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4" r:id="rId3"/>
    <p:sldId id="265" r:id="rId4"/>
    <p:sldId id="258" r:id="rId5"/>
    <p:sldId id="257" r:id="rId6"/>
    <p:sldId id="259" r:id="rId7"/>
    <p:sldId id="270" r:id="rId8"/>
    <p:sldId id="267" r:id="rId9"/>
    <p:sldId id="271" r:id="rId10"/>
    <p:sldId id="269" r:id="rId11"/>
    <p:sldId id="278" r:id="rId12"/>
    <p:sldId id="256" r:id="rId13"/>
    <p:sldId id="273" r:id="rId14"/>
    <p:sldId id="268" r:id="rId15"/>
    <p:sldId id="274" r:id="rId16"/>
    <p:sldId id="275" r:id="rId17"/>
    <p:sldId id="272" r:id="rId18"/>
    <p:sldId id="276" r:id="rId19"/>
    <p:sldId id="277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F456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>
        <p:scale>
          <a:sx n="76" d="100"/>
          <a:sy n="76" d="100"/>
        </p:scale>
        <p:origin x="-48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F5BF91B-E46B-4329-8B90-2BF0B0777F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358593AB-1FA9-41EF-ACC4-69B850E20A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2AD0241-1779-4F47-AB98-6DDFAFED1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E7F32-DA48-4AC0-8D88-C31FE523A10E}" type="datetimeFigureOut">
              <a:rPr lang="ru-RU" smtClean="0"/>
              <a:t>12.02.2023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E2D2668-0FEC-4BFE-8FB0-FD2D21AF8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55A9063-FD4B-4D16-B0E0-9F771E0C0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4479A-FFA0-493B-9F68-9A2193EAE9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0067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00791FC-B4AF-4C89-8DBC-53C577038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4E2EA9C5-C99F-4630-938A-175846D8A7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E5C0348-168F-472B-9BB5-E439C047B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E7F32-DA48-4AC0-8D88-C31FE523A10E}" type="datetimeFigureOut">
              <a:rPr lang="ru-RU" smtClean="0"/>
              <a:t>12.02.2023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F9B5F78-7AD5-4217-8334-07E19EF07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80FA6D6-B01C-408D-B002-F4CEF909F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4479A-FFA0-493B-9F68-9A2193EAE9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826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C92590B8-6675-4925-BD94-9CD1CD9116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43984315-BB97-4ED7-AB96-05660FFDC8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2BB7776-8817-4EDA-9FD3-223EEDAFF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E7F32-DA48-4AC0-8D88-C31FE523A10E}" type="datetimeFigureOut">
              <a:rPr lang="ru-RU" smtClean="0"/>
              <a:t>12.02.2023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D42FB8E-0C0D-4A31-A12D-81BFBB73C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892386B-D7B4-4F4C-80DE-838420F07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4479A-FFA0-493B-9F68-9A2193EAE9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7564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5D97FC0-B15E-48DC-A713-ED84C2CFC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B0F7DC6-F5C2-41DD-8351-947A38521A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DDCB90F-4A50-4632-BB78-3052D2EF2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E7F32-DA48-4AC0-8D88-C31FE523A10E}" type="datetimeFigureOut">
              <a:rPr lang="ru-RU" smtClean="0"/>
              <a:t>12.02.2023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CDD3CA2-BE71-40E5-8614-B6AD59209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806BE25-503B-40D2-B35F-947161548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4479A-FFA0-493B-9F68-9A2193EAE9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1150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FAAF8C3-BB2D-4591-BB88-41CA9A4A3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70BDF40-320E-4A30-A96D-00FC5150C1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A93CB44-901C-406E-844E-1F2CB00F0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E7F32-DA48-4AC0-8D88-C31FE523A10E}" type="datetimeFigureOut">
              <a:rPr lang="ru-RU" smtClean="0"/>
              <a:t>12.02.2023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340A149-EC0E-4271-BBB8-9AE5F19E1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0102D23-726C-4059-B275-5FD5D6CB4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4479A-FFA0-493B-9F68-9A2193EAE9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852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7566A04-8CF8-4CE2-9AA5-BE68D9651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C8A5F78-3367-4825-B9DE-062A517B0C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B4E134F2-289A-46A3-8C3A-E9FF5D85B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BC46333-4F9A-4E93-A346-0EB0DCC56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E7F32-DA48-4AC0-8D88-C31FE523A10E}" type="datetimeFigureOut">
              <a:rPr lang="ru-RU" smtClean="0"/>
              <a:t>12.02.2023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F5BE8A4-FC92-463B-8BF7-A008A35DA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F5B8732-E8C5-4BE5-A96B-3349C309E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4479A-FFA0-493B-9F68-9A2193EAE9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4615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445E14A-7B64-4AEC-B715-8100E043C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59048D1-D6F4-43CB-B8EE-9D1150DF26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BB22254B-4339-4E46-A22D-B5A604C257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C243E7CE-A926-41F6-8E6B-99AF6A9B58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E1BCEACB-3B62-4E9E-AB14-AAE417D051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A92652E6-3390-4B45-957E-7A10B01AB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E7F32-DA48-4AC0-8D88-C31FE523A10E}" type="datetimeFigureOut">
              <a:rPr lang="ru-RU" smtClean="0"/>
              <a:t>12.02.2023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8ED750AA-9F1C-4BF9-88B6-78B815D2F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4011A540-66E5-4F6F-BF56-AA7ED117E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4479A-FFA0-493B-9F68-9A2193EAE9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6141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6D6304B-47E1-4F91-84AE-92B8054A7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1C8754B5-4282-48D2-B0C3-7945FE536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E7F32-DA48-4AC0-8D88-C31FE523A10E}" type="datetimeFigureOut">
              <a:rPr lang="ru-RU" smtClean="0"/>
              <a:t>12.02.2023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594D0558-2158-4906-B187-F9AA45B52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95BC50A4-820B-4C2C-B7CE-623DF0D23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4479A-FFA0-493B-9F68-9A2193EAE9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5572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C5F3755E-77F5-42C9-9743-8C1747838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E7F32-DA48-4AC0-8D88-C31FE523A10E}" type="datetimeFigureOut">
              <a:rPr lang="ru-RU" smtClean="0"/>
              <a:t>12.02.2023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AD3C948B-302D-46F7-A5C4-C963C0213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18F9302B-5E12-4B87-BF7D-4A2C7D1C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4479A-FFA0-493B-9F68-9A2193EAE9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7363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0A1F413-113F-43F0-904F-F049CE6D5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DED97EE-C4AD-4D5A-9971-B825F5980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C6C4571F-2CA5-462F-9549-5B4C309910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CEDBEE4-4788-4BD7-80F3-3E6436697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E7F32-DA48-4AC0-8D88-C31FE523A10E}" type="datetimeFigureOut">
              <a:rPr lang="ru-RU" smtClean="0"/>
              <a:t>12.02.2023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E521338-FB18-4930-9E5E-3D61F1380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A03D21A-CDDD-4F95-9D99-D73649440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4479A-FFA0-493B-9F68-9A2193EAE9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7133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5F262AD-929C-4DAA-AE85-54913796F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86668FBB-75FB-46BA-977E-520E2F2F73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C3854D2-3632-4BBB-8CB5-BD8CB084A8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D786A6B-BF5D-4B1C-A6B7-B824F57A4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E7F32-DA48-4AC0-8D88-C31FE523A10E}" type="datetimeFigureOut">
              <a:rPr lang="ru-RU" smtClean="0"/>
              <a:t>12.02.2023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903E9D2E-46E3-48CB-967C-F234A1C26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9A3FBED-B660-4534-A13C-204B70BF7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4479A-FFA0-493B-9F68-9A2193EAE9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711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6537440-148A-41AD-B71E-17E79D59B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E0D3758-7FC7-4BC3-B1D2-79FCE29538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F8B12AC-6B0C-46DC-9047-F8115081CD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9E7F32-DA48-4AC0-8D88-C31FE523A10E}" type="datetimeFigureOut">
              <a:rPr lang="ru-RU" smtClean="0"/>
              <a:t>12.02.2023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39CACE6-A59D-4BF7-9D2F-AE47ED9F02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0A2DD92-3F9C-48AF-BDCA-64292E294F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C4479A-FFA0-493B-9F68-9A2193EAE9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9487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3" name="Picture 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5666" y="693738"/>
            <a:ext cx="2008339" cy="1773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7883E86-EBF7-4FC1-A55A-77B7DAA024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45283" y="1760538"/>
            <a:ext cx="8303756" cy="2082800"/>
          </a:xfrm>
        </p:spPr>
        <p:txBody>
          <a:bodyPr/>
          <a:lstStyle/>
          <a:p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4К на века: </a:t>
            </a:r>
            <a:b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учителя до ученика</a:t>
            </a:r>
            <a:endParaRPr lang="ru-RU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7975" y="88944"/>
            <a:ext cx="1174106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Зональный </a:t>
            </a:r>
            <a:r>
              <a:rPr lang="ru-RU" sz="40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этапа Всероссийского конкурса </a:t>
            </a:r>
            <a:endParaRPr lang="ru-RU" sz="4000" b="1" dirty="0" smtClean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года - 2023»</a:t>
            </a:r>
          </a:p>
        </p:txBody>
      </p:sp>
      <p:sp>
        <p:nvSpPr>
          <p:cNvPr id="5" name="AutoShape 2" descr="data:image/png;base64,iVBORw0KGgoAAAANSUhEUgAAAbsAAAJPCAYAAADlgnqMAAAAAXNSR0IArs4c6QAAIABJREFUeF60vVeX5EiOLgjSKVxGpKiqrh5xZ/c+7P9/mDNa/Indtz333OnpKZkZyjVJp+/5YLRICxRgZp41G9XZmeFOmoThA2AQxd/+7d9ei6Ig+YPPrtcrf2x9/5uXgg++5p2wPd9/TjsYp38u/PfXjC/nfW1s4Vr5NvDcOI7q+vmxheusfabNH8/JcWrtWH3E1lajA60/3384V78GqXWXY0/9HlsrjWZi/cvnw7lp9B47A1ZbcrzaHqZo1vdbluXrOfRj9Z/F1s2i41v3y59/ubda+yFNhHxDG+cteyTPVooeYmc4RaPybKTOrx9LzhhTeyLb0HiKp4FwX0APGGfsR5u35PHW2lhz08aijUG2K/midhZS+yTXPew3fDfsq/i7v/s7h2gTA5XELQ+qxXzD9yxmis/9dxoTSTHhsO9cJhQeulsOmPZsanxyTOEmpkDt945TIyg5B+2wpQg+tt+56xkyJ43WUofUGoNcU/lcyHwt2rGeSc0tFK4sQEjRi/WexswtYcYCL0mL2lqlGGA4vhTtxNYr7FtjbDl0KpmZtp/WGGT/eC4HIFI0YIFRisY1ALWEh9TZkN9rZ0CjM7kPFi3GADBnD24RdLQxafOTYwrPcJQOAXa5wBFjOh4sU8/EDniKsUoGowFEDoORzOSWd8LFDME7dtAk8YfjTjGl1GbnCAAhMUhNQc4n54DL9bIYcaotvw54P2QA2sGX47QYtcYUpaSXS+/a+KVw4Ole7mlIq3KPJN1YgpBs25pHapyS3q0zmCOQyXf9O1KwC8du0UFqn+V8ZTspsNZAVgJUbN9i9GuNPQbmFnBoNBTyU/me3CfJ7FPnMTYOTTDQ+FXI0yStx9rXeKE8s5Kva+1p+5jiN6zZxYhOO9y5DNI68NZhk5O0DmlqUmH7KQAN+7Ck3xwGZ40pRgi3jC0kfo1gYqCXYirWuss5pQ5RLtPV9ifGJFL0ZhG+XF/5nAZC1pxTgJS7l1r7FrOzmPut+2DRdWyuOcCiPROuw63jxP7EhDFt/0JGH5618FyH66vRqAaqudqCtQaxM+f7yzmXKXCw+IJfew28JD+TayjPogZG8kyGc5KCTw7Ip/YlxvMtoSdcGx5TCHba4muHWD5nHfRwwWODzWE6knhTUqgcU4xZhcw3xrA18M4hWAssfXu3ziU8ABpzyRmTf0YDhK9l3HIdPfOKMfOQgWkHNwWgv2esIU2lpF255nLckqng9xxmrzEeSevafscYknbuLKDwe2bRlDZvCUra3LV2rfWOvZ9ilBrAaSBuAZ7vWwM8ySwtBh/jbRoY5jyvnWEJwClAlWuTQ485IC9pyZpjuLaSd2pthM9IAE4Bbkin1vr+5s5OY8AxMEttXAzwJKOOMcXUYZSHS2OcGmPRCEKbk7fx38Jc5dwtYSJ2oCXjixGJXD+LKWngK4klNc8Yk9aYmtVeDjBb7UkGdUtb5oEQjlkaE4wdxJDuUswlXBMNvGJrJhlv7HzEmI52TrS1yRVK5B7EQFmeWZiypWaXA2aSEVo8RztnqfY1GgvHbYFDzvnIZeDa/MKzLtdY0pVcZ7kO2p6l+LoGLtb5y+Fv1jOYi+UklCsIvdK4dWcnkVgeLj8x7UCnwDG2OVY/kpHLfnP7tCQmDSwl0KQIwAI3izmGDMRijDHCtYhUroUG6BoTT81P+z61/7EDcCugxhh6SB+eYabAJme+FtNKjd0LGuG4ZH9aGynQk7QkQcgCrxjdS+atncHY+dCYtiVQ5QgkMSZm0Zt/R4JPivb9vCzQ0pi65I0xRp3D6CVdyz2NeYRa7YdtaDRlCTQa39f6CAWocA1TZypnPeReWm3mtPUGN0JvTAtAtAOfApcQKOSgtHflZxYg5oKc7D/FnCxGHltotKkdJovh5DIVyWwkw0wxyZy5WMwvtg8aUVvMRDs0kinm7klsz3MFp1uEHDmn30NLfuwxJqIxz1v2WDJHTQhK7VO4xpogpIGqp0sIF/jxTPmW8cizkgIdbS9ywgOsdsN1vhW0LEHDYv4WXX3tGkhAC/vVzoW2L5JXxIDNAkgpCGltxIApB4xj/CqbZv7+7//+1RszJKQYw5QdW1JcLpOyACUkREuii71rbVwMTKy5yHc0ycmSpqy11ISAGKPy7eQClSRCa61yPtf6lPSiMclwzNqhiAlN1iGwnBhiY4yNQ84/BnaSMd2yt9q7kq4toNDoX2NUmrCinevUWuXQmAWA4TwtXpGi89j5ip2DnHWStGCd7a85FymQiTF9P/bYM7ExaeAXPi/PZwyUNN6dAqyQzsJnLVrKXd9bnovtv+qNmcuANCL5mnc9E7QOes5kUxqJZLQS1FKHP7qIQVB+uMkxz7IYg5XagGce4Rz8eP28fVApfte0CMkgNEle6ze19ppkHMYwpegh1X7s+5T2Y+1paq+tPi0aC5mUX3+LMVgC4K1jkozR2ruwXTlOjQZvYbRoz2tVOSCjAYEGPJKmtLZjn6Ef7expn/sxyXmH63nLmqToOZfx+z5TdHHr2ML5WoKRBdjamoS8RuPf2nqkQFPjKbF25LjCMb3BKG/GtBjkrSAiGbLGoFPMRC6aBNWQ+UsQC6ULKdWEByDG2EMgiW2MXFSLsYdgHh7SWxmfxrjCtv1hjh046/BYzEo+L9cmNmdL0ksxBI1Yc+hQE75ihzvF7LVDZ83XWj+LcafWzVqDkB5zAMaag8bcpUDkz5nJPETmpfDc3sKEc+Yhx2KNVeM32lhSdJEaf2q/5fsx0Er1FfI7CS4afWkCRA5PiK2T5LkWT7OEl7DtXLDTcEC2o/HxcG9/A3apg2cBipywxmxyAEAyRe2dW9q5dRyx/jVAshiOJjCE4KARjFzbGNBaTEcTBjRmYBF86uDKwybnHzKi1Pg1QtcEgJCILaLPAUDJ1Cwml+rPYrYaoMsDKEEgHHeM0UsGmQsKKWEiPLeSPmPM6hY60cYQG7/1nQYS4Wfy3ykBJmdtNHqTZzfnLMpzofHRFNDJsaSe14DR4jtyLXLb1s6r1VaKZnP6tNrW6MD3p5573NnlMMYUAGmbbwGUJY3EpB/ZvmxbboDGnCyGZhF37MBq/YVMRP5b+04jTIsZa4dY7lsMhHL610BcWzPJ4FPMO7WvFsGHOSBDRhFrL1wn+ZzsB+OOMfAYSIVroO2DRePW+LTzowkOsf2waCSkKTnuGGO3zq/GxOX+SBqxfrfAJwfE5Di08cbO9i2M1qIF+bnGmC3edUv/IY1pvEVbRw0MYn3mjEfSkqRzC0ty2g75oQVwFp1Jfh+e69c98g4qFpilgCBmGrSYUuwQWSAVY2IxINCYvMXUrYOnHdSQ6aT6l2uYWtOwvRxpOmfc8rDE3rGkVjmW2Bp8bfvWYbll/62DLxm9PDiSLrV90mhak3RjYKeBcEwwzGUUKYFQrqG2HhqdWACb+tw6Fxr4hudUo3mLcXuBJbyz1kBQnvmQsVpnTFsvjUbCdddowToL1jrIfUk9pwFuzhrGzijalMKm5KXW+mj0mkPDufPU+HGMtt+AXYxZ+wHkMja58SmmJw9+7vtyXCHjSvWZ2uSQoGNMSx6YnHW0JETtsEvm5QkwBW45wGCtn3ZwwvY0wLtlPPLAWEBhAU1I6NqBtoA6ZICyzxRzTNGWxvS186IJPZ5Zh7SkMTt5wK0+fTuhEGoJnRoAWLQjwSa1Jqmzoc33FjpKAZQ2Xjlm6xk5jlxhVRNirDlpzF+j3dQ8b13H2Fz8dxqP0oDIEkBi/CKcd8jP5OeS3nNoIxy/P1f47JXXhWZMS7qMMXHJpEPGYQ0wJsXmTEpbTA0kYwxBm5PG6FNgZ21sbC0t5hNjwql1tdqMrWcMLCSzkoxRA6Nb904jaHngtXXUBCR5WLT3NHqw6FcCjjY3TWBIMdQQ3DRPxtSeWIw4B3w0IPTtafSTAslcfnErXVi0JunF2s/wrFjziq2X5AMaUw/pJja/XEDV9tUCuq8BQE1IleBm0VZOf5KONDC35uj3S+MpsXY04UKO9Q0tWWAnmXxIHNoh18BGA5TY4dI2RCMkSwKyiE6TsuU4JNDIhU8BlJRStPZuYQ456xnO91aws5iqxmi0sfj5SmK8ZRzaPkrw8e2lAO5WhqoxK1n2xY/Pr1XO3DSBxToH4dzCZyS9xkDHEg4seg6BwFqznHmGz6CvVJYPi5/E+sphmDlAE2PWGsNM0ZLWXopfhDSk0YM2V/mZpItUqSAJ2nLvc4FYm1uKdiQf8X3fAurWO1rfOXMp/uEf/oEdVDRUtQ5p7CCFRC0lL4sRaGCUc+D8+FIgYn0fAyRJKKk+YsxKfqdtYi6AW9JM6oCGa6UdrBi4aocuRXChMHFLvKEcp1z3W+gid02s/YkJSZK2U4D2NWPxgByupTbWGDOP9ZvDtL9m3F87Ho0RyjP+ewEwXEtNULDOxtcKdTEwvXWdUnO3zmkOkMpzp52zHECxACpcaynkpc6StYZhOxqf+M2Z9GBnEfXXSKoWCPnBaZOTkl8MXLTv0LZPWxT2E0o/eE9LNqsdKKsPDcw9U9IkKdmOReC5YOrnKSWnWN8xyUyOJ3ccIb3E9lV+p4GCJFrtMEiBLHUYc5l8ihZzmb08zLPZ7FWAlEzCP6utfUzISgF9jCZS667N81ZmnCNQYYxfs3e5c8sBhJyzrQEv3vM8RAKlNffUnslzpIGxp/2wT4t2NACw1s6ibbmGGshJfm0JKhoN+c9SY9V4jATTsH2Lrl73BmbMFIPTvk+94wFAbl6K0MLDfisjtgjAE6lkmNbvciNjgBXrU5u7ZOSWYCAJPNz4HCYpAVi+H2vfYs6xNq3DrhFjDPBTTE0Ct3UgYmukMf5wr8J5hgxG8zyWayLHZ52TFG3fwiRzATlGQ9aapMAj1Xc4z68FT+2c5jLqHJrVGGhqXpJeNPpPzV0T8iQ/iK1/7t5oz8m9SAGFdc782ln0qgFlbO8sGsltx89VZnHi971mF5NUrMGFBzl1eLU2cgBTY9IpQpREZkkXGoOziE22KcEitdkpkNfmpLWpAbEkZvmMb1t66Mk+Q1djq42QTrQ5+XWKrXnqkKb6yGVg4VhiDE0KIFb/MeYlz88ttK2NU36Wovmc7zFPzaQc2+sQvGNM09pva69zgC+H8WlM2AKRnDHmCFOawKrtv2TQMUDR9iBGb7EzFNJOaNmSgqQUIrQ2/ZhTybZTZ9oSDiR9yXOTor+QD1vPvn6ea8b0g5CMwGJuqcOe+l4DndQ7cmx+o6xDE1tYCbKSUHIOhdaGPBSececw8PCwyDlpB8N6JgZE2nfWIdX2I8XErD2JgYXsX1t7+UyMUeTQluUpGe6TNmZpNpdCUQyUYvQdo7cU0OXSSg7zS+1vzvxyGWNqXikNQTLCHJrI2S8JYvLsSuCKrb+cQy4gWWciZ020fZZjTIGMJlBYWCAFkpDnxWhB0rz/Xes7xq9f91QDOwka2gGXDCOHSKx3wsnLQecQfAoEw36xUF/jMKGBkTw8qTXIGacGLH78MfBOgZ08gNpeaAfPvxcTGELiSxGdtZ+3rmVsnW5hyBYD9HSijdcaq9x/PJcai6QJ/C4DpOX+a2OStKEx2JyzJBmTHJ+115JHaEwsR5C6RbDKoaVw7STNWwLsresU2x+5Dil6sBh87trFzrDkYbljSwGShhf+LIS8PWwnZ+01oUKjTwnMJq8KwS5EZg10ws5TzCnFXGOSeA7gybHKhbGARWMuMSnGAhFJ4DHmmzOf2IGJAU2KGVsArB2qcE2twyWJNwbgqYPtv9f27tY554Cf1mZ4UOVB8g5P2oGV71nnIUewiq1hDl2E+2YxJvmM1adkQnJNJKhJphZjjCHY5DA7i4eE+/G1VRfCcafATROQNdqNtaMBSwoQLKDOAR9NKJH0r+1B6szm7K9cW2sfLVqTfeT0mUVPEuw04g4rP1vMVX6eAkONOd3C4KQ0kQN2McaT07c2Zk2qsIhe2/T/DrCQEptcm5S0lzrsmjSVOhRf06d2GEPACRlbDARSgodFe0SIwinYWxB/4FGJH69p8Xv8BK+4+99UuDQ84DkAF65PCES5e5GaY+w8xujFAvaYQBiCmMboUkxNzl8DhhyGZ9GE1r8m7Glzj51ljSnH9tLq0+rDAkgNBP26W2uZc14lQOa+E1u3HLqR84mBsoU/vp8Y7bw6qEiCzQW1cKKxg6pJwhpTlgSR02aMceQwBY1AYoCR22Yu40ptoFxjjYCkcGGNUX6eM5ffM4/w3Vv3VgowMRq9ReiwgMDt+RVBpwxmI/45Xgj/8KDG3/jH6OrgsShegTF2HuQZiIFOTAjS6D1cG2udNWaLfkItRaM1a9xyb/1+Sa0nPF8xkPk9IJdizDm0FwNUbQ20/Yu1YZ09Ccbh77EzYPVlvRM7x9rYNJqSoBqugVyjnPnmAr3GR2LnwI/zzTP/+I//+Fr1wOrYYvySwPzBkQNLHVzJqHOYqyVBaaAam5cktHAz5YJp45SfWdqHRhQ580yNPQbUtxDSLXtgMc3fM58cZqS1f4tQEtKhzijA+Ee69D1RMWNUK30xXCDcF5R7LZCL/UZbXvurqur1OwtUU+cstY6SmYWAJdfDP6v9bdGk1r4cU4yhamcw7D9kopJ5WuPXmFdqnW753mL21rmw1lOuqaQzje60PmKAFwN2jSejrVxBQtsnjSdqAkw4d7/2lnBzC28K9x79SicwbU3VdY6BXYyRSILVUDYFcvKdGEhqTD01Bos5yg215hlulDwM1nwtaUsbaw6Dt4jKYhghkf2eeUkhQGNucn+tZ2Lv5qyBtvax926hO7mOXX8iGomapmVtzvfDf7Pl0hkxNdrt+55KKqisZq/aUghEnhnIwxujrdh3MZqyaD92xmLjSo1DMn8NnCxBNMaILeadA2Q5NGudl3BtU2faGksMlOQ+aOdZ7oe1d7Hx+THEwFkbvzz/fizWnCSvzN0f+ZzGd8I9+pp9eR0b7uxC5qAx1xjzkO/ecpCtvrQFtQ5KzqHOIboY404xiJwxWAz7VsZsrY1FbJZkKolXA0ZVOgqqU1vfa597aSwnMFsKNtb6hv3I9c0R1GS7l8uFLpfeAV1R/qbbyXr5288DaRPPDP1As7r6jdcvxhjeQUpGm0OnOUwkBFWNmafoWVtLr7mGbcvnYozKv2cxUY3Za2cyBiwh78ldJ4vRp/bC+l7yKY2Za2c+BCNtrWL7mALj2D6l1snTbLj/1pys/dfWSuNX2jit9QzfD3mZRgMq2EnGGDYYY5ra4UodKLmhkgC0sYRMMEVsYf8xws0FG40ByAW3CEcDuhQTShFhyBzkQZHfWb+nGJAFGDGilsSGNoZhoOv1wvdgs1ntrIHKT0zQ8mnectfFoklrL8bL4O7r+P6tzs4V69sDUALIeM2uV+r6M9U15gonFx0mY/O9dZ4a87DAIvw8RpvyDEtACvc6JaBYDDd2/kK6jgkv2hxiAGDxA8/Y/buyDWvdYv2nwE8DjlzepQkOIV9J0VAKJC0envNeuHcWMFl8S+MhsWc1gJM8j9/3Zky50eHDqcMhiSdGwKm25EZrG6YRV0xashirdVhvJdAQNFJCgRzL1/SVImLr+3Bs4RpKpvvfOabreKXLOFBVlTSO8Gy8Eu61cn/8WLxkGWpGFqOO7YE8NGgPQAWAKouSRnhhVl/yWqaEId+XPz9uXrgjGanvB9YS5cHTmJnsx9or2ZbFuFPj9utgvR8bc7juMUZmCRz+3KXGqAGB5B/h2bPOYWquOYAvgVdbg3C+UvjQBBsJTPLcfe05DMFIzl3bL4s/WqBmzd0601o71npKkLSEHNlmDgC/gp12iGIgkfoudog0wNOev/UwpEDW2uhcoLRAVpM6LOalCQZyo0IGGrYj24xtcIwJpggjxQC18VrMcRwvrNXNZg7gnAaEOy1oPLpvlMacfJ9fkn1P/iKvHXvFzIUOxOjzzWEdrzReLlTVFQ2XnseGP3JPY7QVap0hU7tcoNESa3jamLT99J/FmKNFr5I+Y+3nCBsxEIidhZCJp86WPJM5AJdqU4JIbK4pWo8BgbU+4V5r4CzPSmyd5VpqTD4FkvJ72Z/Wf4xHhHuWMx4pkIRrmgJOjbfG9lc7N6+fSQcVyVzlxGJMPOcA3QJgFqpbjDW37dznNEkxXMxbJVTtYGntpRj1rZJYal+swxnOD894z8Nw/cNnvBnvC4Hi25EuY0/VrBZgp9yJXXHf1dMVHpDlW3d+bmkcv1S2IMS8OXso+oMGiV9fTYmJSXsaQH8VgLiABupBGWN7C5g6cMCBZeSe5F2k777rOga7MFY1xeBT+yW/x9hkcLWkK4vBfA0tfQ1ApOYkBRz8rq2Z1k4O6GhnOTWm1Pcp0LBAJBTcJFj4tbVAIAaekq5iQGGtY2rOko5y9sMCR42OrGc1HNKA1u+zHBevRQzswhdSAGF9L5E21o6cfE6fFkFpoKxtlM7EfpvmKXbAU+PMJaCwDwn0MYLxDP8L8Hxh1rmMSR6u8D18B40Mn/lAa7mWHgzBoMLyNuywMXY0K51mdx1H+CtSEZTA8X31XccaILQsgATawXfsFTm5+DMDhFfkdaTT8cjjatuWrteSyhJM/0rlbEZ1PUNn/DsV013aG4Imul5GBkk4k4zjwNBZlhWbMv36+7GhH94Dh6lUt81ryEE4X3nYcF+JH0u780PSaEij7Rw6tJh/ig7lnscAMwTYVH/ye/+uXyvJ4FPthcCVelYKcrHfcwWC3DNlrXcOCFl8LbaHFvhavCM2vnCNU32mAE+uecivcsAzfD537TVh4RXschg2M57ii5ko553YYQ6/0w6ERO5wA3LHoR1YKQF9AYl0LsOQmWntyO9ThzE2Pq2vcKxveHewLzEiDtdUG79zHnnrQQKXejB0y5Mw3Bd//8X3cpxdBFqXM+dx2Q2ApovZ5v8DQGENoGEVVcVA1Xc9DcOFFou5i+9mt3/QnTNdlrOSuuOeuq6n8TpS086pqhqEgbOGA9CEN2Xd1E4/K0q+j/NA7ekWfeLzoprRZYCGV3Jfp9OJmvmCgRfzAWBhPjx/3EEy8A081lnV8HLHgAHrB7CTP1KgSYFRbF+1Wo7a+bHoRxtb6v0YbVuMVwJbLsCkGK4lLMgzojHaXAZ663lLgYD/XoJf+Hs4LwlaueO29sm3l7OPMVrIXReLn1sV16310z6Xa6H2Bc0uBlop6U5umHVowj5km9ompg5+CmjDPiTKy3c1opGfxfoL27fakofa/y5BW5PCJFOMS2ow7yGzhwMHPOv/yD14MyaCk4Z/HsDk7q7cndtvXeZfx8QvOWb/SgsMCHC/LxgcxstIA34HAF6u1HdHapo5XfD50NHYd1Q2DVV168BnVjrnjrahYdLwSg7WnjGgDeeO9tsdzdo5tfM5zxbB3+MVWpTzhjydz7RYLKmqZ3Q+wTOyfeMYAxMoQLGqAVYjwRtz1rQ0dGceU93MWcsbuiPV7ZzB0+8z5tr3JwZk364lQAGEvJbqASlG/9ZBtpi0TGKQEq5yGEXq7N0CjDng+jVjvnWMIZ+KMWft3FuMXjvDt4xL8qVcQA/HkwN4muARG7u2HxZQaZ/H1islQMk1uLV9S3jiOf3TP/0TC7/hQZYdaOCQ2lQpkeD31MZIxp+SGCwA0qQhtKUBdwzoQpAJicNaUGtNJPDGnpPCQ+qgvW0LgAPtxmlSMO0VBUxyTiNy44C25VzhtbkD3PoeJkSniaB/7z3pxuIyhjDweICbNDVubwT0XFkbOh12VMGkCJPfOFJ1Gejx08/Un860uLvnuzmazWgsCqqqmuaTNtXUDR1PRwajmk2UV26nLIhOpyOdu4Ga+ZwWqyUDG+LaWMMDWJYFa1zn84m645HKy8hA2izXDIhfAHmkyzBQ3bQMdHzfN6tp6B3YtfOVW4eCqGowBvcm5og1Avjh3+fzkc2u1cyZNf0z4b54E3AIdn5tJY1rtOGFDY3Jhef2ljZT51djOjGBT3v+lhyhFm9I8QzJtCWAWGNOnSt59jWeovEr2W4KOGLzC7/TACvGV6x2Qxr1beJvjcYkPWlrEs43taYWTfn+tbMjxyD39xY6fgW7HAYsGb7cAIsgtPfkIdcYhSSmcHPCvlIEkwIhv8gWQYULfsuBt+YY26Dcw6214RxI4DABRw7n8fiFAAFB7r5MdVaEMEIjgwkAqwHIXBwgVG3zCmxTNkiGS4AqXZ1XJQAAP6yZlc4sWbF58sz5JS/XC+0/faYDtKmmpXrRUH/uqW0aqqsZjUNPM4x5VrOGBXA8dSda3r+nqppTf9jz3dpwHRkYl8sl9f2ZiGY0mznzKEyKGNelO9Juv6dZVbNJdHN/R1Vdv6b08lWM8U7TNAQzY1E6Eyo0uys0u8WS+u5EdbNk4eBVWLi49S1m1bSOV+q6A69XQRAQvgCepyfv2OPvICVoWfQQ0qN2FmTsYUxYvIUp+GdzgUMCTk5fuQKgbCv3vdhZDucXEy7kc1rfKd5jgV+M390KGpI/yfedgOYcqTT+Jc2IsTnljC3nGT/mGChLcI2BZQ6vZbCLgdYtICgXU5Nq5KBygUQCqf89RWwpUE2N0ToMkmi0cXwtcOWMKXzGM1P05/98OahOqwPgsHGTM4M4zc7dgfk72IIuQ0fH456WyxU7aYzQmIaBxgLpsxrnKOI2mcHl2gFs3O8AOP4MqbZghjwd6VIWdD4daTyfWHt6enqmarGm+aKF7keLdkEXmDWHnsGxpJFmRUX1YkGzekZ9f6HFfM7eksOFWPO79Acqq5r7HIYrLTb3/OwF93RlSefjkQ77PTWrJa1Wa/43NC+YNEPQwVjxO+71YI7E/RwEhL470zh0VNQzHkvJGptjFMwwEEZRVs5JBv/hHvLaM2DO29WbEANPI3yPScQassaIcsBBApCWg1XSeor+5PcSLH0fGmPWAPHW/jy/yGWOGn/RxhGug3aWQqHv1gh5AAAgAElEQVQ5bNMCd23PtGfDdZICTfh76nzL8eXQh9W3n18IdpYgEBtzCmjk3ue0ZT3zNfO3cARt+fZeNbtcMNEkgxCBQ+knBpTWgt8Krhax+slb47UWVHs+h9hyn7EYgsZ4/Bzsw4G7sfENwLl2JoCbTG9IgQUUghnvMnkavvGYLBD/dqXz+UxNU09a2/gayIY2wcwbaEcAtEtPp+OJPSo5RGAc6XjY0jjCEaSg82FLVIy0Xq2ou1zofDzR/nik2XIJXxEGlmvX0bA/MPC2ywW163e03z7RDI4lqxVdh4FKDgVwXpUIC0B/Qz9Su1xTXdVUNQ2Vs4rGC7SxC5tEYeKcrzc0x13e5UKH3Qtd4OwyXxAHO8Bsij+IgaORmqphDbas4PFJbLocoFEul1TNHXiFkvGrN6qvjMBaH+4eBwZl3DtKcAjNmNpeWjRn0UoYYP96kJW0NCGN59J1DABTTFo7AykAlO/452MgFWszNUZtTWJgbp1rCwB/7xpYY5HAEDJ3C3hDvmyBVdhOil9LIUIKVxLQ5fdSg5RzlWsaA70cwJbClAp2GgHGJCgJcOFAtAXPPXi+T9m+lEBjqB5jJOGcwr5ygeuW53IPvVy7UDLx9dbQr3MccXFnLkD7S921cM4AOmAewAHB3eNw4TsuMGCvaQxDz5pRu2hpuBIzbecqD5Ngzw4jx/Npch4BMg503B6omTewIiI4jo7HIxVVTcU4UHfYs1a438GJpKV2fUdFM6MG8WxXOJ4s6Lg/06nrYHSkYhhoUTU0mxXUX3partZUXK70vNuyxjeva+rRdrtg02RblVT0MFuWVMHceBowebrOSlrc3VFVOtC9Dj29PD25MIfJaQfmRjiVcPzfpXfa2aSh8TMA7v2WmllNzWJNuLTzzims3aISwsyt+RfNGOs5siNKizFOdfDcYSMGQgB8SlAMBTfrvLl9B2a7PZd0GzIQyRDCcySfy6VlPwcZ12eBVjgn32cM8CXD097XzlIIkto6avOTIJHzngZGX7uWOWuuMfwUoHt+GAO7sG+NZlJzkuAbAyoNH6z9sNYk1p+2jxI7eG9hxtTAw2+8JglpDfnnY5qL3wSNqOTGWIxBOwzhWOW45VhTQJtDSFablvR1C9HF18Gb01yeSXgLhmvqxuXuz3xpGmhE+DcDHJvhJscUH4wNBw/cd0HbOXfUDT2tNxvWTjjAexipaCp2DkGfSPt1PhypG0aaLxvqDzs2/c3XawcUz08MJOwXCQ/I4krllWh1f0en5xc6744MnhX64Lg23Nd19PCf/0mn3QstN2tur2qXtPn4DZ12O9rv9/TtX/wlbdZr9s5E3snTCabPkTbv3/EdIO7bymZOq43TCrvTidsD2vTXkqrlipYIZeAidZOwMPYMmAXBY7NzWhzuIWGirBvWBp25FA4pMIe4WD58hiB56XAy9B1rocT7grUCII0sYJS4TwwiOiTTTNElvndm2Atrsz7m3aIXjSmHjCRX+MphyCpjmSYbk85TbUu+lAInizek5i3bDdcU/w7HofEHS8CIjUebm1wPyXu/Zi21d7S9j83rawDIoi/rftDa2xwQjdHRG578z//8z7+5s4sRb853WucS3TUClAsUMoAcEA37kFKsZCa3gFoM3DWC1oSHWw6ERXhguF9s7/7uzY3uS5/OEYWZIWLEuhP1lwEuK5ynEaCAeyYAILwd8RxK0oCJw0Uf5j2OC4NG1i643a47Ujn0dNptqRsLahYNEUyjxxP1w8k5luCOrjtQd+nYVHq5IGzhSk2DGDZocAWV8yWV9YL2pyNtPn5H82ZOh+cHms8Kenp6pF9//ZkWbcXjm1VzqjFGaEzDQJv1Cu6SNH//LZ37nvoTxlizYwinIisKev/hA5VjwWEPcEwB4HXjSIu7DQP4zCdqnjwpu9PerRvNuFArTJ/H3XYKMncep7jTq2uXYYXruI7O0xQ/CGb/QlcQRK506Qeqmrl7hl1iccc3c1qv2yj1Xi8llI1IpH0daVZOsYPikMXOl8UMJFMPBacYGGrCmyXQyXGlGHYK9P1cYkJ4DuilgPa/43t55rU2Y3woBu65c5Ttp9b/t8JzyFskr9FXyRpbbD2076SQEXr3vgExcabkd35OBcAutbExAswlTuswxiQc2bYl6cnJWWDzNQwhtTYWEIaf+8XOBVj9ORe7BpOay93owgI80Lng7Qvfbbl7tZH685G1iWa5cqY8cHQ3GAZNaHrF9crekP1wYfd9tNEuVzR0A9XwcryOtH95YOC8FAW1i4aq3ZaeP//CZtTjdkcvz59pt9vS2A00cmqsglowfKeIMlgguTJi2hbrO2pWa5qzprWmx5/+i3794QcqYaq8nKk7nen+bk3b7YF2+wO9+/ieTYS4h2vna3r3/V/Scjmn54dfCTHg46Wk+2++p9P+heaLNc3mc6pnFZ33BzoPZ/bsXC6WVCAkgiMdCkJoAwB59/JM9XzOwe/z+ZLqqqDt0xMtNx84TyZrUnBiqWs2+bpq5S7eDoHn8AKFaXNaVP6Lg9MBbGXF93+XvnPm4kkgYQ20dJUQ/D7HwANtstfrlN1Fo0eN3q3nQrCIPWNJ1OE7sXP2ymCMEheyfQ14LXDAu1ZYg3bGUyZXa045Z//tGfTH620ISowx5/QRrqXFyGU7UlhJCeXWOG4B1RQv1MDb2mPP13L6156R+8J9xzS7L4zU3pIQkMLJ3HIALelD20C/8eHYUiCSM5aYJJvaxBgDsiTeGHGFB9ZvmnMz51kHGU5cIACb5YaexuHsMkYiez9b01xaLmgWfF+Hux4EGAAUkSqLiM6HHYMotJG2nXOIQNss2Gx5ePlMh+0LzVdrGs9Huhz3NO4f6PGXn2h/OLLTyQu0QWhF9+/4fqs/dfDymBxiSr7fAwADXNbLJTXzmhbNnJp6wc4iDw+PtJ/yR0ITw53cpTuzR+YAkOgvDE7ffPcd4ebtPTS7/ZYOhx2bSRerDa2WczqOAL3vaD5zgLPfH1ibmq+WfCcHjchpxQNbGqElAtDWmzUNpylVGCFej2hx/42LsUPKMQgNcKbpB6oXLTvpMKhNwfJ8b8helk4ChlaMO0+0g3WFww//TAKGMxnjTvRLXJ7ObF24w5eQDlRO//KkdtbQP/5IN3Pr2bBfDXy0c2mdBUuD88/7tiTD0/hHCkByGb51LkMeIpmqtn45jNfiQeFcYv+O8QlrPVK8JcbTtLHodPglBjs1l1vALDV2ra2QhnKFhFBQUDW7lLaWAx65QKkdMrno4YGJtSsXUAMN631Luk5JFlYfGuGkADX8PtzYN7XSgoaRsgr3SZyCi13bncYwIIB7Su+F7+FQwbA4eWmCcfN8i4IO2y3BRLa8u+PvcU+HVmaXMx2eHul6OVPRnWj/9EgPv/5En58f6Ni5O8NqMee7OtxJtY0L+n7ZHqcQBGQlubBZD1ob7syuCMAuXJ7Irr/QuYcWueZsJ7jv6rqB4+Ewj8VySfUcgFBScS1pAdPpOHA2lu585hRfm80da1twvlnevafVcskhE5AKuvFKy/t7WsOjcnROOXinauGcAq0LJtueyqvzUMXgcccHJ5r1esPPwQQKLQ3geT7jLg93dXD2qehyBYAiLtD9zanDELoAoQOCCZ4NUoR9oS84siD9WK3mGQ3PHjvQcHJrdwcYE6puEf5CwJJtakASMgwNIDV+EWsn1r82Hqt9yYessyrPnfZeivnGmKts3wJ2yXtU7UMxycX4sQayFpBZwkuKL2n7r611bCxS6JFt4t1cUJfzS43/9XlpxowB2S0gGCPokLBkfzHCDCWs1FjksylQjUlv2mLK/r9mA6w5hGN12TqctsY/nIFrZI1j7HvkM+E0XEinBRd7AIy7Y3JmMgeUnOKYX2dT5wSAMGNeOOh7pEUDYLnQ5Xyg/ukzDfsnenl6pN12T88vT3TsjqwJ4g4N0Ip3mnlLNerBuUJ1NKBuXYN8lrgPHPiODM8BAPDODNlNxuJV4xzGKx2PHTXzJW13u9eA9M1mRSXMp4cDLTf3VDULqhEaMJzofO5csueqoqoEMK1p2dYcLg+vz8W8pXndcBoxzpyCtGQFUT8WbKqEIw4A/XLp6FpWNF9uqKALDYc9Z20pEFc3IGfmhc2mfM9ZzejcDzSHttl37q5z8oZcLlZUTGnVOBPo5C0Jky0LGHwn+KUaA/YC2HpGQH0LE6jLHyoz/LtwBed1GSYB8LQY5sKUjFieL8lYUswh1p4mLFpMLqRv/ww+85qnFAhjgKIJjxZYhIw11keMJ1jfadqFNn+/5hrAaeuSEqpz10YKI7l77fsP98kDUEqYCenLAixt/NpaWsJUzvrIZ+S+/EazywGRHMnslna0A6QRqQYofqFlItwccNMOdWxRNUHAL+gtWQg0gvRtT7nbpsDtnh/1Xpd+rpxP0icn5pyRznwGrsipvQLpkM1gk6v6AIC8IEVWzUy538Or8kzD5UrF0FM9HOj08CN9+unPtD/saXc60csBziX4ce3Ak9K7vfPf4zCBp4u5QyBd37n8YdAooWVy4uTSJVW+sPaGPJi4AwPTH+hCMzqeTpytBXdgm82G1ouGPv36K/UXou//6q+oLK708vDA3584sXJDVVXQ3WbN3pdwLgHQsVMLTLF1TfPFnKqyYTMozKJ8VwfQxb1hu+B0YtUM4DPSfnegoaioWSy5r/58pvEM8+bA6c6wptBIR8TlsUnSBeU3MJXCVFmWdOqQpm2642twF+iLEBHfF/ocoqzZThUeOObwVW9ztfXwu6//JzUOySjDs+NpKHb2LA0mJuTGmJK8O9MAKByjBQwhOPjnJaMO381h4rKvlED6/zcI5QgF2jrIz/z6hGAU8q2QDjR+pgGS1a//PBx7jEfK52L7lANgIZBq6+B5aUijVp8MdjEmrgFCSsrIBbrcwyknoi2A036+XPpbGyrfteYiFyxFQDmHL9ysNwdrym7yWkINd3AoT8PghbsauMe7uQ3nE3PNGQKqoTlNIQLMjKcMHVwowCW54v+Q9grg5sydzsTW9QOdho4W7ZLq4UyHh5/p6af/oB//40+c0qu/di7QfMQtIOdvdndICPYuZ/Bf5L5xB8dhDperK41ToXIAtD0HCD2n8apoLJGv0uWUhOu82x94aza03SIVWMuB6vgdGuNmvaCHXz9TP4z0x7/+S+pPezocTux9ibtLAGczK5z3Y1nSatFyrB8D0LzhmMEWgHohztE5R5wfALBF23fOWacB4FY0axZslly8/8Cmx2uBfJ0VzeqadvsTrzmcUbCo87amkpNHXycnFHiG7mm1WNHi/Ufq4fSDskFFSVVT04yfZfbkYv/gsTlVUkBGGBZkeK+dMwye4fVRCDMGdP7xkE5zaDL2jAWAMaEzdm5yz14MELXzGmOwGi/SeIMG0reCqxybNq6cPZEAk+I9FhhKfuPnmAIuuWYSlFLvWzxV618Dqxh9pdqWNPumTwvsvgbkwgOnEXbqIIR9alJW2KZfcK3NGBjHQFCbc670wewsUWZHHmIwPXe/AyVgupNhDcDFvrG2yrm+nPckg1WJu6CprAzcLToUO3X3YJPz46vtG/Ft8AZEyi6YH+umoRH5JKuCZsgacnik4fmBfv35B3p8fqLPDw+0PXfsmckgMpXccZlXLlQ3uJeC/wkcXJyTS101Lh6P82K69FkAWDhpABSRQcWl1ippBGOfgNYBnltxAAni5nCPde46dhpZLWt6/PzC6/Dx+++pO245Xg8mU5hbMTbc3WGc0BD3u47qeUvtvKVlU3F8HxxjADjLecWmSdzbwZSKSAVopZyKrJxRPZsx2K3u3rNGhfI+AL26WtLy/TfQaWmAubYg6g4HNo2iKgIawnMY4/7lkdqyouX9O66SgLtF9p7leEjc6TkzMuYIwOMyQtiP1zqB8LLF+rwtahvSeUifMi+mp78Y7VvCoMboY/Tsz2YOaITMTLaZKxRLINdARZu/Na9wHDlzCdtO8QONB4Sf5QC5pqVo7abaSo1VgqHkrzFgyeF1Gh6EbeaCZuo5uV7hvMIxFP/yL/+ixtlpCxkSpwUy1gZILc4aoLyLsN6zpM7YYc89JNbhsiRrSVQWIeA5zM+DHJ7jDCg+VyXgasq4EdZfQ9ormNyAinW7mMDDaTcF53dsmOGyyRJ12+CNeekZDGBWg3bBuSuPeyrw2bCnw+ef6OGXH+jzwyfaHTrawk1+cDFk0DIQsO0ydTjAxRjm84ZqeFwC7DjuCyhdc/Jo9vqEibNEjk2kMJuxVgpNhzU7gCvXf6s45g8OKtCuMO7lcsFLDm0Qahvu+mBKPJ1czN79x4/U7bcu+wvyTF6vtFotuMwPmP55JHYoeXe3phL3jsj6QnAumXHcXlsSl/oheKdCW560ZD4Uk+aKfWDzKu4+EXaAVGIlTKrvOTwB8YHVckkLpDKramqW91S1uK+D88jImV8OT080o5LWH79hr1L2ir2iHl7P64d7VtT2Y+iHSZW1wJHvAqFF4q7TFY5FhhZHhW/p3H3m7mGDqhNBgt9bhDntrITMXxM4NW0lZJKx86fxhhjDtqT03DN+C0CEZ9gCYfmM1EByx5X7nNVfDPw1gPfr4PmPBga+zVyg1eaQAtfY9xoPtcYZ0oy8PtLA9FVgDMHOkkpSmyMPhRYDY4FW2LZ20KzDJaWG2IHTJFrJSOQcrXf8e7I/bSM1iY41NPby+5IU+MtzU+05DjNAcLQzPXanA2scM9R363tquWAogKJnzQqAhmTN8Fos4RBydo4cAKCqqTjcoD8+0+X5gQ5Pn+nh80+0h/v+8UQv+yOQgE7QEDl2z3lqwuCGPJMwYuIWib09UcV7KqcDbuyqkpfsTQltkJ1ors5cN8DDc7Fw5sxrwRoUgAyaDXwyrohXg4PK6czgdnd/91pmpB9cYDvu8Mq64uKsx92eht6B3WLZ0KIupwDumh1eEODN1Qh8wmuYSLFmxZW9JKti5hKbuOAM1kq95uX3HmuOfcEfrCecbioID9WM5osVlVXLnqorOM3Ml5zPs15vqFndUVnP6bDfUY+9QvD7csmmWU/T8OjEPR0C5PE95+SsSs4Qs1wtnabIa+o8O53a6xDPt+FShTntvix+Www2dZYs8JBn02Jk8nxaDEpjOHJsKcZ4K2imeJTGH1LaidWmJdyG65MznhQP0jQaCVw5gnZsnyzA1oSmsB0ppGhjteggJSRo34fztuhQE1jCcb3e2VnMXgMV7VDdurlSepKEYklX1oFOjVMSu0aYsc/C92+V8PyCg1kBvLxL+m8OfFFyxhMACjs0wHw4OPCBRyACu7nsTn9iRgwgOfdnamaNy9IPrfF0pCOn25pTCdeP7kiz7kzbh0/06y8/0uPuM2dBwf1XSSW7/wOYOBZtBlBCHszzFEeGizrijCLQNDnpNIBi8hDFHSGcRMCYu97d0QH4nHYOR42KXraI/Zu5+0QEuHPGE1f13FUTKDkmDs4li+XCldm5IN0XwhEGalZzQsmDDo4ss5FWcELB9xAEipKW+L1yHqEoKeTToRXlSE1TORCEpgmYQ9YXvmtzc4Fp0TuIYJ3xLjQwBvupkgPWGOBU19D8oK1hzg1t3n+gdrnhZNTzdsNgSHVD0AlhOsackRQanqQwG8NkeS1n1NZzBml4rmIPt88PtLm7o/lyzSZcCBmsrWPcEBCm+D1XOcHZfZ1W99bc6en/zeEWAd0a2GlApzGNsH0p8IW/a+OQjFF7Jjy/FhDGBNAUwGrf54xLe+YWoNYE3v8ukM3luRowyT28Fbxk3xrYxdbX9x9qZjnA7fmwHH9sTV/B04ceaOCSkvgsQNI6lmisDTZ3874GGFMgKcHSkmysRU0RC96DdA8QgHbD8WD881r5lIYzcj6euAoAgwu0KOS2BJOdni7HK223n+kyFLS437B2MB4ODDI1l9npCQXCqT9Tt3uh3aef6PPnHznF1nkqNYMCAXA4AQPtzx07RnQX3HEhmwq0BhdICpMmxo37QKTfch6IBc1aMH3kdEaAdEENnDI5sXTLfRw6mDGJysuV9ueRzoMrJguQg8mV49S4llzFbaLaAkyHq8WaC7my6wo0RbrSYuEqLUCDhFY3HM+03e+pvbujzWpF87pkMyE77UyrCQ/Lorw6rQymUaT64psylBBymhpQ3NeX83Zhh5VwIHHV1V2SbViGsQYVPz9D0u1Zyd6gTdVyLs662dAF7XJqMaREq6hul5zNhYqK7xD35zNVtQvch6aL+Dw4zLxsnzkJ9/279y60o3PljuarlbuHnbxZsQ8wy2LdXGHd38bdhedRo195BpKScHAHnWrPArBbGbsGyJ5XWNqDxVTD9+S/LV6j9SH5XEozuWWdcxm8BS7h+7F10N5PCRgWSKb4tDYnvKOFnFhCiu/7lrWW9Izfwzm83tndkn5HAkMOIYUEI0E09yDFAClUc0MgtTYm9xDGnstp43VubDpDkLArbvqaydcNFlyOXp5faLHeuFACaCEAn6mOHEv27I15ZuZdNi01KJLadaxpXQ8vdDhuWfMbdk80nF5o+7KlI0APNdpgljzDNIiUYihtU/P9FWtIk4cgQgZwXwcNCVrXuTsTbhQBwPCKBEBi6AAp9p25Ei1XqDEHBxVnlqzh4VjDcAptq2THD8TTPe9O1HU9zSbw9BrWYjGnw+FInx+eaLVesaaGnwYFXeEEg9py0HihndUNPb4cqFnU9P37lUthNmliDUyPI+LnLlxd3F01FhwWwPdw0EYxRjbKunAOaKUYj0uUjbu1kcEb+8PFXPE3hyYgFZu7S+O5wzxc1VQiwTTuA8uSU6Atv/lLWrz7QKfjkUMg5pt7usCzs3PpzpymdqV2vnx16lmsl5ylBuPA2Ov5gtqF+x6erxxDyc4+7q7XaZ2uSnqKtmPPaGcpJvCGzEcKmznnTRurBLYYQ04x2HAMGtOLAZ8FsJbAmzOW2DM5fAPvpzSjWB8StLU9u2UeFvCFc0nRiO9PApk2DgmYGsbcCsYMdhbCawClAZ0crNzMnIOpEaPWrlwwa6FuPejWHGJEYoF22BbrbbhT46rfZza9MYBND/l7suPzC5V1yx6FPgMHHC2gJbBExEz5St3pyEVMoRkO+x3RcGTT5eOnX2hEkdKmoYef/oNrw3GezClxMQKhMRbE1BEY8FRZHHNgjQl13OB4AicVpLmCSW7KBoI2ustIp94FOsPln8d4LWi9bOh4PNN8sWTNCSCJ7C1I1QWgZC/EWU1IunI8u7p0uI9j8wV7KjqNF6BbzgpaVK5mHfoBPEGDQkHZ6zij5QaOLNCI4GKCOnmovwdNEYAD8+eFTYFtjTuxkq6Xge/suHo6e7w6MyrAzzneILWYK6wKgIO23MOEfHVldNpF7foqnBaINcd/0EwRbI5RILic79DKgppqSe8+fKRijrVA/xda3N1TMV/zfSeqnzNwwQmJ84vVVCH/KGIdzz2HXFyQsLtFwVqoy+NUmR004UI1nPnybRC6ZIw5tJ8LdhZDtKR3DXQ0hngL87XAKMV3NAZpfWaBpWeocg7h8xYw5WglbzQPxZtbAm4OUOTyyFywk/MI6UsDJQm0sTUP1062pbUT4/faWMLno3d2scWwDtTXSH3hO7cA7K0a4ZuJKzF54aZoY4otpkWUQBikpoIaxD4Pk+MBm/LgRg8QOeypmk8mLs5wMtCIem21k+B9AmfEcxVwm28WVB1PtP38A316+EwFm88a6vef6Lrf0dPLMwdej8OVgYUzo3DoASp+A9hcDB8AAEDF0XioLj4MdOldOARyPjIhcnIUJNrE1VdBHcyLDN6O+QIEoLG5f1f8PLw2GULg5QEQ4SKsFWstCCB38WS4q0NqsYGKKzSYK98jAoMBJIfDmRZrVDJHnB7u+Vw6NFwRQruCQwx7fnLB1TOX4EECaMTBwREE4IF8ocA0hBa0CKRHgDjSkc1QBb1zTj8VQg+g5bm7wiuEEc5sQnQ6dgxYdT2j1XLFd6JYPx4H/nAWlalk0nTHV9KM1qs7joOs1+/oWhS02mxwg+lMnCiOi8BzjGm5oT1yaVYz9py9v3/PwhDWC4m0sUYQOBwturJCTENwxClc1Xjeu8n8KplQCvRCYS11lvyzUmvK0VIs4fc3ZqbgTHommAK0nP6tc60BfgzcU+upMW5rfJK/pBh1CGDhuFPvWdqhBoi5bcU0KqsNSzHQ+GYMAGP7bfX9KrBIzS4FcKnF0whLSk1SUgv7DCUpKTGFUo1cvBwpxSJWTVqSoK31Fy6uJc3gToxNYxxs7e7JoDZw5e+mncyQI7WotQbPS5j6mCGClY3sRs8mLGggI7KflHR++EyPDw80LFuq1itqdju67j7TL7/+J+1fdqw9oDDq9eLyZI6oxcYmQaeZdQCCCcSQVQUOG3gO2gni9ji7B9z/oXWMU1YWmP+gEbK50gWUD+OFjl1HhyPYLxw5KvaALAvnPIPf3b3YlV3/wdSd1+GMkywDOGGKPB339Pz5kQoka+aq6SN7ni7nCKlw7QAg8P4cVRdwTwkh4XymbkCuyhkt4HUKR5XuxBeSXJ8Al4nQN4eO7+8wHwAlO6dAq6rhKHPh+0F8PyBMA2bDAmWMagak43Gg3bHj/UDCaZhax+vAd51cHmmq6oCMMPgAQgfMpVjTzYePtNzcucD62ZzDRmokwF5saIBpuT/QYnVP8/Ud9ccThz5wFQYAKAQHrFNZ0vl8ZE17NmumcA+3V+iHQzGgYCKTzpQSztOqv5qQZ1aj7VsYaI7mYLWnaWnauZSMSwKzBdQphp3DJzR+JN/Txqc9owkglsaiKQqxsYRAoQkr8nvJP2Ogcss65SgBIS5Ivq4Buda/FLSksKTx8Td4BLDTwMcCtRzpJhxo6vkYaElC0aQ8a+FiUpslAWuLGQK17yuXEAAaMFk5hwj388WEN3IIwWG/p1mLfJKAEUQBNMycXQt+fI4AACAASURBVOVveDHWnH/ytHvmO7/T4yO9HPdUffuRvl0u6Pzn/6Cff/gTvewe6QyzJQPqyD4X3sFl5Bpvo0saDSWtKGl72HMMG+7dfGVvzpCCvI2IC4MTBeAWFRHgWFLPXJtXuOzDWcLVecPvw7XkOyYAOhxAAKpc6BRAxw6dTgtkx4wpwBpmRJcbcqTHx2f6+ecHdojBfGG6ffcOOStxlXlhjXOxQLaRgr022VQKbQjhCQgqv2ItoWEO7IhDxUhtXXIGFbwDsIGZczkBCV+ZcpgEyv6MNLsiv+gMiV/Y9Mrep2zjdKACRxPkxjzuTrSc1+yQA6mhaWtew2FwBWrnc18KaMrkQ+5+bvn+e67Yjhyg42VG6w/fUTVvaffywqDHJYhQKgjpyto5DacT3xW27ZLHceV7O9c2a9lcemjgdcFYeY25/NLK3S9OBXq1cxiTvLXzFWNkuVrVG4YTFHWN8QmLeWsgFzvrGuhq445pnyEzlvwsJvzHhOiQl8QEa2398XyuF2MOgIY8zvcXKh0aqGoApa2rfDf1jOSxlmAQ48GSj79ixL/+679yULlk6nKDY9JgSMwpoIuBH8bhg8rlYuZoctYhj0k0ucClba72ru/LBY4jzMC5j+MHBMoejsjUP0MJnS3njHQpsKBFuRwoh5cXZrC4jyrHno6Pn1gLwH3O/tzTZrWgutvR9oc/00+ffqYD7ryQRuw14wpxfkgOROdwANzDAWyc+zprcqg6cO4YWKC1QFNBZpCyvDIDBxBBgytQFQCxe2PHThfs2g/Xd8wBd4+cHcWBJDTIku8DiRkx3PTh9NGhzM+A2y4HgCh74+4MR9aUTocTfXp85sTPAGLUsFvMa+qOZ9q9HGi+WnDuS/aOnDRemHbhwMLryrXnYLYceT3hus/VCZoZzWvEMyIJdMNOILwn0GA5D2dLV8ThcQEIhKE7U7PLtIL5uaw00NnaeUnDbE6n7kKn7YGoHOl+veDaegDK7tSxxlwzmAOoap4r2m/nd7S5f0/XsqD56n7SKlvqq4ba+3fUb7fUwuGondP6/j31Rcmp0wDiWFgXsD+j5Wrt6uDB2eiwY/BEH8f93sU81g2vn89d6s+15XymndUcINBAUTKpGE/I4TevDCq4x7oFXDWQu/Wsy/5iwJbqT76bYuIav7MEDw2MLPCWQdjWXoR9WfPWPo+N0do/TSgI90rj3yl+LMfBbYSaXQhoFiiFn8c2xD8ntUY5cGshU+AqD0NKg7QOqLVoMQkydWigecAdnpMyTz/ehdx9Bq/KIxcnhakL9d9gTkQc1whHkemeBt54137PlQlOL0+cuQSS/GX/QLvPv9D2cKQzx3S5pMQujg9muwv14+Du0q4FdfBv4erfV3Ztx8+ibbkeHe7u4ALvgqzhmg9A4NXl+DL23ryO1INY2IvRgfbsWlCLtGWsILn+Ef/FFRnYBIecnDCxFezcMnQXNs2xljZvnMGtcE4lCD5/en7hlGXruzs2N97f39GnH39mUN7crRmIXE5OOL24RWXgw11jd6aCgRwZSFBWz91jwdyJjC8YH8yeHL9WIUcmnD+QwtMVrnXx4y7uzhXGdWsIx5PlasXerHgXoLZYtDRCWIAaeHVtLtqGhYYed6QQGhAiMPbOS5M1xprj8VC1fdEsaP7hL4iqJXtocq1ACDps0kXB3IpWALzeFWwFIHdDxwID7vGW6zVrsKfDgVarFa8f9m2J8kYcGoKkBTCbAiBdaIc8G5plw2J6/hzIc5oLivIchQKtJYFL4JB8yWKoFsDGPo+B1C3g6tcn9o4EOI035goS8jkJeHLPU+BqtRd+boG/Rjsq2Bha/a1jC3m//7f8LPz8dY+h2aWYt5yw9ntMWvPEJgckD5Lc/PB5uXgpcJOHTANPTdoKid//O3a4wrXwz7lMF3Bjd1wZn0OT8MHUMFO+fH6kdrOeSrjgrqei4Xh0yYzB2GclVyI4vXyi/rxnwEDFcdo90qef/pNj02CW7BAnR0Qd7s8OJ9YiHfA4l3+krUJRHtyNgYEimz87vKCaOO6XfFFR/D05rUBhQsYRF+PnwJkdbKDYcVqvkYO1OVclGDxKBsEbEoHZABqk5SrgiDLlspy0Vmh27NXITjIXrjwA0yibbBkcO5dmqyy48sEvP/481bcr2UsVWjLH9iEgHVoYkicD5KFFD6jOMLLTyoiYQM65WXC6MJQDuo4l3xHCbEmIRYQGCPsfA2DFmWZ8zCPnBJ2SbEOPmrcNB9+7Aq1Y4JGaumUNGHeM0Oagha/vNxymMV6R8gwyjAsSn3MmGwSVE6/5fHlHy/ffUjlb0GKDkISKnVXgfXo87GjZzqlZrKlaLCfQG/lOD2OFhgvBCEIPnGmgSaPquxubT6UKenO5VT0NWmdWE1hzgSzGNzTNQoKbxvytMxcbU6qvXP5mCd4xhq+BU0pT0YBFA3SLZ+XORwMADQTCz1IAL/m8tqee31uAFwM3jddaY4qNRVuj19CDmCQQDh7PWdqaxvjDdlN9WKAqice3kzoA2iZqBGRttiRAi1Dk5+xhyOVunNnvtfgqOxUUdHx+YpNWj7i0KUUVUoIBNNr1mjOGjMctHR5+pA5eg9WMSjhFvKCA6i+07weXvxEOLZyNA6m94Lpfsas8vmNNbQp5QAVwaHy4R0P8nqtR7rwboRBxYDlXIHDOGdDsOGMVtB8GFC5x7nJfcvYTFy8GMydd4dmIu0LUs5sstmgD92Czij/j8UPDGuFMUtPpjCoMrp/FYkm7w569DpcLlB5Cus2G7+ZQS88l90LIAO60MKYvQkR/Qlo0VIFw5kwkn2ZfRR64c1yBS03BHpQwK5ZUVq493hMWRtz9BwQAaILQxpx3asHeq+wgBE/IBrks3Tzx9xzV1pH6bFa6zCfDhWMO22XLTjxjNzgNFFd/547jBxeb1RT2AY19pPff/xW18Nys55xvc/PueyqaGb08PlA9X9Jm84Gqdsm0wtlWnh54XugX45i1C/b05PPJrplh7J0z2eInBnghuMizmiPkaWdE4wMaKITMOKaZWOAhz7Lvw2KOmoAs+021cQvQWM9qQrY2l3C8OXuh9XfLexbYa+sfA6AYYFrgGNJhbN0kkGpYZL1f5Gp2OZqUBCsLpbUDliJcq/+YNCYXQoKSJU3dKjFIYgDYuergU+Vvnx4Ld1+nMx12O6oWLXvunY7IewmTGEyULTVjR/tff6Dt51/ofO2YIZfDhXaff6Xd4YWDu5FEGfdRl4HYFAr4gokLmUPgKIJAc2gxMHHBbMj3Tpyk2f3B5y4/5IXtkjCjIWsIGmQtacS9HbQvAJoTbuYLVNYGOCNhMTKcDOz4AQ9K3InB1HbheLTJ65QTLE8eg7gnAzAwaOG+Dua+wQW3wyMVlcQZfJxHJaoeoDrDdntgMIfmhT98B+ZNkmVBZ9zxlShXhIKucOdHpQJ3yYbA+AaONXivhgepy3UJxw4ADRKhwEcFHpdVg9Rc5VQT0DkRIYQBDicAV14bXkN4Zx4ZWrGecHqBFgitE56cp8OZNsslrVcNgzzuRGEihgm5O5xo0c5ovUEezJZDDPaHI8cn3n34A22+/SvuC2nHZgg6v1Z07U+0WK+pqhecB5VNsaift1jREXRTooL7grVo7XzgM5dm7LeAlzrP8gx8DQhIphcDG8/EQgAMz6sl2GrA6p+NMV1tbH7OORpeLujFxmAJGilAyAVRTZiwADG2VyF/s/i0NhdNkEjNTRMEYiAux63tnf/M1OzQiCwjkkNwGuClDpZ2kEKClZPNISC5KRrwod3wwlbr05IqpSTi3nWaEDQrMFm+p+PgadwBgbkj5GDgey4wueF4ou46sNfgcDpwWZr9f/0v2r080oGI8y8OTw/0+POPfL+Gezi8DwhxbSOTSkOz8kKI2oYrPrNlZEZhj0jnqT6rXOXwrnNlgtzdHvg77pJcBXFoYmDyiOWCdwfyOMIU5gKmcZfFDRO54bu7osl2Bq2Is5JAg5sgDp9A4wPkHY5nLmwKTWsDhw7E5vXI0NK7bCT1jGPuAAJwWGkXDYdA7LcvdDqdOcXWqwmYA60RU1ewNuhK/cDr1d3NIRF2MXNACy9WoBzwF4HwMGfynScqwkKXnZx2UD0O94hwuIG3CgQKCCscNA4NtfZr4Or09fAb8RXgeZGd6381b9wajlda360Y4DFP56R0pe3jlgUSOMu8e48YPOIE3KvFgu6/+2tavP+Wgb8sG7r/8Beuht9xz2bKxfodOwadj3sHlnx7OboA9KmgrA54xHfAnGB6uuz8GsExR6LOFS5jQCEF5BgfyNGQ5Jhu0XRyAN63rzHZVN+xdzXB3NJCYwAm+ZTcR2svNBDReHsK9MN10SoUyP2Qc4zx+lvWg+cdanbWhmkT0qQn6xDJz1+RVnhaSSlNvpcCuRzikn1A8vUVCLRxpg7mW1B1nnJIOMzxUSeU2IE3nStYCo9J5wCBgp9HKquaVsslHZ+eaex3dNw90vPzMwMHyr5Q19PLp5/o6QEVu4cpJMAlXOZ6bIuWeji6bA9sjiyQJxIaxbFnLYEZMhw4OGkymDLu0lxgOYAHpjDOVHJ2WhkUGNwJQSvC3RS0NM6fOaUDc1lEEBbuTJLsOVvBcaTgiguXqwNIF/sFj0f3N0Dk+WXLQIHMJpyiCxohsIQrLOBZOFYQvf/wjm1yw7mj4+nAQe8wT7o4NjhsoMo5NDZnigTQIvwAY4HjCYQLX5EBGWeQbuw6uJAJhCRwSR0OSQBw4Y4RHjcudIBTpSEkAt/DaWcybyLFGNZrjrs0BIu3NXtsQnPD2joNHllnnKbFOaXHge7v7zlkAyEouJMFbWy3R65UgfEvESfJGi+K4K5psXzHNfUGeOLWK2rXdy4pdtfRarmhdg4Nb+S7QNTMg0kYAfdcQ3AyYeqA5+7wvHYtmVbqXGlAl8OMU+2GY42BkOQ1Oe9Z/EkyyBgvklqInHOK0VvAkloXqSXdamny49TWIBfccgBUo4FYSIQcV2r9UoKJtj8auL/2+2//9m+voQfh5kiCwu9ykyxw8+2Ek4tNTEpvlgnFkixyQc63G7pie8eRW4HudaM5tdTkHTDFOw0nVA2AVoTUT/BYdCYyaDrLxZweHz8xmF2HM/W7LTPg8/aBtvstXQqEAnRcg+3l6TM9//ITM7sdTGJtQy1q14GbEsxkrpQP6qrhMzB2mNxgekT/fN+HezzOr4ls/D3qD9CVTaxIX4ZYrak22hWOGDDnwXORGFxdPknnlcJ3QmDLCFDnsj0chsaJkTnzCGtoU1xbP1B3dnk3AfrLVcsa1vEA5xsX1wfXemhaqEPHXpvs3r9gD0Mwc672MF7ol4cnmi9aFyMHrY0Dx12gPeLs5ksEWo8E/05OvTWlSMZ4+WoRJtRZQ1dodrOSqykAsN3coO2gwrvzyMT/jdDMJucWOPGwIMReqC62ECnImhZ3oy6tG+L6+P6sglbXUTGiwkHNGlfXn+nd/Yoz1gAU68mUfMKeIZk0NGGkGUPqsSkHZj3f0ObjH6loljR/94HDDnCHi3RuCA1pVxt24kH+TZg423b1mjPz1alGZCIBbfO9JGr5idJSKYaTy5h9OxpPiJ1nzUQWjikUwHPBJ5fJh4KqxtukVSfGZ25dJ02xkOCoaS65/Vjt56ytRROaJm0BuuxH6zcFZhJMY7Rq0ckbzAg1u7daypc6WiEhW1LG7wW+mPTmvwsnJMeaAtMQ8cOx+sz+0FpyiMvVo3PelhN/5L/ZsQOmwK7jVF/IEIy0U2zWKwo6bnfUzuesTXD6rHGg42EPtYoOn3+m83DmPI7XK7waRnr+5U/06cefOJc/spTA13C9mBNShiA7CjtYNPUUn+e8Pdk7kJmaSyfFMXUch+bABODCShc7Wbjgc9gkAQIIcMf8+/7kAsr5HghWSzfPK3sjIggbJk1ogSO18xWNmC/c9pGLcvLOhGMHPFyQBHq/OzJw4TMkX95vD1TPXUA44tJcJYCW3ftXqzXd3d/TYbflEImSUNan5AKwUJdwX1gh/g9OP8PAgeRUIIGzCxoHsHmnDDYtIsUYtGoGNedgg3tSOHwgLo/LGkErurik1wx2SKvWNuzow+B2dVojZ7+BA1E7xRZO+TJRI4/vG9l79cpepgC/u82G7zGhTSNoHHenqMm3WrVsjj7uO05SjTynnG+zKWm+mNOsWdF8saH1/Udq795TC+Cjik4vD3QdOg4cZ/qtGlps7vg7eJ1CC2VT5ZQkmvdKxK2+8QiG4DAJsKmzYzEli/lrwmtMULaYqGekGtOL8RuN0cZ4mzY/C/xiY0oJDhYPioFLDpiE7Ybj09r9Gi3RGne4bikFRVtjKUyk1kF+L/dIay+kk1czZviilmZIk5YkwVkAJCUobVLygKQIJybhaN9ZxA7m6ErbODPZbzaFzUPO3RzMgsMCmKEATByQ4QfgAw0HpiWuTo10YLVzykBw97k7MUPk6tWnZwY6xJcdPv1A2yO0O6QDGzmf43n3RI+ff6WXw4mAmwiq5oD0yasSpiynFVWs2XWnnjUueFf6uCqAL2cB4fSUuIe6MPeH5yZiujjrf1Nx1n5fyw33ZEc2CbpCq25eA88XbSDuDtoq2kTFADyB/geu8QaHGR8ADc0N4IG0Xhd6eXGOJKhwAHMlnF/goYl/O/MavECvNF/d0YcP39Dzwyf22Dyf97RoEcjtAsDnyzm7+SMlmKsAgCVDkLsr6cMhCRw+MWmfI7RVl7KMS/agGCy8M6HJlc6suN/vpmoGiDVE6rIzm0NXbeO8SOGAguByCAZTLTlXWWEyJa/nbI49n10gOs4OB8dXFb1bLTgNGwQHmIcRlnA8nujduzUddkfavpzY8We9WdEcTi7DmeMMl5uPNBYVtXVL93/8n7R8/wcG0N3TZ/YuxX5cZ6ip9y2bgTnEYLIe8BhYU/2StSekUczBlw6yGGNKe9DOuQQ+f5ZCHmFpG9rnMaZsganG/EKwkPxKnnUL4FLrEfIq/2yOZhW2GzJqDcg1MMkFi3Avwjlr88rpJ7UemvCSsy4SPFN05ucV4pUmjLzSi+aN+QYNlUzcGmHLDdeIXZNStI21gM4iRtmudsDkJofA5vJU+srPztHBRR3zRQ6DHLvST0zSZzv5wkQQCjA493Z27IDr/8AaCzQ9BD2XuE8CcHQXen75TAU0i+5AL4+fadZU1D1/ZvMcinlu9y+0Pw40FCU7ThSoRjDFyR35jrFkkyMCylmTIwQQuwI2rNFMXnistfiq3BxPUHESYXgVOkcVBHtj7M7ZBKDB94FIU4YAbuRbhHo0ebRz/fIp8z+X34HJDy75U6kd5JtElhf8zuWEpng+pCvDWGEfhaMMTJUA2AoJrBtnJgQzX6/e0bv7d/Tw6Vfa7vacqgzB5QiihmbEpleYYitnUgRA8HguPWcswUABnpg/NDB4dKKQajOfszZ3RJaTE4K9R86iglyXWI+XHYLSiVYoV4RwDaT/4jtOaGwIO0CcngvOBp24O8opG0tdMpDBxAzQ4+oERcEV4BFIf7eGcw2eLWi9XtN+v3ehFHXNnrQXOMMUJX3z8R3HQwJoN6s1zZZ3dLmWtHn/R1p98z84JOWwe6bhtGczcL16R5dxRpv7Da8Ta3EcRI5cp1ifL1XSw/PBZYQmISwGPv4MehrXhFHJoHPAw9ISNP5h3f9YzNYSaDV+ciuYajwmnL//dwoIJG9KCfXaeqUAS7YZEyZyea31nKax5T4b24Nw3rE1Sq33Gxr1YBcDHQlulhQSElt4OKxDpQ00dxyWVKqBWghscoxcKw1aF4K4ffCzc6t0Gh2bLZEvEVnzYU2D5gOp3mXGR38uW4oDSzBkZj4cq1ayhlIXFZ23z3Struw6DpPc80//m7rtZ+cgcjrQy8MvtD/s6Xi+0PHY04gcVmBgYLoXYq9EOLTAjAdHi66DWdFl8Qc4QVtD9o1xHNgrE5oI0mdxNW5OYVXx/RIHAxQjnY8nNjPWCzBpaGDOaw/rwwVO4ZaPhNScXR9A6OLmoK3BmQPB6edTz44tAy/TlUEJpkncdXEs37Vg0AMILZDibFbSw/OW5vMlNVhvOH4g4fNywR6O9/cfWGN6/PxIh+OJU4bBJAsXfdhbcS8GoIHJFHtQc8kj5wQEBJnz3ZfzUuSqCqgrh6KryDt6wf3eglOz4bbucAbwHam49LSYz9lUClMg4uecFgezNKoxOKTH3SSXCeL7vIqaOUIxYPpGWjRXYghCCOgEoQxYiy007uFCq1XDHqAwqK6RHg1esxB8qoL2p57DMJYwaS5bDmCHeRaa5/L+HbV3H+jdH/4PKts7JE6l7rSj8Yyafu+4hh7uCZFqDPeS8DTFDyoouHvaLxl8PN2Hd9QWOLAAwXGSX7RD61xpjDXGQDWB1xKM5bnVNAaND1iaRTguq62wvfAZjedpYK/xylxAy3lOjinnHW3NNZCyxp677uF+WYDr+9XWVr5v4Yykl/C5GD2yGdMCJimtSKDwDcekPm0zfo82J9uTBzb8Xo7LX9J/kVaBJ66emGPo7t4JIOUdFrikyyuwOTg7dweXsLh0GfQ9Y2AmMYEdB1QPqBGHgOOBnh8f6f033xL1Rzo8f6Lt4y90fP5M1/5I28dHenrZcbVwriwAkykHk1c8Jtx7gfFUTUlNWTnggzPJlOsS3oPQtI77E9/nQUMAwPli6BiXq6PmTJMzZDKGMwc7s0BrRAB2w2sA30LUqUOFBcfEvySdfS2iCmCD08RADKCcZQWZUKA5TemrwNgBtNAYEWLA8XMw2+Kebla7OnMID0DmkfWSirqmd+8+0nH3QkdULgCIdq7YLO6+4EXKWhYcLPgOEuDh0nMBgbCnuJ9zibYHWsHZZbNm8Ht+fqH9Hrkme1rUFd1t1tQsERaAmngdrx00Q3aKKUp2tHEOpQgjcSEj0HQ56BwhJWxGhpaHSgTOExL/4QqRc2EisTPCP+CYwoH0U1D9ZApFuaABpu7uSM18QS8vWzqjpNF8ybX4VmsXiweLMcD67uNf0urb/0mLj99Rh2w6KAkFpxsqaP3+G55z2yAbDRIDNHQ+wesXuT2RYPxt3lsnrDlza3h+w3PjNSrtXEuGaDEe/1zYvyX05kj4EtRi4GsBk8b0Y4AvtbDY7+E6aGPTGHJKK9F4pwZSlgAR+zwGEL5f5hvT1UD4maQLuccWAHshSuP/cl45a6O9EwPcAt6YFgpL4Ag3NEdzi0kdtwCeBnDaIdIOky3BuTyCLoMGHDt6qmuUV/E/7j7JxSdNtd0mxsExbgOk53ZKeOzuTfADRjiMKBpKnP/yvN3SvjvQ5t1HKs8DnXaP1B0f6fD0C9HQ0S8//Eift3t2KYf5CZoAvPg4HVdZ0gGS/3Ch9aJlMBo6aGvQNHGP5u7P+vOJkynDnIkA6rpGWRi8B8eQhr0cUSCVNVA4ebAzydWlGoNTC26COJ9iyWESMK3hc4AHwB1epM4Bx2UmgYYJBttd4EKCRMqu7E/fQZ9ziaThig8zHYKt28WCPtzdMxMe0Q5iDZFTcr2izd0dm/QAmJzrkfOEDlyRHd6lMB/jXrAoar7PhCaDZ/je6eo0UZ/bEmPju0nEKK4WNAPoI53XHI4fNXuvIiE2TJLzAqm3Gp4vxhrSCbRHbDWADe3jrs3/LJYo04NYPcQ7whzp7gS9psfgeBlos1nTmc2vQM0ZgylMoFjzS3ehdx/u6HA6sPaNShe73ZEKDikBLV3p3bt7No1iz9r5mr75i/+LFh/+yOt3OiP27s4FyiNMZb6iK5dkcvX5vFEC7X4R7L7cLeOz0HPzLRPnU/6G5i1hVgMgyRfCZyyws/hP7HnrOwmyvm0NpEN+FjLJr3k2JnRrY7CA6GuYvNV+jP/K+fpnNRDUeKgEfms+uYJMOB5r3KlxWPv5uj4a2IUDtzZeDigl9ciDES6u/E5uuAasUnqyUD5FCH4Bu/7kimNOhTLhZALg8nFQXktyYyXquhNrTy6f5MQ8wOpxx4c7q/2OTrsX6pF9BF6Z/cmZzYYTHT/9Fx22D1zi5deHF7rgDg1psMqSts/PDDq4B0L+S3bsrGqW+NExPCUBZi4lmPNEhGfjbF6zGQ/xaTwnOHJMNepwF8gWWU635fPmQy9wZW7OU007aHmogcfWSoAoNB12V588IJHphM19yB6GnJMwn17pAkXQpY6mA8yKXHDVpRFz2l5P7zcbTg2GcAi4zSOgG2a3b777lgOsuRJB39FmtaJPv3yi7cuWCtzNsdaKmDaX2Jp1Z6QCA0Cycw32aQLq0lXyZtMuhI0OmVCcEw6bPydtFnd4nO4MMXJIw4YQBhRWrWB2RTi/0yABD9CunUXAmayR4JmrUUwXmdAu8SyCxREQX88hCMALs3BhFRxGQXQ+dAx4q82S+suVkwg0cLhByAKEkllF25cda+XzBs4pMGsuWTNFGMjd3bd09+1fU73+wFrhHEHmhKKvrg7eYoVUZM5sifXAWsMZyQO2PwcAYqyRBEH/O4Se8HuNieXwBE0Y1ZiYBloWw89hdmEf4fOatqUxxxC0pEBuAWysnxSzzwFJa91SvE3OzwIkyYtz9ik2L8zJqq6QAmD5veTrGu6Ez2hg/bpO//7v//4mzs5qTNPE5EbFtDVNOrQmnmo3pr7mgO6bBWGHRVfvDZWsuYwMnCy85yXUeHDXqSI1Byz7MAOY8CaN7ov2N3IGDriJb5+nZM/nE+0PL1RdL7T/6U/08ukHenl6pOf9ka4zpyXhB+DG9yRTUJvLTYlEyyOtVsvJQQNjLOh07JHMhLONrFbwUrxyEPv5jGTHDjhcnkvnaAMNgp0noAHUACJUJYeJDl7sLTzZCTY3hE0glRYnfEZiFgRLNzDxoU4c7stQaseFaXDeFHbLd2nKENjmq31zsdhLQUfElNVO64X35YcPH+jp6ZnvmQA+qCrw7TcfGTzgjXh6eaEHqFHfdgAAIABJREFUBKBPSaOvI0IUOhdXx4mmiYO6cccF5xO4+vOeI769rjjXqK+MzmCFxM98T4k4vMlbFSnDcN+JuzUICkjbdthxMD00N2Q1wYgh7HC9OHzeIkSioh2y3nQde5bynR3H8bnqEAAWeFcC0LDUiHd0dfycdnw6IFau4nRoeO+8P9Hm3R0770DQgcMOvDUxZvQPjRdgC+cahBzcvf+e5ptvqFqsqV6siZAerXbaojOpOg9SDkvh+03cQ7sK5y4cBXvgvFgBaGFGFX8mUC6Jc4ZyvT93QjXhM2SQ2pm7VYu7hQn6tjVQ1MAjNRbJuKV2GONrGnOWwoAGtBoPk4xam582lxQg5ICXFBJivFkDFw+sqX205h0TJFJtxgSccC/ZjImOpKlOA5zwxdDmLyUI63CEm2mBZxSZMws/xhbHkvAACogxg0mO66PBjb6pX93JnWnIxbHhB1oNZxbhtXPlVLh0D8yF8HgbLvR0eOYK2t12y/Fg51//RM+//pl+/vln2h4GZs77I8yPPpzBeTv2/ZnNj6hiAKl/dXdP601Lw+HM3qG4J+vGglb3G1q0yLt4YDMinEPg5s4hElzFwKUv4zydV4Qf+Ohwl+iYIQgJmYcza1xd70yQzrpbsMMIvBVduikffuDKBbkQB6wDMpAUnAz5cBpcBXSuNg4PVhfywCERCDPgoPoFLVZLetm90Hff/YEBA8CHO7bicqI///KJZqgAANPs8cBhHKhiwOvMWp4rtQMzJ0y/SK8FjQmJllFOB1ogBsEZUri6AUyziD8DIAO4YdaFM5EDFIA+QA9gs9vvp5RpCPiePBshCiEP5wlma9SUW05nBQ4zcIZBBXh4gzrvR852giB4ABruPhHswIkHcKeJzDYuPyjGCq9KFgYQ/wiPYMRRosWpWkILp5UFqtkP7Om5vEOGlW9osflI6+//hte8wfya+ZTBpWHQrVEodumcVzhkZMrNiu32uTIBkm58X+JpOek3x0xCmHHm4VymF7YTvmNpaRaD0kA0BKMQ6CSDjTHMHCFYY/gW0L1hom8ScLtWLODStEW5xhrv9WsQAztrra32wrYkb74FQHMBOMbbNaHB01TuWOR85Ptv7uw0iSRcqHCjvlZTs9rzAwvzcUqJK0WM2mSTUgEHC6NKgQMyfx8EE6D3RmN3fPZonDkHFPbQdPdaHvzAHIGHCDWAhnDYPvLzw+GFs5oUxyd6+M//h37+9RMD3fEMb8gLBx3jLoxzMRYwS3VsTuMgca5TtmJt43xCcHbPThW4lVre3dGqKTjBMO5x2JHjDF0PwInsJq6GG0v3MzBsB1Awk11RSBX5LC/EAeswTQKUuCgrgzbRAiY0NhMi9Rni7pxGy4HcfKdTOGcQaE9ILj0QHc5XOnGYxgQ28OhDm0T0/PTCxVvh4fnh/XsGcZhqkVILnoqbdUuPj5+pWd0zWKGCO9YSCY+BSpxya6pSwGELyHPJSZ5rrmV3OaAMktPMXTFW3GdizkgphkBvZ27G7/AEXc1bLryKtWIPUpib71YcZweQhaQAwQf5NzktV12xFyXMi/cbZKxBCjGkDqtov39h0zNShXEtw76njx8+cFyjM+e4HKUo5YNSQ0eYescLrVdzFkhcALzTyLhqBV1oOCMp98jAic9GzlEK55X3VLULev/d3zDgPT8/0RJhD3D6gdCFkJTdnu4+fMtaNlR3xBV6cybGxnGT0LYnMJ7YMzv2QFiC45W3ZOQympAfaAKlBUQak9MAIaVdfS2oJvlDAFyWpiUVBQnOvg/JM7W1laAcWx8LPHLWwpq3NfacdZLCRziOHF6eArzYvGK8/3Xd/Z1dCtQ0yU2TDKRUF0o52oJpWmDssGgSk0UQ8oC5311UgWd8AAlHrM593YUX9HyH4sbuMoyAwXKVa0j8gZYHiRxtceFVH4rQ9TScn6k7HNkD8HJ8ot2f/zf9+c//i7rLjI5wwpgqlruK3s6Uihg0dhyAGRPmOgQ01xVXwebsJADYEnFYKw4NOHWHV2cEdnzABd9Ud84FDl85jyTulQZU0Z4jNg8ejkTHc09nrjdH7JrP7vrVFEiN4qv4DJoR7qemUjm8fi4ojgowYF4hV8eGczYisTLMsUiNBgeZE0yY0Nwaet4eXwvAtvOW7jd3dPfuHd81VQilOJxovz+w1gOQw/0cSv8g4wlCLTjBNtJznc988bhZr+l6GTlgH0CGnACcRBnmSjDsCtUdXFo19IdQgFeTJyfLHPieEE4qSEXmBA94hzoHD5iOAeZoz+2R05C4+GyDmnQuRAEaHeYI5xmMC5EKeA7a4Opuw0Dj7hVBSFd2EILp93TqprI8cHa6cszgYolxOK38AueWHo4+Hb3frKhsa3YY4sw27Zrmy/f03R//T1p88wc2lyMTC8a2Xt9zomx4Aq8271l4Ai1hDyAcwHuVxzcJQLj3c/fRzknLAR360dmbxSck444JtSmeIIXa3wt0UmvJ4UMWT7FAPQXmKUFcm6Pkg/jd0qI07c3PISWw5Gpmso8U3w371cBOAmvOGso+HR932YAk3fzmWX9nl6upaURsDVIDspSEYLXvwTa1IFK6CKUq951zpeACoiioOnnchWVSXMoseCOC6bvEy85TcuB7JZTi8RlUUHqFM3r0F3cPhSDr4ULbxx+pnl3p+OufaffpR/r5h/9ikIMpC9rUol24+micbNhVF+B0U9AYEKvFmqKroIBLNK7jVs445RjfBGH87NaPmDpXmw39oqwNp8yaTFIAMY6PnwKecfcDTOxG1MFzsXiXrmMtr5tyTy6WK45JQ35O5IqExyUAD67xXFoNYA4gQS23I4B4xu0f4MY/FTRls90BVdddPT54U0JTdZlfaqAJ/fXf/A1nDLl2R3p+2buK3d2RnS5c6EHHgOPul4jOA+7uXKXx7nieqiq4eDDcC2JsTiODM4orUHs+O5BsEW6Be7DK1aUDh0dKMtBAWxHdrResZWPNAZQcR4nSRVhfvq+F16YLoXD3mSNtlguXM3Par6bCXSqKt44ciM6OMrxnDRtNzyeMv2BtHfuMcYDGsEYwp6JOHe5fsZYALgg+XFKog4PKhgUBdp5pV7T+5nsqyzltPnxH9XLN98xV3dL5eGSNeZwhPyeAuKXDfse06c8jxvvlGgKLBvO5S4PnHLK+mDc9EIZnWf47PHMa041J9TF+YAFLyAss4TrFZyzAs/iH7DOmZUiNRmPE2vuS98l1S2ldMeUjBnh+LJbAEgonKeBMAY5cR609bW2s50JA12j0jaATemNaQCNjLbSNl1KEdQeYIkLrUEnQkpPUJz2l+grqWsJU5Exb46Q1fIk38pvqJNySmSGAAMwaLopN7TznLrhTa+dTscyC+vOB+uOBzWHL9YqdU15++hNdTjs6vDzQp5/+Nx1OJzrsOtoiHdW85bI/mCunvWIvQVdJ3NUog8u5A0BoJLjz4gDvaZLwzoOJDWY1/M3MChn+EWM3DAyAMJ0i+TAHgRcIOHa13cDyATa4g+I0YWhn0jLZwQIaLS7euKJBwdlH4Bwz4v6HTXRg0i4EAf6c0OYQ5oAsMH0/cpwgcj+yFsVm0ZLvHl1KNheX9s0f/kAPv36m9+/f8R9UTMCcENv36defefys3XBB0pI1ONx5cvJkaJSsOboge4ArQB7aHzS6FYLk6cJFajHfxXzBbbDWCeeLqSQP7iY5ng7JsGE6ZkZfcuYV7Ak0NjbBIq8pr6fzlsU40SdooRiRFLpl7RfvIrQCWVIgwJwOR/bOZEcXVCtfLWngqu5IOIDK9KiVhzGgqCwgFto3Nnig9WrBc2Ogu1xZC9ysEHBecTgCAL9d3tH6/lu6zlqq1/dUVSta3a2pG3o6PD3R3d09O7Gguj0SUWPPQEf4wf0yQJfpfTobzjSPccFTyY3axZDiPTjp+FRsugStnduURmYBToqpe/6jXXmk+Mut31sCu9QWwzH7q42YthF+p2lwcpwxvph6PwbMmuBggWaqHwt4Qt6tgZYGsv4z2acE3pS2+UYYAtjlEGVK6pASltTAJHGkiE7TNMM2ZH8SbL+M12ly4Q8YHMfPTZrbmy+nStS+wjjnsgQ4Iqcg8klWNZ37I4ORqxIAJnfkUAQEE9P5RC+//EiPDz9RNezo4cf/pB3u27qefn3YUrtAkVXn3AKtAtrVvG44SwiXj0GhUQ57gIkRRVqdlufycLr6e8601jMocc04Thk20vPzloO9ATCzEp58YKROam85qBzmRlfLDdoQsrXgrme5atiUCZvmASnAKtSVW7DzCxeEZe0NDi+u+jrvAxxAgE8VAHtg71C8x9oi15BjOHeA2Pd0YNd7FBqFdgXnjpqTQOPODgwc5mCEYuwO21fzI1dXwD0qg9mFTX3sFIRQA3admbKZcHaYjvaI4xtwz9lypYUaDLo70wxOKchveb3S/ghzL8YId39UanfepgyuHGs4FWSdwekITi6uwCwAz2nfyJAz0svzlrUwCCac2xPg2c7peDrS+7slV6FHUPndasFCDGgNAIp0ZOgLQe7L5ZL7wO+gBd7/Cp6he47bQ7ac0xEpwKFhD9TO0YYDu6qsaP3untr772m2+UDFFZ6oFS0/fKTj6UTDfj95aM6omi84+wyHHTDQuXtU0LLPuuLvoH0mILfuvcsrOhXZdRrgb8Jyb6qGkjr3FmNMCcFWuxrfSTH/1Bit9/G5N6lJrUy2qX0vQf4WRi5BwOKP/rkYmFpjTa2LNobcOeTQleTxIa1Y8wpxqAhDDzTQ8w9r4KNN3pqc9n6oPodBrhpwSWnDSySxDXAL6P4wI5tc5l0WfuRV/O3bcHaApI8gXUjdfFcGN3oun4M2UAC05OBvqB7XEh59qFc2o2t3ovP2iZ63j3yH8/j//t/0vH2gomlo+7QlOLQDPLi8DcfouUoE+5cdawcoElpXSCR85hgqCOJcIghMG/kaK+dgcdjtWTJnU2x3YUYME+ARAecoK4T4NPZAdJW/sQ79Cfd7yNCCu5+CmkXDji/FCIaOigkjB163qO4Nf5SrA0l2QWdL15XG3mVigRcgxwXiDmi40JGdKYhrzzWLljXObnCaEDL7cygEygbh7grB5Is5a4wfP37LDPn+3R39/F8/sDcojTDpwRRItN9uXTmjoqTV0mnD0BJP7AV74TRjcOCAuZKrsEMYQBgEpy07seCACg9Ih4ZQBc7DCScgaOxcANAFlMMJB1orlwiaTNYwlXI4AMyuZcV3b9BYERCOd+DYut1u6W4544TNdYXwDYQILKhnwWfO6brgcQmE56rluP9ksydMl6DJyaN1ynYDTQ5mTdwjgmYRpoC0cBz43p34Xhfxc6BJeKBC4Fghn+gf/wdV/x9r7/XkOJpkezo1QVBHRGaJFtN9dx/2Yc3u//80M3ZtH2bWdu7IFtM9JVNUhqICQM2133EgE4kCSEb3pFl3ZUaQIPAB9PO5+/FzBjfKrBsdZu6Gto1WVmfuEsIUgJr2lXvh2A165TfI3KJ7BGYszSz70wYjBURKuQB+lt0Vv3tVG9uqDeglYLomqOaPXZZBXbOBL4shZUG3Ks6VZR1l/aM8CFT9vSrYF4N4Mb6eA+5icnAOeIr38NLnnrtHGeiXPSdl7yt7frL3Zr/LZ8tl51q2rnkw1HvyPbuyhSvuqK698cWbV3z48uBXlbFdA2j5m1IEVAczyjMZywzWoBNKCNr5hC87BzI0lCyQcVK5Tn8ITM6Ok1SVDypZ/XiyeLVQ4KVPxCD5FtLINrbt7L398P2fxEBczpHA2ouAgKSXSouwL9stixcrL2WlMoYYr8K8a6OGAWFG/5fuwusAykqalARlzm8FG9PMRuORq5egBkIQFT4Bbn6uBGA+FwuZoNcWCNS5lhRws+yGMmi3C8vRRaC5RsCAUuFhl5Ze054VpBQykx2AWWf4+WArroeBdmTV1nsJWbvQdlfHo4xHBkxf6asvvrIeM4Ktlj09PkhWbJ3S/+VAsKGMh5NEUyMcIoyQEbYb6m9tDzBf6Ya5vY3I8pqXPNkmzcDIflWuRfEExiWZtcqXqLEAmpQuIR2dnDWLyDMOEhJv9mFysmLe0+4F6r3FuMavcV442tPjzCZjRkBwOq+L4SnmK4LUqQuFg5wDKQBHGZESr1zN05lHn69saPyhDTGpCVmmKXCLcVFIbYY4IZ4jroU+HeDZH05s+sVvrNYf6R63GvSN0d5sy/+vg95no6EZxgG2Qf2+62ZK6cbHOngGeZ7EKlaWi0KMZ7mMwiDXltfKzH83L4HdJfDKZzQvyeCqgl4+8J2LaT+PF/58vyTLuCZmngPQKkAqAxttVlNW8TVx+FIMLoL1tUB/zeuqACx/3sW1K9s85J+Naz83D5SffR5gdwmlL/0+f8PyoJY/0eIxqkD03M3MH+Oa1/EaV4Rw2jb/hgzgZcFPEmA6F/Osgz4dpUOyok+L60sk94PUdYDM77TZWhSh9FG32m4n9Y1TvLDN4xv76c03IqJE0cY2qWoFmQ1kA6qBcrveorQB29NVSzbx3uLN0QaDtjJD5LMgfbS7bWsyp5eQ9WwshpxxcJ83/kf2RECWw4L6b+lQMFfZcP1JgAaQ69Cjk7ksDEB81g4Cvl7Azt0lssgGj/u1zo8MloCPAzqcTU5eWTLlXDAEVZUt4ItrQE+vWTADRx+MmT9cwNX7wluuqU0GpBSuezIa2WjYV3a7nD0qk0OgGXkzyoEZUQVtyf1uI3IJBCF6dgyBIJJNJkIQxgYIxZUARX+CAtkevSY2JDASAQZIrqisIJCWPg+MGlAS1swgsl/04mBNAnCUuVP3i27HFVtQPWEDsV3v5cxAyZBBfMqkOMePRn0BkHv7MVjvYxL09gRQNZRt0M/sCtzJhrtt7jfnz/o0LAHcUjIVYtjM9jGu0Gx3xVhFQGDQD6zRoDQLIzS0Viuw6d1XVuuGVmu0rR0gIUaVvSnGbb8/1LgLF9Fttq3dCbjZejZ4bvS9TRmnPOuZcS/AzGaRTUEe7M5lTsXvZllV55rAdS5rKe7aLwHquSB77vyK8azsusvi37kNfNkGvZjJZOdbDPbFNSnbHFy7+bh0D6qOU/a+c6/9Szcwl86viAeXnomPc3bnHt6yDCu7uHOLn//wMqAqA7yqnc454Cx70LNdEP/NE2wgnyB/RXDOs1XlXo1yBpz+NCh5TpfOH6T0EDKkOtqXqG5EkUxX6cWsV0uz09Y27/5LhBTEh1fLxLaQEMhKNjAxndlH+Q0/O8phYs6JrGLyfYNYsNtENhyFcvA+HRvWbiN9RfA/2fMssuSwtXq7q96XABytSDJBCRgfXZjZ6poJazRO1gsGyrZ2u0RgTnDjfZBK6OUwuIzyCKAHi5NjqL9DLRGQk1qKZ2WLyMuhZADKNgCNZlsuBTgpSKwZ5f5uV9JhEDacuEKcdUUQcpKb0ViAD8PTbGfzxVxqJjwTjBcQ8JVNoSqyWqXza271g70OLFWAgXGxdqtug15oW67hcLJ2w89PrEvNASJjthUw1cle2mStrpbCelDW9NKyD5OjXALLFnBFZJsyqYbwT0frBm3riIXZstkysnUcqydHJkfmP52MtKkgAyXDjuNEG65Op2vDcU+vieO1PoMMd4WKjioI3hMFwNSDTXfx9O/6g571h6H6urBED5REG+5KoXPuBNaiL9doW2t4Y42OMzfblFbp1QFeJ0rikGmYLXS910a7q+eYrZ56wepT+v/cL9DHLbyE5IorrsTyiaRSBQZVgPcSULpmk12WxV0DkteCXzHulAX1S9d0KXYVAa0qbuYBMFv37Dm5FL+rADm/fpeug8/Iyol5cC6+L79G+XtxaQNQdpxL51S2KchvJj67z8XMrmyXc25BqjK0a0+y6iblF6z4gF1zbN6jHlvOpsQZZ1D7nfCR0arlQo1qBV/ilDDADlx/3J5MO2g9WAx2o0dYO1q0WAh0+Orv9mtrxk/27g//n83j2BbzhW22DLH50Lgo+rWT7GRg7T0+L6S+r8wTCv9mZ+2OZyIK8vjfHU2amAhKMzD++DCz2BoWDjoK6rLlSf3Lui16Ug0Fb3orSFK56aj3IJnz2tPn00D50bq9ljQ7WQfwHQKERuYpk1AYpBeJuoeyG1dCoU8VAwwIM1tDAsknenPNlrWCjoCM4e9o5eSIwbCvfhHHOMKUHEw0AK9Ri93BXn35hcCVHt8Bx3ZkwqQtCpHCh9gPZIm7vRRe6A0SdCkbYx5Ln4xzZ16u02Ceri35NIBSIwUtJ2Nw36CzcDsQZ6Z8CxnRMy7Ekn0MYbGKdc2IbqPyQj8UlidlQ0qQlEtxP2gHTXdprzWk87ndJhpG98JiTWvP6AZ/pIMJA1gWTDXrj/oi3Ai02UKIyENPzcGELHe1irTJGI6GKkfO53Mb9FsWSEjatUnpLQPWGtar1Ww4Gqv03hq+suHdrzU+AeN2v1pJmQUrJkZGBoOJ1buB9DQpLR9TlmUWcOlTcu/k38g8XlrW079zlkH5YHcp0OYDc9V3txh3XrKrrzpmfkNe7KWVAWLVz/LHL8alPDBl51wVu86BcNl7rgHBS+tU3OyXnf9Lz6u4HmXrn51XGZP/3DmXXXP+2bh0vefOrfa3f/u3afLyuRVI1ZvKdnVVu4bil6DspItfhLLFqVrMc1+yopVJtgPyjMBNTcVw/Ej02MlbjWxAivcpUxNgADCwlPEhZQQGD7Z6fG87AkMwsk79aLvnd7b44Xf24eG9rZKdRQnzeJSn8KdLXOy31RA9/s27RxvcjgwfA0qgAlKJn0il2TpBRxR3VD5OyGat9/Y4X1q0wwy0J7CM12hgNmw4DK0DIxIiQqrAL4UTq9mW/hWqJ/TeCPwCHh/yljSUjGW3qbIJdjCUq/x61W867C2JUW7x8h91MTgktVZHvSEysc2OTAXpLs6trz6kRiI0W1dTidUJEBBTeja6uRFrcbmMpaQCmKBo8v7HH0W0kdajvPZc9SRZRgJQzlugczqqLEk5GDZkr+W7TQCYYe9+iFRWIMBAeFvElE5XfTzf3LiTN6SLaBnJXohzRn4M0H5YJTZ/eLJR0BJxBsUarkOkGlikBj0fskoKgqnkGJkhJT8INCiuQMAZoLTCmh4Q727afLFUVk+PMFPIUf9OIyj0g48W9tt2gp07R0Fmb/3BQNqlDI636jhI9ORDuIkSCwLX2eT5auFqPhhIgWYw+cIawVAGsID4Ol5aK+hZslzouQj7Aynw0HPtD8Yqcbv8Gz1t90jUbGLqvKFNIhsMbIWQEVPF8+e9rUug95d8j6/Z2FaB0aWMI58BFM/9XAZ3boOezzSuXY+qAF92XVUEmLJ1KrtHf0l2VbU2xbh/DRAVX1OW+V0Dpueei0o8AuzKMqf8DSh+eNXc3UsezGJGWJW9ndt1FB+s7BiZnFeW1ekY/mSrPOduBYCalzgloQQNnZbUnh0sHRN3B1eek5ZvCL40fnZxYtFsZrVez8Jez2z1ZA/f/8GefvyDzQClBFl+GJTM5G3lWk3ggOp+//issmFAz25/tG7obuaoaAC0g36YkiQAsI3t12ubLRJb7RiMxrwzse2+ZgEg12mY1Bnp/VFyxC2B0hxT4w13824jM5U2tdWPI6WpHSxCd3Pnow0depjy0vMxAqpW9OHmy0iZCYQLGDTKIumTqQfnyvkALACy2eGIwJo5QYTjUpLVEHgq+szy3dxMNTLBGEI7DAz/gPc/fG8LelLNhi2Wc9vQxwoCfa6Ab08/1FmFsFXJDJlbo2cXyai0pbIeTMkWbuIYqzbJPBO9H8UZNjXId4mwozm6rq3WsYawGQFg6DqBHIJTQaNp7+8frMPgOHqVlPxaDeuhqUkZr16TTBjKNmRXZLR4Duo7g2lsnFhfLgRkXD25o1OezMxzyeB5xrLyIOMEZK4QVsgsu/2eypyIQnMM7juzmUmUaE0gBXG/Ea/GyZ0e63bNmrZtMpmImDJ49Utr9m/VawPY6RGKTAQDc3+0DuVjMWx5BkNrtAMxSTNFIZ71vP6tWKTpwPnnDiDpKEoO/K4N8tcG6OLrrokJ+czzXDZ5LVCey16yzyoL0teca1UmeA2Y5LPXKrA5l80Vz6/473PYcE28r7q2srXKvzY7j/w1FROjS8/Pzz67CHZVoHPpgbv2Ab/mddeeQ7Yzyx+T9+aHTfPnzesI4hI1ZjergWRX+SAgE9QomwnTUmUV0f455sE1InEe325WGpoOkaxKlpbMHiz66Vv74bs/2NM8tnrDXQLIQsjwpE1Yq1m0jG3frNu037HVYm29kFIXHnUQPFDdoEfkVH92/IdNbLNFbM/Rxin/67V12n0bjEIEugQaAhd6PAT5oKfMQSam640ksUB5yljSr9wxD5coWzs16jYaBpqvY7dO+RCFD7JBVF7Wmm3z/hWZD0xBFEwIxpRcya4AtC4l12Y2Q0Z2QNnTgZt+ZK/Xt26H/3ZUSr27e+UbCKUHe2lgLpKNAjD90MVqKaDjmqLlKvWqYx7RNFTNfJ0bmx4FbDghwDrtkK3LRNaH7blwNCxX85VFcazRBYl1a7CeDPUgALDtQXZCsCgBW5fXOlpvFNpiHlu0ikX+Ubm0XbNBiMAzWLP38ix9vH6oDHBH30+A4GxMOl1hGIgByprBlFVVQd64e4liR+vEZeE6bdvwHtZBz2PLnSBkawSLtC25NzJaNEvJpLmnZGCDQU8OC5SPAdnhEFeEgQ0mX1nw5W/Fag2aNffSUwmX+81YhYO3wLDblZ5mA09HAWquhCm905NA3QXPXV7PA5K+hT+TayoDEV5fVk7MZ1jZ+64JbMXv9jWZRRkIFj/rXJZ3bfAtO/8sgJ/LuPIxrep6qhKF/OurQKr43nzCUAVexWsuS4SuBdprsuKqjUV+TcvuUX7TkZ1P/lxVxiye6DWAVHxoqj68qKRSBpr5h/2azz632+B3/C/L6rLX5oc9CfoEav7sNCzGAn+OAAAgAElEQVTswsG8dpv4DFu3N1KGQ7fH3cprtokTvWedrOSIwBGSxQc7vP/W3v7X7+39YuXGpQTM48Hm8doa3UDlL8YP6LXcTIYWL2NrdNsWBJTsNspkUOBQmY5yHxqWm7UtlwubRfQS22LuBYOehcxgHRxMuA4yGMqEKmFib8NwcqejIKweEqWp7VZAFiWxvOsoJ/aQ1+LadkexRinhWasjexuKtpS2GH+gz4SqhqxjNOStOqZ6ehppUE/tIFUW2kc7Zu3aHZUOyZ41l1hDFaajAA4rcHp7a0m0FLN0T79qTyk0siSJpJ7CRkTHTZ3DocGT2e0TXAMgjggGJB7d6wYW8f5VYmGH4/es0+trOD1ZLm3UH9mxUbMoXmktuHZ1ydLMiiMB4oAux2KTQymXLIhzR12GcifZ5Ha9kbvCcIj3nTu/N1uf5MI4VsR8X7P9kT2pzHIwyBS4dE2ZFqs2OM2m7jUi0trQJBtl5bCDIZdQKj5uUKTZ2fhm9NGNgY2XZiOZwdtstMnh/cvlysYjSDKQaDp294vfWiMcq8x7gnSD4TDi0Fa3wc1rjVKw4YvjlQX1hgVh31qDkUqZOmkACrJKqgTjrk4QXChnfq6qkmnOlgFC8TteFvCvyYIuZRPFgFgWhKuymapzKgJQGdhcOq/i78uymHNgcw34n0sSigB17cbg3HXlj/nS4xWzrmvWr+oaqp6bn2V2eYJKMUM6t8PJPwCX3lcGjGW7g2su+NIDkYFa5QMphwAcBVzUmTKjMhf1XnxYmYDEIDGKIBJySgGUsuLpsLVD6szdPO1s+cMf7adv/t3unx6lfYnLt/53OEmNpN+DqRnZendUJocLNeInKrWZua3M4aAMAEClt1OjJ7iIbBYltjk5bR/bFnpS24SZKy/LEpAoj/ogNIpmyI65bBaMQwByAekDwgelWESRUemQiSva+nWLUfxvdRSQu/TZmLlqI5WGywDHd3URyUcx2E5JE1sgsskG6ijIh9XsWPNeH/Nb0doNTgFJXs9aAn5kQDBEB0HP1mtsj5yUQUCPUH857FwXEkcIzm9/VD+K3qHEW04MwDPEvlbw3iSx9eone3V3Y/3JWMPmiIVhn0MWSJa6inaS9RqOQzeTjROVk8VgTWfi3JnVLCaLI9s77nXdRHiuc7N1ibTViv7pxm5vBtbBUFfakz6ULZsmkVfdu46yL76B0YoRjr3d3E7TsRDKimyGXJmFcQ1ECSi5Ang8N7BncLsnu9WYDMQawH63tZubG60XzOEgdDd7LPuYH+32OgJg2J6UN8msg3Bsoy9+Y+3bryxaze242WlOEcZrp9aw/vhW5Wc2eZRx+8ORDaa31mr3VPZ1uVG3oPL2hZO8eCYc9DIjWAe+/O66+F3NV1zOZT5V3/F8ZlSVAZW9Jh9/zmUEZcH0mvO8BJKX4to1IF+WkJwDmDLQP3d/XgI+2WurwDWLly9NXC5dT/64xc+uAsL8zzVUfmk3dI40cg7oylLmS1+I4u+rQKvsAVGJJjVTzR6wqh0Rr4WtBvgQ4Cgx6Zj+LRJA8GV2aTH8zLbWrJ9sOXtSWUou4dHcovff2Lsf/mTPy4UYi/RxKPkxZtDv9TRigJQVBAJnuWXniFEqTgE+2E2WJ8WRTtMW85XNFms7oCu5OVin17VBt2nrtGdDmQlQpMTIelG2lJYnYM0MnNU1bN7odK0VMEe1VubWJXBSyqRsCgmHfl2vpz4Y2Si9KO3YxdCEfg6AYSzrFkGsEe/RrJhPJei4BDECrMYeCIhpjxO+zbA/dMp7NxCZ4rCJrNOA2r+3NtlMDZ+3tUBou15rrchYUGmhZEqWJIWUpqvPqDzr028W7/Y+cxivrVev2XTYs8GkLzJO9LxQ6bg36lmyO1kcJdbvdfW5AB3zdFEc6TEZT8diJ0bRSqxZzul03EsKjGvFwJYSIILLzyjhJCubjIYW9rqSJfO5uiwDcok0ZV0waY9ms1lk09HIrA69nxJ3OqpwguQSpH1UsyiKJBAuU1g7ieHJdbP2PJcALVny5Gao0izg2ut09Vyp73vYWhj2bUP/9eizk8xShoOpffk//qc1eB5ZXxipKl8mKmXWOh2Ll0trdgd2WG9sMBpYq8XmhIzUe4sObL7x8q8IG7p0tEMuD5ll0Cd/vHyQz76b2ffxmgCf/w4Xs4iq918LdmVx6FJsyl9PGfic+31+E/CSLCi7nrL3vCTDLAOoSz+7lFhcc72XrvUcyFaBadl5lR3nZ89Mltldg8L5D7mU9ZU9qOd2fcVjX1qksl0jP7tUNs2/j7IkhAsX3mCnzfydB+x8b0GSUoedwG0FQ67ft/1mbfun7+3pmz/am/c/qjy4lhAzgRpljJYGsgnajBYwIE7GKFZmE+BwwCF4EdAOJ88CN9HGouRgu3pLAQ07guEglF0OWYMEipGwwmAzPVdm7GoMmKci1zukr5CwSmnkbgdw0rwa8lPYkivDwxbngJIINH0yMZTyPRuj5kr5D0o8RBuC/Xrt/R71nVpueNoVCKGeYnYC+Ay9Tgap6QdRzUWNpqs+HKLMlFrj5VxAF/b6ksGKo7nYmcwVqi8oJwifPXS5abKnNJhiBttyRiCMzT3Z3qlmyyixfbQWM/XVNNS9XOBAsNvYKOzJ4HSZxMrIRMmXWWpHZT/W7/UXr2x/2Npi4exPgBspMjIuXAoi5ihrdW0OIAzx0NwMKB261ifrRNYqV3SNm5DBY9OzN4qAjBuEkIdSuyA5IwD62mR5b89VXXz2UoxRRkbEO/JBfrJbyqJIkE1uJz6ysdmJsck9oxTspeKBl4Ct7iayjYZNBl9YePel1Zi5pJSZrGwdLbSxweiVTUu7N7RotdD1SuqMzJzhej1vn8YR/Dvk83bcJzYQAL6cIlKbq/x3PV9tqfqeF0Eqe10xIOf/XQUg126Q8xvhqg39SwCwLPiXnUvVBrwI4OeuvWy9romZRQDI1vCa9xaBt5joFI9VdZ1VIJo9O1Ubmar1qHpf8fM/9uzKdlzX7p7KHuCyHVYVQFYheNmDdm4hsge2eOOy4xdvFmU3MiHKQxp2lru1K6lkf2RSSh/puLPH9+8smN5pGNqWM7v/wz/ajz9+p6DD/BZkCXbtkBUAO8ggHNNBpKOSHNkA3nKyrgE0PI2wXtBSny9ebWx3bNjzAgYn+pUNyUURoKRAQuDvutQZYEd2J+842JA4pJN5kRlAPBHoeKlJlTopdCCVRUbrJB0yEhRLsMCpyQWcrA4KPfNjWw2Na7C4UZeCPs45ztA4KqtCL1OCyTA1U8UWjieFGdiaOB2kQbc3GOrvH356a7d3XyowY3L79PwsxwjKeRs2BJCINPNI5uilZsp0pEleZmXGDu1QpL4QymY+DRDb25rZw3UCNdPGNxMNuvvAuNmg31Pgx46JjQSkEYABCxzAEZIKii9sUABEStr0SMmwhpORMj+EmW9fvdLA/MNPH2zUH9hgQPmQBJTzcH84epysG6CzSrYaHkcpBfII1+mSYjA7PXMjH+SaKFFyPfRgeW6Z9as12Ih1BZjcF/p6g1FfjhGQa6hCwMKMKf8mgB/MSheMpqLQGYxU6kQzc/zVb63TH9vmWLNktRRYH9eJCDXDm9e6b1vKmZOpdeQYn1YLeK4QoE5Fyb1gS3nT2Zj8TybHDTL/T0Pnl4DuUozJb5rzQFoEunxg+1mQq2CK5uPEX7LZz7+/7FjF+FUG1MX3VcWufEAvgsW57KgqC6oCnEsZdxng5EHu3PuL51m25sXrzx+viBM/y9yqTBjTDdhnYFc8mZeOGOQBruwmXgOA51D/0o27dKOKOwBeLw85VFHYPaMXKcsc79Xwe5r/lIfWz4+2b2N307fDNrH9h2/su9/9i83jpVwPEphup5ro4uySBaIyfD3KiwzyBXAAzZ/dfKfTU1apeaZuw7ot2HQcZ2fRaiMRX3QTIS+QddXb+MG5Xx1FLc6NQAMgLVaJ1dodY7CcXb9kvnAXgERTa7gbwMkZffpZpyMGpYSOW96n81EC37FTucTbDkVozeYdTbNwbAGYI6MvuMd6hn6dWkyZjiRZmJMXAoSbyQ4gqzDw3mja9PZGGdVuf7LReGIHem8MZG8SiWGvIaww6pA6ikOD1zlp8HytUqsHVfz76tahx1k7aX3ofZ3qR6n6AzKUcck4GCtAy5KNx2m7s2HYtf7NSOXF+TwWEIaBq9igpMIgvJcE0R1NbDpkji3WPaXcTelzPVva9NUri7Y7Wz7PRYpBy5LNCEQc19QkC0fcu6V+rUZSlpQ/R9pQZOQOvmOAFZ/NvYGcxJ8sAwSEWTP6pRnxiH4b0nSDcGA9+p+bWCAEgxTVHvnfhV1JxcGEHYymVg+QOWtatzOw4c0r6918JXLKbs3axPrMNn1VstjFQp81GE+thiRZej08z5RF89UTf2Y+OXI44PloiquwfKq2vPS7nQe6soBe/L6XxZ/8a6o223/JeZUF3jLAzY5dlVEVNwMvBbtz4HApgypLUoqgWhZTL4HrNXE4/9lVWFFcu6rruZQsfXyOsqHyqgsv21ld2gWVPVTXHqeYhVUBXP7B4j3FXl3xISguXPY5BDUXTvHSpcxYxXJsqm8jduB+a7OnR+tMblQGq8dze/Ov/8seHn8SuM1Q58chZ8f7U3FkRg/omww6dtw48HV6zNQxoY21DE4EjB+0bTwIbB2txfxDXmy9dSNYKdtrh292JNBrJ+3nqZ4OJI31Xpmm+ndpWTPLtJivgzwCAKCviaY082gZrVxqMnIip4TZtOZpr6wTSxj6k/QfyVLJhmon+k9kGbhy7229xjnA/fgAFVn2oCaTzt9Jgupk1ocogQPA4STFGFiM1mi5N952IxUWCCmxXNYBTWYTfSQBbzZRYyRQ3EjN10hRD26quiez9XEEeouUbjtNHBLaunf7U8Pa3Z5k0earyOazpa1mM7ubjOzuizsNsdOLBcDHk4lm3XCUGE0G1glD+/H7txZ22tYLQ5E3IMqQMeFJuE12Nh0P5OYAyQftTNiODJI3dY/w42NIvK979TyHfcqA+V4+d/o7vnhowaWyXAAyYwhcL2Vfsll3IXAT1267ozESZuU2yUoASGZ6POBNeFCvDck4rIXQD0UnlHIpm61wMrUampjBxHqDqTXbgZ4bHNnNWtYbjW2zjjS3CeuGfqPtjhZObj6OipCRcl2UOT//fnmZPAtyMhxOZdqk03rmT1kWlgXcsrflY0tZplAW/PPf/XPZxKXssHicKgAry+i0JUgzj0vZXBEIitd8CZyLn39NDD0Xny8B8Ln79JJrLQO3ss0Kx3zJZuPjeuTBrniAqgex7OE5t4O6dHP+mt9n51xc1PwXpmwn8gnsCqSWGuMHiTtZbxKV4hq7nQgo/dtXFrRrNv/jv9ub7//D4vm9zRexLVUmayqbQP2e3gm7ZhEEOnV7eo5EDSeQyzlFJSxEpfd2M+kruMOajOjL1ciApuqDoQGJIDPlKAa6FUAAYSyH0K8ECSgXQhRIfd/w2BPBg3JYvSWgQSdRlkASLHZyi8tuMbBMJkSLDp84ssamZtAAtt2+prIcIEmJFaAlk1xFK4m9EDApw8rQdn+Sun6XeTUynH6oc4ZkMhj0dS0IQGcD1FwLWZXUUdodZceUKzUjJ6KQz0sK7OTv59fDuVJWlirNBpd2F4N2sQB3R2BmjVEOSn7cD7Qla522zeeRLZaJrRhJGARix9asacvFSuU85LkeHp+0cfrlV1/YbLmy+w8PdjeZaq4OUOd6wkEoXcztJrFXt3e25L7hb9h2lufNCGUYsz2LhHxY2LOn+VzAwmczCwdbFsDjWrnXEIIofbMByUrplDzJKikFs4nQnGWA1FdLvUh6wypVNunXxQJcMstur68yLGSe3iDUtd1MXlldJV/GVAY2fv0r2zWbckJgXUdf/EKiBPt1rAw6HAz0DMOkbSPwnTIyISLBGhWJpkSB30dT0FVNM7o6fcyfB6eyrKwM5IrZ2jlAygfsMiA8F2eqNtllwHEu0OavoQyYy+JVBoRVoFIW24rAUAakl+JqVUJQBGavtHyuiVr2+cVr++84p6rsvWrzUHyGPntezhFUqnYilxaxKvMr+3JcOlbVTc0uqgyQz93E4g0h4/qkn5mOGQAmu40tZ8/Kcg7R0lA+vLt7bcnbb+zxp2/tw5s/2+p5ZvMoUvChJyMpLTuIJt6Azh+0bROvmRGw2omMxan5/CFrgSAxDFq2mGFairUPkliB0ZLjz+FUt3aLmTmo7HDvj7ZPmPsiOMPcxJMPSkhNn+f0fFO50gezJb2fqtb7vBweadD4gDVeq75dSm7pBH0Rcdy92ufNKGtSYpNrN/R8uY4jH6XHzc1Ood7X6h/JHgMGqTuB1Fy4TjkIMDgt/U4nMZDdAciMc1BGgzABOFLGVfDXHJtJJYTKMqVbsmbR8lUedkue9YaAn/rCUTqDeVqvSdmmxUwipWkG0rtYAu0tXu9tISFmH4bv9nqu57lYyiaJ3h8u6rBiyUqRHaO3y6ZhhSC1hrJPIn6gjNOu4Roe2NNsrv4emqZsKoIeIOPyW7L4YQYuSQSsq+el3b2eqIQs8efUvgfxAanqYNq68evgHlO2DHsDVRnI6vqDUJub1SoWwQSjXQAaEg3bhOFgaMEgVJbKPRuNB+onDkYjsUuREet0hzb58le2jCKLlzO7vfvK+jevbRUtbb2cW6ve0pA5Gxl8Dun9kb1n/U+5JqQu5/5dZCSBgOimt/zx7xblcc/uyjIevr/FjfK5jOlc1agIdlXgV4wdZTHoJZlDVQy7dIx8wC4G6WvAOh/LqkqHZT/P/+xcklC1nsXrLZ5Hfn1fEovLPu9cSbTqd2Wgq5/lRw+qkLgMvKp2ZmUP9bWAdul114Jl8ctSltll58kXNNulnlAlQftPPnVzDT0DBPHzo7WGExt32/bj7/7RVosHmz1+sMU8Uk+NHtZyA1UdoV7sd45SOaG5TxmwF7S1oydggBEEaZiT05uRNXD5Xsey9kEZxA1HvSS0ZoxBAQUiBgHTLFnRj/OdFqMOXBuBGwkyAiNBz53dHCAZcifiwazrdgNZEaXwqPOmvKkDU3rbb2273ctYlNKnRKSzHoxEsMn2PKtEaFgkF4bGG02VtlAniVawG+sWhKFnABB/GDbfbNQrVAlVgtRIgNF72qkPBr3fPdVgEbpuKSDLUCJgxuaDMqPmunCHBwyk0M+Au7M3Jd+ZqqqQ7Ry3G/WsQs4N9mO7Ya2ga0+zlc2eF4Z9jliiANfTTCVNWJk4GTD/2Ol6vxEw5FrInii5UnoFiAejsXq1gCb9scVyJWakr7/3rrKNFNlcvFvLsf2nDzNr1I52Mx64Mkk6r4YmKtk6LGEUTVgXytPociL6TTl2uVoJ6MajsfqMlD4p6/I5lDlZF7L4wXCgMuVygXpMV9fC6waDqQX9kRwP2uHAuuMvNNIgNwiEpIO+7ueKERvcFNhQKXtsWUDGqFnUo3p6bJRYV2VzGtT3Xl02QU8JFZeRRt3to7KYUZVF5YN/VTZTBiBl76vacOdjzDWAcikmFYHj3Ea/eKx81loEu0ufW7yOlwBFMVsui6tVGe1LgD27L+cAr2zjUXx9VdWwbPNUdTxtqsrm7PIXVLwhZb8r/uzcjTq32ynehGtveBHcikBcRPrsuPw8P+jqx6H+tLXl86Oo98hQfXj31vo3t9Zdz+37P/5vi1czmz8/adcPsC0XkTURbSbbYFi507WgUxOrr9Hp2Xo1l/QWeRIMQnQkh+O+dWonW68SlcvIKAArZ4Ie5XKgL47+V7caJTR6QKOxU/qRnmpi1OngBnOQEAsrEyBFpguJrlONfhpMQ6jtlOIc4Lqnmo8qAAK1kyXJwSJmzCCvAMpYHmlYnbKn0+Dp5/EzzsnHM2AQ+nA1WpdkcmRngBIgQoaCpiNAR4bb6w8FtJTpNMqQJHo9pTtyN+mGcI6pGLfm0ciymbnbwQz1+8V1wlZEJQUAps+lIFtD0gqAaarXCVlmNZ+52wAyX7WTDdoN640H9n62tNnTwnqtro0mBPi23T88Wr12sFevXtlsNtdjIiWVVDqLz0CbdL5cpAP2NYE8hBZsfXAyZ4j87vbWfezkBedZZw0RZxi58c5m8UbSXmHbS5dYK/n5eykVNqpvZiCubK3b7lqvH+peUYLG045jY/tD5ryJY7FZKd3COIWVy4aJ7BJmLKXVPmXlPUo9rmLT7Q2tjnD23a/V22x1e9buDWyfrPw9qS4sJrnZeARM32a7J5DThkTiBt5HzoI8WdynspdnfGKnSmbs05+qqlFZYDyXzVX9rgx0ygJ4PhZUZZnnsouXBP+yBKEI6peAoXi++X9fis15QOTvGeu8DEyqgOQl15vfhGQgVJYFFgGq6hmoWquqeP+ze5sHu+xD82SPc9nUOSC8FqiKC33tzS4e/9xuILuu/Huy12dgx7/VAjsdpA6PSgdkgP38yVano4aCoz//s92/+94Wi4XNF8/qi6B9mWwJ+qaSGrvgu+nItlFi9Y4PdBOwVC5MNQWZceu0kBXb2HZ/st2RoWnkyHidlw9JttA7ZJcOHZ3+DrtpejJkUzAgYXNyVEqOH/siCC93m5K+ynbTGkc4cSy364FqzvA27tVkJGSgzGQ1cH2Aabk52HYH6QGLoqaFg57AVexIZveQM0PWygj2A3fOxleu7aUusjSyRmj5ADfgRdbKuEUmNM29EDkFoomy61SkGKNYSoWMM2ArxOwZdkZiBLojBaVEMh7Olbk8NYiAyj09SR9JgKbPADwlONaO+9Eb9e2QJFJYCcKugvyHh5nA4HY6sm7Ytbc/PdmoF1i/H9jT80wAwtqSaQHs8+eZjGGZzyNr5DpZXzmadxq2XCwsXq3tl7/8hYI+DEt6nK6TGQroV8lG3oXM1dHng4G53afXtMPRvpe6NJxkYoucGn1COTaw5v2eSqpk+/TkEhR6GMjf7K2H0W+n6f26sCOiE8aurC8C1Kw/HoLtDgBv1h3c2Oir32ozMv36t3qm2MRBHuI5RW818w/kvWTeYTjUc9CEUUzPWBsWr5C4aLoHUs9qfXNDBl61Kc7HmDJ2YhnY5IGpKkOr2lifA71Lgf+l8enc5r4Yl6pAtQgQVUBUTBaq1i17/7lzK/tdHiwVL3M92zKcKFvn7H1F4K16f37TUgS7PEgWz6VsbT/L7IoXU0TmcwCW36lVpfJl769K5asu8hKInnsY87/LFseVUph1I6gdbR0tvVzW8jJe9PDBOqOR9Rt7e/fv/2CPH96JgblcUsJMbLaIrFZHEWRr8Xpnw+nIerKQoV9B2THSULHsg+g52VFDzgRuCCtRDKsRGEzllmTDQ9ZESRXpqaPtai27hchCCS3ZuWQhoNZx6S/1fGBaMv8nIgFBFlKDzzuJacrPYU8yz9VFHxKzVhRfErl8E4wIrHjwUc5yKRl6gQys+zyiHBKkk+kCyAQx2IAAD68DegEFzRC2OtaHLAONX9kgw+ZkG4El0cwSSrQCX29Hks1wL/hDb4oSpkSQyQy4PTl5Kv5OUGy3ajrnTOGFEqsG3k9S3FRGpP5k050lNutYbglSONlsNOR+ajXt+3dPdkzWdnvTt8F4Yk8PMxuNesoykSTTdXedacrGA/BGtxQQgr1DeZrshnUOOg375of31m607Ne//EplabJXsmYAh94hvnxPz0tXSFG506yvkQfcEXwukpEJMt7lcunlZqTJGFvZH2w6HekZjJ6X9uqL11bvQPaBVYpId2IT5gtjQJ0ZSrLrrkubaebSZ+WY21Ny1uzY5NUvrdHu26nZtZu7L9Xb5P4m85nKsuy86Pcik7dOIlkRwVDFDZ2NlgtXM9fnGzW3CfIRimwTpg2cmJmfZvCK4Fe1oz/3nc8H1HxwLwbPst+VBeOyjDMfB/NEjewziu8pA6OyrC4fkM8F9aqYlv+cKgAsi+lV61kGXpfiaVWsLwOm/PVeC25V61aWuFzKwD/62Z0DonOgd+5kyi6oaqGrHrJL4Fb8/TU3J7+z8QBLuoB1TyRQULaHTNPRLFk+C1Q299/Zw9s/2/Pjg5MW9sxOLWwRu6QTElzYxlBGOlJygz23TXw2DpNM9AeZU+p1rEt/7IRc2drmi7WyD1iMMPrU35LlEL0pYkNLu/UdwskyH0VNHwJGYJNhKDX+JEE8mVISM3veo6LXBNbR94NQQsZI9omrAgaucQSjEed0Al5bxAeru5UMMluZQj5MSS9lbdRbCkJUUGAP1tXrQYNR5JNuV6MHEl/Z7aSeD1kDyj7BsxsMNLyv8ujJS4OS2aRctme20EW0uXZ6ZyKjpNqUIsSkQ+s+6uA9qppm2zCs9Q1LvemKHtzLo9Rs8OWrWbdLNsxtJmMl4+tqTcjoGO9o9wf2/v2TzWcze3039vvNxiXs20oO9GwQXJKL/wJGi9XKls/YNRHwIdSghNOSDifl3Ddv3mnW7e5uqn4pvT2IS2R6jXpb+qGUr2nGrVcrWTuRiWpGMXDyB9cI6xTXe95HZsj3hLlPmK8M9VOuHE8HnvHW6va8TDSm0g+c7Qkwyouu2bQwHKjkq4eMMicblXCs57zdDi0Y3ylbY+yi3R/r+vYIo7caNr55Za3eQJJujHVk5Xp3V2eTQ1+Oz/wE2P7d9AqEfCTV0/s0ilBW1Tm3Ub4mQFYBSDE45j+nGHvKYlpZXCkDy2uA5CUx65r4l61L/r9ZzC4DxGyNzgHVJeAoHqN4DsX7cC4uZ9dYdoz8ccqu6dq11LGrCCpVmVrZjqnshK65SfkFK6bg17y/eC6XgM6PSfrtwVOvT9NxzT0dXXEEejm9n069YYun97ZZPVry+N4W80c17p/nMwVV3MZhYEpF4ggLbqA5qgYajrLKibWbp79COY5gRP+Lrzt9rCjeiJCACDPngioHgZTsiX9LWxFCAELIJ1NWQTaEaSnlNdRMGjvZszUAACAASURBVIxG0LMiawi6NkSWbOslSDJKnMEZZG82mZtb2xox4+3eDlL7QDKsKTkwvb8Xum6jNA+9X8gxZQmzw1i1495nZAd1huBXyuzoz5Ge9YJQ60Dv6jNT3D7KKe7PB/1dvUU0QyHz7N2eCADj3xnT0h9sc8JPyr7kd6yLi7g4KYJ7BkUeNuV278oklPdwbND8JKCKQ3zH2Z3ddlMqIXuYm7I12lm31dBYxDdvHrRGX30x9vnCI+SflshFABb3lVgt1/J2x+7fv5fcG4PWnH9AvyxZawSA9fzw0webTsc2oLeG/Bpgvt7ZeDiSqsrzMtLGCJm0/TYWa5J5S0YOWGc+R9ndauUbsFpNUnX8kR5mKuNGH4/MTT3LTmCz2dKi+bONh5Qq6yrJslz9EHHojmZJEcOm7xlO7tRX3m6PFoxuJGEGMaV389pqYl/GDmz1ut28+oXEusliqYBQAicz5I9E1VPTX3Q1izFB9y3nRpL/fl+ze78mHuSDZvb3soB+TSDPv7+YpZTFmapjlmVL5+Jl1bGL7ymCSVnQrwLx7DOKoiHFz+bf52TUipuV/DkUr/tc4lMWx4v3reweXLsp+Xgvi2D3kt3KuQfqmofz0kOXB8A8MF4Haj8/A95HefCza4SPAsNwd7B2p6EZOySj5NJ82Nrzm29tu57Z/N2Ptpw9yAplkZqaRlGiMhb9q5DeBkzIJlJWzKMxkI54dMP7Yx6iZdpaP+xtjs1Pqyumnfo49GACNCS76knRH8JSRuLOlPnULzNlXRA/6JPxA7p1EFt6Yc/ns7Y7+eeJRCDT0abtVrGOdTQ0LN2kVUPgSEOlO3GEkcE3ZtNkTtqEvelsRLJf+j24QLTSrI7gxntbgfeFyLC8LuYmqcq+6ATKP87NcunBkd1QStUXiepmA4ksV/3PnOCBWpwCmD8kA1OfkWCZbVAYQ4CYwbwdowci6dQ17O1rhdPBSXqh8pNr1yyA/KNZPRRXGurbAXgxepwS7Q6kQvPuYWZhs2GDcahSNfchmy/khAFXkS2O7qUHVT8M+g4gsDLZCIipObD7+wdJVpPtd4OeXo8dEkvU6w/swyNGtZHKrI8Pj9YPAq13nEQ2Hg8EbAAyYMM6zOdzPZf8PCt3Ih7N3+nzcXyeD8qu949zlRX7XTJ6NlltvRdJNJ5zjUS0OhobCQYTq3VG1pu+0ojCNo4lPt5udDBDNObaN3Fk3W7fxl98rXJuEqOtubRwNFW2yXPKM0FF5CSvPHdgz3/XvHf3+ZB51Xf8XPDOxwLfFH3ump79+1yAvSY+/Xe95lwwL8bbc0BaBZx5kK8CiapYm1+r/FpeU2krW9/sZ/n//netYxHgiwBYtsHKroP/qoxZzOJe8pCU7R6uubj8Tbm0cyr7QpTtIrLdY9UNd/kiZxJSTuMPX3r3TWPAum3REhYeQZv0a23Jw3tL5u9t9nhvjz/9KOUOVEsYACdTg45eZ34Mi51GQ6BDCe35eaZdr/TqKeOkpST6KPOnmYSeKQEe9xtbRUg/9T2TobRGvzD1T4MliYRWGHas1vBeHEokyGR9FEmWegpMT1y6Eex1+UoIEIDcGgWXg7uHw5oEgAnC9ILIiijbsaNnfaQekwYk1EDcA6Gm8qXv9HwuTL1OGKRBqOwBOTD6PIAsosWi3bPA9aazPiWQ7GowsA85Fj0qSoPbPeMaTl2HGMOgOFdHpufjDa4ZiUKN3Cp4DexTyaW5dqOIEYA3UmlpOZRSKMPyjePBel3cAdD/9E0Nw+dkbZB01jvGBhY2vhkYrcTnp2eJQLdT8ePMxoaBd8q5el41zxjY2w/v7e7mNlWvqWk+rofLg5zoTwIJSDPj4dB2SMgda5rJvJkObXMwe7h/cm3WVmCPjzObThgIj/UsAmqyDzqd1LujzMs69APv543HYzklkPWpOqBxFcSwmxIlp4eKuzrrBKNyOhmrh8j1u/ccoEQ/LrDw5isLp68sGN9aHMXWDfqaqWtSQqZs2g+t1gAo2zYYTmQxNHt6kIi0nDPSEQ0Bnp6PTDbMe3Q6h3SmNf/9LH63y2LHNTv/qpjzkvdWZUL5Y+fB4VrR+XMJRNn5FT+vLKsr2wxcG3fPJQvFuPqXnsulRKZsTS/d+3PgWgb4+XXXe//u7/4udbX5JPfzEgAru6gi2JRdxLmdQ9Ux8yefHxnIKLRlu7zsQfkM6JQrkB14yU6+YQSV48Gi+VyMNzKipm3t/k//Zo8P72yXRLacP1icOOuNUiBHAaggPfS6qm/pWDDbNgDH3ge81wwxM+PVwkEANt7awuFAvnPLeCFdRwaRsaGBmEB/CRCI48T2BpmgjUylftfvp5mf7HhSUgsqHFIX8R0uJUxGEFgXzTpRe6u1xfxDjNhjNefq5SfNoLXaAj9KZZRF6TMyvydWKD0rgqJ825wRyG4Aw1aCPhlNk34ZmbNeC/BBFmnKEZufuaCUi1ej3UkWQr+QjIVSLJ/vVHtXUOEzABcfS/BNCaVAPkPebvIkhAyBuorPG3JufG6ElFb6Mz4EWn5NYxpmbfqOHTQiazYkQ2Jgvd2xZF+zVRyJtDLHR3Czt/Eo1LVAJJG7ONdRr9uS4W16a+22zXGSWK9tMh4L4Le7tebunIfBwL7oMJ5xsalodWyLws0qsZu7W5svV/b+/oM1yKhkD2U2SD3uXMi5aaPRSGDHepBBZ3Y5bKy4f/PZXM8GqieAHSVmKgFRvJZjhjYvWDrV6xb2uyLEZIa/bHK4L73hxHr9Wxu9/oVAjWemN57a4vnRVo8fbDQcWTieKoPjOW+0OyqT0zukkpARogBInhsIVPKFTD0N2TBlm8ps85B9N6+JF2XBvbhJL37/q0CmGDTz8ab49/w5FrOVPFBXAYhvED95/eWDcna+ZZ9R/Fn2vrJzLcbLqnN5CQBVfX4RpDLCzrkEqQg6xXtZdl7Fe3dtAlYFiFrrTC7sJQBXhvbnHsZLO47iQ5Od8DlArDrm5w8kJTA3U3W1D1eSpyPvoHAQiUGGqY2mmImbZOkKGMOx2erBvv/9/2uHet2e3/5g8WImWj0AR6mTEh3/JYB32xinMhPG7h3hYhzQPfjWjnULA7I1BqkPavgjPswOn2M060eLoo3+3uvgd3awZL3TgDsVM8gJlJegnPc6Dk4KHqkBLT00CVpznRKIdnUUMgHOIYB+3nY2qKTFNK5Q94CH1mX6MwKn1qjuahuAEP3NbAic2T3GAFU2RN8yvT42BvUaWZfb1pBhSn0Flmo6hK5SJBme+oPMHCIsDeDunS+RaklShnR1FAAOcg1A5psIGaMqczPbHcjifNCcTBamKfeUzIfeHSVkjXycjrZYxT4zWKtZsk2si1Yotjf9ht3djgTw4WBsMeLP88g6vdDu5wtr4ZE3HqovS5mZUqj88OgdAmEK5k17//5eZBZMb4NuW04LzMWRdYUisHAfeN7IblGc8blFRJwBiufV3J7un911HQPZVjMt6TooAaTooDLCoKyazZmEAMzGk4FKz8cD2beDH8SnVrdjTyplMh7SsZ5ECRry8fNNDBqXsIJPysoA4XYwsmBwY+H0tWbu6g3GGOhN/qjrpSfLfWecJgjR4Wx5z1fjBp9k207bvTN6U/EDbaiyZwnWauqMkP+uFis9ZUB26Ttftdmteh+fkWdXXoo3xXO8NmiXgXnVtWcgkwe3snGMsmvNgDU/P5c/XhXYXQNUl2J42edUbRyuuU8/y8oKjgZ5QC/iR9l94mfK7K5F0XM7mXO7s3M7p7LdV9n5FHdB+R1S9UNIAHZpKTQBPy2Q/5wAy66WTEZu0PHSDttYAsE301t7/u6P9tP7/7RTEtv88VH9GYJ9FG/lJH2UTxzkjZ3LdHXos22lMhHJzicQ+QCxZ4gm9Atp+vcQ+WXGbuvlUzIVNCgBXQIsZqYILQMKvR7ecy3JX5ExIDbsw+kAjFPJyd6E4a5joZk5QAz9Ra0NZUEyvMNe7uPKGNqUB2siWMh7LlXA4DyaMgRtisTAZ+gQB2bY6BN6kGXWTD568FiYkdusU0kw1hmApGfIjJvbGekPmZ8h6uz9QcACQNcYAzN1zHFhlssGQNR1NguIGkPicIam3AAYzdC4wl4lUmbUPFv0ecQsQ2IzAEA+zZ5tuUzc/qjVtPkigvJqvXbNvrrtq2QJSA2nE3ueR7aKttYd9u3N2ycLGweJRkcb+qFrHUOSaczV4TtnJ/0bMGYTxSYEglHAPU/NfNmsMPO22fgmS/4RgB5KM0FHRr+oujC/yexezLgDm5B0Vm00GGpNpDSz3oj5yFgGwEcvlfNYRWR9NZtMp7aKY4H54/NSy96wg02GA+sP6eti4+RuFsPhMBUj8J5et4eiypfW6k9tMBhaqz+yJHKSVQPy0R62L1JmOEi4WDlzdxB0yMAlQMDsYdpb9X6va31q48f4CmMqqe9dWTAsZj7FjXVZYD6XsVybEZTFl3y8Kwv2VXHqGlCuSg7KQLCYUebBoix+VgHcNWCXX69ihlh8/6V1zwN2Vbb5l65V/thlG4TSNcsLQRcB69zFlWWC53YrfoNSBp1m2n7eWD63U7q0qypbTL50P2+K+88EEGQiUPTp9SSJbcnqKI/hcF072eN3/2EP999bspgLmJJopfmwDWVCgg3Cuq223itT01RV5Hk2004WcgMyXhAjCPgEyqDbVb+D7IA/ZB8EboIbYEnJDAktsUGxiJEqRl8sQpiJIoLUXKZLTuMtBpsxid0ITKB2QzwQeCFgn8p1eRZIb++kQNjtpOod5FiQVSg3pfZGUN9ZH5UoscxRGeYooGb+0D/H75/KkNKxlAOuswZxTmddsZABvNhVIcPG7l4erGRFmZZiZndDRsd8FwPu0khRNiZSSpqVId8m1Q5Kk2R9SGvtjk56IagyagF7c0sGvRbYSKj6sLPt5mjzxdJasDIbLSmkxKuVhd2WfXUTilg0GY/kE/f+YS6BbcY87u9nNhkENrqZSqx7hHnrKlLm6Aa4Trdng6R+lY+3q6JwlyqxaMB+2HdmJwQgAQMjE1sxNQG+VbS2nx6ebBtHKluy4WHbAlEHIWlGU1BOYU0hw2gsg2HzsCdH9WTvAuY4HCDxxWaOUuxsAXDWrHE62OtXEycccc/qlHLbFg4DzehJCQc2783XFt79Qpl3PxzZES1XGK5tGLdeXu+PRraaL0R4YdOHUzwEGTYSEJ8ATp5rPos/WdmV54beYZusL/enKgM4l+3lwakqYJb9/Fz2VhXTXnL8a+Ja/ngvAauXnkdZwD8HLvlya1XmVNyMnAO8stcWf3btNRXPpwjo2b/LErKPP8sTVKo++FpEL3tYPkdgz0B89ubnDKqyh+DSYlTtGPg5gOIEh3zN3MEOoANkaNAf11uLopkyI4ECc1lP7+37P/6T3L2jBHuWrSVRIkdsZotm85WNb0bW73VttViluo5p5gE1mx243AZOYhqiSwlJgiHzzLbGAY9Sys7CwMV8XdhYtBaBxmjUtwAK+BqtxkBlKMgHzUbbFRjl/8bgdAo40NKxaFGfhvKZ9+DotGnGypi1g5zhEltcM2U7SlzqjwG8gBp6jRpY9xKVq7qwMQBr0bYkv/RSLn+kxE+JkfojRJC0r8d/NPQu44RUjk1GuS4rlU4QfIIIVFKgs9SxzAFw9cB8tBIiiwZAIb6QqeJqLokxsrvTUVneOs28uQcQRijrKVLXzBb025hJxL9ud7RlFNt00LZeq2njUU+zcZQW758Xmse7f6Ynt7HhiB4rRI+dhrQX84U2B7BnWevH2bNKjngKskZksLAruYdkfpRZ727HNlstTGYHADmlP2S/+j0xdulJfvP9W90/MnpYvvyPLHs0GdvzbJ5KynmPEmanXA74X7cjvU/+TFO5MjYe8Ro7pIPcDG6mA2X79Ac1X4imai8QqDKiwnch6PTt5pe/sc7kFzLB5TlgJIHNQ0C/UZl3S3ZVqwWA50P6Yrp2UAbCwd6zUiCfXrg2RajioAa02VoHUYOcAHRxk10FANfGgqqMLB+fqmJa8TX5oJqPZcUyW9nvqsD2XMwqAv+l154Dr6oEoQygzmV9GYDngeoakDt3v8qu6xLOlGXp+Z/x/nxZ+mcA+JeCXRGYyh6S4gNQfAirdg/Fi7qUAn/+ey/mwcJz+5dPMkW8TqVE+nUSM24oUO6S2LbbRDvOeqttzU1s7//8rxYvP9js/snWm5WUNObzpaSeiPMI+t69mqgn5ON6J0viWDtqMiAGzAG67XatLG80GFjCCAB6mQ1Aba1sbrt2jzTNP6EiQmGMebBO00aDkcgGZJsMnmPHoxmnDW7envGQ6fE5BFoCH2VJsijv3VFq9DEAAIzgxnoIhFNVEhKybjjw8ifTxYhGA2onBwSAzQOTlz2V4dWcfCCiQeqaIOUWekECb4guPijnTuxgk/vwSWi7CbPUwZh1E9BqzpH75lkPgEP/kBKmCwqzzvVU2Np7fICdMhhGFOSK4CMk9DtjSm2noxzJGRFhno6RBMmjoYyy24ls1FS51qzfbdug11Gm12pRWq3ZauOkmOeFuwsMgo4yx8FwJFdwPfOMgjTbEhhg7dAq3e8odyK8jAN9T4AMManX7VijU7fZLPYM8AjpZS+w4/N4/yLe2rt3D9bv4VDRtc12rRJtL+xLVAC39JsRZsBrXQvrAivTNwR7sYMpQTJyAUEFAFqstpbM5zrm3etbd2E/HGwwHIo0hQgB2bY2WceDTV/9woZf/p8atsckttPup2XIo3UCNDYP7qROCbzR0rNH/9QHyqlopCMraWnTwY7v3lZZedANVV4+J0tYFQPOxZlzwfXcRryqIqVns4RcUvycIjj75tB7xMU/50ClKgEoO37xeqrOKR+D82B17ryKGWHZZ/01YFfcKPw1xyoCWvF6P8OYIhvz0s2p2jWde1/VYuV3TWUPxjlALXuwswvzrA5Q8ewlf8ECIw0jQ0t3j7jdJlYvjqZ6/bi35P6NPf/we3t+eGPHBmzKlc0fHtXrOdSONlcQCWwcBipJIrLM4C+7fsCM3e/r13fyO4MJOJlMpCQCu5JMgBkl+cvRSzvWbDCgl0L/yd2oYdm1uy3rd3sMjSkAbZlRkhwT+2gPMrXGSSQSAI3dtIgGaBaSMWUO0RBpVIbC481NXsk8pGghhmBX836Unwi2J6S20N7U4AAST5m7QbZbZ07RM0IV7FK2JAAlJwTJdXmZUyCXZo9a6rSEecLjTCVT33xIfgz7I+eIaoYNMNROjZk5fRYHa6lUSR/RWbSIVXMfT7ZPySlkcQDAWoP1e/XDyMaTBDk35NYoOZ80piCQpAeINJudbDzs2mQY6PchLNrdUeXBZbxTD5WNBxker4XtSkkSliqsWkhJmwNjCYh04zruZeFuF4dw9EZhMe7t7nZqH2YrH7+AMGSpAa02JT668e4Dz9rcBmFo435oi1Vk7U5PJKOIzJ/sl/GOOmLjzHii5YmhKubB/K5mr17fynMP8QIcDngu11Fk48nY+oOuLZ9XNhq6rx4MVNaa7JxnADuhcPKVTb78GzvSP7WahvY7w4EyPUSkuV6qFe6wDvmJDBJzV+/tMqKgzQ6bpFTMPI7xzmsa9kCSr0s3UnqO0gy+mEVUxYBzwJYPgMVMqRjwrwHB/PGK55Odb9nGvewcywJ7FTBWZTJln5lft2JyUJWFlgHDOeApA8FLiUgZCJdlry9Zl/z159foXOan31VldudS3UvAdBZdc269ZQ9a1ckXf161S3EyhZNSXHzWy2DZTSHIEzyzIVhmnLbrWPNCZEWr2U/WWC/t7e/+wZ7wA6s1bPX0aAk7bMpCydpW8cZGNPcZzIWUstkqWABmqKCMJ0OZpMqGptmxXrsj3zB6gyhSAIqSu0pp+wQGWJsBbDeVESltBQqG9PBUEg1CazU6GqamDKlRAA1Hw27j3y3PFlgARglSHURKjyIFKDMDQAgyTnDB5FXmrAyKq7RHRoM1EMfu6N+fjunlS65BFHKVJl3DE0Ckf4jWZtrMM1zSMYettbiOrSTBlKmptXf0jFDlbAcv3aOUJVuzls/kIQCQqohwjFo9syPy0QdtWGA61hqp+ooPX6OXCbOWZwDCCoPn691O9P3FAgLKyl3AWy4SzXjI0fYW0FPtNKzbrGsQnR5WsjnZ4zJhPsFWlBG7HTFvmaF8nC01x5ZsXDZttY5VVparukhRjHAgo+XjErPHJ/v66y+lx7lNNlKl8TK2l/i4Maxlst3Z49NKbu2joOMlYtRyWnXrBD17eliIAAMLk1lIJMWQJaPEy2aDLHbMyEG7YxFZnEqm9Ppc5uvV7ViZIcIElJi73DsZ5rpGJ2CJl104/dpavaE2I5zTcDhNBQbwCqTX5wPt/J6er8haHxV4XDyb+yhNzBPuIDNrs7mCoJR+L/lcnk+elSKoVGUYZRnQuaD717z+Ehjmg3nVpj7PpqwCnvw5ngvaZQlC8drLzqO4lkUQuhbkXpKFXcpir9mwXPOaq/Eoy+yKJ5Zf8GsPlr2n6uEqQ/Q8MOZvSD6D1A4/zcLKbmTG/vL5HSjrsP9yowYp2LF5lM0Jg8SbjbKcNYK+DeaPBhY93dvRdrZ//419/6d/tUY4teX8yWYPP8lyh0wgSta2P5mNB30NGJNdrRPAFUbgQQ390QArl8jaXcgDHTuhXC+Lk5oGovM7WZr8hH2YlrsD4wcdseRqUM1XqLmgldiTWSjgSpAA4DqwKmuIHTMu4BmVeJhScQHcXCWFchoBLXMLIiMi+xMrDyFpAhLlSfXTnFwBpdwB6CRAZs31X699uqqJNi18RkNB2sF7L61HdvOyOINYgl6kju9ZNCxObeLTTE/9Pxmupz/nqCRxKh95KVQ2OTouzgYwGetmgCiAyvs1qnB0IkrquMBgtoSt107cAewAD/Qko/VaYx9yVNjRH/TRgOmob/W665OGHaS5ApXqFvHOFmtStpMk0qbjkfpRkErI6rangzRH6aEl263m8+RSIQ/Brs8I7rbK0BgIv7kdyeJny3iJSsVeDoa1qfnB484W88RW8dbiaGFf3t1pvXeHvfV7PTEvYUFyLpJGa8GubdiwP3DFHVw0aicbTYa2Jns9Ie2GR17g/cfQB+wBadR3YA1nhCQyRDJzssjR3dcWDG/sWA+sKZJUgD29lFOmd19aHEfaOFL+51nTMLmAuy7X+R0OE/joQVSS48VOmzb0Vt21w2fvfBDdB90/xQDfN13z59zGvLjxzoPFuU35ufcV41j+HP+aDO/ctRYBMA+a+U1CGehXvfeatX1J5vYSIMwnK2Uxvez3xfPN4022BsX1/2xzkIFd1YcXge4c8JU9BGU7mWvBs+pmVO1SHPTcHy0/y5M/Dow+vlyoRGCgSdmr0+9bbYtdz8ra29je/Mv/Y4vT0fq9vr399s+2XMxVKqP3sT+587RUTnAuEK26YctVZA3cndk1z5dM8CqocPwDhqgHpLgYWu6qVHiCNYkcl4DEm/nhaKQ5u+0qsuWKPl3bujA6exBTXPWkjVoJwsvobLKjBuQggaTyTJlhqHbMTZ+too+SDfKKIp/2IlpBz3tpct9OPeGyHbfyLg84dZUdHfSyIW8noGA8inQMoxt7jUXodcoHnZQCMHGtniHWHez4Wepjlxl+khHAEpUsWFr+YiqfGS4dLz1vfSpZYT0tUbMqCpKAHT08H0BHIYe+XRxvVIbmmYFRu1rGtkoiWQNR2qT/xHpg1tps1ezrL6bSRm3awV69njClacdTyz48r2xPz5CMMHWZ2O9S9qmIRbHIGs/zhd1MvMzHn/FwoOumlwbAwci9uRnrHB+YrUN7FP1UsnWYkjLIRVHG7MP9szJW1Hm+/sVX9vj0ZC3MctswMyNlyxLG3mPK2pNVkIa7NYPpgtQcm36g5jaNqkFDMmqtJmo8HQ2ho8mpgoBm7pgBde+8cPKFNcMba7W7FvQZf8C9/Autaw1yzGggwQRMYymHA9iSaqNi0W5bsprp2QpHE42JsHfJFFayzatYyhpHYEP2yRcve37Kspx8rNIGLYeK+cCZ3zCXAcI1Wdu513wWSAuEu3zMqcr4qoDkXOJRVeHKr8MlgCqrnp17z7nP5HfX9DWL65H/vCJGXAuaVc9GGbhrw14EuyqAKQLUuYewbOH/WoDLP6xlu7PsfNitq9TXQYz2814A73NppoZtotiS1UJSR2Qy62gly5j5N/9hb7/5nTUGY1s/PdjTh/eWbHHs3luMeen+ZANMSvFRg21GiWft2pcq58hDFAFlTC6ZwYrVa4NkUG939YUXAxJWxHGvEihK+qjeH7d72ybOyoPyT38PQAsGoR3W9IcQ6W1aW/NxngmwrvTYyFLp1akUls5RoT0pgo7KYylynVBbaShjIUE6yNEcaa802CgLdHKLHkJZszRFGCEAAjwiqaQ6h4COlxS3bkLKIoO+svXxiyXjybQcj54i6pycR8MohY8teG9HuaVnkXJi8IFkWXWnottki5poS3t2bpzER7qiCvR2zpEyLR1aQAafOY7DucxXS1tEeMBt9Tuyb4Dy/uHJfvl6ojVex5H98uvXIv8AeMnmYPcLMnkn0yDEvd0445dgvT9sNBtIf5AhbgCADRVEEYa3KWMiKA34dLtIgYV2/9OjRjAohfdUtj7ouZVtUaNpT88LjRts1om9mvSVhZOR9rp9lS6Xq4Vo/lG0FmuXOTuOzXPjJCHm8Pi7l1HpqbkoNFmqM5H9e3lw6To2GsxiNtsW9nEpD234+rfWm9zY7gSZKrFhf2jh5JWv54kZUiocnrFxX+glnjAWFgkKVvJavT3tezQ2Q8XFBzQ4J1Ul0pGdDLN8Y/a5hua5uHQumyqrJhWDaREUyz6rLN6VZVfZe8vi5TXZStV1lgFrGbBf8/5zQFy8pkvnnE88qtb13DkVNy5F7Phrjlk898/ArnihVQBVtSDXAmX+gajaUVxC7cr33HbvugAAIABJREFUUU7cbaUjSUbyiaDiVHkCIV86hrpnD/c2uJnKJQCy/37xZE8//qfdP9/bcDy1N3/4N7HfKHWRDeBXhzRYIDcCNxyF7Yd0GAFThA5zUoLKk7DlDqllDazP/UGCw3znYQ0iUyVyAJT5NSavAA9lSAR8sdIx+YYFnbZ28WJeMn9Hr67RUZAEuJSZqRTYkCajwE3SXPTTyO5aPkgsUgxg31E2mg151wAzNyD/OBKQ3XvlZ6lbt/d+KBm6yLP6bmReBNaPMO51yEx71O8jv2UXQJaUgpYYmZ4dC1zpzYmhR8bmNjROfkkBUIHYZ/gaza5nhicfynewoxTo6iGspeTgjlvbcdz9yQeyNeCeDv3Ha3uaLSyKYW3udM+en5bWD1sCgdNxZ5N+x25f3aiUyDU8Lne61y56Tfnay6aaJ5OBLGxRt2aSISuMyXpNYwOc72I+1zlAaEKNRaMRqdMFAs0cE2Bgho+/Ywv08Pjk1P7t2r748iuBNN1Z5tsoQ6J5CgkHge7JaKAkm3EYbgfViG7XmZYCUKmc4E6wE2GJcqck7I5H64f00twEmDUHNBkbGI6+svbwzsZf/kpkrdXzBxuEA+uMb2z2dG8tZOrYbPW6Im3JLWsPwxgFFcrlPvbAswIgZv1JxkewOmKtP/3xEZfUjOSjQzzPUFU8KAuGVQG0eAyvVMAu9o1dVSZYFvCL8acsA8wfsyzmFT/3GlDIv+ZSBlcFVMXzujaTzCccl64tf73FcYCqzUQRhIubmDzgX1qrsudFYHdN2ngpnT93jOLu6tKJXvp9NUDyfaa0uFdQRD7Ld5F8WfyolIkoGR62a4vmM2uHodhtNO5P0dy++90/mg1vrL1b2/d//FcBFKUv/OrIuPqT0E4QTPDu2u4lRSUjTPVejgpy+M+prLbdSWAYQWHJcwVtq6flO2u0rRcGcimAlQkAOUKdNM+ExBfO13IegBtJ0iapqZaCUIdh71QvhfdAMoH6Lwo56SWDw0bPrueD2ATjw9ZHDpSN+VxVJtDMBoB1YZ/vGZymIdN5Oc8QWXcVXFlM1jXt5TUgorCGRx8Ip4SclamkWEkErtO3QWPSiUNHyV3B5iTY0JNz7RcVQSXrVrMTpdnULUKSZqlMGuCcDa/D0JS569aZkJQP6RtBnMFPkEwOlRW3Dzoqu+H36JNCNnp8mlm0hujR04gC5wPLEcWT+mFtv/ntr+3x4cEG/a7NFht7mMfKROixcky5LjDgj4vCYSebJJ4LXAPkwr5HgHmqc0dyjEyNwW8kwxg14d+UMlH4oe9FxUDEmASGcM0eHx8kFUZWPxhg70Mf1VmYch9YYxUVi4QyHmHh07I+z9XBgzj9MRGPUgk7wI4Mrhd0xBAFjOn3wTRF9g3QB5CZ9UN+rN3tWzD9yjrdofXHr+ho23oxs9HNa33H+F6giAJhJQj6AlPeT5bpqT166omybETDM+CCrCT3iM/+ZKDm/Vo3fE3L4ZeCQqGcWQzMVYH0Ulyr+tiyQFwWjC8B6bms9IpL1kuuPcY1mWgeJIpxNr/peEm8rwK7IiCVAVRZYnUJ5PObmM8Av6yM+deUHF8CbGU7rbIdQ/Gm5xcg+3v2Pmdiulkli/yZ0npqzCq7nP3aFs9P1hlhXklZZ2/7hx/sT3/4F/vy//i/7MN//JP99PBOc3ByJUfjkYHdm5Htt2uVMylfakZMXmVHG45CCS0zXB2vI7mfb7aunKIh7nSH2kVtgnPbkHmY5LkglDCHRZBBHkyjAriRQ0BBgqpDP6bj/R3IIJQNNbjrfRAAhOCBcomSIXaqcDnEfFMjzd3EM9QnSxPwpHqY6n15Dw4lDJ+7A35ogh0kDuy6IP6Z3GeAqA5x5OiaIQBeveEzdPQlpfIhbcvPCSgqLysYOksPog1/1JuTSHX62bxGxEt+7pmeD9v7dVD20yBGi0zvIMq/Pg9lml2i8QAJTx+OGtrG0QGS0TKONJgOmxGiEhleveW6lWhjUroks+k0zL7+6pUILW3bC+B/msW2XCXypAPsYN/udz7neDhuZLD6PFvIEYGsPd5sbDoaWqNOdploA4QeK0otlLDn0dIGQaB5PEATgA66PdvSA63Vbfb0LDCjt8U54W5AqZs/VCkgt8yXS50L/WCkzwbDvoCHHjG9QJ4fNhaMSnCebBzQ1IyWKz3Hw1EgRwm8iYJO1zqwVI8HgXKnG8rgtTd6bd3xK2V00eN7a0hRB1NcbnLNBpi7pg739F9Zd3p8bD6Rkst0MiUwLkFxl6H7eTBLZ1bYdHGMFOyu2ZBXgcO5UlhZdnUu/l0ToPNAmwejqrJjMWZeCub56yzGwiJ4fxbsC5ZLlzK8/HmVXbe+s4WsOPu8l96vstdXrUPVOl7amFT27IopffEGlh24eBJlN/0vAdKyG1i6ECrd+FyaBI3TXQ+lKy/joRi/E2HktIlsMZsL7AjU7dPBHn7/D/aYJDYOm/bNv/+bRJ4X88giMfg2EvftdpuijGNGTp+HoWQCGIabkmU6ms3nM2UulFOR7sJslUwrxiAzaDs7E5FnBs9bTijoQlPHIqjdUf8GvzWyR0mGpSoolMv48jO4zDWyLhkD1efhGlIH8Tm0vQ+YtyEpQOOn0OcPJ70xfu9lS1cWoUeidc5lbdpdA4gcW9maW9sIvCgnpnqHnnGlYsyaJvdZQJUsHZ7STIxZPRibLiFGP06UczQl+bvGRdwpQCQaZY+eYZKS6mhySaDnmGp0QmLRsTi/vR3WkXz79kfIG36cdRyr5whpA11HytGopyACgOs8YIJEHCMIi9lMw9hc2814YJNJaOF4aB/e/GC3k57No6398NPCxsOxsivmzDbbdFZwv1HvdUXvdbO16XBsyySxQa9nvV5Tow8SC9/vbTyeWLJZy8UdU1uyMgauRdTpBC5hx8iG1e3t9298TGK/tVev7pQ5UrFYLimvkpGbPT3P5Y3YZE6uH9poPFHJlo2c+qWNusCOZ4JsczwdqgyKSHm7zd3KPBBPAk2eI0AJpmUPUehOaK9+839bZ/Ta9vHKkuWTdRBLr5mtHh9tOBxb/+ZW94EnADasWJmpq4g/gyddB+SVjICSjwfZd/qlhId80L0UgIvgkw/4ZaBYFveqMpCya6kCg2uztnNAXZb1lAHhuWs4l+1VrWtVJpmda1kSc00pswovirH+3JqUgW12PqVgV4ay14BU1Q7l3Htf8jBcyvq89OFlTEpCKSFODXgUHpgdo4cGWMWzRzvUWtYKAtGwT4/v7M//+g/WGE0sev+dPd5/0G70eR7LrBW6PVmd71S9d8N8HAPkDP+yc6ect5g/G7w3ZuKaLfQnG3J5hsXnHl+ajdAgN4QGAIySWFvDti1RyyE/6GcYbuJsnoIa0lwaLcDeJ1Ug8ZubuROclA2iVg84QTxRb46yLhlbOienkYC0lwZhJAsuMnxNd9RuiZSWkjTagDyXAw8lU8An24NLfos0kpkM/dBLkoAd9+xjWZTyKREdvROlh87UhOhQr3k5UriVsjtl9JPKlQmgNWrgpa8a15dmBp8sfnAWQKWDYfVU7Bsm5AoZLXqMlB4T258Oou+jCQmrcZWsJNMGmYTe1uPTUvNkk/HAhoOe/epvvrK3b99YSCuxUbc/f/+g9aX8uFrFtsGLT33gROawraBv82Vko7CfGtUeNaoCYxNHBCoBeNXh+s31whIFWCg/SqcSp/OaWRwtrT+e2o8/vrPF07PKmGG/LwUc2KMigMTI0nUkQ0YmjpA4wgSj8dj7ppCdJBiAHvhBIzTsR+grYjMVzVbWC7sq73M9lBu5N2Efj7qGyuthOLJmt2fj6a9s9PXfaIxmef/Wgv7YeuOJRcuFWgJhOJCYNEDM8D+9U8CN86HUyYC7Pyv0Cjulg+T5QFkGKvmA+JdmRMX3lQFPFQiUbejPJQJ5AM+PT53LWsp+dwnYyjLI/M+K13ju+s5llqqopAzM4vGrcKOYfVYBfTGTLIJt/n3XZo6fbWbOsTGrbmxVVlfcJVXdgGuyxGt2PvndwqfPPjrjUjJhlL9cAkuNcoZu0edbzW05n1kwudEIwWmztuW3/27v3v9o069+ZT/8/n8r0FB2QgWf+ShKhZPJUGw1CCsbduDQvOs081tpWXIvlRUAdDwItIOm8AejcrtZK4DiO4eBKvR5Bq8R4203YFminBLI+idzG+hKfou+IzqV9FbarlkpDzqo/gdryGE8lehy3JOupGeMooUoe8LyRZkZVA5ldingqZ/HSnlmqJ6cyqPe2ySA8qdOORTyhcDKGZfKB2QE66+F0SmLHoz8pPDhvbvDfuNZmhqGrqrhrt86kO6PWJ7ZuAPKNwBq+lHKHFN3B5XOIJB4eqlTOSiIegfzwDrTq0NU+rDTWcmglwwQBuAWIW8yJpd8WyxWlmwS9e2U/dfc1YJ+3pAMu9uyX//yS5s9P9gemv4wsA9Psf349l7C0eS09P8oETNbFi9XNpyMbbtjJOBo/UFf2ZpYtO2WLRcrsSvZ2ABczP4xC8l54WzB+sr9ot10Y9b90YLR2P7pn/5ZYyqvXr/WOSTJTgANsNCXJJOlPM92hbt3d3urTREZpjZdUrdpWpJAxvLxjHAQSo5NQ+vI6NXYYOFs4XY90srEwR1R6MnUgsmXFoQ3Nr57bcvnJ40kNMNQnw9DFc/APs7lJz4LkQWc3skOPwEb943vIixSZfFpLz2/I7/mu18FhJeCYNXGuwxMqn72kmNk11LcqF86zyoAPheTL2VAGXic66Fdu/ZlQFSW2RaPx2tekuVln5M/TllmmV+X4rPxWWZX9uBck8kVLzifpV1atCLaFz/v0i6huKv4dDzUUbZpec9tRfx3rllIVsfcFRUuaNMS5I2e7cN//rMtVl4Kuv/xW1utAbqlLVZrDZKHg74NIR2gcI84LyUj+mPysvP5oh0DzDVnRELNR8mC3gzzZ9CsuclBb2jdTqCeEbNz9EfCblf0dKx/4JY0mVOi3IO0F0O6Khk2BJpkJ+pjnMgfUSIhi3Nqh+6jds7uMSaWJD9jsFvuB86alHIKTDlYqBpoTsFF0mrU0g6ah/Mhcgc7B0RXWsn+7XqZEB4At2M6L0gKAciARQCkS5DJUVCZW+rHxzykm2A4JEOUwMIofXBqLVzeXepNpU9e1en56wFT6We2HFjlx+canLtoYbtkaSd0T3XezBG6tY7czlGl2e1drX/PYHasvlu0hhDifUe5MpzMlvNnKeV88cWNNhf37z/Y7XRg+7rZtz882OlYF1sWYgsjDziAA2bcS0rgjKrgKs8Gi/tKcAcA5Ct4glAylnSciDowJVuuf0rPN+j31YebPz/beHpjz3Fif/79f9pkPLHpxLUvPzwtbBB2Re/n7nwc3q/XVCGgNyx5tDrWPIwF4Ox+0L3iWsncfLSkLid6VFU4R6x71AeuU5lglrNp3bBr49e/tnZ4p/lPyrf9wUj3IRhNBbDR46NNb+/sUMPRYW24Z+zWOz1LsDPZZGVuH/wXMkw2YpCPQddkMVUb7mJcuBTHygJjWYA9F8+qgLcIcGWAXvX5l8Cu6nzK1rH42uJr8kBRBk5FEL0EPPnrvBaAs/t27rOqAPbSez6eTz6zq9ptFBG76gEq/vwjoubQ/CU7mrKbUPUAffq5D5Xzb3aXWSJCMGSnj4UKGn3dcKjZt2bjZNHbb+zDD99abTSyw/yD3f/wg8pZsyW7/p1Fm73dTBFlxsFgK9V6JMEQc0ZAGGdyFDr4MiO9tN7Gttuf1JeB5cYOHQ5Gs8VIgs89EVAYV+h1YF62tPtl59+qmdRRCDCwFNuNjBMJW46+Yya+jHPDXoQUqZjIjiAlitB/U93Ke5diP6rtlc7PKdgyXO7yXvjyZUopruDsOVY2tsG8npz/NJvnAATIiTgiDcu62X7j3LsD5UNEkvk98l5kcEy7qeGm5y7rM0kGM3XAUOkyAzqpqfhog2yH6PccyGLIENzMtdbpu3M4YEe2IN+7vR1Z+83KTpTNjoCuq7tA5pAzvUqcZms2PevYVsuVbfEyBPAQBmh5VgKz9c2Pb5Wh/s0vv7Tbu6l9+90PNuw1LZwM7c1PM1s8ruQOzhYCyyCyJ0l8jUbSMt3sULhB+gyPO/qtJmCiJI5sHMAlZwLYlDAkw1BWQIgYAASsCeMKqLFM7u7s97//kwBwMpnadBjavoE1lfsI8h6UdmCbhhjJNhvSWFVFA/shrgtbIQbhuf8p+QMwhPA0noycGUsZlqoAjFNcyOsmRjB7nJARhC9+Y4d6y1qdntUpRe63Nrj7UpWE+fs32rD0Jrfp5uOk2dEDpVX6f208/tJxkdTzDtKVvBivlEv5S+NHVWzKnrmyzCv/uzKgKr63Kl7lwbMI5FXglF1nFZBeA768t+z9+WutKgWXrXP+3MsAppjsXAJJXl/1Oefuc/F358A6A1F91t///d9/Zt5adRHnFjePuJce2rITrVqUcwuR38F9unn81AN5pszw8di1uijQfPG3WycgMHC7XT7Z03d/sOfZk5zAl/c/2NPjoyXR2p6X2PtsVHKEUYc+I1kdLs3Hw1pBgZ8tl2tZywCAzOUR2qfTG5uEgc0fn93wlEFyyj6SVTJZwVCW7La71mk3FKjws8uUUXi9zlEM/ZSUn5JFnACSUrs1lKtGV1oepJ/XktBxZu5Kj0x9unTI3vt3dSnxS71FljTKDTw7UE/MxxNUgpToihNiPENzKTbGJ3Ao5zieIaQCzYfEr5nMTvN8DlwuJZaOgfBF5CJ13rwcYkoqHK1ZO1eW8ZJHXQQTsjT1F5EeIwpTfkNgmQFyARsjJYkdNrFZs2fbvROBKCULhI81kTw4JvN4AA8kjY1KjpSgV1YXKLih7Cpe2/PDo/3q69f2i69v7cPDsx0OG7t7dWPLaGPffftGowb0qT58uNecGvN83MNwNLD5IraA0jMqNczQtakEHGyxXLmmZKMmAhOlRsguZIQMd5MVsRaAFWzR+XyurD/ZHewPf/yz5u3QWR6Ph+58bzW9BtNYmKaUQ3k9vT1EExAhb3EOUjyri4UK8xeyFkxj+ryjEeasB226NOCuedFA4yIafyHL64bWh3XZ6VurN7Zab2TH/dqGjOqEQxGBduuVBf2RtRAXVxmVEm/34zwlwMx3kusHuNngSTszVdypCmRlpa9ioL4Uo/KBryo7OQdM+ZhzKc4VgTD/3qrzLAOma8H9XEZ36RhVCUTZGhWBJf/vPNhdk2HmNxBlGFAE13zyVLY5uZThlQpBl93I/MlXPZDFxcmQu3ij88e/tEOo2oVkx8zTk/21DnjshgUY6gt4fwgbH+lL1hgITmR8uXz/oy0f3tgyerL64WiLh7c2m82koYhqPAaYlG2Yw6LBTgmqG3bEvKwdYMSRGRxtNBqk+own6w+GNg3btkRAeo2ruQ8Lk9kpvtfMhmGoYxLsCDwMGaOAwunTswGMADs0DrkGzeKR5MCAZJhadH5n4qmcKI1K+nloUaYO4rJsSTNDSC1inJjVKF+RaNFnAez4ucBLdggaYAdcvMQoHxrPplIFDJ1l9pns1JUhujO5BtWPLhvm2QMZXuZv56MLvMbLV16+0zxVlsGdYFumO32pp7hqvogz9PaYq0MLE1cLDY77+7PhczfK3WhGjT6dAil9RMYSGN7fxhq23pChb+lzMSaytVW8kmmu1rBhGugmA3x+fJbP3a9/MVVWdP/0ZHe3I407fPPdO2WMg/FUyinxKpJE18NPP9nrL1/bMqJszsxdR/20cdjTuj8/zzQviXQX9xNAc7Ea7HpGGj0BiBFS5tyfn1Ba8ezuj//1RiMl3U5NWaCybKvJoUEyZ8jK0QuWsEHL+owqpLZSPAs8e09PyJThKWcqXcqQtR9qNs4zOTQ9e6mGJck5Jsdke01JfwFsre7AeuMvpK8q0lQrYLbFtuuVtRo4tQ8F8JnQt7vXp87zh7110DaFYZv2vj0O+E7/3J9ixnMp+F4LLMU4UwSrsuBdlVEUASAPssV4V3aMS5nKJVDPf0bVuZQd41wszq9HRmjLg1FZ7C/bHPj3vdz+qGyDkP9Z/jPK7vvFTDKf2RV3NUVQyv5dtlMoPqSXLqi42MVdWvH9RZTPzhWw+7TrU0hMh8hdyinbSaqJv9+ImUgAatDD2Kzs+e23to0Xtlo+S+lhcf9BPRjKmPFma88QTrqBTScDfQ7g1GnyJd3ZbLZUBoUfWeOwt9lyY4ObiY0HXTuuFvbh/klDzvTVgmCgnTUD54PhQO7TiF4xD6WZLnokqWErvRICw/9P2nv3SJZl1347vPeZWaZ7HDkcDvkIAaIgPFlAgv6V9KXJD/EAcdjd010mTXjvhd/a52bdunNvRNRMEsOuysqMuC7OOnvvZZiOQRmRYFy5dSEENVD3I5CjghOTUbM3TxZnYReZJe+Cdv8KLhGAGv9OKwlGoNiVLi2ggpMej18J7S5veVIBMjMMrwXYMk+MfCyF4s4iFLgQIcS9CYQZtS6j6lDg6OWkXFICU9TvqbP1/HnyoV4uB1U9GsuRwI6EBE9SdwPBFQZvT+Z3VHcwZKlSeO+gWhAo7aj4Dhs7FYoid0AUkXcpBs8rzKFXsuQ6HDe2WlJ1lO35GeZl3n73qzsrV4r29DK1VrNunW7HnkcL+/MvH6yDHq3RFGuyWW/Y49OjDfpdO5xoa66tN6ACO1iliG6yLBsxKkAqJhiW08VCcgpJVcouHnenkbzmtiSkz2YzGwz60rb99PMHVYnMAWFNAnIkHEzGc2vUK55fWCrpuWRuhngcSzzAn40J9mJUUmz2SOZYLOZqfboLEM4mBaug92yQgOD+NHRBaE3333xn+Vpd/pylYtOrOM2g91ZutNQJ4Jb2Bg8ufSBeSsnpeH7uxQx1P09v+1OlUxEz06Mtrc1Y7JlyAkvQYaboxKJ15NL6k7UoXwONJEjFK5dbfjdr8U5by5JrbxZ43PK+WVVV2rqdvDa3VHlp4J0F2lnnest5JIEuC+Di55WGO68VYZKNmVZ1RYvPLcifBZCXbuYl8Ey7+Px8nMYbAZ7aeZHDR0i3fgXFIwLznUgZvCZi7d34xUaff7Tl9NkgRGzmE3v59GfRw5EJjBdrW5/MOq2GNZAZkFjAgk2MzHonogORKCxis9XWqu2GPbSqlj/s7OnTsy02uHUUrNZqa+fO4nbX61mlANkkJ6o3O2xF9RTw1YxS1b0iFWkxtBcjrZQeNLEdEe0SrVJRpSPD5xJRNYCBYldDpA8tx7IYcng8yvXEWf8CJIGJNIm0GYPLJICjWRyg4no8zlukkzzuMDKw8rakczIdHKX/c8DCbkszQdqngDAC48PJs+MEniq75WbCDt9lD45O/j5UdF+yCKOoGKpGWI/e+3TjAL6XR7+GiwtEJM2FnBHj+YU8Lwc7HXZ22Gw96PWEKcBGHpiIztFR4kaCrnF33Np4NJWIX4zIc87e3LWs263ZeLZV+7HXbthyfbD//PmjgIGEgceXmdIjcM1RKGq7Y6PhxLpd0gjcZqxWLasVDjEGDWO/15HPJbZfVLT83N19L2xYYOCiTzP74cefbNDrGbZiw/lGzOLZZGjv3r7RhgFGJ4BNVassPUgnVQTcbpkH+FHFUkmtlhsRapA/cC7o9XiPfretrkelWnF9XrmsVjvpHshgeL4Gb95bqdGxcq1u53zdirWWNyDppJdhbjo4tTqDkHbgxyPd6/msY/A4II1zA1P2KBE+x+gyFU/A8D87ucw1LV9SEeLrTLyDlLaIZi3oWQtu2nr0LYtz8mfTwPZSMZCszC5VLGnvda0yTIJD1tp86XWSlXASYJObj+jeRe/1LeeUBP5vuW9fFVFJu7Br1dwrSoZ2Q1SWRlXHLRVd1oXIeu80wPv6e17RabcYjIyji0kLh9dl54w7BWDH7nK3mtgOAsr82eaTR7HvYPFNnz8r5JMu6GbrsTGkV4tYcKSdw4cWsNsowocAzN1qZevDye4HTWuVC/b06bONFzvbH7FrIsiyqhgVmJ4sjIAc4aAIx3FcoYXJTCRaNFj8qUgBE4gq0bkyIxSY6zxpSeVFEkAzh9SCygvQkXBY7il+rE7VxBnFU9v5ee9RBocKfk/MR5cMSPemuR8i8NAaFqHAZ2q6trr//D5VmM/YIImI8an2qhNTnFHpoEgLEsDRvwl0g1YvABPVmf+eh5hGX5IaqO0ZOXBSmR4V7EqVICAOaRcAk+aR0ou5KTTvAqhyvsxseU4U+Ho026znut8uFSABfqtW63Ay1flSOfK+3Q7VfdN2dMEBhFLeTrmC/fjzo1cyPdLLmd+SRr+37Xph7X7fXl6c4cuGZoebSg/nFc/Wo+pvNxs6rtWa6pR74p2CGnZl4bh5Fh6fh3r+mOnp2K1gj59+sXq5au/ePtgGP81cXrM7fp95WEMbKezlnMQEMUUV1hZyzt6fMSP7sCgJRq/bFsmGY4VoIh/Weks+smxSYCCLNdweyHe2effectWuFWFd7vfWaPa1qTjskFbU/Zk8nwR2VH8RY5if5XMauRzxZ+Z9tXr9VUbzZR2JJyFkE1nS1pS0RTK++KWJ17Mqg/giHb1XVqV07VjioJ38cxwUouNPqyhvBYtLldWtx3/Le0UFSNa5JwE87TyvAXe0qUnqFZPnkbyHr5hFGzOJut+6i0meYBwQIzBMuwiXqsC0A04+vGknyU4+atfx78xlPAygIHFxVDssxo9WOB1ss5jYavqkltZqOtJOfySni7PNZyvZhNHekUyM2ch2p7kMtU27UbHdam0fX0b25vv39n23avPJzD5+fhJQrvdFq3fqyj/jd8kyw2EDV3rkCnXmKsxtLKfoHnbogKm3I31+5i3NyCnFpRSKmAHUguuFny9zO1iXUUUUgQ7gdlSIqgTaAFBwKVG6eFhgFY/EnwUeB9JdnU0Z/CsFcsGtJKK4a4Oj+Vqstanq2itsjpWfpeWVmZEAAAAgAElEQVSrzumZc6TyZH2Pevfu4hJJE6TW4/xF1TxIwMzCKilEFKSg94WJuNZMkXdbU50juyhWw7uTu8ezQAYemW4O0DxXAjtaacez2LmQQ2DZAhj4W0IygnDEvV5vV7LoKuWPdj/oWa5Y9vMC6AsFG46XNprMPcE8n7fZ1CUMo9HQ7u7ubLxYqrrF/NmrLizhijYavqitzWxNCQqwFkkLyGGYXLa7QVs6TapQzn+xWtmQ5+zhjdqxhUbTnp/ZqM3t97/9VRCmVySQhwQFIPMGEJ+wq8NPFbAFaLjYGFCzD6IqRkunmXAhr8qR70WJGpBvFNejeKqy2MR1EVBqVm7dW7V3r6BX/Edr9Y42FRhnU71BfFHngVY82Yps1oJlH0xYrPHE8C0WNUPnfTh2nkWOxU0iePb/co6XBICsBe7WtSxtMc6qeK695i0b/rS17NJifws4ZB1XGuBdq/6yMCF5nSLORHydT6vybgW7v6aqvgTo8Wvy6qCSBUZJVE8CVNqOJ7kjySpd4xc8efHT/i26AWmV3peT8kVWO34ZP0M3Z+E/23o+t3q7Jy3Wcvxo+8VE0T3HNQ4QzzZ7+iR22pL24zlvzyOSlZ2cwmp9ZPZBMGqlbA1aly9DG6521n5zb//wtmuHxcR+/vBsi+XehsutNdpdu+s3ZU/GTIRssyYpBtWqNesVERSwCFMFJ6nZlzRxaexE7Agkm2CVJTJAwaN9aCBKY6eEACcAQBLwHTSlnQMHji05/CPPLKauw3NlsVdECH9l66QqzUHXrzWvIesN9Zw83sddRFQ5UkEFaIse+q/vI4QS3X2fx/DTzGhi0UuRhi5iW+byHs2UF6fVjaIBKeKRcP5HSI9m0F1T3HKFSkyBvSzye4glLiAnzUBWZSIoeaVH5edG0UcFmULdFyuTyCfa1PKQxDvzqJT4yXwmWj7p5b1Ow0r1uuJtMFJWFXMq2MtortYffpK7LRFTMC7X8kOttlo2GY3UBiT6hxkhBgJY1clEuVhU2jjt0v3BmcSIzR8GbJBMAvhioWSb/c6en56t2+po80BbGLr/j//5oz3c36ua4/t7WrKrtT08DHR+tA+ZmRWrtLLpVgB4R1ut1wJDthkSkPPcnM1qDY8HwoScL1ritQbgVrbTeSeGZbuNvq5k9f5ba3TfWZEqDgJWpakqbr2cq1plltgd3PvGZLPVxgfQjaoAvGGpOr3d7Abc/J6TYdwf1TsLvtmLL6LJ9SEL7JILbxzA4gtrfMH8aoG8kFOXVpWlAU7Wa18Dzejf09bgrGorvjamrdXXADX5npfAJ/q3SxuNrOufdfx/Ddhd2ghE10C8jqiyu/XCJ3c7l0r2+O7rMkB5e+KWHVH8db5GdBfqRsNsjtMto9wMGPr9frOxRrtn408/2Wr2olkElc128mTL8bNNXx7FwATstrujLZmf9DuarykBO1iE8cHDIok8zGa/b9+/6Vhxs7THz4/2PFmphQlNu10vywyYhXfQ71un2dCsEBJDowptH7Gx53vBunRqPuJq96nUh1yVjbcyBYZi8EVBq86wxLkieHsFAKCa8wU/mr1RkUScj9fXpq1F1SXwcP3TuVgWxV+MyWD8nMNBnxoDoBTABXmCKi2O0QkxMDJfney9bLATvpdqfXrkEGDnGXZ+vnpQpRH0JzBPZaZIIG+fIs7X3aM9ud8oCYHSUHNCGXCzG/DFUuQZNjrnvbdP5UO5F3mHTc8BdxVtDHDxILiVZIqorUd471ozPio9HE045tl8LsJOv98yHG0QauNpKfE3LcGz2WK+lH0Zmkxej3sFoMyWc3vz7r1SE3abnTLnSNcAEEg7oHIEiLvdrggobmC9s3a3Y/VSQV0AJ5WcZb/1/DRSVU+7D5MC5nSfPz9ZqVK2t2/72rywRXh+mUj87inpR5+ZBas52rXcK0gyunZsHlQ9+lwPQova4MedCDl+PwvW6rSlweP4AeN8uax2ZrP7vZXbD1bDKeZ4EgtzMZ/oNbmPGJFTXdK21ixVxuWYlhdUzcGqpUKm1c9nF2aok2H8MxC1rCJWdXz9SYJNWkWRBT7JdStr7flWoEp7nbTv3bKoX1sPswAjay1P+/lL75Fcs5M/e+0c0kAw69iygDMN8NOq+ls2KN8Edrc8INcuQLKCS4Jn8qDjf0/erL8EPgc8r3r47MvMUW2b/W6lmQVCWaQGOFcoH3T5YqvRs61mYxs+f7LZkrwz7KVOtj4cNa/DXBdCCmnMpXJeO1ZacodCwX733Z3VclsbP0/sl49jm292toIaXmbhqMsEuNZsWRdPw1JRi2S307QKpBEzKxdzCmoFTDTDgkwQaecUj+OWZAI7/l02TgRjujRALZ8SsoFCSDpgzkg7lB2zSxFEaOGaRMJtrpEcVryFSPsyioGR1EAkH5/nQVeXNVjUSQrC8GhjAclATitB5+dZCMGrU5lzTooRkMlf01uAIq/Q1pTHpVewXvn55sTDYp14kytU9BoKzFULkffEuQWBtIvK9QVYyzjavTGV84eN1g7iBjo8rl9RPqmQXA6Ox7Zbr2y1XLi7yo525lZxPNFcEhedN28HVq/gO1mXSBqSEu9DNYaWbHMgpqlqL8NJkA6sbTie2/e//l6Cb0kYeiRm7GULh/SBdHuuf6vZts1mLaE7s7Z2qy1XnXI1LzE67UzAZTpfKQVh0B84sQd93Wwu1uP79+81w+RWTGmd5s06DXxWyZvzVqE2DUf2Bmd5eqqaQpi+26raRO+HRq8pGzQ2Js5mPh2dKNPutmy32kqLB/ixMSnVm9b//l+sPXhns+mLOhi0gOk+8Ls8z3JLqdW08eSZ4hy9Wst5e7Rel4WeMzYJj420dxzvF8PzaC1I2xh/vfH9S2r7JRC6FVQubezj1cW1n7tWWGStofH175aqLQ4U134+CTZZ1+vasadtOLLuzbeCdXJzc2kjk4oV1yq7rAsfB634w3etmkte9OjvWciedUGSx+VaK1/koi8tdjISPtl6OtEcinbT5PMHtXFqxbMtPv9gi8XU25gzolLIZMvbcDyT/qrVbqgFSiVRIdGamcfxaMvjyb7/1YN1ccVYLu3jp0/2MtnaYu06PFz13717K0pFm5wxBOQlEslrVkfsWyT2JyxE7IABO1l0FQR+nvTtVZEL0Z2p6Su9p5ML8MIXzEwniAT6NvMQkTyo/hwgWQzlgcjrBxsuiCiahYltedKMTKl2CkZlxkd71FummqEFtqsATq/tczjavCIHiVThgvFi0NoJiIXMkSYOkg2LWMFOMrT2FAWdsoJkA0NTxd9O9y2fY/bDS0R2Vz6rO0lkvg/Ve8jHAwjESMWceiuTY08ydycY5ric41pRTaQO7EWQgJ25VSvwaNPJJIjnc/Y0mtv79w/WalC54ojC9eNYTzaeLry1y30rVezDx08yPmZO9vFpbL1OR3/+4ccfBWI8D7VqiQLXJmMYn3ilUoEd5M8JWabdalmniQuK6d9hcXL8u91JrUyRRNDs5cyehiNt4tqNlrXbdbVR1ztcfg5WZ75WK4ZWN5sat2rjnq1Wa1vM19bu1FXFssFibs19brTb1hsMVHXpnof7Q+oHFSXPcK3e0DkXKnVr9f/Oet/91rjK2NMxdy3XkE8wM6wK3KjqlZpOqzbEREEWojrlGQT4os86QI7EhxOMIrqSbcxrAHVtUf7Wf3/dRF9pa37L695SVaUB1rdUTNcq1ixATBYZaUXKtWrqEmBeK4rSzjFtk3Ot8vtqgxCxMZO7prSbljzASzuYrN1X8qJlgV8Waicv8Bdwc5NjH2o7+eEV7E4HW06nsoCCADJ7+qz51WH2ZIvnD7bazG2zRGtHmjV+iWt7nsysXGtIi4RpL27yud3W1ru9HXJ5e/t+YF1iU4iImc7sx49PtjucZaV02J2s3m5bt1ayYrUqoTCkBNhxsDBrlaLAzplyZc2w5OR4Yn4CAHqVFtkoiblG9RZVrVrIGc9R4QEwrrNzO3tvC8J8FAFFgashusfNKd0qOFQB+lkfi3kki3TnVHIsr7QKneCjVqO0XyFOlaox8smE1hhZ/+gwnCqu6pDKLcwlPWncRc9qm7LwyQ6N1/cA2MjXk7khAK50gyBV8KqTHDeXj/j75EUqEYyBIHzJosx397BvRZIBaDHxDuxcpAdIFUT7Z86GifN6bdv93naHvU0nUz/v09GGs6W9eXNnvba31xyY95pjTRdrsS95L6Jw2PRQe5JrR1oGrVI0eT/8+IPuE8kGtTJVq9lstnS2Il6qkkOYWKAwIe8HfatWXFvJjJfrgwUduj+uF5ZktFxny7WSHPqdrohU6Ac5bkBcMT3IHWA5nnPGVkV5i6Sbr5c2nc6t1+sK5CGTMPdU94P5InKbppuSs8EDcCXQx1A6Z0r6qNQB5KqVe99b593vQusSFjAAVtF1h3RCVYmhA7IPjol0BMAYMhigSauT9+Ya0jaVGw7m5Vi+od9TJNDX2XfxauEawFzasH9rdcFrRbreawv2teNKrrlZG/6siiar05UEsHgH7JZjulSdJX//2jVIvha/fw0448d7CR8uvXb8eYne8zWp/NpFuAXYLgFmWhl96TUvHU8EZvEL7X/2NmYU9SPXBtoo+71tFnMtpgWc50dP8lRcz19sO/lky+lIHonICSAlPI/GttqfrYNAvI2N0kHMPwyDMcx982Zg5dzJNlN313/+9GifRlPbHM9aWE6nvBaR825ng7f3Vs0XNQtptevWqJRU4TlTDcswAMuMRiYV1qu+TllyzPR8fqV5XXhQIj1hLrhaCOfI6gtEDLUo5aTiaQm0CT3JIAjP2YNTMamiQ9hLJhw6r0BQETj5xkE/JJ/O6I4ASFSYLhJ35qTbhPlcJfrBADwch5dk3maTFZf7bDrzc6+5ImCkqiCAM1l+andSodL1LIZ5IeSSw+7Vzkx0emaBEdgevP0Ko/Ccg6jEXNIdZzxmyclLek5I0d4jLue+87+17Y+eeADJg38HSNjgDAY95dlJgA/w7HdWazRssVzbYrFWy477SUIGtmPyzDwebb7Y2mDQtceXZ3t+Hlu31bAWifXFgo2nMzvsIWR4KgEASEeB63jf74mpC7JJD1dy+QvgzLFhMM3zfTic7WU4VGuzVHKwoAVPe5Rj5P71u0gC/LPA+2oDdD7a4+NQAMm95XUg1LDZ4x5RkUHC4c+a+YkYFcwGqNoLBc3umEmX63fW+/U/6Znbw6qs1q3caNjxQJcDI2z/DNIuzVPuH86aM0oucjzLco1/l2lDhYrO7wvnznw60uilLbTJ72VVMmmL8reAYNrrpoFTWkGQbONlVUTfcox/K4DdUszEfya5ufjW90+7T9cw5xoGpGFK2gbidbNwrY0Z/+VLb34NrW+p4NJ2FPFdTdpOJu2G8D0XQwe6OYLyzcrWy4m3cBZjVQun3dqmH/8ksGMhYY4ymWD/dbZCxfVrLOgbwjwrFevddaxXK9p5hyj3ZOvlWnOOT48vNlpsjfCUXoO5Xlm6vop0eC2rMe9ot61RL4vVVyXHrlj0VIMgoJaKTHmm3pqUdo6IH3X/COvEGQWxsIOJFi5VTd76fE2X87gBBzYqJbHaPCSVeZValDnAzheXoiy5yLwDDVyTSLUVsSydDlp0txWsvFgoYYAiB0C7BxIJzULyNFUjwPX6vp6ArgqU9qJmTe7EyfdOp12QHTihhC/gHc3dfr/WuZGlxujQz8mrKsTb0RfHJR0d7yl3MxZ7BOwOdmjtlLIuPZ4p041ZFcfFIktrjtnRCsuw3UZZhYoCwjeTSqmQs/6ga606wuyj2I2aQzUwXj4IxNgEaVE/HOzDx8/WavdUjY9GU7F5D6ej/fnnzyIk9dpNK5bzoQXqMg0MByhgn8cTpTO8v7+T3RcHjNtOo03yOMzRrU1IVqhB06faz9t0SQV5tF67rnMieseDig86p0Gvr1auMuSYz7K5KhRkW0YKQrPpOX4wMt11KCcQk9YOU+xAXsHyDtkM11cxPTBJ+/eWyzPDu7PWd3+v+d52hfyhYKVGSzNyz17Ma2PHZgJWs9rgVPq0adGKAnC7vVVqbqnHs4mJA6ntWL8lXcQubZSz1pFvXVwvVVrXXutSizK+Vl6rjJLrW9YCf+l10iqlaxXtV+2/xMVP+7dr4JcE/Et4ces1SQPgtA3R68/dCna+wH7pq6c9bGm7mmsPRdbNzLqgWeD2ekKB6kBry9mHXi1gAr3dzG2/XrgLPDlg87FNnn5U5M9iNrfpbCaDX1orLHTs9BFWN/tde3PXscrJ/RTF2oO2TxtpPLVPjyNbn0oyJq4WaGG1AoXcbcHazbo1azWRXfA91BxGVRtzt5wEv/zd5xLOWNOCBINS4MTiBCvTNXea2YUWHkDj8zt3SFHFEmZ6RO2oPam0AIyZ2Zl7cpyIHRp6OTB5Bt3B/S0xdwagAMdAagnNS6f+azYX5oUCV2eNapEKs9O8M0X0pWovYndShQV3FJfSbf01RaBxABJ2agwYvBQDmSECQ+Z8ui6UQhLO8zp79860ohZ0MT+pAqluBICQH5AlcO6BhkOVeXC5AKCw2Sx0z2FJkleI76naocW83b25Iy1P/w57klYbmjnLlez5eShgEpjkzX75+aOq1Xa3by/PY1HqofQ/PY8lJmcDVK0WbDicavMhfVu1KmAGuMaTqb1786DKitlpowKYdO2UJ3ZoZusVCRAev0OCAgxORtVUY5BZ1Bqn0kRbChGLyJ92S/MyfFd5dtlULeZzgR0aQGzDxPwNEhdAjd9Dd6e8OlIZIFuhC6z4HJCvSq1p5VpLz83b3/wXO5ZqOl/E+RValCGNgzkxwKdW6emsCo7WMfdUJKQw742kCVEFLp/Y4KMarS9JsEhbY7IWzL8FCNN+99rCHP1O1rFfA51L62dyjbwGOGlrbdr7J0H+W0HlyyY0nSgUYYmvDV82rfHfi/9M2jVIuxfXruU3sTGjN73Wfrz278mLkYX6aSd/6eL4xXPLK3a6ummhfbffrGy3GCuCRevyemmH9cJWo59tuV7YeDhT1tgeZ3x0SKutWaVk79/fW6dWtsNmaYfdQdl2AiIExJOZPQ6nNpottNDJqYKKroL1UVGG0OSOwchs1Z2YQquI3T2zEKWKs/Djfk+7LlSSAJuTUCIxedjZqhUFOHrydJQFBgHFW4saWDqoBX3d+bAVSzBXajjTMRgxixmpti/6JtxAHPikbbKD5WFKRubRQdAhgoyqM45DfVav6ABgxSlFJs9hRsgNCekJgI8/oGAjFliEz7p1mDMqmecFtxgIGQJHlzYE1wNnJbLIwhBkpodKjPMQsAUZAiQMIISSmJalJAT8HWNoZnMch7ch+bv7bJ5U2TNDWq6XtlYyxlbGzsw7N/ujDR768p1cLDbW6bWUdgFTFRedl+ehwKVW88BgrMYm87kNHh5su9vbeDixRquuYF9MmNnwDAZtm8/XquLUIsxDvy/bfLmyz88v1mu3rN/vWK1SkoNJq92xQqVkyzmbtZNYoBXipTg/dTupns7yWMU0jZnhcU9rmfiinVLJmdMpvYDnrlTyinYN1b+sVq+euXDNJSrPm3w6uc9sBHmWm42mlSpu0wbgYjRdKNctn69YvftghWbbWp17bS7x6yTpXDNnOiU5B1ruXYn0crWbXciyWs1FVlEgLG3twNzkv8yxk+Ly5AL8LZvq5GKbVYV9S5vzUkWRVSgkweladyxr0U+uy8nXzTq/CGzSgDgJ0klwSV7D+GtcW6O/5Ty/ZdNyCey0mY5XdpdubhpAJUEtWWJf24l96y4r7SZGZsGqaML/VGFIdsACHLRWu7UtJiMr1ht2Wk9s8uEHq9TqNvz4H7ZZrtSO5OfZba/We9uXSvYA0FULlt9vbb1a2WyxFamhXivZabW1p+HUhvO1FjQ+jO02lkjMX3CNZ+bR0Kyn08I/My/hOC1M8usKRa/O1MZk7sU8UeDmbUkx8AK4+XU9Ww4ABxzJGROhBBAMTMcADbzGiX9kqC/3iWC4zEwNDZ18NB3ccgeqQK/MqHyY33kiXsgMD4QB3l//Lh2g78L1O8z6WKwCS1QyhNDykBG1WJkcj4OoCr1A2Y/Ys9E9pcISyYSqDJFFJCOgVRpVBwFsIajQcuM8qaTUGj2cpKH78kUqBa4kJCCcPcYoGF3TgqZix9YK6ywWYd6fzY67pqw9qX6NX+ZKDNHBw0AMSHR3VDu1atH2O8J4GzaczAQ+naZns82mM3t6GSoKqtPv2cePj6Lub9c7mypJY2sPd4jDj4oY4mayqKvC2h3teTzTtX17P7BepylyVa2BhVhd76PEBuZhtbIYlUX8M2GZbnbW63eUy9cfDCS9EfHjxGu3bLlaaVMB2NLSBvSmc0AGgohvHpwM5JIDZpBUjxBWuC9IbmCUQqihGuXvhBpXmh09/43ug1VaDyKo0HovV2oieVHlAozVOobYa11rzNWj1rvPcH1jw2aE51p5fsgUyJyUI0x4JkIlkLa2xEHl1g33t4JkHFiyFte0dfBStZNV4dxSNWZVSdd+91rBkXVdLm0yLoFNfO1OA7tLAHgJrOPHmSyaks/DVbC7Bljx3UGy9Ex7cycPRCGeQV0Vi3xIO+msi/jl9ZkhfP2aAjvo2giJD7QftyKM8CHezZ9s9PxBgDL69KM+fOvFXG0rzJ+LzZY9vO1bI3+y/XorbdTwZWq5WklxPLbZ2Ww8tpcFUgM0XA4CgwEMOY+1gZDS6/dlFQbRAGYdomRJDmgXQdUHTAQUeHfStnMD3CgN3Mklnk+nL8CInwUsQwKCJxL470SEHBdth8UhEF/kWYldkxIOvsz95P8o4ghcEdclqusoEPZqQe1VdkanvSpXFicXkUdJ5UgeIiDz6i5qYapaDbRy18fxRn46XkwGbSSVWUhlkCxCvUmE4mGmqGotzCOl1fNjAsQkt6A9CfcBAEaeEFihtEllLsAzpxbmQS4jeG1C1GDWh4vKgTmswAE27tyG47HN18zsIKJU7O7Ng8/BaBkej9YdtGy12ig3jhkasgBakcVKTmBHlh3xTt//6nuBF1o+AeFyKzsyYoOA/9XGs/8wHq/VMBs/2mJ9ULu0WSurnXnYLXTu7V5f7UKYokhbkDAsFxslNVCZcd7M3/hdzdcaNYnZAaW7Qc9WS4T02N1VVVFyX2GgKkAVVuvOdXqAHbIYZQwyA4RIhfxFujnihUrGbI1KHpZyud60WrcnQOr0f2/1++9ss51bnvieelMJCWozk3pQrSoPj3FACDBUNUcrn/lpFPkjRx6ZkXsbnA2k6z//sjV2y+7/b6nSLgHiraCSXJRVacRmYdFalqyorr1+EkQuAU4SVJMbgksVWdqx/i3XJVm4XNsMpF2/W773FeAlZ3ZJsEmCXfwN4jci6+duReWs142DafJm+N9jeWZqwrjeDoYe7R85aCjJ2iwP6WC3tPN8ZC+f/2TVaskmz8+2ms9tOp3ZZH20Qqdl7wZNK+03NocafjL5Eu5PZoN+w9aLle1XOxtPJrbYnRULA7jAWJMmL1gcdbp9u+tDB68K5GplBMKEtZbd9JnBf8jv8pgczzODfQYzL9rpCmgUbhmAj8ouVFBIKXSAkHFC61MLv2ZarnkTK1P0fb9WEfXfu5AgLPKCozMhj6JxqB2qCi+0Ej1+gdJo5w4oQiveB8KD3zn8GzVDQwYgYpA7rVAtnjh8wFbprEW3LmOWJkaov4+Do4emim3Je9O+IoPNjTUddEOunTR+OMugHyRKRm+B3+U2IKk35KhsZHCNwz6yA1iKVMhhXgA4ctw7mI4YQqN1Wy7EeATsyLljYb97++DMVezncmb9QUvROLT7xpO1qsMy97hStNV6YcvZ1l7Gc7sb9K3QqNvz47Ms0IbjjVqjhdzJapW8kjPEnjSqmZqqz8UKNxcChs3ePfTV/sYPs9XtqmqCkcmsjc8cDGJcXRDBQwohLJbbtdkc7O6hp/QCwBV9KaCyXa9EhgH8+b+9oo5IHagI2MW+lH2YW8oBwvx8eCA1t+M+0EKV4FsEmobVuwPFXdUrXRv89p/sWCC4dauZHnM7/rshSxALs0pdn5fNcq7MvGa7p00KDkc8n5VwHfzeeeueMYE/JJez0LJ2+tH3r4FHfHHMWsyvvcalKuWrxTeAXbLDdQlE0tbTtKIiCZrXrksSCNPAJ6s6u+V6xLtu167xtddLO46s84tjxsWZXRLMLgFd/OJEJ3NtJ3HLA5i22+C4ohbf1xeRysjbYQAdbC4EuyQ1kw5wWs+UVXYYP9vz5/9PoufpeCyrplMxb+1234qFs23HI/v8aWwsm+ye2e3jPUjm6XK+lPnufL23MTEt0KXLVbVdcIvnw1mtNa3bG1i/w4e6ZM1KWbE+EhsX8laUDi54YQJ0kWD8SJYYbvNRLpwDt3R0QV4glmNwLdHsLpLXoZEL1lKq6vg3RL9BfqBKSAsc36ZK89meKjQqqCCMZvftMy8wALJIcKQRscWTyvlh5i7+5i5vQALgidO0joMgXZWpp4zrPVSaBVs0yAmap4aUAjXiPBEd0JWQnd287MVCMaiFz02khf1Us7IFC2J3LR4nVWiQMdTCDcw+zpPv69mJDcaVCg4tHp/M3d5227UtlnOleS83e7U0i9WKDR7utHgzt601MfSuqILi+qz4/hGw8vgjZA/k2A3HAFDR7t9/Z88vI9uuZzaZrrFF1vyxUS2oyiR/j6srPWe5ZMPhXAbknCxShQcSFZazYHBQVNoCFSBfdC4Afe4VFmT1Sk1G0vPFTPKXWqUqGr+S0UsFfRZI4EDqwfODuHy52ur5Zo5JZYUOtFzmPfwaspmjuqPtWmGzBhGr0fAuyXZtVfxj+6SVd6VrrLcfrNl/Ky1du/dgm+1G1wU5xjZYhCFPyBfLArhyvSYQR/pCZ4R5nm9meKYx5F4peqlIvFRMp/W3gNGlCiirikkCTfw0B/EAACAASURBVPLvaYt02mvd+nNZ623yvK9Vc8mfT75/8vdvqZS/ApGY1eOtr5UGTpdAPu2c0yrTSxWowO4akqbtRi4dWPIgkieW9u/XjiHrhkYPnLdGA9jhmLKg9eNECXaI9VbH1uNn2++Wtnv5s03Gn1UETkZDOxRIJKjaabO01WRiP/38bJ9nS/vuN9/5h7daFkjhSs+iOJtObL7O2Xg5tw4D+tzZWs2WSA60HAm0fNPvWqdVtSouFgzeC+55CTDIE1NGz8BY8MCM7LaYWckaLLQ1g28hLMNXFwlpnkK6gexHnI2J8bGSweWJ6ckAah3yI87BdCAqYwrtDiOCMIEEVcsO/reLwInVAaAgtbhjmACUtl8etqYAidw7Z0N6dRYSyANjk4pUx8y6LC4LrM+90iYACScnuIQCpqGKT4gfAtHQRtsjCndxuWsDvR0rjD5stIgD8qHW1H9l9MzsJzAG8XN075S87SU/oPJ3cAbc91uE5VFy+cHW60Ugq+xEycfkuNXpiERBW7Dbazldf70Omr6TLVZrBfH6/A2wW9h6tbPpamXvv/u1HXM5JZhTgW2oysysym4L4+n12s29zSTmHg0XtsMVxnLWbTD3bdl2tXJj6UbN1lsAoexsYfm/HqxabUi3R3UoizFazoWiMur8+nATz5pNS8OYg1wDm9Rkceb6zpwqXCzs6EDgJMPPoAUsQ3IKNnzoRSHk1GEt77YKGKb67QzeaWODvVu9fW+HU85KRAG9/V4t6tV0os9Btd60gyQSNbVOIXuVajV1Gk77o2bpX9YIiEVbmQHo+ia+bl1LsqqBtIX/0vp1y4Kc1vG6Vs1cAqRL4JMsGK5VlVmgkawutQYF8+2oaEl77SzgTluvkxXotTX/lmv9LeD6WtlFbxw/ofhNzzqwrBsb3dxbDvgW1I5f8PgJfn2yDhSKcBGteacPL4t3pVy1zWykzLrl4w+22U0FdtCfmWNsqdimY/v5l0cbrs7WHnStWQOkTpqnwdqjWsRSieifx/HCcuWCFpMKJd8xb/PV1mrNmnUBu0HXGg0PZ62iqQOcWG7RSVc8Y4wvNRz1UHGYkXjbBdaqbkJ7D0KGM9KYk3mpo8pF/2O2hpchcgFmctoX+0wL5lup5lo2AR/zKvevVKsSoJQwHFJPkAEo2SAI0WkRBqPpV704C3MkF3CKjc/l8A6RJ1eQPxTc7BpA8TR0d0lRJRbOV5WYgIk5o/t1RqQTlZfMH3ntSATvdE5PbjgfND87hU2NJ5UHA/DdwQXUeGpGdmIArGakJJxD1/d5JwbRp32I9tnuVe2uV3MlBKwgqFQqVq+3bYk8gVlao2539/hZ4uTi1SP/xusqTqdYkN0YLcDPz0Pr3z2IqAEbcjQa2Wy+EthXS+7GQsuSTQoU/2aHBISN3Fe4Zmjy6vWS1UPCeafX1ZytUq/aeuUek3wxotacUwn3eWtWq2KV3vdbaldyLJBx0AjSblSYLGnk1bJs8TCGlhzn4MbYzB95PZlBF52kwrVEdI7MwjV3xBaRhEAHhPifmjV6PTvny1brvLNa750IKaVCyTqkHxTK+ozZYScWq0z4AEdIU+WyTBFgz7Y6vbBxDV2FXF7eodw6zRejmW+K/isJVJfWp29Zm75lUb9WcWYB0rcs/smqMnrPrMU//p5x0InW1W+5Flngd+n4k2Aax4csELx2PW45j+g19P7Jyi55I5IgeK2iS5a3yQtzK7DFb961i+g/67O7yB0D6jOAp7VRbDKzPeLx6dDWk4922M9VHc1Gz7bdLu3pw8hGo7ncMqxct3qraWWQSUneTuneLte2Wa9sNF3Zp5e5tbtN+/7tQDT34dPSrFjWjv+h37Vuqy2X+wqJBgUTKaUiMMNCiarFW3pFuZs4EnmYZhBFIyoPFWB0DeXLGD7guiYqljB7ho3nmkL5FcIuDPE8Tgrx8FOB24EFMlROAiXZqri+inlZWElodXIvpYGLzJyjfqJkERBVQlq5/EedicmC5SDsnpdqX1KJEnoLvR3mZDCZ9jQEyr6Qh0ebdI83qXq2apU6KGroF4ThPsPRh0XtwK2AljaqXzt3XvTrgd80r0F1GhxECqS5UxUebL/dhKDXs+4rIbwAL22/JX/fbZRwQLUCWEHqWC2ownL27n1fYKjaPHc2QoKX653mW41Ww6bTia2XW7EvazXo+WUr4Ms6GtnL84sYlVD+ScHAscVB86R2OPuF6XSh/2Ivli8V7KHXtuWcYNaWRxiJFYurChl5yAg23u4uOKOx12oFfSYVlAfxUh0y74Wgstp4a1NWXMWS5BMAHPsLJBcYljO3Y0NAe1bRVojmaT3DpqzwrLesVq3YdrfSs1spV6zVf7Byo2WFQtWa/e+0ceGZ2G8P1rt7Y+cSaQc7EbUAW4nYqURDbU6l1+7eBUPvwHWSw4vP3iVjUPs+DItjLelLVV58HfumaiA2V4sW6OTinLYmZlVBaeByrWBIaxneAk7JajarO5YFeGnrbhrIZr3upXWbf4v7GH8LrmQB+7Vr8lVll3yRtIcn+pmshyf5O2mofe2gLv178sJ++buz+jwAM2dLBbXC0DtbremtnMNkaMuXD7aaP1ruvLPtYmovT09abJ6eJt5eyhekSWLHulmt7b4PrfooujjzBT6cH5/n9jTfyh/zd/cdm0xmttieNWxvNxpKfH4zuLMWoa+GkDcvtwkAT6bOkYGyDJajuYgbKYdlWiCB4o2dr7uTwNwM1ZEAzQ2YZdEcpADCiOCq4SzNINhFcsBPngjuDCkEQbAuhiHtS32SA6NT1Y8fiZidVGbS53FYHgWUK3gQp1LIAeyg+5O+T+/tICewCno9zdqkh3PGqqQh/FzQ7jkVkDNCAI8FGQbCnsvn3w/bGnlhOjtV1Z3Gj1hduYjeI4Fo2TK7o2p0o2GBoApPT0RwuYM761MV7pYr23LfmfcS14PkZLvy1pxSF46ar/Eh7Q06uh+Yh6Ovoy0KgDC/rVWQW5iNh1MJwAETUr6xoqs06vb542cxNjkhtGtIVwBY166VrFapKfR1vlhZr92wUrVsg3bTDtqoeBKCvD01buX5cv9KjANwJCHRo42JQaNuh/PBamWcVUzEGUyvW10IIaQ1eGXYbHXUAuXPZO6t5gvvZojM4/Nq17o5wUkV3m4nG7N2u6EqUVZf5ZLIMvXuvR6B/rvfuRsRll/MocsVZdU1ai0dO9eXf6PS1LMCwQifzhpVI+8ZdJc5n91FizLPLED9hdX9dZp5fP3IqqJuXVyvVRe3vE6yJRhfQ+NAc63iy6rm4seQBsRZBUzy97IAOnrNJHhmgaSWkguG2cnziL/uLdgQf+2sijH1OkSVXfLArwFd2s8n3zj+GsmSM+2kLl3stJP6cgy+qxcBgwWJlpco5Usr19tqfeznI5s+/tk2i7EdNhOPOZmMbfjyJG/D8Xzpe0sqsFxBRtCtdttaKA3Q4EEGkOXYzj4O57Y85e33v763Om2o1c72qsTKMn1+++ZOixPtTZhtzOpgYKqqY1YXWpBRT9yjUJj1BCARzZ8Wjrcy9eFmhsVDRHQPoIbmDdsuOZl80ZfxOgI8tfncxYTfESDtEcR7Gek+KrJm8QczvDcgod9R2Fl4CRAkEukL3NxvM/LoJBBVri2SPITYoCh9Qnq7AHDSW8GwjIg3tM2gmLtjjGo3zRmJ/vEgT1ZFD5Gl1eqVoATdYlQGazNZhfnCeNxu9GInwNTtQJzMFDTwbunl8zCAUCGwR1iJzsRk4cYIervZqr0NQQUgVfwMgEIVB0OxVrXBXc+enl90n2H/QvqgvUolVCrm1e6mQlutt0b7cTyZK/cNc+NffvnFtruDNJicMSCLw8v5RFp4w6YQXKZLezvocmrWDoG/hLxi5cV15rozg+T8zth0kZggicHKGcChUvOU9KPtjxiiz6x/d6drtCWQMZ8TiYvnbDgcWbfbVmv/tKeKyrlMott2f0q0fHiC1mra9Mk/s14PwIP4m3Zn0Rr9B4Fpo/Ng/V//QdKO425j5WpDpCM2auVqTSnsmHDz3pVmS/M7NkNUwWrTF/js0GZ3kTn3V6SYHaxRNwHXrDHRzrxlwYwDTlpl8teAXPJ34utZWvWWXB+TBUTaMaS17tLOP229VacmRboRXYv4vyfX4mvr96WqMQ1U0wAu7Rp9y73MwqTo+1cJKmkXMm2nkDyoLPTO2oXcclLpgOfMQIEFAZ3s7tXKoXJbWKPdseNqZrOXD3Y4kzY+t+P8Ubvs1Xxqo+GTzHo3qgCc0DKerKQHumtVbTpe2EEFlRgRNqKqm20sX6vZ7972VEmyy2begp7o7bs39qu7vrUbFbWBqGr4n5wrqOyQC6iIyhmWWi4O96pOrhGBsSjiPPKEYM6M64haqgCjUNmrPhZXkV7CMFnXQhlxACZGy/xOwU55qhuOh/fZayaoSqoA3V82+V71sYMXRkbJBSHc8zVNwo9RSQo+rhPIqakK6AEu2tl5lchP4sYi/R6p2+UK3wkO+e6ZKJuzgEY6Lk4PUKcQ1DwPUAMkPWNNrytrRWQAnKcGjt41VeJ6cIQRKQOQdBNqzZdUJbpKArBTgsKJNttGM1m+r6p+sxEpYgNbk/ei+lMw7FlyAeKe3r55sJfhSBq9IkkGQb+H6Jzjo12Hndx4trTuYKDW49NwaN1+zz49frbpaKZ5V7/bU7yPtKEnk83W5mz2w48f7Vdv7q3eIBnjbL1WwwExKDWoNKWx47hOOVmJYWWGEJtNVrPZ0HUXExOj6dPBXh6f9P4YNOMGg9bUTZ0b8nhlY1avlmwHEOby0p+iLa23W3peqHgRodOtoBKjuuN43NYL4CxZrd62Qqup8//1b/47K7S6ttsuVbWJfFLgGThZmT9bwTaLhXXfvFW1t10ulP8osAtiezZ1SkM4Ijgnf8/vIyD9So6KsTSvVXPJRTWtQrkEXLcAZdp6qM99BjAnkxSi97+lmouDVRww084r/nqXwDRrPc46nlvBLgv4omuTBMFr4By/pmm/GyfZfJV6kLxQWSd8addz62vEX/tbdlHJi+pJBz6PIZPMU5DN1rORdDx8wGnFYOQMSWT5+SebPf2oGJbFaGiTyUS+ggRpbmCGMVNYEZZZtHopZxMWBM3EjpY7HOyZ1tSR1t/e3ry9sxL7XT6ku5M1Bz37zXdv7aHdtBo5XWrLHTV7o4WJMFdBrKezFphIPK7pkwS8HqYZVVlqW7ogzHeyqqachRkBpsAOAOSDpE5jiNsJuqQ8LUhafZBK8hU7HzcubUCKwcLJAiKAc7cTpWJjCB2ahoEf89pKVQVHpUY7k+sSWUypbVnSbv213aiKKtiA6bW9GpOdmeyg3F7L6ZoRqQWQBBmxJXN7MWG72rZHy9HCDOJ7pnNidNLSwjQACCZiSTOt0BKVRZWfp7w3aRfK99Np7LvN8vXf95uD9JiKowHoNh6mKlG62s1nRQDhm8kM8s39g2QKyAqw/6KCQV6SxztSbbmzzYcTG88JPCUdoCKHHlmyFYv2y48/6Wf67Y7t7STNHBU1IFVsNOyHH34R0Nw/9LWJa1SKVquU9bPkAUG+IvkCycJ+T7bezLq9nhs1r3fW63X0PEi0zb7idLKX52cFtXbv7my13mm+x9+l1Vu7LhUTBKzTKLkViXQ6WLvTsUrVZQw8f8WSP4NUdgBd9LnU3ytlK5XrmmHXW31rDr6zQpV2586KhbKVKnXb7td2XK+s3mobKgpmlTxP2kid3WzBReXus+mympxVajW1PKks0d59ATbvDlz7SgOxWwElvvakAWoSyC51ul6rjZSDTr7PX655viG8VNHGF/5bzy+tELkG7GmAeunckj9/be2/VjRlVYipG5h4GzP5oHxLWZkGcn/NRc66uOk7h3DTyThj577BRipnm/lQzDdRn/kQlapWLuRt8/LRdsuJjT/9hxh8i9FI7Dq0Ro8vE32QqB5YBOSDuKSFVZLbg8TY+63N8C6ceKvsV+/vjSVTqeVm9ub9O/vNXd9a9YqV5fhAPh3zOggg+B96BUcbh+vldl/+CVVOHCQKMSYdaqgI9W+hEmRH7DsVQNHbO7x3tChI9AzYiVRDKzMIy6MeOjqq49bKtbaDRx5mZjFo2dy1RJKAIOTl2CIPRAD3tc0qtUPJw2JfnSBc5iB5gGYwALO78rMbePXgDJVmjm08ZtrBQUaYHrVjQ6WK5kqvr66nSyBCD9hBLuTiYWUGGQm/R8AKYJOCT5Umb097mBY1rFlal3vN37zaPIsxqBYdcUCYRAc2r5Iwtlyzg8yWBXa0PmmBnk7Wv8eSa2efPw4lD+C1qfxoVcq7M5+3+Xhi4+la1xniCvo4Al8r9bp9+vhJgniqfmZ52Hmhm5Nurdu3T58eZSf2/t17t5PLna3daohlSheD4ztZ0SrKvSvacDzVnE5t1+1ef2aeh+NO1M4lyoronW6no9gg3hNwor3Ms75cLd0VZvgi2QyggigfkK3VGnrWADzPmGPGV5OYXh6WtJLtZPVm0xqNdpC4IErvWOftb+1coQo1K5FwXqlIOwj7ktw66U4rVVmMqW2piB/E6zXXzR7c1xQGKJtPgW4gq/As+OKv/68/JyuYrEU2vm4lF86shTitsxVv8yXbgZeqnmuV2C1gE/3MtSro1vU47XiT1yJ5vhH4xn837f0ugdffUh3Gr0HWhue1jZn2A5cuTvIhSdtpXLu4aWCadlHjO5j4RXZKORXX0dZLBv5Oqd/sllZptO1IQvKZnW3dCoe9zWcvdp4929Of/5vo/+OXFxuPR5qpbMkVk6vD2g4RgSEIsaNFFw3YaDy3j1PaWCX71X3XKhAfaBEW8vb9++/sbb9r7bq3C/mecutYZEVGMYOeonDWyAdT86+ogmHu55WbF3Re0VH1MbejXRiafDJTVuUoD8mQEh5aniz+UfWn39M8y5mTSjQQQSbMyNRidKcVDfxpFVJ5IS4PrEnkCSp/Df9EF4qrreg9pOBbGFYbVXiAnHtpklod5fC5Fg4LMMJp86KgU1HmCziHBOIMZyjRvUssmMHitqKKOGJwvTrOUG+5XtDJCtH8ykGSDU1kJab3DrZlctVRRVi0/QqrL68c1HQFYE9ntS+J+zlsD7beLDXXUxwR51ws2JrE7m5HaQY//ekXxfhg9zWfTax7/6AKCUCYTXHnWapqAnyobcHZ5Xyl9/vw8SfrNFtK8cYEgUWde95qde3z88hmi431uy15ZAI67UbN43rKBU9ngBhVNCtVK8pbFI0/Z9Kw8SxRJZ5yRxmNb9YYW591TOThQf/nWOTmQ9BruWzT2VzgwzNEFcyMebNeyLwcIGq1Orou/Cz3XwLzalnPFteceKBCAbDuWRnAK1ak7auU69YYvLVaq6eQWkhjzPWIAyIlZDYeWalWUSUofaw0s5wLx4bfLMxNNilUdHRvCmpnIqX4Am7eer/0dUtXKrmWZS3+cQC9BIyXKrVLYJs8jySAR6AaP974zySBJ22NzqrM4u99rfqKby4unWva+WQVWGmgmHZf0jYeWfflL7wx429+DayyLnJyZ3XtwkXvc9tF5dWckMLuFnq4JAYUECz8u5MVlYmF3yXxJnlpgrajF1vv5rYZ/mzj0Uez7clGz59tvt7Ybu90ddpCqyXzl5IWEtopqpVoWxVyms+NpksbrmnN5ex9v2Xtes1m653c4P/4d7+1+27LKmWv2gA1QM9TDHwGUaIVqcXcqzrfjToRxVee0MIJ5seaMQX7r5IcTwAyZyx69p0bRwt0QqXlmXWqs0RMwZ1CbiVUOLSc1HplbkdlczSrMA8MWXfB81JWYyKuuMWWg6yD2OuCooXInetdEoEm8QtLLqL/q+FFe1bzRE9oUGo57y97Mm/DOrsFkFI55pFGcmehqvNFTxVmcOSQX6c2OE54OVECylXfCTFidHJ+AOGrHi24rQgcMYNeqUrg3lOtcs/llHLY6b+y01ovdWjYXZ3zDpLMo4qVst0/3Nl//sefrVKv2aDv8gBmTiS84zZCaxzRNobLpGCw0AN4kEhoSz+NJ7Zfr6zdqHs7fL+3Jsnihbx8V4ejmYggb+77AhSyEbmOtLvpYkzQ2p1JI6/ouHB4WSxn1qg35J7CfA0gZ5Y3n4x1nC/PT1YqliXJIWmAmR+gAYAtFkuZatdEatmpXcvvAZztTlcuLCL5kF6OWbSSD+qB7HOQ4TUC9EqjoevAxqdU6xiqE5iYd9//na0BLKQHlZqqtTDuFQGs//BePwdBiI0K4NZAbqGuAZ/DglrLtD0BO4DPySpexevzEMO7tHZjct3K2qhfRM0rjMO0303btEc/l1z7kj8bP49rFVx0PrdWSlnAcu38k5XwtZ/PAru0dT8JmvFzSgL6zRuNf/u3fzvfAmrfciLxG/UtFz5+Q786AS2KwRNPix9U571yyWQAzS6U7DZ5TtKSMVvNptqBs0s97pa2willt7Hl8Cfb7Vd2WG/t5fMvEtQy74DmjRsE7EDaOI8vQ9vuD2obwRJDq8QcZzRb2eZUkGD3oduybqsp1tyvvvvO/vj331u/XtEMgypMIzcCUmGgsUiwvAZheDSj8+tDW9PDVv3vrNNoA4NRtPgd7G59FhQxJR0MACnspthVe1K49Gd6Jdp3uJyUXUoQvC7VOuS9djt6SsEhxSng2i2irSvw3u6pqWBUMUiD3u1V8A6oAxBor/bKe1PVF0x8RURRdeqGwlSVzNRU8SF3EKAXNavRFob5ovpZBdcD8r5l3DSohNnM+MbDdiQFuBZPC1zIrxMxRfIK8M0JK5EsQn6bBmsS3aAbQ0Ni4vX4njR3tHSp9uSqgiHBVos6jioAxmZDNebxNLS+YRa+eTuwDx+e7HjOWa8DMxGtIVmFJ2NzAnlpNF3Ie5XqRJWduS3WYjIxK1dtMhpbg1DgEy7/e6UrAKSL1cYmk7nIQu/u+5onc2chkODeQmzQinzFBWLxstXrTdvvz7ZczeWCAkhA7SeBgOqJbDuYybT48SDgPJzR63NRZn+E1Wpzgtj+eLQa4vUlfqEr6w86AhkeUDYCPMNEVeExi17QRfpIDQpWqTWs0x/4fSpWrdZ5ozlg5/691ds92ZaVmh0rlyq2mAw9qDhftEq9FezycCziecLWDKs9cvW80oxkCNGa5CbR3/aVVVGldZuSr3xLR+oaiGVVYEng/WsAK1nRJddj3d5ImR87ubQqKflzaUATf734tflrQDl5X67d1UvX5y82EIBd9IJR2yzrBS5dtCRQRRcgzoaJH3j8pC5dfC2+Xw7Q5QUsZFRKZvLaUzUE4/CUU9zJcbO2zXKhGBF+HrnBCWr5dmW76dCW889i3k1enuRWwQccL8LJdCY3EaqB59HU9mezRg0WoM93oOot1nvbHfK2PWw1nO82GzZZrO0f//D39sffvLM27iiBPaYWDK1LmTF7SCfFh5v3xyQDIYz1nKMKccAoFSueECDvS6zGIJh4pRMlDChsU4JxPzyIKD4vcyajy9aJvqGl6k4pzlp0qy+XwxHk6dZiXGtVRPogOFAqEihKIZehMjtnD1lV/pwqVR+Wy5BZLVFAw0XlAmYAKFA3I41dxKhk5y/7aYCXuRzTTd8lCPRUwcoMOxKZe5UmV3xZmjkbl3mnGKVQ8pVZF5IYwgcbIJVFWj4nCzg3quZycD/dbR8A4rxkN0bGnRItdrZeLvRf2p0suNVmVbOuoxXs7qFjsynRQDRUj/bw0LHdgVao573h+zihG/Ay0oyt3u7abEHSQNlenp717Eovt0ccXrX5YmHlUsHqzbY8MEeTqbR8D4OudTttbQJ6nZYkAQIIGJPS6SH+rjmzlmtwPFiN6qpSEQFHxgJKgMcFBRNu3FGqMmAuYbqgKsoraIhcbFI2eyJ9yMHDP3OtZ7DbaerYkTkAhnWFvJ5VGdLF4H7wmSO5vdnuWqnasMNpb63+e8tXW/pc9gfvBPK1Zlef2fV8rAq7WK5KlE4xjuBeLWokRNuNNRQj5NIDHiyqOv5M5YdzS9rXNeC6tSK49NpZa2IacCRBIWvdiwAvXjldW5svgWfy+K+BUFaVqbU4gOSlzULaeSW7d9dAPK0ij793/JzSKsy0e/vVzC7+S2k3Mb5biQNk1sOQtbu5hNZ/eSOCQbAWNSdwsHvmz5jQSoNWKsvEl4qIqopWEq0rSCKQD7brhRbi3WFtx8XMFk8/yjVlOhzZZEKywVE5ZZv9SUN7ZhqY4+4O7Cppn51F5WanSe01XvLfoyyZmohwd2b/8sff2z/96t6q2EVFBI3gNIJbRJ65nAyYg89kaL34tTi7VkkOJ3yI8Sz0mVwkTfA5BdzP4EoScuRYYDxPjjnYSew8VTQwNWgdShLHRuCgBdiZlwEssAqjTQvTTYfhxA63nv7ypZlgiBmi/elVWtDVoZ4ODEmvUAlXDWxRaQd8HinvZsDmtPPUA3LqosxBWrPOJDELOjwf2+TtzPkEQbHPMY+Wg3ABzZ8KXzq6iJRTsBMC5N3adYFRnFT4gEqrpRaue5JpLgXQBa9MSVcOO5Ej5PqxP9hmv7Htai1DAQyNEa4jEKeC3ByOYkoumL+dEZjP7G7Q9lSB/VYsWViYBAHD2MRCrNO7s8l8pTb4grDY+crDeEW2cY0j8z5aecg0AOdH0s5zOXv79s7yR1rmzDgPkhOQ3Ir2TuJsmVw7IYX24F2/p9Y1LOWaJAL+GeK/CMd7d32bz5ei8EetcVrB3D2uxWq7kw6Q54nwVtqikFFqNYgvJb0vFXK323LCFZ9NwPRwsGodh5WONdt9Cdt5ntuDt5Yr1tVUqLbaVqx2rInn6ALjbUTtZuUS7kVdVdfo7XBl2a3X2mSwAXCDATw+2RyU1YKGlamOR8LtJGtznVw0rwFF1kb+0rqXtjBnvW8SQL5lfUwu9EmATwJPcn299b3TrlHWdcnaRETHEseWW4EqOk7ucyTTSJ7bpfuvHY8x5AAAIABJREFU90lWdmkHknXxLz0E2uEnaLVpaH7pwqgu0cLkllIiWvA9Fjl2q8x/FF9zkl0SO1TmOzgzMDNhVjYbvaiFuMV/kIVr9tlW488y+H35/NnW6618CEmIZvdLlcdOGVYe4Z3Aa7Xs1QtMOto1j8S05M72ptcUAeWUK9k//uF39k+/fuP2YCJXOFip1ZPje8zWfNVXy1LXJqRxB2ZlZG/lVarvovhAu2dmlFzO3CwiJYa5H4DPvEnEk5ASDhhAgon8NsXmZ9GBLOOSBq4h4K6jkFWYC3f1Xsq5O4rhyMKuxSTMRQS4Sl8ILDgJvZ0hClhp9CbuSmBQwhjNfzG41vxQrUmIMADcl2RzD2r1QlDjQ5WxzDNpe4J/mEZHkUj+LBhm0cwOcYMRqiqp1c832MhJohLSzFV9SIxNO9Xbncq7s7MqFp6hLRmIAB+hrsuVAHC1XmpTlccRp1zUM/Pw7l7zXYJcZ7OFNes1Zd0xh+M+MpeitUgb8+nxkxIxDlawyYJZnLupnM55pSqggePa471JC12z4w3G2HnR79G01atkIyLZcLNwqjMsyMDJZrutZ5nZINXY/f2dlYo5VZAYWYvMFDxN56OJdQd9Q16P3Yuy6bSZ4n0rMoGez+fWIpm8VLHRZGRNXE3ydCqKOjYxWHd7+WLSekW3GM2iAWKqvXqjaZV6047Fmlrzzd7AdquFVWsdK3XeqJXKvYH0ItcdK1i72dG95D7QEq0ish+/WLlatWqjrWeU+8TrRwbwfPavVXfxiim5cc9azLPAIL74ZlUpyern2uY/raK69trXio6stTurQku7RsnXiB/nrccX/c6165xWsSXfP/6el/Hj69/8Cuwu7Siii5CFprcc5LWdUBw8I3adWHlRi03zOX8V5hDe1vOWGtoopVezez3sNJ/DN5HdZ7PTtfVkbIfF3HaTD7aYPcvQdjx8VoLBaAxLDXYXydRbW21hIrJDpW25s36nJjIAwa5QoZ9HS2tWi9ZtV/Vz/O4//dMf7I+/uo+BnVsaAbilsP6+6uairLggKBfBRKu7h7BG8TmAhwTBzNyUfkBVWA7EDTAi2F/pOrgHKFpA2o7yqCxGKd/BbzNIH/SwiDHplbLagsGcmeuqgX/wuhTUiMWIvqocKoMorsfF4RFoiyTzyhcNM76oiqS6DEGtVKgiFIQ8NJFhpKULyeNR+1OgF/y/grWYADzYpqmyA8Cg/Aepgaq5wBLlPP16ModkgxSyDaPMO+2jHOSpZFQlKnJnr8y7/WEr4gozW9p9ROis1yuBf7HBfAviR8cK5aJceDBmRvrx7rt3tpotrJA/WKUK2aSo6u+XXz5qE9Ud3NnHx2c5kbwMh2L4fvfde7Vun5+erNNpC7xgP9KmQyxOJQVw4DleqxX1dyoeTBOm45FSF+4f3th8NhNYsUFstbvyuKTixMjZP0u0Td0qjDY8XpdqCYfNh8wKSgX5VU4nMwFgu9O2IWxJchtLvLdnLsrUIE9COsbRdfd8pbAPM9hqJRhj19pWa3dV1ZVrLV1L222s9fAbKza7CrYtI/vZ76zS7NpiPLROr+8RVFyIkFCPw02z09fGjs0rrU7uMSYJlUr91SD6L7tD6Zq0rIru0gKa2h6LbeqTi39WSzAJUt/ynmnnF1+Xk68Vr56S1U+yYElWWtHf044vDTDjx5F1nEkMiePCLeB1rRrNOkeB3a0l6qULc0tFmDz5r18vgFhos0SVDL/j7Sq3oXK7J29bqZKQt+FB4lc+ZCx0SjLYrW21GCvHrt0d2OzTB9ssRnZcvth2O5e+7vGHH+15OLId+ipmB8wmENoemF+cbLk92mixtU67aI1KydbbvdUrFbWvysWiYlDkQF+t2z//8x/sj98/WFk+kHxO3TiXY2JaImMvdHFq9QTMDtUv7T2XEXBOUPq91eSyAwDPGWcRuMtQS23QYG6sGV1o5QEu0t7lAxuRqiy8ocgIPreicotkC9FskJYXLTR3ZwnSAoEshBEqDHck8V8NlmPM44L0QWCHdEE5dcz0AEe3ndL8LeTnqQoM7DrOPQz9nBwTCDu8pkD/hNcp1l9ljxPKcWw+XzzsNwJNkXG4HrL+8kpNcgSx91y4HmnnWKCPSAjQj1EbMZ+DrMJ5yyXFmZxUViRc8B6uf4PIBEmF4NS1pCvo8mo1wkdbNp5hYJCzyWRsv/+H38oK7LjFBLqmeeNmc7Tnp4lS0HEjmSNxgTlqOfv48VGg/P79G3sZDVUVl2j1yuCaQNqj7XYHa6myIzz1ZJWyqT3Z6fZkVv30MrZet6uN4WZLO3Ztd/dvtCHSNdI98eeSKhVGI64pXGMAlTYj1TZenYBKo15XxTqdTu0OAfpqJYYkhC1JaMpO/2dDRfYfrXqqXXw7AUoxcwt5WZYhQcAthfkdGs9irW2L2chKhard/eYPtmPcul/Zebu13ttfK79ut96qbVmANZrns7kQ65oNY63OHNCF6DwHbFKZdzoTM116EK+y0qqhS12qeLWTXEiTC3XytSPOQhJE4ov6tWO7VhFequ6Sa3tWtZn2HmnHmAZU114zrchJYkFWhZgGmN9SHX51fy6JytNQPethuqUqvASqPktAiPtFYyOj4YitGOm7zjii7EXgUIWnnf1epBJaK7DZ5JZxOtj4+aPV+wOrVZs2/viz7fcz2zx/0EKwXy7sw48/2NNwasfc2faHs21WW5uuaGO5e/5wsbHZ+iCfwVIpJ2Nnb7kc1bppoqtabuRl+Ic//J39y2/ei8DPYizRN04TzPzQKMnWy42epQaMNHKAQfAdFEhibxUcUqJrAYvPr7tXcMwEYUpKoya2ZaDuB42brlqobuSTKYeRnWZpEelE8z2xN8PQ+ezVLAsz5BmJto+4+vsXrvma5AVGJtc8r7lh0X0sA6VPs8IQppov1wKvJ3K5CUno6hiGtq5SuiHZuCn2l7md26j5KE+5SB46i04wxERwrMxytLAWvaVFNa9qO7TrnGHqkgSgBcG1DIdpmwG+ioLyjQImyTyDEFQAGPRltOl4plarpVuI7fe22SzVQiejjv/eDbpyL2EPhgvKmzc9sSkPy6lYicw8EXI/P4/tZfii+dkxhzsJVRUJB1O11Zu1mpXqNVuvlt6WFrOxKP0cwMMGhs3W2/uBQoapMtUmLxXt0+NIjMxOp6N2KhtANHaloE8EeHgmIc8wqUXTx/V0o/G8HRDTn88KfIX0xfVDwD0cj61Za6hlOByNBHbIDQA2rgWAI89QMxkx0Jam9V6pOnOYipJWLhrWSqNl1UbXSvW+TBjOm5WVGx3rvvudnp/njz9Yp/dWxJbZfKY5N3pBqrbjGdbsSeSiw24rS7Uyz5dmnMQVFV3fmfi6VInFK4RrlVZWxXFLRXZLtRKBSNb6mgaW8d+5BKbJ1770WlnreBboRBuBS4CbfM04sGUB5aVrlqxUb6n09Dvxmd0tgBX/meTDkvbwZO0Oou/7YuvdKh83BcIBtHtaK2pT6na5/2XwRoTEwa5UcSehFcMDT8WGdmg9Hdps8mKtN++tWizb7OWz7bZzW3z8wXabia0nU/vppz/beud2Yjhl4Ps3RYpwpGo42XJzsMnad6jdBplieVk/8fd2syxyynKFcfDR/vjH39t//ePfu1pNdGl32oeaDTsTlwyP4AmzLuZOYr15lUfVRssT8HKqPgt/lGL+qkJzcXn4P5FElEDtH3KRUQSCbr7sYvEAXCEnLk/oqgJX+YazN+VMQqUk1w+qKKokPBh9sdXsTRo52kYB/I47ycUFgoBdaEWKphDuISCixVTaO0TH7mHpc0tE4nzfE9t1/Mr8kx2OPC+1OVDF4fM/icyDPEOD6pByoWck6Ku49pq/4bYvy7RgHi2jZpdQ+DUPXppUh6ESVStTVR7MTFiAVHFe0TETdmu5o22ZCQcPUFxZ7h/uNd/S7I7A01LR+oOurecTrz6URl+wxWxpP/70o+Z2CPXZYIH7MB0BVapNQlCdfFKWbIHKF0kMe4j9GaAy63ea1iL6p1gSU5GYncl0rvNGYkDrnvNgJghBi+OhZcl9oBNBlI+bYXsNzFcZey+eQarm41EkrV6vJ0Ym7FZmfuPRVF6etA/rNZ4F7ikbuoLavqQeFJWheJIsAlIXUgfITaVKSYQdzKFz1Y6VGk2ljhSLNWsM3luzd2fDpw8Sr9ebA5FTlrOxqjiCfN1XFtnBQakOgHy11tCxc99UbVZqX7EFLwFfWqvr1kUzet3kQp3W+YrAIKtyiYPENaBLrr1Za+u1dTztdZLAmTzHtEos2c2Ln2vav106/vj7RcfyLceZds5JwMz9+7//u9qYaQ9G8k2T5XZaiXztQn8Ncl/cN3itaEF0PZcunVPaIwd96ZO+OJ6zKHhbk/mdkxJYnLBbGn3+yU7FmlwiyoWcTZ8/2mm/ss3ws60WzzZ/GdovHz5p10yLakPb6XiyKVIEAOHk7vaL7Un/pRorFUWM12yl26pbr1W18WRrk9Xa/uWf/2D/27/8QW1M5ZCGGJKSUsSR/PnirS+5d+Q9OkYxPbT6PAbF25Ph6xQJqV2q4K1OjiDID9SWIsU7uL9zLWSWSxXmMzD/g1dg+Edi05VnsC/NGwDsYnAt/i5a+3rBiCo2fd+F6ZBQBG9qGXq1pC9+ncoJJqQIIpBK0NFBHMJjEfcUJzZoYwOTU/TyL7Zjvq+B+h8ZTtOOdbNrKllxT6JqFBaoROUR2DtTS4L5QF7K8285ni0SBfw592w0pAmeoMD1FMCFTZMIK2yC5KKy1TOFuTKzsw3WYgX8GpGsbK1ar8lJBZCDWbk9n9TSe7jv22wyFBBxldCCMWf68aef3BO0WLL5fCVAmsvMgPzFcNwyScYpxYX1MEC3BzfYbtQqYtD2Oy3R/pVx1+1KirDewEx0iy8s6irlkhifgAFzN3w7JYYPvpaSGvC8aGOBZ2XFylUS4U82Hk+t3W6rW6L3aLdsOccrlE5GTdo6ugNUeLKUwxcVKUK1rPdHs9esV8WUdj/MirQw1XrLKu17K9aI0dpaMV+2eufBqq2OLVdjOetQ/UGcUv5evmClCt6e6Pmqttm5NpLnA69OZpea2SuYlkrvL9uYye8lK5tb1qzoZ5JVSfz7WetjEkSTHbO0qunaMUVrcxxgr7X8so41q2hJO4asY01WW2nXKwsvruHPpffMArkkY5PrlFrZXSr9kxf5lpsS/Uwc6ARlIp74PM4rmuhB9f8mLwJ/54Mks2TNtDxjLGI3MmtQVbTf2Gz8YqV2T/WGGJqrme2XY9tNn2w6+mTz8cgeP36yyXyp+Qq2VuyuZ6uNHaGlk393ytnmeLSPw5Wqp06dheaomc53WIUV8jaaLG2+3ds//+Pv7X/9L7+3isSxgBSVqbuneGXn5AAlAtC6LFERRabHVIJFK8oY2edhThLx39HCLDaka87UNQwVoWZ5IabHdXQhRw4wUbXM6yh6XFIE19mFluHeI4WU9C2nGNzkncIuy65IDqAFBFDChNmF2rSNVXm/iv0dVGGpai4YpRWodevUSnfrd/KL9HbuThzA0cN3vY3KedDogiXpM1CIHbJYK0AePAeJRSDS8PoFfDFRQtOODWbYAVRe03H1gnQC2NiQVI65MIzOo6caHHyWxwPFxmd/3GsWDNDB/lstl7ZcLGD7a2O2mE3VroTVyDNMAjnHQDX77t29TUYvajtCoIA0Apj++edfFOpabTRkCs2sqdyo2yNMTCpVJUWEGWSQcnAstFWp9BoACJmLtao0b5PxSA4r+LputntbLAmd3WumTKudG0a0T7VcFOAgSRDFv1IVGQtAoSKTmUKzLScWnjl8YaloIeDQZq1TSebz9vI4tLbS0zkvgldDfuER6zAMFeg00F4+Wqte1TMOWGFGLWsvMvx6b6zculMnAfeXUq2lcNyTHey0P+rvpJXPZ1OZFVQbLUkx+IwAxFwP2qNU2LRM3SvTn111JsLXLS3M+PqVBorx14qvSdc6VlpcQ6bbt4Jr1pqaBWZxYMnSNSeBLr6Op4HQpUr0UpGT3AzE/578vWvYcak6TG4gklV22vlebWNmPTC37EaSrQIOQMyvUL1E0Tyuz/qyI0t7OPh3j1nx3a6XEd5y4mHn37ablXa0m9lcC5UiRFRJnGy7nNvm5ZPtl882fflg49HYxk9P8izcYga82ymFernFgoxdtCcTDOcbe5zvrdUqWbNcEhj2GlX7rtfU9ZyvtzZZbu03v/3e/q9//Wer4nIi4HK5mUCsWJT8gBVR5s0KCg//1bwNWzF0cpExCO4rntcFMEa7lCjMEoiJPkwcgyzFBG6AI5Wek088PDVUTSHWxruMrueCKILlvGj7vEYIZqU1J1alQluj11G9E1xWILi43ZbOKVijiW0pJSK4F95bczgqOdfAndBDwo70EaSTSpSr4xo4MUqDk4vf4yhOyGd8SmQQT4bq1DcGarUGhivH47lyXPsqTA93dJHPpofQ0pIlX83joFyYrnffb+Wnyusq2Z4WpgyI93LPWSwWtiQd47AR/X42HtrufLL7t2/U2pvhwrMhRaJgDw89haV6jX1SVXU4H+3laWwff/lk7W7XJrOZyFCduzubjOcSr2NHRno9wm/axtVKTTIIgBZCTKNWMyKEIILc3XUNf9jZeGKD+ze2x97snJPlF0QjOhwQHyGR1EhMqDfUxaBl3+33RchaoJ9DK0rKeqNl9XrZ9uuNKvTTHtuwqtr0nH+707THz0N1udtNZmZOHoGIhcsKoAtw4tvJewD0gCG6RK6X9HwkIlTq1ux9r8xBALzZv9NmEtZrsVSR5Vmz3bFcqWbz4SfFAjW79wI0NsWqIJltkhIRMu9YM4h8woPz0kKdBl5R9yirjZhVPcQX1KzXjQPkpTUz+W/xNTAOYGk/l1aZpZ1L1s8lr1famh8HxyzgvAZeyev1F23GDKla8v5kHW/Wcb/em4igkgSmS6jKL2e1C9IOJLpQcaDTTZOkKta2i12ttAfWbYJcgK2HWzoqX+zlbrHZqOrDz1D5aFoU+cDv7bhd2fTTj7ZfDW05ebbR02ftUtdbZnZHexmPJTVg8VmTWF7w3eloubN9rmDNasGWq73mSoNG0R7aNVUsgOVwtrHvf/3O/u//+V+tJjp23spKOwgmtsEjU0t3MIjWHAcjXbK9BBhFzfeijrKIKLT/cOPgm+VAQoFhqGy7QPBQaKy7mshmS+cdAlw1u3ITZViUXD9VjWoJ6i4GP86CUqQ1m6MyUgXo4BZsnHXePueLt559Bhc9Cy4e9zSCKKZIM7MwP/QZG3ZUzN5cZsG/UfEwYxQxRufi1yFqXzuP0DcIqjAhqpyLnmwQDLWx+4KvD/s22kxFyQz77coOG5h8PvNjgwSpgq4A8yaIGFQeek7Ir1MVjaicENe1s323WxFUqOwWq7m7/wOAq4V1SbroNG2+WNt8tpCp9tuHO7VOZezMTKxaE4CxQP/pP360eqNh683GZrOltYnlMZicE+9cqAXO+XkVDWDwfFLRKPG+VLRmrWLtTsP63bY9P79Yq9XWfZhNEaw7eYn5NZmJ3Gs2gYARr0UF2Gy29DzALgUwucS0G9vdls0Wc7W9aZgDmHxQaeXy+5BfaD8CZICXPDqLBQXB8vyUywVrYbGncF0TG5NKFxNsKvZ6p2OH89na3bdWaAz0WrQtqSqxYyuV6lYoA54ra9+/teX4Rd2K3ptfuVk35DNamyU8P70il0dnqSh7N77vUh7/Sttwp61fWa20S0ByS6VyqVi4Bg5p7x3/nXjleK2iSwOr+PfSCozk+ydB7tL5Z133tNe85TrGz/tWcE5e37+Y2V1CxzRAvLRbif989HPxcjN5MJd2ZL74RS1L/00tDBAgjoRvrgMAOgmBDzs/jwXRej63SrVs088/2OTpJzndjz99sOfHJ1tujlqEXkZjUaBZTJfrvZh2rAHT9dZqNcS9R1sdzFrNknVqebtrV2yzPdt8ubPpcmsP7+7s//1f/gdrVV0HVy6ReOAkFDwSZZAsBr6nHqiKOUNgwWuQ6ouf8ZalH0UumPjSlnTWn2Z+qr7c6st/PrA7g+heZsgAh4Ah+FHCTpS8QUyYV+F4GMe5LIAFAlZrFIgqp5GDFQvYQeXlgiHmZ/h9bw06k1PuL6FaFKmEVmkA1kj0y+vrz7TkqKh8xYlWJLUP5dIoCzDXu6l/qU8k0MOcE6yF7u4EG/nZCNvzAkyOhQ6mZAQCZX9GmHnRsvOcPvYNVIW0t09ucVY6qwqvQ3iQGQDn6ecGiKqledhrLkQ1NJ2O1Uplk7JaLixXytvb794pCWE2wWYubw8Pd1bMEz3kYEewL5UJgP/DD3+WTyavhx0YhKpOp2ej2czBZ39yg4Qwyy2XSs7IJFuOjcj5LIZwq1m1+35PczQW/U6vJy/NxXxubdmN5W21WWn+yFe9CbPRo3nQbtK/ACSI2UFWwIxQsUAV0g9W+sxwfbkvJLPzBZkLg3WuLW1J3GLw7KSi9WSNg3V7bVV9gI9IK6WiNhSyFAOYyLwr1Kz+8H1gzp6sNXine1Is1fze4CITHIAATl6v1uhIFsEckM1AFPUTSZBkCX7y/L44DSGrgogvvNeqwfhr3FoIfMvr3wIk187jEnjGz+9aBZS2LmdVilmgdutrZAHut7xutHm5ujmAjRkHoEs7nDSgSoLdLa+VhtK3nBxWTiysKmtD+ytfLthRH1QWQ5ILtvowHA4bd/UoV2y7XFulVrbRxz/ZevQo/dPo0y/28Zefbb0722w2seliLVo2FRYVHKviCr2S9H0Fmyx3AisEve97VetUSpIdTFZHkRPa3bb9P//7/2jdelVyA83qgpUXYOdRO171fbEBcxDUks6iEkgoHLe8I7GR4ivE/HiuW5jJAWiBlu/3wG3D5L9JuxDHEfRyCH1V4gI2mGcr08UZlNE8MMznZCIt4KXZx3E66HpFHkGjt5y/gHJoNr62pv33qewAPM/GU5qfh6SK+ehEkqjSF0hFcUGwLCOgZPFSjEzFmZeAGC1H5m28PhuS88n229A6Vas2p0od8NTMDVf9PJR7gkNLoumzQVJihNLtcd/xdh6A0e205E2JD6SD+E4LOH8G9FabjdqZAk9jo+QbhLv7gSpiPDBJ0Ri8vbd6rWDbxVr2dlG6ALO3Dz9/klMPYLNYMxvjffuy2Zrx2uuNrLlY5PFsJVeO1XsJ87JeU+VMNcVcbtBtCpSenp7s3bvv7HDO2acPHyUvAISqzZpXY1snqbBxYn63P5xkkMB1onoF4LQX2R+t2arZfLWzSrWiawmxCNDi+YURSWAtAEnVj1av2qjYerl5Dd1FggD7EwKPRwB5Bdho1gR2yAaYkZebA6u17my7WVqtPbBCtW7VVl+bQTYp2+VU71nBPmw5s2aX2WiYH8tz1uUPEFOcrZvX3+mIRNV91sJ+64KftcGPr2HXQOiW97pUNFxbxC+BXAQmESDEQfXSOWS9ZhaAX1v3k2CehgFp7xmvXqN7cel6ZlV9ur6R9CC5W4lf/PgNTwJe8kZcerguXfjkziltJ3I4QPt36ywYWXwQWGhwYCC/brOaO40f3dB2Kbp2tdm09WIlRubkw3/a7OWjZhhPP/2HPX342TbHk42GUzmlEMfCh2S+2LtYds9iTezKwdifL1YH67Ur9r5blVCcDLzn+UYty1a7Yf/nf/1Xe9dvqwuI1IDZC5UcH3iOWT6e4fij9psIJUc36JXxrbakMD8Z7ruuTpZeXtrKBk1svmAL9iUBIVQ/r+SW4Hyi6oAqLWohQpAUXdTbgCE2B3CC7i3huvR0VE8HicllQRaqyKhdIvariEV+zDKQFh56ZSqNJHM4qqcwJ+PPaltDImAmhj4rVGDuBeb3FdCJ3ofqC4Zp5HTPPAnXj3wgVeyDXyotRrwrD2cWvKNmWlS5EBuY4XGuEJD4PkJwJURAVIGFi4wPv01Msw8bK5fQB9LG3KqiO+3R17kJdrFMS28rTd0xB7kKacDKWs229e8G9unjR0kKOv2O1esF974EYFjwS1UB62g4tsfHFz1jtMp5vtjYsNHiPCcziCts2Kgoua4FsRxfJiz+bJxO1lKIaU7f73TbIpHUKliV3dtoPBXzkwoUIOgN8MCcWjFXUsVP/pyIHvuTiCfrDXo9yFTuCkNlBZtSoagyFGD+VwmBtz7DFakHq7BwHPpMHkn4KNpxv7Z+v/dqeYdBNYDPbFAVXqOpeWS+ULVys2/5Ehq5kvR0DQyjK1UxPccvjzLXbt299Tli7mS1KuG1LoHhvWivuhGDrwfRGkO00au9XfwZi62oaWvVLetQ1qKcBSRpP58Et2tgl1yf4+AV/W5WdZoEqFvA91pBcqk4ufb61473GninXef4e2Zdy6/amMkbHS8xrwFV8gDjNyf+OklwvLSD+PoGu8tFRNJwRj3CWmzCXGtGS4kdNAv3ig93lUDNhi2XcyucTrZ4+rNNXj5YuV61p//8T/v8859stdrYcDKz1WZvS5zrcWvYQAEH7BCQewWxIMRze7RBp2LvuvgdMpPI2ecp75+TX+H/8T/99/YP391La8QxsXgwp2AHqp0m35cUwSUBB/Ra0KhVHQQrNAgXZH2VK2JnAlQM7WnTKbwnvI6nE3jCeaRxg+yhtq6rI5ztyQwP/RxtVHljhqgkdTQDmxFtlVMktaC7HZdn7knqEGakOdIEJFHw13bFtx+DLLp8CujkGPlDw3aky8yi7cxH17v7PEzcFYFlYJzmYNd6pbRauIB7tlyo4uG8N5IH0Eo7ur5Qs1GvjNV2RrsGwNIeDhIQgIZ5leQKdNmUe0cRRpuZSjjnzihQ9OXC421m5kpK6aZdV2ZG6l6bStrATmxP1b/X5sWd90t2h95uMbf5fGOt/5+193yWYz3OPLO9qbbHwV9HXpEUSRlqNdKs0UixERsbEzEf5i/eT9pxkihRpERwSm2uAAAgAElEQVRJ18Hj4Jj2Ve174/dkFVCoW919wFlE4F4Ap03VW1WZb2Y+ptdRFwCVf5aZSrHe7klUmlna06evdC1cXJqNhqMpRSfAUSGm26CcwqaNf2cmGK1wDS9rE9FtNbTRguhN23M8GslzDtAHXYrJbGLL+UYUhG6vZYv50t0ENJ8r2moeqVJLXDO8vVmWolCzURMis96oKTFyL7POS5Ic5rGs6WZj7XbbFVhwSYhCayEcvV2Ly8eaUJ2S6PnNPUvFx5+L1apVml2pqQBvrTTYYBTs9P4XVqTi3KydXxi7QcDnYSxAy7bdPnV/wzJk/Y0qfzoNJD7di1v/TjVg38muvldX2bf7PxZks0H8Yzb6eYkou6Hfl2Dygve+Cut3rciOnfu+Y8hLwtmKMZm9Z+eKx67DvqSZl7zT+WnfZuRdsstWb9mFz1Z0hxYn77Oy2XxfeyCbJNMnwcyDHblmSCQItclcLJkbnZ0o7ab1irbUyBrtrqDd9PlX85mtZhMbvXlqxdLKJpfX9vy7f7HJaKodM4lsOufz0ER0+Ph0DojB5Fw+jlYim1/06nYRlG04wz+vqPcQXNht/x9/+nP7k598Ls86gjBzGfHn2DXjWkASAEK+2rgE1Zxk52aoXhm5rJhU3GP+kidLrxJFZcCsUgaaiUkqAAFmKxuxzZg1ub/c2sq12B6H+dbKTV+F0o8dFgRkkeBmTF8QrNvtjDzR4kj+HiWrtCrwCBY23jp8N3fL3BBcb36Lu0bLWZqltDYdbkIgE/gm1gVFgku2MeutLVdbtZUjkJFiS3CNK4KaI4UlWgRzOolXk4CK7+xuSKokO9a/VIrtoYDaE1xLFSdALwE5sGQbZI+t3elYsbAV4MT58bE9D7JXO1zFh0qGnDP32ByzV/RXd8w0i9YKAlssIzu7uFB3gNZmvdHU3Jb5cLUGZH5jjW7fNivmiiv7+punan+DAsZxI+icKNlVlGyLIqkT0LHuwdGbmRlr+eZ6aBcnPd0/3XZTSjDn/b4AKr7xw5cQo9m1zSLm2D6bBCHZabUcIIVJvIyPae0C9mAmHVmz0dImYhKFSlasNZsBEL4SMo8Rvj4qcKoOc7gWCW+xtNlsrEq6glB2sSjpscSAN5H2cnHowOqtQEjpStC3Qq1hlWLVUNyBhwfyEgFsUJwkUTauzGlJlOoGYGKLPVA8L6ay49jYKGlOy5yUjYwoOYlIQ3K7vueRJrdsNqimY92+amlfZZNNCvted6z62VcNZiu6fXE4+fy84iJ9jHkdtLvG/n2fcyg3ZN+TVxTlfX+28Mp+x12qxQ/amHm7hbzkc9dEl1yYQ4ty6GSzNwp8JSH2Yg1ER6t5tcMDyAMh8EMR89ahVZotQbcBGYSTGyH+3nz1GzMDubexr3/99zYYj20wwrh1baPZUi0lCTiXK3YziRR4pahCG3C3s0fngVV2a7scLlSxEbj5GQnt5z/+gf3ln/xIxPLqOz1LElRZdkN8J7JTgAHEcVpSUcy9umGuI05eydVW+FzKmJJDrWUuWipbgCJFuSBVmHrQtBrBbUsVAviiqPkNAduPzVVHaIMK7g9akcpPcz1PYuLvxUAQn89Rsfps5h0VQSO/2EtPvAZ3UNAnqDp0BGj2huPvtCDVgUWuSxuUtVpsC+ySJMTsG5TB+EZ6kUi7CeUImTu29gEu36y13KJpt/XNRS3wmaCavyTPpSSvnBfvdI1ywazTpGVZkFUMwZLgTzJySHxDbbga988iFB+NNqfsbmKCfmFbkIMBFRiGrSiWrHYrW8W2QrQAz8/OpLYCuZx7ENscxJy5J6bDW+v2qH6WqtZrnN9qaa9evbHxZKoWK21HXdt2X8Lk3U7bQqgyuqerctvgvGrNuj19/tbO+ij/gy4tWg3AR2Fr9+7fd1Qr6FfNm0GCbuSFh1B1vdoQR4/E5kkBvcmZ/t9sNKV9yT2PxBhJWM8U1etqK6kvf87cRDfZWNbKVUmWnYAmhT3ChgWBacxny0WBV6SmAkF+t7UG3QpmdkFTkmDsJOrdcys1WhLWqTRaVq7UtQ5Wrlql3tRxjEcDszVO8jVrNFu6VtxbzVZPlI50wFYLPKYpod/pHRFuU0+IabLxsWrmWJw7Vpnsa6el/z2vWtwXcz8mSe1LGPsS2b7ketciKB3r05uIZL3TyffQ+R27Jtk1PZZbPkjmKKikq6f04mf/nLdQ6Rsor/o7VKonn3eo6nv/mS74LPh8bH7qXlZ4d7nUEqahgrmbWTQeCvUlx+/10ia3bw0w9+2b56r8dsvQvv3N39sN5pizhYXR3MYzPO8Ivt4afDuKbEUiQeGK3WSzZqetql0NZgYmImB3GwMwqNq+/OHn9n/9+c+sSZ6gGqGaK5ZlC8SHDG4GSmYc981oIlUMKpsa6DLmFoliDBUWqLcwsgh39QXk3YoFcJSkAQhaDf3GtdCf8rqL/faoXLot9AtpnTphGog4QZ0gR4UEUISfA15RW1hJL26HSgLK0ZnSz0QUReryvrHwHOkuBVQMiaWLACTxrE1SXjE60tVtCs5Tm8z0ObgHhDNmMO5oAY9sOJ1onQmokm8Dsl8iCbkjdrmK8wQVDw4ArEFJiTKkDbhB7cbtYBqVquDv1HSV4s46zYZaiCh9YJFDpUyiw5pJ9kwCwThYRucq/VB3BmAOSMAXLFdyY06TmJKsoTrAsxzfypIHOSwqETYFcymZlJRcw3DsEltSukEKq6dkPhnP7PnLl1qDwXBiM7Qx2ydKpiSwbQFuGwAVr1QV3JsNe3U5UAJgHgjIBb4bie/+2YWSK5UxYBOSHeAbLKyubm7spH9qvW7gGpIK+jslJoSufRPw/vpp6s3mq4JfHBskZqy0g92FAwCNgCCFkq23a91bAmEZLukufq1rhsBCTD+gsqSNjeoJ6xQ0HaxSbrZV3ZWKdDMaVqoHElaHiF5tdmJBgp1FwxvZTbF5S1q8QcuVVtSBiKUSuAeVqJfodkIPSigs3NeJ7uyHilEfU2UlseouiTMb4PcF/Lt+fzpOZguB9GdkX3esq3Ys0eXlh3TC2lf97ktch45n3wYhewz7/n5oLe9MKr9LhZfdBRwqkfNem06WeeX3Etue7VbDcnbyUl2H0BoCAkBWiIcTKxcSxeSd5JLAJECwo4lNb69suQxtt5rad7/6O3tzfSPfOki1UAhIdkQ9qo4RruSyfHEYe7ddt0W0tEmIu7N71CVoQ6qxTz95YP/xf/8j66AbCOih5ImM9uJoOrLZFEmojV3djCQr1Wv77h/jUqnbC/lZUEUnzl8cXJm1UPWgeUkSRJC63245wZYKpuzoQRnExsartMNIbILYqTVatkatqmNeRbhhV6yJHBQVTq3hyTZOZkp7cgGiwoVn5UlOs7HYSUDtzI0DTJJkmQQhBZ8YbclNya6eNtn4diI1ESqz0RjTXPeRo21GJUVVTdLk2nJu/JkqA04X3wMvTfYx6FciFSf4OfNN5lCAULz6QK4rqMP3ajm/i0CNGj9cRqn1x/qfCQk+Rrb6PekAIRIux8aGQnSMFW0/gCkbmfyyrItFaAOUeqolawagcNF/LOl+Yq7Y77cdFbpaSksSsAUgFRDCoBe//uZbJZTh7UgozHrQtdVqro2Iq+vAg8MhHQStC5GHy43djCJrB2zyqO4q1qiXrdtGdSSwKJxLj5L7aDKZqntwczsUN7PVagjMgs4lLuzcS6topk0EZH7a6ySPEBk02r60fPk3bTaqmulS+dIeZX1oSbKBgn/H9eMZwNWBliVrSZeBa8ymC58//VutpmRIW1nzQJRe2udWafTUJah3z2y9WFvQ7Vil3hLfD47ibHjtsnLIpy1xROBnLsbATNtFGLg/vbKT2MQ7zqW2ZjGf9T2vNy/eHKosDgXidDVzrOLLvvZYBXgssd412eQVHnd9bzq53LXizSbk9Puy53ToOA59Tl7izPssxbasEHReNZdOPIcueDbb70t+ebuCQzsVv4kJOv7guf4hc4iqdsmuxecuCLRYNitmP8xNWrr514uF2i/jNy9sEU7VBqmWtvbdP/wPe/bquXh1s3Cu+RsISwW4XdFBKSsqqJ016iSOnWZ7JEBH2qecxEsFu7h3Yv/5L/+dnbWCWNaL3XDFVlFkg8nQwsnCZgSvraPpSEgcO7JJqoDkTu4K+VSUzDuYbaGIv9DcpqkWIBUHUmUkM1V50tc0EY0RCF4RHHdb7Z5pNyK1RWVTkY4krT4n5572+oKO44km1CdBL57pSX+Tvwu1+N5OyTueTu6GC5UICTtJPUkV3tbU/C9GQk5GI81H0ZZkxoITPNyxDQAR1gDHAQ3SLG6puTA2rUUFdfnhJSoqGyUuVE867bbhmyZicRlEHyoeVQVV106kNRxLN3H/FL1VzLlJlADEKdJzAtKzeWAm5Jw9Jy1zjl4dUM2sFlT/W1siCL0MY3FoZldIYlWkODKazhRoa1VHl+q+pZ0MQIlWHk4Im7V98/VXBgVuNV/qc9CLxFGB9UYQWjuObUEmsZoD1hxJOo3WVtrBoZspqfZagVCV54hPzxERwFy2ouOdTuc2Gk8lIxa0AyXds15P6kK0ZaPZWOcaNJwIThnK/c7GiYTHmnNvCmBiO6uBEt3ubDzCI4/WoIN90AiljgvDqdaLWbnWHr4nZPOyV7okOp51/iyUMo4etYYFJ4+kowqIh6FjqVbz6q5Wl3P5bHRr83DqXLwiLV9oFACS5rqmEmWI25aSrZOcoFei6V93SVjZoHwsIRyKmYoScYv/UJI4dox5VV3ynmxhkHe86fP+mKSXt17Zfzu2PsfWc9+x/a4bj73nn+bZpS/Mvkru2M1yLMEd2sXklaZ8HgGHwMPDkUDTtdOMEXP8jADHZwumvpxrPoS9ClkOIVtaiYPXL2w5n9o6CqUM8eKf/96++eZfbTyLFHzxspsjHQb8eleQb92UmQU79i30A0fuMcNzbUo3G60KeVmw05Ou/ae//Hf2uE/Vxb/tbLNY2WQ4tdFspsqN2ZFsZOAvSanD3lUsBAgqBypVNWO3JtV5vk9Q6/jBlSYo4IYVSD1PirReaTuetBwUoMq3YNaq1T1oI9orlwV3XiCASYWj1bTTi/PYO8+pEpyPk7V9HlpAvYXvkKI9dAWQeTuhSDkwkbzxuI75cSJ4x6opa3bUq4281wiQqOnLWYA2YTyLgrsmCmECaKHdFfO6aLUloCQqd6mYycusYnVoBFR2VKWxy4Rb3sCn89awgl0MZADYwGbCtWhYB59BCbFK9a5GHPMxb1dyDiRaXpu0aZXwdA+sLZrP1JrFfw1tSm0oaiUL5448BaAh1KnR0vZKVQofVG7lqk0GN/bds9dCWl6+eSu/twkzXSqrek3HTtVEhTYYTbQO3U5gYbSxVrNps4jvdt3LdlC38/NzzeHQv8RvD+87KujhaGbT+Vz3vCS8SkW79/CexBSmI6yLZhZADq9C04ASAoy/4DJ3CDLDl4PrRxKLaQLT6UT3AvcL5q293qk4mnAheT/kdY5XAs7S5KQqL1qv3/cqu+RE8wLJEAfzkydWbbZ1b5GIUcIRerlcUesXysYiHAuYEk2m1ur1dUwy7kWnNXbB4LPdwcM5s4mRbDbgZhNFXlLal6SOVSwfE/yT4/ifqTKzyS4dR/clxGOzy2xyzSakQ2uQPqdsTD+WiPOOPe/a5FV02fd+r4Dax7PLO5m8yi2vSsvLyNkbJ31xk4NM/k199xgQ4ZBiJ6eyiwSs4EgrF3zlQeR9uslV2S3kbwcCs9ZoCY21iKZqQ9F2GqOPOb2xdu/EBs+f2q9/+V+E/IMgzo6WymscueI+cyBsaAiuAEqYy4Thyr241ALzyg5INFJf/W5g//Ev/hf74p4TYwGVDAdjOV97dcR8Df7aTpVHImKbnC8Pqath7ARRB3IPj4y2Jg+0JK6oOmPTVnbiqGo4IT2ZsazVTuJ7VIVtfYeuaoZgJAAPO/+yNaoAZ0p2enFh7aAZA05MaFJRHGJXBZB3mtswo6OVVHb9StCJSvhKoF7JSedS5uIOEpFB6XYjVX50JRFLJhiyJvO5Q9ZltgNiFWcGNjU1966Twazk4Kg2Nqre3f2d3To4SoeW614pV1U1KUHHACMR+zWjSugWStGaNaGuT6BWJa3qzW2BZPoqvh1kauaSboXD+STXkXuMjgK0ABRKkA9rMieF9wX4A+DGfG4nJ0hgRQ4WQs2n5E7fvK/e7thsOrDnr97Cm9DMGODSWAIJa2vA51ut5JVIgnzx5q0oCBdoak7RoQQ0gnEp3op1q5XN+icnbkEUzTXr7Xf7ssd5/eatg312ZgGWQ7azXqdt/dOejceh3V6/tUa1ovWlS6Df2u0UJfpMBUiLuN1puxvIGjNZr4BpcSxmobVaHavJMQG3CCgZRVEP2HhxfLhEcKW7nb7cFADs0FWAY1euBdbsP7JCpaYKsVJra/MC0rZSwyy2ZI0gsNlkoCpvNQ3180qzqc2jRKBjPVWeESpOsMLacEpt5z3d5lh1lX7toWT3sQntY6u7Y8e5Lylk35f+3uwxH0tYhwqTbPw+lKSOHWteIk0n8Luu9bH3HJzZZau77MnvS2B5mfjQRUhen7zGwQ2gIsvafSZagQQZl3JyVJX866SH6TvIRCuPAIWWoVBkJKa179AX0cSi6cCi2zfuOjCf2y//2/9jN4OZTcKF5jDT6cJuo0SpxT9zGOLthtal2WROYCQR7GT6moA1mrWK9YKq/cWf/aH9/PPHavSNhxO1VZcbHM4DC9ixSkuwbLUqJGM/l+R8HFUJytFbR5SNmhtRTWwQrHYVfoAhBJsJc5ft1sIZSMKt4OKgBLU5kLxYQYGdZAy4heQnrl0MSmk3G2pLBUHLOm0Ch2tryoOcwBwT4JPZKFqZxV0sGRaruiQCzHCr1E4tAK4gWbBmwMDdDJVNSQiqkZnnJPJZY6Uae9X53FE3a+KhF1eGtKh0P5D8JLDta78jaeMbCGiHShNIvVT32RTFSjJxC0k8TFQ14BrG9kEQ+aXNSZLTwmwlRACfDHSsFF5I7klnAb0UCO5LZndzmy8Xul25/0bTsVUbVSnxE+hJeM1ez+qVgtztG0hyQVPg3i0VLJyG1u62RVgfTSK7vsF5Yy5xhPmmYLcgOAPnt4FSbLWbtlgX7PJ2YKftlqgPPBuAXkATcz+dBA3pWrKJolJWe3y1kZkrNIRriObzpfXabVWzIFXPLy5Epn9z+cbm05nug4JATe4yzwZDs8ZiUXNINC/5fNZBJP5oqe7JYjpWpdbsBKKTeHvbfe9ovQqwxEpvltbmXuv05F5BhUk3AyBZ0L1n1VZPCRb+HWhMxg/njz5TJbwIJ3Irb3KMO9rDbIrq1miBTN0KyMTmkeeVjS5zaDRCucbpzfRdkshdX3Mo/u37jLykl/zbvvZg+j15HbdjQT45lmz7Mlsd5R3zvkR06DiOxf+8NbhrIs5LwIeS4Qdrl5ULSy9MXiWX3Dh5wqPfKxtjePuhE9n3nvVmIc1Lt3WhN+8KCS4Cncy4vJpIWhUaSpdAqbk3mKAZSCuBFCuXbHj5yqLprS2jmWZ3zdLOfv23f22Xbwfi1CFmG83XNl6yC8ezDB6WSSoMCTICOhJiiXj1KpYoYi3qFVCQNfvzX/y+/fEPP7FVtLDl3Ku0WrVhbe38vfrCydzh0G7h40Ruqhd4Y7QlnW5A8uChFtiDIA18H+CE2NHOYYsW+O/RdvMqhECPTBYVH9qb/JaruGYdRbk8o9YhWyDbWTcI5KkWNJ0fxVqqUooBB0oiscUPBVXCaaLNJQSc2rlegrk+ZkzgZsMhuxxvmSYmqLJRmszUJpY9DLQGJMpi3UXdzNoqxBw/5pgisXsCxh2dZMq/CaBCEo+J+yLJ60nzLYiANrQt48QPelPHysxV80sqT1wU3NJJM0tRRFZuCKpq1TdeRGfOZxlh5jrXpoLzBbIfQs6uecuPz8Cu5+TswuqBo0BR/xDZH/m2SknedVTbvJZ52tvhQs7hs8HQSvWaJ7CY9D7XvBn6Clqs+AN6NYU8HghI9C/h5J13AmsFDQk8s6mg5HX+p6NsoXrQ0sT+9aTTEIGeVvHZvXOLlpFdvX5rlXLNgjYzX+TynGrCMTI3C+dLF6HWeTqvFUQtAJn1ZqnvAhmqVZUwgJvHMstVy7IOinNmHZJdt2+VOomJOWTd6tW6tc4fWKGCjJhZo923WvtEnQz4h412T9QO5nZshgCsgE7meWh1oTB4d0FelvW6nN4ho7e7p7Hx83tB6LsmsrzXHavOjv38WALMVmHHio1sxXTs+7NJMR17jyXuvES8rzLM5o1s8ksn93Shk23HJn//2Mp87zrfBaCyL8Htq/SOZf3kYPa9zhdjLe6cbupY+9FlgRxdKGmnzVo7OqlAoLYXa08iCs2uULr9GFnWG3pgb189s+nkxgCcr8YjqxQ29uu//S92dX1t0XwjlBkP9fUEJ2qv5KAHgL6sNmsWhYjxxtqSVHZusy0CLe3ARrNkf/yzH9lf/MGPbTgc6cEM6g3rNAIdY6I7mVRKCYw/2TgAMVcrMCZk83925+6kTbJziLzU+eXL5jNKAi+zjiThKFHGJHXXa05BrQn4SqSO8GNn36o3LQiwjaHt49ZDCURdVbN0PT0RiqdHQiaQyl+MBExAToSnQRGC4gO5uFZ1wHn4rMuDILwxKarEuptySSgCCBGe8r2DQ5ykBIVXHvONQMKDAyiTkIf5mV//hFzs5PzkYZJlkdqVLqIdIytiMWsXz5bzupIYSMyViPXcbxKWBkspYWgsciK1yVin6WyqmRVcNlTQyvWKvX11qeR0dv9UldB8FkpmjEqURIH9DdfIFUa29vpyoMp8MhqqTS+qCX6IUFvEdfNkK4BOvPGg9Us7FKDTaDa1oFqxTtC0bq+n5KdNodSA5tLAZONGG3Q4XVirihxYSa3yh/curNEJ7PZ6pFYzHnhy5JCeqZP1uU+gYHB/8nMMadnEjAYTJVER/pEOq1as3mDNIOJPxdnjvVShraCmrgQJutHEsqete4fkzCy4c/bQKlANIJeDwAx6qjKp3tqnDxUDwulI924yP1zPQ6sHaIMGLiYRO81zZXCn6AK8YvMSz4Pz4k06MB6qOPa99y4J5tj3fkwwzzuXYxXasYoxOYfs/9Nrc9fq8VBCT5RUDsf9D2kh2c/LVqd5x5jOLx+8PutUnnfx8qq4QzufQzuSvIPNZnTf5ZNwaH3ghO2akrEYVfx/N/uczWY6FJCZXoEA/lrZYjqzQrWilp54O9Waja9e2WR0a5XC2sLrlwqO3/zTP9rrVy9tMA4togW13EjvcrMrWLOCmsSS5h1jFYsiZmZUFl41EPwIrgKoFLEzKduPf/i5/dWf/sxKccKqV2vW0NzoHff6gzmCgjUPqmYqvkMVCITXS5/RRaEpoRT0WJMYgaqqg6CHW4HeG88SmT1JTsx/TuvU5bxIUrSwAKJoqKEdvFTtQfrVK2oFSVlFFkMknpL+LTFZ19CfEo92qGZcjtyTlqaI8K6wTyuMhOaKJo5sdGsdyN8OUKHCknamTFuhcRBeK44ClVWLV79CdGJnENs7+XHrAsSO5p7ApRNKxak2pvMW1dYslhzII6NRv6fUBpcsGssUuyc4iDSuTj0Z83rmTYluKTw4UWBifqWQshF0ARRdVtbotWx0M5SnXLffkS4lxxNOxmpHMktNOG4ANrjWtAifvXojQvV0gJrPWqAXgCt0EdhgIBP2bjO0NXHVprOZamBAHKxNp1lX25JqU8+ONmROyeCaMRcE7YgrAi7ttEFJqg/un9tysbXrmyurlNx+ibkptwzrT6ubZBxGkcAmJDvmbaPBWKAuqinnI66tQYcAInwsAg0KleNutQNtsGhoBkEgZCg/47gaQVNt5qB7YZXOmVmlaUHnTCR1dDbPHv9AhPLJ8FotfYxdBcKaz3RvQD7XBi32iky6IaAzqfoTV4RjSe9jk86xauiDFloKkXmoFXcsMWbjbrZK+l0r17zu27EEl43lh/5+6LiyyfrYuu77rLx25gfXIK+Nmb4Y+y5M3kU5tEPIlrzp1364u/K5klB4aguVNPMR8CH+lT4BdtpCfWGJEreWtsuFlEokmqvu0U7zO2SHZsMbs83CZm+f22a3tNuXz+3tq1d2eTMSOhDFlOvR3FCBJBAIWUewguALv0qwZuKhK7nwi917pQQQpGw//OKJ/Yc/+al1gGrHvCRJDEPWVlXi86R3xVaCeOQ1kg5zSS5+QUkgaSBLJcubuEjTecbOCJojQYqmWovl05KEKRBNjERMvP9kd0cLUbJUWw32CQhUPgz2RbiGt6e1p6LyFqsqvLK7WMtWVkHM9TnfOamXEDL29qUfH8kaYI1LuVFl00YlcHI2jqzFr88TVEHfCTHbZ1uOCE1oDLgPeAuSc1kvQ3G6oogkQHvWk6ySI+cgErpvMqQoUym42kjNgx/zO81dcduuA2wpq+UNcVkqpHFwoh2+WkXvZqsEcao+ZlZ8PonF27cbtSvbZ31JiV1dXkq148Gjh+K3jSdjnQtUCT6b+1vFJmuy29qrN9dKskvQu5Opjcdjh9JvfNPBScA5REdSFV27Jfk0tRKZr9aq2nT1OoEDm1ZroS+ZeXNPg468uhlYp3eiz50Ox+K50SHptloWNFs2mI5tHWExtLFqHdFmpPZAwzrQh82gZuZmAplwHw4GE1X4tDhRU2FWTDLje3XccSsVqoEQnkWQtHVpbyYt5qDdUju6GvSt3OxZs31mQe9C14IEF3T71jm5Z9PRrS2iyBpw7OLdl8A8zZZ2KVwTtxYKNT/lfuK+Yw6bpSAkie/D2OOb5XR8SQdi/n1fJXeswvtdk9BdPzcv0Od9576Enhfzs5+Zl/z2JfS7JvrsWh9ap3Ri35c/Dq2DtDEP7Xg+dreTd/Mk/5at4Bze8f6XA1PQKIwfsLgNlVy3kwIAACAASURBVByfB3GvcpLAJvUUgR24sWObz93GZqORq55Ly9hFmG21sOng1jbbpa0mNzYZvLHR6xf25uULux1OZNpKcL6ZLIWCZBbmR1iUI/lqjTNBTFyN1VqYMDH7aFZLFjTKdu/euf3Fn/2B9Rp1aVlCcJaMMO08VD0qtFW8ZSetTJ0JMk+kGzXbVOGJHkCgpUUYt2LUpsH6J56DJbqTBB2hNNdbna/aq6AmNYvCFFVGdrFKSOxBp+qN74WSUFJl7AmN324QSrLjz2pjWkFgAnnvgSzVefjyiOzLWYiaAHrUExy/hFyEIvEuSUEqJ2G5DqfnSweXgLDTzNC9hQSQpGoUqXu7kv5iOJnZ9dWNAEXrUlWq+aBuIWtLsYPjYR1kIleU6PJ6Edky8gqstF1Y2VYC47SbVUH8mfvghi2H9Lgq9KKO65Fw7fyeQ+mfYwGhqAQQRfp3rhNzsEYHCkLNri6vbbZY2YOLM2t160oIuI03kSerliUTlwhsowk6Dpf2+s2VnZ327Op6YKPxRM7m7H+Y+1GFCkezYwO2kEMAYmnaTCCnFqCw05QwNFXfaDRRsuKeo/3O84HmKxsNVXSaA9IG1uoLiVkLGja8upYyDdet3+/HpPqt1Ehmch7wakwJK2jacDjVWmhWBkG9WFR1yQySgKTqGf+9Rs3lzUAB82zEbiDJPdfp96SYYpXA6s2eDF3r7a7tyhWbT4Z2cv9xzKFFzLrhQgeSNFtKEpAbhpkd3Mo10nryEHTfO/fD85b2xwT7uwTe5DXZzfz/TNz82MSYxNVD33novLMJ/tA6pWN5+pzTxc+hijB7HNkkmz33Y+uY/a5Dm4MP0Jh5L8xm6LyLe6ht+X5xtITvNBl1EiJEO+rNeR8+k3GkJfXQ93da/nmaxmlHTxVIUkhscOTrZjsb43AsySwg0NzoRUmIReHINsvQtiAzb6/s5s139ur5U+lj4mMXIWsVbW0GinKNILAjJqfhysK1txklWSZ3AidX85p2s2LF3dYePLxnf/Xnf2h9PdBlq3Mesdp/os+hThkzEVphtOyI66iHUFPsSoLiuyKIr4cakED4l0tbrbGxoYrz3bt0M5crKbtQ+Djcf6n2HEmAnS4uCgrkMWDH1U28Vap2JbMkoUR9rQiMSXXHdaDKI8FqZ64ACV8vFtpN7F4ESsDpHBBFyRZx21LHJ1dwjhWgCnNWZla+1ZESZ8XnNBLALruDu28DvB2LOwSgosHNrV1ejW1VadnJvUdyFqhj+WIOUhI5f75QZYYiCWa8tBnZVMh5QePPrd1cvbE6rWO0IZcLC6pm3S7gjkCCytU6M2DOtargvaW6VUORz/GqDh4ja4R9lG9Xtu7LhkFqo27D27FkxfoyMi1LTYT1jcKl9fqBFEz8uSnabDyVC8C/ffNMkmDcG5dvLuW8AGVA7TlxSjF1ZV4GdaVp0yiU0k6FFnqtYm0qMQEz+l4Zcu+VCjabLWxB+69FK9FEsyH4y7C27q7fJAp9d7Ekb7/VYqUEyAyOawUqllawZnMNko35661ogwESbvDxvL0Ld5PjlQh0DPsnyTET5qYjcSZrAnWAZag2EAFoW6V1akH33Ir1lta0GbR9tkty0/Ps4gFswvhz0sXge5kFujxdUZsb5ykG2ngJoRvTk+4SzD824eQljPRnZJPhvqB+l0ouXb0cDO4ZMnteZfS7nGeyftlzzssVeZXWXarIux5Xdi3Sx/a948uSypMXfMyuJu+17088PXD04KXgHVvWuHCvt8kSNXbvv3Mj71MfiD9HmoY7zQfY0fGd8ukCNTlBLqwZa2V6cJiNBhbNbmy1mAmsEF4+s+s3/L6029uxjaZzSSUxJ7vFYmZLRwz6ARqMG+lhUpXwnSyyz7S8zVQiAJXL9smnD+x/+5Of2nm75dJVmjX6L/CPohXEqhwybo1h73FN57Mu7985B02u32D4cUvAGWBm82ghIvwcT7UtihYEcWo0nz3xH82VNnASt9Zq1qzX6bjbdAw+oGWqG4W/cy04n0rR6jW80zzhUe3R2mRt2ZU7f811CEUH4fypGgHKzJkbcrxr7aR5DYmOAChOljiEzk2jTUbQJZhDg5DZZmx2SyEg0Wrao5r5kVymNry5tetRZM2zR3Z68UAV825DNTW3eYiUmu/saQHSgpsIpLS22XIuLhZJBcmqm9FQ5O0ibeWdy5rNw7GUP9DSbFVL1mu17OwUKTX4hVULWlxLn3vC/yOg4m4gsM0MvU9n582jidVQCQmaquSvbobyOYRcDsgFmx2uHTMv1pvk7AAUr4QHk7m9vbqy+/fu29X1rY1ofZJOsNPhPl/Rdobgj3pQXfZUbMhY5xbzuhYuAVvd97T33rXvo7kSL3w3ktLN7dQqFVc42axnEkMgaXF9xKubgWZkfr20ehM+KFVZRSCZ69uhnZ6eqF0tB4Nm04n1c3d74N6DoE7b3jlubBjLVitDLvdnmmRJogSV7MmOdS1Z0D+1arNrrfY9Cx58que1DPGca0U7sta0IkLoGNNqRl9WcuU4E2UWuhqcI+sPx7EVoLQCQjtU8k5GBHcJptlOVPo9xyqOvM/f955jLb/kffsSW17Af19kvI+/ed+f/Fs2KR07v30VWvZz7pK8swlq37XZl+TTLc285Jp8Xq5c2LEbIe/iKNHEIszvf+5zG/+7B+H0hZPgcGr3wU1PIHGDyvcadslipE/E51HOg+Jm5wZ/V3XhfRaGaq0QCNiJB622evmDN89suV5Yo1qy2atv7PrVC7t5e2nXN7c2mrogNAgzkt1mR6VTtnm0MpxlqKiY6wGk8PNwzpe3mXyX/PjhPfvFH/zYPj0/VW0CV021phTpff7ls0UXtGbNaHfqHJm/yWHbeX6JADDtO1pxo3Fow3Bli23RSs2uVZsM+tviTCF7Ja3D5VJVCYEHkjLWNMtoouSOticzHVV6OqaENCDwtnbEVaxZGmUBVoB4c26S3oLoHXvDqaqNdUm1YyUxbRydupM6C0kNkeGViw3HJGRVeHGim6vVyAzT55OqHqmgtBPyRMnaRNHYxsOhDaKtdc4fWv/k1Erbjc3HI7kLQLFglkVgozX5djh2In2jbDeoh8wXFog2AhhmYytRJYDFN8R/U/tNybggRCMuAZvVzM7a8CLrdvHgzLoBwsYxTSImjqvVhx+heJAkFua9c6EyCaqtoK52JNX26Vlf15UOQL3qljOcN+uEmwLnDh0BKbrvnr7QXA+D029fPFfSaWgmXBVnjw2N/PoqZfkusgnjXmzUSvpsZmEgj5mbDW+HmuXRuhxP/XmgSkQeD/9GqAK4NjTrZTvrIzXGxoDnyEnj08lUzuhUiMyo67VAWrKot9CORcqOalHI0DXJfqGNUw3Hj/J7+TnXqazomVNVViqpiube0mythFlx1Vr9UytXm1YoBfbwy59ro0LlTnU6uHwl6x/uN5JdLQiU7Fg/uheyvMJGKQh0P3Hv0B6WcAPKRHQeYqUl3xF+P76kK4Fst+p3TXTZYJ9XXR36rkOBP/1ZaRDhXYL/oWSWxNn0a44dt1fyHheT3+nzSle2yZ8TFZdDCSpv3dMJel8yzVbS/F3JLq/8vEvCO/aaD38eD2EO3GiSaXonNPx936kk6SUnkhw3QYMbmWAtDUV23Goz+fxnOp2qOkGPcPT2laDjdCCXty/s6sV3dvXqlQAEt6OZZMOQYBqErtUIyg6RaLkf8ABp7uENVkerMRR0OahuULeH98/tD3/+e/bZ2Ym3OmmHSWHfkXe+IfBNgJPjdjGx2jlrkqIC0LH2RMHunSB3O11Yo3VirdN7FtKSqhWkgKJ5BBD1eSjOFu1DieUCkQcSr80Ec86Ckn2psFFgAxRAgECY2rUE/TVlJK9KJt4gsPZms6agBB+KSo9KlxaSK5c4gZvEnbR2Cf4cf4K+RMiYJAdfjH+nAkD+TEhWvd9Rk8wHlfAEXHGeG9d1OqHCWVitf996va7tlnMLhwNV4GhQYuhaK5ZtwN+XgE1atl1tLZqOLYIWIfuelU2mEO9xMGcWufU2JvdauSyBZcS4JayNm0UDFO8K0zf76ZO+nXY71mwHVii7nyAtTFCO0Cs8yCItRuUaqqLF361SRvNzZePxzNqdltUQPabaWi+s0+0KFDMTaMW1TZm9sUG5vBwI9ML8jO3Q1dW11gSQBe1ZWems0c5EkJl2Kt9tUlBhs8XMjnYdiia0HLnfSKy3w7HRXpXc5m5nV6O5nXU7StC2ZSMU6Fq6xJk7JsDr47yoCOlANJqB2sOL+douLs70HAFYQvbLOx5bCSnU8bSjisPep1lTxcgNQxtTbXV53QUuiRa7QVQKRdEmSs2eFRpN6/XuWbnVV/Xduf/QLl98o/NoBG21KCt45UlOrOESbJpB0+r0Nrva+ao0EaT2mZ5TSEi8yM59P9ntSzqHEsOhymVfXD1YfWRaj+nvPlZN5R3LoePLq/4+Jqkn55FOrukqLa8izTuevPW4y3Gnjz+71rlrlSS7YzuId6Vgjqhp+ibJLkCyW7pLYkwqszzkVPb976ljQPK9iqjKndgdspPgzcO0jHBL2Choj96+USsQ9GR4/cJuXn5nly9fKCFOpjPN7parnQ3nnuyUdAjOa1yaXaB5ufFKLflFwoO3dN4O7Oz8xH764y/sy/vnIv/KKZvqRS7gCWEcBCGtQxCYrvSvnSiyYuu1LHCurwbiRk3XRYvwWWsjPbWwT+6fWb1ctGcvXsjeh4DHXKNVLdrlYGJl5iy1qg2HA8044NBh8QJ8HNTdZDa17WZhp/2unfT6SjQSbCakYp9XdT4dSb5RL1qrXhVsnPcza/HA4ijJSoUZj1tE0JJz/h5tZIAnPqvjmNfrnRRHqByiJeGGBOwIW5YFUWOQr9ji0B5lTXCmgPc4m8zMmi3xsSya2+3tjdpsN7PILsehbco1WxbK1j65sCdf/p6k0n77m38wSkSq1KvrG/nFcQwcFyd50nbZNkSUWWO3ElpbQFLH/Xq303mfdgKbzyb28KxrD05BCTZclgpTVSmUoGTimys0UOkY0M7ESghgC4F9NotEuO52A6EuQTvCVeuf9oVeVHsSlCOydgtEmyO7HU21cVthxVSu2nAwUlXI3AqEJ3O8RGhhNAkVvKl2gyZzMdDBdVvvaEkjpeWzNzZxDmjivi3Z2xEEbwjdVZtOxvLIA3zE9eW4QxzWCy7mkHAuqQxpXV/fjoXGpEVOVUt1xk1BveTzzIWq00U4t06n6RxTXXNcC3BOqFoVZ4oOAtZUYmzWZtrMBL0T25VrVq13rHX60HblujW7JxbOxtp8NIKujUc3VlXnITBsfjhGuH60Qqki1cbU7BrQlld73rHfKvF6F4Eq5D0mIC/If0zAzYtvd6mwsvFxX+A/xlHL+/68lmK2YEhXSenPSJ97OqZn1+nQ8R9av2OJ+y75Yt+xZDcI73LXXRVU9n35sTLyYw5aYJVYBuzQifjPEtUOApbvHKWwQZBYuKxY4mTMA87DywMxePtaUla10tbCmxc2vX5rL55+a+PxQMH16noqigHtStqYzGaYicENWyE7JhFjl/FKdCEJlswjTltNOznt2k9+9IX9+NF9R0HGfK6YE+2tSwV6VwERgEOBE+BGaKPrW7u8HdpwVbZClcqqroAlj73txm5uru2817HhFHDCVjt6AmZQKdvVLPIHfb0VhHu3XdpiMlI7rlNv2HQRibuGrBgJ67Tbtm67E9MH3A1ILdUKoAVsg3ht1frdluZMwNep8BKwCnNQEC6AZeSILZSlW+LgX8cslWqFYI6eIvyxTRH9SBC3nC+ecFtpccLvktUMYBLmk+ulzZC9KlSt3mzaJpzZ5ZuXNmSetDYLS4Gtg471TrvWv3hsZw8fWdCo2Zun39lX331tu/XcosnYvv72td2MQ2lCUrGQZO+fdq0R4Aixtdk0tCcPH9g8Cu3l5bUqLEQCzltVO23XrNdtC2lLtdyHJ8dx1iuOyqSKhsdVLtl8htr/WlqqVHFOzfBuA9U5SFFx1zYrUSEAfjBDZR3wLRSx3go2HE9sErqCyWQ8VHUFB00muM5qVMVHNdeoN+zV22slRGBNzUbFahXWEYsgWntOc+G99Bgmod8f5ULZZouljSYzXVu5hiCKUKcaM9kVcS2hNVDtuZSbV971BrqfzuuUb+9mY3BJAYNxcyFizv3abjU1S4U4r2pOmxmXTWvW6up2IOyNgDZ2PajScI265/dsu6sImdk5vW/FRtc7CBDbAdEELZvOJqru7z/6XJJ93I+03JOKjuggRSJAUbSB8euLO0reHnePRwdpxdzclH7msRZftj13rA1314or+713SbbHvntfEsxWsenP2fe9SdtxXwWcruqyn3Es8SVJc1/y/X6x86HeafZ9eVV14a//+q936R5tOlN/7OLn3TjJQe67gdK7BqmCCPjh87fDv6iGfF6R7HqS1/t8xHUtVSXCwQGCPo+U6FBgt0Vo4dV3Qp7dXL6yt69fyAh0MJhaiNUPIsurnRIfRwLqTbp7kulyeH8yuyOg4CAAIu78vG8/+b3P7Eef3BOIYouaPkP6GL7v5+W+dNLsBFUJCCMMpYL/4u2N3a4Rbq7a9Wjsfm4QdWnEMOtD5WNXtNYJgBMS2s7ezKbWu/+plYpV+/Y3/9WK1Yp9+sVPbBeO7fWLp4JucxKtRt0+PevYdrW0WqtpjWpdPmg4SPPMi8ZFAIBnVwWgUlKwatdKAkDQeiIJIn9G+0475JiCsKXaxflg5WusduwibmFigrqGyuGEfPjHC9YWSTPQm5u1KBCyF9IY1CHyS/Qky3WbTSY2GtxK7uoqjGxd69inP/2pPf7sM6dNbLYChhTKNXv56oX9+le/VOxdb1f2+tXAnr6+8mux3WiWd97DFsjnuXgM/vizz207ndhgNLJwvRLJe7aYW4dZVqepzQX2OTX5B+KmQbvVSf5cTQAxbLi4pmy4JAenSsf/rsSBB9xyZecXfVXvBH8BhtRy9nY16iKT6dRuhzOJWlP5jaYT2+xKgu6jxILYAVWbWoHNpr29vbXlEhdwWs1Udo7urTXb4tthI0XLFfDUeDZTC5nkQIifMmNjTiu0rVknwFl8ZyWc3WvutkBCcO1Z1yjFHzCmV6piY2bGpk3oXVwWRgNVhMwZmduyeXHRane713lXXNCbNWp3O+JUMitkntjtn1ux0bCiKroLq7cxpS1LszVxscBxYjoaW7/ncmBsLmiJEzf4TBnLou7DxnTJ9arHIwf/TsBbcjKRskK8dd4jFr0vbh3a5B+qqO66+T+UcNPHfNfPu8vrjsfc95+Srfb2JZu7JOx0tXmXY8h2D/M6i++qubgTyWs+4NmlX3BscdKJbV+CzMvSebuC5HUgvPi5y4J9mOyyf1eiU4D0HZwoB6oKmPV460ZiyvEuj4cWdBeO07Q9bTmz8cuvZAJ6++qFvX75zKYknEkkDhfu1+PZSlJcUmtghAMQItGhVGXnA1k4aQz52al++ui+/eCTh/bDx+fWiG1KKJmk7iLpLifNb7culIxiPKg7uEFwszb1PiHSnl3fiNs3nM6UcHElALRw796FnZ9dWP/eA4nqPvv2GxvNQwFITk7OlNyu3l7a25cv5V/3yedPbDYe2Ai9wGhtDzsta1dNQfHk5FSzTIAKtJUEHqFlayQPBxBIHqpcECcNMAK79CrBSo7psfuEADsb2zEDZLa5nKuyQ7INUWQQmMiu0RaGu7jYwleEHL1Sa9KWcytsqc6dV6c5JsT7otnw+saGNwNB5yM2Hp0z6z75xM7PetaBjAyAAVRoDLa5vRnYP/7Dr8R7qzVpxy3sxSVycAuBiBC8bjchx5dtCDKzXLXff/ipbVDj2LlbxsqKNopNgJuVqrUrO1FLICSIh1iFP1mOHTfMKrE9DvNIGehu15odoRnp1BV3uh8Mp9Y/6VmzVlbF0Ww1dX9xD9HupdphFvny5Rur1Rqq+ElIGLBSRRHA+TObMXh7eNsxEx1M5wJ/tFHAKVNxgZLl/sfbDtpmQdV8GCKh55sSaWUOZ7aFiN6qqKXerFdEDieBME8T6nSOq0ZB90JSKVJJMg/k3qF7MRmPJTAtW6x5ZFG01LXReVPJklBrKOIwV0Naz4FBzGZPTnruk8fPCwU7v//Yqr0TtUKDRseaJ4+sXEV2zJMlrWjNtqWJS9WITqab8SbJ7l0wZJMKAEjgKlcDUoyIfQrhjR5KZulKJhtgs7Ey7+fZGJmNk8di7L6qLFsFHUsWH5M49yWn9Gdk/5w9zkNV47Fjydso5CXAdG7JJru8qlJrtm9m97E7mvSFzC7+oYovvVCOxHTblez3p0/4ff9a36TkBoKThMcDxM6NB9FFfONyt1AQz44WJ6TgTTi00etvBSW/efHMri9f2XAwjOkHoC83Np65tiPHT8LZbAsWSYiZeYrPf3iICHwgytqtlv3ki8d2etK33/vkgbQCNdMhq9EjFAgCJ4C1jccjkYNxSxjeDO1fvn5q0Xpn/f6pDSYj21hFXnYvBzOrd3r22e/9wJ48um+9ACuVuki3KMX84y//xubMvSAsIAA9X9q3T18JVYjCxoOTtj0+79nCSja4GVizUrcevc9VaJ1GzZ48fuSE4mrdNUhpT8GpQ82kXBC6j5eLx9VqWlMcqaqV8TeTtZK7UQuoomSHWW5k62iqakctWhIcVd2uYBEt4KL74clol1lSOLUSyV8B3WcvpQqAmqk9++qpjUahixoHLWvfh1/H/CywGoi+ZiDFFCE4aa+tCvbbr762p8//zVqdliDqVJhUzkK+UmGXyprRbpYF+8HDB/ag0xJQYzabCHRBMG20Wy7+DDkaw9nizgoAWlibEvB54PXOVaQ9TsKDB0dVKy8F0WJQAvK5FZqrMgZeb+z+WUfakZwDPc0ETAWoiE3Ey9eXtlx6WroajN0Hj40FvoJWsqvBVGsEqZtWJBzCKlw7HCxi2D8k/Q2qMtxwsqCi01i16Wyu5AV45/Y2FHWk36oq0ZEY2FSJWiOVFESlcVBwfVA2VCQpflG509qluoTLyKKxgWDtSNysB/f+CleSQlHtTzanbJTKFQQKalai2xAEVqi6qAHPyOn5A+s9eGSzcGq1ascqQWCt3j0rITpQwq4rEuAkZK0KBWt1TrSRZL1d1s6BJ4oRbCIQfG91YgK/o8JpMSdrno41dwnEh1p4h5LXscT3Md+9L9kc+4z08eUVIndJvvuSel5ll+SBu3zux742+cx955yXIL9X2WUvysfoYu7bidz1BknaD0lmzvZdOYHvL7Y7SHvr03fQtC7YcSbAep/fIecEOTm07WZui8mthaNLtTaj0bW9ffFCHCeCAUFpEoY2XdCqcmI5O9n1FskmQCqAVRxRKACKyGFm5+c9+8HDczs9PbUvP71v9cRBoEDydlUTMoOLItPaCkUoRu3++fXEbtdUkzO1SrFPoW3z+JMn9umXP7Rer2ftdlczPIJVvdG26XBgf/s3/6+VGm0rFla2GF7Zd9+9tu9e3QraPVsv7aRWtB+ctqzYwhiUSqNuD8/ObHxzY5vZ1B7f79kXX3xhlWpTnyu1/0RvsYA7esWqlYI1QGcGdc2JgLZrRiIbBHb8FYf2o7S/RulkLnL5KgpdHxPuIO03jEGtYtsSgc9bnttoY6t5pBlbrQ75Gtg67gYbu37+nX391UuLrCYrn0a76xB23NV7LaviZ9bpq7JTc3gHEKgozcjf/PpXNri9sla/rRbpfDSzJTCJCtVIVZXI5+cPrNuo2FoajAu1E0HsMr/Du7AOObpgNhxOrLBZWqOwtZ0cAdhdgPIjQNN296qCm2AeTSViTmuaewOUb6vV1P03m7MZWdnFaUeCAov10tr9rkA4es40r67aYDy10WiqCoRKj4TDzMw9CysSJmevxaZnHEUSBWC9CfqnPe6FgjYecC+RZwNhKzWcUsmm0A6ipeZjb26mFq1Wsgfqtmlh0vaH1O+0AWZsVEwkP3EnAe60QPECpnGVI55RACcrdUwAYYEOLViROWe5Ysv5UvqddD5I/u4gDxrS0cS0PwGQ1EjSW+63ht178rk4hTiYV2uBNYKeXNxBwzJ/x51B6jLLuXVP7ruj/WrpsmUSXPdWZmK+K1ugFCAlmecJtCbKkvN5swH0Y1qV6WrrrknvWIvv0M+zlc2xiuiuldmx70xXtHkJMxuz9yWxvGImryhKzutQUttXyX1vTdJC0Hnl57FElXeTZC/2oR1HOnlxgyY3a7JI6QP+/gVjdgZQgLmCE1alxrKmzePQb97zDp0Fz2seWji+tc18ZPPRjW3XSxtevbDb12/senDryS5a2XAWWbh01QoejrlcwSGEo0VJG8UVORK9P0AHDx9c2FmnZZ98+sh+8OTCarE5qGu6OF3B6QUrKeVDBZjPZvbi8lZAjLfj0L6i5bbc2L1uYP1myz7/wRfWvX9hQbsnNCQBWOdqRZuORvbLv/sfjvLbrqy0Cu16ENpXzy4VgKulgj1qFq0B56leseFkac3uuX328IlNxyObDm9ts4jsF3/wI3vw+LESxRpXB7EpmFEiv4SCStFqxZ0g+syOavWWJLFcw7JipWpNSZJgJW0brfPMNsxIZfa59VndrmTbYsVWzJwqVQvDoRW2RavUGvIbrJa3VqvQ4DSpm/z6v/7Snr4e2+Mf/1hBUVX5Dmm4oioRZLFA51mtrrZnodRwBO1uJ0Peb589s8l0JJeFXRG1/bpdnN+zi9MLO281rcj6x+1L0TBQqZEA+VIbGS4W5qncA4v51ApQQmI9VCp+5pkE94La7w6Z4hiRBWCWlaAT2ehA4eCY6DYQ5Dvthg0mYzvpnwikQvsPVREse2i3vb26FZITc1jAKuPZ3IplR1jy50LBuWUkHSGPNRdmLkuVhgN42eZLPPpCVd0EfM3QShW7HU8sqFbVFn55PZZ7+ZN7joqkHU31+7FL9gAAIABJREFU1G23dO24xrQU63WI8u/bjeK2ot3JsxarCZHkdA9snY5Ta/p3lgtbVdg420NCpyWq+Sn3KE4JbFroJFTcQLZ3/tAa3RNdmxp6mY22ZrfVRkv2VKgJMSiUc0SjKSdznnmJczMLjPUtlfBYbwBZMcjmfQfKJdEkfJ7i3B0LqnlJLW9zvi/5HUqg6WR7KGGmY2a2Wjv2vrx4nletHavG9lWX6fdlc8Ndj+1QIk9+lqxjbgWXYy3H6z/g2WWrurxMeyj75mX9JGkda2Vy0CKfxrvFvPflLRZzEb+5Xbor4dcowcUu5yJoS2h5rRbbdHBt29mtzcZvrVyu2e3Lb+368qVIyuyoJxB850ubLIAqOxmYGccqUUAR12ktkIX7vrmayqOH59YLAvvsk4f2xZN74nJJ7DaR/ALZImmQrY2vR/bs7bXdTgAdlEUWJvnB4wMc0G9UrLAuWLXVst6Th4LWs+uv014Ti7sooMN//+//zS6vX9rJvQt99nIW2fVwZKXNwjo7ACCLdxuBy9nannz+M+u3GjYRNQHn7Kr1qmv78kefW63edWV9WrWASha4vVclcF3ebSwgkAZNWazQjiog3VRvCKwTg7hjm5W1bWh/RfinuXg2bUi8xdfFqmaSvHdrPj9VewxJt01kFeqvnVk4mdpXv31m8x3BsC77ncTqhrkZMyBmNSR0IRULJasHbQVoefmVq2o3r2lFMoOi9VqAUuBKOxLGhuKAa8EytCqalehHzqe2Xk4FvGGTA1BIvM1V6L6CIEk3oBepIEAjwilc6FrIwUGan5DFQcu6rBvdgXLNDUyZX7L1abfq6hYQmmm3TsYTd3aQnFbThmO/F/G2o8JC3YfKhfkXawkXlJaiOg74721wYC9Yq+GizEGrYyEdislQ6ihIePGLZwEkJu3uoNmwp5djkdm/uI/xa0XtSRRRuq2GWthaT8TWSURVnBC4112mKwGB8bmspyTfqOZocariq2l2yrPRanekUhOgYyrRnY3AM/A5QWSCmBStpVhUa7L34ImNR1cShW7de2yLaWSd3qlZiQpwo3VAPBrvunbvRDxEkluiN8r3C6gmLc+yQFvSnE1VcLSY3b/xvcrRvvZYNsEcS1rHEkj6/enEkQ7ixwqNQ9+RjeX7EmQ6zvKeuxC9PzbZHqtg8zYYx9bvLufzvcou8bM7trDZRJbN4HnZWNn0gLVF+mf7aAeHkp4nSFcbSXZnci0W2sp3bG7O6fJk+NyR9KjuosvnNhi+su7pfbv65it79fxfxJW6HYwVaKLFwqJVQWoTJJcVlQ6VHUENg1KCQMwur9LyqVbt4rxjp52OPX50z374yX1r8JDFdAidh5IdMXZh6wjtzY1g5krK0cxGM2ZTRQU7AB5UcrUS6u1Fq7Xa1jq5sCrEas2EnED/9OlT+4df/dJOaI0JqBE7lS9C20xubb0rW6HcsHC9saBzz754eN8W04naa7SmmMUxk/v9n/7QTs7PBWBYR8D2Z56ISAKcw25lQUBl13SXB+Du5bpaiBsU7sW/A9wAwXzpMlqoqJA4hSJFB7NkS7l58r5q7BqOKSgBHpDEWu1LJce1WTRDa5FKmGsKR6ssyGgys3V7oJVtsKup1K3ebIn7RrLDTAalGBIjleNyNnFaSy0WvKaSEwqUIY4kYGy3ZjvjprlFkql0Tb3tTNsxSSpuVePi3myeBOmhoonlzbRZWGPcC90CQWy+xekXxr26dXudBsTw6dR6/Z4q6gVkbgGv8HELbDAc2+WV0yEYFJLYyBRId7EhAx0LAiWMpiKB8zw16wXpserYa12bjG9132muSFuShFep2u1oYrVyUXPpt4PIPn3QkqwcyQ79TkTCAS6RqAAusTFKIGMk2TTi0QMkVBVEDrxVqapQYuacf8F6vf67xIfij1rgAneVVD2DcK03cC/YWTPoWvv0kUWLidXrLTv75Ec2G4/1eajocB8AfgL1ijwdDhfM8bge2qCgSBOGPvuVya93EtJau0ky5NjZGB9rPaYDZ17wPvZv2Z9/TFLbd2zpmJtXUeVVPXkV2aEKLPsd+yrDvM84luT2VaV3ed9du4UfXLfE9SBvQQ9lz3TySxJSUrpnP+vQgSUnlk12+7J9+iZhBkCh5NJa8bdS3cCzY+5ThGTKjEWRycLpWIFvt4hs+PLfbBYOrBF0bD2d2te/+TuLpiO7uRkJBclcA9Qbu94Vyi6SsXIUGDModpYErzWzB8jQ5bKdn3as32nZk8cP7Msn9y2owQ8CtehSl4liCtwzWjrY0kxHMxtOJ7baVQSfJ/ArYFTbCn5oIHbx+4olkRQsab2AQpTiR8H+/p9+bc+ef60qjIpHDuVIWa1XskrpdU+t225aq1yw7XgojhhcLblt046qV+zJpw/s7KwrkAEkfASOWUcqHsAPKK9AVkdhXoTeKkr+oDLdWslJV+4Nx5pvlpHtVlQcXrEDoqDlyXptiiXboQgir6Stq+hLsFqWBS4czUxUTg6AEhANWOv7ON7NciGwgkPg3UAXJQ05scswdm0FdQiKIupjAYPqhlsibK1OcIPmoNYW9AFPdNwj2hgVac2SvB2AIscKOIQCZRQk2k3yEiEcXU6kqIyEDKnceZ8cI0Co+YJkzNei4jK3RgAxm9bgWpJitIs5CypsObuXCpK5AkQDSOryemiTKYo/JVVMoFKZmw7GkdrpvW5Xvm8kQnEoa2Wrsr7QD1onElBgDhkt12qlSlGkWld1R1W03RTtzWBmD8871qpz75FsfesIEbyDDx2oYSWXqpIxyEntEWJxcLWuMaXnGCXdBz0FwBPP3FSdCtqXyKuBVoUPSbtSGqulsgVN1FQqakmyQaH9eXLxxBarmdm6aP1HX9q6sLHNfGm9i4dyuNisEIrY6jmnO5NoYjrJ3zVfub4r1FaqdR2bjzoS+UIPGCLdq5Xpjgj7Ylje5j792rzEsu89yfuOvefQ+7NJK5sgks9OS3hlE1W2QEmvQbrCzUqRZaleh7p9ece1L2HmJez0caTX7VA1uO9zPkBjHrvYx0r39IFlM33egqQTptMHfIieHMehE0ocpBNgwLsbh4SEVxjoNYwymdupDeU7TOkvLkJ79fXf23KFmogZE7BXX/+rjYY3dnM1sPHCBYtxQUDDEY4dgYaL7jMogqLPhkBQBhXaXWXrdAMpUXzy6KF9+ckDazdoOzEwcw84QeolzVVQ4ITofjt28AFag+5y4NBoINUM/F3RoiJemDhQrE+B4MMuv6x5WbjZ2oubkUVKAoKiCTre6/Yt2C6tptlT03Yr3J4HTsBnM4DTATw12pO0v7D8KZa1ftEkdMuUZt3qSo1u80JQBmlXbQQKOtK2jLXTuH4O697YbhnZirmVwA1EQjd23VrZCki30V7kHEgoFXQXHb1H4iBZ4KLt9JKCAx8IwmoR0iqE04YiTuyvV0QmCqFiub26UodAK1g8FWRWyxxxV+Dz4hkT14VqjldR9TOrE02lJPFhNhVSc6GKixOS5L5AWUJLECDHhDZEjJqEiFwYFSyoSrlTYPsDkhH0IzzP9Urr3eo2bRpG70xzWRtassia0apkBqaZX8HsZjC1GyEyXfYLVCcIyNFsZZMoUvXVbFRtOBqLLwf1AEk00UJqLc1mATXN5gu1hwG1uCVQy8bhzMJoY1fDiT0661lQd7cIjtGf14LdO+np/7M5xq3oYML0jKulRNM1ls4TQGnpHEKKWPihLB3VNgmSqpHnsd1qqEPgCamoJEwCF+G92hBVoNFoWtA9tcVyZ/37T6zeO/HqzkwdDm1AQMeC6hSHksq/oPa6uiJBW+FlEc20ppIrqzY+oDRxju9kBVNx51CVd+hnd4mPxyrEQ9VOkozSsTQv4R6revKS3r7EvS+JHkrEv8v67Uv82XM99tn72p98zjs05r5Edeyk0ouR/Dn9/7scHK9PaAfZZJdOiO8XhKCKNwDGjA5M4WfJzz3ggmzzgAakWqLNsX/cLhrb89/+jW22ocwwN/PQXn37byIvj8dTu53OtDuchRvJg0WrjSo9EXQRABaM3gMjDtIilddrShj9bsceP7hvP/7iifUarhzhotYFBU8eSLVSV2ubzyJ3ogbdBlFdKhVVp1JoNlJX0hUc30lokmEa3F7LQ4wdaaXTsQpWJxQ41aobvcIj3K0VUBYjAiXQ76YqF4xICazAxgFD1IPAyjUSAtB6TwQAFAharCfiysz9aLvR0gREUK4g54Rgr7uWE0QVBKW1ubINII2ta3zKdJdZl64xCaVk23JNrcMtfEojqSAE7Ulzs5irslnMIslN8cstbtwkVrZAJBrWXbJlrrlKo/AdSZi2K5/Hxob3bl30Wh518kIEGevyZrrvEhFzEg1ACQjOVfwIHZUIMEMblVj0gPdz/UjKoB1JvoBMkPfy5I4PHRsm9DhJjAWbhXMXEACkEdQlML5C11JajcyN6ER48OW60kbnSAFMvb4ciJbBGsAm4LiWu5KNp2hTbmUjBOVGDuMgNtnEQONo9Oz6dqBugSTAwqWg/lBaqNKYxd7cjuzN7cwenLWt2yjZECqDTId5dszaTdCrJXU06MLT1kxQjFR2cjGQUzlyfSQaQGFsLt31AHUUB2VFWhsSbdCsa4ZH25P7BNBTPXBKS6d7KtNVnpju6QOhSot0N04f6dmDGhJ0etroCDVcpdrc6b2ukINcGtw7EiDP2cJKFdcvVasVqkyKw+tSec5h/F1jYLriyAvO2Y3+XSq6YwnrY5JuXhW47/3Hji1bDWaPM/v+u7Qks+uerb4PHetdqsTk8z5IdtnKLu9A73Ix73LTpBcpSXb8P8ux+/6Ju/WNE3bTszpvQSTnIJVzyY+5PBCDc5Xf7OIn13b19J9tvcHksWzbaGrPvv5ni6Yzm8xmdjsOpaUYSu9wpxbQbE57hhkEyEcKjQQBSrgyeYnVccOu1+zTx4/s519+ZicBgYJz8tdKNYIqRD58VCmY0ZLEiraJBYE1jyOognJTcmTW0pBjtDYCEtulHQtRtmgV5hzbpUXjgT/0tap20g6ugJelcsUrWqDzsUu4RHOhD9Tw3XPncsACkIDZGXtyKFiJmcjWtQdLzOqqdf9zXIHInJO5ohRDdmrPkrBoW/Jb30fbD9PX2Ex2w/9xNY+Fe+FQ0WHkP+twpmQRRrQy4/fCddwCXHGfO7hskMiptJywvdIsT6bmnC/ITMjfEshgbuxWTELEYidEe3uzeAeqURsWFGTdwTfQMGhhlnaAn7ZW4u9sDmidqcUKAphWrZvSrhahEjQxFP6lZNNom8/H0sssFco2nYS2iJMlG5heH+duh/BThXNwoExB1XI4AvRAg1is7dWbgYI6Dujce2rdo4gywT5prZZgv9uQSgszMJw20BqFcH81mhLxpVACNKYbtMXvZAzYYmY4j+zlm5Fd9APdv9PZwsLl0s56LVWoqO7QAmRNQaXSYUAMAEFwt+TaWrPeVAamMmPz4LQEZn0aEFonqGq9xLlcb3SfAUihQkWsnGQHpw+5uKDTtVqAhN3GOmcX/owUK9bqPxCSVGR6WqIIvVdAaEKB8fZkIiKBVmyyOVK1rrjidIRSfK+y9tyzHiPooPhnZKunY8E6b7OfDc4fW50cSmTZyiV7fHnHm60m8z4/mxDTr8kmuPQaZXPGvsrqWNGTXfd0LM++91DyPlQhfq+NmVyYfbuRu5TAedn22Mm+M0SN5ZUOfQZVncfw1KwuTnR+sr5754Fgp/nOi4yqZT613SK04ctvrFAEzLCw4mptL776J4EFcHhmdwsWYI6u42Jj0wWzEios4OlbA53vA3ivtrCIwSGgLguTkj1+dN/+4Cc/tIfdtpVKJDqIyNi6eJvWtu5rJ9AGSQUmGMWDqg7XhkTSi7+x42SOxtae6o5WEOdYKsOLcqIwuoLLaKwWkBwg4qE7gAmpbwGNJyWrXQd/qWnVVlffR6IRpwrEZQkn7rmTomNSrrCTG1eKp+IhsLI7RqZLCRQgUDFOdmpBop4yEzUCfUZJf9GSQyeSBBdNrVBvy4FaAtgkYkk77fRZuAIQEBcbjqIkd3K1M+czxnveJl2Gaj2S9JSoJHDsO3RvCVIx6nHx1jgVoM4JSoqrvMitgCqbS1iuW7kBAZ2Kq2blcsGDuWdSn7VqE7LUWhK4mWeK5oJP33xmi5l3A6TrScVY2FkYAgJaKhgjQUbrEiDTCmNEW1q/D2mbxICVFGoeLkotZ/EqFj5sGsxevLqRJivVy3SOzmbDhbY3WxuOIyXzXocW3UYCB+hcSq2kUrPhFFcD506SbLr9vtRU0IDlPJHyurweWGmztjbk92gtovpJD0+8paTkNAeTBVRZxy+um5LDVqhl/P/Ea5U+bcHCaeR6ofOl5nAUieizkhh5JuW5VymLs0fS5h7pdAJ53rV7p1br9Gy3mFuDBEjrlJboyQMrBx11DUAEcx+z9en2TzWf5T6RFm2spML4QJ6ZVOYC0JDY4g1krKSSaGkyG2ZtE77doeomr+I6lBAPxcu7VjDZwJ/tnGWPN+8Y85JZ+tg+tiLLJsBk45CucpM/7zv+Y9Xlvo1ENsHmJcq8z/5eG/NQUspLgNkDOpbU9h1YOtnl3WzJ4mrXvHESuUJYajfmn81/gXzjnYbJJSK6Wwc17LYWhhPx394+/a1tV1PsTiUV9ebrf5GqxnQW2c1gaKu1E8ixMxlHjqRj58nHRwt/0KiIQjksmLUYsFMZITR879x+8Ye/b1+cnSjZyeRVwrkkPdB0tExIas5Li0sQBf1EbMXJ7+55p12oEqITagUfiC1KqEAkLB1Lo1HR0hoi6Ar8AJkee50lXLOKlZtNKweBVesEGlqH7HAxbqX62aiVifcdAYlWWAk4vNCIBZfFkto8MHE3AoU4LJ6X2HG0IUPbAN+P6QCefxzqT4AWYq5ct61b1EoYGh1IWq2sgxKzThpkIK0zduzeQhQaEqg95wryccFcjCo2TkpKFj5vktGqqtmC6AHcD1R1hWJVFANVKwgSN5pC7sIZ4/oy6YMXtl3jdM1x+WeTSOBkch+xPrTTqOrU1p7PtMYCx8iiaa2NBDM8mdniaLFcC23rjvEliRnjk1erFy2KFrIBUnVH4Ea/suTSWzht3AxDITODVtM5i7SC9RxsbDiNdIwo8TTgREqOKzYVhpMXogXL9QTKA6LY7NG985hcHlq92hAAazmdCiQCehSkJ21M3MXZ1FC947HIZkDtQXzjGg21LmnfMjPkdVK5qRRlG4VX4XAUSTYMQFOz4oAipgkAebg32+223BOiaK5ES/Jtd/rW6PQdALVbSQwdtSAkw5qn9+SZxz1JW7yJoAAGy8x7BTqK/e25d7kvNzvn98XJjqTt9CYoFF6Bc48kCNLEBSGJYfs6W3mJIXlPtoo69Pd0Ysh2uo4l3PQx5lVB2WSUlwAPVVO/azWaV3nuq9L2vXbf65PrcSyZZ3PQu81BgsZMPiCvLD6UmfOS3cdcuOSCC9SQ4vCkDzh94YC1EzCodrKJLjnOxHyS1iVPlweGhTzfeFBpy7199q+2XUyt3GzZ9O0zu3z+tXvHhXO7uhnZnOSA3NBya4PJQg+y1CVIdmgTVkDU+WuYt7XqZQWcWeQtoF/80U/tZ188sSoiFLHXVhKIXQQ33nHC/VG/TfapqiCQJVMFA2oTmBuQfFHrSs77SqChcVXjRQxOArQffX5F65Cgi9GrVRpWCfrW6PWtXC3K+VnISYjIcWAsUTZt107oxuEc+DuBX/xEds0lBQ4qBob/mmnJhNQTOMcmXc3lwhbhjUSuUSrRnIz/xPY60tqSliZJYKUEXKzUBTQQii7xxovFf1GtIRGSVERhkPmra55StYvhx7mQGAHS8FVLnxkCfmBjAQJwt1sJ7SrjVIE9ClZptM20eXDpK2ZItl7os1XV8Vk7CBOQp0FrLuM2bWTRbOQtMBy+53OtPQkWIQNmxPxMf2aeJ8uitXRBIyobw0DV27WfPOw7MCV2gYfLhoCzqpLCzsZyYS/b68tbVVgkTm2IADntdjaZLeRvR/vSaSSlGKDCPKti8+XOQipEgYN88NcGHdlqWAjdgfY40m+bpU1GU60Z80KqYVryqMDI1kiVN0Aptw1qBS23KBLJH+Fnd0pw2bCSLdZrux1hmhyIs1crOpKZipkWNPQglFO6va7bRUmJx6zV7Vi3d261Vs8KWxC0VbmXI3Jea3QtuLiw8c21no3e+T1XqinBP+1oE1wqOMBNFX2prI1ZgvSmGqWyTIyHJYsWU0tcBu29x102oO6r3o5VR8eqmkPvP1T5ZN+XPd5Df79L4vuYqjOdNA8l6UOFULZaS39OXiW3r2g69O/v2pjp0jjvRI+1JrPvSbdD8xYg+32qChKXgtSqvL8wbplCsmMnnrKTe/dq/x6MMJ3blFASaF+slqEtZmO17DaziSTC5tOB1XpnFl09t+df/cZGo5Et5ku7HYae7Nipb3d2M14qUDlgwYQQE0F4zYNdsPFiZc1a1doN4OMb6RD+0R/+3P70J19YswYAw/mG/NYsTSLKntDKtFtEdkW8N3ZbL3hgB624IYiSfHAjUAUFIZtZXyw/tqat51w9Kh2qURCPVqhZOehapdW3arvtJOwYcEGF5bAO2jpe/Wzn+Jd5BSWQHXNOkgJouuVCyQiOmrz76k2rNpqe6JDoorIqQ3L3Y14vQzdzJbHE6EiUSfgsuQCwq1ZAAllaou8ovh4ailRgSnok9DiJuuA29IaKpNroKvJejoukJi81cR9dQUcNYlp3se0T1229msZWMYA30Cx18IpX1e4UwL1BQhPJWDt/NhpuB0HFiaSY3N0B30h9Ze7uFbgazD3B8f0gAEnDAqRs6TA4ZYD7BToB4A0EyK8HI3t8r6cZG3cUajWy05GAsQNVhpOpWsckOwTKmZdCbAeJCyUddOYsXArw0qQak8qKS2ZRMQNoCak8hSTFTaIgCgnrS6WoJwZ38XrV3lzdWLmA3No0nsmRxNyhXT54GKy22zLiBS1J1coacb067Y4t53M5OTj6tiBvSNC9vU5LjgxsFRfLubhvgEY4P+aV7Q6tyq1V0fsEXdrpWa0RWKPd033ErI42M+hfpMNI3PxGOUXqPaixNFuxkgwuDmiarqxarlq5jkuDV8G0i5PExzVmw+mobtaaai/f3y6v0tvXYssL6NnX5rX8DlVSeYlrX2V3qKW6r8rMi+37kl3687Ofd5fq9liSSle7eTkiu77Hkro2ronW8jHz1n2lfHrHsq+Vua9KTC9K+oSyQtDZE/MBsw+W/fvfv8JPmqqEagg9S08imt5t17ZkfoKgL1yg0bUtZwMbD2+tc37P5jev7fm//bNd37wVIXkwiGy5dGALAXQUrgTd5rNQlydoQShXgN3tbLbwB6kX1NyQdbO2zz77xP7PP/+FtXFDUD5wNGiiEMNuWeeAhgbzrwRxSPAXxcEh/IAwZCfEEJHWGa00KXnEbUEqHyHNHDSzLdet3jmzaqsjQq7mGHF7T0lXbvBOvqViJBAo3q/dU02vVTLcKcH6FNGrHFW2nEO9KQKw6AuqgErSnKS9h84lSE7x6vQ2kJAATJgbkgx8nsp8B8g47bFKtWU7WqrJRSWxc+60aAlKkIiXM6HydmUUW1g4KAkrBlEM3SQXplYdmHdRQ0isBTeXFUjFkzqGozQrVW8KrUkw9+qPi4dUGKobqhZp5/JdtMRjF3KqVDYgEOmpEmhhCpjCfFii11RxSyEehfQr7GwW0dbd2nzpyEwcGNgj3AxHmvOe9XAMoOXuoBoI8piMcolEGSiWbTZbyufQUYfwJJGwo9pCXQUeXkFybjiVQ0FgdscMlLYntkEQ75kVI8hdx/XBmNMWrVFxniSXhc9hYzCCxhAjgKs14PyVGHhj1m6R7OYuCK3ry9xuIeNVEiXPIdsNEKGXV0P9+bTfUQKGAsF5jUdjWQW1MVW1rXW6bZ9PSz2mbg2c3mtV6937xMFH26KV1Mp0Wyo2QdFibucXj/XsTGcj6/Tu+X3Nxk1V+FbtzRoALibWUnhx9K7HETZiPnf0GfeHKM1DVUj2Z3mJL0loeYkkHfP2xdH0d2TjaF6SyVZCx4qT7PdmY3JetZYcR7rS2lfkfGxlmLcO/38ku/Q6fNTMLp11kz/nLdKxGyVvF5PcHLR2EqWHdNZO2pyOwHyPuvxwN+EoTdoo7y6MYtXC5qOxbQpb7YBvn30lGDxzFiSSwqsX9uq77+xmcKOANZ3ObTzFALagXfgkwgWB3flGRHFJh0kJxSu8xZqgakp2G+aEpZ31Tnr2f//F/2rnnYZVlb/8mBIfL0825AnmXjHsmQ8pgaacO/95547YADuEaCSQoCZCkI8TFm3ALSUTCaLSsHKtqZ27KAE8zAUSkvvUwTGjZcT30vKpAv9fza2wiVQpoL5Ci4k2Hy/iY/nlJpfeaOX4q0FLSDgCrcZrkHJLGJoupGxBheeVm89UJTAMGIQEFsu7key8fRtLvdFyjHfbaofhWMHqig/Hn1zZpFBtas3V2qRVKjPTpDaL7wsqUhnBJhQRvAKoGh2okVToNGkBMLhIMC1pEjQO8u6qLVFjkiktQDZRSqas/coWc3iA7mLAPYM6D38nybnQt5vWEmHDxUSEatrecAbpFqx2a4kXUJ0+OO+qfcjrcVN458u2xiIJRZylqvXL65GqK64kSQxhaQI2XFCuTTd433aEOA+XjtcMRhOR9yV1tjPrtpqqqCTrxcoS7LHt2WzlGVguujBDjcqoQvKFDuPi0yAouSd5bri27DFI4rh17LhvGTFUqqrUoEygPHT/7AT5b+v02pqxItTNbXh+eqo2JMfSiDeKzIEbzUCozO75A9EQQOg28LkrBTpfOgxsBkHNtk/ObDq6sSZi6DVXUXExak9ide7VWN4sef6oyN2PEaeKxFbsvbddNtEkf0/I1IcSyaHKKv2yrkvRAAAgAElEQVS5d2klfhjbPhSrzv7sYz/7UNswHdv1/Ga8/tJ/Tye1Q9Xpx+aJ7HfsW699m4X0sSR/VrI79EHZE89e6H0LkbfbSU5436Ikuy6209yI6d1KQjpPIMPJRXh/IxJcUd0gACTEdIfPR5OJlPg1xN6t7Pbpv9pW8xnaF2W7+fa3dvn8W6EwaTnxME5Dn4UQCAZTgg3B0is4kGCSC4slmtYblDrQjixZlVkQu+tm3f7q3/+Z/ejRaQx8iNtmUiOJK6JYsJZZCMmCdp00dFWFeMtFQ3dQigRaKXmA5oyxhmqpba1UR6eyKg4ZQUT+XiR8FkdKI/46cfzUdvK5pUjVm6XZOvRkKVPPOMPF2ockP8llKbExn4HkXheKs4jOpGgNrkhCtQNZ3hOzI+AQ6uY7Kzgd8GeAInKJ8BaSuHGqerlWDtx5t6tEcZ95oUjBXrmtaX3G3EqJAsM9my+ljahKQ3qVbsvkM0nnbIHyVBXH5mAZAvGwAhJS+lzW2dt5/Nl5kabzUAuT9Kq1WqltyXyLNiPrqha5JMq8jQlFRNZFkm1zQWkqoUicu5VajiTZtWEOvJAbeAA/s98R5QOgEMhM57AhZkCbMtI9cD2YqMJiUwBwZTJbiitJ+5f5J0mJ2bHQtVhP1esyeh1R2Slh72y922nDBjfudhLZSTuw29FI7wU5OZ2vpSSklu4OYe6iVUps8EgKuJnjZbeWgz2mq1RwCJfX64E0Yr1rgEVT2Z6/udF1uLg4py8rwEu1js0QCRXD44a4eVwnnCG0ESkXrUXbvdmydvvEzj750i6f/lYzvFbvvpUqvM6tt1q9CykicY0AAzXaHaGTcZ5Qm1W0BbQxuU9ckECmrmqNehuVSpOqzjmaqVZRKntkK4x9lVm6GDgU49JxLS9J7WsPZouIj000756rlD5oXuGQl7Czx7wvvue99y4bgGy1mFcwZRN03mv2rZGuzSGn8nRyyrtA2ex5KGne5YST78NDjB1cuorLm+clF8qPDWixzxASWSAHZq5tMri1Up2EUTAI5YNXX1upFtg6mljQ7dntt/9sz776J81E0AGcTMbi2M0XDiO/nSF7VbBqmT21oyJJdpM5waBk89XWIuDYxZKdNCtWR5arULB//2d/Yn/8xSMN+N0KiEorVnGJ+8iO0CxLK1LISCmb4PfmQZ+gSURXogK9GXP0COIkOH5GO1FqIYLfg4gDds38zf8saD87NKq4dSRQRgHxYkHSC7bDPBVYPX/jeyQF5SagauXyOYLsQ0EgUDZFLN9BR9DrOC+SA3Otpc+UaMUq6ZBHScKgPOOEg+9ZnNA9yTgCE8NRn8/5rlwjNLUghaZxkWolqYYnRFE3CFy0Oh2Np9epVerIRr8zKGVXav2S4DEHFuhCX6rsqFzrg2DfyQp0o6oNbVWSn1vKaI1jtKvaiXgjEmxpY/L3JRXd0payCsL5gCpsZdNwYuvdysIQI9udNiaL9ULQfXhnICEheXPVq3WfJ7lwcdFmuJxvzSbIuM1dKJt75WY8l9Fso1LRteHf2siF1Sq6F2njURnDHeVYCexUhKA1ez2nPQAMCRd0M2b26OF9tfoGo7GNJ1PrtQPNPqn6sALieSRJgZAFjCWX83LFhuHcOs1Abg7YFvGLZPr6emiLxUaWRlTTArjUq+ID0nbFbYFrJMd2vO6quIcXpPlZD5pWtLJ98uVPbRqOJQze6v9/tL3psyTpdd53aq/KrPVu3T0rNpImAImguIIgIYCUJTkoWoJDYTvCn/xF/kMd4Q8OR8g2bVIksQww3TPdfZdas/bF8XvOm7dzcrKq7oB0IyZm0PdWVWZW5vu855xnubHL979lM7SYq7k2UBfPP7DlYqENCs8lvrJ+T3EPV8QeVqoG44DACWBT4SxtdH97MUvTVvexqu3Y+pX/+6JiIAuCT1mgn/I7xwAx+/dPAYeiKi0LgNnzK1rf8z/PYkYeyIvOK319HuyKPuupf3cMKL9Q2Z2r8Ip2LkffOLd7yO908ruj7K6D40CvJbdyFtmweGU92vJfKh8HMYXF4XGXBlNyPlOGXTVuicCxn41tdPfK6lFXaeX1OLK3f/fX9vIXf6ddN8w6pR4gKF/7DGac7BSHghWTpxiYrXY7my0hmNTEkJuutlavle0qrmvQDkh+9zu/aT/83W9bjXkXlHAAImi32PmmQZOqJKiWguCVnSdgpokZ80cBW9k9F3GmqNRdpqC1WYZXYfEPwmlkEVRD+DhSodV5fcX2LNarqVc9almyqaDaRR82d/hQMcl5AhS+2LKI6PdLJWXZsfjJkxDPQQE0DFGXLPiiEqo6RbGUtLs+EILK/EUCcph3yDG8/SYrLBFQ6iK66JxC9QoY0Wp1izOnvQO+BwAdQYZmLS59YFevjYF6q5hGoy3EkizEvrCkaWPkc19duYpfCzmyMMPjmlGxcT4YE5CT1mBOyCx4JSDXHCmIx1frhR/TdiddnKzCVitbMSdecz8iIVjajMgj24rJi96O60Ib92E4tl47VmXWjprWqDmAy1UFEtPB25tUVgK8BGalf+OLbcmG06UMuqsSTW+t3Wqo2qIdqMzBasPuh0O17T2FweevRAyVxYo1dTGQ0NCGb9Wqskt7+flbq+NjGTU0z6NlLOZuqHzT1iDzT6QL3KPtJkkTONugx6vZfLmx13cjux50NbeuYQVWZwZYt9FwKDcgGLC0RNmg4qLDM8TzAHO20+5a++LSyq2WTe+HFscXdvXxb9u+Xrbk/q2eFypAARcbGUUSVa3V62vuuZwn0qaSfwjoa7MT/nB9sHCjunvU26ndztzU2dJZTkDRIp6trLLr4LG1Ll0/UynEU0DtFGAUVZxZoDr2/sdA8BzwnTreoiqz6FhOFT15wDu1wci+9zHc4vVZH88vhLfmS9P8yR3b9TwFJIve63Tp6iGszKvStmTW1DT7335Tepqyz8ZoSexE5ljMYBmWxNrarhLbTO9t+PBgrW7PdnPaNTv77G/+s40e7m00mtl0OrUli8sK6r7Px2brnY0XW1VxVDJNBLO0O6G6MYwnAXrl9mXtBqbGNdl9Xd9c23/4i+9bXPXqxz0WnZGJG4naa1QwLXLYYG3WdKzuegKjzrP5YD/yZ8P1UEsyzOhSXZ5ApaL35BgETGFGSDvMM76cXQorEgCgJUlgaqVUE/MSRxFpBwWyDp4iaVBdiebo0S60fAAV2swSlIMs0q+VlI0nD0rAk6pRhBeswt4RVfQZCNmpkPdYdQWAhizDolnDSgy9HfM65o5IFdDmITinjchsTailirBcb4hEwvUDVEVHoXUJMNICDZ0pjoWqTGxQZo8hlJQCSlZsQTguZqcXklxwJwLxCpmO4wrjsT2QVHjPVZCz0O5mg8NmaTlf2FKxO04yWq4WttgsVUkB74AdBAto9jAyuQ/YSKHz63RaOk4WfkaaSC+opHA9YU7JRox/S09ZadjdaK6WI1Uh3zX6OOQusDoBFa7PJJnbPFlwB3jcULVqF+1Ic2hmnqShl+vo6nh9U2DJHPnt6zfWhMQSt90GDB4ToCeDBP83f/hMjhOyDRu/OOrIOo3v4W40tWalYY063pRU1CYXFrdR24ukwl4PhjUcJdqjbKQAuzju6bPLjYZY0tVGz7pX71uz37bpw1AGANaIJRfByo6qGtDsXD33xJP10pazqdWadW3M0m4R61hKhnMx+bvWubc73ZknJbFk9bz5DX9RxytdD/Ng9FXB7RRY5QE1e1y/7uc8pZWYL0q0VOlZouvkc/r0WM4B7zncyF/bp1R2eSD/AqalbMxjyJzf0Zwqn1URZCJ9Tr02vxMq2iVp0WR3joyWmYzDwzviQ2brpZsUsEtFxQh5l3O11QQg5ZrtllObj17LIZ75xHp0pwX/9Sf/xYb3D2rl4B4hNt1y7USULbOVvT0ka2WnUWHF7CzXW1V/tByhLeNUsWb2UK9Zt+mekXEntp/8+Z/YVbvlLSkFbAIoQQQbwK7cxPrLPSbLFUJRqVrYpdLOZPVmYuhehen8TYJY5XC5wNjhPnhJka/HPCos9L4o4dqfqNUoabxcaJiTlb3qAnSoGIMhrjuSMGekotwEh3tvDQK+tDG9fclMEZF23ba40wAEYcGg3adZIZVXzXPIdI+ojeg6STYAkl6w0knjBgnFHUIUDqv2ZFkgvzsApCGRRyGhROYw14ORWRaZQafEZofWpsci+HlyvSRFcGMATSddsS/BPJsKOZj40+vVIqJx2nJKdcD3kza3R/co3UHVqvtkpr6XWGVx/3hyg7c3AToqQLwpuTa4oOC1apW9NaKOTWaJW3fNptaJI+t1WiJuAHheWZva6jA6JzNao1R8EEM8dWMyWVpEonydXMCqCCYN4o1k8g0RBUbmXAC73jjQX7QxdXad2WjGPNHTCPj85XxunW7flvOlTSZ3suTiXmAzplSDuieDq+1oztbkPAEfvlO1BUmlh+VpuA4dBMAAHTNAdlCtCFH6ylrM3EpUfVWJ4tmctOLIqmQcRm1F93Cf15ptzTrbV++ru8CmaD2fWf+9j2w8GVr9QBiIt0i7lzAzMRVgLE8mY1sbLip93wQ6WSxNO/BF2fdtaWUvE4QwQZY2k/SSlHCVWXeK1rt0jUxnv+laVwSMvw4wfZX3yVdreVA8V+AUvf4UBpw6n7TSyhZNxwAvD7xFVWfR+xV9/uPmIy89OFU6Hit/i77MfBWYP6minUnx7gQniqXacojEfdf9zvT58bOlpXFrpnTnJsdzuay4AfAuGdn04Y3tqjVrEWL58CvbLBIbvXltd2/e2iyZaxdMuxDLJqo3qiJ8GidLbn4e+JK16yUBIKQUtdfKFbtLfOYV16rWaVasE0EaKdm/+rM/tm89uxBLE3KLWIISOtOi5eh4wlgIXIJQqTJz8DYbLTYWXP6b1qVYZpp/SQgnMo4J1Fyz5w4SoIFXY1QeruvzKgdihlIGUvKFNidBAgEwBV0c1zQNZOW3IWpwDCxWCvFsuIcknwvDE/3ToVSz3Sqxw97JGdKQV5AMEHq6tlKdJGwnwVCy6HsCTHW4ZU8GpxoMPp5yU2GB2bpzh8Tk6rG6gNy9NINJc6Vku8VU1VyZVmgALFV5khBQ6botmdqckq9AkWUFBvcR7TuZpqTNFeuxLLq9xbtMbF9CQzi3/TqQg3CmwSszmCHIIkxzsdUjG1PElNVKc8Y587bFUiJz5C3T+VoavE6nLbE1n0Nbjc3B86u+vsdqnUWZNq/r85ZLZoQ+g2ODQduSNud4thb5A4PyZxexgDiixawNAKxV5DIbmy1IsqD1XlaWHhubxRL9nwfM8hX0O+QVIqJHxxbZ/XCseCTcbAYXfUuSmUWtSNWqWn5lUgsinbfmz7QgAao6yeyJBPEQZQ67pTYlEFxgu2re1/BUEDnxlA8KiwXZo4gEhIY1u12rN5u615ptwHdulx/8puRFVIdIL9pRx2pxxyb3ry1ud1yeqWzDju7V5XwqQhVSBoUjr5CWVPX/5Wb0peDWMLMOM3XJMlTpuW73HfnNb7Nz1VsRmBwDq6cu/MXr5JeXeW0mw3lkf5ovLPLgU1SZnQL1fOFyrqI7BohFwJr/3XMYdOw8tZ6eArt8WXrsyzh2IYrankUgeOzk0/d1EalbhPni/K7tkF5YFgeCIn1BI+aHB5QHkDaY//5ycmvT0a3VeED2a5vdv1Kr4+0nP7Xhw9Bmi6UlCa77CzmhQBVH/JrMtxrQS5BbryjsFJxjsM8cBH3UeIG1VUkEgUGnYVG9auPF0v7tj35g//yjZ1os1L5EPA35JrQZ0+QG6dX08OEzSRuJisaF1iKhhIXEXUY8YoVKTsAvZIGCDxEmtPjk5bgTMUCLPQR9GR4HKYEj2mMahNoQQpDQtgxloRiHtNWCmTKejQz8aTs9mitXAPay7ZmJiugSyCTMCbcrn7kBylTn8idU30qLjr6fwHgUuUYA5JVtBXAPCfQsSvxM4aaaxXkyuMyny2gCg4k47UxJLBSHLa2gJAfSnfl8UizOwNhFi4f2TbZiJEZoM+G5fLqunBNzOQwN1KqhkkSGALvRqztfEF2/SHsM0GKDBogh0IYByb3k4OeuI8Pp3CaYINMJ6HYcLOwgTdxlv2vtqG4VqiDDagwGKybNaO/qNpwkovRLM7qj1Q5DGH4nkTxdq5QPVud2UpJExZbijBAbtBBo0q6kRd9qNixZuKRjzndEtJS8XZ/Z8H6oa3J5c2OvXr6yKSSUNjZvB4ubTZvPmPG6+TPgxnnDbOaaCeyasQ3HMx0f9ySzP137EtE/sY2mY7vo9v2+IaGjWbdu3HLCFF6Z/Quyt6zT43fqFnV6AuD25UfWJMNvubRSs23L6cSurp+pouN7RhxPtiGzPCrR7ZbEE09CSKYTq8nqrqHvDo1natHmqQfOgM2uUekalBrKq8Kl4xI6/UWLa/p3xwqHbHGQ74alAHUMMIqA8ljhcGxdzX7+ud95yjnkwS5f+Z2qRJ9aLT+u80UX/txJBKnal1IP0gt3DO3P7QryYJa/WPkvpuhz8jsXmf2qknHPOx8epzvs9N+0k4guqQaz4NQiyZOZaZdN3/zS5snEov6llZYLm4/vbD65s7tPf2GTyVjzkKnamCuJeFkY2LnOFltVebDoaBO1m2VbbfY2njJTLMmtfpiwAJZs0K7bdS+Wh99oubG/+os/td//xvt6UJUxFkIk1Rrxb1CSiFR/hyJMrTiSvwMocv76eWi3POrmqIT4e6V+e4ipFg8AhWvEvEkm0G5rJqYhcyvafYrJ8dadnD75fcgaMk/xKB2ZVYdQU4CJ74qWVa1JW9Yp+oAzTVblx9EdXSCy3ts+tAuptj2rwDVvVGxSGigFgjkcbUIP4UylASmrUmQIQDWkWsuySiAmtHdbMFW73tKVdECyAb8n3s3iqNRcSyctH5rA0LaSuF8kHyf6CFCpgjfkzaEy4Pg8PgcglLSCn8tyzZMXaOn5hoy291YzOyqIFOxIO6DyQ0Ywm89su8fo+mCv731ehwlyFNUkW8CyLmrWRCChE8CZ8Dq+f9rqtCFnbMQ2nLN7WWo+iRRms7dBNxK7s6Eki4o2f8PZUnNlwJbNWatZtfF0ZReDnu751XKj5A6AG9ecwaCv33/9+pV98PyFrUsHe3s/lmSB1uPN1aWNRmNpDPHNhD2p/8aKLoAdujfINGNkBpWy9Yj6gaVMnl2nY5Pp1Jq1uhxT2JQyQ8YsmiqRZ6Xb74nkAskGgGr3LhWJ1OpfSz9IJ6CtNPOFDAgYSyiGaLmwqBlbpUEuXktAKjNu6TVNrdHHtlaY3fFzd1ipqhWcjkuKKhYZPchT06vYc2CQBb4sgH2V1xWBRVErMd/6ewIGfOFX8mv7uSLkWBX16wDTU6q6PC4UHV8ePNPNhDpdRTq7Y19EUaX2lBMrer9s+V+0i8m+xrVzTmXnD1VFvpXJQsgiBYgoV8x2tprNlTjNA4M26uHTv7MkmVvcu7DSamrTu9e23Sxs+PpTm4xHdkcAKgSD5Ub/rHkASmU5qJBbx2KD6W27Dl17Y5MV+jFAwOwuWQkIBnHT2q2KLRdrLUp/9v3ftR//8/9KICN2qeZQPv+QJo7/H9wc/AFilhVk0szQ0lkeCOfWmf6wioiy1s6dqom/YyF3qYCDoCq5kF6AybMeUio08EK6K/6/+z8eALvQklXqQhqnw3uJbFLS4iGww8VCIgHahFRSBKnRYg7CcbXFEgdRxdYEQg1HzTZf/okwQwBIaP9cE3DKW0t8lyp0+Zxwrp5K644nQKfISGGz4M4nQXIQLMLU7gTQwj2jai6zK3TSTqhig2RB5B+B59bdY3RPkdjghJvH8FYkCcg1xKwFjIjaAXjdtBpAoH0JqQL/SGQIpM5rfrdaKlYHacoDFRq+mbu9fXDT04I/X84FIPhcYg7AJoR5IBcEosp0QexQRW1QzocNGV0DNoEAI6L0qF7X3I45WDpPdiu6nc2mU+t2Int9N7Gri4EA4vWbkdxNIMG0KsyyanZx0bM3b95Yo16365tLGycO6IsZr+8IvOdzgMzTC/zm5F7hPq9Z3O7ZfLWyt3cPAlV+2u4wD0ys2WgHSQrp6bRdPVGCY+CzSUSg84FJNNau7d6F1ZsdbVJa/WdicHLPNAc3MjaHcc0GjGcK8f9iMhZhpY72r1ZTSDLp59iuucTgXQXni6xvjiDf8P+zs7z8gvqu0vPfTTepWaDIb+B/3crrFFjlAfAceJ7rvmVB4tx7nTuu7NpeBKD5zzqGIacqwqJjONZ5fNxwpEbQx04guws6t1M41eYsArTsrqf4xLQcaWFLbyo3cmU2k6nuWFRlH0V4I9lpzJnWtkgSi3p9LfAwMR9e/YMqtE7ctcNiaKO3r2y3X9vDy0/s4f7BxjOc63c2Y5jPfEQEmZ3swMj/QkzbbePSwPzuYNOVO3gAWKOFOzEg6u23W9otE675ve/9lv3l93/XKnKpYDbBLIi2mVOcaaNBJilhbC3hN60nYml8cQIUPOEhlZExc3KA9esSBueAnIo3L1nUlhPwcVwh4kSFlVskKYiUBV2FjbduqOfYCSsRHMst5za6TyZsOWYfzFfkO+rkGXlpQi6pNNQWda0jr6f1R2I4VZQDsFMcXejrJBAnm/gxO22c43ChuXs7egmmmkvXhnmMpAQKYq3YnugfnGDEyORlvnnwKnav9qbqVBixwCOtT1WR/h4ghFw0ZDvqGwq1SQEvqlKxFFzCAdlBiRJpUjnV8Q4WJjIVdIuYcXsrc8WiO19pTrSktYmLD+SV7caGk5FatQAXRJY3o8Q+eta3XlS1KXR5CBnVikUs/HhhKkqIe6NsoymZdXV7M2aOXZYXKjNlrg3+rDAjmXmxQcFrk99FP6rYxGrNJpOJxc26vXmY2QAwsYPdDSeK8oFkFdVcd3ZxcWHj0YOAlkSDweWlJbNEFZnCWtVa5dbwGRtyG/4Oggf3SNxuq4p8+dlru7oc6DuO46bumeVqY71u1/0rSZuAzblaWtyoS3MH+5UvojvA+7Jq3e6FE1QOJWsPrm2LV2alYq3ejUWdC83duWZUujjtwCwua7zrG5ZaI1L8FbPaNAMz28HS7p8jC8+UtyrfOaocW/x5brJV3ilJwVcBED2LIanh1KJ+rl14DODSCukcYDwFbPIV2anzzFae2SrtWFWXf69jm4anXtujbcxjQJT/wGPVXvp6TiRlJR3bjZxGZGdkesuA6s6NgrWTDWzD9H1hY+62eAmWvT9fqVij3dODM7t7ZeO7z0Xzb+KcMHxj89Fbm0/HdvfqExtPJjabe7gkuig0dxJiE5a6JHjSbEsKsqJKcJkv2yiB0YimqWLTxVY/70U168cttTERAX/3279p/+4H3zPgyp3dnZSi4T6Cb5lEk4MXiBVa1BiEe4SRWnwCRa/69FdyJyG9wG20QCwvWnhvFkbwgYXY52PEy/oNAesRsHOWpEBb7mFO49fcTu1GdtoEybgWkNcSLUQtlCY6p/ZnOJPwnnhjAidy6pDQeqMZHTMTMTt5gJkRAkyhh54aYbsFlleZfr5lWUIJ3AIb02dttKPLnpCgWabLAwBU0cf3JLQzu+RzwEQkDKkjjSOb5wiy8IfUDHePDuDrUomDktbd11IbBmZy+r1Q3clZfy8zaLUy5TKztg2hqAEIodZT3XEvUdElq4X/92Zto2Rq87UbFT9MZ3afrK3TbNo33uvYaDINpKKyqrt21BIbFko/895kvhIpheiepdrsns+3Wu9F8AA8opaDHW4sEXO5JaL2pTuFMFdbrxRQTDsRcgqOJjxD89XOIgbStDJ7AyWcj0Yjbfhubm78OZrP1Gbk/nZdXF0bMgW3kvnIvVqlwiRfr2K/+uy1ZpI8c2wK2+2WZo6I2rckLlQR1HPvHKxGokYDY2c340Yf2r8Y6DOizqWOo4WTyvOPbZmMrdbqW/f6A9utF2LFMg5g4wXoVujsMBPFtBwNK76qB4DPpQbF6xYdA0+94H5XY7uAXZ4HCTY36Wb8XEHwlKoo/zvH1seiqin72vzrToF29mf538uDVLYSy3/GuYrz1LlkATD/3/+Y6/qIZVkHlWNveAzQzpWNpwDzKbsGf70nEPtOi5t07/ZVMBrl8OG0e7V51iwu7PRJFN+oxVKPIitttza6/dRGD2+s3bs25v7T15/oxsZd5e7lz208HtpsziIN+xOLpuVjpTRMSIimjeRhnYAouiham7T/WHQfZmR8Va1Vq1hPhrduHv3Nr39g//7Pfl9iXcgmLAyPwlUJWD3ahMrJ520M9EkkRzDtrU5VO5qBUbGlrTZ34ZBhM0xNhVWi/0pku0UWG/M699h0FqMWf4CFRVuARnvSXd8BJbVIVTX5cdSCK4kYnVQbmjOGek9yjtSFxGdwCqENrcDdambWiAQCvLdrmR77sN76FKvWQTq1OhN4lrAlq1lZu/6Gbw7YmQO3AqGqlRuRMu3YFNASRFeptHLt7nGGcc9LIJs2lTuSeIXH66jI9Mma9bkvJr8gAT0AGnjnmt8FX0yuFRIFbL90Z4ZZnGZ5270CRJl7ySsTfR1xR4ulKjrAbj6f22w+V8zPOFlaK6rZZL60z4fICcr2z75+qXBhJWfUcCspycVETjSAszLyDl6p7XY2nhN35Ybn0jKWSzJq5v5Gd8czRlArxuXJEgkOvpWeSP/q9YPIHDgD0WZe8/0Hg21atu24aRf9gQ2HQ1WtyE06EENWSwHpaDzTfUNLU1rO0CKmzc2Gho1KK2rby8/u5HXbiTETKEleAJGqdICZ2ZQVGsAIy5nsO+X4zROLlaoAA5RYqppFvQs9F7VK0y6//l0bP7xR8kY0eF/2ahuq7pJZvYF5BBuPmUJuo17PVou5NVtoVd1VJiW4Fa13EIsA7tSFKbuwH1sfuc7pzO8pv/+PWciL1txTa+mx3y9a008B1alq8xzgFc1gUfoAACAASURBVAFwFlDzYPrUSi+9juk1PweIX2BjPmUXk79IRQd2rtp7yuekB55tFaR/R6vMySpUQz6voarbEKwZFix9xnZnzW7H1rOpJaPPLZnNrRl3rbpb2fTtr8RmTIZ39upnf2uT8UwLAl0zXDAWSycc8ABhy8SCPF9vFZMDzdtttaiEyopReTtdWSeqW6fRsG5cF3EAF/mP339uP/nRH1m7AVggOfCcLY5PrEzcTUL0Dq3NVBvnLiPVRxNb/0KZE2x8lyqNns/kRDihYmFR3ENYaGhBKW9pxW2twoOuyg9RNJKEsI1gsYa0gDMLv0v7UOzVNA/MW5XMLQFjkWu0sHnr8UArU1yR4KjJNReTEro7EoS12sKeJu7kDr9m2Jh5RYKsQedNijmVJq1o2YcRO0OsUFMzLNqXqvQA9tRZhpYms09AnM+lZUv7p0arGfcSNgJNESDkQkOFiZ0NdmbyHXUyC+CfzoS5l9TGFPgRn+RMYLVdNed8V/FzFd0yzA2hdwI7XGT875ZbDKOXtkjmmtNN5olMkwG8hLBXErurVfv567GqtN/8oG/9Fl6TroFkYwEpBIq+WrRlcuJIUeAa4Z4yJ0c+bAndkg6yCB0EZsucQ9REz7YN8UC46pjanS/fAELcpwAr1Y4H606nCwFtv9e2XifWpg+mMu1EKqdnN89sePu5jKmRIXAvU31C9OE+gonJ/YDxAB6XL1+9lVUcnZB27CblMFqTeWK9QUfBtZhLA0hXV5cWxS2bjEYyh+ZG5fjjPkbZVYs7PT3r/Ztv2IYZcq3hczl0dHzvuC2tt/LInI2HIq1QNWocIfNq9Hk4FflG4IvrlHeQqMzx1UwX4FMb+uwina5TafvzqS3EcwXDqWosu0aeW3OLfvcpIHmsdZgHlnyVWdSCzH5eEUBmz+FU1XrsmqWfWXTN+LsvSQ/yJ5E92aI3e+pFPoW6pw4y3TW966F7ZcPiIsYhkEWbSYsmLa6qzRNaQW6Y3Iiathw92Gz0Vgsq2WGL0VtVQCRBjz//hd1+/plNpktlg4nCLdcLZ9ax2t9PFgK72Wor9xTATjR0Wi+1uiWLjcCuGzet12pYO6qJVfcwXdqLm0v7j//qT+wqbqoNmOre5BYCiNCuoxUKm1FBqBw3bUqyzby1qetDb5J5Xw0SSqqfobe68lQEUfo9DserJReOazzWjCWG1tYdLYLo+wStusxC8xdlxwEYnhXWarrDvGYwVHVpQkFglApoD07DdjIIou+9V3gVImFoBbp9WJrzhsAfzQbs2L3aq8HcGvsrsWhxdcGWC/NoZ5E2EEs3ScjG+opWGNer5OkMtJog8PA/RfVwiXwhg30pQgvkG66j2pEbbYAAPl1j6fS2rnamtaXAW0g/7g6CiNzF5tD6FRPrTE21gJEm+CZLGrv1SnNOvibOWcLy/V6AsMAxBYYvwLfe2CRJbLxYSLpy0W7Y28nCPhsv7L2LyL5+Hasi9DllSdVdHGHLBhmirjYomzKs1R5GMDsd7JjdUSFBwmjUoPE3dDy0Bee0UZcbzfhwAWJHR1KFQBe933ajzwCYeQ467UgZdErBqNRsOBoL7GGFvvfihcg5d3e31m73pR2ENYoTCnmQtEap7HgWu/2+ff4W4wa+l73FcUsEGvYZbCiRGzzajlH1RQ1FBSVJIlDGcQU/2MvrS7Xd+8/eE/O31Yit1r6watRTBwAdHjZ6NYyv8bps9yyZBWca7O0kjcCQYKdoqlqNFmvY8WUE5VR1HI+PSMIcOzAv34GfMzGLrMRSF5HsvO/Ywpz9/FOL/KkK7BygpGtuUVvy3Gfmjy8PVNnqNP9e/5jK9ViVlseIr1IwPV6HYwSVpyD6PwXQnSv7tbAocy2N7fF2k2jecon3oEpFktQ9+kPuFVt0eTD3DrYc3dls/KAHHGd25AYsEdOHtzZ69Qsb3j5ovjadJXKp4PPYcdIMYym9myw0j1usD9asMnvDFsnbcDDIRrO13c/xNqzboN2wbqtmk+nK7icra7eb9j/82z+zb171VEnwWs0wg7sHpA+OE1DhhpJ4nHlZvSEg0cIt/Zm3cfFU0nWn2jh4e1MyAhiT7NA1ZWeuc1AwrAYo8psMPpVUIetEizSeoSQGUGHQzmM3DmgCxE2cKw4la7SorGC/OcCmD7Lc7bkGAK28Jx38VXGqDQpd3zVcTljxTYQIIrKyTCUI4TOlm/OWNdUvHosACA736Ldw0qjXW65DVFuVFAUqt2APx0aAVjDfrCpMHGkQ2ztD1x1TfKOkP0p9oDB01w+OT7ZHhLA6VcfbmyEiCr0gEg+OiQEuMg1mdG4u7ckGOvYqadhE/CA9IOttIaKS2JmbtU2SmS23K3sYJyKoAEqH0t5++iaxdrNi3/2wq9/VgiujbtMsjlYgmw8II7PFxrblqm3WW7myALaTxca6caxWI/fDRbul642ge7FByO6LNMCkDUjwflzMAWA2apHA7m40sX63YxcYRdMJiSIxmJfLnUTwSAjiVt2G07Hiprh3qfhgfo6HE4W7Npru29rv9+3Nw9DWC2Q3e7vodXXf0ZaUwflub71eV7NMKlJmeqQisPGhldmOY13LiwtIZmXr9C6s1el5wkOrJ+kBzj3N3sDmo5HuQQgr+KVy/yEBAQBprbLBksNSmXsJ9mg6j3PiV6qRpDIN5NwvSBR8neIfj8lS8HCGM5CuhWlWZBGYHNvwZyvEopZfEWDmq7Ls4n/sv7NAUgSU+bX42Gdkjyf/3+daiU/5+an3zB43v1fEBzla+aXSgxSNswdThNjZ3UJRKZu+z6+DvEUXIrtbere7CqSBENmRVg88eGiVxPLDfYp20nJhy8m95iyNOLL9fGrz4Vs9pMvJg73+5T/Y6H5oCxYOzVc8hBPGGI4UsMwAO/4bxwZmdQiB2Q2zmOIwfz9d22xzsKhetut+ZP0I4e/SbsdLm2/39j/+5Q/sj7/xgbMwlYCAt6ADHiADG9PBzJ3aeZCoPmgN6TrKSSW0XXBhkXekp2jz+v0Bs2OqP1mjCAjlMYlmDxClakOrVWbeSattLcBjd71eMeE6aNbBa/iZi3Ab1qBNCVmE9qXmiN7yElaounJgE0GEypLqTMGy+DgSOgsz0UEjna1SgYsXWXM9pDwvMV/mekrj596XfHdcYzGD9hvp0KhY6lR4XC+OLSQ0wGQV4URJGSyWzPEojjyhQC0MzKODUZicZiDK6EYpW1mVms/rILxQijCPSqtDbKaUSA7JZr2yPW1fLoLA2b1AyVGk24DWEukLtaCE5MulnET4NxIERONUePejmS22e5tvt/b+dWyffD6W9dd3PoxDlBQCeGcitxoNCcBl5WYQSbbKpZNd2NbUapwka5Gnnr/3Qm3qTtPb49DoATsiEP27dBYz4MhDUt5vbLFYW6vhQcRvBVi0MCOFuEYtdHCe8diM6gLXQa9th9JOYIK9HtICKjbALo5a1lT1RiUXa144ns6Z5lqrXpMVWMrwxDAb9iXXNo7b7p1ZLVnc6Sp5RCbRTTwtsSCLrFFvWTzoO2u3Elk8eK5z6Fy9Z+tFIrcUKrd6u6cW+HQ4kksRF6TTvXq3qUFPp+fDZ8ZcJypx33Qye37n0PTlDb1v3tj0Ha/uPDz6n/rPsUX8HIhpwxwO9lin7lhFdazdeApsj1WU+eM8B/5ZTEqPI3se+WMowqPs96c25ikAO1U+nrpwT/min1I9pmCX9ZnTwB5ucbDJ0s0n7c3B5rNEVGYWP8gCm8XckvG9bvpmrWrjNy8FhOXdUmLyu9ef2WQyDYQSFiw3ggXs8AsEgtDZTQGG4DrRqGMhtnLCSaUqvR0aPNKYL3st6zbr2rnfTVc2Wqztr/78D+y/+d5v+YILs1FRKTzYzO6cCcGCjT7p3QPnV1BCdBISIH6EFqRIFeEh1cItZuFeLUJVA2L2uxmy5mB4awZTYkg5+83K1ouZdIA4wfD+hFxyHBAQmCM2GnWri/1JNppLO3g/jLAFHmm7VMQJdrwugPaic+m6NKj4G+aGgImzLJnTaWYil7SK24TBNJX1GGxHr6ZWi4UYf5gcK8zWdmInYlUlqQbykzQ9AQcXSDzYUkFJCbIEwEIyDfmiUiW6wXa5wsMvZ8jgm8q8070T1ULlXdZLz67TOUHqwSWFWdxOYn1PXvI2JiDpwL6TZo7vAq0dLMw5zF5cedYrm8tBZamA1NF0bvPN3t5M5/bx846qtc8fZvbdjwfWbpCs7UxayFLtVl3VnSo7Mu4QqK/5rJKtIJdgVD7F4HtvV1d9kUZw8IHMxIwMezLAkP+WrKWGOBwGJyQqgKhiy9nQmiSHcw+qmqzbeDy1BrR92MbTmeaLD7OFDXodbfo2kLBwitlu7bLf0fPA3ByQ472ZxbFJQnpxdz+xqFmx6+tL3xSwUSUceYd2taXvDOs0kWPaXW06acHT+lws55IydLsDtWkjJBOlmsWXtDUZK0RWQ1TOBmkxt07/Wue5XCTS11K9dy6cTZqyhRt12vRugyLD7j1zRZ8npoPzos4Vf+epHj5e+PIfd9JxL993f45t/osW8ezrzv38GEidA5Jjrcf8+6XVUxGwFP1dUUV7CpROXZcs2BWd51MKqixYPym8Nf3QU+VrHrjOtTjzF/HUDiKbZeeu5MxdXBTMIsKiRNuNtiZVGZEfCrhcJracTWy9mruxxnIuu7BGO7LNw2u7/eU/2Nvbt9qBA17T2UJMONoeLBAkH7DLny5da8e8ACYbCzKEAoFWra4FAAStVUrW70YWVUs2TVZ2O1nYeLm1f/n937Gf/OF3rKEnxCslxeQEKYFcVGgjAniBbOKPEQDjpBYAQRo8mR4H6nRgRCqglYdaXo6QalLPS/4eIsZGbimQULZ7SCkLiYOX65LtEOrGtAhdmE4lgXMFs0QRU2hhUsdRBNVb2mXr2Jj7yHWlYjuRVpgbutkyVm2umkBcvhQlnZkLC5lcUqhctSFxn0TX/WENJiNLT8XGLWTpCynnDYDigtNuNwTEzPDSliagJ2swMThDu0qsQG9jk9enzqQYr1DrPfdPpA/teDHJdt2YjMOBVrVeXTvJP7R3pePEq1LtWMTj3kqmIuI4AT10dLw3DEaqORZtOgawM4eTsecjjiYydE62e/t8nNhFJ7Krbs3+5tOhfe0qsvevGqoOU7NvjpE2o9jHuvS49yx1DbzjsLVpspURwuVlR5VWE01Z2duMVIT3s4XVMeCWL6izaFfzpUygqXKJOJot1/bi2bXR2ozbkVxS0IZyvVeI6MslS1ZbRflQyVbLDT0njhm0vpuSD/AZyxWC8UjVGTZlr4cTWZG9d3EhQhGVFPNEwL/Tbmsz0e93dX2RCyC10PZJUhxYnC27fP5C3QsxdWsQVq6sdfGeWp20tcmsxPEm6gx0fiQeQCgCnAZXz2W6zSZEXgAE09Y9F5ERCBvPvAavCDAc7NzQvKiFxuaVStglOkVgeLwMOFW5HatajoFQtkjJg2cWRIoqvux6fw408z8vAqDsZ5wrcLLnU/S7515/7PP1HJ8Tlacnk32Tc8CWB7L8AaT/P/1yTyG0ds8hdNF3Zh4O6Tung61Xie8S600x4aTHAjhqVVslE1tNRzaHehxFth7f2WazsFajbpOX/2Avf/H3dj8aa5dOq2m1hDK+1Y3PA1Ay5iJLGypdGg+/EEhKBbSH6Va3zf6gJHOsmfDNxOoJ6vcsYSHZ2HR7sPeeDex/+fc/tksYZorRgVVYU8yN7y7deohqT4ngnIOqOhZvD/T0/DrX3KklmDqmaJ5Ha4qZk/uA0kKU5k6i561P05THttX1AkRgpu6tZvWoY01c6ssOdCzcEHCUp3bw2Bnp25BIUEnx/1n8FdIp1107VN1RxWdkzAKJVXL5BwJfYaPo+CsJfHFKoVrw92Tz4OnprmWjetrabrXTd4AFltxVSlR7M2tWD9aUUXBLGw2q4Uq1qdamNG8eY+s+mMqtoydKhYhZNQDsRgWPjFL9dzB83nmKgccL+Q7fGaTsMXyR1LlorusJ7hLgS8AOyZPz9fYtwazMQ5n9MoOjhTmajAVIkEUeplO1uN8MZ7LJejFo2ad3U7X7fvujrlUrGEMnmlPCphy0o0DIUj1qc+lBSYaoK1txvjrYbLrQZuvm+kItzWo1zIHrdRtNFsF4GVNoZ6Jyn71681Y6vn43FhNzMOjoHqWiG49H2gTBYoQ0w7Gt2TRxfouFdbq0G6dKWGAWyAVuRU1VY5ynGzw7YxVQ5R54//mN7lcih2iVA+oAGW1a9kE4vrDZ5P5zGzFvF1B1Xb/40Erk7RFGDPkm7lpr8Eyt9Lj73HaVg22TRHM9DAmS0b1+H8YvzGecWJi9U/Gma4juZXS7VL2PDE0n/eRBIl33zs3l2KyletQisCiqlo4BXR6Mjr3fcQgt/smxNmR+nU9boOeKFz7lGHA+5djyGFD0uUXHdgqMszh1EuyKAKpoh5AFw6ec1LEb6NRBezSM70jZUUqIrWbLwTaAHTspLMHwupMGD8Plms0nQ9uvE/X/cVDfDN8aKcXN8t7e/vz/spcvfyXWJU4XpEFT4SlapVqV0DYVa8+WCIRZxAAd5m0liXFZpNgNJwvoyrTSEJtXrV7Gv3Bjo2Rri61Zs1Wz//STH9tvXA+MYRI7X0/LdhcPd1QnmoWqx0kxfI4ssrRD9yRyKN0uEqfg9Gw2SQDEsgSE3FmFxYhFW1lybA6g/xPuCd09GYoputyWVKkxk2FhYZ6j8FtCCapltaSqwYml2qCic4CG8KJjUL7bQR6E+1pL5A3YnaS/b5OZjmsdZndUXWqzEiraoLXluX0uIqTt52xTD0F1XRuVE1pF7LBgjEJEEGlkOdWizQynXoW4UZclHJ9PRaZKDiKKQnxd4qHqQEbQddtTrZPCwOJsblcm7SGaQ7Vf3apNM1BnJDy2Y53UgKyCRd8rLxZj7gUd/36nyo7XMSOGqUgrk+pHrcRZoqgd2JGL7dbuxzO7Z6OEv2QL0D7YdLKy73ytoxYfsUBcc46p3YRlWXMnF+ag1ZpNk7kdyn7uiMa5XlGjadeXfbUZqdC57pBdprOlt/IbiMzZnCFP2dvPf/mpzlfsTQKKGxW1QQH08Wgkqz0idbz1iDenu+GwaaStyYYFaQVVHJtEEhVU4dEpYANz8BBkGMtUU8+uL3SfU+G6Dyuhx3URVTSf5HuVRtDbuLQd2Uiy8Xn/o29YvcNGoGLreWKNKLZG3LNmfCk3lfhyYA9v3wqskT0kycg2eGXGXT1LfJ2tuKPPVG4jG0PMr5s8uynAuR40XSjzC+YXN9++auV/55j7SdGC/hQQSdfGos5avhI61jI81nJ8SmWXLU6y53sMeL8KKJ2qxJ5S5Z07r+wxHm1jnqq2sj8Tgy0Vdme++KIvKH9xUqudUxfNmZe+sLLgYs2EwFnkC9vbYj7TzUkvP2VuplZZy/nMDuuFmHLNdscWty9tv1/Z6uEze/vyE7lDIEClpUQSNKGau7W7tjNrQcuE1RV0cZiY2x05cSyMeCW6YHeczDWEb9Ma1cNa03yM3x9O3WB3td3Yf/zXf2o//vbXlHQNmFKRCKzCMJwdbUUBrsEGDbus1PMyDM6VbK7ODi0/QMmH4O4JygMaKGO05XAB0XbLmZA0hQC+9WJsyWxtu1LT6hgQi33mJYv8JkWACRWBP/bWaMVaHCCFpKbD8vMMCQN7ZqDNnmaBm+lUgIe7CDNGbVR4c76zckVuFhw8C5hMdQ98JmJx4Z5mho9sW1qZzL3msEexACWqiNmUO33A0GThY6HiZwSVAvhSaQDgapcijSgppoccQRz0afkKOJ0SE6QHB6U2aAGmglYE3kGCdfR7PstzDxbo8DArJUCXxdpeGy4AAZNn/pJKCG9INhBUdbQyub9Gk5mNplNJQEbJyj4fLlRtdtt1GYzTGn3eJSIKfSBaRQdUaPpxWJTlsbmFXVlR94A2IJ0J9Hfddke+lnQXYCejV+TeSsIMmjb8hLlWs6Pw1p+//EzfcSciDmdtrbhp/W5Xf3d7fysgqtUBRrhCbAzqailvFjPdx7T6m8gW1kt7dnVhe7LraCUzc+Qexvy5VFHrloryg+c3mvvqvMolsVWRA3X7XVV3fEa7E9sSqz8SxrkH2Tysl3Zx88ziwTOrNWr6fJ4VNjrt/nvW6j23ervrBCu+N3mq7mw2HmnG14o9n482fLMVK3VDhuXo76KYMEcfdXgfJcPWfCdRSNcpjUrkBftOq3cMZM613Y4VEEUg+FSwSyvHLOimr83+OwWuY8d+rngpOp7sup8thL7KZ5yqEPMbi7SiTDEpi035c35sY/JLp/zYvoCQYddb9MHZDy96TfYCpL3vU7sbP/FASQ+LJ0DBQuQi0LXEpRKTi4Lvvnrb7cJ20MHJsNptrRPFsgw7bKf28Mu/tfu7obz+2DGOJwDWTjtlFkh2rAzY2UHL03ANGT1M0aTNch9GBv4kMSsBmeqgfLBeu2abFW0l/tmr3fkwWdgPv/89+5/+5e9K2IwziSyxlL/mKQWe1Byif+jZYcYpcgXgA+EESy4qIqJ0Nm5qrArRW6DyZdzM3DhaAnN+p6wcOGcSmpLEyfibQ0NvxNZsN62u19MaxVOQMFrXq7EgSQdYIWiWRdN1XgpI1bzUbdPEKKWSYnZHe3dOm5RcO5+twoaktSkhfMjl4300OwJUEYJLsM1354QPN3qGMQopaGPzxGdfLN6sQ2VAGaFyqy59olIjqrWQou67dLWDIcQESy1vXZIQ4fEucmqhgCvTEsMD0yUnSjQP9xLHodZqiFGi2kCaIvNn2sNaUL2tSbtTLcywueD+WeneQW/HTNglCJPp3Eazqa25LoeKSCmYOl9ftFW9oWHrRwe76KCT26qFyacgsmZWxkZks9/aZOGz5fsxVRWzp7J9djsU2ePD954pbRyHEvqrgNV87TFEEE9GLPrBPebvfvYrzUevL3uPYvp2O5bN2HA8IWjJ6ooK4lo4/f7+4V73B/q10WhqNzcDaVbbzZZdDAaKOEoJSXQ82EjiQERVezMY2J4OCBu9Stmm45HmglfXA0VlMfsl2HU+I4eOmCM3/qb1T9dk8OxDfbd8Z4AW3xs/H7z3W9bo3SiwmeqVW5O1gfehUxF3e8phnI5GEs3H3YGeb0CL0QVrSipH0KzckS/zx5//tLI716bMrmn5sc1XAZlT7c08kBZ9TnrM6Wdm/3/2OI5VY8eKnmOfVQR250AzD/jH8CALgkX/nf+c9No9Ytu5mV32BUUl87kDy17k/M3jjiBYCymM5Ut/sifkiQfvNHfsovlsBSsG93G1RjTj4wHYKYdsNZ9oV1pD8zS5tc30jT28/tSGDw/ezlusRN2GfTlhjgAzjNnEymNZ5quFrbdl9fpZ+JjT0cZyz8iDPUzXWlRZKKlWLtpugQSBZbHCRcNbmr/xjfftP/3VDy3G+LnEogXYeZvNHVQAPtfgSZbAyhLATpWsd1dcbyhz4+DyX6YCdCH1/sCi7QbIAL0KvcA20zyOluB8bkskFd22LKGkS9PHsYg7M5I/VDZ8Fpqocqnuu2jcSmgna/GjFHQ3EZdRmG1oVeIcssEw+aDMsRREqMA4HxfSN1VlkUwhaYBbYgpoRWhZMwtDd0e0Eu76C1vOqMyY5dD+dVkBr2vUfNFFYJ5+RrWBUbCnlksSQRtYgvngAaZjDnZrAK3mUcw6MXVGVM6l8Dsy7Vp4mxLnEu4vZ9Wyw9d13+luU5gr5ATZhZF/SJgrtP/DXm3yyWzurcxkrjYm98divbdhQmJ3ydqthlVLB+u1zC46UPKRibBZYKaEfpNNgncbADsW6rvxVIQOCBpvR2OB0Mfv33jngGBVTAsqNVtiZ0a8T6uh+5y5bhR37Ke/eKVYqxc311ZFmrJeG2CHnRdM1odRYp0Y822uZUXPwwiAwg6s1bIpiQJVzKdjg6VMt4M/AIla62GmvFxvBNwX/b7taF1vtlYnRX0+1/NKGzNq48RSkXQhlXTwfWtWzUy8UreLFx9aPe7KG7PeihXZs04m1mpfWu+9r8tWju+IGX4yHT/OubkW9RZp5web3H1uzSi2qN1XijmgyPeYVmvvOlUuTXhnVVhx0/BATskXCKe6YXnQyv/usdeeqnKyhUMexIoANQ8Q+bX72M/zVdkpAM4eUxFeHDvmovfMn3t6jucw5yhAp9KDojd4yhdSVKafqtTeIZq3B77YyvT2WXHpzyLDPESn7EQPFkeZPyM8risw012QvbLZb5e2nI686lvObTsf2fTtKxvefWaj4VA7TmJYGKYzwOdhbEZ4SrJgeX4emijalPT8YYiRBYYemYE8DLy76cYajapaNNg1XfWaliQLCYqT9d7mtD/3B7vqRfY//7c/tve7HTdYluuHO8Q7UPrixB/P7CspxkTgB1AojNNJF4rAoSoij04Vlzs6qCri76kaFpjjAmJOUOEapZlqWC01u7EcK1xrzgLqDvEaV6k6RIsOwPEPFaaHzqqVKkEyETtsKjz1W0xEhao6I1GsQay0IHGEFrTPYHwmmqbO83aANO1FJSTgWsL7bJ31xjVP5nObvL1VG7Td6VmtCbHFja4riOcxC2hAcAgWa2m1ikuNduypLCJcO5lO830CqN4ClreoqjpnZIqxFzoY3i3wWag7zLieLr1/2fxslFzuYJg6qMA0pLUNvX6xRIaAmHysTRb6utkaVuXC9tWKUjpgSw66Tes3YF82bbdPU889z5A0jRrJ4wda5Gu1hLEdY/YEiWQ0TfR9Pb++DvFAGCszZy1JkwfBqtEsK1qIeSxg9/efvFLl/N4NLiU8SzvrdGNLpjPN3fhOmzJRptPQkL/nZDyWoQAbw+1hacuEbLwLBbTCwOVPp9tXd4TOAs9frVG28XiuNAWkMEgUWq26rRDFbzciSfV7Hc2lWzJuror4wwYGz1GuKzq8wc171uhdEZIWHQAAIABJREFUWfmwlU0YdnKrZKTWdrN/bYObb4g0BdgtZzN1LFrttjxKI5LMCbFNJpJa9C6urdnqyWYMkPesSWZ7YVMUKrlsO4zvPtWaPrUiSX/v2IJ+avHOtueKFvtTgJKvHrLnUVBbfMn0Ot8STAG06LV5sM0edx4si67HMVDPXpvj2PDluWnRuX6JjVmEpqd2EF/li3r3Pi5ydOcC741ooVdm2Rf/ZC+UXDmCIwd/n1ZGtCLFUqQaYH5Vgcm1sdJuZcnDrVn1YOvhG1V568XCbl/9ymZiaa7FRINIMJ454cBbKWh0fLeHaS9gB8WblhlaPYgscVy34Xhu4+XG2nHLxuzOazW7vqgr+JXTQnu3ccMXq5T29m9++Ef2+9/62Cp73EM8toZWFIAEwLlnZqjyQiK7ooAgq8jug5khouMww3TufPDMTIWjiL0BegcZhYriXrIhNw3t4E4WW812JEG8J3O7c7/mKFr3aVuWrCaSh8cFOZB4cgJzMaoOKmBmdywgzD7kakOlHeKCIMRQTXqL+aDNgEA7uMB4JQuoY8tG9eUEExFV9l458Wc1X9lnn77UvLDX61mrSTuTzQWMU9fKsTDT3tKCpcQIN5N2EorfX5qxaQbm0gwFsIaWpSzEgoZKgbXiuDvzVTPSQFShVan30IaKa+YGB9DfaTgCFr6x2NpcRtDugblYrmRc8DAa6n6brTa2OJgNJwu593SQFpTK1qpX7MPL2Fp1nG4W+k6k9yybDbqxUsg5j9vhQk4g3J+cI8/CfOkG1UTqtHG+ESPTN07y7lSzoGxTROmLhfRsn7x6Y9PJzD588UzzRr5/mLIwQSXf2WwsjnvSq1UA1NHExqOxtajOIcAwlWYuudra+x++0P1IJR7VW8qvwzCajgfvyaYAMg6dCGZ8AC4blWTGsUQSkNcbdYvqFbn+SGIQSFhsYpnntnsDG1w/t325qlak5vgka/Dcl2rWvrixevvConjwGKTbu7ySOwz3RrPdlRRplcx0H6DPY/bL90tVTmqE//HZXeqmwv205pglGfryOvUU8DgGEqf+vmiB/yoV5DHAywJOFsTyIHGuXZl/nyxWnAKnY+t8UbWZLX5OFWDHKtVHTKOyO4ae576c/EEUXcBjVZrfT852A/Ccau9sxOyf9EDfgaMv9BKC7tz7L/1vOU7ohqxol71fzmz29nMr1cu2mQ1tPZ3ZdPLGJsN7m88WArvVaiXiwHwR2IVVz7aiOqN1stpsH2dvrRa+gr4OsviMk40t97g7sKteWNSo2E2vKdkB7TcRZ0SUKGnR+J3v/Lb9xe/9trVKiHuZwwU3FbFLGea7oTN/z2sEfvyOAlc9n46WlHBPHppsaEOumKj/FFZYQEM4JKnB3f1TogMVgRZ8Won4EgLsVFu4lNB6Cm1ghoSpawraQQ+dDY4QClb1tq2SxNVm8uBc6eOC3Zr0fIG27zIs19Bx8LL4Cknamq/xtyJH+rzRxdwq+fTeq/nCXr2+s1ZM65UAWYD3EET5asSGGRTH7QukRPfixbjWLlW8q3rVfJr2KTt4T0fwLEGqJvV9nT0aSDSaeYaOA+fIdyMQCpWcV3pOiuDnAn21KVcCNhxiIJXMFisbjscCqEmykiCcBIO7aaIqvteLDM7p+zddu4phoy50PVmE2RR04pZahfy5HZHhxjyM79M3aFSb3CfICMis4zq4ybOTWUSJx8t1vRFpqx137fZ2ZHd395IrwFDVeR7MkkViEWzj+dL6Xey6XKD/+s3QZtPEunJRoY1ct9H9W2sSXDzoWbsbWTJd6Hq3O5h3V4N/JlFA5CKywXJ+AMDnkhdvyaKVBZCiVs2qRA2FTRb3osAcmUOrad3+wOqdS6s3u3rN9rBRzM96vpCWDhJLvUnVh45vZ73Bje4rrqdy9rChUzIKAOmm1RDc0ra0ui26f3xUwbF68opvprIFQRYcTi3K2TUtu2Dnq6djC3ZRhfdVAfZYFVhUsOTPMQXEY1Va0dp/7nezrzl2DMcwhtcWHWPRNUm/o8fKLovC+Rfkv5ynovJ5sHTGm2ZxUOkfZ1j+0GWPyfvoLkBGa8eNR+tBTv+BwciNSUrxZjXXYkqLKxm+VotzOb5Xu2MyvLXh3a0tYGBuEfw6aYAHMNXzsSDCnkOjs13vbZSsVfGhfdqtPQF6wc58c1CSMvo4Eg46cc0uMIFerG2hoXzZIlpu0L9LFesPevbvfvTHdoWruqQEvKczMEXFF9D5A8U1FzMfdiTEEDYEIYNNkxABooYjTj4haFQLsYe77lckGbAh2KqVxu+rOilRjaCvhthBNW1qh3pAqLNMWcgrNYTvNbUcxcgLtHelFIR2q3w5aWbixSlD5K3awrBWlaQgenmwZGJxw8klmDXj9Qh+OjHGgQUijMOWOKraWIBa8/lK30G315MvI8euli3VfSCjiAAD0YfPEGuV60erOMyDNRRMZRzOxdSgMET9ANa0Y52l50jpx54Sn5y4wuZIx4cMJp3ZhcpPbVfMpLkWwaOVtAM+d7n05PrRZCLXkgki8I3/czubmW4kKPPtun183bEX/bocQKgcdR3JUqxXZLlVr1fsYbayzbYij0uSEPieuOZURsz+mC2zeWIR57Xks9Hmp3rC9QQTBaoUrtnnb28lHWBWRsOXGSGzxbjVUiuSqlMVsJXs89uRJYuVDWIil1yKM3q4s8t+V89Z3I513wHQUdQQqYjxAJu9VqNqG+brtYbCVUk0GI7uBJxstBrEOZW43yrWjNFiesQV54DJAYnktNIh3HQvP7C4fyV9JRu3KZo6zY5LmuV1L55rrjqfz6w3uLJmPJBcRISqMBrgvlN3Qp0A30DyndJt4bvwNce/93Smfq5aOVV1ZQGjaL0tqqrygJAHkHPtwmxlln5+Fiiyf1dUZDwV5Ipeewy4z+HCU0D8HJBmgTB9v0fpwbGTPgZ8+YqtCJnPIfe7G+Mgay9VMSEXLb9TyB6HBMg7GIwV6eo4MR4WgAOK8mT0YL3BwLbD13b/+leaLSym97aZT2xyd2vD+3uljmPFNJnNRBxQNSDPO2+BoieS5dByawmO6lWYfVtrYhxcYpaHvAAHfyyvCLVcWbtVs8uYdhKtK17ODIDXufiY9/7Lv/iBffvFcycdBMagcuJS8JLAnCrK222QOfTgSRvlu3UAC0D0cFkqOdiASA3SCiZsFgAS2IDB55GqhYVPrcsSpIeq2o4kDbggH5cT3st38USksOBwnPiBikgSgi+piuRsovmaGyKL8MO5q2UGg9XZmhgz4t6Cmz3tXpz2IW4AeL12rDiZTi/W3EliZ+kOQ+v2YDYndKIRK+maERTfu0ByMbMqxsx7s3r30kqI9olACt0Br5e9WuRQBHxc5+Ban26ouHYSk6vQc5aoqmC5t/j/T3VhgBl/NOOUTixtu/o9KaCDoLLdiImp+aWkCFsRl0g8mC3Q261txkxrb3aXJPKuZKZGwvl3PxzYN9/raz44TTA49nY/30GzQbVWtdF0pc0WwIFbCd8V6QoiSfW7PrMjvRyxtrSZRFHhctKw2Wwm8GUjhcvK529H0iHyGqQoHP90Onepx25v3a6zHmHEDicT2+AD23CiFtX4fDaRXyb3abfLcUPi8EQPCEdIV5AYcFfTJUAGRDJJr9uz0WQk0g2pC++0p16h9vpuHA3YcXxbWpGi0B6sd/me9Z99ZBXAnA0a1nOrmW1XU6u2egLDZrvnBvDlsrXaXWUjsn9StFbYUC4Xc4uwSVMVV/LxB0bwy6WqRtYO1935s5P9k2/xnQKwY+vosSKjaLHOg1T+WE79/KkAkz+ePACfep+i1+ZBUJv4JwTiFr3u2PsXdw+/fKRf0NkdO9FTF7XowPO7jSKE/+IBcgFwud962rAsnfzOyiJ49gZwtpbbU0nCkErMSgebPdx6K/Ltz2w2m1vnYmCr0Wc2fPvSpndjvW4WBL4sQPOVEzsAM+ZJ2p0LGcyG04Wc2GUUW6kqVHKaTBX3s9m6XoyGGNUcGqYXA2djagYlgXKolg57W6129sd/8D37r//FP/OoG4ggsCkD2KUbDq6NzzCd+q9JluZELnamatXD50o6tQcVLLqDTSjTxqDf27uLCcnkIpUEcgkEFoTJOPdvFpIKyBR6ubLJaGoL4mAID6017Ob5c7tQWnRgiSoklhlSiFdiMWfnvljKO3QRFnt2xbTK5snMJpOZPUwmdnc3tNdTql4WvYPy/y7itnwVry7adjXo2KDT1myU86dSXG8rVmtfWXdwYVzpahmyBvDOGGlpm9G97ZNEpgK1btdqUdvBLQS24hFKVa0oKDE4+R/Xwv0s/fIdRObRfM4LrGAR5npGbxFCNHJ5hFfIblrNZkIbiJDOgfSANhkbKQyY0xYn1H/o+dDvkwXyg7nmdlT/kEwmJANUqjZNFvbxTd++942+RXXSM0YhXHdnzSq0/LoAi8pwlABIEFn2Vmu0bDqZqwInnqcdNbV5qJbRvWF/50bWVC3jCcSNslXryGj2dvswsW3pYLVSTZZ3iPYnk7l+vt3svfKSDZrZ69e3Vqo0rFV3ezj+gdCDwQI3ZafXtsVsIflAt91Sh8ToEFDhJQsBKixMujKyc6uUbDaZWhxjEFCWIfQG4tWBKrchwJHFXhNtHWbmDnbo+V58/A1rP//QFrO5dW++ZqOHl7ab3Fq12bZaNFBKgiFzqQL4aDh5Lt2liHYu4bLz+dQNHeowk/17nE2nYpcS+Oqdpy9r7YoW/VPdsXNgcw4on9qySz/nFABk19T8+p1fux9bgE8AqFNgdwzgvirw5TEh//r8MXxhQ1KUenDsS/unqObyFds7IHQHCnZWPJBKoE7jWHKgl54wzD69XnZOa2d+MR9LRraa3tvw9pXVun276Hbs9ud/Y8Pbz2w2SbTwPdzfq9Xidk4AJ2DnA3oEwVQzGyU8kwnnMxeytgCw2+FU7RhaLrpW1YpNZiu5YDzrNEQzZ0HlfPRPAGJw6P2PPrT/7sfft1ZoUwKWSv8OAJfO63hvzfGYl4XpEtVY+nnupOKmwxp9hoBUVblUJHwmCxEO/grm9Jko1Y3bgglvRXZZzceai6GPok0HWxOtIObXLOgInD/6+D2BnlZ/fQEeJguZg+oO9w4YqLSsADeE4OSl8V5cW3RWS1IlmKXuDtaseYafmJnkn5HWDlW+XnO3kEbFyvW2YlwGN5dKuBaIsbUgLBZCwWppO0Tsq7lVsASLImv0L90HkwWySqXnzFW5qCgFwSd1PncMaenyivQvSe4tqmC9fSXae7ksYo/au6mQX/cqxB+qM7dxUxYibFSlSrjsgLkdYEhKAZsgqioS7EezxBY703/D1h1OV5qrcc2vez37nY9a1ovYDFVl2yUnlAoOKDVVX7j63I8TUeg5n1q9ZcNxos3iRbdrUaNs9bqbjtMd4FxFPqmU7WEMW5ig14bASPPE+UYtx0bDo4XYvME45vxj4n/oHOz39uZ2aIcDHYuSjLl5Lbl3ACpAS+QV7E5+xuYF6Q1zRUzVaIfz+Y0q94P7j1ZrCMthfNLOd/kJDiqbjWvget221VtNrw7nM83ZaLkupon1ul0bfPhNKzc7Vq1HaoNPb19aFSCG/NWMrR5dWiPqqhr2jpDnXkJYAezSm5nUc64R9y+/i3Y3TS5IOwDpuuj2fOcB8NcFv6Kq7qlg+JTPzP7OsffNg3PRKOscAOerwnwlnAXmp1zPIuxIX1cEcnnd+NE25rGLdgzpj7UxT138L/1MJrtbMSQV0inTWp9leQ5Z2k4IO/J0nsIcQGbBUN1Xtp4+2Oj2U6U4t7o9Ky9H9uZnf2PjydAWCVooGJgLWyE5GE9UxWmxwmqMhYnWHDwzxMPM5UJ7E+rzPdTxDZRo2Hy+rvLwzJdbu+7XrVkt2SJhpug+mu7XWNJiyfsMrq/sJz/6oV11mnJTwRaKN0qNaNN5WKVCe0bLrtpyAkVYdUItvyZq9VG1yYVdJYiqU/5bKeAHf7ipVGUijURBHxeyvPZlLbS0hxaTiU0mQ5+1iUCAlqyimc0swUi7ZF//+gc2GHS9cAxDe9HxAXSAbncQ2YEZKIGr/EnPR1R9CCCQb7ne0kJyFsy5/DuRqN7KFjebquT6772wbm8gVxoIqbpfYLGKIeqgjak11RXRO2jnZH1GNcfCWoMK71o+aQEd8x4ru5TEIs1iqhcMWYnMVAV44R+qTD5XLdBgQM7iT1XrM86az/Mg1KCtC0QVkg54D67NbLFQQjct70nCRqCsWS/Xm8gdxOK0Jq97kX3rWcOu2oBPQ+1fvDn5Doj7aVSqNl9v7RZwg1yB9KLesnFox/c6PRu0ab8hlsYxJNJGAcDlfsPFZbUrK0lhmkzE0JwlHoDMzA1ZAFUg990imdng8lKtbqQ6v3x1K1BEtrInUV1GAb4MYROGXIUWKfftzdXA0DyS+qCORJnw2Lp1ooaqS+XgNSpqa+OvCeDxnHQ6LVV3tDUBX3xt+88+lKn7Khmrvcrz26rUrNPrW+sKQkpfrcrJbKjnQYDEpirqWTS4lgcsXQ5uA+zPkslYYw/u3/VialHcl30emweeK2aMbMQc04KhRI48lwWEp4DMsWpQn1Dw3nmweCo4HKvqisAm+xnZY8gDYvbYj4HW8ULmix26c1VuWswcw5R8dfeU99M1zrMxj13QY+Vh9ovSgnFi13MOQNN2gaoTFujQQkpP2v+d5pKxcDn5we3EWEQ3Nh/d22YxtTUtC3aqZWQHb+325U/t/u5WAMWDkoIdAlsIFeh7oI9TRck2q8JO3HPDoLqT1s1sj8BNtYMqFVtsIMf4wkt7JW7SkkRrzfyQhw3yBf8AoDs5ufQHl/aTH/+pPe+3VeGIsMFShFu8ImtoYXp+HLM77VweY3tcb+fUea9ulPcdKmCfxwULKyWpe7Wi5AC1/py8khofaxbItcaDcrEQy45kbcXwKE+PDQDtL28D8rlRt2WNBs4sIYw1BLTyXngg0oZj8fQ8O6W0Clw0I0lnZiKPeFUpgpG8MQF+XD8ii9pd611dWiNuuUOKd2/ValTqAotrSCJ3A2nkAIwOE3dX0Tn6xshp4l4Fi8WKwDx4Xjor01PH/We+Y/cIKa+sVRUrhT1ssHTNkBcw4/RZmgAxZPHRHQDsxEzFAUVMzb3aiLB+aWFC8MDeiznTNFnalDY6FdcMq7Sy9eKmfXRZs+c9KgwE/dhyERk0t07kcTgYkH9+j3sPFVVTOjXNinc763bbdtEhH46uwFakFYCDvDwO+m48VmXXizuaWTfrZelB726Hdn11pQ2Vz3/JsUvs+dWl7onJdGY/+/S1XV305UJC65vqr4pnKybQzVaYe0FS2tv1pVdUMtLe4SFKnE9DGsLhZKQ5GW1KifSZJ9bJOaxYo8mcGBcUBxnaqv3LZ2p92n6lewfgImLo8vrKqlT0Ud+i7rXtSgfJizQeIJ8R15h239oXzzVDh0GLFyYbY94DEs96s5RRQyPuSEojcTn3LvdPMCt/Cph91ZZcFjSK1s2iyikPSEUVWB4Mzh1X9nOKgORYqzMPSkUV47nq7xyA89lFdpTZSvAYuH9pM3IM7E6hZRGyH9sVPBV1v3Bguoqevp2KyH198tYBixAPow+N3flCbinTqRY+ht8snFbe2nZ6Z9s52rqf23A41EKGUzvANocsQW5WIKeIXRcAAur8ZLoWKYLKYjFfy0CXddFbgWjwPM6lHTe0YybepFEnNd1bnyRJQ2JhwZcj/v5gnU7P/vIHv2cfX19Jn4b2jN8VQ0x+n/y3V22QK5zi76a4hLDyu2jLZCMm53pale+0bKlrim4QLTKIyh9JjiENIBhKqzKWWtqNm4k6miOu93RvvxRhV6tkcSpBKlR3wPc2YLAFw5RbKQdewbLo07xSYkIpJQTACgzC9JBcwWItV5bAkmu12tZS2jUyj61bhCmt4KBKQyL0/UbXAhYsfzzlIZwrkS5L4oAcvB4XETYHvq1wg2wlxcPEQ9AdZnkCd/SWMIMdFPk5szpVsKEdDR1CGX2aWYV0do4jOKegq4NdzP20UswghKeNJQtYkO6ROZzMbLPHmGBtnw2n1mm37M3DSno0TJw/umzZR5dOAGq1utr4JPOxZmrNelVdh1e3Y88tLDsLEvNpPoe08E6zYVHccuF/0EumZtgI2wEXFnJa7u2opYry9nZol9h5heuDTw8A08VRpVK12/uhfXY/sV7kEoh5kmh+iCwBeYzigJpNRfpwLyB/wLKMtiKftV6xiTCLSGc/cK/BHm0KXCA2sUFkToiZNcSoRos2tN9/vJ7fQ2covefelLfXH1zIz7NWj6zeHlij3bMtLFZSQOotbVpgM0e0MqPIdb3a0O6sFQPGEG3YdO0t7nZFKOLe1XMmWQLX1/WvX3VNzIPBsdcXgUT6u8cqryKg0dpYMFs7B3bHfp4HlKcCV/Z1RWB87OfHACwLZk8BtqLP1Dp6Kqn82MXLvlm+1CzaAZ0re0/tJmiR+WwqdBMQEYe2QlrjaU6SzCQWVTzMZiMW1WE2tNuXf2+2Tez205e23h/UYklmMy1k9/cj6eiQEtA6ZTe4UbK2t5xqUWydVsMWyUTp0MtVSabO0nnB2mSegT8jhBFEzFCUy6QeQ60zuWaQg6cFUzt8/DSb9nvf/qb9wW99M7ArAS33vnTFmd+wsuqS8Jkdps8lRYGWuDtE0qyXcrJgNyoWoQAyzOqoKIMbPzovnFbELMTAOTWU1u862HLAco3BDWTttmuqHJU04QQXBMCSJuy8dSgvSNp7tDTD5wG8ugd8MKaoFbSBHHeDKk2tISo78ueglDeducecBOPiYOBLRUclRztY2jyqXrUovZrlfFOhOmCnz4Q6vl/LKu2wYDZI9h9aOxcCa50LVZ26AcrXQ+7grWQ3LHCwlqxCbXWA0e94SCnulckGg4rQXWs4T74b2oAC+nDtSENgBqT7c7uxxWpts2RhU5LF2XBxr5VL9snrB+kHiYpCSsBM64OryD6+IP6IlnhD15EKipYvGwOif17dkW7OrqFh7VZLoMNmpd+H3EKF5GCjdut+r3Ygeo/xeOYpBqSeS1wO9b9kr9/c2dXlhc4PNiLXnk2c4pisap/fPdjrh4lapNz3zLshliEZwPAZdg+uLkgcmKcrvJXWcp25ITZezmylJc9sj2tAZcftR+XK/cWsllQE/o60ccCI9jbHS3oBm0NS0uXUA6GtUlP2HqzQRtS2arPjrj22D5Uavrlsejy5vdUdOBlFZg1VdVeQMkAqEvDKxNqrdZ+fO2Mpbcd/EZi+KAvOgkZ2UX5KVfiU38kCXP7389VZFiyL1vGiz8uDbv5150Dz3DFlgTsPSMc++9QGowg088eYvS5nw1uzQJV+cBbg0p/nEbeo3/qUL7TopP1zvWXp/3bBdsqeolojBmZDWGsytVqrKaf39cNbDayHb35u0+FIbiYsBgAbBAro1WlLXqJRZkph18dCwNyH5HMo9bTySIbG1BemG2bRjaih1gsDeko+6PU8HBARYD4CnIS4wvCrEjCq+Df3EfzBv/i2fe3ZZQA5sxqsMRkyQ4JgPucaNs/b4qEOg5FQBaKpYzEu730WAklGCzozuvXKmYVBt09rJ503SagbgEJaNL2v59OpkjwA1l4psYP2Nl8AXFqzmp/u1MYkOHezXcrOSXINuXm4kJtz0EJFyCq6pUNIeyDdAcYt5yHgdfAViMuTk2vp10BRB8FqDPcOXse10JwzOGvIguzgWX28Jzt6CcY3EFio2vXIOmNSncjQcpThtGusZJhNqzdUzDpn+bZ6YoTCcIWaXomJKao5pbdiVfHuNiKlsLHxVIqS2tZcS97LReZrsTFp9VJRkZgBrf7nr25leyU92s6s06ja837DPrxy6zq+e4ggvb6bJbP5Qjz/djg1JRZV6taq+WaCCmlwdWN1cv9qMBrbj8YCnU6stmqi3EYqcZ6buQ36PUXwvL0bW7tNNVRRxBVyG+J+uE8gqIwmib18M7QXNz2riPRUsgVpBHHkkTywGoOeD7Drdt1cGjURGYSKdpILj0ncvVjMw8yPa+adGjZdzHvlg0oLUV6ZZM2xAaxZ5+JCjikYjvMCMijRrzYiXFBMvpk8d64BrFoz6mtM0e7RnvVKPO7Qhm3q/kMSIW/VkFqOV6as5ALbm3Uk7SoVrWlFFVi6wKb/Tklnpxbur/Kzc0CVB7pTYJcFjOz7HgPuU4CXB59zVdi5ivLc9c7iURHw5cH1JNidu6jHAO4YYOVbnemXUHTDFCF09u+88mAxWiv1ezGf2ujujXbyskgS8WJq+9mDvfzb/9OGowexBalAWMDYVcoSrOTtL5ABBqaEw2tkBYAGpsYeiooom7Yl7S3aPnHUslYN4IC27nRzZhiazywQrzo9HqYn+imG5RwzLE7aMe+9d2N//oe/a130a+h+ZErpV0KGxkG6gI+mnkP94yUGInWuhbenQr5dcE7hN9KHWvosKuMDye4s6mnCeTBe5vUVzpkZnIeTqm4KVaRuoKDNS6toLezSh9HPdX0kzDaxONXWBdAbqipUjdAGUi4eMztPXYdGrn9DSAmeoFoQ9HkubtdOWkxIjrnimXWwUfEgpZ0LYSUAF21FTw8PImB1KgNQ0cYNou93KQbvsupUlQU2a+qBmc7x/Bz9+uo6Af5UY5CXwvsKPsOcj/+W1CDE1xCqyj0nU+zN1hCYI5BHqwZLkzQM4mp+9WZkB4wA9oCQyfD5ql21j68QWb97f64V/pFYdNFGffswsdkc30mCbJGpoAudW+/ymTXIrqvu1eZzuzhsvxqyLVuLCVnWPcscjow5zMrvhiQNVCRZYLYIMNASBWRm85kisZgxYubMHJlNELKJC4yiFZrsYmxCV7lfPabI3V/Q0dFtEQt4u7Nev/coXdA1RD5Rw9/W2ZZU9uokUMWSEYkJAdrPdsdNHaZj3Yea91nJ+oPh+vKwAAAgAElEQVSOQnybnb6hPOUY5MbSRn7QVI6iqkupUiqq4qjyeOywG3SSmIZ0EuDzbGHsnbcHUxhw2HirE6DUBZ7t9CENZLGg2/NN45fDYM9VLKc6ZkUVUtHaegwMiqrAY1VSfm1O7/djAJr9zPR3z1WE2fc6Xuy8u2Ln3u9YlfslgsoxdC76coo+9BgaHz2AXI+56KJnL3D2AkrQDFuRecByadOHO1utElmGdbo9zevuP/lbu/38lQS+85VreyajkbtTUOrBHlst1b6QbIF0abHMWAxgGvIQU/EdrNaMrBVVRatWtpiy1VjwN/L6oyVCK5BWKbtLqpXpfGErGJ0Hgl1xk0DecJDLw7/+0Z/Y1y5IhvbYUZ9JOSCVSiEvi7YgrUY5gXjFA/26QpUYHGd0g4QvyK22DlqYfUPgP6N68baNp0WwsCgENE06D3T9dALlbMR0tgUF35mxACa6KkgaWuSxzMJ+ikqPhR5CQbOp64MAOI0gwuHESS/eHtyhW6T91XB5gNLbA6OW905nhuUGwOg7f14nuovYKm7p5feL7+Tdh9NdWVKHFIXBqvXq5+2UTNfZOQnDr5zID4/v59ZpqghDC9n97GC7OqBLNB80d/6Z6bE4OPF6ugB8t1S8tBvnS6QHCxvPZmof3k/nCr998zCW/6oA9HAQQaXbMvvWs45atqmNG2CN36TibqjsHqZ2P5rK4BgA4HpPZxPr97sWNwnJLdlg0Pc2ISGmrZry4mYrmI5Nm8zGArub60uB0GiUiBQSt0kan9t6uXP2Lc/FemOfvX4t55XLiwtFCC3mRGNt1ELl3qWF6XZpPD84pHhFDyiSVcd3XUfYjaF6HGlz6anfFRGjCBKmEqZtyj/4ZdLgQCzfjttiYWIZh6aSrMrJeGhx1JZrTztqa5MVDfravKg6223ExqxGHW0e271LK9WatlnM9R31rp7Jck0bJdLXNytr0RI94GzEsTlnIPUX9QrP5UTvFmUnlH2x26Xlu1CecK4yOlXNFK3Bx9bVY+toEXhl/y4FnuxnHXuvfPGR7/IVvW/2eM9VY3kAP1Up8rNUavD/K9g9pWV5qko89rP8F5O/OKqUNiyaVc1LVrOJTR9ubVsuS6s1/+yn9vKXfyvH89FobHVEpMnchg93qniAj+USZ/qtKN0wJvn/PLgj+Vvi78fO1vVNLALQo5mH4FJ/oH1HevMa1xBPSmCBQyOEgJxhPY4Z6NPZgbIA4JRBW2VbKtkf/f7v2A+/8y2PnpEHpi/k8v3AISWQR9KdoW4meWBicyQz+0cqvNo2YZanBQfCB04jAIdCYR0w+B8PsruIUHV4S1DpPJp7eaXjOkHmTYCnEwI0F5QvpydIy7BZrLilW4Qh29jvDP/CCBsnkQqY2UEWYjFkPvYOgCGvULFRkbGTFiFp55FJmrH4muHXhgpYAa9OfJEJdEhl13uKROKVINU+wEfr1tPPEdF7mK3r7d1FRSkagb3jwOkMXwAtWGi60XUwyE7Zm6lNWOqTme7eXSfKnNA3LC4/QLuFsJ8qfyWTg9F0Zguicogtqkd2N05sPPNqCI3n1aBtg3bVPho0rC73Fp/9NRBk46ICKWRvttyV7c3DTDRVWo7o06ZJYu0oFqkEMhDEF64D92iH0NP93sbJWu4it7f3+v0rks0bDXsYzWy12isfb7dd2Ga1tW4PsDvoGbp7GMmBJCZHjjSHoCtkY8MfgRel6Z45OMbmGJ2785DAmJakTJfdB5VwVkhcPL9UV8gsXNXilT0t23Y3llwI4wWeQTLpov6FjMCn93f6HteKs6rb4PpGM2C1VImQElN3Z+2LZ9bu3egz4ssXMnRezacaU+CbyS2AOH/JnL7u8VB0E9J7ivs21ej5/C7reOQynTyB5VwLL7tpz/93EaidAqlj75Vuds/pAvMAdKyFmQXC7Fpc1IXLg2a2Gv0qgJ/HhnxVm73ORVVh9udfamPmT+JYRfdVdwhFgJb9kp6C+EXHooWJuUC5bMnoXl54DbRZh4396j//r/YwGSu09O3r1xZ1+/LFJIWcBZU0ZOJjeMjYFcBC5OEZjV0Mjb7ooh+LbRnzEJTYza9tu1jJOkkaHVqeojFjFUWlyM3PorURqwy5grK8IH+IOYolFLKGjf3Gb3zN/sOP/9BQRPG0PLIyAyFC5styJnbSig/LWZA3zjZ1aZ1mSequBP9QHQN+ipIpYC2Gqa5ECo8MVoDe36Lq0oK0qpHMwEXjO1iPQcrAzhh/zlRnxvfFe2DPhtZNgE7FVEIM7qLjJhowze1qXhm7WE7vL8Nm/b27YVKVAFIeqkrIKizOcCDK0APsdsrQY/F1X04//zQdIU2D0KtEmw2zOoEftPzgQqPvgQ2IC8L9gQAwZYIWFtwQ5pqxN1IlG0Jp052kyCxcSEyjYfVBSHkEdP8ctIqAjIPdwh7GEJ4SUfHZIE2We3t9P7NKo26jydS+8cGVDSKzm05VFZTSt0uYIbPFgUrfFdtUWXiTpaQggClsRkTr7bgjej8G/q24Zc1GS64ghL/uq1VJTKL+wG7vcLV5sGc3fX0fZDrSpmxFkW3WC/l215qxDJzHw6EkE3Vsvco1EcLwpeQcYqzJ8CRlY6BrsNJn8gd7M+5FgIXrh0Bds3GquzYpDmjanMRDPh6/C1kp3UBQ4SH+Zr5H1l/cGaj9iAvL7P6tNmO0WQliHty8kN6wHDGnJOcS4trYKvWGXb34lmb29WbL4t6lvo/5dKLniPOQOB/rN9jVnb7PsTGWR56gxAzX4nrH4Qw18wha5RfjU1Vc9ndTcMhXLEWLe/ajs5XWsers2Lp7rlV4CpCLsKHo84uOLz2noqox/77pez7luup3snl2efRNwagI0fNfVH4nc64cPwV+RRcyj+iPX5Io72slgCeTkWjP9Ti25mps/+//8b9ZLe7b5PaVTZKJ7ddbgZ129fuNJYhwA32d7DF69lsYZe1ITu8XMdWJ+0jSNiSyht0hbSnlt23wPwRsmQ8x64MF5u0+2j0iyazXSqJGk8czAgGBkR6OI5c3A/vv/82f2YtO7AGzaZ8fsAqSCMT1Oteg58OxpCQWYbAOS02kZV/luWvvwnBdPO46lZLIMRwDbDdf2NlB04JxYosALOjw0tlTujsUoAZRvxxbNEI8aFdN5SQne4CBRY3Z3H5r9aqLiOV5qtmkz+U0A6VKwwQ7AKCcLTSrlM5A/0C6oYoTUQVHGQpECCgBpKC6cz5p7I7aS0HvJmKPWtw1VXl7jLJ5qwCCzr6kJeUaOlIHeDO11ZifaQ7nHo8pMUpMS2a+Yqm+0zo6Gcjpwmk1wEaDa8epcA+stlv3x1TywcjGOL/Ih3pnq33J/uHVg6zo7qZTe/8qtq9dxTZo14yQA7l9tKDNe84e7ExthMrIASYyXAbsSIDHkox5aT9uSnYAzb/TbttkPJMRMyJvEtNrrdjuH6aq1j54fqmj59IAdkoSUDAv3qwtEZ4Qn1O1MQag3cfzQG8Epmtpv1Zrn1Y598ZmNZMMgXsPUTiaWboJHBfXqh1Hur5UYVR1kH2YdzMrZINDhchcm/Yt/0YnyJaI71lgWa2JcIIPKgkmRPQsplN1ETpXNxZdfiDWsO02EqHTMWhEF9bqX2lTQyu12b20cr2p8QfdBLX3a3X9G69M7htn2G7UnsWdxeenesIe2ZrHQOQYGOQB6ymAdOq9jlWQ+RZgFiiy63lRwZH/vHyldw5kT71n0flmwfxclzCPA6ew4kvnfE56cKrSKwLH/IUs2iEc26Hkb5z8jiZ7EdP/9rkLyccbOZ8DOFCvhz/7a/vk7Vt778UL++T//t9tV6na8LPPLFlM1OqinUkuHWQQzdOgaUd1G2BPxJaY9p0G0K5fZiGQwS+BnMEiiupOrb8gqEZDRTuPBxTZgdIH7GD3o7miRhiyY5/EfIZFoRbX7Md//Hv2e9/8yIXsLBahyhHI4J+pxOnwtUljR3Xl/TgPt/HKj+otTQXn79Kb5l0Lw8HOvTid/s9naMcdFmkedC30ITPwcbNDhRiMczkf5ma0SZWWING5+qki8bDIUJmV9xtVJVwLAIPr68x/N8BWrFOINgq6Cj++4HUq4EWQzNHhjEOCuLSIgTETwEbkolBJeaitpxF4Rl8AcI5HejyPanmcr6ktnJJ43EKMnbzE/OFYRfIJ0UePzNQwD9UEMCW4ZOZ9AkVmbVvIGVUBUJqLSFdhMpva7f1IVZE2XqWy/fz1UIs4XqzX3br9xosLG3QqVi87wLpB+VJVD5o2XcNS2WZLCFdBxlGr2pwcumrFrjqRKmGYjJ1eV+3TOtV21LDpJJHsY5IsBZYvbq7UckSGQ8XDH78HyhJ0A0SEGGOk8PAwtuVmZTGG0YeDR2ytN5qvcc+zkdksp9JHcm0Qn/NdA3bIKwAw2qRcIyQAtA0xpMYX1+/H0HI/HLytGea5yAM4Jlq12AnWGrGq02R4G8hSmApsrNnuW+/yhdU7A22CNwssxpZi3fYQlivZwCU83YsbsyoyBKfqch/jHsO1lgG7lhYszXBzglzFc/Xlyu6fogp6CqDlq7ZUbH0M8LK/X1T9FK3D+c/IFjzHgCX9+2OgeGxdP3bORcedP9b8a4s2HXns+oLOLg9UeXDJH8SpXnAWwc99kdkTObZTOn4yzo7i8yZ3b2TS/KzTsp/+P39tVWjKo9f26X/5G9v/f6y955Mk6XXud8qbLNdmZndm/WJxsSQ86ABcEKR0SfHySqFQ6Iv+WH1jUBGKuBESZQiSAIH1OzvtymdmecXvOW/25CayqntJ9cZG93RXZaV9j3tMtWE3X30htQQyM9qXBLJWo2H9flsuy7Wqo/poSVIlyYInoAWpxMjCQTpqARSnyn3q1MZkXiMPOTc6pSW628MZ2tvVmHmMRyy0NtEFZBsUJh9+51v2Nz/9sQGBYZbkj5KctMJ8zgObuxy4/JgsgRSBnV6QR3t5JefgDYc8B9UVwCJSs+D3DukWXS1QD9yl3PuiBFlx4cK8SJ9BIA6+b1Q2zFBQrOE8oeNJlRF0N9wXDfkubFvI3pnf0AoK6i9ZiGZf2a4QbaES0uegYyikrXMfXfrJRQY8sPmxZZWW5nQyrHXyPXMyXwA8UGgRJRlgxhcSFbU+AzcvQ6lqDikenTtPaOEOJHMFAM04Pbl4pergoCLdn5mCTfC2U0vPKqIcaB4cpNew+AFYggci7V6qIzQxb2bMj/d21q3am0/69uQcfztHPWb0hqYk9ExweRgi8ZpZI1VsVcEhWcZavM/6HfH1upiidtqWxrG6H1F/YAsAGpWGOKPXt3MhLqnCIcPjaC4OKV2C3V5qJiA4OV2cn7u7OwUAPBwBrYBKJoD3o0jgLgmqb9buklFDRMArNHqi0Biytm8UdZRkdXp9XZcVyGg0NlFP4d4MICrdw3Ara/DtfObLOeOY6p1Iz+98OlZQlSNFtWVR1Lfe5VNHnSYLGbQCIKsiUtAZWad/rue23Y6sM7hQW5xjUwLBNdvurTccipOocUB4/jxgcG98HZDyTRbtUwHjoarmMVVMdm+WVXbF35Wt0WXFTfa7fMDM9uXY2l3cdvF1jwnQp87rQ3Gi7FzeozFPHWTZjhU3VpbdlH1g/iQdK7WLmUJ+38pPLj0xDFqXdvXF72w9/txWtY5dDM/s5Uf/ZF988lsbA1VOCXROYEVtot1pu6OzufcbyicM3T2bRIwYS50APfc0XpWcfPS2e6HA1tJd9AUZDcB0BWKS1tfW4vRgvW7DriZLD18I/cYbQwGf17cazAVH9j/9t39pl52qe30Fbh2RmLmiKjw0/ZSJBFWQAGLhQRQ/LVQXft581qTXCuHoVYpI6hIxdqh2ht+UnRBVHgLLaJ1hlSLEqBNqmaMp/GYtxqAqwoxnhwmmMiKfTbkcGXy0mh3WW6tskWOiqnNOk4uX7N3uKPON0wySc85n1jX7IpNmged3qlbZrj7AW8GZoWZ+3kawcySgkDSeAMFekLg3NAdfoGTDg3hxqOokWQZYKbRvvf3oIKGs/atrEEyGHdTjYBjOKbw75k58mAfKzDHeAyKVfoquJFxQnBCS1MazqTQx7+ZLoXOptmgZIv9Fa/M8qtuz88heu+xzNQQCyvhpEMc533IR2JrNk40I2syjAKQAx9/u1tbvNOV91+o0LYJfl6baDvc0FlHbKohL1FzWqgQ1l7KqLeagIru2w95qmdhw1JegN+cVLVlcyjmvJDF0I3AxoEWL0SvPA6Ak9Gk5D1AduGDSMN1ubNDrK6GStF7UdeI4ZHiQwYhFbzeiYpCUcd3gDD55cnn/3LENaAmgnlE7YdsyXcXGitlas26reKMAGvXPrX1xabObG+tCNu9GNrn63JrtvrWikeaStPI7g0vJ0rl4wE6BlsSAtiX7llmH3fNcAw+X216yYkHV6TEB79/ymizAHAs0x4LKsXX2WBVaVjk9VISU7VNWIOWP9VhsOHXu8tvOn4N8QfZNzr22kc3sigGm7CSeCl7FnThV2Z06scUbonigxYzC/+5SVfQak6tP7B//4b/as+98zzqbtd28+Mg+/dd/sZvpxGcB1Zoci1mEBevGJmYDT2ynGQTos16vr2E/x6DZRVAIYQiPHh8LCgui7IUOzOrQLVzbeJpoZoeWJi0PlOkhoONcTss0RTJq49mh5IrayCs17T/97Kf2B29cWgrQhqoi0DG88qkoOLBIY2rpgYxWZHCVzrhzYd5km5X2SZY3gbydXTdVgA7hDIs9QRp4OOAMpNKoZn1GmLVr3FooNEszpCjkYJG+CSzOZ9O8ULMup4JISgwI+m4r1Zh6u6UZGtWF5nWhN5uBYAhGVFgqnGTwGvhv7JvUTnwex7Fk7g+uguJqJlxbMnvZ9rCdYPvkQc0V9KlYMwk11WdUZHyXo0GwLcpx5jTvE5DFP1ugnQCI4jOYKfJvmaDqXtkKOOJBFQHunXhbyXplCEIDUkLUAJ4dDuWTRSJR5mbHxZzv5rHFG7OzqGnvPuna+QBwiLfTAdxwT/IBnFvAHCRNy2Rt/X5frXEAQFAt6EKgoYkoOTOzbp8AgTMFwBEqcIrXtk2mc1XkqsR5FjYm0AaV8fDsiegKw0Fkkzmt/6pd37hLOWjQdrurZ05yd8xmm21RBNjFLIEYdNs+Agh2T73eUAkMSFGSxk6H9mBDABT8/3iGaItyLjiXiGYPegPrdjq6xmqdgybGULjeEg0BCTQSrnWcWivq2XIxNRwMut2RRWdUcC740BEoZWN73Bw6kYN8SQbaA4twYkeLk2sGcrThWqRUwZrhSoidwOarj68LLrzwKgg+HMqOBZpj7zy14BeDST7I5NfeYqFQVt0V19T8fn7TfS5uKx9XygLhqbNWtvYX9+ebVIilwS6/A2WB6ZucgOKJfyhg5k9W8WIXMwnPuD0jY27AIHv6yW/tt5/8zi5ef93q+7XNXnxin/76V8FnjcEbcHO3XxEhOmhXovDQiVpCUFJ1QJBWYFF88PYiGbPal4L2uxs3GfpqTZspq/pY3N3KZDyP5fZMJn41ngmFmax4mJx/1tLsams/+MH37Gff/Q96KBkfyCsu8OO0cAbEHzXaPUGaNk+ojrLKA+DGNgUZWbXuYKh5iAerYCEkZWQQDnWJL7MQO8rMdTa1bXAv6CbyNx5sghBPOdVYkE8ioKNO0QjJgHP7WPSY//lHEASCKIXADOIxBnscDy6uR4kRrs89qQjV59SCLXHrEFxFNqerRiBVm9L5lVTnXt25fJqDSlykWXqngazMfsArROyX6lB0CiE9vGpXZQpAJkxAX81CfN7El0xqwvW5P9+8G/BSpS5wjt4XXp/RE0CpQtBmFsa9tlwmNotju5suLF6t7GY2t9XuYM8uR3Y1idX2bNUO9p23LuQ43mhwMle2XzM74g6g/Up7sSXAy3SOg/sIJr/uZ3jRqLQMoo51WuhoNqyFTNhhJ2WfqNOyCknToWk3t2PNpqS8QyuPuLrb2WS6lFoLKFB86pbJUvfBZ198ZSsUWoZ9a7WoDFc6bzx31XpDvnTMabkPmXuD/qToJTjzvMGr5BwT7MgcCHZcWtClBDER8AGuIBvWbOo9PG9UmvxOgBHum4pZD0QqepzdvleC60QWUjjE8rR2+2hmnqE5pmsuQEw3EvDLaLHD78SXLxpYu9u3ZhueHhqdqZClXHeCcMi9gt3PKxRm1iXIjxBOVTqn1r1T1VbZ+4pr8qkK51Tgeqhi+ibrfFnQyu9XPiiVBayyY/gmx1mWGBSD6++hMbPM5VhFVTz5xy7wY16XP5jizpadvFdzkgwYkIEAnB+FduD4o1/b53cv7fVnb1tttbDP/vG/2ssXX9p6m1gSg6T0Nk+makHqOTobaPANdI41Fs811D9AsaH5d9hsxcGh1cl+AkwBjEJ7yjWUXVfShZt9sQWMMofPRAuvWrEXVzNVAugi8oC02w2ZvfLe0dnI/urnP7Uhzs57tPB98c7mUspCxbtDfsLlqrL/db38qgo8k6D8X2uJVO9cvaD2H0SkRUeQfZJ/ttZrKsCw0GcqIgqQhHhVWL7g1wRq2StoQSlQcUS7L1MNgdtEQJJvGNUv8QvOYFX0A21L5GsqHpdD4wvyb8YT9GDuiw2zGjVdJTjt/G/N7kRf8AVMupgBZcnCqAolAFPE16M6FlIRGD/tUTh3BENHs8KLE75G/ncu08a8VVVupeH7oQPNoOheTfLvLGBznl1Pkffwc9g3WuPw0Xboqm5std3bEl3MZWw3qJFwD2GLNF7aaNAVmnAax3bWadj7b5zLIaCD7U0687ZytWG7bSqUJShJ5Otuxgu7GI0UDJBugxZwMxnbMOraIGoIfk/LjnbmHCPi6sFaHSJC265eTu3QwMi0JcpIEi9V1eB8Lkm07d5G5xe2nI/V3v7k089kF9RquFs61Y+cO7gfWy1L48SqexIVT6DQz2QWqCRE1xAPQ6rApipMVWhtVFZor3Z1X5G4cq0E1AqKRlwTcTSDkwWAGXQ3dU9VXROTAEX7kdfRfanU24aQwejpc7XVqSAp+uG+Jos78WTb/Qur1bsuFhH15H9H2rVKXTu304kEBlLrPFBdxEEN8/dsMT3Vxcq/Jp/IPzbpL76nGBSOVXEPBapjgShb/4vrb1kw4jOKa3LxeItr/KlK7lR1eup48rHq1Ou+pqBStmMPXcjizj8UwYs3yEMHn7/YxQvvGb5rOKqiWCf25T/9H/ZyvrB3v/UtW3z2sX3+u3+2m5uXBrUAd+N5HEtaCc4cswpQZdjGsPAKOk+22GopQxXYgYAGTypA8xG/jeWknDlXszAzvcdKx9F+6Wolp2Z8upp1J8P+5vMbq7fbVtm5WDSRAHV7guLqYPbLP/tT+/CNpyKkK/CEak43VFCZ0M9UPUgrUSUFj7As4BFgkEkSpFvuzI5MdCknHngXihayLKAwHaXiwszZnCq7eZj3ORzf/eB4DX+jJSmeXFYpyg1mb3sWhsPWKuuVBwkEnpvuDK0rtHfjVio4eHQ65wrGmfA07U2O1/tFcL1cJNsrXSoGACZqPwJ517lZa5Fz2oXbGG2CfJhElFkoccqWYr6jPb0y88/MKsJMv9D5ex7Y5IjAEE0ABdRHNq60QkgNgJqsamZ/VWVqfulJmCx+RCiHY7cW+ANdTOx9UFGhbZmQSKm9ubZ3337Nvrpb2GWvY+8/6xltQEaduzWKH67ksdv5nJS5Jp5015PYRlFXgBHa8wSj69sbtTH7XYjcJtpCq8U8D9L+xuotULlNu7pbQs5QMIh6fZtOJs7rY99RBmJ+eHFuk7s72+/rNp0RdGmt7/R52P+QyECepzqispKqEOLP9YYI5dgMuW6Nt6Vd9xV3EBdiRrSBWZxcPGq0/73aJjF0kCSi1w19HpV91oL3bVA5Nqze6aqVul2lfjuLp9e0BkLSza61BheaB0N/2YIYbdZtcftCYtrRxRuq8EkSov7Q6iQR6OxuVtZFeUVALQ+8/uVHU6w6HruOPeZ1ZQXEsQW9bHE/VSkeW6+L6+xDwTIfmLL3lq39x4Jx/hiLn1U81rLPyoLyqYowv1/aZhnP7tSBlF2s/EEe24myoPlNon7xoJwH5jBxEbIPG1t8+al9+ptf2bYd2dNR38Yvv7Dx7bXdvPhcrRgeNhYrZJNYlNW+C0hDBYNQbfhM4BXggMVeSLpk5S03VBuoCIL/guYh0oek0tuLU4dUUpxu1FJ8bdS333z+UvyzrqooqsOVddtNEVmXq439wXc/tL/84R9KJcQhJE7q0WJKNhkCOrMbZljsY766E3oRvUIQiZBf9TmO3NP1pAWH+4D4WVmm6ses+ikzvAyGuNp2NjtkAck89AJJHXSjFnhanpKqqpnhDM5CGc99WUDzE4cIINuSWXILJRYOCPaq7oK+qVqjCsBcmkAPyAJ+cGSnrSZpJ7ViWfip0p3ULxrEYW+rACFXpZskajmzULLoAl/PH5eLD/vClUmvObClruuSJVMKqsxm4XPCywsAICo6R3+6wwTBneDK7CmrUKHCAFJZrHxuu4hTu1ssNAeb4mW3hCRfVZV3eU5LzmemP3z33LqIaYunhhQdM1v0GtdWkdFp3SaLtS3SvbWqVesPBvobrgG346mEoZGsxOeO/e91us5JTGMF8VY3spvJXLzSdMusmnlXIkAM55dKFMTm+Vlks+lSM+3xZKzuBjQDr+xAHG/lftDv9W21YZyQWu2wVbLHuSEYqrUpCL972/E7ISoxoiWxlMD33kEvUB6gKqCrinKJri/8OigC3F4ObsL+h8AFB67Z63tXWgpFa3Uq1inO6wS7pnX6F1btDKzV7nkrvNmydDGx+c2XdvHsPWsNzq3ZaCuQdnpDV0RKY2tHPW/Nq3XqILTMBcHXI++HfNMq7TEB79hrjq2ZxTU4//5jweQ+QQuLRP51jw12xfc8tN/H/v5Q5Vb2voc6g8WYUyGA/eAAACAASURBVNrGLIvUWRB7zIV6lT2HxTqnpVPMiI79Ox/5PRN/dVNlGnV+o7lJ6jpZ2Oz2yqa3VwoVVE3Jcmq7NLFPfvMrG09uVDHQguFvLJySGROXDVkj5mwIDrtiP4hEWbOs1yICs01XCTlYg0VO45+dWiYEUNpVBDcyeMaAZ4Ou0J1Xk8Q+ePeJXV1PZBME+lMLf3BuYBEBwHB2cWl/+8tf2nkH/hSAEbc9dYEUV5xwjzvnqqld6D2VV5VP3p4myGllmaj4aJhsEvCCmeoBCLWXKA7qkJRYmNFl5G4Qn03QcY46dWkvwqiTrWvVpjJjgi8QekAgBHMgHcI0igaBRhpmp07tUOCWa3pwc1dgrMnexjN3v9bCvPD73UqLiiPmgjmtKmnXvZSGJ2hBXAO0MLmLOUjSTboSsIcFuo2EGQRlzqMT6Vz6CUFqfd5OItt+f/mcM5uRZpU91yGrCPPPSUZxoK3mqFBauTslRSzQ6LJKoSSObTxf2ni2tBmu5dJiBUBTt3mysm+//dRW+4P9+L0nIua3Oy1V8yzAdAhYzAGVAIK6nSVWqWBEurL+wGXtSADuxmNrNxrWbcGTQ8UGTcqmYP3rJWCTunX7kU1mM1usDrbe07J3dCaOEqLNkMS0etbu1G2b7m08ndt4fGttiXuzXRdMILDTDSFxQ2fTeTkklB7EOAfDXmTzxULBjHMKIpTrAyIzEoHb7wOJMOA+IsuqmoJVVmGzXd5HxwCJMWx9QGGShokmQGLE5wEwoeoHMJMkqv5Ictqj59bCrRz5sMGFpbtUSO1OrW6j196Wuet6t5fyC/sIkR7eI12erwczD3JS+fEG9/1XWUV2avHPb7e4ZubXxbK/nSoeihXNsUDBZ2Qzx7IKKVvzX6Gefe0pxoLicee3lT/GY4E6X8kVY48S9bD2H6viioHyWOD8GkDlWHZQVrmVZQvsWH5ge+xGOHVTFA+s/AB9QZJKhhY6kG9rS5O5bSZju7m9scvXX7fbLz+yzXJmn/3rr+1ucuMGk42KNWrAnJmvOCeOZ4sAxhfyX1qoWTAx3mQOJD82b++wP3WsRUDXkcHjQr5CSWUlDh2ggUa7bj1AAZutfXI1s7een8tuhnZVG+3JELiAobPYaVGt1u0//eJn9p3Xn+rzdUOFykOw/aDakSHCqGrxu/Pr4HgLaV8GvUw0LqnyhGALUHlx1uQph28cyBuCiStdZNdYN7aCj8ue+SPtwZn92UM32HvLl5YTxGAWJxYsAiftPukKCsHIdYmFyoSmIP1SAADYEjFP1Jr2KqhUsf9BwFjAGw8qbJvv2WyA7xm/jmMl60fcWEEJl4kg3aaWLhJhG5Rc6nILYEEmweH4RckIgBZV8oAcBFLJApyLCWcIwCyAZfshJZbc/a79ymZTwNN3e6ntAF1nBkyFxyxsMp+rogOgMlkuJDIAqpIvmft2u/bB25f2dNCyfsu95CC6U12AVGQBRy0FrcnZLLZoeG4rhJJ7Hc2rsKOaz2b63LN+0zq4lCsRYYYWyQaLc0BrkO3cTleW4rTQhRSeqh3IhY/TtUSqm62aEV/vIMFzb6v1zv2IYs5BKkRUo7RLEYYm0Oy3KTeOghUiCOejgbYNmVtedm2fGXNtB4OB7Q84ntNyBVHrmq4SGDhUrIuhKpJ0W589+nx8p20zV03j1C4uMEJ22gvV4Gqx1HnhGoAu7Q9GNnz9PavRliQR2x6s3e/Z9PqFJAaZ4509ecPq3UEwiUVf0ykSarsG2kq2nskNg5RRCeVp6bCy4PBQACwGt2zBz4JMcY08VpGVLfqnAkdZkCyu/WXFSdk5OBYUH1MsFQud4nuOBbOyuJI/3kfx7PKR/NQGs53Kv+ZUeZo/kY+9MGq5kb3fE3l9cUKjkdbEejGz8fjOnj573dLba3vx6b/a1Ref2d34RsEN3hvyRtyvagXW3Z6DhZgFgsWa6o25FpkerU6QlZK4YgGWG/VeNAGqwu0afcyNVOxxoJaVDrY/lYoNWy376MXYzs4HdtHv2nyxVEtHRGW1VLcWr5yLhq3QBx98y/7ih993WgFztBDs2JY4cpmhqqodn0dlnDr3qHMIvThjEnQOjtlUGKi90Erq4CfnqDgnyLqLuKTDAiFdQbHiwYDKrIL2pUSfvVrZb3zW5WLSByEDAZM0pWcJHB+4tkP2maNIUBpawGar88SiTgXnDg9C1ruMWatujbYbaHLMNdQ0JHHmvECOTfsUYJ6bAGRJVXk7eAV1DxZAkIfA/alU8XEbDSO3mWm6XieLlarGEFQhJ2ftNIF2wgyOECrXAYkGeHtVmX+Y4WaJglqb3tQK9yNQfwxud9oPkIY4latCWsJvo525NNgQi1D90WamdfpHf/CmPb0Y2FnTM29mhSQW3DskCwBeqFSv7rAI6lqbzjTAE2m8mi3mU1sul3bWj1QNdrpuqDoaDt214UAVhTZp1V6OlxanFetHPVsLVHSwqN22u8lcLgWtNu3Knc1mC4uXKyWLqjDXW8mK3dzcysGD+xHAClUkIwVHTVYUbPtRxx1A5sjzmRJBAhPnGxoDfQB+j7UOz4+EldUCRd4MaTR/PqnQMi1UAjvnJl4k2o/2oKdKjyBGIrtNV9YZDG25jK3TaNjg6dvWf+1taeeKwYHsWRrbAlrFAdRq06LRhTUiWsncz24pxPUGZFZsWbrjRUaFeSUd9/9n8Muvp2Vr8LFK6ViRka+Ssp9PFR7FIPPYtb8soB2rvo59flnAy1ezrxDTDycb2TX5vWBXVt0di9zZg14W7fMHXBbUyg6+7AI8ptLjxgNhuVlObHJDGxNyT2KVJLEXX34swdjJ+Ib+iht/Yu4ZYPzsh7ecHOHG4kaGDjqNzBUFCBZIr/rWak2yoKGIQRYax7Hmb2SuZLvxeuUcvGrVnox69vEXNxLj/dZbT20+mWmBxdcMLpN4YaFUW6+2Vu907G9+8TN7PiLbfXUG9eBXPeg6zY4ZpVcDTrL27wQZtfXEAcNUdq9FgsWSyoTqApAMLSgBZFiYgoOzsP2SIvO5hKopwDCrlR3S2NIEqTQP8OwD1QHbYPuq5p01oCoqs+thYQZpyUyN4w0GPF75hcNzY1jn3XkgCawAKkWhTpkrHu61Ncn6M2d2zaCkcMH2/FrcXN/Z1c3M9jUqkIoNosh6vbadDXsiJIvb2GxL2gzKAEkFsx4SDBY3t5xxYqFmdvf3B61JP8eqCIOai+gbodrkkDLbHwLdZr1XYCcAM++bL2MRyScL7peVjeNEQXO5JklxWkqr2bDnFwP7s++9Y4OWV3WrbSKJLII03De22aZtGCMyvZLoM3QW5xyabdJY1R2KJZ1m3Trdllro/W7LUGAReZp5YLNmV9PElkucDrpyrKB9jh0PFTP3EY9SkkCboHOSWA3fPKg5aLdWKnY7nommAIIRuTDpWOJS3nRPvG63KV87SejBUd1ubDjo674DAa1bh/MfZMKgNCi46X4BtOJzUIBOGW9Uz+F6I9NZRgC0XDGDdQ4ewJSOJUtk06Bd9JVwRb0zu3znD0S+3x54dhO3RJpOfV4HV7PR0PPR7Y+s3gKJXRc4rcXwUwjpr1MP/Hq/ovY8pmp5TADJV3LFIJevvoqvKwazss/6JvtYDETHKq5izMjHi7LO3LF9KG7/WDHE7/Pnvbz79/uz1KM8u6+VfzmS86mTVRalj0X0souWP7j8AeTL+uzi5/+uTLBmtrxjZndt0dmZxddf2WL8pU3Hdza/ubLx7UsN9SHBSrxY/maZsOtBKCymTcz1uKfJnpkLdIJHF9UYQZSO03Q80+Af9BlOx5rdCYW5sWUKGq0mesJbr4/s5dXUaq2WffjeUz1YtIJkh7P24EOWTCBKkq0tVmv745/8yH7+h9+Rd52rm3gLT61CzZdckFkBO9jteMvRqy49gPxdQR2x6pWQZSDxlvFKsz+I7M12yzptINsEDwfqAC7x+cnWNnFsqwWLMYAYdAdZ6Z1vlnnLBdJD0OT0z6YdKCsgKm+qQCobAXtoGbtPWSamKyNdVekZGMgJyPxdCD3NBL2FK8kocfkIft5CY1FU6zLd2GK2tPFyLaWM3qBnnZZbFBEUej0g/GgzdtWCo9UGAEKmsJq/wpVzsr1ANEHlRQhC6g6JP+9V0WfeeERD2lvMgNgHP/dOkSBQaH7I6w8kRhubzWc2mfuMjjZmnK5suVrbarOxGEsouWY4Ybrfbdovf/SevX05sIRW55ogQ2s8ssVyYYeKz+yu7hY6f+1m285HfTkDUEHh5gFysocvHiomtDEkt1UR71PKMjtAJG2bJQfZC8mRQk73zmWUepwMf/c2m3Gfu7kviQ37SOUo0A4E9qhj8WIutCnBGjpIp9GyZbzQfg77AFrcS4+ZGlVZhC8d3oxbQDXQCsw6La+8NTsGeSoZNJPcHNcCdRbd2jX875Yim8t4WHNg3NC7tl2tbHB+6Q7xEPGbzDm3Njh7as3OwLpnr1mjO7RkhV/f0hJoFTvcITB/9RY35xQFlk5/IPH4JiOJoKxQ1oEqFgOPqZbKWpHZmlhc+/JrbnFdzgfcxwSyxwSf/DGWFTJlBVHZZ5cFwWOfX3bMx16bjwf5ai9//kqv0zEFlXwwKgs8+Y3dl4kFI9ZTkbksKyk7YcUDPvpvMvB1Ylef/s5qzZp4ODe/+5V9+elvbD69lWYgBFkeBhZSoSrFAatpAWWR3VKRyUuO9olbzJBhssjxcIAABHlG24xWG0NsFjmya5TkWcAIcqg7kHk+e31om3RnzW7Tnj8ZWAwoYZm6O/oaBB/WJ77QxwnznKW98e679t//8ueyKHJfrVfzNLJhZi9aaLX/DukmgBMZ2A4BRJVpaM8JrbiitReL4wWpGVFfAuLrrz9TdizlDQq75VwtLjJhgu92iwuE9/SY8YmhwT+DGHV2LVTpBHkvOROoEoWUfhAJWeyHQBFhW/LWy4aPBPMgxUZQy5wAQJyyTelVBu3nTHSbBZCqGNAIwSJd7azRP7O33nvXLp8OrXYg20+cJiATUZ9dwZkEBOHaosxvW8EQln3ydilBQCWcJNS8UhMUn7kjVUHg0ykgagaKg8ReACVphYrz57yytZKajSoiPOwWq610Kalwplg/kQhQpWyYNeLThzIHgI6u/cl3ntsPPnhqy/lULUOqWQSUcUs4VBs26kX24uW1bXYHIR/PR8Mgy7W2dcw1ZhZ8sKcjt81BUWedxnZ58cS1U7crcdxA0L68m2uextwaB4E1bW9Qj1RUrYbdTZZqnzI63m84bigeBHVvwdMGjBcLteKR7OLacs4xWCUwXZ6NFNi4l7PZZ08cVubkLpzO32jD0nVwT8K9Ah/P4R7QDw4IzPRQrCH4ZS13kjWr226/Fu0CigGblSt5tW7xYqrzEA2eyOmgUW9b9/w1gXy4B6Y3X9gmSWWv1G5F1hqOdP+T0NEGZb4c4Wju6uveTMmtcxxrHuRR7HY9JgAdW/fKgmjZulwWAIsB8liFmF+Hyyqy4u8eU7WVBZrHHmPZfhffWwyixyrO/LXSa4rB7tiGTx3AQwdXvGjZCX7ofQ+Vp/eLreZ43IpbS26vbD6+sV6/Y9PPf2uf//ZXNltMfA7AQs7KEgjKWXuQqoxFhkE7/X/uaxZaFgBJPCUOsQY9CFqMKpD5AJqVi9nUxrO5bXYuxcXiBuIS9BxzolEUWbpJ7GI0kFAuEHNWYJl8UsGgygKYYXOwWZxardmzv/2rP7f3Rjy4LBAe0DLDSFcVcWkrqllmOXoMA7CEx1Et1q3vM8GCeR3mm+ge4pe2XG0lL9WN+nZ5fmZtboStV31UtghcQwAmw3UPPO9R1sU5clFmdfoksOyBCz6Zgp7UV5yjSPuU38tpPABsaH9miFKyfI6dhZPzChBhb3AA0VRElJjWUtd99fBLU3VFK8zbtaDveufndvnsNbs4v7BuhKluHBYrV1FRnRsqYxZm5oAS95ZepgdlvoQuFc2D9q0TzdlnzodaziQNGVk8swmiEtTN5I7tsoASXQJytJv0kgDN53NL0q3EnqfxQhqTM9wPCCDopSaul8r1JmHh3P3428/sz3/4jiXLiaonqg5VVMkKnStVUCA7aQNzPi7OhwoetDndQRxtyY096TXEsUNCa7mc26A/UAsabzjmlfi7TZYecCWRFfU86Gbz4mrFpvPE1iR4shtaiyLCCVqCsOzyLLh3HPxBgDOoDyFEvUqWKK7asN9TRUkrMoldn5bATReBpIxgx/ZAelJt8joAKbL7EZcOqorflyQjdFVAdiLurFEpGpe9tu7VVncgPz3AWc3hmS1mMxHpGUucPX3X59WtyF0NmJFuVhZPxqqcmQnidUeblIcTO6ROm4rP98H5nq94n2XrWn79LBYEj6mqipVUWbV3rBDJv7fs54cC3mOC66nXnArsZdVgsQJ+TNAqJhrFyq4Y+PMJ+dFgVwxEZeXiQwdXPJhTF64Y0ctOzrFqUAcktf7UVtNbm7781Fbza7kgzMZ3slQREALdwDRRu0YtMuS0REaGZ4UPG4sfbc6txRDJt65DuNGDT8sK6kHFOv3IDmlqy+mdTWZL/Z7gpu1QMTRp8ySSVXrrtaGQd8CvmZXMlyvXugQ8snf5KMIX2T7ZJgorb7353P76Z39kI9BnglL4DDAjz4usLX6ctzczpRVRA7RQuYoLLTnamOv1TsP4eLGUqC9q8AdrCPpNcN+z+N6OJVIsWS3N7dz9u3ZwpCXCwFVoBxvMVQm0NQfuBL83AQcEiPEZhl97TxoyF3C4VVqwcIvAIUKLSs2avZ6CEi2pVnRhr7//nqqreLmw4fnINqvYkvlEYAOCJ6AFnKV7UdP65yOr1fYMqqQbSQKS8RMhFWvUgjCxCPj8iUBWVzu4WfXWsM8Mg0eZSPQO7HEbc7dkEtgmUDsIuBy/glrWPqYqDTNYKBQkUNxHy4SKH2WbjZRT5lRdycqWmsW5oDTJx4phEi05VeVm7zzt2//wHz+0ym5liyRxnmMNxKaTo/mMxZIAm6pNOei1lLzs16nsfKgTx+OFjXotOx8QWGoucm4H6/d74pG6fU3Lkn3FktSNiJsIMddxe6DTwfyyZtNZLGkwqBtC2daqms/N50sbDCPpfQJqIZGSP92GhK+pa7yDz1qt2WuXl6oCdxvn02UtZs4rwYvEh+cAGyA5HwQxcIAinBna4yQjVI8ARoD+cz+tVwT1xCKc2ZFBq1St1aadGVu1GakSZCZbbbTVwmzW+9bE5aHdsThxh4h0MbN2M1Ly1NG9GExo9yvr4JLQG/rdGToCSj8LXax8AMon82U/5yuOYwGzbOF/qDg41Rl7TOA9tv3HBKXH7Fu2neJri8datq2Htp9PJI5tX8Hu2E6UnaDi744FvGM7/E0D3rFs6JVMTUD07baWYDAZz23+1ac2ufrElvHcFpM7eVRpUSLjC/wnFhnaON5eY9GmlektSbAm+I+xYNHOStY76w7PpG9Ihsq8B7uQ2xef2rbWVuU0m2EzEtQiKnCVdnZ5PrDn5z27G88kyNvptGw8Zc7is8I0WVqauHoEyvGo2BOF14eG/eUvfmY/ePMiKJe44CznVHBnEeG9dcnvJK8U/i31D7X/AIXQfqNi2tgqSTSrBJqOgCDSSLRQqRB4zyrZ2RivMqpLHBmCZmK9BlruIDUKnAxwdqDdtV5MNZtET1ALIDNEceeEOhdni3NIRt7p9HT+mZcBQGBWyFE0qsFNvYYgb8+aUU+E31qnbk2uxya1eH6nBZnAZ42ODDabTVT6t7ZNZhIWAFhQBaIvc9OqVdveqmxr5kTMAlRCtUsCwNEwl6pJFFzwciqLgHSV2wLBToGNOZxfS84j9k6q4jSfe+Vqzj2t9qYqVLd5knrKmllsKkASLuWTeeyBbr22RYKdDxw3N0xc0D0ImCOSiF6rZv/zL79ngw4aqyRrBFfWYVekSZkRp1WbzSc26DaFgDwbXag9OZ1ybSp2M1mIV/rGZV/3m8JpFU4pLVFHNgqM1OjIYNhVb/bW7kRqZTIfxDHg9nZum/VOKEbPpyriDWL8+vTyQoGKFjecQp4fZqkAfmgjU1zz84DqLuro3odCQRVJIsHPPBuAZahgAb/QcuYYaTlLZiyME/BElE3TFuFvp5Fw32tboiZ0RIRHC7RW3Wt0wf3Es07QbPcurH/+hkAotDk5oWmyUCJVr3fkpEBC027DL+zZfDmxqI2Op0mSLONkZq4aZRXWQ9XesfWyLKCcKiYe+tup1mZxTT22/v9eG7CEZlHc1mODEq/LXpvf14eO66Hzd6yi1bGcamM+JmCVXdxjpXhxR79JJnHshKioY1CeLrW4V9KZ3X78K7v76gu7G9+JeMzCj1Csu3E7qrITdbU7sntR+3Gvuds8SdTCUxZPRo8MYqNtrU5X5Op+fyj+0XYxsdvrl9bun9n09qXFMZqUzBRchqzbwQg2sotux67vJoZCL/++HU9UwcDNI/hQKYJ0Y76Qpu6M0OoN7Eff/7G9d9m15yMetuBfF1wQFPT434sSLbyZ+jp/c0SgL9i0Mmn3bKkeEuZnLBS4hlfUIuJncRUBD6QsoBuL45WqSRaiTjvS+RIRneM6O9eMA9VgzgvovH3MAu9SaQcWNxZ7FtdK1eJ4bp2uK1x0m3VBvBu0tJjDsJ0K3n+pDd/7wOrRmTUqG5vdfGnb9dLSycS2+5rVBP3e277qItoEr3U89estgi/XKHigtWiXwS0jmLmItgjpvEd2RU4mp8+Y+QLqwQsgGc3i9L/PIb1l6mR2kh/3CnSKgU9wAEjs70FNVE/ESGaJ8Oyo6lDfAaQzWcSip4hIDoBluxfPDlNVPh+gDTNSEMNULX/zJx/Yt56f2834Ti7kqn5Bz9ZxUlhbvNzZYjHTvVbfb2Va3GrgTnAj/77bKcalW3vn+bn2mxmlOgG2l+g5M2GeK6xsZgnXkFnyWpUzLf3buztV/km8sS10EyPgeYKlam+LjY8bsVKx0aXoRZHFyVzJhe6hDoHYJQZef+3SZc5SZqkV3esRDgotgCEELmak0CIAFfV0nkEMa/vIwKF+1O/pnlebFdFsOSLUbbOcB84mdBI0MKEPwMOtWL3VtXgxtqh7bv2nz63e7Frv/Lnt+fs6sburL+R+0BudqfUO6pVqbraY2nBwpnMJ0hd0Z6cbBRrSK/Wd/LqWrYf/1uqk2NF61SV5hQT9WmvuETy//Bp9KtDl4fynunIPBbRjFeaxWHFqe6f+dqr6LT3/BLvH7Pyxg8+if75iO5bdfNODKqvqfv9i+QNCQEOA+Po3/2Cf/fofzOpdq2HamCxtcfOl7Td4h2EjwoLpDzmtR24hOEiTGcLOZIk+54LzRSeLtRKrD7VIrGbDt96zZ2cj++p3/2I3t3cWDYZ2++IzkX1V5QRu0bDfURCG68QCl24h+aIkMVeLkc9kJgj/SiAYvu+rNkvgB13YD37yZ3YeNe29nglJSOV5bycikAfV6Nd5PvnKT67cQlLSfnPKgJwciEK0Rcm+WWAgd6ug3Nk2Znazsc2KdiBH67qS7owN4ZtqgNbm3uptnKIvXe+y2rQqaNZVYnuoGSApO3CrOra+eWn1HiCJbeA3gYZs2KFWs0YnyhgPdmgcZDSazBc2u/pc7SkW9tbgzGqVnW2TiaXpzLarpcudSSTYq/pQ6loT2DoSUWwbEEyVWZrzyviiclf9FWC4QndmhrSiHDhXkegpA194lALIeDtb5O6gIequ7ICB3LWdG4UFmEpWgCbURaSasrJZAp8rFThluVppbkvXmo5ButlLP5V2Gg4FJGcHJLw2W/urn7xj3/8Pb9hkMlU1zrwRx0P4nyRM8Ty2RbJQdU57+eJ8pCQIpCIzW0Awi9XO3n1+4eLRyHJhqAuMn8SlG+n44NJRjaZbTzw4JoAqqJ7I4X23s/ncW8FCy0I5uJ1IjacbtVXpAhq5vr62XneggPfy6gsbYZWF7N4WOo7ZG8+fqaJOaTEyLwvgKoGH1J2gkcLEsCJFGAJtRuh2EFeiik/ozTCnrzU71u0NLV3ObR1jl+TVYNXq8rUjmdpJJm0h/dro/HVr986se/7cah1EoacWj++s1enb8PyppavEmq22taO+C8bj1RcNAthlrkDYjRhJ+LPnudPvq4r8WyuUU52vsvXz1Lp8LBjk97lYRDymMi1bl/NB+Vg37lRVlo8jx97/0L4eq+ruK9e///u/VxszX7I+dKGKmcJjLvqx1+QPLH8xT5XH/C37e8a3YAazTxb28f/1v9t8fusL6n5nySK2ePrSkniMoInzzQg0G4xPa2ozzZaJWoiCi6foToJKa+r3g9FIgSVFEf7sdfvRz35qtfnMPvvkd5bgjdVs2Vef/07gBNoizDxkzSJrk72NELqFS7Va2bDb18KxjGcKtMt4o9YolYHQb/WapfuW/dEv/treePM1e+PJyNKvPrfaeqGHDHQc8zPNpOSE4BVdPptUG0/WNW5Js+egacXJ2khDR69HwuvYZ8Hrqe5AOK54wF3YeZt4e4qWUUuK8BBsO1ZnllM5WHf0xDUbz84V/EAOnr/1bUuvX1o8G1t7SBU4FU2C69XsRmr51gF7SI+yaSaUKxDzra1nE9vsmM3Urdk7V1t0nd4pa98kc72m2nRYPJk+FYgCfDCm5XsNEWyt0AE6akD6cVVAIg6giwfKLE9WrAx6l2zL3cq9Dck+a34X/AQzlZRwAhUEaeVK6FnAIwdc0PZM6ShszGbLhY0XM0til51bMOvdICsHJQPQE8AMRwOjGKLKlcC82duffvi6/eS7b+taUA1SWRBQuVdIBFZJbOPxVEjM9XJiI4jVmn3tbLUFUbuxZHuwYa9jLVwIoq7uY0yLqR676m4A3uC6RjZLtpas8KRz1RUCPEIIBNB46QayJGXgl6ZztGZBAvtos9ePRHegMnzy5KnNFrF1quwrCeVe6OjhcKiWc5ouZdsO8AAAIABJREFUXWmFkBQEDaAR8NxJwxXwUKMu7h/oTD3jqtIBQu3knu5OGk3vwoBI7Q1sdner+S12XXBCcTNQG1Napa4p22j3rH/5pnVGTyUbJzT1bGrN3kB2P9gkUWV3opGqQ+/8YEDs8mS71dpaEY4Lbk9U1q3KgsljAsdDhcbxjla5Juex7Z2qgsoC9kMV1bHglF/nHzq2/Ofm40/+fceCaDFmFeNLWTz7dwFUiieweHH5e6ZY/5gDP1b+lmU7v1fKk2kvp/byd7+2+eSF7ZAO4yY/VG05ubLl/FYPKosSxHBl7ASedGUzHDPhR4EAq+FS0FILai/5obYtJhOh2T744z+zd5+c28e//o10MOHPkZV+9C//qLkgqiuQaDtNmf2oBaa2Z62q4T0EZxbWxWIiEjq8JB54JMZoZ1Jd1boj+9lf/2d75/mbFt++sOV8bsOGWb9JheV9bvndBd84uQLcBzyXOcOvTMayqNwHt2+qPHdTCJqV2g5AjVdoynsZLojTBMk1FQvtOtVA+p9g3kAmjDao1C28rUZVW+0OrNntMbxRTBVnLZ3r52obBFzTdouZpahWIMxc79s+nVoyvbFkvbVaY2jVqG3NTkNtzH0aS2tTBO5GzTYVB94QnOnhAhcXEVg8QdCVrmXoQtp8EfCD00Lgy7E6Z8axVL/auXsncndGl6KO5nZ7CQeIvA4KlORBVbGT6AksshOFSwfYRKjNnVqYzrtcCaE4ixfiOMagLnEHx9cupeJGtICFHXcNqkgvU5+e9axRq9j7zwb2B+8+tW6rKeASAQhu3r7S0H2JFuX4+tqevXZh07sbOyMxAzyymIrPCE2G3ZeIwH4jSgMtaWbLGLvSxmaODP+t3x9YssUfDzJ2W8nVbDqzWr2lJHCMIALizSAqac8mbmAMWZ5nMYr6UjHasp/MwisVG3SwuVrqXukF9CXyX7iBU3HLoy5ryUu1B4AK+7jRfQ5ik3me2pmY/+INuExCuxJaREvcOnRsq3JON1svxppJgr5kxoeTAlUjM8gNPETsry7fss75UyUPNavZYnFn0fCJlGBWy6nkw6rNns8Eg5IKgZjOCKMHWqe0hNnH/GKcX79OVVwPFROnKqDHVlBln18MEGUV6UP7fSz45vf5oUB5KjA9Jmg9FCeOnb+vKagUD7S40w9VcPflYo6EXla5PTbwlVWc+d+9Aqn40DyZTWw5nVo8vbbxV7+1/Sqx+XRsq2Shhx0IOAN0sj4PdlubLjdqJ5G1punWoj5oLF/cWOvV0iTT63bt4rUn9vTyqd1eT0QgHz09s3h8a7cvX/pDbwcN/tvNikR8WQx7fRTVa0KsQbAlu5xNJwqWIk+D9twexNkiwOKi/KM/+5n9+E/+wirb1P7h7/5XLSbfe/8tQPk6zgzar1mVzGsDyEbyW4GXx0vl++aLvpRVgLXzn6S6HJTj1iuuCOKIQyqZnR1ASqZUcCAzgYJ7m4/FuE5LdecGojtahLQ4W0h8meaNctQ2nJ83tt+kdqgjD1Wz/WpiezLl/cp2672tloln7c2u1VCebzVtndzaBqoIiEeoAsHaRQhTBRbR2gV/J9ABU6fiRSdUlZ3cKzzUObXBvQsJbLJ+kdNCBjIRxueeuO/u0/Dq/O86L7SaIeZvcRvAry+IU0tvdGfbg1eCfg4dvr+iZbzdao6LG7kjMgGlrG0msArXQwrfQuhmJHuZ9FrNLgctoTc/fPvCfvjBaxb1OlrkWXwny9SaUV/HlCQHe/niC3v6ZGQzedhF1mk1bLlc3Lsx0D5nUWfGyt+4F7mno46DO6j2hO6lc9Bo2jxd2TrdWavbtuls4VZOjaZ98ukLgU2QXEP2bH+A5kBSA2jHHe5J1qgczy8u7aPPPpVE3tnFmSgvSHYxY+70+9br9hTseOZ4DuVkH6TSulFHx+nPNhJoLtDO/QNKE09C+KIkF7SJB2dDAVnEACEpuL0zGtzcjD0AJ9I7rUlsIF1MrdHoWhvO3dlTa3d7li4XHlj75zJ3RUuXVCnqn6n7gM8eghI4w3P/z+dTtWKZQ2f8umIl8u8NZmVB81Snq/h5xSD2UJesWFXlK9PiWv2YYHcsGJVVbN/kXBU/uywwllV02WdUsjbmQxH95EZKetentlcWNIsXpHjBj/37/n20WmYTKU4MhkO7/vhXdvvFRza+vbJVMhPhdz6ZiOScSqndlUJuxrgbu54jWVy/37XpbKmZCzM7TFYZarXbVG0da/cHynyRnKI9sxhf22w8VoXYbNVl7UPWLDfzHUoMA1V/cJ/I4PlvfHtnKZ54FeSeAIww/zmICEy2jF7g2+++Y4N2y/7uf/s/gYLZ//Jf/sLeOOtr5kZ7j+qOL7JtB8i52gdIQoKzPOPEAv+6ej/VGcHB1TBo5wUxbc2qAr8wiCnjvecingwvD1qEqlUcv731p+qS7Jh2ElqHqNTvEQBuWi0ame0QBK67LuZ6KRkpWoLpcmy2b2geQrRRddmoKDnBS0wdARROWPRwjWbfqNzVKagoMSCrR4sTgA2zR9nCQHCuEKw2QqhyLplduYVEFS0zb/nSog1eiGrtCowSgCjorG52anW7A3rFjXsBjsgt22V3hMx0VTGhKJl1qjrbb3VtgeqDZsQWintDKMx0LRI587oMdMF2ZA1Uc0I516bbZBbWsmZlZ3/x/bftyZMz3bPS2VzTym2rdbfb1+zjTz631187t2R8q+oJs9cF4gCowlQbmgnu92wfx4+K3BB0WLYTOISEhaoJSyMCXgIgh3uk0VDghsYAevZmOlfC1m01pOfK6BdUpI4D7imUFdRsVolmdZ989tLajYq99eZTnaPFAhpER3w20J7MVcUN1W3sOplcW76TwLg2KbZUVJPwLt0Lj79TqS4WLhOGIESnF6mzIi5iu2MH9GqThWZ2EotON9a7eGKbeC7B+MHl29Y9f6auBK+r1DgPHYtGlw7oShK5o3MPgsp0CTlXjuFegLPK6zlv3rlSz0T7WNa6PFZllb321OJ/bI18aO0u68CdWm/Zr2w89FAwKtvOQ8XMqYqyWMxkncFsP05VrLqTwrr4tUIovPlBUvlDB5u/YPnIe6y8z28vf1JOXbDsBORPbFm2QvsmWcyEmEpuvrDPfvMrZdWr2Y1ttgub3Y0tXsTSAGSBnS0ADSBfRNts4/y5PVw4qr11GL7TuthZH/3BJnp+LRtcPhWfDPkiVCK++uJztUh7vab1Ww2RWqUKD7Q66lq31ZZWIcGui3juyxvJka3VMnO/N0ANwNEBIjDHu5mlgo0v0oN1O3X78Yfv2F/88Y8tkuqEz+rUkgS5p2IlDBAICApCVavUw2qcXWxVfa54QQAg48+CHe/PtkGri+PR/IT2kmB6DhxAxUI2PiiMiH+ID11dratqs2O1IGNGmcNCVG02bL2Y2zqJfdZYQ20f6L8J1cl1ECgCAAvAA+Y2tZqukYxTA+KUyo7Pl3i3FrymYOq0wmh/ETT4XsHTL7glSNoLWDxBEJ5WYPPRupT/H1GKoB3I4l7NuVYq1ZzP7lyGTXZEYQ4otCbbgsCl4Eh17q8jINGSFRhluQxV3UZQfea22PnA27tPHlWt+vzFDdAPdnk2EHWjWTP7xXef29PLoT5b4Jd91bZWUwucgPTxZ1c2ihp2WC0kjcb9NZvcWbPp+qaY5M7nqcjah/3KBr2uAEccF50GwE+onsipHaI1vEJcLUDLImUWp7YlIYNHN18IOQq/j8ngOlmqdU+FlamfXN/cSgtTOqLr1CIcDqB5kJzgEyun9K6CeyY2IBHxBtZB0GCgqrjNjvMfkXKjZdkUb1G0Aip+1IzilZRd6MaQbHTabdtj0koyiDyBQEwmYEvUv7D9PrV1urLe6HW1Mrk/l7OJAGF8RnuA4zu6oNB2dtYbjnS/0gbNyP78jYDXjyKntcgu65Up8LGA95jWXjEoFQuMY9soCx7Hqr1TRcuxz89Xevmg89j9K67zxRjwb9nmqeM7FrMqf/d3fyc0ZvHroeicv6hlpW1xm8eCYva5ZeVy/m/ZCc9//9pJQs9yuVTbshV1bHNzbV98/ju1ViCZJ/Mbbx/GnqXzJF2N0RkM2otk7rSAklQUAKCOKE8wn5B0ELOD/UGCs/3zc7VGhmcXNrm5sRdffGq0X9rNqoExYyAuUizedyi7U9lBYDXmEG376uW1KhXn8dVdqFmzHqoYb22OEwIZc8Sd9A2xBvrR9z+0P/3wA6vDd87MVcl4FcSIJU4ydy1J5+ZpMC/DVSefs8A4EZzg4G1J5nr+RVvNZ5kCIsg/LngSbghwbqxaCxqRIpfTOg1oTlVXPPgi7R+0mBz20D5o9TnfzWTcCohzJQi3gWDlOzqX1UBMDwhAzlGmxSmR31pd55Nz6/55DmRwYrhbJ8nc9T54uBOB+/j5nFMuB0Flm/OhwL5yWTEnkjvikKqGakdE+dCiVMcz+NkJ6ALZXgLbLo7NApkgtbba2CL2QIf+KS1MVXcQoBEqcG8EtS8JMvJscx8KizTzbdjddGpRu2G/+M4ze/qkb7VmU/fCaluxjeSx3F7m6ubGGpW9tRoHS2KcDkZSSsGdgGODPL1YJkIl7reJXZ4NFRScU3fQZwnNqVlv0zrdpq02B6u1Ih3LfLoU0piqD4Qo54bKl0ALsZwKmMIZUjfX5KOPP7OLiwvN2uikwL9syeW7YufnA2sIPeSu6ySOBBHuP3idcmKgyq278DNVlgugN8RjxBFDXpUtn9NCx7gbT71apYWtqhXqAcETZ3bAJcz72rZKAPjULMH+Z3BpF2++79qeaWLd4YW1u2dGExvjWdRVZDVlCES4MotECQRgIvldW6830Gex9vkx+DP22MrusQHk2MKd/31Z4l9WeBSD06ngVva5xz7nMftYFtD4XVkFeax1eizAHWtnFs/RfWV3qrQsC4T5nf8m5Xgx6J0KaMcOIqtCXp0UX7CZAyAPhG1PJV3b3d0L2y1u7Yvf/D8a2qMjOJ1OfD6XbES6Rdg56tHGATnn6vQs+nCjmCUAKCCQsHjwPtQnaMHwoL75/rdt8vLKrl5+Kd+viEXj4N5jWdbK8WnojiHmZm/9ftuuxlNXygBdtkJkGBoEsP+d9ofMf71zHhfIu37UsBbtu4rZf/eLn9l7r12otcrx87+I5prPiUQQWpRexfkLA7cu4PRpb6EU47JdnDufVbnbgfPlshtRyD+1abSauzYmQYGIJWWKuu0QCVYV6NB9Fj0WswzqToWGFBgk8XobVRgQdFslFCxSBHgHeoTvmX2T2rQuocUX/CvUM0SZkBdhmD0GX7Fs4ckWH29DcvxePXEYr6o+V3pRFUfLGRSjqjwcyZEk88qPmZSAKDq1TjO4F78Pc1BmdLQVeR0VHAa+VPxzdDDTjc0TZMJoYTr3UYja0PgSZw9/OhDAjYp120jNrSUyUKsc7GcfPre3XkOFHypM1RISoiqJF+d6Y0tsgtapddt1u7u9tgt4kKpKt6rCJW5+wPmCwB5b1GrY2dnIW7Diwpk89IDbQ6XDdBVt2fWO5KAqxPF0Nne+ab1hs3msPQf8At80TWNVilwbjuPqbmyj4cj2+7XdXl2rHXg26Cmo7HaJPX36REhpV5+himurkiLQMQZgPJAlJgILqT1dszbVomaanhzBzZPX39YkOEAHheADiAQCPrJnnAcATSSo7L9kwHDs6HStN7wUMnNDoG0PrI9eZq0hRRqSNIIc6wktV0QNhAaVVdZKz3Y36jmyN0c9yO5TPY85hZVvsj7mk/niov+YAiQfRItr+qnWZVmrs2yNP7aNY/tatt2yIHssYJ6qWvP7ku8klu2j1sqHtDGzHSsGnocuZv59pzKCx0blfFaSb7ll+6HPoB2YJjbHkLFRteT6S/v4n/9vu3n5qVcvyHHBWTrs7OXNRC1MQA5Rry1ppY2krHCX3qlNRJDSQ8pihHwfyiKogNQRAG7Ym2++Z8lybnd3t1KUH3abAmWw6FGFOMrPdQB5UKkSLy9GNr650+yGqs5nRQdbbRGRRjbqYKsDqh1kpzVVDVGnYVGjLmTfa0+f2N/84k/srIMdkX/R+mJRF8E6QPE9VAZ0pkjKmX+cK64IeKJA5wjErNfN9jL3BN7PuA6UYYZIdGukAKqgeuMYAfsQAGWc4Eg6FlpVfbQY5QCw9vYqbtIsWjIVoyILVZnAIN42lXQX1SHaiLRC1b5suaYjLaywmFCZZLMS120JrdhMbFqCJx7sXPHkFcAlWxQccYnIswc6EcelVQqSlYDHz0i5uVs880N3jMfM101tSQikHoI+5gaJMMTCEf1eyuFgsaKNuXd/RPYNrdDguCFFMs5XvWJR2xX8NQ4Mi+sP37u0D55fqOuA8AA6mtBddoeapXQpNlBYltbrYOY6E3eOIInIAr5xBF6ut6u6gDre28XZ0FpNgifUFGx5mFX31ZIkYRoMIiE+Z0s4eE2bLwh4BDWfrwI4uZnMgysCz0ZT7eCuHMlxQ0DIeW3xFF3PlT25PLeo27LJ5FYuItzDtVZdbUkeEGbUXPtB3wOWPCHlLuS2Vtv9WvdnB91aMQb9HqF6I+lELgwyfqVKGxSnDao/RKURa3eFHVV8XOPtRkGu0mhb/+Kp7QHW7KvWHYys1uqKswdtg/sZ1CjvAX3JuZFdFklwt+dqSScURfLrWvF1+cW+rFp5zJp4qpp6KJg8tP1T+3esQitb4/OBu/hz/px8bQ3P8AclvI5icCtuM39OyhKDe4DKqZP30N/KTl7ZjfDYzKQY2PLVX/GkZoEvW9T2640tZ3e2T+c2/uwj+/ijf7U0nthh6/qCEFrTdG1fXc80vB8OsOrZ2GSW2B4zyIR5FYULGoINZXIEHvhPxI9+p63HjeE0LUkqJBZExGZpJ2WoRUH/Q8UGyRbQxng+E/E3ns7Em2IB4prSRgPYsEihILhbQJxuBQtfxGvrdRo27LRtjuYhyMzvvm8//cM/RJTFdSrVkny17mcty+w8ekHn4A7NvILGn8/u3KImP9jNtxYQP1Z7kyoUpRdUS8IA268L5RjIU297Sq7M1XnDTA+jWXhu95E5CFyrz+redAoATtIO0VtGngp08p1D4ioT4nVjWAXE8Pm+P5keZ84lwggq2rheSVuMaii8MSAouWavVFPU1sxMaiUfR/B2wWcCYWZ2q4qQ88GMC3cDcefSe+RlvEwU7BYo0rBIIjlGEFOgDGcutNN1Pexg50NH/pEs8Ts++0fvvWbvPxtau9OybaUmtGQbPcut0xzixcxm88TOel0pl7TbXU/0FlNVwVKQQWAaYe9gOEtX8cnFuQdWkpMaLgUd6w8HqmobtYaNLlj0KzabJVKnWSZbu315JfAXgI8vv7rRnPT84sxmM3hzNWtj9TObyZi20qBbsrZ4PpfbxNMnT7z7ggVP1LNogG1OVdti7srskCsKnw2fO6/ovVvBvJHKm4cFSTACLs8s30kkeeZIjtCA5Vh4LwpFENN9HUJ9ZWPtPuTzmSGBV+v0rNGKbPDamzo/hy1cvZH1L55ZHIPapMWKeLyLM6gVro54wxqAV6CwnCCWl1VVxQCYf82pqitb1I9ViMVg8dB6nV9fTwWh/HbKqqjHBsVTVVf+b2Utzewzsu/Za07FkuJ+3Rde+ZndY3b+1Ik8djGKEffYCc4fWD6DKB5Y/sR//SZxZBjmlXef/tpuXnwmYMR8cmVpPHZghR1sMl3Y3STWDKLf69rdZGGTJWTahhYn2docIIR3bR4vBUCgctMQu0X2C7KtZsM+po8u/oxRKLJIyjzlQACRm4WTh25gvQ6zk9hGo77Fy1imlyICVNwBAXV8hIF58OAEAX/HsHOebgUKAMaNxiKVQKvTsJ9870P77rvvuNVPpiRCdRdam5rBZDQFCfv7XCFzeM5mewJ1FBCb+XOazbhAqmpwD4pUaMQQmITGg/vm867MXDZzAJfzAOeTGZHkmxRaHTwR3BGobISeDB5xAE+EWw0VqWsg+h3BtwyQo3liCNxqgSrIuhWL7pkQDAGXECGVEMnJwAO8SOIAYUILkupC4sU5DUxEwGX/JJI5M0KctKnk3PmdhZZ5EoEQc9Y4TRyBCThFsmAEQaTBMloIB+H6pj5rdJARARwfO2ZC0FpECmm27PvvXNhr/aroB2japFv0PKE/IhkGgGRp8TyRVyMtRSq2bgtz1VigGvZXEna0+FBnCZ+LViUAFVXp+61UXBBklrUVCNtAOkeBRQnPoWLT8ULHAvr26nrsyFuqMux3MFzdAwZZ6Hw4YbxqKYCw9UrP2aDfdtEClIXOzkQa5xriKi9R8mZTFXK/FymQASzitXJnYD4mTmlVpHi/lPjewYVtqo3MPZoGd3rcFZgjQl1gzkrAggMKKZwKNzp7avVGx6LL53J7J0mm+kNhhTarSP71uizBNA2oVmwVx9YbnKvFmUdflgW2YoJ+bG0svre4Np5K9IvBqBhU8utmWaA9VVHl97cs0D0moJbtX/F9ZeeuLA4VY8M3KZzuz+G/J9iVVXRFqGiWReSDV/4CHru4x05mdnKK37Ud4AyQeWczu/3015aulja/vZZn1W671IOGSsh0Hst9IA3zuevxwhGCFdpEazlqs0YPOh27nS2kdcjDDHiAB5uFd9BrW7cNOZbhelPZtHvMUT2ulF3StiR4sQBdDEcCKgxGPVtOZnZ1R/boiw1BRDqJSFQd/DttOTdS9WbloIOU1EFuDGS6z56e2x++j8HnmVCLCgy5WZdsU0JLQH+jDAz/FlqthgqFe48pKN67FHgwy66L8/No3bnEmtRE5Ijtg3kqg4zH5tqGHnx5vbc7qShDwAvB1/fD52dyVlAFx/47R04K/yEjJxj7fvp7XCEmUC1YkFQZ+gzMYfAe2FksoS3QquWN8swLyQD7dO+Vp+qBhAPhb6dGiIOpQOgmux7oRIzzbcHF2yAqTZDzNigVEYTsBJdwKAZpIrEAdyrnulKh+jyVhdnPsV8XIRPN5GThHn1IiDXs2fOn1llP7J03RrrfOKegc4Wvoa22h2S9EGKSdibJEYAgblhAu5xLqjs+CwQhgYLA1Wi0JU02iDreVt5Bedi7YAAC2vDNAheRFiTmrgSvOXqY+PPR4q00bDIBAQr3cK/xALqVPt/0AAXKtdlEtQU3hIo1A92AxIBux8XFuQIiSSBJw+X5CBkAzdUa7aYQnlRWjU5b3Rg51wFcCQawVP6SdxPOqS39TtkGCYG5UheDbdBVURsdY1jazcnSzi7eEL9z+OQtqzRwhajYZr+13vDJPZ/UcFMHBYrMXpAOozqk6/Cqff5qpcoSzYdg+8eKiq8n7l/fbnG9KwbPYkAqrqv5QPhN19x/z9p9KnAVg2HZmn/s/f+mYHtqZvdQpZed8Iei7LELU8wejmUTxYtTvCmyfzM/ARhQ2e1tOZ3Y4u4rW95+aTcvP7FNOrP92uHhkGVpIy6WK3GGUKeQ8wCGqrLfASJfsX67LRDL7gBp2exs2DHaU2SoyoRboA134tY1eMh2e4k6a/YBWRxCK9l1rW4X52eq4Eajnt1cX0t0Gp0VMk64YKAroTzw2sVqJUUVX8JZ11Dwd44e1QIaknCWIMr/6Q++Z08GQ0eDCdDnQU3O5mqZ+RSdv0HO9YiHcgdtQnhjASGB3mWovHTdhYgMdj1eK93fX15B+XzTM28PWt5OJOBQSTDk9N87VUIsd3Ghsuspk06csQNgA2I47yVpkcJ8AAB4QHsVBJEN09yuitWNB1cFJ7J7hwy4W7oCyyaQ0LGKccQmX1RxCukqOgHQIBjuvoZcJ9n1BO5dRjD3AOegHMoMB7Iwj3TxbNzI4zSWTx1WPhRE5C0Ao+gMeAUbJN80dwpzRgEvnLdI5UTCSCDoNSq2md/ad7/1zLrduqTapvFKSivVOsonDq+/urq27TYVxcWdH/a2W6+00LOIDwYDSXkJXCQjworTaJhXR67qz2mDME5XBDWUerulSnXQbls06NlEx5c4ElP3TdVefHXrVAWAIBsSDwdEAZ7p9nr24uor68g70CswEbPdrENfUbejNiQJzGKx1GuGQxcNJ2C2O+47yMh4eDa6r7qhj3IdQVkSwNX2xXgWwMwKYJmT8hnTN0BIw/tkZk1rcre1dLGwJsLPl2/oGRw9e09jBNrxnf6ZZuEgqjFtRbQcvz7OC8+pO5qzPacAPbRGFv9eVsllz0NZ8fDQol5WnR0LGtm+HFuvj1WZxdd/0/3Mbzd/Poo/nzrWU9vIB+NisZU/P1+jHhzbkWI5fCyLKCujy05MsaQuyxyOHXj+s/k5/2/QVzy06O6ly9jGLz61609/bYv5lVRVtnj37Hc2mc5tlqCosrpvo6zR0Vy5f5ektSpmvXbLbqexEJKdNiaYPhvqtxwheD5oqSKMmizgDL8dvUf7iBmA+vwyCa1rweEBJUBCf7ibzOwgKS5fcVHLX8QOfpjhvFCpy3RUSXyjKhQdKT0Gr5hhMkLkeJkB/sl3v2+jyGWyMgURgq0HPGDlDsxgmE+AETcvBOHs5tBiq+olEGMD0lBBlIxcM7XgTRQuzn0mS1AkaDATcoVc50jxOi+pJPGkiisgKf3aBYuZQAUQ4ESAEjePxUXCK7kg+JwZigbyuz4foWG3IdDio8o7gF/YzAafO46fayKDX4f+Exiz+0coOwW7nTRTCcBU20J1Ah5ar2wdL4U+lBUUHQSC2N4BC1Qd8+XcZvO5kpFZulJQkPtBkBgL2tMBWu+LJDNZwoPEleHQ7fY2Wa7s6SiyN1+7sMntrbVqZt9+fm7dyP0Hlyy8IBQbbUmQUcHf3Nyouut3O7Y/UIUAstmIUgDHtoc+64rqE6kwfudpFLJYJEBSIJEQdd1aoGvRuux19TlUtuxnJ+rY3Syx6TSV2DIBBVUVXDz6vZ7AMXQ4ol5fwffi8tz1P5exxAQOOIlDYIcbKfuepn5mFsmckXNNwOPa5LKCAAAgAElEQVQ1UdR289/NVt6QHAeXGLCMi3X7+eL606ZVwkUViTtGle4LjuktS+OVDJ3pGJAUoJVJsN2s/Pk6f/MDJSO982fW6Y9sDWUDJHHU0/1H2xqaEWtJNhJ3VaS+gjEdh/zaVZbUl62J+bWtLPBkx1ZM6u+fzRwCtLhOHgu+xUBWXEezbZ8KxvnPzwL0Q8G4LJAXj/kxQfhUgOX92T1dds7u9+EYz654EA9Vb8UTUfb+YlB7zDbz2ykeSJ4lnzkfiJh6QJkktV2a2pe/+WfbrcZ29+VvxT8i40WnkoputgARacrCIXSDOuThQTuTtZP2B+0QFixakfDoGLYjsBt1Wnbed4AKVjKZ1BSLo4JlzdFiWTCJ4OWA6qyarVeJvby5s0Y78gxxv5esFJk6XyuBGbxykg5mBTHfloLp7YxgF6nSc+3HnZ0P+vbzn/zYOswTqdoIcJKPDPJiAeghsAezkDBHE1iFcYSArFRmPgdREFHB5woZ8q2TMHAwNZUlTmiL8p0gQqUU3MgV4zRPe9VazcxR+ZvfmB7sdE1loeM2N/zJ+UvZ61wL1KHyTpjPYpvOrXuRaxar1llwMciqTh0T7xEWx1+TLZay8FEr0r3cBHTQeYfkz2wJEAoBELTpRooaoDYVCJlbHnZSxoHHRgLDPQRPM4bKgJQYUmOQ4UObVVW+KlvnX9KJkD3VZieAB9d/Fq/tnTefWLdpNpvM7CJq27Nhy4ajSC3JLaowBNAKlkBbCR1/8fkL3X+tJvSFptsqCW25kUmrUwHcFZ4qlEqHa8y8TfNDqqhuW4GABC9LSMTDJDiAlBwMNbfCaBawCjJpBJePPv1KHQ1aoHNMivs9++zzLxWY4MdBTufq8Cwy16ZLgZpRq9Gyfq+vfYDUDkAGGx1XK6lYrxdpHznXBFF89VCk4WdQmUL9kkwGZC7XNKO80OJl1koioudH9IWGzyNB1SL9hlLN6Lk1+2fW6V1obsezTLXe6rRVJdJuBnkpX74gYJAs5uL7qSsiFPPvE8qLAaesiDgVfIqVymMDy7HPLauKisEuS1yLBcRjqrhjAftYcPwm637ZMRVjQjHJOJYA/B714FhkPxbB85lLMYqXZTDHqsTiST12kssyEj4nazUJHYlD93qjmdji+qVdf/z/2s3n/6zMFjmqyWxmm3VFyDlaUyxW0yBsy7rqclFbIb9AY87jjUX9lnXQuESbEKh2p2EDDDClT+n1mVqSO29/KYttOrUACPOgN1SmWq+5nNV4Ord6k0z8oIV0uvTWJSv5euNzO/iC6FAyAzwfdRWUbqapYNwEOxZI5hfLJLY3n71hP//x990LTXiMAFBBpPmelwYBO3jjZa1OAuDXgh1B5lUg8xndq+0RmLzSe3V11UaUuwLFFe0dJ3dLkkydU1+U7rNHvcy5gdKvxG0blYymW6dU60FgNwQqjjtLGliYOc/anqSafKZIRS7OntwbAI/43E0Ed9rKao1lnDmvDHw+R1Xtpq5cH2FppKDibU21tEFjysy14jZJAjwgC+azOdp9AFKYZYnLRXtaZrFZ9co8yOkdXG9mTVmrjgpztVmJ04lbOBPBy4uhgCqt6t66jYqdtat2ftbX/cixAMJZ7fa6L5Gx++Tjz3X+OEY4c/FyLlkvuI2QxgkcsqgKxwgAqwU5n1ZxNrOrVw3nARRPdG7vNVhp6fPeqqxtuG7LeC0TYgAyqIxMbmciWuMFyWfd3E0VIBBTIFk8P3+imeJ2HasiZJ64jBc2Gp2puutitituJmos3p0hecEpIQMHAWYhCDF7BEAiXp8ajnupnmQVH/dYs4OSSs0WMyrFtoKdfi/9Vm8nk9icvf6eDIG70bnV2h2vAJsdFyg47KX0oteuVjpORhx0aaB68Hx7GxqEs1eXZevfscX6WMfrWGVybP0tW9jvn7OwT8VO2rF9LRYj+e2UtTLL9vUxlWX+fcXzUEwMivtQto8PnZv7BD6b2ZVF/2wj3zRAPfThxSBYjNTFi3XsAPMXzQEFvhCTDTq4Y2u7NLHbj/7Jbr74Z5vN7jSrgV4wxTEcMECa2niy1OKRQb7h2U0XiQ1HfengTRdru7zsW5pAMK9b1KJ9YrJmafHg1V1ZgRmNsu6Da2oSeFiEJXckgeJAJpYljGsd0qrjAZ/FWATVNdRfoq6+3QlVR0xBYX44aGl7N5NUCwYWQixoLL5UEdN5Yu+/84b9+R9931rVphO2Q0UktRFscODXhWCXAVZY8FQ5hZkb59qDXQCJBMWR7FxrXoLtD1Urs6sAYOG8qq0TiOkorbBgCPkvtIQHcg96Hqi0qLBcITJNcJYCRZj7BJK8ZmxUfQE1KicFZfXMBAMCUzNWqkESHYKSk+QztKaLLXvrUuotVRKMnWYxal3qGH0BvA8I21UglTuAhQVTc1jeJ9UU3DO2QshOF3M5GwDeICBKOxOR72yGqOIXLp27jau6C47byMQhHQeZnHkdsz2Xi6zZm+cdq2wT8e8uRj0RmWnpITMnL7w1rt9N+/TTzyU+3es4ShAful6naS0+T4jMqnVaXGeqPSys0BLlGnoLU6CYLeLQHTkjcPklxgwvEOcPZOVq3t4HsYnLBYjNr15O7eZ2YoPR0Lbrnd2NEXRwKslyDjK0IT7pcrYQdQfCOklQTwRx52pGAEjarqbCLQIik04Kzw33EPvKPnP/YhHkIgBrJ5ojbxaUbJSQ7HYiqeNZiZ2UnleMkoNBM/uuZE9atDXr9i7lyVhv9a1J65Jr1OoqWNK6JKCqHbqca5ZHd4KqWNc/SWUALecMZvphFl1cy8qKgbJgdKoqe2wlVBYoip9VVmUeW69PBZ5TQTa/Xpfte7G1WxZnivGobB+PBdZjQVszu/yHFV/4UIn40N+/SeA7ddKPHWx+fwUoEC/MH1aqBlomt5//1m4+/pXF86myQQApc6xMalXNFO7ugFSnUk9gUQJs4JBwkyQSM7vzYaTXorxO1ch8o9epSQdQau8pQ3JvHbFgkq02ReSGGO5gAWlwbkHD1W2xQEoK8ei2ZhUEOxZwyU8JjYlor0tITTWPAVLetJvZyoWWK27qilIFi8Z8sbKbZWo//cEH9vPvf8+lwAKSkSDkIBCqirrsW0JSGqxxvJWazSUy2SPdTEF8OUzgAroyZP4a0ruLgDuns4hnoAuvuETNUCXjGXVQXrqvclh8wsjOqQlhHqOLKB4YWpcZfZ7guAsi1E4n8C9v+VIxu0XPPQNPrgxA693lgt0D1FKxHXy2MJdbCYXpVRjZu4NT3B6JokDoU5Hr+TeiA0hGJapaqOqm2BYR6DTncQFj0Iz8W8cN+AdtTsnHedvLkZwbcfRAEaJZSTsdsBNOC/ADXx+0bNQRWsIuz4dqizPjkqaqVW29rav9e3t3a5P50p6ej9RWFR+yulMgQdaO4xz2W/dEf8AYgFA4V+wP55/kjo4BbUiul3QlqbyRHKN1GFFlYbGEDFxd9jnoVF5dT+3l9USc08mMWeVaoJO78UL3O8jhl9djm0+nCr5I8NXxQlSb06s5AiGVEvsNJQL6AUa86qVn8mxUo+22pM4wWNXtJKI5AT7cBSGRY9/okiBEgFsEx8O57nUjb5OCvG71rdoZWNQbWq01cPkv5MsqCEv39LnrdWKdpqsf1RodnQPxWiuYPCMj6P6O0HBIDOgk5dfDh1pwZYt82e8eG+xOBZmyguWhYFEM3A+t5cfamQ9VhWVVbrZvxU5e/vweOy/Hjqs02OWjKgdY9uZjZXjxhB87QcWb4tSFP5axFMto/o2quTTxUOEH2r9d2fSrT+zq03+xeHYrQvPmULPJzZ1g4qiwE9zm81jtHyo0PO+YzWHDQ7ZNFOi3u2p7IkyrauVwsF6vZf0uM0K0FOEWmSotXA6YldBS9XYaoruRYNOpHrquTe7Gsqxh46BCU/yEKlVl6Dou4VtoY5pdTRMb9Jo27DTtbu6Qal4C2AU4O8Fgna7t5QKVkoP90Yffsj/+/rcFXz8Ywa3u7c1AKCf4yYEha1cGpCM+2Czw1aqDGNgP0anVygvoznsen5umumqFo1fVfCJOK6iEdqlodR7klPWHKZtClFCIrmxCguDNKyp0r7hAdGrBDW1L5kRqr4XoKH1H2taqAh2kQNZNoMrfhxkvLmjKqN2nORz3i8x8V3Jlp9XIosjs1ikVTgTnfXDVVNWB2NxsdC+gf4mnHK1MR8F6EGOuBgLTRUMBKDkKlnPKNeE1tECZ56ldLvsYVEfczR0RAwLqO0+GNuzUrFndWj/q+HUUebsbPBBrkpa7ublWskSVV9m7zipnkqSI1uRyORV4RS7brZaSAtp7DQLMaiUFocViI6PZi7Mz6/cjJSmAQzCCpYLl9YNh3ybjiVUAvjADgwze7dhkvrGb27FktajucObApQGbJpINKjICV73KnGunli/iBAccCAYDCVjrWaH1u9lZFDE+QOmk6X51UrVxPmQv6rhmLBZQlco9b5TkDrFo3VdhNkrCsHWpZlVfGRwMIFSzO7B9raNWLgCVWnfgiSDmxO3IqrI6pIvgnRoCfjQ4d2QvICUMiAmCWmeca8jvPOBlOGq/C4ttu+JCfqr6ORVgTgWr4tqYX6/LqrtiJXVsjFRcpx8KmMf241RgLjvm4nbKXpOdx7J90kgjA6gcuyD5jR6L0Mcu1kOZS/5GKJa2+W2WBbvjB+8zMYKOXrPfWHzzhd1+9i8hI6xba3Ru8WRu1y9fuMTYGofmld1efSVrFhZQzQ7MM0LAB8D+tdAddgKCUCaAGsOVHMgyGohqd2EH1KypzUjVwkOp/n+L2UAkdQmI5eObW6k+0M4EJp2ufZaTzXb4fOgMLLp3i7UAKnDtZinValBOAbjSb9tqhW/c3u4WqWZ9gE3eeX5p/81P/9gBB8wi5OzsdjgOVHkFMqGSw8GBKjjjyDlM3Y+Bhcah1v6VmcWyiFMlqTVEmBWABQmxmmEXroBHq5J2mGZstBkdHMCCkXGVaClyrZCJ2rFYb1ylJQPFZJ8rIArbq7jE2VaWSIHgHrQIM/k1B9dQibnEF4HxHkkpvUsHowiFSQdAQYrXopNJuzIQztUWdRPX1daJ5Emc2GyxsNlyropOwuIB2MP+0AlAskqVdJNkyAM5IA5VoKA/sTrihQfAGC3N6tbSzmQfPKF662nfmpWD9ZomiToqJq5L1I8Mn7p6tW3LdGMv725drg1BghTtSj1ZqhJp61GhkDTJHLXTVTXHF8GBVh0F+W5XVWVJYOgNfMYHiAb+HQkVCYDEmtuIMnsAIJhwTLQgqYCvx4nmzWxnhv6r7Z3bikB2stRM7PLiXBWa9jVBsGFjg35k3Q6uIlU5uvMl/p6SjK0Nh4PgWs+1Qv6LdrAHHCpmAkzWqs/QyMz1CJwK6JzrZK05pQAtKAm1I2v1LpXEcA56T96wCnqutYa1+yPbBK4slT4Hx7mCiuBEGjobIHa5lznVtIPhK7qSUPaMnQo4x5L94ppZVpFl6+apgqFsbfVEwJHA+a9TAamswioGqmLgORYAy9bsU9Vg/jiP7cepzyoG7K9VdvkTnf+gU8GsmBEUt5Gd4PwJKvucYxcif9HKTmrx78XASBtscfW53X35OzkSk9Vj6cGCfP3yS1su5moxzpczu33xlYjfmmmEKnGVxHY3nqhFR5WD7iFizpDJO8h49boKjDyUPGjq5QvS7f5vLNwsdtLglJvzRrButsn6JNdnNDHXID4hjrsKfDY/5Psi3lqvW5cKPrMgXgtHivddjlClYG63t8k8tWTDQnmw8SxRwPsf//JPbdQbqGKS/xti1XC9gu6kgleoOGhZZsAE97wL1ZrsdXzexu/uwSbBecGRn64XuSfY0iPltVoaHIgi9CabE8DP/8t4bg7xdzAJwU7zPxCDcBcDWjOjFvDvQyUEosx+J1R/gFMEKJENXwhyCh7uXOAVZHAg5704EKgFxRyI2Z3zAkFgUmnCq9qG/ck0M0mGkAGbLxdqZyumiavox0ogQGOV+SFZf12Vt7ePqT5IZgDECHErlGBdSiZUdpPpUtY8VIVU/xe9urWqW+uRPNUPQiHWq3UhJ1HZqUKxWaPzeqc2GklHvFw6MV/8s706DzLrRS4OI8IDwuQuX6c5qeZQOLwz/wVFWrUWYtA1J6TH0AFadcmEUayiIkIFCXhDNkzB2UOybJWm3U3nagVOx1ObTGYCk0joYb21m5sr3QtUqQg1Y65aqZvVEGeuV63VrkvYgXNM4teNuqJzcF+hU0ulScWXAZKovBgbsC0+R0mXjGgbkvMjGNGlaPS6tpwntl+tZcK8A7HMbK49tHp3oGSsHQ2EzOTu7A/OpUYjnRuNAGg9H4SexiHeE5ugA6vKjWSucZ+cZc9uliDm18hT69mxdbG47h1bB0+ttcX3ZK30fEAo/nxsbS/bn4eO8di289sqK3COFTVlQe7Y7+7Pa5F6cKwPmj+RxQMryzSOXaCy6rAYCE/1Yk+d6OLF0cKIIsl8YtMXn9js9ks7NJvWAgWJDNQmlfIDWT+ts9vbGwUfZneqPsxsdndtt3djVTBUTCwItDJ3+4qdDbvWqaPJ5xk/2SbISWgKInE3XIWdqomqBg4S3l9k3DzQVIPM+qbJWkG4Xj+oHZqX79J8CDHodl3tMFpF+KKhRoHzNV53ZO2uRAHHy4NrvNnbeJHa+29c2N/+xx/bmxcXUs+gHUP7CYNXFpgseBHcNHcLcw9p/8n7joDjwS4zjHWivHMNJTemKjAAT1iahBikyvV9kTKKApcDVjIhT4303Gb9HqzCe1QHBbCK3oPKiVCXjrDk8wU+CoErQ+IqIFV9xsaXkHzM6gLyUq0MkaBd/5KTDr+R668KUe4HLsTs5PJVoBBsFAxZPOcx6jux/uZfPjcUETkIEnBvSPBZdjMe9DKeHcAjggSLPws6FdPFaGTzeG6LeKNOwQrxgeHA2pWVDbvuhhA1XJyAige4PtUKcylappC7tXgJCQwSdqu2Mu1HWp9Rp2lVQ+nHq0wFA4IDHDtEkjXjRi4Mojoz5ZZLjTXrut8J+ufno0CP2EizEzJ6r99Tu5J7WdWVJL7qOjZUVz7++MqfgVWi6gmbq9l0qo4Fx4LvJH+ntSqpMl1zB5kJxUxliefcIta9x/4DluEe5ZkjQeC7E9MhkDvZm/vVjVXRZcXlAKm1iqXzua5V4/8j7T2YJMmuK80bWniozMjMkl0t0N0ACA5IcIfkUGBI2+Vwdm3X9jcDtja2gpyxWSqAaLBFVXepFKEjPPTad+7zLG9vj8hsbNHArkoR4eHinXfvPaLWUChrsVy3cqNl5SoSIAAykhav2TsVuQgfTRlKNzue/1jhNb2VnGg6OddUypDaPPnBqyYq1nSFlwcqhzbqx9bg9Fp71zp5qCo8tt5mO2x5wJquKNPfz+vAHTqGvK8nX7vrdQ7hT4JR2d+//UxZu7Ds7uI+oJU+QXk/fxeApkvUQ1Vk8gHTSJ/+UFrIgnuIg1wo1REFLyc2evmlXb9+YfWopaRnQCgY7IltxQPJbo4242w80uyPnS0r+etvXqp6g9W1YN7AclyuWL/XDKGmTl/nQVBVQpuklIi0+TvUdbNa1PRcLmQDe7PheGqzeGM306UG3etN7E4loRWK5gdRr5xNXO4m0gHO9wjNl0tsoZAgmMgshGxeTwEBvBh3Nll6q+w0Ktv/+Cf/zv7g0w/c37Fa8/lPYOq54Ltg1K5asALgaRjPdxKz6aAU5zwLwII3pX5GCFW+bXE6+Hv9xutJhwiwKVvO28AKTS0w93MCi6qvICpXd0jX0K+jE1feubT4bA55g/+eWsx6PXcI4Xe5JgJC2mGBjEIVJw2mLK1cM+eJ5lRaa7VhqWAQo6vKwyEFIfd6Y+P5UJFPAcODB6cfpwLdiSoKhArN6WQtlsgmvKLE/5Rrw8VMZkiQMq4GbLoK1oqwoipqRrtbT+2s3bRq0azTROy9tzZp30gGqjWbzZFslO3l5VDndkMILmJ82KbYhhFhGs7bg35HlR1goUpT1TySjIJYmFxL5tfa9JBDKDMDGJIOoszOXBhekRMJxA9IKcgDADdIJTCO9X60b2t1G83W9uvffOU5kA1+BxeSjc3GE1VKfG5ILrw+kgn8Mp3VDFBUVHFH7baJQBTGEgC1O8OQ5LCyLVo6+u1s3PhMatU7GYsZJUkRYkTX6ppPKpqoWJHHJbILpAZUa+VGR/dPh2y7zolamnPMtGtNMWMhzPC+jDXcqMHnctw/AD0bAvZsZOwla0/S7Uk6IXdt6pP1LFvhJPPzQ2txHjikf/a+4JkG0vtUVOmfSQNgej0/dMxpnMlb09PAdwhw8yrPQ5sKAWGajZk9gEMInnegeT+bV1am0Tf797x/H7vA2YuTe4EC6WA2eG3Xzz9jW6coDwZSUJe1y58MbDmb2Kaws9H1jY0GNwIRFrru6alaJzeXVza5eWPD8cB3z2Z20mlqLsAulYVSO3kNM6g+WNBMDxwPMw9Z1O1ofMPPNcoFu7y6sUnsO3R2i5O5R5nw0NTK3hKL5ywwpDFsbI/YtlGVqFdtJ6qQ7UZtMLISWD5vxrGqOkS1y+1ebU1IECyA/+mPP7Wf//QnMswlswyad2JfpaF+sWgVFtIgPvfr9y4RQeJzsS5pg3qEkWQFLI2EiksO8M6DU54pkgEkXpZUcS6JgA0JmLDQsEHQC8gbk525V2YJSYTPzR/N3YKDBotMsgjQKmZOS0uRxVvGzoBfqPCkFZTnpNt7ubGxS034ulqWyBJgUVIdykWF6o+MwbWqQBbqxQotJNuRhIDgDE7+n6eI+7/fSTe8xZUQY/y9AUWPygGg5N9YqdrVaCzAJeamUWtYuYB13MY6jZrVipgK4P2IKwrp7DUFjEKs4rOM5ySjx0yYlY/Yake2XFJ97jyiZxxbs1my816ke5V7HtBo1BCVF0TSUNeAHDc0mTIjEEoHoWRBsoclRtP1ipiUHP9c92vJGlGkjd50MlG7nGtBxU97cbkt2H//p8/FZJaZNRuUPRl0EwFE9+RUVRvMZRximDGKpLTF0i4EsaKbU+qBz/DQ3HEfeueEfDlPpUjIQNzTVMDyVYU8ImsxNpNbOc3U65FVG23dx7VGW0G1pXpbLetqNbKT84eBiLSyRutUx6NZtubddD88u4+/J1ZltIm5X/DoTO53/kvlybnOgkF2XdOmImgxs6CYtwYeA7hs8ZEHCnkActf6e1fllazHdwHc7/L9vM+QxZe7wPc7bMxslZU+8XzY7C4hjaT3Acu8KjB7kId2FemTlN0NHPyedvBbW04H9vrzXxu+7+1e3/Z7vPrY7a2sXi7Z5cuvbLNd2nwytpurK7ksEIoJ66zbP7NWt22v/u1L+/rLz20Wz0RF77YbHhbJ4o0GiZ0fVkSiIzp4cJwsxrixt3s9q5RoI5atvN/Z1fW1zdc+8F7tdrIwA+TqzPo0A8RBYmuVgtnVONbD1m7VJIdg/sbnmi+XSlFHhsAx4O4yW7oOC7BbShuGlgsHkY390cdP7H/6s9+300AxrwWPTBc6O9lEkomggdPXgoTCiZQ+Z0rmEardqLhU2fGz1TDT8Oo6rdlLJATeTvSf578J21L3ntIPQqp5Mn/DKUZkk3cVe1LJJ3IAQMoPj83DTiDg7mYuXOffMnqmfS07MHe/F1FFcgWcSXbKRlN7VBXdylYrcgYXyoVzYikNQa82dS/juBJiYBICTbJw6dmg6kMwEUyq0ZChpwRsWQSV4Yc35AKzZVMFxMy3sAPo3MuzG2FiULdygdmmWYNUgHJJNmUQZGhlXg3ntlmRb7dxyr9aksw/ffNFa7TdqNpJr60KBeBU64+ZYaPuDOMAfAAZczwF3SoxnDkYVbu7j0i3V3eHE86L9HFyFanYdLGw9Sr2zL4dKRslK9db9uXzN/b67Y02ZGAofppcK85PJ2rbch2LiEK1T0Ay95y+j5MRnz3oZ3leuUelmVN4r5PJnIHpGzX+cH+ymRUDGF0dbii1us2msbSQFbLxSiWtBTzjlVbffVMLJTt9+D78EwicigOCfar7Hc9RvEFLFSsHmUHCCoXQ49IX19wl65N0oZrZesWXXv+yC/ih4uAYOCS/k+5sZUEru0YfA4k0UGeLiWOge981+1ABdahKO/a62Qoyr6r7FrbkVXbZD5z3IfNK40Mf5BBA5u1g8sDz0EnOAnEeADpZYSOW2s3LF7ZYzxXQuDeysFq2mIysUHTbreHlS/pdAsCby1cKZuV4lsuFPXj6yGqliv32V/9qo/GNreO1/DJZ4EgdYMGrVaFyz7V4yn2dVhoPIu0OtWQ6FjWaqoawLZtMpnJuAVhm8dZmy631WphM41Ix12yjWGK2uLG3g7VVauj6KmpNKh7GHNQkMK+z6zRbxVt5bMYA32pjjPBWO2fTUX0guP34Uc/+l5//vr3/4ILGpXbBtGJkJWYFAa7yxIJ/pc8eALKS5mey9QoVnP7Lz5G8EKo+tXhU8LFYuxulHENk+uxWYCI0BE2c6/qKah0TN8HviGkXGKCQxz2XzQkmPqPTo6hKjBkYf5eJNECljDlPF+caxCvMk6G1uw0czErFFYWUcm1IaG8CaNLSOdAxi1ptYm/Bhs+JBEMVo2SDDnYC3ISME9qqyULNUco6TNR0F5dTg7ORgUBCSxOi0yJGpL6zbs81XuXi3vpNDI1jOz9lNgzAVGQ0jgBdTv7brTSje6Q0s6WMBXDnR88GiUPi7Q2WV1Ubz7gv3Sz87PRUiQdIK7TVKhU1y6WArgULObRqWuA1J4ZO7y07Ngea9VUrDnBszLR5cANrOtQkPSymc50fNnrcF6pEY7NvXr21RUwqCIAHWasl0gsbEkAc4Nuu5rL2IuWcZ0kav+DQIzIRFa7e22fOiY8pEg7dtwEkkV1wnwHYum4bUsmrNhrE1mhHHlTbPdfzuKMiwyC70rT+s080a0UDi9MHXPQAACAASURBVHk89mAAX7XiYnjOsaRBZaQO3jL3591b1QDbO6DwalTz72D8fd81Lgs22XbmsUomXWVl1+U0sOStwfdd77PHd1f1eldFl1f0pLEjW1l+a1OZI5HLAuW3KrsEKfNOTl5Vlz749O/kgdt33jiHApsG2SxqZy9e3q4oC37J72CKu1subTa8tpvxlVWrddkDRVHPNjFO7gvPO1vFNnj9UrOIyfDGJpOhTcejAHpmp/1TWy5je/PypdpaXrnttND7nIHqymdLzExg6/FHfnwCu5Z0T7QDaSXNZrEWKVp3uLWTaH3Rbem1aLlJGwfDM17a9QRPw4J16rAwPdpGeWGI2cXv2Fm7gXzA7Hq0UgULsC1WO1vvmZkhx/aGzHa9trN21f76j35kf/jjjzWHwTxbpIXg9sJi7JWZA5/vTqF5u06Mna8MnpPcOEBQKQnos1gcZG+iliAVqEga7NbDKDV5bWejuNGzsvKoMIIAWy0vgYNr7W4dV4IlG68B2AE+/N2Jm24Xt5QpdUgzUOI4ieLvKrt3ZBRvZ6pdKRkCTNilKjzIJPLkDPNgPVwhiy+5/2Cm671TAndaqGmmKQu5AEGdNgd7qpDxLNb8st2q281wZPt92c5O23p/onY69bKqs363ISNwFC9sNDheCCIApOKDdgUbExIbI0HxzRMZiGwYYB9SyaFlYwMFKDGv7bRhdhbcRxV/Rxmf7KyOKTQp4MyVKyVl17UiAltnOv8QczRfRqe482BVua2oxZjoNL0Nupgt3VhdWsa1qs1CpWqv3w7lgzmZYv3lnQz+XW9wrFV5zSJDYQPGs6iNT9ntz3gvd4JxjVvS1k4qG86Ly0ogY1Ws1kAzyIi9YltzkstiSfucr3vbEcLKnggro2NRs9NnH1mz2fWwXkYMtbpIXbRq6f7w/gLZYB7OsSbkFGzRaJ0mf5K1kHOQuKzkFQp51dh9qqUsWP2ua2/eentXJXdXlZauILN/T5+f9PvcdRyHiqzkXOUB5u17ZXV2d1Vhh9A5W0Imi1keyOVdoLwPnP5atkzPvm62qktfiA3Mud3O5sOBDacDqxQrVm7UrdHu2B4/w2WsnXetVLTx5RtbxiOlLONwEs+mdvPmG1vOF3J+r/HwrQuKTOF7q9XcjJYnu39YbcHfL9ltpndjtUbDWyua4+w1c4ExqZbbfmfz5da6Uc1bo4rFcQ4NFcdkubVKtWTNckk/x44V3RCLCGA3jbd20a1ZuQDhZWOjOYy8ohLP12rRuaEvblbaccPMLJj9+U8/tL/42Y/trENOF+2ZslqSUOalR1LV5aCbBr5kfpe0IhHfenKCZ/F5eKy3/UT6D7IGPuctJTsEB7mgXO7Rnk6gVHUMfJEC7JVLpz/yNISA464x+52701DLeXKAC4qp6nC12EKcIEAXsAkyBYAoaWeKjKLg1ZUWroS8QiWv1HRJLdAPvnNVd2LLuzuTCsBhwidzLnnw/8m6TuSWtQAZUGGzQbuQGSFBwYBQtVayq8FU0oJeVBfYAUjNqrf8WtWKnXRqSg+gomH+hXyAbw7HMwHohAiafdFW8VptvXZUt73IExgIkOvmGxndo9W6LL+QEGwgeJS8pc/f2cxBsKqTbYeGrV6xk9550LzBOsZdCCII8242D+4h6627gjIX5USzQT5Q1X3K51/Hzl7lniaeiAxJGIyXb67lRkR3QYAQ2pVUaczmfEbm0UTMKmkrN2rM9WgNr9WGTaorfh/QEZEEy0BAG89LCb8BdU9sr+KWUm7aCrIR55TUcqrCasu2672dvfcDq8PA1EZnbzuCbAFNpWoAsrTaXbZBN4Jjqla8O8JaA/hJYJPa0APY3EvJxjFvsf8+4HZoHU42+McqokPrb97754FLHoh9n2M/BIJ3Afexz3zsd5PPkEtQSb/oIfTO/kwake/6nWy5e6isvw+KZ0vbvJPObhTm23o2s8HkyipVBtxF63R7tiKOZclsrijQY1YyuX4jWQK7aPz5xjfXamvOxldyQY+6p2r9DK8ubToeKutK7cow01wsFremwwIKkU6Ioylbu9Oz3WqpRX2zWtrNaCFfQuZqtFsaFZcl0MaiWIA+zvcnS2jpzHJgWEKDRoqAnZnP9jAFPmlXrFmFOLC2N5OVonEoLiGpwDCk7cVi7XMNxN9YfW3s4/f69rd/+lP7wdMnXjFKcuDtLQbvPKAJQLGo8Zlod6qqYw4RVn/p8GS5hQbMs/7CJF+EA5lIy5DYWZXMXCQnUBfSnVT8evrddVs93VqABe/L8G8nphAkakaDUn4vahf6/7gm0OT1uflfcOJA68b8Mkk68PkdhJTlrYxEIM41gzUZjKBpHVO1J44tzGcoiTjO5DPBHNQ5CakRzMogpAQsvw2axUgAUiYzLa4TWYYQPzBiVvhquWANyQ2KFtVL1omqsqWjWtnELPKErLbsZjTVcVLVkZFI9TEauTYORjDXT0AXjAM0r1P+m5sMUKVBPAH4mvWmUiPEiFSwsXluY7Np5w8fKf2cc6TNidLVPcGB88dFo2tRjyKFz6qaDQ4jeo72e5G0XIgNcYQEB7Obq7ENb0Y+B1TeXUFaVa4p7ioQvGgSJ/cdc3EX0LN58PxC7jWINzIUwFYMaU1I6ZC/ZdA4UlUyV2s027YvYz5dk70a4MTzxByvWj613uP3rXV6oQ6B3JgKe2u0OiHhHjNoJ6gk92hynyYdnESPml4jZZ2nCC6PK0pYxr6H+67Q+9DCnl4rk/fNrqdpIL0LhA5VUofW5DSo3IJIsg6k2PB5x58GuSw4ZX/+Puck/TPZ106fm+R7Sj04dkLSH+jQhclWdekDv32j1AXN7jrSC9t9ge+ui3i7wyGFeuOuKIDd9eVLi7on2qmyWDClQmrAjIIdPVHX21Vsi/nEVoupqp1m58xGV6/ti3/5O9vjooH1EfT9WmQ3b1/bbDwIA38nXOC4wmyFBTDZVTpRwezs4sLWi7l0euwCyctj0RxMF/bkUd/WpFwvFlatuPvKMl4reXW+YiboM7PlCp/AiuZ5tDGlC5NWcGvnJw3bLDf2ZhLbagOAFGyuxGyAwgFPYAUAB09LaOMPz9r2v//Vz+xHz54K6FjYlX0W7CcTDZ6ninssjF5H/wsJBrweswvATI5nQR8XCCySMNDO1EyOEFAPaHWnsBD7w++okHMROotXoqMTYIQEcRYtpCLKsmPHrtQJr6hcI+fJ43w2n5cR1+MG0fq5LUYAIZmczUaScqBBn7eetXnRxsDlDU74w0ArId/QVwzVJmDOMQTHFU9noJ26lUjcZ0k+72RWR0ICGw8nVbgeryZnED43U729NSplmYyftJsWNXDoiOUjyewYzVq73bXxDAs7dGlmQ+ZyVrDF3E2smc/Rdms1a3JO8W6L+15ynngmWlFLQDHnXi+5f2utxkyOqsw3IQBXBBkr9oqzWGED4JFEnu+kC6hquFREsO1AwudfEZ218xYeMy7atjHt15jPQlJ6yQbDua0WtDw9iTyeL25bxxwfGyRn8K6VJcd9iTRElRw+r/iYMwnVZsSvgyQKcnYhgQQCTkGORTKclh8rFR7RR7wum1OeqYaV6n07e/oDa3b7nqCB6bgIMZGeL392XGfHH5e/ULEGL1GYqBKhvxsDcEzyWUU7GOZ53xfk8tbU9LqZfr088DsGDNnXOQS0t2tqALX7rNtZcMyC3H1A7djx3HWs3zovhwgq6d3BsV1GdneRh97ZnUb2A+aB37ELkC2DDx1fcmyAndzTFwsbDS9p5GiR6pz23bFhMdVOlgWOpHNufh6g7XJus9GNNfvn1mq27etf/5Ndvn2pAbpaozzwq9jGgxu1jtTK2e00z4Mlx+NA1ZU4yLOD7J90ZaEkMfNuazfjpdaKwWRmzx6eyzdQCefGIrqy2WKlWQ/tGjU/NYciTJaFENbm2uZL92GEhPDovG2V4s7e3MxssfJWIjvt+UauR+7wfxuZAxHC42ZY/E6aFfvffv4z+4NPP9aiUUWGQCWnSszFyPpDmzOAQSI0B7FETAl+oLTqEi1SEk7qJrruoHJLjlBen78sP69FOGj7Ei2dLxb+PxYMn7f5nG2v6rPkEpItBArmeMgFqOjcxzJ5nUQDdys5oEpTK84dUwAf2k2JzjB5ULg/E9E4fWCqH7H8dDwAp5tIAaqa1+7dD5Wvo6tL5nyqqKXt29lCcUJoJD3I1AkgVFzeEmXhb9crsgqjomfGRsucSgvAod0YNSNPRBdBwqsNwI9qFnlKK6pr0+ZSgJJd9HsCADZgSAlgCAOItOig8UsHB203JIvLD7LVUMXGzAz/WATey8XMyqWd1ZuRbLQ4n7yuz+YckJtRR/M+Njwki4gcpNDZqgBrFsdiRgJWbEGmE3SusUWdtn5uTdByAC20fK7fc9Yn54s2KfIZNnack4LYkJ5gH+4mVYo+73PDaVV9zbYHvsIxwg2lhAPRwuVAUc+sUrfO2VPrnT8WKWUdL9R2pUXJeZG8JgCdgx2VH5sUr3Lx4sXZJv0zfjw+N+bnEsZo3jp2qFpLA1h6AT/UUburGMhWPnlgmVct5b3fXe91F1jlHUv6eO76/bzv536+PFF5tro6VLkdQ+VsRZh38OmTeQwAE+A7VK6nP2zezSLDVnwnVwsXlrIbJqiy07NG1NLNPhkMfDEv7NSu9MDHksXja+36e/0zij57++qlxeMrW86H8vabjkY2X8xVzfH7LHZoeWjZ8B5yKQEACLisVuUqz4MPeYSdIy1GKOTMdFqNhnbsStZm4dxubDCjMiE5uhqc8ncK0ERvV9dD67lmLGA3k4X1OlU7jUpqjw6nVFowQU2kliVswGAc7Q/jXnMcZhssrtDIz9sN+1//48/sp5/8QJUfbU3VNsxMaAclPpCaSZgIDmJjyjKJlpwDmkAL8JOqml2/eyz6tfSqQtdfX/HqSfoqCccdFCQBCK0pAV2I10FbCIFHmjqxPB0IY2ana9qXsVu4sZsOsT1OAXcA8mBXingnWST3DGClo0ll7+me42dDW5XWnSQOwXpM1H6dU39tXguwSwB2JbmEV4lit6oyx2B6r4gk7L+SlAl+R/KMUBX0O/ihum9ps0nEk2TiYunSwiMAlSr1zfWVtVptARKvPZrObTjxWSaCdNp61+Oxtes167VIGW9Y1GpZHf3anlmSVyZlKi2ifGhVBicWCBecO+ZnnRM6IgWL47Vd3pBkcGONIu3Lutic5DxyHy/mgF/Fmq3OrTkz15b2JM8f7xH1elbY8VokjeyVkTcczzWzo6UKUQaCF+BJqxUnE647bVg3XC4ZkgSeE653s4ULCq3MMDuXSTlNEcgibnDAZhNBPKGzHIPCmuttzX0L+5LV6i2rNFvWOnlk7bOH2ujBAqXylZSIFnOwukvWHFq+ylIM81BatwB6dk3ilvLoMdfcZVuA3/35YJWX+sYxIEwDzqF1OQ+8siCa9zPJIRxb7/OKnvv8Xhaojn2O3+X9v1VIZSN+8lA6CzJZ8MsDtmNofAjkjt0Ad6F3AojZm4bX9B2f+y6KhACxRK3NivXPL3RDT4YD981UltVUES62W6qNwe6O/zXaLSuWKhZPp/bmy39W+5KZ33gyEmmAnRuAxsyNXbLT9d9VOOzI2W2yemJ4i6UT8gBswxLHCFhmmsURM7QnwZyZFDtlZjZms3iloFeIDJ1mXW0zFgoewmnMnG5vj0+atlys7dVo5fGWYn/ubYFzf5iN6cMqVcEJFpUyAaM6i3bRqdlf//FP7WeffqCWplcOJavhE6gouneLt2Z3ABeVnWynPKkgYTAmcz2tqGE+kcy3JFsIC3uagKRWZKCsS18nAgrgRCsSlxOXG+jahkBWKlYqGGQjTpF3lqZXbc6QTaQO7tKRig0KM7fkGJPjTO5HAVgIoC1IU+EVsmZE2kCAzQ6c+jdSF5h6IeoHH1a9FlXbhkVvJ/BcrFZWqyI1gTzh7D5yFaWv3K7tYa9hvQYMWFw+itaq46oSuxlA2TcLtMVevXmtzQ5tTcW/7rhPCAhmMzZUigHgTvVLS5M5IF6TWGpFTQ83hUFLBwKNn9txrW29dVcQhdyu19ZsNW292okdXCe4uBbZZDixxeRGGj9Ahfu7WnHRN4JvtKGAKveFEipCRQ7YELnDf8WS3ZdsMJrL55WOBlUrnw3yEMQXwA0SC0xIWpgJQNPOp03KMUL+qjVJMd/IB5MWKWxLugi8Ny3MijSFZf0X83RTu5X2MvmTVas2u9Y8ObXu2UNbh9ge2vQlrMUCMSZx90nWloRlmbTbWQPS0hNfL50ZzGdKGKRZoEnWrizgpNe2Q4VH3vp334ro0JqffD3veNLHmn6fuwApr2DJK67uA955QHns9Y86qGQ/RHJCD12k7wt62Q+ZLDJ5gHWoVD5UAqdfIxEtuxZrI0LJbrNS9VUnxZm2yMoXK0/13ou0slpMNOBnIB6PR7ZeTqx99sBKxaq9ff4re/PVbxTySHIx1Gm1YaLIraVkieQUc2ZILCSAHdWRjKcnMwl3Z3OMoKFz12xBXh62X5IlrEWawRGFXWXU9F3leLay0XylME6qMDBrOnf3f3by08XGnvRbVtiu7e14aRPme+WiUrDpdlLduQtI0AdpdgdIuXkVlQLty48+fGp/9bPfs/f7kSoyqiiZhxGPogovGDuH+V/i56lXkSsY7Ulafjh0uEEvMxy1dkPkj9huodrxkHY/Ll0jLYD+WhyvqPtiVbp/pSeIYwnmWXUyYKaiU06dpygANl6/OoirSlTF6dWlV3hedfLZvPryDlRS3d0uWmpVeV6dnyefwWiWFNxY9J64t4js4ubcYl8yrxJtfSuNmUcFmVqcvU7X27Ylop7mmu91o6rkLM1m2R71YQG6qBs5QHFPlqJbYnmsbNEm04k8XZEZsKDL0UcOOkUbDqfqaDhTlErdZ8G0/tpRpIrNo4VwTwEo19Y76aldyDVIFjrXUHIOKiJAzWdjzRiZe3N/457CDBWAozVMJYaRM7/PeRMrNIA6wMyGkNekKlTwLrmP673NZ8zzvLLEgYXjhVXLhhQD7KjVVPUGA1J6T+aOgHDQTQLgADa2fswym81IGyO38MMxpWnFkleimp8WMMDe2gZziUZk0ckTgR3G0FTxVNpU4Kr6kCgkzJRQ6buuzlMk2GwlmtHvAo1LXJLK7hAQZYHlGHik1+P072XXyvRr3AWkeh7DNTu05mbX57tANXtseet+8hp3fd7s9w8BcS6AH6vsDlV0eR/uW+Vihp1z7GQkB5v9/eyFPLZ7uOuiONi5LhhyAGbDi+lULZPxeGjd076VCYsM4lgo/ov51PakVfNQEVWyWNhsciXWVr3eUuV39fwze/PNV7Zc+LyBEFZ0QjwP02kiLnc3FLRs0q7tyMFrS7rADhCT5zGyhprPYViE4vlS+inYhVdywq+qioOViezgZjSXx+RZu2FNBvorxM8M6M1upmu7aBNyWbTxJLbLKUCLkLpgMzRZBRiaOze29lpLDi0at2FRtt5J9/TJpz+wTz56aqX5yH760VOrliqqlKgoyiSHB9/MgA0OEPhrhtBYFkWBmcDQF0pafVRl/ExyvZM2IvRuzj8LZTLjky5QDjRJTl34b0gxoKKi4pDMg6pPYahsWlznJhYs7NDb6i6RQARJQxAfv9swvTsuHV+oRP058LaSpAVyTHHQc0u0nUsdmCdqThh8OwHQUlmLLYJ3PDah27MBYLbIIg8Bg9kjC+ZgMrb1em8PTiNn5FbL9snTU9vRSsMUmVajuRMK96i0h4T7jqdqAfu9h0UY1VVdVd483goMAQfOD6BK23c6mVu/17F6s2G9btcm43GYd5F2gAEz8gIqK4TYdY8k3LsODx0Z94I6HsuVCDuyb5NB90rxOFw3n2MXFG8F0LGhk7dkoSBgVsjsnplh3e3WcCepIKRf2XQ8U3uQ48N1iErTq3T0enXN0KjQAdqGzgekFey+nLACWCPLSdx+RPvnfxg763jKAq9NsWKzydR266X8MR88+z1rdLtWKDdsE88s6vU1z+W55Vjo7LisBkkF4OVavzQBJVnTvr3If5egchfgpX//roqJ10pkTsfA7i6gylvH7wNm6ULlrvU4fX6yBU62ost772Ovf6j44XPdKT04BGzpMjYBxTzAuutE5YFYukLMO/i8C5/+uQQok9d2Bh9u7p7FBXjNJhPPj9ODWVDciFcfOG0wuPcKi6SD+eDKVvHUyrWyjQfXVkVsW63amy8/t+V0bOPrtwryRIhM9cHOmqrRtV0e/YOg1tlcZlGz5WxNFs01M5bY2uxYV7FabUk6Og898zhy89hFk8nF0aPNm6+93dipVdXyikW0MJvMt9asl+y8g2H00t6OmQ16u3K8JMbGGYXKUguzKSovgmJ5cKlMqBnee/rYfvSjD+1X//Jr+/jpQ/uTT59ZVPedLWJkFmwJxUNgKfZQrr1zAKWSSZh6ms9p9OVuK8xONDML8xXdiDDkZNGF/6RXeRJnQxqhEkIPuWF+FOZtklF4tSc/ywCASpjnf+G9qOZo0yXSOAGWbhAHLSd9UtE4wUYt2WT3HmYrfh+5fRXXzBmi7o/KH7cs87igJL9QWjPaf2ygAihhmJy8D3l0LNjMz5SKXtjLhJyW9sPzjo3GEy2u/+6DC+nBOLEs0sXtWqn19WZF1R8AgtaOSouWJExIbWAqdW/fFtFl0sXY2ng8lgm2QAy7MOnHIHzUZMIMkWQ6nihFoNNpCyTRqcEuRL7A9yGrcM4gUrHR4DzSseCMu51bws70XMl4AWhR2QJIRVVmBA0zQ+d5lG8rMqAOieCQtgpWZZSw3NhoOAlVIVUYxuNmi8VUnRHJCSB/SV6zku4waanLEQa9Xb3uFTjnuuqdkRJyC6o7Kr0KLjRu0s48sdpsWffhRxZ1etbsndn4+o2dPvnAq3KYqMQaoUuEHapbyKO7VN0z7tgwS3xnEv2tYkF2dyFRItxfx6qSu7pkuZXLEQlA8np5QHgXACaAlFR96SosjQPpn7vPun+fajRdBR6rCNPFUXb9vz3eY2zMY1XXsQ9zqM2ZPRl3HXz2pB5C9ENonj7GxMGAHZhXE5gs44KCLm2uQbrmC0F3hBOFFuXdxuKbK6dmN1wQHs+GNh1e2nw+lXRhfHVjl2+/0UIiz0ERUvaq7twctiRbJCUjoEdqRnpAVuulpAWzeKmFivdkt0tbhUy0CRXjemPd0A5isaT1RVVBK/MkqlpHQ/O9zVfM+EwV3nKztwddwi/3djVa2ZRg2AIEjr3NsPVidkI7E+q4Mtc83w7Sgy/GBfvw/ffsBx89sc8/+0JVK6SX/+HTD+zZk6cCE0kMQlwMv6P4Vlz/Q8oBC4/ADBp9oGrr50TLdoNc/jgT0QHG7btE7Nf8Kvka51StTbLlEuYkmxKAL0QreRUW9Gx8OFxtgqF08pDyvqGYcwIMLWpOWuhdJq1LQZtCPh3g/P7yz6tqSsbPPne7JdGExAMWPSpYdv1cK7VI5SKC3MAdYcSIDfZRNfRmWgg9qWK+iO29h6d2ORirYvnpBw9V8bOQkofIhqjVKFutUbFqCVPoklrhg8FAGr16gwBSvk+ETcXiNezIqlkRUJwo1022aLAkSSlvkMTBazft9OzE5rOlXb65spOTrvLjkqQJ2Kfcu8ycOC88M1RbdEZwC6UdqvcRgzLo7wAAwls1y2TzQuVVtl6vd+uHKibtamPNCJZoSUHGsB/pDHAOvT2JjygEFQ9CZrNB5aaNz2blaSLxyloYTYe2IvcUoIlQX4Ju2JhKti9ZW4bstFdd9K5kesZ39a71Hn+ke+zk7IE6Ns3ehYgqmCY0W21tmqheeS3+aOzB9YXZCgvTTWJVhaf/cOxq78NQvQPs0gCSt0bmra/ZiihvrcyC67EK8FBBkVeIZLHg+1SHd1WB6ddOA3a263gfcM21C0uD0qEXTVdz2Z1B9kSlXyPve4d2G8fATdXAgdTd7DHzb2/5uFO5qq1yyRYT5hm0i6i63P9QJq/o2mYTF1KzW59NBGS8DjvcXTy2r3/7a7VvtDQv1/byy39zbRfmwTLZLcieiQqOnW+30/KqZbPVzlLBmHMMpRUYpAdZLTl2/3uzeL2369FMbaBO1FRba77eir2JGzz2YrxHt1GRAwVCdtpARJMQAdRulKxdw5IKzR3tHFIcMIYuqNVXgtdH2zDk1LFDTmZogNLHHz2zD957ZJev39qbyxsBe6dest/78LF9+sFj7aTLJbR+73LsAtb4DEoC8SCXY2FHTMuKollXiP8JXoGQMWlDSoisKtz9BJP8uo3Sw701mJgq89ldrO+6Pa/egzem8ut8bue+JmFqF4x4uQ+cyh6+n8rUUz5fcm/dRgslPxfifILZtF6b2ZhighwIOWbASVIGzQO93FVVRywDf1cFAC2fFl7T5ks8LfHzdCed007DrgczO+m27dMnPVUubEw4h40yNdTe+v3eLQGK1768urbtamEPTzsySWZTAetQhI2A8JVyzeYLmJRjm8wWMjXgZHvSOCzGnT19+kzge3l9bb1WW4DCH1qkJGdgFCSChYADD9elWv4AnjYL4ZkkiUNyn1DxijUZr206m4gw8ujxI1mNKSEeYwAADBeXXUE6UtqemqXLlmyv6jiezxQjpOMJjMrFdCxQFvErdG8ccKtiT+o+geHZgDTjhgZsbOX3SfchmBhQUdaiU4sunlhBEVG0WlsW4R4jcwH/H36ZADhVa7PVcuIPm5H1Uu1jVbGSJ3z7noNUo40Cs+zUfZitSPIW7eTnD4FVFhDvA0gHq59UdXgIlNPFRfI62a/dB3zSoJ4FtUPHd+j8ZF8rjU+3x5au7Hy3813Ka94bHKve0mCZ9yF+lw+WvdB5iH/oBCcf1hdZnm83s6U9xCAbirQiYsLDItHt2unriGxxjpiPhlpwebB28cSuvvlSAIgA3Eg1mMc2Hg1tz/waFQAAIABJREFUMR/5wsHcDnE5LDZ5E7Kz3Nh+662UdqsVIlGoqEoCVx5E123tbbZY2800tqheV0DrYrGyAWLhPQ8TbP6CUhLIqiPYlQH7YuUEBNw0ALfTFn6Ca3s9Ik5HBGybxmndF2xGX8wAUGaKLCwcx3uPLuyDZ4/t7avXdjkY2WwRy04NSfXjftvOT7v25KJvD/onYhQyD2HHLfkB+Bdatm6bVBQIi6Gp1p4bWb8Dm4TJCKC53o1rpHw5dIXhGGVjBtlDrVKfn/GaMpuW4bT/Vy3GRJsXKs2EaJIsBLfEk2SXHRbqtGO9rKKCgDxJRvDUBAddvTdm34H4krQwySWEcYnZuKoPmLLLtdmWBrF7ZrnPooukIabIFEDHwgzKQemi17anpw1tSLiOtJ4fnLVtPh7bwwcYGONhSVjq1q6HU5tNhyhI7eK8b902VHyqlbo1GpE2Wom+Er9IIoHevrkO6eg+7+LccF89fvpYXp2FMF+kEmwgTO9EmukCN5qDMwbYbG08HAuIGAtgieeEn6CXDIQe7ktem+Rzf6+9nZ2fCpQYKyR2bxBe2JTBjgw597fJ5ehPIYQljj60ENXex1ez3pCCRTq74PoDUcUrLyK0KnKCEWihdZPxudvB0Tbn/QrVptXb59bqntmOzsW2KECLOl1tNFgvZNeGtnG7kqE8BKF4PtEGA52PyD6KS3JWMn/Upt4jKH/nmZkHGMn6lQdW6a+lF/ZD1c6hxf8usMh+/xAwp7+eBsVk7c9+lkPr9buuSxDbZhxlskCexZZ0QZQ9pvTv6roDdv9/UDn74dIfMntRDv372InJO0nHgC/989kPz70nXZF0N04c2QjQaqrG5IZBaCuxJqFdAotyMb6x2XCgWR2C8+1yYaPrt7ZaLWx0cy1xOa4sw8sre/viC1tt2Km7ddF4CsOyaq1mNTwItPGKavtQjUlMvPI2nZiGmkusZRI8XW2VYwZLLl4sbTjfGkfPI0QlBumkWjGlWePxOV/5IsyAjJneWRtg2Nn1ZCOQY/aAm0rsCUThYfQYGfcgTAS5Zuf9nv3+7/3IXr14YV+/emPz9drqklF4UCwFXbze2cN+194/79r5ad/63Y5rwNQvpFKgFVjSAsSC7ws/1Hpv8ai6SmZqSjRAXwjZwyN9mGNRJroO0JmQcnQJ7vKeSM7v+KxIcgIPUxBoOiSmd9jBpSUAYSJUFpsucUwJuWLSDsqXMzBGg+7PR1KuAdRGISQmJKnp7rPJHNhz63zzgIbRnTj4DMrs89pXlRcyFcCMbgNaOk/g3tn7j7rWrQMgmD6jQ5vaxXnb1vOptZpNOz3tikVMBffy7UikqXgxt6hZs167pf+Se4j0gHaesyupLkkycNcW5AmD4UzGA2jgaLkDthBFAJZW1FBgLfO6bq+t1mKv07LxeOqzYJ4VyRHmNhoN1RVR+nky+wwG3ZwzxUiZp4tj9MCm8BTmoyqigiqm9Z6Wf9OlJuqyu9sL83CuLWzL5cwdVugq0H4tF0qqGAEiebiWqPqxOsPrtSJQ5p6j8uLZ0xwSQ2nYpxyfeD4Nq0Rn1u4/0nwZ8kq5BhN2Lz0uVmJUcHJvCTmINVIRuFfX6BBbYWPEHNkNJTCc12aI7g4PakqMngcqh9ZS3cepajBd6R3a4B/7ehogst2xNBakfy4LMnn/vu+xZI//UPcwfT7SoJgHtHnYkq2IC7/85S+1GuS1Be9qOeZVd+nfyX7/dwXVvHbl73JieR2vnthluXu8evwSmAYquZlcVJrtlhYlZgfL8Y0Nrl4K7FaTgdqPhGi+efGVFdDVzRd60FibX/zm1zYaX2sOwoMHOYCZRC8ifw4dHw8cm0BstXx2RQtPqdi0MXd7G06X0tNBYjgn8gXSynxpl+O1Fas8oL6iN6g6yf+CPaf4HlxEvHqdxnvFAUVVqOlLu5zyOcseC7OEMu8Boqq2Au3+XdWztYdPnthf/sWf2Rf/8o/22edfSsiOVyOJ1lDgq5WCjefu79iqV+TFeHHStPcfPbCLbteDM4uIpr2hoxtPLVPdbQ60IBcOI4CG/MV81gljUO2lcJ7whHy3S3O3EgFOaE0rxinYhCVtN6J3ErAT5f6WUekAmYCtKg7ALhB3kocqkau8qwA9qgewEEOUBS8IyzVTDFKH1QpzYTY66Og2qiLwN5WWq1IIukWXODCH4rNOmH8t1yJeYAqNRpLP9OmHfSvBPoxIQjCbzhZyLiEGCgbhk6eP1MIl3fxqFNub64HkMtwbtJlPel0BB4t/s1G1ThvLKxezu0QkOK8UivLYHE4xP99qhgu4oWGj1Qmb0h1iXFLDLJHXHozoYtDar9tyMXWBd7DJc88Z/6OOUbhmt2biBVik13rGup0zieYrxb3YxrRMZVMWqkKsvdQpmc507brdnnL1qJjY4EDSQTqjxIdiSeeRFBDmwYAc11gRVuWSQF+CDTIlawQrY3ZQtWK1Y/XWuZWjjtUkeXD9HgbP1XpkzXZHGk7uf1W0bI5Dux4dJBVk4u3K190Y3nMSk8+c3Yin/5234Gcrk+Rc3gU0h9bLu0Ayr4g4BIzHqs8sSCafM/t5jgFrFuDT/z70+ofwJflcAru7WpLpg82iZfZkHAKhbDmavbjZY8jbcaRPcPr7d1V62Z0AN7GY7mHInFQ0mgvJamqpyBt2mwz64+lAWXcIzFezoRsdb2PRt0uNlq0XM9st5zad3NjVm9eyD3MGnqedszg267Tx9tqJQpmmEkGLJO9Lqhn5M8Kq3IpFiV6OyqbfIfJnY+NpbG/H66C3Y7eImwT2ZI4Z7QZ6IWYJ3pacYRZdLlq/WdJC+mqE3ICFp2BD+Wn6TE3kkfAAA1Buc7WxZx9+ZH/5H/7I/v6//B/28u2NvDmRR5TZXZfwcUS4vFdwKJsAbztu7aP3HtqP33tgUdB7YXTM9z19moXF9WEhbE6LGNU2LVQnZ7o3pA/+klmJ31WeTZhUat6+dFcSn9clZBLdk4CS5mX6awAzr+zEC5W5syefi1AUUsa1IQqRQqomRV5Jh8Z6Vp4qvJCnl2yanBnqgnbaWySbA3bzeBU+i8+0qPSoXnE24TiweeN+gawRRVWbTpcyhf7h+2ey5gLsaKnzYfjv08fndnN5Zb1e13rdpjYfzLpeXY/txTcvFb5LIDEM324nUrQUiz5azf2eBHRMCpoq74lgospjF4JpONc5AWeqSY5xPpuKyIFcAGCHsclmj40bsgdmUcwqJ5OJqnixejcrl+wkMoxQnUPoYqNHggGgMbi5CfrAinWiyGeX0um5nyWbMwDYdiVtKLDhI6y4XvWuAUkNAiVSGnwnpe4As3W6MvJ3VWXngbScBzo5fPaSZvVuIF5vn1q7/57uZ2b4Ue/MFouxnk08cLkGReKttnhocu7MZtORwJCqzhsJgQWsfVbR4uVU9wmENNd3Jg5Cyebr3WYgD6AOrcuHFvs8gEhvOO4CyTwwzoLa71p45AFR8rX7gGwa6A9hzF1Y9L3ALg+hk6+l/d6yB5NX4d3na3m7nUMX9NAJy7th0Oqw6IiNSIqVcuicpSnDZsCQuBLiOkoFW44H0rJVCju7efNcDLjR1aU1uuf+cGAx9vZre/n8c29JMQukJSOHjZ1ha6Rk6mJZXoNYgimUUhTrte2ZjchGirnbyiYzKrutlWolO21FYnG+up4puuekXZPQnUqBViYkEYgxrbqnDLjbhdkK3dJ2Y/2oovnJW1qZKzwtC6rsYGzyB/DhHDGrl9emtIZre/LBM/urP/1j+6//53+xV1c3tlhurQFjtbS38n5rtUrBllucPvg9Fm90Uns7PWnazz5+z/rtthiatK6iJiJoB1XvTCYA5fIBn4f5rFAVlhz13QoskQY42DlqaVaWEvXyu7L6uvXQdP9PzA1VqUEwSNmA3d6fri73KvNWMIiI3VmlItSEP76WeX6eJ1rTGXBGqCpyFt1Q3XlEU8mWG3fv59z5B/Gct/0uSdMuSu8IzR5gpL1ItA7vUS8X7ePHp1rIa3V0dwjDvRPw4LxvtnVThPceP7BCaS/geXszsrfXY7u5vlbiORX+aadtnU5LVl7MVusNOhFzAUG9UbN6qHicxl9WtSq25r4o2QvZb7jDzGa8v29s0IYyW1QSeQ0DdW/jTadTGw7Ii6wI9Jh7C1DD9fJny2d5EpoHn05+BsjB4Jo52xLfWeQTpKUXy/L6hMyokQIyjN1aINfAIk0CQJ8Dw/SE1IKXK883tmNihpLAgUawVrMawBXkEwA4reVFTEDsqXUePLY9+YK9x1Zvd20+GyqhpFHviCRUadSsik+mqkPAbuAawgr2Y8H8+fbe9lFJ8icRnmc33ocAML243wWE96mQDgFEFuCOVWx5r5EFseyxZIucLODmfbZsQZU9F4eAL28T8K3zm7Qxk4O4z0lJH3AemOSVq4eA69j7Hvudu0583glLfgcw00wBynEqX02ZZiGHzIkPJJxPbHFzrUwrROZo7uLZwHaFklUbHSsiYt0t7fLL39hocGWjwcg9/YLQG99LBvssPDUYZmqB4LCxtSbZZYGByfGyaA7HC6WPL2gbNmvWbtY0r/vqcmLLTcFaDQ//TNqvHmWyVbQPKwIVFPOeNW7uVJL1okW1vQ3mGxtMALu9zXCqoH2Ipk7icDRH7roPWLL4fvDpJ/ZXf/4n9n//4hf25upabcwaThIo0LceMaN08S0G0WUJ3okegkzz+x8/sQ/Pz5SCziIKOUfuMYo48JmbjHGTikxEk3cVWyLavb03Utq35OHgOFXRMfNLsyZT8zjATmzRYMCsbD29dyKo11G4OFAMvOBzGUAwaXnf3jfMBTfeUqUpILNpiE0hOX1DYC8pC8xOlWu30WYAV5Tks/AxaUMjeZG5dJjrTRFg40u5way4YvWC2QcPe8EWq+TenMo2xCuyqop/NBpZr9dRG5ONCm/z5mZqN8MbkXiYE3K8vXZkjy96altTMdFdgOUo4oYy1iBNOfmHJG8+H5WpMhZXhMJuPSpqvlIl6O1cT22AbAVTmHubdiJmCWM8MxsNWy6Iz/FUjB2eor4DUWwOwnJajjxzzSiShpDNZbfTlnSCClnsaOznilSAtDCdXAaxh4cAsNzLm7IYUtPfEUT4DNzPquxCFiMsTFquVG5UsgAyz+O+0LJy48Rapz1bbfd2/uiHVmIsUSzYbHgpgookEVTjCPaZ3yEz2rjritLnExPqwBD2TDt5Dt0S3RL/zPsCzO1GK+XacggsDnW30utgeq3Nq6qOVVi/a0X3fYEqb80/1rm765i/9f73BbtDHzbv4LIAmP3du8DwvoCb/rnkPe5qabIy4pHpO2zfaSaU6a2yq+QVpSqJLLv9ZmaDV9/I7WKHFdWKYf3cyo2GrWZTK9drFk8GNnn7wsbDod3cDLWQ8LBCCQc4EABjjMvCgkPKah1L5xa1Izm0YAoNLZqF7HowlcaOKgEmJhjGrObVeGXxcmedVsWWa2jegI7r3fgsTYEJpIm1dHirtcstmE32ms6aez2AOFG0mHnSxp1JWFCUfACduwJjDtPotX34w0/tr3/+5/bffvlLe0Frdr7SLrpRLVpF+AHXsCiROuePjDhIDryGtzIfaQGUo0etLHlEVUGwnmEHKyBpIyctyPSD7P6bvliwcqsiSFdfMnhOEspDlFAIcFWhlsrYSxNv0qxMWaYVnS1JGSkTauaYCZkmFS+UbpNySGxWqMAAuzD+suU2FutR/pgsyhs8NPeaa95+NsUAwaKsiOGKGJ8NymS5shpymOXOup2mtWsFe3DacmZhEZu3nVVLOJBsLF6vVLHV8NDcbKzX7YiRCxnl9fXMXl1eqQtBujZV5HA0ls7yfa5JtaLZnf4wf5VEgJmYi+/ZF5AthzhdbT+1eLnVINns5crDfTObTmVwABgBKOObG1V5jXbTbi5vAugvbBXP1dEQEYtIHvrfxB8BlCEYmGdWzEkqud3OmgBSyJ7jeazXmzaJN7aYu+mCazC3OkZMH5LQVuaT/Dy6UKQ9FdrtiOwBNhk7QIQBGCPN8dgsVZvM21pWqLWs0fHor/7FD6wYtfXas8lIrX42CYqyYsNQb0iK48J2l1iEE+qdgiBrkUlBydMW2JQlaeZZEMvrcmVB7diaeGhtzq6F2Tafuh5hnn3sZ/OO5b7glwXbQ58rW/Ee+/zHAC4PE5Kv5bIxs6VpekeQPenZE5ggaV7Fd/umoXedRt3sexwq99OvkVe25t0UHEuyML6L2ngXEirtTUgYZ47Gzc1iNR1eaUY3G15bCeZVPFccUOPkXIv4ajax9Wxqy8XI5qNLe/P1Cy1sRJcw94pl7EslULR2VFNrCeYW0SrK2ArsR8WfhAH81XAu2y4eLGJTcCUZTeZ2s6DV5QGfVH04njCbUVryFmf7sjUrnt4Muwxv6CRPrttwYsnlBKGzD/4nK0TXPrcEhPhpLXTSIe7s6Ucf2s///E/tH/6f/8u+eP61TSEOwNSDiakkcTDIZ2r8AfSoSOsVomRO7CcfPbF+O1IrFyhF8Mx4kF07x8L/7bBuU2r7t+dtqiwSz82Q0qD3Cc4q3npkzQyU9eCq4teY7b8HryaCdha4xIIsua/cYcW9Pt0s2wkbLGZi5QbyUnphSox+eR82KLIpC20rWZWho4ToFI6L60Lly+YkWdiTGRFzo8FwYs0GRsRrGy3c2oqWXbfVsEcnTXlkcm9Q4ZPsfdrtKENuuXWSUF8iagfdhw/P1U5mo/TFq7c2vBnK9LkTtUWeGAB4xaL1Om0rFbfO5Ny4REUztHLVKoG27zuMQPCQgXJFIEV1OY+XtlpXbLEqqIIbDoZqv3bbbbu8urJiuWDdVsemMzSkW1vwjCC4Dvo4rjft0qQa552ohmGAetuReVpB4JcEsNICX+2Q8ngSyGoea7MFiDnRxq9jq9309jff4jMVYT0785L3o42pMFeqvbDBq0IYKzetWIms1r2wcpVIo461Hj5RB2Y5nohxCrAmSQmy1pO8wK0B3xk7O9FPm6vQsk3IUTxTPM+JDjENFnlgd18wObTepYEsC67pf9+nWLnvOpsFzkMtzrxjTr/H961S06936Fj1mglBJX1gh4AmuQDHgCz9u4dOZPa9DoFp+oLfLlIpIfldJyUB0++Ctw+IkzDGxBWDRQyw4w9EAAHdzVtVYrQltvOJzVcL6108U94WjajF6I2N3nyl1HIqu32hZLOpe2Xy+jigUECd9CJVNzjGozGSQTQLWQNKOLID3ChIUl/KjogWixzdl1uRUwZzlxXwMAMsaPZoe8neaouTQ0HVgIJytjubQHxRPtzemrWyRZW9jeaQX9BzAXbeXiOCRrM/VVLh9ddbe/LBU/uLP/339o9//3f29au3NoXiXiregh3YI2PikFywCtltgOXD83P78UdP7bRZ83w73CfqiPVdCC4CegBJ9x1kDubtyHSFniyQtzcz1z6wabUc3wrJQ/KC2G/gNhsZRM8+/0tMr1XVuWV9aDEFQgMv5uaPnkIe3ie5b5KNkhh2SAo2tKndAYZrQsuaat6zBtdKaYC5uN1jurxz31LS3gOLj0BgqkfuE9pqo3lsManlpaKAsdOs2HvnXTtpVeVU0mpF9tnXN/b0oqsZH4CHaLtWIusOQsvCTvs967QaImCMZgv7l98+l/wjqtXkWEJLbbqY6TxD8KBdCeFIf1egaUGbHkhN6NU4d1Sv/JMqtML1E0iUnfCDd+RmZzfDsX3z9Y0t50vr9po2GNy48FttVFJDtnJ98Vgez0MUAOgyOGmD7ge3QztqqDWZ+FlyzpJqiCqSNnmpRlUVW0EkoK2kFmxOk/ar0jmqPj+T/KBale2aOhhySPJNJhtQ5m0yEahFVu89slK1ZY2TC9stZtZ98MR2sKlHE+udnFqMd2Z43mjbRq2OPotboQXNaJDEeKscwPVgXu4jbAnVNJLRPPd/SMLICMzvKiaya2fy77Qv5qFKMVln8wDh+1Zged26PIBN1uB0N+/YZ8z7Xh7eHMKQQwB7C3bpaimLkseALX3y8oDtmEA9+/Ppk5H8Pb3wHfrAeb+XB3LfPRavDrz+2WloL8f4SkVMsmW8sHg6ssXgyvaFrfvyjQa2r9Wte/HU9ouZreKhLYbXNn7zhV1fXfqDvTUbDMeSALBwAZrsAk+QEKi1RavIdWE88AzUZZMFC3MysdF0JbNptT1LDM99vnc1Wen1mH3JmxHE2ptSEkS73+4kIqehwkJLlUVSObtxXFjOIph8e7uaMmvxNiZuLHAnWBSkj4K1VsR9P7an7z+zP/zJJ/abf/wHuxpPbTqHrFPUbJA2JqBAcrry7ViA5bLvmXVPHjyyn/zoY4tsIXEtn4+Kr151ogCSBG9JBoKIKrN3bLXkHqS6dSbkO72cg5y7o9y2P6F3034MRBcv0jwANW/X599zzZsjrLeCZeWlFit+IM7k9Nmg3yNJtcc15b6jgqP1zDVlw8KLcd+4jZizcRF8uyubb0y4LwAXBaXuQtbcZKHqkjkZTM+zblPJFZ2obnMW3qhp//T5pV3029Zq10QgEaNwt5FdHNUy57LHhqrOBqNkz18P7NXL17pf8EXtdDr6TBy3J3Eg2F+TTmrn/XPF9yhlXHowPB9xpylL/5k8hxCzkAUASKqe6DyUqrZY7ez16xsbXA5lV4YLEMQdzg0uRdxX8+VUmzuOlXuC93DmrydAcG/RTm93HEQEViF0FSDj566uJgILhPK8FsQr5AZsNNod1wDCmIYEJsNypW147h0tUsAKwFN1V6ZabXpRWK5b6/w9K1DVdc5sz9w04jgKtikUrdftyS6Q2SYXSrNw3GWS5PFUp8rXoyTU15nRvJ80oSGpI/GEBQjdbSVfR5d8PQsAd63RecVK9mt5r5EFvGPFRBYzsr+bBbdDr5W8ThqAD1W1eQCXxaBjr5PLxrxPxXQIIPMONO/1joFU8gHSJ+JYuZ19/fQO4/AuJ6EBUwHsBXbceCKQxHNbLCa2iRcasq/mgzCQL1iz/8g6zciun//WFuuJFdcrG7z83KbTiYdTrvc2Gc8191ptcJlgRlDVLIsVwmeEHgfCn8SxYzYj8JUQVyczSKdWKtlkHgvIFuudDSexGJyaATD3QGME2OHXud7Lzqtdo5rARxK/zBBhs99rbgdBZDjb2RzfRo5zDWPTGZIsNlSetCppm37w6Q/txx8/s1//17+34XyhfDQAgjZmTe0yHPDLxp5WbT+BO0Jfs6dP37cfffIDa+1nEhjTuoUWTstOhWBoGd5eZ+2EXUagryUVnuR2LDBpYTjVnc/XXMEAGcRJIwkAJmCW3Szp36nXd/anJxoI2ASW7mADrZ0T4ybPPl9MwA4A4IWWct3ZOFUf0hOen3QEQluV4+CcUOEpIgdz8R1uNRWZLDO7w2zgeoLA2itKqPWPz3r28KQu5x3mU8ydPntxpUrsyeNTdQe2OPGgEdyu7QEtye1W9luQT2BeUgX99ssXtyGs6EBpDcbESZF8TrVTLNqr199YYbu1TqtlvV5L1ZfallWE556qnZxHiFJq81fLYkSSFAJBg2PnlAzHS3cRWvg9y/FNxiMbXt9Yt9sROHAtIS0hgGcLwSYA8ocqLnSoEa1IDwBmA8Mxkr1HxTkaxjaZTn1ZIB4oalg881QQLXJiRvvGqNUOelZ1SOpWqdc0qkjcV2TC3WjLMxMqcr1zbqV6w1q9x5IiVNtdSXYgs3TbtI+JHlo4w1jVJ84vbA54Hn3fll4T012BW61msDHz9cn1vskakP3dQ5VTenFPg+ShdTf7usdAJ6/iywPaQ8CWBef0z2XB7xCgHVvz73qN5DUPvXbhF7/4hXR26R9I/1Leh83+bPqk5/18+mtZkMsi8bHXus9Jzju29PtnL4BuPFhza8xxCxLprmKiVmJb4+y+nNtsdGmL1dzOn35i3d6pjV+9sMlkrHDX2fUrW4yubDqb2ny+lMEvbaXJLFbLCXuxFvMO6d98VgXoQGUGDJVNVizZ9WAkEgAtFqjr7MghN4yn2Dz5In2pJGdqN37OKe21sgMVrVKG9+ckmocFehQjTgYMC1avFCRPmCw2Nl0iL9jbGOcLyrxQ6dCWRIpAi+4HP/k9+4Mff2p/98tf2NUUD1Go2x7eSj4eLTsqBEW4lIlliT1JwXb27OMf2Z//yZ/Z5vJzCYXFwFtvtbBDouA9mLb4IsBK4bt8NRcBeZkku7VWIgfRfZHIDRK5QLAVS2QjqhZDpamZXZidpB+gsE46wDmG3voVKgqIcxFmvGJjBr9ND4dFn+jVHl6mq5273lB5O1BD249tLfcYpCu+IXGEd09HMfeUa+fBurQ2NzBnN2ubr0lIKNh7520777LxaEiovS0U7VfP31inUbGnD3uqlKbzjVXwaYzn1m831FLGiBhnlVYLB5Syffb8tY1uBgIapDAs9oiq+Zxcxw76O4gy06lSE5Ca90j/KCGchtxR1eZKzidhjWC+VizVPKyWoGE8KGt1yiPdvx5xtFcqAnNNFvXLt1cKN4aAI5eWML9TmVTY22Qaq6PCjBEQgvHI2WTjx8agVqkIyHEcuryeqKU6HozV3gU40QJiV8Z1aeKOQqICGzGALgB2s92+BUXOOVVjq3MWmKIFa/WfyKbs9PH7umaN7qlIXdxb7ahl++Je+tmT3rmkDLi90JWBuJIhS94uN8mmS50XHHJoEyvc2Nuc6g4EyVPS4s2rTO4Chrz1LQs8yfvlfT37fBxaw/OKiuzP3gU42Z9PCpP08aWP8RDoHy5iDiPQrYNKegfwfcAr/XvpMvPQWx5E3ZTg8tCFyYJw9v0O3Sh3nTwcyyF20JZazWdWLRZtPLwSCC7nI7EtrVi308ePbDW5NjTCzAWmrz7z9IPpzGbzhbLKeEBxO2FWp8V/X7B+F+d1/ADRZnlwJnMeWlqtZkOVztXNSLM4J8d4NhmLxc1opp0miwICRi+6AAAgAElEQVTBrbDIAC8o6lRXMPKoRhEp8/O4prSrzAOXmtFJ08W6Xthbt1nW4jmYoRfb2xRj6Y0797PAM59hQaQN9fSj9+z3f/ix/fN/++/2ZjRS+CtzN/RfABjnWmGYtLbqTbXlcAwBDT740U/tb//zf7bp17+y5fhKixUmwHTIEDOTjadZn/64rjGp5pJrnNVtqmoLbTiBeWBjCkDCHI+NyrceAtlTvZsDpu/rZLaX3GsyJKb1mCYXpEyK0SxyjhMBuyKHQuK5HP2DFyiMwdWOKtgtv5zZCYsBsHNnGNqgy7W3S9F1UZVBFJnMsBQr2cN+w/qdqtUrDYFgoVS1f/j8G13ri37LLk7bFq94TZdzwAz84GFfGyhimGqNqqJ7aGX/079+oZbz2UnXavWaDW6GSjrvdFuqiFV5qwpz71IIIEhFuPfZYtES9HYb/3ObOEg83H/oDGkTbsWMrGDp7/E9ReQTDRtOVjafzgXsN9dXtoTBKP3dRv6g8mPFF3aB5+tOHQNpAZtNn22xJdI9VhNxqlwr2T/96ivrtJxNytwLcg2MTwTpPFto7GhZ1ho1T3/gHigWLOp0VCFLWoSDDCbq/ScCvfViYp2LD2xbqlule6pjitDQbjxZnOqVYFpa1Kcn5zpvgDbAhSVY3oKcXRdxX9EsUpq/d1KU9P37jtX5bvXMVjNZYMorTA618tKvlQau7N+PgV0eKN0XjPPwIa+aPAaqecXSXQCbvN637MLyqqz0yc2iafImty92ILQ1e/B5VeTtopO6EfJK7mNleN5FSp/g7In1BW9nG1zn9+68jjVVTOrywp3cZ5Oh7daxevh442Ege3rxno2/+gd7+/yfbTGDjEIop9PQ4yWWS5BS9qruoFETpAr5g92/nLB2O/kN0rbC1okFZjyayQ0fwoIiTcplCXkHU/cEZPGnlbhV1ExRjEyAFSkAem1+iN07c4nTJu1Fs/FsLeaemJaQS2o7qxULdjMh/WAvtxZVecErE49BRMNUKw8ePbBPPnxmr75+Ya+vBsrcoxWLcwWG0J4O4EGvkCLEPKVlt93bT/70L+xv/haw+8xGX//GPxN0cWjljao1ZOOENyOmwsBRyJUL909aKpDccwkTkk+qGB3Ru52hCcBKmpDZMPl5Q0f17TtDv6uC650XqFf4nlGX+GkmbUu+R2tSFlGBRk71q115yLbze2uvTQ+aQxZYHGHYkHhaO3pIKsW9iBvM+EqFyi3YLfBXJB18vbJ+BzYmVUtZxgDMzn715SvpItFdfvDkXCQmhZOWSLuf2Xm7JkkBR+FtSJiHFXvx5kpmz3QdHj++UE7d1Vvs7JbWbbf0O1QyuJYo2YBuhGbGZZuNx3o+0IMyz5SxdBk2o5sFYBUmCYYkMN59mMUbizENr2FP1tI5mcyXNp4t7dWXL9QN4brwexyfLOzWq1tGowgldeJ+2BA5kaQe1XVN+ExIH26uB2qHdk9P5N+52Xh7Xw1psTH3clBp1jFgr5uV3DEnaradZFMq69lu9x+rJQkIR/2nVmxEVmp0rVyuyxwecLdCxagKx8M3Cm0ul4hLcrYu9zBdF4752ObeZ/IeLJteQ9OLdLrCuwsA8tbpPPBKPxOH1vG89zq0jmafr0Pr+DHMSL/fobU8+Xr6v9liLAv62WPOA+DbNuaxi3XwSqa+kQXC+/xOHsB9e/f9bgeU/eB5O5rse2ZP7Le/H9pruMGzQ1dbrmLL+cSmN29EUsEkmrmFO3kwDyjI+mc7vbS3z39ls9FIfn27HdZALGBYGzEP24iiDRhFDZ9Z6UYvsrhvbQtxhfRpFiUsiDYbMfMWDPChXge2IjEsxPUABoDfAlBVTpt53M9ya/02PoLOsITmz6LUEcvOZyG0LVmFqDQAu6hStsF0Y7PVXq814b/B3BgdIA4ePMhnF+f2wdOH9ublN/bqchBkBbSFitIvuSjY/TnRLS1i5nqcg7390c//xv7T//w3Nnn+mb381/9X56wYwAIwpQ3KLhsAxhVFjioF9+jkT3pOlNwPyYPrQOVwhMiXa5yI050CHqKFQkUn4kowc9aMzyHy1k5M9y0SDMgOYZao1wwRQfwo7EsX2y+10PG9JGVbaQUhCd3JFsg7gjOMTAuowAOBBoISmwylbgPOJVtCUkGUr80SlmxV67eqdtFxBiHXmmrgX796pXPLBunZxYl1e63bhAeYv5A1nl6caLbFvQDNPmpUbb7a2xdfv5SkgQW31arb+88+8Ly9ONa1TIpsNlmq7sXKxEmEDd5aiRz4YQJ2Yj4GGy66BYn0BScgqmLcRcjk435m5s28LGo3dQ4GV1Mb3lxJkA07UTIEZmZhPqe/o78rs+nCyxI/2Z0SBTCLhnlZqTZtMJq6ofRmJX1f/7Rri8VMwOnkEyo3/EGbAkiNDghtZXYnUo0bpLdOH1il7gL7SvuBlesNi1pdq7ZOA0kHuYxn1MXxzE7PH2uGL7E4Vnts2IJOlw0fwOfk5FQAcJJkj8YwBYp51SDXxxmc75JnDlV2xwAlvc4dqvKOFQF562h6ff8+v3tsTb4LVLOfMfu+uYB2JPbtO23MQwiZ1yNNvpYtI7MnJm83k4fUeUiedzx5FzNvl3GovOZ96FbJC3Pt2igEuIjGF/OxrTB+vnkrw9k16eMsSFFLi8cMmcHLzzzeZ+pMPF6H+ducakv+mjsbTSZWaza1O6Rt1cRqSwJdX3Sku2HBB/xoSa5hR7qDS71GC2pt8/lK1ZeLw9nlY/Pl7UqcHghwPYvqAjYXODvotWolayJDKBTsekzQpEJULKoWrEmCgsJfcVnZ2XiFzskXZckJguauf35un37ygb16/tyev3htK3k50hYC5EztMxZGae+abbEGod3jtPGHf/kf7ed/8R9s9PxzG77+yiIyAJU4Dv2cSrSo96GNpbQFMdJ2An0X4oaZXSJ6DdW+9HCJls7dAW5JKXxW/pfQ2v3fgVxBveZ5MQKLBEC9mguuKWwYIAwEXV9CKuC/ABszR/7H4r5EViDnFGfFwq6j5SUQDNdBga3oJ6VBdKswZ5U629XxtmBr+abWdO6wiKtX6yKnIDsQSQZmZKlkv3n+Rq1xgOE0qlq7Q1WGbyopGR5HhZXc+Un7Vr9JqjiEj3978couL6/1Hvx+N2rZhx88s1m88OoEFxK5wriDP24sgCYsxna7bQuq1SV5jjtZj0kmsiN/rmFlIq/CxmAck+XnekGOnXv8ZjCyiNdp0conjX1l49HIJsOBUsypAPW+MHZrDa9Ia1VVm2pTFgvWbmHxVQvP2d6G41iszavrSxk/sOni3gHsIIOputV9hlVdpJaoWpMIyDGZ5vvlqkW9U6t1+7YYD61x/r61IsJZi9Y+f0+bAznOkBU5nVgz6ljU7dkCIhsLqpieCdfB28B5Dinch4lpNICbLNh53a6EXfwdyU2GrZkuCJK/J4VD+t/pdfLYWpgtOrKvf+g1844jDc7p98zr/h0rRvKKp+w5y6tKD31Ofca0g0oagPJK5SzIHKvmst87ehAZkfmh3cyxrx8qefPKe9/Ab0VbxoePCouG1mJ4afv9ysaXb7SjJFGLNl/3tO+RKNMrG734jc3GlzL3BSR46F1Q7DM6eUuu1jZFytCgLbXRPAY2IovIar10MS+7S5zV0WhtiHepyRdTWr9qVYxIeSYuvf3BgsKDT9WAZyE1HDFAvOZFr6k2FNIEUdvLRUNIDgF0PMdxY29rvDgrZWupENzZzQyD6qIN453FSBQCWYR5Iuesd9Ky9x+f2ZvXl3J1WW32qvqwG6O7w+fxGJWCZkFiktKuWe3sw09/ZD/85ENbTm6sXtxbV2nqPq/E1xPAq0FBL0IvZ+4SXPhDZVqQhZNLAQRGQZelFqMIKMEh5dZmzDsAifEz7S9vhSYsTt9ty71FZBgnCCQEGV7ytpJDtxgYm0lrCbBTLI3amAUjgxWWpLIHSasIujsWKQBOaQdoHCG08Fp4Toa2KeA4nsydGKHv+SyM1qcVK5Jy9KKKPeyfiOrO7JWF+svXA11vqpRuq2r1ctk6ncg6nRMlEYg1ulnZo7OudVq0/byFe3rSkbH4r3/7lY5zSju6VlEw7MMHD2RwgL5tu/GqHNbicr6wnVig2GtVVJnZ3tuNs+lE8z7JF1YrVZB4RipNgcDieGWjUWyL9dK7CQSwAoxUNQWA3uN5eE7Go7FtkScIdN3lhOurSq4RifTiXt4763bb7i9boW3r9flgNNBmVFsI7MOY79UBHTZkvCdemLXbHDu6KLw2aeE4H0GEabYd7LpPf2RF5BxWsu7D9/UM876asW2x7msp9od7QHGNslTzcxwUNJ6wECqLdBVCazpJcb+rIksqxbyqJ2/9PdTyy9v8H6rIjq3Necd7qPV537Zk+jWzn/Ou6u0+x5oH1gK7hI2ZtwvIK7XzdgHZrx0Dwfv8/rELnbdzOFR1ZoEuDeb48CF2ZSEiD2w6uLLdem6r6VCGtlgPja4vrX3x2Orlim0mb2z4za9tPhnZcrFU0jOZX1t0PlR1C9h1BVuQKL6EtbeVYTQgiJiaSByIGuzCkyoEthjkFgb87KKXsduG0d4hGgi7MXbCEdZkAKEkAiW7Hs+9lRmvbbUv2OOThvsmhqqSUVSvUbKqBOh7G0yXhgc9ZOlWDYAxm8yQM6C329lsSavN27qyQDJkBUU77zY9R23hYN6Ack4ShJztHfTYPZOCANBDh2cxbjbr9uTRhTXKJet3IzttNW/1doAdCxskIInZfeB46zrByiFnRlqcwWYruxtO5mowAoOVStDL+RVOzu+3NkdBYrATucatxpLWqMf5uE0YRAkXPDsoJmkUSsymTRlalmwu+DsOKYA8VRPia1ipVHe0tGhpOuhU3UmmRLtybeN5bDXcN8TGQ3doJpVegQp4Yxedul1029592DL/K9kXr7GhW+vewjKOm4GsuacPH9ka84KYFI6RtZt1e3h2IrceNmSkKOA3+a+fv1T6uFIWJtD+d9Y/iezpkyeyLGv32jYe4XZC4nZNx8UiH88mFkU1a7U7ImQAasylo8hZmrT6OQ8CERLB61XdC9+8ulZ3Q4SZauM27Ruw4uuAHGMDnp3xZGh7EY4gcTlppVwBREkXIBbJrN7EbLkoycRkOlfGHzZol5dXuuZYtjIXh5jDfcVmtVGrGdUtx8b7UpUTDqt8xFLJmt2e1Rodha9efPTvbRtS708ePZVwP56MrPfgidsDQgbC1YXQ52AoAHNas0UkJZtVALt3c2COyxNO2ODBYH1nz5UHXOpMhI1Ydp07BhDp9S9bpOTN7RIwOLQW3wdo02vpIfDLAuWhn8tWgHe9f/bcpQX1yWfKe41vgd0hZM6+wLGfy3uzNFofRN2cXut9ADhZKJMbKf3+h6o9KgwkBeQp0+ZZzyeicK8XYxu+/cbKdUgja599NJtmy6nN3vzWpuOh5hHsfFUN0KNHqoAhMDMQac02Cl+V32ARGcPKE6U164KyTHvEe/I8dLSIWBARztK2ZAfIwgVwQfggsRw6OQsdbUokCdcTZ37SOp2stvYYfVQRi7ClZ+Tt9tZrUD3JT0VMShIPWDzrFbMGoZVrs+vZTukIsyXVXUgcwGYphF/2mjygOxtiAEz+mgiFRWvqL1uZQQPYdeX2uSen4oyaVeuftqxRrtqDfs/OO5FmnyKF4G6P56LS0anAvK3ou3Hsz4rwCUJb7V2OXSIuTyQFSUq5rn+QEOS1hm4XguCOIhPjENmjakTvX1CFpRSMMLdLwlnZzCQxNS7mxxggtKuRVARBOS1OiChUfOjvJEwPiebMfZjnspEgzodNCtcUQpGfEVMaAWxbgnqf9lsWIdgvMxPyDcjnr66tuN8qlFfzY9tbvVKx959eCIR4LxiDs/HMHpyd2Gm3LYE4idrtdtP2+5L9+rOv3D1nvpQ0AInBg37XTk5OrVQp2vlZ364ur/V5qXroonJ60LKViKSiMoqoblw0DrO2ibh6g5SC9p5XVkU0aGTkDWd2eT3WfSd9KPZwZtbp9mw2GYuoA5szXs5sPp3YXh2PILI2IngacjnZ79Z6XUgjSG2ubwZWrrj2bjKZiRBD7h6bBqQ8ipziPkPO0GppLCAyTBXpC4GrG0kaOg+eCKA2y42dffTHttnHtl2urHfxUGOCcqUhecMSTeC+JH0ioMVGmQoPsov0dlTxW7+WPrtzVjD/5Wd9VucgmNfaS389u1ZmASMLVOl/3wck8tbiQ6B3rIo6BNzHjuEYKOat1cnX7mrBHgK77Ge9s42ZVw5nASULcHdVdnkX8NBJOtS6TF+gQ5Vd9kbQzokFa7VwdlSd9s1Kc7vCOrbRmxc2mY8tap2I+YYbBN9bDp7bfMgcjyw7z59TQKcy0GBm0baMVSVx4xO9onELeWd6KMrSQTHnkp8iJArageR1KacMdltZLUuqHqpD6bBgXVIZohtCfBv+Po3XFouZaRIk99vM7fBVXKmtRgQLYvNu3T0hocyPF4qW1HFEFW9ljuZmMcSLDQL0YLUl7ZdXkN2GSwQQs/OsuncirSnvEMotH//BSgiphX24YWEr2YPzriqdk07bnpxEYRHz1icWVYAWpBvOCe0iH525kJ5WnteI/ifxHgSm+HueM48g61Y35wtN8rDwmlRIAA5EEz6Glt3Q2nTvTLSAHuabPCQinHB/EOXD/4IdlOayQR+llIO9u9Yk1eJs4dpI2ltUigY06bOV7Xo0knSE60A3AJ0bbNhGg9w7l6W812chL6sFR2XAzOnrtwOfue2K2pyQPoG9WL/XtKdPHttwMlFFjN6saBtJDTCIlp4RkXULEtHSXrx8o3bl9WBms3gmNu8PPnxfMzmq7gcPH9h4SL4e8gl33+m02tKVYYIu+WKpZDF/R/Ddbls9alqj0bT5ZGrz5cIasBrZ7BlV0M4m84Vn3RHbw2eSVg+BvVfR8wVi7b2YlclzDdNzB2GqAVDvLGo6YNGiJ0lkhExDmZRbT0nArm2zktidio73Z5PZarWlLaR1juSg2oj0ephTdx4+0abWNiXrffxHttmtBHbN9qlVm8wJWzIN4BpG0YmYsrWKE1bw/CTU1dMN/F7TBja0YrmXE9F48rW71s1DQJddG7PV2/cBvPR73FWR5b1vggd3AVDempx9vWzLN/l+ds0/tEFIv172c2WrXXV7aGNmwSoPeLKgd1/Aui/wpd/z2I4ifULydgOHTqh/RvLAcKVHH+RVxWI2FelicvWNTccDK+GNudtZ1D6x7XJoy+Fri28uFbMznI71GhvtyJ1sQHsKwehgOLNdcN2g/UjVhowBogmVDD6GgAPtQBZVdvIIk5lJwXjDmYKHioeWh3mOZs2cpcei06w1NA/h3EBGob3J9+I1O+6StaO6qo4lIBmii7oRFRSGy1ubrveq3uSCUjar85nnRP1sLN6YxaQkCLxhw3l7UtUF9mELqlw3jFYLsuwJzLSLWExJKpdjDKbHS7c0e/rkTIsOLcP3+11rNUjMdjsyWrq0lQBKHC/klqEZmwZ1sjxLz9ySoUgIHw/07XcswuSaU+Fx/Byzt4MSAoHPaH1BCkw3ZnMatgQ2JQ4pCvP1c6B5nNLruUa0M3cCuwTk2FhwHymct1BSKxNABUxpQSeWZbK5xpgaujst6MFQJAiqWti1gBocXY6DOS6Ag86O89+M3JKKBff56ysPmd3SRnSZBRuFZq1kz957LLPjKe1BonsKHrR70m2pjciGh6qMxf/q5lokotliY5MpkputQl65ZshoolbNzi4eul+r5mkzbcogb+DHCihBIuHe1kbAqb6y62p3O26oMJ5au9tSsOkaPSndBtrlk5kTT0Td90R05DqyH9uZqjPy8GiFrrdo7Op6b+7L0/6pROx0JrCbA/CHo6HNpjPrdrqhY+B6vN3GqzzkEKrslHZAskLDKgSpIu0pVaxz8TDU1SXrPPmBtIPNzgPdF1SB9aglJ6V2qy/xuEy3VzCmiyLXYDeGqD5ZaPPmbYfWzfuun2kgO7QuZkHj2JqbXTPzWoh5QHFfYFRBkScDOlTNpL5+rFrMfvY8cMv7bN86zwnYpQEvffLyTtxdFzALXMkFE7oeMHJOTtIxP81jQHYXQGsRwzGdfnuoICRypbU4H9rw6rVaiLQzrYxGp2rj17+xxfjGdkuSClaq1vh9dsGaNwTnjMFwJH9A92ekrblVS4eFcb6KxehqVnygTdAlgMFixE6RqpAqTXZJhYJCPFdolbbO0ERUC4ixaFEJ8O+5tFxo9YIlGQnXdcDDXel9/Ibhb8maFRxZ3G4sVrK3qb2JafQ8JlpmawsBHanQEC58kaCVCa+Ez+Fm1jurEFEEuaSKi4g7nDBy6zSrat2utkUt9IDNg/OeXfR7NhpN7Gm/a48gXIT8MFp17Owh1yheSKQXrxoBFjmo6F4JW4rENDrI6kLj8xYkb3ebAmtPUZDTpOaf71LG1SbVXE7Ro66Z4+dVbYfk80IIaA35drS8tMiRuI0AXwkNzGgXHuQq23sccfCCpH25E3OVgg4AlKumzKUrWkTH47E74gRD50rJ2YMiQhTM6qWKnXY9eLXDIq5Q3KV9/vVrt5Ij8qZSt+mCKgtTgbJ8V589e6J5MK+/Xs5lFI3QutuN5CrCPRNFkb29eqt7AH0ZhsrS/cWxqlfYnfx+v39qraijpIN4ORcDEbmMLMSY0crVpGyrzZKzoRkboIWGr9XqKt+Odj/J5rRSeV4gOLF/ox2vf0PaKFelXeWKnfb6VqzV7ObqUtFZwGqxVPdAYpkssHEr2tlJ2xbM2stVEX1efvNKLVIkMAjIeS4RlLMRA0FJPYAxyrVvt4jyqdguXlq7d2FR70QbA+7bk8cf2b5UsXb3gc6PUg3w5Fyvrd3pq32f3Gcxbc0tukTa8+8Ylj779Z87VMXdt3o7VrXkrXXphf7Qmp2eB2bB69Canz3e+4JeGmSyleih17xPkZN+3eQcH6p0v1MhwsY8hpLHK6WMWjf8cPagbxejtIFczhXLHtx9qrhD7/Wtl5ehLxWVD4tpK6wJX1wtrV6v2OjlC1vtN9oVYvbc6vVsA/Py1ReqxHCqIH2cRWfPcic2mVPRyQBjhiB5tNplLE6bWyo3ZAUWrqhKGjozHpIOqqLtczyw4UQ8KZbUjoHgMFlQOZZckOyaaWs1mR3guuKsz0W8tpnmZL6wwh1hd85gnWOTALhg1qkXbbXeKSdtvff4E5b8dgMx+dZG86LigAAzKidIJrRpALsGlR3VMCzPHXJ2ALBszRqhrb6YU6n1IuaMG1vuCjYN1efZaccuTnr29mpgF73IPnpybg0cJyq47HsCgNpa/Fci9UAsoU2pVAdvN6bNnJmJpQXn39LjhRT09CLjZJd3cxI2Dej6OAduTuYEEOjr/ncnoEh+gFohMFSp8nxOE+J7qIa5Fsz/qFTKZTcTWAKank5BBZm8nipFZWQUNGMCiPkpNhi0xZJqByAB7DodZxT2em0ZEKAn/OLlWxvHK1XZ/U5bm4wZbVBMnps1e/DgwlptTzQfDm+sXaU9urWTk46dkJtIqnjVZ4fPv3mpzRatTe4XHH8ScFIrVibf+D+WFA4ro3TmYhtnpJJTWK3SksaRxy3BaMMzu273emptAsbxfKG5HtUrc0xa3MysATisvwBnWM7IViCBnZ6dS4bC/c0mibYvVd+ArLwKd0vRHj3qayO32RYUKDy4Gah1KykLLXIciehe1BGn1zWTd6eWokVyXiGEeWft/kOLuh11eiDDdM4+tD2My2rdWs2OgJxZqO0h75x5vkWYxSE7oqWLcxCVnbsWuDaT65aWDvx/rL3HkiRplqV3jZupGncaLCOSVnVXc/QMMBAINlhAsBkssMEDYIWH7F4CAsyg0UW6q7KSRQZxbpxTyHeuaqSGlpq7Zw+8JCUr3Y2oqar957/3HnLfQpysZLKqqWRVl1zYs9bJxwLFY7ph8THHj02+X7pyywLlQ0VcGmeysOXQ68XHkv57EluSj8kC5Q8zu/te7FDVdOhDfbTgpB6U/MD3XaB09Xhod5B8+azX84vD7tz1b3wRxDKbT9Vmm0/6NiGWhB3oDMcIYk32Nrl7p6w6WHrjcV+tR4SutGVoK8Gq87RqXst9Don3WSM/EEGBnaw7aWgHjkUYlSBVWq1i5Xzko7iOYmVEOPDZ13iKndT2Q4sEBw120+wVxtOZlunxbCPAw3WF+RYLvwgf5IPpd059aFW8GpggMVh71AzFCK1Iculmq7yRiTmNrM44P1Q7LKaAk5IANO8CtN1rEI9NX8gdjDo18s0ARKQO7obRaQciCGBwDWvwqxdn1qnXBMhaiJB7RLl0LIZwXiTIJR2AViTQ6sXehzYRC1Ys8E/vnJOemn4f+LHFcxO5l0R6sPheSv+O3wuoIuATSEWzOf7NZiN+jkTg6O0QYhcgl9CiY6bG+fZqWN4w0hwAdlRCMGOnqmg3YoS6Iw1EI+ZorToatp0dtyu6t9rdpuW5Z3cbe3N9Z7ckYuQ8TZ5EeJiH/d7Img0y2Kp2dnqs9vB8PrPx4E7VfhAEbh9WrWnOSkvv4vrGhv1BBGYtfYUmU+7rnSKncPdhPqYqeLe1s7MTnZVRf+A2WegrI4/T2HGHcyUmL/PlircA14uV5A6K1NH9i1Waf2/QsVFF0obk2Bezic9/601bcW8t91ZvNp2oNUFy4d/dbhvCSVHnFwLXerEWuNfKFUkhKtWifDTZhAHKjVZLuj1cYcImySPOnq23ut4mzhHRXrbu8XPbFitWq3et2mjZfDbUtaiFgHcr6hDE7MrIhBxtIDPFhM8l5zLekD20EKdBJL0GHwKHQ+tmGgSzqr3HVmaHHpf13lnH/RD4/pzXT+PMIaw6hAUfKu2k9ODQyUmexKRnYVa5nFWNPbRDST/nIQC7D3zTJ1ELmOi/tJ945s6Wi6nl8yUBTu/qnXaem8VMM+yMj3UAACAASURBVIHtamb5/crGvUtpdyajkc1HQ2dlyuZopdbSgoRxvmwiLrCbg0a9FvB5eKf7N/JTYgbGnEIJzVHcTcHFwMxz+PLx2gAJFcNwPBd4sPDLwklOI3TL8NR0PRsvDYV8qkXVqxVKvDAgyTxadPc5a5ah92PjBHOTKhDA8ticagHd3s5mq5yNl5EptAiXtDGpDH2gpupSc04qu5IqO1kgbTyXrx1gF4ao3TyEtJC3RoBY2I2voX+/OOnaebuuEFvZWWFJxYxKricOrjyPz8x5Z+FLAl28Y5Y0IAq9Td43AvvIVzTOsPuJbOLZhfFOOpYUxG0dvz8dWKlq1H6MAlhjcIsZmDE5JQY7z87L2WSGh6lXhxwLBCNttBRUy0bIz9FwQroGpsmeSCFXkkJRNludeqDnPztqqCprHnXM8Ffdru2y17Pvr8fWrLJhMOtPFiKncI2ms6WdHYWa656cnYk9eHFxYfVa0bqdjs4vZCBIHrEW7PLqSuYEfGbZg1VrqsyYCUrfmMt9mFPxOYgAkh3YcGT7LRo67mm3DdPMVSDsHp+azZarVobpvFp6GoFYi8wb0eDRlgw1I+z3+7pvqfZ7AHCJEFfAfq/KKZcv2mI6l4kDRC+qtW4jUJvzx3eXCo1FcsEmj+8Y100pIxU2UGULQmKPSgJxglp9A7SxSq1mjWZX+tZCeGbVRlMs27Bzbp3z5yKgTIY96548sQrsbO6LKMZJ5wyZCUnzUWSQ1plINpC2u0uC1kNr4UPVz2PXxvR7xs+771jiY3tUtyx6wcceb1bVFb/PfSCfVf0l1/g0Zt33uR8kqGShaBbIZT3uUJn6mMc+FjTTF+jjE8His3IRaLToICRHz8MOeNK7sTVmr8xPFjPL7Zc2uv7Rb1oc7ZdzOZ0zQ4LdJW1eRG6ZzlYCOeCMLwxfgNl0otYU70UMi4AxZ2oHOqvLBbLkutFWxXAZkGKR4JxSCSE7GEymShR3372CjlUFg6JU3I6M1+0N5jaFDIOYWQxRXN9LqhRyzvO3SnFvzUpJvppTzecc7GTWK0ac2WSJbMFp7TAF0dAx15M3YSy+xh6JmVKlIHG5GIpK4M5L9wWtHEbneEEFWFBrjRYZYjkW2eN63Y7boR23YceVrIq7vRzpC3I3Ud6nOCpuH1aKgTbhlarIl2gGpxamTH79GMXS/JB759ZjbCSccOKaOonOI0CKza/je9GrPn+MwJBKMBKtx3EstPA4/9I87swWG0+Yh33rHpneBuU4ARIqZI9jkreUNiqTyVKGAErfXlP1EPMT2GCysHbdY25O23WZHbS6XStK47Kz60HffrweqV4HxCCpQLogvDVnzNK21mqG1ulApiiLOTwe9OzstKsWIKQnJAiNMNQ5R4g+nc8jwstcHY0wbEiHtmSWR2yURONVVfbSqNWQAlSkSxODVYxMyEZYiTEbxv+U6w/Bgyigqqo8EaaY+eKjSrbdbKk2JwDIuYb0QYdkOpuJccoMjpkoRBikBzgMqTsTVfmvzo5slyva9++u+IJrLIAoPr9jw0R16fZgVLXVaiA/VvxZ0ebtUDQKEGtWrbesUKlbJehYJWhYvtqyWr1ppRrMz7KN+30LGk0rw8okLBkyUUS+0HcuSsHgfPLZ4jbmh0oi4daTVcXF3YnkmvVQRZT1nCSQHSpA/q0VXVbLNAkwh44nfkwS0LKA+jGfN6u4yQLt+ypeHU/soHKoFD1URd0HWOkW5KGDva8yTILYY3czHwMfDDp22b4QuvibWRoUc1wQNjbq3VqxUpGH3249tdX42iZj2jsVW88mNp+ONDOBzQhpY87uPdKDMePIlepWDttqU61mE5sNh6bmlSQF5F8hIZjbcasu6j4OKbAjG9WyLTcrsTBZvHRcVCaRA8dgPFWoKtIDwCKoBT703u30mizlcs5f7a03cQIMs0XApY5cAvmBbJ8Agq1y7gBWfBInK48HCsu8H5VewQbzra32mEIDpi4YR7pApSVH/w2g5qSVSsWrO4COFG528s2a+wICqEgZmFdhrcaMUkbC1Yp1WqG16jU763asrjZmUYswJAU2E2wCiJXxVHE+Ia3Mj2d0H754Smx3pig/gIuquQjsNCFjnsTqmHNCidxTCKGIGJUfHFNEigHkvfpnjyBmYASQMWkGoGMx982GXzfAADCTyJm4HR4Tte1GEEg4JmzC1PXai7EKW5XZKW02QIQbgzYv5465FQQgNgXTxUwJ2VXIH8ul3QyGdtnDyWZnR62KTMaJBmoFZVXFQZX5VskatbrVG3WRfm6u7qR5RKZA5wGQPu521O4G9nsDWnUO7pBQOP5qrS6iCQQS7nWuPwu7iFnziXVOTnTcK+7DzUobIkgaQVBR5R/bpsldh/ibfEnVpFi946lkDDgW3fQHivZB8M51BZw5F9xHs8VcrXg2Q+gV2UAgbciTAzga268+e2r90cRGSDyQi0jegSk5oAez2TP5qAIBO4ylVeHVAoGmnFgqFauFLSu1nhoyuP2+bI2zl3Ju4X6iJc3LIi0Imi33wYSQpAxK1wJ6CKvfg2ySvBvhMV3xWhQT7h5a1LOqqWQVmFwrs8Ax/bvkmplVVWUB5ENVX9Y6nv5dFqim3//QZ/k56/yh973vPH6o7NKVlBaRhCFpjOCHQOgxJyL9Gunn6Ea5R1z+0A0Tn2i3f/LZEUN/2VhhKxT5P1L1jPp3uFJqBrJeTWw9vrXF6JY7WWaz46t3tpgNo0rCxbV8wQFHWjPs5sOzT+3o9Nz6l28VswJ4sSjA8JpNp1owSJVuVks2VxXkQmr8JF0CwY7XhcofvhQ70hJmMmdmxsMyqS96VKkxAyMzT0zO9c5up0slD2DECyOUWQ7ElOFsbbUS/pV7/bucz9lo5iJ0qs96GUYoNks5u5vt5JcJ9ZrqjoUJGzDkCZ60nVPLk0WzUoYNiCTCfTr5LK2qZ+/RioPRud6RaJ7XDFOtVcyNm6EWxJNu0zr1pipQNFy0wsp5FkOv7NzJBGo9YnGqS78n/NorEEiC9kIesZ8DY5wF5l8iHgGZxhfO+D6ONXAxyMXtSVVkajdvFYOkmBvIJRpIevwRi6lSsCPzAACNyo8NxJJcQizaCEad4yG5VM4Zwm0eAzmCyg7cp7VJ+5LzxByW+wQiEpsS8u4AK2nd2k0bzsbWaiDZqNpiMbHb4cxeXw5UuYRVWLFFu7wZW7tZs1rFSThE31D9d9pNgchoPNb951KEqirfEjKVJp6tDmCIyzVWJCV9vbTJdCZg8ArbLde4N9nwYLbMf0PnJxIL6QCdCH5gXpLwUSjntSl0ktHWqiQfRJFOtP6Gw4m1Oy2d6+vboWbcx8ddu729k9RGobbapFJFbRX5wzXi2Jidca1PWlUbjid2czewoBqo4zDC9UjxUS7f5hpUA0ThBNIWLWw0LQ+Li+uKsToA3T61gHw6ujVUdZ1zq9fbVu+0bcD6AJmsSjsWNxtS2zF9wFKMe8tn89xPVIFyywGgq5w7P28PtQPvq0SSYBSvm+mK6r419z6AS75e1vskQTbrPdLHfajKOuTecgiofk7HLwvMH6o4H0w9OHRC02V5FnClUT4JZlkH9ljATAJuskz293Mhd5y/xVYMkPLARN/hr2Yjm46GVqmjudnadj6xxfDSVsuZWpKK3Ll6b7sdgLJ0E2bCF1Ummk0mM8sFLTv99AsQycZ3PbMyOje0T2aj23c2HPSMDKv1cq6BPi1ErJsQAudzW7E7eTxfllh0qhYpZAFlokVcB4TglbKneyNmncOIc3AkAmi4YtEhzw6vzJXVKh7Ain8mZDLakbx/u+p/n6xNWWj1csFqVUyGzYbTvQ0WkFYKNl54e5bcOmzA8OKk0oE8Uyv7LE9gt9mK8ALYNVXFbfQZqckAaVzl2YnzZIhAzFlIgIBgcEbFUmZTwUKPPZnHFIFVbD5k94QEIarYYsDT/SHCkeeoqXVJ9RkRBFh8/Qvm7payvIqCaZPgxu9i82KBn1LCPaU8TipXNUY7k0owjv/hM6Mbgz5Py26PVITQX98Yqk05w8qqKrnHdLZQlcGuH9d/d9rxJAoIHrr2+YJE9pCN8H/M2cZOWm0bzaYyLm43QrXHmdF9++5WlTA6rwYs4ilG4Ws7a1e0marXKtaiZVcuW6vdsrBWtHdvbiSm5jmahRYK1qzX3KiAlA+kLjIzZ0bsyvzxeGZbdG4wC2X8zX3i15jHu58as+eyNkZUuNJMQjAJA83bZjAklQxu8pSEZQnzkg0ViQhHRy2xjalQ2bzJco/2JvZ5zP6i6J9axdmVVFhscMjaC2qYq2/szbuLKEKrIpYy3ZtmWNU4gB+8aTGyZsPb6HRUXWsOTUJ6sWits1cCQqaUlfZzC1rHFgRNK9aqkdE37RXvktTCUN9DhdtHSeO+XrnukB+Rd/C8jYTm961nWUD32N9lgdWh98pagz8e9aQyIKMXeqjteV8VmNX6TIJqGjseeq+fiwtZoCnsSUoPki8an/j7Wo3pcjSrPE0/P/3f96F5uu973y4jfiy7LRZDAMrbUnFci5NGYCCObi8ViIkF0Xo+seVooLTxXJ4+l9ls0Lf1cuqWYBscTiIaOtR83NXDYwvax7ZdL0RNZlcOa6xcDazZbNrw6rXdXl/ZFLr2fCRxrlpXVEtqzWyk7SIHjAUSQbm+QFGbBMcJBNoshMwrGLgzM6R1yOMRjjOsXy7WNqRaYLGWs8ZaCw4LELR0PkyjismyWauCd+bWRhBV5oAUEgJTBUbFdzdzpxZm8BhHV8q0CiGiOMkEsKuWkCQU1MZcrPHu9Dy7eoAV1NKmc2j4eRckb5nl+IyN18Ufkzleu92ys05dAMjCBbhBnpAImDpHGjtak5G9Ut7TGOIEg0LeF7J4wyPHFYgtrNSJeV58zT5mXDqJR+njEeEg/qIhrua+8dd1Io8ILrE8IbqP0EHSSqaliS2bNJVoISPW5mQ+lxSBqmg0mloZF35so0iroAW6If4JpmtOiRY8NwywiluLMdkIS9YIaGsudP46raatZ0sbzCb27UXflqud2Lz4lDJ3JfAVh61WWFZALibQEDIQ8Z8ct8WGvb65s5CqB2nKeqXXh9HID+JprjEzZEUYiVAF/d/t8tgw0IXQY0uAI5s0/54w8xUDuFC08ZRgVreCqwZN3adIJmBHYgHGOWX2hRtMr9+XywrXnYuNflTaPObK84U2p2jiOP9UjrQjIZTt9gQFF+xpN9SM83YwimznkLJ4KCzBwgAus0XuDbSFmFCXQ7esA5SVqpHLW+fkKaZ3VgyaVmueWdhl3gm4RlmLMnkml5Cqnxmpm7ezsYlZzW7y/HGaQVJr93MW6p/z2OS6eahCzKoEk8VB8nkPVaHxsfG4JLEriRM/F7Qeqj4fOh9JwH2oqtMGIRaVJ4El600eW2IeAsn0ib1vJ3IfwN4HeBp2rzFk9ZuUY8YBg+qMXXqpVJUP5mo1sXy5agXmLbeXtpr2JMRlRoXObjmbaveq2V4BMpzHfchRw0rWevaZsZxh3Bwen+px6/lMkT5o5Sa3b7VwTFcrm/UubDLo2XbPF8SrJ9ohHI+EyjouCB9uNExRMl7yxXepA188nkd7j5YPGWS01eTkst7YAJkCbvVFZh3O0qQ9yG4dUXqnXtDckRkdrSecJ+4mnovWrua16JKIcDXCod/JHu7Q73o7drLMzyDVVNmllwqq0LA24/2YMbVCwG7j2XnQyyVjcLCjxcSLtoOytcJAbhdPj5tyfHH6OqzPOAWbnDxnYfo/zD8c7FwQDlvTwVs3b9TejNvV9EI5r/GPgM4HdX4vREnjqtoEQHGunCe5qwUqFxVf5ON5Fr9zognyDVrYc7U5kYlIKpGnnecVz2Q+i6zByoq3wVSZGQ9Vnij1OzSSbCQ4sXlVjTBUsdWipdkIinZ+0rLecKRq6PToyJaTiSq9765GmrvS9aSCOG6WFHfDpsE7Bp5RyMyvXipYUK9bt9Owm/7QZtO5qmkqGiplDKOpzqhKmE8pcRzSzXKp9jvHHc/5ADa2AcgFtuuVzeYzXQuwijkumxkib1bLuej+MaMSnV2x5BmQzDq55/j/Lh+hmsO/sijXFRJEIK1MZlj5rVSdYjjAVaFqKxQqtphvLKiV7POXT+z9dU9Budj5AeS0JiE+oaHjeJjZwcBsNAhcLViFFijDOYguG3/9atCwave55UqBNTtPrHn2JPIFraodzf3lBtJu5wd5BjJOcrzjXSSPb4r1ddxbSYuw5Jp1aB09BFjJjV26YkqPmdJrYxbYpY8l/h49VAHGm8ustfnnglz8WvF7Jz/jofOTriSTz7kPE5LH/SczuySC3/cBD71B+iCSrcvkaydP0CFwe6isT/89nsfE8fbuXbmRfk76Onbi45EVKzAWVzK3ndzd2nZDJbWyaqFo/XffiaEJsYQvhFhgK7wuy2alqlVoddTqcioh/BHWGRq46WSkmct6Orbh7YXVuifa/fbefme9m0storvdUu09+Woyw5l5PIlstVhICbSkbQJDcr7R3CMPhVr0brcaW83ZWUcLMekIi42E3Mx9qBRHc+yX3DmeXX87LBgm+XEqO0CEJ+Zss7VGuWBB2ReH3nhrYyKLoi8qdHEWZ1bwYo5FqaAZHmLiZgNd1EqtUnbU7cBBazBHd0YuH1MzWp7eUuUzhtWiterktDXt+VlHAInAPH6MfDapEjSnU+S0D/wBOxFV5EL9kUOF2pgRGSC5m47vOW9jIgRHY+nSA90TkRMJ/6YToDlgpPmTo8oHfR0WYO4D6s/d2XxFMj0GA8zeVhYGyAU2hh8mJBkYhQAYFUJvOPaqFSYmBuHoziTZ8LFORLS0MCwa0sxcrqhw3GdnTQEp5/Gse2SbxdT6w7FdDgnIZS7qTjNn7aoNZ7Tmt3bcrHlbWebckILKYs2edttqh14yE1MclQvAmZlCEKJi53tDqw4gFHBZ3oajiYyPOcjY9JjNFe87W1Ldch9u9NowMLW4K7NwLamJDMKDmi3ncw9jLRO+CsMSDR5ibLdJg9DC3Pr2biiVBZsK3F64htK20iLcY3pOOzSQAfarT5/b9fWVLedEL2H0wP1VlmOQzJm12c0LBElnAKBq7SPdo4A1x0aIcrHasNbTT9XNOH7xCwtaRwI5Oi26T2hR6v+zIfUZsc5FdE25fput28axoWEDkrWQP7ZQeEyX66PFOxEnlNVVS7/eY6q3hwAyC1CTv8s6jjSgHqrC0mB+33tldQgPAfeHjXHSG/M+VH1MtXXfY9IfJPnf6WowXd4+FgzjgWjy9fjyUbVJ+7aYaR5HpA+Jw7QqN9z8trfldGjbxdjG/VuZ3MZ5VhtIKexea6FV2k+tVKvbejq3zqsvrVrI23DYt1a7o6geqj+sx4gBygctC6pVG9+8s6u3r1Udzcd922/JwYO67qnWgAoVHAumjH4jxxQATEGY2qFiCMxsiWpyITCWJWGONPKlC7kjmcD1iAWl9KHSY8d73vD4GmY2LPqjxd76850FZeZte4Eqb30zAxh8JMMijYYQk2IWRLpeVIGw+wC72WRl/fHc8hBUaoDr3sZzfzztTV6HkozFVyL2Ut6aYcU6jbo9P+3aUbPuxwltW5EreG1SCcakEq9mYVNCrXcwi0yhP+jwvJ3Ezjrrh4WZ80xFK3KL5AS+iIFvsWha51zelu6r4jo8t/pyHZ23wvmZzpkprcXAZK5VlcTCgYzHcT1odUJ0GI7GAkA+10IbKDcBZ2b6oZJECxnQFub9cNEp2OfPj2w0m+u6nh+fWG6ztP5oZJe9sQVB3b5731ebuxWUrFUPrDea2mnbQ3xJr6/XK9pc1au4gZTs2emxshFJXKDwhcwRkGQelqWZpNKjMpVtGU4kLNqaxYHAnsZN94I5mog++70NxhMbTyaeMlDhGrpmEiNmvyZoRCuYDwkERcih+lN6OcxKUgSCaBNidn03sMmMTD1IKRX5avYGfb0f4Em2Hd+JViOwF8/O7fL9e5GrqM757jC5ZR7MJg9LPVqxzONaraaYl83umUhqsJM156Wd2z63oHtu5WrDguNnliPFHLuxKM1cXYHox+dyfg9C7BGJq1yR9Rn3FTrF5M9/6VqaeUNHv0y/dlY7L1l0pLtqyUIjXTGl19706yTBPAkuh0Au83sZOdEcOsaH3jP9mg9VxX8CdvELZKH/fSc+/byHQDENclkf7DHv95gbi8coaZyUg83CdvT00dtUKjYd9m08vHZ6+Gph0+GNdonbxVwsOtwYFhg/k0XFc47Orfv0S+0Mac+cvvrcCpuNWFsFtZHczZ3qbTrsWT7oWLvdtt6b7+326rXafJPetUgvSr5GF6RF1kGBhRU2pxKeN6RWL+WmT5XDrlIkGe2s9zad4exCG8idHKBwEybJ364nKy1WpRI0cCe0PO1iYrty0e1ua6O5WW/CHI72IkxAKhyz4WIvRidIEAegEluEFVOtzPyvJNlAvRnYcLyw3mCiGUwrxOOSOKK9fCFpSdFOpboLK8y+WET31gyqcgl5etq1k2Y9sk2DjemVK21kKj1mkJwRqjoPx/Q5ZHzvqG3JXCxqkSIz+HBDR2CpRXnrzvix3CBeqJX/AFNTMU3RXJc2cvQl5HFsNLB/4z2VYA4BIfJF5V6azEhd91kNTipUbmwkoMxPFgtrt46t3+/hA6fKnBkcVRV6xDleo8y80NrhSRlUBCxYilEl/eWnz220WNrdcGxn3a7mUP3J2H64GFmLdPK92UV/qgw4NhDoHN9fj+3FaT0yI8jbccM9N2Eo1oOanTQbki8gbufa4osJGaYR5C2oEVuDQwyzYAJ6ndTELE7p6Frk8840piqiywDZhpBiOcfQFiwJYJXuESWVazPDjNpl9ZppY+0lAwZFBpU1u+Pnuje0y6u+bnhE5cht+sORxPoQQ2rVUBrQsFKwJ2fHdn3Tk18n9yrVYUCwMIkekY7QwahsrVbLglZTLcvldCo3mcl0ZEG5ao3WkZUaRxZ2nlvQOdF3qCbmZXTdIUnpe4cPZlXnIZa7eJvT/VVVKZaqLplJaevuA6bHAMGhtTALTLPaiY8BguQa/NB6nKzKkkVF1nvzu4darTF4ZgFyuvuXBvWHNgTxmvABo5JG0GmkzrpQaTB7DDj+Wyu39Ic5tFvSgpRw2k6ewOV0LH0Q7Uwxwio1VXKj3pXNxndiqa0GA1ttZqqaWJmp+mDA0b7jxi8ETQtPXlmt2bU97MxKoGF2dbez2+tLW+1X1m51NC+gZTob9q3x/Eu1J4dX7+zu4gdbrabWv3hnq+UkmoutBajoiPhCUe0hH6AKYKc4ms5VhfAatL4A6HjRHg5GAmAG+eygSX8W2SGfs8F0K+IENlR069jRs/Dl9mstUnxBp4ud3Y6dtXgUkjzgIa+jhSnQ1dMP3KkEUg3LVbWcs26zZkEZYgm77omOkcUJnR3JEVMMpxEIb9CQ7bV4BNC9Zd0VgV0jtNNuRySVSpnnUYVS0bGgOpnFySgieEd+hO7UEbutxASBWENJ1fAnYCfPRp/XsUOPpQeayylCCBD21xcRJWpbqX2mvDp3tWFD4XllLjqHfg8ZY7MruIB/tRbxhzYg5w0N3nixsGadBICJzo8ThtDFeWuOcy0z5nxRshjcPgBCuLhsRv7i0yeK47keTu2o2xEzdjAa2fVgaTPFOPkcdYvm0wp21ChZb4S58t7OuhU5qlSKRWsgUqelWQus22yojXzTn+qzyx8WgF8v7ahFIkNRAMjxAHZssLgetCBlhYDmM2K4KhNQWkjatlObYKsXeUKyUWMTwLyW60twLfc0oFQoeitQs/DIIJo2MNKa4XRh372+EMN1PJlKMhCGNbu66anaBcSouNCRYu5MVYlxA4CGY0wNizLly2EXhpE2MpnAmlR2tZrtCsxJS9J/jgm5DRsC2/DkhYWnn1ut0VRwLMxRNi2lMr6frseDbOOzOg8a9nuNe8KNv7mHiimwO7QZf8yamgU4h56XBoQ0eGS1BuPXSq7d/O4x1Wga7OL3uw8kswA3qxp9CMyyqs7HgjmPyySopEvb5Ak89KEequiSKJveBTzU4vzpBvOW0kOI7nZHPGpny/FQ1j9aSMs1K2DZv1ooiHU5HYgsgh0TBJOFQHFny8lIFkTQxkvV0IKTT6x+9Mz2OKrgCv/0E2sendgOIF0tPIcrD8OR2dXW3n3zRzv/1b+zAEeU+dRu37y2Uf+9Da/f2WzqDDKcHGhH7rcsPL5rxk6qrPDKvY0mUwWrUvWwOKNj4vfQm3u9gVLS0Qty7lgYp8zPCnmRQ8YrwindWBL9c4AQHHsJqlSliu+sN93bdLW1bliyenmvSqM/ZZZY0GKMdkxf4nzBwkpOxsHnRy0rF4ra/d/1hyJRUIlCqqiRz7beGll7MDHF4mSXDilCejuqkJraUEctGJkw5soSUgNksEiZqWgOFwlzEZrHP/FM7iegc2q8V3he9fE8r3hhEq5F9oH4I0CLXXRigXlEUhH4JdpVACCzvvieZ6Mh9hkG0ru9TSZ9gTwbnmLOSUbYxlEVQaGHhj+YzlRNKeWcFlvEONznC3qcjGXEUgUstwIGyBtEMHEOvnje1X14fTezo6OOyEE3vZ5d9ek67G3MnI4DxLic8N6jUELzP74dqCV82q1Jg7nd5a3dpNW2Vvv45fOuZq3DyVznHJYjc+NacSsNJK4vzKJFDrKcCB++AYGBiLh9pQ2Mxx8hn3AWMVo9gD0mhlH1UaV3mqHmf/xwnQAM7mVanbCTMSjnPu0cdWyx3Np3P7xXx4BZKN+lp0+PbDCYiIXMEZHu0CDhIAxtPEKjt9KxuRvOzpqBmy+I9UwLN2xY2Gm7SHyzsmrj2PbLgWs7qxhEl6x+8tLaz3/hps95AmJbNpvQsaDTgDwGsgrGDbgkfdwul1HBDtIOHSMnyTy4NmVUfsn1LQ0eWetmVncsWUUlASnrBBFxdwAAIABJREFUeA61KuP3uk8fd9/6ewgsk58v67UP4cF9QHroM2aBe/y5cv/4j/+4fwxQxU+47wP9nNdJf5BDz83aSaQvYBqc9d/qX+1sNriVEwo7NHZt9PNX87Ey6BCRU8WxE1VS+XJmq8VUQa0M4PHPq7WPrX78QtZCw8v3titV7Ozl59ZpH9l0cOND6xUZdEPbIUXYbaz//q0df/m3Erzucltb9G7t4ttf283Ve1ut5rYlIkiq271alTFrkOQAvoB4dFLlLZkxyRC6KL1QbFeFEwWVhBZJKqjdVouEWnKEYa48GkjVAs76RbOgCNeS+Vtec53hfK+2ZVA269byajkOZrTYtmqvTdDM0ULF57JaULus24Auzgyxapc3dyJNUBEgcibAFesyXpuiiBQFjoEWqKrV/U7zJRiZnVZDllgYQsNOdSYhOi0npXjbyz06AYr4+sazoPjfMUElZsHFLE0WINqBsogDtKM5HPeYPEtFFvIWi4gikRTBd7cRUEuXGbU5qaKIqFkiwiZhe20BRsdLt4+j1TvDMgyXlAXej2urlKoCFNpwtFkhdXAFAIJ4v+b/du9RaL9U55yDX7w40We/vB1bs1lXNXN5d2fvbyZibA6mhL6izyvacLLQ8z5/2lDL8uKKtACzbqtuU+KWYHvCvMyZ2tCfvzizu9FU6QsyTOYEbJYWVD21YzCiGs1bNYpfAjiokOkacJ4lsscAnZbs3vMROa/cm7OZ+356p8XTPjSHzUfEEcylReVHm8gmDWJLyZotCCslu7ke2Y8XdwpBXs6XdtThM9VsgIQDEXg17xUZ6Q0wnccTnwtXqnLgadYDbQJIXQdcCW4Nux3f8Gx31j17asObN9ZqtS1P6nqtbuXmU+s8+9JKQQ1+qVXDho8zmKeTFFELVInGLMyPN/suLme0USzT5vz4J6vqSHe54nUwvf5lrmmJl88CvORrJQHkvjX7EHglnxMfcxYoJdfnx4Bd+riSuHLvTkGSoD/VBCZfL6to+ujvabC7ryzMulDp37Fwxwy5+y5++n2yXvuhD//xjRenU0d6OrUcdjYd3hm5ddy0DNtFsV7O1C4aD25FGOGLhmXYbHApMThEFjl55EtWP/vEmsfPrLTfW793a80Xr6zVOtaXD2BkpcJejCpx3Luy3H5lvYsfLXzxlXW755pZzG7f2/f//H9ab4yJ7kbVXX7PIB7zaHdiYJdI+0lWRDuif5YCHnboVVISyui1SNqmNbmQMJcAWLR2LCqjidPhaanNNzmx8dilL0kOL7F47eSsIveWzdpGs53157TS9nZcL6pVOVjsbTBfW61c1gIKTzEUAaVkjUZV85gywt5axa5u70QoYIEkBQGyC6JyqkbYdcp0U8CoJyWwQrYaodVrNauHVTvtNCVuBkwrEXsOkosz6dxfFCp9snUZV3XavUOkoJJGZxcbQws1nIG5h7ggYb4LxdWqjFDmp96AG2I7yMUtTWds+oJNWpv/3j0xlzYYjlWBd1stVdmAF9cJYgqPQyIgvcoeMk8gsKNVPV0utKGQHm/D69PmzcvxRBPBPCQVdGI5++xJW4vr7WBmQaNq9XLJ3t3cWH+8sZs+QnUcczY232zVmtxQHebNnhzV1RK/6kMcKVgrrGk+iPkARsvtetnOj9p2fNS2295EGjx8JSF3VPNbK5QLNlusbDRZahNC/BAbklzBzdSp8t0ZxK3slPQRpUnITot5LSJ15o/R+eZ9q6WK2paAv5ipy4UzFzkvs6XVAmZ3CN1L9u66b68v7mw2XVgjCO34uK1rAGBBlKIVrwoRp54lLjUbC8o1VaawkLkGSFrUHg0CKwfo9QBrjAt8/to6PtJrlkuhqr3G+edW75y62TqdHxGSYEPnLCcLMkA5Yqr+yYLLHHaDr5hAPWtNylrQD62l8X0adyvSC3zWf8evn3zvf9va+adds0MgnP6cyfeLvzv3FTDpxyeLn/sw6KHPdV/lmSk9SF6IrB1GFoIe2sUcOrhD7xFfzOTrpV87C+H9BEeGsZgu067abWwxIb0Z4S1JzdCYd2KEeRLC1laTsWfUrebWY7ZG7t18psflK4HVz15a5/i57ZYzG8+ndvrJF/pyrbVz5QtOzEfD1tOhTe+QGCxtcPPGcu1TO3n6Ss7+s961vf3dfxK7jIJhMu75UL9SUrUF85NFELaexPC7jXbKtAS5+WnJ+HVATwdA7qzfH2h2BosOwGKXLMuwtRs614OKwI75GS75aOSgpNNWZG7E3K4399naSQPAMRstdtafYqKL/gszZLNmhTZmwapBVfRuWHe0X/EmRHzOLA5/xhrxRNhnkVm2diNlng9AMk9RhREGmrfQ4jttN6zVqEkzphkRlYTakBHr5EMWnQNPfM/F5BT9u0QL2Fl+7MJpY7o2kJRVLLqYxQF0EIe85auzGJdWSv52gXT8O29hOijx//NFF5d7yO7cbnsjbZrazbotyWxbEWOzE6GIGetkDgHDZ3B8VrRjvD4EFFqQEqnLDss/p6pvFlDO685JK2fdwJr1ut3cji0IOV9lu7y5tvd3c1V1fPZKtWxXPay+9tZpMr9dyyD6tFMXCNHWxvItaHDNavbju2uZRT8/rdtnnzwTyQUzc+41gJy5INISNij98UKgx0wPtmWn4eGoHL9MuuWEAnR7wC6fyT8bTcu98ulEaFm63yhAJJ/MPQYJVbXsYVsylcUaj8+AUL7RbthwtLS3F3277Q2sWilbqxlYp9MRKOJRQAoJ3p9sdDZLJ3shGm+10NP5BoXxAzZfsD0rYajr7+1uIoSY1ZWsIMJJTtaA3ed/LpMIpB+5sscBsUbQbaAbJEav5AVetSZ/2DT7fNtnm4cW+PSamVUI3LfgZxUHaXDLWjOTv3uowkv+PauKSx5fFtg9VNllPT9+nSyAfGjdT2JTFsglz7nWEAgqaUA7VFred8LTSP2YD34fSt9306RL4eRj3fLJF7z5aCCKsb6M+NpVq6ow9ixwIoJsbTEa2HoxtsXwJrIQq1v/8koJzLWjU6t3zq3dPpaXZr4W2Omzl2I74srOzALniSBs22oysNngWk4i12+/tWKza8fPP7cc7veblV19+we7uvxWxBfSFKg4MHDWRYbgANNvtXFLJcgO251N5p4xxi5VHoTYeEHD3udsOBzq9PG52GMTusqsA4AcLbeabSAWJo2ctlYL1iXp5eibtjs5cfTne1Vjx/W81XCjx2tzvLNCyRdiFtVWjUUwL91YI/AZDUy0u/HU1gKYvQTjLIbQxqfEHomNSfwRu+e8hVU3CW7XISNUtRBR2REDhK4MZw85v0Qby586Ay7Ej+N54nYln5uFB5Yev0Mvpnsiej7XhOuslmUkMk/ej7EzCk+IJQkxEzOWGKhGlIOKAySAQJvu5q7v7v/MYxE1q2rMK8+OuSeEDapTKuwgqIouz/UFXDg/mgnKyJp2Hk4zisVWlaN/Q6HvhPak27F3F+7VetJpWq93Z//6digrNuaEVNTtesVu+3NbbLbWbpLqTaN0r4R42nq0mbEie3nW1bz667c3tp4P7fNnJ/bFp+c2GM31+VeR6QJkItqVbFpGE9LF1yKB8JpH3babB1DhMd9i86BWs8+xFI1EhcPscUXnxJMHuG8BDaQOSv+W5RYMRuaAGCFgps38bmMnxy29L8kZM8wSlnMBHps6hOrMOeeyYCMTke/yXteA2S8mBWg1uVZsBPDphMRVrQe25hgKOQsbLas2m9pglmF3ShhfsfaTz6zSaFs+z+Obbv0m1mghak/GuYZYgyUcfPTB3XmHEFdAWxuuyPDgoRbbQ2CVBodD6298b6cX//jxWWvxfcB2CJSy3v++Sip+nazCJmvtTx7Tz63uHg12D5WGWSVn+jnpE/oYsMqqEH8uSCYvdOxt6Cd5Z/PxQCavLHj03WvNhm58viSFMkLurfR1m2nfeu++1RyAHd+o17dcqWSN80+sffREw/Zh787C4xPrnj6TDdJq4XMTdrP1Ztcm/RubD+9EsR9e/GjLnNnJ8y/lDrKYz2z0/o29e/M7m0/GEtfKjFaWZuTeUXkg+E1YT232ivrRTKKMoz5ttI2FdUx8TV9yuXao5eLVCL6MJFnTjoR1RpWDywl/P2tT0a3EWMNRhVbcaJ6z4XJnnbBgjZLJv/FiuJa/JX4lNYTgAQ7y2DEVrVGtiYmoKoZFmxy6fM7CKtIEkrGJ+eFz+N+oWiAgAHZUbVRDIS70lZIdtUOBX0mJ18z2/N8FmexGWjgBroewfvSFph2rJG2qdTeT/lC1KZ6Jdq9LAQRosTN9jIYiWXg+H6/L+XfPTY9u1QKu1HYHJ5iTtOYw9x4MJ3ImgZpPGxNtHKQgSEKz5UKP43jn2EiVPYSVth1VBaJ/rjEASUtPQJJnk0DLF1wDCLbWaQX26umZ/fH1O4PU8uy4LYut7y+HYmTuWIyZG1bK1m3VbDTDqs1twLj/ptOVffXqXJXo1c1I5uCfPjuyVr2peV2vf2dPjuv26tm5DcZzfTcALyzEMPtGwH0zmArsJCKfuWsPifTcVzJXLrgdH4xEziGLPeeEapBz6PPliAW7heiUV4o4htlUyXxWkXKkY63YZW+oDkHnqGuvL++c6r/d2d31nTVbdWsoicGTCGJilrcNqfwjcgpzRQTfzDPJtMMlCfIT6R+5gjXbHSugC6zWrFCFQORC/nrnzJonZ2aFmjXaR3qP9dpBGpD1XZQnOnBrMGd0WgCdAU9doLUq7k00xvl4Ax7NoO8xuX+o0stao7MA4bEgkVW5xb/LAs8kcCVB+iEgTQNevBFIAmpW1Xvoc2QVZunXyqr4PlR2jwW7PynhE1ljWWCXPGnpkvIQgKZ3Q/eB38dA520+2mqQDOSCgrhbLSIWB09fpvXEDo8WCzvB5fjO5sNraeBkH7Xf2rDX14yv+fRTax+dazFAH1RqNO386Weat2zQKREEud9bvdVSJNDg+r0qjnnvrc02G2udfSrRNIvufHBjr//4a5uNBzKBpgKEpo0/p1h7amX6Iqh4kU3OhmMXqueLZQVF0r5kLlGv12w5myuRmpYZCQzsQskno5LrzbZWq3q1w655udpaJ6TVt3UdFNl7zGYWORss99aq5qxZpRrL2+UIz05nNkJa6NRZMKKQzr3ZYDhVjFG55EBRxvy3VpBPIlZVJKI7EO61uMeVHbOoTquuHTezoC5gF9asVHECAzMnzVVgbrJcMpdjbop8IAap6P8hCoYVysKG96Lns0t/LjcUrqFsw6L4GgEa4MsOXKUi50WeaB/E4h92wVGbM5LhaR4DGxDQg4lLmkEoc+G85qpcEzmjbDYe6Is9XSRdKJQRQ3P+52KkkkGHXdhqu7ZquSLbsXwO2QneiziEeKIGYPfFJy/sDz+81bbj5Kiu/Lmv3w7sZgTdHYZk3mZLGJF5kX2oppmhdtuBku4Bzc8/ObfFZGqvr/siCp23Qjs/b0sCcXl1LUCsB6GNyZFbrkRkqrD5KJT0OQfjsYg5nK/YCIGKCms65q+0J6noVGnmTMkayEjUqlUI7kaWesy/NFvN5WVQzeaPjQAzS3qufO9Gy43NRjP76qtP7G4wtTtauLy+CEZk9bUEohDL3MbN29vK06NdK/9MNxggQy9klhmFJ7MJqIR1q4ZNkVIgoahtTGoHwvbtxhqdMwtPnuvv3C8AG6+PxWB8/wncd4Cza+68M+DGBbHDipi7UWWXVeEdWmsPLe6P+X0WWNxXOT1UjR0Cj0PHnlUlZoF9es3PAqUsUL0Pn9LAfAgMdS3iNmay1Dy0izhUVh+q4rIALQ2A8cElxYc/p+JLnzCASCGaDMpVQeFTR+zIWFVeoeK7SxxP6O3Pe1e2mPRseP0e6qHExoO7GysFdWucP5dn3h7B7Xxq1XbHuifP3RED4oHOoDuoG8ST2ysZIU+ufxQx4OzLv7YcTikIcEc9u3r9e+vfXdt0NFBLBmf4ur6U7p7CFwWwU6DrGhq4t3ioYO4Gfc2KmHUww2FHvaDNKaNe2GLeWh0t1tLaSa/GZ8e3cYWHZc6CPMe6VxW1WMDI3NlgsbNGJW8tdYXydj1eK7mc+Ue7URbxhOuh6nhDrA+bBzws2a0jSSgpDQFWnzRmS7fjoo0pJmgpr5gaDKObjVBgy4yFqB9c+mlFcj6laYyIJ7Ioi1qTLCZUmT8xLZmj4ehSktchnzviM0YVHTMwtwbL6RiSxBS24y5a1wKmSB/fdX/Y1cb/P9qFU735ApZTCxNQa9LyKhYl7qdKp7UIOA8mE7W/qVao6CAV8c8CuQEzWYTqpN1HhAfawVxfzhXMVeUAVsnr2dhXL5/b16+vdO+eHjWkZfvdt7d2M+F4XIDPNYoZj2K0YspNx8Lct5PP9NmLUzFne0MINGZnnZo9Pz8VGPXv7uwvfvHK+qOBe5lCodlvpcvDCgzQxLdyvqSycxEBV0KARppFvaRrSptTujNZsu3kpuMBrvjU8XuvnEX0UNoCVWFe8g05B61Xts0V7d3FwF496ypR/PvXl/qOnR4fKQ2CDZ3mffKGjfrVvPZ2I0swNluMFYjP4N6nXQ4gKu3BvP3f6h5bqd5Vm7KGw1ETM/eZIpSKpbodPf9MTkmefehg6iCWoDRFZCeA1clTvhFy4/mfYn0eI6Z+TJHxEGg85jUOgdt9VWC66EhWc4+pHtNV4kPHmfV+aeDKqkbTwJyWNqj6jub1H4Hdz9mJxAefBXTpHu1jwTDrotxXEaYvgH9w2IAb26Jbm2PujIaJ3n7Ug6c9EgV4sgAPr97abNKzyc1722OSWyzb4O7WKmHD6kenFrROLSw3bdC/sHK9Ya2Tc6uWayK9iHpd8NwvZiiL3rWt5iOb969tujM7//wvLL9b2261svmoZ7dv/mi3tzc2n07E5IRAww6dLwy7Y0CPeYgqMoyVp3ON/CGlXN3dCuwqpZpmfXhUrllUtwidYbeh1VvbcA71nTQFh4cwKNpkCmsybw21DHeyiFouttafYR22k0aOCCCWdKrC8cJB8qQDlduBi8WaayFiArv4EgBlor9TAcpLMwF2tOtY0HgckoOgDEOOqgCww+C4pbYbfqJauKWxcw9MKvM4uRwwIrpH58RdqVXNIjR2sCuJZOH3rvpIUbWBOt6PNW45/fQa7jQdSxJcm0d1Ercyf/pqMkvlBwAjPw1wbbe6OiejUV+VGsQSqtrhdCYgoz1J8gEcFOZNABpVHxUgiyKp4egQJQ9Ra46I7aKMtE9axE4t7KtPX9qb654tNht70m7Lwu5fvr2yq4HHP2kTkCPlHCNnWsZbyxVy1goqYmISr4P5NBulo2ZN0gg2T4T9onHEn1Qt1c3Wvnx5blc3QwcopZ+7nye+q6vVQppP2qYs6jifwDwiiYNzqFBfnhNWJUNRA3qDVs/TBaShjNxu1MpduT6PlnwlqKv6U9J3uWzf/Xhl9WrR6s2mRPgL7tvc3o6PugJYKmm6NFttDIkkQsoAvuVF7AHQStWK1apBFDhMgKzLM86OO7aFIdvqWqNzatWwZWcvXtn1xfdWEKO6apVG14qNpqy/cnvcUjh2ZnQ/kVLie0RszZhMhaGdhPM/7+e+rlVyfU1XL/e9y4cORaLrli5S0kVI1rp7H/gcev90IZMGovRr3ldhPoQFSaw61M5N4oMen3ZQue8CpF80CWr3oX26asx6j+TzH1OWpwE0fk1uQpYx9HPKp2P3Fe3w5aEItR2kx5ZqMbNp/8a2y4kkCj6tKkaD9qJambXOsTXqbZvjfYnFUKejLwALGNXZZrOwoN4W2C1HfbVEV8MbG693dvzJL9XawQ1+u5ja3Zuv7fbmQrv+wd0lrAfNnNT3lwsHtkTulIIV1GgyU7Yc4IwXISJc6OzsNsOg4qxSqq0lLU5aYTnrj3DdL9po7sAAKM4jsCOxnNduVCAlAHZ7G5ONt8vZcc1tw/qLnQ3me1VgOIRAWEgyGSHPyOS37OniyAqaQVm7Z+j3MibWjhcHfk9LIKk9rOLdWBZIwUI9PXLpgQTLkiigkXYQin0w41gf3kd6uegLzOLJ86jMqS65F3iqa6OcCq42pTbkTkJx8Xi08+bfXH/+FrmoxK/NvcJxoDEEACU4z+VsNplZf+jmyMyCqPiQgNAOmy0hieANOpcRNBZgmh3labN61hmtVQyOcRHhMW7IXNKcmBnnPjIECDFotq198flL+WG+vR7Y8+MTOLv2u++u7HIAw5ZgWU/Epj1MtUp1BBBzVVr1su5xPCVv+iM7O24L7GBbEgPVH69U4ckRp1qxdqNqrWZo1z26H0hPTBFBtEnni6nSNjh2RdxGWYC0b0UeqZQl/K7VCvLhpGrDEUZ9WbF/fJPk7t5UpO5yIl6qvE8xovap6nCyFOGpXGWenrOLqzt7/uxM9wZOMAi7cWRZLxcSsZOxhzcrQFPDtaVctloQWoGswA0zzEBawyKbw1LJ3vx4bS+entvTL35hxaBjrW7LFuOBR0uVa1ard22bh3kcirktyzyPHHHPzRz/+BKqWfvO7fuYP7qLzyMMLzICquO16zEV00Nwmga7n1vAHAKgQ7iQ/H36/6cB+zHHch/+/BywTJ8nvW464idG40MV231/f2in8pgKL3mQydc7BLQfPV60bndvmOGwsJxpd6k2UdSWgqFF5A+LmmI7MG4e3AqQaJGYRTMGaMhBaPXzV1bLlWyC4fP5cyUcKJ0YViRu8au5hXW0QKYQ2OngSqnn4+nKTr78a9lrLWZk2s1scHVh77//Fy3EG4B21Jf/IwP7fET4YOHSjnG70ywFdw4WjMF4arP5RuQAdtVklrHDRdC6QsO1pQ1odjdeynkF2HbrQHdYYc0+aZVts1tbwLxNThwbu1t4ePNpwK7eZBDdm+ODSRVJq8xZc1qwI2NlZZOxccjtpBVss6u3nGjkgKzAjjnZnuSDnJ2224qxAfhKhbJ26eenbYGd6632WtC4blC445uahQZgZWFBjxbPQ7hutKIlPyAVQWxGKgp3s4g34l7JeUvNgS4iFUQ5dZKbS3YQHbM+n4vQeW5MUOEFx8zrJnO54MP+AwjFNCTSaTFXq7g3HtsIUTbdBIFs3hqN0MXYYsCutHjyPLWemcWqTZpz8GUGWvCcuFcvX9p0tbRvf7hUckGluLbfv7m2d3cOjlo4ALvo/vYGI8zbvDYfyhTc4I1ZUdsZNiRgxgy2P5nrcyIy7zRrMgz49NmxjASQqxRsKQs4DKv5PHQWiN3BSJpqkG6G2r9USmEgfRrzYky/gwosWa6LVzraaHheqh8zs0nE5dqkACYYaW/1HqMppBC/nvu93wdKJwCN8jAhyxaGTb3IaDjWvI9Kjh+0fGwUQxI5YEjD+q1UxCxlI3FzPTZMG9qhb+I+/eXf2flnf2ab9UixX7lSRSMLdHW4CAWNlsDN7x2+3W6x5hurnxiXVOYcCAQd/S1RBabXwzSoJTXJ6cfGFWQMEP9/AGG60rkPOOPvYBI871u/k4+PMSL5+snjTz/2IUxJg+ShYuihc/TBQeXQhTl0Qh764P8WsExejOTz01XfoRI3dq1njjG9vRDIydsuYsPxOvjwidoPG7JctfHte1tNCGtdSvu2XoxsMZtYrlixcqNjnadfWHFLZTW0J6++tB2C81JVep3lZKxFjxw7KjuWuMn1W1sOruxuOLInf/nvrF5rSmdH1YHm7/rHr61/fSmiCVFAuz3JBz8lZ/ti63ZQmzXSgLVAeL5Y2GCy1O690ayL4KAQ2M3abZwE6Hu7Gy1k24UvIWQVLKOoGFlQWgG2XDDH8hbkc9abbOxy6vOrk4AqwbV2vbmpNUkCOfM1RSbt9wpsZRHlPHMuiStCexdWsATDuWVrgwneje70D/Wf4zhpd+SEUaO9xnkC7E46kjK4w4YDaeyMwvX9YA+mBYQKDOafvy9EI3wNVcnA1BSwbC2HZk0elvHC6iQatbyiipG/aIHieXGPU31O9xJF9K8XyEMU8gy2zXJtg0FflXaj1RLgwXTULMryNl3MtVD3JzMbTSfaYDiv06zdaFg1JG3c5Sb8w/vTemZRZyNSKuPeQQ4gNlk+D/38s8/URvvtH17bUZfKuGjfX9zYt+8nNlvCJOUQPSXBXU28kmeO16x5RT6cIQQnUSIvQTY2blMS0euens4OCKCX0LwV2NOnJ3bbHymwmM0OcNUbLmQHhiaSz0RrfTFfqf0JAUlWdnQA2LRow7bSHJdxHeDkfqzerhWVX7MtAI+NF/M9nFtg/JKoYDaZzmxfqKgV3G43bTToqY2NyB0Wb1H6OKz/yrZHS6n2szumVKs1q9ZhheZlJs1stlCp2A8XAxuOXMawXS2sVsjbsydH9lf/4b+3WqulvMlyJbR9vmhhyw2hKxVYz7xfSWMKOd1ExgPx4st7wnD+sFYpEzE2LQesHdyzqgzWjdgkIWuNTVcxj+l2HSoU4rX9UOX1mPdPAtQhy690By8LXLOOJf24Q9hyCFCzsCu+Rh9hCg4q8S/Sb/JYVE8/7+dWeA8Bbfokpm+EeGegxTCqBAAxtEW0RNC2KSJNxAenCOdwnJ+NpadZznq2Uujm3tbzqRiTMo2uNe3o2WeWp8paLe0J2VfLmdW6x1YrVW08uFP7kC9WEd2P5Wx2d2HL3qUNxgPrfvYra3dObda/sdHg2spYjr17Y1c//MEms57tIaCoFbL2BTj6IZJGX2hF+KDvWqhldt2fqDuEOTBtPVqZEGBYGGBzQo4YTTEihrBSsNU6J89Btt7Q48OqKcOORaBZLdvdeG4XGELbzs7qJbUup8zyFqaFpcMTIKIo2mVr8xWEGa94FF2Tp91VtooIK1iN4SCCHyRtUAgy+HJWrNumZRlowXUxeNHOui0Jian8WJi5CeMcQq4v/x+NpKcdRKnhCsj0hcxnQZGQ150vbSfWZMyG++krnLZTjas3hYhG4gScdWJfTL+fvZIUi3Mw0u4HAAAgAElEQVS5tMFdz4aLhR2fnsipJp61cT6owKn6emPIHEsFkKKxQ97BTK3bYea21FxWLUts7JRL6LKGvdpjBbniNGpF2+7m9vLlS+u02/ZPv/nGOq2aZBtvL27t+6uJ9dTu8zYmZ9lt4hxcEfdzzthIIO6/G880M4Wsky/hWEJQK3l3FZkFYMDMXPW0E9rnr86slCvaGC1bfhv9fSUAmkyHVqvgeFNQQgLyQGzRmEOqq1Bw1x7uE1rbXFc2eFSNXp3TwaCCA4R2VqpVdL8qmioHQOF8UpUzjBUhl9Cep9uCyTPmzEt9tiAM3e5tb9ZodyPxujsPyZaM/EfeH+1mtWLj6U4z621uZ9+/ubHr24H99ZefWLNqdn56ZH/5X/2dWblhxaCt6rVcrkpbR9QPa0CpWpN0hSo8uc5pPwQbe7OUZjDuZiTlT/74SBaTAMp4vYtJLZkLc9SJSm/6k0BzaJ3NAoVDVU/690kwOlSZJSu3j8/J/W3cJM7EG4c0iCfX+qxjyQL9rEoxDfw6x//wD//wwRsz/cHTFdWhD5mFxI8BvIceE7/fIRBOnjwtTLgc4H4wm9hk2LNas6kZyWwytI10M/jwHenLttosbb+caTc66V/IBJobmx4+uXNUQ2TXdZ5+bjlmMNW6dY9PbToZWv341J1EIoso0gsAO+YVy2HfJrdv7Ob2vZ2++ivrnsLmnNvb734rD75F/87ef/Nru33/vcTtaP3o/TNjALC04AMcC6er0wpjMcHl/fpuaPPt1p6cnkhCAdDQTiRBGpsmzgE7d0gIfFFhSFIN8mVFAI4PZidwJh0pBpPpzt6TUL7f2ZNmVeCFyHy6RphbEjhxjaqlslpwCKXd5d13rBB88G2UzVcOoAMQaV86U5NFj1kdmWK0MRGucy25Rp0WBJWK7Msgp2iEU4pmOSwRkSsKLdz4iwGwKGFaGjuXJohcQpQPrUgxG504kNxVf7BK1QLF49GCeRtQcUJiaLqTCtWSUuRhyJI7iKH1dm3DwcAW2701G02xa4EXSDuMBgfjkcJb74ZTEUoQRis2h8ovn7MXT04ESAiniVziHCzXgCJxTAVbrD3xe7FeS2jPTOr07Il98uSJ/d+/+VexbzvNil3fTu2Hq4ndzdCK4lDlG4o4nJ3PyYiJ6w4RCAbucEpsFASkoq0jTeYEwMM/k8paMUNezT45btgvPju3yRRdoFlQgnizVbr9ZDrW/S4mJoSlDeQsziUtcw/YZQ7MOWH7dNQMrFIAgNlkYaIcWaXtcgIS9T6LMDWZn5alwwR0FbNTa9hgOLD+YGhhtWb1OpXxSP6rMEW1QeCWyeWt3uxEKfY+txXbk3s3CGy42Nl1b65oqe/evLc//nhltVLFfvHJqboM+MXSvv3qr//awpPP9B3B6YVkFBW+ZOsFoeVLzNHJeIQQE8lconYmSel81+gM/FTFucVcVjXI7z94uSZModOAd2jtS/7+sRXbIaDLqjizqrxDx5IGmayK76PKKqvMTbxhFmhldfEOHWMaTNOA91Eb89CLZKFt1mMPlZ+Ped1DQPrQB4tvktj5QtY+q4XMlvHj44dEg/l8YsVa3VqdE7UemKNJ31Uq2/Dd9zaaDa3RPZdEYDyEMTmS393Zy1/InaTWIPEZYevcyrW6hfWm59fRnpxPxCyDwbUY3tpuNbY33//Ojr74G+t2TuhHWv/22kpkag2u7cdvfmvLcc+IH5KdFRkIq4UAjMUWBhng5XEorpWjKoAgcT0c2XGHBRctXVE6N24IWp0sctDbb8e0zPJqlfbGS5suPe2gWtpbvQoFBzBC4Fywd4iULW/nigHa2mJDijksQogjsDKRY3iWG4Ghml6wmBbMamXADFKEE1r6k5UqQ1qVPJcWZwsGqxhukAScoQhr8KjdtrCC8BejaF8oWJSTOze8Cal8+VvMlqRVBUBQ1MUWUG4N51Ud5yI5Y+T1/P6NplrIDeJFJnJIYfeNXAFSiQT+JBlg7AyNXmSktd3c3Ym8BEGIc4Fmjx82Iu+vLm223Nl4sbIpxCgyT6l2S2xEdvbp8zN9bkBlqnR6VmpmsjA9yRCEc7uzYjmv6oUE7nqrbZ+/em7/12++VsXzpFO2m7uRwA75Aa01d+sgm89Bj/mvSIF7073BZ8aYm+PABYeKiOvjVHm0igAlFVnR8rQ0ba+U9FfPTxVOC+Ekt93Yxe1Q9zuuPUheOP/cf0hNOOcakxaIa/K5IwnrAP2zo0AzZaXc47HJ+UJXt+W8QgSp2VyBv27ijHwHlyPcTb774XvLF8qKJsKBqAD7dL+xOrO0qMUMuafebEvnGrOE2622Lfc7G07W9v52bienR3ZxPbK78cL6ozurk41XQoe7tV++OLNWJWdffPHCnn/+lVXbT8zKMIQDVa60y9kYAeSAIOxPhdBGHQEB+Bqms1uRfXTvAori6PwkKE+ucUlwu6+9+NCamqyQHlu9PbSmHgKYNLgeqqiSv896rce8Trp7Fz/ng4zgAYF+ViH1UWX3XwpgWe3GrIuVVbret5OJb4z7UF5MPC3F7DzXtpiO5ZQAsC1nY9uRsxW2LGy2dYPydyjG7A6Xdzd2dfODtY/PbT0e2mw+stV8onZN5/ylQK8SdqxcCaxSq2pewReMxRiQok1arTfUJiVOaDu+tcu3X1vj+VfWacGkMweyYt4uv/tX+/r3v5Yxc2GDPIJMOGZF6OYWkRuFe26yaBHAyg9sOlpnd6OZjJiZ+Rx3Wlog+MEnkD3nfLmy27G3G3k/5mi3I7wPHewIbC0XclamtbnN2dUY+vneTpuuEwLQ1lvmKOj7fO7GjJO9e+wmQtVAfh1AVcfyjBZkwWw4Jbh0Ixo4Cx9Gvp12S7tx5joKj5Xw3+y460nutDsl9NYC4tlxbkX104wkdpmRRRjaNZiYWFtREko/EJk4R/l1ovL7TfPhlta96UitSsRF5e6g4a4ckfA8khrgmamHE965mtv1zQ2UPWuGoWJ6mF9SJbKo/+Hb12Z0EBYrkXTYnFC94Ko1WWzt1ZNTkX3w0eT6yFaK+ddkpgRufDOXm521o1YylVUtbNlffPWp/fYPP4hw8eyoanf9qb29mVtvvtRc0MX7DrpqmLEBEBDsxI4kPumqN9Emg/krJJjpPIodYt5H4AGzXjNrViEjFQXWf/HVc+s20Nox5y1KEsAcFmo/AAMpC2OAmYg5VIUFW++4+3WXaPZF96RbL4gZi9EDVT5zViBVszRYj2GgOSJknYAuBQBcC2VqcHFxZbWwpk1Mju8uEgda2Eo5p63uzjdhPbQqji6VqmbmVqzZ29upnx+OplixP74ZiLBSyLt13+XlpYW1wJ4fNe3Tpy076YT28vNPrfOU9IOGxheIyulA1OptaXKpaJElxTZ6ceLGeo2hg4Nd/JNu7f204frTNl9WWy4NhMn/jt8j3eI71JXLWpOT6/whoM1qb6bX4azP+ZhKLKs9+RAAJ89t/B5ZG4nk+Ux3JlXZHQKarDbmoRP10GMfA1gPCTEz0RoHdtw61ivNc5SCvFpIx1aECYk2B3Pn5cIq9aa+TICd2l056OF5W01Hdvn6D1YJqtLJrVYzgQhfwvbJC7Vyaq0jC9snFtY82gWXBqQJzBTWi6m+xMwj6PlPb97a+29/Y/Wnn1qzfWSVat3mg56ttwu7/P5b+91v/knWS4WdC3+pKnRMkVs8pRTVCW1NKNjsgmmTeWSPu/jf3A7t2ZMntl0DkMSCOz0fksPteCEQl+Acy6XRSsSFmioHwC5vZVqlG7OL4UbyiG6Yt8V6J1cLKhNAIc7H03mP2n7ueZjXkB92Jf9oFlqknbdSGxSz6RbGvmFo7XZLYmAWO6ob2lwsHIAdujuP9QHsXKzOeoWGkYWX9/X2tDNkaWEym5GLR8nBWOQeqjEZOkcC8VgYHmfjRSkK0pHDFI0kByyaHA+bF1pWsl6TCUHUypQYNW/L6cRu+z0RkxDIx2DHXGg4Gts3r99aJWiIpHI3GHoLmZRuCCirlZ13W9bC5WS1EsBhmuyE251NJzNtMKDg1wMXyN8OZ9ZqtO3vf/WZ/f6bt9afze3ZUU0t6dcXY+uzoUDsrzQAhP6uEdQ/it6DxJO3aqFgoznOPDkZB9B2hoaP4QFteomty8QQwQz1OB6qz0rJ7L/+85cCZ+zIML/u90ZuQM09v164ubKSOhY2WXj3Ia7QmdkCCo2qm3zDXaHg5Ppxfr0d7XMxyClyDiow32X2VZJkBdnDVs4zfr+zKZK2Epo/LxgRjkSCKVWtVispgPWbSyQ6ptYlXY3vLplzF90j9EnH+qOpXVy6hy0m0189byv149nZqf3yb/4b21YCK9VbYiHTxq4FdSuXa5of4g/LPerJ9f4ZOQ+lUu2D/CU2g76vxfhQtZa1YGd11w5VSGlg+C9tY6bX3ax1OAlyWX9P48ZDj0mDevr5aXB86JwJf5IElfvQNb1DOASQyddIXtT0LiDrvdI3wUMnxP8O2LEYsggjdKXKWahtidMGI3yJtudzK7PoRm0oaeXYYTJwX0zt5sc/WrFathUzu+lQu7jVYmaN4ydqs1QbHWu0TjUgdyf9nQWNhjwq0dqtZzMLmy1ZEs3uLu3ym19bsX1s1UbbWp1jm9xeWu/m0r77w+/t8vK90sNhU4qcgRQBgsx+J7cNZ9LvFd9DJaQd9WJroxmfCW3W2np3Qzs+OVY7kuqVhZXFlPndALsoFqLFStIFQBIFQ73CnIL2X84Ke0yIzd4NWbRy1qkVBIzbnKni8x6MZ+JxLHy1ERAzn8NNn1YlFG4qOBYyqqz+cGlLEhfUvgTomnK3QF9Xwcg38kJEZ9eq1wR2tIokJlcRBukiJ41hTMumchKTjyBYmQLzHIyjYza76x1pJ3NddA8l6OEsrE4cd3q/WJi009SCjr0bKe0KDrbRD3IQiO9ck+l4ZMOR30+NsO4+mfOZtHiXdz276Q0sl3ea+21/EOm/fNaKuJvE7dOjut5vNJ7aEjYwVlWVso3GE/mJAtxBzaujwWihTdl/+7d/Zj++vbL31wN7ehQI7H7/tq9UAjY4LPBEKK0kMaFacgIP55ENDeCAmTh7F2KeEN87A9bz9ajqqPqQqMhQW0bK+Ipu7Wk3sGfnbTcszxftx/cwipmf5iwM67ZYziUm53eDGd8/QAAJh3m7e4+X6lbxTVS1+Fe65ygAsbV6vaWOCZtDKjTa3twXEHdWWwhPtO4X+gyU3tyjqgZrbHRwZvGNC99Tfoe12GCRt/d9F+lzzt/eLuxm5JZumGafd0Kbw05m0zEaSF7xKfZpq5m96NTsV3/793b85V/aNnJ32ceWYUHd7cH2Wx2vGx/4xmq5xLgicllR5zLymYncgB4CtkNrbhrcsgAsXoMfWxVlPS6rsjsE1PdVoY+p6JIAllWpPaYgis9LVpsz+fysY723jZkGmyzAOwR6PDcr1+6hXUZWOZ51Yn46Fnf+d02Ma3uw9prPCaekClu4zEeZUwWrBDUJgqtUeJgBM1wmsubyta33W9ssxjbt3Vo5qEmnR+uzVG4oiZhhddhwAblnZBF1wsBiZ5vZ3MpkaNW7tp707eaP/49ty6GVw7Y1u0e2HA/s9e9/az9883tp3WJSh6TN7MxZOCBFLJnVuT0VbVS/qDi04O+5klMHvxuPZop/YTes+Z4qFFidiMJd/3U3JBNPqWNqt9UBpxwLHI4luKKY3YzJH9xbUMTbUl01W+6YaeglRQ/n/TxFnAgaKgRnArJwMvdhh89r9AZztQXJUcN0uN1pqX3JgoogWAC+XFmtVvFjKUEXL3viQUQqkV5Osx1v47LYYrrNHBNmLUJpjp/F0e89KZ3dGFOjsGhGov+Kss6ZCYrU4FVFLGPgET4D8I6A6BTcExgBqJ3pbdzRYCCGJVUEuWucbzYlkEy+e3dlEwgjlpew/LY31qarWC7YeLqwsO5ZhC/PjwVQw9FIXqXIRXgtqjvAS9T5sm/exsz18jX793/1S93L3/xwacedwCbzrX39vi+h+HaDHZdvOqDobj0VL9INem4hlRwm0ZBImL/RoYDkwTknDiq2GpMGUK3qnYgbtKjRNb582rFuN5Q12+V1z/ok00PzLxDgG9hmNbFcfit93nwO2Pm5hwjD+SjnsK3z+S7dAElLopQExPaVaiDg5XxKqsK1RmCeL9meyjMXmXVTRcos3NvYuAwppQKdIVl2jZr15nn7+t3Ezo87IuxQ0fYna9txQ2+3TvzRBqNirWbN7gZj2ywW9qRbtdlsaK9OW/bnf/a5/eJv/jvbV8i5a9piNtZctBo09T3gGJgNMkONSSbrDdIRZECRiD5arNKb+3TX6tBamgSkLMDLqvDSoHcIlNJgdx9A3ddqjNf2rOenn3cfZjwGpLPAOAvUHgP8H4HdfZVU1g4lja7pC5V1crNe5xAA3vee/jdx0TQ098Gxz1DwxSTtG63MYjoRa8xLExdCE3YZNNp6Hq0JnFRGt+/EgOSLObh+a7kiw2dnZJarDcuXa1ZvdEUgqdRcKIwZc4koHZzeI80SBJj1fGK3X/+TQSMIT194LMp+Z7//z/+HXb5/60xQCBy0lMYj7cIJmlyvaA8hJZhFXyyMgwGetb7kDOYnc4JlizadLn0HK/nBztarmViCLBTDCVVHwS56U1V4LGZ8SdHDVcm0K7FIIkfY2+3UKwJ29QTF8h+LHXMfU5VIm0+2UBIw5zwjjcqwWJB4GQcPVROkpY+IW6mJbNBpdazZakinB0uVa0CFRmsImzDiYlg8MJmmYoMc4qJ1dz7h3pKDvtqUWyvVSsqHI12BH6pT9zCkhfsTY5NFhUWT1+CYcTiROTTenlEl57DntPBY2sD9FDN6ZTisTYInH0ynE1VgWmjLJbVNYadeXl/b5e1AxtgQgmi/Xd0OrQD1vVJUJRaGZQtKZXv2pKtZ5mA4ErEDyzBSfYJqTfR9mIy0Hjknd5OpRNV/+cuvLCht7LvX19bEQ3W7s399M5A4HDcdxNtUdlRb3Nf7nS/GXA+MwCtYhsl4gKo4J31eMyhZrYJ8APNxHsuGo2hzzd62qnY43xBbsJX78y+faFM1GS/sPe0/w31nbUE1UALCajERWWcyhWjCscTfemftwghlFucjBlrPaOLQ5XE9A10DWoTE8ig0FuYm1nezhc4X4cpmW6Us4IIi6YqAEbCvWL3RtOl2b7/9YUgErT05aWlduO6vbJev2Hy1sDCgVZqz/da7IO12XdcRINvMRwLtTlizP//imf3d3/97azz9QlE/bKIX05H0uHRUJByPdJr6PkYZmu6f+ac/WetaEvQOrbcPrYdpkMl6/KHWY7oySj43fk7W7x6q3NLHED8+CbzJx9xX9GQde3x2HyqW7gPQR4PdQ0CWfpM0UGVd2PuquPTJug84Hex8UXfO3V4EFKQEAAeODczDMBdmoaJNgfcl1QpWPySXD+8u5U5PTtno9r0t+RLPF0o6Zh6zL1Wse/4qGsKzo6yoFYbxM19qFilaO7Qs99uFDV7/wfrDG4nSifVBzvD9b//Zru96YoLBlmvWCza46VsY1LTbXuF0Apt0A1iz+GDBtVbOHTtpFovFBgDC/zNn0+lM8gDiTKhCIbvAYGNmwvzt3d3E1gohdTlAyBwHjRVJAznkF3sZN+O1WC0SIusmy/ONL9wsyrJy0nlCO+XzPijllVrJOpAexFiMkh1ma6uHgTVDWK9dUcYBO/4BSGgt8/loBXLMeGSKVSldFJEvUYacHPO3IqpscMDY7TRPxa2DylLuU2oZRaJi39Z5Lce8TX1gGUjqXzv8Jz/8D4B1pmI84fsIZKHQa2j5U0I5jiejMRWbU8ypHlfrqX374zubr3Y6xzAqy9XArm76tgawY5cRTIfLJTs7bthRI7QhomwlnHtKAvNHbMVm05mqQRi1V4Ox7XYF+9UvP7dOWLRvXr+zOvqxotn/++2d3Q7WqtI4HFLl8asEuCShwEihnFd6QY0NBCQn5p70KnMFC2vMvuiGwKakGkRA7dWhKro9WsCfOgsvnhzZZy+6el3su5hLxpuBdjNQ/BNer7P5ymYrd87he60CjtlhEZ9OTwjwDrOzFjmXtBpl/l1ysOUzAP6TxUSSFVqZbDj3ezohJN67LZ3YtIWi0ic2+Zr9+vsbG4431ml3LcTOLQjsx/fkDlb0OnQ7AP1GUNUmhWvfbVatFlRsPIZotDJbTnWs//F//A/28ld/Z5X6kZVKuB9NfKa+91gpKkNa3HwYpAixji69GMfr32MquIeA8hBgZD3v0LqZ/P2hFuAhgHwMuMabxbjqiiutrDX+0Ps/VOllHUfW+xzcLCR1dg+92X2Adl9pm1WhZb1WWqdx6Eb5+MN4zhROJAiDWTTZ7c8nI+m2YCkyi8Nai6+c36h5qzTqVi7WPJMLacJ0JPcHkhJ2q4nNpkNbTkba2ddaHdsXQzt+9kqCU4bkvA+trgVVmLwai06zJlWcbLmLb5RY3n76S1uMh/b2+6/tzQ/f22Ays2q1YCHWWfmtrZdrfSmpfOajsQCN499KegA7cifneejNjTqBk7AlmTcxLyDgcmXNemjMF8hb48u3zyNB2Nr7u5nAUW4ZCLxpe+X2FmiG4oGbvSnuKjkRV/DhZJlbrAnwjN1IvIJy3ZZH+rBJoBXJQgwlnFkXCxXH1GoiNWjLqR6AZi7FYgfAI0wmub3VaGhWp9RrrAdx7GfnLMKJgxBZapwHzK4V/hmEaldp/hPpujSrE/MyAjpmKVH2HWQd9bMiX0Znt7IIewXJ71XdRSxQQJW/s5DjVqPWt4hPpK8jrJ5osYu/cL3Bnb27vLP5aq1/qOLOzk7tzdWtz6x4i7wnGtDubTbKdt5p656ZLdZy8AFAPTKnaMvFSmMhztWba0yZy/bVZy/s2WnH/vjDj1Y0gKBov/muZ+/uZnLLocuARykbEli7+h/pBYCmcgaLhmPjdAmJwm3u5qultQPmTmbzhacwVKsE5/I6nv0I0URi9R1ztLz99ZdPBYi90UyMUNi5ADqidF6Xex+HGZQUHiHIBtAdfVTVRdU/31s6Ipx//DPr9Ya3NgkOhmGqObHZcrHQ36n82KxsVySfu3MOr43JtoKY8wX7T98MbL5Hw0mLGQJT1RqNuogo3LcknHNv4XrD58K4WwHGm428Vdm0UlHjjfvHHy7sf/kf/t7+p//5P1quWleblYqbc6XuDbZ2UXWJ12mlzPrhK9nPaVM+FgAfqmKyCoj7um2PAbx4XU4/9jHHkgS6GISy1vmHqsTkMSSx477nJSvWg7gB2CV3JUmkfOhAHwti6YNPX6T7PtBj3gPA0YC97LEetGOWs4lt9lvJA7AWEkNz6TMlwC5oNr2qwy1+B1tzbtCIEYivZ3318VerhYgjxWpNlObG8VNrdE40s+C9RChZzNwPj90sDTN23JWKTa9/sMHVDxYcf2Kz0di+/9f/bD10coRU1ivWrZfE6qSlg75NMUAr7MBctCsbsDULYME2uKgs12KA4qIvz0YkAuu1DHprYjXubTqeRIJbwGVvb+7cWoo5DC1BoAxWXliBnOOBsTdDKl0IDDT78rbc7RXxI+cVv3vV6mPBgqVXZfZie0WodMKStE+A0X4D6BWs0Whbu9nWgqOEaVqYLGBr8vemFtZC6zRCObQwZ1W6dtHfQ24aMu7280HFhH6QjUWz2RTAkl2mARw/EYj7cA9zZBIuIjGXwMorVSoBFlg5wcD2lLWag70Wq8jdQy8DOYb3V4Wydx9LUsqpmmmLsmHabuzdxaVMtxHaU5VcDsb2yfPndnV3p6qauRyfkfcolvK65uftpjZliM7RbfUHAyvAFKy5aJ92HdIBqPMEmr56cWYvn3Xt29fvlMtIN+D3r+/s7c1UbXAei5REDiYQlHaQeVzfSGuyQIt/R3YhFXfdbodjtX9LSkvA3xMHH8y6ixLkc79pAxDPPWk55vf2xYtjO+uEtljt7OK6r/PB69IhIH+PaocQ2n5/aCuSEVRUe2QTbW9ZwklL+ZOnZBgGkg3gOMN9QjK559T5tVFnfL+zbrtr29XM3U3I+xOppqIq/1/e9Oz375Z2fnoqEgpymTCoW7MBmJdsOt3ZDE3taqX7ik0hLXN2ZfLzXJAnWZabTL1esn/+7df2Sbdp//v/9r9a95NXYoqyWZHwfsVYxMXlAB3zcdYATCvidPJDxUJyDctaz7LmUjwu3fZLAkgW+KRf59B7PVTUZFWH8WvHf7sPDNPreRJ8sqq65Ge57zMcArtDz0/iml43BrsswEmXz1kl6UMn7r7nZH2wh26GNBhTqUFLhwChxVPtq5167dyUtIgkR1jPbTzsWaVBagE7wLLamyxsvCcpCdhT8U1bTHvKuEOTwwIIUNDSKNS7FjQ7mkvxfoAOgMMizXswb2AGB7l9Ne3Z6P23ti/XZCX1/e9/rdbTzd3EWo2KNap7tUFFmCET7f9j7U2bZFnQ+r6n9n3r7Sz33HOXWRgYxCAEyFKAALFYxuDBBAgJEQJL2FLYErK/iT+B3/uVIxxyhC0zYRNGFgOCYe7MnYWZu5y1+/RSa1Zl7eX4/Z/MPnlzsrp7CHfEjXtOn+6srKzMZ/0v4UzJQgrvoDNxMYgAE4z0NFZcrKzTaSqw8dqz2UxBuNPpykoIIIVcxvMl8eteXgXSR+w2eEidBIyCCsAQeH3EtMvRSntB9nhA4pc7syDc2ZzgoXEhOxJAKCQ7HMnp7HbWplupo33Iugj5LL9GSnadnkaYVOfQDADeLMIw8oJrCFSDnJYXDOpFpSLD+ei90W2Lz8UId2U1EmS3o65OlDyUOVA+8WzstIGtW8VIyUKgP47qATOJztT4kg4OJRi4WpqW+s6PJCYVFZCAsigCMBQqecFr5HdI3rP53J6fnokOQucMTB6psIcPH9pgHMj9ezAJ7agHbB3vwK0dH9a1FwKdOQ4mCr7yMASxWSsFeu8AACAASURBVC2LMlItOKn9xcARfsfHXfvcpx7bkyeYuGL4mrdvPx0p2VHIMdprVeC0AbQiuQHMYCdaFriJUbHGsdzTIR0qCdhHigCLeJ+MMum+SOPiquLmIfnljeD6XJP7B0179/GBpgYvz/oCSXGdJAm2QoR8I8Qw99FVf6Jkh28O+0BoLRpjRpRIPjP4du1O17b6t5JNsBBag33l0YX6wOfIjm2tzpeEBFAWFDKrVDq85bZgX3sytrPh3O4fH1mpAmfWjF4WEj3AldlsbSUqNMBDAL+wC+q2/Z6DUhLpvDKOvH/ckezbx9/90H7zl3/G/v5//ku2oxgWyhsQGNQm9DlRV9lK8YjvweWl+E0m8u8JshmJa1/QT8bTdNLJ6uSy4u9dO6d0LE0ntGSnlnXM9M9nJeB0wt7XXaY7wTjZv5b/c97tXb6yige9l2Rnl+7w9rWT6Q8zfVGSH3z6BPdl/eQxst5QVhIUPFw6ioxGHD6tgn+7FjCFh40bUy7QyFkNB1bv9PRgyMolXnZTyYNkXICq4zleS9DZXRNwkl4K9NK9/1j7O5IJewFZB2l/xrEc6Qkq0+Ah7ZY2Pv/Y+qcf2atBaJPBSDtBuGhHvYrlV3jQlaRXCMVhNV9ql8S4kC5KivoK1t7BQd4FbAHsnnNlpEZCHAyGokPQcQ37qHyAPy/bJFzYk1dU2nlr1VwFhVFMo4ICPsnORYCvJgzUAKnkLFyis2jaP+G0zjVHeSO23yHZgITk7wftpqgMdByxOSdjnVarbZ1Oz7l1/HuObhdEJUotO1XXdCi4JQAgInkMJhObbhypd3F2Zp1eTzu/bYh26VhdeLdeE92A60MyE82Aa6+kl7N8tO+Cri0UMOADedshNuyBXMwoppuRlqMmndJD9oInFojmHmC8DAwfHiXXXnzNaAzXH47s7OJC48rxbCr1FAjlxycn6sBPLwY2CjfWblasVafDWNnxYc06dXh6NQumU3VH3ug4shWyOeoedLRPLsYqpo4Puvb5H3zHnjx7KXoM1/ubL0Z2MQilrEP3yR6WMSgjR64N42R5LEZOBxROgZCj66jwQKEfSg66lH6MGNG5XPg58UxVEIKmI97s5Gt4/6ghGyBcxNGa5HfJSaBKVSQw1cgBbCraJHAeHlOKes1Rt4uley7SXdPVVqsN0UC4XlejmfV6LQvGU/nZMX5dLFxEHNQy+8Z6s+l0mhkk7pL4oU9HOz2znEexWLFO79DMSuKYwgtZcl5ci1zRmhi72k6FCs+QKCSsA0TwZx9YtHv3evb06ZkdNkv2L/+bf2QlfAvXCKc7MEZdOoWBwHAFN4eOzJtjYvm+jiwZ09JNRFaCS//8vvFkVkKMY2kyGWUlonScvUsyyUpWt3VWyaR623ns6ypvuh7pImBvp5wklWdl8qwkk05M+yqOZPuafpPp37ntIqRvEO0XNi7cqt4gchD24zIOcS4T+yCSCQ8uKiYoLQA6YU8AL42dkjssE+AYc+aEMFvPRjYcvNI4yXag56ZW6923du/YNqudkh1SUhq9RJqLjNsIFsiArcPA1sG5nX34vn3w7NzGEHexCMnvNDLcYKUi9RBe16tjVZw8uIWcxJ05mCvrmwUB5rN0j1UBUXgA4a9dXY1sk9tZr1l3hfh8UQluPAvt+fnUws3OOm3ALytXPUFJpRjB+zdbu5xshHoD8Qm/LpRzQMHmUtaAZrATKIRzA50nzctiwY57HRHTGVGy66RTrlWb1m63lPCQG2Phr5EgFfnKEaWAEuDXATYAiUnHelXu6fXefvyuBa9e2fzs21buncgk9eP3/sw6hwd21K1rpEYBIJmwyKSXwkOCyACUIKbDeYpEd+N7zIWfo9Elyhq6ptwnbhTLvRMLcbPz499JdtstYKCVzabLqIN3AMzZ+aVdDIf6sMazmQ2DuVM7Wi0rFKv29OzSEL6ha8JNgC4RE92jdkOCztx3AD3oQLYrNDNBBZdFFcC9/mV/IkoMxcPf/fEftleXfZtNBlbKb+3bL4b2/HJmnWrFgvlS6Eq6D4Ay4q/h/l4mufvuDcAVRqiu08j/fLzotkZOK9ls3ex1HqKjSudFAmWUvbN6lbF30U4OG3bcbStBXPVH+vx4PQoo9/2DCL6Segp75+l44S72dbzeECpgZA/toSbpMVYLT1+8sv54KmHzaq2syUqVhJj3YoPun45fxQzUkGJF04NBMLePLtY2WUKxgLoAz2+rfTldFkUOtI5qtRlpsVIM+3NEPABZy0iSUTtjXy4MwKBWs2LNRsNePH1m//jXf9G+8J/8pPa32vFXWJFIEVUauzyLjFZlUyTT4U+OabOS276AfZdp1r6OJqsbSzcjt8Xemzq0fck0nVDjhJbVMMXH2Jcn9nVifH+f0MhN/5Y+l/hcMzu7fSecTF7pi78vKaaPta9CyboR9lVA0uNT8IxlenygdX1siOWRZ50nu9B5dhGDDR1Lof8YF+I2gDixRp3cvDsLg5FtFzMLRufOo7ON3A5K7SNrde+pEiQqNHpH6rJi7hGBHcg5oBELx3bx8XsWXD23j56dC+LPQ3vQLFolv7NgCnLS4fxU7YxV3KplrWDB2IbjxO8JKbHNamt5YPoagS21wGc8CEG40+DPLmwdrjY2na/t+cXE5lvftblBqgMGSHZU2bNwY+cT/O18PEjAHIWgC5lxuV+ZJ0gnlKMpyPtGyf+40xYxXXsuxsgVAkXXms221euYaIK0LAhNCYycToPdTKNZt2a9EUl+FewymNnq0Q/Z6HJg9x6/Yz/1k3/T/q//6X+0IJjZ8bufsf6H35HLwf2TjoZrgpVQNPD/yFRTgTza9fieJZLQijhdcbLTPYLRdtS1ChES0Qu4n3S/RckO7cf1GtWahS0XG41T9ftm9vzlqTq5tW01yhxMQ1vBddsU7N7xoX3w/FTnRkKrVSsSRUZ1pN2o2sN7h+qqcc+mwwKYAm2FcS//QUO4AlyRL1l/vLRf+Okfte1qYf3+leXza/vodGLfejay407NkwC2UjgPMASki0XAucbYj04P7l5JZrFK7j5NdNAH95q0Tv0a0GnjiyiKQL6gnSMHg7JAQfCpR4d2r9vQPdvvD9z0NhJf5zgoxdDpsgdTnEB4vIqKTs19/PIFq9Vr1uq0BTDBfeD5+UDoS0bo7XbT8hs6RlbubqBLctRoUi7lO/nr9Q4P7SzY2IenoRK0D7N9jEghiZJLqOJxbfeP77t7BmhtEMGRIjgTINliRUmxXCxHZJS8HfSaEnP44U89sl/54i/aSjtr5/DGUwLQnTqurKOcPxgH32Qc3PfnfYkrK1am4+pdRofJRJT1WvuSS/r34nh/124rK8mkXz/52hw/HlNmnWc6SSfPJz0hTCf4+L0kz0kKKskEFJ/MTYntpk4uPnjczn/ixTJUvrM6vOQx0n/m7wR6AR8iEeR09pcNDSPOWKxXaE0HKISzwBrtA3VVoDfdKXoZOREzqljbMgjE09suJjYZ4YAwtx2Cr9W6HT5414mws8Aq7O9qTb2OHiC5FgBeKdlqeG4fff2PZe3Tv5pasAICvrKDesHmMzoBE+RaHcrK0X884NAJqMjLFd/LucCtk5xZ4peqJLvYjoYdTEFoTblDrzc2n00VeCfTtZ0OZtIRnIRzq0HKhtcFgi4Pb4nAurVXyIVV2JcURIrGuQBUJoERLIhGh/Dr0AksajsvmSXGmO6H5jtG5J/a7a74goBXOC9mohJWXkNPyCnwNzDERcsQt4NC3gazpX1wObFm+9A6J/fszTd6dvnNr2tEVKiWLewTEKt2ctSSNY32b9GYUlaZEYCG+2gnKD3h3zvXSCHTi5xIXcX3c64Ow05X/Dsc4yOUYPzw0Smg4IEuJiCFyQy0oCtkPD996SPkYGrT5VI7Kq75+WBun37zgT07v5CTAR0/tJEHB029161t7PH9nr/vYGaVogNTeE2Nrw0g0taCcKXO8HI4s5/6iR9UMhgNRrbeLuzpeWBn/ZX2plx87QSxxQE/GYlNc73owklCkLdns4kUdgBwsLtdLnEncGNb+IGSkquUHMQkSTe30BEqs8jOcWWf//QbdtiB1A8JO7RgPNaxQIHSWbJznINcXdItOuCo225oZwcVpt3rWKFU0Y6Z+zGcr3XdcIFAsuyNw44E0aU1CYpTKimRdJuu19IKuaq6uXWpbct13kbjOeKlEaXBqQ3LjRduyP3VGg29R3Wv7Ne3gFtwV6dD9F0eIg4UjXR6AjEVC6LP3Ot27Ne++DNWajRkFSZtGYFVfA8KuIfjUjQ7whfUZjRCjyJvcqSZFZxvmppljebSCSErGSXj9r6OKqtbu2mydltHdtcEnBXLs5JhMlHFz23WOSTz1r4En3xfn+jsPvEPicR0W9eWzqLxz2ddwPSx4uye9Rr7PgBZ+Ygr5ZyerItIl0bHwS4DWS5ADwRkeDN0duxEXNvOEX8xqZnfAwmJBBhw/nAyUmU4HV1Yvt62o4dv++hS1h4Vax6ceKkcdQgch5Fp+OqpPfnWl+2qf2nhbG3jGa+Rs3ouZ4PxRMtvUHO79dzyGI8StHFgHo+VMJW8zBVHeK9hiGnmwvIlLHXijmSthxdzWhLsBv7WfK7dRn+ysldDukcTLB5wA7yrVi1vpZx3KeMZyEsW/q68jx8dCHiABpTYkMdFDYjAKVVU8jcbmYl2WnWJaxOiGQFxbRvNljWbdQVE+HhU/nTOdNCFUsE6zaYqecHAZbxq4vh9dB5Y8/iBPfrsj9jk2ftWCy/s+bNnIg7Xqw3r9toyJIVqIGcEKn4EpYlq7OzUDvCZRCCVqBgQdTyyllEyjBfcWkx5VakRXORar1F4JAhNccHnzoQA3hk7NbhxgCReXTKm3MgLbhQudI/RCF2N5vbo/pEKq6dnaGT6Uh3ydaPOmG5ljx8cakSIPiX5Si7yGhGXpddIZzSekjggwe/s8595LMWP6Rgi+UzyV0/PptqtkowoKgAuQR8R6AYhgyodHftV3wGv1jhiFITKJHHxUxR6dHc8AxQe7MdI4FwP+ePlikYjD3CE7vBvfPq+Onw+XyqhYDwSEpkRInQHIP2gUhlL89wh/t3BYosdXbViy83CLhi5g21BmYdd4nwh+yg8/NrVirqvcAYSlVEqScy7O5RjJsucLbclOxvubJOv2PFhzy6uJraNdGTVCbJDRGpM3blPXCTWzefGc624gaAzVCEQvt1I+suVVdgzx56Yh52O/eav/qwdvXFs+aJL3XFteDZdGWonsQHoNS496DEgxg0kO41kfMzqYG76Xlbyyupa9h1jX6JKNiHp80snkazmI/l6N3WA+343K25nvW7yOqaTalaiTDdp8XOvMfOXvvSlXSzrlR4xZlUX+5JL+s3vu/j73mT6Q013hjddnHSiJKZBNOeGp7zf5VxlRVQDqYy4oK2q+c1GYBAeyC0PK4t0lO4Xc1sEfZtOR7L2GV28tHW+aAf3HuoBgaIAChDtTB6emHCD2O0yGNvo1RN7/t2/tGAyVfALZgt5vjFmYiFPLd4WbnzuKhgqRtc2GU8sB+GW4AfqS5JmBQtnM9dyFJfQUXtUpUDyoSzISHKxsHA60y7parK2y2Au2DWQcQJsp5q3OoCGgrt3n48Je04UX65Z6Ofkcg5qlLFqhTFW2RfzBNWq/HlydnLQ1h6H5CL/tHzZapWqtEHb9brg5t4pUQ0zpttatQL/iRFmTXBt+E0M0YDLnwVry7Xu2Vuf/xFbvfyWnf3ln9h73/zIescn9tm337SDg46PUqOOjqBOIpF6flRk8D7cC5Aa3M85dj+Ib3j9Pd5X6WcApQAMcn6f7sFIoJmR3hZZsCXmpHRoS/Hp2Kn1h2PRImbzhV1M4Daazdc4v4cC4NDRsKflc2MfjJcfhQ6T4bceHikZkTwpFMbTsTqiXqOlDhn9U8bJUEbmq529+/ihPb7ftslwIreB531snvDFW0lLsgjqUXTBglChJK1S0V0G4MhBa6EDYizJdfCRmwOq9LxHoz08B+Ftci/hoUhxAoiGn2HX+Lk372uHCSdUTu3hzMZKeO7PRzc4X6GikrN6vWnNTsO5r/BCl0sbBaGtt36fzyROvdEuE/FrTF9xZWAvB5CJ/aZ/IMjCFe1ysrL+1Gy6Kttix06uYL1OwzA5nkzx5ou8DQHcaH/IPh/tO9Raqtao84xAP3C9zdli5i4oxbJEnlvifbruqttG+bj+F376x+2nfuZvyfaKhCYqS7Sbi1/Dx5gRz3bjE55kPErHrbs0DukEsa9puEtnc1MiTSaCZCLZ12TclmyyXivdkKSTV7ojuynn3JTcso6b/vlb0ZjpBJjVRaWrmPjvN1UVWV1kVsLMyvbJG2hf1STyuEArVPRUrL43cBoW452aa+wB618sdLPTPZVQUWckOZ/ZOhjZZNLXaW2BoC8WVuscWLXekBoFCQ+wCw9Yq9NTEF+hvDLu29PvfMMuX32ocSFgE7oCYPugwc76oQMJ8niR8YA4vwvgiRywAbFIdcQrRYkZIyJM11diCe+VJdSDSq2m3QjVNKO/GSPYXN4uxiu7wrgVGsYKxN1WvDjkvXzCuLPTgSuFgM2jwwrXENY9ITDWlH6nkhljroIVGNugBnLQtqpg5wQaxpElJbODgyPRCjRii7zW5HSeI6ChhQjogmDpZF7i7HJDd7Sy4bpkraOO1cKBvfen79mrycJ+8J037FOPjmXg6RW5m7UCixcgBU6czNQc5s6+zonViS4u7rjFWWC05wFcAZqxZ+ScHj/4wPgZV8kxIhyrEDJzOxuIz/x/PJ3q2qNhKaNccdxM74NE++bDEwknYwYKKRkdUJm5rlb26EHXDpo1uQVwziAzR5OJHfe6oneMZjObLtwXcGNFe3hyYJ95o2Oj8VT3H7SD/mRpwcK96ypFR2RCB1jhTYerBe24ZL08mSEGLV9CfAz5PLUT9r0zo006SKgd42kgzUwmDnSBdPf87g++9cDeudcTKpnCgDE072UyGXvSRjOSexWeq9DJoFdDAbiUBFkVIC6eB3k7tWm4tXq5YN2mq/KQtEkkgKsAP9XrRXVj3IWo+bwKTAm+UILeQMIEpZmzbheNS4qNCHzDZ7dys2I9s3Lq4HxbGj9zz5fKIJF3buO1RJkFqoKPNtFdBdhCLOAQ3VbDfu+3f8VaR4fqXl9r/bqQBaNQkl1MS+A1+Zm0OWu628iKl3cJ8vuS0L4kcFOiu0viuO24N3Vit+WA+HfTsXzfOe/LA3c5h+vrnd7ZpRPOvmS3L8nc9MEmK4msi3FTctx3EZKVUvL3BTUXYi/iUEUIPNER2JGUHSXGYyG+DITVCKTgC+zQdivGmENbzCcCuKw2K6s1e1ZANqhaU7D33qgg3TxGcxsSzqhv3/zKn9pwfGWNWtFy8PX4SYiss4UFy63VKjnLS26CLsVV+FdAxBcLSXGxY1ksGJvEbtxrm01DPbSSPWNsRFVdLFlPI8Wl6AureWjT1dYG4dpe9dHRdC4VIsM9eFc5U3BkZPVyMLdyoayxFcFqAp8MybAcorvOqyOg8meMWhEHBkp+3G0IyLNZrhXQWPBD5qU7ADSAizvC0DuEgCXgWxbfCc4URGtQiOxLROBGJYbAOXZZJsQAZuO51RtN6x2gxFJTtyKtS5RW6Ejkiec7Ke1ZiJgUBLRljE+FJEWv0kdLQh8KfIJ3HUoqXvnzR4n4glRf+0gTbgJ7LOlDTsc6FuAPgvc4IMFNrT8ealwMny5YArn3RgS6wRLHgJMDBXlMT3e5ghXzWzvutSNpNbPHx10lEd4DO9rJNLSDTt3q5bKdDycaHaJgw7voNOv2Q2/jHh6I6/fhy7GNZ0sbz9dSyjlq41bvfnx01Owh2cnN5xsBeSjopPEagZ7irlt0AY0yGcFuZF01Xy003qWrpDgDebstlOynf/ixVQobvR5JiU6I+wfFnuk8lHUPgB06O1xAVBw1WtqRMdHYFYoqBgbj0Kbhyo46Nan5MFJn5yfA1WptnVZN0nJI2XHPrkEFbyv25GolQ2EAN6sVRY07LBwctmwcUHiwa6SL83G2QKeRcOCCohcRhCqri5IroVC+lAGoeScYxxD+36jXrdFoqKhjZP33fuIL9su/+nMCfbk0mE8A4vgX/5nYwX90hiTMeNeU/Nl0F3NTwZ9OBjclgayEEU/G4pibjpN36YRu6uTu2v3d1sl+P8kqbrRuOvebrpvGmFkjwvTFvamqyHpD6Vb++xmRZn2wWa+RfGOf/GB8F8dNzrjPkx5E0LUSEjsScX4iCSVVlSQVkHwiqfuyWR5z86kI6kiBEUgMSDg8va1rNnKDHz58Swoe46szy21XNjy/sPe/9lXrTwJJN719VBHSDZjzaDK3FcTn3cYaJYizDl9mfAMyjz1Ks1VVkIXjw1e5ynjHO1M6DWk7brEDwlevajlQoCRMQeZxOthoF/f8fKxuBnRipZyzttyrN9aqAkdfiHbAdXD/sbxNCZLsXEDnQaAtUqmS9HJK2lw4fMKOOt7NSi2mVJFIL+NUeFhU56Awuf5SvM9BxK1oLObSYZiuRjy4FTuxteDdJDyoInzJxVoqGRWrVZx3qA4yMu10xYpY6ivv0lwRLAVpqJiGQmfi5YwjdeVwDXAp4lhyTBKK3rFkqfyz5+cYgZPQ2EXBRYOaMRiObYDdz2QsSgLj6AkdmMbNOVts8jZdLaTB+PD40E5f9UXuZyzHOQm0s9vaO/dB8eJD58IA2DAddZsCc1xNUEcp2ssLHAXy1mi07Ec/+4YtFgT1qX3zo0vbqBMnUG+s06qq0KnIumitYsUVVRxFSCKBnM2ougjASMhV+HWexJe09Iz14TxSGOGmPl9Ys4b90Mz+xufesUcHFXkEO4AjLxJ8PL5kZzcJkNcLpEmq6wz9o+CmtO6kUdKodrMFCZyzWRiINlMtRNJkOZcMY2CB3BzPHQOGQZizcZiz/ox9Mp9/Rd2ZnJggtZedBxiEa91bMVCNIkf2XdGEgSKTZ4n7EjsgPlP3ZeReiVVbvHOj0GVkCYVGJPJi0X73H/1n9sa7b0k4PXaBipNJMi4xAqaYdvCLf8Vx83VX+Dq6xf+WLNL3Fe/JmJhOEHdNKFkJ76bOKh1f79qM3LULSzZG30/Si3923/lkfV/fi0nl+zJi1i+mL25WIrwpgXLM9IefToa3tez7/j1+XZIbZRggg3i+zk6LYFhQtbu2Mq7jBDc9oCzqsW9hLOUdBKNMHrxw3Lf5bKSwWag1JK1ERwD4gqCHqWutUrHZsG+TwYW9fPqxPXvxVHJSaEm+87Bhm0VowXRpl0JOOqKytGNpjgILDuczBW0CDyoXODPwZzpTCL6b5VadnAM7HKASk6BXi7W1avAFVxbir7c1jTCfneNSzbgKs0x3F8/nt9YqF+1qurRpKCilLda+c8EOKDbIITBAWWAfxPlAT6BROuy07LDdcv1IdRNIeJWs1axZp9Xw3QaAFGgV5bK0MAHRAJSgA3tN/Gc0C2AiFLqP8R/yUVLCgRe/AwGKx5pSlQoTSX+J2OvgJN4XRHsANbJcigAh8b0ETF73WiQ+7PqGmm1pf8abo7jwe2lr6zmC4iRAqCvItbmEHLwq9lcX/UsbjCbaq6FPetEfewfGWGzFaLgg8jbQ/6Ojngj3z09f2TrnyjMkk2IpZ28/ODZA89jvzLGgknxX7dq9HIulj18FVisWrNNq2ufeuW+5AkavY/vmxxe6VrgeAOBp1ykm3MYGLzgplezwgyM5oSdJV7x2U9c8gBNXjqHTpVmRIMNmZy2MjYt5Ox+PnZO6oEM9tB/+1D3uNMvxy1GXDCiExCf+3Hxpg8FAHTqdXbFYs0B+iHkBqpAFm2/Y0wG0MptG0wkk6ypllutrSZeRRAC1eIJa21WwsVfjnE0WJb3PQqGiHR9cSp5tJasy3LiGXV6hKUsR5XqrQuyqw3O6D8WhEiEIWwHVXNeW79HhqSCOsom0OgvsQvNKvHTmX/iBx/YPf+Mf2BxdzmgV8slk5+4rr6kI0d4vkfCymofrIizRKWZ1L1mJLpkokr+z7/vp5LuvG0x3gunuLp2Y00kqnSDT5x5ft/j7d01yt/3cbYn4OtldB4cIyh//YjKhpJPLvm4u+aL7Emj6wqdfL/1B7Kt29n1gHN9JpD52kRSV3MqdNMueyzXu4CIxrljK8oNKmp/3JXNeJHPQYQjRTsdXNp+NrXf8hipXvPLmwUS0BSx/2M0Bahmfn9vXv/YVu7g6l4hzr1W1g0bBSra1y2FgkwXeXgUrgsDczFXNwtujwlcwKTC2RALLkXUEeqEW50vxpTq9jh7gePwi0ivjrkZde8XRBJPRsr0aTO1FP3SprwJqFzkFWIAqWAtdBmhxukzXcofqPCM4AuVW1jBSl8kzIoxALVAQ8k4mx5yV/Sb7DqS86hWg7mVZ8KBzqeRaYi9X0uiJa+P2Li4CHOtLEnC49iQckly71VRSk5NCtPMjCIqPKMcB79Kc8+QoTMmLqTnxYMwuhdf3EbWPnSQhpzJbglQikytgcm05J+1EfXwbOyAs5qGFi0DdJrsjuuPhZGSvLq9sOB5r9DecTL1A2ORsDvweRKS6STfLffvhfbscDuysH9iBunXnUL754Mi6tZINpnONMfF6wzKHQM0Ob5sr28enIyVNdqWffnwidOI0mNh73z2TkAI6oVy3wo4RdV4OCuy5Yr6m5ENFTfAEIO5hsSSBcN4TgBlJo+UL8gqsVRvSLh2hUJKj4KrYD3/uTes1Sxpf+4TEOxW6cNCLIIW5vpPR2KbLuS02JVvviupMg+Vc4+0x4Bi0QleOKp6vUPQpiU7RahUtv1mpqIIuoUkz+3XL2TeezW2Xa+iaevcdFSbaD7pbAwOCdrtm4ymI34izJY1agC3e/bu9l98PTCDoIDkWn/0kGGuHzM5OKjrR7k8IUrkyNKQ7m99t7bd+7RftIxwHngAAIABJREFU81/4nEBAyUI9/jNjfZ5JaAhpkEoy3sXdXjLYJxPAvqB+UweWPn46sWb9Pas7TCe6dOLNSlxZiTh+j1mJcN+ELv39dJJN55+burr09bjOL4wxb/oA9l2UfckuXa1k/X3fxUi3tTe13cljpG8EPfA7ACpeYYLaEm9u6T5khTJItbqq/ngUSZAFjRUHu7gSpNNbrWa2Bphw8dLKjbZV2y0rV5qWX61sNLzUiI4RCyO6j7/5TfvjL/8HARwIfG8eN61dEtZSu5nlBj7Txkr5teVWmHZ6MGI86WMi3ym6anykyhApqQRBIHCAhKCjn51MAiWIJmoTc5b/JL+iXY1DezGYuuSSHNHdEge5MJRNLsZLSU6hgYnl0ZQORQESXl0kC6YElROCU/SCStGODrpWye00di0UXZC3VcONoChEplTwaSvwMqOzKwM+8ADhyc53qNAlGIFpn9KoSagYR2wFD4/UvucEQAPaTUVA1F2I1+Q/o3uGSl5jTT++/24kos/fMf+EOKwdlRPhi/mygEB6FRKdgqCPgneCqq8kXr0BtMPfN2sBSU7Pz2XkCsl8DKAIInW4VqEQzHdWQGM0CpyH3ZZsZJ68uLA6u9stnQHyW217dNy2QTCx6RSuWEGedxC42QuudgV7cjaxMmLO+Zx94bOPNCHA+PXpq7FMiDkvLkezVpQYszoV72vkGFGNXCRI5AAxuE5rPN0E53dUpDfHOM7nbbEB4QlFhKKjbo/uH9uDo6pI9YVIdYZOnXsQNLAEtVc77WIv+ld2OWI8T4fmSM7NDuPYpV0NZhIhIEHD4eQzbVXMeu2q5Q3qDAAmnyDwXumoXvTX9vGV692CDGWViioKsl/+OVGpAjRbyxwXZKoXSe61x+/ECURei5HCEYWkvBW5X4oFG40An9HdIVhedrK9/PO4RiVxFP3f8vYDb79hv/c7/6XtKv5z6Q4nTnYcJ9n1pX8umRzS06/bupN0nM5KRsljZr12VjLNmpLdJdlkJdnvpwNLN0ZZCW9frki+dvI10845n8gTcbLbl/CyqoJ92TlrLp38QOKZevqY+zrJ2yqJ9Bt+/aE5eVaTqkg0WdJPdBKgvKKOAAmg1SpUhVrFNTma4XNcWfYAIMmZzcNABOrwElfqsZU7Xas3e7JPmVycWbiY2vEb74if9+f/7x/bBx9817lHu529/aBueQKG7F7YT21sMl9bu5q3HPsj7VDWAqZck2hFWsXM021Z9HAWCvI8YyQjvk+UFFBiqaEgXy5ZCNGX811u7Hw0s4tJqCCKiLDGdrmc9RruXTacrkVepjMBkAESUwAPOl8ZbNLJwXMruSUQibJWsoNe13KRgC4JHoksukp89byDKyjY8fMCqyA6LWUYdmGuWSJh65V7lFGANxstq1Vr3s1RgOQcQauEH30WLgLgY0miPEFP+iGM6+Rj6OM7vhhDxZJxnvMcxh5XrhpjRuRzv+85Du/fO4Yt4AgSnPa3K90fXPPJdGpPX77UuHC2XFkQzoW4hBvHjtSBR3xmayEcIXa3mi0lFX7Xg2hBkmFvnnRsFk6kdEPiwtEdZCXGu4s1zgdzJTKemc88PrR2rWLn/Svrj+c2XcDLLFqnVrQZxdgGfOJWY0h3/XCKAVGe+x0Qiu4h6oFozMz3GFWS2BilUuzAlex1exINePeNnuS72EfCD0RIYSFaQkTk5z5bLGyb39kwWNuz89DC9coeHLVss8kLLXo5AoRTEuCG+xdQFqwCdsbFwkquDALVUAzluAZl60/W9uGrhegFvC8EnbdbbhxGtyvXk2XqEvE3m008K9mVFWS/JfkyuVq4r+Vrg97Xe184hnwO+CuCcKbQcosp+HKvhRzYzeM0ojHobmu/8vd/3H7uF/+eKEhMXoRojfZycYEaG7kmY2T853Tc3DeZyko++5qGdPK8Kdmkk2k6oX0/x4p/Nvl6yWYlGfdvS2rpOJ+Vc9Lfu63Ty0zqMUAl+cbvMqLMSmIcI8nZ2zeO5PtZGXhftk5XQPuS5SerAJeQYowh+gFamZu1xoXxAjkeN2j8ECUUKSnAQ7oeaRH4llYqlG02OLery+eWq1SsXKppH0GCGQ/6du/tT9kqCO0P/93/LtUNxIIfHnas28zbKJhaUZ5w7g4An61ewJjUrUcY5YkHBORfnD3MOAHTuGMAgYYucTyCelByYVoI58uFAmWxQuCr2WTIWKakXSFdXRAp6YtGBgcoj9UMslBbBevBFIAIVbPZQqLIHhABSgiIUMzL7BOaAYml26rKnodlD10SDs4QhxskRAjySmh5KeATcDlvxsTePSOO7edAW0DiRycRfmO5wLiT33dknKt4MI58TdQV0CL64IvYtORdnR9Xa47nFBP/AafjOT1D91mUVN0pwXl4JEN98e84M2gH5SNNPg/AN46wc/oG2qKIPj95/lzwfAL7aDK1NQTrcGHTBdfQ1UNAsQ4nDvIAxUqHx5iRsSdfx4cH9ta9js0XM6EQA9EXKEQq1g8CjeVe9pdWR7C4WbF33ziQ1NjZeV+0FVxcMYLFG3GxWgg9edCsKHkwnsT6x4nULlbAPtq72aKoDehw8pkwqgOotFjlrN7uaLwOAOkH3r5n5SKjSwrGrbzt2GFyv5WqDQvGgRITWNrLwcSmy5I9u0S7NSdUKdy4pxcTy+VKVsyXpB7EZ1IsrO24UbScxrlba5S55u4wUdH+fGdff4YHY0HUhMUCII1ZsQIntqjn10EgAED4vaVoEp4E4brhC+l7XX4O1C0ja4obnnXfxfs4U0C17dpenZ1ard5QR8v1oDOjE8bxgj9LnF1UhJzt1gv7Wz/0KfvHv/1FUZDCmX9uySJbEmcJsYu4y8sK1ul4l9XZpKdbN/39LkkimTSzYv6+zi8reWUluqz3FP9c/P99zVLyd5Ovl06G+65B8vh7k90nk8RrBFH8/eT/kyeRrl7ipXX6Itz1Q8j6uXS1cNOx0j/7iYRKpwB3Cg+4+UzdhHhe8pBzUIUbV0ZoqsjeBg4eY5NqpW6z8cAuzj7wMds6JzFoFBSGZ+dW7jbt8uW5/T9/9O+lSMKDdq/n8352NjiRd2ugMF0VhdGai/HmbDELI5FZOEcVoQCx46EroiMTHxBiejD1MSEAmzXgDsR1i+qgmrWqTYKJAt3Z5chGi40NZqG1yq8dD9irsd+Zouu43dlg7PB1VC/4T58zwSCyZeFnm3X32yNInHRbCoYyVC2WrNM50t+pzuXDRwchZF/VOzIZc0a7NIAe0cjQkXBlBTg4VnSEGqutNwpCJMI48RFkpE0o5rSPK7lmUk0BgyREZcTpJ1mT/CIXA09ysUCv01D8nvWEyjX1rs55Wu5e7n9gTEsRhFq/ZKiWaxsMR/bs5amC82wxt2EQiIZCcQHtgILBmZzwFf34YEdajbpg9eMJephOou40yxLShpgOxYRn5rCLk3lg/VFor8YUFHl7dNiw+wd1AYBeXY7ULd076dqL04HlSkW3ZsKdHOPXEko2JIm5iiAoCE6096eG+1uNcRFkLCNKxrMF20hdZWH3j4/trYdt69UBbbj5ak42EaiFLMSPBIDDaBAqDnvK977zwjoH95Twzy8n9uYbJ7rOr4Zza1Qb2vlC94PEzS64Xt7Zeh7IiLaQ4/PgnmOXt5M7SD90gr8I+VxDqPelqpDSSowgNSPRA/Ck2o/SebJ7K6Au5GhfOrT5DOpNXsbHfJ/P3hGXFHJeNL48farxd7XW0qif+5L/eB0mBm5O6+avFCa79c4++849+/3f/4fWOTwS8EZ3VGTjk46Jt3V1++LZbYkvmbTiY9w0Bk12Qvs6rXjykZ7A3XTc9LHS55JsgJJ2PelklozdN3Wn6WSdzE23drXJMWY6s+5rp7Pa1X1JKetN3OWDTCfY9E1x2wfLz8cX19UiXFmB7mUWjPVvrU5HTgh6ICLwA8mPXRO8OQUIeDiUpXpglza6eCHidrPTE7+q3qjafDiyIBjYt7/9wj7++DtWso0Cz8Ojmo3GoV1O5nbcrVu1yMOyVbCkWwRMQbBe43AQjZ4ITuNhYCsclRFTZvEeS15FCiD8jGSdouDdqFWE9JPg7y5np5cTm6031p/M7aBOIne1ikYZ6D97upWFc0ZmG2NChHoKiDeBYRCMFlmZsVPBmhDWt+xE8nYfdfoy6jLoCbas2z2QpJSsf8ogLkvqiOgkRDGIFEmUnLiAcNkQ2y44MZlIx/4QpCZjNcbASlb8/IZxpidfCgT2VD66dKJ9/GDqyNfjzaKARgRn3fjsgUiGEf2ELp/k5jqGzs3TeDOiJhD8XVDatUjjkRjH4ryvrq7s6YsXKpgwxx0BJskXpKwymKwswLC1jOYoEtG8Db/vCJZvvnFojULRzvoD7f+Oel2738PrcCKjXMCOWAChXjMczezlZWgBThBHTXtw3BSdYRiEtkQOe7kWmbtUwcljLUNSTHSR9YJXJjDWaqfPlHuFUT4cUQkhA1qp1HR/QUKH99YfLezNR/fsR959YLVKdM1Ez4BysVTnCeEa3hnPiug52631p0t7cg55nCEqTuZLe+fNExtM5uqeoRpwT6LLyr3aqxcFeoIGI5IjpsmUF7uiOuGz4cJ2eVfY0f2tyYw7DPAa8USIZIfOLMlPJsfLuRUrNYf9092pg8uJ7kPiZxQJPEtUDOl9wgUtaCc3Gl5Zv39pzdahtGrZ6fE6MWKT+4Hfx5ZoS0GoQcLOHh117Pf/2W/Yw8fvSO+Tr2zgymtOXrLzSMbWOFGmg3Uck/Z9PyvhJeNkVvyOv5fuspJd3r4EnNXE3JaYkjnlpmnebV1ZurtLNmh3TZTi2d2UWG5KeH+djm1fC5v+wNOvm/V7t1VFXEAuMA87OxkedIndblc2Go9kCYKNisaY8pEr6gGhokWpJHYgh6bAzmizCm18dSEFhlIVCaiirTYLg750+t1v2H987wMLVxNrlhDX3dlJsySuG+iybrOs6hsYuPYoAGZQ/wBlpjGqG0qSIK6GGGCiqcjokz3CzsLFSmMWyS/J3sirThIZozICPDsUdn2n/alt8nlRHRpysl7Llw/fslLBR5ijAAHsnASMwYnIb1MITGDr7l5N9V0rMRJbyvrk/mFXXR7n0+kcWKsOr47dHjkWekPFcltg4hHkXUkEdKvvnpR0OG952bHIpwusRNQPktDKNhFXic/N+WJOE6CLIRh5QHFrGmljMhKPx0ZKLpCU+b6grT6mFCzcndQJgvrS7eD7v/g+0Sg0Snz8PPcK58DnBU1iOLiyj58+0S4JlX+0MfkESRzD0cqGc8xG4WpuFPAP8fxrVNWls5O612kI3AIhHHWOdx92bBSg5IEocs469Yo6J7rsF+eBjcONvXW/bYftsjUbFQGcZoCK5iv9Pp83rt2bdegoYq6Nup8IpKF9tbsdxMGEIg5lFY6zJsPmypJ/u3dQtWYDn8GiJg04VHD8YDoTLYExNHtMxuST8cwmWCAVKvbkVWDBbGvHJ4denFjOnp7NpIICMlG6rUXTZKOwXogXCGl8OJ6KWgLv1PJlW5I8xzPLlzq+OwOEpQTin3kcD3w3Bs2DPSIqPkudp+5vurs8xsyuX8lzzJ77GuQUoYzF6WOnjPP41uz58w+0H6/W2pHDQV5FU7VcscUcB4WdOmHG51h9MY0I5yt7eHRg/+pf/BN78Nab2uNSKCYTXrrLSyeidHNxUzzd10wkk1Ty9dLNQFY3t69hyEqucXF5UzK9qXtMJqe/Tt5Id4I3xf59CfgTyW5ftk9+KOkMnKw+sgAo+5JU1sXPegPpCmhfNbOviom7Hz83f+gR98VpeBbOBJ3XSGsL8RqRW9fK5CFDDZ2KeLNAGSFvwWhg83BqjXbXgmHfOgcnrktZ2NrZN79mf/aV92wUzu2wU7U2o8ztzl5cTqSCAamWPUW35LqUjEQIxARSEKKNqptLAvM+G47VUUHqdmFi074HGxSQa9AL5JZeqcopmsSkjhHB6nBhL/szh2LbzqXB2N3kvQMjQIwmS5uEqqnFD9vuUHumNgeJibCzWa2M8SbdGpyrhZ0cHNhxF5koJKNKdnxwZBVGQYBZNKmEF+ejJvaTPlbKC+ChToqDQl7fbN28k71e1KWxZ5KMF51r1K1q5LZ1IWW6vSLmm+zcFFCiOyX+P2O1SCbMkXdFH3NGAtGAUZIjFBVWXG3N0HwCoOuVEIuORaKJ4CQ97dyuXtmL01MLF06En4Qr8bYoTMIF8mtTqcQIAMg4t1zR+A6ELF1lt44eKBEcJZCVffYtxmBTW6/47LZylCcZQvYehhu7HMztwUHN7h/WtZtCnuzVYC5lGXRL6Wj0vjSORQLMO37X8ebau8MDyjTacDKe2zE6xSqqoZE9ajiM1zk+u1+KPXZadOgINeNiARiKpMEzMJ3P7OPTsfZ+xVLDTgdbG4ZrO+nUNbofsr8MclaVvqXbKTHmpkCrF3mPWA4tbDJHm9L1Nyu1ll0OpupWi4WaVblOQtsybnYBgjiJxL6PIKyV7BjFLjHWZbfHtee+8/1cHBPY0zsa2BOnwCyo8VBsVet2fnVq03HfWq1Ddx2XqaQXYvBEsfzhPigiysCbQhLNmFKs7TNvP7J/86/+qdXaHe360t1dHOduSnz7kmA6HmYlvKxuK90FZU3Sbks4WYnw++m+0h3kba8X//u+BJxMdvsasHT+SiZYHTc9xtxXQey78Dd9UMlEuO+Duqlju609TR8/64LGVXvSJUGLbjzuok5PyLUoYChISk/Ryct0E/PpRGMXOhP0K2vtlq1wJC+XrFFtyk377Dtfsz//i7+w06uZvfWwJdRZfxxKSaJRKtj5GGWNnPWUBNELdAsiBJ6pRNnP8fDOgpn4V712Dc9lgQzgKAWLtfW6bZHhhcCULUnZcptl5FDtMP5X/ZEI4xt2iiXHHLpixFbq+zyuZ4OZFD9IolPt6tySJbb04XKg5QjCki4K7cz7xwfi5xEEG622dVsddZScM0Er6pciF+y8ui7BvjUKRrUE+gFdHxZIVVXQ6BRSDUsxQ91ntPGiqleHhs2LM0gKFap9R2cKYiKvMy3ZNOrUiJogrw4V6RcfU3rQ8/PwYse7PMZV+h6dof7k8mJ6jWhsTCAlTXAufO6X52c2ECJyqgIFB3CSFK4Iq23ezoYzCRRD0xhNQzkb4BzeazdVQLCLnC3p6moK4I/vdayINNZ6K3J9q1rVLpDP5bQfWAsrqg0IR9wiilLkCeYOcNEYfINjeUT41goTUAlUjoa6S+4vdcj8ZwUnlDNJYKTHKLlasgedsjhutRa/w7G8IGQfXGs01WGRYEATownKSP5sQDFYsk6jbaNF3sbzjTUqZvP51oYz7seSujYBZLiCeMwt53bYYu+1shmTjaWz3eBlVmptuxpMbUUCy8H7c0cS7Vu9BHSx7ih5epfhoDJNOdTJAlKpSOxBezsZJUfiC3gSzkMrlirioNIBa4rBpIPubRXaq7MXOu8Ke8ZChMCUwIOLQ8MrBchEQbcMUS7CgX5i+XzFfv5vf8H+6e//llwf4v1dHIviGBVPruIAvC/4p+NkVpeVPvZNXVycJJLnkdWlpeN4+nX3dYa3Jdb068evfVPszkpayWS379rtS/zXBQcKKukf2vdiWRfktvFi1oeXlfjSHVxWK5rV5d2lYojlv+LOk6U73VtMOhbsP3KyjgENLOjZc0mkebWwcrWmh0vwf+DIAE3CmR0+eMMGL57Zx1/7E3vx8qkg/b1mQbuQQbBQl8d4jO8/bJesnF8pYRD4CCjshhhH0iERGF71x6ouW1WAJTuNS4C381CSEAG3oJjCSKVUylmRh56HOvK+e9GfysmZgImqCklGgc+21us2bLlY2Vl/qq5MyvqbSDWfbkxTsJwCEGg7xpOM3xrVuj046lputRQKtXd0Yg1cEGTDEu3QIi6dxHGjYOKFAx3d2js2qaowOnbvMIAEIjzDEYvc0EGNug8h+ybIvhGaMgp2IkHgWB6NbuPOXfeLrH2QMCOlA6JwRRTg9jFUk5+Lq2+SGOOvmLcoUYEI0qlCCAkzp3SpKBn1L+3q4sKG05kFaKBSsPCp7fJSD4FwjCAz53feD1xBH0Ft+QF6xxzod0yuFg+PWnbQqqhLpANSFwGilc5uMrcZhcg2Z28/bFqrUrFRuLStOpOKxuFotjqJPHJvZ99aqmr/NxmPlfjr9YamCqPp0pZyZUeMfC0x6s+82fMRY73leqsbJNKWGu3CmaQQkMhxsWD90cguhoENg51NF4y+8/bG/Y4tVmheLoRYnAR0ukxInDITBEshUgt5+iA4cAuNYBkJct25/5Fr3RYY9a4tDPyaqTPnfizBs4u61sRnw7PDqJ2CVHy/DahZfCArfuy8Txj0OZMwUY4Jp74DLFXlMkIyFAAs7/SY84szKdQgjFCuOKIUKTz9O3tlxLHDUKNNdtZcI4oaxpcQ/v/5b/+a/d2f/QmbTOdKonFSy+ro0t/L6maSySCd3LIaj3QySDcK+7q7dJeUfN27dHfp308nxbvE55uSV9Z1uO2Y+87he3Z2WZXEvrYxWaWkE+S+ixifaLolzroB7nIT3CXZ+ujjtcyUHo61K54zPuMYPIhrFt1FUIJ1R+mtEV8e+Yiz1hBCjfEhEmF0etPh0NonxxacvrC/+JMv2Zz9y5ZEgfjyzs4HgR52RkgEnMNGwQrbueWjYD6eBBp9MJ4kIM6CiQ2nK2vzwEnrcmWzcG1bXL4rZZFoSaLylyu7EzhuBnyRBAgep8PQLscopxSsBhIONOmO0SE7uJJNpkslXjQKpwvn1rEnhLSrkSQUibL7m2H2SjZrtUAENoXC7Da7dnB4aDWUOXIo1TMSYje0cscI7eYcvRlXs3JfzzFadNmvcqmqel1WM6LW+Wj3miRO3gJpGR/jem7p6FWX2iApu+akhJ953YQIsGgnQpcyvmN86KoZPsD0Y0s7laWNuGkOBNKxlHh3Eub2cSaj5I0Fk6H1L1+pe57MZu5WTsIsVQRDp8gYzLaiC0A6H01XGiML4apk5+fNvUEERp3kBx51LMDJPXIdZzfL+aKjejYMrdGs2ZsHJauUyuLX6XMqV20xn0bK+05ilscjgbxclP0OEmBwF4eTmRIsfx9ONwJbHHXr9pk3utrPoq2KUgidJb/HfpVdNtcPlwdG+f3xxM6HM3vyYmy5UsPCpUkIoFzcyppnEKCpahbM2On5eHAyI6nvrNuEerKx6Wyl3ZoKLr1/PnNk2Sh0Ki5ftkQflmfQCzsX/XZov/MGow5e6kiMSN0pnP03/pMUr1wbOjQQlTFVxX3tkCqDDuG0A5599nR6v5WKjccDGw6vdK6oI4l2UCj7nlfXhK7RubfqfGehddodW6wX8iR8++TY/od/88+t1mnoHnJaq597VsLL6vCy1kBZMTb9vbvEwHTcva0jy2o27pJk0g1ROglndYjJc7spuSUL1X2dZ1bjdt3Z/eEf/uG1EHR8EbOSzL43mrzQN/3eTe15VkublWDTP3fX8+T3qNLjWT6wYnZPUmiIDDwFFFnN5XZQqtV9eR35efGQQgeo19tW1YiInd/aFjw8yA6dvbA//fIfaefFyI2R01V/Yh+cjuwzj4+1k9ns0K/MWxWdwc1SVj8EIBeOdTV+fNLY57C7wZV7ES6UnODYEXSQLoOE3Ki7ewC7lALwa2lobm08mdqrYGljHM3RlczDD1so2NZBdmIcO1qqGlewUfCIHATkDYecWNFKFRJlQSNPUtC9owOdEyPUo96hdRstOTPgasC1ZfTEZ6HFP0EJwm3EbWO3QvAjgJGMqILhIsF/Ei+PZEdwkOKME8oLOwKMk6JjIIlX6T6CJMnp/4w2iZice6QjqgYPUrtzC6KdX1EUAbIfKY6AdX0/SjMR8QD3siP3EdwY/SIM7XqazgsNpmO7unhpp+cDmwLekCFvSZ3VeDqTnx1Ak9UGMnnNTvtDof7k+I1S/5bOCyI4aEZI8jv78c+eOFhpA8DEnbutWNW4DDdzksDDg5qOgw4nSFauMdJedC/ojqqL1RvHdy+UiPZu6/xOujjGl3Sd+Ak+OunZUa9mJXXwrhrEnm6+WOpe5O+MM9lnN5ttG09COx1O7dk59Ap+HiNTgFNO18Cmh8R9NkDnc2vNWkH2RICeeH+M7qfTlTpfTH0ZjY+nbiZbKG7VOcpkSjy5kgUgpSWaXfOCM5Io07RAKFzXQXVXE/983cJrrukBY0qJkwMwi7o7D5Le9SNCzf1HweVAloLrY26WGlFDsGeXCfeOe1Qo0GgkinanDF636JQGEkc4ODjQvTudBParv/Sz9sVf/0XtaJN0hKzkFE8XrgNxhAZP//2mju225JOO5zclsHQSumtsTSfNrK4z+brxcdPNUdbf9zVZ32/C3Jvs9rXI8QvfltDiD2dfEkxm57tUF8kkmXzz6T/f9sHzurHDeawrKQ6SiMf8m0sqUV1OJ2N1VQhFCwQCTHsJ7w0IskOb2W0sMK+cjuzZB39l73/9L6zRqFi9jgns1r7+rWc2L5Tt848PrD+aChnWaRQEUAnnM1XNPGwiS0MN0NhnYe1mXT5yuCEEwUxSVI1mXa+JsStwcpI04r91SFwizua1u8Hbi30deyHoCIxf10JxklD9fcKtIyqu6HQlq+aQaQI+/0c4uCxXc5KRWyE9OjnU/pAH//jwRA4IgBW8UfH9BwhV/Z3AIBdtxoPxLoXXr2qExiqNwC+SMCAdkc99V7feeQAjwcXGuiQT6YUKqOCjRXVrUArElab2j6xXMLAVZN73bAUJaET2PlT3BUetxqauukeVEyPZMe4Fkg4ADXEwlxFBGHcAjFsDu7p6ZWev+jbB71Dk+I1NZiAOS3bWH9sCncwVXZWP4qALqPOOrgvd83AGQAnlmo392KePlDAI4iR/CP4Ahri+Z1cjAXPeIDmB/AU5i10TXEccL/CPiwQQ5lNg8/nMAAAgAElEQVTsc6ZWb4JuLdpgNJWPHJ/ZfLG2aqNl94/a1qogFEBX7omLZwIuKT+HQLrcNOZzqzbqum+D+dq+/XRgg7AgE2P+Xd3WzuS+vtuurN2s2OkFWpYkLbPJzD9HRAlKeSgaoSyx+J40ZGXcurXcbhm5z6M47q4j3A8gHkVmByyC1o1QtE4niFVy5F4RPdPcGioYoPIAOik3pKaiZOcR/5pjB28SYA8obJCssUgD98Jw0BdxHmd3qaeU6O5K6vR1nxcK1mi01QnyDI+GY2vXG9ZqNuVg0SgXBFbpHrNTfa2hme68kiCWdIeX1aWlG4XbYmw6FiYTTPJYWYknnUiyuq74e+lklH6ddKKO32uab5f8uX1NTvpcs+L9TclcHXYWzy6rFc26wMkEmKxUkhcj62JldWjJKuT7+f2sn+X48QVN3kx8L+Z6XCvnR+MGNjOymYFDtQjdwDOiJDgZ2UdiVHuQoQnIy2lgq/nEPv7Ge3b68okqRohr02BqX/vw1I7uHdhRrWLD2dy6jaJ1q1srbkH2MXaJuF4R0RprFY4NJ2m1nNtuvbTJBC3NrTXbLSUz18F08iyBpl4pSNIJPheB+TunQ1nKEI4OWzVbLxnNOmmehMS4ZcwoC9V39pFoSRIsPR7o/QERRwEELUaux0G3bce9lu2WS6s3myIeM/4CXYnQr+S9ZKcSEb41noTLxb7Fx5M0ZVK9QLPQXFxaZPCI05ZnlCoz1qUoBuI2qmLfWqlaVwciYIlQhW50m7wf5ZJAJxhZH8GD9rEeosTROFR2ABG6MxqLauzJaxFoI1mz+H5iHyS0pnZCjDJB6YbiZF0N+vbq6srmS0jZG3m2QRS/Gk8tkKedJ9tWvSIgUrDg3LcSxyaJMarm8wbA8e6Dln32ja6I4XyGjBAl5g2fTSu7gh3SlWMCrOMyOpbigRXxZOO+nS9EbEeaDIoAMmDcYyL5FwrW7XY0DQBvxNiRHXCr0dS9HrtQEPTVzeLCUSjalfa+eTu9Cu0r372yTvtQnx8dHdQLOrRyCZ7ewh4c1W0wwaA4L61Vjg9dBFFnPlek00Cnch11f2+3AvjkANAw/i5WLEeixasx2neRTCgCRT3IATiJOzunE8WJTs+oDI7ZTbuLCAAokp2TzH1/FhfZJEzEtnlm2M+5pQ8amEUbDgfOr9xAN0CcnO6vbAXGnVGyJfG22wfa412enekaowRUazWFWv7Vn/8p+9Uv/rz2umK/XI/gX481s2LWvu/FsTI93sv6+76uKaupSCaG5LGSye62Bier8dmX8PZ1aVn5IX1u/D39WlnJ76ZEqTwAQCUr06YTXrrNTGfWrBdKzqDv0hGmK4Gs7vCmi5ZVFaXPcz5HLsy5OP6ePKiKVxUlO1WgeLAxLsKgcjTQzJ5gwMOjDoGx2TK06fDKvvGVP5MgNKM/VCtGwdwuJjM7OujZGt3NSt4OpfAeKgAsAZlcj/q8u1BliGRSpK5CkJxOkHZix4CsEzuVlW1zRavWynbQrkvpZAsvrZiz/mBq33iBnFhBCD/EmwGQMC7lPTLyZAS6WLqrw5IRKqhFSXy5xxlJqCrx4Tx4PXGRjo+6MmxFDBg3626npbElSYtrwhd8QXkMEBB4M1HnFVfUqqqkUuJJ0dXo6c4iygDdWISzVNYVjcCBCQQaLfYoYKKxMjB+BeprhRRHVcakcyVZOrTI0YBEpqNG1AXf5bhuIkhBt8WBj+Ydol6LfRIoRgxmBYP3Tu/q6tKm08Cen53aJKQLQDMz1DgRQNPFaKrRJu4CdM9QBEgO+M/hPs+9RrIjAVDIoI7yhU8dioKCczoF06urS8sXq+q8AAs1SkwgSH6AJaAYbPWaPubbyoEB+D7vGUcG9rycT7tRt2arbsUKxQuIyYoEqzFfxXUj3nVqjA7garOSSPrlcKZzHgYLe/+7E5tvqkIfcmngmHE9EAj3MXzBDtt5o0m/Gq30jPBeZZjLqFHAJPQsvbBCN1WWVvOFVHI82UEkd3SsUJQkLzrOqLOWyzrUgth/UgIIfEbQWijtXDgdSpEXV3mrVVv6HLwjfK1hqUJ4s1FioiCj6KUYZJQ5DWcaVdPWC4EqBaCS02iiMSrvvVau2UHvwIajvg2HfRnflqtMgSp21G7bv/5vf8cqrWqkQvOaVJ6OT+lElkw6ySQZx86saVZWYrgpEWZ1Ucnm4C4xNKurSiatm/49nXizmpz095JJN1kUJHNS1nX4nhy1T0El3RLuuwjp5JO+0Lygdkoya/OvrA8968TTP5duse/ywaTPR/5k7FFE1ibJRaOz6NxiEiujDm527ds2QPndow1cGYGZoLQKJ/byww/sr97/qk3DkZLPcDSVVBQIk+0mL8PURjVv+e3cctul+4xJwQTDSVBrjNB2qmxL2ITM5xrVMBqjm6hWSzJ1nUOenW/FJWJciggwChS2obMz++7LkX18Obf7LMi3dBpFjZpQ0Qf9aDv2JlitvIbjC6AjhRjvhL2rcwUJKuZ2o2nHhw2j8wKdd3J0JGAKoygOHoNQtLRiHKnq3InFkg/TeNCBIFLMEFCAStuJ57xvRobStkTaXvstujGFr2t1eoKT7qMIii4wC3QKJVE6nKJMPeVLyPekeBPLn7mIdnx/xfcQ7zdWupejeYTSjLSkleykk7mKdqLReG8yHslEle7ucjC2gH0XC6qd6Tqf90dCVMotfM2O0knmi435HrSYEzKSe4S3hVbpZx61HCxSKjulIZyJyqCio1SwFrh+Kb2UbLuE84lx71Z7MN2TkSqK6BEICtjOHj64b51mTVtXEiTHWC23VsexI7ex3XKtrjceD8soOJ+z0QxKBea/W/uP37qwjdWtVqnr+pfL3s1Bb1CKAYwFIAWOZr4gybD5EgtZL2zwjwTAlEONSIwbV9eho5oGodxIAIWVSvVrtw/dU3TaEYiIpBOrC3li4ziejKShqomIFynrNbJ7LsOnUWaJ7u61JqY++yge6bgR8MXH91gmrW04Hui58amDS5mR8IQyju43tFybjHTzZq/OX2hHigao3M8tb7/1a/+p/dwv/R2bBG7bFcfAOFbuS3JZySwrXu5LBsnv7ztWVlxPfy+duLKS576mI3msfZ1mOo4nz3tfU5ROeFmvn76+3/NebxtjZl3Am5JV8sO5SwK7qQrISmY3dYjpGyN5sRXAI2scbu4kYOV15acj6JT0EKEWwugt9sSiI0JhhXEPI5jFzD74xtfsw7/6urqpIRqXKLzvTFJP7EV6NbNSbmWl3NZyMmr1vROxGCURRoUAGLT4ZoQq1+61jWeh1Wo1JQHoBrhHE+xwBGen0K2XpURB6iCBf+U75zbb5u3RUUujHDQTh+MA6RFJcjEGJSjiZA1bDXRfTGIDVcnui9eTpqXYAhu7d9C1Gsr725wdHxzYYbcTkXMjsi+7tWhkLHFq+QG6Yke0DrtOMuoepebhivMEaSfzs8dxZwQXNCFZ8e+ARNwdXm4HUcelgKM85sjK65s+4vRFdbQ+Q14jLrTUVQiG7u7kfoKcE4mUhAEy1OkL8jrkfHTP8NNIZPE5zG02Havb7w+H1h+PxH9EOgy3bnY5dIPsuujaUEIBfEGXznlph1XK23RBOsgpMfD3T73RscNOXR2j5YoCQCAioJ1RsWCtetm27GWpB3T9ciJgb7Y5cS1BBpKr6OqK5ZqdnJxYVS7eWEkVrNetu/B2vSl0KLtcEgS7OcliYYrKrmy1tRnFnRXsT776zKabpjGyp4goRUomvDZfqMIg8Uay41Liws61GkyxJi/YCh7rdiMYvzpQcVcpeLfWqFei80cMfS67JaYl191MAsFIsorR1HGsiAtnnu9YKIKkLt9K+RlSyFSVwNgDepKiI458ECJqTLyr5XVFE8nlbDQCfe1jUr9FmJFHvFFdA6csIIdXrTfs8vLMdgiuS6za38fbD+/ZH/zB71o+omDErx+ffzKupRNf1s/sS3jp2JmOjfsS0k0xN/lvyfi973fSr5lOMFnHyEquN51r1mukk/lNCfv6Gt8l2e37AO5y0ZJVQTrz7vv9rN9J/+xNXd2+CxEDU7i5VdmhGIIpaOIrWfmzu4NUzhQrFpKlOuVB1igtnNp7f/Zle/LR+1avlMStwgtuMFrYrupWJNXC1u63C5bfLsFZO9ydfVKxJPV8zhXx3grq7fOF7FTY2bD3wEAT9QeC7XAc2uFJT+OfIFzbpx92XUtyt7VXV4F94/lARPROAxQp+xCAKp5wGe+ow9hstVOCbtBq1JTMUSnJYdLK7iICKJBE+TvyYLwfxpYnxyfWakAZYDXm+oLygROK3l0SpF4SqZMQhQSnj5NKAfd1p3swEvMH2Ds/se3kNA7+E8UUN2qFdyjgEAFvJQjpNRmcQK6qPdK6ZCekMaYSlJuYco7XD0HU8UVnJXQs+7pNOLciai7aKfpI81o4GVpDNJDQmHGN59tUBGOoBi/Pz7T/YWwHv0rnV8oLQYv6CPcNoz51fkKkFjTmg8pQzu9sk8tZo96wB8dt2+5WlmPS4BRDCUIDSkFEmu/nChWb0c0IPVi00zOEoMvqCOe4hY+m9vjRPaneAFri+lfqZevhKj8LtV/tdqs6FuAJADcAl3h786UT22eARgoF+/DZxD54MbdGsy0ksO/1SJ4uDu1jX39o+ChJIYzq+RpOkO9a2W45s0IVNwGUVfh5LxApIGQAFcm8gWxGvCseY+rZjQqV10hh77xdytS7RpU70S7HZd7QvgXYhaYm95nTD2ISebyj53fi0aYQvSoevPBj2jCZoJvrOyI9p9oFO0Ed/qubs6IfmxdFgQIlGA5UFIj6gT/ldmu/+1tfjHh3jJv9WiWT3m0JLx0Db4p3WbExGfz3xdN0ItrXSKQ7tOTrJY+dFUf3fS+rEbqtkYk/8/T7ib+flU+Sx7wVoJL1xtIHjQ+YlZ2z3sBdOsOsi3HbuaRfP/335HlyrKQJavICxkobbifii3HAIw5Ddz4YMH72dV/+oy/ZNLjUA4ymJSEaaH+5UbdJMLVeo2i96sbWIePEnC1QWRAfLGfT5cp6rZYCOaK+q8XKQNUhC1Wt1YW4k0vzbifFfPZXqqbrNXt0WLH5bK5O8sOzgV1OFtrjId5M5W4QhDEeJc6iW1kp22yOTQtBImfNRsny0Q7Lod488OzS+NWVNWs1OznoyAm7Xm/a4cGxju2WL1S6HtxAF4qcHQUxJcFYwiryPtNYUWLQ7jpNUhV5XdZBO9sAVnCdL09415V4pMAiybHIo+w6WEZ6nhF/Do4cuzmv3iM/N4FLfAxJt+HuBj7K0ugSsju8KYjMBfZpUQS/RmlGMmIRsIlRXxjObbGcacx7enpqg9HQgnmo4fZyiXQYpPayTaYzuUtwrSGax92I9B7prCtlFTjsZAXEEanfOyDuO64TyQF0rpRNIJyz97Ki5dYbuxzNdL2gmeSNRFa3k17TdutQSF/2R/flLYfzd94O2xQ3W3U+IlcDvJAnHd1zwUJMaJdrO+sv7Onp0jY5xJcdIelcttegIG07aXiifbeg/LjgmNlgMLF5CK2nLDsgRLrJUm6h5OuM611+pGijzyS9W/PsECVFrzg82b5OtEqY0lB17ht3hI8xSfbuYCAqQmSoGr8uMCclPLr5CHSm/VwhJ3NazpWCQZJl0eid6Q6fgeTEhA+C+1rXvvz89IX+LP5exAf81FuP7b//g9+VK228800nu3Q8SneAcRCPz/u2ZuGmOJyOnVmdUDKpJWP0TbH4po4s/nzi176t07xrF3iXpBgXF59I+nR2t/1y8iLvqxjig2dl15tazrtULFlJLJnNs46RdWHTVYh3AS6pFM/2eX/SF4xm/24EyljTCc2MHHn4V7PAhmdP7K/e/3O7vLyUgWd/MrVes6lqcTCZKVidtItWta1Vi3RLWzlTc0x4Wc1mXfsU6e4VzKbjiQ2GUxF2OY8QPcJyxYajQDypeqMp7cXDLvYwa6mhYAb7reeXSsZw4TS+Ws7dKFb7RrohTyJA0NkVcexaDTUX73xckNl99HjIl+Fc+7leE6X3tXW6B3bQO9K+Rqlk452fFwEg/ryrE/hEHVROQBwMLuki5USg77uaCcdgpBgtRxwkI6PxyFdu57Y+BBiBaWSz4wr+cbDUZwkQBTSe+AyJUacM/Fxn1HdzdCaRFVC0O/bfiXZ5jlPynVJ0T2h0rZvaic0UAByL0R/u3QAcQMeeX17ZeBrYdBZYuVyTsgrXho6OUSPjvvUuJ0K1YPRFTEYh1sOlRI1kY5NVzjpVk24k1ws5OM6De6PdatgYa6dKTXs/Rp/teknqKqfnE1ETjntdIUXN1qJbdLst7Uwx7oWecXII8Ml1NCksnHOYk+YjxQ9MN8ag0/nO3n8ytsWaXRfWOs5Dk3u7E96ugT4+7NwJWclID8UfJMEmwciwksPcOA8HMEpE1/SOqBu7Rm/Hu/x4dEkx87oVchwRUxTSP6jO+OejBBmPHONuDFTmjilKJDcH4Z89cNzNkVSh23BgIUbFxYs8InEOmU707Hh3rBtAo0nRXVBmYVrA/YsAerlstVrVzl4+tdwOGyDQm4w5uceL9vv/5Nftb//0jxniEXHsyUJnfqL7iN57uvNLJ6e7xM2sWLzve8lzSCedrMR427Fv6viyElF8vKxclE62+841/bvfE++TY8zbkl76JLPayayTzkqWWQnwLh9g+mduOud0pfPJ7s0DYQyyYI/G3zXWzG1sGkw0NhEXToLHjkKjatQoZT6z0w++Yc+efNPOzi41uvz4YmAPjg6sXMAjzoVq6yWzamFlx82ShdOQRsKC+VKdwAGIrQ1K+fiHrW04GLhMVhndvam4WDyoGGRCdFc3UCqKFEyUogN4djmRHmerWdbx8iDUVhsbzqYWrnZWxbusVBK6jt0SIzQeSBy1CVIgCGVaKRNUzFyXCnD3T46sTpe129rR8T3rdNraDxpBLtIVFLQ9rr4ZHREUtNT3PKZkQ6qQzYwbbvIDJMcYQ0IvA6cxruzVNUSWPi4d9kkDV35fYJRo3xab7jJuuwbMxFDzOPmKLO6OBpwPuxWNM6ORmJCfMTFb+e21Uaw6LJLqEjFgH22R8NjRcb8MBgONNXERl9yYQfEIXepsCy8OYNBCHTlQfgAnZo7GzOXL9v7ZQqPy++28tSuUAfDPHByDxBj0hdFoas1u1y4GEyXDg17HVpuizVZLoWuZKDC2RXD8+KBlzVbZ2vWyBL+PWmXLbd1LENUg0KNw3khuUCZm4crRk+WKffRyYhcjUKx135sW2R9utL/ly3eykWIPajg5n1Qwbu22q3Z1dW6zaWDleteK5fr1qNNBJZFTRUKgWd3a9X7stdqIiqgIL5sMtA4k8gijLjEW7k6MM0l22w1IT+dLokYjrcuI0iBz18gSShMKSfhs/B7FvTyYeaELf0VKPtLDE2Efqk4sRQaqlO81aw3JjF31r8RDdKQ3QKuSPb5/z/71f/d7Vm5WvDtPOJsnu530n9MxLuvv6bh3l9idjoe3dVJ3OeZNSS/ZKd6WHJP/fltyTR83K29kXh8UVNJdWVZXlL5Q6bY47rTiF46Pka5abnsj/N6+ruz/z+om2dXFr+nO1OxeCLI+BvEKLwrQmHjix5Zb2XI4tPMn37HvfPCBXVxO7E+//sKWebO/86PvquPKoVkpcMXGHnYLVs9vBf3HzmUcLu3osGsFATCcVI3UF9U/XwRTUHk4MjASGk9DK5VrShD3jtpWKTCO2lkwm9mHp0NJlHWaFasVdlYpIju2sKsA/b6cNdmlQJZfc+4e8On0MNKs4VUX0RK4Boy40KkEBHN00LYcli6Vmh0dnqgTZOyl8VC5pKqYL+00JEIcWcxEDgeAUWSvQ2LT7iwOUI7WpEtDjV+oyjgwRQEJvh0FhoAi0d7kE/dRlAwkGRbv4uj8BNGPoqTyarSAYxSl7tx1KVH/J7kBexeHUomSrjLaIfLaOecPavRJJ7+kW/DxJ5JW+CCiaclnNR6PI1+6uTvPa3ZMYnDdSsarHBsfO9zJBRApVu3905U9H6/s8UnTutWclfO40uMU77JYXNtmvSxxgWqzYedDCqCNdbtdoTEJzh89v7DV1uzeYcs+/dZDKxV21m5VbDoD+JEzT+ugidcCzYCEBAnMPhfUpsTKdyXb5PL21e8OrFbtqPtGGot7jC4n+SzHiEhRIECrwp1D5KBasIuL5+oW2wcPHAgEajOm9yRQ2MnjxXEjjkH8m7qwaHd3TYvS6NnvX+0MnaDinyeqKrFbhoQMIqPeAq7tFKue7Lyriu+JSFA80tyk4JDg8zRCdLLNVMHmDhbeAfo6Q113hW4vL6AX043T0+cCxKAdy2sJHGMF+we/8FP2X/zaL9gU4fjoGqS7u9uSXTo+x39PxsN085BOLnq+o1VA/G/pDikr7qZ/Nt0wpM8l3djsO+ZNr/09HVnU7d6WO/Z1pNfnFCe75AW/S0ZPZtN9VUZW5ZB+nawPMuuDSn+w6eT6/VQO6deMq0uh87ZrC8YD341JI5CxCKM9Kj72HTtbzyCTL2189cre/8a37MOXffvobGxHx10p2aNBWbSNLaahNeo5e9Qt2jIMbTJdCPFWb9SsVvYRKmU8YIf5HMsdmquVTcaBhJ4pqIeT0CqRvua9kwPr1os2C6bSxkS26tn52CqNmrXEgwJxuJX5J7B3VFaa2LasHBlIVU9lW5EuIPsFVzpR1bvb2moJmnQrOx86RTpEyMQHB111NXQadIOuuRw5HeRAMZJ0fDcDOcNdCKIdG8t9OiVx1RhLuimud4QEK7efASwiEIJ2qWgsVt1rLrLgkVcbXxHNIYeCMTsfCO0RMOV6FxTx8mICusZpUkehABEqybswOQa4F5/vpiKiewRI0C4Ivp3Oy0ELTleBk7m0KcTrzVp7nhk+deOhuid+T8o7EQIxUjTTaBNgDO/l68/H9v753BqlirzkirmNtco7q0SjYqmf7HA5L1t/NLPuQdMmwVLj8cNe2y4GoU0WG3X7UALeODrQyPX4qGp1kLjDUKPpShEpNoqspZCRNCpXVxPb5IpCiQ4mobXaPXv6cmzDeVHKKUwzeA/uVv5aoOH1c4IVlAto50jOBSYfG3v54mOr17tWb/RUaDH6R2FGn3eCXJ0MoHG3qHiS0JKMd62fSLRRkrtuGf1BFiDEu0/JivtnpVHkTp0d92oZ4ro6K9YQ0Q4wmuzEaEySHRMV1hhS6EmIUMRjUJcsc9spOl85z5erdn7xSh0hMmRMgfzfStZpNu2//r3fsrc//aaLz0fdXTK5J2NpsllIJ8GsGJdOJslEkfXndNzMaiCS39uXC9LNzG2JKCtBJ++Du7y3m2L+TV3k9yS75AW/a+K4y8W87Vj7jpH8vXS1kLxw6fO+S6Lef04OCkAfU1YeqCmsFk5eVpx14upyNhV/6P2//HP7s698VZ51VLgP7x1qVNhtleRnR6f01v26lddzkb7h7IGQg7gdOx8wBvLxKACVucHjYlSCGkiAxiXE11JBo07knmaTQA8sOPSPT6/sfDq3o27HKvmd9A5RYR8EoRbzzVrJKnm+5+r9VOk8iDUsWKplBXm4gQAj5MoNDDxXcJWUopugAkyp10Fh0rmxtwCBR+Ag2ZAp6A9cdV83I7qTjAcZ1DIKK5VsS0YhMLKvAywg3zrGifG40Hlq0lfZcD38dzXa1I7U93PqwOmu+D3tZKIEG1Xn6goIRkpMbudDdynkbEwaJ+lGCiTi5UU0A3Y72DEJQikgC/tGF4jW70JQl7OEixBrCrDcyvoHPUW/b1Y2Ho+E0KP7Ldfq+mxncCbhMVbquu7fOe3bf/jWuW1B9u1y1sMNo7SxRhEfwaJGyfAhD9plK2zXdjqY28lx3Qaj0K6GC+u2a7ZYbcSze/ud+0IzToK11eoVe3CA4SjdGOa/ZVutQnWUjKm5x0AMM0IfDBc2mq3t6KBmp5cLG4WMz+tWqdc1zCBpx8nNA5lfU75iFOz1yJqO2JY2HFxYvXlkpWrNtSvxI0w8bBwnTnrxsbnH1MVy/8QAolQlz+/F/+nZ1wgTpXCK04gjKfoIo2Lv7ARSYV8rJRUHlojTKTK6d6vxf/F7YoXBSJrOPLanuu4sE5Jj/JzuCZDKhYK1qnW7GlxJTJ6RKXxLgXuwCCrV7fOfe8f+q3/2Gy4FF/P3Uru55LmkY1866d0U47I6qX0xMp2gso6773txYbnvXJKNTlbTk9Vl3pYr9iW7fR1d+ni55Bjzr3MRszqu2046qxq563H2fZhZb3hfAt/XWpPQJBlGZV523g1fejC1c9nYDA8rHpj51P7oS/+n/dGXv2qnF1MrVav26P6Rqsb7vbI1Clt786RmzeLKrq5GtlhurFytiBBOEkRmaj5j74a8kVveTCYTqavgVQdcHUAJpFaU4o97dVezR7Ipl7NXdHX9sZb33WbdDuoVC4KJ9ScLjbVAV7arjEdXQgmSPAlYNVwd4AmBAhQYwPdr8pRDEqzRsKPDnhVQ5ShXrXt4KKmpa4NQWSHxe5GrQbT7UsUbJTv3nEHRxHluCgwkRCmIRBV8RD6XDQ+BJNoPKjxG4tBKRiA0oUSQLJVVfXOY/Lqutvm9KAFSTKDwH4HUXROTX4JAj1QaQRY0nhQ7pJevcSV/jmZktpayjnMtfe/kiV0u2hvnYq43S3UDnoyLFi5nCpjzKa7xWDOR4OEM7sQv+/B8ZP/uL55KJzS+p+4fNwRlh+rCZ0aioYvu1EvSZH3Zn9vjk5q97DtJmxF3p9vSiHk4Wygh9w6adtgESovuac6OWsiuAabZiK7CR8I59Cck3pz1h6H207g+nI8oPDDUbSgRimAeTYNdcPk1eEcFiCggBXVtjJtX85kV8i74jYj1dQcYK51EwJbkc6eChtGzdmivu8c4IcbIzfhzjpNOsoKnS9V1j8Sir8EqFGBRoQMSE7k5RxUbS1sAACAASURBVFvGQgeOytVrCQTlu2YKwWAaRIjr1/Jy8S5YCYnCSshi7yq5j1qRSDvAIueQ4pMH2jUnRCp789/5zV+2v/mTP2bTGTq5r4U1rqcRqTFvssDfl/ySSXBfZ5WMgen4fpcO7rZYfpeOLn2MdBd2Wz7Ydw43dXNZ1+YTyW5f5rzpDe9NHInq7LYO8KZjZCXg26qXrEpi33tIH+s1uuu1qnq8LWdXAzKrVMjZ5ZMP7X/7t//WvvHxK0k3tTtNjSzoah4fVeytk6pVtnMbD8cWIm1VLFizURMYA54TOzoU7uHtoKSC/xhkcipQVNOZMSL5hD5ft1MVLwtVDqx3ri4v7cUVKvtzVfn3D9pKTi8uLm22dFUSwCo4nZ8PUKpA/aIsXhWSVexyMHbliwQuNGS0Y+v1OtasVwVGaba6Vm81rFp2cWcZskYmpFLWZ6zHeBO0ZQzzd1Vet++RWHREylW358g2qX5EsG4SmlcU7mMXq7BoXybDV985IlqtAAVdIe7yBAuH1vDalZr4iluBghvnFVFMnNkA2OD1iFXfg0wMMpP4Ls6eK3DIdQGCt2CmgHciSbGIGhBzNkEjMp7iNdF4xHUAxRSUV/icEWfm97HbGYRL+5//72/afFW0Qo5RLSCQvB00anY1mUkc4M2jhvWDpR00inbYzFkw39jzi9A+9bBtH7wYXJv8IkU3W6+sPwL4ULAfeHxgrXrRpvOtNRolM7iWeRLdXNJleM3lSyWbzJYWLlF48fez3ORtueWeLquzRcYurrplZqtRnnd2UirRnoqunj3wSp/XnElHcWfNRlsWVDGnzjtvJN8QjHaKQBwL1IVLN9P1TpPPYdz9xd9LdlfJjsCTHcWa30Px8REi8GRHJ+nAE3c48Hso2dWpBCLhwV8sMMYMIprFa3f0OC5q3B9J3JHYxSG1nGT+eL3BcOQcVBHPyy5gXaLTK9tn3nxg//Jf/I78/rS1zujsbkpqyaSYDOTp30knn+R13Rdn42Pc1NllJajka2d1cjclKa8VIipQ6v9ZyTHrPd/0mvGxP/F5p3d2+y7kbRn+pmQS3yzxG8z62e8nad52Lvs6upt+L/lBxxfRqz/n8MQ6fVW4Q+HEPv7We/a//K//h3103hf8+/5xzzr1qh23y/bGsdk6DGyFmSW8ppgAnc8pwQFS4eFgXKIAbDsLxhPteRiDskvpdDvqHBhfNuv/H2lvwixbelUH7rw5Z97pjVWlmiSBESCwDTae6MaYoLEYbAzCjRFzg7FsEMbd/Sc6ou3ocHhohztsQEZCAk2lwaikBiEkrFlCQ2koVFJJKqmqXr1355wzb8daa+9zvvzeOXmv3E8U792bmSfP+c759trD2mtjvtmc6cTJ6al9+Wu37Kt3MKyyyV6q3UHPnrt9x54+GlHr8fr+jl0ZdKi4f3A6o8RXr93mpgNY4j/0FIlwcW6rKWp1YmXCiIJ8AEDc2b9GsgrINkEHJxu1gckLajCHISRNnQof2siobeLwADZ47YhGRCo4V68gSCde7AcAQj6NUOgGAEYExwVORjoTKSk4CgWF3IGOBjgBsMIoeAsEjolm9jztAu8cJwmGHaJn9r+RVKKGbIAq2fa2ZUvWDaWyj7u1mELSbctWW5JHY8S3UnQCYQAohZyzTgnB4ykVSoAXb3jvZ+zxp0/YIrI3RJP/uZ2MJdiMf3cbK9tGLrPRsEFrZTd2m3Y8WlAIYHenz1aDyXmD7SXtra5h2i6GmO7sbNvD92G6BlRcOrbVQFO9MS0+mk7t7HRhR6M5Zbwg9fbs4cR6rY6db7VtNIbA9441mh0q9YDtiXtM3UncT6+b0rCfq07VaWPKBsSx1daB9H7Uc09GaLEoI0GsO+tfmZhvRFZrwBOOT9KAHf19qfEqDC+1v6TrCuavnkelMKWXqbSphNA190/HwRIjynNJMDhQGCy8heHIU6oN4U/5rJXkDgarSOej/ozntGHcN6ihHxyCTS3HC3sCKU2sD8Zzba227Gf+5x+y7/yb32FnEInOwC4APrVDVb+rA8SqqO0ydrAO4FIcqHpPatM3gWX+vjTwSQEv/p06NlU2Of9MDribrrnxjne84655dnGC8XCkJ3CRJ5EDSt3FXeZG5O/JI7a6m7AJVKtuTF04THFZHyWi71aKzcan9umPfMze+Sfvt9lqboN+367udezeKz3ba69sOj1TM+90ygnXoGYjUkA0hz47GnP3mnFcKFz0BgMSGA5OzijUK3Hepd28umsnJyMbYsM0lvbMM7dYIzyZLOy+awC6jk0nU3vu8MTO5ucExgeubdvobGrPHo45dmXY61i/heGtmOSs+WrqAlBKb4mIFZHccCjhYGSjWm3b3QNRBc3ISKeChabp34gcERF5Ts9nz0VqSOQNeMmcA8ZskJRPlLraYv1LFHt5z/TWfQwOZcNApMEvXAAZvWkg7mg6g1LLwe5U47OOrY4FzfbjOBjlmoqohJEomZ8gvmCoq1RTlN706A0z82gEAd6owbQxMZBszEhdgQjkZyxyDWpFqImiP3OpSGjq6T+uccPsre99zP7s87fJWsRcQ0z3Pj6bW6cHQ3zONDdOZHuwRSGCYbthw+45xwGRBWsY5jq1xQptHE32t/X6PY5ievCBG4wuB80t6/QanJYAQYKj4zNOJ3/m2TMp8vTa7Ms8Pp3ZA/dcs2NGYS3rDwc2Rh8eG9DwbC45oJjzBlmv9ui6JbIHZihOMWSWNbBok1BT/CnAG0dJIii+ye9btBUE+EWKsGj+9w0a9ypeD3Dk3/oGb/VQOhLOEF8joxarpRQ01h9RFicrRP8e75kLkxPMNbAXdUOUEVB3DuateknXI5ACwFkPVt8obACIShAdgOwe9iuG+2It9/d3WYd/+L7r9opX/ALrt2mEGnY2tVu57UvBcZPdqwKQPNrbZANTcMptd27b64CmKgqss7Ep1qT/Ts85X/8UiPPa36ZrYxozX7yN6HhByJkuUN1xLgNS+cVWeRLpIlTdiIteT8Ez9TRjo0HCSQbAe4zAHZyObXZyYI9/4jP24cc+blf2BvTUbQXZo5nNR2PbYspmRs+afAiMy5nNaCCYFoIx5YYVMYSTx4fbnG6NCAHeOfKGw27LxqOp9QZ9quffunXLnjs4tYMzyH+17Hn37LHX6bk7x2w2RhvBvVd2DP3hT906sjEGdg5QD2raEIMnIeTrWoZSjmjYdDQCG4FR32AIpf2edVttTmvf2d2j5iG0Nqk3yP40SawFsQP5PYkJe4oINTq0Z6BHkWN+pGAiA6X6CKJKpE/DWEbzFCshPtpHXm2pZShpM0+lOY2cwLiC+kzfQUspKTS9K2J2bUOXpqKGC0BwS1MRYABJDvIRQVh7DbVVCoz6p4z0YN6jAdmjVER7uF8kbkhhhBEdweKcfZa4dhjQd37gc/aHf/akDXo9knzQaH5ytuT37qKGu1xyVA6iqkFvyx641rM9aHevVvbsCaYTLBnx3TqacKjp7eOxzVZNu7o/tHuubnOV0ES+3dd4pNtHZ3xOYKgx2/DwEAYYsl0rpSnPt+zm9T07PJ1YvzvkOqGlBnXk8tkHAYSjItRfxroXokZc34K1xPL+GYlOUMQZcbq7nJKIpoPZWOwjtNs4oSmvxcV7CKJZD178Dp4Qao2ajFFONGAaE/ceTFG09axANBHbuLmFOZSRPhTYCfsEZG2k6luStCPRxWctRnQV9mWtfsdrFOCDMY22hYfuuc++5298p937wL12OJrb29/5x/alp75iN65fo4rSr/zMT9iLv+sv2mg89ll+ZQo+j3IjMs1t6mXsc2oPww7WgVUeROSgU2Wv03PKI7D8++rA6iLw3PR6HdCmYJd/vjKyuwiM6jyFupP7em9O3Y26DJDKwJWe2CakzwFUyikyztRsZPlJ40N4TFDOx2c2OzuxD33gA/bFLz5ug2GXQsuQnoLgc3M1t9b5nOon44katJHKQt8SDASMhRpMJaZMo9Du2GQiBXv184CC3rHJeGo720Pr9bt2cnxgTz31DHUrYLCgU3ltv8fp5CcjGMu57e307PpOX9Ol7xwTwPb6GkKJFCjm1CmqU+oR10pmaaPBmhJqh/gMaOXbu/s23B5KMQZ1BvZbafwK7j+Hs4KiHcNRnSTAFgMYSNQrQGJYzKRg4jRwkDWQjsSahtfMRnMAok8QB3CyPuKpT4IpSSHe80VvXSOaEH3AEBdA5kxKaWY6EHv0xrVuofdNkWoLLQkUfAawISpUNM3z49QFiTKT+Ofnw348RG16eFyODNcpoIBvBFLIfLVgbfcDn/qyveV9j1MkGo7B6WhG9ZOtc9R1QOHHcwWFFf/OrS176EbPbm5roO/tUZsyb5AlHY1mrubRsjtnS7t6ZWA7/S7B7Z7rO3SoxuOl3TqAoDTOTb2PkK/rdzskqqBXAKlIRCLzc4xykm4lrgfEF85xxDp7e4iYq03rMW2N1BwErCGDBr9CIK80NhwFpeZBhMGzEsCQGs+0bpZGbQF6sX8ZEdPZKJ3NOI7kpMWUlU0oWwmQztRncY8kGoEGf4wYKqOj6LeTdcAROphAQgF09EiCsCU2Z2pL8O+UDKUJ57jvksN78PoNe8nf+V570bd9m12/9z5bbI3s8c9+2v7df/wdO58z4W0vesEL7Z/96s/YDA6kM3/TqC3sVf67KsCrA6GL7PMm+54HAKk9rQOYukiuyvbG8XJA3QRSqZ3ehCVV57H22TyNeRcaVhQRL4u4VQtVhfqXOV4V0KUXd1EUV/d5fHdsNHmS2DjarOFpRR1gNhnR45ufndl73/Nue+prT5KIgInRVwcgf5htd1Y2ObxtB0enHLyJXiVEYUiJgU2Jc4ZuYfSNwVCw4XshSnevj5oaVONB1kC9rkMJo1vPPWcjSI2x7tbT7LvFzA6OJ5QegxF/6MYer+XpW0c0uoNujw2//X7XtpEu80I88Q7DQCcj1stQzwMjFKoqMA6dbseu7F/X7DI0kdMjVpoIhgP9ejh/zLEDqKH+he/l6B8qgyiqcotI0CNrzskkIKNIIFojk1Tmdxp5Is5NpiSnj6sXDy0LQTLBhwA8AEh4+TRqnS7BqwBFkEpY+0PKUv2BmNfmjYJkSYauIqIrevEcHwODB/TGHDxFDjEEFn+fzzUgl6m4cnIVj7s4xzgfNPdv2cefeNpe965P2xhRZKNFpwfCAmB9YomwZhhmCqdnPJbiDhrtb+y27IF9tQo8fTxnyriDcTK3pySZgNWJtoP+sGt3bh/bZLpkpNbrIT06saPDibU09JuTFlAH5rNMGRCQY6Dkgll5miiAlhSAA3rVorUC1xxtH13oPjbhXCBSbbCVQuLJctzgnGEZwBLGscAGbbkUXdiAFNjS/R6/FxFG4JLajTzjwmZzqOjQGZFANUCEDggeqaXP0iN5Ss4Ret9K4NUAZu1z3lkxMTn9ARkMOCDqsUv1QMMW4HxCjUXgJ7IV9tsL7r1p/+gfvtS+94deYnvX+vb5z/+5ffGzn7BH3v4e+8gHHrP9K/s2Hc3s137lZfbN3/4XmPKM46YgkBr0qn9XZeKqoqsUUKrselV5Kl3v9D6k9rMO9C4CrE3nkx/zIkzIcaQO4NP3MbJLFzr9kjoUvcij2ARo+Unl35F/tuqiq96THqcqLM+vK25qbLD0oUtfi3/PZhN6fahLjO/ctte9/k321VvPcsDm827uUttw0F7Y5GRk4+NjRgtI6cDLRdPtZHzKBnX1qm1xInXpk3ZY4wEZBSkpGCc0E+O7z06ObXQ2ooFB5IEoD+kw3LRn72BQ54wb9p4b+7bbbdkztw/ZV4djgTGJwvmg37U+VUN8YgH6zlYL1nXw2V6nS0kxMDRheIc7ezYcSl8Rn2GNi4M2MWVcpAw+M5iYQCKITA7+FExIWFuQOcCI83YBGCr0QYFYw0Z0Z1rGvLq4r4gaBYxe6vE6jQwZCoqRMnUdRYAHIy9X0oibjYgMESOIKABGpCQDcPFe1pa8XdCvSoQbJy9AQswxm7PfnD2IKAaAr32AcxGzEUCFaAzneHA6st971yfsiacxsgnfhDoXPBqlWfm8UokKE9oXUtIBUWY5s/uutu2+3TYFnL/47NjT0B2STJAmxWRtMCHPJmB9zkk4wuR6qLOMJnF35LDh/kN1BRH6FtodKAMG56bH1CUH1CIKWs55HmHgsZ74D0Qi0PdxjSDGYFAs6ovoJUPUS6k3RsYAeMnLAey53k5KCXDAbYmUJl6LFGHc9zxtmdoKvIfGmSOgQlDa68QkRaEGDFED/U7lAjgwqBdDQQX6mMqmqF4XUZv+RloV/YjMQDi7V1kdrWfYlzIyjeyPvht6t4PuuX3Pd32rff8Pfp8tzud2dOfIzudn9vb3fNLe/8HP2c1r1yg+8Fe/7Zvtl37lp2ziRJi4/jTqvQjwquxZFaAFwNTZ+PT1TQDz9USDca/q8CMFvTwaqzuHKpt/UQQbx4rPFq0H6QnkJ7kJPC4CvirwvAiMqi64zpvJLyj9uerm5wuUe0T5Z/A6vF3U4JQOadjTn3/cXvnq37fZ+cweuv+a9baWxiEh0zObTsecbXd6cmJ3jk5sZ3uHZI/FVNRy9Ccx7Ul0QJ2gJzV1kDEaSFVNbQhBzdXCJmdnNjqBRBRqeec23N6WgHOrZSenY043x5y7q7vbdnVn227dvm1nZ1MC0sB1NNHnhR6u9labtcB2B0AHubE5iSAwnojokBaER9vrtG179yr7w3A+rMXAuHA8kTvS3oPVaoKwgPSjUkZ8qLx/yryWQVUVlwGDoePIHnYASFyXn0mOS4ForAxJLJGSQhM6hpBi6oMkyOhhs+kca6kWBBqwmKkXGQn2cSEaUxsDARfABa1TlyPTDKeoMSmypwHbaitdhp481m6dDOHZAG0ijb5BfY9Q1Di34/HEfvfRj9knv3DCqB48DtTkthr4ToSbqntJoDqYi2BkwmHasivbZjd2MO28YUdTsP0QoW7Z7dNFobAymiwN2Il1GPQFMkwhwiFARAwAjoG37o3IMYFgsYCKaXvAMEBvgWHBGkFFuj5mt0EgvDfw45zzOcGUBRwXDESKqC+lNqKxSuqbQ8M7v9up/mFoFQnpmmPfpc5mmsqMfZjaCoJnMt0+HNRiT5McVIbaWGOyIpnmRt0OmQLVccsIxhm/cGBAQnL2qIhT0cyuY4YRj0kJiJTZtgIVIKoSNezh6x178Tc/bA8/cB8VjY5GY3vdf/0gm/j396/S10J3+a//6i/a87/xIQoSpI52Ckphh9eik4zFWWUrL3L8c1taBRrxnjhWuV7h1pbfXAc66XnnNr/u5zp7nuNIHpWm55CeO0sZ0XISBJV0kdOHMf197mnl74v35hdfF4nlF3yZ99Wxbwr0diOXn3cVgFc9FOmiCujUs4NnLERjn/j4J+333vQW6w67nEQO8WWk5pq2sJ2e2eT0zI6ODjlwE8CxGJ/Z6PSQdH7qUXJoGXp2OiRXAFgmaDKfQUHeqJk5OTtm2gm1P0Zfg77t7eyx2R2MMSipcwZdC5FbmxJimIwMjx3RJyI1jllBnY7eOdJ8iqgAHPDiOWqogWhPANzvdpnOxBwzFvZ9UCjqbvR4aUTPSc2GUUD6FiCH1G5IdqnniWiiupfLRDGJxnEnGpHEHiSmOz1t5eSRYImyTSEhOfi8BRpRGi1/Lfr4GCXD4HImnqjklCNDMY4gDFkxTWbnSCIINbO8iEjMyJjE/SaLM0BTuUueI1OlHjVo4+tJwV9wRgA0mGUHndLffutH7D2ffsZ2h2BLbrG9gJPXsekgn+WN7+jJUr8emJwYDQSm48qu7zbt2nbbnj1ckWF735WujabndjBa6bsWC+u02hwdhBQeaP+LOdK5mvemtUaPm6IPDU+V49Dt9piYBRkKKVekJtFKgZQ4fuZ9bUpaC2n0dlsixv2+xMpRygqlE4W0ArVwYhBJghiVpi0DJNIIL7UVLpBTRFEpEKZAyeM4E5NOg/9hDygwJBlDpEYXsDEFdky7hoB49rfOC+1FGOmFCFBTEiiA4KxO+WNguqK422BaGj+zHIHnB5F5u2Xt5ZE9dHNoDz54j7U6LfvIp79qX/namExoDNaFCPfJ8Yn9wP/w1+2nfu7H7XR8Wgwhzm1wDoIpENTZrrscgFijC+zipiAgtfOXse25DU0BswqcU8dmUzSYH7cOb/LvKMBvUxozvch0EauiuboLzL2S3FPLEXvTYlwG9dP3XLSw6xuuVFWIz0X9Is3Rzyen9tkPfsje8Ad/zNEoGJjaoTDzzPb6Tes2Z3Z2dMSp1lC4QP/S5OgWTTro9xyR0wBFfFuCu21pV946PrXZcmE73aaNTo84DLbdME5C2N3ZsStXrrAG1+v37QDTlJdLpjMBXpPxmZ2ejTg2BkYABJMu5nh1WowksdlBhODsudU5dT5Ztyskk1YkpvRx/N6AIAkjHxp/52Cl+hgkHAvpT0QyqIVQKbdgUSKN5DRzj+g0686nvbMnyhVYELmx6VdSbEpluudPQ6NmY9bimm3VkkisAWCrpsKWBByvrSGubIwn2xIqZv493uNF8gmmn5+dCQhIRlF9R56MQJf9ffxi1fPYE0gpK/TXAeT9/ei/Wy4JPIpjUIvt2Ovf9Sl75D1P2HC7b73OlkuFiVcae4GMVif4sGbJFJ3EYVDFfOiGovGnD1Y2gWzYHgYIb4mIhIn1zmZcchI6ACvYj4qa6EJgXRFSuvqLiE+6pzGuaHG+UCoTHeZI4eHaKHOFul6TDE5Mbmg0FnwmJIKgOqrIXFJBiT2N7+j2WnYGIg0iHk9Vhr0ID1tOhSL4NBLLo4fcsBYeupOFpC3rUnKstUqHk+uJUT+cWI7ZiWJkpmnT1GmO1CoyLxQ9oCPmMnUehcY1cMXh+LHuivfJCcZzAxGIs9MDm00Obdjftvlqi60iGAPEqHarYzt7O1RRuTIY2v/6G79s+zf3RVxLtEPTiC4FwBQI6kAhtc11trfKLoZDkoPoRQFIei8DL+rAq1jDLDVcFxkW9zKp5ebHSNcn//78OtfSmJcFmjpgu8znc3Cr8hTqjhM3pOoBSG/yZcB403ng80XtokjFuHDxeGzvescf2+++7R12/3332N4OHvBjCjRj0GmrMaUINFIimsyN+XIjGvNOr0cPkFJC3QGJKTCkRydTOzw5s2ZjjgYpazXP2diNJBo21T6Arg/jCQ+1JVad95ThXMdnZxJaduCg/iXSkpxjBzYlVE40P42jjKCV2JJ6CkwOIkQAHZrawdrjCJ8uqNqqR3nTkaYDcBoBxIV1btC9pOFgmCQmJokjflyy9WDFfVYdAZZzAdUbJ8D1wpgrS2jCuIMV1U3AmNT7FNG5DqfX2di3BwPqtbOYhkB1FDaKAxgBGMxbSu3FwZj1Hxh6MV6KPi3CE67P06UkLMwXRQoV642xSTgnOBhIYf3RR56w33r7pzjXrt9Dwzaaz9Xvxyjam9JxLUyn+ugcBYkieQza5/bgtaZhotDtEaTWmra3jTTyyo7PoH4CJitqTEgdilAFY04j5f8R7FyCLSZ2UNrKCTlkHBp0XpG+nDGNyagHPWNtrRkcJ0w3x3dwojyiNzSRe98ZiCgaciotUQEfhKt7djzCZBCX1ErqXXc5q1w7jXTi/fU3xHOB9Yo0VHxWdV59LaK8AEg+i3E+JA+JHauGchGvwm7kdgTvAZMV1xrtCdhnKSCv2xe5FHydgT+ePdX90Id669bXGEliv+s4+E+zAfsDAJ/ROf3Jv/cD9oN//3+yU0iIRYYj5vr5BafRXQ4slwG8AICq9+Z2ss5ubgKju+5pYlhzm3wZfEiDoRxn4v7VAV7Vea6BfxrZVaF4nReQouhFC3mRd7DpOy6zQJvOO167zLXlixU/Fx4nooazU3vLmx+1P3zfR+3GNaT7AIwzuzpAKmlmOz2oLK7sCGoKBBWGGWTtgd7M1FK7zUGcS1KnW/YFDF89n9t2E+kpEBVgBBa23cNcsqHtX70qJYZul7qLSNPhnEAfYf3NU4vwLkGYwcZvU7II6UkqedLDxfgiNHwPukNbLhCdzblJEXFC8qs3GLIhFn8QcaYepgxzOVGa+BTGOuaKeUSheocAkOlEmlb11qGeyFlgHo0EqQQpoDRKEEnEwQ0RH0bOOHkEL/D4Pu2g8OhRb/GJ10p3AsiUmitSb0VTOsgLLdbZ0BdZ0MC9VsNFCOFgl7mK5wB/M9IkQ/Hceu2GffyJZ+zfvO6DNkOTdq9JNRJoUCJ1nX4ujW6K58rPCYYfafCb2w2bn7fscIKGZzSZn9tovLSDk7nNWfNU+qw0DD41vtlhlCklNkQe+j3JJh6pIN0qvU8If89Zq1stpnwOMSEA9UlN4Vb/XQE4dDKCeo/2Cglix+tM8jUQ3bSoGBPfHfs3N6QBzkgPM0Xu/YnpHuQzHmOfUqkxAo0YmZptKPBB/0j0AfJ1OGTssUNkF4OKSwHoIMSgLQTKKQGy0RKDNSPRxieylxPbPYJmBkCsVSw6ywXtlh3ceU7KQZh8sIUJG3DwVAPt9KBA07HjkxP7xgcesN/49V+2rT6e01LGLIx6CvBrRrtoji9rnzno5Da5DshyQInPpffh67Gdde9Nj1v1LMReyAEtzi+t7eZgV3XOlZhSJxd2EcjULUp6spc5RhUa14XS/z03MH1w6jyUKg8kXfzY1KytnBzba1/7ZvvwJz9n165v22Q0sq0mGJfn1sewzV6TU6HP52NroJ+Lo1DE4sQmOpuD5gzm15adctL4wg6PZ7bfn9twa8n2BUxdGPQHNug2bXd32/Z2dwlIFAFmClEjcvAzogqm25hmFNsM3jcUTKBhCPUNpmmWC5vONc0BZJXFbMTP4bjo6SO9HZEdlVrKMSjpw8boIMACxXuffE1VDVdIARCnhIUwViuP6MLoYk1oiEjzlsFKwZUKLSLfeW+Zepn4J5qJx5bVHAAAIABJREFUSXWfUwmF3+kkGkTO8JTpqTsBhvc4CC9FbU61lpBsA6DD7CoyXXo0KXo7nx0cC60OXndD1hTz4565c2r/6rXvt6dPFlS0Qc+cUmyKqqNmyLoZ8CciUF9cPmve13Z12LRtqPCs2na6kNNwZbC00WRlB2e4dKRz1ccYRAtPXBKw1NYu9imjbswrbLZIaiLRiRqmGB6LiR4LW87Hqls227aFpnH01PWHdFBIBkoIEcFSZJQb1HyP7JHS471kRre6hSAipQLw1X3OexBRXeoYRFQTv0vJLdyTvLcSghbyAsSjzSImb0i2i9cRs+s89YrjUiChARm/cdFDR5Arhr3KWdMzEFMLSpJGKV6gaBPSYBQCn6L+B7BEGhXJadWMsX+GwwHFw7F/f+mnf9z+ynf/ZbYVpbYqjejSe5Db19QOp+tVF/VdZJOrwK/KbobNDHDLwVHbNCGHJOnui84hB8M6u111nE2g3sCk8rqDXRYx0wu/7AlcJhpLb34ct/Rmywdu4wVesMh1NzIALl4X7eKcbQev+p032Z9/9Rnm62Nidb/bsL1BhzWaKztNDlIFGEwWjIHsSh+K+CsbQ31+iZSUaOgzFvMbdrU1sfYWpKHmjOyQJsP0gau7Q/bUceBpzNjyOWvwVkmxdrAA6GKz99lyoCZmDAIFMWQ6wWbeIhUdxm4+m7AuAy+TM+1IRhCpJQr24rKoDuK0k4yk4WQVZ+Hhnsb78RlsbrIjvXUAAKboTY3MYVT0nClNWaSOQJFnakskCG6cItpUw7fAA/Jj8popb+WGNt1oiO7orReUcl1TYTjw7fAKEG2jRuUpLx4vGT3DSACASPamJlWjV+r/ev0H7NNPjWx/0CPjdgbqvaNaRA8xxqx4nhIdyDgPrM3+oGG9VoPizOOVGIL7A7PRZGEHZwJvEXzKxmhFUUgpO8mGdU08RCLeAOjYHB/M4pWmNSB9uZxPSIRC3x0azpG+7Ha3bb7UIOG4p3g2ImLHcXRdNGlFC0a8P42QdL0loafOWKc1tDSNmd6n9PgETOVrKXlHp4JTx+NJVXqZUwjA/HVnS5l2kVvwTCD6CrBbc7b8WWEUzdStCCtSZVGNrtwVeG5dSQXN6culjUYjfjdHYTGlXE4JGQ6HNh2PqJv7V7/92+1XfuVlNl1qOHAKcqldrQOy3EbnwJhGQel70wxDDpipja36d5W9Tb+nDswuArGq86jDoDr8qApcijVJm8qrgGQTCtctdBWApDer6pipJ5J/vurCqhYhvdEXeQObQC6ArgA851yg3nP49NP2O696xJ589jZ7nZDrh7bh9f2+3TmAOHODk8T7PURiW2z+hZwYJndPV+f2zO0jKqaMMdF5gNluSxt2m7YYHdjpZGS7vYb10CrQ7tiDD9xrVwYYBqmaFEgLPCeXdQJA0JP1/iF4iqhbIZWkXjakIyOUUHM73GA0t2MwqPqnZDhBMe/0+zSmrJlxijeiCLH7Avj073IkC4yAgIVd0vrPvWimGWkPFWHoPiKTCwUUAZ/YfJ6WdXUWgi2NGaZhw34pUqB6iTeQk4Xp6Ss01LNGCKPmMlJsEmfUgfWB8gv0ST2l6iObcDzWdoroBdeCE1YUyfPNhrYqitDvAb6//QcfsUc/9KTt726zpgWRb4kTl9FNsHnFIJSTJsD3dUME6HJkez2o3CDMbdrp7Jwz0q4OwehckqASDkEYK52NnAWqnVGvuSX2KWcVasrE1HU72VOHfsDpmA4PrkSTAURKGg53NcOPCiTlH8luIUshQWzeVge8ALQAo9Rgx55MiSjxvjhGvD8FvNh7afoqziY1aDEJnc5O8qzEe5ilcHIOv8chKo4VYAdt0ZSUUkahIuzoOkonKQcBTTGXvibAEKOCOAwpyC4OznCket0uyVSjyaldHe7br7/8Z+153/g8m01KFZ0qkM9/V/dzur6b7HfVeqa/S4+fOmlhj9O/qz739Xz3Rfa67lhVYJ6+d81hyMEuBZ3LnOxl37PpuDmY1aF23MRNYJh7B3F+qadfdc5VHjcjEk9DsSi+mNqzX/qKveb3/sC+8txtzqJDOm5/t2dno7Gh9wmkEBjZK8OeLVYL1tDmswUFmA+Ox3bnENJhUJ83u7Ldp8FBr80JGJhts51uw5azhb3g/pt249qe7WLqOXuFwBLTTqXqR0HucPoz6mxbLdbqVCcDyQWeqzxTpKDwNwfSzsZUTQkzidfaUMno9qyxpV4xkkLmS9tqQ80FKRmfVxdMKqfP02AFq5G1epfpRUQJEgVIHcV7oJqP8egay8NULMkozsr0CQqFYeQ0aE02p6gvjs/eNJksePRcF5cOQ/oMvyuNlqJrTUZAvbQ0VkXEFTPKHIgpDM2Cn5BDE9b1h59xcMdE8Uc/9AV75aOfsp3tXWoxTieqp+m5KXUb9QiJNBHpMK6xgxT71nhdK7YcAKDRhz5ZNpi2vrnbtMPTlY1mSLOqYTs1NDDGHDbrxwvwKNPEmFSPyRINsS9BSpmO2W7AVgNOcm+RONXvD0ViypiU0sHEAyi1kgCjuM4Yr5NHFikop/t23R6sR35x7Pg7tx2xL3OjG/cpZTZSEMHbI1KHO46p2rCIW/HcFM9jCB9gzTnJnmdU9N/peLRKxXpAPxTtQaMR5uKp/5PHBVHNo0mKQ3Q6dnJyxMjv733//2g//tIftJPJSMFiEIySFHJ6TlX2K1+jPBjIgSkH67q1vMi+5wHSZUCrLhjKnZ30uzdhQgp4VRhRPJNpn128se4h2/SFVZ/NFzR9z0WLWHdD8wuL9+Ugl3p/6bFyDyV/LQe9YmPBW19M7cuPP2Gved077OmDAxb4e12w/BZUsEcaEamOG3t9Rm7GaeEwWKipndsRZpbBM16ubKffs91hx567fUglhbaN7MqgZQfHSIe17ZseuGFX9ndsf7vLCBFUdaUAwYQEgCg1wiiItSYrdC3JdvT6FjYeiCpsCkDjM3qJEMlBCgzpPfifeD8abxFtUYZSBANAJiM6AIhPE/BdXdDbo0ai/jVwNlpF+wHSTByU6o3dGtKqJm9GKFBKEZnN62RKO+FA9MERXaGe2ID2JDqol2beKxifw9tC2o0DXpPGZW4eHN+ZqlJwQV1HKTjcW2p8BpOVzeNKy4URZKCH64CDAaUQKIm02/bxzz9t//r1H7Bmc8j7jnRmKS6cPFUO/oxIPbIQ6OnAXGcqlciTwQBWkD9Gc/TUKeW2N9yyo9GS6dGYoxakHym7yGEQqCJdpqMjQsc9BMCJLIvGdQiUT20xO/PrlKAAPtcb7hY1PVxLrIHaFvAeAIMTXDwtGleaRm5B8KiyF6UzUBIyCqcyYW7idymA5vsyNe74dzgvcc7xflyb/kjtJl6P847UbDp1IY4t8NP9R6o30vtFDbdonFeUjj+aT9m1CaT4wiFl32PTVkzMqKbeHw7t5OSQz/o33He//fNf/Xlr7igDlF9bOAz571Pbl4NOavRz4Kv63NdjjzcBWnrPU1tdBaZVNjr9fHq9F4HoRa9zPYKNmV5s/iW51xDvrQOUHNSqPLqqm3OZm1AHuHWeSd2CVS1O+rs87cLtspjaE5/8nL3qDY/anaNjzTFrgJknGScYG3iSgw7U5iHRJGYe2O6gjCOCw5wwwMg2FfDPeRzU8ObjIzu3BVlpe72Gvejh++yBe67YdheSTy0OL9WcNw1b5c+U1kCoByYH6OJt/gf8Q4SHzUm5JI7KaXAaebQGYGgolE9CsQRGodXTVAPe16htuOAvVUhcocL3f6FMADDkebmiCQw0jgcpKtL+XeOSm9blnop0Kb7Le+LYN4cYA6CA/jBQ3gHCoNazcXkqCTGs9WxhDVd5IW3eG3x5v0lHVO45vPzy3p6zDqam9pisoDYDGJq0EZ4/eaRGEESE3TD72u2R/cvXvNdun61su9vmzLjo0OBz4unKwsig4dmb0plwRbN7mdEUkQEqOs2G7Xe3OKV+DI3JOSLLhQ37LZvMlkyJcy6bh/g8XzaP3z0MtIhSoJQCpRMONwUxBUA35cgkgj2ktBjZd9n7SfkwsDOdqEPQ5HOkiFqTy6M3UI5B7pHHmldFG+keq9uD8bnYg6mxzm1JlfOb2oJIU+J38V96jGg7yG0ZQdGVdfDMNsFa9p7NNZsS7S9OYqJEG9mdY0blSmu6Ug6z43BsWtbpDWw2H9tiMrF+u2f/+Gd/0v7S33ixjc7GUiXyDErVWqbXUbfGdcCY293LgISe6RKEN9nzqtfi8zkupL/fhD8XAXHdueWfW5t6UHcRedR0GbBLPYsUxPKFq1rIOnC96KKrFizfXPGgVIKZpy1rN+R8Yo997BP26te/086gOgHjQUmh6G1lQUotW/DWfYoB9sNkPKZILjxMbIBhr8900sHRHf5uPsEMPMzSmttOv2MvfuF9dv/1Hf67B2UGNruqLoYKGFNUPgKHdt0bhjXZQJGa0l0rpg41OUDaf6D/Kx2zImguF9Ld7PQHPgMOmUawG6WVWGw4B0ClBr15l5GQ9DH50FGBQtEiojH9DilN6usL+FhfAQiyUiXNZaY0pW9JKrqnlzhUFYoebCOY8vqRtqSUE4ggFHhW1CR+gvQRec4+QDXOvzgfTz0h5QpCCrwDHR/g5konfIClgo/Ij6kwl8L6t6//oD325Tu8L5Dn4v9cbR/fnxtOAGH0hAXBREM+9cRiPci2ba5s0DKO5UEEiaZxRJS9nuj8s2VoO4Z8ixN0KIgcPYgylAWZxEdKzTlgdmELGFj0lDHdixSw6lGDwS7rhKxh8v7qmDhOOo5HhCix7MjKzKaPl5GT7kEwRpW2Lcf2RLRSBWi5cczfkxvJ2NPxrKZgJ6C+e4xOADQ1MR3408+ln1HfpsZYsYFc6nLMYChpr3soxRVN5JhD+H10xjFSIUWnyB5lh7a1+33u3tPjA4omfPd3/hX7+V9+qY2m42JsUax/bj9TBy5PE6/VcmtaFKqClLj2qtc2Ad1FYFnlnGyy43ftnSibJNeS4k8OoPn5pM5Q49FHHy2Gt+ZR06YIr2pR7kLSjAn53wti+XfVRXdVi5h6Mps8gBzg4ufUeG3NJvZH7/xje+Qdf0pDuFjNOG4nDEP6ULIxm2zEhs2mU5tOENW5Oj+0K3t9thgcn9yhsZlOTqhsgRTloNuwb33+vfbwvVdtp49WAbUSwH5TpAh1NdTgfEQQvjcK412wz1zqScAq8gNrLmyolpgzvhPnw7FCaIZvd2zFZm+lDDl8M6lFYB2KGV/JJsd3U0MSx+YXuWFIiCz4LmpdOisNZ7SYTUiN77T73lpQeo9FncPZnQ1ocDKymHt5xIWgYS44v0w/A+T5jEVElwAPXgdA4jxFkRcoqQsRSAa1EdVVlBr1oayLOUSnCAT4858hBfbYszbsxcQEnXcOcnc9Ty6NJiwv1VQIJqi1gswDNq5hurnk2LCciMpwXRCFRloTqBtgVj5v5fiaFPSY2nNBZKjzgHAE9uV8NiaItts9O0ebSqtn/f6OLSjlprE6alRXVMe2DidFpWzb/LojghH4lACsay5FlQP04hkM8AoATfdRaoRzI5caupzIwufBmZbxvjS6i72I7wylpDXDmDR361htMnPjuekgWuMzL49F565nBj2ry/OFnRwekO2MPYFIWX13AN82p5SA+XxyfEgn6sb+Vfv1X/0Fu3rvFbaE5EY8zr1qbfIo7usBjKqoOQX9umOl55Gu2yYbXPVaastTW52+N573fI/FcxNrldv6u/CoKo2ZX0i+8FUnnZ/cJmBLLzAH1Mt+V9VNqPvOfEFzsEwXMRYsjfyCYDA7PLBX/84b7SOf/YI1WohcpJuZ5vBxbBhf9Z5JkHd8eirRXHjMYGMxhbnF2slofEI6M4gqaO5dLTFyB2B3015w/3VOGAcLs0fiyxZBD8YvUqbEF2pYohawRZq56P7SvKTeojdKIzIM1l+5Vug10rBY/C/aGyBWq4fMR6rg/JNNiHE76GMDoLJhl+nJ0vCjrSGIJCCVRCqT3A8QZcZn9GC7/aFqYu4IpEBHJqgrgZAF6D1kVI8hy04CxLQ3SNs6cYP9YOiUcyJFsXlllYr6FjcLm7BxXxDtKuJkJBaCwgB5A8N2y173J5+x1737cc4GxB8afgef1Nji+4pG9+gHY6CpemSoqkitw8kP9BOWtnW+sgmnEJh1my2bLqckM6ysaeOpP0NRSHIGp+5lmcosoi6/BjAr0Y8IZ2U5P6O4gCS02nRAhtv7JAJBFCHIRFGjUiTuUwX8uuQ4rM96K0FW4Kg9lVgFj2LhbFXtt9SgxdqnxisFvdj76XmlgBavx7MUx87tQNQW12TGKsYMMcrD/5hmR4odDh0cAl1fWVNTrEcb0GjY0dEdpafJdHXlIOxnKqo0qbByenbMaLrVaNtP/9iP2Pe+5Lvt9HS01t8YezUHtSrgu8vAV0REOZjln0lt60VgV/XZFHyqbG/6mRwLUifxIpypArtN33dXzS4HgnRh4ssvApr89U034CIvJPe2cvSPn/Nwvu68c1DOf47jxYbkjeP/5vblTz9u/+nVb7XnIM6MkTe+MVJmHzcGa1diHs4mE5tibpXnOvE6wA6fQTppOj0jaQAED6pZzGcGoZUXv/Bee/Dea9YFmaS1ZUNMLwC7kiNevGfHCSuoJbTaHiE4a5KEg163GNOjFA/SmdqkAkt530pTweAr9cT3Or0ekVN49YzIMFndlUrC6PHSQng5ag1UrJAUVLODcTUCUgEWDKKG4wZRBMdK6yvF/eTAVTXmk2npURvIF1g/GnakR2lQ1BTAKenwwkM7MSjnPiKGrQZSNnPGZfkUxNw6tJWwT41pxJ596DNfsX/9xo9g/LptQQ+UIswC99ToxHPD30e6FA5DkC9IvtEMQN1HtUawtgk9UDgRjRXJKANMy8AkdghGLzFeR1MWtCfWd1UADA1ikGIC7BCdorcSkw2cmIIJDKTKY47hcJ/EHYpUe70TzwoNtU83iHuNb03BKFJqjJZjknwyAzP2IbLF8hA0Yy6t86V7PF/TOoOXAmbqKKX2AN+TRptx7HhPPG8x7SC/j3S0/Fq4r0HS4kGUwixnUgrcw8lRb1/TDg9vuz4n0vBeQ2fdV43u7T76Mic2mUCvtWPf8U3fYv/kn77MoLa6dCm6OIcA1Rwo0nPOzz9AJ7dxeVBwkb3O70mdDY7jXgRYVZ9PP5tec14PvuzzEe9bcxCQxqxalCrETT+YnvBFi5Ufqwpw8outMySbFvSiY1QZpfR7UqBLf09PbTGyd739Pfamd/43W5CSLlZa+j55gMiIuaIIJhmMR4wA+bBykKTYb2wBQLEfhIE5iAOYL3dKEkm3ZfZND96wB++7xjRmr9m2PqI0TCdgmtDbCXwzEnzQm4foD/9DhEdwbGkyNxiRnt5jXxWbsbX5yEZE/xCo/SGWW8wDU5pvicnUvnhMG4bOoF8v0rRk/oH16Sw9/EwuBjUm1VsXuop0HlzjkE0EkZrjxGuJVWMNi0J9GB2kXRnRuYgwpj3DKKAGSdJG1ERIn2RaEudEAxXkGkRXjhQy2k7woOQTIqcFBaNZE3Qi0MHp2P6P332ffeVwzqkURSTvRJ70GVBtTu/h/3dAZ1+gMwJ1/XIscN/4vWRagk0qzU00gSPCnzHCUyQ/d8DDsFQdz2NnZ8fgdxLHViqSAAVBZIgkw7GanbBOTG4hWz+aNti+Ys1Ol1Edwc4jRKZXwYTFWnhWYg3IE6BPI6g0pR9Gi/2FJADp+lKgqgKt3LYw65C0c0jvNGplAf5lZIv3rmUI3NHIjWylvfA+0YiO4xqihrfWZpOkMEsDjfNCCaNpdw6eY1lCToNS8bQlDUj0ta3d7dApOzw6ZLvCTn/bXvHyn7eHXvg8G0/kyOXAFHtvk83OP5P/HJ9N1z5sY2rLq0Arfz0NKi76bPq9OQaEc7sJSO96LpKDpA5TVcDG764Du/RkUpCo+n0OdvmXpZ/JFydfgDrAqvJG0hteBbh1Hkb++/TnFPCK34OocOe2vfLVb7aPPv4FemVMC8HYet9N1DYIap7CTGt1AXb9nlJgVI0HFdwZmjAIk9Ehm7mhpPKCe67YQ/ffpCrLAP1PDna9tvT6uJk9hcINxBSmwAJAA0myUPRHJBfDNKNgT1YmARBED6SvfIq1N65HtMroBulLTzXi3BlFeK2MYAYjyUZwOAGlwSzuu0c2YYD0YKsPrQBOl/VirRARAlLAIJ+4gkp8b5By2D7g+puY3g1WIq5ByiEAb597h+8G29MbjlF7Q6QoUHZyDZvIIbY8c7ADy5X0U17Tv3/jh+19j98mIYX9bEXNDXP20mkGodUYAtq+7mvt2aoHhqOh9ceU8JW1tkR3gN4jvge9fPMVrkrx8PlK4Mdo0GeycV/42jFO9/olyTbnYGLO2CC+nMGpAqlKkZUcpp5t717hMwyHLJy3GL/Emh4VStRgTvBM5sWldiEMs0ga+qN7B21SRbYUCIhBq0k9P45ZpgNLACNwFaOhFFVCEUX1VxG1quxTRG25AU6NagBamhWqAgbu3URIOsA0j7riZ7yOGt/h0W3W4bnnmmBJiwyEY8ERxe+RNTg6OWE0jhLFS1/y/fZ3/8H32wlkCN0pSq/vIiCrO/88UKl6Xx2Y1AUzKcDk4Ftne/lcrOW3tR/i93XntQlTLsKk4rpQs8vRtAqccmBJQaoOSasuIH0g8sW9zA1JFyseuvR7qhYy92DqwC7eF9cvdYaVNc/P7anHkcJ8s90+HYuCDx0+es+q2ZFx6A2keJBBVR9BEgjjUxJWG4rSMWIFzimM0Gw2ZspzPDqx8+WYUxMevLlrz3/ghl0d9K3XRWSHsT0ttiFAoUH0fA05xc8AAXnrSp/2el4ncHBSy4EiH2lf6ipBdtFMN2kHIroLfAGIkX03F6sy9SoVlYCxqWnQWKuUuQmjy54wjj9RHSxqJPHsxPH4mos248RAyGHaCyxPqrDg+Dp/xm+RWuK5CiAAdjSCTMGWPVwaluq9aIwQvHEiQlUGgQIwtkzjZ5zgCtO4O/bad3/K3vCnX7Q+iDs0vGIhrj0rDn4Bgor8BEpiXeJnkRnUEQGgQf8j6mRTzdxjnlMakWhTQH2Vc+rIohTYAcCQPeXoHgediHKZwvVeugAmnATrdXNMSx9RHoxRs0cMg8EVthwgqotola0XmPQDGbl2jyAc5JJ03+Aa0hRTmS6UgLckwjSCiD95c38ATOFM+XqUTjCfjuTY6vUkIHI9Y4ButFyUxjL2WdiYsCcBMOl3xnsDMKsc3rhGEb0kbhARO5nFifJPkHiCuYqf0Uc3OjvVxBG20EjRJvYO3hNamtPZjGO5vvn5D9s/+bWfM/S4BMM3vY4qYK96vQoA0s9WRUK5/Y09n69Nea+qQarq/ZtArsp+V2FB3XHjuupAuTh+EFTyN+YXdNHJ5idch9CpwcxBNt9M+Q1JLyq9malnUHeT6zyN+H3V30pZnFtrMbU//qP/Zm98+3vIWAQdXdNEnHJOHrIafsm4ajZtMp5wpl3aGIv+G5Iz0JfFzatoYjw65Sy06eTM5rNTa56v7N6rA/uGB6/bte0BBz8C7PqdDsEOTiY0L9VYjpSI2hC0qZtMYQbVmyNGvLaH3joU14PaX9wL9m8LWABwSKsiHYaLxBoIQPRgh2hveh/TNcfvKUrN3r51Ly71ttc2kmtrokkflpZNzozU1HdHiAjHwxt0I1rQZPIV06Qx5w7kGDohTJ8phSqY9F85izX0DVPgQvM3+h7R2/bhz96yf/vIx2zVaBkkljHXm5SchJxR1Gs9pVs6VgB6tVsEuJeRSNQnm7z/BCUvIuLzOC/cZ/weqiZU6kEqHO0cTN+p57LA62AORuTFCMrTmBAJn49tOj9VP6g38MMx2Nm9wfVlw7wTRxhtI93eQ52ppRR8KAlRmq7sAYs9k0Y90VYSgA+Qz21LgGGsnZi2KYU//r3OdKUzEGSmBlKC+lwcX06E6mepYU/TrFrfMhUfoJc7xLmtYZtGcWw5LyECjePBicUxAvThcB4fH9rZKabVu/4sa+NyEhnZw3lF/X65tJPTE+t1e9Zt9+xX//HP2l/4tufbZIxpFJ4Oz/6OZ6rKDla9lr+vzh7m152DTm5fqyKu9Hd33/tyP1SBXA7I6felx6r7d2pz0vOgA5S2HsQipSBU9+/ckFWBWx3wVP0+Bdf8RuQnnYLgpsXJFz3/3iqAu9t7MJsdHdhrXvtW++hnnmAfFjxsOtZOOlFvllJWqMlJCPasoDTHJkTKAlFdFMSRbgTwoUDNYve5mssxeufmTtcefmDf7tnbs51B3wZtNJd3DH10ALKegxiCGw6SBDR43YxqHB5tcLyLTysgcYZpPWj7mzW7bXmPAHXolzlwLKYz9a8h/ZVEMSIh+MRuACHkujqlQDCB0AVvYZXADpVBiz66dQBU5Kyojg+jV90YfJHk45qEUZ/xQaeqB+I+aIBrcZ953aFpSW4l4YnnDFYhIy6yWAj6YRMZoTMdDTjDJIMte+5kYv/qtR+2pw8nnC2IvjfGKdF3iM9nw0dzIxPGL4y71FI0boisV5B/ELmRAaqUKNZsjtmHiOpAUul3bDJBfVd1Vu47//+lLqnWjy0jHnvQSVmtKEyNyG6ByA4TExjZg6U7sO2dfdaKy0hVswhxLAxuxXvZkM7I3OcVutMTe2m9hhTDb8vITHu1JCLRTkjbu6zVktbI0DZJaeFH3Dup4qz1svqXK52pEmxEbznIpeSVuM4U7AIIgy2dX4+BTOR9tMigiFClWquuTdmdiOjw/SSotFqUAzs9PmIEz2ia+qJoDRJjmmzpTptN6Ad3DhwEW/bD3/u37cf+0UvsDES4pBm+ysZeFNXltjN1vOoCmvx7quxtjhXpz1VBSh241gVFm8A5B7qqc6nEmBTs8hNKc9npRt4ENlULWIfO6YOZg+cmoMxIqnlvAAAgAElEQVS9ifg59yI2HTO/1rQWUQI88GduX/vzJ+w3X/U2e+YYuXWk9CKL5DqSbqzhwQFYxkhfQlHelUFwfjFNYO79djESB0YJTa1IY6A2Nz07sMXizK70t+z5D16z+65cse1e14bdtvW662AH0gm0LwF1iDY4Kw7yYE70iFoO7iMAkA+Wp7uiviOihJqVY72YVkMEO9eMrzBMeh5cXB7vAWh2BEgSXAYoiKWIVK7qTKhhhoagZMEihcqIDGvEVKxT3F1nU83knsKkqLH4oSR0+OBVFYLk+RKEyG4EScY4vZw1KNaoMIRVtR68zjE5506E8SnTIOlARaUBkeTl0v7j2x6zD//5gbWbup5YhyDUIN/JHraoR6018AqSwsmJZ7nQAfU6G4BEqSr1/2mmmdYRqVxEmP0+Up2QeVvYuc/lCych9mQ8/yUQA5QFFIvF1ObzEfVQQ+8SEfNguEfSBDMPHMyKNRHY4Tnqdns+HFYghzoi10HWfi3iCIAIEEmjpHRf8fz8/mlUbUT+rpiD3zF6K9Nj64at4Bbxs57ULoAurfnhdQGSJPa0RqVMXJxznqGIcy9S7MEu9og2yEWxX+I+x73Qc4w0cJuTRjDbjlNF4HT65Aj0pRLs8B/qdv2+HR4f06jAWX7hAw/br/36z1mrh7R8GaVG+jkHgljHNMJObV8KiHURbG5vc8CqAqvcDm+y2XWAmWJA+p6qiLAOhC+y8wUm5X12aSSXn/ymCKsKoesuvm6RUqCsiiirjpe/L90oVd+T37RN0R2MTnMxsz/94/fa6//gPTZDUZyq7+tnwgbvptiPYLsB7ETXVz0PwIb5dDAosyl6nCQMG82sMAhQXe+RFTey2eTAdrrn9vybV+x516/a7k7fdno9prYQZVDbEkop2CxMQapdgGmRbnetNSF1WETblxfdwugRtkmoViRlDzVYI7WGTc2oLujrPuoH5BymKs8XbIOgAAnnvwEocL0SJBY0uf4lPXvVbsIDxrqvnVuM1WGU4/VHDgvVgFSFA143dEZoTCgvnhsQGVSVlCFFg7QP8MR7CHQ+SNfHhxcGF8QN1MMG/bb9/rs+a2/54FPWbnq/nBBOgM5ePLRex1QAH5BanH/Z9L0eJZRyVZw1h3RpMgBVT5SiBBjpYFNC6k18G01rxx9GcOwLLNVtsEZRd2Tdj7Jf6K0b2Ww2IVEl1hzGdrh3XZEJiR7K70bNst3BM9SRcHXUAf34UppRtBUGHn9HLS7df2GEisi1TIZICQjHVhFTDhtbRRSl0YEq2jd8vxWyaHfLo+H9KdjpPHTP9ex5PJwMGs7BITW8cuBifJEEy6sAJK471iKtx0FF5c5zz4lQ5jq2yHywQZ1ybEppwjaMp2ObTcZM4fe7fXv5L77MvvU7vpmaq+l5pWse65QCQ7r+OfhvssfhlFwm0toEaulrmyK8/Dn5eoHz6z0Hrlse2eVeQLrQKVDkwBcPwtcDepc94U3Hzj2AeEjzY+egWAd6qSfKjA2Gtf7+W+x9jz1ujZULCQc5wBtF1dQtEIDaOYyLeo5kEJDGGHR7NgUZZT5Vv9m5jJYK3ajxjZVCa5nNTu/YoLWwh67v2P03r9mVvW0KR3PyOKXANIEcoNdh05yuFhsnwC42RdynGKdDhS78vxXILRjY6SN6vHePwlYcB7NkxBlpFJI8qBcoaTJpJbnQMlOQnmJrKLUo7x8GTL1vqGnCw2UkE+NzYtpBMPMYuYCKL1IEPWQSA3wtfcgn05Ex386jDU4xByvTmYbrih36vAgVkYYSszIa4zlFvdm0P/sC6nQft8ZWx1sRFM0wyVY0i/tAVidi5M9aeOA0Np6z4wo52YYMXp8tx+g2wMIBZdBp2xStABSmhh6mItyoT6kVTklaRIIcVZQ0wRP40Mfp6UsMbYUmK2tvSIH392wwvMa+znNMpeDvgTJywjDEF3VPpDjDYDKK9UgsjGydgeI6b3kt0Nstiv3HlDF3tLIJMUaJswjFLC2O65kI7XG6jWVLR9bLF2C3Dgaa8wfx6jhnOgpJy0CVHUhTmymgpLU/ghwj1WigVx0W1y41I0jJTe3g9u2CEBRDjnFMDpT11pN+R323R2eH3L/wAH7gb/0t+6mf+3E7HY8KpyJ3MFJbW/fv9NnMASYH0fUoOvPoL2Gsc1ucOwf/PdFhVUQYv8sxaFPUys8EG/P/L3jlIFd14XXrdZn3bnpPVcibexixCaoiufSmpK83Gyt77ktftv/8qjfZU3fQFuBF/1BZoH2AqglAo00CANTO8XcJNlvW7/dJIEHEB28ZDz0MD8CE6Y1G0+bzhU2mZyxYL8cn1jkf2b1Xunb/zat27equbXe7NoBYL5VSGtZx3U2Mq2NvXaRSO+rdYZO4GwROSCa1fq76nLcJaCOreRi1fjIX2TqAvqyFLSZT20Jdz6XDOCYnIVywTYD2SbPnCmB1NRW67T5YVsUkPweYINQe/bxl+1Dvk4wXwc6PS4q26zAGQYDg4HPw2OgQaS8fuULyBjQ7yTB10TOOaEJOFd9F8dKYSmezBfRJFnY2Wdi/fN1H7EvPTa3NKd9el0O7QYCJ1xbjmcmfp/DWy/0kQglSqIqqFdHEhPk4bqSI8a1QaxmzN1O1PRE1vdDlcmP8Xo9mUgUQROOqZ841SHYxYeNyI0hGW1s23LnOZvJgZ0YbCJ8HBzsKcQdpJdKX/ndKAkn3fRib8u9gUDqD1ucdynHArVFrSbXjKa1T1pGVSJcguDM1U0NdtNP4L/MoM94b5xX3Lq2zyRFS1qRwQJK2hlhv/F1kSHx0UEiIkZziDpwGK8/tzp3bRYqeKU7sdydZIWtBEW6IcTdbdnh6m/13cEIfunLTfuM3fsk6e32Sk1LQTZ2NPBCI13J7l/+cA18VcFTZ6zyKrAOY/J5u+r78e/LApA6k6+x+XEv+bBYKKnVeWh1AVb2/asFyEEwfvPQGpghetTCbFn7TwlZ5E1WAh+9M0xbYjc3V3D76vo/aqx95p81BXvDGZFH81CyNjdWl3JbZZDK22Wxa1AbowbXb7KUB6SPaENLv4nw3d6LORic0Ni0UvSd37OZu2553zxW7cXXXdvtgarWt32lx9lmbTdpb/FujeLx/x4vhaDymAV3B40QjtfefubxX0KZRNAdYYaIANh5TlCAlIFXlE8JFEmhymrlEj2NcjWp9pF37NDXVbVSjE0i6UWbdTEElU6OsFYbYsFh1jF180CuMHAfQknQitqg+I0o2G5TxehEtIXVXNu9zojiiQwyybUG7U4QaTTpimKpUazE53ey33vFJ+9PHbhH4IZJC3RzX/MS1xET41HDguMHAoyHMGoGF8ThPpK4kTYbrjxRmsDc4fmi5kr4nhMFZv/MOu4K841Fm6JByBETMz1tP0xVgNx/RyVFDNyLlrm3v3lAaFg6BgqzCOVOPJiINAYyMmRPuPQqNdofcBhQsS79G3n+WWNVaIdhXcEbYZ5SnxLNqqeXAW9oG90u4z/hAldPZw0bkxj21KWmUF/YlTdfFe+N7CxDxCDatjRatFb5eRXYili8IYe70qaduZc89d8trt5K3wzPbjhYhlASQ1oRoRG9gd45vcWEAguD//uJPv9T+5vf8VTs7PSszLEmrRgr4qYGP53CT7c7tcOrw5+uWBw51dj4Fnyq7W/WddeeYH6vqO+vsfu1152zMujdWXXDuVaSLlC5eFdJe5iLz49chfn6j0kXNz7vq5xT89G8pfGyNT+1tj7zD3vGhT/JjlJ9y1hiNgLPquqi1sYUA0l/JNGNrWK/XZ3/ceDJmc26ACQweN1DIXUErcyJmZn/Qt+XkwK70lnb/tR27cXXP9reH1m23bNBrEvRAQkGtro1z8CkLNFReWwAooPaTrj0NcZGKUmoPHj4M4Xw6ITBj+jYjBYAODLz32FF70icaQMOTc9NcBSW0QEU4kYHjOnl0ptYBRUdBRFGdr6xvcd2LuXJlUzHbFWKKASM4sUeDdEDGJtaQs9ogl6wGe2pQ4n8+nZwiz2G0HVTBqls0VjbstOydH/qSvfJdn7VOq01POpiWINyIlAF8LGn36TMXABdGs6wFaaQLIpLzLZFsIMaM97Gmqw1T1EXxM7RNI9UW966I/sjg9LqWrwkdE6ZZfVLEAgxPTKtAvW5qk+kpm9aVTF5Zt7/PCQcg6RSizgodNX2h3aVOJtK6QURZS+27sU0NDc/TJz8QIhld+l7hrXdyi0fHsV6508nkrEfx4bxxn2GdwHZm+qF0MmMvp7WptA6cOs0BAHHNAV4pYMRnS9B1W8BqhNco/dEuaovRipEMMFamBI7KkmlMgiiUj7x9gXuUPqCzM9tN2+4O7eTs2KaLCZ2NLWvad774W+xXXv7TnEcYafSwsQEGKbinDkB6XbmtzYOJy9j8Knuefi638Xc9HznRIUmJVwFbnU2/DA6lgdPaeqVpzCrwusxCpItXtZB10V1+7KqTTIEr917S46afzRc6XbjcG7gb6PSNoDqMnnvWfvtVj9hnn7zFBzc2DNl8SMGhdtbu0BgjfQnACNYa9ycVEpDCNA3MDBp/sumpOuI3HunI05NjQ7YQ6cnu+ak9/2rXruwN7er+rg17Pet3Ua8TOQWbhmDnNTBsYBS4y5qR6jk8lyTiUK0BYIkAFWLVYsbFnDTWlBDFUhdTG54sSB4Hdbs5GYKgTTMlSm3KaEtQwzpIAWGwUOxB+lZZKaU8lb4to2keHADrwB2ePcGR8mZIMYnhGcRHhz6BK8kOiv7YfuBrypQsJJsIrmKH4t6RqUj2W9OeOTy1//O1H7HjCaI9TQNHOhBAF31i+cZmcJpHcQkjs3iN7FNcq1K1FLR2kkQAXjzXMeMPUnJQxw/VmnjuCqMQbEhfv2idUBSs64VQAcf5zMdOrNFq7ezfQ9V9XFcYfu4Bn5ze7Q7o1EjkGlHpOjMyTxGWWQoNxd1i9IWoDao7YkDWGa48MpSTsE4+wdNXju5Rb2lRR74ryklZv064SobM4lmKiDqNxnPASJ3qQpaNy6C9kDLUOJ0iygXOlmU2BcX3xsru3H5OkSuJZWos50QUn/weaku9Tp8z8CbjMzK30dC/PRjYv/hnv2w3H7rOFqUU1MOIpzYwrqMK3FJAic9+PYAS9zm/Z/FdOQbktrwKR+qit01gnF9Hig+bsIprk7Ix6xD2ohOtWrw6ALws8MWN2ASedaFyfh11CxJGJ31dGx/dNQv7/Cc/Z7/9mrfZ0RgGSioi8QcPHgeetqBzCTFXGBVFLzJOaI7ukMKNNgTNUvM+JEYKZW8O0m8qVjc54HV0cmw7w21rLM/s/t2V3dzbtqtXdmxnKDUVCEOzzw6zs9BgjskGTm9WnUciy0oxyvgE7b24AOTp2JzsDb2RNmJNCRGajEya4gnQjHWLWokATD1j3MROEjGkzoroTYNk+cfFnZlGC6D1/iueuDMbcR2yMUqpgYACe8O0Ko/jk6e90VibXSQXikYTiGO0DFK6Ze2Ijgf6uBYN+zdv+Zh98slDThlgFAN5OAKeopsQrNapl4SEiOByI6R1EuGDjeVcW4gRgCjiM/5igoCDMsC13+3SnLIdoADrWDKclFKRitEkJs1nMmkFIDFl4bU6TMtGhOe9kSD77Ozd42A+L6ay+y3herU7fRJFpFiTtKMkY4liv69FfExd+sibULVh6rdkbqaGMY/qCscoiaB425nFdjEELxsUzoEDTWQMOH2DTexlHTf2Y9gTfG9kF3QOPqswc1zKyEntC1qKMlWcAmTqALCeSdHztq3O53bn9rNy+pAVaUjgQZMQJMSt1yDa3qdNOD464GvIuMD5/Ykfeon93R/9O3Z8euKM6XXFmDiPsJN5hBX3qioASO16Ck65zb0IyKoAsArsqs4tx5Y6DKp6XvLz3wR2XIfQxswfxDxqygEtB626BcqBJr/g1IuqO9k68MoBseriqwCxCuSKzcDWrYZtLSf27kf/xN74zvdTb5BTyd0ws57nSiUwPWogl8ceXigiINTqUFGbkp2pTSjyOvqKSjHf+WpeRCsApeOTQ1LC+9227bTO7MGrfTIyr+xu2/agZ71WkyQGNH1jrla7oyZWFLcZPVH1v5QvC0OiddTvOTGdGptNg8K/JMQifah0m1JkUVMpU4v4fEpSUBoTtT6labU+YlVqKnc59kQYpRQo07reX6d7B9DUWqOBF9McytqfahkwN5DYwrnCIOB1kjIKL5+zwAV2iKqYJvbAhcMKyjQz1u333v1Ze+sHn2J0XLAd6bQoNVjUNp38wrYDnyCRG91o/9C5aI1A9OC4IYAQgU7nij/R+B0/x3glkX00GZ7KNp4qwwSJABSom+CYBJMiotDPbCRfTDmUF/U6fo+dW7+/z//mKyj4qCarvYDz1VDfTqevel2ilhJ7qFRtUYSjRnwxckvg0GdXLhMmCidXdq1/Lu7XeqQYJCcRWFi99CIfZUo9LZ8adkaePP/IPITKT1nLjPdXpTDT1HMaGaXKRymwFWvh9e0U8PE+CjywhNBidH14rHmVkAkDaGKfiq0pshfrzhjdxXaPLTs8uCMVplabTt+LHv4G+7VX/Cy87zWG99oaJBmF9Pe5Pd1k08P+VX0mtdF1AcZFQFMHpilQVoHmRWCY49am8yjYmJvAbtMXpq/lJ1v382UWPQfTKk9hEzjW3aD0ZuXegn6WoVmcHNprf/et9uHPfN4aLdGMo1LPgZfNDpmREyqgTBKRXKUOm80OwQ6GB/8pKIxZaqV2I40Ni0kqzuNBx+ia4+MDGw4H1mvO7cG9ht3YG9r+3o5t97vW73asQx3FFSeYc9oBJx10yNKEPUVMgyZrptNYEPeawxprUgCXEgPS1BbOLdiRTHFCV9EZanE8HB/CypGSxHXwd85qU6NySHU54w0N50kdTPfaB6ey5mPWbBctw0WdDlEoa3BOrS889IgYPfJS9CR6Powh+8+8ZsfewYZZr9OyTz35rP3bRx6zBQUxFclFdB7PH4GSjdCKKCUTJUp7GMHUgZMTIJo8s6p877l63lyJJNaba+CyXwB21vIS4A5mX0Qn5GXyMzo2o1OhBv9j6hD9gjMMFZ5ypA/SpkF02dm5yYGtYGfmxg3fwZQ7IhJGaLpnhV0oqlYSqiaYFZkOPcN8ln3EElLAXMOkBSecrbVo3r+gTBcqIi5qZIlgdFkL9T48J7RwHiPVcdJ5f+W58zlOBKw3AUWoBKXXntcBcTz8LgCRzz4yD75mGtzc5r4/OERTOVLSKidotJUkBckU9ugf+x72Au/HfUbdFKOxuq2+vfwXftK+9TteZOMR7ls64X59T6c2/CIbWzzfmXRaHgFGYJA6AjngXRSN1QU44fCkz2Id4FWdV5X9T8/lLuBOtTHzL09Psu6CqsAu/1z+nou8ADH6yhRKnFddlFb1en6+uWcRNzHOJf252Ti321/6kv0//+URe+bgyBl8ZfQAsgZrdedLG0+kfxlGUg80POSOj/IB9RsNvfqmMhNa1kK0meQCyztsUFMPx93d7tvV7tSet9e23b2B7Q4Htt3vWxcyYaCJI+VBT9LHB0XakgQST9tlI0/Cmw4gjDRYGAX97TqEiFYXGFPi6vKe7oyIgxCOcTz4PrrYMuCMML1mE/PzsEZKcyq6KwDY3yCqvzx1kmsoSswcpZqecQ4tSYLJm4c48pKMSya7fDyQmqHVXsDvYv5Y6TByYBrnNlku7N8/8gn73FdHZLSC3BK0/dh8fCZwGE5JSFO6fOKKNFQ8WzifMqWJWqPxekFawlw6OhLRuhBN2h7FsdEcddKEik95MGa8RfZAbZX7wg33imxN/RH9HXXWOafAc3YdhZ+hDANyDFKYN5wFWabb41px7oPBNoEG2qg0htGP5oAsTVAn1ejEFF2yOX3hep0SGmAq1Nsg1uyBs27T2pzWLAEnd1pykOGzFlEuHRyllMuGb4kaCPhKzcw0lZnauPh3GP7U5uTOdjz/BVnIJ5zTQQUb2cdP+YPPdgI4Fcd3bqnO7fJ3SmMqo8LvYP0O7UJN6/d7zOosZhiZ1aYYNyL47/0r32Uv+4Uft9H0jIxU3ZpSpKAO5HKQ2WR343o3gV36+U2gUmVr83VP91i+1nUgVocDVQCZnx9/ztOYm4AlXZC6EwyvJ1+0FFTyC68C0vh8fhMuQv58ofNFTc8r/r3+d8Pajbl9/H0ftVe+4Z02p5WE8VfEx4cbs6haTaYny6gOxpDbkenEXh/e5opz69S4jPRXAOZ6RFVeo5h2HFOzXNnJ8ZF12lu2N2zZ/dsLu7rXs72dbdsG4JFSr8ZybJ5eG/Pu2poKQEwAxbklxRCqcvgsrdChzFIf0RBLwWFveg7wC+cj1ikitzDucT+VwpSOIrxc0vpXalpmnBUUevYbIUIrNy3lqrzexpopWJiYxhA6n8KXQviEzxmL/P47Ap9qgJRi80iOb1CGUtHjcmndVtte96eftT/40Ne4hgBAzhbUTXKuhtfDfFJ7TNiOOkv6DKdGUobXr9e1OpEmjp61oLN79ZJGEmIBWJv5HFGnc/T5BVtO+MCaKq2s1KgWQtDooM9aMeTBUB+eUfwZoMV7CBZmd9eG23sEv7IWq1Sh2iM0NV7D5wWqsZdk4H09mIFAJCfWZaRiWaKkX5KMPHJN0gAIAWhR+vK0ZklI4b2C/iTPoTTmaVQRdoSOmkeAca6h0hNOVETJZR29TNWHXSjBs3p2XGqb6mxPATzeK4rPINoEE/bk8Dbrd4rixL7UvvExXWguZ7tBU2Lw05FNpmNJjG21rdvp2f72jv2LV/wvtn/Pvs1nXrd1sMuBLrXL6b+rwKnOnqeOQt01VwFfbsdzLNlku6vwJN5fhwUXgW9q63kuVWCXI2vVouF3aforXfR4kC4CqqrFvusEE6Nc5Q1ULXAOaFVeSxXo8fiAq9mZ/dc3vNMe/cAnDfZU7y0FhhnVoa9ufCZacBhST6sg/47IDkYHjeNKU0pENiKm9RsICxDqHqLgw1sEmJ6eHNne7q49uLeymzvwvru2s71tw26XLQhQVAFBBbU7AByiIcyyQ6QQUQ3AhiLRXgOLyCl1QNDvh/PkJHJOPFDqJwAvHjwZGa1FACQhnr8XMUMGWOCiWC1pHHaCgHrNltbrQ/Vdar5IO/KZghQa2J0w7jSQoeuphnOQRGjo8H/en0Z25XRqlNdCShBGJJmtFmnWduvcPvXFA/sPb3vMZmg98FYAoaanCXk/dc8JJ04wCeAk+cSBOp6/eMY01khAjzehTqeeRUeDkPXy/UNCEQbshnxWrE8xwcCVZ6DZuYAIQaiCxJDYEuyQxizSl9Oxt8roXLd3rtpWu7OWgVC6Va0cVE1pd5kajevTmuj/MWqk+o3qb9RPjTXzt+mZLkkc6zZB68EoJyGuFBqT+CzXTRpiYrCuCxWkxJMAjGJfFqLMZYkAoB6pxhQk0+gM56KozeuQ0S/nYJ87z2H3ilS9h6S8/yG+0DBOqxiPT+zkCALPaD2Bs6d6XeEksq4LsQEBINRTcA8xGqjV6ZB9jDIF1uilP/QD9pK///12cnqqx9CzCPHv2J+xN/PnMgeM+FzY1IuAI7UVm+x6Go2na5djymW+r8q2bzpO/lpq47kub3/72z3tn8j0+KdSJK5C3qovrgKW9KGvQ+mqz1V5Aps8jdQjqQOzOsCMfYsU1+lzT9srX/mIPf7VW+qtypTVkdaaTqec/sx+JR+7Ao8XxggMTDygUwzLRKS0Erstvfb1GwEDJuIE14FN2wKPs9GpzRdLu2evbc/bWdiV7bbtbu/aoNfhyJ9et2Wddos9SOi9Q4QnCSlNDSBw4kZzajmo9WqY1vRngROAQqLLYiFy2ztJAecUxoHry7qdwCc2brAvY6NRicUVXNQwHFZTQB6AyV5DSHxhfRmNsUeBLElOJFeFQsbW06JszPVUWvr8cUwNZaoAKk1bEez1aUamjIgQiZj932/+M/vEl04laUUWYZnywjUCeCTpVhruYuNFdJqkkfg+jzQ5dibUYLzGF7W4iGzT9YwU3NxlrHCsiBQjt6cxRhBjxqglBxlGzWVUJMM+J9gtIRNGUpTLuTWbbCRPjU+h3er9df3eNmtJTAF7FKc0NJYfGQeltmP/rDEx6SeUz/fd+13pXT14ao8IUea0VsexTUQ0Kc6kezWemdRIa4RSZAdEuorPhJ1Io8rcdoTNyR25Oic+d/rxXcW98ouWugrq2A0bnZ7Y+PSEMnGkeUGYgTqZ3gsKviUJKhjsusXSCP4+OLjFfldEhNS/7fTs+ffdb6/41Z+3rZ7S3bHXUrBLz6cK7KpseAoocay6YCEFvKr3Fvu/YsDvRSCVA2O+1um9qwLuHNiqgJKRXb4wm1A393SqgCz9fJxkbOK6i6oCgvxGpA9y/lCn35Off9XP+XnEz5hb9sRjn7HfevVb7XgGHb3y0/gO9LbBGKJWB8aiqM4yywAOpB+QjkBEB09cG1v9RpGGKo2opnXLOy2jKEkWoc4iKvXByaENuh17aH9lzxs2rNcf2M5O34Y9gF3bOm1EeZpzB/HikDMim9E0SgTfSdkwSVqUDEmWgKC/qA6z8FwDlGj8C+FfgTabzz1yiTl30Tohu780zM4LiFN9z5uNOeEcLElPoEG8eaE5aTTjAEDO3VPGS4xvByNPAQnrSkKLNoYTG9S/rlqVN65r+gREnjv2Rx/9or3q3U9aC9qPeI9nOdMoIH3uUiPL3yfgG5ubz54r02B4krJ1PskAqT4Akdehg7noyQDWXBn9+zUVzwb9ESdChH4mlG7AnKXKikeXHoEgIl8ifbmEUs+I9bpo2u90hzbYuWEraGH6WvK59SgMoDHo7+hBd4am2snExNVxSsk0XK+ITOtRXJ7uTg2WWkKQ+yyJL6lMGQ11sdnifqqmFTXlOF7U+OSs6XgKrErA1bnESJ7qSQqRIk/XPtKMAXg5QBXOlSAAACAASURBVKS2Mje6kaFlSrLTtuOj2zYZj8re0i31wOo/NZmLjSkpOZQhWu2mHRw8x+cbqVCsP1uY2n37xZ95qX3nX/92G/nonxzoUgBM7XIKTGlQETazClhycEodv8usSRUuVNnzuu9JzzM//xTYqgA4x4ZinerSmFVflh64yktIT6rqwnLPKr8hVReRHjNfmLiougVLX687dmx+Xg+ileXE3vuH77fXP/onNJaxofF69JVNJ5j8PGfKR/OslLDDQ0wtR29ejdpIfHfq0cd1acOxSlboJhabmnOzmjaejW1ydmZX9rr28O7C9nstG253bW9727YhEA0mFyeYA9iwkdTE3EA9COlNpq9U71EfEEI4sTnDvqTphzW2oEdGOKegnoMRSQkyJ34gCsqflyZkXQqv2+svbjQV7UmHkSDHiMGb60m3d6IOiCGZwv7ac5WkufhdrOEJPGnIm1uc+s0M4vnCDo5n9u/e/Jg9e7YwkJBYd3LjHwSj1ICF8YjflbWhpFdLN69oD0A9V1MoVKfDtUVkF3P76EBw4CeauyUIHtdVRBWeFsN3BkM2HBFKpHECh/e1eT34fDmxOerIGOeDKMfVWYbDa9bpbRMISbRh5A2wU5tHrzM0RHYLMjd9FA6dhqXwqdDjVD3W1UY94i/TqTkQrBtTPpDe16l11/UIMFPHQUQt8on5jKR7F+8jLd81Mot6qWGWn46Xg1Catszrd/Hcxugigm6wiT2VHO/hHkiG18b94LlHVobqS3KKj09uMwNU1OkwacSPLzkxXJ/2Ld5PG9NpslaPNLH2KybaQ0OzZX/tL/8l+/lf/Ic2nolNm4JbHmGmr9WBzCYbn9v61E5usuOb7GwVZuT36jI2Pj/vqu+sOscisktvYvqF6w+sXrnMCVYhbt0iVX1fHcilx4ibmF5sfuH5a+m5r7/mgvvjI3vja99u7/3k51T38lQfDAfqQTBMkyk8aB9q6YMdsX4w+tG8DW89Bp8GK41ggSxlloYQoMZ/7tV6xQvHw3GU+z+3B/Y79sDOnMytve1d2x72ikZzfD/mYQE22JB9riZvDW0tC/D8mTdSYId6Uihl5PUM4iJH6qh3DuBBp4DTCMp2CWhR0nn3pmAozmCTao1lJNQGsFLE4uCm74WRCu9cGpk4tmjgPlyWgsCK9kizJwgqDUSwAeC66vwKgs+k5mNKnUDldLay33zbx+3xpzG+SCojRRTjjdz81hAEdgDnXfGojIxHT4kGqw5KMioreouHtxpENFdONReZRPqgukLcW8wxDNJGPNtFhOOGNXo3Y2QU+xadqVoMnoUiCliYGOnDOYRKR8KY7uxcKyJ2Nco789ejNsiHUVXFBQWidw/ns5xDLUjROs6TERPIRwSCMppKjWsYdLcWumvMQ0uRhQDHVFdZ/y33Oxyh0AUtSSp4foL8ohpbCYJcFx9TFeAZNiV33OJesg7r94F/U25OhKhUXSWcjRSMA+TWQNqjXDm90mw9OrpFJnbU5GKsj8A0HE85fKEDi7rd6ekJ1ZiYiXGww7Oyu71n//yf/rxdv/+6LWZzPXMZ0Sy9pniecK/KCDhdt/UWqCqgqbPDdcFMig+bPhvfleJLbs/r8CJ9Xwp8cZ1pGjo9z7WaXdXJVSKkL3B6oMt4D3ULtAmZN11w7n3kC10FgnVgSJWE5rkdf+0p+63/8oh96dZBof9Ij8uHh0LhBCK90XdHA+yDGMmMBDhhbh3Azms59F1dPJnGM+VZu2FfP3eBEzNzXuNAX9Pp8aENe2174Y2m3ew3bTjoE+xAWkHPX4c9d2Jpoh0BOALDCm+cTE1ECUxZKq2pDeD5fzLJ1cQsX9vrh94biPfR4LAO5v1BzWgWV+/buYFAAbAFwMbxRb4p7hXTc5qdJv3AkhfCRnSPsAHUoakYhibWTZwJMD5btsJHkBpjL5MazFWnQ/S0ICv2zunEXvPuz9unvnBCJ4BtBh4xprWndBMRcEILMxbEXRLJPWkNEVwxsiV6ieSDSfPUCXVwVKQi48r6Lpv+RVdnY3bi/PC+eKSwtmoktgCoSoAoeyJB9oEiysKW8zObzJSuxJ9Ou09yCu4763TST6E6ByJ/PK+9wT4dgxjFJOfMMQoM12SuG68p+a8AaE8n5ntyfc+LjUlsoXMjhZvSQDvDMkYqxbomURNSf6GLWho6SfnFuaR1uvh91C95XxOgi9d1b9aFqMs9cDd5JTWoctyUmRGQqSH86PBZ2Qlvs1G6shyiTEcUHiLV0THeC4LQQ0oPYsq5msvVkwfCC2q0P/kP/p5930u+207PzgrHMiLHHPhSQMnBJQW2Tba7yjZf5rP596XHSQEq/3d6H+vOK33G6gA67Ona8SONGSeTLlgd+OUXWz4U5Ss5SF0mqqs78RzxNy12FcClF56nEsvXUBRf2BMfe8x+8/ffbmdgJXoahZEMemkWC3pqIIzkNy8iO24azINbrTjxGn/CAOPfKvrLEJUbxmUmPKaR1xpgIz3K5tY5Jx+PJmO7Z79vz99d2f62piDs7gw52JUsULQ9dLBBPLXCbJ4MLVsaqIGo1BMnd5PH0WBaTLPmtLrCafWuicnoBBowy4pUTMlAkxHxFgeAnUsI8nmip14yyASqchJCWUaz1AAgmCjukVtEuw7YEMdlG4j30ZGVSZBT/Y4EGxoXOCfSyvzEF56zt33wy/bU7bFULBhdSWkk1pjG2y86cC1AP/U847mjQYuFcmZmi5ERoctlwUpNyGLDMcWm4aw458VCYBcGsEhX+mQHgj+vV+0vfH44+NWZsryXUlrBcFaopcxmZ6zXaf3PrT/Yt053kDBrFYGzDrpYWn+wa+3ewECQkTpLWZdkct0H+OqZ1XOTRkt59HBRNBGBiOrcpXarbEhZzyMQ8rnxyRe80vUBrbGHgmQVezkFsEhbpnaNNfFUIcZBLpRqdI6lYlB8Txrxhc0rU9tyFPGHGQ07Z4M4226492IWn9i3cc+l8tNUP2ejwcGtWJcDV1JhpIkpJ8ykbNm3f9OL7OX/7Kdt7s7gWsamph3hsra9zv7mv687XryvCqRye3kRiFZ9Z3oPN32+FryDjRkHz72DOGh+gKrwM73YeBji73SBqthOF11cPMi58ak6v/A8040Xn0//Tv/N6G01sfc8+l5707s+wEgB2zv62HDOyL/DsMBLjgiNn/OUFx5yAB1SnakUVFpzSRu4y+8vG9a1zmrgLhyEhlmHzLNzsjPNFvYXrnfs5u6WdVsNamaCnQkFDLQ8QGaMMVMxW0s1HoAIlRsIwDJ6TNV6tEmljULOSizKLWfnRfEdFGr8wTXD69wKlPFcXBBTsLl5nxlhejTiRl5GoQQDRCSNJsYH4fvnku5yWnyQLJRO1rkCqND3yOnWCl/5frBSQfSZLGb21O2R/cnHn7EPf/7AVgaFl/VG6rsiu2RUDh2DpM9MrQcy8lFriTWjU8Hr0Rw0GGje71Cf8QdbyiKKbDB+CW0XjUZbQM1+wqQ2FZFNwYT10UYO6Ei3BUjyexipQpx7SrDDpApFUJpdB2PKNfNIE1G3gGxpO9t4vawLFoBBTctQjUn67PxZSfdYajvWnBx/AetTBZCFxFciiYbjYo2lOAIyE6ZeqOlc61xGyQG+IqaU8xuLOp6Tq3Aaa7U2RFcOQvg+PafrKkOxDrrnTvDy1p20zhjrwHq+1yCxxeCgHB0fqJbHvVy2HJRAFwpHeoawF0FGwbNwcICyhcQa8Hwj6mu3uhSD/99e8Ut2z0P32mwm9mlua8tIOWHXJfYkD2guiqBS25vb6fg5Pcam4KQKsNLn46LvqgLaKuBL31c4PwC7NOrKw8qqiGzT4lwUGaaLlXpgl0X6uveloJd/R7746THKRTGzs1N77e+91T702S9ow7H2Bapw06aYR4eJzzA0iSFj5NNUnp81LSeuhBpHAF08kOoZdnahj9zRFIXyoRXouNfuDb5I2aGRHSB1dHJk9+w07QVXzIadpnV6XdsZ9FjH63bb1mMrgsbLqAaxxXQmWHzU7oMoMckIXhvhd+j8kWaTYfAkmhfTWCPytGO6WbWZfehlpEZZPylJK3yAETUizUfADfBQpEAiBzxiX3NuUW9B4Os+mycUUhR1SR4K6vKtrkbSPPn0HXvsyTv2+FOH9uStmZ1NzXYGAza2Yy4d7512k5wVv7YgeuDZLVTsQ/OxSKHJ2Oq5CIASqy4YlmHQQ1k/dbbiGaRDBHFm9hZKSUNRc9xv1SyDBRkpxRQMi8ka+mKxPSEPNhuz9UCKK3BIOjbY3udaSRVFaWum3LxVYjDYK3opeY7RiuJ1UdbpPEMRhj03eHV7ntfv6x3Pf/Qf6grdoaISjBOavCwQ/XjqqRRYpiQM/U6gLZJYySQOENX9KIkcMZSV99mdm7hn8bv82uJ70+9ODWlce5n+h8Zok+t9fHy49v3qwVSEFy0KEjOXM6M6ntSXENlx6TCD0IWj8TdS3j/7Yz9q3/cj32Mnp2frdcekFSK10XmAUGXvc5CpsvFVAJKvV25b82cjtXNVoFhl33NMqgPTdL+lnyls70Vgt+nBzr+0bhGrvIEqT6DKS8h/V7WY+QKlwJd/T9zU9D3yqswOv/IV+0+verN97fBEYs1kV2qo5myumkcxCdp7SRjVYVo5mpn5PijblxqHqYHwGj0viXqNRe2z7LELz7hcMwESa4ZsU9MGn80mdu/Oyp6/37BeB0DXsd6gZ8Nel6DRofSeWJPov0Nda6uDYa/O/ixqW4p4oKOJ9/IhcbmwsFMyGN67h9RnUdgXcOM6WqHgXlDBE+FoEE2cxcdIj2DqwthBdfcLZqP6+cK2Co1IpO1cxcbBG4LIAEzQT77y3NieePrYPv3UgX3+qVM7nUbv3tKZqC2bz3ysjhJxxJVIb6WbPK6LoO81PdYpi8bjKCnK0IaB4nPvEy/w72hjEKmijDgKlRonQlBmy+XCoozL5yKr66Z13oiw9QwBvNXasJpBgxUyYSCnyFHpd3et00cKM9baAdXQ5H5uvd6QA3nJWfF1Yf8l7hbT2gLhSGnnBrDO6S0Mja93tJE4k0cpWY/SlOLD86AatUDAeymd7JEa2QI0XcBaz1FkRiLbG6xR1VLlShnbTeiohIZnAqL4jnDi8u+ruu7UphVSegRqyZfNJlM2h6MuHfuc99pETIEDzb3D1iCxNPF7ju3qdOzo6LAcbeQtTexvtaZ914v/kv3jl/8jm4Bxm6gQxdqkgJKeZwo8OQCmNrQKoKrsaH7s3A5XBUrp/avDharzrwLBqs9XgW9hr9Km8vwm14HPRRdRBXoXbZTw3uoW+rIXVgd8OStrDfTAtGyc22c/8nH7nTf+vzaGgYLkTwd58nM1kPuU8pIZFzUURXWh0AGvnv1bTvhIz4egEjqDvrn4uo+RyR/W8CoDgMR4lMjslAZ8Yt9wo2H3Dras2+lYt9exQa9rvW7P+i1Faoh8ENHBonHWnUc0ZI25h0uGpE8uYOTJwa0+wcCnhGOjwcCT9k3QFUNTBfmGAYDwhz9zM6tXkFEKohcaFk1XUKoTtS18jwge8XzwWjl6B1TyUCLRe8jOtIXdORnbl585s49/8bZ98skjOxlDlxG9Yj3Vr5xtOej3bY4oChMQoPmIdKkDEO8jJc3M5vMFm3dhFNnXRC3MMpJlFBJD8wq1GGeYeqovAJQgVIx5ivQg6jRqY8F3lc6CyBLhEMkYKsZbI4UQ/NxdSNCOwsfUw1zYfIreOog/I7WlVPj29hWyMSXsjHqm+ka11lu2u3tFdUP+7BEvvyccAq9N+/2uM5zpc5tGYHy2/XzDJkStk08L8+Q+f5D/VK0XmYi0dzX2UKQT8XMAeozeWW9411ihsm3Ba8biILuOqOaP4JjR/xo2If5OwS/el76HThtSrdxHYhszG9RqcRLKeHxatCTFGvEa8T5nSEPmgWIP7oRSarDXs+PjI5uCkUkdTd9jcGI7fbu2s2//+z//Jdu+sUP5sBidlT5XuR2tC0TS910EeHHt+WcuA47599eBVxpApYCc/r4OCwon6y4CoD/zaVN5nad2GaDJEbtucS97rPR96XnFQ54vRBWirwGav2Et0gpWGSK7+dTe9fZ32x+876M+e0oKITBOYLqFt87rjP9SvUnUwQB0iP68NpKfa6TNCqciGqtZj4qp3WXvEb4rvEZGGlG38jrZbLmwdgP1u6bd3NF7h/0ejT4GvDLP34EBEehoQvI5ZcVgUFgr8/QR62pMYTk7M8SZwd4EcHpqFYCZXleQdyAErLqaNi/aADivbolUY5e+Nfq8woslmYR1Idcr1M2SoSYxCIxHeMWKfg5HU3vmYGIf+fwz9tiX79jx2blNZhjKqsbzXm/AFCyp9ZBeaqMGeG7TOQC2BBS8FlEbn4WV2Tc99KA9/LwbnGDx+JNP2Vdv3VYdFk4CIg0IDlP9Q43+OmfNDMTvCKJJtBjPZuk86t7gWYo/fE+ou2TTriPiw3vTem9CCnWjrdrwcg4tzAlHyiiKQ92rrRQmJnsTdPhthbhBr7tt/eG2zdH6wJSwxLZLgybQxvQC/6VGAvkFrAF2EommBmfNKfZoThMYnBTlbGO8pEZ5lQ50DE0HiCHABC+vKZf2QISf+BMgGCngmCSS2gZlCbwejrpvkomIc0+dzDTNmQYDJe/A2x5c8gvHwL0enZ3abDbycy7JWWDTFn13LGM0KGQeqXmQqPq9no3HZ3ZyelywqHFcKqq0u9ZuNO2f/OJP2V/8a99qo9FkzXnK78tarTLYQck9rAOR1L6m65va+bX7m3IMsuNX2fKqwKoKbC+K6PB6SRJaFw+46/zSyC71WvKHtuq1HODSi8pRtgr9674vB678pOsWr+rGhWFOvysWkMaOUwbObX54aK/63bfZY1/+KtNf7N9qmM3QU+cglhqq4qGKtBxFiEVOIIEgoWen68Rz9LpEvKdUjtCNKzdYOfVbzorGxShiQmqzQU++11zYi66Z7fe3GN2hdoca3WAwsG4PkZhYb9GDR1kzJ0QokvOJAm60cG0RtRGgXTmEFHsnZEjcWdPYeXxvpiU4sFk8ajIyXGy18miQkaOnx4IhyijLZbpQw0CUNZrO7ak7U/vYE8/Y4189s4OTiU3nOHdWHcmMRcQNYk672bbZYk52poZjtiSE7DctBbhoIIau6Xd+27fY3/+7P2DXrt1rnXbP3vf+d9kfvvtP7EvP3LZ2tytN0QZ6HQGsuB8x+V3PB6W0fP6dIiiBCwELV36O6HrL5iSReATl55QCx9pGjxony1hqHYk/jBr9B0qd4bjUYIXw85SSYgCtTmdIFmbxuYJNKYDf2bnC6BuZiEIVJlEgCcUf1uxwLVQBigjJozI3cCm4C5RCYUXfHq8XpJ+1nkmfmMFgR5qn+h7Vt/TMKBOgBRcIp72AGuYrF1SZl9CxVYTn+FZwnVlOSOriIpDoMzx2KtmWkFtSpzvOUYBaWiQ4mHj+jo/uqInfBRRCzSXSmHw2XNJP8wi1pgS7To8N/oeHmm0XQI9SAwgscGB++Hv/tv34y37IzmrALta9yu7mQJb/XAcw6fvSoKHuO+Je5ViQ2tHc1qd2uuq1qt9dhA/FWuRszHihCojy16oiwUDaqs/XIXe+WCnq5w9YerH5+/KFWgO1gvBRGg7eMKgd2MqeeeJL9puv+a9252zkYLdFQgojtaKBfN23xsMaKTgKEXuqMzzMOJ+7NkmlF1TKHsU1htcZ6U+NcSm9l1CzXJyf23ZzaS+6bjboAvDQktC1Xq9r/R5SsTIkXfbswLMuJxHEPV2rL9EYuDfqw2blDUPD0pltrm7PaNFTb6TKx7Uh5Ql2JMDb61+Sn/KUHAAXzDPUFf3gp9OFnUyW9rU7x/aZLx/Zl29P7c7p1KbTuetaqr4YhgJeckyEB5AgUoWmYLfXoxEPgCvlzsoUI4/TNPuZn/gR++Effal9wzd/q23vdOxNr3m1vfa//I59+FNPWANeNKXRREqJ+8n0ltejqHN4bjabazArn38YTSeO9DptRZx+7+Lexn2MKC6MR2oYKEFGYYOyt00b29sn4BL8f6y9+b9nWVUluN88xJCRA8msDKKAihaWglZbJbbdit02Sg1SiANIl6gtUF31z/QvVXZZFg40pSSQyVBOQDkADqAo2EyZkEkOEZGRMb359Wettdc5+5643/ci/fTTJN77Dveee4a99rD23vto0LoXe6jDig4bmce2vXkH8wR5vWMRjpQ0DjfbRpzdvoMA3oWW2Jn+sYXI90kQqi7JW5OZ617371UIsctF0m4UnIOXQXcjiYoAmPmbmYvmORKYyOqXSxkdIlTtRfqAQAr5g/yT3RydzyrglGe2u9oNbPgc7s3vpyvX9/BcNPlUruF1QIyuptUIcpfi2vUrzQPi5xAruXcfkZs0u5XDzZ0dT7bWtuJo+TguXXpCqT9ZkMF7Harly7/hhfGOf/vzcQCPUJ5FA3aV0yf9XmVpO7dDR/o6B1V+V9lbrzOHCeOeH+87XquuzfjZurfG+9ZnncOQVkFl/GAFoJOQc9HN6/c9AYvArk70+PtpE1MBbe6z4/vjgmGcq3EQf/7xT8Zv3/8xJgbDzQfhsJcCU5qkYxudeEF/emqaIK74P96jCLfu8tAIOR9Fm+wHs7g78mF8qHBUJYC66wUWpxLIl2N3/yC21g7jm+8+jru3l0laWd9aZ51OkFLwuXW4Qdg8UnE52ofsyaqq/ATu1OQP9/ZVpij741EoJVGGAj0ZqJCBLFAM1hgrmKRFg0OaNTnJ5GQfOuXQ4eGhGOwcLcfVm4fx+JWb8bXHb8RXvv5UXL55GNdu7sfhvqzG42MQLuAilYUDIcdedyk4UDwXD2EXIbooYM4QZ61WRgMXKCSsU7pPi+vfvPUn459836tjbesoHv7aw/HZv/xc/MWf/VV88tN/H8fr2+pbSJeaBKLdymYA5oJKIcpYl1yaAHsQnJZjdxfuS9eY1PxYdHu/G8RpGWbKBrcR0z/SOkpPL4ErhTtYmAY7VNUgQK6sMr/ukPHWxvNs9S3PnUXFFHVAoHMzSR6OsQoAc8+3kQooOO/8rVTkaR3u9U5lILfzTD1oKV3xsGQA4mAI5zXZ0mZVCgosM8eKkxmsNIjusrQCSCvS3TlgBRIZncah8ThOWWWL5VNVKClksx5oVzrwrSwwTlcsyF65KCZdOSWC50n3vnrtSnMvWuZw72RRALkyXSdzuRVYwH2RK7u2uR6XLj4Rx4c6a7T6sm8k1veuzQvx79/51rjrG+6O/V2lifjH+340Ivz3KJv//5D9c+AyKvmnyfZqOVaZOMr1ijlVntfPzYFuq6By0gPXi3tAXesqcZ6SMD2arvXvk35fNPhFDziOp2uqHVgWAZ60wuVY3rke9/3uh+KP/urzsbEOQFhhHpRcTy4L1q26yWYqtRXtvjQw8piUqgxVsAk8kiSSgtTvOxBfn01CBEIzKda0VLPsV/Z9OziOuGPrOL7h/EHcdWaN1VY2kGi+prQFNISEdUdLK+nOAuVeRd11K9lOhukIDr5rvHp2CSjnAbEANmJnrbL9EotF41AiAX/38Chu7BzEtZs7cfnaQTz61E5cvrobF6/txuWrB3FjV90OSJJx4j2AHYn5B2pAarKAiSUsPI1E29YqJ0jZxpiY54h1Sy11EqPLjuNw/e0d7MaP/PD3xKte8RK6Ix/8ytfika9djAcfeSz+5guPxpmzd8ba2kbGj1LEt0ohEryMa9FtDVKN4puwMuGKXVtfid0dJHiLgNOUvkylUNqd3Z7Z6cL5X66flkqRRK7II+x2wJqb+7F/iO4bu3GAf2ldgli1GRtb57ODAdWkxkCFQnJm+zzJQUAtrCVaUTGVA48I4Gg1NyH8kbOnRPNqaR0fTUt99b2dHQ2KlcXznu7+xlhhugpaZUn5QTiBFnRp/suGVbk/lThusHPHjrTI0mtjhmwVlFVOUUkrTaF9jidrUzwnllOwgF0Kj25WdqcVU1VFF7pHA4CEHpbXrj/VlK0R7DA+s7jZBYHkKJ3rNXZFWInVrfV46vLlONzTnoKVzpRSVklai+XDlXjrG/5FfPcPfXfcuHbDjodJDLLK9Pr7ItlssJgDikUGyyIDZgTaCoanAdk4vtNAcsSGRcbZxLK7HcCrAc+TJqeibL35IqCbu/fcBNd7jog/B3Tjxh8nGofo+qOPxX9+13vjS09cYfcAjJGFnrMSioWavyt2VC81QouOuU5ZR7AE7P2dcQPVQ1iUMiVgZ+L2xDIhQxIHotPIZUEK8lp6AHz6h3tx7/mVeNa5lTi/uRLntpG7A9cmqqcvB+TX+oa6JGDMGktPh1Dj1MxRglWYvePIksvKKALJpTg4Xon9owiQZfb3D+Pm/lE8tYMct8N46vp+3Nw/juu7B/HUtb3YOwTzEaQHdwxXyocikQLcI7gjwTKki055jWab8UlTcIKAATeoxq9kb9QVhKCx21RKR+bxNUGpeCCrjezuxNlzK/Gq73xx3Hn2DGsSPvzIxfi7L3099pa248z2OTbQVN1LF/uFRi6rp1r8tswsvOFK3me8Vxa07Su16+lteupBrWkHdmG23LBYjsPjffZ7U/NWJXyjlQ+IKQA7lbCL2Nw6E2trW+m2lBzkWJGOsH2WnbE1N3L7qSxbxlFd5iwtOltFoxLK+p5wj2YkGc5lnAOwX60k6YxkqglmgeW/tIHUUgppJWg/JTazzy9ZxGSRam2pGNrVuIBpxz2chCH1RRRjs53TQVj4bPllK6XVnV9lBcEumayUVSXR3c4Py4UdVDoCE7O0gbJ8E+PU7trs/pH1VGEzIyyA6yBefO3q1di5eZOWHZU9FGCn4rqOuhLxP776e+MNP/e6uL4jksr4THOW3AhC49+jfJwDxtGKG2X3Ilk+glaVgXV5no61NmLQid9dlGc3Wei0kUd0HsFm/HsRQo8T/j+negAAIABJREFUetLkzN1jbrLrQ1ZLrgIghWnttcSA8GF88dOfi19/z3+Lm8dHBDuAHAr02qpbNF6DuPPvTOawDejFHEkylQHWFpwPas3V5YQEYgJdO756zUXn6i0fi9YOkIKGTOtnFc0f0ZftOLboTjuOsxvLcX5zlc+Idjd4b31ZpbuorcZS7LMppzmacqMdHi3Hzt5R3Ng/ZKcHgNrePlyKR3EDVtuuCvvuHR7TGobRoF5rAtR0LNHykjtWykFddwMTmI1K/HJJL7nlHE7BnC+vrTHuhPlis1l02Wbjy8xzzNiZrZFG5U+3E60wNtXdj5293VhbOY7zZ1XT9KlraF57NrbOnmOx6ypALKRIPEih61QUE1IgyNkpPVv7jNb5xN+USlGzLMzOTcvP+9VClpYdySI6FUwmR9WUfSST77UOEZvbZ1k31GQZfjZJSNvoVg7/Znag6MpYb+Fja0o9D6e9/uhSpUmoJrqsenNwGHffcWdcuAM1NvfjwUce5j6BG1xrrJAn0iAUZzWbFcqTrBqxERWTYzZZugZt1Y+KrMFpeqZVAFx7uf94raqibsJIBTmyQkslG59Nph0k8DaSDRVMxQLBpDawKu3gGmOozdwqIQvHE920VUVi5eGBVSeC13JsbmzEjZs3mcLgPcjCFXDhgxG8vBov/4YXxa+84+ficBVu7U6y8bny3hv38O3IaX9mTobPyeTRoBktvkUgdBKGjBZaNX7qsy26dj8/6c5+4IEHWEGlPtxohcwB32lAd9r744N4gUa3n69TH3S89hzQ1e/Vg9I+my6klaP9+IMP/mE88PG/ZCUSuDB3dnZETEHMrrghfZ2qLeI1gyJel0urCwnPnTZcU/CboPdG1LgsWOwiks2jayaxI0sjjWNRtXV1SMB9nMDc6nHQDYT6h9J2WVGFbErFbNjzLfvoOWhuIQlcIgzDyqGZcBxLBMWMJ5B1CH7kEUsb4UDSQgV4EoxEBlfZKudIdcowXzsA+LikleaQgiVVAMYLEdxH3Uvk+tESgNW3QksFn72xe70Vj8b3FUOrBYITJZhUjIoqB3GcigSF2dIy85gQ78Q9yJJLqwzWhtiBiDcihqg4CYsMlNwtCazj2GPTXiWek6ySVWpcpspz67PHeOAt3bG5e6iMcG4bEzHdvsdQPNDpAPsV7l61Htrc2GYFm15qDVah6mCisTBSafwjJaMDXfY9aq5tU/UNnCZg0F7NwtYve9E3xff941fGXfc+L86cOx+f/swn4n0PfDBuHuwx/5OFurEf0JWbsVZ07k4lKC02WHosWu6mwcQ9nYlblNQcfJUVlg90OSa5KiJj6iZXmeJSypfpUq4kVEuR9RCEZJXODVPuGaO2VSvFUN4HpR0gZQAKEdgA2Gc845nj55J38uDkOScrUyQdk3a2ts40RqbOq0xL7kOwjdfW4q7tO+PfvePn487nXmC+HRXBWuYu58kypsr5ORl/msx+OgBYr19l/UmvGwNOGscIbHM4Mvd93heW3fjgiy5QUb5O3O1O0u18btEi1NfnkHzU/PyZ+u/ke8nk2n/qSvyX37wvPvfgo8xRg2AC2NFFdNDjPv5u1ZIMbC5DRQE7dOn1uLThC8WZwfReFsybFJ93myBGaeguUwqaGXK1iwCvm4m5boGiKiRqR4Pv429YG7SCRPlS7UxaB0hKPop9VOovbDWQXjBeRiYY00PqwkYH8nR3Mf8umYm2HpxH5PlpJIDsCl4VESkDEcewTEiUyFJebpRK8Mh5I7DJzWNmHv6GSxOuI86Xm81mKSqTF1zkV24xuFEFWAqRZZrESjbXdBWPLATO+wG4ULzZidx2/UJJKE1dkTAPi1cJzYqV1T1A8HYj10Ls4P5K4lLNsxMRQ2DnM0erGAQjuGIJdLuMu2H9YT2vrYqkY+8px4Ek8/N3x9EhKvz0FBetrdo48Yxll3kNpzN/rbRp7fBsB1Rk7r7jjvjJn/jx+I5//D/E8174knj2Nz4nfu8D74l3/dr/HZ/49N/ExtaZWF2GMpKd4xl3Wg+GvcbuA3TJuzNCzl+CnS14n7F5wQ2VSnFtdQumb74xSQG6lG15DqeKtT4nN6tAbRS+LFfnai3Ug0iL5Xec/I1rwrKjEtFcwbqmwcjPbQsXCyAsUyk/eSq26RV57Imvq01X0oJY+g9xu/UNxm1/4WffGK/8vu+MGzduzroyK0DdjlFzkoyuuDBixJzcvl0gOg3cRqypsni6L/uVqqz395dGy84LfBLyj8CzSGM46RrjRJw0kXUy6jXngOVWQdqbOY4TA3LUw5//Yvzqb70/dg6QdI3EX1SOB8iBmKLyYBXkLWix+XB/UtwT4Eaw8zN5zAY8kipIUe8EhXqwfCgMuEpoxsG14OwtTep64T5mTLI3FwQWrKrmBtTBnPSuIxEEBx2V86EVuzFr3ovWJqwpFH5eT9CdVvRv7MIsq1Xnq65HVTwkxFWBgqAMy66Bj1xEiAOxGgvp3erNZs0YAh9WCjo97LGZLtraaMxeM8eqRtehpFizGSkUNedyI5mkQ9AecrJgIdESZT5bKgxplUHrBgC0clTFHZweup6H15idUJASfGAtA3x68f9OarGl6mT8o2PmER4e3BTgIV9uKSQkszMFcwLVtj3WNs/yPbhuO1sxuxoUkhUtybSIucqtyLKr9uOxFUtDvdiXvvhF8Zaf+an4ntf8UKycXYn9g5vxyT/8WPzeAx+JP/jvn4xYWmf8UNX9Zc2oPmYvziznJewwxbKYN+emyK1xbHenjpZC22OlGbHcynIPcq2SSdplSbe2rIw4NqzjPCWz+JzJhYstc6yqQUyIl9LKCj9HR3HtGsgpSvfQWTArtMfVxOpV/mtLP0geAN6jt2J1JS5deqz1m6SFlxVVAHY44z/y/d8fP/mm18U1dEQvRJkRqKtiMYLL7Rguc8A1Gh23c53x3qfhzNxY5+47vjYHiLNgd9INRmCbQ2VPbBVuiybitIedE5wj+M39Xe9dJ6Jp2QgCHx/GH//+H8d7/+ATsbG9yRiISoPJVYefgyNUmOharjc1BXTWyoRwlTtoytj09+ozOhfNxYg9VzUG4ddazBBuxrTw5KKZat1+JgsQaZs6sAC6fJTJUjVFIWMR3sx17TT3OJBwm4iVCDdRBTBbD/4em81mPM4HzvdSukNx8dKKOyC9GkIVcZ4mVJiPpLJjLrYN140VDBx6CG/G6XZusoec6YXNmisxMY8P/1bLCgIEQAHr0EWZrWwA4OmeTTo8VlefxXdUb9Pz5sIAtGadPuDyX3QvygK2YuQ5rPNNZQnuUXZI6CkDrTA4Wxmp8Sy0eibVM163y8oxmKcNtIjJah6k90OpOFqKrfMXBHJZT5HWeKmY4jWiiy4tTFmhY5FqKShYd4DdC5//rHjzT/+LeM7z743r168xEfqRhx+Pv/27L8ef/vnnUUwr1le3qSzRe0GwUxpLjaHh2VcLSYXAM3SO8BjnwI7rCmu9VR3CPPX9VPes3MU8LW39qCimm1L+DFiGWcSB70nxco/FDnYi2+jsoW3TIauf6Cc7YmR+nmWZ95c6guAzPfdO45e3Yn1jjW2CjpM567QXgSF6OSLf7sXx9ne+OQ5Xer5d3Vv2qlg21RBMla2jfB7BwrKsCpG6fnVN5oDR53oOlKrsmZPli65X13TEibnvLAS7025QJ7ROzEngVSfs6U70RMAW8KnXHMdhS8vP0gGQqVlxdONa/PZv3x9//aVHYmtrgwzMvb1d1lJECxl9T73pvFjtuTOfCO8RlNwqpFRUn6BL/qF4dK+JKK+iq0Z0zU/XFWMOsSwLySq0K8iN8857ZF6QNVVpkD2HigDLJqjpGKX3p1eE5/MvofHrBhtSwmqp+TwdmGwZZfWXdCHKwlG/tRY/Ejewu2QZR9TnWM0f8xFyu/pgutOzEFz3glWH33d3bzL21gA1qftWPuhOZLdz1fuvh11WYiYdJyfUwtLz3PZXkl4kFAWAnP/U2zGvdl+2uS/7VGoDGIudmOPk836WlLOI+Zq48/BdMwEzWV1pGTtMKkflGMwBhOT62jatebrIkJtIC3iLBaEZP00HcAU6PyOfx50EksCiMwP3MEC4mJxoZYRScksRP/yDr4xve+kLYn1pLZ669lR85eEn4s8/84V48GtX6G5bXd8mQ1NCXX0MmXZhcMtkc0YZU4FwMW7HCr3Xb5EvuAaVK+xVAbO8F8tkwpK8m+tM5iisH1ehGTYzI8vUMhTk4750sW73FSYLEyBlwlim3KSlCnc6lBCHFNo+8udL813n2jXwa+NZYqWU7e2tuHz5ImVS63aeHgi8D5f5ha1z8e/e/gtx1/Pviv1dxWLnAG0Es/HvUVbV96lIzMjAKhNHEJuTfYsAz/uv3nMORxbdo3520We4DnMVVBYN1IOqQdCq3c4B2O2C5vhw9brjJM09XH3Iud+nhwXB4OO4+NCD8R9/435W7VhdXYqbN3cmNTDrd7yJeO9CFMDfBru6aP5u1aw4F+kWdZmtOtdVwIrIgar2IFKIQs/0gNJtoYLd3Ebi/TioHv+wkHPhXMaDoP2XIHtdZ5BKWNvyCDmH0JxTYBWAFktMuWQNdEpyMYgHUgaS1JF5aXymLFKsqiACj2Ukv6+qASavvYTu55kHtqRWQLAUoEWDds/YotvQsJ7jkLidVU0cq6kKA8YLLVqafq9834E846WIzWWsSuz5tFCFv2KPSuZK4NQCz6UEnNeboFnqY/L1VETwq9IQeisYgndTrORF2Nu/EUew6thpQxVrVla3OH9ce65XxNnzd8o5ibZOJCrZtT/tOs4ZgIVIxqxINTrTWZ6r+Fdl3aEv31Gc3V6Lb3/ZC+LCua24uXMjvvTVx+OrD19jbE5kCrgxVVPUZegQs+uVbZK8lePFZ5BYjVqlIglpvm2Rt/Pvwg25b6yJWQGpcoJrnh0PFNPrMfRFsqcLeKsIGodibbnHSrcE7NWbN28w/cWysMlEWotyneL7KmlWKqiUqjGy7FD0eY39K2/ewFxqTf09xu2QJhXL8Qs/9ab4ru//9riecbs5mbII3Oo4FwHM3HfnPnsSboyANjfn/n7FkfGaFU8s5xd9fnx9AnZP9wFuudio9s9YYB7saZqFJ8dCp/5dJ8APPAr++pnRxYiNvrp0GJ/6+Cfidz/8p7G6ucGCuGzOSmZaj/N5Tmow2/eCz5w5XSV5fCIEBy2rg4gOHoVagp9dFB3kVTi5uZcGN6kVDguAcb4cR5OimsxE0rKzWWUKY/ENl+IIVHIwHdmE9JBdCsh0RALrEpLDNTeq/g9Z0TtIO0EWViLmxD9+Nrwm4aumo2wdQ0uJo85iw6akc9IywRguHTStRA84dXxAHhJIMXRfokTW2GstrVNaxWZjasCTmoeYP81d5n4lk62/ni6uZAc67mPnIl2lCWq4/Fg1pFkHM65t1+YkvT7HpfWTC1MuRtU/5Xj0ggAWSgct/YM42L/JuphIJsfP6jpcsViv7AF3fBBrq1uxuX1HuiN7rFXnRntB+z07mOfz9nNlN+ZA5yc7lDMQhwcs802FUddbYfdzjIOEogQ9x7sotJdULxS5Y7gXcjmliE3THercjm5POnX5HIqLcTtZBuW8Vxk1x1Ts521KxvEexvuOxbkYuo5uLxPm2+JeN27caOGMGpqA0qqyc7K8PC5bbL6PFDHE5uTG3NvbiatXnlRxen8PbOs1nIvVOD5Yih/9Z6+Jf/5Tr2XRBpNsquJsGTrK3PHv25H/i4CvApUVAu+hEbAWAZ1frxix6BpzGDDex8/dQLFadqc97GiljcA1h7R1csaNNX7eArtu0HrPer8Wc8onrJNiwPHnJ0BojW7nerz7PR+Mv/7C12JtfS1u7uwo1SDdU1VgjxOL6zm3jgy60gKlCYkFQCftrCcW429bRVPAVmzmFqAeVlTuknSN5nvc6ERSuWQY7xMVtCU0e5wGuyyG2RLMKTwBdIxvyBpIL2IbgQPmdjXBPURXZP5n5mEj+dBSzd50BCnXw1LPOAhFVkZhJ20VulZLFDTnyzY/SF9AGx92olB9xFYuqsSh8Bkf+CamR/YfCTB20Yjl1tanWQ3KZ3NSsYR5WjwO0WZCPqc8Le9m2Q3rxT3J51YBbgpSC2YqAgJRLlcCMUCBB5fXx57YZ4ySlVMO9sSyBbEIdTxbVwallJzZvpvJ90o30IAr0HXlLLt9ZwlMf86J51JyqC2l9eqSXC5IQOJ9KcSNMmvqY4icTxwSejlKHI3jKOCk85pU/VKNaXouPH4pAAZQzmFrPJzVYQoNf5FsYg6d92KqGm7XBdIWXaBZmFolZmzdqYGv94vj6DdvihUpRaIDKGpoouqMgdGMa+85g51lJMhgKPWHOOTlixc5DoId/m9VRB+kuYBh+opvenn80tvfFLuwHksXgArulqk+E6fJ6hE4RtlvIPHnKnaMv89da5T1fV/eClmLwLGC2SLMqFdrqQeTF4uFtggA5y4+AtvcNecGXq9VJ7GCo69VJ31Eff89AmE/uKIkry4fx+UHH4pf/a0H4hoqeoDC7STydJfMHTDc28LOVTAoaJ0bkPPWNPPU3E1eaILQrpnGQKs13SXQLDgtmGwg4O9uZbYITJtqjpFxuCwpxViYK8anm5F+P7nR2pqxU0F3GUFoup1Pdzd1UO3V2LPclSuKcLLVY40gSPeZ6OBmDPLIZkscMfRQk1MEAHzHZdRoofBwZ0+vLB9FQQ+lpBBeOF/ZEcL7xvNk4OFBb+W+aEM0BptigbKk2P4oBZXnW8nNS61KjqSeSAm0V5MFZCCrAFuVLy+Uk9Clg3QhWg+wpvKYVjdXmvVXYdXh2ffZ5eCAgId43UqsrivfkC2JkqixdeZO9lckxLYYlN2CACDgTy8IDesclvd4zlpboyxEbVduSn+ms6DaDJmgLPoMZSWVJXyotI9yo1/OS+YiqohzLz1YhWED5IyfNYspwbe5v9NVyRzAoQTfnPzAa9X9Lqs+FZtmY5u16VSCSU3sBnb4LpTTDna3kshG743cmT2ntilnWRZsdW2TTOTLF5+Q2zUVZXdJQFwblvMzz90T/+e/fUucvefCZH/6eiMw3RJaKSkmi+T9KJfH+ayy/yTgmgPJuWvPgavvOcr9ER4XfXeSZzeifd1wt+LtdDEXAdZp1xgfYJEGsQjYTjoU9TsNvAB2S0fx6T/5RPzOhz8Rqxtr3KDsME43W48PjBpKBVN/1qBkGnpb6BRgVaOqQV7R/1Utwq6bPscu+iwLsgWC6OLRt3jfVtMyq9onxZqbRx/Q8wz0bZEXnHCddHDGyjrYIQAuDO/Fd70p8UxwLQouMlcPAIcCy6ClQ4BJ8c54YZYAa1X1k4qdaRBy5Yjmz4T0lgKQlG7mCa6oMSup/RLOjRqfQIO5ZJ5dYRlKG66xFlHH6Xhjb79lKPCZ4NtzofCstvKltWflGluuCXZ4zyxSjKlZ7SmcKnGmEgfoQq3KxozL365SjBbzyXJgIMLA4kc7n0MBHghVzKWkZadu1hDam2fOxeratizgHK+Awt0fIEMzjcIudbYNksu4ni0zBgFatA+5OZz/qN5zrNpCxUVKAJ3iSccHC1P7R7l0il3noBLw55SC0xRYXjNJSNi+zoOT0tFjYm1tSsEHuyerzOEa1Rq/eShVzk62MZPfswiDzzf2LfYLcnStIM0RRXq6gc6AP+PwgAGQltzSSmxtrMXFSxfbnqaSmYqpWZnry5vxy295Y7z0ld/c+ttVC67foyi3RaD7+eu/Vd4/XQC0nLgdUGrycg5gymuLjKQ5g2jRpcjGrG+OFlsdzIjep4xv9u3bBcXTJmoOyEZt1J/pn1WAN3aux+/+7ofj01/4KjscXLt5k0K0xUUq0WJoq4NrQYNTN+9byynVh66urPG5rdFxbGZ8VcuxXHucC14rY1M1lijBquTYyiRzLKTnV9nuUEdruFIEuKw5JMuK7rBpeTX8rQoOiglVK1MkHRS0EpuQ6QSOEToRl+4+Zs+1QL/moddQpPaaYzJ70i4fCG08owlBNJzRdSFjgpLBCUolNlLnT+vgfmedAu/nsWBo7mM1/FP+VypDVmwc32txw1z8Wv/SsVO7kNsZKi483ruw3ZSMjpYzvTgzSUZJWEI+JLodYB8e7KIrxFGsrIvUgLlzzG77/IU4Qs+fBv4FsO1yZa3VrBDCR8246lAQubkxzaT0s2I26X7GqqoJKYV40vGZ68eUieTx5D5jekPxIHn+q/Cqr1Xg9To7LgrA5l5L97CGphw2Xo9/9z1rYezrVGCo79mdbFBiGgZc7GT3irkplqk6EiDmDw9RG1/JJaxywfsZjy9rT4qA6+KSTYtzcLwUZ8+cjctPXlRZO5C24LVhg2TEQpfZx/HwcCne+GOvjR/6sR+Iq1lerCkiRaGqivccgI0yqs5FnX9/d8SKOZk9Gi8joJ4m50cQqQbZ3O8nYdIE7EYwGy2b8eF9YQvF2wXDuQnwteYeftE45gCvXmd8n4J8ZSmuffVr8Wvv/mBcvrlHYbGTfetsAVRtciSm2I3JHKDSSLPeV7GtBBT2yeopBXWBOG8JdtXVic/4P2+yk+anC4VaFb7WNJQAU8yhu8zsmrJ7RYe+5j/1Uk0GZyV5L5OI0tqhQHAidpR0RK4XQKj0R2sC3ZTz7EhuoG0AS8tE1h3ADnEoxrE43+gaX3uwAey60mGGnWNgdb96b6r7tYSh37ew8794HUDSk4zlqvZzUzTlmrZcyIyT2j3JXK50szJPrljXeWPF4FIYV7enXMBJoc+Rct+RPCVWLNyYiDEjxxDPAqtO8R9VDtnc2iZJBFafY1C0TugKtlLQe9xhfhkqpcKSqTZqy5CuNl0XJdX87G2+mDCuju6ElQQ6+iCwjr4mGaiy4Mf4YcslzI0+auxtrmasLneDsL+AaUXFDU0FiqW7dCZaKb1Jl2ucU7W6YvFv+WnpfnXMWf0Aka6TbNsEMzUrXo5dlBnMYvCj3KCimFYux5PEHHxPhdwVy6cCResX91iJza2tuH79aty8caO9zzmGa39lhWB3dLwc3/sdr4if+9/fEDuoyWmLewC6UT7Pyesqm0dgOhFIyrqc9LmKGacB3QjIIw6M4LwIWNs9R8uuCoi5mznoedqDj0La1z0N/ccHGDf9IqSfAwXfq92TxVaP428++Vfxvg//caB+MYqttpypAl5zgCOB65YuXVjW+/Su42bU6Vg7hlJBrG22wtirQFuffTw843zqup0JWe8jnReHlElOOYWqxjAKfL9W44veRKzekAF9CV6VGhN5BfdX3zYL8PosXh/pAAIzQi9jZOhlpvqAiu1LW4ag4b2zKe4+CzBLYHfLq7eeqbHaqoAptQDX6gSNCmy25iZ7m3MJINXsqdebUzgEALUOqp5rmrCuyjTd3c/9kxZdjSPWvavUSO0Yuspy7yCmpfxPgT46W+xBwdjbIZiB0KBkckzbapw9e6f4krSgzC4WHDTrN2t2MtoJMGfPQKUUcL7SAu7uuCxoSbas9o5b9wAg/ByKg4lejz1Z10VNWnvJtL4vuhI2d+b5mgkkpYYorw3FgBOV+apZcYcWGM3/rDmJM5JAg0HUsAJrX64oPqd11l5xekgmxajEXHak9x6S53MpdnZgbU8LnFcZ6j1JxTFDBhM3JtaRPe+kk2Kutja3GGZBR45pjA9rDgVHZ+VFz3l+vPOdb43jjaWWhM7xlxh1/b3K+dsBpzlcqIr77Vzjdj4/AtacvD/tM3Nj4TrMgV398Bz6+/0RDG/ngetn/P16j0VoXydqBLHxO4veJ7V+byceuP8P2IkaxXp30BImLRALAU9mO6TFemiWXXkQg6CsEzELdTgzcXZmYnxQCGL5vgCqx8jMKPT1xiRkC2d/z+ywqfDsOVWaZ2n2+K6squmBsIsF15SbTsWW/V3m5SVj1UWdNd8GW51UJ9lXkOOMsDGnhApcP3T5sXWPyoKhuSwrwyuwpJlZErCgdxv/LKxHCu9CXLj1EOOuvZp8FaTedxX0vRcs8FitJFsuifEnJibnpsR4LchaysFA8nKuoSwv52j1clIs42gmZjYh7Yn4sjT1vjqyo9vB/uEO/0XTU+ZhEWRUMmx76w7G9mxBaR26G7PvNe85Zt2nVQeCE9ZGTYxp5dDdDBepijq7OwBz+vieWwVV0odAyHtpcgxabhyEusps1X07ygQre91hYje5aodKKUjPBRU6PIPAz8/K50mL3vvE99Ue6FchIGf9WluV3ntWmvw8dkcClEaFq3+m2e7tzEk+qH2US6jVvQiw29zYZAnDq1efavNjgMNZRWwd371r63z8+195a1x43l2xtyeWsp9xBLnxjNS5nrOOTpP3twNip12jy4npPHk8i7BmEV7MYdGpYDe3WCfdeJHpOydk5gZUXxu/M/dg3sx1Uuqh6b/DPXEcNy4+Eb/9//y3eOjxy7Gzp+4GuEbN17LgqppftejqOOoh9aGu1mndCHUj2S3IeJN2XxYm7iFUNAEVcCSNvkyOxyiglcttjrFZx6Lb9KC9hXZd47bxIZCZBqBWMSyCSzagymQZ9PlMEFTZYBUWCBq2HhbadbeYxM7EWOuhZjkyBN4TjJU4K4vOrkCV4ZIbiddOwDCJo86tFQmvR9+vsnz6jxvR6kWDu4UB3LAk8mSZLz738XFsrq8T6FRRpgf9J5ZC3oTrTxdPIXQ0QkYmGi+JUCKrO/vMeRsQFERzJ1ghKrq3p+opB/v8d3VlQ/NJLX45ts9coBDEdwwS456V9xzu0AMqH4fklOrHewA5e0rERqsouUh7HUcAoKw5FnXGmh1aweNVMiWmFzuv55mu/UK9qsJwKnM0d9R9stNE7VXH58oi3XJjq3D4nHDlaUp3W90v9dx6jNWT0scjchirrKCbAWOdGbdbDubYjT/VW1AByGdeZ1BKBZo78m/Os+LjaL6Mn0ujr0qnAAAgAElEQVSXLra1aRbeMur5rscKigkcLMf/8eY3xctf9XIml3sdK9BVUKvrPL4+PsOcTF+EASNY3jIh/8AXvH8dJ6/jX4QLt8i++++/f9LiZ9FYTkL8f+D4b/naHCDObbr6ubqp/dDjw/tvNPz98mf/Pn7n/R+Pq2iwuKek5OYSS7ePAXQUEBbw9fXx9+72SD0xrQ5v+rqxJDxVGkrao1xnBi28QwFXgMNkFgqZbM9SCSjjIa6Cw90LnLPjQ14PhmRzCnDGDmQtsMoSaoEmE1LJ6UoO5zO1lA3dkXT3Eqs0kLFeY6tU4koSmUNU4xYZG1GMTuWqMKMsm5YWlpGrqQcNWNIFlTEQPac6iPvetkxs3XodpdTg87J4Ws6VafEUMKuxt6+Cz/jhfszf2wGTuJdVka5BzUy645JBagBp+4iAVooa5PWVhC/FhvHRw73YBznleJ9Fg2UhINduI7bP3J21QmtqRWUZ556i4oBqH0pcZ6wOj9RqNoJwkkqIuxQwLQPtiFbVsgfz4jJsqAGaFHyTgNr8VKUAc0XqpFoV4aeeD8+F51LWdT8Xtwg3t/DJOpNGbbuMuQ/bPEqJq9cYz+Scu296z2xvlSEBjf2I7kbFM2VQM3eUsUwxWC23fC7cfV096pQuoni1Pg+Ldx2x2OVlMjIn54kl4dD3T+1+Dg6O41/+6Gvjta9/TVy/3sGufqcK3EXAtwjEKrhUmTsHhHN4MHfdRfda9NmngzP1Gm0/GezmbjCH0regZarKJ03SODlPd9D184tQfBHACbhEhV49Poz//vt/HL/3J5+O3f19unlAPzcBwtdopIOm7U+7UhsM61zU57fWBqHQgs6le4LntQs4C02VZdIhAIV+4oVKrTpjgHRRuQpJitEhD6kLDVl0+pEmactStG25kCT4VXjZhAqNJS2ErL5CoesE1hzivvMNBxq5rLR0EZmp13KLVGasH34X5oUcVJ0/WnLZfsaC08Cqx+nxlSpMfDhFuNH9ITQ7eaIk/ObcdCsd387OEl6CdDGvr6+wdxjldLrPMH6udSkRpvvLvccCxfnsdls3IHTCcnOhZVwPgNfKvWXqBqxb1sFUUvn+3k4mpqOUlOJAZ8/cGStrm00RGs8wE+SzTZFZmJmhyI0lBmiW9SKDsfdcowu6MAft3h4V0nYWUgnyPvTr3Hs5r+MZ8rpJQVHBZsT9oGSNNWRHl2EX4FYfS6wyx1Lv63Ubx9D3SLcENXYpK9W9idcQZ2Pawf6ecLYwTWkVZ3xzsj8zLtfOYTKSGXNNxquZ0We3tgl2dJunz1Z5jFC8ELdbZ67+933XK+Mtb/2XLJBBnaWds+7SrPNruToHfIvk+fjZqpichgHj+3MKR73eiBP+/ty/iz47wR6A3TgBJ6H1oocdJ+60Bz8J8OZQuQ663qtaZSMoVlBiRfJrV+O+3/lIfPpLX22NWckgzJJaFHGDpWcBW2N19ZBV15Xnhom5KYiblVQG53E5z4rWigJR1P7go6dFk0QOBM7VvLFbEix+m+6acb6qoOAwst+dgE4CWDG7pGZPClFnTZXs2GyCAYUE7skyXOSQZAf1jOnYIoVwRyFjX9v5hL5Hxgo1hl4CyQdTawDwTZclk8ezLFRaT47RtbWpFlYBVBoQGYvBulqIVVKAY0pe+y74klhhN+3xIWtPYm4P9mG19vgPD2gKZwFxL0PCeWP1kCwerVVVmkvuCQld/OEYZaY7wBp14nwqHAA7lAgDgBLsWM5KYIck47Nn78nYlRQFWw8SIiaMKHXG1g7cmXJXyuJSTp1JKFmPMZP/G4Ej+8x1t5JhpO9Rxfc6gcj70meijyl76RXFeXLeSUCR0jpRKksT1ioAW++4vAjjYbmOJJBNfdkTUUSncboSqzBWWk5WBzJxh9dRv8i93T0q0MxVHboc1Mou7Wwid7IpYlaMukschRQYC1xaiTNbW/HklSdZd5MKabr5VbQdjV0RBliLFz/vG+Ltb39zLK1rf3WFr/t1K7A3eVXmo8r+EVTqRFUlasSE04Bn7v1Rps+NbbLGJwFIsaItIzgXlaAyd7GnA3wj2IwAuGgS5oDxJMCrD2DgmAPDCnaQeRcf/Fq86z0fjEevXIujfVWiqLly+PxY49CveePjXwOsXS89eK5NpSjLrQmc4zN5C1ZLD8D3nGc+J5514Xw8eflifPWxJ+LG7k6sIgaTLsQaMJ8s5mTTZnmndKFIwIhdxsNcrCtSlZMd5gPisTK3LeOaS6jkwbw2tOPpCficG8s6zoCZlr1RpkEWH8XBVG3NnpLhza0qK+n+I+OzgF1ajVQwHEtzfcp0YU49D+4u3kklXsexmsWowDhO1AUeSnstx96uGKcmrTTAwLqbZGGtOmN8cpl2K9yeBvXys/k+DczLD3YUR7Cs8ftBph6gXurBAbtYozYmflz4mcSUs3eStal5yBZETFso6SxkFGpOtJe7FUshizjtpNmovAKK36qBqee5g50BPiHcpbsyp9JragWrWh2m60/XrgKbnn0843MCkechO5ZgBjg+l37L/VMF9USA0yUrzwrct/W8tjMvjpUTVwjCyrHbo5LKc59rxvtgDZi+WhieWQhayoe6bsgD1Eky0IcYM19aiu3N7bh2/SqLQmsN9B4+z32cKUV3nbvAzuXPeP69cbAnz8iobM8B0zg27/mTZH+dtxqXPAWDZt8e7zcqNHXdF63diD2zoG7Lbm4UpyF2BbOqBY0DGjdxvW793ni9uQerADaCs98brwno2Vw6is984q/i3R/6eOweHmWl+FsrplRL0cKgWnUGl6nW575mEgKTuJeD8DVx2KWMSjK5am0ex7e+7JvjJ370R2J7Yzse/uJX4m//9rPx0T//s7iyt89YkYXEIpC31SIlXblFtoR4oBLsoCHqGVx9XQdTuWUuiyaadQf6mnYxLZYtl54D9qsikCTNnAK5sD8xR5UJWpUGzz8+A6ClJpyCwopITdZXFRW7vKpr0oQdCBAxSuvh9z37nhmFqZ4PQI/7sR8drG4ASXOv9bGlvdvXPittCBgkuKURgFl6FEsrahNjgJwe1lKwOVmBsA7oTgbYHYKYshcH+3vkpACcIDDPnLkr1je2WQeTVfmbpaT787zQPJLVirFpXNkcl5YYZCdsTyUtc/7deDX721uAtj3ILZO5eRl/dvk0x2h7AfHuUnPclLGtJEBVxU/jlzXqcmJmu1Lgo2YrrVdXe5FwB7OXCmi6SxVO6ASuRYoxQEuVUnoVmrpP9D1ZmX2vozj5WtzcVWuf5tql5Z7xyMqYyZs7v7TLQpG2Wr5hxk1JUllbj939XbZPQmzPZ9iy5sz6Vpw7cy6OD1fjJ3/if43vec0rFD8sZKNFwFeBZQ4wRlk9Khjj97VfpjHREVtGrBjvO37+NLyYu/4c5iyNYOfBLgK/OXA6Dc3HG5/2+ZMmx2CzaIIqCDSNAYL2YC8+9P7fi4/95efiADEA5iwZnGTRzQEIBV7WffQ9u2XXD5CBsS7MRGNKkOnA0XOuIIBw/zN3nI1/8eOvjVe/+vvjOc9/UZw9Po7f+E//V9z/4Qfirx98NLY3zmQumgTGGLOoc6JxwMJK0Gk1J5NhmW616j60EJMgRHwIdHcUaE4mZvbtE2nDxYkzNwsCB75N+YQ79Tk3PnP0GCsEYE+ty6qkiCDiivoSxNUKsbAzgLc1blat3TdiJibjIpmBvVef58pxIeauFWp+E7pHx2yl0gqEt8oxAD3FVkl6KXEZCKgW/wNTlqAhi1hKhkBGVlGvQ9nPSWdpspch0g6IUaggs8d4HQBNYCdyA+I25+94BvswOt5IAHHhZgyz0ft1TbmKswQd3GGwGpg7bjemLW+BqYW38t0s+hGPlAeWylTmwrXrZhWTaslVAakzmPmVZQNz/tLYbQ1kEXunWzjTZdKt2XrjcQzZ8cEFuYf2Sr63z6tBgJb8cqZNkDcz9c7we7T84LYHdUzzgQpMCDHsoGxbUwydEagHMhj3x5NnBQoClkfv9xCDYtyayeXVJaUfHOzFpSuXRQzKxH3wDe49d0d8x0tfGq946bfF2rlzsbF2HN/07S8kgco/o0yae30ExvqZ8YxVBWA0iObAb85ouVWJ6CzgKuPnwLbK0Iot4+/1c3y+OctuDhVvB6BOA7W5hx4nfg5M62RXAT8C3/hw1qahlV9/4vH4L795Xzz42BW5L1kUV1o3+qL5WhXwKsgZ9AwyBgaPfxwjddIU9DzoE3be1CrCe/t7+3Hv854RP/3G18Wrv/f7YmN7PZ545Gvxof96X3ziTz4Vn/ni12N1A33Bpu7Renj73PkzeagybqdxQDOExaeWPl6TDnSp9SOWmdoxrgsXjQ5EsvrIEk13FrVmxBVRhV1VJ3jIW0xQTw86vA9/jxf2BHGvrQSx3HCKGfbeby4NRogZGkq6PJS0eDNKs3IMhsW6m71RrskPJB0kaNmlxvGxOaniTm6ea1YdLI3WGJZUVVtvnCXdx+UEnPCf1H0mJSf3bk44iL3JQo/JwFS3CBTURtFyFcLeY1squrGWlmNz6ywtO1fw9z7ubkZYQgY3uYf7WYJCAyVEaSaK16WiQMGrCimZXj+TF6ree9xDaQ32wthKTifZohAmptq9FAF830nnGr/iZG2cWbmkKVO1mgpjZTRLUwnpljqtvaEw9EiqSSOyNKjVvnEMT5s/i7DrV25RkFMwVzu7O+ku7S7eKhN4zko80KqCqysxlIDTCco4msPm/sF8wrKDgvnEpcezFBwRNLZWV+PbXvKCeOlLXh6v/Z/+eZx//l3xiU/9Xtx59kzccdc9LfxgIBuBaQ7gTvpM3avjvp0DnVE2zsn68Tp1TNM9cisRrV5/kfVXMWcW7OaQf+7GcxOzCBT/oUA4gt9JYFiBqj1DoBXGYfzdX3wm3vW+34/9w2BunSns+I4FaK1+UIkqVQus9/dC1U09bggfcB+uCtamtbMM1uFhnL3zbPzLn/j++MZnnY+dG3vxpS8+Eo9+7ZH4m89+Ib78+I3YYI+w7gaa1766lsixJOiyXQzdmLWXVi/OazV6L0kPFijV4tUzpLVFDkW6agAiyG9Ka8UWhauzy+0C6wPMMQGfN7XXzMJNWQV2r8ltWhWLMV7aLDC2CFojOcYuR8+PAa7XJKwWHroxqNmmWZ+8JpqhrspkOdg/Js1+YvmRA6Cec9Tjs6pGU8CIkSgZlkQRuCydYJ209DoHPh+yaNwGyExhwMwhE8gB8Eg7ANjBunMH8LPn74719TNxcICu1toDrRRdBuxlvSZ4JEHGMSaVNHNjXgGegQ9g6tgkrZFW4syxSHgPFMgSSPZUdm1XgF1nAPu5q2clPyXlKwsFdMBUAWxWeLHXIMMC3BvO9VtSbc52xtKb4TXx/aqbzXtL+0+s7bkz7FJh3ON+Ru45hQZMKvO9qjVXr8eyaiA3uTdkK5+XLlgoL2T2LrOVD13oyyvMp7t48bGmLKJ6zoXN9XjJi58f3/JNL483/vxb4sIL744Pvfu/xvreUXzjt7wsDrDembZUn9MKZ5VfVemdA8E5TPCzjor/HMidJv8X4Ua9xyJwGz8zhxEc4wc+8IFT8+xG1JwDOdzgJPP2pIcZJ2fUEjz4OeCbCAnn0pSb0XrZvRHv/Z0Pxp/9zVdieQnkCuwnWzC9qoQPgwRfd2vWOF4TZsO9rD024CvUalkgKupLbd9svSR26F6HcXB4FC/5prviO7/lWbGytxQPP3wxHnzksfjCQ4/G0toFklRIZU8wqPe0F4/U8NZg1Rp1tl8xgzDxxsBnC8dz4tw+BvYzD8puS1lbvQ8ZBT3jdS5m2y0quafkVqrpDtayrURUJUVgp/nwXLf1H6whCzr3GVMljxTy+nKxJrrl1QCSncBh2avANA95doQQaS975dGKFGhxv2U80tYghQc/K3IDAaUVvxY7j2zC3DMUllQUXB65jK3uk5YWk33swMJk89aD2CfwgcyzHKsrm3H+wr3pWtQ1BdgJTGQHpjWXsaS+T0uXicZkRV86gR2NTD2g1oP+1A54eBNzh96DcjErpsRtw31mL4Os6grwGIMt/Ap82lO1t99J8a8kMzEtItvvZCm6JgaGuo3pHW37WG7nJAqlFciCAib4lPUVKPe8PXYLR215NH4u9TgNJNWy8LNbGTH7Vi7iJJClQkorkPE5zdvmxkZcfvIJxrHBvgQTd3v9OF78/OfGPc9+VrzqVd8Rd919IS4//Fhsb12IF77iHwXK69nfPMrsp/t3BcAK3ovk+txnjBFVhtbvj8bDItCdMzLqNcc5b0B9EkFlfJB6kfH3OQSem4jbnaiTJnGcoFEo1rGsrizF41/5cvyn3/hAXLyxz+A8NfjSC63m1VUBbFCp1sd4WNs8QANLLdN065bUykPoShodKLBxeUJBmAEZ4whW50Gcv2M1zm0sx9WnrselJ3diaXWdrVpUOzLNeQqTWjk+hZOrpyfFmtRkVL9wsjhjHhIm1NdbDCoLDJtM5+LL2T3aaRGeexAyKGjh+krSPC04TZDcVmnR2bpV3E7xLM+z51iv9bSDBkhJEmmHs9DTm5UL5mDmJnH4CTiMWLaE4+xc0Fyfks22dHh958uhce3KUuztw31od6rrLCbYFcaoyRfHIfBxLc1uhWQtSKdfZIsbCDt9N4HEbsacQ945e9gB2MDChAsTygCsUYPd5sa5gGVXC29TsORiSWkR65KNfFOI6zbZFb6RVKSYmN5OYFclMbmwU1HspJtk/KXF5bJXYqyqFJZAssdpfYYqwDXwTTeqSSnyisvSRusmug2zuIBIR4p7YnAAXF0n3YBpgWrs3Q1WY8oNlFhceTWbD0s5kZWdjWCTtOX9z713HLG+rk4Ebu3jfV0F9RRYMrWBSeRWnjIv0E2Y6Q6WSxbnC8+5sbEeV65cjL2DXVVugUv7cCde/JxnxL133xXf8a0vjuc+9564dm0vnveC74y7X/C82N/bnSSyV7np+ahj8+8jEI7A7fdHWb4IExbJ8tPw4SSsGA2fRdjke/BasOwWIehpgxwnZQ6ExmuPpvNkMIU6P4fy9QHnfm8WgBN1lyLWjvfjox/+WNz/8b9C0oqqgGSxVnx+dFda+FGAl67U0vx7FYd6YNszpsbvw0SQTK3QVi+vk4mydovh+4jFKEdLlUr2D1AdI2INrVvQ2iOroFOIEfTsIkPVCuqgMhidXjBpCiltGzJVuU99pVBnkVo/8scODrMChqwqabtyfTl+pM2imAEtJ1ZsF9jgB405od0z+ZVuISerZ75Wls4y0Og+XpPemLYqHZwXew4Oj0gYqe7MI8ZWChHAFkr+CwGv/moePOYYJdZU8Lh2SRBWLmWj2RTUZWP7UFVrX5aMcgvtKvSe4Nw1AWxQc7zR+WMZ0XXfPBciTgYlQex4P45AqjqWyxtVVHAvWNTnzt8VG6iFua/2Mj1G3MFc+1frzP3WStC5G7zGQNp9IXnweZU4pjSzUutSSqBdzpokKzbNVZ3sXhX/7pZdlRXNqk4ms/wfnQUsF2oSGJIoklqV9jTIIrn5pbToud0X0fVm2320OOxlSMU3FT+uXyoGjDfDUqMRPi2wLqATqHovor2PFJcej/czVhDBGHoFo177FeN1gQUno+A+IMDguttb23Hl6uXYuXmNr+HM7O3vxObqcTzv2ffES1/0nLjrnvPx4KPX4p+++kfjFa/61rh5Y2dy1k+y5ipYjG7eKsPnAO7W+KdTh8zyneZazmHCiB1z2HKa5Vcxwd+v3rpZsLsd66sObkTVRWZk/c7c73MP48+NSD6Cnb/bDw6o98fx1BOPx7ve9UB89YkneVCp2SbYjQnk1T1YLQ6MoQLp3MJUjQ7vwzUiQY4YkpK3PbZOjCgVUKipZSpE+h6gwyLPquftZWHbpPmb88UE56Toi+U1zV8j8SC1Wye9goghKwt+fcSBVKOT80N3jFxHTJBPtxwPs5OnqW07ngYwtstQlgLKOyl/SPE67QkIZ5VFomu3uWQ7WcLrWOOnjmMRKvI5LbShjQOwRsEy+Zvy3WWi5M7jfBRGazvgpei3BVBd/+ru7HtCFXZIWClMyzao7O13676R0K3pB3z+3G8iUCZAwaLDHgETE/sEVVTg0lpeiwt3PovWPxQmzLMOuiwyAZL/693dj9KCkt7iKjbumt0Bw5Z/E1Dp1hai9Pw3r5uFjFNLVJEnk9NqN4FSjX9y7hJYRsuRIOEi2rbuFSRsJe28pm0Mq6hsAmVNczJxlTbA6sqBGaYT2cbzV1JBMI4ES3oqUKSclrbDHmYST8lf+ZXiaTDwq6WPZQbPURZG13MotWJzcyt2d2/GU09eorWHdkSI3fIcr6zE1tYmY+IH+yvx0z/++viR1/9gXMtanYsstgo6JwHheLbm8GF8zWfjJINoxICTcGeU/x773OuLcKaB3SJhcTuDHk3iOYQ96cFGkFs0cYvAcAQiaoEopbN8FJ/82J/GfR/5ZBy4JU1qtux43YgQHcxszVmoydpSTzr+OF+pMsGKRVo3kD87sepaHUB13W5dDnif7DvnYrBJb66ab6JWxo4ygT1p7y3/Jq06sxOVxN0BgeBF9ptiOQf7ymeD0GW3gtTYmXPn17LwBEgCqn4vwc7ndV2/dFuaSi4XKtoCyZpsc5qpDdA+tAY9BaQKJINMey0J2Rg1rgtAxNwuL60xnUT5cCsSALx3b+3Ca9EC6/FAWdgCAlyHAFvWuVba4Py56IDdtUmkICEnmaO2H1UsWE0+iyHd892qWy2b7bZzlJ23PTfMh6ObG2AHIWfLbj/W1rfjwoVnU0nxetjFRjdpElVUdk10dJ4jEpaglCgGNVY74bqCWZmdGDxHuoCb8JZE+lYD1laqXNayFlWcuZ5TeY31flMEs8AyblH70VXZVOdSSh2ua2DxsyS4sXA04Xwy77ZWOZ5EOO4jzDvSXnJtVDYP5CREP6TQcE1bmoAsYYQecBREpkqjL5VLzzf+raQVPb/GVq1UKiuxFKtUGLVf8b2NjQ2u3+XLT5RcWNxX+35paTXW1rdIZPmB7/ne+Om3vj6u7ezm8/XY9RygLALDUa5X2VatubnPLQKcudfrmMbf6+c9zhHg5r5TP9vGZzfmeNFFIDdntdWHHQcy3tT3WfRQJz1Q/e44aU2QJjFkbXUlbl68GO/6jfvi/330UgMpWHVy2alSRwU8b8yWU5UWyARM0z03Pmc1/a2t89gPm9+bRKCqSvY63J2yrN2vUzgqDs2aY0wE7gzV7LPrirGyjI0BlGxZ+qBZsKgZNvK3OlHHcyqrKmNVjaGQScl0nK3pjBYA1RhgIZiQYneYBOo+uyWkZWb3HAr8pmDxvwYf74/xUJmdibEifgNXE+eebtUkRNgyshWapAK5Q5VDaKFZ15a/J8FFa5efykWcrEVOFosgp8yUtZmBrcxhM9uxruVUaevs1gaoaZXheVR4+0g1MZFykFa4cu72Y+vMXXH27F2ZSC7gINgVwoX3WudIZloMFhH/z5JTaXEXUg/XQuyayXGToZwuzLS4PDfsTUhPhosV6KvVaqprbZKGlk57zmdyArA5AjGK+7klOJgbw8awAGgBhIHeKTa+7uSs5nXltlRRdilmAhESZXCPVAYxPiuR+OraGjqFy7Kb5i121yut0lRATR6qc9Dcu/TKEFJE+GJHBa0VwA6y69KTT2RInEXnGtkN/QzBNoYX51tf9C3xtl96Uxyhtx0L7I5AO7U6RwA8yRI04FV8mO7nqVyoG8efm8OQUbaPyvkiXFiEJ3PfX3r/+99PNuZJA6lfPA2xT3qQ064zFfj9TlXITIBnGIzek9Z6jCTMBx+Oj370L+OzD30tru0poI/uzhaoFWRaNQkm/yJG0o+nrT3FvRx3yaopPiyFBWihtUgDEci5j5gtHkad2oGXPDHoZRyAcSczwaQZ67CbNOEGqAk0kmQTQKGwJ0FHXa81DjENNR9Ots8ySyYzZDxSFp1ApRFEkkFmTR7jkaaseIPKnE2tAQqejKW1NJAUeN4H1Z3H/WmXWApPpDFINqR1kOQcBypY1YSJyEnsAREIY2GMRiKY43PfvATJ1j/QlVI0Md3oyzU3sHDP292YrDp7BOR5q0SiTpZoVn25nv1c3stgXtLtTsUEndpFMsH+xt93XHhurG9stXUzQLgLQ19frKtbEoGA4rqodnn3mJr2Xo/F8fmSaCJRLI8CFS0nenufLK3l2md3BLr6YP3A6uk5jr5HLOEsCAy5t1h7tTJVE8ATLPh8LJGVxQYYtFPyPJmL3AtTt7YVvipfLAMsrwyA7juYWzz3iKq1MP2A1rJSB/AdAAzW43Af85ueGQPzRBmcVlbi+tJz0uNandSDeZJai7gyFBHUZYUicfHi13Xms9OCovWqjQmXPt579oVnxjt+5S1x9pnn4mBP4Qr/zAHZ+Nqi/TpVbqdxuIohp2HE+H69nw2QCqojboxy9aTraZ/lHBvs6mSMFzsNpOYebgS9RSBYNZzbRe+6UaugogCO47h8+fG4ceMozqydjSsPPxqf+du/jb/4/Ofi8s2dWGLNP424AmftfGBw83NRMLNKhssSTctS+VoyXGRp2IU5zqvG3qu3+F4GCC+MLBgJJGuMdAcWsHPJrzZvWVkBcRxeD59d6dUu/Bw4mKwCmGAnbVquI4yNuXTo+pzP0dY/DZcGsCmgRE5RrUv/QAh4fCr7lZuOR1guNX/aGxzP6lgcx19AhPHFQ1uw2W4gxW56ySRQORYxKVBtgvcpQkdKTbWiO4mDn8vPNtcxK7jAvem4o0Se10FxP1nXbS9zQ9g1e2uScd17NMIK2PoaWitXsoHyBWKKXO+MNYNWHktx513foEbcdM9OWYcV8HRPFT3HXB4wcVluX4FAz780EJ107jGPSry3OzLTKHKe6h7p51rPo+/1Lu7c88X0U4m7PiZbRk1w5RnwvvG9esJH9DAAACAASURBVGWVUjigcV2nUmpOxk2UK3+PHcPhxsR4najeY+IoMXZwoFqxnMdUkqvxUAUurcJUFvzMmh/sIbh7levoog9keGMvr67E+sZGXHziUcoW1bLVCWIK0fIKew5CRpxZOxPveNvPxDe+9Bvj5u5eO2dzoGdQqbMzgprfG0GpzuHcXhlB8x8CgnPjmgM738vvzQFks+xOGsgIQnMPtgjMnu4D1omt3x0fxn93QSEBeHjzRnz5y1+Me1/wsnjxC14WB09eid974HfjD/7kT+OLj1+JzXUBgQHTZAlsUnfXttXRaOS5gcfvdVdXc4pN3I7jZrC2bOGoeEWv9FCdPQTB1hwytWlbmxSscA+6dqHiJPh/upEMdgb1wizlGJjXpyao0vZFgWlzQUOxM+fGzc+eZU1AClwsLF1gGe4d/CguKXBQaSwe/e4+TrUe92C5pcH1WwUFDzbA7MjllpQPie9SILEXnKwOACUdPaCQF0HK/eK6nbU4clqLtxyatHJaekG69vA350BPQ22fQqrFXQU8FICMiU0rQEjIpHU0xH/tbmOuHkCMnThATMnefnSb7cba6lbcceezaam6WHd1V1dljqDcigx0K6MxAEvpLXrqM3bVznVaVI7h0cNA33VaGZnK0/rfFdfZZBypFOjZJKixR9hVvLnMu6XnOKpbUSk3NDsLZBcCV285bKk4dgNqr1mB4XkpaS9d0KcWlwLH4Mq9gFuxiW9Wnyul4fDxlVUoYWB1H5EX4KbC2rdaY/1k7NJCzcpckS32jCRDqTTN1Vxvbm7GlSuXYm9/T9WPju090ftYy/X1DQLzm//V6+PVP/g9bOTq8+t/bcV6batiMgd+fcgnewDnZH2VHVUBqAbLHED9Q6y3OvZZvKgxu/qBUcAtQsynC2YVFOcAso5hbsBz97MwxWa+fumxeOTRR+Ol3/WquOP82bjy6CPx0Q9+JP7kU59hFZL1NVlL7dqtXmBnS3aiQk+qHsciYW9XXqfMozoCE1JHd2cSUGpAHc8yca24HmCJAdEFk/GxugYAO3lwDHjSzFWSy44mn3VR6ZVKAPehWHl0aWbcUGvB9p364UGauj94KEywGQ6wYxL4jCuVVKvV9Q3ra7qPCTEdkQwS9ZDV31mthQQKuaw4R5kPVecIjytWrBim494alZGDJCzZPduANt2r4/lQbBP7YIU1E/E+9e1MRaiBKs+drX9CMl1hnalb94wsO2B15tfhX7jhadUhVWMvtjbPx5nz9zSXY9tLdmtn6ku/Z4rd3Juy6tITkRasWJrdvda2w1Dg1+BPNmQrxIwYk5QcC9CmVLawQLrmfQ9aceqox71V2lg1F3UqMIxhERTxn5QMpqPxIPREb+p9x5luY5Cv59GurbK/qYzk632ddQ+MibmGWT9TFVBEkiJB5QCKI9Ylu9Gnh8NnyiBmEK0g0/ZYuv6rfNM+RAw+E8s3N+Opq1diZ+d6Mp3d8UA1PbGXlApxHP/bD/xQvO4NPxJXb+Cz3RL12tS9fJrFNwdYi4DtdoBrvN54zhcB3Rxe1HH4meqeneDN6MYcvzwi/bhQi8Dndj7nazeXUdmQdcDeEHWh6mt9DEtxsHM9Hn3oi7F+bjMO9w/ioS8/GA89+NX47Ocejks3VB+RWm5aEKqw2606X1fstl7V3hvGWrcrqusw21U1DeTXjdyFvALOqJZCm8jJuGn9yNJzXLBTnmsVe6ibPHBOUeBhUDkuTaHjdBbyAAXFbMTsk3WjJOQEmbQiey1AWYqKHPSgsy0334c1MRshRr/jx/PUfzeMdqvOlrHX38IGc22mZV3nWk+Too3xNrkQMW9INWG8prmbNRdiJaaLtMy3hY+saFsAWTbKOYmO4xWSAb9X3J0SvIrzduO7sFWTNNT2Tss1dLeMDsQGrBb/oetyn+smGv2x6mMe7seZM3fG1pkLE0JHFyQgzmiHHNmCbDHhKYmgrxn9xLJYs2NPBeBmqdC1h9jcCpOwqxJkduUisPNe6vJBZwfngTEqpyd47zkVI5mSfD/3uOJ8YMIetj5yJJBAGaolzrALUimsAtFA3IR9WzzvfckGnpDkAwj8SsPhVLhQ27Zer97Hc+i1rXOTmkGJu3dg6kQadQnZ3tqKq9efjOvXr7W4qJP1VcnFPSqX4nte/p3x1rf967hxeEOM4JkcR4+rgs/4O2Vg6WJwklyfe280Eipe1L0193o1BG4HZxaBZFO+AHYjso7gMnejCoJziFqvuQiRT0PicfD1b/8+2bxg6EXEg3/7l/HwxQdjfXktvvbQI/H5Lz0SDz22H8trW4x9gF1V40HepDXZ3IxKXj8hoS5O3RQjME8FRI/vVVCvGu94GG69XgrxFMiTAtPpvmA1k9W1SV5fL3km0DPYMUGclh2o6GKX0fIBtGXjSVtqFegwTuXsYUacYydww+e7S6wU7y25bKoGkt0S0vqoa2prZlSwfP1uuThiNm0lQquKnZw7CHYKu4DCgo33YpNZufSae04Bk6ZIzJ2FcX31DN0dzXFm+oAIU6pJ2te/W/S41hQEc20Anrgm67hKkLL7AfNEAXYHcf78vbG+dY7Ax4a5KdBoj1NIyzrU/wIYlIzf1ra40OoZH8/WvDB0/7WME2ane8cgR0Hmc6T7dHJWK0PmFJCsGyplRp+mwpX9SBkbzedD6oQcM701ldWb+jw463KQ61oVdCZyquxVGVVyb/Y8SCtWembteSWmu5j8eO05S6cJX8eSM3EfrF6+11KHumcF525zc4NW3ZWnnswC4CBfyaLDeHz+UMf1Bfc+N97x9rfE6rnVOEJ9xJzMCrSNBToQaeZA6zTZV+e7yvtR9p/294g1o3IyyoY6v3O/T8ZVwW4c8HjjuunHC88J//H7Jz1IFSr+3RMz3qseRh8H9RhZipW9/bjvvR+Iv3vwK3F2bTWuXL4Sj16+EUur22yy6MRtufvV8wqvNWCwyyQP0aI5GLWORRNdX69Czc/oBG5ZWHTkpKXSKzF0KyrdQ8mwBPVe5ldnZY4bDXUfaRHghklukIBV3E6Yg3v1UmQ8EI0q3a0AaXhTSrkFp2jPiolwLmExs42QKnfgPm7d0xSIkuPmeKnH72vl6W/uPhFobLlKGnrvySoQ4Dk+aOvXXQso+NIykxBzncee88XrJXHE96rr7QOo9ewsTe+VqTarddVz9dY+toAcv6zf5XpgP5OxCqtO+xMkCJSWg6WHz9xx4Tmxsobi11lHtO0gAYCqpOAr2c+vxGE9b6NCaWsbr9eO8JpjxWb1PFk5p3QzqOSienYnyhwXSE+re/d9zr2UhJ/6GapWjZSh3EWBueJgNsia8M5r2pppLuFUsGzJVu9BPedKZ+kpcFQMsxCB7qE1xZ7HPKi2an+OcU5x7Qoso4VnhaeCoPed/tVcI/1gb/8m43a9EIDik/VvVFy6c+tCvOOX3xLPfME9sbsHkoqLDfQn9T38So3lLZLnc0A4J+dHUJvDlrl5quBWcaDiw9zYxmvV67Qx3y7YLRr8CICLJmmRhjOH3H6w8cHr66NwwOFYX12KJ7/6cPyHX78vnrh6I/Z3d2N3fz/WNjZabo4BRw0jpeUZ6LzpxoM6FV71oPZNXDVmt4mZHKCSytDHnh2iXZOxHNxF36VAIK2/N2KNJTAfuxbo58FnUEKK6QQMnqNMlktGyYXZGXzDYUghZmuoHwRZco734L626iikW/Kt/MQQuKTspQDiPsj/Cm9EieyZKuDrmyGL9jOaPlVh6UKhMyQ5znKgaUW1Cv0u0pxs2nR9tjJhCZBzB2oEuXFvms4/p9Hfema6u7LFVQf2Hq5PKxzPyTiQwI77lD0GBXYQXnfc9dzmYmqKlGCE/8veayWtKI5Ut7PGaOo5GgUSPmcCUFMo0rKvwtjC3GNgakCCmfdNE0aTogw9Eb7dm4qKrGR+l+5NxGcVCycJqyeONGJUFXYG7DoukpKybmkFcdyjelw68Kg+WvKp0hpUegRdvNj3qWy6ElO9jvdoHdfcvNfPje5CAyuLODAeh3joYVy89FgHtySqqFqR/oNSv7K0Hr/45p+Ob/2ub44bN25OwNb39JyPoFf/HmXwIvle9069fn3+OQCq++92r32aXB3H4r249L73ve+Wrgf1kI4DmHv4W7TDesCaBjcdwigI5sBUFsfJbsB2VWg+K8fxqY/+cbzng39C7f5g/4DaMKufHAd/5+E1iSDjcr00VdaDTDdWKoLt4Frw1wXyBvZYfXh8aEYwZ3pNa/ppErvl/635WFXY4po8EIUAINeFhH4TlCTIiOlHjdSVP7AWrSKG2vUoJ2kaa+QzFdeGDpFy5hq1Ma1L3N/uE4yVQM8cqEyoZ41DFfI9Yp3N6d08npq/6HmmLcH8Kdx7tZFAfBjnrJI+7oylukNBlmKT0FOKQYvLsqCwXK989hKnsAAbD7DWW1ZmBYSJ0PU50Gnjg/N7hfDSDuKkwAHATv0EDXb8Xpa6AzllZRWdDp6Z+W6KwSZ/NuHuMEkf8hbUWHDds7m5yeiUQmIWq3Z5Pf8uGiBmoeawkUiczJ6NWNWfrhNVMNfsVUflMsuaZaPXep7wnDwVWaRg7FnomIIU1U6O4bp6Xu1Szr5wHmePvWXeYCnhZ4XNwNXnqOfcYuWQtm636QrIYGDlokB3qberc9jdyuPeqfvX86u9pC4hLhDeQQdW5Bpr4MLtfvHS492bQWJOd2XyOVahJKzEv37dj8VrXvu9cZ01MrVWvt84hvp33R8jEI57YgSWRUbNHAB571eQP+lzc/NYz4/vvciAYupBHeCIvr7YaQ/p908Dvrqx64NVsBuvUR9iRPU2dmg0ezfjt3/z/fHnf/+VWI2sWQeAS+YkrQz47JOursTq3q15Yn0Ms17BzG+NWuutwCYNewRsgYzdW7cmNS/SrFzE2S5GBaTlWvQ8dMIGDuARD6LndhobslWZRaVNNDBzawhKqx8dmrOmEwcatl2XaZ30yjOdCt/Yp7EUB7BIUoOwUmDh7zk1uPt9E0EQb9L6TatBNGAs6SScc1qJsgq8BhMtc+Z1zntRzqpy4zXkNTKuhC4H5vd0oVXtVcV9KGRazxuNrSacaHwaNa1NlPVipReQiJBPJyBG1wNWADo6iPXNM3HujmdIucgfJkRnygCsWrkxs6lpAVjNg7LBmRcGQY0YY0n6ZsaqO2U0pmCWiksLwk9azy46puP6ArTOFiaIHYFNCVHuCFq6MrOzgQGirVPuK57aZH32c4hnpdTJclmZT5rEFrzjVItW/KAocHSLpvJnS9R7bhqi0D7iT7Iy6eFcWQ6AnQoiKMXGCm63Dvvz1/0x97taQ02JYH3P4aytxRpk3NpyPH7p8aaQSe7Cp9E9LADEo4OleO0/fU3885/6X+IaGZld8aiyfDRmqvVZgbHK7REA69nwXqjfHeX5IqyosnIONBfh1Nz15wCPYDcCSJ2A+vtJqF03fJ3McZLmJmbAlSac6nc9EbOvge6+EnH5wYfiV9/1/rh8fSeOD47ZvJA1DTLRCoefzjK4sUrumYWNhcAITlXzWDTh4xzWcSpWMxVv3WoUfd7ncPTn1w2AJGlbhixvNAh+VMUXeECwoMGnEo0J8CXFwmPjmqVwh9aNv5vVyZ5gjompConX1aCwur6Wlf4z0TmrsuQCpnUoV6lBmAItNXoXiPF8VzCu2qXmv42a1peep8+bxmYL2cV4HRfK75qJyVqnmpe6rziO1v5G1lA9vAI6t36Rht9jTkWxYRy1szFdJb8/wrQqfNsrjB8iVgd3MLwSe1pPxu4KQeXoMDa3z8aZs3f3otZihkyeBwWG3ReQLjzKZVFW+FxOZs/zwGoy9NGJ7ev1VisdEG2Q29kp/RNloLVO6lWADEy4Tq1K4zlVXl12VCBBSj/1/HEPKp8jFzefAfs1q4/Iva3PmLzlDcN8tATE5mZlxZXuRfH9mlemHGam4ziViA1ktexwY6K/pM6W6pVKtiivcpR79eyM+7w/b7XuKlDqd1h3G2trcfHJJ9gs1m5L5ZWica3mfnVthYrAq7/tlfHzb3tD3DhAjcxaqWVq4XlsVYbNAd1JADaC5u3IyXq/eg7reOZAa/xeVTLGz1dcam7MOrjJBwaXZB3UnIYyN5A55B0/VzdHfa9+tx4ev86HQ1XwlaX484/+Wbz7Qx9j5Y+jfVh0cuVYYFAEZiIwteZ0PUhwahc74O17+UDXv63ZaGKlWdXxTAUo/urxsfEw99JGPX5WBaySR3GI7a4Q6KCigoHK4AO3rWJVsAj2pdmrY+wkLsnNNFCx3aWhPZskjLTzLE5rzRsWHetSQhAnkUMHWCXAKrlgnDf87aR0U3IoDJ3qMTT4NOjp3j2twflpmqtM3l2SoBERpghN5l31SiVcq7Rga5xFioYq5ZQMkFZlhPvFPdOSkCCvZ9aJLAJUDFftq+zz3ay5EUD73lHVFLqBwbxkbp2AThadlBlYTdtn74yt7TtacWeexbRW/Owk/SRrtp0vjBsWCrk53afc1x3FZ3pHe+46x+AK5b4KJFVEyc4PBBxZmFU+dPKKCB7M76OHVQBRLeRqWdXzp3uqOLMUE+d9QgnM14pHou2d42O2nqI+UNaokZZKniDvUfJfOwGph1RoqbP6DGJoKtbMEnwpD6bheRO/tHaji7AKZ5ROY92jVDQwFnxeawPLbTW21tfi8tVLsbe7kzFDrSzBzrF8xBNjOb75uS+MX3z7z8TSBsBPZ6JaZVM51mP2I9CNcn7cv/XvRXJ9lHujjB/Bcox/nvb5Re9X/CDY+YP1hpNFyA+M73vy5j5bD0MFsgqkc6DWtL6B0OFBjweBcms5YvVgL9777vvjTz/7ZR4gLC4rcoxVMpobyl0HICOS9JDtaOimKiWc6vjnFrPOS/1ev7cZe4qPidSgqvDjc1U3gg8HNzqSyA2uboqZcR4yUaH5J2PMMSQ+/wxLrF83LQweXuVOdeagLES2apl0/O4U5xqnMFhpUw+ElJlJG9exHoZbDo9QvTBEdXBZhJkJviKu1C2Da0CsMi7XJX1XTGQiUyN3twiCTBGG9Vy4UzvdX66OP7EOujDRmqZ277hWuiWr4OgWat4pGbL4vvLsEuwOlTZiNzF+P3v+GbGxeaaXQ0vLTtaaFDdrvJxb1550En8qfWYs8hupuClGKmCRtaC8NRXot7Xf88GqQPGcTV2B2hPVTae1SnC3YgJgLYSReu7clUFsUCmGHYgUYx5jPx4XMbWyi/N+WMv6HdtjXBdaambP9pi6zw7CBwYlupjzP99HBRw0R1SeWnNc7bFq3UET42dyo3pM3iu6Jmg5y7G1vRFPXb8Su9evq2ACFwodLKQEG/BW19bi3nPPiLf/ypvj7DPOkL9gRuZ4/TkQrEe2gmKV6z4ro0yfM4LaWhRX8vha/duys1nbw/fqPeeAcgRyjtUElbkNOwdY4yRYSJ322fF7i+5Xr+ff62c9Ce0gsHfcUlx/4rH4z7/+vnjo0lOKd5R4nDeWr+Nr6DMmGuggs4h0AkedxArCc5qMP+v7TjdACuc8AHAtNcKH3axJouGatp5k6crI9AKMGxucVSTSqnJsqsYfIRTdAmcRqEw2eLovwXNTPUtrqYqHqPlpiQnkwaosVgf2VVg5c8RykarCUTXLKsx8cMYDwM8fd3Yf55WJvYgxOVYpSxZu3qYRlnsTxErMqs6JiwtQiKe0aYdVG5BXUu3JlEZpGU73Yo8G8HNNgGHe0IEeWrvdxN2lreeze9QCFiCtZHI6HemedvFu1Ze848IzY3VtY5pQziHITVnntp69Pmbt++ayxOPTM5usPhZfWA7kbOlkqAWOz2QFD1+zCrkKet2ayULKtJzdJ04gyPVPFWE8d7wWxyYLR4/ZiwlkC46polLYZWPMzrNjJQdl2HCm8uGynRdSHNSvb06ZBePRYIf3vf8NOLmkaUllLmJ6IDhfrTltn1spJ7fW3bWsWFleYcmwazeejBtXrwb+5rwkeYzAmvmu2HRn1++Id77tZ+O5L3lW7O6qsW899+M8jwAxfr7K4VEGzq39iAkjmM29X687hxGWE+Oervef+wzvVQkq9QL195NQtE7Iou+M11004PEBfLDmDmubiKWlWF9diS99+q/j1//rR+LGgdxpFsS2cgx4FobWriaL1A6QOk+PGooPpEWKn6POT9PYrF8PsYH67IpH9NiJr0NBkqwvkVFQjkp39XvWcOHqEsNUxBuCbRPQik+SuZZNMWvlFWp4mUbQOy7YLadySHV9nUvndcGzOEfRn7PGzRKW6ZrUIdZ8TpWAIT7j7gXls9JCU+cugoB4sgJgFenFa9PiPi2GpPm1y9fjbFZVxi0rm4/cFqQt8Jecw9KMtx9a9zCbslmngE2nWLJ6VLqsxQqh7bOCD0Ylwap9CSCSGxM/TiZvaR1Lx2rYuowiAtmuKK1SPd98f0ALWcacUlOWgasuAthriPOxrujKBt1m1QqoWra/7/erYBp/n6x5hjpb7Lx5J3Rfjp55gTllgFkE5BmC0FibF2EgVbVUEucEtvxGAUirTzrUKa3nzvtUjYl15kaXGv4G2KGtjvZ7dm4oa9DnSuxKCXZZpZJJBkDtWM+nAHTKylZOn8qwbW1txM7N63H16hW6MWmNMyYJTxHy/rLAw+pKrC1vxi+86V/Hy7/7m+MmiuDn/M79O77mMVVArOP073MANsr72wHCLj/6fNwO2I3K8UnfmQW78QHrQBa9N4f0cze2oByvM37Wf9d/DRQdsKDULMVWHMcffegP430f+wt6W8hCbCzLUnSYgkMJuBIioo5TwCSQKJlX7hSVZ5oyyhhooOLeA+rVHWUtd1w8fMYA7LJXdDnZFZHuMQXbpbWK4r3MzsSMr2TRXV/bVVFYld+umfLcei2LCadQc03DiRaXgFrXxu9TSDgW4FqCpZ4l1qLPqdxvPtS+3ty/BsDqRhqVoCoA+LlJbEeuIZbpSmHREtN1w/56mZO676oQnighjVyS8d6sJDZd2+4m9HXqHu4VQAR2KkLMgbW1wucpCjOOxpqlOW5Vu0k3JoAQ+YvZmgluVIAdooGY79USc9LZ6JZddy9rHATQbHaqfZRJy0kEgSVnwemya3QtFle2vldKozXgnKYJ1XMxzrX2uVyu2gtW5LobHHdh5Rkonqz0LduvrVXmzjVyV86dY6ScaStCZY7kPOnu2FH2aA4VU2xejjxfdAenS9RNke3N4aykYiVrVq5MgJCIQilrMjWohwzs4jVJzDmzLrDeq9Vsbq6zQ/mly5ey7queRYQiWd9KB4LTcy3e8GOvi3/6I989WxC6zkGV3z77TVAO8zX3+mTvD/th7r0qa7yecxhQlakKmnU/TZSpOrhcM8uHScxufIhFg5wT5ONrI/j5hich70naYRU07XPU7pdidW833o2Ug89/ge6IgyMwMTtpoLox564jsMv8N7gYeUq04ajp+dDUyUtN2M9dQbQ+a60qAcurun/I7CvxFF+LJa8y7ANXBYVPqVHpZ6DtkfUt/YzVtShrBsxDMCCzWwBjDV1g8CCmdVefwW5QNeOUxkjBlFYBrUhElbLRK64J4kRjGhS3oZ+rasij4jKCkL1Q7O6QWjCUD6VauMpMcS02sD9MQsjUahxjSA0gh/Y6owWqcQJUEGftvQf753pX7XqAx/3u5/VzkiiR/yF2xH1S15I5ibL0lEyexbsBbqsbccedz6Sp03NEkwFKYO8KHfd2Y2lOX9dYkvyAeWX3iDXth9X1FuOpws97pwqh+mw+m1Yk2zwUSxvj0ffRKeCAexNlr3wa+l5QqkNlvIpkYpCekio8F8znq8nrSSihoV5il1VI2tXa5oppBtnMVUH8iXdgeVWEEROlnHrA5y+ygZFjzvPoWhaRSzH1TB8o4YuJMlqKRK+vI7dvKS5dfkxFFEosEoQZ6A90sWYJmB9F+sG/+p/jqZ2bTbyP6zn+7TVbBHYVnE5SGgbc4Z+LQOokwBrPlf+eu/4ciDa5et9996UCNHXFLLpQFUrjZ057bw7MFqH1VIvurrVbgHZlKXafeCL+06/dFw9dukhgOjgE2PXmkzWOVoGvT77cTNKw1QTSFl0FALvI7G6Z1wj7rFDLo6RWyxRqYJUtxiK2yYiDkUe3XK9daJA1mUUlzmTP6NqZI8jk8Z4z2OeITpjM9cIgpPlpc2dfv5KQXp/Hh18xPBmgfC3vRSFMl2l1mU3rT/p6dS0NEr5+UyhaALqXpML3xMAs7YEggEqFjirU1GAVLtteumm6R2vFmG5heR9oL07b7lRXlp5niM2VG0yFvnLc6vhkwUyFnpO9densM0hmn7rI0yXPZoOZVH50GOvrW8yxg6JTr0dXdlpLOvRjDmn3ZOiZO9NPBBQpVYzjZVHxWny7CY2iueN8uMtFPZsd0LLYdbZWkuDvtTFbf+IsQsBctqwjqt5vkkt2QQoQDdI9v3RUlpplz8LRDgoURuUMG7etbyrRVCSphFjh1Z88x2gcnIqBzykVTfmICd4Z4WyWqHLp7MbUmMYSa6OFZeFt7wr7RK6txaWLj7aegFSgydZWyoiYooop/pNv/+742Z9/fVw/3GmFHiqYVbAafx8VNP89tw8Wyf7R6LFMGMFtvPaILRVgTwK5EVAngD0HdvXGc1pbBai5iasPNILT3KTMgeDca/VgcxNExMbqUjzy+S/Er/7G/XFtH93Ij2ht7KMxKWM8Kgrs6xHs0t1Qx25TqgpojT3dNSXuxO+lJTG6MJvmbm06J4AkhBQSDfDUY/QWl4o1rRYvQUItg/rFPcVGpUuxz5YvGdEbGKRV4NSGmQQa9wXL8XmdDUL4G+WJ6vPxuTONwRxHV8NQPtKtFdKtLPg6FcxvnWtPUfYskzjorivHPoo7FWMygYau5eJiteUiQElKf3PJJP2d4A/GKVc6d5UqiRj89Gye+76XDF7jebBCIUZetzDrP1BSzQAAIABJREFU5zlOXzPjWEeZTK5ngOKQYAfQQiyahbQP48z2+dg6ewdjtFLMckzJULTrDikvMjTU9aLn3HkHi3Wp5p9r1GiUerFCsHMhZIJNsiRxr1oxZ3qGDGQ5njTP7Tas1p6BhWkQ+JyT4fPMScFbVRwzTbIuO5QS0/ZP+kdoBQ4VejQ+gVSzRn0m7crMVafixg4ZVvxVyWaZ6TtuPLuWewMNVJV3SAWwNZxNACaKY17T0nM6gQ5QS/2ZOw9VEfS8+zWA3frmRly8+DjTU8ai0ZYdrNu5vBwve95L45d++U1xuA43uOTZIkvOr48gN8rsEcAqoMwBYpXlc0C5CLx8duYAbATLOZwZ77tksBsvuAiUKvqPDzb66BcNtl57EWKPGjCFWom38eHQ0HB1Kf7mjz8Zv/GBP4oD5icdMr9Mlh3+6wwnWz8ibKSWn+feWNQ17cE6KEFtbtAZn39/lhSMmQMm5pi0+slGTkYh54n5abL8xrlv8SpBb0uSt6DvlUs6CHvufT0KHOQ/kdGpg+CYgceG8VuDxPdHggoVBZasQtVFuWFaEWIzFcvObUJ4wW4eFam6n1wCre4P91wn9T+TrXV8M0aXUs0kGQlZxXzcHV7Ph3QFx0koylPXMQDZohRZoipvJhf4vFTXbD+AnYjjxPR6yLtbMcGQ/fbUIJTzyVJv2ag1AQ5gYIA8d+7OWMu0AwJVSdoW16V3Z9d3eiunPse27mGlgHEpdxvrrkKIZzsgAz7+NVjh96aIDaSi1Bp0rZLKp71QSV/uxKS+il5DphiQmZmWZubGVVliga3v6DoqK6d8O6fKkK1Li3LaoaM9Sxae5v5PBq3Hz7PA1w+E+VRAVPKMjXoxXatrDRilcDqOzzRvAizCEAxLOAQCb8zE9d8Lm3tPVTDxPPss4t+19fW4dPmJoHKUypsUkG6tK3a3Fs++8znxzl98S2zes9mq7VQZXn+v9/fv9d/xGFfAmcOLEZAWAdR0bXWXUYFcIEL6vM6ETW4ZL1IP6mGuNz7pYeYebhzkSRrAoge8RRAUIVoBkBTd5YjN5aP4/Q/8YTzw8b+gqw2fIUMwD5CsuqKZZi83HAS5fOqPNPuaI0O3KA9S16CbkM6vGiz4/HSbSAtU9+rMpZupYGBwIeOvufF64mcFA7v/CPgFPPEZurkIPOqRZwuyCliCM0DCro7CBqvj74xLN2/VnFjR6G5gXF21Rr2WdU9QeAxJtuN+GJ+vzUeb12nJqr5n3Klg2vy2s/EUC4HG7QoajHsxZUG0d7sj+5hrYniuZK5JdYM3a+KWijg9z8nPVfeyl7d/X3E6M2UJBKxMhXGqir7nWjUyVcwbyhtcmLXbwTj/AMrltDam47XlCk+Bmv+iAIMSkjMnbGU9Fa6a3Kzv2S1qpRZz5xY3bW2YViNLWdkctm6nbl1+Hv+H7HanHhC4VaGlVRwqjUfbtWh9OSc+k8VRioyFDnSmqyXaPCmuD1m8MrymXaslrkawP0ZMeo8Fxa00YU+t4FyjhyNcipUdOpElXWmdnAu2uOr7D1/x2cZYapusen79THgf6QeXLz+hjuVlfqzY6t+ItbWNOL9xPt75iz8f97zgntjL9AN/p16/jtEKeX1t0e8ngdDce6cB3ogro3V2O/eb+w7PpC27UcuuFx2F1BxiG+iqJj4Hfr5uBdgqAMb3vRn8ehMgLF8EcspOvOe3HohP/d0XqBG72gSD/gW4cKDUlDJr4iHxnBqvCRu2BK1VSMPEURWJLqMHFoD+u4Bxe3bRNUWZT6A1QI0bmN/JFAS/V7VmCCExSzWG6sq0RUe5km17WG1FQQQz3HlZevTpdundEcY1q4dATDO5tRB8r9ajW/X0Gp8auZ5lamk1azrzf2ydNAGUD128vG3rwbrTnLZdQWHWmHusBQlLKDX4jI+6EwFZh/n0jrSpdJys9mZls8KK5ln3UvqG8rC0b6jZp1tcCpHIRmbY1TWre7i520rcVkupPDcK/FQMVN3HLswSh2XMTvFR/CDHTt26TRO1q9TeCLk97Y2bJtwnww88UFgcBDsVOGCt1VWUwLKFUKqdpCJpgYo9IIB0YQRbxXgGk0pq+yOzN+Vp8bqqALXwhik22ZePIFJJJlYW23rq/KvQuS3NBKWM3bY96fCBbiKgTBdy60pP5VdpBKjfKSaqqtW4kqmVQhVeluVU2wXpOdBGbNr2qbGvm/LnHMHO9s0TNAGvKitwb889wO7JJy/Fzu6NJI+lopJeC1q2sADX1mJjaSPe9nM/Gy/5Ry+I3Zu7LeJcz7oB5iSQW4QBiwyak0CtHfB29qepFnPYUGVVXddFn539fHVjjoPwF8ZNs8jiWwSC08NfTPrhhhUoRwCUcOj/0cuBOMLly/Frv35ffOHrX+fVjlhtQpofAA+uTbxmAYd/l5HQCuvLgmZmHE01bbXkO3hQYBvk0v14y+JSyjGyTkFVN7xvV2MIcxqNySECXRWktRaow2or1EclQbm4XOshESj2PmRVwcEVPB716epNRRuotvmvFnGJYZXN67VqFTpyvmAJ1BiqnhsjgysN/zp1gSPiFXusqdeU9J40aPl+koU5NwSRpVg6Ugmruf08p5wxQXjpiCWmwACtP8r56wSLRt0f8qY8PluQVgRY1SWJLnStUvJijCrwLCCUZ0AMTTWZpdIQB8ztuuP8vbL80nKiexcfTcISwkTTfWKiityz3AOM24oBybw6WHco7A1iSolral41AxaQmnOsF1/N6jU9OZwrlyDWZIfroaaywmvhWZnM3nPg5IBAHAxPNa2XSRd0uhwRC+uCToUgVJbP/e26Jemzyf6PLTYry9JVRfoaW5HRfpFil1Y1P6+asSCoqNKMOg6QTMSmvbpHkw/lXKk6jF3Mjhmnx4ihDCvUCiH4DGIcrTErQjcbW/HUtSfj5k10LJcl7IIYcv8rH3FjDWNdiTe+/vXx6h98Zdy8ju4H3UVY19TyZ5HVd7vGkD/X1r14rAYxm2fbauj03VGe1uuO1/Y+mLt+fW3pve997y0tfurFTkPuUUgvuuEipK/I3AVEd39UodbcmJRhx6TYXvvqI/Ef/vN747GrT2pzst+XwA5xOwkWxV7Md+DB4ImubhZrmF3IV839lufMNapsqiZwXR/Qm5dVXgozz2169HDN2ho3lKjEEmR0bwGgUyOdsETzGT3HLGmVAoQCghRlg3XP2fFajaBndp1dwnYJTV3MRehT+CG0r9QEz4kFrueux0V7HqHWX004DQxWTJSvZzJCWld+Vp3U5uprikPGXqwMSAxo7n2QNS6RFiSupcm74atftBVt913dn/2MJKs1E5jr2ZEVW5vN5h5LgYu6lbLW02pPQor612WpO9bFFMsV8aPNjXOxfe4ulQnzAmZM7nio29mVoc6Y9VyT2MC0E1mwjOOuqLC3mY92o1YrXMoTBHpXWtOHIi9Gs7Zzvks8Ed9141zuieY58WdleYlkwtpkpj/mGT5iTVg3PLZF3GpJ0rOjFTXz0QJdcfZOfdf9c285nuYIQInfOf7LFjyMD6o8HWN27DoiD4iLzWsrZT5dOZcN3B1oZJy2x/59VmoIosocxZplScOyu3Hjejx19Ul1HkFsEDIHzGmXKFtejjX2uFyJ1/3QD8cP/8Rr4vqNG/TUOFY/B3Zzry3CAG+/Os6qPJ72+giM4/VGEJtTTG8X6PjdCnYjetabj6A0B2pdqE1ZeYs+27T/kvc10dCbu8d+/ylpZG11JR7+3N/Hf3zXfWRi4vAA7HwI9lk5HtpWxnAaGXji4UuLMV2FqYkBTEZXm609a1wWxrcsWmoz1IDTdUKN3blGZlcalFpH71tbglB4phWng5eWayEMeM7s5tB5kgCxRUkBxcRmubEsDKpGV7VJXLPm7PVY3TRxmM8uUcT/tebtgrueK91PRZtlGRgse6pB3z/uhZb9BZV6rZY9pZVPA/chV67voST9CO6bctPBLokQbDujjgctFbilCZjJ2Fmh8+eiJgL3PEYmgicDTuPyGiuGSN8ZlS8B99ExupAD7OTmJOjx0SEcD+LMubtiY/NcHBzuU8hJaKttjlztalSrLdDjqbZitEYANvRoQqqBLLRV5FOurmXJMMe8ZGVPiSmi1cvqVpk2M4rBWlQ6yn4DPj5zEqNa+gDzC3urpk4OUcyuKz29qgrdyBPigkPT0/jXqDC2tVrO9I3StsggKdnWvT/ahz1NgXuflWqySzrOEit1oRPBehZR6NZ0LVYh/yzAqCtceEHKjBRw7uPcA/w7u1NYOXOZNhNQAHY7Oztx5anLCuVkDVOVDZOLlWu6qvJ5P/CPvzfe+OYfj+u7vfsBnnkkoPl+FdxGJX/OuKmGzGjUVEwYP+e1GQFrvEb93KL36utzWMV9MboxTwK8EbQWDf4kcBvfq2g9IrcHXf+tALm2thJf/Mu/jl/77ftjl1UmDuNgHxYQEYItfkg2EXN48mN3lIRC39j+25rWrYCny2hMlZXWizr7+Emo91p+jtV4U3nDjQs1CnTFizobz771RmDweBLc/H1qssvq8AzNfRl5QQQMAYznuwbF/V3E6ah5JuV86hZzjFA0bWqyIA1k0i5ZYiXGYAo+BS01Y82dLKbsuVbYVFL6+4LhOyLmdDar42hcixaDMXD29bHlYhDzXlLZKbgNk87H8WfjVlXPmqarDOXjbOU6V817QnObLjha5KXSPdvYOJ6L345i6TBzJll0WM+tAtBylUrQZueDo6M4T3LKBp/aqRYieJT4Xwpqzy8BdlKMGJIavq4VWXRoC7O6Hqtrm6zJKTZjzwls8S1aF4r/EgTRS08mjvItW0w5i2Xb7W2LMy0dgl4p/caYa8aVdfXSlaMwmJtRlC5SeQqafdvOZa8SlK5BCv+0pJKIg+8e5hiytLQOdrpVnfAvZW4pDpkKoj2+Ajdruhkxf1ASkO5kBY/nOiv+uPIM5hQufMd4pbQ6BQE5sylP8DxOWbGblUUm1PUDZxWJ5Xt7ew3sWCI6md3ej/zsKkhIS/HtL3xp/Ju3vSEOVrCPJJ0qsFWF169XhW7u9ypM5wBofl0Wh7BGQJvDkBEU5z7Tz+H0XnyuRW7MRcA2h+zcI6f4Zv2ZuQHX10bwq2DUfmeZrZXYXF+Kz/zRp+I33/+R2M9OB9x0mRvHJq2UZdY4k/1mwkdxXywC4fpszY1antcLja7J0rz6JE/mJBmXI3jiMwaVuqmaWyMtO//drZapC1YCtsdVHEtSdXYGD5vbTqDTwa4RNcpzAVxqQ0qPbTKu9Es6xqM0D1gDmfeX1qVkXA+i4696nX5YPHeqHViVnPZ8ORC7qik0kuDhtkWeUz/n5MFvWXMc/CQTpbu7KiNdsRGs3rJXXT6uJUI7ztiLGrQDSKYurqEydLS2mAKomBAsBVhomENr/vxcAh6uA3JKdUORkEVqfVfaGGOitZsWRPY7wx1JhWebHCgpvS3M+vo2zxTvlWkC9Xm9l+kpwJVTAbNVps70jt+pij+BY1hrKoCZLqF5gRkj8tSoaHsduXtLbVJ6amgVd7KVx1et9ravMTaA95LyEs1cltBXaopTHjDfqtJjj4Vi/mw4y4oqsugYm2MpP/yrKkSE1FLMgvuvpWnInd0JcdrIIslBZhXZAQXJoYfc7/baQAkBeQzfe/LKJYUrsluEUvsAzSu01Pmd5eV4/j3Pi7f/0s/GyvnVSeuldj4mckM3PImssggbqvwaDZfRMHo6wLUIO+o5nwPX+j2e6dMIKvUBxoesQDC3UUeLae77fu0kq64K+CYol5dja2Up/vRDH413f/iP4pgNC9WVHJ+XO0Wlv7AZkD5ghh3j/i2W1wOkFai84BXg6vjH53Wx4lEz4ufchTg11ipAvals9dn9iOu0UlAjESXHXueXY2+VURRX0cegUWZzywQcb7w61roZlbycliSTfXWS+RkK12RdDhXhvYEN+j74AioINLlROScpHShAsrSRrbkKdHWuPEbNVVqSpUZpPUCcj3yP5ZcTeMf9bEvXllydm+m+c+xXQN4/ZyFVWYmdbTeJJYprqf/NmByFbO5Vzlc2cNXc2bJTP7u1tfU4ex4NW/UUlJ0AzyxWDDqCSrZNe/dJ/1JskWueTVjtmQBrb3V1K46grLS4YS9UQKGZ5fRanz6fn6zez7hooZQYLCoI+UzRW9BSVmDZqyRes5bVJLA9ZE1DUD6dSo3lBCi+R8XLClKuEc8dwFRpNCaHOP/OwJe2KlmYZFKa5UrFxACmikVg7cKSwh1gOUF5OCYpxK2H+rhlfTcJN/FiaC7k5VA7p9wzOrK5TmnlQYZRadXra6vrJMg8cfExeVAyrm0yGKxN1+1kHdXtC/Fv3/aWuPC8C7G/33PzvI9HZbcqwlXGz/0+Z6jMgWE9x3M4MMrTRbgwfrd+7zQAZW3M0WJZdOMqCOYeyN+rgvN2Hnwc5DiBFjpTTX85zqxE/Lf7PhLv/9ifUctibl3pLdXAwB75mp/WSvV0N0gFXD1D7rx8iPG5mvBtMSjV8tN89sRkjqMwzup9uqWXLrgivG29+D5ep9EqsoZDcgGJHr0dy63CXadPAe9u3bEJq7SApt3zvpnM7LiThLCjKnKJep56PKoy5TLBGoJE/jbFa2hxT9MgMC/V8vX6mfSA5yNTknHYZOYlG7a7FaedFcRxmE/q97hl+U6tzb7npnFCH9qu+XaQq+emuv4EYqkzNEZrlqJK92KgewVzsCD8MJZMKscXUdj88DA2N7di++zddM8TtGgNal45J9QCEPMr5JER5Fn3DcWeVXOUbrG1LbIwldx9FAd7e7zW+uoaKxHtox6nLYWhzBZM034unRzeT/2o0Xv+NFfql0clNMGygmNTPkvJO/USzBjXsoBSZdLU+FRjEbuTccxMUaJzNN2WVnQFT9kPjixQxPxRlUTkk6rsEJAS7Jbh7ibj0ek8buLaS/1xBiZl65z/Z1IV7qE1oALIsyHrj59Uwqw8U4OlBTcm7k2wKxZhs/6y+oy8OugKsx6//OafiRe/4oWxc3O3eZ+s7NZ/6/VGxX0Eu6cDWv5uV4h7qbfxvQp0VX6dBGbje3NK60LLbg4xvfn87ziQ+voouLzJPYG3uMPKzI1gZ0FUDwp25Jnl47j/PR+MD//ZX1DzYYzOlSaYPG6h7JiXNGEKwFJDsfr+xyoPdXFGbWMeyJ1EnnGH1MBdOd7WBjc1tcgsQI3fRRdL+nkvJ+Uu4o2BWejTFLqZhEsaMv36poXr4ON7ukZquimwKthBoGVS2QTsLCCcoGNr40iStR22/4+0N3+zNSvKRCP3mJnnnJooCiymEmS0AcFWBLUBhxZBhEZFwQEstRnEtu/9W+4P2qgItkhBMQmoNDIJCCJDAyKlzPNUdarOkNPeOzP7iXjjXStW7PXtc7idPMXJ3Psb1hAr3pijb5YMK+R+LNtDj1IlvRTt1qX5KERQ00WQTu1fp9dY8FEQZAjikJZDtRrTrll0twbYFL9dMbf25sP0jhbA6/mgsATJHDlWsYIKGJnFhLrwVOtX1lQaa8Hk/dP02QgOYu1TVK3ZPXONzHfOyfEJkonFUmosSh9BP8F3B7miHbMFS2n4vSdvW5Fxq8ix630Ll3K6OpUbd8/Iox/+YLn2huvk/Pm75V+/8AX5+vl7LElZe0cyV43ly6pGhXnaewNtRD5RzPFmWkXiOu6pAWK8Xq9lojhz3Vj2jgoTWvQqjkHjU1qydBHbljT/Qj9ucqQg4Jok9hRvp/sDtKT/LdF3MKTuOPFDM7UoVu8v5+ZLpV3tlQd6aLungPYRtIUfmNOL4mHmSI8WjX5fOTEhZDabynfu+k5JnYi82aJEg4lafYzPe9az5Cd++kfk8sFBSiGpxRAyf+/x+/hZ5tNFOAkCVlYQMmbwHMUzP3TPELgOAWJ+jvnsiKy9h/U+y2DH+yNA5vt6oEHwGrrWiNgTRMnAeI9WftiRY3nba/5G3vPxT8nWBCV/GFgBxIB058FVSFKlJuD+JphISHjV/FQXCppLDOjoj1vvRTRUkxcG+azRWCLg07xmzJn+vrAgRbtj122G0AetCOYNFEzOwSb6LgtQ0bExok3bf6SeXsZgS/J0NdXBgAUfCSxFLpluIWIwzqVEg3YCfiJR1+m5fdQj4bjfhXhdaqXZNK67frZWWR8XYLwh1aAwEq8hCvqlruWshmYzvjMlJhN44gHKAmFrsgyzdJOq5b/Z2AhkXmLKozTRvw5J840Z0+n27LkbLDhFr2NFn3IedL5uIo5RmBiF0h/+PTUmCBPaeDQzU9x0Nje/1PFqKTvTiTzjyU+Uxz728XL9jQ+US5fukQ//87vkPR/6sHz3wpHszPX90ND1h10vNKhGU4FOLc9VtSDQjU+95Izp+iH4BSoLNC5oSllY5vqa6Zd277Ksei5R5s1yN933Z8/wXoSFVh1YrXNI2Gd7PiJunM94R3E3Pzb7aXugOjSE0epDQz5cTZNJATapA0UU7CrgkcfQh4e1sPw5t75UU+OpTMcTmW5P5bt3fhe5faGKCoFV9xaCL/Jan/HUn5Fn/9LPyMWDfd8XFoSvnSOyny7uB9+ReXXesyGg2oQN8ZmbtLf87iH8yMBZ+In67PJA4gszsPX+7t2fF2poEps+j5Ipfy/Xj0ayfXIsb/6rt8r7PvVpC6VWBsFweYAEAJBNMXH42qr4MB8AzKJzu7epmGeqZO/JsmjCigAA/HjDTkb7mQTLsHs8w/xidA7zhcGMyU3jfQQDLVXkHB2HwjQ6NDmNcUJlXzRK030Kep81ffQgBGq1x94N2zQTD10GMaFKyfFyKTP1iypD1bmOvPEoYSME5kRTJNe8zKWALINC4H9hKkLMHyQNoZIG9hPKUTVLts/16vRMRi/ahd1UGAMBwGjBw/TLgRho7In1MkOsM1iuIbXBsiWBdACoypAgyNTam9xLgChMcEgk9/y66K/zYsjXnLsRvdFMgGvp2IQlV3fUBFrJqWqrSCbXUldqxkSftdl8u6QXLBcrecRDbpbnPfuZ8qNPfrrc5wH3k9XpofzPP/n/5APv/YB8/DNfkflsDr+t624URg2APbXFzHIOZLY/9EdRAPF9hOCJ9USyey33xfNeBBNPwYsuF/j5dIldi6eJOEQbGr8gwIVi0Nh7r9VZxgBXiEU+WoBIbfNVI4pr6g8AD9oka7mStli6kNYPMuYoaOGcQNiOlWjA4xhZ7GZZO5MQFHStprOpBaicWEQsBYtaZQVl1zQPELU5n/TY/yi//sLnyP7ioKThZJCMZzWeh3jGIpjx/k0AdbUK0NWAXO9ZGavyc+I9W29+85tPo4MyomVGbS5GBIIhUMugmKVgfk+ii8/kgIfATj+3CgHHx/LG17xFPvjpz6gP2kwGNN8wktD8eDRnBqmf74u+njj3PJ664SHFgOYqq/Hnpg83PVSTG4C0ErNrR8wZS1oIJPqasrDlmijXr/i7i61etTmYLbluUSKNBE1Jmr3qoumRggKZsIHiaCTL5ULue8O95UmP/2E5Obwo3/rut+SOL31d7j44EO3pxYJc8XDEteutaaUFHGA69+GnijN0AHEfXaSHyKx4z5b5aCLjCI0+veoJ16NnRs80irF7npz5lBxwg9mz7FXQZntzKGkCPsbKtGvBcgUxmIm94zz9o6dLA6Zrzt3kfNsBsTENo6QYGeXaumt6gRYpsEM8Ea0moh3Ap/Md82WpkLE8Wsnj/8OD5def92x52OMeIweLA/n2t78k//KRj8v//ti/yUc++VWZTWcOyAR3NxWyur8exGJapmanGhQtKEiD0EQ1hN6zKhDMgPHsc49MoLN2WLWgtU3DmtdGMIdgu8anmmvaKjxGDx44VM5YykHTcfBcVj8vgAX0xjNIYbOmMpFmmftWhZAYOV1Nzno98t9aU3z9HH7W+Xxb7rlwp6xWbSHpqp3BnWHpDqdb8h++/6HyX1/0m7KcLL3VDwCSvvu8Zg3fSAc68/YeryT9DV3bO2tDz8n8JD67yy+COySeg0EzZtz4uBAZXfNkohRQN7ZlYOtSfp1OHDwJpQd++oz5ybHc/mqAHSrFV6LkQUFUZn1/XpwoKZbxuo+lWagmpaACXjFLuFnMpPjYFZkRkqL5bks31SA6kVX8SwK2D8D+piRHvwslUX92PGjMK6KPIwNWFCzinOJaEOxKtJ2ZkE/l3Jkded5/+UV57GMfI8eHJ3Lnt74hH/7we+Vd//RRuXwiMpuiykuU8ggAYEgIfKEPjXsfAa8GuLCpZ/W1RHojw+E+lWd5ySskVVdZuvpia05fNAeRUepnQ0IPov5Qdsyu8Rf0DnGkU8ydo2HbmFDuzoEUfiUNrNJ1Us1RWzap/w6mNWi1K5lM53Lu7L3cdIsVsO+YU1fKZdUFIPBB2IKkLy4YqQ9XzZcjBS8vR6ba/c33vVZ+9Tk/Kfe64ZysDhdyz93n5ctf/ZZ8/FNflK9860jm87lpPxbI0ST4O8hY5RNaSWrwFwJIWHnE3QamWXkGpCkwtbEwzz7oylapRClWAQQmRNL7WF0ZpqnX99oaqM/Lo5ULo3SQqtSCIBfyuugOsH2wLvE6Cl4DHoCgMDRyZWUXPoP+/3guq0CKsTf8zv3StM7EwgycJ3L1RrKzo/Ux77Ji0EwOxxRh2tXxbE3UlwiXxS33up+87CUvkMm1U1muPAUjmGN5fodALwPOJsDLQJexpAdeQ59lvMn8O6/hEDDavFSzi8xw08OyFhcfzO+u5v58zRDKkwGR8LmIiPoTmSwWcvtr3ib/9Jk77EC0EhgYi5bOikwoa5L5OwTmVXBkarMtqkcTstdZXI84RkpL5cCaA7w+16LPLAy/eVX1f1FL0EPkfgUUKa7SGDZ5vdUKiZbmQD0IZOYRhHVscb2wtsY2ynsOj47kST/2w/Irz3mmPOaHniD3ufkm+eYXPy+3veKP5F3v/Ue54xtw6EEWAAAgAElEQVTnZffM2cKE6J8ZIlCOgwRafDeBkHgNwTEyvWIya/xpbE6LtVynw9YvyOfpujRadNIo6dtl2HuPZiNjiAe6/K5mbWPUtTZl+xw3jVqBSO9IrsxUg1MM/Fx4k2OZznflzO51TVsXjh9iE5/lQSsW1FCQWbYEyeOadqAm98loJPPtXUs3UI1Qu0JYZ4iTlfzwY26Wxz3qFjm7syPn774sn7jjc/Kpz3xTJvPrrDKkkq366mxlWf3I+wUiwKoWUjDGa3lrni6i5u9QMWnrxAtaOw0YhXvuG90QqIOp2qw3Jw1J5SQdBGG2BZh51kOZzkJppaqNf4I8O0TB8sxwf9VKpG15kMaAogBIaFLnJ4oqxNJ2OIM6L+wjfwpw+7ltGDXdF4ZYTsfmJ/TSf42Qq2A3t3JhR0cacAJtmmcfQT9qwkRTV13/e525Qf7gxbfK9Tdfa9Ya3kPfY3t/FRYyNmQM6J31fAZ72HC1n2XwyufwSt/HNbZozGjSqVJJW1UkLkZ8YVwMglEGwXz9ELj1GAqZE78jAOomzdSMedvb5P3qs0uaHZm5se9YuNnNfUXCosbGgs6V6xfIgwSNxFTHO895YQJxjfCLB5nrYSwHp9iWhlU99PAi6KPtqBDh1jQjd/QjOqv+BxMKVvv4uJb/4Z5kbYpgZ+H7nj+HQsc09/noPCBisVzK037+J+XZz/xZuc/97ivn7/62fOOLX5Z///in5UMf+oR85mt3y87Zc15xA7lGYMBVQo60wH2vDNLNN8GU2yPeKEjw3gguyMwG+4k0WK6BJNQwnQqiMEVBGllPGqfgE+kujqc3Xlt/e2dNTAazJqOv5kZbL2p3Rmco/FyTu9W3u5Dtnetke+csGnYWcOMZxTqW3ntWIxLpGXAVog6mdTjQ/41R03G2vSMn2h3BNEjtjK6Nj1dyurWS77vprNxwzVzuOX9JvvGde2RrrO93k6dHiXIcTtR1/cyP5T5Nb8dTwoEiI7cwTidgTxkA3/b2Rx6cwb2xeRSfeXFVwZ9rgFMDk2yt3X1B1l34C7DKg4Wg9enrrSidtShCVHNlyCeyWi28wwKLR/tYjC/E5HZVnrUED2utVuAoPLQEuYBqbaz40nyhjHZVeo4WB9TGRMrC7u6Ogd3BwX4JluHzkVaCABeby2QkO5NdecmtL5RbHnWzHB0eleCgTWDXA7aePz6fgd6Z52fx3PZ4Zb6uhylD77sSEDYtfvJDGlQMTtAeeHGhM0OLz8zPG5KWM8OKzKXco9W/T07kDa95q7zvk5+ykGgzWZYKEGAExfTlIf3FbBmimOx9zgytskTyf1nkn5sn+f66aZhhJJrIGE2QwAVef9EPh0cGgrDdrOPdwRllGM2vXEeaLCigoOakrf6ahKfPYQcDHa+O0aRUs+zU5qBgIogEi9KwanaPetyD5Rd/+nGyvTWSo4M9uXDPRfnmN8/Luz7wSbnncCo7O7s2NDAagMZopCHjEytphOdWwalqdei8Xgx9KYqSNJAFo7j+BHsGbFCC5xwKTXoNbEv1CHlilMAz2EXBigy0fe+6BgnGgNnYtd6nzULYPTUkHnRWzrB6od68FZYDDWhBBX3SkZq/z5y9QaazHa10bs9j0j/eG+jeQNv7/TGJ3FrSTC2wCAnWWzKb7chkOrNUCQXi49WiRCrreJaLRaluouZOvbZEC6dOH1lKt/NqmoV2A2ASc41oLufb1sbbOBkNaWUXHT99r+xr576xFE3pVA8NyiwSrXtBhQaYTpOfzivZIGXHfX7kAZaa5IEdIZVBa5FqHqTtp0WSAuzsGeyTl6Ii0YoqvKN8jwNjfshwNmxdHBtRbICBPjj9BmBWV3cs2zvbsrd3US7vX5apRthqipHnFNZuDLD8WEDL1kxe+Nxflh/68UfJ/v6hgT18p3xuqx3y8/jvEMhEUNzE/zMIZszogVXZn2TyzWO5EtDZuJh6sGki8YUk1KzR9e7vgWU88HGyebDRl0awa4FmJDunJ/Lm1/6tvPsTnwDYecJxqTziVUjga6n5a+hp54wp+B04hxiWb4zTNTuOo25uzaciE+2uo7djMfNETKYuPiAcmjXCChFj8fntu2KABw4u/Q36u85dAU9/VirFO2NFXhed+zh0quUV/5XljK2sxNITHv8gecSD7mNRanfddUE+/a9flH//4nmZn723R4dRw6x5cH48XZtZB9MyV9e6o8RYALfZmwKLvsS1KS6BxTRXOOrs31IXFUTbhLZzn6CN2koVzQDfteZv0qMaiEyIcqZUaMG1S4uUMs0EZj4Wa6YZDz64CkjYdG/hY363thYmaO5Ezpy7DjUxKST5BCDMVXt48SsGbXmsHbx1TbyUlFbfUC1RmeLSaqCuULKs8RkhD840MgOtE4vohU9oXQNm7U2cM1YOYVUfWFci4698wBdSp2DHoJo5yx5ZhZRayJt8gJYKlkuL/KTei9+YJkP+RTOm8SiCd6ERtOphU1s9B9rE1daHgiU9HaY9e/i+lTGsoMHxVME0FFHQlEdqv6ZpkqBgyjG68vHwbNh7PFVirsWgD/Zk79JFJPyrAGsyASMytfksUpHQ2mgsz3na0+Spz3iSXN4/MH5J7Rsguj7uzOOj4Nld62Ce7vLB8GHGFO5LvC9iArEkjyHjxqbrBsEuP3SNEfuoeqheGUmrwvPzIbSOA8+SdNHQqHVtbcnZrS156+1vl7/9pw/LZFJTAqJ2Z1qSy4pcUPWDUWuKgAwfOLtHV7+dXROAJ64NgyD4WWTa5UB7rU4Sb5SE8fs6oUE6rnb49p1tpRE1ayBUGesdq5nrfSDkU1kutZQUzF2mQXQivgjoaCujSfpwyt/rxrlsnazk4oXLcmlfZHf3OhlP5ok5IVwamqmOhL3zAHamQdh3lS5QE7Klk3WhokaaQovTaWg3bJomg2PEicxgwyNeIYlTmDBKBpx5fhtqHcKn1ApZ9bnFv0ezd6B/CERkhM6oWFnEBavyPUPhDeDgz2s0M68CxLJqPAdnzl5voKM32XqF2qExinVdwvWWPAZ2asREgeDtM2fleKlVWxRclzDzBuFCacZaPakQhDbI6G7uFT0is2to07dS8zqh2SCdQCMp4UNsTXMQsLxeZ3BwEUAwn2rurAFGdf+sB2LQoCIYZp4Saa/SQFuvE2eophXoGJero1q+T31idoQQPIAmv1rtxFPpQ3WfLMRx3RiYY7wFH4Im9VerH1rZPmIUkHy/NQGv2J7N5Wh5KHsXLliQDFbWn6G99qxuJzQ+NVurkfZnnvif5Nm/9nNy+XAfglgAuJ4wndeqhwGZl2UQa/hrsJjF+3rAmPldvibiQ37W4JiGNLse2PVAbOhF8TD0CGwT8GWgI/OL/6qEc2Y8kr+7/e3y1n/8IKICzXEOswm1PD4LybxuToulobwHFyT5GshVgIp+Fh8wJfMY7MHw4zrPUP3EC9zyYLWbVhM6Saok/kgk5bmhMke7pjDzwKbfmk2qn24lq5WWklqXnNnOCOsGDedk5cDogQcrZYyrlYWej+fbZsbRiD5j9GxdxANbJOSY98ci0RFo6ljiIeEzzUDXBI7UjgFgukxQ9qCaGP7vZbSsSn3Il4qaKxgLnoOu18jTJBZHRqnf0Qcaz4YxGfMtxYRgfzA9gW4yp0kbdT1BbKiLCB9n8d9Z9Z8aQKSM7uw1N9SqJKEjA2iauXkQ0PJaWsACWmAYYE2mU6uGsrT6lDpwD76I2iBzOd3HXLQa33MdHxPbizRtJmxvI4UeOJ4f6YX83YDB/a2gRFM82D2qouiaegucAu4w+VN4g6Cp+YnekSCZqPOZawGU60ShFnRpplrPx9PrCdaLhYIdkvmVZqBNYk0NOEz7ZVSyx7D4/tPagIoxqN6EsbhAZvPTOaMYOCjDE94pkHnUKs2SGhV7tFzIpQvnLdgIYIhns+WSgp1VyTG+MJYnPPpH5PkveJbsrzTXrgW7DHybeH3kYZEPbcKMeE+kz02gNQSC+VlXAs4ylwh2GZVJLFeL8L37I+gNLUaWRglKERAz4CmD2R1vyTte/w55ywc+KNvbc4sQW6yWtpFkXH765cRBgCYFYy7uGIZjOlR0CMAYTQj2TMfDdk3Y1gUjNv8dQqpgSusAjF/pOXgwsyEQpZovdM482DjUNDtWwKgHEmY+jgufVzDSCKxYBYT7UoGKveO8iHAwt8Hvpo0zVbLXhHJUY4nvIrMm4+O6MeIyCw8RIOPvmRES/BFw0YbuMyCFdAI9DCY0ji2akOLBKgFH1AAtqwD+M72uZ0bn3hahKQgfGWSQM4f9i8+y66z4JSlJtSa9lkEmAJ9onVD/5+65a33/WXaM+9WCXQPERiZIHjdANhIZy/YcPrjlEiXKzBdFK5oz4RII4iH/tHoEpdxWm1GIfC9eCWsF1ts7CmhOnNVRBbBHvpD/RmFnL5od4ocsCtoap0KHUX2Rr8s0FHkR1zKeWdJ0XS9YP+grsz5x2hjVWkEdWwRjLcyOZsow3eLcMbUB5xdMgrTcmAgZSk7Tp2tjrOXJ8mfVj4zVURrQ56Fd10i2d3fNBH3P+e/K1JPaVZ6x0nHWjHckE+0+70FKCnY/+OBHye/81+fKcuS9D0PZQO5HPtNZQOD5zpgQhWw+q2x0+CXzen61plyk6Oj4rAyWkeZ7QFroK6Ye9AYXP8sTHZpgnFAPKPN7hsCOxBIXpIDe1pacGY/lXW98h7z5fR+Q2XxmQEfmFiup6P38PGp4fK75YVIdPd6j/xbfAEuXUWJnuaFQUw8LD5DRH8ytJjdHZs7nWkfy4AeJ62r2dj/R5ZrQFqisr4MkDkltzqpcFDVDK5OJ609QKgy8oSq3IOmcLDmVsYmYFwMW4vrUOVfAifvH7+PeRrriOAwkfF0BPijURMKGXzV24Pax+TrWGorVHL12YDywQJcMPh08w6pS+A+aaiJiUrWiHq0S0GC59eaJNGt6JRFaBAqghsot7DRg87ScA8/pctDVAJGdM9fKShmdMnvXtip4s/xYnSGB1pQPC7SYGNioOWt39yz80KbYaacQ1m90S4N1UqgRpfTRQZNygcv9ozE6ksKV7XFBRVpT4FtGsWtvIGsNH6r2ZnsbBBU1sY6narrFuFgSzCtel8nG8xItLvFMhZUpvRJt7O6Hq2e2Co2WgmDnT4srHJm14+RYrSOoZ4s1RuSm7YV/bhq7t12qYGGHGEJHIEQUbm/TMchzopAEUy9u1N9nWuLtdCV3331niRyloGH7MLJGP+ZnHZvpcywPuPf95aUv+Q0Zn6utfrheV9LsIh+P4BLPVP4940PvWvKB/PzIM1peuv6UIQBdG4+CHT/MgyvSWhbn/IYekG0aWPxu03X1EFezTAE5Iv7WluyOx/Lev36XvPG975PpfCZLI0aVVKtZiCBnodxq2kqBCvrcSSq9lMeW59loJWSKVrndE8W1GK2XiFITg77T4g6DtNIKDl5yiKXHXMMzp74DXbM3rqWyC3kkDBwe722nDSpXC1sPMIua/M1Izax1kLGt7W0yjxK0qgYHXx2GGzp1h6jX2P2d1/TAo9xPQaFEOOK0V3cGow7r+yLNRi2+dyDaNXWgU5+ZJ3WDuXuBYs+tKhpOEGC4FmZaNSaoAR/r6ShYa0SgUkuHRodoQvDLYzlZIalcx6xrNt/ekfnuNSV9wvbS1hqaTfRnxwMORksGqdGYqiFMZXvnjGkFpi3XwibNvuUAnbiu/B3k7PN0jYsmtMjEyj6cOmNnD8DQVNXozcDO81l9o828bDXKYeZTc1/t7hOqDSVhkXsSaaCaP+mzd1+dc0DYVnCKVTMy0DCNSgN5FnK8OJSTY7WQVAHYtOZ0NsCrtEACBT4zvnpyS/XPUUOlcNrTTitYYqO0/qher22Z9Pl3nb/T3k9eEH/XACTrRT9V0J7Kvc/cJL//0t+Ss/feFisPmAJT+C6e4fhv/D2DXcvLQG/xvGVesgmchr7Ln2f+0cOTPAYLULkaZMwDzkhcN6Wa2oYkgHpY1qXuOJYoma39LiK704l85H99SG57+ztkNJvKYrUwUyZylBhs4L44WAqbbsJkmnGc9XCwH9rAfELngdI0FLtcircWGRweaDMjMYUhChggdtprwEAicylry4oaHslVoykdyBwYjQlZmSsFO5TgMlAKaRV8Pg8YpXIUlvXxemRj3usIriQ6liDT74qmE/x5+bDE+XMM7d6bfOwpJTUfD2PxyoxeDZ7h2pZX1SnlZb42b8hpXaCLCaler9cwiKT0T0v+r0gngzRspnHbgHLo2/OFUH+kaXjFDw9msVkpiHk4uo3p5ER2ds/IbH7WTGfsjYi9pwmz+qMj2HHNmTOmI5tu75hJDIEpJ5YkHuvOcF5mVvN8uijYEFxJk/W8aF1YNDG1H9douTcKWKRx9KSDtTMyeERZoMasjSN0FTf7nHcOoF+ZGl4BGwVKM6TUwgi29iExW7Vb9b2xfpG90mmC+6TPM43NtKKp0Q7AbmFJ/VXe9jWyprgIVKnm3taNoHmOtmOBPnHmKCJT6sAKUtMq58afjbGNrPOBBtHcdc9dMKOuBZsgoEXHZSbN6USu3b5RXvai35Tr7ndWtA6qtckK91Fw5Tszz49ac/yuBzSRDqMwMIQJGSD5d4/3bMKPTP9xT62CSst42w2JTKo3gbwgvcPWm2AGtU3ITKBrAU9kPhvLlz/2Wfmz214vi5Emfp7IUsPlWe0gho/XYLmuyTBKCvhdtSEAUFywCBIWBhwkygIYwbcWmYHF0Xlui/nASkFmfM4O3zANMRLTOYcfAI4F5jWsdmRQyiyse0FJVg4M3R3w0YfBdW+kM6gbhWVHiQ/zgeCgn5NZ1fw/dEOIa9Gs2VqeG/t7tcWdjam6KQjOplquC6Y0tBDAe1hT0b12yUcKxz0YqTI2ariRVmlKtKodXksxfs91RyoBMsFMWQ8anDve3IS93qkcG+Y+Oi/GYYDl/j0Dl5RQruurVWrmszPQ/qxkFfdd9wFBR5FO2/NMxq2+Vq2aos/x4uha4cVNa1nDxx63KQZ8Lj8nXcAvq5rMuPidS4cBM01QG6NpHw1SST8NQwvdD4rA5z48bezBSGKgabvfamaG0FLNsgQ7M3v76seGqlHz43zsLOioJ9oZQkFlbEnlq6Mj5ECaW1V9dmM5q8LDaCT37F2wPLf5bFZcJhG0mBxikb+xgozFpoCPQEhsS+9FIThGcM7GCDS66547i3Ydz5xqnMi3E5ma73FLrpnfIC/9vd+QG2+53sAuA13kJfHMRx6R+XsPlDZdE3lpD5giMPbOX6TB3nvy9/F5BewyIDUXfQ9mzKEBDE0iTyiCTjxUEfC4wJpusPeVO+WPX3mb3HV0WY4Xx7LUMGqtHu8MC6Y19o2CXZ018FQy0ueumfICgPBdTA+IjIQHJRKD/t60nikTZI9qN8WFMG9Ka8qIbf5WnT7k5LiJCybK1kTAddHDbNpV6PwQN57vYJ1KEnMmvgz6+bpWS4FkHg9N62dYX9/iI3Qzb807c1D2qhm2tuYm9OLLujYhvFznpv6IOn8UaqYEYPRsvpPWr5clxTpfmBgZWFGEiuQo3/IajyeWUOzvM/MbIajYC4oQEoUL1NpUpIMWgoRy+LHgP6pRmPbticiZM9fIxLoN1FSIeh608omaPdlto1oi7KGWXudltsYTme3sAhAsJYdjhZ+KRQV60jSBKa5L9fcg9cVgOJjG7PXBxMeAsCawCDhdCi7Yn9Hf7Z24IXxB6EECOQE/+Lu8y0nDrqA+QpOzaXq1kmCZ4ZlqhdVTA7vRaGZ5bJZ+sDiEVqjlvkTkYQ96kPzALQ+Re994X7l8cFHe84F/kG/e9V0zMTYaRUg2Z4k/BqOx5meNpK5977h+dVxuzt06lfkUIHz+nvNuMo1VXOC3V01bp48GvWM5N7mXvOT3ni83PeQGWRy1ftoG6IO7IwL2Jq0s840e6ETeFWks87RNILcJzHq8kWto/0bNLjLyfGMcXI9h8Po8ifzMTROL32XNL5u6TPJSqeXSkbziz98gd3zrKxZsvtDgAmX4oZKKNw4HXpXcpmpmyqAQN7WOo1bTz4Qc557BI0ZYQgCvHqe6VjC1socAwa4yCjK5CIAYdWEMcBjBbKmRYgUYIQ3bgSlRpy3gNgQRIgwzsGUipLkzSsd6D82Y/JeMnABeJPaQrG/M1AGjrL+b9+JBimNgMEMjnXvH+sJoFVSLfw0tVTL91j1zU3dq+1OEGuiXYOum+jjghZQHmlIjTXE+eI8XE3ZtFb46Tx1w06KBI5x2BnZnNaF8DK2FYyeAIm1BiZrtcSrogoHRQqCagBZ+dkbsARVFTTffX82B7K1RTyrHO1jUGGBtLaR8pnG/TLMuBR1CxKw74cj4jV50rb0MJYUcTfRGXVqNw4Sphkxa7zEeEc9YqdCDdbNV9a7oEYRJK1FwU94ymkxkS8uqTWZ2rg6P9mW1OpLVYim33HyTPP5Rj5FHPeIJ8uNPfarsH5+Xd73jrfKqv3ytNUidTqZN/Um+g747Rm8iYA4BL3FM0aTYmighCE/GW5YGdNfd54vvNgKWuUaCZqdJ5NdMb5Q/eOlvyfUPOCcL1+woBHOf+N64rlH4iN9fief3+GrkNVeLBXmv4n1X+i4K312wK4xisOpEZdiRIQ4BXcOgUtmXTYPtaXMNCIpYrt273/Re+ZsPfVCOZYncodDp2S16IbQazmNY6tbrfw4BF5gLIqHiNTp+Bl6QGRVCDUEhddxer9CBKjLyUoXCv4t2+1bLhWmVZlCa5bQavUnsxtCRqxSlXAJRLCpte+3Mhe+LGiuawrrUz3SNTtWZSDP5d18waGbuj4lzK4KMMSzV4LBHXJvyr6kAlhhZgn3yNfodNQjSXQUISvXVL2KSus2n9SHZfvmHYJBJS8GqeE3WoE1Z8CYStCNtk05AOzBqMcBDAcssEP5OAhmvOXP2Og+Bb31R9TnMEa31N5FIgXB6881sTWDCNFOZR+bSHq00Ezp18L3RR0P6i2eZJrZNvhzHdICQbd0YPnUvOG7PdY0wMkcIZwqO1NhDTqb7+04tStO1+9CphPut58BMtupn0yTxYBVROmQ0cRbi9N30c6q/DqXSxnJwuCdHhwdyfLQvj3rIA+Qxj/5R+a1bf18e8rjvly9/5bPy0fe9W1772jfLP3/kX2V3RwsuQMOKGiPOk/vkPIeumNiDRosxQLitwnf1A6Lk21QuXLwkx8faAqryZDVhsq+m7uvMKyjduHNv+f0X/5acu98ZWWnaCdOkmnq7VYAoQmljdq3vaQSZ8EfWAHt/D92b92LtfG+4MStIkZ6MJ0XNLk8uM4v8noj48feM3hnsIjJHaTFrEj2wa+8Vmc1G8t1PfVn+9DVvkLuXly3KyLwiHqjiaW5u19aDXluT5MXg+6JUVcHI6xl5MWYwYxBjlLgjo7c1UYIOWgvyntqKKT2/wWbw8PYilufjPhwv3gzmwRqQRs6NaY9VMqJgYgWDIyNwDQvr4P3GfN6xykakl94civkuaKAR3NeI0w87ivG2vjxbD9v8Sk2R5vgsaywbTKtlHT11gcDmKkD1g5WADxe1HVNNp3aNBGPAYV/RHOnDKSZT19BjKos/oghYAJMakKCFnvF6FHCudI/ow7Nnrys+0gg6RSP03MASGVnGBEEFjHNqYLc0bQc0Y/vr2mSk+XjGyBCjhByZF88Ad4XPIY2rAFa0BzMduqDiwS8EAtXUWEice2ZrbR0h3ONVqo3428wUXAtAR3DAXrnfVGnYBSQDOd4eBBgKgpV3QVhRsNME/OlkJoeHe7K/d1EWR5fkkbfcXx72iEfKk5/2FNman8ilO++Sw0uX5d0f+Gf5x/ffIbu7Mwcp7StHEzOEZfq7i7+/+R55mbyHWh/3gWZ6dcHMt+dy8cJFWSyPSvd5HCEEpxAw1Wenc7nP2ftam5/ZvSdysqq+QZ6jzJeK0JCiTSPvIC1Emtj0e8YQ0loEtcj7epiQhchWEQgMIrl8tt70pjeVFj+R+fOBmfH3BlsJZOjbzZ/HBetNjgtSGFo0d423ZHJxIa/689fLHd/8ghyfaF6Z5g4h2owMlyaKHvrrXBt1t1N0NL6ba8IDUvtYVWAB0Ll/TRlwE4lVTTgx2IPzJAPQZ3BskcAoedcWP5DSAPAMXIF/o2hQJWm9MuxCYCnxme+tjNUJyE1EWcqPxBdpgdpMfF6pO2q+U9QSNPMqcxiNE2CMKpFrHUcLLGC3bw6lGwQEOtM5W7CHgxQK7qJsnK0x/w2afeNr9Avg200tacTLXxnHBDjZOwuEtCkmoDv208OVKNTsaQPWVgf+M/2M6Ru6xjA/j+XMmesNnuI6W4HlUEkFviz3/dHnokzPuN+WFZFG4eeY1E2z7rCVg/uZz0dkUrim5pbWVa70S7MdtRiCutWHNOFUW+tMPOjHKBdRrezkzTPE3dNlthQ9L8bMmFIzk1bfZuEdLAfhexvPU2vJYFI4hARN1dC5abPUw8N92d+7JIf7F+TmG6+RRz30FrnfLd8n33efe8lif08uLQ7k7977cfnm1y7LbIYUIKwL1qasgVd+MfoJPfxwTmjWbHkJA4b0Gu2qoH7Dne0dubh3wSJFy7Jofp0mk6sGLaeWGD/2qioPvemh8uKX/pqcaj3xEKHK85nPbiMQJ/dL5KMZqIY0u6jYcF8iMmTeP4QaES8iZvWub8YZwa6H0nxAD817D7/a64YGlqWCzFhbyRZBC5pv9+43/IO87YPvk9OtYzNlKuBpZFsMn44HtErPVRLIAJ/fnQ94YawOqkje9SruETDhOAlhx94E1IISlImh51wmoCipRoCl+avdaJiy+B0jSXHgKoMvlevdUW/lhUIQBteAQF5owjUOS7NIDXEBLmxnQzhh4kUNqInvpmZTfBcemBEBHtU3/DnBpBgZcCsEhMhTLzxskaFljp6c7n4sAPSFPVAAACAASURBVEptGKvPNanaYRH+tMg4UV/S6MLLqKEwtEdmBgC26jkWFczyY4xEjFqdN2y1RHL4zAoIatSoaMTcVM6dvaGaHl1oMl8dzWBebizSA0pTUaPYMq0OPq9quq+/Ozwljb6E+wZhpDnfOBAISglMO4oUa9YPN7eRrkyY8/w65rGbX8sDSGDSjiMJxQqYamD5dyp4uC86qP9Mb6DrImsFQzzM613bvDTgRLU73R8Du70LcnK6lFvuf6M86IH3kfvedK3B6yf+7avy+c/daQEtFThcCLBam4gG5nda09Y6FSTLB9fYrtcgLY865n3WkFU0Gn1bLu1fsuou5TsDTO9d6MFCqtlpStZ/fMhj5QUveo4caXk1mlIdhOM76/hak2UP/HrAxvszX+kBXI+nDoFexoYrAWXEM/s9mzHrJrVkkJnKEOpmcBxC+asZKO/NwSlx0VRS3BmP5cv/+3PyZ697kxysDuRotbKqIerfqf6P9kBHKYNMjwEXvU2p83DOFiaAZ+FzEBoYPs0VfFe5ysodtRoAgdPym0zSH6MlS3oP9kGZVtU62jlCks/7gBHVSC9G/rGiQ9bOMh1QEo9mTBtLUU3NoVf9bARvVinxAdlam58MH1DzoA+Vz7Tr1LRFja4RFlotJwJ0XK+oUXJP615Veij3a76UMdoa0h7pRO84sWoqVoQVWnMo2G3X0vlnjyewVcDHu1AE2iqzuDnPgMejMQlCWm1kPJlZ09Y29w9mverrBC0EmQWM1TU7zfGa75xBD8Mc7eg+RBNYKNAkKR6h97WqTNmjCCpu4MX0UUWIdGhgllrd9MZha2/+O3fxhRSSBqS8dqZWY2ZQi36vc9BxlrSHaPMugF3TZiJNNADj86ewqRrndDozmtX+cYuDi7LQBHNZyZndufnnlotTuXywlOlkGy7l4pN3gcMDUGrOH/Luet3IScPFKrOWdzeS2Xhs2qamPKyODhvtUbVF8CLveuBFLp7yQz8hv/rCZ8jlIy0E7V0wQlnBIU0u7lVcpyEw6wmgDSMLvOBqr93EkzMv57si2NkcVLPLjDEDVPx+6LvMZDi4RhJMxMtF7Emb8f7sL4iLrIOfqH/nrkvy8lfeLl/8ztfMVGNVS7zlT3N9MIHGRcnj55jyNZGBxnHjMNqMYoBbiRYzRuKMn0noal6wnB87XNwGFiX2iD836bXEAsakTKUAaVNBgoCLu/TQWO5dCrIwvOmYbKNZhwwcSbiQ4uO8zURiQ6/foZ2LN6Wk3zIQOEyS8JzQLxhBgwzA8uyS1sk5rJnVUoPeyDDa/V8HskJrfpPXn2nWls+zKEAN5/YIz3LQdAXYfFOX1X1wrHKSaRDnSFetpsnonJDYrsnl+vuxTGfbsrtzTZN8HTVAEwpMe2zBzgx8HiWpgDmebVsXcjORuykWAEkhzVNmnCbimTf6ieZPA33QDoQz18CZf5m6eJgJ1i0ClHJIHxZQ5T5sppLYfrgwlIUNG5dHvajWl38sWKzkxtZaqgTzeAYop/EdEVx4znUdrU2OJ3Frj8aj/UuyWu0b3YMOtSHu1MyLsF7wPCPH0XigB0Dx/JRKR+H80X2h44kVUchzsXd4vJ47rayj/ey0W/lUtUkN2HGzsEbEcj5aclCb9D7jyT8nv/ArT5FLe3vgS65tck3qnKObpS84ry08z04IsuFzeb4iTUX+2gM8fpb5cO+9EZN6vL7M741vfGOhmLjZ+QFDml3v8wxwLYG1ZrOhRYuTzGAYF48mpLOnIm++7e3ynk991CRkLYd0rPl2Ls32QCG+m9/nYJM8vjVpIW0uvl+PhIwEFQ+w/s6E1/Ls0IQyS1tcC+5V1OqK49s1Ox4efbeZ1MwsgojISIgEjp5kh+RZ9nCrmVk2B0+qZkkzfSrLpFESp4kmRoBWBgszWJTaq4ahI6xl39gept0zNzF6AnQdHQIBiuZjAoPbg9w3FiNduOfWE0zriFqpJwQSVNo1qvOcphbwKRAYI8NVuM+0t5pqEGkQa61NgdWkhPxPC2px7Qr7emxNVrfn51yT99w8S1UIOXdubiX9YB3wn75mvn1WtsYaMKE5qOCWBWy8xZIyPitBFvAj7kt5Nv3bXgKFeFNpB/Oi+TI+w+jQfY+FPpy2aApnd3etdEKBiDSveWMYn2fkB194c06dvhnR2/M34rPYlQNP4LmK41PgUe1uNpuJdv/Y378ox8eHKADg5nIxwQLn3gKaEvOnYMl1QuS1N3QOFX2yNmf05KZ2fQbAFGC4vbNrYKfaptXxtKAq9C5UU6e+S4HO1na5Jb/+i8+RJ/7sYy01gu+J8yXYDWl4cS+H8KDHzzMNbOL5vDbiD69fPz9tznGPV8fP1jS7TcycE9yExEMT+14AMKOz3jtojnSdaHc6kk//wyflL//27+RodQiwM58JTm8EMzsuISCCY4tMP46BC8Zx9OYSN4cVUGjGIWOLIBcPE1VBmHvgr4jvjMBk9/lBJVNtAdqORDm4jKZEVXWv3aiVM7x6i5l9vM9Y9BGWNY+RjUGrwyF3DbO6bowZWWkutrXxyZSODaXqDHKibN2sOO6pJYnrmtV8L2g/3PvyvkbAQDdnG49VA3Ed1D7UOatGHQMe6Nf0ABEvLWeCgZm9YRprqueYBoMdwR62lUUiEBR608mFfnWkhZa2ob1Rq9V/6WNWgUSBd769K/PZ2cZnx/53HA+S6YMpXeAz0s90Xts753RTSuQl6SaaLllOzcNCANbFnElfZ2tWp8m2ZYKkXNCxddZ2zdCel/rOxXNgAGxAxRG26R4WdOHmXovW9fm1vEEFBgAl80t53rleFMCQpu6meHxZzI+cPwo1HFtOm5oyNShs//CSHC+1TiZrwTJNvqZCUJiIAMpn4judm1acWa+YUgHRhSqaRNWKZb3pNJVkJLPtuRwuDmRv7zIaNtvp0dZKnqKgATYaRzAWmZzsykt/87fk+3/4Zjk8UB9frXIUQY6/t/ys+puHMGAT38/CfQSgHp8t+5QUicjHG/4Z+Hu+dxDsmi+C3T5PPA/wSijP73v3UWrLANJbBF5bDnlAhel0JBe++B35k1ffLt+5eN5s93oI1DHLEN8I5ASICBTxnbq9ue1PXmwScgRVEDRalMTAkCixRHMFWJKbE11yAwB42HUAkkJo7hsztpw0I0r0BKMC0J56GomSTnvOIxKy3m9rU7yR6AtXqvc7fZRqMaQXT7Ww4+H5ZqQr+ijQ3gaBOTCiAdT0EGtAiRZSRicIrg6YOcZXLQN1vyAdmDnNmIFrcj720iDWMr5RvaRI9oZItbRXuz6G3BijaUD1J9JtPB+lFFnx41ZTWr3bozO9TBhwypPIQwNZZdZa8WQ2OVMShzHnmJ7gwTLUJotZDGZMrQCi/rra3glryrJUmRFFJh3nFX8v82ACeQz0sYo3CH2HWxqAYutq0Yd1FRjUlOkuCpX8nUCh/+rT3VvX7Im3nDcAMYtBoJV6dlUoqgIwIiW1k7dbKvRWH2O0jCiYqElZxmNZHl62LgjaNd6EEjc79vgDz1agHNcotcegF4d2wbG4v9l6J/m78SzwBR339s6OHC2PLGiG0pjORTVgvc4A0Nb9WK6d3Cj/z0t/R6590BlZHC2Le4Xg1jfhYtSRf0c+fSW+H/Ek/t6jq8zvM11m+ovfx3Xn7z3wLZpdvnkTUhfmFZLOM9LmiUYC3rQIeVHiu+LvRYL2iDRNVZnuL+Uv/+LN8skv/btFZKpERrMQfVZxUaNEmMHIgM7BNANxHn8GHAa6BP7fmJXoPGYnBrP66wTC++ydruGBF4LZW3SiRer5j+VZ1wr7jXZaEm1rXp+ZE83tAZOc1v7rHdKG+KzWZU2fyAeAWlvdn+qGZCsUSNFqTvXamubEoITL9j01vkPNRqsVIxmrqtuXBGstz2ruBMeyfQ25a2zSamBlWgSKEucDU5isb0P1A9Xdj0yA+2Nr62kVYF7VRxjuBOBY09Favgr0WIFMtT6NopxOd4LgAPCMTV97a4LoyIkxaPXZUSiJaRAQqkLJNQpe2bcbJOx8zjOf0EtLrVIvVWZ+SLD4dV9cyd+s1hZ9ZmwojHsRucyu4F5jpinLZdYEbKT1r6QAgb1BY2LTNGlsdrLSJGx2BnGiaUy9CgRmypzMrB7lanEkq+XSinZrykTNa20FMQIJ971qdB6gptqnC6z6HfamgovOtcy3CA1IzNdnz7e35XBxKPv7l4vfEwWsURNT0w5Ax8fygOseKP/tZS+Q8fUTy0Xm2eAY41ij8NHj4/Gz7xXwMoj1cCaDYQ9v1oX89TO8Nnb67OJLe5JWHmRmeD3E70qD6SDxOTkIJTKSIZBrmbTI2dFY/v4t75O/+8f3yeJkiTYWbvbQVIRYjkrvzbZ8SutRumXRWI/BK0QS3x0XnqahvD4kZHweOxwArIzYGXEYtCkapxoT4wmkZD0ymrSr3LovnBAkoGlS0raz3on0jAfA9jtoztGvSPMV523rGPwOUXCww2aRo2629CLR2TdKpo97YcjKAgjXnLRY1zrYfUNuIRRDfQ40Geyvmg5Z5x8V8Y35uee/dxjzoVmTKoMGS3ClAMLE7xYYbWClADRfn8FO751vnzMGy73AuqkGvISmFG3eYaDGvGQss+2z1dzsc2yA3TUujiHTb+9MRNrmKysIqs8Klor406yZlQFjxAaQLAp0kTaoydBKQDq086t7STGSgVAe8MLUFvYpLMKLEVdbFs2Eh1CQ2ZTSUxVvMBe9V5O4dd21j5x+tr+3b9o+0gA1uhbPzHw08kATVrX7QRBOzWrgvt7Id/mZAZ753ayAqPYos/frPmlKxOr0WPYU7LzYIDtFGD/R+1RwOD2Wxz/o0XLri35VjsbLQv9DQBfnsQn4SAdDfD6fm4buOjjQo5crfbbpHZknbinYRaCKjDui/doBDxF3eUM5qSHUz4vTe3ZeGF6TDzcPo/Ly3elYvvDRz8qr3vg22V9elsViWUKmzRfiGlK5JzGK8mxKUR7M4MWdijqfgTiPiWCZ17JuDLUOBz2vxlICG3LumzvSleBVOjWY88NtBa9D7hIPT7v2tLnX1AMwfBgpDftSnl/Ng/MqLQ4QKKzcVlwBoMGRbuZXMmETrslY8DZodlUCjmtVADPsS11DE+0LY7A1d2c9u6YXv6DlO/o73A/GCEbuvQWOGLNiLh9zHdePj72Lfk36B2g+ZgQiNYnkP+B7KxiAs4Me3TwLKaRUq6n0eSLznbNm0kUTN0hB0Bw1FWAd7LhecI9NZLZ9bdMdvMegGuY7EO6fAS6fWWh0qkVg/azZrwsbazQJaab85MjLBkCVNkPyPNfRQNkKB7jGSAEmdOVAMXgXU8O8jKL9b6YAaTmx9vy5n9c0ZJgP1dqgLX/Gk4kcHuxbk18L/PIehT3GG88h+GmtpgKBxAGSQkcwG/JemlOhtWK+moxvPTxPlnL50iUDUfrheL21HVKf43IpP/X4J8uvvODn5aKnHVAWKc9Owmrcg97vca4Z5HvrwM+GhLPI7zN/jff2aDV+nwGuGWcGu00DvdKk40HKhyM/tycNRHDIYMe/M+hxckrWWhx18a2L8opXvl6+euFbcnR0ZNGBxenvvoX4nqjdxXcyDNoqeej/3AcTa2NyLGTYOhaai4aA3jmAA6eakNYjwsA02oLFWSBpBAz69WQkx3CWeU0+LR6M/KjKjGgAhf8r/ugassN37V4NP51plhrZGkCkZXjuN4MTrviVeBBsD9TX6Gaa3l5b2TKTYFutjrRkGpiBVzBR5lJSweRrWp0ma2tlkpOFS986DZpxEK4PU67ug8G+/16r6pQ5FE4OhmOzpH/H/Hq1Kat95xXIwVhqagDXDeY9MGOrYunpBuzYoWCsYDeZbIs0rXwgRKA1UO08Uc6CR/hOJ3OZzM8MVgcqNOTmzMxUaE0gLUbAjgypmu0ZLer0EjoLKPgRxO1er+NncGTAXGkxM6xoQrazVkS0at7XZyO4BmtiAoVVE0IndNCe01WnPiv8iS5E2kKoMIhGqabVaeNb60o+ldls28L9lyvtXr7AXFIB9QgA/B18Yl37o6mStW0ay1IzJrQD0obQpneqT260JRcvXvD3sw4nhL2pukbUfLsU+eWffab8zLOeKBcOVAvEGHr/ZR6fwboKU7VIxhBmkI9FLMgKwJASk8FvE0j2sKI3JtPsGvRL5gc+iAsT/24Y7gCD7oFabyBDkymSeLgpLlC9T0+MyO7xqbzxf/6NfOhz/yKL5cKiMi2owhkPzVncAD3IOdKTsVXlcHqrGfRpi9UR1utiRsawabP1/QxvZ6BIycnxhOG6FfUQRoZhvxsA2GwgWQfzAKVIEKyzCPdfnHgRXYrYwSvmUi9bRDgowgpazGn6brbPIZgag3eFi2H0ZE5ABgYGAFSxVqGBJ8E3YDD21wtDW+4YtUowJIcRUAercXC2Wm5LtmSlPQ4V7MxHhjkAk9WspBNjzRR9MRhFFASwj1VDtXdanIDnSbrJN4JNHZv6kdpE9QoqqPxR/MPWq87NrU6v2ztnZTSeeRANGDmuaau78JxV+hPZnp+V0WS76WaQz2/vfFugj+e+ZaErnl0WH4YiDg2oakygSdQ4VTMh9qoAphOc7a9bJuw7+rC8hImWxSJZFEbZymjQdi2aF/tECzzc3tWVMbKKK26yph+SjaGChmhzL+kqTnNj/KvnX02Z+piDg4tycrwsgk8+m5xvDf7w8mHxwMQAEF9caK01WpLPKUKAte1R0JvIZDSWC5fu8YwHlChTQV1BUcHOhMfVRH77l35Vfug/PVz2tScftdoO4HF/e2Cd+X2l47q3kZ7y95F2Ii1EoTkLwXxevncINOP4M6YUsItSW55UvCle15tYb0Lxs03gd7WAl6WBct/WlpkyP/qOj8jtf/+/ZHF6LMvVsqQg4BC0kWwcW9HwrGAwgjHoV6F0Y/qSJ0PjWRUieE3U7oY2lxtdaZ5mPTBaMFYwC6xx1WQiAXEtNYE+SsPF78J6fJ4YW/vsKbOsDF3nxIK9VpmFHdW9lBn9L5gvmD5+z1wHvkAbl/6rJsvYR0yZjRX8xaFk1X6uRxP9mSqmKNNCFX+RiYZse+X8uMYG6c7MrAKX1ZrU/Vf/lmq47hzy+qGoIkG1V7/VavHoFHCqPhv3H2IvIBQxGdgbZxdN1a4I/eaQI9jmlDZ0awzay1x5QYBCT6Eg9M6upg1MPEkdMYgMbIn0t36uTmVn5zqLJmV9ycxU1hgJo/+SSTZK963WgdWvqTb+tzdCKqZk+qCDIK1rpWtt2nAypRf92jXl+H7sL1JMGMRS2ypRmKrJ8rbvRofVL2ham6e7uAxYfIxFLmRwiEbjOvAi304TzOdm0jw82rPu5bq+JQgnuSC4L+Z7o2bn6TfRr8kzW8z63mGce4YAFhaTqNVRFNDuuXhP6equE51qw1lPZtd12tk6I3/we7fKzQ+/UQ4PlxaclrU6nsFopYp8ir9HPpMx40r8LvP3ISzoCVj8LNJw5IX53V1w7Gl2GTU3TYKLEKWFHghcaTD54MVFjUwiH/D4XCX16XRL7v7ct+Tlf3G73HOkFcHVb6fpB97B25hWLYabtTpYyuDHgSslJu8CAPWL2lG4VgrhmCkZb9qYTLic/5oJx8AjVCMJPiGuOUdY9sCugf8MoAwHe9sFmXeBqSNKE7X4aH5D3U5vM+LcojCe1BfOmH1ZKzeROItBVZCYM1VBgObVCBaRuXF/KQAAy7wiBf0xA8SlxW6PjxdWOcQqlXgNSkK0TckZp/kuzGxVJtqErhsduB/MaL7olfXl8ZCinFt7pe4P5CMa4qq2bZ86WOp1BM6dnbNWFYN0CSCGnyhaKcooXEPR8PP5zrmiNQIjgukpCmqh7BkCemp+F7USWin4d6E9OyvwQ0XN1hSyYFGAc61qaaVbOMdV0gGQC2r04sBWzhFb3gSHn35HSwy0OuSQqm/bOpyYgcLBz/2i9pn7DTGfWP0IboVKgyMMXenDNLuRTCbIuVNTpvrtkHqEfNUhIRhmTjXBVn97AZCixeFdBdDDflXtEGPTNZpbVZeJ3H3xbhPGzJc+2pLJFlr8GE2PtuRe2zfJf/+D35btm6ayPII1BfOpQnT8vQdyEZii1hePXu/cZoDL/C0DXiMQds710PVdcAvCld2XwY435YHnl2SEHwKzvEgNOIWopCFm35MGMuC1Ws2WTA+W8qpXvEE+/bUvyvJ4IauV9nlTml8WzY7jiGWQOAY83wGPLIsMwELZo0kQpbkisMXfyQAJblEoiAC/Cfxyl3QyQps38wEDa2ULE/1ItT6D51Avr5jYkmbagKU/rwg+hcEgRSKWKmtpAQxeAdqus388vy1Wy3ATJgEhEnk+EIWRsqkp55qi2koHAjcDWTFwa97qofreJBV5auC9WBsEczDnyspvBR9bPRNgeL0fAFnUsFmeTU1S2qGg+mrMuhAq8xd6DhqeJcNrl/Lda2yAkCO0tBi1wX7ZM5vTiba+2pXpfMeYPgNZyKTcdhwKZAO8jVZdgyDgql+oBv50NHlfP/qidJRFO6Gf1qKFoZWwcGQEMvKasn7UvJO/ioaEkuqi2lIwS8fmszZ+C+JxIcz8t56a0HPV2Lgnja3CAIGEMlFCRsS0Asx8vmsFmBdH+36c0LGCaxxNwXbOrXIRTeSgINPWqAmWgKfoN3RgS8EjBDvtbrA9ncrdl+72iGcUolef3lhzLFXAPT2Vh9/vkfKSlz5PFjNNl1hPYudYIu+PgBaxoAdoGfAyz+4BUXzXpuvjd1GY6vGIoXNJ/rH1hje8Ya3FT5xQBrkhUMufX+2i5EHnCbUAhLf0wA5MANFNZ8cjeedfv0fe+sEPmE9Ekyg1ydxMQC799Z5jRrpjmLvAzGsNRzP6FZ8CIiKV+ON4y6ImU8amNRtap3YPCmk4n6qMVQ8McwjrVWGNim8Ch0ufqwwwMxiuRxZiChNn1FhJlq+J2FU6ju1w1NRYpd0YOYh3tHuJ0k5tJ/EWPGo0e3MAgjEVY3UQUMOlt8gxv4/vvQGddbL3KDqzZKpvQ8O0vdp+iXyMZmoEF8QmmTqP4iMrJlRW++EaKzhCy6uACBNmBMjyvWl4DmqyJWd2tVQYxkEhB7Uwa2WZSF9YM5Gd7XPm64O5t/4UOvboxbjfNp5SksoVUI+qjEJaFuzwXT0LLU3XiFEDQfdL4ozV7JYclBHPJ8doz3Wzp83I9o60hPXktWa98dqxDNJSz2wUFJ0CCwXVNkUOOAxsMb/uyJK1ATQj2Z7vmKVgf3+vtCJqzdhV06XfmkUUIp9QDZedD2iq7PHcWCvTcuk8SGU6GcuFyxdtKuZi0YAr7YrgQsvx8an85GOeJM+/9ZlycblXtOA4BrvXtebCQwaiM3lfpIFIf/9/QKh3DjIG8R352iHeGmmh0I9qdnngkRFycpEZDr3gSiC5JsFFyTxoGfn5WWqOxBBtubAQncr2ZCxf//SX5H+8+vVyKEeyODgsPe74bJov+ez4uZXWMonO/S5aXsuBAv3iYpiyS6zOzKKZJxJOb049oM/X4RrW8atd0tcYjnX4po+vsjcbjzMxWx6TdBmJ5cc9+fwiE/clDbUi+exq3gXjYoJ4BVrsU2V268+ljwXPKoEhxmSYQRV9g8iXy+sKqxTfQzPfFoIiFKCCj5CdBZQZHp8ceYV+9XFQQyfQVOA1BueJvNyz4hf1d3NuVATW9x7MmOHw6HiAHcHaVUBjiTdd192ds8F36yXOPBk90y7fqUxve/ucJ3ejALn+oJVOTczOwoSNIVTtYLBTZHDxjMe1yP7Jek8L6uvCFEYdAS0DX04wj8JOPS/wqUJHRW8/rk9NXaiAaPetuZ3hLYx1PUGXMHVaAJkFr2iX8Jn9fXB4aBGZmnOH92If49qAZ+B+niemW8T1jIAThQu9hmdDPy9gd3oq09lULl6+jKhiN7/qc4xfjbdEC70856nPkKc99yflokdicnz8F/TdBsHlz+I9mEMtZJF51qa/e3vXA8jedf19b98Wr8mC3KAZM04uv6SV3PpT610TCfpqBs5F5RvyPRkESb9q2xjfcyR/+ievk8+d/6rZ1bVsWGxTAsZTtZPyLGocJkSiQWYJxDhhM1SNekTHcz0cQ3PZRBA9gSJLLevEX313eex4nlegD/b4Aoq+OBpYYYVi4bgoGhbHE6XTljFVMDPG6dGCFdypeeFgqkQJP0KbRhHNZQRxy8XztkdMlmeUKdbQ/YbJVGhMwCukYD2s3Zz5tNCcUsek9QdRAaNM1mtgqj/vWBmVagiqwdie+5pYkCDKXkGIYBNOUGMECqMl95OyWBlptgorNDvSJ8MIU31vBjoAtgbk7O5qnlxNiKeGrN/TR9oecJXsp7K7fX0IZMG82JE++uUiHcIv6dU93J+Z+QAYL2YJa4rvu5qtHRgogOLfdq0iEFT6qsz2SrzG/Gcp7870ZPcLE8DwNwpbs3MGtL26f0S7apoG+mHMbWi+gZ35xMZmitXqJNPZTA4PDiwiE225WsAg54CwwQauoLNY9SgCYzwv9jmLQHseLK0zZm4+VXP1VC7t78ux1bitxZ/VlGku6MVEfue5z5fHPfnhcvngsDBr7nsEOX7W0/IiPUd+3BN+eohQ+FAKPLsaoOzx/QyQWXDLz7V5qhkzfvF/A2Q9xL9aCaA3+Hgwrhb47LotraYykb+97R3y9o990PxGVhja62VyTFm7s88j2J2ujIBpCBqfeidlGESLFJmBa2jcEexJZJEI8hzjvlDabTTZwAQhNUZ/Ekx3LWBBY3XZ00FkPTG5ZYDUuKJfEscYTJg5a1XrzHMrNFCaprrmhvDJAh5kljFq1sZiynToNODtYjjb9jCg6zXfab4izyNjgIGCmK6jmgO1t95qdSTL5YFpeZpzV81O6lNhu6Raci0edjJHmL/hoxSjE/jc6nmCn9d8xM5wrepF4seHwAAAIABJREFUEx6Pdj2lePdoYr3slJEiuIgpBwB0VKZpzfr6t+aBzWfIr0N9yBMrn2WFspN/uc4FXRaKZuP+4EyDLRNh656qIrVnoe7t0BnB+D3XMFQWimeF72TRZANrj9TEuYhWhqDlWymvyt4sYIW+d9scaiewfnAvMdbWP4vYGpi71f82m0xluj2To8XCyodplRKN+rT8NwbSeBDMqapc1nWjuhKMPvFGmKSzKdFp3ktImFBHMON6KKDN53O5cOkSijV40W0lQa2uovPYkTPy+y96odz/ETfJ4cFR0fIz2MW/e8A2BGrx88jre3z/anldvq6JUbiCBXATeK6BHRl1BK5MeD1NJi/GEPrHw3k1UkF8Vw/h+TxKv3zvznwin/vgHfJnb3yjrMYncnh45J2jvcBx6KTA55IATVL3MHvWGQF7N7UIkn5hGq3Tvrc2WeqgCYwAlhlBFjiyVBSj/lo/AaOrPIcvMFsm1tuz9cC7uQrvoi+DjKE+p66v/VbMHQWQtHq6m/kKUVo0XdUaC/j7gTZHvn0IACCvikwi7mddHx26l/pyiR2BD7UYMu4D44amZywec+YeWpQaGBd+tN/XQlbLA1ktDy16U3mTBixMxvNixooHqYnSddDnWuI6RsBk03LNpUOYHwJIsM61W7mukWoPuzvXou2Qa6rUYJE/FiKFAxNQf5121rbkeQpvYN+F+YMmPUindJ/wegQeNRijNSjA1DWgxu0mUtf0dXaMzqxaaDXtgRZooShcoqSyMNeUAR7lPHkwka2TBR1RpaxWhshz7D4vOI6lqQ1u6xll8Ba3oGpm3EsTkHS8cHZ69aCRTKYTmc3nslitZHF04AFNGgRTzXtMlDdnSIlYdU7ioGshMQp2KXLQ6FYDrZTe1RTvAlvUutRUOZ/N5NLeZdtr1EPV4BRonppicN+zN8sfvuxWmd04ltWSQVMtz4og2gO9iAk9MMmKSrwm87LI/3sYkXldvmYIA+IYMtCWZ27S7PJNV2LKhamlKL+hSfWkggwMeXEz+EWgqoz5VCbTkSy/c0n+x8tfI1/fu0tWKzVZaeFWhCdzcdZMmcZ88b1GbxrP8lNvhHYCfx0rQsS5DRFC1cZwRQxy6G1ej+AiwHGeNsZkim1Nn3gfzpEfVK/qrlGa9inz4vCXmx3hq6wMbr3FC8YNHwd+GDQDsxyYlfYfa6V7+vDgHmqBIP4d16U9MJrIHf1ASH5n/mShATNBr0e2mXnKTXS0UGsnbw1SsUN/KrJc7stycQTtzFqhTAojod9FNUKjA/Z3cz8NaSDPLdJm8W9tVTOfzde0FYDY6vhEZtOp+d7UTIa8yJo/1quNaTQtp7K7fY0VgTbhxAmgEeiKH7gt3YZuHVpJRJm7Buz4zgb/TN2LuPfcf5Y0g4m8fx7MIOj+rdBtwkfLYgPNOnpTXPjSTygjkeqK9kpKtAhkW0+3zBgQUwuuc6r8zYUOG7IWUQZtI2DFIzR1MczUji4JGgSiGrQKxUdH+xZUZLjl++inCfRhPQ29BU8ANf3Omh+H1Yr+SjvLNAOH86j3WQCKFoOezWRvf0+OVkfocqFjc7BTbfORN/+gvPhlz5flVFNwqrUHZEGhtv6bwSkrJN1NDR+Sr0bwyXx+6BmbeH9PieCZ4lwyNmQQ3nr961+/Fo0Zb84LMvTSHoIPTZiDjAvDBdg0qfgOahE98NPPFFC2ZSRvftXfyHv+7RMy2jqW5UJt62CMDHSIz4kMoYSHl4ILMKMZs0OrsiIWExSG/F11bpDiMQ+YL2jTonzQI66o5egd9T1tcMP6GkZ/V00/YC4P3lW1ingAhsCGY6lASDMa9Car/BCCHOwg2ys471bj4zujqSIehiiUYL3UV+EmQTftxchEmOmyxlM1VSboVxr0cZXUDJWotUWKmjqPZbXYl+Xq0LUgVNBg1Kj1V/MKHYzkjAcwBrGUzz0whWvf0JxXzrFo0WNt3Dq3KiiMJrS19+R2PK8N/iB9qumT72vFkZbN8Jy0dO9NU70s1xAvqJGUDiyxRqVrbtCsabNllwl0PrB9NUti1YSKXSEIQUZn3nHD5qTAZaTmaQcF8mDaNKyxNdb3MddRb2jLBsJ8WH3B1X9Xx2vApgIbP2KgirVO2jLteWs8kSOtk3mytLKCY6/SQkAqa+vaHfLsUEEolxbkteZfrpECrlFWbSyC3c58Lpf2L1vxDNOot0YycbDTM/UTj/4Jef6tvyCXlho12gp/3Nvso+PnQzy9dz57gJPBhvf1Pufc43dVGFn3+/YwJPKmeA4LhmXNLk+kPR74izcPS9+bo3WGkP5KEkAPCCMQ8Hcu0u5sJp/8h0/Iq9/6NlmNVpZgrn47/d58NqHiRbzXCN+CDmBy8u5ctYSP+/HMzh4CVLBRBkeN1tOOm3Jc9XOgRFUNPokbHwEsMqVIXNT6svAQn8NoSfqv4j7q77W6St3xDLzUIjnW9f2v4KmAZI55LxdFDU+f2dNSM51xDzmn+rcvraOogk1cI2g/VWMwoveOC5GDUHvnntW1U/qegJ9afcGZMVjVuHSNtI+ZdvxWE5P691AFBR0GTPPwiEAE6bSV8G1cqs1VV2UDSqaXaduYU/j25nP1vSnYqWZHYULpt82xw9qA0c+m27K9fdZ8OAi4qX66aLyqjAQ+PQpgoAuw/gg+BMbC+YOvsK4hS8JBO6w/EBJRNPlU1IflRd8aP7P5F0NN2MJnoNMiEtKroZjH3IJCnB+VUmEh/aRYFbxkGEuHMYlb0AzWuZoLZA4zZi4H2NGECbMkzOI6PV1rBTvz2Z0sUNHFH5eDy7SE14mbzaNwjHWta1UYc9C6eH3znWqFoiXhtuXgcN9y/qCJIhJzNBmLGjee8eSfl6f/skZi7m3U5HpCduYRke/3gHAIK3p8O17bA7p4pjeBY++dQ88zn11E0IiYebL5uh4w9hg1r7vSYvH5Q4ONi7bpdwKXmoH2v3Fe/vjlr5bvHt1jlVRWq6VFZhLw4hyiSdBYpFVewIHS5FojTJohyBCsbhSjpmqaANcRjm4ewCo1ghO1ZgTewwMQ15tzaokMWlKPmNaJUVmph9OnnBp7b2q0OkS4ABNnD8XZn3wyQSqFUgf/lc3HuWnZ45AUnw1fmd5aqQ/5yQjCAKRVja5GLyKfrYJDXZcobOj93nCXGmhgNpgvIjr11+OTpcjJCvmNlq/nWrNv73g0M8BgrzNr6+IWBbiaKuCXvTMLggthZsY8lu35rsxm2ngVNT3Zw47zycKa0pkGpmgBaKNlsxbq/3kABrUo30BqnmCmNVjV1shaw2C/YvQlBZ1W4AlmMIuChC8MhZUhxDFPzObQOAuDKZ0h8NhO/6n7ZCW+XLPzN3iOG2gMebStaRil1bw4NOzEMDeacOmFD0IRZwIL/BdYO66PGWCtmS/WS6uoaDUVFYDUZ6YauJbIgw+bAObmZ/cx5nOZQSaaMTmWuH7Rv6Zv2N7eloP9PVkcLawbg66W+us0unhrNZEX/Jdflcf91CNl/0ADsFqfZBQoM4+O7+4B29BnkRf1QCrzlYwXkc9l/hcBsMefMoBWAdZ5z5AZM04+T6AHcpsmESedB9AD1Px8vv9KAJeBSzd8Z3kir37lm+SjX/g3GW2dynKFepl6KKL/LgINFxxjQ0h7IQx/iRGDme1AQAhZV6aq1yO3S/0LjBZDq5saOQaHdS2e2wP6KBz0AI2fRc0Ow+ukFNg5R1pA3A87ku7HM2OPhzpnoMk0EMdWgR2MHEbadRBu6MD5mX3mfkc48uv4OJa8DmR6/FxNYdDmWvMlOwMMHRLM0bEY/dKLv8bhvPH7IS3CqCIkUXshcU9nMM3NQ9fJpBBEw+4TNVXFxu9pCwyR1zkoiGrXiZ2dczIZ75gmyfVXoM2aXV3XU9nduU5GY+124Zqdm+E1J4NaU45ijYyrCFqMVUm+nXW6YA6o7xuDj0w+UN+fA1Q4nBgv/MIm8ClNVgeh0aNqJ7kpsJdyaLpLoEuGa/IGzux84KlFlm/nOY4qrMIcY2OznnXJb1y1LLoAakoFNF4PbrJKKmMzZaoAvdRmrl6HE6UGYYokeLF+LUG/d74iGPFe/hv5Jq/T92zP56bZHSrYuXkVjWbHMj/dkd+/9bfl/o/WSEzV/NoUj3J+EthHnhyvyWPeBDhXc20EuszfMj/sgWIPTHt8smBZ1OyuZoAZnDKQ/d8swJAkEMcVfTsRBHuAqFxndzySf377h+W2d75DZCLW9sdMmFbBSg+ERroRlKgR0I8FYw4PZtn4wgBcp4CjABze/XB10fWDtoIGL6SUVgNYAIg0FQ2BHdcg+4Ti+kXi4HWopK4+R0imDEs30Pb8u2hGsr2OCedMtvf5c90y2CkDL2WQKKTHJFQX1otBl8EyA5VnCApR82sPA7SJHsCisDUDFqLtnyW7YJbCeiGJy4pVh5dBc6vaj5lAg3as3zMnj6B7oqW9NB3BXUya82Vrb2kPyMlCBEitWqJjMNrUnoWnJ3LmjAaa4HrQoQpXlXln4U+Z3c6Z66A5paRfCnAkUVyCHQDdoGQacu3clhmCKXjuC135QYc1uQoNEAU84rIbpOKJ696sA349JGo3QpL7kxnI1Pq32nQZ02Idw+h8sHqY9nkw+3pbIURT0ySJYJoI+JgrXQs1XQBy5JZsuYYPsEOVmuXRAu/SZzk7QLBL4BFBcIhglsHF1lOjgdUnzPWhefn0VCbazUBDaUZjme9sW4DK4dGRdTtg8QsV9K+f3yAve/Fvy/UPPCeLBfOCqxuK740CZgbc7tiSTzXzfH1GdlVcCRcij4+8a8iX3wO1IaDjsy1ApSDfhknETYtSRm+iPcTOxLRp8vm7vBBDE82Ap39PpmO59MVvyx+98jVycbkvR4dHstTcKjM3wMTIEmFkCPH5OEga1ZXyrNw0Uxi9Fms2CnZp3X0POKzVj4R18IMWnShmzlt5XlcslMz8MvgBsflVIuX745gjCGZCLogcTEnQAupgCmO03CwcdhKv6a4DvfYQEu4/8XkEC+b4Oa4gEZtRnFWjy0JXQzvB3KdM3e7fwntLjmQTAUptmuawdi/cwlqrb3gqgK0GmRYwqakaEWmcJm8wetQnpPaiEKy+KjPfKS15uSyCJ028PFO1HZXI7i6KQPPAw8LAItDJL2lMcGJgZ5a+UKi70Aa7YJS6pBQ3QoFog2EvSFy2sjJsjfQDmG3JyoTGChRkclkgjkwV9NoGLdX9tXwSb4lUzaeRRvB7jSKtZx6DtbNqoOYNclU40D01+7OrudQiba6qgSUzvM3RATj5ztAhBPOfjicync/t7sXhoRUdt7Pi/n7Ly/Noy5JikACvBzScE7TMaHrEHM0np0Eoo7GMZ1M5ODqSg4MDmbJyimnUIg+99w/IS1/yG3J8zYmcrGraUOSvWbvr7d3QfhbeF+aUz+6V+Hzm5ZsAq/csvm/TcwpeEew2SSARDNtD3r6+p+Vtup6LGIl5aHGGFqEygtbjY8/0MP/Z0bG86k9fL5/8yudlS44N7JZL+O14RNgJgWOJIFJMXR7pp/OMzSaj/42WGbXd+xEqofH10LMaiYfBh0nr+2lK4UbCl+hmOtPIavsZ3no1awiTiptfIaQy0KwyctcuYIqpjpyGiMOCBEnJzEnMM1LpGX3MMMJCcLonXg+QGlM7T0Tw8fr4XkSEh7QR15h1pS2IKKQBcP96dI21BDSpIMK9j/RbnUYqxCAdIIJupMf2PqcoplZoCoDea5qZrr9aEhT4PE/OS0kBdhi8gr92z1xv0Z8qjOmS04eM9IRqfeC857Md2d4+IytW+Y+Mlf5SAphrsQimcg3TN9PmaZF9rVZijJbme10VD/CKDDsLXYW0qTi7sJfXDzRCkG6ZfAS4KOnHs29r4G4EpUG9B4Whmajvmn8yy3r0SfBnUeirJr9SRJ3+S18XBb7pbG5+u4ODy+iw4fuCKP8aeKYJ4C4zmeYd+WL10zHdYT1gxa4xDVT79gHsdM5atmyxWBrY6TWqbRo9npzKEx/1o/KC332OXDjZs1w97lPk5+VcDtTCjN9nkIxA0zsDGQ+GgCnysHzG4jpdCdh6PKOhs6jZ9RB/EzLHgeXr8uTztfH7q5EGesjdY25R2sBzR3JmMpP3v+Uf5E3vf7ed4cVyJUdqY/dDgcO0Xo0CB6YmYmIM+JvE5qy8BJvAse9mtcIsWn8SfT42Pj8EmSlzTeIc4WgPodrulLcxeH+6KKllDQzjh99Oj776H8wL4ZqbAS0eZtdVJmMzbqK5zDjrFTr0FJc6igGMOD9qjtp7y/ykbGXjBywGWgAZKb2P7ZAClH207n+xeZaODqjMj9a1ra8wH5BMl/B/VQCNBwYr4c1Xvfdc1PAy4PQAVqN1wYSV2aiZEKXRTPPQcHX39an2Z/ldugGqOmgj4t17FQ0RazRsxjRw3LkOEaKlvRA1FoAHm+3amnhlFXalWGNqlmvHRrmgEdwH07aNxukmmrMz4zKaagKiaHB0oUCQDB1Bkbmf0TdKUy7pEtGuyUdrGpxKUvgcRd/VauHCop3bYKE5ZVGBVjuNTY9xnkB9+ivz2wDOWzIZzyxqdv9gT1arwwp29r0HtbkmBmsBopSraRzCJ/o8AmgtoClpzAZUfjLHo9qgVYPwFouFHBwiAEXBznpiLk/l537iZ+VZz/tpuXx4YGcqrnPe7wiEve+G+HsP5Lg2mWf3wDJ+loEtn+UrPbf3vo1gN4Tkm8As3tMDrozWHHSPOfQAtGf/jQsTmSUYtIuoeijViTuZyHf/9avy8r96rewdH8i+mhzcqc3sAwJJc38w2XEMTIomcUDDgz9FubJZS6waI6VimJ5ahqomEo+QCzlpmVHEvzFHmK7IPCDtM4DG+1mF3mI9sCsgquaxon1sWfsTRpVyDygZw9RXo8sKILhvq5Ty8oAduKOQcxcttbRsMkG6zI8+LA94R0cJh1xnlLbeQaOJzBHBADTJQTsYkgLXwa76m3AP7o/cVzVp9cFR29t0iFv6r0IDaF7Nwd7x3KVvnAH0WESKg6GgjMZbsrN7vZtPyayRAkHAxTio4Y3kzJnroaSdrMyfw7qt9M+RwZbz4v45KzPFQBI3gRktB38R14Pr16Mt82OG85cZKLVT3guTH0qa2TzcLwrjuVc3MTMjU3laTdNSg5SIqR2ryVJhyQUJAJ4+t62BS/Ng8VE2pkUEH1n0tSeWs3CCzoe+aK6l5kLOpjM5PDq0snO1DifaJbEoGCwPyiKQKF7WswifLhBZAEztIAHwazU960TumvBsPrOav3t7ew50IxlPtkSORvLrz3me/Nh//kG5vK8VXvDSyF+jYBz3N16Xr498NwNV5vPxrPVwZU3I9Qf2APRKQDYEhINg13tJb7JkuEMTz8B4JUTPA+U7ewxriIlFKTv+bu/WWnaXj+UVf/ZaueNbXzSzkIZ2U1o2YdBrGxLsCkMP5qLIUKmRqf3cIjHtPCIq07IRmpQAMCU70gYALCoMAjRN0ANGMuDFzbImpK4NUlAo4GxWRw+fD34GXhefCyc6TCwalWb8wJhO8V64cx+RhfVevAOSqDMR8/94hKGVIXN/jJnsEPhjTK7U0ERfsOh30eANDa5gRCuStZ3FubYJmsgpBIg6RRBHa2aEAJI/a32EcQ2pMaB4tX1TUiwwfw/cSJpjPvCRUWRJtf5Nv1WtwBITxM0crB2md65x4Ma4WV2l7mkNqBqNprKzey0YmpcWq9pC2+G6gmSNpIRVt4KOrWvHN9xjKlEAa5hLxwwaz7YN1mtA2nO9riToABoggbqalX03XEqFSVzTGWrzWwM7i2DFM2tQD+6FmRx0GPcLY/NIW4K+FYBu675yz2E2nJgpUQFnsTw0oTHyEOsUz/zB0CuQggBz+GwdwhpEukKwDItaAOjUX6dMRmtg6rsvX96TyQSd1JV2tk/Pyst+97flgY+5Sfb3F0XY3gRwXIshhacHZmv7GQa+6btNAmPkVXEdhn7Pz2oFzmrp2br99tu7FVTaxa4O7Ag2PSmhN6D88qFB50W+mkn0rmkB4tRo+tx4Lu94wzvlb//p/XKydSKLJcqH8QcaUjVbVoZSRxuZFasMxlBlaCwol6XABGXJpdQAJkhWhTYyRBBxnaOJ1aIlYyQga1CaY18PKoMj6rN7fg4bt5kB0Z+LgXMV5FnguaJdFgSqQF59EAEx4TN1s2402yBAwTtcexks+s8U+FBx3mCHAr+ZedC7jKXIWmkXMonOBvO3upBuGtK/ub+RxroHzjRKJD/DNFy8kiCEoCWQRuI5iJ/1aDMy1yKolKo4mg4DzW48Gcl8exd4EOiS88BgPBdUjmU63pHt3WuKAAfZAJXwWTUGc8d9GEcNDrKxFoEJGimSlD2txtd+k/SuO4LWWFGfb89P1lJowiOrN3oJxR4KKLjPuhpt6r6gvU7Vvbe02Lb7Ik1rDhYBE74wUbR/KoWkXfijBjRmV/G2zFcUYHRsCi7z+Y4BztFCG7lqfUwKDWbrtXdVyxBNlcnvXiw8DCSp/IGaqGr/CnoWcUnNbjq3VKqDg30LjLLqK1siN529r/y/L/td605+tPRatNlf2QGmTMtc/8gP8zVXA0jxmiwQRV7Xe88QMEZciWdp6Ix/T2AXD2qeYNYKNy1I79o84XxNZiwNoJVAkyq583oc4i3ZmY3lyx/7rPzp694kB6IdhhceJUd/WltnUu/PanYZo5sU7eA0/gj6uZwVFa2QZhhbQfuPCcpkC5kAWtOsV4CI88QEg1mCzm34CbJmyr1bX7d4uAjM1TfZI1KCRz4IeG/V2mLKQym06OPWvy3nicw3aAGVoaA0G7WqSMQRwFtaVLADQ4+VVHgv76tBAetHFTlx0CzWohotWnP4J9Nxptuu+c99NtqKynx5Gik83ZL5tiaUV0DSezl+PKcCoZYVm8x23UwKc5XZHKCylQFjbVj8IABGgHXsq1f9Z8AFCKiZeDnjuu9eQo9a2aAg7LSJNJiS8WfPNa+sal2eFuRuWXMMWDJ3KZRNH6JbStxNgPR+JRcGADmmhRJrSL0h4HEMcEOooGhanxlpWCwdmlKGb5vflmYzjWTijVyPDvdsv9TMSBo2v7bPk2XASCNYIw8csaZ72BuuP6/DOrm2q6XG3IypY1Uz6mq5Mp8dg1N0bX/w/qiJubCamFiWwT3x73pAF8cawYWEMPQZv+czo5DQA6/M7zOQ9fhQ5Gk9AM2ntAG7OKA42PygoaP+vQBefEZekLVBhuilvPgR0TnOtX/lVCw44q49+eNXvEa+fPfX5PjoxEKnzU/ieXZRu8tg0YBEKTKslVW0SDAABs5wLfkEExBqOlSGEjdwE7Mlg/TGH5BMY2kzOrOPGU5ZpfKo2WWisoPoQSIRTLn+vBfvh28pr2Vvr/CZahkwKeLUtuHh5VnFUualoWI7FN/4ho4CGBawc1+MtU7x7gcEVq5rBIneQWppjAFKbTX+du7VjJkBLB/EIWEur2U5rBqkYkFNnpqg9KhJwds7axqptQgqptSaP7i9ey1KRJlmUcPMI21X4aSmY2QGZ+OwLtio9g/wQFG2kvgdJtw7j/n86jUajWjzN3+uhu9TuwSM1OfUsnmgKdBRFlbq+YQmrvQ28rqUudKMPpu+QVg0AGyg09g6p/q1eFboc4M/sUYos/6r/juebdvzFosDd4fApKrXK9hVH3tt/4M1wj5p/0GsAQWpqlnr53QF4Hv4DTXXTtdSy4Vp7rClHlhbH/gpn/K4p8ivveDpcml5uQg7df/x9kin+Tt+3+P1kWa4bxn0en9nnt8DPV4TnxvpI39ez0KI+O6Yz+2+bMa8GsDbtBAcbGSKvd8zQxha1B7D7l0bQY8LkEH6jGzJX9/2DnnnJ/7JIrYWnlBOpzqf0dPoKvO001/8VjAdaARcNYEaocMJ534ocHiOp41OqxJXjxlauEuIGoWpro0eVNOdtvOA2VDB1/vWxYTwINkpw8wahu6H3ovZaVI1zVEMgKjvzETbCyCKRJtpgn/H+/JeZSIue4qwgVBxA+HwfFZvLBH4In2Xd5o5TwM/KrNbO3ReVzHOhW13eB5yR+04h/x7pH/s7zrYzebbIceu7kOlddf6ZEvOnNNmrfibtVyTAbZoq9D0KJBUf56N0cvgEexoloRCWP1GcU3zedS58QwZk3FzdryO3dMj0wWYMjIJg4nMLTJQnLdV0+dQ502B9VRC1RkXEIzGLRIWnQsINoy+jHwN13oKhFd5UZMkhVfOSa+bBLDTaipZINSxArDwTAogFBJVq6yVVRQcofHRZwkgYlrGWDQa0wo3jLQjfQU7zbPU7uTHqy35tac9S376F39MLhy4aTX48TeBXBQseqCW7817MoQN+XxfCeh6PD6CXuTxeb3zvRzjoBmzB0ZDiJ4nmKXFzDiGJjIEYhxLb0w9MMwHhM/dnYzlXz/0aXnlW/5GjleHcrBc4FBaom/1Z1iNuw2mUeAYgk4U7CyqK2lwysDgFos5XX1fRtRGIqPQUHowDWhNGFP1M7b+D52lpq6OSvshMt8IovCXIcy9mri8oooygOK7qdpqvbYN68/7vImAh/YuHq58IKJUH31uZlZShmpMLDbLJEPg3Mju227y7eHAPjaMOOU6VoD04JtEqMx/6oF3nHdmDPFvm1+xNGh6wli2d2CWzEBZ/XYObuOx9b1T5sgQ/aEzGMGlJ1CwkolBlFksWOi6Troy4+D8T3VS+Z5sbi6Gy3A9x8pzUKN21zkC9qKC4rG28SkRndWNoSXWVGgz7DyGhYXNTU04dFkOZ4h5r3hfOVeqhZYmrjgj/DFfPBBPJpO5BaocHR2UOpykhZ6AS5qPs7MCzl5/tzBnD/ay3nQhwpjrNZ1MrMWPNpDd39uT6WRqYDc6mcmLn/8CefSTHiyXDg7sNZkeIk+N3/H3+P3V8Ot8/dBZvloQ2wRgQ3wm8v1YX945AAAgAElEQVQu4L3uda875eZGqTcfsKHD0wPAShDrlUAic7uaRexNIDPODEwce/58Oh3J4Tfulj/689fJty/dKYuFlg5jwedKEMfWP6wnScfDbW8xgtfcJqwDDmLLjAB2dPZjzgyrruaZSJDl3V5PEc+jmaONMKzEqU9Qn8PUDjXrfnIteB2exTD6CL7wUdUySR29oIlMxUwyUca96YFhPgSRBoY0xEyXlTY959Ej3igYrINX9FnRbFaFhjIH1yriWnF8FZiwz5xnmU/w5cXxRjrieuXP9HOmHBDw1M8z294pFoFMj1gDBFXVJq8E+8CU3UTI3eydv7y+ZhkwsPMgihQURYEMz6oCQFkLRxJ3D4agGRr3kS0A/9SwOa1Zp9g2ygUy3S6tIdqCHYQ5jcC0c2YCBApBa5kvmGZZ3JkBKs6nPCJa51UBT60I6A3oFA+69/+0BuV4OrfqNcpPtPuAjjvzrWzN0WfQFxfz+vR5li4RzLy8juulz7b6l9a8dSqHi6Uc7h/IRIs/j0dyzex6+cMX3yr3/v7r7LsMdj3gizy7x5d7Z7kHkvG8ZBwYOseZn/fenwXFfE3v+/iZrYGCXQ/Iesg6BFSbAC9POC/80MQyI42SQw/c4iL3mIl9puHcyxO57S/eJh/5/KfMvq6FoaE1uTPbW7lEYu0xmgoyJybVWbfrNSmc+T08GgQIaBPwkcGskYnNPisRaDSB1vwxMvx4iKzX2nhqB5Fgl6UgVmKphEcApwmv1vOLTL9H7JF5Xwn08p7p31WSD9GcHYKIzCOOwwpth55kNZkaDLQFT1SxR985+mlR5WUTTcZ39w4YOo23Gu/QIe/eb/fqN67ZqRZifjMt8nvOoj8ROo+7QSu6V6yqo50Ozspspv69Wv+QYzJtweYYbQ+tfyPvTfUxARgswsH729EEF88bIhxjB4q6Htq4NAofdMGqxmRjxOqXvneRjspeU8jygBuUTAumfFQZKyIkuk3UGqLoWO5Rx57gjZdX0KM/jH5r8jozXZa8ttYyw6ooMplYQWgNLDo6OrRiAeBXrTYYG9MWLU5OLDHd+I03a8VGV79r1nj1a/rxppr2sFzJ4uDQOh3outxy7wfLH/7BC0XOiRyvalGMSH+bgIrn4Wr4eue4Nrws09aVQDPSVe/33hnKYJmBr/BqBbuhw36lgcWXXOnavNBZ8olj6A02M+0eg+kx1HzfznQsH/v7j8lr3/kOWZ1oboyaMlleCCHM2WcX/Q9xHmDY2ogRDT2rRgcnMToeowsCmVUUGLLwEA+6PluZF5NYq0aGEeTn6Gfj8UwjZox7xrFUJqnjQvX9sv7u3N/SKtnM9HGJPl7Hd2bzDD+/0n7mZ+H6CLRkXi05R1BGFGGrcUYaZFBNpI06LvWFIOcJoNAm7rIkFBO8o2k5BhPxfRhGm7C86eD36LceZmgjpXamAtpoS+YKdpYG0SZFo75m/UwjMafTbTehddaHmor6aoP/iOvUW1OY7Ly8nOVJtikF+byjj5sGgjClAbPTNB8TPMwn6bTLipQWwQkQQh5Zu4K4r/ogNR/VTpSZ4R3crNiMCzZO1whQAZ3DTUGGP5ItD+JBoEfIn7OIS/rJXPCzoBw0RC0ME3ohwEw1KXVlTCZmytRUJrUKrVaq3WEupD+e1yokO3BawA4ETJuvWxcKwHnLHvADRODqdfq9Fg7QaMyjxaHV5rTAHzmRJzziR+TWlzxX9o+1g3rfhMmVzvvI8xx3gjQf/91E65En5Osib6/0v25Fimc48sX4vE1nKt7P8WzU7HoDyy/LizUkDWT0zYs6tAhxokMInkEuHuLmOxGZTyZy4UvfkT9+1W1y99E9cnS09KaSrEaChY8Ax2dkKd8+92ohk+m0KT8WTWqV4a7Xp4tMtW6+1z70sk4IPGj9iMaKQoFmXRsFuy217x972xmGjQfNsZRQgqyLSDYDZR5wdl1oy4Nlwop/xwMc9zECY7t3jFxlkjpNtPSlVOKn1gN6YXmn1leE/YagghJN+je0ITKRSPzRF5gPPfe4d5iZTM+uByxFZUyKJdBSt4F86Cp405xaA5fM3OYmLJ2NtvgBY6/J4y1d6lUj2d05V7TkOO7xWAUwJt4rcNVmsnl+UQuOa2bgZWH/6yDaPKMUPmcyf2X2tgYu2LCyEANe7Dtl8Fo823xpNfqygIVrgNgb3VP2zCOiAIwtz0/97ZZjB9O/dUtgpSD39RbeE5LKEVDW5m4yH4+FvXnmjD+YpQiF5NWNoVVUdA2XKzRx5XpRE45nZA3w7CxXiwoQra7uxAJjfKWcvgzstkYWjXl4dGAlw6x82+pUnv3UZ8jPP/fJcvlgz+7axKOv9H3mv5VHtZ0iroQVmd56wnHvzOXzk98f39vDgfhMAztOeGjAkVH1JIHefUOLNDShuOhDE4jj2MR8IyhFoLJ3qJ37aCV/+cq3yCe/9BlZnng1lRDSjfsVMCLTdXILh16vWy5X5hje1oKs2gXdatB5maIyWZpyqjkzA0Q52CaxIgTdPmOvrk7eWFwzSHsTGU3QWbsNUSc4sEO75UZ4xGhrGi2V2ksYdDiEYfO4F3WvalBILS2GG3LgRk1mJrDW9cFzPcy/+AjxHNYarGsF/xnADVo2vkM4OjtV1G1QzYPmIXtiYUqZAa3RkDMf2xd7LfrYZwGsJ9TlA9ujXVS1QfkrtKYR2d456xpc0uyoRVmZtZHs7l5T1pnmsXUmxty6lvn1hC29l5+b5hU0GzJvahnFe+VFE3zH13M9CTgOeqSbEi/gvjQEv6ybheM5Ntbv/sr6OeQ1Kwhgmq83aLb+ei5kjmvFFFYbop+9RD+63730vDMIHsNEGEzvJmZ4/psClbb60b0/Wi6sv50BrIMihYfemY8m4zW/nq/F2NoKwfzOMTC6cz6fWicXNG8dy2g1k9/7td+QxzzlB2R/76iA5pW0ssjXe9fmz64G3HqC3Sb+3/suA1hWpobu6WFFA3bxxk2TyQuTpcLIKHjo8vMyGA4h/TpTXY8A47jzwgwh/ZnxVN7/dx+UN7/nnXI8OpFDDVTR4rFNUEoNAODzKVWTiBUMf+ABD5cfeMAD5OKF78h3zt8pX/72t+TYwvjJePsqei8oyF6/pSHwp9ZVXSW8Iq2m4JB8gPRtWn1dfXZoKRMZJM2XMKmaKVMrrnh1DLPGMY/Ipd1KqG0F+kxEdR8BoIAQ74vmtQVZbDkCX08Y4juj2TAyudjrryVyCCYsW6Zgqs+PqQGRRnoCW6TTyNQqDa2DG6qsEIjbMPkew44gHendmJhlkwOpLcpUfXaWVI7veKb4DP1b91jzrXZ3r13z+0ZGk8G1J7zGQBOCnaXkqHnem/72zlcFSxUkNdfN4S6Ub6N8yJSY6MPjXrD48WkojN74XN2MahpcaNRr64jNQ2d4HCKRLQixzDmE4uZgZ/U2uW+gWC3SjbQeLwxh5WvRXWBsAS1ILrf2PckUrHswnk5t+7Q49fFyYaZTNp+NIMdzVsGeAnDM94PmyJqleoWmGzC1BIIt5mKdyg+g2Wk7s3Pja+W/v+h35aaH3WA97mI6fI/uN33Ww4Ae7WRQi7TfA8l41jJYZVod+r4nVA5hSBkfA1TixOILrwble4yEz8tIPMRo8qSG/t60GJEhxDFFhqmfz6cT+c4dX5eX/9XrZH95WQ6OllZeivcDKFhOq1Y/ib48PUiPfNjD5Bee9gvyfdffLF/+3Ofl37/4cfmXOz4tX7nrHrOlW12+Jhkco2J7IFuL4lgnk6g+NUj7qN4ObYJmnDYAA8TvZszR1K63kkvBjFkDU2AGgs+njYQDEbJqCb9j9GcFvSiAOJ8p2hj9HjVBFgEVQ/uW6SNrGi0tckqU0LFmEUzdmbNGPllo6glfxQ/ndzfM3UuIUUuItNaVIkNi69D35Rn2YkQFu5pqjG17F2DHn2LCdM1PNUBtMbO9fVaOV21zTj67L1RVKwX8mDRJQfsrJkav8FEKhrtJrK4LNGv46pCrqNopgoCykIf50TeXBWamzJRyyDTRs/CXa/xmQmZz3eLzrS4I7Ct8oOqTt952NOV5wWsWdgbIQUgqn3l9VzJsNESFP9u6CTjoErTY/UTBDhYFrdK2kuPVMlgRKv2zikpl+KFWp2+07hl5hIk6VjUFkiR6cDKYTP26czk8PLQgFZWMH3jdgyw4ZXTdyHyIeZ1JSz2hNQqZ8QBtEg65TpuE1947431D2PO9AmHm+XFMtt4KdhmZNwFUD6mvBGB5IXoSw5XAbpOkGifJRex9ps8wM8x4LJP9hfzFq94od3z9s7JYnqCWIsoSNgni7DRA5mGRjqcnMplvy7Of/vPys0/7OXnoQx8pX//8Z+V1f/nn8vnPf0b+5UvfMHPiSDWcZOoyZulFXY1kCXZGwLWILN9XmIYxj9bkGNdM/TOTseb7TGWxXJqjOhejRpRa9WcUJhCYewlz9vYnZB64Fknn7UGpNTR7gJYFp7w/mTb0b3alzgdJv6P5LAI1nxFNa/kARRqlKa490ADzCJwt2NHUum7OLia/4LdaX6c2XcGYpdndYDKP+83fd3Z3ASWN0OLmTgeX6fyszGe71kut+F1LQhiEo6wpt+dVhSS0lMF6a4QrSmWpRhfTLMjgiz860CzB2q5RKwm1fCdyuAQILCjphrFVjdg0JzPMQosqa2LuB/RoM7DzAJUoKNr4rZwpqw1pc9llafdjdO0FoGOBa70PNG9lqA1YNLyFgWHMo2VgSOZ1BkIqbGolJasSI2bGhG88AG0AMtIG6bC09LHUvQpk5pMPZ17HlMFOi1CrZqcBQPrfjzzkR+TWF/+SHMghXPHeTiqe2asFtavh6/nMx/f0eHoWOvMZj/xh6NpNWJHH0/Afgl1vYhnYhl5ypUWJTDWDVpY8yKR6jDMD2Cbkz1GD0bGv9HRmPJH3vOUD8tZ/fKdJYJqCoLRJP129vm2Uqe9cHa9k99pr5Fd++enyxCf9qJy77ox84sP/LB9934fkS1/4nHzuq+dlNNt1iTCYXf1IrY27mDxrAnEcf9EOS5+y1u+ia2gO6/HM3qla50qvpd/PzhzayKD7QN+0yn2yfTcRm4WY6TD3gtFNh4aYXlF2qJliERQGtJ2eMBTB4nv5PoNMPDymcTDYvQACcx2pLXvDTw/xr/SIKW2N6FMbXsMenTKz0sbDEliOn+h3V0GUJuj5zg78UEC8asqEk9IEl/n2OQtdz8y1XbPaPSALmrjOw0YsGtBm6T43+kLbwA0TRuyjOuYolEHIqrmchQFSEXQfGupd1pw0AzQ1FzbdDrCaLICOc+FJ4g5wjOrF2a2Cg+bgMRJTfW7G5B3U1nmWniF02zBDaAFrXRuvjxk0Ku6xfquAPdKEbteECXY5aInnlHvAMSDdwenL4wpAa4hi1ahL7etI1wPXE0Wo53J577LxME0z+MUff7o883lPkcuHe9AOQ1NWjvl74dfxIPfuy/w6gl2kwd65jM/OwukQb8/0G89373lXBLseyPWklLh4myTpvGBZ2u9NIE4iL1peiN6EeYjid+Uz7fA7GclXP/lV+Yvbb5dLx/tydKh+rti9PDR/dOm6SJrKCGcT+amnPUF+6CE3y8nySL77tTvl85/9snz+61+Xr397T2bbuzLSmnexvx74CLoGh0l4lapyUCPQ4Z1gHuxkTayiVAqJe2ROcgU7BW4NvLGOzaUYMFMqUAUekYUOmp7j0woiHqrf9DWjGRXvq+kVOr46o8as6PPsEXM2WfYOB/dPv+v5hltacH9NCPnONIpDp0xPVXjWJQyl3jySk1pIZMbcC/A0AFQ2BfeENAgPYKMGD4xxoanPazdyrAZ2JyeiYIexVqDD873Wo5o6d64xbT6aMeuaxMLcFbAy0zMNw3q4TdZqVjKghybxyvDcz0jgZZCQc21WISIAxChL/E5TNPxnTHWwICSPDo70UJkqTfC1Bmhsaoz1+T+tXfuPZNdRrn5Pz86a9RoDa7EJQSFBcUSIhHnJQlYIVjAiEolEIhRnjYAESFD4gT8HKTYCv7ReGRBSbCXhB0AObHCMIDYQzJq1sEWUZYl3p3t6uqcHVX31nVPn9Lk9E8hKlqf73r73POrUV+9SWvEoa1Mf6Q/DAUQfuzqaEClE9dowCf3YnxHPiIGXnyFNP2D6kXZAiNo6zmc+H/kzvmdUNU2cVjbNVV9tfWU8w+mfATz2u4EmlU/k9u3boKzVQH79ox+Xn/7598qt/ZlrsuW7W7wzAlEG4Kxx17+JgNb1vO/0+xoTeO5b56nkU1no5Li6ftN7+umnLal8G5jVBNCaSATImiBaL28tYGRsp0VwPie+o/47gVTwI1gU+80DM2X+6zevm81bNaJykWli0m8RBIFxwTpy7u5due/HLsreZCTfvjmTmzduycv/9rrMliLj0cQbtGbNjnNyQwUOuHeS8SNaBCJQMkSOUsitsvPrNnx3VKtUOhyO7OCsVtru5EiOLQQaLFaZrTFRLzdm7yt6iUGDYLFfkhCAOSfHJuYeJFH7zgtf555zro0QUCsAaglHXUTMw8j1iFFrea95qLO2EYmf3cGNmRp4IJIxRo7amJiOkYSErN2U/tdcgSXSYDxLxX77gha06SAGFpyjSpNmt7NjIKT7j35tTFPwnCvpye6ZO1J/wBr4rS1SahjrQRbBTEymq+thSd56rz/Erlk0IZ5BcyqYYUgdSdU+YALOZlea3MvISoIf1wk+QwchD05Bg1OmIcDaAsEOmg79mFQuAZ5YP+yR97CzgJW19CwPlmk/8EmXWgpph8WeMR79Z7l4+lvPA6xpzywqlicIrdA4hRWX15y70mdGTYtCKiIqPble56epIv7m9B4HZeubGcvYWU87Bbux7M/2zQ2z279TPvdbl+Se99wti/lhAjuen0gfNWC1FJz6/u8UwOr7Wzyd/HbbvS3e3lKAskC0aXWxawp2EczqH3QhfdfASyICoceB1RJOCwi3SQ71tdYE+UyCXAlgPqZBX/ZkIM8/+5fy3NUXTNtZLD2ay6VnPIcVN7xxqkUwgpGrBjXaHcode0M5OlzK8rAviwM0SlQpGeYgAAUZpY3fo/g210ofjPwwjN1e5KWP8kEyH4HvWj7E0OwAditZqg8ymTHRXNa6J3hIts0sKUJgbDa2ZFL1feMBS+gXI9nKwJMWWJmP07tH01YT96xegxbx17QWf4M0BW0LA6bEyiLxHtMIzR+ijAVMFCa0sqM5aEtHoEICctjA2PPhSWP3Jq8t+i3WwRzBOcovnjVj3EYL7m8Kvjkd82S6Y9oGwY+MNIegD+TM7h0WARgZGrWq0jeD1JRoetRXa7g6xltej+O0FUkWClUzgj8qmFjxGwhYHCs14GSnW0Ozst6pLjiyklB6p3UJhwmd2jz2M3dqp3YMeinrh5rfXVSzQ8skDdvH79XoqMBXanVWAZORmv2erDgujcN0E2PNtyIfsoASAy5UUdJ5tWqaDlU7C/wj9Z+jQOqthJhWgLnB/6nCiPoH0UEd/GfYH4qmHuzvv2V9EC+ce7v8/mcvyej8UI6WiOiN/LsFVl28uYUJPJutM3taIKx5BNcxnqMWkLXA8KTv6rOZwO6kSdcPboFaPHD1YTntYvAZGwN17bMFhPW9LbDjRsXFngwH8trXXpXHrvypzFczqyNnoflJI8rSqZ4a5q7pGOikPzKnuUZQ9mQwGhpBqgnKTBPORAKv3EjwtHVJvJT5QQQ794d5UrE9z7WPaAbl4dCSRWoK0dw/NWNqcjk6NXv4uoVDZ0ZlkmYATXBMfMXkX3ZSVpOoHjTgJ37kEFnUiUxdyz3q1PRRgor7akgLLXDsohO9t44sLO81uPavcnuhBGDe3LYM4miBNcyENFFughm9frECTB5JvJ9aWQoUSoKEB9dCx0w+ueiXU/rSUlCDoUb5eW3H0IRWGb8mM2t6Av3MXCP244taA84VytNZuyjus4bWez1GC36ITVqD+c06ZdBHZwDt0b4pope+stimxkQ1XxyvEKJ0FAAEgAcNR/cqnRtbq1BVxQNd7H5qk8kixQNErV4tL4cWFWlgp1VTnGIHvZGbBf0bL+uln+wcWZAMSMnGac2AsyZY7G/oZannTsFLg8BgRs3l3CggqXbGzhFRSOVe6DVrzBq6S9DmrRYW5S2pf6ZpgkMZDwcyn+/L4XIl73/n++XTv/txmR0vEMizBexqJaYWKOPZijyXf5+W/7fOc5eAWPP2LqVnm4BZ85ZiHrUZswVSkSnF6ydJ6F3P+v9IBvXiNaVuRxe9VgNfur/Xk5EC0s2ZPProM/LqjddlqVGMLAxNhsCUBH9xfGYy53BQ/Z6MVBJ38wUOuhd2pebUqLBBIFadjxKhfrd2Lc8OiPlx3JwTnNjcA2UWmu6gh06roNOcg+R4+jlyZRXugUWdhfDs9Dxwx6TpMQk9HwpoA8oMMoHBH4b5QNGK9RpbRIrXbBYMj7QTfXXx/s2D106chj9RTUrRbwW/I/eT0YG1v7FmAutjrXtIbSibTOl32ZgPNR9dE2/NkqIwNWbW0uvUjGg1uYqozOFojJqLxyqEYUUyE13LeLQjk4lGYqK7O/yMrg3UZmMPzWBrG5r8NL8USo9aBtCbketktMHnSE+OtG6sJevrWJEPmgEp53Xa/iNpMB9Xy99k4WegCcCZSetl8QKbjZoOQzWj9DDTlPEPNBVMq25iPVovvSCD+uKgDVmRc+bTJZrD+7lvCiYWC6Jgp5qwdh23v8ukctIyBc0MXgC6HOi22aUkAY3T/tpTIviMNBYHeKvpKuBXac6usapAtD+7LUeHa/nQT35APnLpQbm1mCdTba2R1vxzm5JzEviclo/XONHFB+J99TjzXm+mS9W/awnRdk80Y7ZecJoJfbfuab3/pO/qhcvMK4cuc9MKn4trCtNeX55/5kvyxRf/VlbHK1ktNUcNkWTWEYE94WjOSn4791GEPCg9UJpgyrBlHHocbAIAN62UrJgTB2Zn43TJ25gvG8M674gMOD5nNN4xv50mmGpSOn0ZmAdNc5UPJYmVPtIaeIB5FHUTk1GQi4WYuU8IWuF8qSXhagvUWhJlBLEW4bau4z4gbMzzwlg8f6yKBs2aIEppwRyWTT9ZsGHagJsdnblyzi0atPe6Fm4g5fSTzgpN5ayyEUyZpIHhaCi6p9Z41JOZbUwuFO2MpzIaTU2b4B5hPTer1jBPExqUYlVPfuh7L8iFu87L/vJArv/Xm/Lf+7cNQE2DToEmqkGqNqjwhdqaBqrmBwagQRgBmLHHXBYEg8ZtqQZZOIL2RL9VCKTwCNQQ85TcIbbWDnabTC6bM02zS41fWfDZO5R7Wyi6CSi8IFoTpctyiD/rdma6rkEAkdCq1WVgoyuiAHwnmFTlhn5E718X+Wj2DbI10UBGDnqkAXvvaCSz2b6sD0Ue/uWPyf0P/bi8NctlwrrA7jQgV57jkhPX17owIJ7vLpCrz1F8duv8Rx4an3nSu3pPPfVUEr8oWdQv2JSg2xOvGXmLkZHpxQm2FqoeeL05rUnW38V38Fr8v5UOGw7k2ovfkD+58mdy62guy8MywXzlTvcUjVaAncmdSdoi2ClziD46S/B24yAl2qKsk72DbXw8kMQDEnTe66NlYq8taUsHoM7twWBi7V4U7LLvIJtCYWLJ/1wvST6luP+tQ2KaiUM36hhmyR33U9JnBZOyHVEXcMGFWT4rCi31nGvaic9tgSrHFf0/BAUAHgWX2pfjkevmo2I+Yd7b2qxa01gXs0AUeS4Llubj5jmCneZOjiZa4FmXFr5Janb6pZowdc/Zmdu8Wpa4DQ0gCnf53Kk5fi33vuPd8uADD8ju2bPy1rdvybXX/ln+5u+/Kv8zW8hkvIM8O09et9qMJjABVDFPRvdy31n8YHMf8W5QzrH67GiqK7RNNyPqVFkQ2RcmCR1s81OBHfdV1wGWeT1DywQ+BNgc9JHNptgj+OXtb/19byBDa8gMoRPmeuYIZqEtCprxPGerSins6TwKf5xptaU7ID4T5xGpcgrIGpBC3mK9Kr1yy+JgLsP1RD7zyUfknfe9TfY1EtOFy9Y57uIhJVff/mkbWHaBF/GhfnIttLTe3CVQdvH8+l32DgW7OPkuhOYAtl3vYkpxA1vo3pISTkLp0y5IfF+t2ZkWMDiW428t5I8euyKv3rhute1QDQKmCI8vQwyBMSOvPJJMKNk/ZKATqh9wPXL4Pw9VNvXhEJkonpz2eC/MlnbMQn4dN5HzQs0+JOdq5XUtGXZ4eOClk7BK0BRhIrXfpQAcIFeylrgWFAHDGIRpEx6p6RJ/vofqK+eUK35sOxAYP/8j4OTE61rwivsdabB1UExACC1SNgUjPA3+IY/ui2pEYLJYn2Mz4cV2QnE8Jx1Wu+7aXTpHhgkWLgRhI2jtGehFJpNpjqhNKQjwxU6neyngBoEh9H9lq0bNeCzwZTyRX33ol+SDv/CQ3PV9b5Od3YlcufKYXL36gnz1n16R8eQstD+3WljJLS+mwKhRNokFPaLlTn226/03rdKABZNFqL2hS4oCtt9UpbFsXh60ZddDIA/nZ5GapG+Nlj46hDshFFjG+6PZsozGJU1bgWcrTO3CXaD5uO9R2CG9lnSBPSZ9RHO83c+gmAHWIDZvZRqCWopgIdCSYQA7FZ51btZtQZPKZ7fl3O73yx/89m/KmYs7cmhBcvjHcbX4dr0/kee2+Gt8Zn1vza/J++qzSv4Vr0chsQtDajqux9ICw3oOvSeffLLZzy5tfGPWrQlE5vTdkBwyMy0ZYBfCcxHj//XvWrrldT5HrS97x2P5wrNfluf/7q+sOopGMhrD0YLKyf8EkINJyWxPzqzxffyHzsIOVDYRfVbJ0ItD4ZGR0O68jUmobSlVtFmxvvZYmIA0uVh9PNpAcrlaoNS8gzKkfy8wre8wACwPc3kgNq8ZiKTSUhVhVG2Mth6301wAAAx5SURBVAkrNn7VkD1XDQywDAJoAWUXM+U+Z6GK/BBmTfp3/PiXJrEwjfL5rrGEfLoWA9gGdPW1VIor0AvNgt4bp/DZKaPc2dk1mcDowlvtME9tuqMtgFzTssohqjnkRO2WYKkawV3n75TfuPRr8nMffFDOX7hb5kczee6ZZ+Wvv/gl+cpLX5fh+CxqMXqeZp81O0MCeOyegd5xZeR1PIcZCFClBGeb/l2UKyNwmAuAQSLB526Rw0YzOeesFJJZ7s/eLCutKKNnSHs8emcSUAKiMWGuzr66xO9ccFyb0KpBJyE1wP12ZYRoBpTEU+gKcBLS71vBVUnLU4HVhbOo+emYNKHcgt5EuyugjJgFCx0dGdBpY9nZfF/edc+75Pc++0lZTlay1rq6HZpdF++OY98GOKcFxHhffF58T82reb5adFvwy8BwW/fW4Mn3JLBrTaKWrnlPjcpxAUsC3HQmJqIKo4+LUUsgLWbSGms9aRKkgVaNRs4g4LQ+lulgLK/9wzX5/OUrMj/cl/lqaRqcVSVIioo/hw1VU0eE1DkyzWgwHEJgVW3NWW0okZmc3Wlu4NYpuEC/h+nTX96xubZu9lb4JBRk1WengTZ62JWxkGGxRRCr6ieN0g9FzZyi72pjzxi4woaT+DHmb6AHZlI/M++bZ1UnbYC+lEwUrQNnYJt6k5XPj4cBTAy95mw8JrK4KQrl7AvcakmWfP9GoEXwPdYHF9tYR4LSzE2DKdbKRKUGbfI7PPvYNDvolrQxwIerZi0FO5bhUsBhGaxI73xeDKDZOzOVRy79ivzwj7xdjvvHcuNbN+SN62/IS1/7R7n64iuys3MntAya0h30sJ9Mpnf/clWRpz5rmWdAqyt4h5Xl0sCUMuIRcOVtgbw+LNNoIkNMe2SSEmp6WjS11sVcLpBi0B+5CdLLs3lAFcAW/sMERG5WZVkxpGpsmi0L4vHrNC9mOQa+ttxPjuci1yHV840I0Jyjp3NK5laNzjQ/nVturKzbkQWgISBtbEOZzw7lZ+79KXn4Ux+W2WqWzmAWMjDi+LlFu/W8yjPVHUTW9bsaJyLfbvH1Fr+I+12/p0Vr8Z76uoHdaTe0NfkWuLWIYdtEa4Dj77dJGHFhuhahPvT1wvG6HWyNyvz8Zfn3G294NCOd8WBKR7ZKmqzGPBoQKg6/MtPMQBV0UtNVZ/xUpGqBITFaUwAJeKzowQi3nHAcicTWzQBPgzJQ41APgKYemBmH0eEG3F5gGklI/o8prPgY94ih4HEv4t+pVQ6IJ8V6oMYo6htGPxyfnx3vOVAm7lPWztpg1hJc9NmMlvOZ2LuRIG4GOAc7mGT96NP+WpBPZAIGFMaQ8LMIivW6mMa/AfBlMJD9RgkpqJoR8Lj+zKtT2lKw65m5j7mSK7MujIZjAzv2TtPi3uqL6xIW+T2r9t//s++W+973ozIZja3552vXr8sLV1+W1//zLTm7d97M6EZb+kyXXZDcjeAtCgH1mtSCq133qkH9vpbUCsEzlg6iAAjti3yIwoBFqUIiBX3CubuRu4sFpeVCI4iPraqRWmkUsMDkoUkiehgTUqAljSYgcM3S4h9d86tpNjJxritTjjSPDrSehp3KiFGASXvkx0ZTCEiVMbrTGtf2+6I+U/XbaV6d1vvU/ZLBUKZebH4+X8mHH/iQ/OJH75db8/2txZ9rHh756P+VD9f8t/V5A3hCIFzkOy2+XvOHKFDG++uzG/m97e8TTzzRNGPWRLttIeoBdt3bYpxdE43PqEGvBs56cVsg15IC0nf9vpzt9eULl78sz734FSu9tLSWP9oKB2H/pmlBdKxMTfp2l95dejL/mXUM92RcU/Pajnv7tUV/Qn6P0qoylg0/I81WZNmeS6NMQw/NaKSa3QpNLD0pFwwV0ZgsW3USkRPsIAk5I2o0Q03CTjH2zKBotiJTJ1MpzV4RgJQxMaAHpjSrCWjg6cJAo/syNFXXlszBo8NGxCiep/uh0XboDpBoyF2YBMusOQbt0Nc6zqGmJwP/TODZz5mECFxEBCOq10Trd02z+lnHYukkIyaWW+yjaJNXNVePR5pjB2ELmpvSC0xmcazca+wVuomPx325970/KBd/4JzMDhbyL9+4Jv9x7aYMh3synuy4ZaEcJJ6J95tp3qsKlc/Pp7E4ww4eOQIyVrzR4KpcqksJF7luOHulGTo/Pwt+7ne1fcXf2mbHBB4FOM+fMyEsACuelE2ZiEJVWQ0mTLsacukwpDLKG14ELWqAp6m3Its1HGDN/J8LGLAghEfTYHzeL4+anXVTMCkB+XVqVlbAWxwuLFpcBYfpjmr9Iov5Si595GPyEx94j9zenzXBrubJ8XPNg1v7qfeUAmXeh/r+vC+Vf6f8SfrUBVI1j2rx9XgP96d2XXE8nWCXz23l8YiMwm/qArfWIkaC4d9di9WxNhuLVN/XksD5jrgRcZF3JyN55YWX5Y+f/XM5WC9CrloowFuZnjJDoXnH/U7mP0PxVmNFKmEGvkHCyRIKmLsFMYSO16z5x/nFedXCgEmqrtlpBRWrz2fagGuF1gUb4E1/S9Te4roAkNxX4T5BZeZDD9lu7QvXgiWREGpvo+rMo8N8oIFZflMya3rulwGUV6Cx8l4uh4ecrcD6PKIVB8zGz6ATZ/I2R7sYi1d7tXummCShRBmfazEb1zYPOnPOyOoAK1G3ZYi+55dV9BCfGGlAzdKaggCzNmWmlaUcaJeLSCMtS0gNykk4WR/LUW8tO9OBrJdHMp8tzAw+GZ+xKL94XiJwAlAV7HLB5ZoppXd4TzbkFZam4yz0ABq0vic7IDA614DD0zf6DJJKYKNvzbl8WZZcIx/QTH1eCNmiP/X+XEGFZvzUyQNE47ZmmFaRA8hk+M0O6rpPds598+jFT8w1AFYSlLGyHiiTzxkbYBrYuU9b/7Zkdc2xG/Ut6GyhPeoM/IYy3TmDMkiLkXzqkU/IO953Qeazgw2w26Y4tHh3F9+u97mLD9RA2uLPBY3UAkTSjjerF9X4UdN3HOMG7XdpdnGALSmgHmx9f71g2xawXvAa6U8C05Mm3JI0auAYDgdy8OZN+cNHL8ubt79pteW0bJAGh5BJWlmm0EPLjltyxpkH3R3fIFIrDAvnTMMEZtCWtRE30QDwmC+U/T8taYUbz/+rdKxMQ3+/XKl2h/wnk8A17cBCyfFemt3iWsfnMWAEDAPh4PpLVlbhfkcGG/fYc3Ghr9o6Mnl407RnR9+cGzloBuMCk8T+u68omSdzyDY0vs30AQRsqJZjiJ32x55thUER5acMD5pmjCT13Dv2AajMLhvzD13t81nwCAXTgsK8WYPTOTTXLfoj9W/V0pQuNXHYmgu71qD7OxlPLfIWZkwKB5kxtxgRfLuoaANPEIQxTYOwIA4NhlANixpyw1esY7Uiy9Zm56Q+hQxIQdNgAkekM/7N5qn22av+FCgSJmR1TU3zYu1a0gaARAUDtc7kZ+d3m38wmSrctauCUaoxi5Jy1LDiPnO+loivEZTWkIh0jZQU+kbTXN2vrr43MGL0pkwWD6+akuy4vjPgDWqtQUK5VUo5mNl+o3flSKbTMyZI7/XPyWc+/Qk5d/GMLA/Lmq1xzeNcCAonaXj8zWl5cry/iz4in+ji3RFfapCNvHvbs6KQZvT3+OOPmxkzDowv2gZoNcG2Dhef2ULxlrRRL06XhBCfGxerXrjTfE6L1RPZ6/Xl8uN/IS98/SVZLo+t5JaCnflQPOCE1UZqsISPKEdmKthZ00eP4EzJ6SmiTYkfQSg06eknk2AdYAlNdviDxtdiFviub0nBqyMNUGFZMDjsLWXCIzwx9ty8tUuwiUEqpnn5Ye4SPkiU0fQJhuTRBuYvKVM1AKZ9VOQIYIdnwRSJfx5wUoCGt65JJalyLlQidIfo0rhEcxRnHrUmfqf7Az8Q13ubUJXW0KPqEljbuENxAmy2af2p8FgHqOgzlHmOJ1pFJRaBRuCKlgvDPMsC5k1p3cUcj9NJYJHPOgJ3qM1w/Th3gC/WQsEuCxjQpCMzLM87tPOsSWVAhn+KXQ8QmBHfSyEzGsP02RDiggDJ9zuQ6HW1bNTgis9Z48c43XXgdUPVx1ebMGveCDksa5XmF/RcPa5FMn+m7ug4n2qKVLCEidUkjLR2lg9owp1GYYL+9eda2UYj5eYH6o9DHU41b4/HUzlYLeSe77kon/udh0XOqrulcAl3anm1AtACps15l5HxETDrs7FNEIr0Uj+j9buT+HjreTVI67r+L82lP6DWyQVOAAAAAElFTkSuQmCC"/>
          <p:cNvSpPr>
            <a:spLocks noChangeAspect="1" noChangeArrowheads="1"/>
          </p:cNvSpPr>
          <p:nvPr/>
        </p:nvSpPr>
        <p:spPr bwMode="auto">
          <a:xfrm>
            <a:off x="155575" y="84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data:image/png;base64,iVBORw0KGgoAAAANSUhEUgAAAbsAAAJPCAYAAADlgnqMAAAAAXNSR0IArs4c6QAAIABJREFUeF60vVeX5EiOLgjSKVxGpKiqrh5xZ/c+7P9/mDNa/Indtz333OnpKZkZyjVJp+/5YLRICxRgZp41G9XZmeFOmoThA2AQxd/+7d9ei6Ig+YPPrtcrf2x9/5uXgg++5p2wPd9/TjsYp38u/PfXjC/nfW1s4Vr5NvDcOI7q+vmxheusfabNH8/JcWrtWH3E1lajA60/3384V78GqXWXY0/9HlsrjWZi/cvnw7lp9B47A1ZbcrzaHqZo1vdbluXrOfRj9Z/F1s2i41v3y59/ubda+yFNhHxDG+cteyTPVooeYmc4RaPybKTOrx9LzhhTeyLb0HiKp4FwX0APGGfsR5u35PHW2lhz08aijUG2K/midhZS+yTXPew3fDfsq/i7v/s7h2gTA5XELQ+qxXzD9yxmis/9dxoTSTHhsO9cJhQeulsOmPZsanxyTOEmpkDt945TIyg5B+2wpQg+tt+56xkyJ43WUofUGoNcU/lcyHwt2rGeSc0tFK4sQEjRi/WexswtYcYCL0mL2lqlGGA4vhTtxNYr7FtjbDl0KpmZtp/WGGT/eC4HIFI0YIFRisY1ALWEh9TZkN9rZ0CjM7kPFi3GADBnD24RdLQxafOTYwrPcJQOAXa5wBFjOh4sU8/EDniKsUoGowFEDoORzOSWd8LFDME7dtAk8YfjTjGl1GbnCAAhMUhNQc4n54DL9bIYcaotvw54P2QA2sGX47QYtcYUpaSXS+/a+KVw4Ole7mlIq3KPJN1YgpBs25pHapyS3q0zmCOQyXf9O1KwC8du0UFqn+V8ZTspsNZAVgJUbN9i9GuNPQbmFnBoNBTyU/me3CfJ7FPnMTYOTTDQ+FXI0yStx9rXeKE8s5Kva+1p+5jiN6zZxYhOO9y5DNI68NZhk5O0DmlqUmH7KQAN+7Ck3xwGZ40pRgi3jC0kfo1gYqCXYirWuss5pQ5RLtPV9ifGJFL0ZhG+XF/5nAZC1pxTgJS7l1r7FrOzmPut+2DRdWyuOcCiPROuw63jxP7EhDFt/0JGH5618FyH66vRqAaqudqCtQaxM+f7yzmXKXCw+IJfew28JD+TayjPogZG8kyGc5KCTw7Ip/YlxvMtoSdcGx5TCHba4muHWD5nHfRwwWODzWE6knhTUqgcU4xZhcw3xrA18M4hWAssfXu3ziU8ABpzyRmTf0YDhK9l3HIdPfOKMfOQgWkHNwWgv2esIU2lpF255nLckqng9xxmrzEeSevafscYknbuLKDwe2bRlDZvCUra3LV2rfWOvZ9ilBrAaSBuAZ7vWwM8ySwtBh/jbRoY5jyvnWEJwClAlWuTQ485IC9pyZpjuLaSd2pthM9IAE4Bbkin1vr+5s5OY8AxMEttXAzwJKOOMcXUYZSHS2OcGmPRCEKbk7fx38Jc5dwtYSJ2oCXjixGJXD+LKWngK4klNc8Yk9aYmtVeDjBb7UkGdUtb5oEQjlkaE4wdxJDuUswlXBMNvGJrJhlv7HzEmI52TrS1yRVK5B7EQFmeWZiypWaXA2aSEVo8RztnqfY1GgvHbYFDzvnIZeDa/MKzLtdY0pVcZ7kO2p6l+LoGLtb5y+Fv1jOYi+UklCsIvdK4dWcnkVgeLj8x7UCnwDG2OVY/kpHLfnP7tCQmDSwl0KQIwAI3izmGDMRijDHCtYhUroUG6BoTT81P+z61/7EDcCugxhh6SB+eYabAJme+FtNKjd0LGuG4ZH9aGynQk7QkQcgCrxjdS+atncHY+dCYtiVQ5QgkMSZm0Zt/R4JPivb9vCzQ0pi65I0xRp3D6CVdyz2NeYRa7YdtaDRlCTQa39f6CAWocA1TZypnPeReWm3mtPUGN0JvTAtAtAOfApcQKOSgtHflZxYg5oKc7D/FnCxGHltotKkdJovh5DIVyWwkw0wxyZy5WMwvtg8aUVvMRDs0kinm7klsz3MFp1uEHDmn30NLfuwxJqIxz1v2WDJHTQhK7VO4xpogpIGqp0sIF/jxTPmW8cizkgIdbS9ywgOsdsN1vhW0LEHDYv4WXX3tGkhAC/vVzoW2L5JXxIDNAkgpCGltxIApB4xj/CqbZv7+7//+1RszJKQYw5QdW1JcLpOyACUkREuii71rbVwMTKy5yHc0ycmSpqy11ISAGKPy7eQClSRCa61yPtf6lPSiMclwzNqhiAlN1iGwnBhiY4yNQ84/BnaSMd2yt9q7kq4toNDoX2NUmrCinevUWuXQmAWA4TwtXpGi89j5ip2DnHWStGCd7a85FymQiTF9P/bYM7ExaeAXPi/PZwyUNN6dAqyQzsJnLVrKXd9bnovtv+qNmcuANCL5mnc9E7QOes5kUxqJZLQS1FKHP7qIQVB+uMkxz7IYg5XagGce4Rz8eP28fVApfte0CMkgNEle6ze19ppkHMYwpegh1X7s+5T2Y+1paq+tPi0aC5mUX3+LMVgC4K1jkozR2ruwXTlOjQZvYbRoz2tVOSCjAYEGPJKmtLZjn6Ef7expn/sxyXmH63nLmqToOZfx+z5TdHHr2ML5WoKRBdjamoS8RuPf2nqkQFPjKbF25LjCMb3BKG/GtBjkrSAiGbLGoFPMRC6aBNWQ+UsQC6ULKdWEByDG2EMgiW2MXFSLsYdgHh7SWxmfxrjCtv1hjh046/BYzEo+L9cmNmdL0ksxBI1Yc+hQE75ihzvF7LVDZ83XWj+LcafWzVqDkB5zAMaag8bcpUDkz5nJPETmpfDc3sKEc+Yhx2KNVeM32lhSdJEaf2q/5fsx0Er1FfI7CS4afWkCRA5PiK2T5LkWT7OEl7DtXLDTcEC2o/HxcG9/A3apg2cBipywxmxyAEAyRe2dW9q5dRyx/jVAshiOJjCE4KARjFzbGNBaTEcTBjRmYBF86uDKwybnHzKi1Pg1QtcEgJCILaLPAUDJ1Cwml+rPYrYaoMsDKEEgHHeM0UsGmQsKKWEiPLeSPmPM6hY60cYQG7/1nQYS4Wfy3ykBJmdtNHqTZzfnLMpzofHRFNDJsaSe14DR4jtyLXLb1s6r1VaKZnP6tNrW6MD3p5573NnlMMYUAGmbbwGUJY3EpB/ZvmxbboDGnCyGZhF37MBq/YVMRP5b+04jTIsZa4dY7lsMhHL610BcWzPJ4FPMO7WvFsGHOSBDRhFrL1wn+ZzsB+OOMfAYSIVroO2DRePW+LTzowkOsf2waCSkKTnuGGO3zq/GxOX+SBqxfrfAJwfE5Di08cbO9i2M1qIF+bnGmC3edUv/IY1pvEVbRw0MYn3mjEfSkqRzC0ty2g75oQVwFp1Jfh+e69c98g4qFpilgCBmGrSYUuwQWSAVY2IxINCYvMXUrYOnHdSQ6aT6l2uYWtOwvRxpOmfc8rDE3rGkVjmW2Bp8bfvWYbll/62DLxm9PDiSLrV90mhak3RjYKeBcEwwzGUUKYFQrqG2HhqdWACb+tw6Fxr4hudUo3mLcXuBJbyz1kBQnvmQsVpnTFsvjUbCdddowToL1jrIfUk9pwFuzhrGzijalMKm5KXW+mj0mkPDufPU+HGMtt+AXYxZ+wHkMja58SmmJw9+7vtyXCHjSvWZ2uSQoGNMSx6YnHW0JETtsEvm5QkwBW45wGCtn3ZwwvY0wLtlPPLAWEBhAU1I6NqBtoA6ZICyzxRzTNGWxvS186IJPZ5Zh7SkMTt5wK0+fTuhEGoJnRoAWLQjwSa1Jqmzoc33FjpKAZQ2Xjlm6xk5jlxhVRNirDlpzF+j3dQ8b13H2Fz8dxqP0oDIEkBi/CKcd8jP5OeS3nNoIxy/P1f47JXXhWZMS7qMMXHJpEPGYQ0wJsXmTEpbTA0kYwxBm5PG6FNgZ21sbC0t5hNjwql1tdqMrWcMLCSzkoxRA6Nb904jaHngtXXUBCR5WLT3NHqw6FcCjjY3TWBIMdQQ3DRPxtSeWIw4B3w0IPTtafSTAslcfnErXVi0JunF2s/wrFjziq2X5AMaUw/pJja/XEDV9tUCuq8BQE1IleBm0VZOf5KONDC35uj3S+MpsXY04UKO9Q0tWWAnmXxIHNoh18BGA5TY4dI2RCMkSwKyiE6TsuU4JNDIhU8BlJRStPZuYQ456xnO91aws5iqxmi0sfj5SmK8ZRzaPkrw8e2lAO5WhqoxK1n2xY/Pr1XO3DSBxToH4dzCZyS9xkDHEg4seg6BwFqznHmGz6CvVJYPi5/E+sphmDlAE2PWGsNM0ZLWXopfhDSk0YM2V/mZpItUqSAJ2nLvc4FYm1uKdiQf8X3fAurWO1rfOXMp/uEf/oEdVDRUtQ5p7CCFRC0lL4sRaGCUc+D8+FIgYn0fAyRJKKk+YsxKfqdtYi6AW9JM6oCGa6UdrBi4aocuRXChMHFLvKEcp1z3W+gid02s/YkJSZK2U4D2NWPxgByupTbWGDOP9ZvDtL9m3F87Ho0RyjP+ewEwXEtNULDOxtcKdTEwvXWdUnO3zmkOkMpzp52zHECxACpcaynkpc6StYZhOxqf+M2Z9GBnEfXXSKoWCPnBaZOTkl8MXLTv0LZPWxT2E0o/eE9LNqsdKKsPDcw9U9IkKdmOReC5YOrnKSWnWN8xyUyOJ3ccIb3E9lV+p4GCJFrtMEiBLHUYc5l8ihZzmb08zLPZ7FWAlEzCP6utfUzISgF9jCZS667N81ZmnCNQYYxfs3e5c8sBhJyzrQEv3vM8RAKlNffUnslzpIGxp/2wT4t2NACw1s6ibbmGGshJfm0JKhoN+c9SY9V4jATTsH2Lrl73BmbMFIPTvk+94wFAbl6K0MLDfisjtgjAE6lkmNbvciNjgBXrU5u7ZOSWYCAJPNz4HCYpAVi+H2vfYs6xNq3DrhFjDPBTTE0Ct3UgYmukMf5wr8J5hgxG8zyWayLHZ52TFG3fwiRzATlGQ9aapMAj1Xc4z68FT+2c5jLqHJrVGGhqXpJeNPpPzV0T8iQ/iK1/7t5oz8m9SAGFdc782ln0qgFlbO8sGsltx89VZnHi971mF5NUrMGFBzl1eLU2cgBTY9IpQpREZkkXGoOziE22KcEitdkpkNfmpLWpAbEkZvmMb1t66Mk+Q1djq42QTrQ5+XWKrXnqkKb6yGVg4VhiDE0KIFb/MeYlz88ttK2NU36Wovmc7zFPzaQc2+sQvGNM09pva69zgC+H8WlM2AKRnDHmCFOawKrtv2TQMUDR9iBGb7EzFNJOaNmSgqQUIrQ2/ZhTybZTZ9oSDiR9yXOTor+QD1vPvn6ea8b0g5CMwGJuqcOe+l4DndQ7cmx+o6xDE1tYCbKSUHIOhdaGPBSececw8PCwyDlpB8N6JgZE2nfWIdX2I8XErD2JgYXsX1t7+UyMUeTQluUpGe6TNmZpNpdCUQyUYvQdo7cU0OXSSg7zS+1vzvxyGWNqXikNQTLCHJrI2S8JYvLsSuCKrb+cQy4gWWciZ020fZZjTIGMJlBYWCAFkpDnxWhB0rz/Xes7xq9f91QDOwka2gGXDCOHSKx3wsnLQecQfAoEw36xUF/jMKGBkTw8qTXIGacGLH78MfBOgZ08gNpeaAfPvxcTGELiSxGdtZ+3rmVsnW5hyBYD9HSijdcaq9x/PJcai6QJ/C4DpOX+a2OStKEx2JyzJBmTHJ+115JHaEwsR5C6RbDKoaVw7STNWwLsresU2x+5Dil6sBh87trFzrDkYbljSwGShhf+LIS8PWwnZ+01oUKjTwnMJq8KwS5EZg10ws5TzCnFXGOSeA7gybHKhbGARWMuMSnGAhFJ4DHmmzOf2IGJAU2KGVsArB2qcE2twyWJNwbgqYPtv9f27tY554Cf1mZ4UOVB8g5P2oGV71nnIUewiq1hDl2E+2YxJvmM1adkQnJNJKhJphZjjCHY5DA7i4eE+/G1VRfCcafATROQNdqNtaMBSwoQLKDOAR9NKJH0r+1B6szm7K9cW2sfLVqTfeT0mUVPEuw04g4rP1vMVX6eAkONOd3C4KQ0kQN2McaT07c2Zk2qsIhe2/T/DrCQEptcm5S0lzrsmjSVOhRf06d2GEPACRlbDARSgodFe0SIwinYWxB/4FGJH69p8Xv8BK+4+99UuDQ84DkAF65PCES5e5GaY+w8xujFAvaYQBiCmMboUkxNzl8DhhyGZ9GE1r8m7Glzj51ljSnH9tLq0+rDAkgNBP26W2uZc14lQOa+E1u3HLqR84mBsoU/vp8Y7bw6qEiCzQW1cKKxg6pJwhpTlgSR02aMceQwBY1AYoCR22Yu40ptoFxjjYCkcGGNUX6eM5ffM4/w3Vv3VgowMRq9ReiwgMDt+RVBpwxmI/45Xgj/8KDG3/jH6OrgsShegTF2HuQZiIFOTAjS6D1cG2udNWaLfkItRaM1a9xyb/1+Sa0nPF8xkPk9IJdizDm0FwNUbQ20/Yu1YZ09Ccbh77EzYPVlvRM7x9rYNJqSoBqugVyjnPnmAr3GR2LnwI/zzTP/+I//+Fr1wOrYYvySwPzBkQNLHVzJqHOYqyVBaaAam5cktHAz5YJp45SfWdqHRhQ580yNPQbUtxDSLXtgMc3fM58cZqS1f4tQEtKhzijA+Ee69D1RMWNUK30xXCDcF5R7LZCL/UZbXvurqur1OwtUU+cstY6SmYWAJdfDP6v9bdGk1r4cU4yhamcw7D9kopJ5WuPXmFdqnW753mL21rmw1lOuqaQzje60PmKAFwN2jSejrVxBQtsnjSdqAkw4d7/2lnBzC28K9x79SicwbU3VdY6BXYyRSILVUDYFcvKdGEhqTD01Bos5yg215hlulDwM1nwtaUsbaw6Dt4jKYhghkf2eeUkhQGNucn+tZ2Lv5qyBtvax926hO7mOXX8iGomapmVtzvfDf7Pl0hkxNdrt+55KKqisZq/aUghEnhnIwxujrdh3MZqyaD92xmLjSo1DMn8NnCxBNMaILeadA2Q5NGudl3BtU2faGksMlOQ+aOdZ7oe1d7Hx+THEwFkbvzz/fizWnCSvzN0f+ZzGd8I9+pp9eR0b7uxC5qAx1xjzkO/ecpCtvrQFtQ5KzqHOIboY404xiJwxWAz7VsZsrY1FbJZkKolXA0ZVOgqqU1vfa597aSwnMFsKNtb6hv3I9c0R1GS7l8uFLpfeAV1R/qbbyXr5288DaRPPDP1As7r6jdcvxhjeQUpGm0OnOUwkBFWNmafoWVtLr7mGbcvnYozKv2cxUY3Za2cyBiwh78ldJ4vRp/bC+l7yKY2Za2c+BCNtrWL7mALj2D6l1snTbLj/1pys/dfWSuNX2jit9QzfD3mZRgMq2EnGGDYYY5ra4UodKLmhkgC0sYRMMEVsYf8xws0FG40ByAW3CEcDuhQTShFhyBzkQZHfWb+nGJAFGDGilsSGNoZhoOv1wvdgs1ntrIHKT0zQ8mnectfFoklrL8bL4O7r+P6tzs4V69sDUALIeM2uV+r6M9U15gonFx0mY/O9dZ4a87DAIvw8RpvyDEtACvc6JaBYDDd2/kK6jgkv2hxiAGDxA8/Y/buyDWvdYv2nwE8DjlzepQkOIV9J0VAKJC0envNeuHcWMFl8S+MhsWc1gJM8j9/3Zky50eHDqcMhiSdGwKm25EZrG6YRV0xashirdVhvJdAQNFJCgRzL1/SVImLr+3Bs4RpKpvvfOabreKXLOFBVlTSO8Gy8Eu61cn/8WLxkGWpGFqOO7YE8NGgPQAWAKouSRnhhVl/yWqaEId+XPz9uXrgjGanvB9YS5cHTmJnsx9or2ZbFuFPj9utgvR8bc7juMUZmCRz+3KXGqAGB5B/h2bPOYWquOYAvgVdbg3C+UvjQBBsJTPLcfe05DMFIzl3bL4s/WqBmzd0601o71npKkLSEHNlmDgC/gp12iGIgkfoudog0wNOev/UwpEDW2uhcoLRAVpM6LOalCQZyo0IGGrYj24xtcIwJpggjxQC18VrMcRwvrNXNZg7gnAaEOy1oPLpvlMacfJ9fkn1P/iKvHXvFzIUOxOjzzWEdrzReLlTVFQ2XnseGP3JPY7QVap0hU7tcoNESa3jamLT99J/FmKNFr5I+Y+3nCBsxEIidhZCJp86WPJM5AJdqU4JIbK4pWo8BgbU+4V5r4CzPSmyd5VpqTD4FkvJ72Z/Wf4xHhHuWMx4pkIRrmgJOjbfG9lc7N6+fSQcVyVzlxGJMPOcA3QJgFqpbjDW37dznNEkxXMxbJVTtYGntpRj1rZJYal+swxnOD894z8Nw/cNnvBnvC4Hi25EuY0/VrBZgp9yJXXHf1dMVHpDlW3d+bmkcv1S2IMS8OXso+oMGiV9fTYmJSXsaQH8VgLiABupBGWN7C5g6cMCBZeSe5F2k777rOga7MFY1xeBT+yW/x9hkcLWkK4vBfA0tfQ1ApOYkBRz8rq2Z1k4O6GhnOTWm1Pcp0LBAJBTcJFj4tbVAIAaekq5iQGGtY2rOko5y9sMCR42OrGc1HNKA1u+zHBevRQzswhdSAGF9L5E21o6cfE6fFkFpoKxtlM7EfpvmKXbAU+PMJaCwDwn0MYLxDP8L8Hxh1rmMSR6u8D18B40Mn/lAa7mWHgzBoMLyNuywMXY0K51mdx1H+CtSEZTA8X31XccaILQsgATawXfsFTm5+DMDhFfkdaTT8cjjatuWrteSyhJM/0rlbEZ1PUNn/DsV013aG4Imul5GBkk4k4zjwNBZlhWbMv36+7GhH94Dh6lUt81ryEE4X3nYcF+JH0u780PSaEij7Rw6tJh/ig7lnscAMwTYVH/ye/+uXyvJ4FPthcCVelYKcrHfcwWC3DNlrXcOCFl8LbaHFvhavCM2vnCNU32mAE+uecivcsAzfD537TVh4RXschg2M57ii5ko553YYQ6/0w6ERO5wA3LHoR1YKQF9AYl0LsOQmWntyO9ThzE2Pq2vcKxveHewLzEiDtdUG79zHnnrQQKXejB0y5Mw3Bd//8X3cpxdBFqXM+dx2Q2ApovZ5v8DQGENoGEVVcVA1Xc9DcOFFou5i+9mt3/QnTNdlrOSuuOeuq6n8TpS086pqhqEgbOGA9CEN2Xd1E4/K0q+j/NA7ekWfeLzoprRZYCGV3Jfp9OJmvmCgRfzAWBhPjx/3EEy8A081lnV8HLHgAHrB7CTP1KgSYFRbF+1Wo7a+bHoRxtb6v0YbVuMVwJbLsCkGK4lLMgzojHaXAZ663lLgYD/XoJf+Hs4LwlaueO29sm3l7OPMVrIXReLn1sV16310z6Xa6H2Bc0uBlop6U5umHVowj5km9ompg5+CmjDPiTKy3c1opGfxfoL27fakofa/y5BW5PCJFOMS2ow7yGzhwMHPOv/yD14MyaCk4Z/HsDk7q7cndtvXeZfx8QvOWb/SgsMCHC/LxgcxstIA34HAF6u1HdHapo5XfD50NHYd1Q2DVV168BnVjrnjrahYdLwSg7WnjGgDeeO9tsdzdo5tfM5zxbB3+MVWpTzhjydz7RYLKmqZ3Q+wTOyfeMYAxMoQLGqAVYjwRtz1rQ0dGceU93MWcsbuiPV7ZzB0+8z5tr3JwZk364lQAGEvJbqASlG/9ZBtpi0TGKQEq5yGEXq7N0CjDng+jVjvnWMIZ+KMWft3FuMXjvDt4xL8qVcQA/HkwN4muARG7u2HxZQaZ/H1islQMk1uLV9S3jiOf3TP/0TC7/hQZYdaOCQ2lQpkeD31MZIxp+SGCwA0qQhtKUBdwzoQpAJicNaUGtNJPDGnpPCQ+qgvW0LgAPtxmlSMO0VBUxyTiNy44C25VzhtbkD3PoeJkSniaB/7z3pxuIyhjDweICbNDVubwT0XFkbOh12VMGkCJPfOFJ1Gejx08/Un860uLvnuzmazWgsCqqqmuaTNtXUDR1PRwajmk2UV26nLIhOpyOdu4Ga+ZwWqyUDG+LaWMMDWJYFa1zn84m645HKy8hA2izXDIhfAHmkyzBQ3bQMdHzfN6tp6B3YtfOVW4eCqGowBvcm5og1Avjh3+fzkc2u1cyZNf0z4b54E3AIdn5tJY1rtOGFDY3Jhef2ljZT51djOjGBT3v+lhyhFm9I8QzJtCWAWGNOnSt59jWeovEr2W4KOGLzC7/TACvGV6x2Qxr1beJvjcYkPWlrEs43taYWTfn+tbMjxyD39xY6fgW7HAYsGb7cAIsgtPfkIdcYhSSmcHPCvlIEkwIhv8gWQYULfsuBt+YY26Dcw6214RxI4DABRw7n8fiFAAFB7r5MdVaEMEIjgwkAqwHIXBwgVG3zCmxTNkiGS4AqXZ1XJQAAP6yZlc4sWbF58sz5JS/XC+0/faYDtKmmpXrRUH/uqW0aqqsZjUNPM4x5VrOGBXA8dSda3r+nqppTf9jz3dpwHRkYl8sl9f2ZiGY0mznzKEyKGNelO9Juv6dZVbNJdHN/R1Vdv6b08lWM8U7TNAQzY1E6Eyo0uys0u8WS+u5EdbNk4eBVWLi49S1m1bSOV+q6A69XQRAQvgCepyfv2OPvICVoWfQQ0qN2FmTsYUxYvIUp+GdzgUMCTk5fuQKgbCv3vdhZDucXEy7kc1rfKd5jgV+M390KGpI/yfedgOYcqTT+Jc2IsTnljC3nGT/mGChLcI2BZQ6vZbCLgdYtICgXU5Nq5KBygUQCqf89RWwpUE2N0ToMkmi0cXwtcOWMKXzGM1P05/98OahOqwPgsHGTM4M4zc7dgfk72IIuQ0fH456WyxU7aYzQmIaBxgLpsxrnKOI2mcHl2gFs3O8AOP4MqbZghjwd6VIWdD4daTyfWHt6enqmarGm+aKF7keLdkEXmDWHnsGxpJFmRUX1YkGzekZ9f6HFfM7eksOFWPO79Acqq5r7HIYrLTb3/OwF93RlSefjkQ77PTWrJa1Wa/43NC+YNEPQwVjxO+71YI7E/RwEhL470zh0VNQzHkvJGptjFMwwEEZRVs5JBv/hHvLaM2DO29WbEANPI3yPScQassaIcsBBApCWg1XSeor+5PcSLH0fGmPWAPHW/jy/yGWOGn/RxhGug3aWQqHv1gh5AAAgAElEQVQ5bNMCd23PtGfDdZICTfh76nzL8eXQh9W3n18IdpYgEBtzCmjk3ue0ZT3zNfO3cARt+fZeNbtcMNEkgxCBQ+knBpTWgt8Krhax+slb47UWVHs+h9hyn7EYgsZ4/Bzsw4G7sfENwLl2JoCbTG9IgQUUghnvMnkavvGYLBD/dqXz+UxNU09a2/gayIY2wcwbaEcAtEtPp+OJPSo5RGAc6XjY0jjCEaSg82FLVIy0Xq2ou1zofDzR/nik2XIJXxEGlmvX0bA/MPC2ywW163e03z7RDI4lqxVdh4FKDgVwXpUIC0B/Qz9Su1xTXdVUNQ2Vs4rGC7SxC5tEYeKcrzc0x13e5UKH3Qtd4OwyXxAHO8Bsij+IgaORmqphDbas4PFJbLocoFEul1TNHXiFkvGrN6qvjMBaH+4eBwZl3DtKcAjNmNpeWjRn0UoYYP96kJW0NCGN59J1DABTTFo7AykAlO/452MgFWszNUZtTWJgbp1rCwB/7xpYY5HAEDJ3C3hDvmyBVdhOil9LIUIKVxLQ5fdSg5RzlWsaA70cwJbClAp2GgHGJCgJcOFAtAXPPXi+T9m+lEBjqB5jJOGcwr5ygeuW53IPvVy7UDLx9dbQr3MccXFnLkD7S921cM4AOmAewAHB3eNw4TsuMGCvaQxDz5pRu2hpuBIzbecqD5Ngzw4jx/Npch4BMg503B6omTewIiI4jo7HIxVVTcU4UHfYs1a438GJpKV2fUdFM6MG8WxXOJ4s6Lg/06nrYHSkYhhoUTU0mxXUX3partZUXK70vNuyxjeva+rRdrtg02RblVT0MFuWVMHceBowebrOSlrc3VFVOtC9Dj29PD25MIfJaQfmRjiVcPzfpXfa2aSh8TMA7v2WmllNzWJNuLTzzims3aISwsyt+RfNGOs5siNKizFOdfDcYSMGQgB8SlAMBTfrvLl9B2a7PZd0GzIQyRDCcySfy6VlPwcZ12eBVjgn32cM8CXD097XzlIIkto6avOTIJHzngZGX7uWOWuuMfwUoHt+GAO7sG+NZlJzkuAbAyoNH6z9sNYk1p+2jxI7eG9hxtTAw2+8JglpDfnnY5qL3wSNqOTGWIxBOwzhWOW45VhTQJtDSFablvR1C9HF18Gb01yeSXgLhmvqxuXuz3xpGmhE+DcDHJvhJscUH4wNBw/cd0HbOXfUDT2tNxvWTjjAexipaCp2DkGfSPt1PhypG0aaLxvqDzs2/c3XawcUz08MJOwXCQ/I4krllWh1f0en5xc6744MnhX64Lg23Nd19PCf/0mn3QstN2tur2qXtPn4DZ12O9rv9/TtX/wlbdZr9s5E3snTCabPkTbv3/EdIO7bymZOq43TCrvTidsD2vTXkqrlipYIZeAidZOwMPYMmAXBY7NzWhzuIWGirBvWBp25FA4pMIe4WD58hiB56XAy9B1rocT7grUCII0sYJS4TwwiOiTTTNElvndm2Atrsz7m3aIXjSmHjCRX+MphyCpjmSYbk85TbUu+lAInizek5i3bDdcU/w7HofEHS8CIjUebm1wPyXu/Zi21d7S9j83rawDIoi/rftDa2xwQjdHRG578z//8z7+5s4sRb853WucS3TUClAsUMoAcEA37kFKsZCa3gFoM3DWC1oSHWw6ERXhguF9s7/7uzY3uS5/OEYWZIWLEuhP1lwEuK5ynEaCAeyYAILwd8RxK0oCJw0Uf5j2OC4NG1i643a47Ujn0dNptqRsLahYNEUyjxxP1w8k5luCOrjtQd+nYVHq5IGzhSk2DGDZocAWV8yWV9YL2pyNtPn5H82ZOh+cHms8Kenp6pF9//ZkWbcXjm1VzqjFGaEzDQJv1Cu6SNH//LZ37nvoTxlizYwinIisKev/hA5VjwWEPcEwB4HXjSIu7DQP4zCdqnjwpu9PerRvNuFArTJ/H3XYKMncep7jTq2uXYYXruI7O0xQ/CGb/QlcQRK506Qeqmrl7hl1iccc3c1qv2yj1Xi8llI1IpH0daVZOsYPikMXOl8UMJFMPBacYGGrCmyXQyXGlGHYK9P1cYkJ4DuilgPa/43t55rU2Y3woBu65c5Ttp9b/t8JzyFskr9FXyRpbbD2076SQEXr3vgExcabkd35OBcAutbExAswlTuswxiQc2bYl6cnJWWDzNQwhtTYWEIaf+8XOBVj9ORe7BpOay93owgI80Lng7Qvfbbl7tZH685G1iWa5cqY8cHQ3GAZNaHrF9crekP1wYfd9tNEuVzR0A9XwcryOtH95YOC8FAW1i4aq3ZaeP//CZtTjdkcvz59pt9vS2A00cmqsglowfKeIMlgguTJi2hbrO2pWa5qzprWmx5/+i3794QcqYaq8nKk7nen+bk3b7YF2+wO9+/ieTYS4h2vna3r3/V/Scjmn54dfCTHg46Wk+2++p9P+heaLNc3mc6pnFZ33BzoPZ/bsXC6WVCAkgiMdCkJoAwB59/JM9XzOwe/z+ZLqqqDt0xMtNx84TyZrUnBiqWs2+bpq5S7eDoHn8AKFaXNaVP6Lg9MBbGXF93+XvnPm4kkgYQ20dJUQ/D7HwANtstfrlN1Fo0eN3q3nQrCIPWNJ1OE7sXP2ymCMEheyfQ14LXDAu1ZYg3bGUyZXa045Z//tGfTH620ISowx5/QRrqXFyGU7UlhJCeXWOG4B1RQv1MDb2mPP13L6156R+8J9xzS7L4zU3pIQkMLJ3HIALelD20C/8eHYUiCSM5aYJJvaxBgDsiTeGHGFB9ZvmnMz51kHGU5cIACb5YaexuHsMkYiez9b01xaLmgWfF+Hux4EGAAUkSqLiM6HHYMotJG2nXOIQNss2Gx5ePlMh+0LzVdrGs9Huhz3NO4f6PGXn2h/OLLTyQu0QWhF9+/4fqs/dfDymBxiSr7fAwADXNbLJTXzmhbNnJp6wc4iDw+PtJ/yR0ITw53cpTuzR+YAkOgvDE7ffPcd4ebtPTS7/ZYOhx2bSRerDa2WczqOAL3vaD5zgLPfH1ibmq+WfCcHjchpxQNbGqElAtDWmzUNpylVGCFej2hx/42LsUPKMQgNcKbpB6oXLTvpMKhNwfJ8b8helk4ChlaMO0+0g3WFww//TAKGMxnjTvRLXJ7ObF24w5eQDlRO//KkdtbQP/5IN3Pr2bBfDXy0c2mdBUuD88/7tiTD0/hHCkByGb51LkMeIpmqtn45jNfiQeFcYv+O8QlrPVK8JcbTtLHodPglBjs1l1vALDV2ra2QhnKFhFBQUDW7lLaWAx65QKkdMrno4YGJtSsXUAMN631Luk5JFlYfGuGkADX8PtzYN7XSgoaRsgr3SZyCi13bncYwIIB7Su+F7+FQwbA4eWmCcfN8i4IO2y3BRLa8u+PvcU+HVmaXMx2eHul6OVPRnWj/9EgPv/5En58f6Ni5O8NqMee7OtxJtY0L+n7ZHqcQBGQlubBZD1ob7syuCMAuXJ7Irr/QuYcWueZsJ7jv6rqB4+Ewj8VySfUcgFBScS1pAdPpOHA2lu585hRfm80da1twvlnevafVcskhE5AKuvFKy/t7WsOjcnROOXinauGcAq0LJtueyqvzUMXgcccHJ5r1esPPwQQKLQ3geT7jLg93dXD2qehyBYAiLtD9zanDELoAoQOCCZ4NUoR9oS84siD9WK3mGQ3PHjvQcHJrdwcYE6puEf5CwJJtakASMgwNIDV+EWsn1r82Hqt9yYessyrPnfZeivnGmKts3wJ2yXtU7UMxycX4sQayFpBZwkuKL2n7r611bCxS6JFt4t1cUJfzS43/9XlpxowB2S0gGCPokLBkfzHCDCWs1FjksylQjUlv2mLK/r9mA6w5hGN12TqctsY/nIFrZI1j7HvkM+E0XEinBRd7AIy7Y3JmMgeUnOKYX2dT5wSAMGNeOOh7pEUDYLnQ5Xyg/ukzDfsnenl6pN12T88vT3TsjqwJ4g4N0Ip3mnlLNerBuUJ1NKBuXYN8lrgPHPiODM8BAPDODNlNxuJV4xzGKx2PHTXzJW13u9eA9M1mRSXMp4cDLTf3VDULqhEaMJzofO5csueqoqoEMK1p2dYcLg+vz8W8pXndcBoxzpyCtGQFUT8WbKqEIw4A/XLp6FpWNF9uqKALDYc9Z20pEFc3IGfmhc2mfM9ZzejcDzSHttl37q5z8oZcLlZUTGnVOBPo5C0Jky0LGHwn+KUaA/YC2HpGQH0LE6jLHyoz/LtwBed1GSYB8LQY5sKUjFieL8lYUswh1p4mLFpMLqRv/ww+85qnFAhjgKIJjxZYhIw11keMJ1jfadqFNn+/5hrAaeuSEqpz10YKI7l77fsP98kDUEqYCenLAixt/NpaWsJUzvrIZ+S+/EazywGRHMnslna0A6QRqQYofqFlItwccNMOdWxRNUHAL+gtWQg0gvRtT7nbpsDtnh/1Xpd+rpxP0icn5pyRznwGrsipvQLpkM1gk6v6AIC8IEVWzUy538Or8kzD5UrF0FM9HOj08CN9+unPtD/saXc60csBziX4ce3Ak9K7vfPf4zCBp4u5QyBd37n8YdAooWVy4uTSJVW+sPaGPJi4AwPTH+hCMzqeTpytBXdgm82G1ouGPv36K/UXou//6q+oLK708vDA3584sXJDVVXQ3WbN3pdwLgHQsVMLTLF1TfPFnKqyYTMozKJ8VwfQxb1hu+B0YtUM4DPSfnegoaioWSy5r/58pvEM8+bA6c6wptBIR8TlsUnSBeU3MJXCVFmWdOqQpm2642twF+iLEBHfF/ocoqzZThUeOObwVW9ztfXwu6//JzUOySjDs+NpKHb2LA0mJuTGmJK8O9MAKByjBQwhOPjnJaMO381h4rKvlED6/zcI5QgF2jrIz/z6hGAU8q2QDjR+pgGS1a//PBx7jEfK52L7lANgIZBq6+B5aUijVp8MdjEmrgFCSsrIBbrcwyknoi2A036+XPpbGyrfteYiFyxFQDmHL9ysNwdrym7yWkINd3AoT8PghbsauMe7uQ3nE3PNGQKqoTlNIQLMjKcMHVwowCW54v+Q9grg5sydzsTW9QOdho4W7ZLq4UyHh5/p6af/oB//40+c0qu/di7QfMQtIOdvdndICPYuZ/Bf5L5xB8dhDperK41ToXIAtD0HCD2n8apoLJGv0uWUhOu82x94aza03SIVWMuB6vgdGuNmvaCHXz9TP4z0x7/+S+pPezocTux9ibtLAGczK5z3Y1nSatFyrB8D0LzhmMEWgHohztE5R5wfALBF23fOWacB4FY0axZslly8/8Cmx2uBfJ0VzeqadvsTrzmcUbCo87amkpNHXycnFHiG7mm1WNHi/Ufq4fSDskFFSVVT04yfZfbkYv/gsTlVUkBGGBZkeK+dMwye4fVRCDMGdP7xkE5zaDL2jAWAMaEzdm5yz14MELXzGmOwGi/SeIMG0reCqxybNq6cPZEAk+I9FhhKfuPnmAIuuWYSlFLvWzxV618Dqxh9pdqWNPumTwvsvgbkwgOnEXbqIIR9alJW2KZfcK3NGBjHQFCbc670wewsUWZHHmIwPXe/AyVgupNhDcDFvrG2yrm+nPckg1WJu6CprAzcLToUO3X3YJPz46vtG/Ft8AZEyi6YH+umoRH5JKuCZsgacnik4fmBfv35B3p8fqLPDw+0PXfsmckgMpXccZlXLlQ3uJeC/wkcXJyTS101Lh6P82K69FkAWDhpABSRQcWl1ippBGOfgNYBnltxAAni5nCPde46dhpZLWt6/PzC6/Dx+++pO245Xg8mU5hbMTbc3WGc0BD3u47qeUvtvKVlU3F8HxxjADjLecWmSdzbwZSKSAVopZyKrJxRPZsx2K3u3rNGhfI+AL26WtLy/TfQaWmAubYg6g4HNo2iKgIawnMY4/7lkdqyouX9O66SgLtF9p7leEjc6TkzMuYIwOMyQtiP1zqB8LLF+rwtahvSeUifMi+mp78Y7VvCoMboY/Tsz2YOaITMTLaZKxRLINdARZu/Na9wHDlzCdtO8QONB4Sf5QC5pqVo7abaSo1VgqHkrzFgyeF1Gh6EbeaCZuo5uV7hvMIxFP/yL/+ixtlpCxkSpwUy1gZILc4aoLyLsN6zpM7YYc89JNbhsiRrSVQWIeA5zM+DHJ7jDCg+VyXgasq4EdZfQ9ormNyAinW7mMDDaTcF53dsmOGyyRJ12+CNeekZDGBWg3bBuSuPeyrw2bCnw+ef6OGXH+jzwyfaHTrawk1+cDFk0DIQsO0ydTjAxRjm84ZqeFwC7DjuCyhdc/Jo9vqEibNEjk2kMJuxVgpNhzU7gCvXf6s45g8OKtCuMO7lcsFLDm0Qahvu+mBKPJ1czN79x4/U7bcu+wvyTF6vtFotuMwPmP55JHYoeXe3phL3jsj6QnAumXHcXlsSl/oheKdCW560ZD4Uk+aKfWDzKu4+EXaAVGIlTKrvOTwB8YHVckkLpDKramqW91S1uK+D88jImV8OT080o5LWH79hr1L2ir2iHl7P64d7VtT2Y+iHSZW1wJHvAqFF4q7TFY5FhhZHhW/p3H3m7mGDqhNBgt9bhDntrITMXxM4NW0lZJKx86fxhhjDtqT03DN+C0CEZ9gCYfmM1EByx5X7nNVfDPw1gPfr4PmPBga+zVyg1eaQAtfY9xoPtcYZ0oy8PtLA9FVgDMHOkkpSmyMPhRYDY4FW2LZ20KzDJaWG2IHTJFrJSOQcrXf8e7I/bSM1iY41NPby+5IU+MtzU+05DjNAcLQzPXanA2scM9R363tquWAogKJnzQqAhmTN8Fos4RBydo4cAKCqqTjcoD8+0+X5gQ5Pn+nh80+0h/v+8UQv+yOQgE7QEDl2z3lqwuCGPJMwYuIWib09UcV7KqcDbuyqkpfsTQltkJ1ors5cN8DDc7Fw5sxrwRoUgAyaDXwyrohXg4PK6czgdnd/91pmpB9cYDvu8Mq64uKsx92eht6B3WLZ0KIupwDumh1eEODN1Qh8wmuYSLFmxZW9JKti5hKbuOAM1kq95uX3HmuOfcEfrCecbioID9WM5osVlVXLnqorOM3Ml5zPs15vqFndUVnP6bDfUY+9QvD7csmmWU/T8OjEPR0C5PE95+SsSs4Qs1wtnabIa+o8O53a6xDPt+FShTntvix+Www2dZYs8JBn02Jk8nxaDEpjOHJsKcZ4K2imeJTGH1LaidWmJdyG65MznhQP0jQaCVw5gnZsnyzA1oSmsB0ppGhjteggJSRo34fztuhQE1jCcb3e2VnMXgMV7VDdurlSepKEYklX1oFOjVMSu0aYsc/C92+V8PyCg1kBvLxL+m8OfFFyxhMACjs0wHw4OPCBRyACu7nsTn9iRgwgOfdnamaNy9IPrfF0pCOn25pTCdeP7kiz7kzbh0/06y8/0uPuM2dBwf1XSSW7/wOYOBZtBlBCHszzFEeGizrijCLQNDnpNIBi8hDFHSGcRMCYu97d0QH4nHYOR42KXraI/Zu5+0QEuHPGE1f13FUTKDkmDs4li+XCldm5IN0XwhEGalZzQsmDDo4ss5FWcELB9xAEipKW+L1yHqEoKeTToRXlSE1TORCEpgmYQ9YXvmtzc4Fp0TuIYJ3xLjQwBvupkgPWGOBU19D8oK1hzg1t3n+gdrnhZNTzdsNgSHVD0AlhOsackRQanqQwG8NkeS1n1NZzBml4rmIPt88PtLm7o/lyzSZcCBmsrWPcEBCm+D1XOcHZfZ1W99bc6en/zeEWAd0a2GlApzGNsH0p8IW/a+OQjFF7Jjy/FhDGBNAUwGrf54xLe+YWoNYE3v8ukM3luRowyT28Fbxk3xrYxdbX9x9qZjnA7fmwHH9sTV/B04ceaOCSkvgsQNI6lmisDTZ3874GGFMgKcHSkmysRU0RC96DdA8QgHbD8WD881r5lIYzcj6euAoAgwu0KOS2BJOdni7HK223n+kyFLS437B2MB4ODDI1l9npCQXCqT9Tt3uh3aef6PPnHznF1nkqNYMCAXA4AQPtzx07RnQX3HEhmwq0BhdICpMmxo37QKTfch6IBc1aMH3kdEaAdEENnDI5sXTLfRw6mDGJysuV9ueRzoMrJguQg8mV49S4llzFbaLaAkyHq8WaC7my6wo0RbrSYuEqLUCDhFY3HM+03e+pvbujzWpF87pkMyE77UyrCQ/Lorw6rQymUaT64psylBBymhpQ3NeX83Zhh5VwIHHV1V2SbViGsQYVPz9D0u1Zyd6gTdVyLs662dAF7XJqMaREq6hul5zNhYqK7xD35zNVtQvch6aL+Dw4zLxsnzkJ9/279y60o3PljuarlbuHnbxZsQ8wy2LdXGHd38bdhedRo195BpKScHAHnWrPArBbGbsGyJ5XWNqDxVTD9+S/LV6j9SH5XEozuWWdcxm8BS7h+7F10N5PCRgWSKb4tDYnvKOFnFhCiu/7lrWW9Izfwzm83tndkn5HAkMOIYUEI0E09yDFAClUc0MgtTYm9xDGnstp43VubDpDkLArbvqaydcNFlyOXp5faLHeuFACaCEAn6mOHEv27I15ZuZdNi01KJLadaxpXQ8vdDhuWfMbdk80nF5o+7KlI0APNdpgljzDNIiUYihtU/P9FWtIk4cgQgZwXwcNCVrXuTsTbhQBwPCKBEBi6AAp9p25Ei1XqDEHBxVnlqzh4VjDcAptq2THD8TTPe9O1HU9zSbw9BrWYjGnw+FInx+eaLVesaaGnwYFXeEEg9py0HihndUNPb4cqFnU9P37lUthNmliDUyPI+LnLlxd3F01FhwWwPdw0EYxRjbKunAOaKUYj0uUjbu1kcEb+8PFXPE3hyYgFZu7S+O5wzxc1VQiwTTuA8uSU6Atv/lLWrz7QKfjkUMg5pt7usCzs3PpzpymdqV2vnx16lmsl5ylBuPA2Ov5gtqF+x6erxxDyc4+7q7XaZ2uSnqKtmPPaGcpJvCGzEcKmznnTRurBLYYQ04x2HAMGtOLAZ8FsJbAmzOW2DM5fAPvpzSjWB8StLU9u2UeFvCFc0nRiO9PApk2DgmYGsbcCsYMdhbCawClAZ0crNzMnIOpEaPWrlwwa6FuPejWHGJEYoF22BbrbbhT46rfZza9MYBND/l7suPzC5V1yx6FPgMHHC2gJbBExEz5St3pyEVMoRkO+x3RcGTT5eOnX2hEkdKmoYef/oNrw3GezClxMQKhMRbE1BEY8FRZHHNgjQl13OB4AicVpLmCSW7KBoI2ustIp94FOsPln8d4LWi9bOh4PNN8sWTNCSCJ7C1I1QWgZC/EWU1IunI8u7p0uI9j8wV7KjqNF6BbzgpaVK5mHfoBPEGDQkHZ6zij5QaOLNCI4GKCOnmovwdNEYAD8+eFTYFtjTuxkq6Xge/suHo6e7w6MyrAzzneILWYK6wKgIO23MOEfHVldNpF7foqnBaINcd/0EwRbI5RILic79DKgppqSe8+fKRijrVA/xda3N1TMV/zfSeqnzNwwQmJ84vVVCH/KGIdzz2HXFyQsLtFwVqoy+NUmR004UI1nPnybRC6ZIw5tJ8LdhZDtKR3DXQ0hngL87XAKMV3NAZpfWaBpWeocg7h8xYw5WglbzQPxZtbAm4OUOTyyFywk/MI6UsDJQm0sTUP1062pbUT4/faWMLno3d2scWwDtTXSH3hO7cA7K0a4ZuJKzF54aZoY4otpkWUQBikpoIaxD4Pk+MBm/LgRg8QOeypmk8mLs5wMtCIem21k+B9AmfEcxVwm28WVB1PtP38A316+EwFm88a6vef6Lrf0dPLMwdej8OVgYUzo3DoASp+A9hcDB8AAEDF0XioLj4MdOldOARyPjIhcnIUJNrE1VdBHcyLDN6O+QIEoLG5f1f8PLw2GULg5QEQ4SKsFWstCCB38WS4q0NqsYGKKzSYK98jAoMBJIfDmRZrVDJHnB7u+Vw6NFwRQruCQwx7fnLB1TOX4EECaMTBwREE4IF8ocA0hBa0CKRHgDjSkc1QBb1zTj8VQg+g5bm7wiuEEc5sQnQ6dgxYdT2j1XLFd6JYPx4H/nAWlalk0nTHV9KM1qs7joOs1+/oWhS02mxwg+lMnCiOi8BzjGm5oT1yaVYz9py9v3/PwhDWC4m0sUYQOBwturJCTENwxClc1Xjeu8n8KplQCvRCYS11lvyzUmvK0VIs4fc3ZqbgTHommAK0nP6tc60BfgzcU+upMW5rfJK/pBh1CGDhuFPvWdqhBoi5bcU0KqsNSzHQ+GYMAGP7bfX9KrBIzS4FcKnF0whLSk1SUgv7DCUpKTGFUo1cvBwpxSJWTVqSoK31Fy6uJc3gToxNYxxs7e7JoDZw5e+mncyQI7WotQbPS5j6mCGClY3sRs8mLGggI7KflHR++EyPDw80LFuq1itqdju67j7TL7/+J+1fdqw9oDDq9eLyZI6oxcYmQaeZdQCCCcSQVQUOG3gO2gni9ji7B9z/oXWMU1YWmP+gEbK50gWUD+OFjl1HhyPYLxw5KvaALAvnPIPf3b3YlV3/wdSd1+GMkywDOGGKPB339Pz5kQoka+aq6SN7ni7nCKlw7QAg8P4cVRdwTwkh4XymbkCuyhkt4HUKR5XuxBeSXJ8Al4nQN4eO7+8wHwAlO6dAq6rhKHPh+0F8PyBMA2bDAmWMagak43Gg3bHj/UDCaZhax+vAd51cHmmq6oCMMPgAQgfMpVjTzYePtNzcucD62ZzDRmokwF5saIBpuT/QYnVP8/Ud9ccThz5wFQYAKAQHrFNZ0vl8ZE17NmumcA+3V+iHQzGgYCKTzpQSztOqv5qQZ1aj7VsYaI7mYLWnaWnauZSMSwKzBdQphp3DJzR+JN/Txqc9owkglsaiKQqxsYRAoQkr8nvJP2Ogcss65SgBIS5Ivq4Buda/FLSksKTx8Td4BLDTwMcCtRzpJhxo6vkYaElC0aQ8a+FiUpslAWuLGQK17yuXEAAaMFk5hwj388WEN3IIwWG/p1mLfJKAEUQBNMycXQt+fI4AACAASURBVOVveDHWnH/ytHvmO7/T4yO9HPdUffuRvl0u6Pzn/6Cff/gTvewe6QyzJQPqyD4X3sFl5Bpvo0saDSWtKGl72HMMG+7dfGVvzpCCvI2IC4MTBeAWFRHgWFLPXJtXuOzDWcLVecPvw7XkOyYAOhxAAKpc6BRAxw6dTgtkx4wpwBpmRJcbcqTHx2f6+ecHdojBfGG6ffcOOStxlXlhjXOxQLaRgr022VQKbQjhCQgqv2ItoWEO7IhDxUhtXXIGFbwDsIGZczkBCV+ZcpgEyv6MNLsiv+gMiV/Y9Mrep2zjdKACRxPkxjzuTrSc1+yQA6mhaWtew2FwBWrnc18KaMrkQ+5+bvn+e67Yjhyg42VG6w/fUTVvaffywqDHJYhQKgjpyto5DacT3xW27ZLHceV7O9c2a9lcemjgdcFYeY25/NLK3S9OBXq1cxiTvLXzFWNkuVrVG4YTFHWN8QmLeWsgFzvrGuhq445pnyEzlvwsJvzHhOiQl8QEa2398XyuF2MOgIY8zvcXKh0aqGoApa2rfDf1jOSxlmAQ48GSj79ixL/+679yULlk6nKDY9JgSMwpoIuBH8bhg8rlYuZoctYhj0k0ucClba72ru/LBY4jzMC5j+MHBMoejsjUP0MJnS3njHQpsKBFuRwoh5cXZrC4jyrHno6Pn1gLwH3O/tzTZrWgutvR9oc/00+ffqYD7ryQRuw14wpxfkgOROdwANzDAWyc+zprcqg6cO4YWKC1QFNBZpCyvDIDBxBBgytQFQCxe2PHThfs2g/Xd8wBd4+cHcWBJDTIku8DiRkx3PTh9NGhzM+A2y4HgCh74+4MR9aUTocTfXp85sTPAGLUsFvMa+qOZ9q9HGi+WnDuS/aOnDRemHbhwMLryrXnYLYceT3hus/VCZoZzWvEMyIJdMNOILwn0GA5D2dLV8ThcQEIhKE7U7PLtIL5uaw00NnaeUnDbE6n7kKn7YGoHOl+veDaegDK7tSxxlwzmAOoap4r2m/nd7S5f0/XsqD56n7SKlvqq4ba+3fUb7fUwuGondP6/j31Rcmp0wDiWFgXsD+j5Wrt6uDB2eiwY/BEH8f93sU81g2vn89d6s+15XymndUcINBAUTKpGE/I4TevDCq4x7oFXDWQu/Wsy/5iwJbqT76bYuIav7MEDw2MLPCWQdjWXoR9WfPWPo+N0do/TSgI90rj3yl+LMfBbYSaXQhoFiiFn8c2xD8ntUY5cGshU+AqD0NKg7QOqLVoMQkydWigecAdnpMyTz/ehdx9Bq/KIxcnhakL9d9gTkQc1whHkemeBt54137PlQlOL0+cuQSS/GX/QLvPv9D2cKQzx3S5pMQujg9muwv14+Du0q4FdfBv4erfV3Ztx8+ibbkeHe7u4ALvgqzhmg9A4NXl+DL23ryO1INY2IvRgfbsWlCLtGWsILn+Ef/FFRnYBIecnDCxFezcMnQXNs2xljZvnMGtcE4lCD5/en7hlGXruzs2N97f39GnH39mUN7crRmIXE5OOL24RWXgw11jd6aCgRwZSFBWz91jwdyJjC8YH8yeHL9WIUcmnD+QwtMVrnXx4y7uzhXGdWsIx5PlasXerHgXoLZYtDRCWIAaeHVtLtqGhYYed6QQGhAiMPbOS5M1xprj8VC1fdEsaP7hL4iqJXtocq1ACDps0kXB3IpWALzeFWwFIHdDxwID7vGW6zVrsKfDgVarFa8f9m2J8kYcGoKkBTCbAiBdaIc8G5plw2J6/hzIc5oLivIchQKtJYFL4JB8yWKoFsDGPo+B1C3g6tcn9o4EOI035goS8jkJeHLPU+BqtRd+boG/Rjsq2Bha/a1jC3m//7f8LPz8dY+h2aWYt5yw9ntMWvPEJgckD5Lc/PB5uXgpcJOHTANPTdoKid//O3a4wrXwz7lMF3Bjd1wZn0OT8MHUMFO+fH6kdrOeSrjgrqei4Xh0yYzB2GclVyI4vXyi/rxnwEDFcdo90qef/pNj02CW7BAnR0Qd7s8OJ9YiHfA4l3+krUJRHtyNgYEimz87vKCaOO6XfFFR/D05rUBhQsYRF+PnwJkdbKDYcVqvkYO1OVclGDxKBsEbEoHZABqk5SrgiDLlspy0Vmh27NXITjIXrjwA0yibbBkcO5dmqyy48sEvP/481bcr2UsVWjLH9iEgHVoYkicD5KFFD6jOMLLTyoiYQM65WXC6MJQDuo4l3xHCbEmIRYQGCPsfA2DFmWZ8zCPnBJ2SbEOPmrcNB9+7Aq1Y4JGaumUNGHeM0Oagha/vNxymMV6R8gwyjAsSn3MmGwSVE6/5fHlHy/ffUjlb0GKDkISKnVXgfXo87GjZzqlZrKlaLCfQG/lOD2OFhgvBCEIPnGmgSaPquxubT6UKenO5VT0NWmdWE1hzgSzGNzTNQoKbxvytMxcbU6qvXP5mCd4xhq+BU0pT0YBFA3SLZ+XORwMADQTCz1IAL/m8tqee31uAFwM3jddaY4qNRVuj19CDmCQQDh7PWdqaxvjDdlN9WKAqice3kzoA2iZqBGRttiRAi1Dk5+xhyOVunNnvtfgqOxUUdHx+YpNWj7i0KUUVUoIBNNr1mjOGjMctHR5+pA5eg9WMSjhFvKCA6i+07weXvxEOLZyNA6m94Lpfsas8vmNNbQp5QAVwaHy4R0P8nqtR7rwboRBxYDlXIHDOGdDsOGMVtB8GFC5x7nJfcvYTFy8GMydd4dmIu0LUs5sstmgD92Czij/j8UPDGuFMUtPpjCoMrp/FYkm7w569DpcLlB5Cus2G7+ZQS88l90LIAO60MKYvQkR/Qlo0VIFw5kwkn2ZfRR64c1yBS03BHpQwK5ZUVq493hMWRtz9BwQAaILQxpx3asHeq+wgBE/IBrks3Tzx9xzV1pH6bFa6zCfDhWMO22XLTjxjNzgNFFd/547jBxeb1RT2AY19pPff/xW18Nys55xvc/PueyqaGb08PlA9X9Jm84Gqdsm0wtlWnh54XugX45i1C/b05PPJrplh7J0z2eInBnghuMizmiPkaWdE4wMaKITMOKaZWOAhz7Lvw2KOmoAs+021cQvQWM9qQrY2l3C8OXuh9XfLexbYa+sfA6AYYFrgGNJhbN0kkGpYZL1f5Gp2OZqUBCsLpbUDliJcq/+YNCYXQoKSJU3dKjFIYgDYuergU+Vvnx4Ld1+nMx12O6oWLXvunY7IewmTGEyULTVjR/tff6Dt51/ofO2YIZfDhXaff6Xd4YWDu5FEGfdRl4HYFAr4gokLmUPgKIJAc2gxMHHBbMj3Tpyk2f3B5y4/5IXtkjCjIWsIGmQtacS9HbQvAJoTbuYLVNYGOCNhMTKcDOz4AQ9K3InB1HbheLTJ65QTLE8eg7gnAzAwaOG+Dua+wQW3wyMVlcQZfJxHJaoeoDrDdntgMIfmhT98B+ZNkmVBZ9zxlShXhIKucOdHpQJ3yYbA+AaONXivhgepy3UJxw4ADRKhwEcFHpdVg9Rc5VQT0DkRIYQBDicAV14bXkN4Zx4ZWrGecHqBFgitE56cp8OZNsslrVcNgzzuRGEihgm5O5xo0c5ovUEezJZDDPaHI8cn3n34A22+/SvuC2nHZgg6v1Z07U+0WK+pqhecB5VNsaift1jREXRTooL7grVo7XzgM5dm7LeAlzrP8gx8DQhIphcDG8/EQgAMz6sl2GrA6p+NMV1tbH7OORpeLujFxmAJGilAyAVRTZiwADG2VyF/s/i0NhdNkEjNTRMEYiAux63tnf/M1OzQiCwjkkNwGuClDpZ2kEKClZPNISC5KRrwod3wwlbr05IqpSTi3nWaEDQrMFm+p+PgadwBgbkj5GDgey4wueF4ou46sNfgcDpwWZr9f/0v2r080oGI8y8OTw/0+POPfL+Gezi8DwhxbSOTSkOz8kKI2oYrPrNlZEZhj0jnqT6rXOXwrnNlgtzdHvg77pJcBXFoYmDyiOWCdwfyOMIU5gKmcZfFDRO54bu7osl2Bq2Is5JAg5sgDp9A4wPkHY5nLmwKTWsDhw7E5vXI0NK7bCT1jGPuAAJwWGkXDYdA7LcvdDqdOcXWqwmYA60RU1ewNuhK/cDr1d3NIRF2MXNACy9WoBzwF4HwMGfynScqwkKXnZx2UD0O94hwuIG3CgQKCCscNA4NtfZr4Or09fAb8RXgeZGd6381b9wajlda360Y4DFP56R0pe3jlgUSOMu8e48YPOIE3KvFgu6/+2tavP+Wgb8sG7r/8Beuht9xz2bKxfodOwadj3sHlnx7OboA9KmgrA54xHfAnGB6uuz8GsExR6LOFS5jQCEF5BgfyNGQ5Jhu0XRyAN63rzHZVN+xdzXB3NJCYwAm+ZTcR2svNBDReHsK9MN10SoUyP2Qc4zx+lvWg+cdanbWhmkT0qQn6xDJz1+RVnhaSSlNvpcCuRzikn1A8vUVCLRxpg7mW1B1nnJIOMzxUSeU2IE3nStYCo9J5wCBgp9HKquaVsslHZ+eaex3dNw90vPzMwMHyr5Q19PLp5/o6QEVu4cpJMAlXOZ6bIuWeji6bA9sjiyQJxIaxbFnLYEZMhw4OGkymDLu0lxgOYAHpjDOVHJ2WhkUGNwJQSvC3RS0NM6fOaUDc1lEEBbuTJLsOVvBcaTgiguXqwNIF/sFj0f3N0Dk+WXLQIHMJpyiCxohsIQrLOBZOFYQvf/wjm1yw7mj4+nAQe8wT7o4NjhsoMo5NDZnigTQIvwAY4HjCYQLX5EBGWeQbuw6uJAJhCRwSR0OSQBw4Y4RHjcudIBTpSEkAt/DaWcybyLFGNZrjrs0BIu3NXtsQnPD2joNHllnnKbFOaXHge7v7zlkAyEouJMFbWy3R65UgfEvESfJGi+K4K5psXzHNfUGeOLWK2rXdy4pdtfRarmhdg4Nb+S7QNTMg0kYAfdcQ3AyYeqA5+7wvHYtmVbqXGlAl8OMU+2GY42BkOQ1Oe9Z/EkyyBgvklqInHOK0VvAkloXqSXdamny49TWIBfccgBUo4FYSIQcV2r9UoKJtj8auL/2+2//9m+voQfh5kiCwu9ykyxw8+2Ek4tNTEpvlgnFkixyQc63G7pie8eRW4HudaM5tdTkHTDFOw0nVA2AVoTUT/BYdCYyaDrLxZweHz8xmF2HM/W7LTPg8/aBtvstXQqEAnRcg+3l6TM9//ITM7sdTGJtQy1q14GbEsxkrpQP6qrhMzB2mNxgekT/fN+HezzOr4ls/D3qD9CVTaxIX4ZYrak22hWOGDDnwXORGFxdPknnlcJ3QmDLCFDnsj0chsaJkTnzCGtoU1xbP1B3dnk3AfrLVcsa1vEA5xsX1wfXemhaqEPHXpvs3r9gD0Mwc672MF7ol4cnmi9aFyMHrY0Dx12gPeLs5ksEWo8E/05OvTWlSMZ4+WoRJtRZQ1dodrOSqykAsN3coO2gwrvzyMT/jdDMJucWOPGwIMReqC62ECnImhZ3oy6tG+L6+P6sglbXUTGiwkHNGlfXn+nd/Yoz1gAU68mUfMKeIZk0NGGkGUPqsSkHZj3f0ObjH6loljR/94HDDnCHi3RuCA1pVxt24kH+TZg423b1mjPz1alGZCIBbfO9JGr5idJSKYaTy5h9OxpPiJ1nzUQWjikUwHPBJ5fJh4KqxtukVSfGZ25dJ02xkOCoaS65/Vjt56ytRROaJm0BuuxH6zcFZhJMY7Rq0ckbzAg1u7daypc6WiEhW1LG7wW+mPTmvwsnJMeaAtMQ8cOx+sz+0FpyiMvVo3PelhN/5L/ZsQOmwK7jVF/IEIy0U2zWKwo6bnfUzuesTXD6rHGg42EPtYoOn3+m83DmPI7XK7waRnr+5U/06cefOJc/spTA13C9mBNShiA7CjtYNPUUn+e8Pdk7kJmaSyfFMXUch+bABODCShc7Wbjgc9gkAQIIcMf8+/7kAsr5HghWSzfPK3sjIggbJk1ogSO18xWNmC/c9pGLcvLOhGMHPFyQBHq/OzJw4TMkX95vD1TPXUA44tJcJYCW3ftXqzXd3d/TYbflEImSUNan5AKwUJdwX1gh/g9OP8PAgeRUIIGzCxoHsHmnDDYtIsUYtGoGNedgg3tSOHwgLo/LGkErurik1wx2SKvWNuzow+B2dVojZ7+BA1E7xRZO+TJRI4/vG9l79cpepgC/u82G7zGhTSNoHHenqMm3WrVsjj7uO05SjTynnG+zKWm+mNOsWdF8saH1/Udq795TC+Cjik4vD3QdOg4cZ/qtGlps7vg7eJ1CC2VT5ZQkmvdKxK2+8QiG4DAJsKmzYzEli/lrwmtMULaYqGekGtOL8RuN0cZ4mzY/C/xiY0oJDhYPioFLDpiE7Ybj09r9Gi3RGne4bikFRVtjKUyk1kF+L/dIay+kk1czZviilmZIk5YkwVkAJCUobVLygKQIJybhaN9ZxA7m6ErbODPZbzaFzUPO3RzMgsMCmKEATByQ4QfgAw0HpiWuTo10YLVzykBw97k7MUPk6tWnZwY6xJcdPv1A2yO0O6QDGzmf43n3RI+ff6WXw4mAmwiq5oD0yasSpiynFVWs2XWnnjUueFf6uCqAL2cB4fSUuIe6MPeH5yZiujjrf1Nx1n5fyw33ZEc2CbpCq25eA88XbSDuDtoq2kTFADyB/geu8QaHGR8ADc0N4IG0Xhd6eXGOJKhwAHMlnF/goYl/O/MavECvNF/d0YcP39Dzwyf22Dyf97RoEcjtAsDnyzm7+SMlmKsAgCVDkLsr6cMhCRw+MWmfI7RVl7KMS/agGCy8M6HJlc6suN/vpmoGiDVE6rIzm0NXbeO8SOGAguByCAZTLTlXWWEyJa/nbI49n10gOs4OB8dXFb1bLTgNGwQHmIcRlnA8nujduzUddkfavpzY8We9WdEcTi7DmeMMl5uPNBYVtXVL93/8n7R8/wcG0N3TZ/YuxX5cZ6ip9y2bgTnEYLIe8BhYU/2StSekUczBlw6yGGNKe9DOuQQ+f5ZCHmFpG9rnMaZsganG/EKwkPxKnnUL4FLrEfIq/2yOZhW2GzJqDcg1MMkFi3Avwjlr88rpJ7UemvCSsy4SPFN05ucV4pUmjLzSi+aN+QYNlUzcGmHLDdeIXZNStI21gM4iRtmudsDkJofA5vJU+srPztHBRR3zRQ6DHLvST0zSZzv5wkQQCjA493Z27IDr/8AaCzQ9BD2XuE8CcHQXen75TAU0i+5AL4+fadZU1D1/ZvMcinlu9y+0Pw40FCU7ThSoRjDFyR35jrFkkyMCylmTIwQQuwI2rNFMXnistfiq3BxPUHESYXgVOkcVBHtj7M7ZBKDB94FIU4YAbuRbhHo0ebRz/fIp8z+X34HJDy75U6kd5JtElhf8zuWEpng+pCvDWGEfhaMMTJUA2AoJrBtnJgQzX6/e0bv7d/Tw6Vfa7vacqgzB5QiihmbEpleYYitnUgRA8HguPWcswUABnpg/NDB4dKKQajOfszZ3RJaTE4K9R86iglyXWI+XHYLSiVYoV4RwDaT/4jtOaGwIO0CcngvOBp24O8opG0tdMpDBxAzQ4+oERcEV4BFIf7eGcw2eLWi9XtN+v3ehFHXNnrQXOMMUJX3z8R3HQwJoN6s1zZZ3dLmWtHn/R1p98z84JOWwe6bhtGczcL16R5dxRpv7Da8Ta3EcRI5cp1ifL1XSw/PBZYQmISwGPv4MehrXhFHJoHPAw9ISNP5h3f9YzNYSaDV+ciuYajwmnL//dwoIJG9KCfXaeqUAS7YZEyZyea31nKax5T4b24Nw3rE1Sq33Gxr1YBcDHQlulhQSElt4OKxDpQ00dxyWVKqBWghscoxcKw1aF4K4ffCzc6t0Gh2bLZEvEVnzYU2D5gOp3mXGR38uW4oDSzBkZj4cq1ayhlIXFZ23z3Struw6DpPc80//m7rtZ+cgcjrQy8MvtD/s6Xi+0PHY04gcVmBgYLoXYq9EOLTAjAdHi66DWdFl8Qc4QVtD9o1xHNgrE5oI0mdxNW5OYVXx/RIHAxQjnY8nNjPWCzBpaGDOaw/rwwVO4ZaPhNScXR9A6OLmoK3BmQPB6edTz44tAy/TlUEJpkncdXEs37Vg0AMILZDibFbSw/OW5vMlNVhvOH4g4fNywR6O9/cfWGN6/PxIh+OJU4bBJAsXfdhbcS8GoIHJFHtQc8kj5wQEBJnz3ZfzUuSqCqgrh6KryDt6wf3eglOz4bbucAbwHam49LSYz9lUClMg4uecFgezNKoxOKTH3SSXCeL7vIqaOUIxYPpGWjRXYghCCOgEoQxYiy007uFCq1XDHqAwqK6RHg1esxB8qoL2p57DMJYwaS5bDmCHeRaa5/L+HbV3H+jdH/4PKts7JE6l7rSj8Yyafu+4hh7uCZFqDPeS8DTFDyoouHvaLxl8PN2Hd9QWOLAAwXGSX7RD61xpjDXGQDWB1xKM5bnVNAaND1iaRTguq62wvfAZjedpYK/xylxAy3lOjinnHW3NNZCyxp677uF+WYDr+9XWVr5v4Yykl/C5GD2yGdMCJimtSKDwDcekPm0zfo82J9uTBzb8Xo7LX9J/kVaBJ66emGPo7t4JIOUdFrikyyuwOTg7dweXsLh0GfQ9Y2AmMYEdB1QPqBGHgOOBnh8f6f033xL1Rzo8f6Lt4y90fP5M1/5I28dHenrZcbVwriwAkykHk1c8Jtx7gfFUTUlNWTnggzPJlOsS3oPQtI77E9/nQUMAwPli6BiXq6PmTJMzZDKGMwc7s0BrRAB2w2sA30LUqUOFBcfEvySdfS2iCmCD08RADKCcZQWZUKA5TemrwNgBtNAYEWLA8XMw2+Kebla7OnMID0DmkfWSirqmd+8+0nH3QkdULgCIdq7YLO6+4EXKWhYcLPgOEuDh0nMBgbCnuJ9zibYHWsHZZbNm8Ht+fqH9Hrkme1rUFd1t1tQsERaAmngdrx00Q3aKKUp2tHEOpQgjcSEj0HQ56BwhJWxGhpaHSgTOExL/4QqRc2EisTPCP+CYwoH0U1D9ZApFuaABpu7uSM18QS8vWzqjpNF8ybX4VmsXiweLMcD67uNf0urb/0mLj99Rh2w6KAkFpxsqaP3+G55z2yAbDRIDNHQ+wesXuT2RYPxt3lsnrDlza3h+w3PjNSrtXEuGaDEe/1zYvyX05kj4EtRi4GsBk8b0Y4AvtbDY7+E6aGPTGHJKK9F4pwZSlgAR+zwGEL5f5hvT1UD4maQLuccWAHshSuP/cl45a6O9EwPcAt6YFgpL4Ag3NEdzi0kdtwCeBnDaIdIOky3BuTyCLoMGHDt6qmuUV/E/7j7JxSdNtd0mxsExbgOk53ZKeOzuTfADRjiMKBpKnP/yvN3SvjvQ5t1HKs8DnXaP1B0f6fD0C9HQ0S8//Eift3t2KYf5CZoAvPg4HVdZ0gGS/3Ch9aJlMBo6aGvQNHGP5u7P+vOJkynDnIkA6rpGWRi8B8eQhr0cUSCVNVA4ebAzydWlGoNTC26COJ9iyWESMK3hc4AHwB1epM4Bx2UmgYYJBttd4EKCRMqu7E/fQZ9ziaThig8zHYKt28WCPtzdMxMe0Q5iDZFTcr2izd0dm/QAmJzrkfOEDlyRHd6lMB/jXrAoar7PhCaDZ/je6eo0UZ/bEmPju0nEKK4WNAPoI53XHI4fNXuvIiE2TJLzAqm3Gp4vxhrSCbRHbDWADe3jrs3/LJYo04NYPcQ7whzp7gS9psfgeBlos1nTmc2vQM0ZgylMoFjzS3ehdx/u6HA6sPaNShe73ZEKDikBLV3p3bt7No1iz9r5mr75i/+LFh/+yOt3OiP27s4FyiNMZb6iK5dkcvX5vFEC7X4R7L7cLeOz0HPzLRPnU/6G5i1hVgMgyRfCZyyws/hP7HnrOwmyvm0NpEN+FjLJr3k2JnRrY7CA6GuYvNV+jP/K+fpnNRDUeKgEfms+uYJMOB5r3KlxWPv5uj4a2IUDtzZeDigl9ciDES6u/E5uuAasUnqyUD5FCH4Bu/7kimNOhTLhZALg8nFQXktyYyXquhNrTy6f5MQ8wOpxx4c7q/2OTrsX6pF9BF6Z/cmZzYYTHT/9Fx22D1zi5deHF7rgDg1psMqSts/PDDq4B0L+S3bsrGqW+NExPCUBZi4lmPNEhGfjbF6zGQ/xaTwnOHJMNepwF8gWWU635fPmQy9wZW7OU007aHmogcfWSoAoNB12V588IJHphM19yB6GnJMwn17pAkXQpY6mA8yKXHDVpRFz2l5P7zcbTg2GcAi4zSOgG2a3b777lgOsuRJB39FmtaJPv3yi7cuWCtzNsdaKmDaX2Jp1Z6QCA0Cycw32aQLq0lXyZtMuhI0OmVCcEw6bPydtFnd4nO4MMXJIw4YQBhRWrWB2RTi/0yABD9CunUXAmayR4JmrUUwXmdAu8SyCxREQX88hCMALs3BhFRxGQXQ+dAx4q82S+suVkwg0cLhByAKEkllF25cda+XzBs4pMGsuWTNFGMjd3bd09+1fU73+wFrhHEHmhKKvrg7eYoVUZM5sifXAWsMZyQO2PwcAYqyRBEH/O4Se8HuNieXwBE0Y1ZiYBloWw89hdmEf4fOatqUxxxC0pEBuAWysnxSzzwFJa91SvE3OzwIkyYtz9ik2L8zJqq6QAmD5veTrGu6Ez2hg/bpO//7v//4mzs5qTNPE5EbFtDVNOrQmnmo3pr7mgO6bBWGHRVfvDZWsuYwMnCy85yXUeHDXqSI1Byz7MAOY8CaN7ov2N3IGDriJb5+nZM/nE+0PL1RdL7T/6U/08ukHenl6pOf9ka4zpyXhB+DG9yRTUJvLTYlEyyOtVsvJQQNjLOh07JHMhLONrFbwUrxyEPv5jGTHDjhcnkvnaAMNgp0noAHUACJUJYeJDl7sLTzZCTY3hE0glRYnfEZiFgRLNzDxoU4c7stQaseFaXDeFHbLd2nKENjmq31zsdhLQUfElNVO64X35YcPH+jp6ZnvmQA+qCrw7TcfGTzgjXh6eaEHqFHfdgAAIABJREFUBKBPSaOvI0IUOhdXx4mmiYO6cccF5xO4+vOeI769rjjXqK+MzmCFxM98T4k4vMlbFSnDcN+JuzUICkjbdthxMD00N2Q1wYgh7HC9OHzeIkSioh2y3nQde5bynR3H8bnqEAAWeFcC0LDUiHd0dfycdnw6IFau4nRoeO+8P9Hm3R0770DQgcMOvDUxZvQPjRdgC+cahBzcvf+e5ptvqFqsqV6siZAerXbaojOpOg9SDkvh+03cQ7sK5y4cBXvgvFgBaGFGFX8mUC6Jc4ZyvT93QjXhM2SQ2pm7VYu7hQn6tjVQ1MAjNRbJuKV2GONrGnOWwoAGtBoPk4xam582lxQg5ICXFBJivFkDFw+sqX205h0TJFJtxgSccC/ZjImOpKlOA5zwxdDmLyUI63CEm2mBZxSZMws/xhbHkvAACogxg0mO66PBjb6pX93JnWnIxbHhB1oNZxbhtXPlVLh0D8yF8HgbLvR0eOYK2t12y/Fg51//RM+//pl+/vln2h4GZs77I8yPPpzBeTv2/ZnNj6hiAKl/dXdP601Lw+HM3qG4J+vGglb3G1q0yLt4YDMinEPg5s4hElzFwKUv4zydV4Qf+Ohwl+iYIQgJmYcza1xd70yQzrpbsMMIvBVduikffuDKBbkQB6wDMpAUnAz5cBpcBXSuNg4PVhfywCERCDPgoPoFLVZLetm90Hff/YEBA8CHO7bicqI///KJZqgAANPs8cBhHKhiwOvMWp4rtQMzJ0y/SK8FjQmJllFOB1ogBsEZUri6AUyziD8DIAO4YdaFM5EDFIA+QA9gs9vvp5RpCPiePBshCiEP5wlma9SUW05nBQ4zcIZBBXh4gzrvR852giB4ABruPhHswIkHcKeJzDYuPyjGCq9KFgYQ/wiPYMRRosWpWkILp5UFqtkP7Om5vEOGlW9osflI6+//hte8wfya+ZTBpWHQrVEodumcVzhkZMrNiu32uTIBkm58X+JpOek3x0xCmHHm4VymF7YTvmNpaRaD0kA0BKMQ6CSDjTHMHCFYY/gW0L1hom8ScLtWLODStEW5xhrv9WsQAztrra32wrYkb74FQHMBOMbbNaHB01TuWOR85Ptv7uw0iSRcqHCjvlZTs9rzAwvzcUqJK0WM2mSTUgEHC6NKgQMyfx8EE6D3RmN3fPZonDkHFPbQdPdaHvzAHIGHCDWAhnDYPvLzw+GFs5oUxyd6+M//h37+9RMD3fEMb8gLBx3jLoxzMRYwS3VsTuMgca5TtmJt43xCcHbPThW4lVre3dGqKTjBMO5x2JHjDF0PwInsJq6GG0v3MzBsB1Awk11RSBX5LC/EAeswTQKUuCgrgzbRAiY0NhMi9Rni7pxGy4HcfKdTOGcQaE9ILj0QHc5XOnGYxgQ28OhDm0T0/PTCxVvh4fnh/XsGcZhqkVILnoqbdUuPj5+pWd0zWKGCO9YSCY+BSpxya6pSwGELyHPJSZ5rrmV3OaAMktPMXTFW3GdizkgphkBvZ27G7/AEXc1bLryKtWIPUpib71YcZweQhaQAwQf5NzktV12xFyXMi/cbZKxBCjGkDqtov39h0zNShXEtw76njx8+cFyjM+e4HKUo5YNSQ0eYescLrVdzFkhcALzTyLhqBV1oOCMp98jAic9GzlEK55X3VLULev/d3zDgPT8/0RJhD3D6gdCFkJTdnu4+fMtaNlR3xBV6cybGxnGT0LYnMJ7YMzv2QFiC45W3ZOQympAfaAKlBUQak9MAIaVdfS2oJvlDAFyWpiUVBQnOvg/JM7W1laAcWx8LPHLWwpq3NfacdZLCRziOHF6eArzYvGK8/3Xd/Z1dCtQ0yU2TDKRUF0o52oJpWmDssGgSk0UQ8oC5311UgWd8AAlHrM593YUX9HyH4sbuMoyAwXKVa0j8gZYHiRxtceFVH4rQ9TScn6k7HNkD8HJ8ot2f/zf9+c//i7rLjI5wwpgqlruK3s6Uihg0dhyAGRPmOgQ01xVXwebsJADYEnFYKw4NOHWHV2cEdnzABd9Ud84FDl85jyTulQZU0Z4jNg8ejkTHc09nrjdH7JrP7vrVFEiN4qv4DJoR7qemUjm8fi4ojgowYF4hV8eGczYisTLMsUiNBgeZE0yY0Nwaet4eXwvAtvOW7jd3dPfuHd81VQilOJxovz+w1gOQw/0cSv8g4wlCLTjBNtJznc988bhZr+l6GTlgH0CGnACcRBnmSjDsCtUdXFo19IdQgFeTJyfLHPieEE4qSEXmBA94hzoHD5iOAeZoz+2R05C4+GyDmnQuRAEaHeYI5xmMC5EKeA7a4Opuw0Dj7hVBSFd2EILp93TqprI8cHa6cszgYolxOK38AueWHo4+Hb3frKhsa3YY4sw27Zrmy/f03R//T1p88wc2lyMTC8a2Xt9zomx4Aq8271l4Ai1hDyAcwHuVxzcJQLj3c/fRzknLAR360dmbxSck444JtSmeIIXa3wt0UmvJ4UMWT7FAPQXmKUFcm6Pkg/jd0qI07c3PISWw5Gpmso8U3w371cBOAmvOGso+HR932YAk3fzmWX9nl6upaURsDVIDspSEYLXvwTa1IFK6CKUq951zpeACoiioOnnchWVSXMoseCOC6bvEy85TcuB7JZTi8RlUUHqFM3r0F3cPhSDr4ULbxx+pnl3p+OufaffpR/r5h/9ikIMpC9rUol24+micbNhVF+B0U9AYEKvFmqKroIBLNK7jVs445RjfBGH87NaPmDpXmw39oqwNp8yaTFIAMY6PnwKecfcDTOxG1MFzsXiXrmMtr5tyTy6WK45JQ35O5IqExyUAD67xXFoNYA4gQS23I4B4xu0f4MY/FTRls90BVdddPT54U0JTdZlfaqAJ/fXf/A1nDLl2R3p+2buK3d2RnS5c6EHHgOPul4jOA+7uXKXx7nieqiq4eDDcC2JsTiODM4orUHs+O5BsEW6Be7DK1aUDh0dKMtBAWxHdrResZWPNAZQcR4nSRVhfvq+F16YLoXD3mSNtlguXM3Par6bCXSqKt44ciM6OMrxnDRtNzyeMv2BtHfuMcYDGsEYwp6JOHe5fsZYALgg+XFKog4PKhgUBdp5pV7T+5nsqyzltPnxH9XLN98xV3dL5eGSNeZwhPyeAuKXDfse06c8jxvvlGgKLBvO5S4PnHLK+mDc9EIZnWf47PHMa041J9TF+YAFLyAss4TrFZyzAs/iH7DOmZUiNRmPE2vuS98l1S2ldMeUjBnh+LJbAEgonKeBMAY5cR609bW2s50JA12j0jaATemNaQCNjLbSNl1KEdQeYIkLrUEnQkpPUJz2l+grqWsJU5Exb46Q1fIk38pvqJNySmSGAAMwaLopN7TznLrhTa+dTscyC+vOB+uOBzWHL9YqdU15++hNdTjs6vDzQp5/+Nx1OJzrsOtoiHdW85bI/mCunvWIvQVdJ3NUog8u5A0BoJLjz4gDvaZLwzoOJDWY1/M3MChn+EWM3DAyAMJ0i+TAHgRcIOHa13cDyATa4g+I0YWhn0jLZwQIaLS7euKJBwdlH4Bwz4v6HTXRg0i4EAf6c0OYQ5oAsMH0/cpwgcj+yFsVm0ZLvHl1KNheX9s0f/kAPv36m9+/f8R9UTMCcENv36defefys3XBB0pI1ONx5cvJkaJSsOboge4ArQB7aHzS6FYLk6cJFajHfxXzBbbDWCeeLqSQP7iY5ng7JsGE6ZkZfcuYV7Ak0NjbBIq8pr6fzlsU40SdooRiRFLpl7RfvIrQCWVIgwJwOR/bOZEcXVCtfLWngqu5IOIDK9KiVhzGgqCwgFto3Nnig9WrBc2Ogu1xZC9ysEHBecTgCAL9d3tH6/lu6zlqq1/dUVSta3a2pG3o6PD3R3d09O7Gguj0SUWPPQEf4wf0yQJfpfTobzjSPccFTyY3axZDiPTjp+FRsugStnduURmYBToqpe/6jXXmk+Mut31sCu9QWwzH7q42YthF+p2lwcpwxvph6PwbMmuBggWaqHwt4Qt6tgZYGsv4z2acE3pS2+UYYAtjlEGVK6pASltTAJHGkiE7TNMM2ZH8SbL+M12ly4Q8YHMfPTZrbmy+nStS+wjjnsgQ4Iqcg8klWNZ37I4ORqxIAJnfkUAQEE9P5RC+//EiPDz9RNezo4cf/pB3u27qefn3YUrtAkVXn3AKtAtrVvG44SwiXj0GhUQ57gIkRRVqdlufycLr6e8601jMocc04Thk20vPzloO9ATCzEp58YKROam85qBzmRlfLDdoQsrXgrme5atiUCZvmASnAKtSVW7DzCxeEZe0NDi+u+jrvAxxAgE8VAHtg71C8x9oi15BjOHeA2Pd0YNd7FBqFdgXnjpqTQOPODgwc5mCEYuwO21fzI1dXwD0qg9mFTX3sFIRQA3admbKZcHaYjvaI4xtwz9lypYUaDLo70wxOKchveb3S/ghzL8YId39UanfepgyuHGs4FWSdwekITi6uwCwAz2nfyJAz0svzlrUwCCac2xPg2c7peDrS+7slV6FHUPndasFCDGgNAIp0ZOgLQe7L5ZL7wO+gBd7/Cp6he47bQ7ac0xEpwKFhD9TO0YYDu6qsaP3untr772m2+UDFFZ6oFS0/fKTj6UTDfj95aM6omi84+wyHHTDQuXtU0LLPuuLvoH0mILfuvcsrOhXZdRrgb8Jyb6qGkjr3FmNMCcFWuxrfSTH/1Bit9/G5N6lJrUy2qX0vQf4WRi5BwOKP/rkYmFpjTa2LNobcOeTQleTxIa1Y8wpxqAhDDzTQ8w9r4KNN3pqc9n6oPodBrhpwSWnDSySxDXAL6P4wI5tc5l0WfuRV/O3bcHaApI8gXUjdfFcGN3oun4M2UAC05OBvqB7XEh59qFc2o2t3ovP2iZ63j3yH8/j//t/0vH2gomlo+7QlOLQDPLi8DcfouUoE+5cdawcoElpXSCR85hgqCOJcIghMG/kaK+dgcdjtWTJnU2x3YUYME+ARAecoK4T4NPZAdJW/sQ79Cfd7yNCCu5+CmkXDji/FCIaOigkjB163qO4Nf5SrA0l2QWdL15XG3mVigRcgxwXiDmi40JGdKYhrzzWLljXObnCaEDL7cygEygbh7grB5Is5a4wfP37LDPn+3R39/F8/sDcojTDpwRRItN9uXTmjoqTV0mnD0BJP7AV74TRjcOCAuZKrsEMYQBgEpy07seCACg9Ih4ZQBc7DCScgaOxcANAFlMMJB1orlwiaTNYwlXI4AMyuZcV3b9BYERCOd+DYut1u6W4544TNdYXwDYQILKhnwWfO6brgcQmE56rluP9ksydMl6DJyaN1ynYDTQ5mTdwjgmYRpoC0cBz43p34Xhfxc6BJeKBC4Fghn+gf/wdV/x9r7/XkOJpkezo1QVBHRGaJFtN9dx/2Yc3u//80M3ZtH2bWdu7IFtM9JVNUhqICQM2133EgE4kCSEb3pFl3ZUaQIPAB9PO5+/FzBjfKrBsdZu6Gto1WVmfuEsIUgJr2lXvh2A165TfI3KJ7BGYszSz70wYjBURKuQB+lt0Vv3tVG9uqDeglYLomqOaPXZZBXbOBL4shZUG3Ks6VZR1l/aM8CFT9vSrYF4N4Mb6eA+5icnAOeIr38NLnnrtHGeiXPSdl7yt7frL3Zr/LZ8tl51q2rnkw1HvyPbuyhSvuqK698cWbV3z48uBXlbFdA2j5m1IEVAczyjMZywzWoBNKCNr5hC87BzI0lCyQcVK5Tn8ITM6Ok1SVDypZ/XiyeLVQ4KVPxCD5FtLINrbt7L398P2fxEBczpHA2ouAgKSXSouwL9stixcrL2WlMoYYr8K8a6OGAWFG/5fuwusAykqalARlzm8FG9PMRuORq5egBkIQFT4Bbn6uBGA+FwuZoNcWCNS5lhRws+yGMmi3C8vRRaC5RsCAUuFhl5Ze054VpBQykx2AWWf4+WArroeBdmTV1nsJWbvQdlfHo4xHBkxf6asvvrIeM4Ktlj09PkhWbJ3S/+VAsKGMh5NEUyMcIoyQEbYb6m9tDzBf6Ya5vY3I8pqXPNkmzcDIflWuRfEExiWZtcqXqLEAmpQuIR2dnDWLyDMOEhJv9mFysmLe0+4F6r3FuMavcV442tPjzCZjRkBwOq+L4SnmK4LUqQuFg5wDKQBHGZESr1zN05lHn69saPyhDTGpCVmmKXCLcVFIbYY4IZ4jroU+HeDZH05s+sVvrNYf6R63GvSN0d5sy/+vg95no6EZxgG2Qf2+62ZK6cbHOngGeZ7EKlaWi0KMZ7mMwiDXltfKzH83L4HdJfDKZzQvyeCqgl4+8J2LaT+PF/58vyTLuCZmngPQKkAqAxttVlNW8TVx+FIMLoL1tUB/zeuqACx/3sW1K9s85J+Naz83D5SffR5gdwmlL/0+f8PyoJY/0eIxqkD03M3MH+Oa1/EaV4Rw2jb/hgzgZcFPEmA6F/Osgz4dpUOyok+L60sk94PUdYDM77TZWhSh9FG32m4n9Y1TvLDN4xv76c03IqJE0cY2qWoFmQ1kA6qBcrveorQB29NVSzbx3uLN0QaDtjJD5LMgfbS7bWsyp5eQ9WwshpxxcJ83/kf2RECWw4L6b+lQMFfZcP1JgAaQ69Cjk7ksDEB81g4Cvl7Azt0lssgGj/u1zo8MloCPAzqcTU5eWTLlXDAEVZUt4ItrQE+vWTADRx+MmT9cwNX7wluuqU0GpBSuezIa2WjYV3a7nD0qk0OgGXkzyoEZUQVtyf1uI3IJBCF6dgyBIJJNJkIQxgYIxZUARX+CAtkevSY2JDASAQZIrqisIJCWPg+MGlAS1swgsl/04mBNAnCUuVP3i27HFVtQPWEDsV3v5cxAyZBBfMqkOMePRn0BkHv7MVjvYxL09gRQNZRt0M/sCtzJhrtt7jfnz/o0LAHcUjIVYtjM9jGu0Gx3xVhFQGDQD6zRoDQLIzS0Viuw6d1XVuuGVmu0rR0gIUaVvSnGbb8/1LgLF9Fttq3dCbjZejZ4bvS9TRmnPOuZcS/AzGaRTUEe7M5lTsXvZllV55rAdS5rKe7aLwHquSB77vyK8azsusvi37kNfNkGvZjJZOdbDPbFNSnbHFy7+bh0D6qOU/a+c6/9Szcwl86viAeXnomPc3bnHt6yDCu7uHOLn//wMqAqA7yqnc454Cx70LNdEP/NE2wgnyB/RXDOs1XlXo1yBpz+NCh5TpfOH6T0EDKkOtqXqG5EkUxX6cWsV0uz09Y27/5LhBTEh1fLxLaQEMhKNjAxndlH+Q0/O8phYs6JrGLyfYNYsNtENhyFcvA+HRvWbiN9RfA/2fMssuSwtXq7q96XABytSDJBCRgfXZjZ6poJazRO1gsGyrZ2u0RgTnDjfZBK6OUwuIzyCKAHi5NjqL9DLRGQk1qKZ2WLyMuhZADKNgCNZlsuBTgpSKwZ5f5uV9JhEDacuEKcdUUQcpKb0ViAD8PTbGfzxVxqJjwTjBcQ8JVNoSqyWqXza271g70OLFWAgXGxdqtug15oW67hcLJ2w89PrEvNASJjthUw1cle2mStrpbCelDW9NKyD5OjXALLFnBFZJsyqYbwT0frBm3riIXZstkysnUcqydHJkfmP52MtKkgAyXDjuNEG65Op2vDcU+vieO1PoMMd4WKjioI3hMFwNSDTXfx9O/6g571h6H6urBED5REG+5KoXPuBNaiL9doW2t4Y42OMzfblFbp1QFeJ0rikGmYLXS910a7q+eYrZ56wepT+v/cL9DHLbyE5IorrsTyiaRSBQZVgPcSULpmk12WxV0DkteCXzHulAX1S9d0KXYVAa0qbuYBMFv37Dm5FL+rADm/fpeug8/Iyol5cC6+L79G+XtxaQNQdpxL51S2KchvJj67z8XMrmyXc25BqjK0a0+y6iblF6z4gF1zbN6jHlvOpsQZZ1D7nfCR0arlQo1qBV/ilDDADlx/3J5MO2g9WAx2o0dYO1q0WAh0+Orv9mtrxk/27g//n83j2BbzhW22DLH50Lgo+rWT7GRg7T0+L6S+r8wTCv9mZ+2OZyIK8vjfHU2amAhKMzD++DCz2BoWDjoK6rLlSf3Lui16Ug0Fb3orSFK56aj3IJnz2tPn00D50bq9ljQ7WQfwHQKERuYpk1AYpBeJuoeyG1dCoU8VAwwIM1tDAsknenPNlrWCjoCM4e9o5eSIwbCvfhHHOMKUHEw0AK9Ri93BXn35hcCVHt8Bx3ZkwqQtCpHCh9gPZIm7vRRe6A0SdCkbYx5Ln4xzZ16u02Ceri35NIBSIwUtJ2Nw36CzcDsQZ6Z8CxnRMy7Ekn0MYbGKdc2IbqPyQj8UlidlQ0qQlEtxP2gHTXdprzWk87ndJhpG98JiTWvP6AZ/pIMJA1gWTDXrj/oi3Ai02UKIyENPzcGELHe1irTJGI6GKkfO53Mb9FsWSEjatUnpLQPWGtar1Ww4Gqv03hq+suHdrzU+AeN2v1pJmQUrJkZGBoOJ1buB9DQpLR9TlmUWcOlTcu/k38g8XlrW079zlkH5YHcp0OYDc9V3txh3XrKrrzpmfkNe7KWVAWLVz/LHL8alPDBl51wVu86BcNl7rgHBS+tU3OyXnf9Lz6u4HmXrn51XGZP/3DmXXXP+2bh0vefOrfa3f/u3afLyuRVI1ZvKdnVVu4bil6DspItfhLLFqVrMc1+yopVJtgPyjMBNTcVw/Ej02MlbjWxAivcpUxNgADCwlPEhZQQGD7Z6fG87AkMwsk79aLvnd7b44Xf24eG9rZKdRQnzeJSn8KdLXOy31RA9/s27RxvcjgwfA0qgAlKJn0il2TpBRxR3VD5OyGat9/Y4X1q0wwy0J7CM12hgNmw4DK0DIxIiQqrAL4UTq9mW/hWqJ/TeCPwCHh/yljSUjGW3qbIJdjCUq/x61W867C2JUW7x8h91MTgktVZHvSEysc2OTAXpLs6trz6kRiI0W1dTidUJEBBTeja6uRFrcbmMpaQCmKBo8v7HH0W0kdajvPZc9SRZRgJQzlugczqqLEk5GDZkr+W7TQCYYe9+iFRWIMBAeFvElE5XfTzf3LiTN6SLaBnJXohzRn4M0H5YJTZ/eLJR0BJxBsUarkOkGlikBj0fskoKgqnkGJkhJT8INCiuQMAZoLTCmh4Q727afLFUVk+PMFPIUf9OIyj0g48W9tt2gp07R0Fmb/3BQNqlDI636jhI9ORDuIkSCwLX2eT5auFqPhhIgWYw+cIawVAGsID4Ol5aK+hZslzouQj7Aynw0HPtD8Yqcbv8Gz1t90jUbGLqvKFNIhsMbIWQEVPF8+e9rUug95d8j6/Z2FaB0aWMI58BFM/9XAZ3boOezzSuXY+qAF92XVUEmLJ1KrtHf0l2VbU2xbh/DRAVX1OW+V0Dpueei0o8AuzKMqf8DSh+eNXc3UsezGJGWJW9ndt1FB+s7BiZnFeW1ekY/mSrPOduBYCalzgloQQNnZbUnh0sHRN3B1eek5ZvCL40fnZxYtFsZrVez8Jez2z1ZA/f/8GefvyDzQClBFl+GJTM5G3lWk3ggOp+//issmFAz25/tG7obuaoaAC0g36YkiQAsI3t12ubLRJb7RiMxrwzse2+ZgEg12mY1Bnp/VFyxC2B0hxT4w13824jM5U2tdWPI6WpHSxCd3Pnow0depjy0vMxAqpW9OHmy0iZCYQLGDTKIumTqQfnyvkALACy2eGIwJo5QYTjUpLVEHgq+szy3dxMNTLBGEI7DAz/gPc/fG8LelLNhi2Wc9vQxwoCfa6Ab08/1FmFsFXJDJlbo2cXyai0pbIeTMkWbuIYqzbJPBO9H8UZNjXId4mwozm6rq3WsYawGQFg6DqBHIJTQaNp7+8frMPgOHqVlPxaDeuhqUkZr16TTBjKNmRXZLR4Duo7g2lsnFhfLgRkXD25o1OezMxzyeB5xrLyIOMEZK4QVsgsu/2eypyIQnMM7juzmUmUaE0gBXG/Ea/GyZ0e63bNmrZtMpmImDJ49Utr9m/VawPY6RGKTAQDc3+0DuVjMWx5BkNrtAMxSTNFIZ71vP6tWKTpwPnnDiDpKEoO/K4N8tcG6OLrrokJ+czzXDZ5LVCey16yzyoL0teca1UmeA2Y5LPXKrA5l80Vz6/473PYcE28r7q2srXKvzY7j/w1FROjS8/Pzz67CHZVoHPpgbv2Ab/mddeeQ7Yzyx+T9+aHTfPnzesI4hI1ZjergWRX+SAgE9QomwnTUmUV0f455sE1InEe325WGpoOkaxKlpbMHiz66Vv74bs/2NM8tnrDXQLIQsjwpE1Yq1m0jG3frNu037HVYm29kFIXHnUQPFDdoEfkVH92/IdNbLNFbM/Rxin/67V12n0bjEIEugQaAhd6PAT5oKfMQSam640ksUB5yljSr9wxD5coWzs16jYaBpqvY7dO+RCFD7JBVF7Wmm3z/hWZD0xBFEwIxpRcya4AtC4l12Y2Q0Z2QNnTgZt+ZK/Xt26H/3ZUSr27e+UbCKUHe2lgLpKNAjD90MVqKaDjmqLlKvWqYx7RNFTNfJ0bmx4FbDghwDrtkK3LRNaH7blwNCxX85VFcazRBYl1a7CeDPUgALDtQXZCsCgBW5fXOlpvFNpiHlu0ikX+Ubm0XbNBiMAzWLP38ix9vH6oDHBH30+A4GxMOl1hGIgByprBlFVVQd64e4liR+vEZeE6bdvwHtZBz2PLnSBkawSLtC25NzJaNEvJpLmnZGCDQU8OC5SPAdnhEFeEgQ0mX1nw5W/Fag2aNffSUwmX+81YhYO3wLDblZ5mA09HAWquhCm905NA3QXPXV7PA5K+hT+TayoDEV5fVk7MZ1jZ+64JbMXv9jWZRRkIFj/rXJZ3bfAtO/8sgJ/LuPIxrep6qhKF/OurQKr43nzCUAVexWsuS4SuBdprsuKqjUV+TcvuUX7TkZ1P/lxVxiye6DWAVHxoqj68qKRSBpr5h/2azz632+B3/C/L6rLX5oc9CfoEav7sNCzGAn+OAAAgAElEQVTswsG8dpv4DFu3N1KGQ7fH3cprtokTvWedrOSIwBGSxQc7vP/W3v7X7+39YuXGpQTM48Hm8doa3UDlL8YP6LXcTIYWL2NrdNsWBJTsNspkUOBQmY5yHxqWm7UtlwubRfQS22LuBYOehcxgHRxMuA4yGMqEKmFib8NwcqejIKweEqWp7VZAFiWxvOsoJ/aQ1+LadkexRinhWasjexuKtpS2GH+gz4SqhqxjNOStOqZ6ehppUE/tIFUW2kc7Zu3aHZUOyZ41l1hDFaajAA4rcHp7a0m0FLN0T79qTyk0siSJpJ7CRkTHTZ3DocGT2e0TXAMgjggGJB7d6wYW8f5VYmGH4/es0+trOD1ZLm3UH9mxUbMoXmktuHZ1ydLMiiMB4oAux2KTQymXLIhzR12GcifZ5Ha9kbvCcIj3nTu/N1uf5MI4VsR8X7P9kT2pzHIwyBS4dE2ZFqs2OM2m7jUi0trQJBtl5bCDIZdQKj5uUKTZ2fhm9NGNgY2XZiOZwdtstMnh/cvlysYjSDKQaDp294vfWiMcq8x7gnSD4TDi0Fa3wc1rjVKw4YvjlQX1hgVh31qDkUqZOmkACrJKqgTjrk4QXChnfq6qkmnOlgFC8TteFvCvyYIuZRPFgFgWhKuymapzKgJQGdhcOq/i78uymHNgcw34n0sSigB17cbg3HXlj/nS4xWzrmvWr+oaqp6bn2V2eYJKMUM6t8PJPwCX3lcGjGW7g2su+NIDkYFa5QMphwAcBVzUmTKjMhf1XnxYmYDEIDGKIBJySgGUsuLpsLVD6szdPO1s+cMf7adv/t3unx6lfYnLt/53OEmNpN+DqRnZendUJocLNeInKrWZua3M4aAMAEClt1OjJ7iIbBYltjk5bR/bFnpS24SZKy/LEpAoj/ogNIpmyI65bBaMQwByAekDwgelWESRUemQiSva+nWLUfxvdRSQu/TZmLlqI5WGywDHd3URyUcx2E5JE1sgsskG6ijIh9XsWPNeH/Nb0doNTgFJXs9aAn5kQDBEB0HP1mtsj5yUQUCPUH857FwXEkcIzm9/VD+K3qHEW04MwDPEvlbw3iSx9eone3V3Y/3JWMPmiIVhn0MWSJa6inaS9RqOQzeTjROVk8VgTWfi3JnVLCaLI9s77nXdRHiuc7N1ibTViv7pxm5vBtbBUFfakz6ULZsmkVfdu46yL76B0YoRjr3d3E7TsRDKimyGXJmFcQ1ECSi5Ang8N7BncLsnu9WYDMQawH63tZubG60XzOEgdDd7LPuYH+32OgJg2J6UN8msg3Bsoy9+Y+3bryxaze242WlOEcZrp9aw/vhW5Wc2eZRx+8ORDaa31mr3VPZ1uVG3oPL2hZO8eCYc9DIjWAe+/O66+F3NV1zOZT5V3/F8ZlSVAZW9Jh9/zmUEZcH0mvO8BJKX4to1IF+WkJwDmDLQP3d/XgI+2WurwDWLly9NXC5dT/64xc+uAsL8zzVUfmk3dI40cg7oylLmS1+I4u+rQKvsAVGJJjVTzR6wqh0Rr4WtBvgQ4Cgx6Zj+LRJA8GV2aTH8zLbWrJ9sOXtSWUou4dHcovff2Lsf/mTPy4UYi/RxKPkxZtDv9TRigJQVBAJnuWXniFEqTgE+2E2WJ8WRTtMW85XNFms7oCu5OVin17VBt2nrtGdDmQlQpMTIelG2lJYnYM0MnNU1bN7odK0VMEe1VubWJXBSyqRsCgmHfl2vpz4Y2Si9KO3YxdCEfg6AYSzrFkGsEe/RrJhPJei4BDECrMYeCIhpjxO+zbA/dMp7NxCZ4rCJrNOA2r+3NtlMDZ+3tUBou15rrchYUGmhZEqWJIWUpqvPqDzr028W7/Y+cxivrVev2XTYs8GkLzJO9LxQ6bg36lmyO1kcJdbvdfW5AB3zdFEc6TEZT8diJ0bRSqxZzul03EsKjGvFwJYSIILLzyjhJCubjIYW9rqSJfO5uiwDcok0ZV0waY9ms1lk09HIrA69nxJ3OqpwguQSpH1UsyiKJBAuU1g7ieHJdbP2PJcALVny5Gao0izg2ut09Vyp73vYWhj2bUP/9eizk8xShoOpffk//qc1eB5ZXxipKl8mKmXWOh2Ll0trdgd2WG9sMBpYq8XmhIzUe4sObL7x8q8IG7p0tEMuD5ll0Cd/vHyQz76b2ffxmgCf/w4Xs4iq918LdmVx6FJsyl9PGfic+31+E/CSLCi7nrL3vCTDLAOoSz+7lFhcc72XrvUcyFaBadl5lR3nZ89Mltldg8L5D7mU9ZU9qOd2fcVjX1qksl0jP7tUNs2/j7IkhAsX3mCnzfydB+x8b0GSUoedwG0FQ67ft/1mbfun7+3pmz/am/c/qjy4lhAzgRpljJYGsgnajBYwIE7GKFZmE+BwwCF4EdAOJ88CN9HGouRgu3pLAQ07guEglF0OWYMEipGwwmAzPVdm7GoMmKci1zukr5CwSmnkbgdw0rwa8lPYkivDwxbngJIINH0yMZTyPRuj5kr5D0o8RBuC/Xrt/R71nVpueNoVCKGeYnYC+Ay9Tgap6QdRzUWNpqs+HKLMlFrj5VxAF/b6ksGKo7nYmcwVqi8oJwifPXS5abKnNJhiBttyRiCMzT3Z3qlmyyixfbQWM/XVNNS9XOBAsNvYKOzJ4HSZxMrIRMmXWWpHZT/W7/UXr2x/2Npi4exPgBspMjIuXAoi5ihrdW0OIAzx0NwMKB261ifrRNYqV3SNm5DBY9OzN4qAjBuEkIdSuyA5IwD62mR5b89VXXz2UoxRRkbEO/JBfrJbyqJIkE1uJz6ysdmJsck9oxTspeKBl4Ct7iayjYZNBl9YePel1Zi5pJSZrGwdLbSxweiVTUu7N7RotdD1SuqMzJzhej1vn8YR/Dvk83bcJzYQAL6cIlKbq/x3PV9tqfqeF0Eqe10xIOf/XQUg126Q8xvhqg39SwCwLPiXnUvVBrwI4OeuvWy9romZRQDI1vCa9xaBt5joFI9VdZ1VIJo9O1Ubmar1qHpf8fM/9uzKdlzX7p7KHuCyHVYVQFYheNmDdm4hsge2eOOy4xdvFmU3MiHKQxp2lru1K6lkf2RSSh/puLPH9+8smN5pGNqWM7v/wz/ajz9+p6DD/BZkCXbtkBUAO8ggHNNBpKOSHNkA3nKyrgE0PI2wXtBSny9ebWx3bNjzAgYn+pUNyUURoKRAQuDvutQZYEd2J+842JA4pJN5kRlAPBHoeKlJlTopdCCVRUbrJB0yEhRLsMCpyQWcrA4KPfNjWw2Na7C4UZeCPs45ztA4KqtCL1OCyTA1U8UWjieFGdiaOB2kQbc3GOrvH356a7d3XyowY3L79PwsxwjKeRs2BJCINPNI5uilZsp0pEleZmXGDu1QpL4QymY+DRDb25rZw3UCNdPGNxMNuvvAuNmg31Pgx46JjQSkEYABCxzAEZIKii9sUABEStr0SMmwhpORMj+EmW9fvdLA/MNPH2zUH9hgQPmQBJTzcH84epysG6CzSrYaHkcpBfII1+mSYjA7PXMjH+SaKFFyPfRgeW6Z9as12Ih1BZjcF/p6g1FfjhGQa6hCwMKMKf8mgB/MSheMpqLQGYxU6kQzc/zVb63TH9vmWLNktRRYH9eJCDXDm9e6b1vKmZOpdeQYn1YLeK4QoE5Fyb1gS3nT2Zj8TybHDTL/T0Pnl4DuUozJb5rzQFoEunxg+1mQq2CK5uPEX7LZz7+/7FjF+FUG1MX3VcWufEAvgsW57KgqC6oCnEsZdxng5EHu3PuL51m25sXrzx+viBM/y9yqTBjTDdhnYFc8mZeOGOQBruwmXgOA51D/0o27dKOKOwBeLw85VFHYPaMXKcsc79Xwe5r/lIfWz4+2b2N307fDNrH9h2/su9/9i83jpVwPEphup5ro4uySBaIyfD3KiwzyBXAAzZ/dfKfTU1apeaZuw7ot2HQcZ2fRaiMRX3QTIS+QddXb+MG5Xx1FLc6NQAMgLVaJ1dodY7CcXb9kvnAXgERTa7gbwMkZffpZpyMGpYSOW96n81EC37FTucTbDkVozeYdTbNwbAGYI6MvuMd6hn6dWkyZjiRZmJMXAoSbyQ4gqzDw3mja9PZGGdVuf7LReGIHem8MZG8SiWGvIaww6pA6ikOD1zlp8HytUqsHVfz76tahx1k7aX3ofZ3qR6n6AzKUcck4GCtAy5KNx2m7s2HYtf7NSOXF+TwWEIaBq9igpMIgvJcE0R1NbDpkji3WPaXcTelzPVva9NUri7Y7Wz7PRYpBy5LNCEQc19QkC0fcu6V+rUZSlpQ/R9pQZOQOvmOAFZ/NvYGcxJ8sAwSEWTP6pRnxiH4b0nSDcGA9+p+bWCAEgxTVHvnfhV1JxcGEHYymVg+QOWtatzOw4c0r6918JXLKbs3axPrMNn1VstjFQp81GE+thiRZej08z5RF89UTf2Y+OXI44PloiquwfKq2vPS7nQe6soBe/L6XxZ/8a6o223/JeZUF3jLAzY5dlVEVNwMvBbtz4HApgypLUoqgWhZTL4HrNXE4/9lVWFFcu6rruZQsfXyOsqHyqgsv21ld2gWVPVTXHqeYhVUBXP7B4j3FXl3xISguXPY5BDUXTvHSpcxYxXJsqm8jduB+a7OnR+tMblQGq8dze/Ov/8seHn8SuM1Q58chZ8f7U3FkRg/omww6dtw48HV6zNQxoY21DE4EjB+0bTwIbB2txfxDXmy9dSNYKdtrh292JNBrJ+3nqZ4OJI31Xpmm+ndpWTPLtJivgzwCAKCviaY082gZrVxqMnIip4TZtOZpr6wTSxj6k/QfyVLJhmon+k9kGbhy7229xjnA/fgAFVn2oCaTzt9Jgupk1ocogQPA4STFGFiM1mi5N952IxUWCCmxXNYBTWYTfSQBbzZRYyRQ3EjN10hRD26quiez9XEEeouUbjtNHBLaunf7U8Pa3Z5k0earyOazpa1mM7ubjOzuizsNsdOLBcDHk4lm3XCUGE0G1glD+/H7txZ22tYLQ5E3IMqQMeFJuE12Nh0P5OYAyQftTNiODJI3dY/w42NIvK979TyHfcqA+V4+d/o7vnhowaWyXAAyYwhcL2Vfsll3IXAT1267ozESZuU2yUoASGZ6POBNeFCvDck4rIXQD0UnlHIpm61wMrUampjBxHqDqTXbgZ4bHNnNWtYbjW2zjjS3CeuGfqPtjhZObj6OipCRcl2UOT//fnmZPAtyMhxOZdqk03rmT1kWlgXcsrflY0tZplAW/PPf/XPZxKXssHicKgAry+i0JUgzj0vZXBEIitd8CZyLn39NDD0Xny8B8Ln79JJrLQO3ss0Kx3zJZuPjeuTBrniAqgex7OE5t4O6dHP+mt9n51xc1PwXpmwn8gnsCqSWGuMHiTtZbxKV4hq7nQgo/dtXFrRrNv/jv9ub7//D4vm9zRexLVUmayqbQP2e3gm7ZhEEOnV7eo5EDSeQyzlFJSxEpfd2M+kruMOajOjL1ciApuqDoQGJIDPlKAa6FUAAYSyH0K8ECSgXQhRIfd/w2BPBg3JYvSWgQSdRlkASLHZyi8tuMbBMJkSLDp84ssamZtAAtt2+prIcIEmJFaAlk1xFK4m9EDApw8rQdn+Sun6XeTUynH6oc4ZkMhj0dS0IQGcD1FwLWZXUUdodZceUKzUjJ6KQz0sK7OTv59fDuVJWlirNBpd2F4N2sQB3R2BmjVEOSn7cD7Qla522zeeRLZaJrRhJGARix9asacvFSuU85LkeHp+0cfrlV1/YbLmy+w8PdjeZaq4OUOd6wkEoXcztJrFXt3e25L7hb9h2lufNCGUYsz2LhHxY2LOn+VzAwmczCwdbFsDjWrnXEIIofbMByUrplDzJKikFs4nQnGWA1FdLvUh6wypVNunXxQJcMstur68yLGSe3iDUtd1MXlldJV/GVAY2fv0r2zWbckJgXUdf/EKiBPt1rAw6HAz0DMOkbSPwnTIyISLBGhWJpkSB30dT0FVNM7o6fcyfB6eyrKwM5IrZ2jlAygfsMiA8F2eqNtllwHEu0OavoQyYy+JVBoRVoFIW24rAUAakl+JqVUJQBGavtHyuiVr2+cVr++84p6rsvWrzUHyGPntezhFUqnYilxaxKvMr+3JcOlbVTc0uqgyQz93E4g0h4/qkn5mOGQAmu40tZ8/Kcg7R0lA+vLt7bcnbb+zxp2/tw5s/2+p5ZvMoUvChJyMpLTuIJt6Azh+0bROvmRGw2omMxan5/CFrgSAxDFq2mGFairUPkliB0ZLjz+FUt3aLmTmo7HDvj7ZPmPsiOMPcxJMPSkhNn+f0fFO50gezJb2fqtb7vBweadD4gDVeq75dSm7pBH0Rcdy92ufNKGtSYpNrN/R8uY4jH6XHzc1Ood7X6h/JHgMGqTuB1Fy4TjkIMDgt/U4nMZDdAciMc1BGgzABOFLGVfDXHJtJJYTKMqVbsmbR8lUedkue9YaAn/rCUTqDeVqvSdmmxUwipWkG0rtYAu0tXu9tISFmH4bv9nqu57lYyiaJ3h8u6rBiyUqRHaO3y6ZhhSC1hrJPIn6gjNOu4Roe2NNsrv4emqZsKoIeIOPyW7L4YQYuSQSsq+el3b2eqIQs8efUvgfxAanqYNq68evgHlO2DHsDVRnI6vqDUJub1SoWwQSjXQAaEg3bhOFgaMEgVJbKPRuNB+onDkYjsUuREet0hzb58le2jCKLlzO7vfvK+jevbRUtbb2cW6ve0pA5Gxl8Dun9kb1n/U+5JqQu5/5dZCSBgOimt/zx7xblcc/uyjIevr/FjfK5jOlc1agIdlXgV4wdZTHoJZlDVQy7dIx8wC4G6WvAOh/LqkqHZT/P/+xcklC1nsXrLZ5Hfn1fEovLPu9cSbTqd2Wgq5/lRw+qkLgMvKp2ZmUP9bWAdul114Jl8ctSltll58kXNNulnlAlQftPPnVzDT0DBPHzo7WGExt32/bj7/7RVosHmz1+sMU8Uk+NHtZyA1UdoV7sd45SOaG5TxmwF7S1oydggBEEaZiT05uRNXD5Xsey9kEZxA1HvSS0ZoxBAQUiBgHTLFnRj/OdFqMOXBuBGwkyAiNBz53dHCAZcifiwazrdgNZEaXwqPOmvKkDU3rbb2273ctYlNKnRKSzHoxEsMn2PKtEaFgkF4bGG02VtlAniVawG+sWhKFnABB/GDbfbNQrVAlVgtRIgNF72qkPBr3fPdVgEbpuKSDLUCJgxuaDMqPmunCHBwyk0M+Au7M3Jd+ZqqqQ7Ry3G/WsQs4N9mO7Ya2ga0+zlc2eF4Z9jliiANfTTCVNWJk4GTD/2Ol6vxEw5FrInii5UnoFiAejsXq1gCb9scVyJWakr7/3rrKNFNlcvFvLsf2nDzNr1I52Mx64Mkk6r4YmKtk6LGEUTVgXytPociL6TTl2uVoJ6MajsfqMlD4p6/I5lDlZF7L4wXCgMuVygXpMV9fC6waDqQX9kRwP2uHAuuMvNNIgNwiEpIO+7ueKERvcFNhQKXtsWUDGqFnUo3p6bJRYV2VzGtT3Xl02QU8JFZeRRt3to7KYUZVF5YN/VTZTBiBl76vacOdjzDWAcikmFYHj3Ea/eKx81loEu0ufW7yOlwBFMVsui6tVGe1LgD27L+cAr2zjUXx9VdWwbPNUdTxtqsrm7PIXVLwhZb8r/uzcjTq32ynehGtveBHcikBcRPrsuPw8P+jqx6H+tLXl86Oo98hQfXj31vo3t9Zdz+37P/5vi1czmz8/adcPsC0XkTURbSbbYFi507WgUxOrr9Hp2Xo1l/QWeRIMQnQkh+O+dWonW68SlcvIKAArZ4Ie5XKgL47+V7caJTR6QKOxU/qRnmpi1OngBnOQEAsrEyBFpguJrlONfhpMQ6jtlOIc4Lqnmo8qAAK1kyXJwSJmzCCvAMpYHmlYnbKn0+Dp5/EzzsnHM2AQ+nA1WpdkcmRngBIgQoaCpiNAR4bb6w8FtJTpNMqQJHo9pTtyN+mGcI6pGLfm0ciymbnbwQz1+8V1wlZEJQUAps+lIFtD0gqAaarXCVlmNZ+52wAyX7WTDdoN640H9n62tNnTwnqtro0mBPi23T88Wr12sFevXtlsNtdjIiWVVDqLz0CbdL5cpAP2NYE8hBZsfXAyZ4j87vbWfezkBedZZw0RZxi58c5m8UbSXmHbS5dYK/n5eykVNqpvZiCubK3b7lqvH+peUYLG045jY/tD5ryJY7FZKd3COIWVy4aJ7BJmLKXVPmXlPUo9rmLT7Q2tjnD23a/V22x1e9buDWyfrPw9qS4sJrnZeARM32a7J5DThkTiBt5HzoI8WdynspdnfGKnSmbs05+qqlFZYDyXzVX9rgx0ygJ4PhZUZZnnsouXBP+yBKEI6peAoXi++X9fis15QOTvGeu8DEyqgOQl15vfhGQgVJYFFgGq6hmoWquqeP+ze5sHu+xD82SPc9nUOSC8FqiKC33tzS4e/9xuILuu/Huy12dgx7/VAjsdpA6PSgdkgP38yVano4aCoz//s92/+94Wi4XNF8/qi6B9mWwJ+qaSGrvgu+nItlFi9Y4PdBOwVC5MNQWZceu0kBXb2HZ/st2RoWnkyHidlw9JttA7ZJcOHZ3+DrtpejJkUzAgYXNyVEqOH/siCC93m5K+ynbTGkc4cSy364FqzvA27tVkJGSgzGQ1cH2Aabk52HYH6QGLoqaFg57AVexIZveQM0PWygj2A3fOxleu7aUusjSyRmj5ADfgRdbKuEUmNM29EDkFoomy61SkGKNYSoWMM2ArxOwZdkZiBLojBaVEMh7Olbk8NYiAyj09SR9JgKbPADwlONaO+9Eb9e2QJFJYCcKugvyHh5nA4HY6sm7Ytbc/PdmoF1i/H9jT80wAwtqSaQHs8+eZjGGZzyNr5DpZXzmadxq2XCwsXq3tl7/8hYI+DEt6nK6TGQroV8lG3oXM1dHng4G53afXtMPRvpe6NJxkYoucGn1COTaw5v2eSqpk+/TkEhR6GMjf7K2H0W+n6f26sCOiE8aurC8C1Kw/HoLtDgBv1h3c2Oir32ozMv36t3qm2MRBHuI5RW818w/kvWTeYTjUc9CEUUzPWBsWr5C4aLoHUs9qfXNDBl61Kc7HmDJ2YhnY5IGpKkOr2lifA71Lgf+l8enc5r4Yl6pAtQgQVUBUTBaq1i17/7lzK/tdHiwVL3M92zKcKFvn7H1F4K16f37TUgS7PEgWz6VsbT/L7IoXU0TmcwCW36lVpfJl769K5asu8hKInnsY87/LFseVUph1I6gdbR0tvVzW8jJe9PDBOqOR9Rt7e/fv/2CPH96JgblcUsJMbLaIrFZHEWRr8Xpnw+nIerKQoV9B2THSULHsg+g52VFDzgRuCCtRDKsRGEzllmTDQ9ZESRXpqaPtai27hchCCS3ZuWQhoNZx6S/1fGBaMv8nIgFBFlKDzzuJacrPYU8yz9VFHxKzVhRfErl8E4wIrHjwUc5yKRl6gQys+zyiHBKkk+kCyAQx2IAAD68DegEFzRC2OtaHLAONX9kgw+ZkG4El0cwSSrQCX29Hks1wL/hDb4oSpkSQyQy4PTl5Kv5OUGy3ajrnTOGFEqsG3k9S3FRGpP5k050lNutYbglSONlsNOR+ajXt+3dPdkzWdnvTt8F4Yk8PMxuNesoykSTTdXedacrGA/BGtxQQgr1DeZrshnUOOg375of31m607Ne//EplabJXsmYAh94hvnxPz0tXSFG506yvkQfcEXwukpEJMt7lcunlZqTJGFvZH2w6HekZjJ6X9uqL11bvQPaBVYpId2IT5gtjQJ0ZSrLrrkubaebSZ+WY21Ny1uzY5NUvrdHu26nZtZu7L9Xb5P4m85nKsuy86Pcik7dOIlkRwVDFDZ2NlgtXM9fnGzW3CfIRimwTpg2cmJmfZvCK4Fe1oz/3nc8H1HxwLwbPst+VBeOyjDMfB/NEjewziu8pA6OyrC4fkM8F9aqYlv+cKgAsi+lV61kGXpfiaVWsLwOm/PVeC25V61aWuFzKwD/62Z0DonOgd+5kyi6oaqGrHrJL4Fb8/TU3J7+z8QBLuoB1TyRQULaHTNPRLFk+C1Q299/Zw9s/2/Pjg5MW9sxOLWwRu6QTElzYxlBGOlJygz23TXw2DpNM9AeZU+p1rEt/7IRc2drmi7WyD1iMMPrU35LlEL0pYkNLu/UdwskyH0VNHwJGYJNhKDX+JEE8mVISM3veo6LXBNbR94NQQsZI9omrAgaucQSjEed0Al5bxAeru5UMMluZQj5MSS9lbdRbCkJUUGAP1tXrQYNR5JNuV6MHEl/Z7aSeD1kDyj7BsxsMNLyv8ujJS4OS2aRctme20EW0uXZ6ZyKjpNqUIsSkQ+s+6uA9qppm2zCs9Q1LvemKHtzLo9Rs8OWrWbdLNsxtJmMl4+tqTcjoGO9o9wf2/v2TzWcze3039vvNxiXs20oO9GwQXJKL/wJGi9XKls/YNRHwIdSghNOSDifl3Ddv3mnW7e5uqn4pvT2IS2R6jXpb+qGUr2nGrVcrWTuRiWpGMXDyB9cI6xTXe95HZsj3hLlPmK8M9VOuHE8HnvHW6va8TDSm0g+c7Qkwyouu2bQwHKjkq4eMMicblXCs57zdDi0Y3ylbY+yi3R/r+vYIo7caNr55Za3eQJJujHVk5Xp3V2eTQ1+Oz/wE2P7d9AqEfCTV0/s0ilBW1Tm3Ub4mQFYBSDE45j+nGHvKYlpZXCkDy2uA5CUx65r4l61L/r9ZzC4DxGyNzgHVJeAoHqN4DsX7cC4uZ9dYdoz8ccqu6dq11LGrCCpVmVrZjqnshK65SfkFK6bg17y/eC6XgM6PSfrtwVOvT9NxzT0dXXEEejm9n069YYun97ZZPVry+N4W80c17p/nMwVV3MZhYEpF4ggLbqA5qgYajrLKibWbp79COY5gRP+Lrzt9rCjeiJCACDPngioHgZTsiX9LWxFCAELIJ1NWQTaEaSnlNdRMGjvZszUAACAASURBVIxG0LMiawi6NkSWbOslSDJKnMEZZG82mZtb2xox4+3eDlL7QDKsKTkwvb8Xum6jNA+9X8gxZQmzw1i1495nZAd1huBXyuzoz5Ge9YJQ60Dv6jNT3D7KKe7PB/1dvUU0QyHz7N2eCADj3xnT0h9sc8JPyr7kd6yLi7g4KYJ7BkUeNuV278oklPdwbND8JKCKQ3zH2Z3ddlMqIXuYm7I12lm31dBYxDdvHrRGX30x9vnCI+SflshFABb3lVgt1/J2x+7fv5fcG4PWnH9AvyxZawSA9fzw0webTsc2oLeG/Bpgvt7ZeDiSqsrzMtLGCJm0/TYWa5J5S0YOWGc+R9ndauUbsFpNUnX8kR5mKuNGH4/MTT3LTmCz2dKi+bONh5Qq6yrJslz9EHHojmZJEcOm7xlO7tRX3m6PFoxuJGEGMaV389pqYl/GDmz1ut28+oXEusliqYBQAicz5I9E1VPTX3Q1izFB9y3nRpL/fl+ze78mHuSDZvb3soB+TSDPv7+YpZTFmapjlmVL5+Jl1bGL7ymCSVnQrwLx7DOKoiHFz+bf52TUipuV/DkUr/tc4lMWx4v3reweXLsp+Xgvi2D3kt3KuQfqmofz0kOXB8A8MF4Haj8/A95HefCza4SPAsNwd7B2p6EZOySj5NJ82Nrzm29tu57Z/N2Ptpw9yAplkZqaRlGiMhb9q5DeBkzIJlJWzKMxkI54dMP7Yx6iZdpaP+xtjs1Pqyumnfo49GACNCS76knRH8JSRuLOlPnULzNlXRA/6JPxA7p1EFt6Yc/ns7Y7+eeJRCDT0abtVrGOdTQ0LN2kVUPgSEOlO3GEkcE3ZtNkTtqEvelsRLJf+j24QLTSrI7gxntbgfeFyLC8LuYmqcq+6ATKP87NcunBkd1QStUXiepmA4ksV/3PnOCBWpwCmD8kA1OfkWCZbVAYQ4CYwbwdowci6dQ17O1rhdPBSXqh8pNr1yyA/KNZPRRXGurbAXgxepwS7Q6kQvPuYWZhs2GDcahSNfchmy/khAFXkS2O7qUHVT8M+g4gsDLZCIipObD7+wdJVpPtd4OeXo8dEkvU6w/swyNGtZHKrI8Pj9YPAq13nEQ2Hg8EbAAyYMM6zOdzPZf8PCt3Ih7N3+nzcXyeD8qu949zlRX7XTJ6NlltvRdJNJ5zjUS0OhobCQYTq3VG1pu+0ojCNo4lPt5udDBDNObaN3Fk3W7fxl98rXJuEqOtubRwNFW2yXPKM0FF5CSvPHdgz3/XvHf3+ZB51Xf8XPDOxwLfFH3ump79+1yAvSY+/Xe95lwwL8bbc0BaBZx5kK8CiapYm1+r/FpeU2krW9/sZ/n//netYxHgiwBYtsHKroP/qoxZzOJe8pCU7R6uubj8Tbm0cyr7QpTtIrLdY9UNd/kiZxJSTuMPX3r3TWPAum3REhYeQZv0a23Jw3tL5u9t9nhvjz/9KOUOVEsYACdTg45eZ34Mi51GQ6BDCe35eaZdr/TqKeOkpST6KPOnmYSeKQEe9xtbRUg/9T2TobRGvzD1T4MliYRWGHas1vBeHEokyGR9FEmWegpMT1y6Eex1+UoIEIDcGgWXg7uHw5oEgAnC9ILIiijbsaNnfaQekwYk1EDcA6Gm8qXv9HwuTL1OGKRBqOwBOTD6PIAsosWi3bPA9aazPiWQ7GowsA85Fj0qSoPbPeMaTl2HGMOgOFdHpufjDa4ZiUKN3Cp4DexTyaW5dqOIEYA3UmlpOZRSKMPyjePBel3cAdD/9E0Nw+dkbZB01jvGBhY2vhkYrcTnp2eJQLdT8ePMxoaBd8q5el41zxjY2w/v7e7mNlWvqWk+rofLg5zoTwIJSDPj4dB2SMgda5rJvJkObXMwe7h/cm3WVmCPjzObThgIj/UsAmqyDzqd1LujzMs69APv543HYzklkPWpOqBxFcSwmxIlp4eKuzrrBKNyOhmrh8j1u/ccoEQ/LrDw5isLp68sGN9aHMXWDfqaqWtSQqZs2g+t1gAo2zYYTmQxNHt6kIi0nDPSEQ0Bnp6PTDbMe3Q6h3SmNf/9LH63y2LHNTv/qpjzkvdWZUL5Y+fB4VrR+XMJRNn5FT+vLKsr2wxcG3fPJQvFuPqXnsulRKZsTS/d+3PgWgb4+XXXe//u7/4udbX5JPfzEgAru6gi2JRdxLmdQ9Ux8yefHxnIKLRlu7zsQfkM6JQrkB14yU6+YQSV48Gi+VyMNzKipm3t/k//Zo8P72yXRLacP1icOOuNUiBHAaggPfS6qm/pWDDbNgDH3ge81wwxM+PVwkEANt7awuFAvnPLeCFdRwaRsaGBmEB/CRCI48T2BpmgjUylftfvp5mf7HhSUgsqHFIX8R0uJUxGEFgXzTpRe6u1xfxDjNhjNefq5SfNoLXaAj9KZZRF6TMyvydWKD0rgqJ825wRyG4Aw1aCPhlNk34ZmbNeC/BBFmnKEZufuaCUi1ej3UkWQr+QjIVSLJ/vVHtXUOEzABcfS/BNCaVAPkPebvIkhAyBuorPG3JufG6ElFb6Mz4EWn5NYxpmbfqOHTQiazYkQ2Jgvd2xZF+zVRyJtDLHR3Czt/Eo1LVAJJG7ONdRr9uS4W16a+22zXGSWK9tMh4L4Le7tebunIfBwL7oMJ5xsalodWyLws0qsZu7W5svV/b+/oM1yKhkD2U2SD3uXMi5aaPRSGDHepBBZ3Y5bKy4f/PZXM8GqieAHSVmKgFRvJZjhjYvWDrV6xb2uyLEZIa/bHK4L73hxHr9Wxu9/oVAjWemN57a4vnRVo8fbDQcWTieKoPjOW+0OyqT0zukkpARogBInhsIVPKFTD0N2TBlm8ps85B9N6+JF2XBvbhJL37/q0CmGDTz8ab49/w5FrOVPFBXAYhvED95/eWDcna+ZZ9R/Fn2vrJzLcbLqnN5CQBVfX4RpDLCzrkEqQg6xXtZdl7Fe3dtAlYFiFrrTC7sJQBXhvbnHsZLO47iQ5Od8DlArDrm5w8kJTA3U3W1D1eSpyPvoHAQiUGGqY2mmImbZOkKGMOx2erBvv/9/2uHet2e3/5g8WImWj0AR6mTEh3/JYB32xinMhPG7h3hYhzQPfjWjnULA7I1BqkPavgjPswOn2M060eLoo3+3uvgd3awZL3TgDsVM8gJlJegnPc6Dk4KHqkBLT00CVpznRKIdnUUMgHOIYB+3nY2qKTFNK5Q94CH1mX6MwKn1qjuahuAEP3NbAic2T3GAFU2RN8yvT42BvUaWZfb1pBhSn0Flmo6hK5SJBme+oPMHCIsDeDunS+RaklShnR1FAAOcg1A5psIGaMqczPbHcjifNCcTBamKfeUzIfeHSVkjXycjrZYxT4zWKtZsk2si1Yotjf9ht3djgTw4WBsMeLP88g6vdDu5wtr4ZE3HqovS5mZUqj88OgdAmEK5k17//5eZBZMb4NuW04LzMWRdYUisHAfeN7IblGc8blFRJwBiufV3J7un911HQPZVjMt6TooAaTooDLCoKyazZmEAMzGk4FKz8cD2beDH8SnVrdjTyplMh7SsZ5ECRry8fNNDBqXsIJPysoA4XYwsmBwY+H0tWbu6g3GGOhN/qjrpSfLfWecJgjR4Wx5z1fjBp9k207bvTN6U/EDbaiyZwnWauqMkP+uFis9ZUB26Ttftdmteh+fkWdXXoo3xXO8NmiXgXnVtWcgkwe3snGMsmvNgDU/P5c/XhXYXQNUl2J42edUbRyuuU8/y8oKjgZ5QC/iR9l94mfK7K5F0XM7mXO7s3M7p7LdV9n5FHdB+R1S9UNIAHZpKTQBPy2Q/5wAy66WTEZu0PHSDttYAsE301t7/u6P9tP7/7RTEtv88VH9GYJ9FG/lJH2UTxzkjZ3LdHXos22lMhHJzicQ+QCxZ4gm9Atp+vcQ+WXGbuvlUzIVNCgBXQIsZqYILQMKvR7ecy3JX5ExIDbsw+kAjFPJyd6E4a5joZk5QAz9Ra0NZUEyvMNe7uPKGNqUB2siWMh7LlXA4DyaMgRtisTAZ+gQB2bY6BN6kGXWTD568FiYkdusU0kw1hmApGfIjJvbGekPmZ8h6uz9QcACQNcYAzN1zHFhlssGQNR1NguIGkPicIam3AAYzdC4wl4lUmbUPFv0ecQsQ2IzAEA+zZ5tuUzc/qjVtPkigvJqvXbNvrrtq2QJSA2nE3ueR7aKttYd9u3N2ycLGweJRkcb+qFrHUOSaczV4TtnJ/0bMGYTxSYEglHAPU/NfNmsMPO22fgmS/4RgB5KM0FHRr+oujC/yexezLgDm5B0Vm00GGpNpDSz3oj5yFgGwEcvlfNYRWR9NZtMp7aKY4H54/NSy96wg02GA+sP6eti4+RuFsPhMBUj8J5et4eiypfW6k9tMBhaqz+yJHKSVQPy0R62L1JmOEi4WDlzdxB0yMAlQMDsYdpb9X6va31q48f4CmMqqe9dWTAsZj7FjXVZYD6XsVybEZTFl3y8Kwv2VXHqGlCuSg7KQLCYUebBoix+VgHcNWCXX69ihlh8/6V1zwN2Vbb5l65V/thlG4TSNcsLQRcB69zFlWWC53YrfoNSBp1m2n7eWD63U7q0qypbTL50P2+K+88EEGQiUPTp9SSJbcnqKI/hcF072eN3/2EP999bspgLmJJopfmwDWVCgg3Cuq223itT01RV5Hk2004WcgMyXhAjCPgEyqDbVb+D7IA/ZB8EboIbYEnJDAktsUGxiJEqRl8sQpiJIoLUXKZLTuMtBpsxid0ITKB2QzwQeCFgn8p1eRZIb++kQNjtpOod5FiQVSg3pfZGUN9ZH5UoscxRGeYooGb+0D/H75/KkNKxlAOuswZxTmddsZABvNhVIcPG7l4erGRFmZZiZndDRsd8FwPu0khRNiZSSpqVId8m1Q5Kk2R9SGvtjk56IagyagF7c0sGvRbYSKj6sLPt5mjzxdJasDIbLSmkxKuVhd2WfXUTilg0GY/kE/f+YS6BbcY87u9nNhkENrqZSqx7hHnrKlLm6Aa4Trdng6R+lY+3q6JwlyqxaMB+2HdmJwQgAQMjE1sxNQG+VbS2nx6ebBtHKluy4WHbAlEHIWlGU1BOYU0hw2gsg2HzsCdH9WTvAuY4HCDxxWaOUuxsAXDWrHE62OtXEycccc/qlHLbFg4DzehJCQc2783XFt79Qpl3PxzZES1XGK5tGLdeXu+PRraaL0R4YdOHUzwEGTYSEJ8ATp5rPos/WdmV54beYZusL/enKgM4l+3lwakqYJb9/Fz2VhXTXnL8a+Ja/ngvAauXnkdZwD8HLvlya1XmVNyMnAO8stcWf3btNRXPpwjo2b/LErKPP8sTVKo++FpEL3tYPkdgz0B89ubnDKqyh+DSYlTtGPg5gOIEh3zN3MEOoANkaNAf11uLopkyI4ECc1lP7+37P/6T3L2jBHuWrSVRIkdsZotm85WNb0bW73VttViluo5p5gE1mx243AZOYhqiSwlJgiHzzLbGAY9Sys7CwMV8XdhYtBaBxmjUtwAK+BqtxkBlKMgHzUbbFRjl/8bgdAo40NKxaFGfhvKZ9+DotGnGypi1g5zhEltcM2U7SlzqjwG8gBp6jRpY9xKVq7qwMQBr0bYkv/RSLn+kxE+JkfojRJC0r8d/NPQu44RUjk1GuS4rlU4QfIIIVFKgs9SxzAFw9cB8tBIiiwZAIb6QqeJqLokxsrvTUVneOs28uQcQRijrKVLXzBb025hJxL9ud7RlFNt00LZeq2njUU+zcZQW758Xmse7f6Ynt7HhiB4rRI+dhrQX84U2B7BnWevH2bNKjngKskZksLAruYdkfpRZ727HNlstTGYHADmlP2S/+j0xdulJfvP9W90/MnpYvvyPLHs0GdvzbJ5KynmPEmanXA74X7cjvU/+TFO5MjYe8Ro7pIPcDG6mA2X79Ac1X4imai8QqDKiwnch6PTt5pe/sc7kFzLB5TlgJIHNQ0C/UZl3S3ZVqwWA50P6Yrp2UAbCwd6zUiCfXrg2RajioAa02VoHUYOcAHRxk10FANfGgqqMLB+fqmJa8TX5oJqPZcUyW9nvqsD2XMwqAv+l154Dr6oEoQygzmV9GYDngeoakDt3v8qu6xLOlGXp+Z/x/nxZ+mcA+JeCXRGYyh6S4gNQfAirdg/Fi7qUAn/+ey/mwcJz+5dPMkW8TqVE+nUSM24oUO6S2LbbRDvOeqttzU1s7//8rxYvP9js/snWm5WUNObzpaSeiPMI+t69mqgn5ON6J0viWDtqMiAGzAG67XatLG80GFjCCAB6mQ1Aba1sbrt2jzTNP6EiQmGMebBO00aDkcgGZJsMnmPHoxmnDW7envGQ6fE5BFoCH2VJsijv3VFq9DEAAIzgxnoIhFNVEhKybjjw8ifTxYhGA2onBwSAzQOTlz2V4dWcfCCiQeqaIOUWekECb4guPijnTuxgk/vwSWi7CbPUwZh1E9BqzpH75lkPgEP/kBKmCwqzzvVU2Np7fICdMhhGFOSK4CMk9DtjSm2noxzJGRFhno6RBMmjoYyy24ls1FS51qzfbdug11Gm12pRWq3ZauOkmOeFuwsMgo4yx8FwJFdwPfOMgjTbEhhg7dAq3e8odyK8jAN9T4AMManX7VijU7fZLPYM8AjpZS+w4/N4/yLe2rt3D9bv4VDRtc12rRJtL+xLVAC39JsRZsBrXQvrAivTNwR7sYMpQTJyAUEFAFqstpbM5zrm3etbd2E/HGwwHIo0hQgB2bY2WceDTV/9woZf/p8atsckttPup2XIo3UCNDYP7qROCbzR0rNH/9QHyqlopCMraWnTwY7v3lZZedANVV4+J0tYFQPOxZlzwfXcRryqIqVns4RcUvycIjj75tB7xMU/50ClKgEoO37xeqrOKR+D82B17ryKGWHZZ/01YFfcKPw1xyoCWvF6P8OYIhvz0s2p2jWde1/VYuV3TWUPxjlALXuwswvzrA5Q8ewlf8ECIw0jQ0t3j7jdJlYvjqZ6/bi35P6NPf/we3t+eGPHBmzKlc0fHtXrOdSONlcQCWwcBipJIrLM4C+7fsCM3e/r13fyO4MJOJlMpCQCu5JMgBkl+cvRSzvWbDCgl0L/yd2oYdm1uy3rd3sMjSkAbZlRkhwT+2gPMrXGSSQSAI3dtIgGaBaSMWUO0RBpVIbC481NXsk8pGghhmBX836Unwi2J6S20N7U4AAST5m7QbZbZ07RM0IV7FK2JAAlJwTJdXmZUyCXZo9a6rSEecLjTCVT33xIfgz7I+eIaoYNMNROjZk5fRYHa6lUSR/RWbSIVXMfT7ZPySlkcQDAWoP1e/XDyMaTBDk35NYoOZ80piCQpAeINJudbDzs2mQY6PchLNrdUeXBZbxTD5WNBxker4XtSkkSliqsWkhJmwNjCYh04zruZeFuF4dw9EZhMe7t7nZqH2YrH7+AMGSpAa02JT668e4Dz9rcBmFo435oi1Vk7U5PJKOIzJ/sl/GOOmLjzHii5YmhKubB/K5mr17fynMP8QIcDngu11Fk48nY+oOuLZ9XNhq6rx4MVNaa7JxnADuhcPKVTb78GzvSP7WahvY7w4EyPUSkuV6qFe6wDvmJDBJzV+/tMqKgzQ6bpFTMPI7xzmsa9kCSr0s3UnqO0gy+mEVUxYBzwJYPgMVMqRjwrwHB/PGK55Odb9nGvewcywJ7FTBWZTJln5lft2JyUJWFlgHDOeApA8FLiUgZCJdlry9Zl/z159foXOan31VldudS3UvAdBZdc269ZQ9a1ckXf161S3EyhZNSXHzWy2DZTSHIEzyzIVhmnLbrWPNCZEWr2U/WWC/t7e/+wZ7wA6s1bPX0aAk7bMpCydpW8cZGNPcZzIWUstkqWABmqKCMJ0OZpMqGptmxXrsj3zB6gyhSAIqSu0pp+wQGWJsBbDeVESltBQqG9PBUEg1CazU6GqamDKlRAA1Hw27j3y3PFlgARglSHURKjyIFKDMDQAgyTnDB5FXmrAyKq7RHRoM1EMfu6N+fjunlS65BFHKVJl3DE0Ckf4jWZtrMM1zSMYettbiOrSTBlKmptXf0jFDlbAcv3aOUJVuzls/kIQCQqohwjFo9syPy0QdtWGA61hqp+ooPX6OXCbOWZwDCCoPn691O9P3FAgLKyl3AWy4SzXjI0fYW0FPtNKzbrGsQnR5WsjnZ4zJhPsFWlBG7HTFvmaF8nC01x5ZsXDZttY5VVparukhRjHAgo+XjErPHJ/v66y+lx7lNNlKl8TK2l/i4Maxlst3Z49NKbu2joOMlYtRyWnXrBD17eliIAAMLk1lIJMWQJaPEy2aDLHbMyEG7YxFZnEqm9Ppc5uvV7ViZIcIElJi73DsZ5rpGJ2CJl104/dpavaE2I5zTcDhNBQbwCqTX5wPt/J6er8haHxV4XDyb+yhNzBPuIDNrs7mCoJR+L/lcnk+elSKoVGUYZRnQuaD717z+Ehjmg3nVpj7PpqwCnvw5ngvaZQlC8drLzqO4lkUQuhbkXpKFXcpir9mwXPOaq/Eoy+yKJ5Zf8GsPlr2n6uEqQ/Q8MOZvSD6D1A4/zcLKbmTG/vL5HSjrsP9yowYp2LF5lM0Jg8SbjbKcNYK+DeaPBhY93dvRdrZ//419/6d/tUY4teX8yWYPP8lyh0wgSta2P5mNB30NGJNdrRPAFUbgQQ390QArl8jaXcgDHTuhXC+Lk5oGovM7WZr8hH2YlrsD4wcdseRqUM1XqLmgldiTWSjgSpAA4DqwKmuIHTMu4BmVeJhScQHcXCWFchoBLXMLIiMi+xMrDyFpAhLlSfXTnFwBpdwB6CRAZs31X699uqqJNi18RkNB2sF7L61HdvOyOINYgl6kju9ZNCxObeLTTE/9Pxmupz/nqCRxKh95KVQ2OTouzgYwGetmgCiAyvs1qnB0IkrquMBgtoSt107cAewAD/Qko/VaYx9yVNjRH/TRgOmob/W665OGHaS5ApXqFvHOFmtStpMk0qbjkfpRkErI6rangzRH6aEl263m8+RSIQ/Brs8I7rbK0BgIv7kdyeJny3iJSsVeDoa1qfnB484W88RW8dbiaGFf3t1pvXeHvfV7PTEvYUFyLpJGa8GubdiwP3DFHVw0aicbTYa2Jns9Ie2GR17g/cfQB+wBadR3YA1nhCQyRDJzssjR3dcWDG/sWA+sKZJUgD29lFOmd19aHEfaOFL+51nTMLmAuy7X+R0OE/joQVSS48VOmzb0Vt21w2fvfBDdB90/xQDfN13z59zGvLjxzoPFuU35ufcV41j+HP+aDO/ctRYBMA+a+U1CGehXvfeatX1J5vYSIMwnK2Uxvez3xfPN4022BsX1/2xzkIFd1YcXge4c8JU9BGU7mWvBs+pmVO1SHPTcHy0/y5M/Dow+vlyoRGCgSdmr0+9bbYtdz8ra29je/Mv/Y4vT0fq9vr399s+2XMxVKqP3sT+587RUTnAuEK26YctVZA3cndk1z5dM8CqocPwDhqgHpLgYWu6qVHiCNYkcl4DEm/nhaKQ5u+0qsuWKPl3bujA6exBTXPWkjVoJwsvobLKjBuQggaTyTJlhqHbMTZ+too+SDfKKIp/2IlpBz3tpct9OPeGyHbfyLg84dZUdHfSyIW8noGA8inQMoxt7jUXodcoHnZQCMHGtniHWHez4Wepjlxl+khHAEpUsWFr+YiqfGS4dLz1vfSpZYT0tUbMqCpKAHT08H0BHIYe+XRxvVIbmmYFRu1rGtkoiWQNR2qT/xHpg1tps1ezrL6bSRm3awV69njClacdTyz48r2xPz5CMMHWZ2O9S9qmIRbHIGs/zhd1MvMzHn/FwoOumlwbAwci9uRnrHB+YrUN7FP1UsnWYkjLIRVHG7MP9szJW1Hm+/sVX9vj0ZC3MctswMyNlyxLG3mPK2pNVkIa7NYPpgtQcm36g5jaNqkFDMmqtJmo8HQ2ho8mpgoBm7pgBde+8cPKFNcMba7W7FvQZf8C9/Autaw1yzGggwQRMYymHA9iSaqNi0W5bsprp2QpHE42JsHfJFFayzatYyhpHYEP2yRcve37Kspx8rNIGLYeK+cCZ3zCXAcI1Wdu513wWSAuEu3zMqcr4qoDkXOJRVeHKr8MlgCqrnp17z7nP5HfX9DWL65H/vCJGXAuaVc9GGbhrw14EuyqAKQLUuYewbOH/WoDLP6xlu7PsfNitq9TXQYz2814A73NppoZtotiS1UJSR2Qy62gly5j5N/9hb7/5nTUGY1s/PdjTh/eWbHHs3luMeen+ZANMSvFRg21GiWft2pcq58hDFAFlTC6ZwYrVa4NkUG939YUXAxJWxHGvEihK+qjeH7d72ybOyoPyT38PQAsGoR3W9IcQ6W1aW/NxngmwrvTYyFLp1akUls5RoT0pgo7KYylynVBbaShjIUE6yNEcaa802CgLdHKLHkJZszRFGCEAAjwiqaQ6h4COlxS3bkLKIoO+svXxiyXjybQcj54i6pycR8MohY8teG9HuaVnkXJi8IFkWXWnottki5poS3t2bpzER7qiCvR2zpEyLR1aQAafOY7DucxXS1tEeMBt9Tuyb4Dy/uHJfvl6ojVex5H98uvXIv8AeMnmYPcLMnkn0yDEvd0445dgvT9sNBtIf5AhbgCADRVEEYa3KWMiKA34dLtIgYV2/9OjRjAohfdUtj7ouZVtUaNpT88LjRts1om9mvSVhZOR9rp9lS6Xq4Vo/lG0FmuXOTuOzXPjJCHm8Pi7l1HpqbkoNFmqM5H9e3lw6To2GsxiNtsW9nEpD234+rfWm9zY7gSZKrFhf2jh5JWv54kZUiocnrFxX+glnjAWFgkKVvJavT3tezQ2Q8XFBzQ4J1Ul0pGdDLN8Y/a5hua5uHQumyqrJhWDaREUyz6rLN6VZVfZe8vi5TXZStV1lgFrGbBf8/5zQFy8pkvnnE88qtb13DkVNy5F7Phrjlk898/ArnihVQBVtSDXAmX+gajaUVxC7cr33HbvugAAIABJREFUUU7cbaUjSUbyiaDiVHkCIV86hrpnD/c2uJnKJQCy/37xZE8//qfdP9/bcDy1N3/4N7HfKHWRDeBXhzRYIDcCNxyF7Yd0GAFThA5zUoLKk7DlDqllDazP/UGCw3znYQ0iUyVyAJT5NSavAA9lSAR8sdIx+YYFnbZ28WJeMn9Hr67RUZAEuJSZqRTYkCajwE3SXPTTyO5aPkgsUgxg31E2mg151wAzNyD/OBKQ3XvlZ6lbt/d+KBm6yLP6bmReBNaPMO51yEx71O8jv2UXQJaUgpYYmZ4dC1zpzYmhR8bmNjROfkkBUIHYZ/gaza5nhicfynewoxTo6iGspeTgjlvbcdz9yQeyNeCeDv3Ha3uaLSyKYW3udM+en5bWD1sCgdNxZ5N+x25f3aiUyDU8Lne61y56Tfnay6aaJ5OBLGxRt2aSISuMyXpNYwOc72I+1zlAaEKNRaMRqdMFAs0cE2Bgho+/Ywv08Pjk1P7t2r748iuBNN1Z5tsoQ6J5CgkHge7JaKAkm3EYbgfViG7XmZYCUKmc4E6wE2GJcqck7I5H64f00twEmDUHNBkbGI6+svbwzsZf/kpkrdXzBxuEA+uMb2z2dG8tZOrYbPW6Im3JLWsPwxgFFcrlPvbAswIgZv1JxkewOmKtP/3xEZfUjOSjQzzPUFU8KAuGVQG0eAyvVMAu9o1dVSZYFvCL8acsA8wfsyzmFT/3GlDIv+ZSBlcFVMXzujaTzCccl64tf73FcYCqzUQRhIubmDzgX1qrsudFYHdN2ngpnT93jOLu6tKJXvp9NUDyfaa0uFdQRD7Ld5F8WfyolIkoGR62a4vmM2uHodhtNO5P0dy++90/mg1vrL1b2/d//FcBFKUv/OrIuPqT0E4QTPDu2u4lRSUjTPVejgpy+M+prLbdSWAYQWHJcwVtq6flO2u0rRcGcimAlQkAOUKdNM+ExBfO13IegBtJ0iapqZaCUIdh71QvhfdAMoH6Lwo56SWDw0bPrueD2ATjw9ZHDpSN+VxVJtDMBoB1YZ/vGZymIdN5Oc8QWXcVXFlM1jXt5TUgorCGRx8Ip4SclamkWEkErtO3QWPSiUNHyV3B5iTY0JNz7RcVQSXrVrMTpdnULUKSZqlMGuCcDa/D0JS569aZkJQP6RtBnMFPkEwOlRW3Dzoqu+H36JNCNnp8mlm0hujR04gC5wPLEcWT+mFtv/ntr+3x4cEG/a7NFht7mMfKROixcky5LjDgj4vCYSebJJ4LXAPkwr5HgHmqc0dyjEyNwW8kwxg14d+UMlH4oe9FxUDEmASGcM0eHx8kFUZWPxhg70Mf1VmYch9YYxUVi4QyHmHh07I+z9XBgzj9MRGPUgk7wI4Mrhd0xBAFjOn3wTRF9g3QB5CZ9UN+rN3tWzD9yjrdofXHr+ho23oxs9HNa33H+F6giAJhJQj6AlPeT5bpqT166omybETDM+CCrCT3iM/+ZKDm/Vo3fE3L4ZeCQqGcWQzMVYH0Ulyr+tiyQFwWjC8B6bms9IpL1kuuPcY1mWgeJIpxNr/peEm8rwK7IiCVAVRZYnUJ5PObmM8Av6yM+deUHF8CbGU7rbIdQ/Gm5xcg+3v2Pmdiulkli/yZ0npqzCq7nP3aFs9P1hlhXklZZ2/7hx/sT3/4F/vy//i/7MN//JP99PBOc3ByJUfjkYHdm5Htt2uVMylfakZMXmVHG45CCS0zXB2vI7mfb7aunKIh7nSH2kVtgnPbkHmY5LkglDCHRZBBHkyjAriRQ0BBgqpDP6bj/R3IIJQNNbjrfRAAhOCBcomSIXaqcDnEfFMjzd3EM9QnSxPwpHqY6n15Dw4lDJ+7A35ogh0kDuy6IP6Z3GeAqA5x5OiaIQBeveEzdPQlpfIhbcvPCSgqLysYOksPog1/1JuTSHX62bxGxEt+7pmeD9v7dVD20yBGi0zvIMq/Pg9lml2i8QAJTx+OGtrG0QGS0TKONJgOmxGiEhleveW6lWhjUroks+k0zL7+6pUILW3bC+B/msW2XCXypAPsYN/udz7neDhuZLD6PFvIEYGsPd5sbDoaWqNOdploA4QeK0otlLDn0dIGQaB5PEATgA66PdvSA63Vbfb0LDCjt8U54W5AqZs/VCkgt8yXS50L/WCkzwbDvoCHHjG9QJ4fNhaMSnCebBzQ1IyWKz3Hw1EgRwm8iYJO1zqwVI8HgXKnG8rgtTd6bd3xK2V00eN7a0hRB1NcbnLNBpi7pg739F9Zd3p8bD6Rkst0MiUwLkFxl6H7eTBLZ1bYdHGMFOyu2ZBXgcO5UlhZdnUu/l0ToPNAmwejqrJjMWZeCub56yzGwiJ4fxbsC5ZLlzK8/HmVXbe+s4WsOPu8l96vstdXrUPVOl7amFT27IopffEGlh24eBJlN/0vAdKyG1i6ECrd+FyaBI3TXQ+lKy/joRi/E2HktIlsMZsL7AjU7dPBHn7/D/aYJDYOm/bNv/+bRJ4X88giMfg2EvftdpuijGNGTp+HoWQCGIabkmU6ms3nM2UulFOR7sJslUwrxiAzaDs7E5FnBs9bTijoQlPHIqjdUf8GvzWyR0mGpSoolMv48jO4zDWyLhkD1efhGlIH8Tm0vQ+YtyEpQOOn0OcPJ70xfu9lS1cWoUeidc5lbdpdA4gcW9maW9sIvCgnpnqHnnGlYsyaJvdZQJUsHZ7STIxZPRibLiFGP06UczQl+bvGRdwpQCQaZY+eYZKS6mhySaDnmGp0QmLRsTi/vR3WkXz79kfIG36cdRyr5whpA11HytGopyACgOs8YIJEHCMIi9lMw9hc2814YJNJaOF4aB/e/GC3k57No6398NPCxsOxsivmzDbbdFZwv1HvdUXvdbO16XBsyySxQa9nvV5Tow8SC9/vbTyeWLJZy8UdU1uyMgauRdTpBC5hx8iG1e3t9298TGK/tVev7pQ5UrFYLimvkpGbPT3P5Y3YZE6uH9poPFHJlo2c+qWNusCOZ4JsczwdqgyKSHm7zd3KPBBPAk2eI0AJpmUPUehOaK9+839bZ/Ta9vHKkuWTdRBLr5mtHh9tOBxb/+ZW94EnADasWJmpq4g/gyddB+SVjICSjwfZd/qlhId80L0UgIvgkw/4ZaBYFveqMpCya6kCg2uztnNAXZb1lAHhuWs4l+1VrWtVJpmda1kSc00pswovirH+3JqUgW12PqVgV4ay14BU1Q7l3Htf8jBcyvq89OFlTEpCKSFODXgUHpgdo4cGWMWzRzvUWtYKAtGwT4/v7M//+g/WGE0sev+dPd5/0G70eR7LrBW6PVmd71S9d8N8HAPkDP+yc6ect5g/G7w3ZuKaLfQnG3J5hsXnHl+ajdAgN4QGAIySWFvDti1RyyE/6GcYbuJsnoIa0lwaLcDeJ1Ug8ZubuROclA2iVg84QTxRb46yLhlbOienkYC0lwZhJAsuMnxNd9RuiZSWkjTagDyXAw8lU8An24NLfos0kpkM/dBLkoAd9+xjWZTyKREdvROlh87UhOhQr3k5UriVsjtl9JPKlQmgNWrgpa8a15dmBp8sfnAWQKWDYfVU7Bsm5AoZLXqMlB4T258Oou+jCQmrcZWsJNMGmYTe1uPTUvNkk/HAhoOe/epvvrK3b99YSCuxUbc/f/+g9aX8uFrFtsGLT33gROawraBv82Vko7CfGtUeNaoCYxNHBCoBeNXh+s31whIFWCg/SqcSp/OaWRwtrT+e2o8/vrPF07PKmGG/LwUc2KMigMTI0nUkQ0YmjpA4wgSj8dj7ppCdJBiAHvhBIzTsR+grYjMVzVbWC7sq73M9lBu5N2Efj7qGyuthOLJmt2fj6a9s9PXfaIxmef/Wgv7YeuOJRcuFWgJhOJCYNEDM8D+9U8CN86HUyYC7Pyv0Cjulg+T5QFkGKvmA+JdmRMX3lQFPFQiUbejPJQJ5AM+PT53LWsp+dwnYyjLI/M+K13ju+s5llqqopAzM4vGrcKOYfVYBfTGTLIJt/n3XZo6fbWbOsTGrbmxVVlfcJVXdgGuyxGt2PvndwqfPPjrjUjJhlL9cAkuNcoZu0edbzW05n1kwudEIwWmztuW3/27v3v9o069+ZT/8/n8r0FB2QgWf+ShKhZPJUGw1CCsbduDQvOs081tpWXIvlRUAdDwItIOm8AejcrtZK4DiO4eBKvR5Bq8R4203YFminBLI+idzG+hKfou+IzqV9FbarlkpDzqo/gdryGE8lehy3JOupGeMooUoe8LyRZkZVA5ldingqZ/HSnlmqJ6cyqPe2ySA8qdOORTyhcDKGZfKB2QE66+F0SmLHoz8pPDhvbvDfuNZmhqGrqrhrt86kO6PWJ7ZuAPKNwBq+lHKHFN3B5XOIJB4eqlTOSiIegfzwDrTq0NU+rDTWcmglwwQBuAWIW8yJpd8WyxWlmwS9e2U/dfc1YJ+3pAMu9uyX//yS5s9P9gemv4wsA9Psf349l7C0eS09P8oETNbFi9XNpyMbbtjJOBo/UFf2ZpYtO2WLRcrsSvZ2ABczP4xC8l54WzB+sr9ot10Y9b90YLR2P7pn/5ZYyqvXr/WOSTJTgANsNCXJJOlPM92hbt3d3urTREZpjZdUrdpWpJAxvLxjHAQSo5NQ+vI6NXYYOFs4XY90srEwR1R6MnUgsmXFoQ3Nr57bcvnJ40kNMNQnw9DFc/APs7lJz4LkQWc3skOPwEb943vIixSZfFpLz2/I7/mu18FhJeCYNXGuwxMqn72kmNk11LcqF86zyoAPheTL2VAGXic66Fdu/ZlQFSW2RaPx2tekuVln5M/TllmmV+X4rPxWWZX9uBck8kVLzifpV1atCLaFz/v0i6huKv4dDzUUbZpec9tRfx3rllIVsfcFRUuaNMS5I2e7cN//rMtVl4Kuv/xW1utAbqlLVZrDZKHg74NIR2gcI84LyUj+mPysvP5oh0DzDVnRELNR8mC3gzzZ9CsuclBb2jdTqCeEbNz9EfCblf0dKx/4JY0mVOi3IO0F0O6Khk2BJpkJ+pjnMgfUSIhi3Nqh+6jds7uMSaWJD9jsFvuB86alHIKTDlYqBpoTsFF0mrU0g6ah/Mhcgc7B0RXWsn+7XqZEB4At2M6L0gKAciARQCkS5DJUVCZW+rHxzykm2A4JEOUwMIofXBqLVzeXepNpU9e1en56wFT6We2HFjlx+canLtoYbtkaSd0T3XezBG6tY7czlGl2e1drX/PYHasvlu0hhDifUe5MpzMlvNnKeV88cWNNhf37z/Y7XRg+7rZtz882OlYF1sWYgsjDziAA2bcS0rgjKrgKs8Gi/tKcAcA5Ct4glAylnSciDowJVuuf0rPN+j31YebPz/beHpjz3Fif/79f9pkPLHpxLUvPzwtbBB2Re/n7nwc3q/XVCGgNyx5tDrWPIwF4Ox+0L3iWsncfLSkLid6VFU4R6x71AeuU5lglrNp3bBr49e/tnZ4p/lPyrf9wUj3IRhNBbDR46NNb+/sUMPRYW24Z+zWOz1LsDPZZGVuH/wXMkw2YpCPQddkMVUb7mJcuBTHygJjWYA9F8+qgLcIcGWAXvX5l8Cu6nzK1rH42uJr8kBRBk5FEL0EPPnrvBaAs/t27rOqAPbSez6eTz6zq9ptFBG76gEq/vwjoubQ/CU7mrKbUPUAffq5D5Xzb3aXWSJCMGSnj4UKGn3dcKjZt2bjZNHbb+zDD99abTSyw/yD3f/wg8pZsyW7/p1Fm73dTBFlxsFgK9V6JMEQc0ZAGGdyFDr4MiO9tN7Gttuf1JeB5cYOHQ5Gs8VIgs89EVAYV+h1YF62tPtl59+qmdRRCDCwFNuNjBMJW46+Yya+jHPDXoQUqZjIjiAlitB/U93Ke5diP6rtlc7PKdgyXO7yXvjyZUopruDsOVY2tsG8npz/NJvnAATIiTgiDcu62X7j3LsD5UNEkvk98l5kcEy7qeGm5y7rM0kGM3XAUOkyAzqpqfhog2yH6PccyGLIENzMtdbpu3M4YEe2IN+7vR1Z+83KTpTNjoCuq7tA5pAzvUqcZms2PevYVsuVbfEyBPAQBmh5VgKz9c2Pb5Wh/s0vv7Tbu6l9+90PNuw1LZwM7c1PM1s8ruQOzhYCyyCyJ0l8jUbSMt3sULhB+gyPO/qtJmCiJI5sHMAlZwLYlDAkw1BWQIgYAASsCeMKqLFM7u7s97//kwBwMpnadBjavoE1lfsI8h6UdmCbhhjJNhvSWFVFA/shrgtbIQbhuf8p+QMwhPA0noycGUsZlqoAjFNcyOsmRjB7nJARhC9+Y4d6y1qdntUpRe63Nrj7UpWE+fs32rD0Jrfp5uOk2dEDpVX6f208/tJxkdTzDtKVvBivlEv5S+NHVWzKnrmyzCv/uzKgKr63Kl7lwbMI5FXglF1nFZBeA768t+z9+WutKgWXrXP+3MsAppjsXAJJXl/1Oefuc/F358A6A1F91t///d9/Zt5adRHnFjePuJce2rITrVqUcwuR38F9unn81AN5pszw8di1uijQfPG3WycgMHC7XT7Z03d/sOfZk5zAl/c/2NPjoyXR2p6X2PtsVHKEUYc+I1kdLs3Hw1pBgZ8tl2tZywCAzOUR2qfTG5uEgc0fn93wlEFyyj6SVTJZwVCW7La71mk3FKjws8uUUXi9zlEM/ZSUn5JFnACSUrs1lKtGV1oepJ/XktBxZu5Kj0x9unTI3vt3dSnxS71FljTKDTw7UE/MxxNUgpToihNiPENzKTbGJ3Ao5zieIaQCzYfEr5nMTvN8DlwuJZaOgfBF5CJ13rwcYkoqHK1ZO1eW8ZJHXQQTsjT1F5EeIwpTfkNgmQFyARsjJYkdNrFZs2fbvROBKCULhI81kTw4JvN4AA8kjY1KjpSgV1YXKLih7Cpe2/PDo/3q69f2i69v7cPDsx0OG7t7dWPLaGPffftGowb0qT58uNecGvN83MNwNLD5IraA0jMqNczQtakEHGyxXLmmZKMmAhOlRsguZIQMd5MVsRaAFWzR+XyurD/ZHewPf/yz5u3QWR6Ph+58bzW9BtNYmKaUQ3k9vT1EExAhb3EOUjyri4UK8xeyFkxj+ryjEeasB226NOCuedFA4yIafyHL64bWh3XZ6VurN7Zab2TH/dqGjOqEQxGBduuVBf2RtRAXVxmVEm/34zwlwMx3kusHuNngSTszVdypCmRlpa9ioL4Uo/KBryo7OQdM+ZhzKc4VgTD/3qrzLAOma8H9XEZ36RhVCUTZGhWBJf/vPNhdk2HmNxBlGFAE13zyVLY5uZThlQpBl93I/MlXPZDFxcmQu3ij88e/tEOo2oVkx8zTk/21DnjshgUY6gt4fwgbH+lL1hgITmR8uXz/oy0f3tgyerL64WiLh7c2m82koYhqPAaYlG2Yw6LBTgmqG3bEvKwdYMSRGRxtNBqk+own6w+GNg3btkRAeo2ruQ8Lk9kpvtfMhmGoYxLsCDwMGaOAwunTswGMADs0DrkGzeKR5MCAZJhadH5n4qmcKI1K+nloUaYO4rJsSTNDSC1inJjVKF+RaNFnAez4ucBLdggaYAdcvMQoHxrPplIFDJ1l9pns1JUhujO5BtWPLhvm2QMZXuZv56MLvMbLV16+0zxVlsGdYFumO32pp7hqvogz9PaYq0MLE1cLDY77+7PhczfK3WhGjT6dAil9RMYSGN7fxhq23pChb+lzMSaytVW8kmmu1rBhGugmA3x+fJbP3a9/MVVWdP/0ZHe3I407fPPdO2WMg/FUyinxKpJE18NPP9nrL1/bMqJszsxdR/20cdjTuj8/zzQviXQX9xNAc7Ea7HpGGj0BiBFS5tyfn1Ba8ezuj//1RiMl3U5NWaCybKvJoUEyZ8jK0QuWsEHL+owqpLZSPAs8e09PyJThKWcqXcqQtR9qNs4zOTQ9e6mGJck5Jsdke01JfwFsre7AeuMvpK8q0lQrYLbFtuuVtRo4tQ8F8JnQt7vXp87zh7110DaFYZv2vj0O+E7/3J9ixnMp+F4LLMU4UwSrsuBdlVEUASAPssV4V3aMS5nKJVDPf0bVuZQd41wszq9HRmjLg1FZ7C/bHPj3vdz+qGyDkP9Z/jPK7vvFTDKf2RV3NUVQyv5dtlMoPqSXLqi42MVdWvH9RZTPzhWw+7TrU0hMh8hdyinbSaqJv9+ImUgAatDD2Kzs+e23to0Xtlo+S+lhcf9BPRjKmPFma88QTrqBTScDfQ7g1GnyJd3ZbLZUBoUfWeOwt9lyY4ObiY0HXTuuFvbh/klDzvTVgmCgnTUD54PhQO7TiF4xD6WZLnokqWErvRICw/9P2nv3SJZl1347vPeZWaZ7HDkcDvkIAaIgPFlAgv6V9KXJD/EAcdjd010mTXjvhd/a52bdunNvRNRMEsOuysqMuC7OOnvvZZiOQRmRYFy5dSEENVD3I5CjghOTUbM3TxZnYReZJe+Cdv8KLhGAGv9OKwlGoNiVLi2ggpMej18J7S5veVIBMjMMrwXYMk+MfCyF4s4iFLgQIcS9CYQZtS6j6lDg6OWkXFICU9TvqbP1/HnyoV4uB1U9GsuRwI6EBE9SdwPBFQZvT+Z3VHcwZKlSeO+gWhAo7aj4Dhs7FYoid0AUkXcpBs8rzKFXsuQ6HDe2WlJ1lO35GeZl3n73qzsrV4r29DK1VrNunW7HnkcL+/MvH6yDHq3RFGuyWW/Y49OjDfpdO5xoa66tN6ACO1iliG6yLBsxKkAqJhiW08VCcgpJVcouHnenkbzmtiSkz2YzGwz60rb99PMHVYnMAWFNAnIkHEzGc2vUK55fWCrpuWRuhngcSzzAn40J9mJUUmz2SOZYLOZqfboLEM4mBaug92yQgOD+NHRBaE3333xn+Vpd/pylYtOrOM2g91ZutNQJ4Jb2Bg8ufSBeSsnpeH7uxQx1P09v+1OlUxEz06Mtrc1Y7JlyAkvQYaboxKJ15NL6k7UoXwONJEjFK5dbfjdr8U5by5JrbxZ43PK+WVVV2rqdvDa3VHlp4J0F2lnnest5JIEuC+Di55WGO68VYZKNmVZ1RYvPLcifBZCXbuYl8Ey7+Px8nMYbAZ7aeZHDR0i3fgXFIwLznUgZvCZi7d34xUaff7Tl9NkgRGzmE3v59GfRw5EJjBdrW5/MOq2GNZAZkFjAgk2MzHonogORKCxis9XWqu2GPbSqlj/s7OnTsy02uHUUrNZqa+fO4nbX61mlANkkJ6o3O2xF9RTw1YxS1b0iFWkxtBcjrZQeNLEdEe0SrVJRpSPD5xJRNYCBYldDpA8tx7IYcng8yvXEWf8CJIGJNIm0GYPLJICjWRyg4no8zlukkzzuMDKw8rakczIdHKX/c8DCbkszQdqngDAC48PJs+MEniq75WbCDt9lD45O/j5UdF+yCKOoGKpGWI/e+3TjAL6XR7+GiwtEJM2FnBHj+YU8Lwc7HXZ22Gw96PWEKcBGHpiIztFR4kaCrnF33Np4NJWIX4zIc87e3LWs263ZeLZV+7HXbthyfbD//PmjgIGEgceXmdIjcM1RKGq7Y6PhxLpd0gjcZqxWLasVDjEGDWO/15HPJbZfVLT83N19L2xYYOCiTzP74cefbNDrGbZiw/lGzOLZZGjv3r7RhgFGJ4BNVassPUgnVQTcbpkH+FHFUkmtlhsRapA/cC7o9XiPfretrkelWnF9XrmsVjvpHshgeL4Gb95bqdGxcq1u53zdirWWNyDppJdhbjo4tTqDkHbgxyPd6/msY/A4II1zA1P2KBE+x+gyFU/A8D87ucw1LV9SEeLrTLyDlLaIZi3oWQtu2nr0LYtz8mfTwPZSMZCszC5VLGnvda0yTIJD1tp86XWSlXASYJObj+jeRe/1LeeUBP5vuW9fFVFJu7Br1dwrSoZ2Q1SWRlXHLRVd1oXIeu80wPv6e17RabcYjIyji0kLh9dl54w7BWDH7nK3mtgOAsr82eaTR7HvYPFNnz8r5JMu6GbrsTGkV4tYcKSdw4cWsNsowocAzN1qZevDye4HTWuVC/b06bONFzvbH7FrIsiyqhgVmJ4sjIAc4aAIx3FcoYXJTCRaNFj8qUgBE4gq0bkyIxSY6zxpSeVFEkAzh9SCygvQkXBY7il+rE7VxBnFU9v5ee9RBocKfk/MR5cMSPemuR8i8NAaFqHAZ2q6trr//D5VmM/YIImI8an2qhNTnFHpoEgLEsDRvwl0g1YvABPVmf+eh5hGX5IaqO0ZOXBSmR4V7EqVICAOaRcAk+aR0ou5KTTvAqhyvsxseU4U+Ho026znut8uFSABfqtW63Ay1flSOfK+3Q7VfdN2dMEBhFLeTrmC/fjzo1cyPdLLmd+SRr+37Xph7X7fXl6c4cuGZoebSg/nFc/Wo+pvNxs6rtWa6pR74p2CGnZl4bh5Fh6fh3r+mOnp2K1gj59+sXq5au/ePtgGP81cXrM7fp95WEMbKezlnMQEMUUV1hZyzt6fMSP7sCgJRq/bFsmGY4VoIh/Weks+smxSYCCLNdweyHe2effectWuFWFd7vfWaPa1qTjskFbU/Zk8nwR2VH8RY5if5XMauRzxZ+Z9tXr9VUbzZR2JJyFkE1nS1pS0RTK++KWJ17Mqg/giHb1XVqV07VjioJ38cxwUouNPqyhvBYtLldWtx3/Le0UFSNa5JwE87TyvAXe0qUnqFZPnkbyHr5hFGzOJut+6i0meYBwQIzBMuwiXqsC0A04+vGknyU4+atfx78xlPAygIHFxVDssxo9WOB1ss5jYavqkltZqOtJOfySni7PNZyvZhNHekUyM2ch2p7kMtU27UbHdam0fX0b25vv39n23avPJzD5+fhJQrvdFq3fqyj/jd8kyw2EDV3rkCnXmKsxtLKfoHnbogKm3I31+5i3NyCnFpRSKmAHUguuFny9zO1iXUUUUgQ7gdlSIqgTaAFBwKVG6eFhgFY/EnwUeB9JdnU0Z/CsFcsGtJKK4a4Oj+Vqstanq2itsjpWfpeWVmZEAAAAgAElEQVSrzumZc6TyZH2Pevfu4hJJE6TW4/xF1TxIwMzCKilEFKSg94WJuNZMkXdbU50juyhWw7uTu8ezQAYemW4O0DxXAjtaacez2LmQQ2DZAhj4W0IygnDEvV5vV7LoKuWPdj/oWa5Y9vMC6AsFG46XNprMPcE8n7fZ1CUMo9HQ7u7ubLxYqrrF/NmrLizhijYavqitzWxNCQqwFkkLyGGYXLa7QVs6TapQzn+xWtmQ5+zhjdqxhUbTnp/ZqM3t97/9VRCmVySQhwQFIPMGEJ+wq8NPFbAFaLjYGFCzD6IqRkunmXAhr8qR70WJGpBvFNejeKqy2MR1EVBqVm7dW7V3r6BX/Edr9Y42FRhnU71BfFHngVY82Yps1oJlH0xYrPHE8C0WNUPnfTh2nkWOxU0iePb/co6XBICsBe7WtSxtMc6qeK695i0b/rS17NJifws4ZB1XGuBdq/6yMCF5nSLORHydT6vybgW7v6aqvgTo8Wvy6qCSBUZJVE8CVNqOJ7kjySpd4xc8efHT/i26AWmV3peT8kVWO34ZP0M3Z+E/23o+t3q7Jy3Wcvxo+8VE0T3HNQ4QzzZ7+iR22pL24zlvzyOSlZ2cwmp9ZPZBMGqlbA1aly9DG6521n5zb//wtmuHxcR+/vBsi+XehsutNdpdu+s3ZU/GTIRssyYpBtWqNesVERSwCFMFJ6nZlzRxaexE7Agkm2CVJTJAwaN9aCBKY6eEACcAQBLwHTSlnQMHji05/CPPLKauw3NlsVdECH9l66QqzUHXrzWvIesN9Zw83sddRFQ5UkEFaIse+q/vI4QS3X2fx/DTzGhi0UuRhi5iW+byHs2UF6fVjaIBKeKRcP5HSI9m0F1T3HKFSkyBvSzye4glLiAnzUBWZSIoeaVH5edG0UcFmULdFyuTyCfa1PKQxDvzqJT4yXwmWj7p5b1Ow0r1uuJtMFJWFXMq2MtortYffpK7LRFTMC7X8kOttlo2GY3UBiT6hxkhBgJY1clEuVhU2jjt0v3BmcSIzR8GbJBMAvhioWSb/c6en56t2+po80BbGLr/j//5oz3c36ua4/t7WrKrtT08DHR+tA+ZmRWrtLLpVgB4R1ut1wJDthkSkPPcnM1qDY8HwoScL1ritQbgVrbTeSeGZbuNvq5k9f5ba3TfWZEqDgJWpakqbr2cq1plltgd3PvGZLPVxgfQjaoAvGGpOr3d7Abc/J6TYdwf1TsLvtmLL6LJ9SEL7JILbxzA4gtrfMH8aoG8kFOXVpWlAU7Wa18Dzejf09bgrGorvjamrdXXADX5npfAJ/q3SxuNrOufdfx/Ddhd2ghE10C8jqiyu/XCJ3c7l0r2+O7rMkB5e+KWHVH8db5GdBfqRsNsjtMto9wMGPr9frOxRrtn408/2Wr2olkElc128mTL8bNNXx7FwATstrujLZmf9DuarykBO1iE8cHDIok8zGa/b9+/6Vhxs7THz4/2PFmphQlNu10vywyYhXfQ71un2dCsEBJDowptH7Gx53vBunRqPuJq96nUh1yVjbcyBYZi8EVBq86wxLkieHsFAKCa8wU/mr1RkUScj9fXpq1F1SXwcP3TuVgWxV+MyWD8nMNBnxoDoBTABXmCKi2O0QkxMDJfney9bLATvpdqfXrkEGDnGXZ+vnpQpRH0JzBPZaZIIG+fIs7X3aM9ud8oCYHSUHNCGXCzG/DFUuQZNjrnvbdP5UO5F3mHTc8BdxVtDHDxILiVZIqorUd471ozPio9HE045tl8LsJOv98yHG0QauNpKfE3LcGz2WK+lH0Zmkxej3sFoMyWc3vz7r1SE3abnTLnSNcAEEg7oHIEiLvdrggobmC9s3a3Y/VSQV0AJ5WcZb/1/DRSVU+7D5MC5nSfPz9ZqVK2t2/72rywRXh+mUj87inpR5+ZBas52rXcK0gyunZsHlQ9+lwPQova4MedCDl+PwvW6rSlweP4AeN8uax2ZrP7vZXbD1bDKeZ4EgtzMZ/oNbmPGJFTXdK21ixVxuWYlhdUzcGqpUKm1c9nF2aok2H8MxC1rCJWdXz9SYJNWkWRBT7JdStr7flWoEp7nbTv3bKoX1sPswAjay1P+/lL75Fcs5M/e+0c0kAw69iygDMN8NOq+ls2KN8Edrc8INcuQLKCS4Jn8qDjf0/erL8EPgc8r3r47MvMUW2b/W6lmQVCWaQGOFcoH3T5YqvRs61mYxs+f7LZkrwz7KVOtj4cNa/DXBdCCmnMpXJeO1ZacodCwX733Z3VclsbP0/sl49jm292toIaXmbhqMsEuNZsWRdPw1JRi2S307QKpBEzKxdzCmoFTDTDgkwQaecUj+OWZAI7/l02TgRjujRALZ8SsoFCSDpgzkg7lB2zSxFEaOGaRMJtrpEcVryFSPsyioGR1EAkH5/nQVeXNVjUSQrC8GhjAclATitB5+dZCMGrU5lzTooRkMlf01uAIq/Q1pTHpVewXvn55sTDYp14kytU9BoKzFULkffEuQWBtIvK9QVYyzjavTGV84eN1g7iBjo8rl9RPqmQXA6Ox7Zbr2y1XLi7yo525lZxPNFcEhedN28HVq/gO1mXSBqSEu9DNYaWbHMgpqlqL8NJkA6sbTie2/e//l6Cb0kYeiRm7GULh/SBdHuuf6vZts1mLaE7s7Z2qy1XnXI1LzE67UzAZTpfKQVh0B84sQd93Wwu1uP79+81w+RWTGmd5s06DXxWyZvzVqE2DUf2Bmd5eqqaQpi+26raRO+HRq8pGzQ2Js5mPh2dKNPutmy32kqLB/ixMSnVm9b//l+sPXhns+mLOhi0gOk+8Ls8z3JLqdW08eSZ4hy9Wst5e7Rel4WeMzYJj420dxzvF8PzaC1I2xh/vfH9S2r7JRC6FVQubezj1cW1n7tWWGStofH175aqLQ4U134+CTZZ1+vasadtOLLuzbeCdXJzc2kjk4oV1yq7rAsfB634w3etmkte9OjvWciedUGSx+VaK1/koi8tdjISPtl6OtEcinbT5PMHtXFqxbMtPv9gi8XU25gzolLIZMvbcDyT/qrVbqgFSiVRIdGamcfxaMvjyb7/1YN1ccVYLu3jp0/2MtnaYu06PFz13717K0pFm5wxBOQlEslrVkfsWyT2JyxE7IABO1l0FQR+nvTtVZEL0Z2p6Su9p5ML8MIXzEwniAT6NvMQkTyo/hwgWQzlgcjrBxsuiCiahYltedKMTKl2CkZlxkd71FummqEFtqsATq/tczjavCIHiVThgvFi0NoJiIXMkSYOkg2LWMFOMrT2FAWdsoJkA0NTxd9O9y2fY/bDS0R2Vz6rO0lkvg/Ve8jHAwjESMWceiuTY08ydycY5ric41pRTaQO7EWQgJ25VSvwaNPJJIjnc/Y0mtv79w/WalC54ojC9eNYTzaeLry1y30rVezDx08yPmZO9vFpbL1OR3/+4ccfBWI8D7VqiQLXJmMYn3ilUoEd5M8JWabdalmniQuK6d9hcXL8u91JrUyRRNDs5cyehiNt4tqNlrXbdbVR1ztcfg5WZ75WK4ZWN5sat2rjnq1Wa1vM19bu1FXFssFibs19brTb1hsMVHXpnof7Q+oHFSXPcK3e0DkXKnVr9f/Oet/91rjK2NMxdy3XkE8wM6wK3KjqlZpOqzbEREEWojrlGQT4os86QI7EhxOMIrqSbcxrAHVtUf7Wf3/dRF9pa37L695SVaUB1rdUTNcq1ixATBYZaUXKtWrqEmBeK4rSzjFtk3Ot8vtqgxCxMZO7prSbljzASzuYrN1X8qJlgV8Waicv8Bdwc5NjH2o7+eEV7E4HW06nsoCCADJ7+qz51WH2ZIvnD7bazG2zRGtHmjV+iWt7nsysXGtIi4RpL27yud3W1ru9HXJ5e/t+YF1iU4iImc7sx49PtjucZaV02J2s3m5bt1ayYrUqoTCkBNhxsDBrlaLAzplyZc2w5OR4Yn4CAHqVFtkoiblG9RZVrVrIGc9R4QEwrrNzO3tvC8J8FAFFgashusfNKd0qOFQB+lkfi3kki3TnVHIsr7QKneCjVqO0XyFOlaox8smE1hhZ/+gwnCqu6pDKLcwlPWncRc9qm7LwyQ6N1/cA2MjXk7khAK50gyBV8KqTHDeXj/j75EUqEYyBIHzJosx397BvRZIBaDHxDuxcpAdIFUT7Z86GifN6bdv93naHvU0nUz/v09GGs6W9eXNnvba31xyY95pjTRdrsS95L6Jw2PRQe5JrR1oGrVI0eT/8+IPuE8kGtTJVq9lstnS2Il6qkkOYWKAwIe8HfatWXFvJjJfrgwUduj+uF5ZktFxny7WSHPqdrohU6Ac5bkBcMT3IHWA5nnPGVkV5i6Sbr5c2nc6t1+sK5CGTMPdU94P5InKbppuSs8EDcCXQx1A6Z0r6qNQB5KqVe99b593vQusSFjAAVtF1h3RCVYmhA7IPjol0BMAYMhigSauT9+Ya0jaVGw7m5Vi+od9TJNDX2XfxauEawFzasH9rdcFrRbreawv2teNKrrlZG/6siiar05UEsHgH7JZjulSdJX//2jVIvha/fw0448d7CR8uvXb8eYne8zWp/NpFuAXYLgFmWhl96TUvHU8EZvEL7X/2NmYU9SPXBtoo+71tFnMtpgWc50dP8lRcz19sO/lky+lIHonICSAlPI/GttqfrYNAvI2N0kHMPwyDMcx982Zg5dzJNlN313/+9GifRlPbHM9aWE6nvBaR825ng7f3Vs0XNQtptevWqJRU4TlTDcswAMuMRiYV1qu+TllyzPR8fqV5XXhQIj1hLrhaCOfI6gtEDLUo5aTiaQm0CT3JIAjP2YNTMamiQ9hLJhw6r0BQETj5xkE/JJ/O6I4ASFSYLhJ35qTbhPlcJfrBADwch5dk3maTFZf7bDrzc6+5ImCkqiCAM1l+andSodL1LIZ5IeSSw+7Vzkx0emaBEdgevP0Ko/Ccg6jEXNIdZzxmyclLek5I0d4jLue+87+17Y+eeADJg38HSNjgDAY95dlJgA/w7HdWazRssVzbYrFWy477SUIGtmPyzDwebb7Y2mDQtceXZ3t+Hlu31bAWifXFgo2nMzvsIWR4KgEASEeB63jf74mpC7JJD1dy+QvgzLFhMM3zfTic7WU4VGuzVHKwoAVPe5Rj5P71u0gC/LPA+2oDdD7a4+NQAMm95XUg1LDZ4x5RkUHC4c+a+YkYFcwGqNoLBc3umEmX63fW+/U/6Znbw6qs1q3caNjxQJcDI2z/DNIuzVPuH86aM0oucjzLco1/l2lDhYrO7wvnznw60uilLbTJ72VVMmmL8reAYNrrpoFTWkGQbONlVUTfcox/K4DdUszEfya5ufjW90+7T9cw5xoGpGFK2gbidbNwrY0Z/+VLb34NrW+p4NJ2FPFdTdpOJu2G8D0XQwe6OYLyzcrWy4m3cBZjVQun3dqmH/8ksGMhYY4ymWD/dbZCxfVrLOgbwjwrFevddaxXK9p5hyj3ZOvlWnOOT48vNlpsjfCUXoO5Xlm6vop0eC2rMe9ot61RL4vVVyXHrlj0VIMgoJaKTHmm3pqUdo6IH3X/COvEGQWxsIOJFi5VTd76fE2X87gBBzYqJbHaPCSVeZValDnAzheXoiy5yLwDDVyTSLUVsSydDlp0txWsvFgoYYAiB0C7BxIJzULyNFUjwPX6vp6ArgqU9qJmTe7EyfdOp12QHTihhC/gHc3dfr/WuZGlxujQz8mrKsTb0RfHJR0d7yl3MxZ7BOwOdmjtlLIuPZ4p041ZFcfFIktrjtnRCsuw3UZZhYoCwjeTSqmQs/6ga606wuyj2I2aQzUwXj4IxNgEaVE/HOzDx8/WavdUjY9GU7F5D6ej/fnnzyIk9dpNK5bzoQXqMg0MByhgn8cTpTO8v7+T3RcHjNtOo03yOMzRrU1IVqhB06faz9t0SQV5tF67rnMieseDig86p0Gvr1auMuSYz7K5KhRkW0YKQrPpOX4wMt11KCcQk9YOU+xAXsHyDtkM11cxPTBJ+/eWyzPDu7PWd3+v+d52hfyhYKVGSzNyz17Ma2PHZgJWs9rgVPq0adGKAnC7vVVqbqnHs4mJA6ntWL8lXcQubZSz1pFvXVwvVVrXXutSizK+Vl6rjJLrW9YCf+l10iqlaxXtV+2/xMVP+7dr4JcE/Et4ces1SQPgtA3R68/dCna+wH7pq6c9bGm7mmsPRdbNzLqgWeD2ekKB6kBry9mHXi1gAr3dzG2/XrgLPDlg87FNnn5U5M9iNrfpbCaDX1orLHTs9BFWN/tde3PXscrJ/RTF2oO2TxtpPLVPjyNbn0oyJq4WaGG1AoXcbcHazbo1azWRXfA91BxGVRtzt5wEv/zd5xLOWNOCBINS4MTiBCvTNXea2YUWHkDj8zt3SFHFEmZ6RO2oPam0AIyZ2Zl7cpyIHRp6OTB5Bt3B/S0xdwagAMdAagnNS6f+azYX5oUCV2eNapEKs9O8M0X0pWovYndShQV3FJfSbf01RaBxABJ2agwYvBQDmSECQ+Z8ui6UQhLO8zp79860ohZ0MT+pAqluBICQH5AlcO6BhkOVeXC5AKCw2Sx0z2FJkleI76naocW83b25Iy1P/w57klYbmjnLlez5eShgEpjkzX75+aOq1Xa3by/PY1HqofQ/PY8lJmcDVK0WbDicavMhfVu1KmAGuMaTqb1786DKitlpowKYdO2UJ3ZoZusVCRAev0OCAgxORtVUY5BZ1Bqn0kRbChGLyJ92S/MyfFd5dtlULeZzgR0aQGzDxPwNEhdAjd9Dd6e8OlIZIFuhC6z4HJCvSq1p5VpLz83b3/wXO5ZqOl/E+RValCGNgzkxwKdW6emsCo7WMfdUJKQw742kCVEFLp/Y4KMarS9JsEhbY7IWzL8FCNN+99rCHP1O1rFfA51L62dyjbwGOGlrbdr7J0H+W0HlyyY0nSgUYYmvDV82rfHfi/9M2jVIuxfXruU3sTGjN73Wfrz278mLkYX6aSd/6eL4xXPLK3a6ummhfbffrGy3GCuCRevyemmH9cJWo59tuV7YeDhT1tgeZ3x0SKutWaVk79/fW6dWtsNmaYfdQdl2AiIExJOZPQ6nNpottNDJqYKKroL1UVGG0OSOwchs1Z2YQquI3T2zEKWKs/Djfk+7LlSSAJuTUCIxedjZqhUFOHrydJQFBgHFW4saWDqoBX3d+bAVSzBXajjTMRgxixmpti/6JtxAHPikbbKD5WFKRubRQdAhgoyqM45DfVav6ABgxSlFJs9hRsgNCekJgI8/oGAjFliEz7p1mDMqmecFtxgIGQJHlzYE1wNnJbLIwhBkpodKjPMQsAUZAiQMIISSmJalJAT8HWNoZnMch7ch+bv7bJ5U2TNDWq6XtlYyxlbGzsw7N/ujDR768p1cLDbW6bWUdgFTFRedl+ehwKVW88BgrMYm87kNHh5su9vbeDixRquuYF9MmNnwDAZtm8/XquLUIsxDvy/bfLmyz88v1mu3rN/vWK1SkoNJq92xQqVkyzmbtZNYoBXipTg/dTupns7yWMU0jZnhcU9rmfiinVLJmdMpvYDnrlTyinYN1b+sVq+euXDNJSrPm3w6uc9sBHmWm42mlSpu0wbgYjRdKNctn69YvftghWbbWp17bS7x6yTpXDNnOiU5B1ruXYn0crWbXciyWs1FVlEgLG3twNzkv8yxk+Ly5AL8LZvq5GKbVYV9S5vzUkWRVSgkweladyxr0U+uy8nXzTq/CGzSgDgJ0klwSV7D+GtcW6O/5Ty/ZdNyCey0mY5XdpdubhpAJUEtWWJf24l96y4r7SZGZsGqaML/VGFIdsACHLRWu7UtJiMr1ht2Wk9s8uEHq9TqNvz4H7ZZrtSO5OfZba/We9uXSvYA0FULlt9vbb1a2WyxFamhXivZabW1p+HUhvO1FjQ+jO02lkjMX3CNZ+bR0Kyn08I/My/hOC1M8usKRa/O1MZk7sU8UeDmbUkx8AK4+XU9Ww4ABxzJGROhBBAMTMcADbzGiX9kqC/3iWC4zEwNDZ18NB3ccgeqQK/MqHyY33kiXsgMD4QB3l//Lh2g78L1O8z6WKwCS1QyhNDykBG1WJkcj4OoCr1A2Y/Ys9E9pcISyYSqDJFFJCOgVRpVBwFsIajQcuM8qaTUGj2cpKH78kUqBa4kJCCcPcYoGF3TgqZix9YK6ywWYd6fzY67pqw9qX6NX+ZKDNHBw0AMSHR3VDu1atH2O8J4GzaczAQ+naZns82mM3t6GSoKqtPv2cePj6Lub9c7mypJY2sPd4jDj4oY4mayqKvC2h3teTzTtX17P7BepylyVa2BhVhd76PEBuZhtbIYlUX8M2GZbnbW63eUy9cfDCS9EfHjxGu3bLlaaVMB2NLSBvSmc0AGgohvHpwM5JIDZpBUjxBWuC9IbmCUQqihGuXvhBpXmh09/43ug1VaDyKo0HovV2oieVHlAozVOobYa11rzNWj1rvPcH1jw2aE51p5fsgUyJyUI0x4JkIlkLa2xEHl1g33t4JkHFiyFte0dfBStZNV4dxSNWZVSdd+91rBkXVdLm0yLoFNfO1OA7tLAHgJrOPHmSyaks/DVbC7Bljx3UGy9Ex7cycPRCGeQV0Vi3xIO+msi/jl9ZkhfP2aAjvo2giJD7QftyKM8CHezZ9s9PxBgDL69KM+fOvFXG0rzJ+LzZY9vO1bI3+y/XorbdTwZWq5WklxPLbZ2Ww8tpcFUgM0XA4CgwEMOY+1gZDS6/dlFQbRAGYdomRJDmgXQdUHTAQUeHfStnMD3CgN3Mklnk+nL8CInwUsQwKCJxL470SEHBdth8UhEF/kWYldkxIOvsz95P8o4ghcEdclqusoEPZqQe1VdkanvSpXFicXkUdJ5UgeIiDz6i5qYapaDbRy18fxRn46XkwGbSSVWUhlkCxCvUmE4mGmqGotzCOl1fNjAsQkt6A9CfcBAEaeEFihtEllLsAzpxbmQS4jeG1C1GDWh4vKgTmswAE27tyG47HN18zsIKJU7O7Ng8/BaBkej9YdtGy12ig3jhkasgBakcVKTmBHlh3xTt//6nuBF1o+AeFyKzsyYoOA/9XGs/8wHq/VMBs/2mJ9ULu0WSurnXnYLXTu7V5f7UKYokhbkDAsFxslNVCZcd7M3/hdzdcaNYnZAaW7Qc9WS4T02N1VVVFyX2GgKkAVVuvOdXqAHbIYZQwyA4RIhfxFujnihUrGbI1KHpZyud60WrcnQOr0f2/1++9ss51bnvieelMJCWozk3pQrSoPj3FACDBUNUcrn/lpFPkjRx6ZkXsbnA2k6z//sjV2y+7/b6nSLgHiraCSXJRVacRmYdFalqyorr1+EkQuAU4SVJMbgksVWdqx/i3XJVm4XNsMpF2/W773FeAlZ3ZJsEmCXfwN4jci6+duReWs142DafJm+N9jeWZqwrjeDoYe7R85aCjJ2iwP6WC3tPN8ZC+f/2TVaskmz8+2ms9tOp3ZZH20Qqdl7wZNK+03NocafjL5Eu5PZoN+w9aLle1XOxtPJrbYnRULA7jAWJMmL1gcdbp9u+tDB68K5GplBMKEtZbd9JnBf8jv8pgczzODfQYzL9rpCmgUbhmAj8ouVFBIKXSAkHFC61MLv2ZarnkTK1P0fb9WEfXfu5AgLPKCozMhj6JxqB2qCi+0Ej1+gdJo5w4oQiveB8KD3zn8GzVDQwYgYpA7rVAtnjh8wFbprEW3LmOWJkaov4+Do4emim3Je9O+IoPNjTUddEOunTR+OMugHyRKRm+B3+U2IKk35KhsZHCNwz6yA1iKVMhhXgA4ctw7mI4YQqN1Wy7EeATsyLljYb97++DMVezncmb9QUvROLT7xpO1qsMy97hStNV6YcvZ1l7Gc7sb9K3QqNvz47Ms0IbjjVqjhdzJapW8kjPEnjSqmZqqz8UKNxcChs3ePfTV/sYPs9XtqmqCkcmsjc8cDGJcXRDBQwohLJbbtdkc7O6hp/QCwBV9KaCyXa9EhgH8+b+9oo5IHagI2MW+lH2YW8oBwvx8eCA1t+M+0EKV4FsEmobVuwPFXdUrXRv89p/sWCC4dauZHnM7/rshSxALs0pdn5fNcq7MvGa7p00KDkc8n5VwHfzeeeueMYE/JJez0LJ2+tH3r4FHfHHMWsyvvcalKuWrxTeAXbLDdQlE0tbTtKIiCZrXrksSCNPAJ6s6u+V6xLtu167xtddLO46s84tjxsWZXRLMLgFd/OJEJ3NtJ3HLA5i22+C4ohbf1xeRysjbYQAdbC4EuyQ1kw5wWs+UVXYYP9vz5/9PoufpeCyrplMxb+1234qFs23HI/v8aWwsm+ye2e3jPUjm6XK+lPnufL23MTEt0KXLVbVdcIvnw1mtNa3bG1i/w4e6ZM1KWbE+EhsX8laUDi54YQJ0kWD8SJYYbvNRLpwDt3R0QV4glmNwLdHsLpLXoZEL1lKq6vg3RL9BfqBKSAsc36ZK89meKjQqqCCMZvftMy8wALJIcKQRscWTyvlh5i7+5i5vQALgidO0joMgXZWpp4zrPVSaBVs0yAmap4aUAjXiPBEd0JWQnd287MVCMaiFz02khf1Us7IFC2J3LR4nVWiQMdTCDcw+zpPv69mJDcaVCg4tHp/M3d5227UtlnOleS83e7U0i9WKDR7utHgzt601MfSuqILi+qz4/hGw8vgjZA/k2A3HAFDR7t9/Z88vI9uuZzaZrrFF1vyxUS2oyiR/j6srPWe5ZMPhXAbknCxShQcSFZazYHBQVNoCFSBfdC4Afe4VFmT1Sk1G0vPFTPKXWqUqGr+S0UsFfRZI4EDqwfODuHy52ur5Zo5JZYUOtFzmPfwaspmjuqPtWmGzBhGr0fAuyXZtVfxj+6SVd6VrrLcfrNl/Ky1du/dgm+1G1wU5xjZYhCFPyBfLArhyvSYQR/pCZ4R5nm9meKYx5F4peqlIvFRMp/W3gNGlCiirikkCTfw0B/EAACAASURBVPLvaYt02mvd+nNZ623yvK9Vc8mfT75/8vdvqZS/ApGY1eOtr5UGTpdAPu2c0yrTSxWowO4akqbtRi4dWPIgkieW9u/XjiHrhkYPnLdGA9jhmLKg9eNECXaI9VbH1uNn2++Wtnv5s03Gn1UETkZDOxRIJKjaabO01WRiP/38bJ9nS/vuN9/5h7daFkjhSs+iOJtObL7O2Xg5tw4D+tzZWs2WSA60HAm0fNPvWqdVtSouFgzeC+55CTDIE1NGz8BY8MCM7LaYWckaLLQ1g28hLMNXFwlpnkK6gexHnI2J8bGSweWJ6ckAah3yI87BdCAqYwrtDiOCMIEEVcsO/reLwInVAaAgtbhjmACUtl8etqYAidw7Z0N6dRYSyANjk4pUx8y6LC4LrM+90iYACScnuIQCpqGKT4gfAtHQRtsjCndxuWsDvR0rjD5stIgD8qHW1H9l9MzsJzAG8XN075S87SU/oPJ3cAbc91uE5VFy+cHW60Ugq+xEycfkuNXpiERBW7Dbazldf70Omr6TLVZrBfH6/A2wW9h6tbPpamXvv/u1HXM5JZhTgW2oysysym4L4+n12s29zSTmHg0XtsMVxnLWbTD3bdl2tXJj6UbN1lsAoexsYfm/HqxabUi3R3UoizFazoWiMur8+nATz5pNS8OYg1wDm9Rkceb6zpwqXCzs6EDgJMPPoAUsQ3IKNnzoRSHk1GEt77YKGKb67QzeaWODvVu9fW+HU85KRAG9/V4t6tV0os9Btd60gyQSNbVOIXuVajV1Gk77o2bpX9YIiEVbmQHo+ia+bl1LsqqBtIX/0vp1y4Kc1vG6Vs1cAqRL4JMsGK5VlVmgkawutQYF8+2oaEl77SzgTluvkxXotTX/lmv9LeD6WtlFbxw/ofhNzzqwrBsb3dxbDvgW1I5f8PgJfn2yDhSKcBGteacPL4t3pVy1zWykzLrl4w+22U0FdtCfmWNsqdimY/v5l0cbrs7WHnStWQOkTpqnwdqjWsRSieifx/HCcuWCFpMKJd8xb/PV1mrNmnUBu0HXGg0PZ62iqQOcWG7RSVc8Y4wvNRz1UHGYkXjbBdaqbkJ7D0KGM9KYk3mpo8pF/2O2hpchcgFmctoX+0wL5lup5lo2AR/zKvevVKsSoJQwHFJPkAEo2SAI0WkRBqPpV704C3MkF3CKjc/l8A6RJ1eQPxTc7BpA8TR0d0lRJRbOV5WYgIk5o/t1RqQTlZfMH3ntSATvdE5PbjgfND87hU2NJ5UHA/DdwQXUeGpGdmIArGakJJxD1/d5JwbRp32I9tnuVe2uV3MlBKwgqFQqVq+3bYk8gVlao2539/hZ4uTi1SP/xusqTqdYkN0YLcDPz0Pr3z2IqAEbcjQa2Wy+EthXS+7GQsuSTQoU/2aHBISN3Fe4Zmjy6vWS1UPCeafX1ZytUq/aeuUek3wxotacUwn3eWtWq2KV3vdbaldyLJBx0AjSblSYLGnk1bJs8TCGlhzn4MbYzB95PZlBF52kwrVEdI7MwjV3xBaRhEAHhPifmjV6PTvny1brvLNa750IKaVCyTqkHxTK+ozZYScWq0z4AEdIU+WyTBFgz7Y6vbBxDV2FXF7eodw6zRejmW+K/isJVJfWp29Zm75lUb9WcWYB0rcs/smqMnrPrMU//p5x0InW1W+5Flngd+n4k2Aax4csELx2PW45j+g19P7Jyi55I5IgeK2iS5a3yQtzK7DFb961i+g/67O7yB0D6jOAp7VRbDKzPeLx6dDWk4922M9VHc1Gz7bdLu3pw8hGo7ncMqxct3qraWWQSUneTuneLte2Wa9sNF3Zp5e5tbtN+/7tQDT34dPSrFjWjv+h37Vuqy2X+wqJBgUTKaUiMMNCiarFW3pFuZs4EnmYZhBFIyoPFWB0DeXLGD7guiYqljB7ho3nmkL5FcIuDPE8Tgrx8FOB24EFMlROAiXZqri+inlZWElodXIvpYGLzJyjfqJkERBVQlq5/EedicmC5SDsnpdqX1KJEnoLvR3mZDCZ9jQEyr6Qh0ebdI83qXq2apU6KGroF4ThPsPRh0XtwK2AljaqXzt3XvTrgd80r0F1GhxECqS5UxUebL/dhKDXs+4rIbwAL22/JX/fbZRwQLUCWEHqWC2ownL27n1fYKjaPHc2QoKX653mW41Ww6bTia2XW7EvazXo+WUr4Ms6GtnL84sYlVD+ScHAscVB86R2OPuF6XSh/2Ivli8V7KHXtuWcYNaWRxiJFYurChl5yAg23u4uOKOx12oFfSYVlAfxUh0y74Wgstp4a1NWXMWS5BMAHPsLJBcYljO3Y0NAe1bRVojmaT3DpqzwrLesVq3YdrfSs1spV6zVf7Byo2WFQtWa/e+0ceGZ2G8P1rt7Y+cSaQc7EbUAW4nYqURDbU6l1+7eBUPvwHWSw4vP3iVjUPs+DItjLelLVV58HfumaiA2V4sW6OTinLYmZlVBaeByrWBIaxneAk7JajarO5YFeGnrbhrIZr3upXWbf4v7GH8LrmQB+7Vr8lVll3yRtIcn+pmshyf5O2mofe2gLv178sJ++buz+jwAM2dLBbXC0DtbremtnMNkaMuXD7aaP1ruvLPtYmovT09abJ6eJt5eyhekSWLHulmt7b4PrfooujjzBT6cH5/n9jTfyh/zd/cdm0xmttieNWxvNxpKfH4zuLMWoa+GkDcvtwkAT6bOkYGyDJajuYgbKYdlWiCB4o2dr7uTwNwM1ZEAzQ2YZdEcpADCiOCq4SzNINhFcsBPngjuDCkEQbAuhiHtS32SA6NT1Y8fiZidVGbS53FYHgWUK3gQp1LIAeyg+5O+T+/tICewCno9zdqkh3PGqqQh/FzQ7jkVkDNCAI8FGQbCnsvn3w/bGnlhOjtV1Z3Gj1hduYjeI4Fo2TK7o2p0o2GBoApPT0RwuYM761MV7pYr23LfmfcS14PkZLvy1pxSF46ar/Eh7Q06uh+Yh6Ovoy0KgDC/rVWQW5iNh1MJwAETUr6xoqs06vb542cxNjkhtGtIVwBY166VrFapKfR1vlhZr92wUrVsg3bTDtqoeBKCvD01buX5cv9KjANwJCHRo42JQaNuh/PBamWcVUzEGUyvW10IIaQ1eGXYbHXUAuXPZO6t5gvvZojM4/Nq17o5wUkV3m4nG7N2u6EqUVZf5ZLIMvXuvR6B/rvfuRsRll/MocsVZdU1ai0dO9eXf6PS1LMCwQifzhpVI+8ZdJc5n91FizLPLED9hdX9dZp5fP3IqqJuXVyvVRe3vE6yJRhfQ+NAc63iy6rm4seQBsRZBUzy97IAOnrNJHhmgaSWkguG2cnziL/uLdgQf+2sijH1OkSVXfLArwFd2s8n3zj+GsmSM+2kLl3stJP6cgy+qxcBgwWJlpco5Usr19tqfeznI5s+/tk2i7EdNhOPOZmMbfjyJG/D8Xzpe0sqsFxBRtCtdttaKA3Q4EEGkOXYzj4O57Y85e33v763Om2o1c72qsTKMn1+++ZOixPtTZhtzOpgYKqqY1YXWpBRT9yjUJj1BCARzZ8Wjrcy9eFmhsVDRHQPoIbmDdsuOZl80ZfxOgI8tfncxYTfESDtEcR7Gek+KrJm8QczvDcgod9R2Fl4CRAkEukL3NxvM/LoJBBVri2SPITYoCh9Qnq7AHDSW8GwjIg3tM2gmLtjjGo3zRmJ/vEgT1ZFD5Gl1eqVoATdYlQGazNZhfnCeNxu9GInwNTtQJzMFDTwbunl8zCAUCGwR1iJzsRk4cYIervZqr0NQQUgVfwMgEIVB0OxVrXBXc+enl90n2H/QvqgvUolVCrm1e6mQlutt0b7cTyZK/cNc+NffvnFtruDNJicMSCLw8v5RFp4w6YQXKZLezvocmrWDoG/hLxi5cV15rozg+T8zth0kZggicHKGcChUvOU9KPtjxiiz6x/d6drtCWQMZ8TiYvnbDgcWbfbVmv/tKeKyrlMott2f0q0fHiC1mra9Mk/s14PwIP4m3Zn0Rr9B4Fpo/Ng/V//QdKO425j5WpDpCM2auVqTSnsmHDz3pVmS/M7NkNUwWrTF/js0GZ3kTn3V6SYHaxRNwHXrDHRzrxlwYwDTlpl8teAXPJ34utZWvWWXB+TBUTaMaS17tLOP229VacmRboRXYv4vyfX4mvr96WqMQ1U0wAu7Rp9y73MwqTo+1cJKmkXMm2nkDyoLPTO2oXcclLpgOfMQIEFAZ3s7tXKoXJbWKPdseNqZrOXD3Y4kzY+t+P8Ubvs1Xxqo+GTzHo3qgCc0DKerKQHumtVbTpe2EEFlRgRNqKqm20sX6vZ7972VEmyy2begp7o7bs39qu7vrUbFbWBqGr4n5wrqOyQC6iIyhmWWi4O96pOrhGBsSjiPPKEYM6M64haqgCjUNmrPhZXkV7CMFnXQhlxACZGy/xOwU55qhuOh/fZayaoSqoA3V82+V71sYMXRkbJBSHc8zVNwo9RSQo+rhPIqakK6AEu2tl5lchP4sYi/R6p2+UK3wkO+e6ZKJuzgEY6Lk4PUKcQ1DwPUAMkPWNNrytrRWQAnKcGjt41VeJ6cIQRKQOQdBNqzZdUJbpKArBTgsKJNttGM1m+r6p+sxEpYgNbk/ei+lMw7FlyAeKe3r55sJfhSBq9IkkGQb+H6Jzjo12Hndx4trTuYKDW49NwaN1+zz49frbpaKZ5V7/bU7yPtKEnk83W5mz2w48f7Vdv7q3eIBnjbL1WwwExKDWoNKWx47hOOVmJYWWGEJtNVrPZ0HUXExOj6dPBXh6f9P4YNOMGg9bUTZ0b8nhlY1avlmwHEOby0p+iLa23W3peqHgRodOtoBKjuuN43NYL4CxZrd62Qqup8//1b/47K7S6ttsuVbWJfFLgGThZmT9bwTaLhXXfvFW1t10ulP8osAtiezZ1SkM4Ijgnf8/vIyD9So6KsTSvVXPJRTWtQrkEXLcAZdp6qM99BjAnkxSi97+lmouDVRww084r/nqXwDRrPc46nlvBLgv4omuTBMFr4By/pmm/GyfZfJV6kLxQWSd8addz62vEX/tbdlHJi+pJBz6PIZPMU5DN1rORdDx8wGnFYOQMSWT5+SebPf2oGJbFaGiTyUS+ggRpbmCGMVNYEZZZtHopZxMWBM3EjpY7HOyZ1tSR1t/e3ry9sxL7XT6ku5M1Bz37zXdv7aHdtBo5XWrLHTV7o4WJMFdBrKezFphIPK7pkwS8HqYZVVlqW7ogzHeyqqachRkBpsAOAOSDpE5jiNsJuqQ8LUhafZBK8hU7HzcubUCKwcLJAiKAc7cTpWJjCB2ahoEf89pKVQVHpUY7k+sSWUypbVnSbv213aiKKtiA6bW9GpOdmeyg3F7L6ZoRqQWQBBmxJXN7MWG72rZHy9HCDOJ7pnNidNLSwjQACCZiSTOt0BKVRZWfp7w3aRfK99Np7LvN8vXf95uD9JiKowHoNh6mKlG62s1nRQDhm8kM8s39g2QKyAqw/6KCQV6SxztSbbmzzYcTG88JPCUdoCKHHlmyFYv2y48/6Wf67Y7t7STNHBU1IFVsNOyHH34R0Nw/9LWJa1SKVquU9bPkAUG+IvkCycJ+T7bezLq9nhs1r3fW63X0PEi0zb7idLKX52cFtXbv7my13mm+x9+l1Vu7LhUTBKzTKLkViXQ6WLvTsUrVZQw8f8WSP4NUdgBd9LnU3ytlK5XrmmHXW31rDr6zQpV2586KhbKVKnXb7td2XK+s3mobKgpmlTxP2kid3WzBReXus+mympxVajW1PKks0d59ATbvDlz7SgOxWwElvvakAWoSyC51ul6rjZSDTr7PX655viG8VNHGF/5bzy+tELkG7GmAeunckj9/be2/VjRlVYipG5h4GzP5oHxLWZkGcn/NRc66uOk7h3DTyThj577BRipnm/lQzDdRn/kQlapWLuRt8/LRdsuJjT/9hxh8i9FI7Dq0Ro8vE32QqB5YBOSDuKSFVZLbg8TY+63N8C6ceKvsV+/vjSVTqeVm9ub9O/vNXd9a9YqV5fhAPh3zOggg+B96BUcbh+vldl/+CVVOHCQKMSYdaqgI9W+hEmRH7DsVQNHbO7x3tChI9AzYiVRDKzMIy6MeOjqq49bKtbaDRx5mZjFo2dy1RJKAIOTl2CIPRAD3tc0qtUPJw2JfnSBc5iB5gGYwALO78rMbePXgDJVmjm08ZtrBQUaYHrVjQ6WK5kqvr66nSyBCD9hBLuTiYWUGGQm/R8AKYJOCT5Umb097mBY1rFlal3vN37zaPIsxqBYdcUCYRAc2r5Iwtlyzg8yWBXa0PmmBnk7Wv8eSa2efPw4lD+C1qfxoVcq7M5+3+Xhi4+la1xniCvo4Al8r9bp9+vhJgniqfmZ52Hmhm5Nurdu3T58eZSf2/t17t5PLna3daohlSheD4ztZ0SrKvSvacDzVnE5t1+1ef2aeh+NO1M4lyoronW6no9gg3hNwor3Ms75cLd0VZvgi2QyggigfkK3VGnrWADzPmGPGV5OYXh6WtJLtZPVm0xqNdpC4IErvWOftb+1coQo1K5FwXqlIOwj7ktw66U4rVVmMqW2piB/E6zXXzR7c1xQGKJtPgW4gq/As+OKv/68/JyuYrEU2vm4lF86shTitsxVv8yXbgZeqnmuV2C1gE/3MtSro1vU47XiT1yJ5vhH4xn837f0ugdffUh3Gr0HWhue1jZn2A5cuTvIhSdtpXLu4aWCadlHjO5j4RXZKORXX0dZLBv5Oqd/sllZptO1IQvKZnW3dCoe9zWcvdp4929Of/5vo/+OXFxuPR5qpbMkVk6vD2g4RgSEIsaNFFw3YaDy3j1PaWCX71X3XKhAfaBEW8vb9++/sbb9r7bq3C/mecutYZEVGMYOeonDWyAdT86+ogmHu55WbF3Re0VH1MbejXRiafDJTVuUoD8mQEh5aniz+UfWn39M8y5mTSjQQQSbMyNRidKcVDfxpFVJ5IS4PrEnkCSp/Df9EF4qrreg9pOBbGFYbVXiAnHtpklod5fC5Fg4LMMJp86KgU1HmCziHBOIMZyjRvUssmMHitqKKOGJwvTrOUG+5XtDJCtH8ykGSDU1kJab3DrZlctVRRVi0/QqrL68c1HQFYE9ntS+J+zlsD7beLDXXUxwR51ws2JrE7m5HaQY//ekXxfhg9zWfTax7/6AKCUCYTXHnWapqAnyobcHZ5Xyl9/vw8SfrNFtK8cYEgUWde95qde3z88hmi431uy15ZAI67UbN43rKBU9ngBhVNCtVK8pbFI0/Z9Kw8SxRJZ5yRxmNb9YYW591TOThQf/nWOTmQ9BruWzT2VzgwzNEFcyMebNeyLwcIGq1Orou/Cz3XwLzalnPFteceKBCAbDuWRnAK1ak7auU69YYvLVaq6eQWkhjzPWIAyIlZDYeWalWUSUofaw0s5wLx4bfLMxNNilUdHRvCmpnIqX4Am7eer/0dUtXKrmWZS3+cQC9BIyXKrVLYJs8jySAR6AaP974zySBJ22NzqrM4u99rfqKby4unWva+WQVWGmgmHZf0jYeWfflL7wx429+DayyLnJyZ3XtwkXvc9tF5dWckMLuFnq4JAYUECz8u5MVlYmF3yXxJnlpgrajF1vv5rYZ/mzj0Uez7clGz59tvt7Ybu90ddpCqyXzl5IWEtopqpVoWxVyms+NpksbrmnN5ex9v2Xtes1m653c4P/4d7+1+27LKmWv2gA1QM9TDHwGUaIVqcXcqzrfjToRxVee0MIJ5seaMQX7r5IcTwAyZyx69p0bRwt0QqXlmXWqs0RMwZ1CbiVUOLSc1HplbkdlczSrMA8MWXfB81JWYyKuuMWWg6yD2OuCooXInetdEoEm8QtLLqL/q+FFe1bzRE9oUGo57y97Mm/DOrsFkFI55pFGcmehqvNFTxVmcOSQX6c2OE54OVECylXfCTFidHJ+AOGrHi24rQgcMYNeqUrg3lOtcs/llHLY6b+y01ovdWjYXZ3zDpLMo4qVst0/3Nl//sefrVKv2aDv8gBmTiS84zZCaxzRNobLpGCw0AN4kEhoSz+NJ7Zfr6zdqHs7fL+3Jsnihbx8V4ejmYggb+77AhSyEbmOtLvpYkzQ2p1JI6/ouHB4WSxn1qg35J7CfA0gZ5Y3n4x1nC/PT1YqliXJIWmAmR+gAYAtFkuZatdEatmpXcvvAZztTlcuLCL5kF6OWbSSD+qB7HOQ4TUC9EqjoevAxqdU6xiqE5iYd9//na0BLKQHlZqqtTDuFQGs//BePwdBiI0K4NZAbqGuAZ/DglrLtD0BO4DPySpexevzEMO7tHZjct3K2qhfRM0rjMO0303btEc/l1z7kj8bP49rFVx0PrdWSlnAcu38k5XwtZ/PAru0dT8JmvFzSgL6zRuNf/u3fzvfAmrfciLxG/UtFz5+Q786AS2KwRNPix9U571yyWQAzS6U7DZ5TtKSMVvNptqBs0s97pa2willt7Hl8Cfb7Vd2WG/t5fMvEtQy74DmjRsE7EDaOI8vQ9vuD2obwRJDq8QcZzRb2eZUkGD3oduybqsp1tyvvvvO/vj331u/XtEMgypMIzcCUmGgsUiwvAZheDSj8+tDW9PDVv3vrNNoA4NRtPgd7G59FhQxJR0MACnspthVe1K49Gd6Jdp3uJyUXUoQvC7VOuS9djt6SsEhxSng2i2irSvw3u6pqWBUMUiD3u1V8A6oAxBor/bKe1PVF0x8RURRdeqGwlSVzNRU8SF3EKAXNavRFob5ovpZBdcD8r5l3DSohNnM+MbDdiQFuBZPC1zIrxMxRfIK8M0JK5EsQn6bBmsS3aAbQ0Ni4vX4njR3tHSp9uSqgiHBVos6jioAxmZDNebxNLS+YRa+eTuwDx+e7HjOWa8DMxGtIVmFJ2NzAnlpNF3Ie5XqRJWduS3WYjIxK1dtMhpbg1DgEy7/e6UrAKSL1cYmk7nIQu/u+5onc2chkODeQmzQinzFBWLxstXrTdvvz7ZczeWCAkhA7SeBgOqJbDuYybT48SDgPJzR63NRZn+E1Wpzgtj+eLQa4vUlfqEr6w86AhkeUDYCPMNEVeExi17QRfpIDQpWqTWs0x/4fSpWrdZ5ozlg5/691ds92ZaVmh0rlyq2mAw9qDhftEq9FezycCziecLWDKs9cvW80oxkCNGa5CbR3/aVVVGldZuSr3xLR+oaiGVVYEng/WsAK1nRJddj3d5ImR87ubQqKflzaUATf734tflrQDl5X67d1UvX5y82EIBd9IJR2yzrBS5dtCRQRRcgzoaJH3j8pC5dfC2+Xw7Q5QUsZFRKZvLaUzUE4/CUU9zJcbO2zXKhGBF+HrnBCWr5dmW76dCW889i3k1enuRWwQccL8LJdCY3EaqB59HU9mezRg0WoM93oOot1nvbHfK2PWw1nO82GzZZrO0f//D39sffvLM27iiBPaYWDK1LmTF7SCfFh5v3xyQDIYz1nKMKccAoFSueECDvS6zGIJh4pRMlDChsU4JxPzyIKD4vcyajy9aJvqGl6k4pzlp0qy+XwxHk6dZiXGtVRPogOFAqEihKIZehMjtnD1lV/pwqVR+Wy5BZLVFAw0XlAmYAKFA3I41dxKhk5y/7aYCXuRzTTd8lCPRUwcoMOxKZe5UmV3xZmjkbl3mnGKVQ8pVZF5IYwgcbIJVFWj4nCzg3quZycD/dbR8A4rxkN0bGnRItdrZeLvRf2p0suNVmVbOuoxXs7qFjsynRQDRUj/bw0LHdgVao573h+zihG/Ay0oyt3u7abEHSQNlenp717Eovt0ccXrX5YmHlUsHqzbY8MEeTqbR8D4OudTttbQJ6nZYkAQIIGJPS6SH+rjmzlmtwPFiN6qpSEQFHxgJKgMcFBRNu3FGqMmAuYbqgKsoraIhcbFI2eyJ9yMHDP3OtZ7DbaerYkTkAhnWFvJ5VGdLF4H7wmSO5vdnuWqnasMNpb63+e8tXW/pc9gfvBPK1Zlef2fV8rAq7WK5KlE4xjuBeLWokRNuNNRQj5NIDHiyqOv5M5YdzS9rXNeC6tSK49NpZa2IacCRBIWvdiwAvXjldW5svgWfy+K+BUFaVqbU4gOSlzULaeSW7d9dAPK0ij793/JzSKsy0e/vVzC7+S2k3Mb5biQNk1sOQtbu5hNZ/eSOCQbAWNSdwsHvmz5jQSoNWKsvEl4qIqopWEq0rSCKQD7brhRbi3WFtx8XMFk8/yjVlOhzZZEKywVE5ZZv9SUN7ZhqY4+4O7Cppn51F5WanSe01XvLfoyyZmohwd2b/8sff2z/96t6q2EVFBI3gNIJbRJ65nAyYg89kaL34tTi7VkkOJ3yI8Sz0mVwkTfA5BdzP4EoScuRYYDxPjjnYSew8VTQwNWgdShLHRuCgBdiZlwEssAqjTQvTTYfhxA63nv7ypZlgiBmi/elVWtDVoZ4ODEmvUAlXDWxRaQd8HinvZsDmtPPUA3LqosxBWrPOJDELOjwf2+TtzPkEQbHPMY+Wg3ABzZ8KXzq6iJRTsBMC5N3adYFRnFT4gEqrpRaue5JpLgXQBa9MSVcOO5Ej5PqxP9hmv7Htai1DAQyNEa4jEKeC3ByOYkoumL+dEZjP7G7Q9lSB/VYsWViYBAHD2MRCrNO7s8l8pTb4grDY+crDeEW2cY0j8z5aecg0AOdH0s5zOXv79s7yR1rmzDgPkhOQ3Ir2TuJsmVw7IYX24F2/p9Y1LOWaJAL+GeK/CMd7d32bz5ei8EetcVrB3D2uxWq7kw6Q54nwVtqikFFqNYgvJb0vFXK323LCFZ9NwPRwsGodh5WONdt9Cdt5ntuDt5Yr1tVUqLbaVqx2rInn6ALjbUTtZuUS7kVdVdfo7XBl2a3X2mSwAXCDATw+2RyU1YKGlamOR8LtJGtznVw0rwFF1kb+0rqXtjBnvW8SQL5lfUwu9EmATwJPcn299b3TrlHWdcnaRETHEseWW4EqOk7ucyTTSJ7bpfuvHY8x5AAAIABJREFU90lWdmkHknXxLz0E2uEnaLVpaH7pwqgu0cLkllIiWvA9Fjl2q8x/FF9zkl0SO1TmOzgzMDNhVjYbvaiFuMV/kIVr9tlW488y+H35/NnW6618CEmIZvdLlcdOGVYe4Z3Aa7Xs1QtMOto1j8S05M72ptcUAeWUK9k//uF39k+/fuP2YCJXOFip1ZPje8zWfNVXy1LXJqRxB2ZlZG/lVarvovhAu2dmlFzO3CwiJYa5H4DPvEnEk5ASDhhAgon8NsXmZ9GBLOOSBq4h4K6jkFWYC3f1Xsq5O4rhyMKuxSTMRQS4Sl8ILDgJvZ0hClhp9CbuSmBQwhjNfzG41vxQrUmIMADcl2RzD2r1QlDjQ5WxzDNpe4J/mEZHkUj+LBhm0cwOcYMRqiqp1c832MhJohLSzFV9SIxNO9Xbncq7s7MqFp6hLRmIAB+hrsuVAHC1XmpTlccRp1zUM/Pw7l7zXYJcZ7OFNes1Zd0xh+M+MpeitUgb8+nxkxIxDlawyYJZnLupnM55pSqggePa471JC12z4w3G2HnR79G01atkIyLZcLNwqjMsyMDJZrutZ5nZINXY/f2dlYo5VZAYWYvMFDxN56OJdQd9Q16P3Yuy6bSZ4n0rMoGez+fWIpm8VLHRZGRNXE3ydCqKOjYxWHd7+WLSekW3GM2iAWKqvXqjaZV6047Fmlrzzd7AdquFVWsdK3XeqJXKvYH0ItcdK1i72dG95D7QEq0ish+/WLlatWqjrWeU+8TrRwbwfPavVXfxiim5cc9azLPAIL74ZlUpyern2uY/raK69trXio6stTurQku7RsnXiB/nrccX/c6165xWsSXfP/6el/Hj69/8Cuwu7Siii5CFprcc5LWdUBw8I3adWHlRi03zOX8V5hDe1vOWGtoopVezez3sNJ/DN5HdZ7PTtfVkbIfF3HaTD7aYPcvQdjx8VoLBaAxLDXYXydRbW21hIrJDpW25s36nJjIAwa5QoZ9HS2tWi9ZtV/Vz/O4//dMf7I+/uo+BnVsaAbilsP6+6uairLggKBfBRKu7h7BG8TmAhwTBzNyUfkBVWA7EDTAi2F/pOrgHKFpA2o7yqCxGKd/BbzNIH/SwiDHplbLagsGcmeuqgX/wuhTUiMWIvqocKoMorsfF4RFoiyTzyhcNM76oiqS6DEGtVKgiFIQ8NJFhpKULyeNR+1OgF/y/grWYADzYpqmyA8Cg/Aepgaq5wBLlPP16ModkgxSyDaPMO+2jHOSpZFQlKnJnr8y7/WEr4gozW9p9ROis1yuBf7HBfAviR8cK5aJceDBmRvrx7rt3tpotrJA/WKUK2aSo6u+XXz5qE9Ud3NnHx2c5kbwMh2L4fvfde7Vun5+erNNpC7xgP9KmQyxOJQVw4DleqxX1dyoeTBOm45FSF+4f3th8NhNYsUFstbvyuKTixMjZP0u0Td0qjDY8XpdqCYfNh8wKSgX5VU4nMwFgu9O2IWxJchtLvLdnLsrUIE9COsbRdfd8pbAPM9hqJRhj19pWa3dV1ZVrLV1L222s9fAbKza7CrYtI/vZ76zS7NpiPLROr+8RVFyIkFCPw02z09fGjs0rrU7uMSYJlUr91SD6L7tD6Zq0rIru0gKa2h6LbeqTi39WSzAJUt/ynmnnF1+Xk68Vr56S1U+yYElWWtHf044vDTDjx5F1nEkMiePCLeB1rRrNOkeB3a0l6qULc0tFmDz5r18vgFhos0SVDL/j7Sq3oXK7J29bqZKQt+FB4lc+ZCx0SjLYrW21GCvHrt0d2OzTB9ssRnZcvth2O5e+7vGHH+15OLId+ipmB8wmENoemF+cbLk92mixtU67aI1KydbbvdUrFbWvysWiYlDkQF+t2z//8x/sj98/WFk+kHxO3TiXY2JaImMvdHFq9QTMDtUv7T2XEXBOUPq91eSyAwDPGWcRuMtQS23QYG6sGV1o5QEu0t7lAxuRqiy8ocgIPreicotkC9FskJYXLTR3ZwnSAoEshBEqDHck8V8NlmPM44L0QWCHdEE5dcz0AEe3ndL8LeTnqQoM7DrOPQz9nBwTCDu8pkD/hNcp1l9ljxPKcWw+XzzsNwJNkXG4HrL+8kpNcgSx91y4HmnnWKCPSAjQj1EbMZ+DrMJ5yyXFmZxUViRc8B6uf4PIBEmF4NS1pCvo8mo1wkdbNp5hYJCzyWRsv/+H38oK7LjFBLqmeeNmc7Tnp4lS0HEjmSNxgTlqOfv48VGg/P79G3sZDVUVl2j1yuCaQNqj7XYHa6myIzz1ZJWyqT3Z6fZkVv30MrZet6uN4WZLO3Ztd/dvtCHSNdI98eeSKhVGI64pXGMAlTYj1TZenYBKo15XxTqdTu0OAfpqJYYkhC1JaMpO/2dDRfYfrXqqXXw7AUoxcwt5WZYhQcAthfkdGs9irW2L2chKhard/eYPtmPcul/Zebu13ttfK79ut96qbVmANZrns7kQ65oNY63OHNCF6DwHbFKZdzoTM116EK+y0qqhS12qeLWTXEiTC3XytSPOQhJE4ov6tWO7VhFequ6Sa3tWtZn2HmnHmAZU114zrchJYkFWhZgGmN9SHX51fy6JytNQPethuqUqvASqPktAiPtFYyOj4YitGOm7zjii7EXgUIWnnf1epBJaK7DZ5JZxOtj4+aPV+wOrVZs2/viz7fcz2zx/0EKwXy7sw48/2NNwasfc2faHs21WW5uuaGO5e/5wsbHZ+iCfwVIpJ2Nnb7kc1bppoqtabuRl+Ic//J39y2/ei8DPYizRN04TzPzQKMnWy42epQaMNHKAQfAdFEhibxUcUqJrAYvPr7tXcMwEYUpKoya2ZaDuB42brlqobuSTKYeRnWZpEelE8z2xN8PQ+ezVLAsz5BmJto+4+vsXrvma5AVGJtc8r7lh0X0sA6VPs8IQppov1wKvJ3K5CUno6hiGtq5SuiHZuCn2l7md26j5KE+5SB46i04wxERwrMxytLAWvaVFNa9qO7TrnGHqkgSgBcG1DIdpmwG+ioLyjQImyTyDEFQAGPRltOl4plarpVuI7fe22SzVQiejjv/eDbpyL2EPhgvKmzc9sSkPy6lYicw8EXI/P4/tZfii+dkxhzsJVRUJB1O11Zu1mpXqNVuvlt6WFrOxKP0cwMMGhs3W2/uBQoapMtUmLxXt0+NIjMxOp6N2KhtANHaloE8EeHgmIc8wqUXTx/V0o/G8HRDTn88KfIX0xfVDwD0cj61Za6hlOByNBHbIDQA2rgWAI89QMxkx0Jam9V6pOnOYipJWLhrWSqNl1UbXSvW+TBjOm5WVGx3rvvudnp/njz9Yp/dWxJbZfKY5N3pBqrbjGdbsSeSiw24rS7Uyz5dmnMQVFV3fmfi6VInFK4RrlVZWxXFLRXZLtRKBSNb6mgaW8d+5BKbJ1770WlnreBboRBuBS4CbfM04sGUB5aVrlqxUb6n09Dvxmd0tgBX/meTDkvbwZO0Oou/7YuvdKh83BcIBtHtaK2pT6na5/2XwRoTEwa5UcSehFcMDT8WGdmg9Hdps8mKtN++tWizb7OWz7bZzW3z8wXabia0nU/vppz/beud2Yjhl4Ps3RYpwpGo42XJzsMnad6jdBplieVk/8fd2syxyynKFcfDR/vjH39t//ePfu1pNdGl32oeaDTsTlwyP4AmzLuZOYr15lUfVRssT8HKqPgt/lGL+qkJzcXn4P5FElEDtH3KRUQSCbr7sYvEAXCEnLk/oqgJX+YazN+VMQqUk1w+qKKokPBh9sdXsTRo52kYB/I47ycUFgoBdaEWKphDuISCixVTaO0TH7mHpc0tE4nzfE9t1/Mr8kx2OPC+1OVDF4fM/icyDPEOD6pByoWck6Ku49pq/4bYvy7RgHi2jZpdQ+DUPXppUh6ESVStTVR7MTFiAVHFe0TETdmu5o22ZCQcPUFxZ7h/uNd/S7I7A01LR+oOurecTrz6URl+wxWxpP/70o+Z2CPXZYIH7MB0BVapNQlCdfFKWbIHKF0kMe4j9GaAy63ea1iL6p1gSU5GYncl0rvNGYkDrnvNgJghBi+OhZcl9oBNBlI+bYXsNzFcZey+eQarm41EkrV6vJ0Ym7FZmfuPRVF6etA/rNZ4F7ikbuoLavqQeFJWheJIsAlIXUgfITaVKSYQdzKFz1Y6VGk2ljhSLNWsM3luzd2fDpw8Sr9ebA5FTlrOxqjiCfN1XFtnBQakOgHy11tCxc99UbVZqX7EFLwFfWqvr1kUzet3kQp3W+YrAIKtyiYPENaBLrr1Za+u1dTztdZLAmTzHtEos2c2Ln2vav106/vj7RcfyLceZds5JwMz9+7//u9qYaQ9G8k2T5XZaiXztQn8Ncl/cN3itaEF0PZcunVPaIwd96ZO+OJ6zKHhbk/mdkxJYnLBbGn3+yU7FmlwiyoWcTZ8/2mm/ss3ws60WzzZ/GdovHz5p10yLakPb6XiyKVIEAOHk7vaL7Un/pRorFUWM12yl26pbr1W18WRrk9Xa/uWf/2D/27/8QW1M5ZCGGJKSUsSR/PnirS+5d+Q9OkYxPbT6PAbF25Ph6xQJqV2q4K1OjiDID9SWIsU7uL9zLWSWSxXmMzD/g1dg+Edi05VnsC/NGwDsYnAt/i5a+3rBiCo2fd+F6ZBQBG9qGXq1pC9+ncoJJqQIIpBK0NFBHMJjEfcUJzZoYwOTU/TyL7Zjvq+B+h8ZTtOOdbNrKllxT6JqFBaoROUR2DtTS4L5QF7K8285ni0SBfw592w0pAmeoMD1FMCFTZMIK2yC5KKy1TOFuTKzsw3WYgX8GpGsbK1ar8lJBZCDWbk9n9TSe7jv22wyFBBxldCCMWf68aef3BO0WLL5fCVAmsvMgPzFcNwyScYpxYX1MEC3BzfYbtQqYtD2Oy3R/pVx1+1KirDewEx0iy8s6irlkhifgAFzN3w7JYYPvpaSGvC8aGOBZ2XFylUS4U82Hk+t3W6rW6L3aLdsOccrlE5GTdo6ugNUeLKUwxcVKUK1rPdHs9esV8WUdj/MirQw1XrLKu17K9aI0dpaMV+2eufBqq2OLVdjOetQ/UGcUv5evmClCt6e6Pmqttm5NpLnA69OZpea2SuYlkrvL9uYye8lK5tb1qzoZ5JVSfz7WetjEkSTHbO0qunaMUVrcxxgr7X8so41q2hJO4asY01WW2nXKwsvruHPpffMArkkY5PrlFrZXSr9kxf5lpsS/Uwc6ARlIp74PM4rmuhB9f8mLwJ/54Mks2TNtDxjLGI3MmtQVbTf2Gz8YqV2T/WGGJqrme2XY9tNn2w6+mTz8cgeP36yyXyp+Qq2VuyuZ6uNHaGlk393ytnmeLSPw5Wqp06dheaomc53WIUV8jaaLG2+3ds//+Pv7X/9L7+3isSxgBSVqbuneGXn5AAlAtC6LFERRabHVIJFK8oY2edhThLx39HCLDaka87UNQwVoWZ5IabHdXQhRw4wUbXM6yh6XFIE19mFluHeI4WU9C2nGNzkncIuy65IDqAFBFDChNmF2rSNVXm/iv0dVGGpai4YpRWodevUSnfrd/KL9HbuThzA0cN3vY3KedDogiXpM1CIHbJYK0AePAeJRSDS8PoFfDFRQtOODWbYAVRe03H1gnQC2NiQVI65MIzOo6caHHyWxwPFxmd/3GsWDNDB/lstl7ZcLGD7a2O2mE3VroTVyDNMAjnHQDX77t29TUYvajtCoIA0Apj++edfFOpabTRkCs2sqdyo2yNMTCpVJUWEGWSQcnAstFWp9BoACJmLtao0b5PxSA4r+LputntbLAmd3WumTKudG0a0T7VcFOAgSRDFv1IVGQtAoSKTmUKzLScWnjl8YaloIeDQZq1TSebz9vI4tLbS0zkvgldDfuER6zAMFeg00F4+Wqte1TMOWGFGLWsvMvx6b6zculMnAfeXUq2lcNyTHey0P+rvpJXPZ1OZFVQbLUkx+IwAxFwP2qNU2LRM3SvTn111JsLXLS3M+PqVBorx14qvSdc6VlpcQ6bbt4Jr1pqaBWZxYMnSNSeBLr6Op4HQpUr0UpGT3AzE/578vWvYcak6TG4gklV22vlebWNmPTC37EaSrQIOQMyvUL1E0Tyuz/qyI0t7OPh3j1nx3a6XEd5y4mHn37ablXa0m9lcC5UiRFRJnGy7nNvm5ZPtl882fflg49HYxk9P8izcYga82ymFernFgoxdtCcTDOcbe5zvrdUqWbNcEhj2GlX7rtfU9ZyvtzZZbu03v/3e/q9//Wer4nIi4HK5mUCsWJT8gBVR5s0KCg//1bwNWzF0cpExCO4rntcFMEa7lCjMEoiJPkwcgyzFBG6AI5Wek088PDVUTSHWxruMrueCKILlvGj7vEYIZqU1J1alQluj11G9E1xWILi43ZbOKVijiW0pJSK4F95bczgqOdfAndBDwo70EaSTSpSr4xo4MUqDk4vf4yhOyGd8SmQQT4bq1DcGarUGhivH47lyXPsqTA93dJHPpofQ0pIlX83joFyYrnffb+Wnyusq2Z4WpgyI93LPWSwWtiQd47AR/X42HtrufLL7t2/U2pvhwrMhRaJgDw89haV6jX1SVXU4H+3laWwff/lk7W7XJrOZyFCduzubjOcSr2NHRno9wm/axtVKTTIIgBZCTKNWMyKEIILc3XUNf9jZeGKD+ze2x97snJPlF0QjOhwQHyGR1EhMqDfUxaBl3+33RchaoJ9DK0rKeqNl9XrZ9uuNKvTTHtuwqtr0nH+707THz0N1udtNZmZOHoGIhcsKoAtw4tvJewD0gCG6RK6X9HwkIlTq1ux9r8xBALzZv9NmEtZrsVSR5Vmz3bFcqWbz4SfFAjW79wI0NsWqIJltkhIRMu9YM4h8woPz0kKdBl5R9yirjZhVPcQX1KzXjQPkpTUz+W/xNTAOYGk/l1aZpZ1L1s8lr1famh8HxyzgvAZeyev1F23GDKla8v5kHW/Wcb/em4igkgSmS6jKL2e1C9IOJLpQcaDTTZOkKta2i12ttAfWbYJcgK2HWzoqX+zlbrHZqOrDz1D5aFoU+cDv7bhd2fTTj7ZfDW05ebbR02ftUtdbZnZHexmPJTVg8VmTWF7w3eloubN9rmDNasGWq73mSoNG0R7aNVUsgOVwtrHvf/3O/u//+V+tJjp23spKOwgmtsEjU0t3MIjWHAcjXbK9BBhFzfeijrKIKLT/cOPgm+VAQoFhqGy7QPBQaKy7mshmS+cdAlw1u3ITZViUXD9VjWoJ6i4GP86CUqQ1m6MyUgXo4BZsnHXePueLt559Bhc9Cy4e9zSCKKZIM7MwP/QZG3ZUzN5cZsG/UfEwYxQxRufi1yFqXzuP0DcIqjAhqpyLnmwQDLWx+4KvD/s22kxFyQz77coOG5h8PvNjgwSpgq4A8yaIGFQeek7Ir1MVjaicENe1s323WxFUqOwWq7m7/wOAq4V1SbroNG2+WNt8tpCp9tuHO7VOZezMTKxaE4CxQP/pP360eqNh683GZrOltYnlMZicE+9cqAXO+XkVDWDwfFLRKPG+VLRmrWLtTsP63bY9P79Yq9XWfZhNEaw7eYn5NZmJ3Gs2gYARr0UF2Gy29DzALgUwucS0G9vdls0Wc7W9aZgDmHxQaeXy+5BfaD8CZICXPDqLBQXB8vyUywVrYbGncF0TG5NKFxNsKvZ6p2OH89na3bdWaAz0WrQtqSqxYyuV6lYoA54ra9+/teX4Rd2K3ptfuVk35DNamyU8P70il0dnqSh7N77vUh7/Sttwp61fWa20S0ByS6VyqVi4Bg5p7x3/nXjleK2iSwOr+PfSCozk+ydB7tL5Z133tNe85TrGz/tWcE5e37+Y2V1CxzRAvLRbif989HPxcjN5MJd2ZL74RS1L/00tDBAgjoRvrgMAOgmBDzs/jwXRej63SrVs088/2OTpJzndjz99sOfHJ1tujlqEXkZjUaBZTJfrvZh2rAHT9dZqNcS9R1sdzFrNknVqebtrV2yzPdt8ubPpcmsP7+7s//1f/gdrVV0HVy6ReOAkFDwSZZAsBr6nHqiKOUNgwWuQ6ouf8ZalH0UumPjSlnTWn2Z+qr7c6st/PrA7g+heZsgAh4Ah+FHCTpS8QUyYV+F4GMe5LIAFAlZrFIgqp5GDFQvYQeXlgiHmZ/h9bw06k1PuL6FaFKmEVmkA1kj0y+vrz7TkqKh8xYlWJLUP5dIoCzDXu6l/qU8k0MOcE6yF7u4EG/nZCNvzAkyOhQ6mZAQCZX9GmHnRsvOcPvYNVIW0t09ucVY6qwqvQ3iQGQDn6ecGiKqledhrLkQ1NJ2O1Uplk7JaLixXytvb794pCWE2wWYubw8Pd1bMEz3kYEewL5UJgP/DD3+WTyavhx0YhKpOp2ej2czBZ39yg4Qwyy2XSs7IJFuOjcj5LIZwq1m1+35PczQW/U6vJy/NxXxubdmN5W21WWn+yFe9CbPRo3nQbtK/ACSI2UFWwIxQsUAV0g9W+sxwfbkvJLPzBZkLg3WuLW1J3GLw7KSi9WSNg3V7bVV9gI9IK6WiNhSyFAOYyLwr1Kz+8H1gzp6sNXine1Is1fze4CITHIAATl6v1uhIFsEckM1AFPUTSZBkCX7y/L44DSGrgogvvNeqwfhr3FoIfMvr3wIk187jEnjGz+9aBZS2LmdVilmgdutrZAHut7xutHm5ujmAjRkHoEs7nDSgSoLdLa+VhtK3nBxWTiysKmtD+ytfLthRH1QWQ5ILtvowHA4bd/UoV2y7XFulVrbRxz/ZevQo/dPo0y/28Zefbb0722w2seliLVo2FRYVHKviCr2S9H0Fmyx3AisEve97VetUSpIdTFZHkRPa3bb9P//7/2jdelVyA83qgpUXYOdRO171fbEBcxDUks6iEkgoHLe8I7GR4ivE/HiuW5jJAWiBlu/3wG3D5L9JuxDHEfRyCH1V4gI2mGcr08UZlNE8MMznZCIt4KXZx3E66HpFHkGjt5y/gHJoNr62pv33qewAPM/GU5qfh6SK+ehEkqjSF0hFcUGwLCOgZPFSjEzFmZeAGC1H5m28PhuS88n229A6Vas2p0od8NTMDVf9PJR7gkNLoumzQVJihNLtcd/xdh6A0e205E2JD6SD+E4LOH8G9FabjdqZAk9jo+QbhLv7gSpiPDBJ0Ri8vbd6rWDbxVr2dlG6ALO3Dz9/klMPYLNYMxvjffuy2Zrx2uuNrLlY5PFsJVeO1XsJ87JeU+VMNcVcbtBtCpSenp7s3bvv7HDO2acPHyUvAISqzZpXY1snqbBxYn63P5xkkMB1onoF4LQX2R+t2arZfLWzSrWiawmxCNDi+YURSWAtAEnVj1av2qjYerl5Dd1FggD7EwKPRwB5Bdho1gR2yAaYkZebA6u17my7WVqtPbBCtW7VVl+bQTYp2+VU71nBPmw5s2aX2WiYH8tz1uUPEFOcrZvX3+mIRNV91sJ+64KftcGPr2HXQOiW97pUNFxbxC+BXAQmESDEQfXSOWS9ZhaAX1v3k2CehgFp7xmvXqN7cel6ZlV9ur6R9CC5W4lf/PgNTwJe8kZcerguXfjkziltJ3I4QPt36ywYWXwQWGhwYCC/brOaO40f3dB2Kbp2tdm09WIlRubkw3/a7OWjZhhPP/2HPX342TbHk42GUzmlEMfCh2S+2LtYds9iTezKwdifL1YH67Ur9r5blVCcDLzn+UYty1a7Yf/nf/1Xe9dvqwuI1IDZC5UcH3iOWT6e4fij9psIJUc36JXxrbakMD8Z7ruuTpZeXtrKBk1svmAL9iUBIVQ/r+SW4Hyi6oAqLWohQpAUXdTbgCE2B3CC7i3huvR0VE8HicllQRaqyKhdIvariEV+zDKQFh56ZSqNJHM4qqcwJ+PPaltDImAmhj4rVGDuBeb3FdCJ3ofqC4Zp5HTPPAnXj3wgVeyDXyotRrwrD2cWvKNmWlS5EBuY4XGuEJD4PkJwJURAVIGFi4wPv01Msw8bK5fQB9LG3KqiO+3R17kJdrFMS28rTd0xB7kKacDKWs229e8G9unjR0kKOv2O1esF974EYFjwS1UB62g4tsfHFz1jtMp5vtjYsNHiPCcziCts2Kgoua4FsRxfJiz+bJxO1lKIaU7f73TbIpHUKliV3dtoPBXzkwoUIOgN8MCcWjFXUsVP/pyIHvuTiCfrDXo9yFTuCkNlBZtSoagyFGD+VwmBtz7DFakHq7BwHPpMHkn4KNpxv7Z+v/dqeYdBNYDPbFAVXqOpeWS+ULVys2/5Ehq5kvR0DQyjK1UxPccvjzLXbt299Tli7mS1KuG1LoHhvWivuhGDrwfRGkO00au9XfwZi62oaWvVLetQ1qKcBSRpP58Et2tgl1yf4+AV/W5WdZoEqFvA91pBcqk4ufb61473GninXef4e2Zdy6/amMkbHS8xrwFV8gDjNyf+OklwvLSD+PoGu8tFRNJwRj3CWmzCXGtGS4kdNAv3ig93lUDNhi2XcyucTrZ4+rNNXj5YuV61p//8T/v8859stdrYcDKz1WZvS5zrcWvYQAEH7BCQewWxIMRze7RBp2LvuvgdMpPI2ecp75+TX+H/8T/99/YP391La8QxsXgwp2AHqp0m35cUwSUBB/Ra0KhVHQQrNAgXZH2VK2JnAlQM7WnTKbwnvI6nE3jCeaRxg+yhtq6rI5ztyQwP/RxtVHljhqgkdTQDmxFtlVMktaC7HZdn7knqEGakOdIEJFHw13bFtx+DLLp8CujkGPlDw3aky8yi7cxH17v7PEzcFYFlYJzmYNd6pbRauIB7tlyo4uG8N5IH0Eo7ur5Qs1GvjNV2RrsGwNIeDhIQgIZ5leQKdNmUe0cRRpuZSjjnzihQ9OXC421m5kpK6aZdV2ZG6l6bStrATmxP1b/X5sWd90t2h95uMbf5fGOt/5+193yWYz3OPLO9qbbHwV9HXpEUSRlqNdKs0UixERsbEzEf5i/eT9pxkihRpERwSm2uAAAgAElEQVRJ18Hj4Jj2Ve174/dkFVCoW919wFlE4F4Ap03VW1WZb2Y+ptdRFwCVf5aZSrHe7klUmlna06evdC1cXJqNhqMpRSfAUSGm26CcwqaNf2cmGK1wDS9rE9FtNbTRguhN23M8GslzDtAHXYrJbGLL+UYUhG6vZYv50t0ENJ8r2moeqVJLXDO8vVmWolCzURMis96oKTFyL7POS5Ic5rGs6WZj7XbbFVhwSYhCayEcvV2Ly8eaUJ2S6PnNPUvFx5+L1apVml2pqQBvrTTYYBTs9P4XVqTi3KydXxi7QcDnYSxAy7bdPnV/wzJk/Y0qfzoNJD7di1v/TjVg38muvldX2bf7PxZks0H8Yzb6eYkou6Hfl2Dygve+Cut3rciOnfu+Y8hLwtmKMZm9Z+eKx67DvqSZl7zT+WnfZuRdsstWb9mFz1Z0hxYn77Oy2XxfeyCbJNMnwcyDHblmSCQItclcLJkbnZ0o7ab1irbUyBrtrqDd9PlX85mtZhMbvXlqxdLKJpfX9vy7f7HJaKodM4lsOufz0ER0+Ph0DojB5Fw+jlYim1/06nYRlG04wz+vqPcQXNht/x9/+nP7k598Ls86gjBzGfHn2DXjWkASAEK+2rgE1Zxk52aoXhm5rJhU3GP+kidLrxJFZcCsUgaaiUkqAAFmKxuxzZg1ub/c2sq12B6H+dbKTV+F0o8dFgRkkeBmTF8QrNvtjDzR4kj+HiWrtCrwCBY23jp8N3fL3BBcb36Lu0bLWZqltDYdbkIgE/gm1gVFgku2MeutLVdbtZUjkJFiS3CNK4KaI4UlWgRzOolXk4CK7+xuSKokO9a/VIrtoYDaE1xLFSdALwE5sGQbZI+t3elYsbAV4MT58bE9D7JXO1zFh0qGnDP32ByzV/RXd8w0i9YKAlssIzu7uFB3gNZmvdHU3Jb5cLUGZH5jjW7fNivmiiv7+punan+DAsZxI+icKNlVlGyLIqkT0LHuwdGbmRlr+eZ6aBcnPd0/3XZTSjDn/b4AKr7xw5cQo9m1zSLm2D6bBCHZabUcIIVJvIyPae0C9mAmHVmz0dImYhKFSlasNZsBEL4SMo8Rvj4qcKoOc7gWCW+xtNlsrEq6glB2sSjpscSAN5H2cnHowOqtQEjpStC3Qq1hlWLVUNyBhwfyEgFsUJwkUTauzGlJlOoGYGKLPVA8L6ay49jYKGlOy5yUjYwoOYlIQ3K7vueRJrdsNqimY92+amlfZZNNCvted6z62VcNZiu6fXE4+fy84iJ9jHkdtLvG/n2fcyg3ZN+TVxTlfX+28Mp+x12qxQ/amHm7hbzkc9dEl1yYQ4ty6GSzNwp8JSH2Yg1ER6t5tcMDyAMh8EMR89ahVZotQbcBGYSTGyH+3nz1GzMDubexr3/99zYYj20wwrh1baPZUi0lCTiXK3YziRR4pahCG3C3s0fngVV2a7scLlSxEbj5GQnt5z/+gf3ln/xIxPLqOz1LElRZdkN8J7JTgAHEcVpSUcy9umGuI05eydVW+FzKmJJDrWUuWipbgCJFuSBVmHrQtBrBbUsVAviiqPkNAduPzVVHaIMK7g9akcpPcz1PYuLvxUAQn89Rsfps5h0VQSO/2EtPvAZ3UNAnqDp0BGj2huPvtCDVgUWuSxuUtVpsC+ySJMTsG5TB+EZ6kUi7CeUImTu29gEu36y13KJpt/XNRS3wmaCavyTPpSSvnBfvdI1ywazTpGVZkFUMwZLgTzJySHxDbbga988iFB+NNqfsbmKCfmFbkIMBFRiGrSiWrHYrW8W2QrQAz8/OpLYCuZx7ENscxJy5J6bDW+v2qH6WqtZrnN9qaa9evbHxZKoWK21HXdt2X8Lk3U7bQqgyuqerctvgvGrNuj19/tbO+ij/gy4tWg3AR2Fr9+7fd1Qr6FfNm0GCbuSFh1B1vdoQR4/E5kkBvcmZ/t9sNKV9yT2PxBhJWM8U1etqK6kvf87cRDfZWNbKVUmWnYAmhT3ChgWBacxny0WBV6SmAkF+t7UG3QpmdkFTkmDsJOrdcys1WhLWqTRaVq7UtQ5Wrlql3tRxjEcDszVO8jVrNFu6VtxbzVZPlI50wFYLPKYpod/pHRFuU0+IabLxsWrmWJw7Vpnsa6el/z2vWtwXcz8mSe1LGPsS2b7ketciKB3r05uIZL3TyffQ+R27Jtk1PZZbPkjmKKikq6f04mf/nLdQ6Rsor/o7VKonn3eo6nv/mS74LPh8bH7qXlZ4d7nUEqahgrmbWTQeCvUlx+/10ia3bw0w9+2b56r8dsvQvv3N39sN5pizhYXR3MYzPO8Ivt4afDuKbEUiQeGK3WSzZqetql0NZgYmImB3GwMwqNq+/OHn9n/9+c+sSZ6gGqGaK5ZlC8SHDG4GSmYc981oIlUMKpsa6DLmFoliDBUWqLcwsgh39QXk3YoFcJSkAQhaDf3GtdCf8rqL/faoXLot9AtpnTphGog4QZ0gR4UEUISfA15RW1hJL26HSgLK0ZnSz0QUReryvrHwHOkuBVQMiaWLACTxrE1SXjE60tVtCs5Tm8z0ObgHhDNmMO5oAY9sOJ1onQmokm8Dsl8iCbkjdrmK8wQVDw4ArEFJiTKkDbhB7cbtYBqVquDv1HSV4s46zYZaiCh9YJFDpUyiw5pJ9kwCwThYRucq/VB3BmAOSMAXLFdyY06TmJKsoTrAsxzfypIHOSwqETYFcymZlJRcw3DsEltSukEKq6dkPhnP7PnLl1qDwXBiM7Qx2ydKpiSwbQFuGwAVr1QV3JsNe3U5UAJgHgjIBb4bie/+2YWSK5UxYBOSHeAbLKyubm7spH9qvW7gGpIK+jslJoSufRPw/vpp6s3mq4JfHBskZqy0g92FAwCNgCCFkq23a91bAmEZLukufq1rhsBCTD+gsqSNjeoJ6xQ0HaxSbrZV3ZWKdDMaVqoHElaHiF5tdmJBgp1FwxvZTbF5S1q8QcuVVtSBiKUSuAeVqJfodkIPSigs3NeJ7uyHilEfU2UlseouiTMb4PcF/Lt+fzpOZguB9GdkX3esq3Ys0eXlh3TC2lf97ktch45n3wYhewz7/n5oLe9MKr9LhZfdBRwqkfNem06WeeX3Etue7VbDcnbyUl2H0BoCAkBWiIcTKxcSxeSd5JLAJECwo4lNb69suQxtt5rad7/6O3tzfSPfOki1UAhIdkQ9qo4RruSyfHEYe7ddt0W0tEmIu7N71CVoQ6qxTz95YP/xf/8j66AbCOih5ImM9uJoOrLZFEmojV3djCQr1Wv77h/jUqnbC/lZUEUnzl8cXJm1UPWgeUkSRJC63245wZYKpuzoQRnExsartMNIbILYqTVatkatqmNeRbhhV6yJHBQVTq3hyTZOZkp7cgGiwoVn5UlOs7HYSUDtzI0DTJJkmQQhBZ8YbclNya6eNtn4diI1ESqz0RjTXPeRo21GJUVVTdLk2nJu/JkqA04X3wMvTfYx6FciFSf4OfNN5lCAULz6QK4rqMP3ajm/i0CNGj9cRqn1x/qfCQk+Rrb6PekAIRIux8aGQnSMFW0/gCkbmfyyrItFaAOUeqolawagcNF/LOl+Yq7Y77cdFbpaSksSsAUgFRDCoBe//uZbJZTh7UgozHrQtdVqro2Iq+vAg8MhHQStC5GHy43djCJrB2zyqO4q1qiXrdtGdSSwKJxLj5L7aDKZqntwczsUN7PVagjMgs4lLuzcS6topk0EZH7a6ySPEBk02r60fPk3bTaqmulS+dIeZX1oSbKBgn/H9eMZwNWBliVrSZeBa8ymC58//VutpmRIW1nzQJRe2udWafTUJah3z2y9WFvQ7Vil3hLfD47ibHjtsnLIpy1xROBnLsbATNtFGLg/vbKT2MQ7zqW2ZjGf9T2vNy/eHKosDgXidDVzrOLLvvZYBXgssd412eQVHnd9bzq53LXizSbk9Puy53ToOA59Tl7izPssxbasEHReNZdOPIcueDbb70t+ebuCQzsVv4kJOv7guf4hc4iqdsmuxecuCLRYNitmP8xNWrr514uF2i/jNy9sEU7VBqmWtvbdP/wPe/bquXh1s3Cu+RsISwW4XdFBKSsqqJ016iSOnWZ7JEBH2qecxEsFu7h3Yv/5L/+dnbWCWNaL3XDFVlFkg8nQwsnCZgSvraPpSEgcO7JJqoDkTu4K+VSUzDuYbaGIv9DcpqkWIBUHUmUkM1V50tc0EY0RCF4RHHdb7Z5pNyK1RWVTkY4krT4n5572+oKO44km1CdBL57pSX+Tvwu1+N5OyTueTu6GC5UICTtJPUkV3tbU/C9GQk5GI81H0ZZkxoITPNyxDQAR1gDHAQ3SLG6puTA2rUUFdfnhJSoqGyUuVE867bbhmyZicRlEHyoeVQVV106kNRxLN3H/FL1VzLlJlADEKdJzAtKzeWAm5Jw9Jy1zjl4dUM2sFlT/W1siCL0MY3FoZldIYlWkODKazhRoa1VHl+q+pZ0MQIlWHk4Im7V98/VXBgVuNV/qc9CLxFGB9UYQWjuObUEmsZoD1hxJOo3WVtrBoZspqfZagVCV54hPzxERwFy2ouOdTuc2Gk8lIxa0AyXds15P6kK0ZaPZWOcaNJwIThnK/c7GiYTHmnNvCmBiO6uBEt3ubDzCI4/WoIN90AiljgvDqdaLWbnWHr4nZPOyV7okOp51/iyUMo4etYYFJ4+kowqIh6FjqVbz6q5Wl3P5bHRr83DqXLwiLV9oFACS5rqmEmWI25aSrZOcoFei6V93SVjZoHwsIRyKmYoScYv/UJI4dox5VV3ynmxhkHe86fP+mKSXt17Zfzu2PsfWc9+x/a4bj73nn+bZpS/Mvkru2M1yLMEd2sXklaZ8HgGHwMPDkUDTtdOMEXP8jADHZwumvpxrPoS9ClkOIVtaiYPXL2w5n9o6CqUM8eKf/96++eZfbTyLFHzxspsjHQb8eleQb92UmQU79i30A0fuMcNzbUo3G60KeVmw05Ou/ae//Hf2uE/Vxb/tbLNY2WQ4tdFspsqN2ZFsZOAvSanD3lUsBAgqBypVNWO3JtV5vk9Q6/jBlSYo4IYVSD1PirReaTuetBwUoMq3YNaq1T1oI9orlwV3XiCASYWj1bTTi/PYO8+pEpyPk7V9HlpAvYXvkKI9dAWQeTuhSDkwkbzxuI75cSJ4x6opa3bUq4281wiQqOnLWYA2YTyLgrsmCmECaKHdFfO6aLUloCQqd6mYycusYnVoBFR2VKWxy4Rb3sCn89awgl0MZADYwGbCtWhYB59BCbFK9a5GHPMxb1dyDiRaXpu0aZXwdA+sLZrP1JrFfw1tSm0oaiUL5448BaAh1KnR0vZKVQofVG7lqk0GN/bds9dCWl6+eSu/twkzXSqrek3HTtVEhTYYTbQO3U5gYbSxVrNps4jvdt3LdlC38/NzzeHQv8RvD+87KujhaGbT+Vz3vCS8SkW79/CexBSmI6yLZhZADq9C04ASAoy/4DJ3CDLDl4PrRxKLaQLT6UT3AvcL5q293qk4mnAheT/kdY5XAs7S5KQqL1qv3/cqu+RE8wLJEAfzkydWbbZ1b5GIUcIRerlcUesXysYiHAuYEk2m1ur1dUwy7kWnNXbB4LPdwcM5s4mRbDbgZhNFXlLal6SOVSwfE/yT4/ifqTKzyS4dR/clxGOzy2xyzSakQ2uQPqdsTD+WiPOOPe/a5FV02fd+r4Dax7PLO5m8yi2vSsvLyNkbJ31xk4NM/k199xgQ4ZBiJ6eyiwSs4EgrF3zlQeR9uslV2S3kbwcCs9ZoCY21iKZqQ9F2GqOPOb2xdu/EBs+f2q9/+V+E/IMgzo6WymscueI+cyBsaAiuAEqYy4Thyr241ALzyg5INFJf/W5g//Ev/hf74p4TYwGVDAdjOV97dcR8Df7aTpVHImKbnC8Pqath7ARRB3IPj4y2Jg+0JK6oOmPTVnbiqGo4IT2ZsazVTuJ7VIVtfYeuaoZgJAAPO/+yNaoAZ0p2enFh7aAZA05MaFJRHGJXBZB3mtswo6OVVHb9StCJSvhKoF7JSedS5uIOEpFB6XYjVX50JRFLJhiyJvO5Q9ZltgNiFWcGNjU1966Twazk4Kg2Nqre3f2d3To4SoeW614pV1U1KUHHACMR+zWjSugWStGaNaGuT6BWJa3qzW2BZPoqvh1kauaSboXD+STXkXuMjgK0ABRKkA9rMieF9wX4A+DGfG4nJ0hgRQ4WQs2n5E7fvK/e7thsOrDnr97Cm9DMGODSWAIJa2vA51ut5JVIgnzx5q0oCBdoak7RoQQ0gnEp3op1q5XN+icnbkEUzTXr7Xf7ssd5/eatg312ZgGWQ7azXqdt/dOejceh3V6/tUa1ovWlS6Df2u0UJfpMBUiLuN1puxvIGjNZr4BpcSxmobVaHavJMQG3CCgZRVEP2HhxfLhEcKW7nb7cFADs0FWAY1euBdbsP7JCpaYKsVJra/MC0rZSwyy2ZI0gsNlkoCpvNQ3180qzqc2jRKBjPVWeESpOsMLacEpt5z3d5lh1lX7toWT3sQntY6u7Y8e5Lylk35f+3uwxH0tYhwqTbPw+lKSOHWteIk0n8Luu9bH3HJzZZau77MnvS2B5mfjQRUhen7zGwQ2gIsvafSZagQQZl3JyVJX866SH6TvIRCuPAIWWoVBkJKa179AX0cSi6cCi2zfuOjCf2y//2/9jN4OZTcKF5jDT6cJuo0SpxT9zGOLthtal2WROYCQR7GT6moA1mrWK9YKq/cWf/aH9/PPHavSNhxO1VZcbHM4DC9ixSkuwbLUqJGM/l+R8HFUJytFbR5SNmhtRTWwQrHYVfoAhBJsJc5ft1sIZSMKt4OKgBLU5kLxYQYGdZAy4heQnrl0MSmk3G2pLBUHLOm0Ch2tryoOcwBwT4JPZKFqZxV0sGRaruiQCzHCr1E4tAK4gWbBmwMDdDJVNSQiqkZnnJPJZY6Uae9X53FE3a+KhF1eGtKh0P5D8JLDta78jaeMbCGiHShNIvVT32RTFSjJxC0k8TFQ14BrG9kEQ+aXNSZLTwmwlRACfDHSsFF5I7klnAb0UCO5LZndzmy8Xul25/0bTsVUbVSnxE+hJeM1ez+qVgtztG0hyQVPg3i0VLJyG1u62RVgfTSK7vsF5Yy5xhPmmYLcgOAPnt4FSbLWbtlgX7PJ2YKftlqgPPBuAXkATcz+dBA3pWrKJolJWe3y1kZkrNIRriObzpfXabVWzIFXPLy5Epn9z+cbm05nug4JATe4yzwZDs8ZiUXNINC/5fNZBJP5oqe7JYjpWpdbsBKKTeHvbfe9ovQqwxEpvltbmXuv05F5BhUk3AyBZ0L1n1VZPCRb+HWhMxg/njz5TJbwIJ3Irb3KMO9rDbIrq1miBTN0KyMTmkeeVjS5zaDRCucbpzfRdkshdX3Mo/u37jLykl/zbvvZg+j15HbdjQT45lmz7Mlsd5R3zvkR06DiOxf+8NbhrIs5LwIeS4Qdrl5ULSy9MXiWX3Dh5wqPfKxtjePuhE9n3nvVmIc1Lt3WhN+8KCS4Cncy4vJpIWhUaSpdAqbk3mKAZSCuBFCuXbHj5yqLprS2jmWZ3zdLOfv23f22Xbwfi1CFmG83XNl6yC8ezDB6WSSoMCTICOhJiiXj1KpYoYi3qFVCQNfvzX/y+/fEPP7FVtLDl3Ku0WrVhbe38vfrCydzh0G7h40Ruqhd4Y7QlnW5A8uChFtiDIA18H+CE2NHOYYsW+O/RdvMqhECPTBYVH9qb/JaruGYdRbk8o9YhWyDbWTcI5KkWNJ0fxVqqUooBB0oiscUPBVXCaaLNJQSc2rlegrk+ZkzgZsMhuxxvmSYmqLJRmszUJpY9DLQGJMpi3UXdzNoqxBw/5pgisXsCxh2dZMq/CaBCEo+J+yLJ60nzLYiANrQt48QPelPHysxV80sqT1wU3NJJM0tRRFZuCKpq1TdeRGfOZxlh5jrXpoLzBbIfQs6uecuPz8Cu5+TswuqBo0BR/xDZH/m2SknedVTbvJZ52tvhQs7hs8HQSvWaJ7CY9D7XvBn6Clqs+AN6NYU8HghI9C/h5J13AmsFDQk8s6mg5HX+p6NsoXrQ0sT+9aTTEIGeVvHZvXOLlpFdvX5rlXLNgjYzX+TynGrCMTI3C+dLF6HWeTqvFUQtAJn1ZqnvAhmqVZUwgJvHMstVy7IOinNmHZJdt2+VOomJOWTd6tW6tc4fWKGCjJhZo923WvtEnQz4h412T9QO5nZshgCsgE7meWh1oTB4d0FelvW6nN4ho7e7p7Hx83tB6LsmsrzXHavOjv38WALMVmHHio1sxXTs+7NJMR17jyXuvES8rzLM5o1s8ksn93Shk23HJn//2Mp87zrfBaCyL8Htq/SOZf3kYPa9zhdjLe6cbupY+9FlgRxdKGmnzVo7OqlAoLYXa08iCs2uULr9GFnWG3pgb189s+nkxgCcr8YjqxQ29uu//S92dX1t0XwjlBkP9fUEJ2qv5KAHgL6sNmsWhYjxxtqSVHZusy0CLe3ARrNkf/yzH9lf/MGPbTgc6cEM6g3rNAIdY6I7mVRKCYw/2TgAMVcrMCZk83925+6kTbJziLzU+eXL5jNKAi+zjiThKFHGJHXXa05BrQn4SqSO8GNn36o3LQiwjaHt49ZDCURdVbN0PT0RiqdHQiaQyl+MBExAToSnQRGC4gO5uFZ1wHn4rMuDILwxKarEuptySSgCCBGe8r2DQ5ykBIVXHvONQMKDAyiTkIf5mV//hFzs5PzkYZJlkdqVLqIdIytiMWsXz5bzupIYSMyViPXcbxKWBkspYWgsciK1yVin6WyqmRVcNlTQyvWKvX11qeR0dv9UldB8FkpmjEqURIH9DdfIFUa29vpyoMp8MhqqTS+qCX6IUFvEdfNkK4BOvPGg9Us7FKDTaDa1oFqxTtC0bq+n5KdNodSA5tLAZONGG3Q4XVirihxYSa3yh/curNEJ7PZ6pFYzHnhy5JCeqZP1uU+gYHB/8nMMadnEjAYTJVER/pEOq1as3mDNIOJPxdnjvVShraCmrgQJutHEsqete4fkzCy4c/bQKlANIJeDwAx6qjKp3tqnDxUDwulI924yP1zPQ6sHaIMGLiYRO81zZXCn6AK8YvMSz4Pz4k06MB6qOPa99y4J5tj3fkwwzzuXYxXasYoxOYfs/9Nrc9fq8VBCT5RUDsf9D2kh2c/LVqd5x5jOLx+8PutUnnfx8qq4QzufQzuSvIPNZnTf5ZNwaH3ghO2akrEYVfx/N/uczWY6FJCZXoEA/lrZYjqzQrWilp54O9Waja9e2WR0a5XC2sLrlwqO3/zTP9rrVy9tMA4togW13EjvcrMrWLOCmsSS5h1jFYsiZmZUFl41EPwIrgKoFLEzKduPf/i5/dWf/sxKccKqV2vW0NzoHff6gzmCgjUPqmYqvkMVCITXS5/RRaEpoRT0WJMYgaqqg6CHW4HeG88SmT1JTsx/TuvU5bxIUrSwAKJoqKEdvFTtQfrVK2oFSVlFFkMknpL+LTFZ19CfEo92qGZcjtyTlqaI8K6wTyuMhOaKJo5sdGsdyN8OUKHCknamTFuhcRBeK44ClVWLV79CdGJnENs7+XHrAsSO5p7ApRNKxak2pvMW1dYslhzII6NRv6fUBpcsGssUuyc4iDSuTj0Z83rmTYluKTw4UWBifqWQshF0ARRdVtbotWx0M5SnXLffkS4lxxNOxmpHMktNOG4ANrjWtAifvXojQvV0gJrPWqAXgCt0EdhgIBP2bjO0NXHVprOZamBAHKxNp1lX25JqU8+ONmROyeCaMRcE7YgrAi7ttEFJqg/un9tysbXrmyurlNx+ibkptwzrT6ubZBxGkcAmJDvmbaPBWKAuqinnI66tQYcAInwsAg0KleNutQNtsGhoBkEgZCg/47gaQVNt5qB7YZXOmVmlaUHnTCR1dDbPHv9AhPLJ8FotfYxdBcKaz3RvQD7XBi32iky6IaAzqfoTV4RjSe9jk86xauiDFloKkXmoFXcsMWbjbrZK+l0r17zu27EEl43lh/5+6LiyyfrYuu77rLx25gfXIK+Nmb4Y+y5M3kU5tEPIlrzp1364u/K5klB4aguVNPMR8CH+lT4BdtpCfWGJEreWtsuFlEokmqvu0U7zO2SHZsMbs83CZm+f22a3tNuXz+3tq1d2eTMSOhDFlOvR3FCBJBAIWUewguALv0qwZuKhK7nwi917pQQQpGw//OKJ/Yc/+al1gGrHvCRJDEPWVlXi86R3xVaCeOQ1kg5zSS5+QUkgaSBLJcubuEjTecbOCJojQYqmWovl05KEKRBNjERMvP9kd0cLUbJUWw32CQhUPgz2RbiGt6e1p6LyFqsqvLK7WMtWVkHM9TnfOamXEDL29qUfH8kaYI1LuVFl00YlcHI2jqzFr88TVEHfCTHbZ1uOCE1oDLgPeAuSc1kvQ3G6oogkQHvWk6ySI+cgErpvMqQoUym42kjNgx/zO81dcduuA2wpq+UNcVkqpHFwoh2+WkXvZqsEcao+ZlZ8PonF27cbtSvbZ31JiV1dXkq148Gjh+K3jSdjnQtUCT6b+1vFJmuy29qrN9dKskvQu5Opjcdjh9JvfNPBScA5REdSFV27Jfk0tRKZr9aq2nT1OoEDm1ZroS+ZeXNPg468uhlYp3eiz50Ox+K50SHptloWNFs2mI5tHWExtLFqHdFmpPZAwzrQh82gZuZmAplwHw4GE1X4tDhRU2FWTDLje3XccSsVqoEQnkWQtHVpbyYt5qDdUju6GvSt3OxZs31mQe9C14IEF3T71jm5Z9PRrS2iyBpw7OLdl8A8zZZ2KVwTtxYKNT/lfuK+Yw6bpSAkie/D2OOb5XR8SQdi/n1fJXeswvtdk9BdPzcv0Od9576Enhfzs5+Zl/z2JfS7JvrsWh9ap3Ri35c/Dq2DtDEP7Xg+dreTd/Mk/5at4Bze8f6XA1PQKIwfsLgNlVy3kwIAACAASURBVByfB3GvcpLAJvUUgR24sWObz93GZqORq55Ly9hFmG21sOng1jbbpa0mNzYZvLHR6xf25uULux1OZNpKcL6ZLIWCZBbmR1iUI/lqjTNBTFyN1VqYMDH7aFZLFjTKdu/euf3Fn/2B9Rp1aVlCcJaMMO08VD0qtFW8ZSetTJ0JMk+kGzXbVOGJHkCgpUUYt2LUpsH6J56DJbqTBB2hNNdbna/aq6AmNYvCFFVGdrFKSOxBp+qN74WSUFJl7AmN324QSrLjz2pjWkFgAnnvgSzVefjyiOzLWYiaAHrUExy/hFyEIvEuSUEqJ2G5DqfnSweXgLDTzNC9hQSQpGoUqXu7kv5iOJnZ9dWNAEXrUlWq+aBuIWtLsYPjYR1kIleU6PJ6Edky8gqstF1Y2VYC47SbVUH8mfvghi2H9Lgq9KKO65Fw7fyeQ+mfYwGhqAQQRfp3rhNzsEYHCkLNri6vbbZY2YOLM2t160oIuI03kSerliUTlwhsowk6Dpf2+s2VnZ327Op6YKPxRM7m7H+Y+1GFCkezYwO2kEMAYmnaTCCnFqCw05QwNFXfaDRRsuKeo/3O84HmKxsNVXSaA9IG1uoLiVkLGja8upYyDdet3+/HpPqt1Ehmch7wakwJK2jacDjVWmhWBkG9WFR1yQySgKTqGf+9Rs3lzUAB82zEbiDJPdfp96SYYpXA6s2eDF3r7a7tyhWbT4Z2cv9xzKFFzLrhQgeSNFtKEpAbhpkd3Mo10nryEHTfO/fD85b2xwT7uwTe5DXZzfz/TNz82MSYxNVD33novLMJ/tA6pWN5+pzTxc+hijB7HNkkmz33Y+uY/a5Dm4MP0Jh5L8xm6LyLe6ht+X5xtITvNBl1EiJEO+rNeR8+k3GkJfXQ93da/nmaxmlHTxVIUkhscOTrZjsb43AsySwg0NzoRUmIReHINsvQtiAzb6/s5s139ur5U+lj4mMXIWsVbW0GinKNILAjJqfhysK1txklWSZ3AidX85p2s2LF3dYePLxnf/Xnf2h9PdBlq3Mesdp/os+hThkzEVphtOyI66iHUFPsSoLiuyKIr4cakED4l0tbrbGxoYrz3bt0M5crKbtQ+Djcf6n2HEmAnS4uCgrkMWDH1U28Vap2JbMkoUR9rQiMSXXHdaDKI8FqZ64ACV8vFtpN7F4ESsDpHBBFyRZx21LHJ1dwjhWgCnNWZla+1ZESZ8XnNBLALruDu28DvB2LOwSgosHNrV1ejW1VadnJvUdyFqhj+WIOUhI5f75QZYYiCWa8tBnZVMh5QePPrd1cvbE6rWO0IZcLC6pm3S7gjkCCytU6M2DOtargvaW6VUORz/GqDh4ja4R9lG9Xtu7LhkFqo27D27FkxfoyMi1LTYT1jcKl9fqBFEz8uSnabDyVC8C/ffNMkmDcG5dvLuW8AGVA7TlxSjF1ZV4GdaVp0yiU0k6FFnqtYm0qMQEz+l4Zcu+VCjabLWxB+69FK9FEsyH4y7C27q7fJAp9d7Ekb7/VYqUEyAyOawUqllawZnMNko35661ogwESbvDxvL0Ld5PjlQh0DPsnyTET5qYjcSZrAnWAZag2EAFoW6V1akH33Ir1lta0GbR9tkty0/Ps4gFswvhz0sXge5kFujxdUZsb5ykG2ngJoRvTk+4SzD824eQljPRnZJPhvqB+l0ouXb0cDO4ZMnteZfS7nGeyftlzzssVeZXWXarIux5Xdi3Sx/a948uSypMXfMyuJu+17088PXD04KXgHVvWuHCvt8kSNXbvv3Mj71MfiD9HmoY7zQfY0fGd8ukCNTlBLqwZa2V6cJiNBhbNbmy1mAmsEF4+s+s3/L6029uxjaZzSSUxJ7vFYmZLRwz6ARqMG+lhUpXwnSyyz7S8zVQiAJXL9smnD+x/+5Of2nm75dJVmjX6L/CPohXEqhwybo1h73FN57Mu7985B02u32D4cUvAGWBm82ghIvwcT7UtihYEcWo0nz3xH82VNnASt9Zq1qzX6bjbdAw+oGWqG4W/cy04n0rR6jW80zzhUe3R2mRt2ZU7f811CEUH4fypGgHKzJkbcrxr7aR5DYmOAChOljiEzk2jTUbQJZhDg5DZZmx2SyEg0Wrao5r5kVymNry5tetRZM2zR3Z68UAV825DNTW3eYiUmu/saQHSgpsIpLS22XIuLhZJBcmqm9FQ5O0ibeWdy5rNw7GUP9DSbFVL1mu17OwUKTX4hVULWlxLn3vC/yOg4m4gsM0MvU9n582jidVQCQmaquSvbobyOYRcDsgFmx2uHTMv1pvk7AAUr4QHk7m9vbqy+/fu29X1rY1ofZJOsNPhPl/Rdobgj3pQXfZUbMhY5xbzuhYuAVvd97T33rXvo7kSL3w3ktLN7dQqFVc42axnEkMgaXF9xKubgWZkfr20ehM+KFVZRSCZ69uhnZ6eqF0tB4Nm04n1c3d74N6DoE7b3jlubBjLVitDLvdnmmRJogSV7MmOdS1Z0D+1arNrrfY9Cx58que1DPGca0U7sta0IkLoGNNqRl9WcuU4E2UWuhqcI+sPx7EVoLQCQjtU8k5GBHcJptlOVPo9xyqOvM/f955jLb/kffsSW17Af19kvI+/ed+f/Fs2KR07v30VWvZz7pK8swlq37XZl+TTLc285Jp8Xq5c2LEbIe/iKNHEIszvf+5zG/+7B+H0hZPgcGr3wU1PIHGDyvcadslipE/E51HOg+Jm5wZ/V3XhfRaGaq0QCNiJB622evmDN89suV5Yo1qy2atv7PrVC7t5e2nXN7c2mrogNAgzkt1mR6VTtnm0MpxlqKiY6wGk8PNwzpe3mXyX/PjhPfvFH/zYPj0/VW0CV021phTpff7ls0UXtGbNaHfqHJm/yWHbeX6JADDtO1pxo3Fow3Bli23RSs2uVZsM+tviTCF7Ja3D5VJVCYEHkjLWNMtoouSOticzHVV6OqaENCDwtnbEVaxZGmUBVoB4c26S3oLoHXvDqaqNdUm1YyUxbRydupM6C0kNkeGViw3HJGRVeHGim6vVyAzT55OqHqmgtBPyRMnaRNHYxsOhDaKtdc4fWv/k1Erbjc3HI7kLQLFglkVgozX5djh2In2jbDeoh8wXFog2AhhmYytRJYDFN8R/U/tNybggRCMuAZvVzM7a8CLrdvHgzLoBwsYxTSImjqvVhx+heJAkFua9c6EyCaqtoK52JNX26Vlf15UOQL3qljOcN+uEmwLnDh0BKbrvnr7QXA+D029fPFfSaWgmXBVnjw2N/PoqZfkusgnjXmzUSvpsZmEgj5mbDW+HmuXRuhxP/XmgSkQeD/9GqAK4NjTrZTvrIzXGxoDnyEnj08lUzuhUiMyo67VAWrKot9CORcqOalHI0DXJfqGNUw3Hj/J7+TnXqazomVNVViqpiube0mythFlx1Vr9UytXm1YoBfbwy59ro0LlTnU6uHwl6x/uN5JdLQiU7Fg/uheyvMJGKQh0P3Hv0B6WcAPKRHQeYqUl3xF+P76kK4Fst+p3TXTZYJ9XXR36rkOBP/1ZaRDhXYL/oWSWxNn0a44dt1fyHheT3+nzSle2yZ8TFZdDCSpv3dMJel8yzVbS/F3JLq/8vEvCO/aaD38eD2EO3GiSaXonNPx936kk6SUnkhw3QYMbmWAtDUV23Goz+fxnOp2qOkGPcPT2laDjdCCXty/s6sV3dvXqlQAEt6OZZMOQYBqErtUIyg6RaLkf8ABp7uENVkerMRR0OahuULeH98/tD3/+e/bZ2Ym3OmmHSWHfkXe+IfBNgJPjdjGx2jlrkqIC0LH2RMHunSB3O11Yo3VirdN7FtKSqhWkgKJ5BBD1eSjOFu1DieUCkQcSr80Ec86Ckn2psFFgAxRAgECY2rUE/TVlJK9KJt4gsPZms6agBB+KSo9KlxaSK5c4gZvEnbR2Cf4cf4K+RMiYJAdfjH+nAkD+TEhWvd9Rk8wHlfAEXHGeG9d1OqHCWVitf996va7tlnMLhwNV4GhQYuhaK5ZtwN+XgE1atl1tLZqOLYIWIfuelU2mEO9xMGcWufU2JvdauSyBZcS4JayNm0UDFO8K0zf76ZO+nXY71mwHVii7nyAtTFCO0Cs8yCItRuUaqqLF361SRvNzZePxzNqdltUQPabaWi+s0+0KFDMTaMW1TZm9sUG5vBwI9ML8jO3Q1dW11gSQBe1ZWems0c5EkJl2Kt9tUlBhs8XMjnYdiia0HLnfSKy3w7HRXpXc5m5nV6O5nXU7StC2ZSMU6Fq6xJk7JsDr47yoCOlANJqB2sOL+douLs70HAFYQvbLOx5bCSnU8bSjisPep1lTxcgNQxtTbXV53QUuiRa7QVQKRdEmSs2eFRpN6/XuWbnVV/Xduf/QLl98o/NoBG21KCt45UlOrOESbJpB0+r0Nrva+ao0EaT2mZ5TSEi8yM59P9ntSzqHEsOhymVfXD1YfWRaj+nvPlZN5R3LoePLq/4+Jqkn55FOrukqLa8izTuevPW4y3Gnjz+71rlrlSS7YzuId6Vgjqhp+ibJLkCyW7pLYkwqszzkVPb976ljQPK9iqjKndgdspPgzcO0jHBL2Choj96+USsQ9GR4/cJuXn5nly9fKCFOpjPN7parnQ3nnuyUdAjOa1yaXaB5ufFKLflFwoO3dN4O7Oz8xH764y/sy/vnIv/KKZvqRS7gCWEcBCGtQxCYrvSvnSiyYuu1LHCurwbiRk3XRYvwWWsjPbWwT+6fWb1ctGcvXsjeh4DHXKNVLdrlYGJl5iy1qg2HA8044NBh8QJ8HNTdZDa17WZhp/2unfT6SjQSbCakYp9XdT4dSb5RL1qrXhVsnPcza/HA4ijJSoUZj1tE0JJz/h5tZIAnPqvjmNfrnRRHqByiJeGGBOwIW5YFUWOQr9ji0B5lTXCmgPc4m8zMmi3xsSya2+3tjdpsN7PILsehbco1WxbK1j65sCdf/p6k0n77m38wSkSq1KvrG/nFcQwcFyd50nbZNkSUWWO3ElpbQFLH/Xq303mfdgKbzyb28KxrD05BCTZclgpTVSmUoGTimys0UOkY0M7ESghgC4F9NotEuO52A6EuQTvCVeuf9oVeVHsSlCOydgtEmyO7HU21cVthxVSu2nAwUlXI3AqEJ3O8RGhhNAkVvKl2gyZzMdDBdVvvaEkjpeWzNzZxDmjivi3Z2xEEbwjdVZtOxvLIA3zE9eW4QxzWCy7mkHAuqQxpXV/fjoXGpEVOVUt1xk1BveTzzIWq00U4t06n6RxTXXNcC3BOqFoVZ4oOAtZUYmzWZtrMBL0T25VrVq13rHX60HblujW7JxbOxtp8NIKujUc3VlXnITBsfjhGuH60Qqki1cbU7BrQlld73rHfKvF6F4Eq5D0mIC/If0zAzYtvd6mwsvFxX+A/xlHL+/68lmK2YEhXSenPSJ97OqZn1+nQ8R9av2OJ+y75Yt+xZDcI73LXXRVU9n35sTLyYw5aYJVYBuzQifjPEtUOApbvHKWwQZBYuKxY4mTMA87DywMxePtaUla10tbCmxc2vX5rL55+a+PxQMH16noqigHtStqYzGaYicENWyE7JhFjl/FKdCEJlswjTltNOznt2k9+9IX9+NF9R0HGfK6YE+2tSwV6VwERgEOBE+BGaKPrW7u8HdpwVbZClcqqroAlj73txm5uru2817HhFHDCVjt6AmZQKdvVLPIHfb0VhHu3XdpiMlI7rlNv2HQRibuGrBgJ67Tbtm67E9MH3A1ILdUKoAVsg3ht1frdluZMwNep8BKwCnNQEC6AZeSILZSlW+LgX8cslWqFYI6eIvyxTRH9SBC3nC+ecFtpccLvktUMYBLmk+ulzZC9KlSt3mzaJpzZ5ZuXNmSetDYLS4Gtg471TrvWv3hsZw8fWdCo2Zun39lX331tu/XcosnYvv72td2MQ2lCUrGQZO+fdq0R4Aixtdk0tCcPH9g8Cu3l5bUqLEQCzltVO23XrNdtC2lLtdyHJ8dx1iuOyqSKhsdVLtl8htr/WlqqVHFOzfBuA9U5SFFx1zYrUSEAfjBDZR3wLRSx3go2HE9sErqCyWQ8VHUFB00muM5qVMVHNdeoN+zV22slRGBNzUbFahXWEYsgWntOc+G99Bgmod8f5ULZZouljSYzXVu5hiCKUKcaM9kVcS2hNVDtuZSbV971BrqfzuuUb+9mY3BJAYNxcyFizv3abjU1S4U4r2pOmxmXTWvW6up2IOyNgDZ2PajScI265/dsu6sImdk5vW/FRtc7CBDbAdEELZvOJqru7z/6XJJ93I+03JOKjuggRSJAUbSB8euLO0reHnePRwdpxdzclH7msRZftj13rA1314or+713SbbHvntfEsxWsenP2fe9SdtxXwWcruqyn3Es8SVJc1/y/X6x86HeafZ9eVV14a//+q936R5tOlN/7OLn3TjJQe67gdK7BqmCCPjh87fDv6iGfF6R7HqS1/t8xHUtVSXCwQGCPo+U6FBgt0Vo4dV3Qp7dXL6yt69fyAh0MJhaiNUPIsurnRIfRwLqTbp7kulyeH8yuyOg4CAAIu78vG8/+b3P7Eef3BOIYouaPkP6GL7v5+W+dNLsBFUJCCMMpYL/4u2N3a4Rbq7a9Wjsfm4QdWnEMOtD5WNXtNYJgBMS2s7ezKbWu/+plYpV+/Y3/9WK1Yp9+sVPbBeO7fWLp4JucxKtRt0+PevYdrW0WqtpjWpdPmg4SPPMi8ZFAIBnVwWgUlKwatdKAkDQeiIJIn9G+0475JiCsKXaxflg5WusduwibmFigrqGyuGEfPjHC9YWSTPQm5u1KBCyF9IY1CHyS/Qky3WbTSY2GtxK7uoqjGxd69inP/2pPf7sM6dNbLYChhTKNXv56oX9+le/VOxdb1f2+tXAnr6+8mux3WiWd97DFsjnuXgM/vizz207ndhgNLJwvRLJe7aYW4dZVqepzQX2OTX5B+KmQbvVSf5cTQAxbLi4pmy4JAenSsf/rsSBB9xyZecXfVXvBH8BhtRy9nY16iKT6dRuhzOJWlP5jaYT2+xKgu6jxILYAVWbWoHNpr29vbXlEhdwWs1Udo7urTXb4tthI0XLFfDUeDZTC5nkQIifMmNjTiu0rVknwFl8ZyWc3WvutkBCcO1Z1yjFHzCmV6piY2bGpk3oXVwWRgNVhMwZmduyeXHRane713lXXNCbNWp3O+JUMitkntjtn1ux0bCiKroLq7cxpS1LszVxscBxYjoaW7/ncmBsLmiJEzf4TBnLou7DxnTJ9arHIwf/TsBbcjKRskK8dd4jFr0vbh3a5B+qqO66+T+UcNPHfNfPu8vrjsfc95+Srfb2JZu7JOx0tXmXY8h2D/M6i++qubgTyWs+4NmlX3BscdKJbV+CzMvSebuC5HUgvPi5y4J9mOyyf1eiU4D0HZwoB6oKmPV460ZiyvEuj4cWdBeO07Q9bTmz8cuvZAJ6++qFvX75zKYknEkkDhfu1+PZSlJcUmtghAMQItGhVGXnA1k4aQz52al++ui+/eCTh/bDx+fWiG1KKJmk7iLpLifNb7culIxiPKg7uEFwszb1PiHSnl3fiNs3nM6UcHElALRw796FnZ9dWP/eA4nqPvv2GxvNQwFITk7OlNyu3l7a25cv5V/3yedPbDYe2Ai9wGhtDzsta1dNQfHk5FSzTIAKtJUEHqFlayQPBxBIHqpcECcNMAK79CrBSo7psfuEADsb2zEDZLa5nKuyQ7INUWQQmMiu0RaGu7jYwleEHL1Sa9KWcytsqc6dV6c5JsT7otnw+saGNwNB5yM2Hp0z6z75xM7PetaBjAyAAVRoDLa5vRnYP/7Dr8R7qzVpxy3sxSVycAuBiBC8bjchx5dtCDKzXLXff/ipbVDj2LlbxsqKNopNgJuVqrUrO1FLICSIh1iFP1mOHTfMKrE9DvNIGehu15odoRnp1BV3uh8Mp9Y/6VmzVlbF0Ww1dX9xD9HupdphFvny5Rur1Rqq+ElIGLBSRRHA+TObMXh7eNsxEx1M5wJ/tFHAKVNxgZLl/sfbDtpmQdV8GCKh55sSaWUOZ7aFiN6qqKXerFdEDieBME8T6nSOq0ZB90JSKVJJMg/k3qF7MRmPJTAtW6x5ZFG01LXReVPJklBrKOIwV0Naz4FBzGZPTnruk8fPCwU7v//Yqr0TtUKDRseaJ4+sXEV2zJMlrWjNtqWJS9WITqab8SbJ7l0wZJMKAEjgKlcDUoyIfQrhjR5KZulKJhtgs7Ey7+fZGJmNk8di7L6qLFsFHUsWH5M49yWn9Gdk/5w9zkNV47Fjydso5CXAdG7JJru8qlJrtm9m97E7mvSFzC7+oYovvVCOxHTblez3p0/4ff9a36TkBoKThMcDxM6NB9FFfONyt1AQz44WJ6TgTTi00etvBSW/efHMri9f2XAwjOkHoC83Np65tiPHT8LZbAsWSYiZeYrPf3iICHwgytqtlv3ki8d2etK33/vkgbQCNdMhq9EjFAgCJ4C1jccjkYNxSxjeDO1fvn5q0Xpn/f6pDSYj21hFXnYvBzOrd3r22e/9wJ48um+9ACuVuki3KMX84y//xubMvSAsIAA9X9q3T18JVYjCxoOTtj0+79nCSja4GVizUrcevc9VaJ1GzZ48fuSE4mrdNUhpT8GpQ82kXBC6j5eLx9VqWlMcqaqV8TeTtZK7UQuoomSHWW5k62iqakctWhIcVd2uYBEt4KL74clol1lSOLUSyV8B3WcvpQqAmqk9++qpjUahixoHLWvfh1/H/CywGoi+ZiDFFCE4aa+tCvbbr762p8//zVqdliDqVJhUzkK+UmGXyprRbpYF+8HDB/ag0xJQYzabCHRBMG20Wy7+DDkaw9nizgoAWlibEvB54PXOVaQ9TsKDB0dVKy8F0WJQAvK5FZqrMgZeb+z+WUfakZwDPc0ETAWoiE3Ey9eXtlx6WroajN0Hj40FvoJWsqvBVGsEqZtWJBzCKlw7HCxi2D8k/Q2qMtxwsqCi01i16Wyu5AV45/Y2FHWk36oq0ZEY2FSJWiOVFESlcVBwfVA2VCQpflG509qluoTLyKKxgWDtSNysB/f+CleSQlHtTzanbJTKFQQKalai2xAEVqi6qAHPyOn5A+s9eGSzcGq1ascqQWCt3j0rITpQwq4rEuAkZK0KBWt1TrSRZL1d1s6BJ4oRbCIQfG91YgK/o8JpMSdrno41dwnEh1p4h5LXscT3Md+9L9kc+4z08eUVIndJvvuSel5ll+SBu3zux742+cx955yXIL9X2WUvysfoYu7bidz1BknaD0lmzvZdOYHvL7Y7SHvr03fQtC7YcSbAep/fIecEOTm07WZui8mthaNLtTaj0bW9ffFCHCeCAUFpEoY2XdCqcmI5O9n1FskmQCqAVRxRKACKyGFm5+c9+8HDczs9PbUvP71v9cRBoEDydlUTMoOLItPaCkUoRu3++fXEbtdUkzO1SrFPoW3z+JMn9umXP7Rer2ftdlczPIJVvdG26XBgf/s3/6+VGm0rFla2GF7Zd9+9tu9e3QraPVsv7aRWtB+ctqzYwhiUSqNuD8/ObHxzY5vZ1B7f79kXX3xhlWpTnyu1/0RvsYA7esWqlYI1QGcGdc2JgLZrRiIbBHb8FYf2o7S/RulkLnL5KgpdHxPuIO03jEGtYtsSgc9bnttoY6t5pBlbrQ75Gtg67gYbu37+nX391UuLrCYrn0a76xB23NV7LaviZ9bpq7JTc3gHEKgozcjf/PpXNri9sla/rRbpfDSzJTCJCtVIVZXI5+cPrNuo2FoajAu1E0HsMr/Du7AOObpgNhxOrLBZWqOwtZ0cAdhdgPIjQNN296qCm2AeTSViTmuaewOUb6vV1P03m7MZWdnFaUeCAov10tr9rkA4es40r67aYDy10WiqCoRKj4TDzMw9CysSJmevxaZnHEUSBWC9CfqnPe6FgjYecC+RZwNhKzWcUsmm0A6ipeZjb26mFq1Wsgfqtmlh0vaH1O+0AWZsVEwkP3EnAe60QPECpnGVI55RACcrdUwAYYEOLViROWe5Ysv5UvqddD5I/u4gDxrS0cS0PwGQ1EjSW+63ht178rk4hTiYV2uBNYKeXNxBwzJ/x51B6jLLuXVP7ruj/WrpsmUSXPdWZmK+K1ugFCAlmecJtCbKkvN5swH0Y1qV6WrrrknvWIvv0M+zlc2xiuiuldmx70xXtHkJMxuz9yWxvGImryhKzutQUttXyX1vTdJC0Hnl57FElXeTZC/2oR1HOnlxgyY3a7JI6QP+/gVjdgZQgLmCE1alxrKmzePQb97zDp0Fz2seWji+tc18ZPPRjW3XSxtevbDb12/senDryS5a2XAWWbh01QoejrlcwSGEo0VJG8UVORK9P0AHDx9c2FmnZZ98+sh+8OTCarE5qGu6OF3B6QUrKeVDBZjPZvbi8lZAjLfj0L6i5bbc2L1uYP1myz7/wRfWvX9hQbsnNCQBWOdqRZuORvbLv/sfjvLbrqy0Cu16ENpXzy4VgKulgj1qFq0B56leseFkac3uuX328IlNxyObDm9ts4jsF3/wI3vw+LESxRpXB7EpmFEiv4SCStFqxZ0g+syOavWWJLFcw7JipWpNSZJgJW0brfPMNsxIZfa59VndrmTbYsVWzJwqVQvDoRW2RavUGvIbrJa3VqvQ4DSpm/z6v/7Snr4e2+Mf/1hBUVX5Dmm4oioRZLFA51mtrrZnodRwBO1uJ0Peb589s8l0JJeFXRG1/bpdnN+zi9MLO281rcj6x+1L0TBQqZEA+VIbGS4W5qncA4v51ApQQmI9VCp+5pkE94La7w6Z4hiRBWCWlaAT2ehA4eCY6DYQ5Dvthg0mYzvpnwikQvsPVREse2i3vb26FZITc1jAKuPZ3IplR1jy50LBuWUkHSGPNRdmLkuVhgN42eZLPPpCVd0EfM3QShW7HU8sqFbVFn55PZZ7+ZN7joqkHU31+7FL9gAAIABJREFU1G23dO24xrQU63WI8u/bjeK2ot3JsxarCZHkdA9snY5Ta/p3lgtbVdg420NCpyWq+Sn3KE4JbFroJFTcQLZ3/tAa3RNdmxp6mY22ZrfVRkv2VKgJMSiUc0SjKSdznnmJczMLjPUtlfBYbwBZMcjmfQfKJdEkfJ7i3B0LqnlJLW9zvi/5HUqg6WR7KGGmY2a2Wjv2vrx4nletHavG9lWX6fdlc8Ndj+1QIk9+lqxjbgWXYy3H6z/g2WWrurxMeyj75mX9JGkda2Vy0CKfxrvFvPflLRZzEb+5Xbor4dcowcUu5yJoS2h5rRbbdHBt29mtzcZvrVyu2e3Lb+368qVIyuyoJxB850ubLIAqOxmYGccqUUAR12ktkIX7vrmayqOH59YLAvvsk4f2xZN74nJJ7DaR/ALZImmQrY2vR/bs7bXdTgAdlEUWJvnB4wMc0G9UrLAuWLXVst6Th4LWs+uv014Ti7sooMN//+//zS6vX9rJvQt99nIW2fVwZKXNwjo7ACCLdxuBy9nannz+M+u3GjYRNQHn7Kr1qmv78kefW63edWV9WrWASha4vVclcF3ebSwgkAZNWazQjiog3VRvCKwTg7hjm5W1bWh/RfinuXg2bUi8xdfFqmaSvHdrPj9VewxJt01kFeqvnVk4mdpXv31m8x3BsC77ncTqhrkZMyBmNSR0IRULJasHbQVoefmVq2o3r2lFMoOi9VqAUuBKOxLGhuKAa8EytCqalehHzqe2Xk4FvGGTA1BIvM1V6L6CIEk3oBepIEAjwilc6FrIwUGan5DFQcu6rBvdgXLNDUyZX7L1abfq6hYQmmm3TsYTd3aQnFbThmO/F/G2o8JC3YfKhfkXawkXlJaiOg74721wYC9Yq+GizEGrYyEdislQ6ihIePGLZwEkJu3uoNmwp5djkdm/uI/xa0XtSRRRuq2GWthaT8TWSURVnBC4112mKwGB8bmspyTfqOZocariq2l2yrPRanekUhOgYyrRnY3AM/A5QWSCmBStpVhUa7L34ImNR1cShW7de2yLaWSd3qlZiQpwo3VAPBrvunbvRDxEkluiN8r3C6gmLc+yQFvSnE1VcLSY3b/xvcrRvvZYNsEcS1rHEkj6/enEkQ7ixwqNQ9+RjeX7EmQ6zvKeuxC9PzbZHqtg8zYYx9bvLufzvcou8bM7trDZRJbN4HnZWNn0gLVF+mf7aAeHkp4nSFcbSXZnci0W2sp3bG7O6fJk+NyR9KjuosvnNhi+su7pfbv65it79fxfxJW6HYwVaKLFwqJVQWoTJJcVlQ6VHUENg1KCQMwur9LyqVbt4rxjp52OPX50z374yX1r8JDFdAidh5IdMXZh6wjtzY1g5krK0cxGM2ZTRQU7AB5UcrUS6u1Fq7Xa1jq5sCrEas2EnED/9OlT+4df/dJOaI0JqBE7lS9C20xubb0rW6HcsHC9saBzz754eN8W04naa7SmmMUxk/v9n/7QTs7PBWBYR8D2Z56ISAKcw25lQUBl13SXB+Du5bpaiBsU7sW/A9wAwXzpMlqoqJA4hSJFB7NkS7l58r5q7BqOKSgBHpDEWu1LJce1WTRDa5FKmGsKR6ssyGgys3V7oJVtsKup1K3ebIn7RrLDTAalGBIjleNyNnFaSy0WvKaSEwqUIY4kYGy3ZjvjprlFkql0Tb3tTNsxSSpuVePi3myeBOmhoonlzbRZWGPcC90CQWy+xekXxr26dXudBsTw6dR6/Z4q6gVkbgGv8HELbDAc2+WV0yEYFJLYyBRId7EhAx0LAiWMpiKB8zw16wXpserYa12bjG9132muSFuShFep2u1oYrVyUXPpt4PIPn3QkqwcyQ79TkTCAS6RqAAusTFKIGMk2TTi0QMkVBVEDrxVqapQYuacf8F6vf67xIfij1rgAneVVD2DcK03cC/YWTPoWvv0kUWLidXrLTv75Ec2G4/1eajocB8AfgL1ijwdDhfM8bge2qCgSBOGPvuVya93EtJau0ky5NjZGB9rPaYDZ17wPvZv2Z9/TFLbd2zpmJtXUeVVPXkV2aEKLPsd+yrDvM84luT2VaV3ed9du4UfXLfE9SBvQQ9lz3TySxJSUrpnP+vQgSUnlk12+7J9+iZhBkCh5NJa8bdS3cCzY+5ThGTKjEWRycLpWIFvt4hs+PLfbBYOrBF0bD2d2te/+TuLpiO7uRkJBclcA9Qbu94Vyi6SsXIUGDModpYErzWzB8jQ5bKdn3as32nZk8cP7Msn9y2owQ8CtehSl4liCtwzWjrY0kxHMxtOJ7baVQSfJ/ArYFTbCn5oIHbx+4olkRQsab2AQpTiR8H+/p9+bc+ef60qjIpHDuVIWa1XskrpdU+t225aq1yw7XgojhhcLblt046qV+zJpw/s7KwrkAEkfASOWUcqHsAPKK9AVkdhXoTeKkr+oDLdWslJV+4Nx5pvlpHtVlQcXrEDoqDlyXptiiXboQgir6Stq+hLsFqWBS4czUxUTg6AEhANWOv7ON7NciGwgkPg3UAXJQ05scswdm0FdQiKIupjAYPqhlsibK1OcIPmoNYW9AFPdNwj2hgVac2SvB2AIscKOIQCZRQk2k3yEiEcXU6kqIyEDKnceZ8cI0Co+YJkzNei4jK3RgAxm9bgWpJitIs5CypsObuXCpK5AkQDSOryemiTKYo/JVVMoFKZmw7GkdrpvW5Xvm8kQnEoa2Wrsr7QD1onElBgDhkt12qlSlGkWld1R1W03RTtzWBmD8871qpz75FsfesIEbyDDx2oYSWXqpIxyEntEWJxcLWuMaXnGCXdBz0FwBPP3FSdCtqXyKuBVoUPSbtSGqulsgVN1FQqakmyQaH9eXLxxBarmdm6aP1HX9q6sLHNfGm9i4dyuNisEIrY6jmnO5NoYjrJ3zVfub4r1FaqdR2bjzoS+UIPGCLdq5Xpjgj7Ylje5j792rzEsu89yfuOvefQ+7NJK5sgks9OS3hlE1W2QEmvQbrCzUqRZaleh7p9ece1L2HmJez0caTX7VA1uO9zPkBjHrvYx0r39IFlM33egqQTptMHfIieHMehE0ocpBNgwLsbh4SEVxjoNYwymdupDeU7TOkvLkJ79fXf23KFmogZE7BXX/+rjYY3dnM1sPHCBYtxQUDDEY4dgYaL7jMogqLPhkBQBhXaXWXrdAMpUXzy6KF9+ckDazdoOzEwcw84QeolzVVQ4ITofjt28AFag+5y4NBoINUM/F3RoiJemDhQrE+B4MMuv6x5WbjZ2oubkUVKAoKiCTre6/Yt2C6tptlT03Yr3J4HTsBnM4DTATw12pO0v7D8KZa1ftEkdMuUZt3qSo1u80JQBmlXbQQKOtK2jLXTuH4O697YbhnZirmVwA1EQjd23VrZCki30V7kHEgoFXQXHb1H4iBZ4KLt9JKCAx8IwmoR0iqE04YiTuyvV0QmCqFiub26UodAK1g8FWRWyxxxV+Dz4hkT14VqjldR9TOrE02lJPFhNhVSc6GKixOS5L5AWUJLECDHhDZEjJqEiFwYFSyoSrlTYPsDkhH0IzzP9Urr3eo2bRpG70xzWRtassia0apkBqaZX8HsZjC1GyEyXfYLVCcIyNFsZZMoUvXVbFRtOBqLLwf1AEk00UJqLc1mATXN5gu1hwG1uCVQy8bhzMJoY1fDiT0661lQd7cIjtGf14LdO+np/7M5xq3oYML0jKulRNM1ls4TQGnpHEKKWPihLB3VNgmSqpHnsd1qqEPgCamoJEwCF+G92hBVoNFoWtA9tcVyZ/37T6zeO/HqzkwdDm1AQMeC6hSHksq/oPa6uiJBW+FlEc20ppIrqzY+oDRxju9kBVNx51CVd+hnd4mPxyrEQ9VOkozSsTQv4R6revKS3r7EvS+JHkrEv8v67Uv82XM99tn72p98zjs05r5Edeyk0ouR/Dn9/7scHK9PaAfZZJdOiO8XhKCKNwDGjA5M4WfJzz3ggmzzgAakWqLNsX/cLhrb89/+jW22ocwwN/PQXn37byIvj8dTu53OtDuchRvJg0WrjSo9EXQRABaM3gMjDtIilddrShj9bsceP7hvP/7iifUarhzhotYFBU8eSLVSV2ubzyJ3ogbdBlFdKhVVp1JoNlJX0hUc30lokmEa3F7LQ4wdaaXTsQpWJxQ41aobvcIj3K0VUBYjAiXQ76YqF4xICazAxgFD1IPAyjUSAtB6TwQAFAharCfiysz9aLvR0gREUK4g54Rgr7uWE0QVBKW1ubINII2ta3zKdJdZl64xCaVk23JNrcMtfEojqSAE7Ulzs5irslnMIslN8cstbtwkVrZAJBrWXbJlrrlKo/AdSZi2K5/Hxob3bl30Wh518kIEGevyZrrvEhFzEg1ACQjOVfwIHZUIMEMblVj0gPdz/UjKoB1JvoBMkPfy5I4PHRsm9DhJjAWbhXMXEACkEdQlML5C11JajcyN6ER48OW60kbnSAFMvb4ciJbBGsAm4LiWu5KNp2hTbmUjBOVGDuMgNtnEQONo9Oz6dqBugSTAwqWg/lBaqNKYxd7cjuzN7cwenLWt2yjZECqDTId5dszaTdCrJXU06MLT1kxQjFR2cjGQUzlyfSQaQGFsLt31AHUUB2VFWhsSbdCsa4ZH25P7BNBTPXBKS6d7KtNVnpju6QOhSot0N04f6dmDGhJ0etroCDVcpdrc6b2ukINcGtw7EiDP2cJKFdcvVasVqkyKw+tSec5h/F1jYLriyAvO2Y3+XSq6YwnrY5JuXhW47/3Hji1bDWaPM/v+u7Qks+uerb4PHetdqsTk8z5IdtnKLu9A73Ix73LTpBcpSXb8P8ux+/6Ju/WNE3bTszpvQSTnIJVzyY+5PBCDc5Xf7OIn13b19J9tvcHksWzbaGrPvv5ni6Yzm8xmdjsOpaUYSu9wpxbQbE57hhkEyEcKjQQBSrgyeYnVccOu1+zTx4/s519+ZicBgYJz8tdKNYIqRD58VCmY0ZLEiraJBYE1jyOognJTcmTW0pBjtDYCEtulHQtRtmgV5hzbpUXjgT/0tap20g6ugJelcsUrWqDzsUu4RHOhD9Tw3XPncsACkIDZGXtyKFiJmcjWtQdLzOqqdf9zXIHInJO5ohRDdmrPkrBoW/Jb30fbD9PX2Ex2w/9xNY+Fe+FQ0WHkP+twpmQRRrQy4/fCddwCXHGfO7hskMiptJywvdIsT6bmnC/ITMjfEshgbuxWTELEYidEe3uzeAeqURsWFGTdwTfQMGhhlnaAn7ZW4u9sDmidqcUKAphWrZvSrhahEjQxFP6lZNNom8/H0sssFco2nYS2iJMlG5heH+duh/BThXNwoExB1XI4AvRAg1is7dWbgYI6Dujce2rdo4gywT5prZZgv9uQSgszMJw20BqFcH81mhLxpVACNKYbtMXvZAzYYmY4j+zlm5Fd9APdv9PZwsLl0s56LVWoqO7QAmRNQaXSYUAMAEFwt+TaWrPeVAamMmPz4LQEZn0aEFonqGq9xLlcb3SfAUihQkWsnGQHpw+5uKDTtVqAhN3GOmcX/owUK9bqPxCSVGR6WqIIvVdAaEKB8fZkIiKBVmyyOVK1rrjidIRSfK+y9tyzHiPooPhnZKunY8E6b7OfDc4fW50cSmTZyiV7fHnHm60m8z4/mxDTr8kmuPQaZXPGvsrqWNGTXfd0LM++91DyPlQhfq+NmVyYfbuRu5TAedn22Mm+M0SN5ZUOfQZVncfw1KwuTnR+sr5754Fgp/nOi4yqZT613SK04ctvrFAEzLCw4mptL776J4EFcHhmdwsWYI6u42Jj0wWzEios4OlbA53vA3ivtrCIwSGgLguTkj1+dN/+4Cc/tIfdtpVKJDqIyNi6eJvWtu5rJ9AGSQUmGMWDqg7XhkTSi7+x42SOxtae6o5WEOdYKsOLcqIwuoLLaKwWkBwg4qE7gAmpbwGNJyWrXQd/qWnVVlffR6IRpwrEZQkn7rmTomNSrrCTG1eKp+IhsLI7RqZLCRQgUDFOdmpBop4yEzUCfUZJf9GSQyeSBBdNrVBvy4FaAtgkYkk77fRZuAIQEBcbjqIkd3K1M+czxnveJl2Gaj2S9JSoJHDsO3RvCVIx6nHx1jgVoM4JSoqrvMitgCqbS1iuW7kBAZ2Kq2blcsGDuWdSn7VqE7LUWhK4mWeK5oJP33xmi5l3A6TrScVY2FkYAgJaKhgjQUbrEiDTCmNEW1q/D2mbxICVFGoeLkotZ/EqFj5sGsxevLqRJivVy3SOzmbDhbY3WxuOIyXzXocW3UYCB+hcSq2kUrPhFFcD506SbLr9vtRU0IDlPJHyurweWGmztjbk92gtovpJD0+8paTkNAeTBVRZxy+um5LDVqhl/P/Ea5U+bcHCaeR6ofOl5nAUieizkhh5JuW5VymLs0fS5h7pdAJ53rV7p1br9Gy3mFuDBEjrlJboyQMrBx11DUAEcx+z9en2TzWf5T6RFm2spML4QJ6ZVOYC0JDY4g1krKSSaGkyG2ZtE77doeomr+I6lBAPxcu7VjDZwJ/tnGWPN+8Y85JZ+tg+tiLLJsBk45CucpM/7zv+Y9Xlvo1ENsHmJcq8z/5eG/NQUspLgNkDOpbU9h1YOtnl3WzJ4mrXvHESuUJYajfmn81/gXzjnYbJJSK6Wwc17LYWhhPx394+/a1tV1PsTiUV9ebrf5GqxnQW2c1gaKu1E8ixMxlHjqRj58nHRwt/0KiIQjksmLUYsFMZITR879x+8Ye/b1+cnSjZyeRVwrkkPdB0tExIas5Li0sQBf1EbMXJ7+55p12oEqITagUfiC1KqEAkLB1Lo1HR0hoi6Ar8AJkee50lXLOKlZtNKweBVesEGlqH7HAxbqX62aiVifcdAYlWWAk4vNCIBZfFkto8MHE3AoU4LJ6X2HG0IUPbAN+P6QCefxzqT4AWYq5ct61b1EoYGh1IWq2sgxKzThpkIK0zduzeQhQaEqg95wryccFcjCo2TkpKFj5vktGqqtmC6AHcD1R1hWJVFANVKwgSN5pC7sIZ4/oy6YMXtl3jdM1x+WeTSOBkch+xPrTTqOrU1p7PtMYCx8iiaa2NBDM8mdniaLFcC23rjvEliRnjk1erFy2KFrIBUnVH4Ea/suTSWzht3AxDITODVtM5i7SC9RxsbDiNdIwo8TTgREqOKzYVhpMXogXL9QTKA6LY7NG985hcHlq92hAAazmdCiQCehSkJ21M3MXZ1FC947HIZkDtQXzjGg21LmnfMjPkdVK5qRRlG4VX4XAUSTYMQFOz4oAipgkAebg32+223BOiaK5ES/Jtd/rW6PQdALVbSQwdtSAkw5qn9+SZxz1JW7yJoAAGy8x7BTqK/e25d7kvNzvn98XJjqTt9CYoFF6Bc48kCNLEBSGJYfs6W3mJIXlPtoo69Pd0Ysh2uo4l3PQx5lVB2WSUlwAPVVO/azWaV3nuq9L2vXbf65PrcSyZZ3PQu81BgsZMPiCvLD6UmfOS3cdcuOSCC9SQ4vCkDzh94YC1EzCodrKJLjnOxHyS1iVPlweGhTzfeFBpy7199q+2XUyt3GzZ9O0zu3z+tXvHhXO7uhnZnOSA3NBya4PJQg+y1CVIdmgTVkDU+WuYt7XqZQWcWeQtoF/80U/tZ188sSoiFLHXVhKIXQQ33nHC/VG/TfapqiCQJVMFA2oTmBuQfFHrSs77SqChcVXjRQxOArQffX5F65Cgi9GrVRpWCfrW6PWtXC3K+VnISYjIcWAsUTZt107oxuEc+DuBX/xEds0lBQ4qBob/mmnJhNQTOMcmXc3lwhbhjUSuUSrRnIz/xPY60tqSliZJYKUEXKzUBTQQii7xxovFf1GtIRGSVERhkPmra55StYvhx7mQGAHS8FVLnxkCfmBjAQJwt1sJ7SrjVIE9ClZptM20eXDpK2ZItl7os1XV8Vk7CBOQp0FrLuM2bWTRbOQtMBy+53OtPQkWIQNmxPxMf2aeJ8uitXRBIyobw0DV27WfPOw7MCV2gYfLhoCzqpLCzsZyYS/b68tbVVgkTm2IADntdjaZLeRvR/vSaSSlGKDCPKti8+XOQipEgYN88NcGHdlqWAjdgfY40m+bpU1GU60Z80KqYVryqMDI1kiVN0Aptw1qBS23KBLJH+Fnd0pw2bCSLdZrux1hmhyIs1crOpKZipkWNPQglFO6va7bRUmJx6zV7Vi3d261Vs8KWxC0VbmXI3Jea3QtuLiw8c21no3e+T1XqinBP+1oE1wqOMBNFX2prI1ZgvSmGqWyTIyHJYsWU0tcBu29x102oO6r3o5VR8eqmkPvP1T5ZN+XPd5Df79L4vuYqjOdNA8l6UOFULZaS39OXiW3r2g69O/v2pjp0jjvRI+1JrPvSbdD8xYg+32qChKXgtSqvL8wbplCsmMnnrKTe/dq/x6MMJ3blFASaF+slqEtZmO17DaziSTC5tOB1XpnFl09t+df/cZGo5Et5ku7HYae7Nipb3d2M14qUDlgwYQQE0F4zYNdsPFiZc1a1doN4OMb6RD+0R/+3P70J19YswYAw/mG/NYsTSLKntDKtFtEdkW8N3ZbL3hgB624IYiSfHAjUAUFIZtZXyw/tqat51w9Kh2qURCPVqhZOehapdW3arvtJOwYcEGF5bAO2jpe/Wzn+Jd5BSWQHXNOkgJouuVCyQiOmrz76k2rNpqe6JDoorIqQ3L3Y14vQzdzJbHE6EiUSfgsuQCwq1ZAAllaou8ovh4ailRgSnok9DiJuuA29IaKpNroKvJejoukJi81cR9dQUcNYlp3se0T1229msZWMYA30Cx18IpX1e4UwL1BQhPJWDt/NhpuB0HFiaSY3N0B30h9Ze7uFbgazD3B8f0gAEnDAqRs6TA4ZYD7BToB4A0EyK8HI3t8r6cZG3cUajWy05GAsQNVhpOpWsckOwTKmZdCbAeJCyUddOYsXArw0qQak8qKS2ZRMQNoCak8hSTFTaIgCgnrS6WoJwZ38XrV3lzdWLmA3No0nsmRxNyhXT54GKy22zLiBS1J1coacb067Y4t53M5OTj6tiBvSNC9vU5LjgxsFRfLubhvgEY4P+aV7Q6tyq1V0fsEXdrpWa0RWKPd033ErI42M+hfpMNI3PxGOUXqPaixNFuxkgwuDmiarqxarlq5jkuDV8G0i5PExzVmw+mobtaaai/f3y6v0tvXYssL6NnX5rX8DlVSeYlrX2V3qKW6r8rMi+37kl3687Ofd5fq9liSSle7eTkiu77Hkro2ronW8jHz1n2lfHrHsq+Vua9KTC9K+oSyQtDZE/MBsw+W/fvfv8JPmqqEagg9S08imt5t17ZkfoKgL1yg0bUtZwMbD2+tc37P5jev7fm//bNd37wVIXkwiGy5dGALAXQUrgTd5rNQlydoQShXgN3tbLbwB6kX1NyQdbO2zz77xP7PP/+FtXFDUD5wNGiiEMNuWeeAhgbzrwRxSPAXxcEh/IAwZCfEEJHWGa00KXnEbUEqHyHNHDSzLdet3jmzaqsjQq7mGHF7T0lXbvBOvqViJBAo3q/dU02vVTLcKcH6FNGrHFW2nEO9KQKw6AuqgErSnKS9h84lSE7x6vQ2kJAATJgbkgx8nsp8B8g47bFKtWU7WqrJRSWxc+60aAlKkIiXM6HydmUUW1g4KAkrBlEM3SQXplYdmHdRQ0isBTeXFUjFkzqGozQrVW8KrUkw9+qPi4dUGKobqhZp5/JdtMRjF3KqVDYgEOmpEmhhCpjCfFii11RxSyEehfQr7GwW0dbd2nzpyEwcGNgj3AxHmvOe9XAMoOXuoBoI8piMcolEGSiWbTZbyufQUYfwJJGwo9pCXQUeXkFybjiVQ0FgdscMlLYntkEQ75kVI8hdx/XBmNMWrVFxniSXhc9hYzCCxhAjgKs14PyVGHhj1m6R7OYuCK3ry9xuIeNVEiXPIdsNEKGXV0P9+bTfUQKGAsF5jUdjWQW1MVW1rXW6bZ9PSz2mbg2c3mtV6937xMFH26KV1Mp0Wyo2QdFibucXj/XsTGcj6/Tu+X3Nxk1V+FbtzRoALibWUnhx9K7HETZiPnf0GfeHKM1DVUj2Z3mJL0loeYkkHfP2xdH0d2TjaF6SyVZCx4qT7PdmY3JetZYcR7rS2lfkfGxlmLcO/38ku/Q6fNTMLp11kz/nLdKxGyVvF5PcHLR2EqWHdNZO2pyOwHyPuvxwN+EoTdoo7y6MYtXC5qOxbQpb7YBvn30lGDxzFiSSwqsX9uq77+xmcKOANZ3ObTzFALagXfgkwgWB3flGRHFJh0kJxSu8xZqgakp2G+aEpZ31Tnr2f//F/2rnnYZVlb/8mBIfL0825AnmXjHsmQ8pgaacO/95547YADuEaCSQoCZCkI8TFm3ALSUTCaLSsHKtqZ27KAE8zAUSkvvUwTGjZcT30vKpAv9fza2wiVQpoL5Ci4k2Hy/iY/nlJpfeaOX4q0FLSDgCrcZrkHJLGJoupGxBheeVm89UJTAMGIQEFsu7key8fRtLvdFyjHfbaofhWMHqig/Hn1zZpFBtas3V2qRVKjPTpDaL7wsqUhnBJhQRvAKoGh2okVToNGkBMLhIMC1pEjQO8u6qLVFjkiktQDZRSqas/coWc3iA7mLAPYM6D38nybnQt5vWEmHDxUSEatrecAbpFqx2a4kXUJ0+OO+qfcjrcVN458u2xiIJRZylqvXL65GqK64kSQxhaQI2XFCuTTd433aEOA+XjtcMRhOR9yV1tjPrtpqqqCTrxcoS7LHt2WzlGVguujBDjcqoQvKFDuPi0yAouSd5bri27DFI4rh17LhvGTFUqqrUoEygPHT/7AT5b+v02pqxItTNbXh+eqo2JMfSiDeKzIEbzUCozO75A9EQQOg28LkrBTpfOgxsBkHNtk/ObDq6sSZi6DVXUXExak9ide7VWN4sef6oyN2PEaeKxFbsvbddNtEkf0/I1IcSyaHKKv2yrkvRAAAgAElEQVS5d2klfhjbPhSrzv7sYz/7UNswHdv1/Ga8/tJ/Tye1Q9Xpx+aJ7HfsW699m4X0sSR/VrI79EHZE89e6H0LkbfbSU5436Ikuy6209yI6d1KQjpPIMPJRXh/IxJcUd0gACTEdIfPR5OJlPg1xN6t7Pbpv9pW8xnaF2W7+fa3dvn8W6EwaTnxME5Dn4UQCAZTgg3B0is4kGCSC4slmtYblDrQjixZlVkQu+tm3f7q3/+Z/ejRaQx8iNtmUiOJK6JYsJZZCMmCdp00dFWFeMtFQ3dQigRaKXmA5oyxhmqpba1UR6eyKg4ZQUT+XiR8FkdKI/46cfzUdvK5pUjVm6XZOvRkKVPPOMPF2ockP8llKbExn4HkXheKs4jOpGgNrkhCtQNZ3hOzI+AQ6uY7Kzgd8GeAInKJ8BaSuHGqerlWDtx5t6tEcZ95oUjBXrmtaX3G3EqJAsM9my+ljahKQ3qVbsvkM0nnbIHyVBXH5mAZAvGwAhJS+lzW2dt5/Nl5kabzUAuT9Kq1WqltyXyLNiPrqha5JMq8jQlFRNZFkm1zQWkqoUicu5VajiTZtWEOvJAbeAA/s98R5QOgEMhM57AhZkCbMtI9cD2YqMJiUwBwZTJbiitJ+5f5J0mJ2bHQtVhP1esyeh1R2Slh72y922nDBjfudhLZSTuw29FI7wU5OZ2vpSSklu4OYe6iVUps8EgKuJnjZbeWgz2mq1RwCJfX64E0Yr1rgEVT2Z6/udF1uLg4py8rwEu1js0QCRXD44a4eVwnnCG0ESkXrUXbvdmydvvEzj750i6f/lYzvFbvvpUqvM6tt1q9CykicY0AAzXaHaGTcZ5Qm1W0BbQxuU9ckECmrmqNehuVSpOqzjmaqVZRKntkK4x9lVm6GDgU49JxLS9J7WsPZouIj000756rlD5oXuGQl7Czx7wvvue99y4bgGy1mFcwZRN03mv2rZGuzSGn8nRyyrtA2ex5KGne5YST78NDjB1cuorLm+clF8qPDWixzxASWSAHZq5tMri1Up2EUTAI5YNXX1upFtg6mljQ7dntt/9sz776J81E0AGcTMbi2M0XDiO/nSF7VbBqmT21oyJJdpM5waBk89XWIuDYxZKdNCtWR5arULB//2d/Yn/8xSMN+N0KiEorVnGJ+8iO0CxLK1LISCmb4PfmQZ+gSURXogK9GXP0COIkOH5GO1FqIYLfg4gDds38zf8saD87NKq4dSRQRgHxYkHSC7bDPBVYPX/jeyQF5SagauXyOYLsQ0EgUDZFLN9BR9DrOC+SA3Otpc+UaMUq6ZBHScKgPOOEg+9ZnNA9yTgCE8NRn8/5rlwjNLUghaZxkWolqYYnRFE3CFy0Oh2Np9epVerIRr8zKGVXav2S4DEHFuhCX6rsqFzrg2DfyQp0o6oNbVWSn1vKaI1jtKvaiXgjEmxpY/L3JRXd0payCsL5gCpsZdNwYuvdysIQI9udNiaL9ULQfXhnICEheXPVq3WfJ7lwcdFmuJxvzSbIuM1dKJt75WY8l9Fso1LRteHf2siF1Sq6F2njURnDHeVYCexUhKA1ez2nPQAMCRd0M2b26OF9tfoGo7GNJ1PrtQPNPqn6sALieSRJgZAFjCWX83LFhuHcOs1Abg7YFvGLZPr6emiLxUaWRlTTArjUq+ID0nbFbYFrJMd2vO6quIcXpPlZD5pWtLJ98uVPbRqOJQze6v9/tL3psyTpdd53aq/KrPVu3T0rNpImAImguIIgIYCUJTkoWoJDYTvCn/xF/kMd4Q8OR8g2bVIksQww3TPdfZdas/bF8XvOm7dzcrKq7oB0IyZm0PdWVWZW5vu855xnubHL979lM7SYq7k2UBfPP7DlYqENCs8lvrJ+T3EPV8QeVqoG44DACWBT4SxtdH97MUvTVvexqu3Y+pX/+6JiIAuCT1mgn/I7xwAx+/dPAYeiKi0LgNnzK1rf8z/PYkYeyIvOK319HuyKPuupf3cMKL9Q2Z2r8Ip2LkffOLd7yO908ruj7K6D40CvJbdyFtmweGU92vJfKh8HMYXF4XGXBlNyPlOGXTVuicCxn41tdPfK6lFXaeX1OLK3f/fX9vIXf6ddN8w6pR4gKF/7DGac7BSHghWTpxiYrXY7my0hmNTEkJuutlavle0qrmvQDkh+9zu/aT/83W9bjXkXlHAAImi32PmmQZOqJKiWguCVnSdgpokZ80cBW9k9F3GmqNRdpqC1WYZXYfEPwmlkEVRD+DhSodV5fcX2LNarqVc9almyqaDaRR82d/hQMcl5AhS+2LKI6PdLJWXZsfjJkxDPQQE0DFGXLPiiEqo6RbGUtLs+EILK/EUCcph3yDG8/SYrLBFQ6iK66JxC9QoY0Wp1izOnvQO+BwAdQYZmLS59YFevjYF6q5hGoy3EkizEvrCkaWPkc19duYpfCzmyMMPjmlGxcT4YE5CT1mBOyCx4JSDXHCmIx1frhR/TdiddnKzCVitbMSdecz8iIVjajMgj24rJi96O60Ib92E4tl47VmXWjprWqDmAy1UFEtPB25tUVgK8BGalf+OLbcmG06UMuqsSTW+t3Wqo2qIdqMzBasPuh0O17T2FweevRAyVxYo1dTGQ0NCGb9Wqskt7+flbq+NjGTU0z6NlLOZuqHzT1iDzT6QL3KPtJkkTONugx6vZfLmx13cjux50NbeuYQVWZwZYt9FwKDcgGLC0RNmg4qLDM8TzAHO20+5a++LSyq2WTe+HFscXdvXxb9u+Xrbk/q2eFypAARcbGUUSVa3V62vuuZwn0qaSfwjoa7MT/nB9sHCjunvU26ndztzU2dJZTkDRIp6trLLr4LG1Ll0/UynEU0DtFGAUVZxZoDr2/sdA8BzwnTreoiqz6FhOFT15wDu1wci+9zHc4vVZH88vhLfmS9P8yR3b9TwFJIve63Tp6iGszKvStmTW1DT7335Tepqyz8ZoSexE5ljMYBmWxNrarhLbTO9t+PBgrW7PdnPaNTv77G/+s40e7m00mtl0OrUli8sK6r7Px2brnY0XW1VxVDJNBLO0O6G6MYwnAXrl9mXtBqbGNdl9Xd9c23/4i+9bXPXqxz0WnZGJG4naa1QwLXLYYG3WdKzuegKjzrP5YD/yZ8P1UEsyzOhSXZ5ApaL35BgETGFGSDvMM76cXQorEgCgJUlgaqVUE/MSRxFpBwWyDp4iaVBdiebo0S60fAAV2swSlIMs0q+VlI0nD0rAk6pRhBeswt4RVfQZCNmpkPdYdQWAhizDolnDSgy9HfM65o5IFdDmITinjchsTailirBcb4hEwvUDVEVHoXUJMNICDZ0pjoWqTGxQZo8hlJQCSlZsQTguZqcXklxwJwLxCpmO4wrjsT2QVHjPVZCz0O5mg8NmaTlf2FKxO04yWq4WttgsVUkB74AdBAto9jAyuQ/YSKHz63RaOk4WfkaaSC+opHA9YU7JRox/S09ZadjdaK6WI1Uh3zX6OOQusDoBFa7PJJnbPFlwB3jcULVqF+1Ic2hmnqShl+vo6nh9U2DJHPnt6zfWhMQSt90GDB4ToCeDBP83f/hMjhOyDRu/OOrIOo3v4W40tWalYY063pRU1CYXFrdR24ukwl4PhjUcJdqjbKQAuzju6bPLjYZY0tVGz7pX71uz37bpw1AGANaIJRfByo6qGtDsXD33xJP10pazqdWadW3M0m4R61hKhnMx+bvWubc73ZknJbFk9bz5DX9RxytdD/Ng9FXB7RRY5QE1e1y/7uc8pZWYL0q0VOlZouvkc/r0WM4B7zncyF/bp1R2eSD/AqalbMxjyJzf0Zwqn1URZCJ9Tr02vxMq2iVp0WR3joyWmYzDwzviQ2brpZsUsEtFxQh5l3O11QQg5ZrtllObj17LIZ75xHp0pwX/9Sf/xYb3D2rl4B4hNt1y7USULbOVvT0ka2WnUWHF7CzXW1V/tByhLeNUsWb2UK9Zt+mekXEntp/8+Z/YVbvlLSkFbAIoQQQbwK7cxPrLPSbLFUJRqVrYpdLOZPVmYuhehen8TYJY5XC5wNjhPnhJka/HPCos9L4o4dqfqNUoabxcaJiTlb3qAnSoGIMhrjuSMGekotwEh3tvDQK+tDG9fclMEZF23ba40wAEYcGg3adZIZVXzXPIdI+ojeg6STYAkl6w0knjBgnFHUIUDqv2ZFkgvzsApCGRRyGhROYw14ORWRaZQafEZofWpsci+HlyvSRFcGMATSddsS/BPJsKOZj40+vVIqJx2nJKdcD3kza3R/co3UHVqvtkpr6XWGVx/3hyg7c3AToqQLwpuTa4oOC1apW9NaKOTWaJW3fNptaJI+t1WiJuAHheWZva6jA6JzNao1R8EEM8dWMyWVpEonydXMCqCCYN4o1k8g0RBUbmXAC73jjQX7QxdXad2WjGPNHTCPj85XxunW7flvOlTSZ3suTiXmAzplSDuieDq+1oztbkPAEfvlO1BUmlh+VpuA4dBMAAHTNAdlCtCFH6ylrM3EpUfVWJ4tmctOLIqmQcRm1F93Cf15ptzTrbV++ru8CmaD2fWf+9j2w8GVr9QBiIt0i7lzAzMRVgLE8mY1sbLip93wQ6WSxNO/BF2fdtaWUvE4QwQZY2k/SSlHCVWXeK1rt0jUxnv+laVwSMvw4wfZX3yVdreVA8V+AUvf4UBpw6n7TSyhZNxwAvD7xFVWfR+xV9/uPmIy89OFU6Hit/i77MfBWYP6minUnx7gQniqXacojEfdf9zvT58bOlpXFrpnTnJsdzuay4AfAuGdn04Y3tqjVrEWL58CvbLBIbvXltd2/e2iyZaxdMuxDLJqo3qiJ8GidLbn4e+JK16yUBIKQUtdfKFbtLfOYV16rWaVasE0EaKdm/+rM/tm89uxBLE3KLWIISOtOi5eh4wlgIXIJQqTJz8DYbLTYWXP6b1qVYZpp/SQgnMo4J1Fyz5w4SoIFXY1QeruvzKgdihlIGUvKFNidBAgEwBV0c1zQNZOW3IWpwDCxWCvFsuIcknwvDE/3ToVSz3Sqxw97JGdKQV5AMEHq6tlKdJGwnwVCy6HsCTHW4ZU8GpxoMPp5yU2GB2bpzh8Tk6rG6gNy9NINJc6Vku8VU1VyZVmgALFV5khBQ6botmdqckq9AkWUFBvcR7TuZpqTNFeuxLLq9xbtMbF9CQzi3/TqQg3CmwSszmCHIIkxzsdUjG1PElNVKc8Y587bFUiJz5C3T+VoavE6nLbE1n0Nbjc3B86u+vsdqnUWZNq/r85ZLZoQ+g2ODQduSNud4thb5A4PyZxexgDiixawNAKxV5DIbmy1IsqD1XlaWHhubxRL9nwfM8hX0O+QVIqJHxxbZ/XCseCTcbAYXfUuSmUWtSNWqWn5lUgsinbfmz7QgAao6yeyJBPEQZQ67pTYlEFxgu2re1/BUEDnxlA8KiwXZo4gEhIY1u12rN5u615ptwHdulx/8puRFVIdIL9pRx2pxxyb3ry1ud1yeqWzDju7V5XwqQhVSBoUjr5CWVPX/5Wb0peDWMLMOM3XJMlTpuW73HfnNb7Nz1VsRmBwDq6cu/MXr5JeXeW0mw3lkf5ovLPLgU1SZnQL1fOFyrqI7BohFwJr/3XMYdOw8tZ6eArt8WXrsyzh2IYrankUgeOzk0/d1EalbhPni/K7tkF5YFgeCIn1BI+aHB5QHkDaY//5ycmvT0a3VeED2a5vdv1Kr4+0nP7Xhw9Bmi6UlCa77CzmhQBVH/JrMtxrQS5BbryjsFJxjsM8cBH3UeIG1VUkEgUGnYVG9auPF0v7tj35g//yjZ1os1L5EPA35JrQZ0+QG6dX08OEzSRuJisaF1iKhhIXEXUY8YoVKTsAvZIGCDxEmtPjk5bgTMUCLPQR9GR4HKYEj2mMahNoQQpDQtgxloRiHtNWCmTKejQz8aTs9mitXAPay7ZmJiugSyCTMCbcrn7kBylTn8idU30qLjr6fwHgUuUYA5JVtBXAPCfQsSvxM4aaaxXkyuMyny2gCg4k47UxJLBSHLa2gJAfSnfl8UizOwNhFi4f2TbZiJEZoM+G5fLqunBNzOQwN1KqhkkSGALvRqztfEF2/SHsM0GKDBogh0IYByb3k4OeuI8Pp3CaYINMJ6HYcLOwgTdxlv2vtqG4VqiDDagwGKybNaO/qNpwkovRLM7qj1Q5DGH4nkTxdq5QPVud2UpJExZbijBAbtBBo0q6kRd9qNixZuKRjzndEtJS8XZ/Z8H6oa3J5c2OvXr6yKSSUNjZvB4ubTZvPmPG6+TPgxnnDbOaaCeyasQ3HMx0f9ySzP137EtE/sY2mY7vo9v2+IaGjWbdu3HLCFF6Z/Quyt6zT43fqFnV6AuD25UfWJMNvubRSs23L6cSurp+pouN7RhxPtiGzPCrR7ZbEE09CSKYTq8nqrqHvDo1natHmqQfOgM2uUekalBrKq8Kl4xI6/UWLa/p3xwqHbHGQ74alAHUMMIqA8ljhcGxdzX7+ud95yjnkwS5f+Z2qRJ9aLT+u80UX/txJBKnal1IP0gt3DO3P7QryYJa/WPkvpuhz8jsXmf2qknHPOx8epzvs9N+0k4guqQaz4NQiyZOZaZdN3/zS5snEov6llZYLm4/vbD65s7tPf2GTyVjzkKnamCuJeFkY2LnOFltVebDoaBO1m2VbbfY2njJTLMmtfpiwAJZs0K7bdS+Wh99oubG/+os/td//xvt6UJUxFkIk1Rrxb1CSiFR/hyJMrTiSvwMocv76eWi3POrmqIT4e6V+e4ipFg8AhWvEvEkm0G5rJqYhcyvafYrJ8dadnD75fcgaMk/xKB2ZVYdQU4CJ74qWVa1JW9Yp+oAzTVblx9EdXSCy3ts+tAuptj2rwDVvVGxSGigFgjkcbUIP4UylASmrUmQIQDWkWsuySiAmtHdbMFW73tKVdECyAb8n3s3iqNRcSyctH5rA0LaSuF8kHyf6CFCpgjfkzaEy4Pg8PgcglLSCn8tyzZMXaOn5hoy291YzOyqIFOxIO6DyQ0Ywm89su8fo+mCv731ehwlyFNUkW8CyLmrWRCChE8CZ8Dq+f9rqtCFnbMQ2nLN7WWo+iRRms7dBNxK7s6Eki4o2f8PZUnNlwJbNWatZtfF0ZReDnu751XKj5A6AG9ecwaCv33/9+pV98PyFrUsHe3s/lmSB1uPN1aWNRmNpDPHNhD2p/8aKLoAdujfINGNkBpWy9Yj6gaVMnl2nY5Pp1Jq1uhxT2JQyQ8YsmiqRZ6Xb74nkAskGgGr3LhWJ1OpfSz9IJ6CtNPOFDAgYSyiGaLmwqBlbpUEuXktAKjNu6TVNrdHHtlaY3fFzd1ipqhWcjkuKKhYZPchT06vYc2CQBb4sgH2V1xWBRVErMd/6ewIGfOFX8mv7uSLkWBX16wDTU6q6PC4UHV8ePNPNhDpdRTq7Y19EUaX2lBMrer9s+V+0i8m+xrVzTmXnD1VFvpXJQsgiBYgoV8x2tprNlTjNA4M26uHTv7MkmVvcu7DSamrTu9e23Sxs+PpTm4xHdkcAKgSD5Ub/rHkASmU5qJBbx2KD6W27Dl17Y5MV+jFAwOwuWQkIBnHT2q2KLRdrLUp/9v3ftR//8/9KICN2qeZQPv+QJo7/H9wc/AFilhVk0szQ0lkeCOfWmf6wioiy1s6dqom/YyF3qYCDoCq5kF6AybMeUio08EK6K/6/+z8eALvQklXqQhqnw3uJbFLS4iGww8VCIgHahFRSBKnRYg7CcbXFEgdRxdYEQg1HzTZf/okwQwBIaP9cE3DKW0t8lyp0+Zxwrp5K644nQKfISGGz4M4nQXIQLMLU7gTQwj2jai6zK3TSTqhig2RB5B+B59bdY3RPkdjghJvH8FYkCcg1xKwFjIjaAXjdtBpAoH0JqQL/SGQIpM5rfrdaKlYHacoDFRq+mbu9fXDT04I/X84FIPhcYg7AJoR5IBcEosp0QexQRW1QzocNGV0DNoEAI6L0qF7X3I45WDpPdiu6nc2mU+t2Int9N7Gri4EA4vWbkdxNIMG0KsyyanZx0bM3b95Yo16365tLGycO6IsZr+8IvOdzgMzTC/zm5F7hPq9Z3O7ZfLWyt3cPAlV+2u4wD0ys2WgHSQrp6bRdPVGCY+CzSUSg84FJNNau7d6F1ZsdbVJa/WdicHLPNAc3MjaHcc0GjGcK8f9iMhZhpY72r1ZTSDLp59iuucTgXQXni6xvjiDf8P+zs7z8gvqu0vPfTTepWaDIb+B/3crrFFjlAfAceJ7rvmVB4tx7nTuu7NpeBKD5zzqGIacqwqJjONZ5fNxwpEbQx04guws6t1M41eYsArTsrqf4xLQcaWFLbyo3cmU2k6nuWFRlH0V4I9lpzJnWtkgSi3p9LfAwMR9e/YMqtE7ctcNiaKO3r2y3X9vDy0/s4f7BxjOc63c2Y5jPfEQEmZ3swMj/QkzbbePSwPzuYNOVO3gAWKOFOzEg6u23W9otE675ve/9lv3l93/XKnKpYDbBLIi2mVOcaaNBJilhbC3hN60nYml8cQIUPOEhlZExc3KA9esSBueAnIo3L1nUlhPwcVwh4kSFlVskKYiUBV2FjbduqOfYCSsRHMst5za6TyZsOWYfzFfkO+rkGXlpQi6pNNQWda0jr6f1R2I4VZQDsFMcXejrJBAnm/gxO22c43ChuXs7egmmmkvXhnmMpAQKYq3YnugfnGDEyORlvnnwKnav9qbqVBixwCOtT1WR/h4ghFw0ZDvqGwq1SQEvqlKxFFzCAdlBiRJpUjnV8Q4WJjIVdIuYcXsrc8WiO19pTrSktYmLD+SV7caGk5FatQAXRJY3o8Q+eta3XlS1KXR5CBnVikUs/HhhKkqIe6NsoymZdXV7M2aOXZYXKjNlrg3+rDAjmXmxQcFrk99FP6rYxGrNJpOJxc26vXmY2QAwsYPdDSeK8oFkFdVcd3ZxcWHj0YOAlkSDweWlJbNEFZnCWtVa5dbwGRtyG/4Oggf3SNxuq4p8+dlru7oc6DuO46bumeVqY71u1/0rSZuAzblaWtyoS3MH+5UvojvA+7Jq3e6FE1QOJWsPrm2LV2alYq3ejUWdC83duWZUujjtwCwua7zrG5ZaI1L8FbPaNAMz28HS7p8jC8+UtyrfOaocW/x5brJV3ilJwVcBED2LIanh1KJ+rl14DODSCukcYDwFbPIV2anzzFae2SrtWFWXf69jm4anXtujbcxjQJT/wGPVXvp6TiRlJR3bjZxGZGdkesuA6s6NgrWTDWzD9H1hY+62eAmWvT9fqVij3dODM7t7ZeO7z0Xzb+KcMHxj89Fbm0/HdvfqExtPJjabe7gkuig0dxJiE5a6JHjSbEsKsqJKcJkv2yiB0YimqWLTxVY/70U168cttTERAX/3279p/+4H3zPgyp3dnZSi4T6Cb5lEk4MXiBVa1BiEe4SRWnwCRa/69FdyJyG9wG20QCwvWnhvFkbwgYXY52PEy/oNAesRsHOWpEBb7mFO49fcTu1GdtoEybgWkNcSLUQtlCY6p/ZnOJPwnnhjAidy6pDQeqMZHTMTMTt5gJkRAkyhh54aYbsFlleZfr5lWUIJ3AIb02dttKPLnpCgWabLAwBU0cf3JLQzu+RzwEQkDKkjjSOb5wiy8IfUDHePDuDrUomDktbd11IbBmZy+r1Q3clZfy8zaLUy5TKztg2hqAEIodZT3XEvUdElq4X/92Zto2Rq87UbFT9MZ3afrK3TbNo33uvYaDINpKKyqrt21BIbFko/895kvhIpheiepdrsns+3Wu9F8AA8opaDHW4sEXO5JaL2pTuFMFdbrxRQTDsRcgqOJjxD89XOIgbStDJ7AyWcj0Yjbfhubm78OZrP1Gbk/nZdXF0bMgW3kvnIvVqlwiRfr2K/+uy1ZpI8c2wK2+2WZo6I2rckLlQR1HPvHKxGokYDY2c340Yf2r8Y6DOizqWOo4WTyvOPbZmMrdbqW/f6A9utF2LFMg5g4wXoVujsMBPFtBwNK76qB4DPpQbF6xYdA0+94H5XY7uAXZ4HCTY36Wb8XEHwlKoo/zvH1seiqin72vzrToF29mf538uDVLYSy3/GuYrz1LlkATD/3/+Y6/qIZVkHlWNveAzQzpWNpwDzKbsGf70nEPtOi5t07/ZVMBrl8OG0e7V51iwu7PRJFN+oxVKPIitttza6/dRGD2+s3bs25v7T15/oxsZd5e7lz208HtpsziIN+xOLpuVjpTRMSIimjeRhnYAouiham7T/WHQfZmR8Va1Vq1hPhrduHv3Nr39g//7Pfl9iXcgmLAyPwlUJWD3ahMrJ520M9EkkRzDtrU5VO5qBUbGlrTZ34ZBhM0xNhVWi/0pku0UWG/M699h0FqMWf4CFRVuARnvSXd8BJbVIVTX5cdSCK4kYnVQbmjOGek9yjtSFxGdwCqENrcDdambWiAQCvLdrmR77sN76FKvWQTq1OhN4lrAlq1lZu/6Gbw7YmQO3AqGqlRuRMu3YFNASRFeptHLt7nGGcc9LIJs2lTuSeIXH66jI9Mma9bkvJr8gAT0AGnjnmt8FX0yuFRIFbL90Z4ZZnGZ5270CRJl7ySsTfR1xR4ulKjrAbj6f22w+V8zPOFlaK6rZZL60z4fICcr2z75+qXBhJWfUcCspycVETjSAszLyDl6p7XY2nhN35Ybn0jKWSzJq5v5Gd8czRlArxuXJEgkOvpWeSP/q9YPIHDgD0WZe8/0Hg21atu24aRf9gQ2HQ1WtyE06EENWSwHpaDzTfUNLU1rO0CKmzc2Gho1KK2rby8/u5HXbiTETKEleAJGqdICZ2ZQVGsAIy5nsO+X4zROLlaoAA5RYqppFvQs9F7VK0y6//l0bP7xR8kY0eF/2ahuq7pJZvYF5BBuPmUJuo17PVou5NVtoVd1VJiW4Fa13EIsA7tSFKbuwH1sfuc7pzO8pv/+PWciL1txTa+mx3y9a008B1alq8xzgFc1gUfoAACAASURBVAFwFlDzYPrUSi+9juk1PweIX2BjPmUXk79IRQd2rtp7yuekB55tFaR/R6vMySpUQz6voarbEKwZFix9xnZnzW7H1rOpJaPPLZnNrRl3rbpb2fTtr8RmTIZ39upnf2uT8UwLAl0zXDAWSycc8ABhy8SCPF9vFZMDzdtttaiEyopReTtdWSeqW6fRsG5cF3EAF/mP339uP/nRH1m7AVggOfCcLY5PrEzcTUL0Dq3NVBvnLiPVRxNb/0KZE2x8lyqNns/kRDihYmFR3ENYaGhBKW9pxW2twoOuyg9RNJKEsI1gsYa0gDMLv0v7UOzVNA/MW5XMLQFjkWu0sHnr8UArU1yR4KjJNReTEro7EoS12sKeJu7kDr9m2Jh5RYKsQedNijmVJq1o2YcRO0OsUFMzLNqXqvQA9tRZhpYms09AnM+lZUv7p0arGfcSNgJNESDkQkOFiZ0NdmbyHXUyC+CfzoS5l9TGFPgRn+RMYLVdNed8V/FzFd0yzA2hdwI7XGT875ZbDKOXtkjmmtNN5olMkwG8hLBXErurVfv567GqtN/8oG/9Fl6TroFkYwEpBIq+WrRlcuJIUeAa4Z4yJ0c+bAndkg6yCB0EZsucQ9REz7YN8UC46pjanS/fAELcpwAr1Y4H606nCwFtv9e2XifWpg+mMu1EKqdnN89sePu5jKmRIXAvU31C9OE+gonJ/YDxAB6XL1+9lVUcnZB27CblMFqTeWK9QUfBtZhLA0hXV5cWxS2bjEYyh+ZG5fjjPkbZVYs7PT3r/Ztv2IYZcq3hczl0dHzvuC2tt/LInI2HIq1QNWocIfNq9Hk4FflG4IvrlHeQqMzx1UwX4FMb+uwina5TafvzqS3EcwXDqWosu0aeW3OLfvcpIHmsdZgHlnyVWdSCzH5eEUBmz+FU1XrsmqWfWXTN+LsvSQ/yJ5E92aI3e+pFPoW6pw4y3TW966F7ZcPiIsYhkEWbSYsmLa6qzRNaQW6Y3Iiathw92Gz0Vgsq2WGL0VtVQCRBjz//hd1+/plNpktlg4nCLdcLZ9ax2t9PFgK72Wor9xTATjR0Wi+1uiWLjcCuGzet12pYO6qJVfcwXdqLm0v7j//qT+wqbqoNmOre5BYCiNCuoxUKm1FBqBw3bUqyzby1qetDb5J5Xw0SSqqfobe68lQEUfo9DserJReOazzWjCWG1tYdLYLo+wStusxC8xdlxwEYnhXWarrDvGYwVHVpQkFglApoD07DdjIIou+9V3gVImFoBbp9WJrzhsAfzQbs2L3aq8HcGvsrsWhxdcGWC/NoZ5E2EEs3ScjG+opWGNer5OkMtJog8PA/RfVwiXwhg30pQgvkG66j2pEbbYAAPl1j6fS2rnamtaXAW0g/7g6CiNzF5tD6FRPrTE21gJEm+CZLGrv1SnNOvibOWcLy/V6AsMAxBYYvwLfe2CRJbLxYSLpy0W7Y28nCPhsv7L2LyL5+Hasi9DllSdVdHGHLBhmirjYomzKs1R5GMDsd7JjdUSFBwmjUoPE3dDy0Bee0UZcbzfhwAWJHR1KFQBe933ajzwCYeQ467UgZdErBqNRsOBoL7GGFvvfihcg5d3e31m73pR2ENYoTCnmQtEap7HgWu/2+ff4W4wa+l73FcUsEGvYZbCiRGzzajlH1RQ1FBSVJIlDGcQU/2MvrS7Xd+8/eE/O31Yit1r6watRTBwAdHjZ6NYyv8bps9yyZBWca7O0kjcCQYKdoqlqNFmvY8WUE5VR1HI+PSMIcOzAv34GfMzGLrMRSF5HsvO/Ywpz9/FOL/KkK7BygpGtuUVvy3Gfmjy8PVNnqNP9e/5jK9ViVlseIr1IwPV6HYwSVpyD6PwXQnSv7tbAocy2N7fF2k2jecon3oEpFktQ9+kPuFVt0eTD3DrYc3dls/KAHHGd25AYsEdOHtzZ69Qsb3j5ovjadJXKp4PPYcdIMYym9myw0j1usD9asMnvDFsnbcDDIRrO13c/xNqzboN2wbqtmk+nK7icra7eb9j/82z+zb171VEnwWs0wg7sHpA+OE1DhhpJ4nHlZvSEg0cIt/Zm3cfFU0nWn2jh4e1MyAhiT7NA1ZWeuc1AwrAYo8psMPpVUIetEizSeoSQGUGHQzmM3DmgCxE2cKw4la7SorGC/OcCmD7Lc7bkGAK28Jx38VXGqDQpd3zVcTljxTYQIIrKyTCUI4TOlm/OWNdUvHosACA736Ldw0qjXW65DVFuVFAUqt2APx0aAVjDfrCpMHGkQ2ztD1x1TfKOkP0p9oDB01w+OT7ZHhLA6VcfbmyEiCr0gEg+OiQEuMg1mdG4u7ckGOvYqadhE/CA9IOttIaKS2JmbtU2SmS23K3sYJyKoAEqH0t5++iaxdrNi3/2wq9/VgiujbtMsjlYgmw8II7PFxrblqm3WW7myALaTxca6caxWI/fDRbul642ge7FByO6LNMCkDUjwflzMAWA2apHA7m40sX63YxcYRdMJiSIxmJfLnUTwSAjiVt2G07Hiprh3qfhgfo6HE4W7Npru29rv9+3Nw9DWC2Q3e7vodXXf0ZaUwflub71eV7NMKlJmeqQisPGhldmOY13LiwtIZmXr9C6s1el5wkOrJ+kBzj3N3sDmo5HuQQgr+KVy/yEBAQBprbLBksNSmXsJ9mg6j3PiV6qRpDIN5NwvSBR8neIfj8lS8HCGM5CuhWlWZBGYHNvwZyvEopZfEWDmq7Ls4n/sv7NAUgSU+bX42Gdkjyf/3+daiU/5+an3zB43v1fEBzla+aXSgxSNswdThNjZ3UJRKZu+z6+DvEUXIrtbere7CqSBENmRVg88eGiVxPLDfYp20nJhy8m95iyNOLL9fGrz4Vs9pMvJg73+5T/Y6H5oCxYOzVc8hBPGGI4UsMwAO/4bxwZmdQiB2Q2zmOIwfz9d22xzsKhetut+ZP0I4e/SbsdLm2/39j/+5Q/sj7/xgbMwlYCAt6ADHiADG9PBzJ3aeZCoPmgN6TrKSSW0XXBhkXekp2jz+v0Bs2OqP1mjCAjlMYlmDxClakOrVWbeSattLcBjd71eMeE6aNbBa/iZi3Ab1qBNCVmE9qXmiN7yElaounJgE0GEypLqTMGy+DgSOgsz0UEjna1SgYsXWXM9pDwvMV/mekrj596XfHdcYzGD9hvp0KhY6lR4XC+OLSQ0wGQV4URJGSyWzPEojjyhQC0MzKODUZicZiDK6EYpW1mVms/rILxQijCPSqtDbKaUSA7JZr2yPW1fLoLA2b1AyVGk24DWEukLtaCE5MulnET4NxIERONUePejmS22e5tvt/b+dWyffD6W9dd3PoxDlBQCeGcitxoNCcBl5WYQSbbKpZNd2NbUapwka5Gnnr/3Qm3qTtPb49DoATsiEP27dBYz4MhDUt5vbLFYW6vhQcRvBVi0MCOFuEYtdHCe8diM6gLXQa9th9JOYIK9HtICKjbALo5a1lT1RiUXa144ns6Z5lqrXpMVWMrwxDAb9iXXNo7b7p1ZLVnc6Sp5RCbRTTwtsSCLrFFvWTzoO2u3Elk8eK5z6Fy9Z+tFIrcUKrd6u6cW+HQ4kksRF6TTvXq3qUFPp+fDZ8ZcJypx33Qye37n0PTlDb1v3tj0Ha/uPDz6n/rPsUX8HIhpwxwO9lin7lhFdazdeApsj1WU+eM8B/5ZTEqPI3se+WMowqPs96c25ikAO1U+nrpwT/min1I9pmCX9ZnTwB5ucbDJ0s0n7c3B5rNEVGYWP8gCm8XckvG9bvpmrWrjNy8FhOXdUmLyu9ef2WQyDYQSFiw3ggXs8AsEgtDZTQGG4DrRqGMhtnLCSaUqvR0aPNKYL3st6zbr2rnfTVc2Wqztr/78D+y/+d5v+YILs1FRKTzYzO6cCcGCjT7p3QPnV1BCdBISIH6EFqRIFeEh1cItZuFeLUJVA2L2uxmy5mB4awZTYkg5+83K1ouZdIA4wfD+hFxyHBAQmCM2GnWri/1JNppLO3g/jLAFHmm7VMQJdrwugPaic+m6NKj4G+aGgImzLJnTaWYil7SK24TBNJX1GGxHr6ZWi4UYf5gcK8zWdmInYlUlqQbykzQ9AQcXSDzYUkFJCbIEwEIyDfmiUiW6wXa5wsMvZ8jgm8q8070T1ULlXdZLz67TOUHqwSWFWdxOYn1PXvI2JiDpwL6TZo7vAq0dLMw5zF5cedYrm8tBZamA1NF0bvPN3t5M5/bx846qtc8fZvbdjwfWbpCs7UxayFLtVl3VnSo7Mu4QqK/5rJKtIJdgVD7F4HtvV1d9kUZw8IHMxIwMezLAkP+WrKWGOBwGJyQqgKhiy9nQmiSHcw+qmqzbeDy1BrR92MbTmeaLD7OFDXodbfo2kLBwitlu7bLf0fPA3ByQ472ZxbFJQnpxdz+xqFmx6+tL3xSwUSUceYd2taXvDOs0kWPaXW06acHT+lws55IydLsDtWkjJBOlmsWXtDUZK0RWQ1TOBmkxt07/Wue5XCTS11K9dy6cTZqyhRt12vRugyLD7j1zRZ8npoPzos4Vf+epHj5e+PIfd9JxL993f45t/osW8ezrzv38GEidA5Jjrcf8+6XVUxGwFP1dUUV7CpROXZcs2BWd51MKqixYPym8Nf3QU+VrHrjOtTjzF/HUDiKbZeeu5MxdXBTMIsKiRNuNtiZVGZEfCrhcJracTWy9mruxxnIuu7BGO7LNw2u7/eU/2Nvbt9qBA17T2UJMONoeLBAkH7DLny5da8e8ACYbCzKEAoFWra4FAAStVUrW70YWVUs2TVZ2O1nYeLm1f/n937Gf/OF3rKEnxCslxeQEKYFcVGgjAniBbOKPEQDjpBYAQRo8mR4H6nRgRCqglYdaXo6QalLPS/4eIsZGbimQULZ7SCkLiYOX65LtEOrGtAhdmE4lgXMFs0QRU2hhUsdRBNVb2mXr2Jj7yHWlYjuRVpgbutkyVm2umkBcvhQlnZkLC5lcUqhctSFxn0TX/WENJiNLT8XGLWTpCynnDYDigtNuNwTEzPDSliagJ2swMThDu0qsQG9jk9enzqQYr1DrPfdPpA/teDHJdt2YjMOBVrVeXTvJP7R3pePEq1LtWMTj3kqmIuI4AT10dLw3DEaqORZtOgawM4eTsecjjiYydE62e/t8nNhFJ7Krbs3+5tOhfe0qsvevGqoOU7NvjpE2o9jHuvS49yx1DbzjsLVpspURwuVlR5VWE01Z2duMVIT3s4XVMeCWL6izaFfzpUygqXKJOJot1/bi2bXR2ozbkVxS0IZyvVeI6MslS1ZbRflQyVbLDT0njhm0vpuSD/AZyxWC8UjVGTZlr4cTWZG9d3EhQhGVFPNEwL/Tbmsz0e93dX2RCyC10PZJUhxYnC27fP5C3QsxdWsQVq6sdfGeWp20tcmsxPEm6gx0fiQeQCgCnAZXz2W6zSZEXgAE09Y9F5ERCBvPvAavCDAc7NzQvKiFxuaVStglOkVgeLwMOFW5HatajoFQtkjJg2cWRIoqvux6fw408z8vAqDsZ5wrcLLnU/S7515/7PP1HJ8Tlacnk32Tc8CWB7L8AaT/P/1yTyG0ds8hdNF3Zh4O6Tung61Xie8S600x4aTHAjhqVVslE1tNRzaHehxFth7f2WazsFajbpOX/2Avf/H3dj8aa5dOq2m1hDK+1Y3PA1Ay5iJLGypdGg+/EEhKBbSH6Va3zf6gJHOsmfDNxOoJ6vcsYSHZ2HR7sPeeDex/+fc/tksYZorRgVVYU8yN7y7deohqT4ngnIOqOhZvD/T0/DrX3KklmDqmaJ5Ha4qZk/uA0kKU5k6i561P05THttX1AkRgpu6tZvWoY01c6ssOdCzcEHCUp3bw2Bnp25BIUEnx/1n8FdIp1107VN1RxWdkzAKJVXL5BwJfYaPo+CsJfHFKoVrw92Tz4OnprmWjetrabrXTd4AFltxVSlR7M2tWD9aUUXBLGw2q4Uq1qdamNG8eY+s+mMqtoydKhYhZNQDsRgWPjFL9dzB83nmKgccL+Q7fGaTsMXyR1LlorusJ7hLgS8AOyZPz9fYtwazMQ5n9MoOjhTmajAVIkEUeplO1uN8MZ7LJejFo2ad3U7X7fvujrlUrGEMnmlPCphy0o0DIUj1qc+lBSYaoK1txvjrYbLrQZuvm+kItzWo1zIHrdRtNFsF4GVNoZ6Jyn71681Y6vn43FhNzMOjoHqWiG49H2gTBYoQ0w7Gt2TRxfouFdbq0G6dKWGAWyAVuRU1VY5ynGzw7YxVQ5R54//mN7lcih2iVA+oAGW1a9kE4vrDZ5P5zGzFvF1B1Xb/40Erk7RFGDPkm7lpr8Eyt9Lj73HaVg22TRHM9DAmS0b1+H8YvzGecWJi9U/Gma4juZXS7VL2PDE0n/eRBIl33zs3l2KyletQisCiqlo4BXR6Mjr3fcQgt/smxNmR+nU9boOeKFz7lGHA+5djyGFD0uUXHdgqMszh1EuyKAKpoh5AFw6ec1LEb6NRBezSM70jZUUqIrWbLwTaAHTspLMHwupMGD8Plms0nQ9uvE/X/cVDfDN8aKcXN8t7e/vz/spcvfyXWJU4XpEFT4SlapVqV0DYVa8+WCIRZxAAd5m0liXFZpNgNJwvoyrTSEJtXrV7Gv3Bjo2Rri61Zs1Wz//STH9tvXA+MYRI7X0/LdhcPd1QnmoWqx0kxfI4ssrRD9yRyKN0uEqfg9Gw2SQDEsgSE3FmFxYhFW1lybA6g/xPuCd09GYoputyWVKkxk2FhYZ6j8FtCCapltaSqwYml2qCic4CG8KJjUL7bQR6E+1pL5A3YnaS/b5OZjmsdZndUXWqzEiraoLXluX0uIqTt52xTD0F1XRuVE1pF7LBgjEJEEGlkOdWizQynXoW4UZclHJ9PRaZKDiKKQnxd4qHqQEbQddtTrZPCwOJsblcm7SGaQ7Vf3apNM1BnJDy2Y53UgKyCRd8rLxZj7gUd/36nyo7XMSOGqUgrk+pHrcRZoqgd2JGL7dbuxzO7Z6OEv2QL0D7YdLKy73ytoxYfsUBcc46p3YRlWXMnF+ag1ZpNk7kdyn7uiMa5XlGjadeXfbUZqdC57pBdprOlt/IbiMzZnCFP2dvPf/mpzlfsTQKKGxW1QQH08Wgkqz0idbz1iDenu+GwaaStyYYFaQVVHJtEEhVU4dEpYANz8BBkGMtUU8+uL3SfU+G6Dyuhx3URVTSf5HuVRtDbuLQd2Uiy8Xn/o29YvcNGoGLreWKNKLZG3LNmfCk3lfhyYA9v3wqskT0kycg2eGXGXT1LfJ2tuKPPVG4jG0PMr5s8uynAuR40XSjzC+YXN9++auV/55j7SdGC/hQQSdfGos5avhI61jI81nJ8SmWXLU6y53sMeL8KKJ2qxJ5S5Z07r+wxHm1jnqq2sj8Tgy0Vdme++KIvKH9xUqudUxfNmZe+sLLgYs2EwFnkC9vbYj7TzUkvP2VuplZZy/nMDuuFmHLNdscWty9tv1/Z6uEze/vyE7lDIEClpUQSNKGau7W7tjNrQcuE1RV0cZiY2x05cSyMeCW6YHeczDWEb9Ma1cNa03yM3x9O3WB3td3Yf/zXf2o//vbXlHQNmFKRCKzCMJwdbUUBrsEGDbus1PMyDM6VbK7ODi0/QMmH4O4JygMaKGO05XAB0XbLmZA0hQC+9WJsyWxtu1LT6hgQi33mJYv8JkWACRWBP/bWaMVaHCCFpKbD8vMMCQN7ZqDNnmaBm+lUgIe7CDNGbVR4c76zckVuFhw8C5hMdQ98JmJx4Z5mho9sW1qZzL3msEexACWqiNmUO33A0GThY6HiZwSVAvhSaQDgapcijSgppoccQRz0afkKOJ0SE6QHB6U2aAGmglYE3kGCdfR7PstzDxbo8DArJUCXxdpeGy4AAZNn/pJKCG9INhBUdbQyub9Gk5mNplNJQEbJyj4fLlRtdtt1GYzTGn3eJSIKfSBaRQdUaPpxWJTlsbmFXVlR94A2IJ0J9Hfddke+lnQXYCejV+TeSsIMmjb8hLlWs6Pw1p+//EzfcSciDmdtrbhp/W5Xf3d7fysgqtUBRrhCbAzqailvFjPdx7T6m8gW1kt7dnVhe7LraCUzc+Qexvy5VFHrloryg+c3mvvqvMolsVWRA3X7XVV3fEa7E9sSqz8SxrkH2Tysl3Zx88ziwTOrNWr6fJ4VNjrt/nvW6j23ervrBCu+N3mq7mw2HmnG14o9n482fLMVK3VDhuXo76KYMEcfdXgfJcPWfCdRSNcpjUrkBftOq3cMZM613Y4VEEUg+FSwSyvHLOimr83+OwWuY8d+rngpOp7sup8thL7KZ5yqEPMbi7SiTDEpi035c35sY/JLp/zYvoCQYddb9MHZDy96TfYCpL3vU7sbP/FASQ+LJ0DBQuQi0LXEpRKTi4Lvvnrb7cJ20MHJsNptrRPFsgw7bKf28Mu/tfu7obz+2DGOJwDWTjtlFkh2rAzY2UHL03ANGT1M0aTNch9GBv4kMSsBmeqgfLBeu2abFW0l/tmr3fkwWdgPv/89+5/+5e9K2IwziSyxlL/mKQWe1Byif+jZYcYpcgXgA+EESy4qIqJ0Nm5qrArRW6DyZdzM3DhaAnN+p6wcOGcSmpLEyfibQ0NvxNZsN62u19MaxVOQMFrXq7EgSQdYIWiWRdN1XgpI1bzUbdPEKKWSYnZHe3dOm5RcO5+twoaktSkhfMjl4300OwJUEYJLsM1354QPN3qGMQopaGPzxGdfLN6sQ2VAGaFyqy59olIjqrWQou67dLWDIcQESy1vXZIQ4fEucmqhgCvTEsMD0yUnSjQP9xLHodZqiFGi2kCaIvNn2sNaUL2tSbtTLcywueD+WeneQW/HTNglCJPp3Eazqa25LoeKSCmYOl9ftFW9oWHrRwe76KCT26qFyacgsmZWxkZks9/aZOGz5fsxVRWzp7J9djsU2ePD954pbRyHEvqrgNV87TFEEE9GLPrBPebvfvYrzUevL3uPYvp2O5bN2HA8IWjJ6ooK4lo4/f7+4V73B/q10WhqNzcDaVbbzZZdDAaKOEoJSXQ82EjiQERVezMY2J4OCBu9Stmm45HmglfXA0VlMfsl2HU+I4eOmCM3/qb1T9dk8OxDfbd8Z4AW3xs/H7z3W9bo3SiwmeqVW5O1gfehUxF3e8phnI5GEs3H3YGeb0CL0QVrSipH0KzckS/zx5//tLI716bMrmn5sc1XAZlT7c08kBZ9TnrM6Wdm/3/2OI5VY8eKnmOfVQR250AzD/jH8CALgkX/nf+c9No9Ytu5mV32BUUl87kDy17k/M3jjiBYCymM5Ut/sifkiQfvNHfsovlsBSsG93G1RjTj4wHYKYdsNZ9oV1pD8zS5tc30jT28/tSGDw/ezlusRN2GfTlhjgAzjNnEymNZ5quFrbdl9fpZ+JjT0cZyz8iDPUzXWlRZKKlWLtpugQSBZbHCRcNbmr/xjfftP/3VDy3G+LnEogXYeZvNHVQAPtfgSZbAyhLATpWsd1dcbyhz4+DyX6YCdCH1/sCi7QbIAL0KvcA20zyOluB8bkskFd22LKGkS9PHsYg7M5I/VDZ8Fpqocqnuu2jcSmgna/GjFHQ3EZdRmG1oVeIcssEw+aDMsRREqMA4HxfSN1VlkUwhaYBbYgpoRWhZMwtDd0e0Eu76C1vOqMyY5dD+dVkBr2vUfNFFYJ5+RrWBUbCnlksSQRtYgvngAaZjDnZrAK3mUcw6MXVGVM6l8Dsy7Vp4mxLnEu4vZ9Wyw9d13+luU5gr5ATZhZF/SJgrtP/DXm3yyWzurcxkrjYm98divbdhQmJ3ydqthlVLB+u1zC46UPKRibBZYKaEfpNNgncbADsW6rvxVIQOCBpvR2OB0Mfv33jngGBVTAsqNVtiZ0a8T6uh+5y5bhR37Ke/eKVYqxc311ZFmrJeG2CHnRdM1odRYp0Y822uZUXPwwiAwg6s1bIpiQJVzKdjg6VMt4M/AIla62GmvFxvBNwX/b7taF1vtlYnRX0+1/NKGzNq48RSkXQhlXTwfWtWzUy8UreLFx9aPe7KG7PeihXZs04m1mpfWu+9r8tWju+IGX4yHT/OubkW9RZp5web3H1uzSi2qN1XijmgyPeYVmvvOlUuTXhnVVhx0/BATskXCKe6YXnQyv/usdeeqnKyhUMexIoANQ8Q+bX72M/zVdkpAM4eUxFeHDvmovfMn3t6jucw5yhAp9KDojd4yhdSVKafqtTeIZq3B77YyvT2WXHpzyLDPESn7EQPFkeZPyM8risw012QvbLZb5e2nI686lvObTsf2fTtKxvefWaj4VA7TmJYGKYzwOdhbEZ4SrJgeX4emijalPT8YYiRBYYemYE8DLy76cYajapaNNg1XfWaliQLCYqT9d7mtD/3B7vqRfY//7c/tve7HTdYluuHO8Q7UPrixB/P7CspxkTgB1AojNNJF4rAoSoij04Vlzs6qCri76kaFpjjAmJOUOEapZlqWC01u7EcK1xrzgLqDvEaV6k6RIsOwPEPFaaHzqqVKkEyETtsKjz1W0xEhao6I1GsQay0IHGEFrTPYHwmmqbO83aANO1FJSTgWsL7bJ31xjVP5nObvL1VG7Td6VmtCbHFja4riOcxC2hAcAgWa2m1ikuNduypLCJcO5lO830CqN4ClreoqjpnZIqxFzoY3i3wWag7zLieLr1/2fxslFzuYJg6qMA0pLUNvX6xRIaAmHysTRb6utkaVuXC9tWKUjpgSw66Tes3YF82bbdPU889z5A0jRrJ4wda5Gu1hLEdY/YEiWQ0TfR9Pb++DvFAGCszZy1JkwfBqtEsK1qIeSxg9/efvFLl/N4NLiU8SzvrdGNLpjPN3fhOmzJRptPQkL/nZDyWoQAbw+1hacuEbLwLBbTCwOVPp9tXd4TOAs9frVG28XiuNAWkMEgUWq26rRDFbzciSfV7Hc2lWzJuror4wwYGz1GuKzq8wc171uhdEZIWHQAAIABJREFUWfmwlU0YdnKrZKTWdrN/bYObb4g0BdgtZzN1LFrttjxKI5LMCbFNJpJa9C6urdnqyWYMkPesSWZ7YVMUKrlsO4zvPtWaPrUiSX/v2IJ+avHOtueKFvtTgJKvHrLnUVBbfMn0Ot8STAG06LV5sM0edx4si67HMVDPXpvj2PDluWnRuX6JjVmEpqd2EF/li3r3Pi5ydOcC741ooVdm2Rf/ZC+UXDmCIwd/n1ZGtCLFUqQaYH5Vgcm1sdJuZcnDrVn1YOvhG1V568XCbl/9ymZiaa7FRINIMJ454cBbKWh0fLeHaS9gB8WblhlaPYgscVy34Xhu4+XG2nHLxuzOazW7vqgr+JXTQnu3ccMXq5T29m9++Ef2+9/62Cp73EM8toZWFIAEwLlnZqjyQiK7ooAgq8jug5khouMww3TufPDMTIWjiL0BegcZhYriXrIhNw3t4E4WW812JEG8J3O7c7/mKFr3aVuWrCaSh8cFOZB4cgJzMaoOKmBmdywgzD7kakOlHeKCIMRQTXqL+aDNgEA7uMB4JQuoY8tG9eUEExFV9l458Wc1X9lnn77UvLDX61mrSTuTzQWMU9fKsTDT3tKCpcQIN5N2EorfX5qxaQbm0gwFsIaWpSzEgoZKgbXiuDvzVTPSQFShVan30IaKa+YGB9DfaTgCFr6x2NpcRtDugblYrmRc8DAa6n6brTa2OJgNJwu593SQFpTK1qpX7MPL2Fp1nG4W+k6k9yybDbqxUsg5j9vhQk4g3J+cI8/CfOkG1UTqtHG+ESPTN07y7lSzoGxTROmLhfRsn7x6Y9PJzD588UzzRr5/mLIwQSXf2WwsjnvSq1UA1NHExqOxtajOIcAwlWYuudra+x++0P1IJR7VW8qvwzCajgfvyaYAMg6dCGZ8AC4blWTGsUQSkNcbdYvqFbn+SGIQSFhsYpnntnsDG1w/t325qlak5vgka/Dcl2rWvrixevvConjwGKTbu7ySOwz3RrPdlRRplcx0H6DPY/bL90tVTmqE//HZXeqmwv205pglGfryOvUU8DgGEqf+vmiB/yoV5DHAywJOFsTyIHGuXZl/nyxWnAKnY+t8UbWZLX5OFWDHKtVHTKOyO4ae576c/EEUXcBjVZrfT852A/Ccau9sxOyf9EDfgaMv9BKC7tz7L/1vOU7ohqxol71fzmz29nMr1cu2mQ1tPZ3ZdPLGJsN7m88WArvVaiXiwHwR2IVVz7aiOqN1stpsH2dvrRa+gr4OsviMk40t97g7sKteWNSo2E2vKdkB7TcRZ0SUKGnR+J3v/Lb9xe/9trVKiHuZwwU3FbFLGea7oTN/z2sEfvyOAlc9n46WlHBPHppsaEOumKj/FFZYQEM4JKnB3f1TogMVgRZ8Won4EgLsVFu4lNB6Cm1ghoSpawraQQ+dDY4QClb1tq2SxNVm8uBc6eOC3Zr0fIG27zIs19Bx8LL4Cknamq/xtyJH+rzRxdwq+fTeq/nCXr2+s1ZM65UAWYD3EET5asSGGRTH7QukRPfixbjWLlW8q3rVfJr2KTt4T0fwLEGqJvV9nT0aSDSaeYaOA+fIdyMQCpWcV3pOiuDnAn21KVcCNhxiIJXMFisbjscCqEmykiCcBIO7aaIqvteLDM7p+zddu4phoy50PVmE2RR04pZahfy5HZHhxjyM79M3aFSb3CfICMis4zq4ybOTWUSJx8t1vRFpqx137fZ2ZHd395IrwFDVeR7MkkViEWzj+dL6Xey6XKD/+s3QZtPEunJRoY1ct9H9W2sSXDzoWbsbWTJd6Hq3O5h3V4N/JlFA5CKywXJ+AMDnkhdvyaKVBZCiVs2qRA2FTRb3osAcmUOrad3+wOqdS6s3u3rN9rBRzM96vpCWDhJLvUnVh45vZ73Bje4rrqdy9rChUzIKAOmm1RDc0ra0ui26f3xUwbF68opvprIFQRYcTi3K2TUtu2Dnq6djC3ZRhfdVAfZYFVhUsOTPMQXEY1Va0dp/7nezrzl2DMcwhtcWHWPRNUm/o8fKLovC+Rfkv5ynovJ5sHTGm2ZxUOkfZ1j+0GWPyfvoLkBGa8eNR+tBTv+BwciNSUrxZjXXYkqLKxm+VotzOb5Xu2MyvLXh3a0tYGBuEfw6aYAHMNXzsSDCnkOjs13vbZSsVfGhfdqtPQF6wc58c1CSMvo4Eg46cc0uMIFerG2hoXzZIlpu0L9LFesPevbvfvTHdoWruqQEvKczMEXFF9D5A8U1FzMfdiTEEDYEIYNNkxABooYjTj4haFQLsYe77lckGbAh2KqVxu+rOilRjaCvhthBNW1qh3pAqLNMWcgrNYTvNbUcxcgLtHelFIR2q3w5aWbixSlD5K3awrBWlaQgenmwZGJxw8klmDXj9Qh+OjHGgQUijMOWOKraWIBa8/lK30G315MvI8euli3VfSCjiAAD0YfPEGuV60erOMyDNRRMZRzOxdSgMET9ANa0Y52l50jpx54Sn5y4wuZIx4cMJp3ZhcpPbVfMpLkWwaOVtAM+d7n05PrRZCLXkgki8I3/czubmW4kKPPtun183bEX/bocQKgcdR3JUqxXZLlVr1fsYbayzbYij0uSEPieuOZURsz+mC2zeWIR57Xks9Hmp3rC9QQTBaoUrtnnb28lHWBWRsOXGSGzxbjVUiuSqlMVsJXs89uRJYuVDWIil1yKM3q4s8t+V89Z3I513wHQUdQQqYjxAJu9VqNqG+brtYbCVUk0GI7uBJxstBrEOZW43yrWjNFiesQV54DJAYnktNIh3HQvP7C4fyV9JRu3KZo6zY5LmuV1L55rrjqfz6w3uLJmPJBcRISqMBrgvlN3Qp0A30DyndJt4bvwNce/93Smfq5aOVV1ZQGjaL0tqqrygJAHkHPtwmxlln5+Fiiyf1dUZDwV5Ipeewy4z+HCU0D8HJBmgTB9v0fpwbGTPgZ8+YqtCJnPIfe7G+Mgay9VMSEXLb9TyB6HBMg7GIwV6eo4MR4WgAOK8mT0YL3BwLbD13b/+leaLSym97aZT2xyd2vD+3uljmPFNJnNRBxQNSDPO2+BoieS5dByawmO6lWYfVtrYhxcYpaHvAAHfyyvCLVcWbtVs8uYdhKtK17ODIDXufiY9/7Lv/iBffvFcycdBMagcuJS8JLAnCrK222QOfTgSRvlu3UAC0D0cFkqOdiASA3SCiZsFgAS2IDB55GqhYVPrcsSpIeq2o4kDbggH5cT3st38USksOBwnPiBikgSgi+piuRsovmaGyKL8MO5q2UGg9XZmhgz4t6Cmz3tXpz2IW4AeL12rDiZTi/W3EliZ+kOQ+v2YDYndKIRK+maERTfu0ByMbMqxsx7s3r30kqI9olACt0Br5e9WuRQBHxc5+Ban26ouHYSk6vQc5aoqmC5t/j/T3VhgBl/NOOUTixtu/o9KaCDoLLdiImp+aWkCFsRl0g8mC3Q261txkxrb3aXJPKuZKZGwvl3PxzYN9/raz44TTA49nY/30GzQbVWtdF0pc0WwIFbCd8V6QoiSfW7PrMjvRyxtrSZRFHhctKw2Wwm8GUjhcvK529H0iHyGqQoHP90Onepx25v3a6zHmHEDicT2+AD23CiFtX4fDaRXyb3abfLcUPi8EQPCEdIV5AYcFfTJUAGRDJJr9uz0WQk0g2pC++0p16h9vpuHA3YcXxbWpGi0B6sd/me9Z99ZBXAnA0a1nOrmW1XU6u2egLDZrvnBvDlsrXaXWUjsn9StFbYUC4Xc4uwSVMVV/LxB0bwy6WqRtYO1935s5P9k2/xnQKwY+vosSKjaLHOg1T+WE79/KkAkz+ePACfep+i1+ZBUJv4JwTiFr3u2PsXdw+/fKRf0NkdO9FTF7XowPO7jSKE/+IBcgFwud962rAsnfzOyiJ49gZwtpbbU0nCkErMSgebPdx6K/Ltz2w2m1vnYmCr0Wc2fPvSpndjvW4WBL4sQPOVEzsAM+ZJ2p0LGcyG04Wc2GUUW6kqVHKaTBX3s9m6XoyGGNUcGqYXA2djagYlgXKolg57W6129sd/8D37r//FP/OoG4ggsCkD2KUbDq6NzzCd+q9JluZELnamatXD50o6tQcVLLqDTSjTxqDf27uLCcnkIpUEcgkEFoTJOPdvFpIKyBR6ubLJaGoL4mAID6017Ob5c7tQWnRgiSoklhlSiFdiMWfnvljKO3QRFnt2xbTK5snMJpOZPUwmdnc3tNdTql4WvYPy/y7itnwVry7adjXo2KDT1myU86dSXG8rVmtfWXdwYVzpahmyBvDOGGlpm9G97ZNEpgK1btdqUdvBLQS24hFKVa0oKDE4+R/Xwv0s/fIdRObRfM4LrGAR5npGbxFCNHJ5hFfIblrNZkIbiJDOgfSANhkbKQyY0xYn1H/o+dDvkwXyg7nmdlT/kEwmJANUqjZNFvbxTd++942+RXXSM0YhXHdnzSq0/LoAi8pwlABIEFn2Vmu0bDqZqwInnqcdNbV5qJbRvWF/50bWVC3jCcSNslXryGj2dvswsW3pYLVSTZZ3iPYnk7l+vt3svfKSDZrZ69e3Vqo0rFV3ezj+gdCDwQI3ZafXtsVsIflAt91Sh8ToEFDhJQsBKixMujKyc6uUbDaZWhxjEFCWIfQG4tWBKrchwJHFXhNtHWbmDnbo+V58/A1rP//QFrO5dW++ZqOHl7ab3Fq12bZaNFBKgiFzqQL4aDh5Lt2liHYu4bLz+dQNHeowk/17nE2nYpcS+Oqdpy9r7YoW/VPdsXNgcw4on9qySz/nFABk19T8+p1fux9bgE8AqFNgdwzgvirw5TEh//r8MXxhQ1KUenDsS/unqObyFds7IHQHCnZWPJBKoE7jWHKgl54wzD69XnZOa2d+MR9LRraa3tvw9pXVun276Hbs9ud/Y8Pbz2w2SbTwPdzfq9Xidk4AJ2DnA3oEwVQzGyU8kwnnMxeytgCw2+FU7RhaLrpW1YpNZiu5YDzrNEQzZ0HlfPRPAGJw6P2PPrT/7sfft1ZoUwKWSv8OAJfO63hvzfGYl4XpEtVY+nnupOKmwxp9hoBUVblUJHwmCxEO/grm9Jko1Y3bgglvRXZZzceai6GPok0HWxOtIObXLOgInD/6+D2BnlZ/fQEeJguZg+oO9w4YqLSsADeE4OSl8V5cW3RWS1IlmKXuDtaseYafmJnkn5HWDlW+XnO3kEbFyvW2YlwGN5dKuBaIsbUgLBZCwWppO0Tsq7lVsASLImv0L90HkwWySqXnzFW5qCgFwSd1PncMaenyivQvSe4tqmC9fSXae7ksYo/au6mQX/cqxB+qM7dxUxYibFSlSrjsgLkdYEhKAZsgqioS7EezxBY703/D1h1OV5qrcc2vez37nY9a1ovYDFVl2yUnlAoOKDVVX7j63I8TUeg5n1q9ZcNxos3iRbdrUaNs9bqbjtMd4FxFPqmU7WEMW5ig14bASPPE+UYtx0bDo4XYvME45vxj4n/oHOz39uZ2aIcDHYuSjLl5Lbl3ACpAS+QV7E5+xuYF6Q1zRUzVaIfz+Y0q94P7j1ZrCMthfNLOd/kJDiqbjWvget221VtNrw7nM83ZaLkupon1ul0bfPhNKzc7Vq1HaoNPb19aFSCG/NWMrR5dWiPqqhr2jpDnXkJYAezSm5nUc64R9y+/i3Y3TS5IOwDpuuj2fOcB8NcFv6Kq7qlg+JTPzP7OsffNg3PRKOscAOerwnwlnAXmp1zPIuxIX1cEcnnd+NE25rGLdgzpj7UxT138L/1MJrtbMSQV0inTWp9leQ5Z2k4IO/J0nsIcQGbBUN1Xtp4+2Oj2U6U4t7o9Ky9H9uZnf2PjydAWCVooGJgLWyE5GE9UxWmxwmqMhYnWHDwzxMPM5UJ7E+rzPdTxDZRo2Hy+rvLwzJdbu+7XrVkt2SJhpug+mu7XWNJiyfsMrq/sJz/6oV11mnJTwRaKN0qNaNN5WKVCe0bLrtpyAkVYdUItvyZq9VG1yYVdJYiqU/5bKeAHf7ipVGUijURBHxeyvPZlLbS0hxaTiU0mQ5+1iUCAlqyimc0swUi7ZF//+gc2GHS9cAxDe9HxAXSAbncQ2YEZKIGr/EnPR1R9CCCQb7ne0kJyFsy5/DuRqN7KFjebquT6772wbm8gVxoIqbpfYLGKIeqgjak11RXRO2jnZH1GNcfCWoMK71o+aQEd8x4ru5TEIs1iqhcMWYnMVAV44R+qTD5XLdBgQM7iT1XrM86az/Mg1KCtC0QVkg54D67NbLFQQjct70nCRqCsWS/Xm8gdxOK0Jq97kX3rWcOu2oBPQ+1fvDn5Doj7aVSqNl9v7RZwg1yB9KLesnFox/c6PRu0ab8hlsYxJNJGAcDlfsPFZbUrK0lhmkzE0JwlHoDMzA1ZAFUg990imdng8lKtbqQ6v3x1K1BEtrInUV1GAb4MYROGXIUWKfftzdXA0DyS+qCORJnw2Lp1ooaqS+XgNSpqa+OvCeDxnHQ6LVV3tDUBX3xt+88+lKn7Khmrvcrz26rUrNPrW+sKQkpfrcrJbKjnQYDEpirqWTS4lgcsXQ5uA+zPkslYYw/u3/VialHcl30emweeK2aMbMQc04KhRI48lwWEp4DMsWpQn1Dw3nmweCo4HKvqisAm+xnZY8gDYvbYj4HW8ULmix26c1VuWswcw5R8dfeU99M1zrMxj13QY+Vh9ovSgnFi13MOQNN2gaoTFujQQkpP2v+d5pKxcDn5we3EWEQ3Nh/d22YxtTUtC3aqZWQHb+325U/t/u5WAMWDkoIdAlsIFeh7oI9TRck2q8JO3HPDoLqT1s1sj8BNtYMqFVtsIMf4wkt7JW7SkkRrzfyQhw3yBf8AoDs5ufQHl/aTH/+pPe+3VeGIsMFShFu8ImtoYXp+HLM77VweY3tcb+fUea9ulPcdKmCfxwULKyWpe7Wi5AC1/py8khofaxbItcaDcrEQy45kbcXwKE+PDQDtL28D8rlRt2WNBs4sIYw1BLTyXngg0oZj8fQ8O6W0Clw0I0lnZiKPeFUpgpG8MQF+XD8ii9pd611dWiNuuUOKd2/ValTqAotrSCJ3A2nkAIwOE3dX0Tn6xshp4l4Fi8WKwDx4Xjor01PH/We+Y/cIKa+sVRUrhT1ssHTNkBcw4/RZmgAxZPHRHQDsxEzFAUVMzb3aiLB+aWFC8MDeiznTNFnalDY6FdcMq7Sy9eKmfXRZs+c9KgwE/dhyERk0t07kcTgYkH9+j3sPFVVTOjXNinc763bbdtEhH46uwFakFYCDvDwO+m48VmXXizuaWTfrZelB726Hdn11pQ2Vz3/JsUvs+dWl7onJdGY/+/S1XV305UJC65vqr4pnKybQzVaYe0FS2tv1pVdUMtLe4SFKnE9DGsLhZKQ5GW1KifSZJ9bJOaxYo8mcGBcUBxnaqv3LZ2p92n6lewfgImLo8vrKqlT0Ud+i7rXtSgfJizQeIJ8R15h239oXzzVDh0GLFyYbY94DEs96s5RRQyPuSEojcTn3LvdPMCt/Cph91ZZcFjSK1s2iyikPSEUVWB4Mzh1X9nOKgORYqzMPSkUV47nq7xyA89lFdpTZSvAYuH9pM3IM7E6hZRGyH9sVPBV1v3Bguoqevp2KyH198tYBixAPow+N3flCbinTqRY+ht8snFbe2nZ6Z9s52rqf23A41EKGUzvANocsQW5WIKeIXRcAAur8ZLoWKYLKYjFfy0CXddFbgWjwPM6lHTe0YybepFEnNd1bnyRJQ2JhwZcj/v5gnU7P/vIHv2cfX19Jn4b2jN8VQ0x+n/y3V22QK5zi76a4hLDyu2jLZCMm53pale+0bKlrim4QLTKIyh9JjiENIBhKqzKWWtqNm4k6miOu93RvvxRhV6tkcSpBKlR3wPc2YLAFw5RbKQdewbLo07xSYkIpJQTACgzC9JBcwWItV5bAkmu12tZS2jUyj61bhCmt4KBKQyL0/UbXAhYsfzzlIZwrkS5L4oAcvB4XETYHvq1wg2wlxcPEQ9AdZnkCd/SWMIMdFPk5szpVsKEdDR1CGX2aWYV0do4jOKegq4NdzP20UswghKeNJQtYkO6ROZzMbLPHmGBtnw2n1mm37M3DSno0TJw/umzZR5dOAGq1utr4JPOxZmrNelVdh1e3Y88tLDsLEvNpPoe08E6zYVHccuF/0EumZtgI2wEXFnJa7u2opYry9nZol9h5heuDTw8A08VRpVK12/uhfXY/sV7kEoh5kmh+iCwBeYzigJpNRfpwLyB/wLKMtiKftV6xiTCLSGc/cK/BHm0KXCA2sUFkToiZNcSoRos2tN9/vJ7fQ2covefelLfXH1zIz7NWj6zeHlij3bMtLFZSQOotbVpgM0e0MqPIdb3a0O6sFQPGEG3YdO0t7nZFKOLe1XMmWQLX1/WvX3VNzIPBsdcXgUT6u8cqryKg0dpYMFs7B3bHfp4HlKcCV/Z1RWB87OfHACwLZk8BtqLP1Dp6Kqn82MXLvlm+1CzaAZ0re0/tJmiR+WwqdBMQEYe2QlrjaU6SzCQWVTzMZiMW1WE2tNuXf2+2Tez205e23h/UYklmMy1k9/cj6eiQEtA6ZTe4UbK2t5xqUWydVsMWyUTp0MtVSabO0nnB2mSegT8jhBFEzFCUy6QeQ60zuWaQg6cFUzt8/DSb9nvf/qb9wW99M7ArAS33vnTFmd+wsuqS8Jkdps8lRYGWuDtE0qyXcrJgNyoWoQAyzOqoKIMbPzovnFbELMTAOTWU1u862HLAco3BDWTttmuqHJU04QQXBMCSJuy8dSgvSNp7tDTD5wG8ugd8MKaoFbSBHHeDKk2tISo78ueglDeducecBOPiYOBLRUclRztY2jyqXrUovZrlfFOhOmCnz4Q6vl/LKu2wYDZI9h9aOxcCa50LVZ26AcrXQ+7grWQ3LHCwlqxCbXWA0e94SCnulckGg4rQXWs4T74b2oAC+nDtSENgBqT7c7uxxWpts2RhU5LF2XBxr5VL9snrB+kHiYpCSsBM64OryD6+IP6IlnhD15EKipYvGwOif17dkW7OrqFh7VZLoMNmpd+H3EKF5GCjdut+r3Ygeo/xeOYpBqSeS1wO9b9kr9/c2dXlhc4PNiLXnk2c4pisap/fPdjrh4lapNz3zLshliEZwPAZdg+uLkgcmKcrvJXWcp25ITZezmylJc9sj2tAZcftR+XK/cWsllQE/o60ccCI9jbHS3oBm0NS0uXUA6GtUlP2HqzQRtS2arPjrj22D5Uavrlsejy5vdUdOBlFZg1VdVeQMkAqEvDKxNqrdZ+fO2Mpbcd/EZi+KAvOgkZ2UX5KVfiU38kCXP7389VZFiyL1vGiz8uDbv5150Dz3DFlgTsPSMc++9QGowg088eYvS5nw1uzQJV+cBbg0p/nEbeo3/qUL7TopP1zvWXp/3bBdsqeolojBmZDWGsytVqrKaf39cNbDayHb35u0+FIbiYsBgAbBAro1WlLXqJRZkph18dCwNyH5HMo9bTySIbG1BemG2bRjaih1gsDeko+6PU8HBARYD4CnIS4wvCrEjCq+Df3EfzBv/i2fe3ZZQA5sxqsMRkyQ4JgPucaNs/b4qEOg5FQBaKpYzEu730WAklGCzozuvXKmYVBt09rJ503SagbgEJaNL2v59OpkjwA1l4psYP2Nl8AXFqzmp/u1MYkOHezXcrOSXINuXm4kJtz0EJFyCq6pUNIeyDdAcYt5yHgdfAViMuTk2vp10BRB8FqDPcOXse10JwzOGvIguzgWX28Jzt6CcY3EFio2vXIOmNSncjQcpThtGusZJhNqzdUzDpn+bZ6YoTCcIWaXomJKao5pbdiVfHuNiKlsLHxVIqS2tZcS97LReZrsTFp9VJRkZgBrf7nr25leyU92s6s06ja837DPrxy6zq+e4ggvb6bJbP5Qjz/djg1JRZV6taq+WaCCmlwdWN1cv9qMBrbj8YCnU6stmqi3EYqcZ6buQ36PUXwvL0bW7tNNVRRxBVyG+J+uE8gqIwmib18M7QXNz2riPRUsgVpBHHkkTywGoOeD7Drdt1cGjURGYSKdpILj0ncvVjMw8yPa+adGjZdzHvlg0oLUV6ZZM2xAaxZ5+JCjikYjvMCMijRrzYiXFBMvpk8d64BrFoz6mtM0e7RnvVKPO7Qhm3q/kMSIW/VkFqOV6as5ALbm3Uk7SoVrWlFFVi6wKb/Tklnpxbur/Kzc0CVB7pTYJcFjOz7HgPuU4CXB59zVdi5ivLc9c7iURHw5cH1JNidu6jHAO4YYOVbnemXUHTDFCF09u+88mAxWiv1ezGf2ujujXbyskgS8WJq+9mDvfzb/9OGowexBalAWMDYVcoSrOTtL5ABBqaEw2tkBYAGpsYeiooom7Yl7S3aPnHUslYN4IC27nRzZhiazywQrzo9HqYn+imG5RwzLE7aMe+9d2N//oe/a130a+h+ZErpV0KGxkG6gI+mnkP94yUGInWuhbenQr5dcE7hN9KHWvosKuMDye4s6mnCeTBe5vUVzpkZnIeTqm4KVaRuoKDNS6toLezSh9HPdX0kzDaxONXWBdAbqipUjdAGUi4eMztPXYdGrn9DSAmeoFoQ9HkubtdOWkxIjrnimXWwUfEgpZ0LYSUAF21FTw8PImB1KgNQ0cYNou93KQbvsupUlQU2a+qBmc7x/Bz9+uo6Af5UY5CXwvsKPsOcj/+W1CDE1xCqyj0nU+zN1hCYI5BHqwZLkzQM4mp+9WZkB4wA9oCQyfD5ql21j68QWb97f64V/pFYdNFGffswsdkc30mCbJGpoAudW+/ymTXIrqvu1eZzuzhsvxqyLVuLCVnWPcscjow5zMrvhiQNVCRZYLYIMNASBWRm85kisZgxYubMHJlNELKJC4yiFZrsYmxCV7lfPabI3V/Q0dFtEQt4u7Nev/coXdA1RD5Rw9/W2ZZU9uokUMWSEYkJAdrPdsdNHaZj3Yea91nJ+oPh+vKwAAAgAElEQVSOQnybnb6hPOUY5MbSRn7QVI6iqkupUiqq4qjyeOywG3SSmIZ0EuDzbGHsnbcHUxhw2HirE6DUBZ7t9CENZLGg2/NN45fDYM9VLKc6ZkUVUtHaegwMiqrAY1VSfm1O7/djAJr9zPR3z1WE2fc6Xuy8u2Ln3u9YlfslgsoxdC76coo+9BgaHz2AXI+56KJnL3D2AkrQDFuRecByadOHO1utElmGdbo9zevuP/lbu/38lQS+85VreyajkbtTUOrBHlst1b6QbIF0abHMWAxgGvIQU/EdrNaMrBVVRatWtpiy1VjwN/L6oyVCK5BWKbtLqpXpfGErGJ0Hgl1xk0DecJDLw7/+0Z/Y1y5IhvbYUZ9JOSCVSiEvi7YgrUY5gXjFA/26QpUYHGd0g4QvyK22DlqYfUPgP6N68baNp0WwsCgENE06D3T9dALlbMR0tgUF35mxACa6KkgaWuSxzMJ+ikqPhR5CQbOp64MAOI0gwuHESS/eHtyhW6T91XB5gNLbA6OW905nhuUGwOg7f14nuovYKm7p5feL7+Tdh9NdWVKHFIXBqvXq5+2UTNfZOQnDr5zID4/v59ZpqghDC9n97GC7OqBLNB80d/6Z6bE4OPF6ugB8t1S8tBvnS6QHCxvPZmof3k/nCr998zCW/6oA9HAQQaXbMvvWs45atqmNG2CN36TibqjsHqZ2P5rK4BgA4HpPZxPr97sWNwnJLdlg0Pc2ISGmrZry4mYrmI5Nm8zGArub60uB0GiUiBQSt0kan9t6uXP2Lc/FemOfvX4t55XLiwtFCC3mRGNt1ELl3qWF6XZpPD84pHhFDyiSVcd3XUfYjaF6HGlz6anfFRGjCBKmEqZtyj/4ZdLgQCzfjttiYWIZh6aSrMrJeGhx1JZrTztqa5MVDfravKg6223ExqxGHW0e271LK9WatlnM9R31rp7Jck0bJdLXNytr0RI94GzEsTlnIPUX9QrP5UTvFmUnlH2x26Xlu1CecK4yOlXNFK3Bx9bVY+toEXhl/y4FnuxnHXuvfPGR7/IVvW/2eM9VY3kAP1Up8rNUavD/K9g9pWV5qko89rP8F5O/OKqUNiyaVc1LVrOJTR9ubVsuS6s1/+yn9vKXfyvH89FobHVEpMnchg93qniAj+USZ/qtKN0wJvn/PLgj+Vvi78fO1vVNLALQo5mH4FJ/oH1HevMa1xBPSmCBQyOEgJxhPY4Z6NPZgbIA4JRBW2VbKtkf/f7v2A+/8y2PnpEHpi/k8v3AISWQR9KdoW4meWBicyQz+0cqvNo2YZanBQfCB04jAIdCYR0w+B8PsruIUHV4S1DpPJp7eaXjOkHmTYCnEwI0F5QvpydIy7BZrLilW4Qh29jvDP/CCBsnkQqY2UEWYjFkPvYOgCGvULFRkbGTFiFp55FJmrH4muHXhgpYAa9OfJEJdEhl13uKROKVINU+wEfr1tPPEdF7mK3r7d1FRSkagb3jwOkMXwAtWGi60XUwyE7Zm6lNWOqTme7eXSfKnNA3LC4/QLuFsJ8qfyWTg9F0Zguicogtqkd2N05sPPNqCI3n1aBtg3bVPho0rC73Fp/9NRBk46ICKWRvttyV7c3DTDRVWo7o06ZJYu0oFqkEMhDEF64D92iH0NP93sbJWu4it7f3+v0rks0bDXsYzWy12isfb7dd2Ga1tW4PsDvoGbp7GMmBJCZHjjSHoCtkY8MfgRel6Z45OMbmGJ2785DAmJakTJfdB5VwVkhcPL9UV8gsXNXilT0t23Y3llwI4wWeQTLpov6FjMCn93f6HteKs6rb4PpGM2C1VImQElN3Z+2LZ9bu3egz4ssXMnRezacaU+CbyS2AOH/JnL7u8VB0E9J7ivs21ej5/C7reOQynTyB5VwLL7tpz/93EaidAqlj75Vuds/pAvMAdKyFmQXC7Fpc1IXLg2a2Gv0qgJ/HhnxVm73ORVVh9udfamPmT+JYRfdVdwhFgJb9kp6C+EXHooWJuUC5bMnoXl54DbRZh4396j//r/YwGSu09O3r1xZ1+/LFJIWcBZU0ZOJjeMjYFcBC5OEZjV0Mjb7ooh+LbRnzEJTYza9tu1jJOkkaHVqeojFjFUWlyM3PorURqwy5grK8IH+IOYolFLKGjf3Gb3zN/sOP/9BQRPG0PLIyAyFC5styJnbSig/LWZA3zjZ1aZ1mSequBP9QHQN+ipIpYC2Gqa5ECo8MVoDe36Lq0oK0qpHMwEXjO1iPQcrAzhh/zlRnxvfFe2DPhtZNgE7FVEIM7qLjJhowze1qXhm7WE7vL8Nm/b27YVKVAFIeqkrIKizOcCDK0APsdsrQY/F1X04//zQdIU2D0KtEmw2zOoEftPzgQqPvgQ2IC8L9gQAwZYIWFtwQ5pqxN1IlG0Jp052kyCxcSEyjYfVBSHkEdP8ctIqAjIPdwh7GEJ4SUfHZIE2We3t9P7NKo26jydS+8cGVDSKzm05VFZTSt0uYIbPFgUrfFdtUWXiTpaQggClsRkTr7bgjej8G/q24Zc1GS64ghL/uq1VJTKL+wG7vcLV5sGc3fX0fZDrSpmxFkW3WC/l215qxDJzHw6EkE3Vsvco1EcLwpeQcYqzJ8CRlY6BrsNJn8gd7M+5FgIXrh0Bds3GquzYpDmjanMRDPh6/C1kp3UBQ4SH+Zr5H1l/cGaj9iAvL7P6tNmO0WQliHty8kN6wHDGnJOcS4trYKvWGXb34lmb29WbL4t6lvo/5dKLniPOQOB/rN9jVnb7PsTGWR56gxAzX4nrH4Qw18wha5RfjU1Vc9ndTcMhXLEWLe/ajs5XWsers2Lp7rlV4CpCLsKHo84uOLz2noqox/77pez7luup3snl2efRNwagI0fNfVH4nc64cPwV+RRcyj+iPX5Io72slgCeTkWjP9Ti25mps/+//8b9ZLe7b5PaVTZKJ7ddbgZ129fuNJYhwA32d7DF69lsYZe1ITu8XMdWJ+0jSNiSyht0hbSnlt23wPwRsmQ8x64MF5u0+2j0iyazXSqJGk8czAgGBkR6OI5c3A/vv/82f2YtO7AGzaZ8fsAqSCMT1Oteg58OxpCQWYbAOS02kZV/luWvvwnBdPO46lZLIMRwDbDdf2NlB04JxYosALOjw0tlTujsUoAZRvxxbNEI8aFdN5SQne4CBRY3Z3H5r9aqLiOV5qtmkz+U0A6VKwwQ7AKCcLTSrlM5A/0C6oYoTUQVHGQpECCgBpKC6cz5p7I7aS0HvJmKPWtw1VXl7jLJ5qwCCzr6kJeUaOlIHeDO11ZifaQ7nHo8pMUpMS2a+Yqm+0zo6Gcjpwmk1wEaDa8epcA+stlv3x1TywcjGOL/Ih3pnq33J/uHVg6zo7qZTe/8qtq9dxTZo14yQA7l9tKDNe84e7ExthMrIASYyXAbsSIDHkox5aT9uSnYAzb/TbttkPJMRMyJvEtNrrdjuH6aq1j54fqmj59IAdkoSUDAv3qwtEZ4Qn1O1MQag3cfzQG8Epmtpv1Zrn1Y598ZmNZMMgXsPUTiaWboJHBfXqh1Hur5UYVR1kH2YdzMrZINDhchcm/Yt/0YnyJaI71lgWa2JcIIPKgkmRPQsplN1ETpXNxZdfiDWsO02EqHTMWhEF9bqX2lTQyu12b20cr2p8QfdBLX3a3X9G69M7htn2G7UnsWdxeenesIe2ZrHQOQYGOQB6ymAdOq9jlWQ+RZgFiiy63lRwZH/vHyldw5kT71n0flmwfxclzCPA6ew4kvnfE56cKrSKwLH/IUs2iEc26Hkb5z8jiZ7EdP/9rkLyccbOZ8DOFCvhz/7a/vk7Vt778UL++T//t9tV6na8LPPLFlM1OqinUkuHWQQzdOgaUd1G2BPxJaY9p0G0K5fZiGQwS+BnMEiiupOrb8gqEZDRTuPBxTZgdIH7GD3o7miRhiyY5/EfIZFoRbX7Md//Hv2e9/8yIXsLBahyhHI4J+pxOnwtUljR3Xl/TgPt/HKj+otTQXn79Kb5l0Lw8HOvTid/s9naMcdFmkedC30ITPwcbNDhRiMczkf5ma0SZWWING5+qki8bDIUJmV9xtVJVwLAIPr68x/N8BWrFOINgq6Cj++4HUq4EWQzNHhjEOCuLSIgTETwEbkolBJeaitpxF4Rl8AcI5HejyPanmcr6ktnJJ43EKMnbzE/OFYRfIJ0UePzNQwD9UEMCW4ZOZ9AkVmbVvIGVUBUJqLSFdhMpva7f1IVZE2XqWy/fz1UIs4XqzX3br9xosLG3QqVi87wLpB+VJVD5o2XcNS2WZLCFdBxlGr2pwcumrFrjqRKmGYjJ1eV+3TOtV21LDpJJHsY5IsBZYvbq7UckSGQ8XDH78HyhJ0A0SEGGOk8PAwtuVmZTGG0YeDR2ytN5qvcc+zkdksp9JHcm0Qn/NdA3bIKwAw2qRcIyQAtA0xpMYX1+/H0HI/HLytGea5yAM4Jlq12AnWGrGq02R4G8hSmApsrNnuW+/yhdU7A22CNwssxpZi3fYQlivZwCU83YsbsyoyBKfqch/jHsO1lgG7lhYszXBzglzFc/Xlyu6fogp6CqDlq7ZUbH0M8LK/X1T9FK3D+c/IFjzHgCX9+2OgeGxdP3bORcedP9b8a4s2HXns+oLOLg9UeXDJH8SpXnAWwc99kdkTObZTOn4yzo7i8yZ3b2TS/KzTsp/+P39tVWjKo9f26X/5G9v/f6y955Mk6XXud8qbLNdmZndm/WJxsSQ86ABcEKR0SfHySqFQ6Iv+WH1jUBGKuBESZQiSAIH1OzvtymdmecXvOW/25CayqntJ9cZG93RXZaV9j3tMtWE3X30htQQyM9qXBLJWo2H9flsuy7Wqo/poSVIlyYInoAWpxMjCQTpqARSnyn3q1MZkXiMPOTc6pSW628MZ2tvVmHmMRyy0NtEFZBsUJh9+51v2Nz/9sQGBYZbkj5KctMJ8zgObuxy4/JgsgRSBnV6QR3t5JefgDYc8B9UVwCJSs+D3DukWXS1QD9yl3PuiBFlx4cK8SJ9BIA6+b1Q2zFBQrOE8oeNJlRF0N9wXDfkubFvI3pnf0AoK6i9ZiGZf2a4QbaES0uegYyikrXMfXfrJRQY8sPmxZZWW5nQyrHXyPXMyXwA8UGgRJRlgxhcSFbU+AzcvQ6lqDikenTtPaOEOJHMFAM04Pbl4pergoCLdn5mCTfC2U0vPKqIcaB4cpNew+AFYggci7V6qIzQxb2bMj/d21q3am0/69uQcfztHPWb0hqYk9ExweRgi8ZpZI1VsVcEhWcZavM/6HfH1upiidtqWxrG6H1F/YAsAGpWGOKPXt3MhLqnCIcPjaC4OKV2C3V5qJiA4OV2cn7u7OwUAPBwBrYBKJoD3o0jgLgmqb9buklFDRMArNHqi0Biytm8UdZRkdXp9XZcVyGg0NlFP4d4MICrdw3Ara/DtfObLOeOY6p1Iz+98OlZQlSNFtWVR1Lfe5VNHnSYLGbQCIKsiUtAZWad/rue23Y6sM7hQW5xjUwLBNdvurTccipOocUB4/jxgcG98HZDyTRbtUwHjoarmMVVMdm+WVXbF35Wt0WXFTfa7fMDM9uXY2l3cdvF1jwnQp87rQ3Gi7FzeozFPHWTZjhU3VpbdlH1g/iQdK7WLmUJ+38pPLj0xDFqXdvXF72w9/txWtY5dDM/s5Uf/ZF988lsbA1VOCXROYEVtot1pu6OzufcbyicM3T2bRIwYS50APfc0XpWcfPS2e6HA1tJd9AUZDcB0BWKS1tfW4vRgvW7DriZLD18I/cYbQwGf17cazAVH9j/9t39pl52qe30Fbh2RmLmiKjw0/ZSJBFWQAGLhQRQ/LVQXft581qTXCuHoVYpI6hIxdqh2ht+UnRBVHgLLaJ1hlSLEqBNqmaMp/GYtxqAqwoxnhwmmMiKfTbkcGXy0mh3WW6tskWOiqnNOk4uX7N3uKPON0wySc85n1jX7IpNmged3qlbZrj7AW8GZoWZ+3kawcySgkDSeAMFekLg3NAdfoGTDg3hxqOokWQZYKbRvvf3oIKGs/atrEEyGHdTjYBjOKbw75k58mAfKzDHeAyKVfoquJFxQnBCS1MazqTQx7+ZLoXOptmgZIv9Fa/M8qtuz88heu+xzNQQCyvhpEMc533IR2JrNk40I2syjAKQAx9/u1tbvNOV91+o0LYJfl6baDvc0FlHbKohL1FzWqgQ1l7KqLeagIru2w95qmdhw1JegN+cVLVlcyjmvJDF0I3AxoEWL0SvPA6Ak9Gk5D1AduGDSMN1ubNDrK6GStF7UdeI4ZHiQwYhFbzeiYpCUcd3gDD55cnn/3LENaAmgnlE7YdsyXcXGitlas26reKMAGvXPrX1xabObG+tCNu9GNrn63JrtvrWikeaStPI7g0vJ0rl4wE6BlsSAtiX7llmH3fNcAw+X216yYkHV6TEB79/ymizAHAs0x4LKsXX2WBVaVjk9VISU7VNWIOWP9VhsOHXu8tvOn4N8QfZNzr22kc3sigGm7CSeCl7FnThV2Z06scUbonigxYzC/+5SVfQak6tP7B//4b/as+98zzqbtd28+Mg+/dd/sZvpxGcB1Zoci1mEBevGJmYDT2ynGQTos16vr2E/x6DZRVAIYQiPHh8LCgui7IUOzOrQLVzbeJpoZoeWJi0PlOkhoONcTss0RTJq49mh5IrayCs17T/97Kf2B29cWgrQhqoi0DG88qkoOLBIY2rpgYxWZHCVzrhzYd5km5X2SZY3gbydXTdVgA7hDIs9QRp4OOAMpNKoZn1GmLVr3FooNEszpCjkYJG+CSzOZ9O8ULMup4JISgwI+m4r1Zh6u6UZGtWF5nWhN5uBYAhGVFgqnGTwGvhv7JvUTnwex7Fk7g+uguJqJlxbMnvZ9rCdYPvkQc0V9KlYMwk11WdUZHyXo0GwLcpx5jTvE5DFP1ugnQCI4jOYKfJvmaDqXtkKOOJBFQHunXhbyXplCEIDUkLUAJ4dDuWTRSJR5mbHxZzv5rHFG7OzqGnvPuna+QBwiLfTAdxwT/IBnFvAHCRNy2Rt/X5frXEAQFAt6EKgoYkoOTOzbp8AgTMFwBEqcIrXtk2mc1XkqsR5FjYm0AaV8fDsiegKw0Fkkzmt/6pd37hLOWjQdrurZ05yd8xmm21RBNjFLIEYdNs+Agh2T73eUAkMSFGSxk6H9mBDABT8/3iGaItyLjiXiGYPegPrdjq6xmqdgybGULjeEg0BCTQSrnWcWivq2XIxNRwMut2RRWdUcC740BEoZWN73Bw6kYN8SQbaA4twYkeLk2sGcrThWqRUwZrhSoidwOarj68LLrzwKgg+HMqOBZpj7zy14BeDST7I5NfeYqFQVt0V19T8fn7TfS5uKx9XygLhqbNWtvYX9+ebVIilwS6/A2WB6ZucgOKJfyhg5k9W8WIXMwnPuD0jY27AIHv6yW/tt5/8zi5ef93q+7XNXnxin/76V8FnjcEbcHO3XxEhOmhXovDQiVpCUFJ1QJBWYFF88PYiGbPal4L2uxs3GfpqTZspq/pY3N3KZDyP5fZMJn41ngmFmax4mJx/1tLsams/+MH37Gff/Q96KBkfyCsu8OO0cAbEHzXaPUGaNk+ojrLKA+DGNgUZWbXuYKh5iAerYCEkZWQQDnWJL7MQO8rMdTa1bXAv6CbyNx5sghBPOdVYkE8ioKNO0QjJgHP7WPSY//lHEASCKIXADOIxBnscDy6uR4kRrs89qQjV59SCLXHrEFxFNqerRiBVm9L5lVTnXt25fJqDSlykWXqngazMfsArROyX6lB0CiE9vGpXZQpAJkxAX81CfN7El0xqwvW5P9+8G/BSpS5wjt4XXp/RE0CpQtBmFsa9tlwmNotju5suLF6t7GY2t9XuYM8uR3Y1idX2bNUO9p23LuQ43mhwMle2XzM74g6g/Up7sSXAy3SOg/sIJr/uZ3jRqLQMoo51WuhoNqyFTNhhJ2WfqNOyCknToWk3t2PNpqS8QyuPuLrb2WS6lFoLKFB86pbJUvfBZ198ZSsUWoZ9a7WoDFc6bzx31XpDvnTMabkPmXuD/qToJTjzvMGr5BwT7MgcCHZcWtClBDER8AGuIBvWbOo9PG9UmvxOgBHum4pZD0QqepzdvleC60QWUjjE8rR2+2hmnqE5pmsuQEw3EvDLaLHD78SXLxpYu9u3ZhueHhqdqZClXHeCcMi9gt3PKxRm1iXIjxBOVTqn1r1T1VbZ+4pr8qkK51Tgeqhi+ibrfFnQyu9XPiiVBayyY/gmx1mWGBSD6++hMbPM5VhFVTz5xy7wY16XP5jizpadvFdzkgwYkIEAnB+FduD4o1/b53cv7fVnb1tttbDP/vG/2ssXX9p6m1gSg6T0Nk+makHqOTobaPANdI41Fs811D9AsaH5d9hsxcGh1cl+AkwBjEJ7yjWUXVfShZt9sQWMMofPRAuvWrEXVzNVAugi8oC02w2ZvfLe0dnI/urnP7Uhzs57tPB98c7mUspCxbtDfsLlqrL/db38qgo8k6D8X2uJVO9cvaD2H0SkRUeQfZJ/ttZrKsCw0GcqIgqQhHhVWL7g1wRq2StoQSlQcUS7L1MNgdtEQJJvGNUv8QvOYFX0A21L5GsqHpdD4wvyb8YT9GDuiw2zGjVdJTjt/G/N7kRf8AVMupgBZcnCqAolAFPE16M6FlIRGD/tUTh3BENHs8KLE75G/ncu08a8VVVupeH7oQPNoOheTfLvLGBznl1Pkffwc9g3WuPw0Xboqm5std3bEl3MZWw3qJFwD2GLNF7aaNAVmnAax3bWadj7b5zLIaCD7U0687ZytWG7bSqUJShJ5Otuxgu7GI0UDJBugxZwMxnbMOraIGoIfk/LjnbmHCPi6sFaHSJC265eTu3QwMi0JcpIEi9V1eB8Lkm07d5G5xe2nI/V3v7k089kF9RquFs61Y+cO7gfWy1L48SqexIVT6DQz2QWqCRE1xAPQ6rApipMVWhtVFZor3Z1X5G4cq0E1AqKRlwTcTSDkwWAGXQ3dU9VXROTAEX7kdfRfanU24aQwejpc7XVqSAp+uG+Jos78WTb/Qur1bsuFhH15H9H2rVKXTu304kEBlLrPFBdxEEN8/dsMT3Vxcq/Jp/IPzbpL76nGBSOVXEPBapjgShb/4vrb1kw4jOKa3LxeItr/KlK7lR1eup48rHq1Ou+pqBStmMPXcjizj8UwYs3yEMHn7/YxQvvGb5rOKqiWCf25T/9H/ZyvrB3v/UtW3z2sX3+u3+2m5uXBrUAd+N5HEtaCc4cswpQZdjGsPAKOk+22GopQxXYgYAGTypA8xG/jeWknDlXszAzvcdKx9F+6Wolp2Z8upp1J8P+5vMbq7fbVtm5WDSRAHV7guLqYPbLP/tT+/CNpyKkK/CEak43VFCZ0M9UPUgrUSUFj7As4BFgkEkSpFvuzI5MdCknHngXihayLKAwHaXiwszZnCq7eZj3ORzf/eB4DX+jJSmeXFYpyg1mb3sWhsPWKuuVBwkEnpvuDK0rtHfjVio4eHQ65wrGmfA07U2O1/tFcL1cJNsrXSoGACZqPwJ517lZa5Fz2oXbGG2CfJhElFkoccqWYr6jPb0y88/MKsJMv9D5ex7Y5IjAEE0ABdRHNq60QkgNgJqsamZ/VWVqfulJmCx+RCiHY7cW+ANdTOx9UFGhbZmQSKm9ubZ3337Nvrpb2GWvY+8/6xltQEaduzWKH67ksdv5nJS5Jp5015PYRlFXgBHa8wSj69sbtTH7XYjcJtpCq8U8D9L+xuotULlNu7pbQs5QMIh6fZtOJs7rY99RBmJ+eHFuk7s72+/rNp0RdGmt7/R52P+QyECepzqispKqEOLP9YYI5dgMuW6Nt6Vd9xV3EBdiRrSBWZxcPGq0/73aJjF0kCSi1w19HpV91oL3bVA5Nqze6aqVul2lfjuLp9e0BkLSza61BheaB0N/2YIYbdZtcftCYtrRxRuq8EkSov7Q6iQR6OxuVtZFeUVALQ+8/uVHU6w6HruOPeZ1ZQXEsQW9bHE/VSkeW6+L6+xDwTIfmLL3lq39x4Jx/hiLn1U81rLPyoLyqYowv1/aZhnP7tSBlF2s/EEe24myoPlNon7xoJwH5jBxEbIPG1t8+al9+ptf2bYd2dNR38Yvv7Dx7bXdvPhcrRgeNhYrZJNYlNW+C0hDBYNQbfhM4BXggMVeSLpk5S03VBuoCIL/guYh0oek0tuLU4dUUpxu1FJ8bdS333z+UvyzrqooqsOVddtNEVmXq439wXc/tL/84R9KJcQhJE7q0WJKNhkCOrMbZljsY766E3oRvUIQiZBf9TmO3NP1pAWH+4D4WVmm6ses+ikzvAyGuNp2NjtkAck89AJJHXSjFnhanpKqqpnhDM5CGc99WUDzE4cIINuSWXILJRYOCPaq7oK+qVqjCsBcmkAPyAJ+cGSnrSZpJ7ViWfip0p3ULxrEYW+rACFXpZskajmzULLoAl/PH5eLD/vClUmvObClruuSJVMKqsxm4XPCywsAICo6R3+6wwTBneDK7CmrUKHCAFJZrHxuu4hTu1ssNAeb4mW3hCRfVZV3eU5LzmemP3z33LqIaYunhhQdM1v0GtdWkdFp3SaLtS3SvbWqVesPBvobrgG346mEoZGsxOeO/e91us5JTGMF8VY3spvJXLzSdMusmnlXIkAM55dKFMTm+Vlks+lSM+3xZKzuBjQDr+xAHG/lftDv9W21YZyQWu2wVbLHuSEYqrUpCL972/E7ISoxoiWxlMD33kEvUB6gKqCrinKJri/8OigC3F4ObsL+h8AFB67Z63tXWgpFa3Uq1inO6wS7pnX6F1btDKzV7nkrvNmydDGx+c2XdvHsPWsNzq3ZaCuQdnpDV0RKY2tHPW/Nq3XqILTMBcHXI++HfNMq7TEB79hrjq2ZxTU4//5jweQ+QQuLRP51jw12xfc8tN/H/v5Q5Vb2voc6g8WYUyGA/eAAACAASURBVNrGLIvUWRB7zIV6lT2HxTqnpVPMiI79Ox/5PRN/dVNlGnV+o7lJ6jpZ2Oz2yqa3VwoVVE3Jcmq7NLFPfvMrG09uVDHQguFvLJySGROXDVkj5mwIDrtiP4hEWbOs1yICs01XCTlYg0VO45+dWiYEUNpVBDcyeMaAZ4Ou0J1Xk8Q+ePeJXV1PZBME+lMLf3BuYBEBwHB2cWl/+8tf2nkH/hSAEbc9dYEUV5xwjzvnqqld6D2VV5VP3p4myGllmaj4aJhsEvCCmeoBCLWXKA7qkJRYmNFl5G4Qn03QcY46dWkvwqiTrWvVpjJjgi8QekAgBHMgHcI0igaBRhpmp07tUOCWa3pwc1dgrMnexjN3v9bCvPD73UqLiiPmgjmtKmnXvZSGJ2hBXAO0MLmLOUjSTboSsIcFuo2EGQRlzqMT6Vz6CUFqfd5OItt+f/mcM5uRZpU91yGrCPPPSUZxoK3mqFBauTslRSzQ6LJKoSSObTxf2ni2tBmu5dJiBUBTt3mysm+//dRW+4P9+L0nIua3Oy1V8yzAdAhYzAGVAIK6nSVWqWBEurL+wGXtSADuxmNrNxrWbcGTQ8UGTcqmYP3rJWCTunX7kU1mM1usDrbe07J3dCaOEqLNkMS0etbu1G2b7m08ndt4fGttiXuzXRdMILDTDSFxQ2fTeTkklB7EOAfDXmTzxULBjHMKIpTrAyIzEoHb7wOJMOA+IsuqmoJVVmGzXd5HxwCJMWx9QGGShokmQGLE5wEwoeoHMJMkqv5Ictqj59bCrRz5sMGFpbtUSO1OrW6j196Wuet6t5fyC/sIkR7eI12erwczD3JS+fEG9/1XWUV2avHPb7e4ZubXxbK/nSoeihXNsUDBZ2Qzx7IKKVvzX6Gefe0pxoLicee3lT/GY4E6X8kVY48S9bD2H6viioHyWOD8GkDlWHZQVrmVZQvsWH5ge+xGOHVTFA+s/AB9QZJKhhY6kG9rS5O5bSZju7m9scvXX7fbLz+yzXJmn/3rr+1ucuMGk42KNWrAnJmvOCeOZ4sAxhfyX1qoWTAx3mQOJD82b++wP3WsRUDXkcHjQr5CSWUlDh2ggUa7bj1AAZutfXI1s7een8tuhnZVG+3JELiAobPYaVGt1u0//eJn9p3Xn+rzdUOFykOw/aDakSHCqGrxu/Pr4HgLaV8GvUw0LqnyhGALUHlx1uQph28cyBuCiStdZNdYN7aCj8ue+SPtwZn92UM32HvLl5YTxGAWJxYsAiftPukKCsHIdYmFyoSmIP1SAADYEjFP1Jr2KqhUsf9BwFjAGw8qbJvv2WyA7xm/jmMl60fcWEEJl4kg3aaWLhJhG5Rc6nILYEEmweH4RckIgBZV8oAcBFLJApyLCWcIwCyAZfshJZbc/a79ymZTwNN3e6ntAF1nBkyFxyxsMp+rogOgMlkuJDIAqpIvmft2u/bB25f2dNCyfsu95CC6U12AVGQBRy0FrcnZLLZoeG4rhJJ7Hc2rsKOaz2b63LN+0zq4lCsRYYYWyQaLc0BrkO3cTleW4rTQhRSeqh3IhY/TtUSqm62aEV/vIMFzb6v1zv2IYs5BKkRUo7RLEYYm0Oy3KTeOghUiCOejgbYNmVtedm2fGXNtB4OB7Q84ntNyBVHrmq4SGDhUrIuhKpJ0W589+nx8p20zV03j1C4uMEJ22gvV4Gqx1HnhGoAu7Q9GNnz9PavRliQR2x6s3e/Z9PqFJAaZ4509ecPq3UEwiUVf0ykSarsG2kq2nskNg5RRCeVp6bCy4PBQACwGt2zBz4JMcY08VpGVLfqnAkdZkCyu/WXFSdk5OBYUH1MsFQud4nuOBbOyuJI/3kfx7PKR/NQGs53Kv+ZUeZo/kY+9MGq5kb3fE3l9cUKjkdbEejGz8fjOnj573dLba3vx6b/a1Ref2d34RsEN3hvyRtyvagXW3Z6DhZgFgsWa6o25FpkerU6QlZK4YgGWG/VeNAGqwu0afcyNVOxxoJaVDrY/lYoNWy376MXYzs4HdtHv2nyxVEtHRGW1VLcWr5yLhq3QBx98y/7ih993WgFztBDs2JY4cpmhqqodn0dlnDr3qHMIvThjEnQOjtlUGKi90Erq4CfnqDgnyLqLuKTDAiFdQbHiwYDKrIL2pUSfvVrZb3zW5WLSByEDAZM0pWcJHB+4tkP2maNIUBpawGar88SiTgXnDg9C1ruMWatujbYbaHLMNdQ0JHHmvECOTfsUYJ6bAGRJVXk7eAV1DxZAkIfA/alU8XEbDSO3mWm6XieLlarGEFQhJ2ftNIF2wgyOECrXAYkGeHtVmX+Y4WaJglqb3tQK9yNQfwxud9oPkIY4latCWsJvo525NNgQi1D90WamdfpHf/CmPb0Y2FnTM29mhSQW3DskCwBeqFSv7rAI6lqbzjTAE2m8mi3mU1sul3bWj1QNdrpuqDoaDt214UAVhTZp1V6OlxanFetHPVsLVHSwqN22u8lcLgWtNu3Knc1mC4uXKyWLqjDXW8mK3dzcysGD+xHAClUkIwVHTVYUbPtRxx1A5sjzmRJBAhPnGxoDfQB+j7UOz4+EldUCRd4MaTR/PqnQMi1UAjvnJl4k2o/2oKdKjyBGIrtNV9YZDG25jK3TaNjg6dvWf+1taeeKwYHsWRrbAlrFAdRq06LRhTUiWsncz24pxPUGZFZsWbrjRUaFeSUd9/9n8Muvp2Vr8LFK6ViRka+Ssp9PFR7FIPPYtb8soB2rvo59flnAy1ezrxDTDycb2TX5vWBXVt0di9zZg14W7fMHXBbUyg6+7AI8ptLjxgNhuVlObHJDGxNyT2KVJLEXX34swdjJ+Ib+iht/Yu4ZYPzsh7ecHOHG4kaGDjqNzBUFCBZIr/rWak2yoKGIQRYax7Hmb2SuZLvxeuUcvGrVnox69vEXNxLj/dZbT20+mWmBxdcMLpN4YaFUW6+2Vu907G9+8TN7PiLbfXUG9eBXPeg6zY4ZpVcDTrL27wQZtfXEAcNUdq9FgsWSyoTqApAMLSgBZFiYgoOzsP2SIvO5hKopwDCrlR3S2NIEqTQP8OwD1QHbYPuq5p01oCoqs+thYQZpyUyN4w0GPF75hcNzY1jn3XkgCawAKkWhTpkrHu61Ncn6M2d2zaCkcMH2/FrcXN/Z1c3M9jUqkIoNosh6vbadDXsiJIvb2GxL2gzKAEkFsx4SDBY3t5xxYqFmdvf3B61JP8eqCIOai+gbodrkkDLbHwLdZr1XYCcAM++bL2MRyScL7peVjeNEQXO5JklxWkqr2bDnFwP7s++9Y4OWV3WrbSKJLII03De22aZtGCMyvZLoM3QW5xyabdJY1R2KJZ1m3Trdllro/W7LUGAReZp5YLNmV9PElkucDrpyrKB9jh0PFTP3EY9SkkCboHOSWA3fPKg5aLdWKnY7nommAIIRuTDpWOJS3nRPvG63KV87SejBUd1ubDjo674DAa1bh/MfZMKgNCi46X4BtOJzUIBOGW9Uz+F6I9NZRgC0XDGDdQ4ewJSOJUtk06Bd9JVwRb0zu3znD0S+3x54dhO3RJpOfV4HV7PR0PPR7Y+s3gKJXRc4rcXwUwjpr1MP/Hq/ovY8pmp5TADJV3LFIJevvoqvKwazss/6JvtYDETHKq5izMjHi7LO3LF9KG7/WDHE7/Pnvbz79/uz1KM8u6+VfzmS86mTVRalj0X0souWP7j8AeTL+uzi5/+uTLBmtrxjZndt0dmZxddf2WL8pU3Hdza/ubLx7UsN9SHBSrxY/maZsOtBKCymTcz1uKfJnpkLdIJHF9UYQZSO03Q80+Af9BlOx5rdCYW5sWUKGq0mesJbr4/s5dXUaq2WffjeUz1YtIJkh7P24EOWTCBKkq0tVmv745/8yH7+h9+Rd52rm3gLT61CzZdckFkBO9jteMvRqy49gPxdQR2x6pWQZSDxlvFKsz+I7M12yzptINsEDwfqAC7x+cnWNnFsqwWLMYAYdAdZ6Z1vlnnLBdJD0OT0z6YdKCsgKm+qQCobAXtoGbtPWSamKyNdVekZGMgJyPxdCD3NBL2FK8kocfkIft5CY1FU6zLd2GK2tPFyLaWM3qBnnZZbFBEUej0g/GgzdtWCo9UGAEKmsJq/wpVzsr1ANEHlRQhC6g6JP+9V0WfeeERD2lvMgNgHP/dOkSBQaH7I6w8kRhubzWc2mfuMjjZmnK5suVrbarOxGEsouWY4Ybrfbdovf/SevX05sIRW55ogQ2s8ssVyYYeKz+yu7hY6f+1m285HfTkDUEHh5gFysocvHiomtDEkt1UR71PKMjtAJG2bJQfZC8mRQk73zmWUepwMf/c2m3Gfu7kviQ37SOUo0A4E9qhj8WIutCnBGjpIp9GyZbzQfg77AFrcS4+ZGlVZhC8d3oxbQDXQCsw6La+8NTsGeSoZNJPcHNcCdRbd2jX875Yim8t4WHNg3NC7tl2tbHB+6Q7xEPGbzDm3Njh7as3OwLpnr1mjO7RkhV/f0hJoFTvcITB/9RY35xQFlk5/IPH4JiOJoKxQ1oEqFgOPqZbKWpHZmlhc+/JrbnFdzgfcxwSyxwSf/DGWFTJlBVHZZ5cFwWOfX3bMx16bjwf5ai9//kqv0zEFlXwwKgs8+Y3dl4kFI9ZTkbksKyk7YcUDPvpvMvB1Ylef/s5qzZp4ODe/+5V9+elvbD69lWYgBFkeBhZSoSrFAatpAWWR3VKRyUuO9olbzJBhssjxcIAABHlG24xWG0NsFjmya5TkWcAIcqg7kHk+e31om3RnzW7Tnj8ZWAwoYZm6O/oaBB/WJ77QxwnznKW98e679t//8ueyKHJfrVfzNLJhZi9aaLX/DukmgBMZ2A4BRJVpaM8JrbiitReL4wWpGVFfAuLrrz9TdizlDQq75VwtLjJhgu92iwuE9/SY8YmhwT+DGHV2LVTpBHkvOROoEoWUfhAJWeyHQBFhW/LWy4aPBPMgxUZQy5wAQJyyTelVBu3nTHSbBZCqGNAIwSJd7azRP7O33nvXLp8OrXYg20+cJiATUZ9dwZkEBOHaosxvW8EQln3ydilBQCWcJNS8UhMUn7kjVUHg0ykgagaKg8ReACVphYrz57yytZKajSoiPOwWq610Kalwplg/kQhQpWyYNeLThzIHgI6u/cl3ntsPPnhqy/lULUOqWQSUcUs4VBs26kX24uW1bXYHIR/PR8Mgy7W2dcw1ZhZ8sKcjt81BUWedxnZ58cS1U7crcdxA0L68m2uextwaB4E1bW9Qj1RUrYbdTZZqnzI63m84bigeBHVvwdMGjBcLteKR7OLacs4xWCUwXZ6NFNi4l7PZZ08cVubkLpzO32jD0nVwT8K9Ah/P4R7QDw4IzPRQrCH4ZS13kjWr226/Fu0CigGblSt5tW7xYqrzEA2eyOmgUW9b9/w1gXy4B6Y3X9gmSWWv1G5F1hqOdP+T0NEGZb4c4Wju6uveTMmtcxxrHuRR7HY9JgAdW/fKgmjZulwWAIsB8liFmF+Hyyqy4u8eU7WVBZrHHmPZfhffWwyixyrO/LXSa4rB7tiGTx3AQwdXvGjZCX7ofQ+Vp/eLreZ43IpbS26vbD6+sV6/Y9PPf2uf//ZXNltMfA7AQs7KEgjKWXuQqoxFhkE7/X/uaxZaFgBJPCUOsQY9CFqMKpD5AJqVi9nUxrO5bXYuxcXiBuIS9BxzolEUWbpJ7GI0kFAuEHNWYJl8UsGgygKYYXOwWZxardmzv/2rP7f3Rjy4LBAe0DLDSFcVcWkrqllmOXoMA7CEx1Et1q3vM8GCeR3mm+ge4pe2XG0lL9WN+nZ5fmZtboStV31UtghcQwAmw3UPPO9R1sU5clFmdfoksOyBCz6Zgp7UV5yjSPuU38tpPABsaH9miFKyfI6dhZPzChBhb3AA0VRElJjWUtd99fBLU3VFK8zbtaDveufndvnsNbs4v7BuhKluHBYrV1FRnRsqYxZm5oAS95ZepgdlvoQuFc2D9q0TzdlnzodaziQNGVk8swmiEtTN5I7tsoASXQJytJv0kgDN53NL0q3EnqfxQhqTM9wPCCDopSaul8r1JmHh3P3428/sz3/4jiXLiaonqg5VVMkKnStVUCA7aQNzPi7OhwoetDndQRxtyY096TXEsUNCa7mc26A/UAsabzjmlfi7TZYecCWRFfU86Gbz4mrFpvPE1iR4shtaiyLCCVqCsOzyLLh3HPxBgDOoDyFEvUqWKK7asN9TRUkrMoldn5bATReBpIxgx/ZAelJt8joAKbL7EZcOqorflyQjdFVAdiLurFEpGpe9tu7VVncgPz3AWc3hmS1mMxHpGUucPX3X59WtyF0NmJFuVhZPxqqcmQnidUeblIcTO6ROm4rP98H5nq94n2XrWn79LBYEj6mqipVUWbV3rBDJv7fs54cC3mOC66nXnArsZdVgsQJ+TNAqJhrFyq4Y+PMJ+dFgVwxEZeXiQwdXPJhTF64Y0ctOzrFqUAcktf7UVtNbm7781Fbza7kgzMZ3slQREALdwDRRu0YtMuS0REaGZ4UPG4sfbc6txRDJt65DuNGDT8sK6kHFOv3IDmlqy+mdTWZL/Z7gpu1QMTRp8ySSVXrrtaGQd8CvmZXMlyvXugQ8snf5KMIX2T7ZJgorb7353P76Z39kI9BnglL4DDAjz4usLX6ctzczpRVRA7RQuYoLLTnamOv1TsP4eLGUqC9q8AdrCPpNcN+z+N6OJVIsWS3N7dz9u3ZwpCXCwFVoBxvMVQm0NQfuBL83AQcEiPEZhl97TxoyF3C4VVqwcIvAIUKLSs2avZ6CEi2pVnRhr7//nqqreLmw4fnINqvYkvlEYAOCJ6AFnKV7UdP65yOr1fYMqqQbSQKS8RMhFWvUgjCxCPj8iUBWVzu4WfXWsM8Mg0eZSPQO7HEbc7dkEtgmUDsIuBy/glrWPqYqDTNYKBQkUNxHy4SKH2WbjZRT5lRdycqWmsW5oDTJx4phEi05VeVm7zzt2//wHz+0ym5liyRxnmMNxKaTo/mMxZIAm6pNOei1lLzs16nsfKgTx+OFjXotOx8QWGoucm4H6/d74pG6fU3Lkn3FktSNiJsIMddxe6DTwfyyZtNZLGkwqBtC2daqms/N50sbDCPpfQJqIZGSP92GhK+pa7yDz1qt2WuXl6oCdxvn02UtZs4rwYvEh+cAGyA5HwQxcIAinBna4yQjVI8ARoD+cz+tVwT1xCKc2ZFBq1St1aadGVu1GakSZCZbbbTVwmzW+9bE5aHdsThxh4h0MbN2M1Ly1NG9GExo9yvr4JLQG/rdGToCSj8LXax8AMon82U/5yuOYwGzbOF/qDg41Rl7TOA9tv3HBKXH7Fu2neJri8datq2Htp9PJI5tX8Hu2E6UnaDi744FvGM7/E0D3rFs6JVMTUD07baWYDAZz23+1ac2ufrElvHcFpM7eVRpUSLjC/wnFhnaON5eY9GmlektSbAm+I+xYNHOStY76w7PpG9Ihsq8B7uQ2xef2rbWVuU0m2EzEtQiKnCVdnZ5PrDn5z27G88kyNvptGw8Zc7is8I0WVqauHoEyvGo2BOF14eG/eUvfmY/ePMiKJe44CznVHBnEeG9dcnvJK8U/i31D7X/AIXQfqNi2tgqSTSrBJqOgCDSSLRQqRB4zyrZ2RivMqpLHBmCZmK9BlruIDUKnAxwdqDdtV5MNZtET1ALIDNEceeEOhdni3NIRt7p9HT+mZcBQGBWyFE0qsFNvYYgb8+aUU+E31qnbk2uxya1eH6nBZnAZ42ODDabTVT6t7ZNZhIWAFhQBaIvc9OqVdveqmxr5kTMAlRCtUsCwNEwl6pJFFzwciqLgHSV2wLBToGNOZxfS84j9k6q4jSfe+Vqzj2t9qYqVLd5knrKmllsKkASLuWTeeyBbr22RYKdDxw3N0xc0D0ImCOSiF6rZv/zL79ngw4aqyRrBFfWYVekSZkRp1WbzSc26DaFgDwbXag9OZ1ybSp2M1mIV/rGZV/3m8JpFU4pLVFHNgqM1OjIYNhVb/bW7kRqZTIfxDHg9nZum/VOKEbPpyriDWL8+vTyQoGKFjecQp4fZqkAfmgjU1zz84DqLuro3odCQRVJIsHPPBuAZahgAb/QcuYYaTlLZiyME/BElE3TFuFvp5Fw32tboiZ0RIRHC7RW3Wt0wf3Es07QbPcurH/+hkAotDk5oWmyUCJVr3fkpEBC027DL+zZfDmxqI2Op0mSLONkZq4aZRXWQ9XesfWyLKCcKiYe+tup1mZxTT22/v9eG7CEZlHc1mODEq/LXpvf14eO66Hzd6yi1bGcamM+JmCVXdxjpXhxR79JJnHshKioY1CeLrW4V9KZ3X78K7v76gu7G9+JeMzCj1Csu3E7qrITdbU7sntR+3Gvuds8SdTCUxZPRo8MYqNtrU5X5Op+fyj+0XYxsdvrl9bun9n09qXFMZqUzBRchqzbwQg2sotux67vJoZCL/++HU9UwcDNI/hQKYJ0Y76Qpu6M0OoN7Eff/7G9d9m15yMetuBfF1wQFPT434sSLbyZ+jp/c0SgL9i0Mmn3bKkeEuZnLBS4hlfUIuJncRUBD6QsoBuL45WqSRaiTjvS+RIRneM6O9eMA9VgzgvovH3MAu9SaQcWNxZ7FtdK1eJ4bp2uK1x0m3VBvBu0tJjDsJ0K3n+pDd/7wOrRmTUqG5vdfGnb9dLSycS2+5rVBP3e277qItoEr3U89estgi/XKHigtWiXwS0jmLmItgjpvEd2RU4mp8+Y+QLqwQsgGc3i9L/PIb1l6mR2kh/3CnSKgU9wAEjs70FNVE/ESGaJ8Oyo6lDfAaQzWcSip4hIDoBluxfPDlNVPh+gDTNSEMNULX/zJx/Yt56f2834Ti7kqn5Bz9ZxUlhbvNzZYjHTvVbfb2Va3GrgTnAj/77bKcalW3vn+bn2mxmlOgG2l+g5M2GeK6xsZgnXkFnyWpUzLf3buztV/km8sS10EyPgeYKlam+LjY8bsVKx0aXoRZHFyVzJhe6hDoHYJQZef+3SZc5SZqkV3esRDgotgCEELmak0CIAFfV0nkEMa/vIwKF+1O/pnlebFdFsOSLUbbOcB84mdBI0MKEPwMOtWL3VtXgxtqh7bv2nz63e7Frv/Lnt+fs6sburL+R+0BudqfUO6pVqbraY2nBwpnMJ0hd0Z6cbBRrSK/Wd/LqWrYf/1uqk2NF61SV5hQT9WmvuETy//Bp9KtDl4fynunIPBbRjFeaxWHFqe6f+dqr6LT3/BLvH7Pyxg8+if75iO5bdfNODKqvqfv9i+QNCQEOA+Po3/2Cf/fofzOpdq2HamCxtcfOl7Td4h2EjwoLpDzmtR24hOEiTGcLOZIk+54LzRSeLtRKrD7VIrGbDt96zZ2cj++p3/2I3t3cWDYZ2++IzkX1V5QRu0bDfURCG68QCl24h+aIkMVeLkc9kJgj/SiAYvu+rNkvgB13YD37yZ3YeNe29nglJSOV5bycikAfV6Nd5PvnKT67cQlLSfnPKgJwciEK0Rcm+WWAgd6ug3Nk2Znazsc2KdiBH67qS7owN4ZtqgNbm3uptnKIvXe+y2rQqaNZVYnuoGSApO3CrOra+eWn1HiCJbeA3gYZs2KFWs0YnyhgPdmgcZDSazBc2u/pc7SkW9tbgzGqVnW2TiaXpzLarpcudSSTYq/pQ6loT2DoSUWwbEEyVWZrzyviiclf9FWC4QndmhrSiHDhXkegpA194lALIeDtb5O6gIequ7ICB3LWdG4UFmEpWgCbURaSasrJZAp8rFThluVppbkvXmo5ButlLP5V2Gg4FJGcHJLw2W/urn7xj3/8Pb9hkMlU1zrwRx0P4nyRM8Ty2RbJQdU57+eJ8pCQIpCIzW0Awi9XO3n1+4eLRyHJhqAuMn8SlG+n44NJRjaZbTzw4JoAqqJ7I4X23s/ncW8FCy0I5uJ1IjacbtVXpAhq5vr62XneggPfy6gsbYZWF7N4WOo7ZG8+fqaJOaTEyLwvgKoGH1J2gkcLEsCJFGAJtRuh2EFeiik/ozTCnrzU71u0NLV3ObR1jl+TVYNXq8rUjmdpJJm0h/dro/HVr986se/7cah1EoacWj++s1enb8PyppavEmq22taO+C8bj1RcNAthlrkDYjRhJ+LPnudPvq4r8WyuUU52vsvXz1Lp8LBjk97lYRDymMi1bl/NB+Vg37lRVlo8jx97/0L4eq+ruK9e///u/VxszX7I+dKGKmcJjLvqx1+QPLH8xT5XH/C37e8a3YAazTxb28f/1v9t8fusL6n5nySK2ePrSkniMoInzzQg0G4xPa2ozzZaJWoiCi6foToJKa+r3g9FIgSVFEf7sdfvRz35qtfnMPvvkd5bgjdVs2Vef/07gBNoizDxkzSJrk72NELqFS7Va2bDb18KxjGcKtMt4o9YolYHQb/WapfuW/dEv/treePM1e+PJyNKvPrfaeqGHDHQc8zPNpOSE4BVdPptUG0/WNW5Js+egacXJ2khDR69HwuvYZ8Hrqe5AOK54wF3YeZt4e4qWUUuK8BBsO1ZnllM5WHf0xDUbz84V/EAOnr/1bUuvX1o8G1t7SBU4FU2C69XsRmr51gF7SI+yaSaUKxDzra1nE9vsmM3Urdk7V1t0nd4pa98kc72m2nRYPJk+FYgCfDCm5XsNEWyt0AE6akD6cVVAIg6giwfKLE9WrAx6l2zL3cq9Dck+a34X/AQzlZRwAhUEaeVK6FnAIwdc0PZM6ShszGbLhY0XM0til51bMOvdICsHJQPQE8AMRwOjGKLKlcC82duffvi6/eS7b+taUA1SWRBQuVdIBFZJbOPxVEjM9XJiI4jVmn3tbLUFUbuxZHuwYa9jLVwIoq7uY0yLqR676m4A3uC6RjZLtpas8KRz1RUCPEIIBNB46QayJGXgl6ZztGZBAvtos9ePRHegMnzy5KnNFrF1quwrCeVe6OjhcKiWc5ouZdsO8AAAIABJREFUXWmFkBQEDaAR8NxJwxXwUKMu7h/oTD3jqtIBQu3knu5OGk3vwoBI7Q1sdner+S12XXBCcTNQG1Napa4p22j3rH/5pnVGTyUbJzT1bGrN3kB2P9gkUWV3opGqQ+/8YEDs8mS71dpaEY4Lbk9U1q3KgsljAsdDhcbxjla5Juex7Z2qgsoC9kMV1bHglF/nHzq2/Ofm40/+fceCaDFmFeNLWTz7dwFUiieweHH5e6ZY/5gDP1b+lmU7v1fKk2kvp/byd7+2+eSF7ZAO4yY/VG05ubLl/FYPKosSxHBl7ASedGUzHDPhR4EAq+FS0FILai/5obYtJhOh2T744z+zd5+c28e//o10MOHPkZV+9C//qLkgqiuQaDtNmf2oBaa2Z62q4T0EZxbWxWIiEjq8JB54JMZoZ1Jd1boj+9lf/2d75/mbFt++sOV8bsOGWb9JheV9bvndBd84uQLcBzyXOcOvTMayqNwHt2+qPHdTCJqV2g5AjVdoynsZLojTBMk1FQvtOtVA+p9g3kAmjDao1C28rUZVW+0OrNntMbxRTBVnLZ3r52obBFzTdouZpahWIMxc79s+nVoyvbFkvbVaY2jVqG3NTkNtzH0aS2tTBO5GzTYVB94QnOnhAhcXEVg8QdCVrmXoQtp8EfCD00Lgy7E6Z8axVL/auXsncndGl6KO5nZ7CQeIvA4KlORBVbGT6AksshOFSwfYRKjNnVqYzrtcCaE4ixfiOMagLnEHx9cupeJGtICFHXcNqkgvU5+e9axRq9j7zwb2B+8+tW6rKeASAQhu3r7S0H2JFuX4+tqevXZh07sbOyMxAzyymIrPCE2G3ZeIwH4jSgMtaWbLGLvSxmaODP+t3x9YssUfDzJ2W8nVbDqzWr2lJHCMIALizSAqac8mbmAMWZ5nMYr6UjHasp/MwisVG3SwuVrqXukF9CXyX7iBU3HLoy5ryUu1B4AK+7jRfQ5ik3me2pmY/+INuExCuxJaREvcOnRsq3JON1svxppJgr5kxoeTAlUjM8gNPETsry7fss75UyUPNavZYnFn0fCJlGBWy6nkw6rNns8Eg5IKgZjOCKMHWqe0hNnH/GKcX79OVVwPFROnKqDHVlBln18MEGUV6UP7fSz45vf5oUB5KjA9Jmg9FCeOnb+vKagUD7S40w9VcPflYo6EXla5PTbwlVWc+d+9Aqn40DyZTWw5nVo8vbbxV7+1/Sqx+XRsq2Shhx0IOAN0sj4PdlubLjdqJ5G1punWoj5oLF/cWOvV0iTT63bt4rUn9vTyqd1eT0QgHz09s3h8a7cvX/pDbwcN/tvNikR8WQx7fRTVa0KsQbAlu5xNJwqWIk+D9twexNkiwOKi/KM/+5n9+E/+wirb1P7h7/5XLSbfe/8tQPk6zgzar1mVzGsDyEbyW4GXx0vl++aLvpRVgLXzn6S6HJTj1iuuCOKIQyqZnR1ASqZUcCAzgYJ7m4/FuE5LdecGojtahLQ4W0h8meaNctQ2nJ83tt+kdqgjD1Wz/WpiezLl/cp2672tloln7c2u1VCebzVtndzaBqoIiEeoAsHaRQhTBRbR2gV/J9ABU6fiRSdUlZ3cKzzUObXBvQsJbLJ+kdNCBjIRxueeuO/u0/Dq/O86L7SaIeZvcRvAry+IU0tvdGfbg1eCfg4dvr+iZbzdao6LG7kjMgGlrG0msArXQwrfQuhmJHuZ9FrNLgctoTc/fPvCfvjBaxb1OlrkWXwny9SaUV/HlCQHe/niC3v6ZGQzedhF1mk1bLlc3Lsx0D5nUWfGyt+4F7mno46DO6j2hO6lc9Bo2jxd2TrdWavbtuls4VZOjaZ98ukLgU2QXEP2bH+A5kBSA2jHHe5J1qgczy8u7aPPPpVE3tnFmSgvSHYxY+70+9br9hTseOZ4DuVkH6TSulFHx+nPNhJoLtDO/QNKE09C+KIkF7SJB2dDAVnEACEpuL0zGtzcjD0AJ9I7rUlsIF1MrdHoWhvO3dlTa3d7li4XHlj75zJ3RUuXVCnqn6n7gM8eghI4w3P/z+dTtWKZQ2f8umIl8u8NZmVB81Snq/h5xSD2UJesWFXlK9PiWv2YYHcsGJVVbN/kXBU/uywwllV02WdUsjbmQxH95EZKetentlcWNIsXpHjBj/37/n20WmYTKU4MhkO7/vhXdvvFRza+vbJVMhPhdz6ZiOScSqndlUJuxrgbu54jWVy/37XpbKmZCzM7TFYZarXbVG0da/cHynyRnKI9sxhf22w8VoXYbNVl7UPWLDfzHUoMA1V/cJ/I4PlvfHtnKZ54FeSeAIww/zmICEy2jF7g2+++Y4N2y/7uf/s/gYLZ//Jf/sLeOOtr5kZ7j+qOL7JtB8i52gdIQoKzPOPEAv+6ej/VGcHB1TBo5wUxbc2qAr8wiCnjvecingwvD1qEqlUcv731p+qS7Jh2ElqHqNTvEQBuWi0ame0QBK67LuZ6KRkpWoLpcmy2b2geQrRRddmoKDnBS0wdARROWPRwjWbfqNzVKagoMSCrR4sTgA2zR9nCQHCuEKw2QqhyLplduYVEFS0zb/nSog1eiGrtCowSgCjorG52anW7A3rFjXsBjsgt22V3hMx0VTGhKJl1qjrbb3VtgeqDZsQWintDKMx0LRI587oMdMF2ZA1Uc0I516bbZBbWsmZlZ3/x/bftyZMz3bPS2VzTym2rdbfb1+zjTz631187t2R8q+oJs9cF4gCowlQbmgnu92wfx4+K3BB0WLYTOISEhaoJSyMCXgIgh3uk0VDghsYAevZmOlfC1m01pOfK6BdUpI4D7imUFdRsVolmdZ989tLajYq99eZTnaPFAhpER3w20J7MVcUN1W3sOplcW76TwLg2KbZUVJPwLt0Lj79TqS4WLhOGIESnF6mzIi5iu2MH9GqThWZ2EotON9a7eGKbeC7B+MHl29Y9f6auBK+r1DgPHYtGlw7oShK5o3MPgsp0CTlXjuFegLPK6zlv3rlSz0T7WNa6PFZllb321OJ/bI18aO0u68CdWm/Zr2w89FAwKtvOQ8XMqYqyWMxkncFsP05VrLqTwrr4tUIovPlBUvlDB5u/YPnIe6y8z28vf1JOXbDsBORPbFm2QvsmWcyEmEpuvrDPfvMrZdWr2Y1ttgub3Y0tXsTSAGSBnS0ADSBfRNts4/y5PVw4qr11GL7TuthZH/3BJnp+LRtcPhWfDPkiVCK++uJztUh7vab1Ww2RWqUKD7Q66lq31ZZWIcGui3juyxvJka3VMnO/N0ANwNEBIjDHu5mlgo0v0oN1O3X78Yfv2F/88Y8tkuqEz+rUkgS5p2IlDBAICApCVavUw2qcXWxVfa54QQAg48+CHe/PtkGri+PR/IT2kmB6DhxAxUI2PiiMiH+ID11dratqs2O1IGNGmcNCVG02bL2Y2zqJfdZYQ20f6L8J1cl1ECgCAAvAA+Y2tZqukYxTA+KUyo7Pl3i3FrymYOq0wmh/ETT4XsHTL7glSNoLWDxBEJ5WYPPRupT/H1GKoB3I4l7NuVYq1ZzP7lyGTXZEYQ4otCbbgsCl4Eh17q8jINGSFRhluQxV3UZQfea22PnA27tPHlWt+vzFDdAPdnk2EHWjWTP7xXef29PLoT5b4Jd91bZWUwucgPTxZ1c2ihp2WC0kjcb9NZvcWbPp+qaY5M7nqcjah/3KBr2uAEccF50GwE+onsipHaI1vEJcLUDLImUWp7YlIYNHN18IOQq/j8ngOlmqdU+FlamfXN/cSgtTOqLr1CIcDqB5kJzgEyun9K6CeyY2IBHxBtZB0GCgqrjNjvMfkXKjZdkUb1G0Aip+1IzilZRd6MaQbHTabdtj0koyiDyBQEwmYEvUv7D9PrV1urLe6HW1Mrk/l7OJAGF8RnuA4zu6oNB2dtYbjnS/0gbNyP78jYDXjyKntcgu65Up8LGA95jWXjEoFQuMY9soCx7Hqr1TRcuxz89Xevmg89j9K67zxRjwb9nmqeM7FrMqf/d3fyc0ZvHroeicv6hlpW1xm8eCYva5ZeVy/m/ZCc9//9pJQs9yuVTbshV1bHNzbV98/ju1ViCZJ/Mbbx/GnqXzJF2N0RkM2otk7rSAklQUAKCOKE8wn5B0ELOD/UGCs/3zc7VGhmcXNrm5sRdffGq0X9rNqoExYyAuUizedyi7U9lBYDXmEG376uW1KhXn8dVdqFmzHqoYb22OEwIZc8Sd9A2xBvrR9z+0P/3wA6vDd87MVcl4FcSIJU4ydy1J5+ZpMC/DVSefs8A4EZzg4G1J5nr+RVvNZ5kCIsg/LngSbghwbqxaCxqRIpfTOg1oTlVXPPgi7R+0mBz20D5o9TnfzWTcCohzJQi3gWDlOzqX1UBMDwhAzlGmxSmR31pd55Nz6/55DmRwYrhbJ8nc9T54uBOB+/j5nFMuB0Flm/OhwL5yWTEnkjvikKqGakdE+dCiVMcz+NkJ6ALZXgLbLo7NApkgtbba2CL2QIf+KS1MVXcQoBEqcG8EtS8JMvJscx8KizTzbdjddGpRu2G/+M4ze/qkb7VmU/fCaluxjeSx3F7m6ubGGpW9tRoHS2KcDkZSSsGdgGODPL1YJkIl7reJXZ4NFRScU3fQZwnNqVlv0zrdpq02B6u1Ih3LfLoU0piqD4Qo54bKl0ALsZwKmMIZUjfX5KOPP7OLiwvN2uikwL9syeW7YufnA2sIPeSu6ySOBBHuP3idcmKgyq278DNVlgugN8RjxBFDXpUtn9NCx7gbT71apYWtqhXqAcETZ3bAJcz72rZKAPjULMH+Z3BpF2++79qeaWLd4YW1u2dGExvjWdRVZDVlCES4MotECQRgIvldW6830Gex9vkx+DP22MrusQHk2MKd/31Z4l9WeBSD06ngVva5xz7nMftYFtD4XVkFeax1eizAHWtnFs/RfWV3qrQsC4T5nf8m5Xgx6J0KaMcOIqtCXp0UX7CZAyAPhG1PJV3b3d0L2y1u7Yvf/D8a2qMjOJ1OfD6XbES6Rdg56tHGATnn6vQs+nCjmCUAKCCQsHjwPtQnaMHwoL75/rdt8vLKrl5+Kd+viEXj4N5jWdbK8WnojiHmZm/9ftuuxlNXygBdtkJkGBoEsP+d9ofMf71zHhfIu37UsBbtu4rZf/eLn9l7r12otcrx87+I5prPiUQQWpRexfkLA7cu4PRpb6EU47JdnDufVbnbgfPlshtRyD+1abSauzYmQYGIJWWKuu0QCVYV6NB9Fj0WswzqToWGFBgk8XobVRgQdFslFCxSBHgHeoTvmX2T2rQuocUX/CvUM0SZkBdhmD0GX7Fs4ckWH29DcvxePXEYr6o+V3pRFUfLGRSjqjwcyZEk88qPmZSAKDq1TjO4F78Pc1BmdLQVeR0VHAa+VPxzdDDTjc0TZMJoYTr3UYja0PgSZw9/OhDAjYp120jNrSUyUKsc7GcfPre3XkOFHypM1RISoiqJF+d6Y0tsgtapddt1u7u9tgt4kKpKt6rCJW5+wPmCwB5b1GrY2dnIW7Diwpk89IDbQ6XDdBVt2fWO5KAqxPF0Nne+ab1hs3msPQf8At80TWNVilwbjuPqbmyj4cj2+7XdXl2rHXg26Cmo7HaJPX36REhpV5+himurkiLQMQZgPJAlJgILqT1dszbVomaanhzBzZPX39YkOEAHheADiAQCPrJnnAcATSSo7L9kwHDs6HStN7wUMnNDoG0PrI9eZq0hRRqSNIIc6wktV0QNhAaVVdZKz3Y36jmyN0c9yO5TPY85hZVvsj7mk/niov+YAiQfRItr+qnWZVmrs2yNP7aNY/tatt2yIHssYJ6qWvP7ku8klu2j1sqHtDGzHSsGnocuZv59pzKCx0blfFaSb7ll+6HPoB2YJjbHkLFRteT6S/v4n/9vu3n5qVcvyHHBWTrs7OXNRC1MQA5Rry1ppY2krHCX3qlNRJDSQ8pihHwfyiKogNQRAG7Ym2++Z8lybnd3t1KUH3abAmWw6FGFOMrPdQB5UKkSLy9GNr650+yGqs5nRQdbbRGRRjbqYKsDqh1kpzVVDVGnYVGjLmTfa0+f2N/84k/srIMdkX/R+mJRF8E6QPE9VAZ0pkjKmX+cK64IeKJA5wjErNfN9jL3BN7PuA6UYYZIdGukAKqgeuMYAfsQAGWc4Eg6FlpVfbQY5QCw9vYqbtIsWjIVoyILVZnAIN42lXQX1SHaiLRC1b5suaYjLaywmFCZZLMS120JrdhMbFqCJx7sXPHkFcAlWxQccYnIswc6EcelVQqSlYDHz0i5uVs880N3jMfM101tSQikHoI+5gaJMMTCEf1eyuFgsaKNuXd/RPYNrdDguCFFMs5XvWJR2xX8NQ4Mi+sP37u0D55fqOuA8AA6mtBddoeapXQpNlBYltbrYOY6E3eOIInIAr5xBF6ut6u6gDre28XZ0FpNgifUFGx5mFX31ZIkYRoMIiE+Z0s4eE2bLwh4BDWfrwI4uZnMgysCz0ZT7eCuHMlxQ0DIeW3xFF3PlT25PLeo27LJ5FYuItzDtVZdbUkeEGbUXPtB3wOWPCHlLuS2Vtv9WvdnB91aMQb9HqF6I+lELgwyfqVKGxSnDao/RKURa3eFHVV8XOPtRkGu0mhb/+Kp7QHW7KvWHYys1uqKswdtg/sZ1CjvAX3JuZFdFklwt+dqSScURfLrWvF1+cW+rFp5zJp4qpp6KJg8tP1T+3esQitb4/OBu/hz/px8bQ3P8AclvI5icCtuM39OyhKDe4DKqZP30N/KTl7ZjfDYzKQY2PLVX/GkZoEvW9T2640tZ3e2T+c2/uwj+/ijf7U0nthh6/qCEFrTdG1fXc80vB8OsOrZ2GSW2B4zyIR5FYULGoINZXIEHvhPxI9+p63HjeE0LUkqJBZExGZpJ2WoRUH/Q8UGyRbQxng+E/E3ns7Em2IB4prSRgPYsEihILhbQJxuBQtfxGvrdRo27LRtjuYhyMzvvm8//cM/RJTFdSrVkny17mcty+w8ekHn4A7NvILGn8/u3KImP9jNtxYQP1Z7kyoUpRdUS8IA268L5RjIU297Sq7M1XnDTA+jWXhu95E5CFyrz+redAoATtIO0VtGngp08p1D4ioT4nVjWAXE8Pm+P5keZ84lwggq2rheSVuMaii8MSAouWavVFPU1sxMaiUfR/B2wWcCYWZ2q4qQ88GMC3cDcefSe+RlvEwU7BYo0rBIIjlGEFOgDGcutNN1Pexg50NH/pEs8Ts++0fvvWbvPxtau9OybaUmtGQbPcut0xzixcxm88TOel0pl7TbXU/0FlNVwVKQQWAaYe9gOEtX8cnFuQdWkpMaLgUd6w8HqmobtYaNLlj0KzabJVKnWSZbu315JfAXgI8vv7rRnPT84sxmM3hzNWtj9TObyZi20qBbsrZ4PpfbxNMnT7z7ggVP1LNogG1OVdti7srskCsKnw2fO6/ovVvBvJHKm4cFSTACLs8s30kkeeZIjtCA5Vh4LwpFENN9HUJ9ZWPtPuTzmSGBV+v0rNGKbPDamzo/hy1cvZH1L55ZHIPapMWKeLyLM6gVro54wxqAV6CwnCCWl1VVxQCYf82pqitb1I9ViMVg8dB6nV9fTwWh/HbKqqjHBsVTVVf+b2Utzewzsu/Za07FkuJ+3Rde+ZndY3b+1Ik8djGKEffYCc4fWD6DKB5Y/sR//SZxZBjmlXef/tpuXnwmYMR8cmVpPHZghR1sMl3Y3STWDKLf69rdZGGTJWTahhYn2docIIR3bR4vBUCgctMQu0X2C7KtZsM+po8u/oxRKLJIyjzlQACRm4WTh25gvQ6zk9hGo77Fy1imlyICVNwBAXV8hIF58OAEAX/HsHOebgUKAMaNxiKVQKvTsJ9870P77rvvuNVPpiRCdRdam5rBZDQFCfv7XCFzeM5mewJ1FBCb+XOazbhAqmpwD4pUaMQQmITGg/vm867MXDZzAJfzAOeTGZHkmxRaHTwR3BGobISeDB5xAE+EWw0VqWsg+h3BtwyQo3liCNxqgSrIuhWL7pkQDAGXECGVEMnJwAO8SOIAYUILkupC4sU5DUxEwGX/JJI5M0KctKnk3PmdhZZ5EoEQc9Y4TRyBCThFsmAEQaTBMloIB+H6pj5rdJARARwfO2ZC0FpECmm27PvvXNhr/aroB2japFv0PKE/IhkGgGRp8TyRVyMtRSq2bgtz1VigGvZXEna0+FBnCZ+LViUAFVXp+61UXBBklrUVCNtAOkeBRQnPoWLT8ULHAvr26nrsyFuqMux3MFzdAwZZ6Hw4YbxqKYCw9UrP2aDfdtEClIXOzkQa5xriKi9R8mZTFXK/FymQASzitXJnYD4mTmlVpHi/lPjewYVtqo3MPZoGd3rcFZgjQl1gzkrAggMKKZwKNzp7avVGx6LL53J7J0mm+kNhhTarSP71uizBNA2oVmwVx9YbnKvFmUdflgW2YoJ+bG0svre4Np5K9IvBqBhU8utmWaA9VVHl97cs0D0moJbtX/F9ZeeuLA4VY8M3KZzuz+G/J9iVVXRFqGiWReSDV/4CHru4x05mdnKK37Ud4AyQeWczu/3015aulja/vZZn1W671IOGSsh0Hst9IA3zuevxwhGCFdpEazlqs0YPOh27nS2kdcjDDHiAB5uFd9BrW7cNOZbhelPZtHvMUT2ulF3StiR4sQBdDEcCKgxGPVtOZnZ1R/boiw1BRDqJSFQd/DttOTdS9WbloIOU1EFuDGS6z56e2x++j8HnmVCLCgy5WZdsU0JLQH+jDAz/FlqthgqFe48pKN67FHgwy66L8/No3bnEmtRE5Ijtg3kqg4zH5tqGHnx5vbc7qShDwAvB1/fD52dyVlAFx/47R04K/yEjJxj7fvp7XCEmUC1YkFQZ+gzMYfAe2FksoS3QquWN8swLyQD7dO+Vp+qBhAPhb6dGiIOpQOgmux7oRIzzbcHF2yAqTZDzNigVEYTsBJdwKAZpIrEAdyrnulKh+jyVhdnPsV8XIRPN5GThHn1IiDXs2fOn1llP7J03RrrfOKegc4Wvoa22h2S9EGKSdibJEYAgblhAu5xLqjs+CwQhgYLA1Wi0JU02iDreVt5Bedi7YAAC2vDNAheRFiTmrgSvOXqY+PPR4q00bDIBAQr3cK/xALqVPt/0AAXKtdlEtQU3hIo1A92AxIBux8XFuQIiSSBJw+X5CBkAzdUa7aYQnlRWjU5b3Rg51wFcCQawVP6SdxPOqS39TtkGCYG5UheDbdBVURsdY1jazcnSzi7eEL9z+OQtqzRwhajYZr+13vDJPZ/UcFMHBYrMXpAOozqk6/Cqff5qpcoSzYdg+8eKiq8n7l/fbnG9KwbPYkAqrqv5QPhN19x/z9p9KnAVg2HZmn/s/f+mYHtqZvdQpZed8Iei7LELU8wejmUTxYtTvCmyfzM/ARhQ2e1tOZ3Y4u4rW95+aTcvP7FNOrP92uHhkGVpIy6WK3GGUKeQ8wCGqrLfASJfsX67LRDL7gBp2exs2DHaU2SoyoRboA134tY1eMh2e4k6a/YBWRxCK9l1rW4X52eq4Eajnt1cX0t0Gp0VMk64YKAroTzw2sVqJUUVX8JZ11Dwd44e1QIaknCWIMr/6Q++Z08GQ0eDCdDnQU3O5mqZ+RSdv0HO9YiHcgdtQnhjASGB3mWovHTdhYgMdj1eK93fX15B+XzTM28PWt5OJOBQSTDk9N87VUIsd3Ghsuspk06csQNgA2I47yVpkcJ8AAB4QHsVBJEN09yuitWNB1cFJ7J7hwy4W7oCyyaQ0LGKccQmX1RxCukqOgHQIBjuvoZcJ9n1BO5dRjD3AOegHMoMB7Iwj3TxbNzI4zSWTx1WPhRE5C0Ao+gMeAUbJN80dwpzRgEvnLdI5UTCSCDoNSq2md/ad7/1zLrduqTapvFKSivVOsonDq+/urq27TYVxcWdH/a2W6+00LOIDwYDSXkJXCQjworTaJhXR67qz2mDME5XBDWUerulSnXQbls06NlEx5c4ElP3TdVefHXrVAWAIBsSDwdEAZ7p9nr24uor68g70CswEbPdrENfUbejNiQJzGKx1GuGQxcNJ2C2O+47yMh4eDa6r7qhj3IdQVkSwNX2xXgWwMwKYJmT8hnTN0BIw/tkZk1rcre1dLGwJsLPl2/oGRw9e09jBNrxnf6ZZuEgqjFtRbQcvz7OC8+pO5qzPacAPbRGFv9eVsllz0NZ8fDQol5WnR0LGtm+HFuvj1WZxdd/0/3Mbzd/Poo/nzrWU9vIB+NisZU/P1+jHhzbkWI5fCyLKCujy05MsaQuyxyOHXj+s/k5/2/QVzy06O6ly9jGLz61609/bYv5lVRVtnj37Hc2mc5tlqCosrpvo6zR0Vy5f5ektSpmvXbLbqexEJKdNiaYPhvqtxwheD5oqSKMmizgDL8dvUf7iBmA+vwyCa1rweEBJUBCf7ibzOwgKS5fcVHLX8QOfpjhvFCpy3RUSXyjKhQdKT0Gr5hhMkLkeJkB/sl3v2+jyGWyMgURgq0HPGDlDsxgmE+AETcvBOHs5tBiq+olEGMD0lBBlIxcM7XgTRQuzn0mS1AkaDATcoVc50jxOi+pJPGkiisgKf3aBYuZQAUQ4ESAEjePxUXCK7kg+JwZigbyuz4foWG3IdDio8o7gF/YzAafO46fayKDX4f+Exiz+0coOwW7nTRTCcBU20J1Ah5ar2wdL4U+lBUUHQSC2N4BC1Qd8+XcZvO5kpFZulJQkPtBkBgL2tMBWu+LJDNZwoPEleHQ7fY2Wa7s6SiyN1+7sMntrbVqZt9+fm7dyP0Hlyy8IBQbbUmQUcHf3Nyouut3O7Y/UIUAstmIUgDHtoc+64rqE6kwfudpFLJYJEBSIJEQdd1aoGvRuux19TlUtuxnJ+rY3Syx6TSV2DIBBVUVXDz6vZ7AMXQ4ol5fwffi8tz1P5exxAQOOIlDYIcbKfuepn5mFsmckXNNwOPa5LKCAAAgAElEQVQ1UdR289/NVt6QHAeXGLCMi3X7+eL606ZVwkUViTtGle4LjuktS+OVDJ3pGJAUoJVJsN2s/Pk6f/MDJSO982fW6Y9sDWUDJHHU0/1H2xqaEWtJNhJ3VaS+gjEdh/zaVZbUl62J+bWtLPBkx1ZM6u+fzRwCtLhOHgu+xUBWXEezbZ8KxvnPzwL0Q8G4LJAXj/kxQfhUgOX92T1dds7u9+EYz654EA9Vb8UTUfb+YlB7zDbz2ykeSJ4lnzkfiJh6QJkktV2a2pe/+WfbrcZ29+VvxT8i40WnkoputgARacrCIXSDOuThQTuTtZP2B+0QFixakfDoGLYjsBt1Wnbed4AKVjKZ1BSLo4JlzdFiWTCJ4OWA6qyarVeJvby5s0Y78gxxv5esFJk6XyuBGbxykg5mBTHfloLp7YxgF6nSc+3HnZ0P+vbzn/zYOswTqdoIcJKPDPJiAeghsAezkDBHE1iFcYSArFRmPgdREFHB5woZ8q2TMHAwNZUlTmiL8p0gQqUU3MgV4zRPe9VazcxR+ZvfmB7sdE1loeM2N/zJ+UvZ61wL1KHyTpjPYpvOrXuRaxar1llwMciqTh0T7xEWx1+TLZay8FEr0r3cBHTQeYfkz2wJEAoBELTpRooaoDYVCJlbHnZSxoHHRgLDPQRPM4bKgJQYUmOQ4UObVVW+KlvnX9KJkD3VZieAB9d/Fq/tnTefWLdpNpvM7CJq27Nhy4ajSC3JLaowBNAKlkBbCR1/8fkL3X+tJvSFptsqCW25kUmrUwHcFZ4qlEqHa8y8TfNDqqhuW4GABC9LSMTDJDiAlBwMNbfCaBawCjJpBJePPv1KHQ1aoHNMivs9++zzLxWY4MdBTufq8Cwy16ZLgZpRq9Gyfq+vfYDUDkAGGx1XK6lYrxdpHznXBFF89VCk4WdQmUL9kkwGZC7XNKO80OJl1koioudH9IWGzyNB1SL9hlLN6Lk1+2fW6V1obsezTLXe6rRVJdJuBnkpX74gYJAs5uL7qSsiFPPvE8qLAaesiDgVfIqVymMDy7HPLauKisEuS1yLBcRjqrhjAftYcPwm637ZMRVjQjHJOJYA/B714FhkPxbB85lLMYqXZTDHqsTiST12kssyEj4nazUJHYlD93qjmdji+qVdf/z/2s3n/6zMFjmqyWxmm3VFyDlaUyxW0yBsy7rqclFbIb9AY87jjUX9lnXQuESbEKh2p2EDDDClT+n1mVqSO29/KYttOrUACPOgN1SmWq+5nNV4Ord6k0z8oIV0uvTWJSv5euNzO/iC6FAyAzwfdRWUbqapYNwEOxZI5hfLJLY3n71hP//x990LTXiMAFBBpPmelwYBO3jjZa1OAuDXgh1B5lUg8xndq+0RmLzSe3V11UaUuwLFFe0dJ3dLkkydU1+U7rNHvcy5gdKvxG0blYymW6dU60FgNwQqjjtLGliYOc/anqSafKZIRS7OntwbAI/43E0Ed9rKao1lnDmvDHw+R1Xtpq5cH2FppKDibU21tEFjysy14jZJAjwgC+azOdp9AFKYZYnLRXtaZrFZ9co8yOkdXG9mTVmrjgpztVmJ04lbOBPBy4uhgCqt6t66jYqdtat2ftbX/cixAMJZ7fa6L5Gx++Tjz3X+OEY4c/FyLlkvuI2QxgkcsqgKxwgAqwU5n1ZxNrOrVw3nARRPdG7vNVhp6fPeqqxtuG7LeC0TYgAyqIxMbmciWuMFyWfd3E0VIBBTIFk8P3+imeJ2HasiZJ64jBc2Gp2puutitituJmos3p0hecEpIQMHAWYhCDF7BEAiXp8ajnupnmQVH/dYs4OSSs0WMyrFtoKdfi/9Vm8nk9icvf6eDIG70bnV2h2vAJsdFyg47KX0oteuVjpORhx0aaB68Hx7GxqEs1eXZevfscX6WMfrWGVybP0tW9jvn7OwT8VO2rF9LRYj+e2UtTLL9vUxlWX+fcXzUEwMivtQto8PnZv7BD6b2ZVF/2wj3zRAPfThxSBYjNTFi3XsAPMXzQEFvhCTDTq4Y2u7NLHbj/7Jbr74Z5vN7jSrgV4wxTEcMECa2niy1OKRQb7h2U0XiQ1HfengTRdru7zsW5pAMK9b1KJ9YrJmafHg1V1ZgRmNsu6Da2oSeFiEJXckgeJAJpYljGsd0qrjAZ/FWATVNdRfoq6+3QlVR0xBYX44aGl7N5NUCwYWQixoLL5UEdN5Yu+/84b9+R9931rVphO2Q0UktRFscODXhWCXAVZY8FQ5hZkb59qDXQCJBMWR7FxrXoLtD1Urs6sAYOG8qq0TiOkorbBgCPkvtIQHcg96Hqi0qLBcITJNcJYCRZj7BJK8ZmxUfQE1KicFZfXMBAMCUzNWqkESHYKSk+QztKaLLXvrUuotVRKMnWYxal3qGH0BvA8I21UglTuAhQVTc1jeJ9UU3DO2QshOF3M5GwDeICBKOxOR72yGqOIXLp27jau6C47byMQhHQeZnHkdsz2Xi6zZm+cdq2wT8e8uRj0RmWnpITMnL7w1rt9N+/TTzyU+3es4ShAful6naS0+T4jMqnVaXGeqPSys0BLlGnoLU6CYLeLQHTkjcPklxgwvEOcPZOVq3t4HsYnLBYjNr15O7eZ2YoPR0Lbrnd2NEXRwKslyDjK0IT7pcrYQdQfCOklQTwRx52pGAEjarqbCLQIik04Kzw33EPvKPnP/YhHkIgBrJ5ojbxaUbJSQ7HYiqeNZiZ2UnleMkoNBM/uuZE9atDXr9i7lyVhv9a1J65Jr1OoqWNK6JKCqHbqca5ZHd4KqWNc/SWUALecMZvphFl1cy8qKgbJgdKoqe2wlVBYoip9VVmUeW69PBZ5TQTa/Xpfte7G1WxZnivGobB+PBdZjQVszu/yHFV/4UIn40N+/SeA7ddKPHWx+fwUoEC/MH1aqBlomt5//1m4+/pXF86myQQApc6xMalXNFO7ugFSnUk9gUQJs4JBwkyQSM7vzYaTXorxO1ch8o9epSQdQau8pQ3JvHbFgkq02ReSGGO5gAWlwbkHD1W2xQEoK8ei2ZhUEOxZwyU8JjYlor0tITTWPAVLetJvZyoWWK27qilIFi8Z8sbKbZWo//cEH9vPvf8+lwAKSkSDkIBCqirrsW0JSGqxxvJWazSUy2SPdTEF8OUzgAroyZP4a0ruLgDuns4hnoAuvuETNUCXjGXVQXrqvclh8wsjOqQlhHqOLKB4YWpcZfZ7guAsi1E4n8C9v+VIxu0XPPQNPrgxA693lgt0D1FKxHXy2MJdbCYXpVRjZu4NT3B6JokDoU5Hr+TeiA0hGJapaqOqm2BYR6DTncQFj0Iz8W8cN+AdtTsnHedvLkZwbcfRAEaJZSTsdsBNOC/ADXx+0bNQRWsIuz4dqizPjkqaqVW29rav9e3t3a5P50p6ej9RWFR+yulMgQdaO4xz2W/dEf8AYgFA4V+wP55/kjo4BbUiul3QlqbyRHKN1GFFlYbGEDFxd9jnoVF5dT+3l9USc08mMWeVaoJO78UL3O8jhl9djm0+nCr5I8NXxQlSb06s5AiGVEvsNJQL6AUa86qVn8mxUo+22pM4wWNXtJKI5AT7cBSGRY9/okiBEgFsEx8O57nUjb5OCvG71rdoZWNQbWq01cPkv5MsqCEv39LnrdWKdpqsf1RodnQPxWiuYPCMj6P6O0HBIDOgk5dfDh1pwZYt82e8eG+xOBZmyguWhYFEM3A+t5cfamQ9VhWVVbrZvxU5e/vweOy/Hjqs02OWjKgdY9uZjZXjxhB87QcWb4tSFP5axFMto/o2quTTxUOEH2r9d2fSrT+zq03+xeHYrQvPmULPJzZ1g4qiwE9zm81jtHyo0PO+YzWHDQ7ZNFOi3u2p7IkyrauVwsF6vZf0uM0K0FOEWmSotXA6YldBS9XYaoruRYNOpHrquTe7Gsqxh46BCU/yEKlVl6Dou4VtoY5pdTRMb9Jo27DTtbu6Qal4C2AU4O8Fgna7t5QKVkoP90Yffsj/+/rcFXz8Ywa3u7c1AKCf4yYEha1cGpCM+2Czw1aqDGNgP0anVygvoznsen5umumqFo1fVfCJOK6iEdqlodR7klPWHKZtClFCIrmxCguDNKyp0r7hAdGrBDW1L5kRqr4XoKH1H2taqAh2kQNZNoMrfhxkvLmjKqN2nORz3i8x8V3Jlp9XIosjs1ikVTgTnfXDVVNWB2NxsdC+gf4mnHK1MR8F6EGOuBgLTRUMBKDkKlnPKNeE1tECZ56ldLvsYVEfczR0RAwLqO0+GNuzUrFndWj/q+HUUebsbPBBrkpa7ublWskSVV9m7zipnkqSI1uRyORV4RS7brZaSAtp7DQLMaiUFocViI6PZi7Mz6/cjJSmAQzCCpYLl9YNh3ybjiVUAvjADgwze7dhkvrGb27FktajucObApQGbJpINKjICV73KnGunli/iBAccCAYDCVjrWaH1u9lZFDE+QOmk6X51UrVxPmQv6rhmLBZQlco9b5TkDrFo3VdhNkrCsHWpZlVfGRwMIFSzO7B9raNWLgCVWnfgiSDmxO3IqrI6pIvgnRoCfjQ4d2QvICUMiAmCWmeca8jvPOBlOGq/C4ttu+JCfqr6ORVgTgWr4tqYX6/LqrtiJXVsjFRcpx8KmMf241RgLjvm4nbKXpOdx7J90kgjA6gcuyD5jR6L0Mcu1kOZS/5GKJa2+W2WBbvjB+8zMYKOXrPfWHzzhd1+9i8hI6xba3Ru8WRu1y9fuMTYGofmld1efSVrFhZQzQ7MM0LAB8D+tdAddgKCUCaAGsOVHMgyGohqd2EH1KypzUjVwkOp/n+L2UAkdQmI5eObW6k+0M4EJp2ufZaTzXb4fOgMLLp3i7UAKnDtZinValBOAbjSb9tqhW/c3u4WqWZ9gE3eeX5p/81P/9gBB8wi5OzsdjgOVHkFMqGSw8GBKjjjyDlM3Y+Bhcah1v6VmcWyiFMlqTVEmBWABQmxmmEXroBHq5J2mGZstBkdHMCCkXGVaClyrZCJ2rFYb1ylJQPFZJ8rIArbq7jE2VaWSIHgHrQIM/k1B9dQibnEF4HxHkkpvUsHowiFSQdAQYrXopNJuzIQztUWdRPX1daJ5Emc2GyxsNlyropOwuIB2MP+0AlAskqVdJNkyAM5IA5VoKA/sTrihQfAGC3N6tbSzmQfPKF662nfmpWD9ZomiToqJq5L1I8Mn7p6tW3LdGMv725drg1BghTtSj1ZqhJp61GhkDTJHLXTVTXHF8GBVh0F+W5XVWVJYOgNfMYHiAb+HQkVCYDEmtuIMnsAIJhwTLQgqYCvx4nmzWxnhv6r7Z3bikB2stRM7PLiXBWa9jVBsGFjg35k3Q6uIlU5uvMl/p6SjK0Nh4PgWs+1Qv6LdrAHHCpmAkzWqs/QyMz1CJwK6JzrZK05pQAtKAm1I2v1LpXEcA56T96wCnqutYa1+yPbBK4slT4Hx7mCiuBEGjobIHa5lznVtIPhK7qSUPaMnQo4x5L94ppZVpFl6+apgqFsbfVEwJHA+a9TAamswioGqmLgORYAy9bsU9Vg/jiP7cepzyoG7K9VdvkTnf+gU8GsmBEUt5Gd4PwJKvucYxcif9HKTmrx78XASBtscfW53X35OzkSk9Vj6cGCfP3yS1su5moxzpczu33xlYjfmmmEKnGVxHY3nqhFR5WD7iFizpDJO8h49boKjDyUPGjq5QvS7f5vLNwsdtLglJvzRrButsn6JNdnNDHXID4hjrsKfDY/5Psi3lqvW5cKPrMgXgtHivddjlClYG63t8k8tWTDQnmw8SxRwPsf//JPbdQbqGKS/xti1XC9gu6kgleoOGhZZsAE97wL1ZrsdXzexu/uwSbBecGRn64XuSfY0iPltVoaHIgi9CabE8DP/8t4bg7xdzAJwU7zPxCDcBcDWjOjFvDvQyUEosx+J1R/gFMEKJENXwhyCh7uXOAVZHAg5704EKgFxRyI2Z3zAkFgUmnCq9qG/ck0M0mGkAGbLxdqZyumiavox0ogQGOV+SFZf12Vt7ePqT5IZgDECHErlGBdSiZUdpPpUtY8VIVU/xe9urWqW+uRPNUPQiHWq3UhJ1HZqUKxWaPzeqc2GklHvFw6MV/8s706DzLrRS4OI8IDwuQuX6c5qeZQOLwz/wVFWrUWYtA1J6TH0AFadcmEUayiIkIFCXhDNkzB2UOybJWm3U3nagVOx1ObTGYCk0joYb21m5sr3QtUqQg1Y65aqZvVEGeuV63VrkvYgXNM4teNuqJzcF+hU0ulScWXAZKovBgbsC0+R0mXjGgbkvMjGNGlaPS6tpwntl+tZcK8A7HMbK49tHp3oGSsHQ2EzOTu7A/OpUYjnRuNAGg9H4SexiHeE5ugA6vKjWSucZ+cZc9uliDm18hT69mxdbG47h1bB0+ttcX3ZK30fEAo/nxsbS/bn4eO8di289sqK3COFTVlQe7Y7+7Pa5F6cKwPmj+RxQMryzSOXaCy6rAYCE/1Yk+d6OLF0cKIIsl8YtMXn9js9ks7NJvWAgWJDNQmlfIDWT+ts9vbGwUfZneqPsxsdndtt3djVTBUTCwItDJ3+4qdDbvWqaPJ5xk/2SbISWgKInE3XIWdqomqBg4S3l9k3DzQVIPM+qbJWkG4Xj+oHZqX79J8CDHodl3tMFpF+KKhRoHzNV53ZO2uRAHHy4NrvNnbeJHa+29c2N/+xx/bmxcXUs+gHUP7CYNXFpgseBHcNHcLcw9p/8n7joDjwS4zjHWivHMNJTemKjAAT1iahBikyvV9kTKKApcDVjIhT4303Gb9HqzCe1QHBbCK3oPKiVCXjrDk8wU+CoErQ+IqIFV9xsaXkHzM6gLyUq0MkaBd/5KTDr+R668KUe4HLsTs5PJVoBBsFAxZPOcx6jux/uZfPjcUETkIEnBvSPBZdjMe9DKeHcAjggSLPws6FdPFaGTzeG6LeKNOwQrxgeHA2pWVDbvuhhA1XJyAige4PtUKcylappC7tXgJCQwSdqu2Mu1HWp9Rp2lVQ+nHq0wFA4IDHDtEkjXjRi4Mojoz5ZZLjTXrut8J+ufno0CP2EizEzJ6r99Tu5J7WdWVJL7qOjZUVz7++MqfgVWi6gmbq9l0qo4Fx4LvJH+ntSqpMl1zB5kJxUxliefcIta9x/4DluEe5ZkjQeC7E9MhkDvZm/vVjVXRZcXlAKm1iqXzua5V4/8j7T2YJMmuK80bWniozMjMkl0t0N0ACA5IcIfkUGBI2+Vwdm3X9jcDtja2gpyxWSqAaLBFVXepFKEjPPTad+7zLG9vj8hsbNHArkoR4eHinXfvPaLWUChrsVy3cqNl5SoSIAAykhav2TsVuQgfTRlKNzue/1jhNb2VnGg6OddUypDaPPnBqyYq1nSFlwcqhzbqx9bg9Fp71zp5qCo8tt5mO2x5wJquKNPfz+vAHTqGvK8nX7vrdQ7hT4JR2d+//UxZu7Ds7uI+oJU+QXk/fxeApkvUQ1Vk8gHTSJ/+UFrIgnuIg1wo1REFLyc2evmlXb9+YfWopaRnQCgY7IltxQPJbo4242w80uyPnS0r+etvXqp6g9W1YN7AclyuWL/XDKGmTl/nQVBVQpuklIi0+TvUdbNa1PRcLmQDe7PheGqzeGM306UG3etN7E4loRWK5gdRr5xNXO4m0gHO9wjNl0tsoZAgmMgshGxeTwEBvBh3Nll6q+w0Ktv/+Cf/zv7g0w/c37Fa8/lPYOq54Ltg1K5asALgaRjPdxKz6aAU5zwLwII3pX5GCFW+bXE6+Hv9xutJhwiwKVvO28AKTS0w93MCi6qvICpXd0jX0K+jE1feubT4bA55g/+eWsx6PXcI4Xe5JgJC2mGBjEIVJw2mLK1cM+eJ5lRaa7VhqWAQo6vKwyEFIfd6Y+P5UJFPAcODB6cfpwLdiSoKhArN6WQtlsgmvKLE/5Rrw8VMZkiQMq4GbLoK1oqwoipqRrtbT+2s3bRq0azTROy9tzZp30gGqjWbzZFslO3l5VDndkMILmJ82KbYhhFhGs7bg35HlR1goUpT1TySjIJYmFxL5tfa9JBDKDMDGJIOoszOXBhekRMJxA9IKcgDADdIJTCO9X60b2t1G83W9uvffOU5kA1+BxeSjc3GE1VKfG5ILrw+kgn8Mp3VDFBUVHFH7baJQBTGEgC1O8OQ5LCyLVo6+u1s3PhMatU7GYsZJUkRYkTX6ppPKpqoWJHHJbILpAZUa+VGR/dPh2y7zolamnPMtGtNMWMhzPC+jDXcqMHnctw/AD0bAvZsZOwla0/S7Uk6IXdt6pP1LFvhJPPzQ2txHjikf/a+4JkG0vtUVOmfSQNgej0/dMxpnMlb09PAdwhw8yrPQ5sKAWGajZk9gEMInnegeT+bV1am0Tf797x/H7vA2YuTe4EC6WA2eG3Xzz9jW6coDwZSUJe1y58MbDmb2Kaws9H1jY0GNwIRFrru6alaJzeXVza5eWPD8cB3z2Z20mlqLsAulYVSO3kNM6g+WNBMDxwPMw9Z1O1ofMPPNcoFu7y6sUnsO3R2i5O5R5nw0NTK3hKL5ywwpDFsbI/YtlGVqFdtJ6qQ7UZtMLISWD5vxrGqOkS1y+1ebU1IECyA/+mPP7Wf//QnMswlswyad2JfpaF+sWgVFtIgPvfr9y4RQeJzsS5pg3qEkWQFLI2EiksO8M6DU54pkgEkXpZUcS6JgA0JmLDQsEHQC8gbk525V2YJSYTPzR/N3YKDBotMsgjQKmZOS0uRxVvGzoBfqPCkFZTnpNt7ubGxS034ulqWyBJgUVIdykWF6o+MwbWqQBbqxQotJNuRhIDgDE7+n6eI+7/fSTe8xZUQY/y9AUWPygGg5N9YqdrVaCzAJeamUWtYuYB13MY6jZrVipgK4P2IKwrp7DUFjEKs4rOM5ySjx0yYlY/Yake2XFJ97jyiZxxbs1my816ke5V7HtBo1BCVF0TSUNeAHDc0mTIjEEoHoWRBsoclRtP1ipiUHP9c92vJGlGkjd50MlG7nGtBxU97cbkt2H//p8/FZJaZNRuUPRl0EwFE9+RUVRvMZRximDGKpLTF0i4EsaKbU+qBz/DQ3HEfeueEfDlPpUjIQNzTVMDyVYU8ImsxNpNbOc3U65FVG23dx7VGW0G1pXpbLetqNbKT84eBiLSyRutUx6NZtubddD88u4+/J1ZltIm5X/DoTO53/kvlybnOgkF2XdOmImgxs6CYtwYeA7hs8ZEHCnkActf6e1fllazHdwHc7/L9vM+QxZe7wPc7bMxslZU+8XzY7C4hjaT3Acu8KjB7kId2FemTlN0NHPyedvBbW04H9vrzXxu+7+1e3/Z7vPrY7a2sXi7Z5cuvbLNd2nwytpurK7ksEIoJ66zbP7NWt22v/u1L+/rLz20Wz0RF77YbHhbJ4o0GiZ0fVkSiIzp4cJwsxrixt3s9q5RoI5atvN/Z1fW1zdc+8F7tdrIwA+TqzPo0A8RBYmuVgtnVONbD1m7VJIdg/sbnmi+XSlFHhsAx4O4yW7oOC7BbShuGlgsHkY390cdP7H/6s9+300AxrwWPTBc6O9lEkomggdPXgoTCiZQ+Z0rmEardqLhU2fGz1TDT8Oo6rdlLJATeTvSf578J21L3ntIPQqp5Mn/DKUZkk3cVe1LJJ3IAQMoPj83DTiDg7mYuXOffMnqmfS07MHe/F1FFcgWcSXbKRlN7VBXdylYrcgYXyoVzYikNQa82dS/juBJiYBICTbJw6dmg6kMwEUyq0ZChpwRsWQSV4Yc35AKzZVMFxMy3sAPo3MuzG2FiULdygdmmWYNUgHJJNmUQZGhlXg3ntlmRb7dxyr9aksw/ffNFa7TdqNpJr60KBeBU64+ZYaPuDOMAfAAZczwF3SoxnDkYVbu7j0i3V3eHE86L9HFyFanYdLGw9Sr2zL4dKRslK9db9uXzN/b67Y02ZGAofppcK85PJ2rbch2LiEK1T0Ay95y+j5MRnz3oZ3leuUelmVN4r5PJnIHpGzX+cH+ymRUDGF0dbii1us2msbSQFbLxSiWtBTzjlVbffVMLJTt9+D78EwicigOCfar7Hc9RvEFLFSsHmUHCCoXQ49IX19wl65N0oZrZesWXXv+yC/ih4uAYOCS/k+5sZUEru0YfA4k0UGeLiWOge981+1ABdahKO/a62Qoyr6r7FrbkVXbZD5z3IfNK40Mf5BBA5u1g8sDz0EnOAnEeADpZYSOW2s3LF7ZYzxXQuDeysFq2mIysUHTbreHlS/pdAsCby1cKZuV4lsuFPXj6yGqliv32V/9qo/GNreO1/DJZ4EgdYMGrVaFyz7V4yn2dVhoPIu0OtWQ6FjWaqoawLZtMpnJuAVhm8dZmy631WphM41Ix12yjWGK2uLG3g7VVauj6KmpNKh7GHNQkMK+z6zRbxVt5bMYA32pjjPBWO2fTUX0guP34Uc/+l5//vr3/4ILGpXbBtGJkJWYFAa7yxIJ/pc8eALKS5mey9QoVnP7Lz5G8EKo+tXhU8LFYuxulHENk+uxWYCI0BE2c6/qKah0TN8HviGkXGKCQxz2XzQkmPqPTo6hKjBkYf5eJNECljDlPF+caxCvMk6G1uw0czErFFYWUcm1IaG8CaNLSOdAxi1ptYm/Bhs+JBEMVo2SDDnYC3ISME9qqyULNUco6TNR0F5dTg7ORgUBCSxOi0yJGpL6zbs81XuXi3vpNDI1jOz9lNgzAVGQ0jgBdTv7brTSje6Q0s6WMBXDnR88GiUPi7Q2WV1Ubz7gv3Sz87PRUiQdIK7TVKhU1y6WArgULObRqWuA1J4ZO7y07Ngea9VUrDnBszLR5cANrOtQkPSymc50fNnrcF6pEY7NvXr21RUwqCIAHWasl0gsbEkAc4Nuu5rL2IuWcZ0kav+DQIzIRFa7e22fOiY8pEg7dtwEkkV1wnwHYum4bUsmrNhrE1mhHHlTbPdfzuKMiwyC70rT+s080a0UDi9MHXPQAACAASURBVHk89mAAX7XiYnjOsaRBZaQO3jL3591b1QDbO6DwalTz72D8fd81Lgs22XbmsUomXWVl1+U0sOStwfdd77PHd1f1eldFl1f0pLEjW1l+a1OZI5HLAuW3KrsEKfNOTl5Vlz749O/kgdt33jiHApsG2SxqZy9e3q4oC37J72CKu1subTa8tpvxlVWrddkDRVHPNjFO7gvPO1vFNnj9UrOIyfDGJpOhTcejAHpmp/1TWy5je/PypdpaXrnttND7nIHqymdLzExg6/FHfnwCu5Z0T7QDaSXNZrEWKVp3uLWTaH3Rbem1aLlJGwfDM17a9QRPw4J16rAwPdpGeWGI2cXv2Fm7gXzA7Hq0UgULsC1WO1vvmZkhx/aGzHa9trN21f76j35kf/jjjzWHwTxbpIXg9sJi7JWZA5/vTqF5u06Mna8MnpPcOEBQKQnos1gcZG+iliAVqEga7NbDKDV5bWejuNGzsvKoMIIAWy0vgYNr7W4dV4IlG68B2AE+/N2Jm24Xt5QpdUgzUOI4ieLvKrt3ZBRvZ6pdKRkCTNilKjzIJPLkDPNgPVwhiy+5/2Cm671TAndaqGmmKQu5AEGdNgd7qpDxLNb8st2q281wZPt92c5O23p/onY69bKqs363ISNwFC9sNDheCCIApOKDdgUbExIbI0HxzRMZiGwYYB9SyaFlYwMFKDGv7bRhdhbcRxV/Rxmf7KyOKTQp4MyVKyVl17UiAltnOv8QczRfRqe482BVua2oxZjoNL0Nupgt3VhdWsa1qs1CpWqv3w7lgzmZYv3lnQz+XW9wrFV5zSJDYQPGs6iNT9ntz3gvd4JxjVvS1k4qG86Ly0ogY1Ws1kAzyIi9YltzkstiSfucr3vbEcLKnggro2NRs9NnH1mz2fWwXkYMtbpIXbRq6f7w/gLZYB7OsSbkFGzRaJ0mf5K1kHOQuKzkFQp51dh9qqUsWP2ua2/eentXJXdXlZauILN/T5+f9PvcdRyHiqzkXOUB5u17ZXV2d1Vhh9A5W0Imi1keyOVdoLwPnP5atkzPvm62qktfiA3Mud3O5sOBDacDqxQrVm7UrdHu2B4/w2WsnXetVLTx5RtbxiOlLONwEs+mdvPmG1vOF3J+r/HwrQuKTOF7q9XcjJYnu39YbcHfL9ltpndjtUbDWyua4+w1c4ExqZbbfmfz5da6Uc1bo4rFcQ4NFcdkubVKtWTNckk/x44V3RCLCGA3jbd20a1ZuQDhZWOjOYy8ohLP12rRuaEvblbaccPMLJj9+U8/tL/42Y/trENOF+2ZslqSUOalR1LV5aCbBr5kfpe0IhHfenKCZ/F5eKy3/UT6D7IGPuctJTsEB7mgXO7Rnk6gVHUMfJEC7JVLpz/yNISA464x+52701DLeXKAC4qp6nC12EKcIEAXsAkyBYAoaWeKjKLg1ZUWroS8QiWv1HRJLdAPvnNVd2LLuzuTCsBhwidzLnnw/8m6TuSWtQAZUGGzQbuQGSFBwYBQtVayq8FU0oJeVBfYAUjNqrf8WtWKnXRqSg+gomH+hXyAbw7HMwHohAiafdFW8VptvXZUt73IExgIkOvmGxndo9W6LL+QEGwgeJS8pc/f2cxBsKqTbYeGrV6xk9550LzBOsZdCCII8242D+4h6627gjIX5USzQT5Q1X3K51/Hzl7lniaeiAxJGIyXb67lRkR3QYAQ2pVUaczmfEbm0UTMKmkrN2rM9WgNr9WGTaorfh/QEZEEy0BAG89LCb8BdU9sr+KWUm7aCrIR55TUcqrCasu2672dvfcDq8PA1EZnbzuCbAFNpWoAsrTaXbZBN4Jjqla8O8JaA/hJYJPa0APY3EvJxjFvsf8+4HZoHU42+McqokPrb97754FLHoh9n2M/BIJ3Afexz3zsd5PPkEtQSb/oIfTO/kwake/6nWy5e6isvw+KZ0vbvJPObhTm23o2s8HkyipVBtxF63R7tiKOZclsrijQY1YyuX4jWQK7aPz5xjfXamvOxldyQY+6p2r9DK8ubToeKutK7cow01wsFremwwIKkU6Ioylbu9Oz3WqpRX2zWtrNaCFfQuZqtFsaFZcl0MaiWIA+zvcnS2jpzHJgWEKDRoqAnZnP9jAFPmlXrFmFOLC2N5OVonEoLiGpwDCk7cVi7XMNxN9YfW3s4/f69rd/+lP7wdMnXjFKcuDtLQbvPKAJQLGo8Zlod6qqYw4RVn/p8GS5hQbMs/7CJF+EA5lIy5DYWZXMXCQnUBfSnVT8evrddVs93VqABe/L8G8nphAkakaDUn4vahf6/7gm0OT1uflfcOJA68b8Mkk68PkdhJTlrYxEIM41gzUZjKBpHVO1J44tzGcoiTjO5DPBHNQ5CakRzMogpAQsvw2axUgAUiYzLa4TWYYQPzBiVvhquWANyQ2KFtVL1omqsqWjWtnELPKErLbsZjTVcVLVkZFI9TEauTYORjDXT0AXjAM0r1P+m5sMUKVBPAH4mvWmUiPEiFSwsXluY7Np5w8fKf2cc6TNidLVPcGB88dFo2tRjyKFz6qaDQ4jeo72e5G0XIgNcYQEB7Obq7ENb0Y+B1TeXUFaVa4p7ioQvGgSJ/cdc3EX0LN58PxC7jWINzIUwFYMaU1I6ZC/ZdA4UlUyV2s027YvYz5dk70a4MTzxByvWj613uP3rXV6oQ6B3JgKe2u0OiHhHjNoJ6gk92hynyYdnESPml4jZZ2nCC6PK0pYxr6H+67Q+9DCnl4rk/fNrqdpIL0LhA5VUofW5DSo3IJIsg6k2PB5x58GuSw4ZX/+Puck/TPZ106fm+R7Sj04dkLSH+jQhclWdekDv32j1AXN7jrSC9t9ge+ui3i7wyGFeuOuKIDd9eVLi7on2qmyWDClQmrAjIIdPVHX21Vsi/nEVoupqp1m58xGV6/ti3/5O9vjooH1EfT9WmQ3b1/bbDwIA38nXOC4wmyFBTDZVTpRwezs4sLWi7l0euwCyctj0RxMF/bkUd/WpFwvFlatuPvKMl4reXW+YiboM7PlCp/AiuZ5tDGlC5NWcGvnJw3bLDf2ZhLbagOAFGyuxGyAwgFPYAUAB09LaOMPz9r2v//Vz+xHz54K6FjYlX0W7CcTDZ6ninssjF5H/wsJBrweswvATI5nQR8XCCySMNDO1EyOEFAPaHWnsBD7w++okHMROotXoqMTYIQEcRYtpCLKsmPHrtQJr6hcI+fJ43w2n5cR1+MG0fq5LUYAIZmczUaScqBBn7eetXnRxsDlDU74w0ArId/QVwzVJmDOMQTHFU9noJ26lUjcZ0k+72RWR0ICGw8nVbgeryZnED43U729NSplmYyftJsWNXDoiOUjyewYzVq73bXxDAs7dGlmQ+ZyVrDF3E2smc/Rdms1a3JO8W6L+15ynngmWlFLQDHnXi+5f2utxkyOqsw3IQBXBBkr9oqzWGED4JFEnu+kC6hquFREsO1AwudfEZ218xYeMy7atjHt15jPQlJ6yQbDua0WtDw9iTyeL25bxxwfGyRn8K6VJcd9iTRElRw+r/iYMwnVZsSvgyQKcnYhgQQCTkGORTKclh8rFR7RR7wum1OeqYaV6n07e/oDa3b7nqCB6bgIMZGeL392XGfHH5e/ULEGL1GYqBKhvxsDcEzyWUU7GOZ53xfk8tbU9LqZfr088DsGDNnXOQS0t2tqALX7rNtZcMyC3H1A7djx3HWs3zovhwgq6d3BsV1GdneRh97ZnUb2A+aB37ELkC2DDx1fcmyAndzTFwsbDS9p5GiR6pz23bFhMdVOlgWOpHNufh6g7XJus9GNNfvn1mq27etf/5Ndvn2pAbpaozzwq9jGgxu1jtTK2e00z4Mlx+NA1ZU4yLOD7J90ZaEkMfNuazfjpdaKwWRmzx6eyzdQCefGIrqy2WKlWQ/tGjU/NYciTJaFENbm2uZL92GEhPDovG2V4s7e3MxssfJWIjvt+UauR+7wfxuZAxHC42ZY/E6aFfvffv4z+4NPP9aiUUWGQCWnSszFyPpDmzOAQSI0B7FETAl+oLTqEi1SEk7qJrruoHJLjlBen78sP69FOGj7Ei2dLxb+PxYMn7f5nG2v6rPkEpItBArmeMgFqOjcxzJ5nUQDdys5oEpTK84dUwAf2k2JzjB5ULg/E9E4fWCqH7H8dDwAp5tIAaqa1+7dD5Wvo6tL5nyqqKXt29lCcUJoJD3I1AkgVFzeEmXhb9crsgqjomfGRsucSgvAod0YNSNPRBdBwqsNwI9qFnlKK6pr0+ZSgJJd9HsCADZgSAlgCAOItOig8UsHB203JIvLD7LVUMXGzAz/WATey8XMyqWd1ZuRbLQ4n7yuz+YckJtRR/M+Njwki4gcpNDZqgBrFsdiRgJWbEGmE3SusUWdtn5uTdByAC20fK7fc9Yn54s2KfIZNnack4LYkJ5gH+4mVYo+73PDaVV9zbYHvsIxwg2lhAPRwuVAUc+sUrfO2VPrnT8WKWUdL9R2pUXJeZG8JgCdgx2VH5sUr3Lx4sXZJv0zfjw+N+bnEsZo3jp2qFpLA1h6AT/UUburGMhWPnlgmVct5b3fXe91F1jlHUv6eO76/bzv536+PFF5tro6VLkdQ+VsRZh38OmTeQwAE+A7VK6nP2zezSLDVnwnVwsXlrIbJqiy07NG1NLNPhkMfDEv7NSu9MDHksXja+36e/0zij57++qlxeMrW86H8vabjkY2X8xVzfH7LHZoeWjZ8B5yKQEACLisVuUqz4MPeYSdIy1GKOTMdFqNhnbsStZm4dxubDCjMiE5uhqc8ncK0ERvV9dD67lmLGA3k4X1OlU7jUpqjw6nVFowQU2kliVswGAc7Q/jXnMcZhssrtDIz9sN+1//48/sp5/8QJUfbU3VNsxMaAclPpCaSZgIDmJjyjKJlpwDmkAL8JOqml2/eyz6tfSqQtdfX/HqSfoqCccdFCQBCK0pAV2I10FbCIFHmjqxPB0IY2ana9qXsVu4sZsOsT1OAXcA8mBXingnWST3DGClo0ll7+me42dDW5XWnSQOwXpM1H6dU39tXguwSwB2JbmEV4lit6oyx2B6r4gk7L+SlAl+R/KMUBX0O/ihum9ps0nEk2TiYunSwiMAlSr1zfWVtVptARKvPZrObTjxWSaCdNp61+Oxtes167VIGW9Y1GpZHf3anlmSVyZlKi2ifGhVBicWCBecO+ZnnRM6IgWL47Vd3pBkcGONIu3Lutic5DxyHy/mgF/Fmq3OrTkz15b2JM8f7xH1elbY8VokjeyVkTcczzWzo6UKUQaCF+BJqxUnE647bVg3XC4ZkgSeE653s4ULCq3MMDuXSTlNEcgibnDAZhNBPKGzHIPCmuttzX0L+5LV6i2rNFvWOnlk7bOH2ujBAqXylZSIFnOwukvWHFq+ylIM81BatwB6dk3ilvLoMdfcZVuA3/35YJWX+sYxIEwDzqF1OQ+8siCa9zPJIRxb7/OKnvv8Xhaojn2O3+X9v1VIZSN+8lA6CzJZ8MsDtmNofAjkjt0Ad6F3AojZm4bX9B2f+y6KhACxRK3NivXPL3RDT4YD981UltVUES62W6qNwe6O/zXaLSuWKhZPp/bmy39W+5KZ33gyEmmAnRuAxsyNXbLT9d9VOOzI2W2yemJ4i6UT8gBswxLHCFhmmsURM7QnwZyZFDtlZjZms3iloFeIDJ1mXW0zFgoewmnMnG5vj0+atlys7dVo5fGWYn/ubYFzf5iN6cMqVcEJFpUyAaM6i3bRqdlf//FP7WeffqCWplcOJavhE6gouneLt2Z3ABeVnWynPKkgYTAmcz2tqGE+kcy3JFsIC3uagKRWZKCsS18nAgrgRCsSlxOXG+jahkBWKlYqGGQjTpF3lqZXbc6QTaQO7tKRig0KM7fkGJPjTO5HAVgIoC1IU+EVsmZE2kCAzQ6c+jdSF5h6IeoHH1a9FlXbhkVvJ/BcrFZWqyI1gTzh7D5yFaWv3K7tYa9hvQYMWFw+itaq46oSuxlA2TcLtMVevXmtzQ5tTcW/7rhPCAhmMzZUigHgTvVLS5M5IF6TWGpFTQ83hUFLBwKNn9txrW29dVcQhdyu19ZsNW292okdXCe4uBbZZDixxeRGGj9Ahfu7WnHRN4JvtKGAKveFEipCRQ7YELnDf8WS3ZdsMJrL55WOBlUrnw3yEMQXwA0SC0xIWpgJQNPOp03KMUL+qjVJMd/IB5MWKWxLugi8Ny3MijSFZf0X83RTu5X2MvmTVas2u9Y8ObXu2UNbh9ge2vQlrMUCMSZx90nWloRlmbTbWQPS0hNfL50ZzGdKGKRZoEnWrizgpNe2Q4VH3vp334ro0JqffD3veNLHmn6fuwApr2DJK67uA955QHns9Y86qGQ/RHJCD12k7wt62Q+ZLDJ5gHWoVD5UAqdfIxEtuxZrI0LJbrNS9VUnxZm2yMoXK0/13ou0slpMNOBnIB6PR7ZeTqx99sBKxaq9ff4re/PVbxTySHIx1Gm1YaLIraVkieQUc2ZILCSAHdWRjKcnMwl3Z3OMoKFz12xBXh62X5IlrEWawRGFXWXU9F3leLay0XylME6qMDBrOnf3f3by08XGnvRbVtiu7e14aRPme+WiUrDpdlLduQtI0AdpdgdIuXkVlQLty48+fGp/9bPfs/f7kSoyqiiZhxGPogovGDuH+V/i56lXkSsY7Ulafjh0uEEvMxy1dkPkj9huodrxkHY/Ll0jLYD+WhyvqPtiVbp/pSeIYwnmWXUyYKaiU06dpygANl6/OoirSlTF6dWlV3hedfLZvPryDlRS3d0uWmpVeV6dnyefwWiWFNxY9J64t4js4ubcYl8yrxJtfSuNmUcFmVqcvU7X27Ylop7mmu91o6rkLM1m2R71YQG6qBs5QHFPlqJbYnmsbNEm04k8XZEZsKDL0UcOOkUbDqfqaDhTlErdZ8G0/tpRpIrNo4VwTwEo19Y76aldyDVIFjrXUHIOKiJAzWdjzRiZe3N/457CDBWAozVMJYaRM7/PeRMrNIA6wMyGkNekKlTwLrmP673NZ8zzvLLEgYXjhVXLhhQD7KjVVPUGA1J6T+aOgHDQTQLgADa2fswym81IGyO38MMxpWnFkleimp8WMMDe2gZziUZk0ckTgR3G0FTxVNpU4Kr6kCgkzJRQ6buuzlMk2GwlmtHvAo1LXJLK7hAQZYHlGHik1+P072XXyvRr3AWkeh7DNTu05mbX57tANXtseet+8hp3fd7s9w8BcS6AH6vsDlV0eR/uW+Vihp1z7GQkB5v9/eyFPLZ7uOuiONi5LhhyAGbDi+lULZPxeGjd076VCYsM4lgo/ov51PakVfNQEVWyWNhsciXWVr3eUuV39fwze/PNV7Zc+LyBEFZ0QjwP02kiLnc3FLRs0q7tyMFrS7rADhCT5zGyhprPYViE4vlS+inYhVdywq+qioOViezgZjSXx+RZu2FNBvorxM8M6M1upmu7aBNyWbTxJLbLKUCLkLpgMzRZBRiaOze29lpLDi0at2FRtt5J9/TJpz+wTz56aqX5yH760VOrliqqlKgoyiSHB9/MgA0OEPhrhtBYFkWBmcDQF0pafVRl/ExyvZM2IvRuzj8LZTLjky5QDjRJTl34b0gxoKKi4pDMg6pPYahsWlznJhYs7NDb6i6RQARJQxAfv9swvTsuHV+oRP058LaSpAVyTHHQc0u0nUsdmCdqThh8OwHQUlmLLYJ3PDah27MBYLbIIg8Bg9kjC+ZgMrb1em8PTiNn5FbL9snTU9vRSsMUmVajuRMK96i0h4T7jqdqAfu9h0UY1VVdVd483goMAQfOD6BK23c6mVu/17F6s2G9btcm43GYd5F2gAEz8gIqK4TYdY8k3LsODx0Z94I6HsuVCDuyb5NB90rxOFw3n2MXFG8F0LGhk7dkoSBgVsjsnplh3e3WcCepIKRf2XQ8U3uQ48N1iErTq3T0enXN0KjQAdqGzgekFey+nLACWCPLSdx+RPvnfxg763jKAq9NsWKzydR266X8MR88+z1rdLtWKDdsE88s6vU1z+W55Vjo7LisBkkF4OVavzQBJVnTvr3If5egchfgpX//roqJ10pkTsfA7i6gylvH7wNm6ULlrvU4fX6yBU62ost772Ovf6j44XPdKT04BGzpMjYBxTzAuutE5YFYukLMO/i8C5/+uQQok9d2Bh9u7p7FBXjNJhPPj9ODWVDciFcfOG0wuPcKi6SD+eDKVvHUyrWyjQfXVkVsW63amy8/t+V0bOPrtwryRIhM9cHOmqrRtV0e/YOg1tlcZlGz5WxNFs01M5bY2uxYV7FabUk6Og898zhy89hFk8nF0aPNm6+93dipVdXyikW0MJvMt9asl+y8g2H00t6OmQ16u3K8JMbGGYXKUguzKSovgmJ5cKlMqBnee/rYfvSjD+1X//Jr+/jpQ/uTT59ZVPedLWJkFmwJxUNgKfZQrr1zAKWSSZh6ms9p9OVuK8xONDML8xXdiDDkZNGF/6RXeRJnQxqhEkIPuWF+FOZtklF4tSc/ywCASpjnf+G9qOZo0yXSOAGWbhAHLSd9UtE4wUYt2WT3HmYrfh+5fRXXzBmi7o/KH7cs87igJL9QWjPaf2ygAihhmJy8D3l0LNjMz5SKXtjLhJyW9sPzjo3GEy2u/+6DC+nBOLEs0sXtWqn19WZF1R8AgtaOSouWJExIbWAqdW/fFtFl0sXY2ng8lgm2QAy7MOnHIHzUZMIMkWQ6nihFoNNpCyTRqcEuRL7A9yGrcM4gUrHR4DzSseCMu51bws70XMl4AWhR2QJIRVVmBA0zQ+d5lG8rMqAOieCQtgpWZZSw3NhoOAlVIVUYxuNmi8VUnRHJCSB/SV6zku4waanLEQa9Xb3uFTjnuuqdkRJyC6o7Kr0KLjRu0s48sdpsWffhRxZ1etbsndn4+o2dPvnAq3KYqMQaoUuEHapbyKO7VN0z7tgwS3xnEv2tYkF2dyFRItxfx6qSu7pkuZXLEQlA8np5QHgXACaAlFR96SosjQPpn7vPun+fajRdBR6rCNPFUXb9vz3eY2zMY1XXsQ9zqM2ZPRl3HXz2pB5C9ENonj7GxMGAHZhXE5gs44KCLm2uQbrmC0F3hBOFFuXdxuKbK6dmN1wQHs+GNh1e2nw+lXRhfHVjl2+/0UIiz0ERUvaq7twctiRbJCUjoEdqRnpAVuulpAWzeKmFivdkt0tbhUy0CRXjemPd0A5isaT1RVVBK/MkqlpHQ/O9zVfM+EwV3nKztwddwi/3djVa2ZRg2AIEjr3NsPVidkI7E+q4Mtc83w7Sgy/GBfvw/ffsBx89sc8/+0JVK6SX/+HTD+zZk6cCE0kMQlwMv6P4Vlz/Q8oBC4/ADBp9oGrr50TLdoNc/jgT0QHG7btE7Nf8Kvka51StTbLlEuYkmxKAL0QreRUW9Gx8OFxtgqF08pDyvqGYcwIMLWpOWuhdJq1LQZtCPh3g/P7yz6tqSsbPPne7JdGExAMWPSpYdv1cK7VI5SKC3MAdYcSIDfZRNfRmWgg9qWK+iO29h6d2ORirYvnpBw9V8bOQkofIhqjVKFutUbFqCVPoklrhg8FAGr16gwBSvk+ETcXiNezIqlkRUJwo1022aLAkSSlvkMTBazft9OzE5rOlXb65spOTrvLjkqQJ2Kfcu8ycOC88M1RbdEZwC6UdqvcRgzLo7wAAwls1y2TzQuVVtl6vd+uHKibtamPNCJZoSUHGsB/pDHAOvT2JjygEFQ9CZrNB5aaNz2blaSLxyloYTYe2IvcUoIlQX4Ju2JhKti9ZW4bstFdd9K5kesZ39a71Hn+ke+zk7IE6Ns3ehYgqmCY0W21tmqheeS3+aOzB9YXZCgvTTWJVhaf/cOxq78NQvQPs0gCSt0bmra/ZiihvrcyC67EK8FBBkVeIZLHg+1SHd1WB6ddOA3a263gfcM21C0uD0qEXTVdz2Z1B9kSlXyPve4d2G8fATdXAgdTd7DHzb2/5uFO5qq1yyRYT5hm0i6i63P9QJq/o2mYTF1KzW59NBGS8DjvcXTy2r3/7a7VvtDQv1/byy39zbRfmwTLZLcieiQqOnW+30/KqZbPVzlLBmHMMpRUYpAdZLTl2/3uzeL2369FMbaBO1FRba77eir2JGzz2YrxHt1GRAwVCdtpARJMQAdRulKxdw5IKzR3tHFIcMIYuqNVXgtdH2zDk1LFDTmZogNLHHz2zD957ZJev39qbyxsBe6dest/78LF9+sFj7aTLJbR+73LsAtb4DEoC8SCXY2FHTMuKollXiP8JXoGQMWlDSoisKtz9BJP8uo3Sw701mJgq89ldrO+6Pa/egzem8ut8bue+JmFqF4x4uQ+cyh6+n8rUUz5fcm/dRgslPxfifILZtF6b2ZhighwIOWbASVIGzQO93FVVRywDf1cFAC2fFl7T5ks8LfHzdCed007DrgczO+m27dMnPVUubEw4h40yNdTe+v3eLQGK1768urbtamEPTzsySWZTAetQhI2A8JVyzeYLmJRjm8wWMjXgZHvSOCzGnT19+kzge3l9bb1WW4DCH1qkJGdgFCSChYADD9elWv4AnjYL4ZkkiUNyn1DxijUZr206m4gw8ujxI1mNKSEeYwAADBeXXUE6UtqemqXLlmyv6jiezxQjpOMJjMrFdCxQFvErdG8ccKtiT+o+geHZgDTjhgZsbOX3SfchmBhQUdaiU4sunlhBEVG0WlsW4R4jcwH/H36ZADhVa7PVcuIPm5H1Uu1jVbGSJ3z7noNUo40Cs+zUfZitSPIW7eTnD4FVFhDvA0gHq59UdXgIlNPFRfI62a/dB3zSoJ4FtUPHd+j8ZF8rjU+3x5au7Hy3813Ka94bHKve0mCZ9yF+lw+WvdB5iH/oBCcf1hdZnm83s6U9xCAbirQiYsLDItHt2unriGxxjpiPhlpwebB28cSuvvlSAIgA3Eg1mMc2Hg1tz/waFQAAIABJREFUMR/5wsHcDnE5LDZ5E7Kz3Nh+662UdqsVIlGoqEoCVx5E123tbbZY2800tqheV0DrYrGyAWLhPQ8TbP6CUhLIqiPYlQH7YuUEBNw0ALfTFn6Ca3s9Ik5HBGybxmndF2xGX8wAUGaKLCwcx3uPLuyDZ4/t7avXdjkY2WwRy04NSfXjftvOT7v25KJvD/onYhQyD2HHLfkB+Bdatm6bVBQIi6Gp1p4bWb8Dm4TJCKC53o1rpHw5dIXhGGVjBtlDrVKfn/GaMpuW4bT/Vy3GRJsXKs2EaJIsBLfEk2SXHRbqtGO9rKKCgDxJRvDUBAddvTdm34H4krQwySWEcYnZuKoPmLLLtdmWBrF7ZrnPooukIabIFEDHwgzKQemi17anpw1tSLiOtJ4fnLVtPh7bwwcYGONhSVjq1q6HU5tNhyhI7eK8b902VHyqlbo1GpE2Wom+Er9IIoHevrkO6eg+7+LccF89fvpYXp2FMF+kEmwgTO9EmukCN5qDMwbYbG08HAuIGAtgieeEn6CXDIQe7ktem+Rzf6+9nZ2fCpQYKyR2bxBe2JTBjgw597fJ5ehPIYQljj60ENXex1ez3pCCRTq74PoDUcUrLyK0KnKCEWihdZPxudvB0Tbn/QrVptXb59bqntmOzsW2KECLOl1tNFgvZNeGtnG7kqE8BKF4PtEGA52PyD6KS3JWMn/Upt4jKH/nmZkHGMn6lQdW6a+lF/ZD1c6hxf8usMh+/xAwp7+eBsVk7c9+lkPr9buuSxDbZhxlskCexZZ0QZQ9pvTv6roDdv9/UDn74dIfMntRDv372InJO0nHgC/989kPz70nXZF0N04c2QjQaqrG5IZBaCuxJqFdAotyMb6x2XCgWR2C8+1yYaPrt7ZaLWx0cy1xOa4sw8sre/viC1tt2Km7ddF4CsOyaq1mNTwItPGKavtQjUlMvPI2nZiGmkusZRI8XW2VYwZLLl4sbTjfGkfPI0QlBumkWjGlWePxOV/5IsyAjJneWRtg2Nn1ZCOQY/aAm0rsCUThYfQYGfcgTAS5Zuf9nv3+7/3IXr14YV+/emPz9drqklF4UCwFXbze2cN+194/79r5ad/63Y5rwNQvpFKgFVjSAsSC7ws/1Hpv8ai6SmZqSjRAXwjZwyN9mGNRJroO0JmQcnQJ7vKeSM7v+KxIcgIPUxBoOiSmd9jBpSUAYSJUFpsucUwJuWLSDsqXMzBGg+7PR1KuAdRGISQmJKnp7rPJHNhz63zzgIbRnTj4DMrs89pXlRcyFcCMbgNaOk/g3tn7j7rWrQMgmD6jQ5vaxXnb1vOptZpNOz3tikVMBffy7UikqXgxt6hZs167pf+Se4j0gHaesyupLkkycNcW5AmD4UzGA2jgaLkDthBFAJZW1FBgLfO6bq+t1mKv07LxeOqzYJ4VyRHmNhoN1RVR+nky+wwG3ZwzxUiZp4tj9MCm8BTmoyqigiqm9Z6Wf9OlJuqyu9sL83CuLWzL5cwdVugq0H4tF0qqGAEiebiWqPqxOsPrtSJQ5p6j8uLZ0xwSQ2nYpxyfeD4Nq0Rn1u4/0nwZ8kq5BhN2Lz0uVmJUcHJvCTmINVIRuFfX6BBbYWPEHNkNJTCc12aI7g4PakqMngcqh9ZS3cepajBd6R3a4B/7ehogst2xNBakfy4LMnn/vu+xZI//UPcwfT7SoJgHtHnYkq2IC7/85S+1GuS1Be9qOeZVd+nfyX7/dwXVvHbl73JieR2vnthluXu8evwSmAYquZlcVJrtlhYlZgfL8Y0Nrl4K7FaTgdqPhGi+efGVFdDVzRd60FibX/zm1zYaX2sOwoMHOYCZRC8ifw4dHw8cm0BstXx2RQtPqdi0MXd7G06X0tNBYjgn8gXSynxpl+O1Fas8oL6iN6g6yf+CPaf4HlxEvHqdxnvFAUVVqOlLu5zyOcseC7OEMu8Boqq2Au3+XdWztYdPnthf/sWf2Rf/8o/22edfSsiOVyOJ1lDgq5WCjefu79iqV+TFeHHStPcfPbCLbteDM4uIpr2hoxtPLVPdbQ60IBcOI4CG/MV81gljUO2lcJ7whHy3S3O3EgFOaE0rxinYhCVtN6J3ErAT5f6WUekAmYCtKg7ALhB3kocqkau8qwA9qgewEEOUBS8IyzVTDFKH1QpzYTY66Og2qiLwN5WWq1IIukWXODCH4rNOmH8t1yJeYAqNRpLP9OmHfSvBPoxIQjCbzhZyLiEGCgbhk6eP1MIl3fxqFNub64HkMtwbtJlPel0BB4t/s1G1ThvLKxezu0QkOK8UivLYHE4xP99qhgu4oWGj1Qmb0h1iXFLDLJHXHozoYtDar9tyMXWBd7DJc88Z/6OOUbhmt2biBVik13rGup0zieYrxb3YxrRMZVMWqkKsvdQpmc507brdnnL1qJjY4EDSQTqjxIdiSeeRFBDmwYAc11gRVuWSQF+CDTIlawQrY3ZQtWK1Y/XWuZWjjtUkeXD9HgbP1XpkzXZHGk7uf1W0bI5Dux4dJBVk4u3K190Y3nMSk8+c3Yin/5234Gcrk+Rc3gU0h9bLu0Ayr4g4BIzHqs8sSCafM/t5jgFrFuDT/z70+ofwJflcAru7WpLpg82iZfZkHAKhbDmavbjZY8jbcaRPcPr7d1V62Z0AN7GY7mHInFQ0mgvJamqpyBt2mwz64+lAWXcIzFezoRsdb2PRt0uNlq0XM9st5zad3NjVm9eyD3MGnqedszg267Tx9tqJQpmmEkGLJO9Lqhn5M8Kq3IpFiV6OyqbfIfJnY+NpbG/H66C3Y7eImwT2ZI4Z7QZ6IWYJ3pacYRZdLlq/WdJC+mqE3ICFp2BD+Wn6TE3kkfAAA1Buc7WxZx9+ZH/5H/7I/v6//B/28u2NvDmRR5TZXZfwcUS4vFdwKJsAbztu7aP3HtqP33tgUdB7YXTM9z19moXF9WEhbE6LGNU2LVQnZ7o3pA/+klmJ31WeTZhUat6+dFcSn9clZBLdk4CS5mX6awAzr+zEC5W5syefi1AUUsa1IQqRQqomRV5Jh8Z6Vp4qvJCnl2yanBnqgnbaWySbA3bzeBU+i8+0qPSoXnE24TiweeN+gawRRVWbTpcyhf7h+2ey5gLsaKnzYfjv08fndnN5Zb1e13rdpjYfzLpeXY/txTcvFb5LIDEM324nUrQUiz5azf2eBHRMCpoq74lgospjF4JpONc5AWeqSY5xPpuKyIFcAGCHsclmj40bsgdmUcwqJ5OJqnixejcrl+wkMoxQnUPoYqNHggGgMbi5CfrAinWiyGeX0um5nyWbMwDYdiVtKLDhI6y4XvWuAUkNAiVSGnwnpe4As3W6MvJ3VWXngbScBzo5fPaSZvVuIF5vn1q7/57uZ2b4Ue/MFouxnk08cLkGReKttnhocu7MZtORwJCqzhsJgQWsfVbR4uVU9wmENNd3Jg5Cyebr3WYgD6AOrcuHFvs8gEhvOO4CyTwwzoLa71p45AFR8rX7gGwa6A9hzF1Y9L3ALg+hk6+l/d6yB5NX4d3na3m7nUMX9NAJy7th0Oqw6IiNSIqVcuicpSnDZsCQuBLiOkoFW44H0rJVCju7efNcDLjR1aU1uuf+cGAx9vZre/n8c29JMQukJSOHjZ1ha6Rk6mJZXoNYgimUUhTrte2ZjchGirnbyiYzKrutlWolO21FYnG+up4puuekXZPQnUqBViYkEYgxrbqnDLjbhdkK3dJ2Y/2oovnJW1qZKzwtC6rsYGzyB/DhHDGrl9emtIZre/LBM/urP/1j+6//53+xV1c3tlhurQFjtbS38n5rtUrBllucPvg9Fm90Uns7PWnazz5+z/rtthiatK6iJiJoB1XvTCYA5fIBn4f5rFAVlhz13QoskQY42DlqaVaWEvXyu7L6uvXQdP9PzA1VqUEwSNmA3d6fri73KvNWMIiI3VmlItSEP76WeX6eJ1rTGXBGqCpyFt1Q3XlEU8mWG3fv59z5B/Gct/0uSdMuSu8IzR5gpL1ItA7vUS8X7ePHp1rIa3V0dwjDvRPw4LxvtnVThPceP7BCaS/geXszsrfXY7u5vlbiORX+aadtnU5LVl7MVusNOhFzAUG9UbN6qHicxl9WtSq25r4o2QvZb7jDzGa8v29s0IYyW1QSeQ0DdW/jTadTGw7Ii6wI9Jh7C1DD9fJny2d5EpoHn05+BsjB4Jo52xLfWeQTpKUXy/L6hMyokQIyjN1aINfAIk0CQJ8Dw/SE1IKXK883tmNihpLAgUawVrMawBXkEwA4reVFTEDsqXUePLY9+YK9x1Zvd20+GyqhpFHviCRUadSsik+mqkPAbuAawgr2Y8H8+fbe9lFJ8icRnmc33ocAML243wWE96mQDgFEFuCOVWx5r5EFseyxZIucLODmfbZsQZU9F4eAL28T8K3zm7Qxk4O4z0lJH3AemOSVq4eA69j7Hvudu0583glLfgcw00wBynEqX02ZZiGHzIkPJJxPbHFzrUwrROZo7uLZwHaFklUbHSsiYt0t7fLL39hocGWjwcg9/YLQG99LBvssPDUYZmqB4LCxtSbZZYGByfGyaA7HC6WPL2gbNmvWbtY0r/vqcmLLTcFaDQ//TNqvHmWyVbQPKwIVFPOeNW7uVJL1okW1vQ3mGxtMALu9zXCqoH2Ipk7icDRH7roPWLL4fvDpJ/ZXf/4n9n//4hf25upabcwaThIo0LceMaN08S0G0WUJ3okegkzz+x8/sQ/Pz5SCziIKOUfuMYo48JmbjHGTikxEk3cVWyLavb03Utq35OHgOFXRMfNLsyZT8zjATmzRYMCsbD29dyKo11G4OFAMvOBzGUAwaXnf3jfMBTfeUqUpILNpiE0hOX1DYC8pC8xOlWu30WYAV5Tks/AxaUMjeZG5dJjrTRFg40u5way4YvWC2QcPe8EWq+TenMo2xCuyqop/NBpZr9dRG5ONCm/z5mZqN8MbkXiYE3K8vXZkjy96altTMdFdgOUo4oYy1iBNOfmHJG8+H5WpMhZXhMJuPSpqvlIl6O1cT22AbAVTmHubdiJmCWM8MxsNWy6Iz/FUjB2eor4DUWwOwnJajjxzzSiShpDNZbfTlnSCClnsaOznilSAtDCdXAaxh4cAsNzLm7IYUtPfEUT4DNzPquxCFiMsTFquVG5UsgAyz+O+0LJy48Rapz1bbfd2/uiHVmIsUSzYbHgpgookEVTjCPaZ3yEz2rjritLnExPqwBD2TDt5Dt0S3RL/zPsCzO1GK+XacggsDnW30utgeq3Nq6qOVVi/a0X3fYEqb80/1rm765i/9f73BbtDHzbv4LIAmP3du8DwvoCb/rnkPe5qabIy4pHpO2zfaSaU6a2yq+QVpSqJLLv9ZmaDV9/I7WKHFdWKYf3cyo2GrWZTK9drFk8GNnn7wsbDod3cDLWQ8LBCCQc4EABjjMvCgkPKah1L5xa1Izm0YAoNLZqF7HowlcaOKgEmJhjGrObVeGXxcmedVsWWa2jegI7r3fgsTYEJpIm1dHirtcstmE32ms6aez2AOFG0mHnSxp1JWFCUfACduwJjDtPotX34w0/tr3/+5/bffvlLe0Frdr7SLrpRLVpF+AHXsCiROuePjDhIDryGtzIfaQGUo0etLHlEVUGwnmEHKyBpIyctyPSD7P6bvliwcqsiSFdfMnhOEspDlFAIcFWhlsrYSxNv0qxMWaYVnS1JGSkTauaYCZkmFS+UbpNySGxWqMAAuzD+suU2FutR/pgsyhs8NPeaa95+NsUAwaKsiOGKGJ8NymS5shpymOXOup2mtWsFe3DacmZhEZu3nVVLOJBsLF6vVLHV8NDcbKzX7YiRCxnl9fXMXl1eqQtBujZV5HA0ls7yfa5JtaLZnf4wf5VEgJmYi+/ZF5AthzhdbT+1eLnVINns5crDfTObTmVwABgBKOObG1V5jXbTbi5vAugvbBXP1dEQEYtIHvrfxB8BlCEYmGdWzEkqud3OmgBSyJ7jeazXmzaJN7aYu+mCazC3OkZMH5LQVuaT/Dy6UKQ9FdrtiOwBNhk7QIQBGCPN8dgsVZvM21pWqLWs0fHor/7FD6wYtfXas8lIrX42CYqyYsNQb0iK48J2l1iEE+qdgiBrkUlBydMW2JQlaeZZEMvrcmVB7diaeGhtzq6F2Tafuh5hnn3sZ/OO5b7glwXbQ58rW/Ee+/zHAC4PE5Kv5bIxs6VpekeQPenZE5ggaV7Fd/umoXedRt3sexwq99OvkVe25t0UHEuyML6L2ngXEirtTUgYZ47Gzc1iNR1eaUY3G15bCeZVPFccUOPkXIv4ajax9Wxqy8XI5qNLe/P1Cy1sRJcw94pl7EslULR2VFNrCeYW0SrK2ArsR8WfhAH81XAu2y4eLGJTcCUZTeZ2s6DV5QGfVH04njCbUVryFmf7sjUrnt4Muwxv6CRPrttwYsnlBKGzD/4nK0TXPrcEhPhpLXTSIe7s6Ucf2s///E/tH/6f/8u+eP61TSEOwNSDiakkcTDIZ2r8AfSoSOsVomRO7CcfPbF+O1IrFyhF8Mx4kF07x8L/7bBuU2r7t+dtqiwSz82Q0qD3Cc4q3npkzQyU9eCq4teY7b8HryaCdha4xIIsua/cYcW9Pt0s2wkbLGZi5QbyUnphSox+eR82KLIpC20rWZWho4ToFI6L60Lly+YkWdiTGRFzo8FwYs0GRsRrGy3c2oqWXbfVsEcnTXlkcm9Q4ZPsfdrtKENuuXWSUF8iagfdhw/P1U5mo/TFq7c2vBnK9LkTtUWeGAB4xaL1Om0rFbfO5Ny4REUztHLVKoG27zuMQPCQgXJFIEV1OY+XtlpXbLEqqIIbDoZqv3bbbbu8urJiuWDdVsemMzSkW1vwjCC4Dvo4rjft0qQa552ohmGAetuReVpB4JcEsNICX+2Q8ngSyGoea7MFiDnRxq9jq9309jff4jMVYT0785L3o42pMFeqvbDBq0IYKzetWIms1r2wcpVIo461Hj5RB2Y5nohxCrAmSQmy1pO8wK0B3xk7O9FPm6vQsk3IUTxTPM+JDjENFnlgd18wObTepYEsC67pf9+nWLnvOpsFzkMtzrxjTr/H961S06936Fj1mglBJX1gh4AmuQDHgCz9u4dOZPa9DoFp+oLfLlIpIfldJyUB0++Ctw+IkzDGxBWDRQyw4w9EAAHdzVtVYrQltvOJzVcL6108U94WjajF6I2N3nyl1HIqu32hZLOpe2Xy+jigUECd9CJVNzjGozGSQTQLWQNKOLID3ChIUl/KjogWixzdl1uRUwZzlxXwMAMsaPZoe8neaouTQ0HVgIJytjubQHxRPtzemrWyRZW9jeaQX9BzAXbeXiOCRrM/VVLh9ddbe/LBU/uLP/339o9//3f29au3NoXiXiregh3YI2PikFywCtltgOXD83P78UdP7bRZ83w73CfqiPVdCC4CegBJ9x1kDubtyHSFniyQtzcz1z6wabUc3wrJQ/KC2G/gNhsZRM8+/0tMr1XVuWV9aDEFQgMv5uaPnkIe3ie5b5KNkhh2SAo2tKndAYZrQsuaat6zBtdKaYC5uN1jurxz31LS3gOLj0BgqkfuE9pqo3lsManlpaKAsdOs2HvnXTtpVeVU0mpF9tnXN/b0oqsZH4CHaLtWIusOQsvCTvs967QaImCMZgv7l98+l/wjqtXkWEJLbbqY6TxD8KBdCeFIf1egaUGbHkhN6NU4d1Sv/JMqtML1E0iUnfCDd+RmZzfDsX3z9Y0t50vr9po2GNy48FttVFJDtnJ98Vgez0MUAOgyOGmD7ge3QztqqDWZ+FlyzpJqiCqSNnmpRlUVW0EkoK2kFmxOk/ar0jmqPj+T/KBale2aOhhySPJNJhtQ5m0yEahFVu89slK1ZY2TC9stZtZ98MR2sKlHE+udnFqMd2Z43mjbRq2OPotboQXNaJDEeKscwPVgXu4jbAnVNJLRPPd/SMLICMzvKiaya2fy77Qv5qFKMVln8wDh+1Zged26PIBN1uB0N+/YZ8z7Xh7eHMKQQwB7C3bpaimLkseALX3y8oDtmEA9+/Ppk5H8Pb3wHfrAeb+XB3LfPRavDrz+2WloL8f4SkVMsmW8sHg6ssXgyvaFrfvyjQa2r9Wte/HU9ouZreKhLYbXNn7zhV1fXfqDvTUbDMeSALBwAZrsAk+QEKi1RavIdWE88AzUZZMFC3MysdF0JbNptT1LDM99vnc1Wen1mH3JmxHE2ptSEkS73+4kIqehwkJLlUVSObtxXFjOIph8e7uaMmvxNiZuLHAnWBSkj4K1VsR9P7an7z+zP/zJJ/abf/wHuxpPbTqHrFPUbJA2JqBAcrry7ViA5bLvmXVPHjyyn/zoY4tsIXEtn4+Kr151ogCSBG9JBoKIKrN3bLXkHqS6dSbkO72cg5y7o9y2P6F3034MRBcv0jwANW/X599zzZsjrLeCZeWlFit+IM7k9Nmg3yNJtcc15b6jgqP1zDVlw8KLcd+4jZizcRF8uyubb0y4LwAXBaXuQtbcZKHqkjkZTM+zblPJFZ2obnMW3qhp//T5pV3029Zq10QgEaNwt5FdHNUy57LHhqrOBqNkz18P7NXL17pf8EXtdDr6TBy3J3Eg2F+TTmrn/XPF9yhlXHowPB9xpylL/5k8hxCzkAUASKqe6DyUqrZY7ez16xsbXA5lV4YLEMQdzg0uRdxX8+VUmzuOlXuC93DmrydAcG/RTm93HEQEViF0FSDj566uJgILhPK8FsQr5AZsNNod1wDCmIYEJsNypW147h0tUsAKwFN1V6ZabXpRWK5b6/w9K1DVdc5sz9w04jgKtikUrdftyS6Q2SYXSrNw3GWS5PFUp8rXoyTU15nRvJ80oSGpI/GEBQjdbSVfR5d8PQsAd63RecVK9mt5r5EFvGPFRBYzsr+bBbdDr5W8ThqAD1W1eQCXxaBjr5PLxrxPxXQIIPMONO/1joFU8gHSJ+JYuZ19/fQO4/AuJ6EBUwHsBXbceCKQxHNbLCa2iRcasq/mgzCQL1iz/8g6zciun//WFuuJFdcrG7z83KbTiYdTrvc2Gc8191ptcJlgRlDVLIsVwmeEHgfCn8SxYzYj8JUQVyczSKdWKtlkHgvIFuudDSexGJyaATD3QGME2OHXud7Lzqtdo5rARxK/zBBhs99rbgdBZDjb2RzfRo5zDWPTGZIsNlSetCppm37w6Q/txx8/s1//17+34XyhfDQAgjZmTe0yHPDLxp5WbT+BO0Jfs6dP37cfffIDa+1nEhjTuoUWTstOhWBoGd5eZ+2EXUagryUVnuR2LDBpYTjVnc/XXMEAGcRJIwkAJmCW3Szp36nXd/anJxoI2ASW7mADrZ0T4ybPPl9MwA4A4IWWct3ZOFUf0hOen3QEQluV4+CcUOEpIgdz8R1uNRWZLDO7w2zgeoLA2itKqPWPz3r28KQu5x3mU8ydPntxpUrsyeNTdQe2OPGgEdyu7QEtye1W9luQT2BeUgX99ssXtyGs6EBpDcbESZF8TrVTLNqr199YYbu1TqtlvV5L1ZfallWE556qnZxHiFJq81fLYkSSFAJBg2PnlAzHS3cRWvg9y/FNxiMbXt9Yt9sROHAtIS0hgGcLwSYA8ocqLnSoEa1IDwBmA8Mxkr1HxTkaxjaZTn1ZIB4oalg881QQLXJiRvvGqNUOelZ1SOpWqdc0qkjcV2TC3WjLMxMqcr1zbqV6w1q9x5IiVNtdSXYgs3TbtI+JHlo4w1jVJ84vbA54Hn3fll4T012BW61msDHz9cn1vskakP3dQ5VTenFPg+ShdTf7usdAJ6/iywPaQ8CWBef0z2XB7xCgHVvz73qN5DUPvXbhF7/4hXR26R9I/1Leh83+bPqk5/18+mtZkMsi8bHXus9Jzju29PtnL4BuPFhza8xxCxLprmKiVmJb4+y+nNtsdGmL1dzOn35i3d6pjV+9sMlkrHDX2fUrW4yubDqb2ny+lMEvbaXJLFbLCXuxFvMO6d98VgXoQGUGDJVNVizZ9WAkEgAtFqjr7MghN4yn2Dz5In2pJGdqN37OKe21sgMVrVKG9+ckmocFehQjTgYMC1avFCRPmCw2Nl0iL9jbGOcLyrxQ6dCWRIpAi+4HP/k9+4Mff2p/98tf2NUUD1Go2x7eSj4eLTsqBEW4lIlliT1JwXb27OMf2Z//yZ/Z5vJzCYXFwFtvtbBDouA9mLb4IsBK4bt8NRcBeZkku7VWIgfRfZHIDRK5QLAVS2QjqhZDpamZXZidpB+gsE46wDmG3voVKgqIcxFmvGJjBr9ND4dFn+jVHl6mq5273lB5O1BD249tLfcYpCu+IXGEd09HMfeUa+fBurQ2NzBnN2ubr0lIKNh7520777LxaEiovS0U7VfP31inUbGnD3uqlKbzjVXwaYzn1m831FLGiBhnlVYLB5Syffb8tY1uBgIapDAs9oiq+Zxcxw76O4gy06lSE5Ca90j/KCGchtxR1eZKzidhjWC+VizVPKyWoGE8KGt1yiPdvx5xtFcqAnNNFvXLt1cKN4aAI5eWML9TmVTY22Qaq6PCjBEQgvHI2WTjx8agVqkIyHEcuryeqKU6HozV3gU40QJiV8Z1aeKOQqICGzGALgB2s92+BUXOOVVjq3MWmKIFa/WfyKbs9PH7umaN7qlIXdxb7ahl++Je+tmT3rmkDLi90JWBuJIhS94uN8mmS50XHHJoEyvc2Nuc6g4EyVPS4s2rTO4Chrz1LQs8yfvlfT37fBxaw/OKiuzP3gU42Z9PCpP08aWP8RDoHy5iDiPQrYNKegfwfcAr/XvpMvPQWx5E3ZTg8tCFyYJw9v0O3Sh3nTwcyyF20JZazWdWLRZtPLwSCC7nI7EtrVi308ePbDW5NjTCzAWmrz7z9IPpzGbzhbLKeEBxO2FWp8V/X7B+F+d1/ADRZnlwJnMeWlqtZkOVztXNSLM4J8d4NhmLxc1opp0miwICRi+6AAAgAElEQVTBrbDIAC8o6lRXMPKoRhEp8/O4prSrzAOXmtFJ08W6Xthbt1nW4jmYoRfb2xRj6Y0797PAM59hQaQN9fSj9+z3f/ix/fN/++/2ZjRS+CtzN/RfABjnWmGYtLbqTbXlcAwBDT740U/tb//zf7bp17+y5fhKixUmwHTIEDOTjadZn/64rjGp5pJrnNVtqmoLbTiBeWBjCkDCHI+NyrceAtlTvZsDpu/rZLaX3GsyJKb1mCYXpEyK0SxyjhMBuyKHQuK5HP2DFyiMwdWOKtgtv5zZCYsBsHNnGNqgy7W3S9F1UZVBFJnMsBQr2cN+w/qdqtUrDYFgoVS1f/j8G13ri37LLk7bFq94TZdzwAz84GFfGyhimGqNqqJ7aGX/079+oZbz2UnXavWaDW6GSjrvdFuqiFV5qwpz71IIIEhFuPfZYtES9HYb/3ObOEg83H/oDGkTbsWMrGDp7/E9ReQTDRtOVjafzgXsN9dXtoTBKP3dRv6g8mPFF3aB5+tOHQNpAZtNn22xJdI9VhNxqlwr2T/96ivrtJxNytwLcg2MTwTpPFto7GhZ1ho1T3/gHigWLOp0VCFLWoSDDCbq/ScCvfViYp2LD2xbqlule6pjitDQbjxZnOqVYFpa1Kcn5zpvgDbAhSVY3oKcXRdxX9EsUpq/d1KU9P37jtX5bvXMVjNZYMorTA618tKvlQau7N+PgV0eKN0XjPPwIa+aPAaqecXSXQCbvN637MLyqqz0yc2iafImty92ILQ1e/B5VeTtopO6EfJK7mNleN5FSp/g7In1BW9nG1zn9+68jjVVTOrywp3cZ5Oh7daxevh442Ege3rxno2/+gd7+/yfbTGDjEIop9PQ4yWWS5BS9qruoFETpAr5g92/nLB2O/kN0rbC1okFZjyayQ0fwoIiTcplCXkHU/cEZPGnlbhV1ExRjEyAFSkAem1+iN07c4nTJu1Fs/FsLeaemJaQS2o7qxULdjMh/WAvtxZVecErE49BRMNUKw8ePbBPPnxmr75+Ya+vBsrcoxWLcwWG0J4O4EGvkCLEPKVlt93bT/70L+xv/haw+8xGX//GPxN0cWjljao1ZOOENyOmwsBRyJUL909aKpDccwkTkk+qGB3Ru52hCcBKmpDZMPl5Q0f17TtDv6uC650XqFf4nlGX+GkmbUu+R2tSFlGBRk71q115yLbze2uvTQ+aQxZYHGHYkHhaO3pIKsW9iBvM+EqFyi3YLfBXJB18vbJ+BzYmVUtZxgDMzn715SvpItFdfvDkXCQmhZOWSLuf2Xm7JkkBR+FtSJiHFXvx5kpmz3QdHj++UE7d1Vvs7JbWbbf0O1QyuJYo2YBuhGbGZZuNx3o+0IMyz5SxdBk2o5sFYBUmCYYkMN59mMUbizENr2FP1tI5mcyXNp4t7dWXL9QN4brwexyfLOzWq1tGowgldeJ+2BA5kaQe1XVN+ExIH26uB2qHdk9P5N+52Xh7Xw1psTH3clBp1jFgr5uV3DEnaradZFMq69lu9x+rJQkIR/2nVmxEVmp0rVyuyxwecLdCxagKx8M3Cm0ul4hLcrYu9zBdF4752ObeZ/IeLJteQ9OLdLrCuwsA8tbpPPBKPxOH1vG89zq0jmafr0Pr+DHMSL/fobU8+Xr6v9liLAv62WPOA+DbNuaxi3XwSqa+kQXC+/xOHsB9e/f9bgeU/eB5O5rse2ZP7Le/H9pruMGzQ1dbrmLL+cSmN29EUsEkmrmFO3kwDyjI+mc7vbS3z39ls9FIfn27HdZALGBYGzEP24iiDRhFDZ9Z6UYvsrhvbQtxhfRpFiUsiDYbMfMWDPChXge2IjEsxPUABoDfAlBVTpt53M9ya/02PoLOsITmz6LUEcvOZyG0LVmFqDQAu6hStsF0Y7PVXq814b/B3BgdIA4ePMhnF+f2wdOH9ublN/bqchBkBbSFitIvuSjY/TnRLS1i5nqcg7390c//xv7T//w3Nnn+mb381/9X56wYwAIwpQ3KLhsAxhVFjioF9+jkT3pOlNwPyYPrQOVwhMiXa5yI050CHqKFQkUn4kowc9aMzyHy1k5M9y0SDMgOYZao1wwRQfwo7EsX2y+10PG9JGVbaQUhCd3JFsg7gjOMTAuowAOBBoISmwylbgPOJVtCUkGUr80SlmxV67eqdtFxBiHXmmrgX796pXPLBunZxYl1e63bhAeYv5A1nl6caLbFvQDNPmpUbb7a2xdfv5SkgQW31arb+88+8Ly9ONa1TIpsNlmq7sXKxEmEDd5aiRz4YQJ2Yj4GGy66BYn0BScgqmLcRcjk435m5s28LGo3dQ4GV1Mb3lxJkA07UTIEZmZhPqe/o78rs+nCyxI/2Z0SBTCLhnlZqTZtMJq6ofRmJX1f/7Rri8VMwOnkEyo3/EGbAkiNDghtZXYnUo0bpLdOH1il7gL7SvuBlesNi1pdq7ZOA0kHuYxn1MXxzE7PH2uGL7E4Vnts2IJOlw0fwOfk5FQAcJJkj8YwBYp51SDXxxmc75JnDlV2xwAlvc4dqvKOFQF562h6ff8+v3tsTb4LVLOfMfu+uYB2JPbtO23MQwiZ1yNNvpYtI7MnJm83k4fUeUiedzx5FzNvl3GovOZ96FbJC3Pt2igEuIjGF/OxrTB+vnkrw9k16eMsSFFLi8cMmcHLzzzeZ+pMPF6H+ducakv+mjsbTSZWaza1O6Rt1cRqSwJdX3Sku2HBB/xoSa5hR7qDS71GC2pt8/lK1ZeLw9nlY/Pl7UqcHghwPYvqAjYXODvotWolayJDKBTsekzQpEJULKoWrEmCgsJfcVnZ2XiFzskXZckJguauf35un37ygb16/tyev3htK3k50hYC5EztMxZGae+abbEGod3jtPGHf/kf7ed/8R9s9PxzG77+yiIyAJU4Dv2cSrSo96GNpbQFMdJ2An0X4oaZXSJ6DdW+9HCJls7dAW5JKXxW/pfQ2v3fgVxBveZ5MQKLBEC9mguuKWwYIAwEXV9CKuC/ABszR/7H4r5EViDnFGfFwq6j5SUQDNdBga3oJ6VBdKswZ5U629XxtmBr+abWdO6wiKtX6yKnIDsQSQZmZKlkv3n+Rq1xgOE0qlq7Q1WGbyopGR5HhZXc+Un7Vr9JqjiEj3978couL6/1Hvx+N2rZhx88s1m88OoEFxK5wriDP24sgCYsxna7bQuq1SV5jjtZj0kmsiN/rmFlIq/CxmAck+XnekGOnXv8ZjCyiNdp0conjX1l49HIJsOBUsypAPW+MHZrDa9Ia1VVm2pTFgvWbmHxVQvP2d6G41iszavrSxk/sOni3gHsIIOputV9hlVdpJaoWpMIyDGZ5vvlqkW9U6t1+7YYD61x/r61IsJZi9Y+f0+bAznOkBU5nVgz6ljU7dkCIhsLqpieCdfB28B5Dinch4lpNICbLNh53a6EXfwdyU2GrZkuCJK/J4VD+t/pdfLYWpgtOrKvf+g1844jDc7p98zr/h0rRvKKp+w5y6tKD31Ofca0g0oagPJK5SzIHKvmst87ehAZkfmh3cyxrx8qefPKe9/Ab0VbxoePCouG1mJ4afv9ysaXb7SjJFGLNl/3tO+RKNMrG734jc3GlzL3BSR46F1Q7DM6eUuu1jZFytCgLbXRPAY2IovIar10MS+7S5zV0WhtiHepyRdTWr9qVYxIeSYuvf3BgsKDT9WAZyE1HDFAvOZFr6k2FNIEUdvLRUNIDgF0PMdxY29rvDgrZWupENzZzQyD6qIN453FSBQCWYR5Iuesd9Ky9x+f2ZvXl3J1WW32qvqwG6O7w+fxGJWCZkFiktKuWe3sw09/ZD/85ENbTm6sXtxbV2nqPq/E1xPAq0FBL0IvZ+4SXPhDZVqQhZNLAQRGQZelFqMIKMEh5dZmzDsAifEz7S9vhSYsTt9ty71FZBgnCCQEGV7ytpJDtxgYm0lrCbBTLI3amAUjgxWWpLIHSasIujsWKQBOaQdoHCG08Fp4Toa2KeA4nsydGKHv+SyM1qcVK5Jy9KKKPeyfiOrO7JWF+svXA11vqpRuq2r1ctk6ncg6nRMlEYg1ulnZo7OudVq0/byFe3rSkbH4r3/7lY5zSju6VlEw7MMHD2RwgL5tu/GqHNbicr6wnVig2GtVVJnZ3tuNs+lE8z7JF1YrVZB4RipNgcDieGWjUWyL9dK7CQSwAoxUNQWA3uN5eE7Go7FtkScIdN3lhOurSq4RifTiXt4763bb7i9boW3r9flgNNBmVFsI7MOY79UBHTZkvCdemLXbHDu6KLw2aeE4H0GEabYd7LpPf2RF5BxWsu7D9/UM876asW2x7msp9od7QHGNslTzcxwUNJ6wECqLdBVCazpJcb+rIksqxbyqJ2/9PdTyy9v8H6rIjq3Necd7qPV537Zk+jWzn/Ou6u0+x5oH1gK7hI2ZtwvIK7XzdgHZrx0Dwfv8/rELnbdzOFR1ZoEuDeb48CF2ZSEiD2w6uLLdem6r6VCGtlgPja4vrX3x2Orlim0mb2z4za9tPhnZcrFU0jOZX1t0PlR1C9h1BVuQKL6EtbeVYTQgiJiaSByIGuzCkyoEthjkFgb87KKXsduG0d4hGgi7MXbCEdZkAKEkAiW7Hs+9lRmvbbUv2OOThvsmhqqSUVSvUbKqBOh7G0yXhgc9ZOlWDYAxm8yQM6C329lsSavN27qyQDJkBUU77zY9R23hYN6Ack4ShJztHfTYPZOCANBDh2cxbjbr9uTRhTXKJet3IzttNW/1doAdCxskIInZfeB46zrByiFnRlqcwWYruxtO5mowAoOVStDL+RVOzu+3NkdBYrATucatxpLWqMf5uE0YRAkXPDsoJmkUSsymTRlalmwu+DsOKYA8VRPia1ipVHe0tGhpOuhU3UmmRLtybeN5bDXcN8TGQ3doJpVegQp4Yxedul1029592DL/K9kXr7GhW+vewjKOm4GsuacPH9ka84KYFI6RtZt1e3h2IrceNmSkKOA3+a+fv1T6uFIWJtD+d9Y/iezpkyeyLGv32jYe4XZC4nZNx8UiH88mFkU1a7U7ImQAasylo8hZmrT6OQ8CERLB61XdC9+8ulZ3Q4SZauM27Ruw4uuAHGMDnp3xZGh7EY4gcTlppVwBREkXIBbJrN7EbLkoycRkOlfGHzZol5dXuuZYtjIXh5jDfcVmtVGrGdUtx8b7UpUTDqt8xFLJmt2e1Rodha9efPTvbRtS708ePZVwP56MrPfgidsDQgbC1YXQ52AoAHNas0UkJZtVALt3c2COyxNO2ODBYH1nz5UHXOpMhI1Ydp07BhDp9S9bpOTN7RIwOLQW3wdo02vpIfDLAuWhn8tWgHe9f/bcpQX1yWfKe41vgd0hZM6+wLGfy3uzNFofRN2cXut9ADhZKJMbKf3+h6o9KgwkBeQp0+ZZzyeicK8XYxu+/cbKdUgja599NJtmy6nN3vzWpuOh5hHsfFUN0KNHqoAhMDMQac02Cl+V32ARGcPKE6U164KyTHvEe/I8dLSIWBARztK2ZAfIwgVwQfggsRw6OQsdbUokCdcTZ37SOp2stvYYfVQRi7ClZ+Tt9tZrUD3JT0VMShIPWDzrFbMGoZVrs+vZTukIsyXVXUgcwGYphF/2mjygOxtiAEz+mgiFRWvqL1uZQQPYdeX2uSen4oyaVeuftqxRrtqDfs/OO5FmnyKF4G6P56LS0anAvK3ou3Hsz4rwCUJb7V2OXSIuTyQFSUq5rn+QEOS1hm4XguCOIhPjENmjakTvX1CFpRSMMLdLwlnZzCQxNS7mxxggtKuRVARBOS1OiChUfOjvJEwPiebMfZjnspEgzodNCtcUQpGfEVMaAWxbgnqf9lsWIdgvMxPyDcjnr66tuN8qlFfzY9tbvVKx959eCIR4LxiDs/HMHpyd2Gm3LYE4idrtdtP2+5L9+rOv3D1nvpQ0AInBg37XTk5OrVQp2vlZ364ur/V5qXroonJ60LKViKSiMoqoblw0DrO2ibh6g5SC9p5XVkU0aGTkDWd2eT3WfSd9KPZwZtbp9mw2GYuoA5szXs5sPp3YXh2PILI2IngacjnZ79Z6XUgjSG2ubwZWrrj2bjKZiRBD7h6bBqQ8ipziPkPO0GppLCAyTBXpC4GrG0kaOg+eCKA2y42dffTHttnHtl2urHfxUGOCcqUhecMSTeC+JH0ioMVGmQoPsov0dlTxW7+WPrtzVjD/5Wd9VucgmNfaS389u1ZmASMLVOl/3wck8tbiQ6B3rIo6BNzHjuEYKOat1cnX7mrBHgK77Ge9s42ZVw5nASULcHdVdnkX8NBJOtS6TF+gQ5Vd9kbQzokFa7VwdlSd9s1Kc7vCOrbRmxc2mY8tap2I+YYbBN9bDp7bfMgcjyw7z59TQKcy0GBm0baMVSVx4xO9onELeWd6KMrSQTHnkp8iJArageR1KacMdltZLUuqHqpD6bBgXVIZohtCfBv+Po3XFouZaRIk99vM7fBVXKmtRgQLYvNu3T0hocyPF4qW1HFEFW9ljuZmMcSLDQL0YLUl7ZdXkN2GSwQQs/OsuncirSnvEMotH//BSgiphX24YWEr2YPzriqdk07bnpxEYRHz1icWVYAWpBvOCe0iH525kJ5WnteI/ifxHgSm+HueM48g61Y35wtN8rDwmlRIAA5EEz6Glt3Q2nTvTLSAHuabPCQinHB/EOXD/4IdlOayQR+llIO9u9Yk1eJs4dpI2ltUigY06bOV7Xo0knSE60A3AJ0bbNhGg9w7l6W812chL6sFR2XAzOnrtwOfue2K2pyQPoG9WL/XtKdPHttwMlFFjN6saBtJDTCIlp4RkXULEtHSXrx8o3bl9WBms3gmNu8PPnxfMzmq7gcPH9h4SL4e8gl33+m02tKVYYIu+WKpZDF/R/Ddbls9alqj0bT5ZGrz5cIasBrZ7BlV0M4m84Vn3RHbw2eSVg+BvVfR8wVi7b2YlclzDdNzB2GqAVDvLGo6YNGiJ0lkhExDmZRbT0nArm2zktidio73Z5PZarWlLaR1juSg2oj0ephTdx4+0abWNiXrffxHttmtBHbN9qlVm8wJWzIN4BpG0YmYsrWKE1bw/CTU1dMN/F7TBja0YrmXE9F48rW71s1DQJddG7PV2/cBvPR73FWR5b1vggd3AVDempx9vWzLN/l+ds0/tEFIv172c2WrXXV7aGNmwSoPeLKgd1/Aui/wpd/z2I4ifULydgOHTqh/RvLAcKVHH+RVxWI2FelicvWNTccDK+GNudtZ1D6x7XJoy+Fri28uFbMznI71GhvtyJ1sQHsKwehgOLNdcN2g/UjVhowBogmVDD6GgAPtQBZVdvIIk5lJwXjDmYKHioeWh3mOZs2cpcei06w1NA/h3EBGob3J9+I1O+6StaO6qo4lIBmii7oRFRSGy1ubrveq3uSCUjar85nnRP1sLN6YxaQkCLxhw3l7UtUF9mELqlw3jFYLsuwJzLSLWExJKpdjDKbHS7c0e/rkTIsOLcP3+11rNUjMdjsyWrq0lQBKHC/klqEZmwZ1sjxLz9ySoUgIHw/07XcswuSaU+Fx/Byzt4MSAoHPaH1BCkw3ZnMatgQ2JQ4pCvP1c6B5nNLruUa0M3cCuwTk2FhwHymct1BSKxNABUxpQSeWZbK5xpgaujst6MFQJAiqWti1gBocXY6DOS6Ag86O89+M3JKKBff56ysPmd3SRnSZBRuFZq1kz957LLPjKe1BonsKHrR70m2pjciGh6qMxf/q5lokotliY5MpkputQl65ZshoolbNzi4eul+r5mkzbcogb+DHCihBIuHe1kbAqb6y62p3O26oMJ5au9tSsOkaPSndBtrlk5kTT0Td90R05DqyH9uZqjPy8GiFrrdo7Op6b+7L0/6pROx0JrCbA/CHo6HNpjPrdrqhY+B6vN3GqzzkEKrslHZAskLDKgSpIu0pVaxz8TDU1SXrPPmBtIPNzgPdF1SB9aglJ6V2qy/xuEy3VzCmiyLXYDeGqD5ZaPPmbYfWzfuun2kgO7QuZkHj2JqbXTPzWoh5QHFfYFRBkScDOlTNpL5+rFrMfvY8cMv7bN86zwnYpQEvffLyTtxdFzALXMkFE7oeMHJOTtIxP81jQHYXQGsRwzGdfnuoICRypbU4H9rw6rVaiLQzrYxGp2rj17+xxfjGdkuSClaq1vh9dsGaNwTnjMFwJH9A92ekrblVS4eFcb6KxehqVnygTdAlgMFixE6RqpAqTXZJhYJCPFdolbbO0ERUC4ixaFEJ8O+5tFxo9YIlGQnXdcDDXel9/Ibhb8maFRxZ3G4sVrK3qb2JafQ8JlpmawsBHanQEC58kaCVCa+Ez+Fm1jurEFEEuaSKi4g7nDBy6zSrat2utkUt9IDNg/OeXfR7NhpN7Gm/a48gXIT8MFp17Owh1yheSKQXrxoBFjmo6F4JW4rENDrI6kLj8xYkb3ebAmtPUZDTpOaf71LG1SbVXE7Ro66Z4+dVbYfk80IIaA35drS8tMiRuI0AXwkNzGgXHuQq23sccfCCpH25E3OVgg4AlKumzKUrWkTH47E74gRD50rJ2YMiQhTM6qWKnXY9eLXDIq5Q3KV9/vVrt5Ij8qZSt+mCKgtTgbJ8V589e6J5MK+/Xs5lFI3QutuN5CrCPRNFkb29eqt7AH0ZhsrS/cWxqlfYnfx+v39qraijpIN4ORcDEbmMLMSY0crVpGyrzZKzoRkboIWGr9XqKt+Odj/J5rRSeV4gOLF/ox2vf0PaKFelXeWKnfb6VqzV7ObqUtFZwGqxVPdAYpkssHEr2tlJ2xbM2stVEX1efvNKLVIkMAjIeS4RlLMRA0FJPYAxyrVvt4jyqdguXlq7d2FR70QbA+7bk8cf2b5UsXb3gc6PUg3w5Fyvrd3pq32f3Gcxbc0tukTa8+8Ylj779Z87VMXdt3o7VrXkrXXphf7Qmp2eB2bB69Canz3e+4JeGmSyleih17xPkZN+3eQcH6p0v1MhwsY8hpLHK6WMWjf8cPagbxejtIFczhXLHtx9qrhD7/Wtl5ehLxWVD4tpK6wJX1wtrV6v2OjlC1vtN9oVYvbc6vVsA/Py1ReqxHCqIH2cRWfPcic2mVPRyQBjhiB5tNplLE6bWyo3ZAUWrqhKGjozHpIOqqLtczyw4UQ8KZbUjoHgMFlQOZZckOyaaWs1mR3guuKsz0W8tpnmZL6wwh1hd85gnWOTALhg1qkXbbXeKSdtvff4E5b8dgMx+dZG86LigAAzKidIJrRpALsGlR3VMCzPHXJ2ALBszRqhrb6YU6n1IuaMG1vuCjYN1efZaccuTnr29mpgF73IPnpybg0cJyq47HsCgNpa/Fci9UAsoU2pVAdvN6bNnJmJpQXn39LjhRT09CLjZJd3cxI2Dej6OAduTuYEEOjr/ncnoEh+gFohMFSp8nxOE+J7qIa5Fsz/qFTKZTcTWAKank5BBZm8nipFZWQUNGMCiPkpNhi0xZJqByAB7DodZxT2em0ZEKAn/OLlWxvHK1XZ/U5bm4wZbVBMnps1e/DgwlptTzQfDm+sXaU9urWTk46dkJtIqnjVZ4fPv3mpzRatTe4XHH8ScFIrVibf+D+WFA4ro3TmYhtnpJJTWK3SksaRxy3BaMMzu273emptAsbxfKG5HtUrc0xa3MysATisvwBnWM7IViCBnZ6dS4bC/c0mibYvVd+ArLwKd0vRHj3qayO32RYUKDy4Gah1KykLLXIciehe1BGn1zWTd6eWokVyXiGEeWft/kOLuh11eiDDdM4+tD2My2rdWs2OgJxZqO0h75x5vkWYxSE7oqWLcxCVnbsWuDaT65aWDvx/rL3HkiRplqV3jZupGncaLCOSVnVXc/QMMBAINlhAsBkssMEDYIWH7F4CAsyg0UW6q7KSRQZxbpxTyHeuaqSGlpq7Zw+8JCUr3Y2oqar957/3HnLfQpysZLKqqWRVl1zYs9bJxwLFY7ph8THHj02+X7pyywLlQ0VcGmeysOXQ68XHkv57EluSj8kC5Q8zu/te7FDVdOhDfbTgpB6U/MD3XaB09Xhod5B8+azX84vD7tz1b3wRxDKbT9Vmm0/6NiGWhB3oDMcIYk32Nrl7p6w6WHrjcV+tR4SutGVoK8Gq87RqXst9Don3WSM/EEGBnaw7aWgHjkUYlSBVWq1i5Xzko7iOYmVEOPDZ13iKndT2Q4sEBw120+wVxtOZlunxbCPAw3WF+RYLvwgf5IPpd059aFW8GpggMVh71AzFCK1Iculmq7yRiTmNrM44P1Q7LKaAk5IANO8CtN1rEI9NX8gdjDo18s0ARKQO7obRaQciCGBwDWvwqxdn1qnXBMhaiJB7RLl0LIZwXiTIJR2AViTQ6sXehzYRC1Ys8E/vnJOemn4f+LHFcxO5l0R6sPheSv+O3wuoIuATSEWzOf7NZiN+jkTg6O0QYhcgl9CiY6bG+fZqWN4w0hwAdlRCMGOnqmg3YoS6Iw1EI+ZorToatp0dtyu6t9rdpuW5Z3cbe3N9Z7ckYuQ8TZ5EeJiH/d7Img0y2Kp2dnqs9vB8PrPx4E7VfhAEbh9WrWnOSkvv4vrGhv1BBGYtfYUmU+7rnSKncPdhPqYqeLe1s7MTnZVRf+A2WegrI4/T2HGHcyUmL/PlircA14uV5A6K1NH9i1Waf2/QsVFF0obk2Bezic9/601bcW8t91ZvNp2oNUFy4d/dbhvCSVHnFwLXerEWuNfKFUkhKtWifDTZhAHKjVZLuj1cYcImySPOnq23ut4mzhHRXrbu8XPbFitWq3et2mjZfDbUtaiFgHcr6hDE7MrIhBxtIDPFhM8l5zLekD20EKdBJL0GHwKHQ+tmGgSzqr3HVmaHHpf13lnH/RD4/pzXT+PMIaw6hAUfKu2k9ODQyUmexKRnYVa5nFWNPbRDST/nIQC7D3zTJ1ELmOi/tJ945s6Wi6nl8yUBTu/qnXaem8VMM+yMj3UAACAASURBVIHtamb5/crGvUtpdyajkc1HQ2dlyuZopdbSgoRxvmwiLrCbg0a9FvB5eKf7N/JTYgbGnEIJzVHcTcHFwMxz+PLx2gAJFcNwPBd4sPDLwklOI3TL8NR0PRsvDYV8qkXVqxVKvDAgyTxadPc5a5ah92PjBHOTKhDA8ticagHd3s5mq5yNl5EptAiXtDGpDH2gpupSc04qu5IqO1kgbTyXrx1gF4ao3TyEtJC3RoBY2I2voX+/OOnaebuuEFvZWWFJxYxKricOrjyPz8x5Z+FLAl28Y5Y0IAq9Td43AvvIVzTOsPuJbOLZhfFOOpYUxG0dvz8dWKlq1H6MAlhjcIsZmDE5JQY7z87L2WSGh6lXhxwLBCNttBRUy0bIz9FwQroGpsmeSCFXkkJRNludeqDnPztqqCprHnXM8Ffdru2y17Pvr8fWrLJhMOtPFiKncI2ms6WdHYWa656cnYk9eHFxYfVa0bqdjs4vZCBIHrEW7PLqSuYEfGbZg1VrqsyYCUrfmMt9mFPxOYgAkh3YcGT7LRo67mm3DdPMVSDsHp+azZarVobpvFp6GoFYi8wb0eDRlgw1I+z3+7pvqfZ7AHCJEFfAfq/KKZcv2mI6l4kDRC+qtW4jUJvzx3eXCo1FcsEmj+8Y100pIxU2UGULQmKPSgJxglp9A7SxSq1mjWZX+tZCeGbVRlMs27Bzbp3z5yKgTIY96548sQrsbO6LKMZJ5wyZCUnzUWSQ1plINpC2u0uC1kNr4UPVz2PXxvR7xs+771jiY3tUtyx6wcceb1bVFb/PfSCfVf0l1/g0Zt33uR8kqGShaBbIZT3uUJn6mMc+FjTTF+jjE8His3IRaLToICRHz8MOeNK7sTVmr8xPFjPL7Zc2uv7Rb1oc7ZdzOZ0zQ4LdJW1eRG6ZzlYCOeCMLwxfgNl0otYU70UMi4AxZ2oHOqvLBbLkutFWxXAZkGKR4JxSCSE7GEymShR3372CjlUFg6JU3I6M1+0N5jaFDIOYWQxRXN9LqhRyzvO3SnFvzUpJvppTzecc7GTWK0ac2WSJbMFp7TAF0dAx15M3YSy+xh6JmVKlIHG5GIpK4M5L9wWtHEbneEEFWFBrjRYZYjkW2eN63Y7boR23YceVrIq7vRzpC3I3Ud6nOCpuH1aKgTbhlarIl2gGpxamTH79GMXS/JB759ZjbCSccOKaOonOI0CKza/je9GrPn+MwJBKMBKtx3EstPA4/9I87swWG0+Yh33rHpneBuU4ARIqZI9jkreUNiqTyVKGAErfXlP1EPMT2GCysHbdY25O23WZHbS6XStK47Kz60HffrweqV4HxCCpQLogvDVnzNK21mqG1ulApiiLOTwe9OzstKsWIKQnJAiNMNQ5R4g+nc8jwstcHY0wbEiHtmSWR2yURONVVfbSqNWQAlSkSxODVYxMyEZYiTEbxv+U6w/Bgyigqqo8EaaY+eKjSrbdbKk2JwDIuYb0QYdkOpuJccoMjpkoRBikBzgMqTsTVfmvzo5slyva9++u+IJrLIAoPr9jw0R16fZgVLXVaiA/VvxZ0ebtUDQKEGtWrbesUKlbJehYJWhYvtqyWr1ppRrMz7KN+30LGk0rw8okLBkyUUS+0HcuSsHgfPLZ4jbmh0oi4daTVcXF3YnkmvVQRZT1nCSQHSpA/q0VXVbLNAkwh44nfkwS0LKA+jGfN6u4yQLt+ypeHU/soHKoFD1URd0HWOkW5KGDva8yTILYY3czHwMfDDp22b4QuvibWRoUc1wQNjbq3VqxUpGH3249tdX42iZj2jsVW88mNp+ONDOBzQhpY87uPdKDMePIlepWDttqU61mE5sNh6bmlSQF5F8hIZjbcasu6j4OKbAjG9WyLTcrsTBZvHRcVCaRA8dgPFWoKtIDwCKoBT703u30mizlcs5f7a03cQIMs0XApY5cAvmBbJ8Agq1y7gBWfBInK48HCsu8H5VewQbzra32mEIDpi4YR7pApSVH/w2g5qSVSsWrO4COFG528s2a+wICqEgZmFdhrcaMUkbC1Yp1WqG16jU763asrjZmUYswJAU2E2wCiJXxVHE+Ia3Mj2d0H754Smx3pig/gIuquQjsNCFjnsTqmHNCidxTCKGIGJUfHFNEigHkvfpnjyBmYASQMWkGoGMx982GXzfAADCTyJm4HR4Tte1GEEg4JmzC1PXai7EKW5XZKW02QIQbgzYv5465FQQgNgXTxUwJ2VXIH8ul3QyGdtnDyWZnR62KTMaJBmoFZVXFQZX5VskatbrVG3WRfm6u7qR5RKZA5wGQPu521O4G9nsDWnUO7pBQOP5qrS6iCQQS7nWuPwu7iFnziXVOTnTcK+7DzUobIkgaQVBR5R/bpsldh/ibfEnVpFi946lkDDgW3fQHivZB8M51BZw5F9xHs8VcrXg2Q+gV2UAgbciTAzga268+e2r90cRGSDyQi0jegSk5oAez2TP5qAIBO4ylVeHVAoGmnFgqFauFLSu1nhoyuP2+bI2zl3Ju4X6iJc3LIi0Imi33wYSQpAxK1wJ6CKvfg2ySvBvhMV3xWhQT7h5a1LOqqWQVmFwrs8Ax/bvkmplVVWUB5ENVX9Y6nv5dFqim3//QZ/k56/yh973vPH6o7NKVlBaRhCFpjOCHQOgxJyL9Gunn6Ea5R1z+0A0Tn2i3f/LZEUN/2VhhKxT5P1L1jPp3uFJqBrJeTWw9vrXF6JY7WWaz46t3tpgNo0rCxbV8wQFHWjPs5sOzT+3o9Nz6l28VswJ4sSjA8JpNp1owSJVuVks2VxXkQmr8JF0CwY7XhcofvhQ70hJmMmdmxsMyqS96VKkxAyMzT0zO9c5up0slD2DECyOUWQ7ElOFsbbUS/pV7/bucz9lo5iJ0qs96GUYoNks5u5vt5JcJ9ZrqjoUJGzDkCZ60nVPLk0WzUoYNiCTCfTr5LK2qZ+/RioPRud6RaJ7XDFOtVcyNm6EWxJNu0zr1pipQNFy0wsp5FkOv7NzJBGo9YnGqS78n/NorEEiC9kIesZ8DY5wF5l8iHgGZxhfO+D6ONXAxyMXtSVVkajdvFYOkmBvIJRpIevwRi6lSsCPzAACNyo8NxJJcQizaCEad4yG5VM4Zwm0eAzmCyg7cp7VJ+5LzxByW+wQiEpsS8u4AK2nd2k0bzsbWaiDZqNpiMbHb4cxeXw5UuYRVWLFFu7wZW7tZs1rFSThE31D9d9pNgchoPNb951KEqirfEjKVJp6tDmCIyzVWJCV9vbTJdCZg8ArbLde4N9nwYLbMf0PnJxIL6QCdCH5gXpLwUSjntSl0ktHWqiQfRJFOtP6Gw4m1Oy2d6+vboWbcx8ddu729k9RGobbapFJFbRX5wzXi2Jidca1PWlUbjid2czewoBqo4zDC9UjxUS7f5hpUA0ThBNIWLWw0LQ+Li+uKsToA3T61gHw6ujVUdZ1zq9fbVu+0bcD6AJmsSjsWNxtS2zF9wFKMe8tn89xPVIFyywGgq5w7P28PtQPvq0SSYBSvm+mK6r419z6AS75e1vskQTbrPdLHfajKOuTecgiofk7HLwvMH6o4H0w9OHRC02V5FnClUT4JZlkH9ljATAJuskz293Mhd5y/xVYMkPLARN/hr2Yjm46GVqmjudnadj6xxfDSVsuZWpKK3Ll6b7sdgLJ0E2bCF1Ummk0mM8sFLTv99AsQycZ3PbMyOje0T2aj23c2HPSMDKv1cq6BPi1ErJsQAudzW7E7eTxfllh0qhYpZAFlokVcB4TglbKneyNmncOIc3AkAmi4YtEhzw6vzJXVKh7Ain8mZDLakbx/u+p/n6xNWWj1csFqVUyGzYbTvQ0WkFYKNl54e5bcOmzA8OKk0oE8Uyv7LE9gt9mK8ALYNVXFbfQZqckAaVzl2YnzZIhAzFlIgIBgcEbFUmZTwUKPPZnHFIFVbD5k94QEIarYYsDT/SHCkeeoqXVJ9RkRBFh8/Qvm7payvIqCaZPgxu9i82KBn1LCPaU8TipXNUY7k0owjv/hM6Mbgz5Py26PVITQX98Yqk05w8qqKrnHdLZQlcGuH9d/d9rxJAoIHrr2+YJE9pCN8H/M2cZOWm0bzaYyLm43QrXHmdF9++5WlTA6rwYs4ilG4Ws7a1e0marXKtaiZVcuW6vdsrBWtHdvbiSm5jmahRYK1qzX3KiAlA+kLjIzZ0bsyvzxeGZbdG4wC2X8zX3i15jHu58as+eyNkZUuNJMQjAJA83bZjAklQxu8pSEZQnzkg0ViQhHRy2xjalQ2bzJco/2JvZ5zP6i6J9axdmVVFhscMjaC2qYq2/szbuLKEKrIpYy3ZtmWNU4gB+8aTGyZsPb6HRUXWsOTUJ6sWits1cCQqaUlfZzC1rHFgRNK9aqkdE37RXvktTCUN9DhdtHSeO+XrnukB+Rd/C8jYTm961nWUD32N9lgdWh98pagz8e9aQyIKMXeqjteV8VmNX6TIJqGjseeq+fiwtZoCnsSUoPki8an/j7Wo3pcjSrPE0/P/3f96F5uu973y4jfiy7LRZDAMrbUnFci5NGYCCObi8ViIkF0Xo+seVooLTxXJ4+l9ls0Lf1cuqWYBscTiIaOtR83NXDYwvax7ZdL0RNZlcOa6xcDazZbNrw6rXdXl/ZFLr2fCRxrlpXVEtqzWyk7SIHjAUSQbm+QFGbBMcJBNoshMwrGLgzM6R1yOMRjjOsXy7WNqRaYLGWs8ZaCw4LELR0PkyjismyWauCd+bWRhBV5oAUEgJTBUbFdzdzpxZm8BhHV8q0CiGiOMkEsKuWkCQU1MZcrPHu9Dy7eoAV1NKmc2j4eRckb5nl+IyN18Ufkzleu92ys05dAMjCBbhBnpAImDpHGjtak5G9Ut7TGOIEg0LeF7J4wyPHFYgtrNSJeV58zT5mXDqJR+njEeEg/qIhrua+8dd1Io8ILrE8IbqP0EHSSqaliS2bNJVoISPW5mQ+lxSBqmg0mloZF35so0iroAW6If4JpmtOiRY8NwywiluLMdkIS9YIaGsudP46raatZ0sbzCb27UXflqud2Lz4lDJ3JfAVh61WWFZALibQEDIQ8Z8ct8WGvb65s5CqB2nKeqXXh9HID+JprjEzZEUYiVAF/d/t8tgw0IXQY0uAI5s0/54w8xUDuFC08ZRgVreCqwZN3adIJmBHYgHGOWX2hRtMr9+XywrXnYuNflTaPObK84U2p2jiOP9UjrQjIZTt9gQFF+xpN9SM83YwimznkLJ4KCzBwgAus0XuDbSFmFCXQ7esA5SVqpHLW+fkKaZ3VgyaVmueWdhl3gm4RlmLMnkml5Cqnxmpm7ezsYlZzW7y/HGaQVJr93MW6p/z2OS6eahCzKoEk8VB8nkPVaHxsfG4JLEriRM/F7Qeqj4fOh9JwH2oqtMGIRaVJ4El600eW2IeAsn0ib1vJ3IfwN4HeBp2rzFk9ZuUY8YBg+qMXXqpVJUP5mo1sXy5agXmLbeXtpr2JMRlRoXObjmbaveq2V4BMpzHfchRw0rWevaZsZxh3Bwen+px6/lMkT5o5Sa3b7VwTFcrm/UubDLo2XbPF8SrJ9ohHI+EyjouCB9uNExRMl7yxXepA188nkd7j5YPGWS01eTkst7YAJkCbvVFZh3O0qQ9yG4dUXqnXtDckRkdrSecJ+4mnovWrua16JKIcDXCod/JHu7Q73o7drLMzyDVVNmllwqq0LA24/2YMbVCwG7j2XnQyyVjcLCjxcSLtoOytcJAbhdPj5tyfHH6OqzPOAWbnDxnYfo/zD8c7FwQDlvTwVs3b9TejNvV9EI5r/GPgM4HdX4vREnjqtoEQHGunCe5qwUqFxVf5ON5Fr9zognyDVrYc7U5kYlIKpGnnecVz2Q+i6zByoq3wVSZGQ9Vnij1OzSSbCQ4sXlVjTBUsdWipdkIinZ+0rLecKRq6PToyJaTiSq9765GmrvS9aSCOG6WFHfDpsE7Bp5RyMyvXipYUK9bt9Owm/7QZtO5qmkqGiplDKOpzqhKmE8pcRzSzXKp9jvHHc/5ADa2AcgFtuuVzeYzXQuwijkumxkib1bLuej+MaMSnV2x5BmQzDq55/j/Lh+hmsO/sijXFRJEIK1MZlj5rVSdYjjAVaFqKxQqtphvLKiV7POXT+z9dU9Budj5AeS0JiE+oaHjeJjZwcBsNAhcLViFFijDOYguG3/9atCwave55UqBNTtPrHn2JPIFraodzf3lBtJu5wd5BjJOcrzjXSSPb4r1ddxbSYuw5Jp1aB09BFjJjV26YkqPmdJrYxbYpY8l/h49VAHGm8ustfnnglz8WvF7Jz/jofOTriSTz7kPE5LH/SczuySC3/cBD71B+iCSrcvkaydP0CFwe6isT/89nsfE8fbuXbmRfk76Onbi45EVKzAWVzK3ndzd2nZDJbWyaqFo/XffiaEJsYQvhFhgK7wuy2alqlVoddTqcioh/BHWGRq46WSkmct6Orbh7YXVuifa/fbefme9m0storvdUu09+Woyw5l5PIlstVhICbSkbQJDcr7R3CMPhVr0brcaW83ZWUcLMekIi42E3Mx9qBRHc+yX3DmeXX87LBgm+XEqO0CEJ+Zss7VGuWBB2ReH3nhrYyKLoi8qdHEWZ1bwYo5FqaAZHmLiZgNd1EqtUnbU7cBBazBHd0YuH1MzWp7eUuUzhtWiterktDXt+VlHAInAPH6MfDapEjSnU+S0D/wBOxFV5EL9kUOF2pgRGSC5m47vOW9jIgRHY+nSA90TkRMJ/6YToDlgpPmTo8oHfR0WYO4D6s/d2XxFMj0GA8zeVhYGyAU2hh8mJBkYhQAYFUJvOPaqFSYmBuHoziTZ8LFORLS0MCwa0sxcrqhw3GdnTQEp5/Gse2SbxdT6w7FdDgnIZS7qTjNn7aoNZ7Tmt3bcrHlbWebckILKYs2edttqh14yE1MclQvAmZlCEKJi53tDqw4gFHBZ3oajiYyPOcjY9JjNFe87W1Ldch9u9NowMLW4K7NwLamJDMKDmi3ncw9jLRO+CsMSDR5ibLdJg9DC3Pr2biiVBZsK3F64htK20iLcY3pOOzSQAfarT5/b9fWVLedEL2H0wP1VlmOQzJm12c0LBElnAKBq7SPdo4A1x0aIcrHasNbTT9XNOH7xCwtaRwI5Oi26T2hR6v+zIfUZsc5FdE25fput28axoWEDkrWQP7ZQeEyX66PFOxEnlNVVS7/eY6q3hwAyC1CTv8s6jjSgHqrC0mB+33tldQgPAfeHjXHSG/M+VH1MtXXfY9IfJPnf6WowXd4+FgzjgWjy9fjyUbVJ+7aYaR5HpA+Jw7QqN9z8trfldGjbxdjG/VuZ3MZ5VhtIKexea6FV2k+tVKvbejq3zqsvrVrI23DYt1a7o6geqj+sx4gBygctC6pVG9+8s6u3r1Udzcd922/JwYO67qnWgAoVHAumjH4jxxQATEGY2qFiCMxsiWpyITCWJWGONPKlC7kjmcD1iAWl9KHSY8d73vD4GmY2LPqjxd76850FZeZte4Eqb30zAxh8JMMijYYQk2IWRLpeVIGw+wC72WRl/fHc8hBUaoDr3sZzfzztTV6HkozFVyL2Ut6aYcU6jbo9P+3aUbPuxwltW5EreG1SCcakEq9mYVNCrXcwi0yhP+jwvJ3Ezjrrh4WZ80xFK3KL5AS+iIFvsWha51zelu6r4jo8t/pyHZ23wvmZzpkprcXAZK5VlcTCgYzHcT1odUJ0GI7GAkA+10IbKDcBZ2b6oZJECxnQFub9cNEp2OfPj2w0m+u6nh+fWG6ztP5oZJe9sQVB3b5731ebuxWUrFUPrDea2mnbQ3xJr6/XK9pc1au4gZTs2emxshFJXKDwhcwRkGQelqWZpNKjMpVtGU4kLNqaxYHAnsZN94I5mog++70NxhMbTyaeMlDhGrpmEiNmvyZoRCuYDwkERcih+lN6OcxKUgSCaBNidn03sMmMTD1IKRX5avYGfb0f4Em2Hd+JViOwF8/O7fL9e5GrqM757jC5ZR7MJg9LPVqxzONaraaYl83umUhqsJM156Wd2z63oHtu5WrDguNnliPFHLuxKM1cXYHox+dyfg9C7BGJq1yR9Rn3FTrF5M9/6VqaeUNHv0y/dlY7L1l0pLtqyUIjXTGl19706yTBPAkuh0Au83sZOdEcOsaH3jP9mg9VxX8CdvELZKH/fSc+/byHQDENclkf7DHv95gbi8coaZyUg83CdvT00dtUKjYd9m08vHZ6+Gph0+GNdonbxVwsOtwYFhg/k0XFc47Orfv0S+0Mac+cvvrcCpuNWFsFtZHczZ3qbTrsWT7oWLvdtt6b7+326rXafJPetUgvSr5GF6RF1kGBhRU2pxKeN6RWL+WmT5XDrlIkGe2s9zad4exCG8idHKBwEybJ364nKy1WpRI0cCe0PO1iYrty0e1ua6O5WW/CHI72IkxAKhyz4WIvRidIEAegEluEFVOtzPyvJNlAvRnYcLyw3mCiGUwrxOOSOKK9fCFpSdFOpboLK8y+WET31gyqcgl5etq1k2Y9sk2DjemVK21kKj1mkJwRqjoPx/Q5ZHzvqG3JXCxqkSIz+HBDR2CpRXnrzvix3CBeqJX/AFNTMU3RXJc2cvQl5HFsNLB/4z2VYA4BIfJF5V6azEhd91kNTipUbmwkoMxPFgtrt46t3+/hA6fKnBkcVRV6xDleo8y80NrhSRlUBCxYilEl/eWnz220WNrdcGxn3a7mUP3J2H64GFmLdPK92UV/qgw4NhDoHN9fj+3FaT0yI8jbccM9N2Eo1oOanTQbki8gbufa4osJGaYR5C2oEVuDQwyzYAJ6ndTELE7p6Frk8840piqiywDZhpBiOcfQFiwJYJXuESWVazPDjNpl9ZppY+0lAwZFBpU1u+Pnuje0y6u+bnhE5cht+sORxPoQQ2rVUBrQsFKwJ2fHdn3Tk18n9yrVYUCwMIkekY7QwahsrVbLglZTLcvldCo3mcl0ZEG5ao3WkZUaRxZ2nlvQOdF3qCbmZXTdIUnpe4cPZlXnIZa7eJvT/VVVKZaqLplJaevuA6bHAMGhtTALTLPaiY8BguQa/NB6nKzKkkVF1nvzu4darTF4ZgFyuvuXBvWHNgTxmvABo5JG0GmkzrpQaTB7DDj+Wyu39Ic5tFvSgpRw2k6ewOV0LH0Q7Uwxwio1VXKj3pXNxndiqa0GA1ttZqqaWJmp+mDA0b7jxi8ETQtPXlmt2bU97MxKoGF2dbez2+tLW+1X1m51NC+gZTob9q3x/Eu1J4dX7+zu4gdbrabWv3hnq+UkmoutBajoiPhCUe0hH6AKYKc4ms5VhfAatL4A6HjRHg5GAmAG+eygSX8W2SGfs8F0K+IENlR069jRs/Dl9mstUnxBp4ud3Y6dtXgUkjzgIa+jhSnQ1dMP3KkEUg3LVbWcs26zZkEZYgm77omOkcUJnR3JEVMMpxEIb9CQ7bV4BNC9Zd0VgV0jtNNuRySVSpnnUYVS0bGgOpnFySgieEd+hO7UEbutxASBWENJ1fAnYCfPRp/XsUOPpQeayylCCBD21xcRJWpbqX2mvDp3tWFD4XllLjqHfg8ZY7MruIB/tRbxhzYg5w0N3nixsGadBICJzo8ThtDFeWuOcy0z5nxRshjcPgBCuLhsRv7i0yeK47keTu2o2xEzdjAa2fVgaTPFOPkcdYvm0wp21ChZb4S58t7OuhU5qlSKRWsgUqelWQus22yojXzTn+qzyx8WgF8v7ahFIkNRAMjxAHZssLgetCBlhYDmM2K4KhNQWkjatlObYKsXeUKyUWMTwLyW60twLfc0oFQoeitQs/DIIJo2MNKa4XRh372+EMN1PJlKMhCGNbu66anaBcSouNCRYu5MVYlxA4CGY0wNizLly2EXhpE2MpnAmlR2tZrtCsxJS9J/jgm5DRsC2/DkhYWnn1ut0VRwLMxRNi2lMr6frseDbOOzOg8a9nuNe8KNv7mHiimwO7QZf8yamgU4h56XBoQ0eGS1BuPXSq7d/O4x1Wga7OL3uw8kswA3qxp9CMyyqs7HgjmPyySopEvb5Ak89KEequiSKJveBTzU4vzpBvOW0kOI7nZHPGpny/FQ1j9aSMs1K2DZv1ooiHU5HYgsgh0TBJOFQHFny8lIFkTQxkvV0IKTT6x+9Mz2OKrgCv/0E2sendgOIF0tPIcrD8OR2dXW3n3zRzv/1b+zAEeU+dRu37y2Uf+9Da/f2WzqDDKcHGhH7rcsPL5rxk6qrPDKvY0mUwWrUvWwOKNj4vfQm3u9gVLS0Qty7lgYp8zPCnmRQ8YrwindWBL9c4AQHHsJqlSliu+sN93bdLW1bliyenmvSqM/ZZZY0GKMdkxf4nzBwkpOxsHnRy0rF4ra/d/1hyJRUIlCqqiRz7beGll7MDHF4mSXDilCejuqkJraUEctGJkw5soSUgNksEiZqWgOFwlzEZrHP/FM7iegc2q8V3he9fE8r3hhEq5F9oH4I0CLXXRigXlEUhH4JdpVACCzvvieZ6Mh9hkG0ru9TSZ9gTwbnmLOSUbYxlEVQaGHhj+YzlRNKeWcFlvEONznC3qcjGXEUgUstwIGyBtEMHEOvnje1X14fTezo6OOyEE3vZ5d9ek67G3MnI4DxLic8N6jUELzP74dqCV82q1Jg7nd5a3dpNW2Vvv45fOuZq3DyVznHJYjc+NacSsNJK4vzKJFDrKcCB++AYGBiLh9pQ2Mxx8hn3AWMVo9gD0mhlH1UaV3mqHmf/xwnQAM7mVanbCTMSjnPu0cdWyx3Np3P7xXx4BZKN+lp0+PbDCYiIXMEZHu0CDhIAxtPEKjt9KxuRvOzpqBmy+I9UwLN2xY2Gm7SHyzsmrj2PbLgWs7qxhEl6x+8tLaz3/hps95AmJbNpvQsaDTgDwGsgrGDbgkfdwul1HBDtIOHSMnyTy4NmVUfsn1LQ0eWetmVncsWUUlASnrBBFxdwAAIABJREFUeA61KuP3uk8fd9/6ewgsk58v67UP4cF9QHroM2aBe/y5cv/4j/+4fwxQxU+47wP9nNdJf5BDz83aSaQvYBqc9d/qX+1sNriVEwo7NHZt9PNX87Ey6BCRU8WxE1VS+XJmq8VUQa0M4PHPq7WPrX78QtZCw8v3titV7Ozl59ZpH9l0cOND6xUZdEPbIUXYbaz//q0df/m3Erzucltb9G7t4ttf283Ve1ut5rYlIkiq271alTFrkOQAvoB4dFLlLZkxyRC6KL1QbFeFEwWVhBZJKqjdVouEWnKEYa48GkjVAs76RbOgCNeS+Vtec53hfK+2ZVA269byajkOZrTYtmqvTdDM0ULF57JaULus24Auzgyxapc3dyJNUBEgcibAFesyXpuiiBQFjoEWqKrV/U7zJRiZnVZDllgYQsNOdSYhOi0npXjbyz06AYr4+sazoPjfMUElZsHFLE0WINqBsogDtKM5HPeYPEtFFvIWi4gikRTBd7cRUEuXGbU5qaKIqFkiwiZhe20BRsdLt4+j1TvDMgyXlAXej2urlKoCFNpwtFkhdXAFAIJ4v+b/du9RaL9U55yDX7w40We/vB1bs1lXNXN5d2fvbyZibA6mhL6izyvacLLQ8z5/2lDL8uKKtACzbqtuU+KWYHvCvMyZ2tCfvzizu9FU6QsyTOYEbJYWVD21YzCiGs1bNYpfAjiokOkacJ4lsscAnZbs3vMROa/cm7OZ+356p8XTPjSHzUfEEcylReVHm8gmDWJLyZotCCslu7ke2Y8XdwpBXs6XdtThM9VsgIQDEXg17xUZ6Q0wnccTnwtXqnLgadYDbQJIXQdcCW4Nux3f8Gx31j17asObN9ZqtS1P6nqtbuXmU+s8+9JKQQ1+qVXDho8zmKeTFFELVInGLMyPN/suLme0USzT5vz4J6vqSHe54nUwvf5lrmmJl88CvORrJQHkvjX7EHglnxMfcxYoJdfnx4Bd+riSuHLvTkGSoD/VBCZfL6to+ujvabC7ryzMulDp37Fwxwy5+y5++n2yXvuhD//xjRenU0d6OrUcdjYd3hm5ddy0DNtFsV7O1C4aD25FGOGLhmXYbHApMThEFjl55EtWP/vEmsfPrLTfW793a80Xr6zVOtaXD2BkpcJejCpx3Luy3H5lvYsfLXzxlXW755pZzG7f2/f//H9ab4yJ7kbVXX7PIB7zaHdiYJdI+0lWRDuif5YCHnboVVISyui1SNqmNbmQMJcAWLR2LCqjidPhaanNNzmx8dilL0kOL7F47eSsIveWzdpGs53157TS9nZcL6pVOVjsbTBfW61c1gIKTzEUAaVkjUZV85gywt5axa5u70QoYIEkBQGyC6JyqkbYdcp0U8CoJyWwQrYaodVrNauHVTvtNCVuBkwrEXsOkosz6dxfFCp9snUZV3XavUOkoJJGZxcbQws1nIG5h7ggYb4LxdWqjFDmp96AG2I7yMUtTWds+oJNWpv/3j0xlzYYjlWBd1stVdmAF9cJYgqPQyIgvcoeMk8gsKNVPV0utKGQHm/D69PmzcvxRBPBPCQVdGI5++xJW4vr7WBmQaNq9XLJ3t3cWH+8sZs+QnUcczY232zVmtxQHebNnhzV1RK/6kMcKVgrrGk+iPkARsvtetnOj9p2fNS2295EGjx8JSF3VPNbK5QLNlusbDRZahNC/BAbklzBzdSp8t0ZxK3slPQRpUnITot5LSJ15o/R+eZ9q6WK2paAv5ipy4UzFzkvs6XVAmZ3CN1L9u66b68v7mw2XVgjCO34uK1rAGBBlKIVrwoRp54lLjUbC8o1VaawkLkGSFrUHg0CKwfo9QBrjAt8/to6PtJrlkuhqr3G+edW75y62TqdHxGSYEPnLCcLMkA5Yqr+yYLLHHaDr5hAPWtNylrQD62l8X0adyvSC3zWf8evn3zvf9va+adds0MgnP6cyfeLvzv3FTDpxyeLn/sw6KHPdV/lmSk9SF6IrB1GFoIe2sUcOrhD7xFfzOTrpV87C+H9BEeGsZgu067abWwxIb0Z4S1JzdCYd2KEeRLC1laTsWfUrebWY7ZG7t18psflK4HVz15a5/i57ZYzG8+ndvrJF/pyrbVz5QtOzEfD1tOhTe+QGCxtcPPGcu1TO3n6Ss7+s961vf3dfxK7jIJhMu75UL9SUrUF85NFELaexPC7jXbKtAS5+WnJ+HVATwdA7qzfH2h2BosOwGKXLMuwtRs614OKwI75GS75aOSgpNNWZG7E3K4399naSQPAMRstdtafYqKL/gszZLNmhTZmwapBVfRuWHe0X/EmRHzOLA5/xhrxRNhnkVm2diNlng9AMk9RhREGmrfQ4jttN6zVqEkzphkRlYTakBHr5EMWnQNPfM/F5BT9u0QL2Fl+7MJpY7o2kJRVLLqYxQF0EIe85auzGJdWSv52gXT8O29hOijx//NFF5d7yO7cbnsjbZrazbotyWxbEWOzE6GIGetkDgHDZ3B8VrRjvD4EFFqQEqnLDss/p6pvFlDO685JK2fdwJr1ut3cji0IOV9lu7y5tvd3c1V1fPZKtWxXPay+9tZpMr9dyyD6tFMXCNHWxvItaHDNavbju2uZRT8/rdtnnzwTyQUzc+41gJy5INISNij98UKgx0wPtmWn4eGoHL9MuuWEAnR7wC6fyT8bTcu98ulEaFm63yhAJJ/MPQYJVbXsYVsylcUaj8+AUL7RbthwtLS3F3277Q2sWilbqxlYp9MRKOJRQAoJ3p9sdDZLJ3shGm+10NP5BoXxAzZfsD0rYajr7+1uIoSY1ZWsIMJJTtaA3ed/LpMIpB+5sscBsUbQbaAbJEav5AVetSZ/2DT7fNtnm4cW+PSamVUI3LfgZxUHaXDLWjOTv3uowkv+PauKSx5fFtg9VNllPT9+nSyAfGjdT2JTFsglz7nWEAgqaUA7VFred8LTSP2YD34fSt9306RL4eRj3fLJF7z5aCCKsb6M+NpVq6ow9ixwIoJsbTEa2HoxtsXwJrIQq1v/8koJzLWjU6t3zq3dPpaXZr4W2Omzl2I74srOzALniSBs22oysNngWk4i12+/tWKza8fPP7cc7veblV19+we7uvxWxBfSFKg4MHDWRYbgANNvtXFLJcgO251N5p4xxi5VHoTYeEHD3udsOBzq9PG52GMTusqsA4AcLbeabSAWJo2ctlYL1iXp5eibtjs5cfTne1Vjx/W81XCjx2tzvLNCyRdiFtVWjUUwL91YI/AZDUy0u/HU1gKYvQTjLIbQxqfEHomNSfwRu+e8hVU3CW7XISNUtRBR2REDhK4MZw85v0Qby586Ay7Ej+N54nYln5uFB5Yev0Mvpnsiej7XhOuslmUkMk/ej7EzCk+IJQkxEzOWGKhGlIOKAySAQJvu5q7v7v/MYxE1q2rMK8+OuSeEDapTKuwgqIouz/UFXDg/mgnKyJp2Hk4zisVWlaN/Q6HvhPak27F3F+7VetJpWq93Z//6digrNuaEVNTtesVu+3NbbLbWbpLqTaN0r4R42nq0mbEie3nW1bz667c3tp4P7fNnJ/bFp+c2GM31+VeR6QJkItqVbFpGE9LF1yKB8JpH3babB1DhMd9i86BWs8+xFI1EhcPscUXnxJMHuG8BDaQOSv+W5RYMRuaAGCFgps38bmMnxy29L8kZM8wSlnMBHps6hOrMOeeyYCMTke/yXteA2S8mBWg1uVZsBPDphMRVrQe25hgKOQsbLas2m9pglmF3ShhfsfaTz6zSaFs+z+Obbv0m1mghak/GuYZYgyUcfPTB3XmHEFdAWxuuyPDgoRbbQ2CVBodD6298b6cX//jxWWvxfcB2CJSy3v++Sip+nazCJmvtTx7Tz63uHg12D5WGWSVn+jnpE/oYsMqqEH8uSCYvdOxt6Cd5Z/PxQCavLHj03WvNhm58viSFMkLurfR1m2nfeu++1RyAHd+o17dcqWSN80+sffREw/Zh787C4xPrnj6TDdJq4XMTdrP1Ztcm/RubD+9EsR9e/GjLnNnJ8y/lDrKYz2z0/o29e/M7m0/GEtfKjFaWZuTeUXkg+E1YT232ivrRTKKMoz5ttI2FdUx8TV9yuXao5eLVCL6MJFnTjoR1RpWDywl/P2tT0a3EWMNRhVbcaJ6z4XJnnbBgjZLJv/FiuJa/JX4lNYTgAQ7y2DEVrVGtiYmoKoZFmxy6fM7CKtIEkrGJ+eFz+N+oWiAgAHZUbVRDIS70lZIdtUOBX0mJ18z2/N8FmexGWjgBroewfvSFph2rJG2qdTeT/lC1KZ6Jdq9LAQRosTN9jIYiWXg+H6/L+XfPTY9u1QKu1HYHJ5iTtOYw9x4MJ3ImgZpPGxNtHKQgSEKz5UKP43jn2EiVPYSVth1VBaJ/rjEASUtPQJJnk0DLF1wDCLbWaQX26umZ/fH1O4PU8uy4LYut7y+HYmTuWIyZG1bK1m3VbDTDqs1twLj/ptOVffXqXJXo1c1I5uCfPjuyVr2peV2vf2dPjuv26tm5DcZzfTcALyzEMPtGwH0zmArsJCKfuWsPifTcVzJXLrgdH4xEziGLPeeEapBz6PPliAW7heiUV4o4htlUyXxWkXKkY63YZW+oDkHnqGuvL++c6r/d2d31nTVbdWsoicGTCGJilrcNqfwjcgpzRQTfzDPJtMMlCfIT6R+5gjXbHSugC6zWrFCFQORC/nrnzJonZ2aFmjXaR3qP9dpBGpD1XZQnOnBrMGd0WgCdAU9doLUq7k00xvl4Ax7NoO8xuX+o0stao7MA4bEgkVW5xb/LAs8kcCVB+iEgTQNevBFIAmpW1Xvoc2QVZunXyqr4PlR2jwW7PynhE1ljWWCXPGnpkvIQgKZ3Q/eB38dA520+2mqQDOSCgrhbLSIWB09fpvXEDo8WCzvB5fjO5sNraeBkH7Xf2rDX14yv+fRTax+dazFAH1RqNO386Weat2zQKREEud9bvdVSJNDg+r0qjnnvrc02G2udfSrRNIvufHBjr//4a5uNBzKBpgKEpo0/p1h7amX6Iqh4kU3OhmMXqueLZQVF0r5kLlGv12w5myuRmpYZCQzsQskno5LrzbZWq3q1w655udpaJ6TVt3UdFNl7zGYWORss99aq5qxZpRrL2+UIz05nNkJa6NRZMKKQzr3ZYDhVjFG55EBRxvy3VpBPIlZVJKI7EO61uMeVHbOoTquuHTezoC5gF9asVHECAzMnzVVgbrJcMpdjbop8IAap6P8hCoYVysKG96Lns0t/LjcUrqFsw6L4GgEa4MsOXKUi50WeaB/E4h92wVGbM5LhaR4DGxDQg4lLmkEoc+G85qpcEzmjbDYe6Is9XSRdKJQRQ3P+52KkkkGHXdhqu7ZquSLbsXwO2QneiziEeKIGYPfFJy/sDz+81bbj5Kiu/Lmv3w7sZgTdHYZk3mZLGJF5kX2oppmhdtuBku4Bzc8/ObfFZGqvr/siCp23Qjs/b0sCcXl1LUCsB6GNyZFbrkRkqrD5KJT0OQfjsYg5nK/YCIGKCms65q+0J6noVGnmTMkayEjUqlUI7kaWesy/NFvN5WVQzeaPjQAzS3qufO9Gy43NRjP76qtP7G4wtTtauLy+CEZk9bUEohDL3MbN29vK06NdK/9MNxggQy9klhmFJ7MJqIR1q4ZNkVIgoahtTGoHwvbtxhqdMwtPnuvv3C8AG6+PxWB8/wncd4Cza+68M+DGBbHDipi7UWWXVeEdWmsPLe6P+X0WWNxXOT1UjR0Cj0PHnlUlZoF9es3PAqUsUL0Pn9LAfAgMdS3iNmay1Dy0izhUVh+q4rIALQ2A8cElxYc/p+JLnzCASCGaDMpVQeFTR+zIWFVeoeK7SxxP6O3Pe1e2mPRseP0e6qHExoO7GysFdWucP5dn3h7B7Xxq1XbHuifP3RED4oHOoDuoG8ST2ysZIU+ufxQx4OzLv7YcTikIcEc9u3r9e+vfXdt0NFBLBmf4ur6U7p7CFwWwU6DrGhq4t3ioYO4Gfc2KmHUww2FHvaDNKaNe2GLeWh0t1tLaSa/GZ8e3cYWHZc6CPMe6VxW1WMDI3NlgsbNGJW8tdYXydj1eK7mc+Ue7URbxhOuh6nhDrA+bBzws2a0jSSgpDQFWnzRmS7fjoo0pJmgpr5gaDKObjVBgy4yFqB9c+mlFcj6laYyIJ7Ioi1qTLCZUmT8xLZmj4ehSktchnzviM0YVHTMwtwbL6RiSxBS24y5a1wKmSB/fdX/Y1cb/P9qFU735ApZTCxNQa9LyKhYl7qdKp7UIOA8mE7W/qVao6CAV8c8CuQEzWYTqpN1HhAfawVxfzhXMVeUAVsnr2dhXL5/b16+vdO+eHjWkZfvdt7d2M+F4XIDPNYoZj2K0YspNx8Lct5PP9NmLUzFne0MINGZnnZo9Pz8VGPXv7uwvfvHK+qOBe5lCodlvpcvDCgzQxLdyvqSycxEBV0KARppFvaRrSptTujNZsu3kpuMBrvjU8XuvnEX0UNoCVWFe8g05B61Xts0V7d3FwF496ypR/PvXl/qOnR4fKQ2CDZ3mffKGjfrVvPZ2I0swNluMFYjP4N6nXQ4gKu3BvP3f6h5bqd5Vm7KGw1ETM/eZIpSKpbodPf9MTkmefehg6iCWoDRFZCeA1clTvhFy4/mfYn0eI6Z+TJHxEGg85jUOgdt9VWC66EhWc4+pHtNV4kPHmfV+aeDKqkbTwJyWNqj6jub1H4Hdz9mJxAefBXTpHu1jwTDrotxXEaYvgH9w2IAb26Jbm2PujIaJ3n7Ug6c9EgV4sgAPr97abNKzyc1722OSWyzb4O7WKmHD6kenFrROLSw3bdC/sHK9Ya2Tc6uWayK9iHpd8NwvZiiL3rWt5iOb969tujM7//wvLL9b2261svmoZ7dv/mi3tzc2n07E5IRAww6dLwy7Y0CPeYgqMoyVp3ON/CGlXN3dCuwqpZpmfXhUrllUtwidYbeh1VvbcA71nTQFh4cwKNpkCmsybw21DHeyiFouttafYR22k0aOCCCWdKrC8cJB8qQDlduBi8WaayFiArv4EgBlor9TAcpLMwF2tOtY0HgckoOgDEOOqgCww+C4pbYbfqJauKWxcw9MKvM4uRwwIrpH58RdqVXNIjR2sCuJZOH3rvpIUbWBOt6PNW45/fQa7jQdSxJcm0d1Ercyf/pqMkvlBwAjPw1wbbe6OiejUV+VGsQSqtrhdCYgoz1J8gEcFOZNABpVHxUgiyKp4egQJQ9Ra46I7aKMtE9axE4t7KtPX9qb654tNht70m7Lwu5fvr2yq4HHP2kTkCPlHCNnWsZbyxVy1goqYmISr4P5NBulo2ZN0gg2T4T9onHEn1Qt1c3Wvnx5blc3QwcopZ+7nye+q6vVQppP2qYs6jifwDwiiYNzqFBfnhNWJUNRA3qDVs/TBaShjNxu1MpduT6PlnwlqKv6U9J3uWzf/Xhl9WrR6s2mRPgL7tvc3o6PugJYKmm6NFttDIkkQsoAvuVF7AHQStWK1apBFDhMgKzLM86OO7aFIdvqWqNzatWwZWcvXtn1xfdWEKO6apVG14qNpqy/cnvcUjh2ZnQ/kVLie0RszZhMhaGdhPM/7+e+rlVyfU1XL/e9y4cORaLrli5S0kVI1rp7H/gcev90IZMGovRr3ldhPoQFSaw61M5N4oMen3ZQue8CpF80CWr3oX26asx6j+TzH1OWpwE0fk1uQpYx9HPKp2P3Fe3w5aEItR2kx5ZqMbNp/8a2y4kkCj6tKkaD9qJambXOsTXqbZvjfYnFUKejLwALGNXZZrOwoN4W2C1HfbVEV8MbG693dvzJL9XawQ1+u5ja3Zuv7fbmQrv+wd0lrAfNnNT3lwsHtkTulIIV1GgyU7Yc4IwXISJc6OzsNsOg4qxSqq0lLU5aYTnrj3DdL9po7sAAKM4jsCOxnNduVCAlAHZ7G5ONt8vZcc1tw/qLnQ3me1VgOIRAWEgyGSHPyOS37OniyAqaQVm7Z+j3MibWjhcHfk9LIKk9rOLdWBZIwUI9PXLpgQTLkiigkXYQin0w41gf3kd6uegLzOLJ86jMqS65F3iqa6OcCq42pTbkTkJx8Xi08+bfXH/+FrmoxK/NvcJxoDEEACU4z+VsNplZf+jmyMyCqPiQgNAOmy0hieANOpcRNBZgmh3labN61hmtVQyOcRHhMW7IXNKcmBnnPjIECDFotq198flL+WG+vR7Y8+MTOLv2u++u7HIAw5ZgWU/Epj1MtUp1BBBzVVr1su5xPCVv+iM7O24L7GBbEgPVH69U4ckRp1qxdqNqrWZo1z26H0hPTBFBtEnni6nSNjh2RdxGWYC0b0UeqZQl/K7VCvLhpGrDEUZ9WbF/fJPk7t5UpO5yIl6qvE8xovap6nCyFOGpXGWenrOLqzt7/uxM9wZOMAi7cWRZLxcSsZOxhzcrQFPDtaVctloQWoGswA0zzEBawyKbw1LJ3vx4bS+entvTL35hxaBjrW7LFuOBR0uVa1ard22bh3kcirktyzyPHHHPzRz/+BKqWfvO7fuYP7qLzyMMLzICquO16zEV00Nwmga7n1vAHAKgQ7iQ/H36/6cB+zHHch/+/BywTJ8nvW464idG40MV231/f2in8pgKL3mQydc7BLQfPV60bndvmOGwsJxpd6k2UdSWgqFF5A+LmmI7MG4e3AqQaJGYRTMGaMhBaPXzV1bLlWyC4fP5cyUcKJ0YViRu8au5hXW0QKYQ2OngSqnn4+nKTr78a9lrLWZk2s1scHVh77//Fy3EG4B21Jf/IwP7fET4YOHSjnG70ywFdw4WjMF4arP5RuQAdtVklrHDRdC6QsO1pQ1odjdeynkF2HbrQHdYYc0+aZVts1tbwLxNThwbu1t4ePNpwK7eZBDdm+ODSRVJq8xZc1qwI2NlZZOxccjtpBVss6u3nGjkgKzAjjnZnuSDnJ2224qxAfhKhbJ26eenbYGd6632WtC4blC445uahQZgZWFBjxbPQ7hutKIlPyAVQWxGKgp3s4g34l7JeUvNgS4iFUQ5dZKbS3YQHbM+n4vQeW5MUOEFx8zrJnO54MP+AwjFNCTSaTFXq7g3HtsIUTbdBIFs3hqN0MXYYsCutHjyPLWemcWqTZpz8GUGWvCcuFcvX9p0tbRvf7hUckGluLbfv7m2d3cOjlo4ALvo/vYGI8zbvDYfyhTc4I1ZUdsZNiRgxgy2P5nrcyIy7zRrMgz49NmxjASQqxRsKQs4DKv5PHQWiN3BSJpqkG6G2r9USmEgfRrzYky/gwosWa6LVzraaHheqh8zs0nE5dqkACYYaW/1HqMppBC/nvu93wdKJwCN8jAhyxaGTb3IaDjWvI9Kjh+0fGwUQxI5YEjD+q1UxCxlI3FzPTZMG9qhb+I+/eXf2flnf2ab9UixX7lSRSMLdHW4CAWNlsDN7x2+3W6x5hurnxiXVOYcCAQd/S1RBabXwzSoJTXJ6cfGFWQMEP9/AGG60rkPOOPvYBI871u/k4+PMSL5+snjTz/2IUxJg+ShYuihc/TBQeXQhTl0Qh764P8WsExejOTz01XfoRI3dq1njjG9vRDIydsuYsPxOvjwidoPG7JctfHte1tNCGtdSvu2XoxsMZtYrlixcqNjnadfWHFLZTW0J6++tB2C81JVep3lZKxFjxw7KjuWuMn1W1sOruxuOLInf/nvrF5rSmdH1YHm7/rHr61/fSmiCVFAuz3JBz8lZ/ti63ZQmzXSgLVAeL5Y2GCy1O690ayL4KAQ2M3abZwE6Hu7Gy1k24UvIWQVLKOoGFlQWgG2XDDH8hbkc9abbOxy6vOrk4AqwbV2vbmpNUkCOfM1RSbt9wpsZRHlPHMuiStCexdWsATDuWVrgwneje70D/Wf4zhpd+SEUaO9xnkC7E46kjK4w4YDaeyMwvX9YA+mBYQKDOafvy9EI3wNVcnA1BSwbC2HZk0elvHC6iQatbyiipG/aIHieXGPU31O9xJF9K8XyEMU8gy2zXJtg0FflXaj1RLgwXTULMryNl3MtVD3JzMbTSfaYDiv06zdaFg1JG3c5Sb8w/vTemZRZyNSKuPeQQ4gNlk+D/38s8/URvvtH17bUZfKuGjfX9zYt+8nNlvCJOUQPSXBXU28kmeO16x5RT6cIQQnUSIvQTY2blMS0euens4OCKCX0LwV2NOnJ3bbHymwmM0OcNUbLmQHhiaSz0RrfTFfqf0JAUlWdnQA2LRow7bSHJdxHeDkfqzerhWVX7MtAI+NF/M9nFtg/JKoYDaZzmxfqKgV3G43bTToqY2NyB0Wb1H6OKz/yrZHS6n2szumVKs1q9ZhheZlJs1stlCp2A8XAxuOXMawXS2sVsjbsydH9lf/4b+3WqulvMlyJbR9vmhhyw2hKxVYz7xfSWMKOd1ExgPx4st7wnD+sFYpEzE2LQesHdyzqgzWjdgkIWuNTVcxj+l2HSoU4rX9UOX1mPdPAtQhy690By8LXLOOJf24Q9hyCFCzsCu+Rh9hCg4q8S/Sb/JYVE8/7+dWeA8Bbfokpm+EeGegxTCqBAAxtEW0RNC2KSJNxAenCOdwnJ+NpadZznq2Uujm3tbzqRiTMo2uNe3o2WeWp8paLe0J2VfLmdW6x1YrVW08uFP7kC9WEd2P5Wx2d2HL3qUNxgPrfvYra3dObda/sdHg2spYjr17Y1c//MEms57tIaCoFbL2BTj6IZJGX2hF+KDvWqhldt2fqDuEOTBtPVqZEGBYGGBzQo4YTTEihrBSsNU6J89Btt7Q48OqKcOORaBZLdvdeG4XGELbzs7qJbUup8zyFqaFpcMTIKIo2mVr8xWEGa94FF2Tp91VtooIK1iN4SCCHyRtUAgy+HJWrNumZRlowXUxeNHOui0Jian8WJi5CeMcQq4v/x+NpKcdRKnhCsj0hcxnQZGQ150vbSfWZMyG++krnLZTjas3hYhG4gScdWJfTL+fvZIUi3Mw0u4HAAAgAElEQVS5tMFdz4aLhR2fnsipJp61cT6owKn6emPIHEsFkKKxQ97BTK3bYea21FxWLUts7JRL6LKGvdpjBbniNGpF2+7m9vLlS+u02/ZPv/nGOq2aZBtvL27t+6uJ9dTu8zYmZ9lt4hxcEfdzzthIIO6/G880M4Wsky/hWEJQK3l3FZkFYMDMXPW0E9rnr86slCvaGC1bfhv9fSUAmkyHVqvgeFNQQgLyQGzRmEOqq1Bw1x7uE1rbXFc2eFSNXp3TwaCCA4R2VqpVdL8qmioHQOF8UpUzjBUhl9Cep9uCyTPmzEt9tiAM3e5tb9ZodyPxujsPyZaM/EfeH+1mtWLj6U4z621uZ9+/ubHr24H99ZefWLNqdn56ZH/5X/2dWblhxaCt6rVcrkpbR9QPa0CpWpN0hSo8uc5pPwQbe7OUZjDuZiTlT/74SBaTAMp4vYtJLZkLc9SJSm/6k0BzaJ3NAoVDVU/690kwOlSZJSu3j8/J/W3cJM7EG4c0iCfX+qxjyQL9rEoxDfw6x//wD//wwRsz/cHTFdWhD5mFxI8BvIceE7/fIRBOnjwtTLgc4H4wm9hk2LNas6kZyWwytI10M/jwHenLttosbb+caTc66V/IBJobmx4+uXNUQ2TXdZ5+bjlmMNW6dY9PbToZWv341J1EIoso0gsAO+YVy2HfJrdv7Ob2vZ2++ivrnsLmnNvb734rD75F/87ef/Nru33/vcTtaP3o/TNjALC04AMcC6er0wpjMcHl/fpuaPPt1p6cnkhCAdDQTiRBGpsmzgE7d0gIfFFhSFIN8mVFAI4PZidwJh0pBpPpzt6TUL7f2ZNmVeCFyHy6RphbEjhxjaqlslpwCKXd5d13rBB88G2UzVcOoAMQaV86U5NFj1kdmWK0MRGucy25Rp0WBJWK7Msgp2iEU4pmOSwRkSsKLdz4iwGwKGFaGjuXJohcQpQPrUgxG504kNxVf7BK1QLF49GCeRtQcUJiaLqTCtWSUuRhyJI7iKH1dm3DwcAW2701G02xa4EXSDuMBgfjkcJb74ZTEUoQRis2h8ovn7MXT04ESAiniVziHCzXgCJxTAVbrD3xe7FeS2jPTOr07Il98uSJ/d+/+VexbzvNil3fTu2Hq4ndzdCK4lDlG4o4nJ3PyYiJ6w4RCAbucEpsFASkoq0jTeYEwMM/k8paMUNezT45btgvPju3yRRdoFlQgnizVbr9ZDrW/S4mJoSlDeQsziUtcw/YZQ7MOWH7dNQMrFIAgNlkYaIcWaXtcgIS9T6LMDWZn5alwwR0FbNTa9hgOLD+YGhhtWb1OpXxSP6rMEW1QeCWyeWt3uxEKfY+txXbk3s3CGy42Nl1b65oqe/evLc//nhltVLFfvHJqboM+MXSvv3qr//awpPP9B3B6YVkFBW+ZOsFoeVLzNHJeIQQE8lconYmSel81+gM/FTFucVcVjXI7z94uSZModOAd2jtS/7+sRXbIaDLqjizqrxDx5IGmayK76PKKqvMTbxhFmhldfEOHWMaTNOA91Eb89CLZKFt1mMPlZ+Ped1DQPrQB4tvktj5QtY+q4XMlvHj44dEg/l8YsVa3VqdE7UemKNJ31Uq2/Dd9zaaDa3RPZdEYDyEMTmS393Zy1/InaTWIPEZYevcyrW6hfWm59fRnpxPxCyDwbUY3tpuNbY33//Ojr74G+t2TuhHWv/22kpkag2u7cdvfmvLcc+IH5KdFRkIq4UAjMUWBhng5XEorpWjKoAgcT0c2XGHBRctXVE6N24IWp0sctDbb8e0zPJqlfbGS5suPe2gWtpbvQoFBzBC4Fywd4iULW/nigHa2mJDijksQogjsDKRY3iWG4Ghml6wmBbMamXADFKEE1r6k5UqQ1qVPJcWZwsGqxhukAScoQhr8KjdtrCC8BejaF8oWJSTOze8Cal8+VvMlqRVBUBQ1MUWUG4N51Ud5yI5Y+T1/P6NplrIDeJFJnJIYfeNXAFSiQT+JBlg7AyNXmSktd3c3Ym8BEGIc4Fmjx82Iu+vLm223Nl4sbIpxCgyT6l2S2xEdvbp8zN9bkBlqnR6VmpmsjA9yRCEc7uzYjmv6oUE7nqrbZ+/em7/12++VsXzpFO2m7uRwA75Aa01d+sgm89Bj/mvSIF7073BZ8aYm+PABYeKiOvjVHm0igAlFVnR8rQ0ba+U9FfPTxVOC+Ekt93Yxe1Q9zuuPUheOP/cf0hNOOcakxaIa/K5IwnrAP2zo0AzZaXc47HJ+UJXt+W8QgSp2VyBv27ijHwHlyPcTb774XvLF8qKJsKBqAD7dL+xOrO0qMUMuafebEvnGrOE2622Lfc7G07W9v52bienR3ZxPbK78cL6ozurk41XQoe7tV++OLNWJWdffPHCnn/+lVXbT8zKMIQDVa60y9kYAeSAIOxPhdBGHQEB+Bqms1uRfXTvAori6PwkKE+ucUlwu6+9+NCamqyQHlu9PbSmHgKYNLgeqqiSv896rce8Trp7Fz/ng4zgAYF+ViH1UWX3XwpgWe3GrIuVVbret5OJb4z7UF5MPC3F7DzXtpiO5ZQAsC1nY9uRsxW2LGy2dYPydyjG7A6Xdzd2dfODtY/PbT0e2mw+stV8onZN5/ylQK8SdqxcCaxSq2pewReMxRiQok1arTfUJiVOaDu+tcu3X1vj+VfWacGkMweyYt4uv/tX+/r3v5Yxc2GDPIJMOGZF6OYWkRuFe26yaBHAyg9sOlpnd6OZjJiZ+Rx3Wlog+MEnkD3nfLmy27G3G3k/5mi3I7wPHewIbC0XclamtbnN2dUY+vneTpuuEwLQ1lvmKOj7fO7GjJO9e+wmQtVAfh1AVcfyjBZkwWw4Jbh0Ixo4Cx9Gvp12S7tx5joKj5Xw3+y460nutDsl9NYC4tlxbkX104wkdpmRRRjaNZiYWFtREko/EJk4R/l1ovL7TfPhlta96UitSsRF5e6g4a4ckfA8khrgmamHE965mtv1zQ2UPWuGoWJ6mF9SJbKo/+Hb12Z0EBYrkXTYnFC94Ko1WWzt1ZNTkX3w0eT6yFaK+ddkpgRufDOXm521o1YylVUtbNlffPWp/fYPP4hw8eyoanf9qb29mVtvvtRc0MX7DrpqmLEBEBDsxI4kPumqN9Emg/krJJjpPIodYt5H4AGzXjNrViEjFQXWf/HVc+s20Nox5y1KEsAcFmo/AAMpC2OAmYg5VIUFW++4+3WXaPZF96RbL4gZi9EDVT5zViBVszRYj2GgOSJknYAuBQBcC2VqcHFxZbWwpk1Mju8uEgda2Eo5p63uzjdhPbQqji6VqmbmVqzZ29upnx+OplixP74ZiLBSyLt13+XlpYW1wJ4fNe3Tpy076YT28vNPrfOU9IOGxheIyulA1OptaXKpaJElxTZ6ceLGeo2hg4Nd/JNu7f204frTNl9WWy4NhMn/jt8j3eI71JXLWpOT6/whoM1qb6bX4azP+ZhKLKs9+RAAJ89t/B5ZG4nk+Ux3JlXZHQKarDbmoRP10GMfA1gPCTEz0RoHdtw61ivNc5SCvFpIx1aECYk2B3Pn5cIq9aa+TICd2l056OF5W01Hdvn6D1YJqtLJrVYzgQhfwvbJC7Vyaq0jC9snFtY82gWXBqQJzBTWi6m+xMwj6PlPb97a+29/Y/Wnn1qzfWSVat3mg56ttwu7/P5b+91v/knWS4WdC3+pKnRMkVs8pRTVCW1NKNjsgmmTeWSPu/jf3A7t2ZMntl0DkMSCOz0fksPteCEQl+Acy6XRSsSFmioHwC5vZVqlG7OL4UbyiG6Yt8V6J1cLKhNAIc7H03mP2n7ueZjXkB92Jf9oFlqknbdSGxSz6RbGvmFo7XZLYmAWO6ob2lwsHIAdujuP9QHsXKzOeoWGkYWX9/X2tDNkaWEym5GLR8nBWOQeqjEZOkcC8VgYHmfjRSkK0pHDFI0kByyaHA+bF1pWsl6TCUHUypQYNW/L6cRu+z0RkxDIx2DHXGg4Gts3r99aJWiIpHI3GHoLmZRuCCirlZ13W9bC5WS1EsBhmuyE251NJzNtMKDg1wMXyN8OZ9ZqtO3vf/WZ/f6bt9afze3ZUU0t6dcXY+uzoUDsrzQAhP6uEdQ/it6DxJO3aqFgoznOPDkZB9B2hoaP4QFteomty8QQwQz1OB6qz0rJ7L/+85cCZ+zIML/u90ZuQM09v164ubKSOhY2WXj3Ia7QmdkCCo2qm3zDXaHg5Ppxfr0d7XMxyClyDiow32X2VZJkBdnDVs4zfr+zKZK2Epo/LxgRjkSCKVWtVispgPWbSyQ6ptYlXY3vLplzF90j9EnH+qOpXVy6hy0m0189byv149nZqf3yb/4b21YCK9VbYiHTxq4FdSuXa5of4g/LPerJ9f4ZOQ+lUu2D/CU2g76vxfhQtZa1YGd11w5VSGlg+C9tY6bX3ax1OAlyWX9P48ZDj0mDevr5aXB86JwJf5IElfvQNb1DOASQyddIXtT0LiDrvdI3wUMnxP8O2LEYsggjdKXKWahtidMGI3yJtudzK7PoRm0oaeXYYTJwX0zt5sc/WrFathUzu+lQu7jVYmaN4ydqs1QbHWu0TjUgdyf9nQWNhjwq0dqtZzMLmy1ZEs3uLu3ym19bsX1s1UbbWp1jm9xeWu/m0r77w+/t8vK90sNhU4qcgRQBgsx+J7cNZ9LvFd9DJaQd9WJroxmfCW3W2np3Qzs+OVY7kuqVhZXFlPndALsoFqLFStIFQBIFQ73CnIL2X84Ke0yIzd4NWbRy1qkVBIzbnKni8x6MZ+JxLHy1ERAzn8NNn1YlFG4qOBYyqqz+cGlLEhfUvgTomnK3QF9Xwcg38kJEZ9eq1wR2tIokJlcRBukiJ41hTMumchKTjyBYmQLzHIyjYza76x1pJ3NddA8l6OEsrE4cd3q/WJi009SCjr0bKe0KDrbRD3IQiO9ck+l4ZMOR30+NsO4+mfOZtHiXdz276Q0sl3ea+21/EOm/fNaKuJvE7dOjut5vNJ7aEjYwVlWVso3GE/mJAtxBzaujwWihTdl/+7d/Zj++vbL31wN7ehQI7H7/tq9UAjY4LPBEKK0kMaFacgIP55ENDeCAmTh7F2KeEN87A9bz9ajqqPqQqMhQW0bK+Ipu7Wk3sGfnbTcszxftx/cwipmf5iwM67ZYziUm53eDGd8/QAAJh3m7e4+X6lbxTVS1+Fe65ygAsbV6vaWOCZtDKjTa3twXEHdWWwhPtO4X+gyU3tyjqgZrbHRwZvGNC99Tfoe12GCRt/d9F+lzzt/eLuxm5JZumGafd0Kbw05m0zEaSF7xKfZpq5m96NTsV3/793b85V/aNnJ32ceWYUHd7cH2Wx2vGx/4xmq5xLgicllR5zLymYncgB4CtkNrbhrcsgAsXoMfWxVlPS6rsjsE1PdVoY+p6JIAllWpPaYgis9LVpsz+fysY723jZkGmyzAOwR6PDcr1+6hXUZWOZ51Yn46Fnf+d02Ma3uw9prPCaekClu4zEeZUwWrBDUJgqtUeJgBM1wmsubyta33W9ssxjbt3Vo5qEmnR+uzVG4oiZhhddhwAblnZBF1wsBiZ5vZ3MpkaNW7tp707eaP/49ty6GVw7Y1u0e2HA/s9e9/az9883tp3WJSh6TN7MxZOCBFLJnVuT0VbVS/qDi04O+5klMHvxuPZop/YTes+Z4qFFidiMJd/3U3JBNPqWNqt9UBpxwLHI4luKKY3YzJH9xbUMTbUl01W+6YaeglRQ/n/TxFnAgaKgRnArJwMvdhh89r9AZztQXJUcN0uN1pqX3JgoogWAC+XFmtVvFjKUEXL3viQUQqkV5Osx1v47LYYrrNHBNmLUJpjp/F0e89KZ3dGFOjsGhGov+Kss6ZCYrU4FVFLGPgET4D8I6A6BTcExgBqJ3pbdzRYCCGJVUEuWucbzYlkEy+e3dlEwgjlpew/LY31qarWC7YeLqwsO5ZhC/PjwVQw9FIXqXIRXgtqjvAS9T5sm/exsz18jX793/1S93L3/xwacedwCbzrX39vi+h+HaDHZdvOqDobj0VL9INem4hlRwm0ZBImL/RoYDkwTknDiq2GpMGUK3qnYgbtKjRNb582rFuN5Q12+V1z/ok00PzLxDgG9hmNbFcfit93nwO2Pm5hwjD+SjnsK3z+S7dAElLopQExPaVaiDg5XxKqsK1RmCeL9meyjMXmXVTRcos3NvYuAwppQKdIVl2jZr15nn7+t3Ezo87IuxQ0fYna9txQ2+3TvzRBqNirWbN7gZj2ywW9qRbtdlsaK9OW/bnf/a5/eJv/jvbV8i5a9piNtZctBo09T3gGJgNMkONSSbrDdIRZECRiD5arNKb+3TX6tBamgSkLMDLqvDSoHcIlNJgdx9A3ddqjNf2rOenn3cfZjwGpLPAOAvUHgP8H4HdfZVU1g4lja7pC5V1crNe5xAA3vee/jdx0TQ098Gxz1DwxSTtG63MYjoRa8xLExdCE3YZNNp6Hq0JnFRGt+/EgOSLObh+a7kiw2dnZJarDcuXa1ZvdEUgqdRcKIwZc4koHZzeI80SBJj1fGK3X/+TQSMIT194LMp+Z7//z/+HXb5/60xQCBy0lMYj7cIJmlyvaA8hJZhFXyyMgwGetb7kDOYnc4JlizadLn0HK/nBztarmViCLBTDCVVHwS56U1V4LGZ8SdHDVcm0K7FIIkfY2+3UKwJ29QTF8h+LHXMfU5VIm0+2UBIw5zwjjcqwWJB4GQcPVROkpY+IW6mJbNBpdazZakinB0uVa0CFRmsImzDiYlg8MJmmYoMc4qJ1dz7h3pKDvtqUWyvVSsqHI12BH6pT9zCkhfsTY5NFhUWT1+CYcTiROTTenlEl57DntPBY2sD9FDN6ZTisTYInH0ynE1VgWmjLJbVNYadeXl/b5e1AxtgQgmi/Xd0OrQD1vVJUJRaGZQtKZXv2pKtZ5mA4ErEDyzBSfYJqTfR9mIy0Hjknd5OpRNV/+cuvLCht7LvX19bEQ3W7s399M5A4HDcdxNtUdlRb3Nf7nS/GXA+MwCtYhsl4gKo4J31eMyhZrYJ8APNxHsuGo2hzzd62qnY43xBbsJX78y+faFM1GS/sPe0/w31nbUE1UALCajERWWcyhWjCscTfemftwghlFucjBlrPaOLQ5XE9A10DWoTE8ig0FuYm1nezhc4X4cpmW6Us4IIi6YqAEbCvWL3RtOl2b7/9YUgErT05aWlduO6vbJev2Hy1sDCgVZqz/da7IO12XdcRINvMRwLtTlizP//imf3d3/97azz9QlE/bKIX05H0uHRUJByPdJr6PkYZmu6f+ac/WetaEvQOrbcPrYdpkMl6/KHWY7oySj43fk7W7x6q3NLHED8+CbzJx9xX9GQde3x2HyqW7gPQR4PdQ0CWfpM0UGVd2PuquPTJug84Hex8UXfO3V4EFKQEAAeODczDMBdmoaJNgfcl1QpWPySXD+8u5U5PTtno9r0t+RLPF0o6Zh6zL1Wse/4qGsKzo6yoFYbxM19qFilaO7Qs99uFDV7/wfrDG4nSifVBzvD9b//Zru96YoLBlmvWCza46VsY1LTbXuF0Apt0A1iz+GDBtVbOHTtpFovFBgDC/zNn0+lM8gDiTKhCIbvAYGNmwvzt3d3E1gohdTlAyBwHjRVJAznkF3sZN+O1WC0SIusmy/ONL9wsyrJy0nlCO+XzPijllVrJOpAexFiMkh1ma6uHgTVDWK9dUcYBO/4BSGgt8/loBXLMeGSKVSldFJEvUYacHPO3IqpscMDY7TRPxa2DylLuU2oZRaJi39Z5Lce8TX1gGUjqXzv8Jz/8D4B1pmI84fsIZKHQa2j5U0I5jiejMRWbU8ypHlfrqX374zubr3Y6xzAqy9XArm76tgawY5cRTIfLJTs7bthRI7QhomwlnHtKAvNHbMVm05mqQRi1V4Ox7XYF+9UvP7dOWLRvXr+zOvqxotn/++2d3Q7WqtI4HFLl8asEuCShwEihnFd6QY0NBCQn5p70KnMFC2vMvuiGwKakGkRA7dWhKro9WsCfOgsvnhzZZy+6el3su5hLxpuBdjNQ/BNer7P5ymYrd87he60CjtlhEZ9OTwjwDrOzFjmXtBpl/l1ysOUzAP6TxUSSFVqZbDj3ezohJN67LZ3YtIWi0ic2+Zr9+vsbG4431ml3LcTOLQjsx/fkDlb0OnQ7AP1GUNUmhWvfbVatFlRsPIZotDJbTnWs//F//A/28ld/Z5X6kZVKuB9NfKa+91gpKkNa3HwYpAixji69GMfr32MquIeA8hBgZD3v0LqZ/P2hFuAhgHwMuMabxbjqiiutrDX+0Ps/VOllHUfW+xzcLCR1dg+92X2Adl9pm1WhZb1WWqdx6Eb5+MN4zhROJAiDWTTZ7c8nI+m2YCkyi8Nai6+c36h5qzTqVi7WPJMLacJ0JPcHkhJ2q4nNpkNbTkba2ddaHdsXQzt+9kqCU4bkvA+trgVVmLwai06zJlWcbLmLb5RY3n76S1uMh/b2+6/tzQ/f22Ays2q1YCHWWfmtrZdrfSmpfOajsQCN499KegA7cifneejNjTqBk7AlmTcxLyDgcmXNemjMF8hb48u3zyNB2Nr7u5nAUW4ZCLxpe+X2FmiG4oGbvSnuKjkRV/DhZJlbrAnwjN1IvIJy3ZZH+rBJoBXJQgwlnFkXCxXH1GoiNWjLqR6AZi7FYgfAI0wmub3VaGhWp9RrrAdx7GfnLMKJgxBZapwHzK4V/hmEaldp/hPpujSrE/MyAjpmKVH2HWQd9bMiX0Znt7IIewXJ71XdRSxQQJW/s5DjVqPWt4hPpK8jrJ5osYu/cL3Bnb27vLP5aq1/qOLOzk7tzdWtz6x4i7wnGtDubTbKdt5p656ZLdZy8AFAPTKnaMvFSmMhztWba0yZy/bVZy/s2WnH/vjDj1Y0gKBov/muZ+/uZnLLocuARykbEli7+h/pBYCmcgaLhmPjdAmJwm3u5qultQPmTmbzhacwVKsE5/I6nv0I0URi9R1ztLz99ZdPBYi90UyMUNi5ADqidF6Xex+HGZQUHiHIBtAdfVTVRdU/31s6Ipx//DPr9Ya3NgkOhmGqObHZcrHQ36n82KxsVySfu3MOr43JtoKY8wX7T98MbL5Hw0mLGQJT1RqNuogo3LcknHNv4XrD58K4WwHGm428Vdm0UlHjjfvHHy7sf/kf/t7+p//5P1quWleblYqbc6XuDbZ2UXWJ12mlzPrhK9nPaVM+FgAfqmKyCoj7um2PAbx4XU4/9jHHkgS6GISy1vmHqsTkMSSx477nJSvWg7gB2CV3JUmkfOhAHwti6YNPX6T7PtBj3gPA0YC97LEetGOWs4lt9lvJA7AWEkNz6TMlwC5oNr2qwy1+B1tzbtCIEYivZ3318VerhYgjxWpNlObG8VNrdE40s+C9RChZzNwPj90sDTN23JWKTa9/sMHVDxYcf2Kz0di+/9f/bD10coRU1ivWrZfE6qSlg75NMUAr7MBctCsbsDULYME2uKgs12KA4qIvz0YkAuu1DHprYjXubTqeRIJbwGVvb+7cWoo5DC1BoAxWXliBnOOBsTdDKl0IDDT78rbc7RXxI+cVv3vV6mPBgqVXZfZie0WodMKStE+A0X4D6BWs0Whbu9nWgqOEaVqYLGBr8vemFtZC6zRCObQwZ1W6dtHfQ24aMu7280HFhH6QjUWz2RTAkl2mARw/EYj7cA9zZBIuIjGXwMorVSoBFlg5wcD2lLWag70Wq8jdQy8DOYb3V4Wydx9LUsqpmmmLsmHabuzdxaVMtxHaU5VcDsb2yfPndnV3p6qauRyfkfcolvK65uftpjZliM7RbfUHAyvAFKy5aJ92HdIBqPMEmr56cWYvn3Xt29fvlMtIN+D3r+/s7c1UbXAei5REDiYQlHaQeVzfSGuyQIt/R3YhFXfdbodjtX9LSkvA3xMHH8y6ixLkc79pAxDPPWk55vf2xYtjO+uEtljt7OK6r/PB69IhIH+PaocQ2n5/aCuSEVRUe2QTbW9ZwklL+ZOnZBgGkg3gOMN9QjK559T5tVFnfL+zbrtr29XM3U3I+xOppqIq/1/e9Oz375Z2fnoqEgpymTCoW7MBmJdsOt3ZDE3taqX7ik0hLXN2ZfLzXJAnWZabTL1esn/+7df2Sbdp//v/9r9a95NXYoqyWZHwfsVYxMXlAB3zcdYATCvidPJDxUJyDctaz7LmUjwu3fZLAkgW+KRf59B7PVTUZFWH8WvHf7sPDNPreRJ8sqq65Ge57zMcArtDz0/iml43BrsswEmXz1kl6UMn7r7nZH2wh26GNBhTqUFLhwChxVPtq5167dyUtIgkR1jPbTzsWaVBagE7wLLamyxsvCcpCdhT8U1bTHvKuEOTwwIIUNDSKNS7FjQ7mkvxfoAOgMMizXswb2AGB7l9Ne3Z6P23ti/XZCX1/e9/rdbTzd3EWo2KNap7tUFFmCET7f9j7U2bZFnQ+r6n9n3r7Sz33HOXWRgYxCAEyFKAALFYxuDBBAgJEQJL2FLYErK/iT+B3/uVIxxyhC0zYRNGFgOCYe7MnYWZu5y1+/RSa1Zl7eX4/Z/MPnlzsrp7CHfEjXtOn+6srKzMZ/0v4UzJQgrvoDNxMYgAE4z0NFZcrKzTaSqw8dqz2UxBuNPpykoIIIVcxvMl8eteXgXSR+w2eEidBIyCCsAQeH3EtMvRSntB9nhA4pc7syDc2ZzgoXEhOxJAKCQ7HMnp7HbWplupo33Iugj5LL9GSnadnkaYVOfQDADeLMIw8oJrCFSDnJYXDOpFpSLD+ei90W2Lz8UId2U1EmS3o65OlDyUOVA+8WzstIGtW8VIyUKgP47qATOJztT4kg4OJRi4WpqW+s6PJCYVFZCAsigCMBQqecFr5HdI3rP53J6fnokOQucMTB6psIcPH9pgHMj9ezAJ7agHbB3vwK0dH9a1FwKdOQ4mCr7yMASxWSsFeu8AACAASURBVC2LMlItOKn9xcARfsfHXfvcpx7bkyeYuGL4mrdvPx0p2VHIMdprVeC0AbQiuQHMYCdaFriJUbHGsdzTIR0qCdhHigCLeJ+MMum+SOPiquLmIfnljeD6XJP7B0179/GBpgYvz/oCSXGdJAm2QoR8I8Qw99FVf6Jkh28O+0BoLRpjRpRIPjP4du1O17b6t5JNsBBag33l0YX6wOfIjm2tzpeEBFAWFDKrVDq85bZgX3sytrPh3O4fH1mpAmfWjF4WEj3AldlsbSUqNMBDAL+wC+q2/Z6DUhLpvDKOvH/ckezbx9/90H7zl3/G/v5//ku2oxgWyhsQGNQm9DlRV9lK8YjvweWl+E0m8u8JshmJa1/QT8bTdNLJ6uSy4u9dO6d0LE0ntGSnlnXM9M9nJeB0wt7XXaY7wTjZv5b/c97tXb6yige9l2Rnl+7w9rWT6Q8zfVGSH3z6BPdl/eQxst5QVhIUPFw6ioxGHD6tgn+7FjCFh40bUy7QyFkNB1bv9PRgyMolXnZTyYNkXICq4zleS9DZXRNwkl4K9NK9/1j7O5IJewFZB2l/xrEc6Qkq0+Ah7ZY2Pv/Y+qcf2atBaJPBSDtBuGhHvYrlV3jQlaRXCMVhNV9ql8S4kC5KivoK1t7BQd4FbAHsnnNlpEZCHAyGokPQcQ37qHyAPy/bJFzYk1dU2nlr1VwFhVFMo4ICPsnORYCvJgzUAKnkLFyis2jaP+G0zjVHeSO23yHZgITk7wftpqgMdByxOSdjnVarbZ1Oz7l1/HuObhdEJUotO1XXdCi4JQAgInkMJhObbhypd3F2Zp1eTzu/bYh26VhdeLdeE92A60MyE82Aa6+kl7N8tO+Cri0UMOADedshNuyBXMwoppuRlqMmndJD9oInFojmHmC8DAwfHiXXXnzNaAzXH47s7OJC48rxbCr1FAjlxycn6sBPLwY2CjfWblasVafDWNnxYc06dXh6NQumU3VH3ug4shWyOeoedLRPLsYqpo4Puvb5H3zHnjx7KXoM1/ubL0Z2MQilrEP3yR6WMSgjR64N42R5LEZOBxROgZCj66jwQKEfSg66lH6MGNG5XPg58UxVEIKmI97s5Gt4/6ghGyBcxNGa5HfJSaBKVSQw1cgBbCraJHAeHlOKes1Rt4uley7SXdPVVqsN0UC4XlejmfV6LQvGU/nZMX5dLFxEHNQy+8Z6s+l0mhkk7pL4oU9HOz2znEexWLFO79DMSuKYwgtZcl5ci1zRmhi72k6FCs+QKCSsA0TwZx9YtHv3evb06ZkdNkv2L/+bf2QlfAvXCKc7MEZdOoWBwHAFN4eOzJtjYvm+jiwZ09JNRFaCS//8vvFkVkKMY2kyGWUlonScvUsyyUpWt3VWyaR623ns6ypvuh7pImBvp5wklWdl8qwkk05M+yqOZPuafpPp37ntIqRvEO0XNi7cqt4gchD24zIOcS4T+yCSCQ8uKiYoLQA6YU8AL42dkjssE+AYc+aEMFvPRjYcvNI4yXag56ZW6923du/YNqudkh1SUhq9RJqLjNsIFsiArcPA1sG5nX34vn3w7NzGEHexCMnvNDLcYKUi9RBe16tjVZw8uIWcxJ05mCvrmwUB5rN0j1UBUXgA4a9dXY1sk9tZr1l3hfh8UQluPAvt+fnUws3OOm3ALytXPUFJpRjB+zdbu5xshHoD8Qm/LpRzQMHmUtaAZrATKIRzA50nzctiwY57HRHTGVGy66RTrlWb1m63lPCQG2Phr5EgFfnKEaWAEuDXATYAiUnHelXu6fXefvyuBa9e2fzs21buncgk9eP3/sw6hwd21K1rpEYBIJmwyKSXwkOCyACUIKbDeYpEd+N7zIWfo9Elyhq6ptwnbhTLvRMLcbPz499JdtstYKCVzabLqIN3AMzZ+aVdDIf6sMazmQ2DuVM7Wi0rFKv29OzSEL6ha8JNgC4RE92jdkOCztx3AD3oQLYrNDNBBZdFFcC9/mV/IkoMxcPf/fEftleXfZtNBlbKb+3bL4b2/HJmnWrFgvlS6Eq6D4Ay4q/h/l4mufvuDcAVRqiu08j/fLzotkZOK9ls3ex1HqKjSudFAmWUvbN6lbF30U4OG3bcbStBXPVH+vx4PQoo9/2DCL6Segp75+l44S72dbzeECpgZA/toSbpMVYLT1+8sv54KmHzaq2syUqVhJj3YoPun45fxQzUkGJF04NBMLePLtY2WUKxgLoAz2+rfTldFkUOtI5qtRlpsVIM+3NEPABZy0iSUTtjXy4MwKBWs2LNRsNePH1m//jXf9G+8J/8pPa32vFXWJFIEVUauzyLjFZlUyTT4U+OabOS276AfZdp1r6OJqsbSzcjt8Xemzq0fck0nVDjhJbVMMXH2Jcn9nVifH+f0MhN/5Y+l/hcMzu7fSecTF7pi78vKaaPta9CyboR9lVA0uNT8IxlenygdX1siOWRZ50nu9B5dhGDDR1Lof8YF+I2gDixRp3cvDsLg5FtFzMLRufOo7ON3A5K7SNrde+pEiQqNHpH6rJi7hGBHcg5oBELx3bx8XsWXD23j56dC+LPQ3vQLFolv7NgCnLS4fxU7YxV3KplrWDB2IbjxO8JKbHNamt5YPoagS21wGc8CEG40+DPLmwdrjY2na/t+cXE5lvftblBqgMGSHZU2bNwY+cT/O18PEjAHIWgC5lxuV+ZJ0gnlKMpyPtGyf+40xYxXXsuxsgVAkXXms221euYaIK0LAhNCYycToPdTKNZt2a9EUl+FewymNnq0Q/Z6HJg9x6/Yz/1k3/T/q//6X+0IJjZ8bufsf6H35HLwf2TjoZrgpVQNPD/yFRTgTza9fieJZLQijhdcbLTPYLRdtS1ChES0Qu4n3S/RckO7cf1GtWahS0XG41T9ftm9vzlqTq5tW01yhxMQ1vBddsU7N7xoX3w/FTnRkKrVSsSRUZ1pN2o2sN7h+qqcc+mwwKYAm2FcS//QUO4AlyRL1l/vLRf+Okfte1qYf3+leXza/vodGLfejay407NkwC2UjgPMASki0XAucbYj04P7l5JZrFK7j5NdNAH95q0Tv0a0GnjiyiKQL6gnSMHg7JAQfCpR4d2r9vQPdvvD9z0NhJf5zgoxdDpsgdTnEB4vIqKTs19/PIFq9Vr1uq0BTDBfeD5+UDoS0bo7XbT8hs6RlbubqBLctRoUi7lO/nr9Q4P7SzY2IenoRK0D7N9jEghiZJLqOJxbfeP77t7BmhtEMGRIjgTINliRUmxXCxHZJS8HfSaEnP44U89sl/54i/aSjtr5/DGUwLQnTqurKOcPxgH32Qc3PfnfYkrK1am4+pdRofJRJT1WvuSS/r34nh/124rK8mkXz/52hw/HlNmnWc6SSfPJz0hTCf4+L0kz0kKKskEFJ/MTYntpk4uPnjczn/ixTJUvrM6vOQx0n/m7wR6AR8iEeR09pcNDSPOWKxXaE0HKISzwBrtA3VVoDfdKXoZOREzqljbMgjE09suJjYZ4YAwtx2Cr9W6HT5414mws8Aq7O9qTb2OHiC5FgBeKdlqeG4fff2PZe3Tv5pasAICvrKDesHmMzoBE+RaHcrK0X884NAJqMjLFd/LucCtk5xZ4peqJLvYjoYdTEFoTblDrzc2n00VeCfTtZ0OZtIRnIRzq0HKhtcFgi4Pb4nAurVXyIVV2JcURIrGuQBUJoERLIhGh/Dr0AksajsvmSXGmO6H5jtG5J/a7a74goBXOC9mohJWXkNPyCnwNzDERcsQt4NC3gazpX1wObFm+9A6J/fszTd6dvnNr2tEVKiWLewTEKt2ctSSNY32b9GYUlaZEYCG+2gnKD3h3zvXSCHTi5xIXcX3c64Ow05X/Dsc4yOUYPzw0Smg4IEuJiCFyQy0oCtkPD996SPkYGrT5VI7Kq75+WBun37zgT07v5CTAR0/tJEHB029161t7PH9nr/vYGaVogNTeE2Nrw0g0taCcKXO8HI4s5/6iR9UMhgNRrbeLuzpeWBn/ZX2plx87QSxxQE/GYlNc73owklCkLdns4kUdgBwsLtdLnEncGNb+IGSkquUHMQkSTe30BEqs8jOcWWf//QbdtiB1A8JO7RgPNaxQIHSWbJznINcXdItOuCo225oZwcVpt3rWKFU0Y6Z+zGcr3XdcIFAsuyNw44E0aU1CYpTKimRdJuu19IKuaq6uXWpbct13kbjOeKlEaXBqQ3LjRduyP3VGg29R3Wv7Ne3gFtwV6dD9F0eIg4UjXR6AjEVC6LP3Ot27Ne++DNWajRkFSZtGYFVfA8KuIfjUjQ7whfUZjRCjyJvcqSZFZxvmppljebSCSErGSXj9r6OKqtbu2mydltHdtcEnBXLs5JhMlHFz23WOSTz1r4En3xfn+jsPvEPicR0W9eWzqLxz2ddwPSx4uye9Rr7PgBZ+Ygr5ZyerItIl0bHwS4DWS5ADwRkeDN0duxEXNvOEX8xqZnfAwmJBBhw/nAyUmU4HV1Yvt62o4dv++hS1h4Vax6ceKkcdQgch5Fp+OqpPfnWl+2qf2nhbG3jGa+Rs3ouZ4PxRMtvUHO79dzyGI8StHFgHo+VMJW8zBVHeK9hiGnmwvIlLHXijmSthxdzWhLsBv7WfK7dRn+ysldDukcTLB5wA7yrVi1vpZx3KeMZyEsW/q68jx8dCHiABpTYkMdFDYjAKVVU8jcbmYl2WnWJaxOiGQFxbRvNljWbdQVE+HhU/nTOdNCFUsE6zaYqecHAZbxq4vh9dB5Y8/iBPfrsj9jk2ftWCy/s+bNnIg7Xqw3r9toyJIVqIGcEKn4EpYlq7OzUDvCZRCCVqBgQdTyyllEyjBfcWkx5VakRXORar1F4JAhNccHnzoQA3hk7NbhxgCReXTKm3MgLbhQudI/RCF2N5vbo/pEKq6dnaGT6Uh3ydaPOmG5ljx8cakSIPiX5Si7yGhGXpddIZzSekjggwe/s8595LMWP6Rgi+UzyV0/PptqtkowoKgAuQR8R6AYhgyodHftV3wGv1jhiFITKJHHxUxR6dHc8AxQe7MdI4FwP+ePlikYjD3CE7vBvfPq+Onw+XyqhYDwSEpkRInQHIP2gUhlL89wh/t3BYosdXbViy83CLhi5g21BmYdd4nwh+yg8/NrVirqvcAYSlVEqScy7O5RjJsucLbclOxvubJOv2PFhzy6uJraNdGTVCbJDRGpM3blPXCTWzefGc624gaAzVCEQvt1I+suVVdgzx56Yh52O/eav/qwdvXFs+aJL3XFteDZdGWonsQHoNS496DEgxg0kO41kfMzqYG76Xlbyyupa9h1jX6JKNiHp80snkazmI/l6N3WA+343K25nvW7yOqaTalaiTDdp8XOvMfOXvvSlXSzrlR4xZlUX+5JL+s3vu/j73mT6Q013hjddnHSiJKZBNOeGp7zf5VxlRVQDqYy4oK2q+c1GYBAeyC0PK4t0lO4Xc1sEfZtOR7L2GV28tHW+aAf3HuoBgaIAChDtTB6emHCD2O0yGNvo1RN7/t2/tGAyVfALZgt5vjFmYiFPLd4WbnzuKhgqRtc2GU8sB+GW4AfqS5JmBQtnM9dyFJfQUXtUpUDyoSzISHKxsHA60y7parK2y2Au2DWQcQJsp5q3OoCGgrt3n48Je04UX65Z6Ofkcg5qlLFqhTFW2RfzBNWq/HlydnLQ1h6H5CL/tHzZapWqtEHb9brg5t4pUQ0zpttatQL/iRFmTXBt+E0M0YDLnwVry7Xu2Vuf/xFbvfyWnf3ln9h73/zIescn9tm337SDg46PUqOOjqBOIpF6flRk8D7cC5Aa3M85dj+Ib3j9Pd5X6WcApQAMcn6f7sFIoJmR3hZZsCXmpHRoS/Hp2Kn1h2PRImbzhV1M4Daazdc4v4cC4NDRsKflc2MfjJcfhQ6T4bceHikZkTwpFMbTsTqiXqOlDhn9U8bJUEbmq529+/ihPb7ftslwIreB531snvDFW0lLsgjqUXTBglChJK1S0V0G4MhBa6EDYizJdfCRmwOq9LxHoz08B+Ftci/hoUhxAoiGn2HX+Lk372uHCSdUTu3hzMZKeO7PRzc4X6GikrN6vWnNTsO5r/BCl0sbBaGtt36fzyROvdEuE/FrTF9xZWAvB5CJ/aZ/IMjCFe1ysrL+1Gy6Kttix06uYL1OwzA5nkzx5ou8DQHcaH/IPh/tO9Raqtao84xAP3C9zdli5i4oxbJEnlvifbruqttG+bj+F376x+2nfuZvyfaKhCYqS7Sbi1/Dx5gRz3bjE55kPErHrbs0DukEsa9puEtnc1MiTSaCZCLZ12TclmyyXivdkKSTV7ojuynn3JTcso6b/vlb0ZjpBJjVRaWrmPjvN1UVWV1kVsLMyvbJG2hf1STyuEArVPRUrL43cBoW452aa+wB618sdLPTPZVQUWckOZ/ZOhjZZNLXaW2BoC8WVuscWLXekBoFCQ+wCw9Yq9NTEF+hvDLu29PvfMMuX32ocSFgE7oCYPugwc76oQMJ8niR8YA4vwvgiRywAbFIdcQrRYkZIyJM11diCe+VJdSDSq2m3QjVNKO/GSPYXN4uxiu7wrgVGsYKxN1WvDjkvXzCuLPTgSuFgM2jwwrXENY9ITDWlH6nkhljroIVGNugBnLQtqpg5wQaxpElJbODgyPRCjRii7zW5HSeI6ChhQjogmDpZF7i7HJDd7Sy4bpkraOO1cKBvfen79mrycJ+8J037FOPjmXg6RW5m7UCixcgBU6czNQc5s6+zonViS4u7rjFWWC05wFcAZqxZ+ScHj/4wPgZV8kxIhyrEDJzOxuIz/x/PJ3q2qNhKaNccdxM74NE++bDEwknYwYKKRkdUJm5rlb26EHXDpo1uQVwziAzR5OJHfe6oneMZjObLtwXcGNFe3hyYJ95o2Oj8VT3H7SD/mRpwcK96ypFR2RCB1jhTYerBe24ZL08mSEGLV9CfAz5PLUT9r0zo006SKgd42kgzUwmDnSBdPf87g++9cDeudcTKpnCgDE072UyGXvSRjOSexWeq9DJoFdDAbiUBFkVIC6eB3k7tWm4tXq5YN2mq/KQtEkkgKsAP9XrRXVj3IWo+bwKTAm+UILeQMIEpZmzbheNS4qNCHzDZ7dys2I9s3Lq4HxbGj9zz5fKIJF3buO1RJkFqoKPNtFdBdhCLOAQ3VbDfu+3f8VaR4fqXl9r/bqQBaNQkl1MS+A1+Zm0OWu628iKl3cJ8vuS0L4kcFOiu0viuO24N3Vit+WA+HfTsXzfOe/LA3c5h+vrnd7ZpRPOvmS3L8nc9MEmK4msi3FTctx3EZKVUvL3BTUXYi/iUEUIPNER2JGUHSXGYyG+DITVCKTgC+zQdivGmENbzCcCuKw2K6s1e1ZANqhaU7D33qgg3TxGcxsSzqhv3/zKn9pwfGWNWtFy8PX4SYiss4UFy63VKjnLS26CLsVV+FdAxBcLSXGxY1ksGJvEbtxrm01DPbSSPWNsRFVdLFlPI8Wl6AureWjT1dYG4dpe9dHRdC4VIsM9eFc5U3BkZPVyMLdyoayxFcFqAp8MybAcorvOqyOg8meMWhEHBkp+3G0IyLNZrhXQWPBD5qU7ADSAizvC0DuEgCXgWxbfCc4URGtQiOxLROBGJYbAOXZZJsQAZuO51RtN6x2gxFJTtyKtS5RW6Ejkiec7Ke1ZiJgUBLRljE+FJEWv0kdLQh8KfIJ3HUoqXvnzR4n4glRf+0gTbgJ7LOlDTsc6FuAPgvc4IMFNrT8ealwMny5YArn3RgS6wRLHgJMDBXlMT3e5ghXzWzvutSNpNbPHx10lEd4DO9rJNLSDTt3q5bKdDycaHaJgw7voNOv2Q2/jHh6I6/fhy7GNZ0sbz9dSyjlq41bvfnx01Owh2cnN5xsBeSjopPEagZ7irlt0AY0yGcFuZF01Xy003qWrpDgDebstlOynf/ixVQobvR5JiU6I+wfFnuk8lHUPgB06O1xAVBw1WtqRMdHYFYoqBgbj0Kbhyo46Nan5MFJn5yfA1WptnVZN0nJI2XHPrkEFbyv25GolQ2EAN6sVRY07LBwctmwcUHiwa6SL83G2QKeRcOCCohcRhCqri5IroVC+lAGoeScYxxD+36jXrdFoqKhjZP33fuIL9su/+nMCfbk0mE8A4vgX/5nYwX90hiTMeNeU/Nl0F3NTwZ9OBjclgayEEU/G4pibjpN36YRu6uTu2v3d1sl+P8kqbrRuOvebrpvGmFkjwvTFvamqyHpD6Vb++xmRZn2wWa+RfGOf/GB8F8dNzrjPkx5E0LUSEjsScX4iCSVVlSQVkHwiqfuyWR5z86kI6kiBEUgMSDg8va1rNnKDHz58Swoe46szy21XNjy/sPe/9lXrTwJJN719VBHSDZjzaDK3FcTn3cYaJYizDl9mfAMyjz1Ks1VVkIXjw1e5ynjHO1M6DWk7brEDwlevajlQoCRMQeZxOthoF/f8fKxuBnRipZyzttyrN9aqAkdfiHbAdXD/sbxNCZLsXEDnQaAtUqmS9HJK2lw4fMKOOt7NSi2mVJFIL+NUeFhU56Awuf5SvM9BxK1oLObSYZiuRjy4FTuxteDdJDyoInzJxVoqGRWrVZx3qA4yMu10xYpY6ivv0lwRLAVpqJiGQmfi5YwjdeVwDXAp4lhyTBKK3rFkqfyz5+cYgZPQ2EXBRYOaMRiObYDdz2QsSgLj6AkdmMbNOVts8jZdLaTB+PD40E5f9UXuZyzHOQm0s9vaO/dB8eJD58IA2DAddZsCc1xNUEcp2ssLHAXy1mi07Ec/+4YtFgT1qX3zo0vbqBMnUG+s06qq0KnIumitYsUVVRxFSCKBnM2ougjASMhV+HWexJe09Iz14TxSGOGmPl9Ys4b90Mz+xufesUcHFXkEO4AjLxJ8PL5kZzcJkNcLpEmq6wz9o+CmtO6kUdKodrMFCZyzWRiINlMtRNJkOZcMY2CB3BzPHQOGQZizcZiz/ox9Mp9/Rd2ZnJggtZedBxiEa91bMVCNIkf2XdGEgSKTZ4n7EjsgPlP3ZeReiVVbvHOj0GVkCYVGJPJi0X73H/1n9sa7b0k4PXaBipNJMi4xAqaYdvCLf8Vx83VX+Dq6xf+WLNL3Fe/JmJhOEHdNKFkJ76bOKh1f79qM3LULSzZG30/Si3923/lkfV/fi0nl+zJi1i+mL25WIrwpgXLM9IefToa3tez7/j1+XZIbZRggg3i+zk6LYFhQtbu2Mq7jBDc9oCzqsW9hLOUdBKNMHrxw3Lf5bKSwWag1JK1ERwD4gqCHqWutUrHZsG+TwYW9fPqxPXvxVHJSaEm+87Bhm0VowXRpl0JOOqKytGNpjgILDuczBW0CDyoXODPwZzpTCL6b5VadnAM7HKASk6BXi7W1avAFVxbir7c1jTCfneNSzbgKs0x3F8/nt9YqF+1qurRpKCilLda+c8EOKDbIITBAWWAfxPlAT6BROuy07LDdcv1IdRNIeJWs1axZp9Xw3QaAFGgV5bK0MAHRAJSgA3tN/Gc0C2AiFLqP8R/yUVLCgRe/AwGKx5pSlQoTSX+J2OvgJN4XRHsANbJcigAh8b0ETF73WiQ+7PqGmm1pf8abo7jwe2lr6zmC4iRAqCvItbmEHLwq9lcX/UsbjCbaq6FPetEfewfGWGzFaLgg8jbQ/6Ojngj3z09f2TrnyjMkk2IpZ28/ODZA89jvzLGgknxX7dq9HIulj18FVisWrNNq2ufeuW+5AkavY/vmxxe6VrgeAOBp1ykm3MYGLzgplezwgyM5oSdJV7x2U9c8gBNXjqHTpVmRIMNmZy2MjYt5Ox+PnZO6oEM9tB/+1D3uNMvxy1GXDCiExCf+3Hxpg8FAHTqdXbFYs0B+iHkBqpAFm2/Y0wG0MptG0wkk6ypllutrSZeRRAC1eIJa21WwsVfjnE0WJb3PQqGiHR9cSp5tJasy3LiGXV6hKUsR5XqrQuyqw3O6D8WhEiEIWwHVXNeW79HhqSCOsom0OgvsQvNKvHTmX/iBx/YPf+Mf2BxdzmgV8slk5+4rr6kI0d4vkfCymofrIizRKWZ1L1mJLpkokr+z7/vp5LuvG0x3gunuLp2Y00kqnSDT5x5ft/j7d01yt/3cbYn4OtldB4cIyh//YjKhpJPLvm4u+aL7Emj6wqdfL/1B7Kt29n1gHN9JpD52kRSV3MqdNMueyzXu4CIxrljK8oNKmp/3JXNeJHPQYQjRTsdXNp+NrXf8hipXvPLmwUS0BSx/2M0Bahmfn9vXv/YVu7g6l4hzr1W1g0bBSra1y2FgkwXeXgUrgsDczFXNwtujwlcwKTC2RALLkXUEeqEW50vxpTq9jh7gePwi0ivjrkZde8XRBJPRsr0aTO1FP3SprwJqFzkFWIAqWAtdBmhxukzXcofqPCM4AuVW1jBSl8kzIoxALVAQ8k4mx5yV/Sb7DqS86hWg7mVZ8KBzqeRaYi9X0uiJa+P2Li4CHOtLEnC49iQckly71VRSk5NCtPMjCIqPKMcB79Kc8+QoTMmLqTnxYMwuhdf3EbWPnSQhpzJbglQikytgcm05J+1EfXwbOyAs5qGFi0DdJrsjuuPhZGSvLq9sOB5r9DecTL1A2ORsDvweRKS6STfLffvhfbscDuysH9iBunXnUL754Mi6tZINpnONMfF6wzKHQM0Ob5sr28enIyVNdqWffnwidOI0mNh73z2TkAI6oVy3wo4RdV4OCuy5Yr6m5ENFTfAEIO5hsSSBcN4TgBlJo+UL8gqsVRvSLh2hUJKj4KrYD3/uTes1Sxpf+4TEOxW6cNCLIIW5vpPR2KbLuS02JVvviupMg+Vc4+0x4Bi0QleOKp6vUPQpiU7RahUtv1mpqIIuoUkz+3XL2TeezW2Xa+iaevcdFSbaD7pbAwOCdrtm4ymI34izJY1agC3e/bu9l98PTCDoIDkWn/0kGGuHzM5OKjrR7k8IUrkyNKQ7m99t7bd+7RftIxwHngAAIABJREFU81/4nEBAyUI9/jNjfZ5JaAhpkEoy3sXdXjLYJxPAvqB+UweWPn46sWb9Pas7TCe6dOLNSlxZiTh+j1mJcN+ELv39dJJN55+burr09bjOL4wxb/oA9l2UfckuXa1k/X3fxUi3tTe13cljpG8EPfA7ACpeYYLaEm9u6T5khTJItbqq/ngUSZAFjRUHu7gSpNNbrWa2Bphw8dLKjbZV2y0rV5qWX61sNLzUiI4RCyO6j7/5TfvjL/8HARwIfG8eN61dEtZSu5nlBj7Txkr5teVWmHZ6MGI86WMi3ym6anykyhApqQRBIHCAhKCjn51MAiWIJmoTc5b/JL+iXY1DezGYuuSSHNHdEge5MJRNLsZLSU6hgYnl0ZQORQESXl0kC6YElROCU/SCStGODrpWye00di0UXZC3VcONoChEplTwaSvwMqOzKwM+8ADhyc53qNAlGIFpn9KoSagYR2wFD4/UvucEQAPaTUVA1F2I1+Q/o3uGSl5jTT++/24kos/fMf+EOKwdlRPhi/mygEB6FRKdgqCPgneCqq8kXr0BtMPfN2sBSU7Pz2XkCsl8DKAIInW4VqEQzHdWQGM0CpyH3ZZsZJ68uLA6u9stnQHyW217dNy2QTCx6RSuWEGedxC42QuudgV7cjaxMmLO+Zx94bOPNCHA+PXpq7FMiDkvLkezVpQYszoV72vkGFGNXCRI5AAxuE5rPN0E53dUpDfHOM7nbbEB4QlFhKKjbo/uH9uDo6pI9YVIdYZOnXsQNLAEtVc77WIv+ld2OWI8T4fmSM7NDuPYpV0NZhIhIEHD4eQzbVXMeu2q5Q3qDAAmnyDwXumoXvTX9vGV692CDGWViioKsl/+OVGpAjRbyxwXZKoXSe61x+/ECURei5HCEYWkvBW5X4oFG40An9HdIVhedrK9/PO4RiVxFP3f8vYDb79hv/c7/6XtKv5z6Q4nTnYcJ9n1pX8umRzS06/bupN0nM5KRsljZr12VjLNmpLdJdlkJdnvpwNLN0ZZCW9frki+dvI10845n8gTcbLbl/CyqoJ92TlrLp38QOKZevqY+zrJ2yqJ9Bt+/aE5eVaTqkg0WdJPdBKgvKKOAAmg1SpUhVrFNTma4XNcWfYAIMmZzcNABOrwElfqsZU7Xas3e7JPmVycWbiY2vEb74if9+f/7x/bBx9817lHu529/aBueQKG7F7YT21sMl9bu5q3HPsj7VDWAqZck2hFWsXM021Z9HAWCvI8YyQjvk+UFFBiqaEgXy5ZCNGX811u7Hw0s4tJqCCKiLDGdrmc9RruXTacrkVepjMBkAESUwAPOl8ZbNLJwXMruSUQibJWsoNe13KRgC4JHoksukp89byDKyjY8fMCqyA6LWUYdmGuWSJh65V7lFGANxstq1Vr3s1RgOQcQauEH30WLgLgY0miPEFP+iGM6+Rj6OM7vhhDxZJxnvMcxh5XrhpjRuRzv+85Du/fO4Yt4AgSnPa3K90fXPPJdGpPX77UuHC2XFkQzoW4hBvHjtSBR3xmayEcIXa3mi0lFX7Xg2hBkmFvnnRsFk6kdEPiwtEdZCXGu4s1zgdzJTKemc88PrR2rWLn/Svrj+c2XcDLLFqnVrQZxdgGfOJWY0h3/XCKAVGe+x0Qiu4h6oFozMz3GFWS2BilUuzAlex1exINePeNnuS72EfCD0RIYSFaQkTk5z5bLGyb39kwWNuz89DC9coeHLVss8kLLXo5AoRTEuCG+xdQFqwCdsbFwkquDALVUAzluAZl60/W9uGrhegFvC8EnbdbbhxGtyvXk2XqEvE3m008K9mVFWS/JfkyuVq4r+Vrg97Xe184hnwO+CuCcKbQcosp+HKvhRzYzeM0ojHobmu/8vd/3H7uF/+eKEhMXoRojfZycYEaG7kmY2T853Tc3DeZyko++5qGdPK8Kdmkk2k6oX0/x4p/Nvl6yWYlGfdvS2rpOJ+Vc9Lfu63Ty0zqMUAl+cbvMqLMSmIcI8nZ2zeO5PtZGXhftk5XQPuS5SerAJeQYowh+gFamZu1xoXxAjkeN2j8ECUUKSnAQ7oeaRH4llYqlG02OLery+eWq1SsXKppH0GCGQ/6du/tT9kqCO0P/93/LtUNxIIfHnas28zbKJhaUZ5w7g4An61ewJjUrUcY5YkHBORfnD3MOAHTuGMAgYYucTyCelByYVoI58uFAmWxQuCr2WTIWKakXSFdXRAp6YtGBgcoj9UMslBbBevBFIAIVbPZQqLIHhABSgiIUMzL7BOaAYml26rKnodlD10SDs4QhxskRAjySmh5KeATcDlvxsTePSOO7edAW0DiRycRfmO5wLiT33dknKt4MI58TdQV0CL64IvYtORdnR9Xa47nFBP/AafjOT1D91mUVN0pwXl4JEN98e84M2gH5SNNPg/AN46wc/oG2qKIPj95/lzwfAL7aDK1NQTrcGHTBdfQ1UNAsQ4nDvIAxUqHx5iRsSdfx4cH9ta9js0XM6EQA9EXKEQq1g8CjeVe9pdWR7C4WbF33ziQ1NjZeV+0FVxcMYLFG3GxWgg9edCsKHkwnsT6x4nULlbAPtq72aKoDehw8pkwqgOotFjlrN7uaLwOAOkH3r5n5SKjSwrGrbzt2GFyv5WqDQvGgRITWNrLwcSmy5I9u0S7NSdUKdy4pxcTy+VKVsyXpB7EZ1IsrO24UbScxrlba5S55u4wUdH+fGdff4YHY0HUhMUCII1ZsQIntqjn10EgAED4vaVoEp4E4brhC+l7XX4O1C0ja4obnnXfxfs4U0C17dpenZ1ard5QR8v1oDOjE8bxgj9LnF1UhJzt1gv7Wz/0KfvHv/1FUZDCmX9uySJbEmcJsYu4y8sK1ul4l9XZpKdbN/39LkkimTSzYv6+zi8reWUluqz3FP9c/P99zVLyd5Ovl06G+65B8vh7k90nk8RrBFH8/eT/kyeRrl7ipXX6Itz1Q8j6uXS1cNOx0j/7iYRKpwB3Cg+4+UzdhHhe8pBzUIUbV0ZoqsjeBg4eY5NqpW6z8cAuzj7wMds6JzFoFBSGZ+dW7jbt8uW5/T9/9O+lSMKDdq/n8352NjiRd2ugMF0VhdGai/HmbDELI5FZOEcVoQCx46EroiMTHxBiejD1MSEAmzXgDsR1i+qgmrWqTYKJAt3Z5chGi40NZqG1yq8dD9irsd+Zouu43dlg7PB1VC/4T58zwSCyZeFnm3X32yNInHRbCoYyVC2WrNM50t+pzuXDRwchZF/VOzIZc0a7NIAe0cjQkXBlBTg4VnSEGqutNwpCJMI48RFkpE0o5rSPK7lmUk0BgyREZcTpJ1mT/CIXA09ysUCv01D8nvWEyjX1rs55Wu5e7n9gTEsRhFq/ZKiWaxsMR/bs5amC82wxt2EQiIZCcQHtgILBmZzwFf34YEdajbpg9eMJephOou40yxLShpgOxYRn5rCLk3lg/VFor8YUFHl7dNiw+wd1AYBeXY7ULd076dqL04HlSkW3ZsKdHOPXEko2JIm5iiAoCE6096eG+1uNcRFkLCNKxrMF20hdZWH3j4/trYdt69UBbbj5ak42EaiFLMSPBIDDaBAqDnvK977zwjoH95Twzy8n9uYbJ7rOr4Zza1Qb2vlC94PEzS64Xt7Zeh7IiLaQ4/PgnmOXt5M7SD90gr8I+VxDqPelqpDSSowgNSPRA/Ck2o/SebJ7K6Au5GhfOrT5DOpNXsbHfJ/P3hGXFHJeNL48farxd7XW0qif+5L/eB0mBm5O6+avFCa79c4++849+/3f/4fWOTwS8EZ3VGTjk46Jt3V1++LZbYkvmbTiY9w0Bk12Qvs6rXjykZ7A3XTc9LHS55JsgJJ2PelklozdN3Wn6WSdzE23drXJMWY6s+5rp7Pa1X1JKetN3OWDTCfY9E1x2wfLz8cX19UiXFmB7mUWjPVvrU5HTgh6ICLwA8mPXRO8OQUIeDiUpXpglza6eCHidrPTE7+q3qjafDiyIBjYt7/9wj7++DtWso0Cz8Ojmo3GoV1O5nbcrVu1yMOyVbCkWwRMQbBe43AQjZ4ITuNhYCsclRFTZvEeS15FCiD8jGSdouDdqFWE9JPg7y5np5cTm6031p/M7aBOIne1ikYZ6D97upWFc0ZmG2NChHoKiDeBYRCMFlmZsVPBmhDWt+xE8nYfdfoy6jLoCbas2z2QpJSsf8ogLkvqiOgkRDGIFEmUnLiAcNkQ2y44MZlIx/4QpCZjNcbASlb8/IZxpidfCgT2VD66dKJ9/GDqyNfjzaKARgRn3fjsgUiGEf2ELp/k5jqGzs3TeDOiJhD8XVDatUjjkRjH4ryvrq7s6YsXKpgwxx0BJskXpKwymKwswLC1jOYoEtG8Db/vCJZvvnFojULRzvoD7f+Oel2738PrcCKjXMCOWAChXjMczezlZWgBThBHTXtw3BSdYRiEtkQOe7kWmbtUwcljLUNSTHSR9YJXJjDWaqfPlHuFUT4cUQkhA1qp1HR/QUKH99YfLezNR/fsR959YLVKdM1Ez4BysVTnCeEa3hnPiug52631p0t7cg55nCEqTuZLe+fNExtM5uqeoRpwT6LLyr3aqxcFeoIGI5IjpsmUF7uiOuGz4cJ2eVfY0f2tyYw7DPAa8USIZIfOLMlPJsfLuRUrNYf9092pg8uJ7kPiZxQJPEtUDOl9wgUtaCc3Gl5Zv39pzdahtGrZ6fE6MWKT+4Hfx5ZoS0GoQcLOHh117Pf/2W/Yw8fvSO+Tr2zgymtOXrLzSMbWOFGmg3Uck/Z9PyvhJeNkVvyOv5fuspJd3r4EnNXE3JaYkjnlpmnebV1ZurtLNmh3TZTi2d2UWG5KeH+djm1fC5v+wNOvm/V7t1VFXEAuMA87OxkedIndblc2Go9kCYKNisaY8pEr6gGhokWpJHYgh6bAzmizCm18dSEFhlIVCaiirTYLg750+t1v2H987wMLVxNrlhDX3dlJsySuG+iybrOs6hsYuPYoAGZQ/wBlpjGqG0qSIK6GGGCiqcjokz3CzsLFSmMWyS/J3sirThIZozICPDsUdn2n/alt8nlRHRpysl7Llw/fslLBR5ijAAHsnASMwYnIb1MITGDr7l5N9V0rMRJbyvrk/mFXXR7n0+kcWKsOr47dHjkWekPFcltg4hHkXUkEdKvvnpR0OG952bHIpwusRNQPktDKNhFXic/N+WJOE6CLIRh5QHFrGmljMhKPx0ZKLpCU+b6grT6mFCzcndQJgvrS7eD7v/g+0Sg0Snz8PPcK58DnBU1iOLiyj58+0S4JlX+0MfkESRzD0cqGc8xG4WpuFPAP8fxrVNWls5O612kI3AIhHHWOdx92bBSg5IEocs469Yo6J7rsF+eBjcONvXW/bYftsjUbFQGcZoCK5iv9Pp83rt2bdegoYq6Nup8IpKF9tbsdxMGEIg5lFY6zJsPmypJ/u3dQtWYDn8GiJg04VHD8YDoTLYExNHtMxuST8cwmWCAVKvbkVWDBbGvHJ4denFjOnp7NpIICMlG6rUXTZKOwXogXCGl8OJ6KWgLv1PJlW5I8xzPLlzq+OwOEpQTin3kcD3w3Bs2DPSIqPkudp+5vurs8xsyuX8lzzJ77GuQUoYzF6WOnjPP41uz58w+0H6/W2pHDQV5FU7VcscUcB4WdOmHG51h9MY0I5yt7eHRg/+pf/BN78Nab2uNSKCYTXrrLSyeidHNxUzzd10wkk1Ty9dLNQFY3t69hyEqucXF5UzK9qXtMJqe/Tt5Id4I3xf59CfgTyW5ftk9+KOkMnKw+sgAo+5JU1sXPegPpCmhfNbOviom7Hz83f+gR98VpeBbOBJ3XSGsL8RqRW9fK5CFDDZ2KeLNAGSFvwWhg83BqjXbXgmHfOgcnrktZ2NrZN79mf/aV92wUzu2wU7U2o8ztzl5cTqSCAamWPUW35LqUjEQIxARSEKKNqptLAvM+G47VUUHqdmFi074HGxSQa9AL5JZeqcopmsSkjhHB6nBhL/szh2LbzqXB2N3kvQMjQIwmS5uEqqnFD9vuUHumNgeJibCzWa2M8SbdGpyrhZ0cHNhxF5koJKNKdnxwZBVGQYBZNKmEF+ejJvaTPlbKC+ChToqDQl7fbN28k71e1KWxZ5KMF51r1K1q5LZ1IWW6vSLmm+zcFFCiOyX+P2O1SCbMkXdFH3NGAtGAUZIjFBVWXG3N0HwCoOuVEIuORaKJ4CQ97dyuXtmL01MLF06En4Qr8bYoTMIF8mtTqcQIAMg4t1zR+A6ELF1lt44eKBEcJZCVffYtxmBTW6/47LZylCcZQvYehhu7HMztwUHN7h/WtZtCnuzVYC5lGXRL6Wj0vjSORQLMO37X8ebau8MDyjTacDKe2zE6xSqqoZE9ajiM1zk+u1+KPXZadOgINeNiARiKpMEzMJ3P7OPTsfZ+xVLDTgdbG4ZrO+nUNbofsr8MclaVvqXbKTHmpkCrF3mPWA4tbDJHm9L1Nyu1ll0OpupWi4WaVblOQtsybnYBgjiJxL6PIKyV7BjFLjHWZbfHtee+8/1cHBPY0zsa2BOnwCyo8VBsVet2fnVq03HfWq1Ddx2XqaQXYvBEsfzhPigiysCbQhLNmFKs7TNvP7J/86/+qdXaHe360t1dHOduSnz7kmA6HmYlvKxuK90FZU3Sbks4WYnw++m+0h3kba8X//u+BJxMdvsasHT+SiZYHTc9xtxXQey78Dd9UMlEuO+Duqlju609TR8/64LGVXvSJUGLbjzuok5PyLUoYChISk/Ryct0E/PpRGMXOhP0K2vtlq1wJC+XrFFtyk377Dtfsz//i7+w06uZvfWwJdRZfxxKSaJRKtj5GGWNnPWUBNELdAsiBJ6pRNnP8fDOgpn4V712Dc9lgQzgKAWLtfW6bZHhhcCULUnZcptl5FDtMP5X/ZEI4xt2iiXHHLpixFbq+zyuZ4OZFD9IolPt6tySJbb04XKg5QjCki4K7cz7xwfi5xEEG622dVsddZScM0Er6pciF+y8ui7BvjUKRrUE+gFdHxZIVVXQ6BRSDUsxQ91ntPGiqleHhs2LM0gKFap9R2cKYiKvMy3ZNOrUiJogrw4V6RcfU3rQ8/PwYse7PMZV+h6dof7k8mJ6jWhsTCAlTXAufO6X52c2ECJyqgIFB3CSFK4Iq23ezoYzCRRD0xhNQzkb4BzeazdVQLCLnC3p6moK4I/vdayINNZ6K3J9q1rVLpDP5bQfWAsrqg0IR9wiilLkCeYOcNEYfINjeUT41goTUAlUjoa6S+4vdcj8ZwUnlDNJYKTHKLlasgedsjhutRa/w7G8IGQfXGs01WGRYEATownKSP5sQDFYsk6jbaNF3sbzjTUqZvP51oYz7seSujYBZLiCeMwt53bYYu+1shmTjaWz3eBlVmptuxpMbUUCy8H7c0cS7Vu9BHSx7ih5epfhoDJNOdTJAlKpSOxBezsZJUfiC3gSzkMrlirioNIBa4rBpIPubRXaq7MXOu8Ke8ZChMCUwIOLQ8MrBchEQbcMUS7CgX5i+XzFfv5vf8H+6e//llwf4v1dHIviGBVPruIAvC/4p+NkVpeVPvZNXVycJJLnkdWlpeN4+nX3dYa3Jdb068evfVPszkpayWS379rtS/zXBQcKKukf2vdiWRfktvFi1oeXlfjSHVxWK5rV5d2lYojlv+LOk6U73VtMOhbsP3KyjgENLOjZc0mkebWwcrWmh0vwf+DIAE3CmR0+eMMGL57Zx1/7E3vx8qkg/b1mQbuQQbBQl8d4jO8/bJesnF8pYRD4CCjshhhH0iERGF71x6ouW1WAJTuNS4C381CSEAG3oJjCSKVUylmRh56HOvK+e9GfysmZgImqCklGgc+21us2bLlY2Vl/qq5MyvqbSDWfbkxTsJwCEGg7xpOM3xrVuj046lputRQKtXd0Yg1cEGTDEu3QIi6dxHGjYOKFAx3d2js2qaowOnbvMIAEIjzDEYvc0EGNug8h+ybIvhGaMgp2IkHgWB6NbuPOXfeLrH2QMCOlA6JwRRTg9jFUk5+Lq2+SGOOvmLcoUYEI0qlCCAkzp3SpKBn1L+3q4sKG05kFaKBSsPCp7fJSD4FwjCAz53feD1xBH0Ft+QF6xxzod0yuFg+PWnbQqqhLpANSFwGilc5uMrcZhcg2Z28/bFqrUrFRuLStOpOKxuFotjqJPHJvZ99aqmr/NxmPlfjr9YamCqPp0pZyZUeMfC0x6s+82fMRY73leqsbJNKWGu3CmaQQkMhxsWD90cguhoENg51NF4y+8/bG/Y4tVmheLoRYnAR0ukxInDITBEshUgt5+iA4cAuNYBkJct25/5Fr3RYY9a4tDPyaqTPnfizBs4u61sRnw7PDqJ2CVHy/DahZfCArfuy8Txj0OZMwUY4Jp74DLFXlMkIyFAAs7/SY84szKdQgjFCuOKIUKTz9O3tlxLHDUKNNdtZcI4oaxpcQ/v/5b/+a/d2f/QmbTOdKonFSy+ro0t/L6maSySCd3LIaj3QySDcK+7q7dJeUfN27dHfp308nxbvE55uSV9Z1uO2Y+87he3Z2WZXEvrYxWaWkE+S+ixifaLolzroB7nIT3CXZ+ujjtcyUHo61K54zPuMYPIhrFt1FUIJ1R+mtEV8e+Yiz1hBCjfEhEmF0etPh0NonxxacvrC/+JMv2Zz9y5ZEgfjyzs4HgR52RkgEnMNGwQrbueWjYD6eBBp9MJ4kIM6CiQ2nK2vzwEnrcmWzcG1bXL4rZZFoSaLylyu7EzhuBnyRBAgep8PQLscopxSsBhIONOmO0SE7uJJNpkslXjQKpwvn1rEnhLSrkSQUibL7m2H2SjZrtUAENoXC7Da7dnB4aDWUOXIo1TMSYje0cscI7eYcvRlXs3JfzzFadNmvcqmqel1WM6LW+Wj3miRO3gJpGR/jem7p6FWX2iApu+akhJ953YQIsGgnQpcyvmN86KoZPsD0Y0s7laWNuGkOBNKxlHh3Eub2cSaj5I0Fk6H1L1+pe57MZu5WTsIsVQRDp8gYzLaiC0A6H01XGiML4apk5+fNvUEERp3kBx51LMDJPXIdZzfL+aKjejYMrdGs2ZsHJauUyuLX6XMqV20xn0bK+05ilscjgbxclP0OEmBwF4eTmRIsfx9ONwJbHHXr9pk3utrPoq2KUgidJb/HfpVdNtcPlwdG+f3xxM6HM3vyYmy5UsPCpUkIoFzcyppnEKCpahbM2On5eHAyI6nvrNuEerKx6Wyl3ZoKLr1/PnNk2Sh0Ki5ftkQflmfQCzsX/XZov/MGow5e6kiMSN0pnP03/pMUr1wbOjQQlTFVxX3tkCqDDuG0A5599nR6v5WKjccDGw6vdK6oI4l2UCj7nlfXhK7RubfqfGehddodW6wX8iR8++TY/od/88+t1mnoHnJaq597VsLL6vCy1kBZMTb9vbvEwHTcva0jy2o27pJk0g1ROglndYjJc7spuSUL1X2dZ1bjdt3Z/eEf/uG1EHR8EbOSzL43mrzQN/3eTe15VkublWDTP3fX8+T3qNLjWT6wYnZPUmiIDDwFFFnN5XZQqtV9eR35efGQQgeo19tW1YiInd/aFjw8yA6dvbA//fIfaefFyI2R01V/Yh+cjuwzj4+1k9ns0K/MWxWdwc1SVj8EIBeOdTV+fNLY57C7wZV7ES6UnODYEXSQLoOE3Ki7ewC7lALwa2lobm08mdqrYGljHM3RlczDD1so2NZBdmIcO1qqGlewUfCIHATkDYecWNFKFRJlQSNPUtC9owOdEyPUo96hdRstOTPgasC1ZfTEZ6HFP0EJwm3EbWO3QvAjgJGMqILhIsF/Ei+PZEdwkOKME8oLOwKMk6JjIIlX6T6CJMnp/4w2iZice6QjqgYPUrtzC6KdX1EUAbIfKY6AdX0/SjMR8QD3siP3EdwY/SIM7XqazgsNpmO7unhpp+cDmwLekCFvSZ3VeDqTnx1Ak9UGMnnNTvtDof7k+I1S/5bOCyI4aEZI8jv78c+eOFhpA8DEnbutWNW4DDdzksDDg5qOgw4nSFauMdJedC/ojqqL1RvHdy+UiPZu6/xOujjGl3Sd+Ak+OunZUa9mJXXwrhrEnm6+WOpe5O+MM9lnN5ttG09COx1O7dk59Ap+HiNTgFNO18Cmh8R9NkDnc2vNWkH2RICeeH+M7qfTlTpfTH0ZjY+nbiZbKG7VOcpkSjy5kgUgpSWaXfOCM5Io07RAKFzXQXVXE/983cJrrukBY0qJkwMwi7o7D5Le9SNCzf1HweVAloLrY26WGlFDsGeXCfeOe1Qo0GgkinanDF636JQGEkc4ODjQvTudBParv/Sz9sVf/0XtaJN0hKzkFE8XrgNxhAZP//2mju225JOO5zclsHQSumtsTSfNrK4z+brxcdPNUdbf9zVZ32/C3Jvs9rXI8QvfltDiD2dfEkxm57tUF8kkmXzz6T/f9sHzurHDeawrKQ6SiMf8m0sqUV1OJ2N1VQhFCwQCTHsJ7w0IskOb2W0sMK+cjuzZB39l73/9L6zRqFi9jgns1r7+rWc2L5Tt848PrD+aChnWaRQEUAnnM1XNPGwiS0MN0NhnYe1mXT5yuCEEwUxSVI1mXa+JsStwcpI04r91SFwizua1u8Hbi30deyHoCIxf10JxklD9fcKtIyqu6HQlq+aQaQI+/0c4uCxXc5KRWyE9OjnU/pAH//jwRA4IgBW8UfH9BwhV/Z3AIBdtxoPxLoXXr2qExiqNwC+SMCAdkc99V7feeQAjwcXGuiQT6YUKqOCjRXVrUArElab2j6xXMLAVZN73bAUJaET2PlT3BUetxqauukeVEyPZMe4Fkg4ADXEwlxFBGHcAjFsDu7p6ZWev+jbB71Dk+I1NZiAOS3bWH9sCncwVXZWP4qALqPOOrgvd83AGQAnlmo392KePlDAI4iR/CP4Ahri+Z1cjAXPeIDmB/AU5i10TXEccL/CPiwQQ5lNg8/nMAAAgAElEQVTsc6ZWb4JuLdpgNJWPHJ/ZfLG2aqNl94/a1qogFEBX7omLZwIuKT+HQLrcNOZzqzbqum+D+dq+/XRgg7AgE2P+Xd3WzuS+vtuurN2s2OkFWpYkLbPJzD9HRAlKeSgaoSyx+J40ZGXcurXcbhm5z6M47q4j3A8gHkVmByyC1o1QtE4niFVy5F4RPdPcGioYoPIAOik3pKaiZOcR/5pjB28SYA8obJCssUgD98Jw0BdxHmd3qaeU6O5K6vR1nxcK1mi01QnyDI+GY2vXG9ZqNuVg0SgXBFbpHrNTfa2hme68kiCWdIeX1aWlG4XbYmw6FiYTTPJYWYknnUiyuq74e+lklH6ddKKO32uab5f8uX1NTvpcs+L9TclcHXYWzy6rFc26wMkEmKxUkhcj62JldWjJKuT7+f2sn+X48QVN3kx8L+Z6XCvnR+MGNjOymYFDtQjdwDOiJDgZ2UdiVHuQoQnIy2lgq/nEPv7Ge3b68okqRohr02BqX/vw1I7uHdhRrWLD2dy6jaJ1q1srbkH2MXaJuF4R0RprFY4NJ2m1nNtuvbTJBC3NrTXbLSUz18F08iyBpl4pSNIJPheB+TunQ1nKEI4OWzVbLxnNOmmehMS4ZcwoC9V39pFoSRIsPR7o/QERRwEELUaux0G3bce9lu2WS6s3myIeM/4CXYnQr+S9ZKcSEb41noTLxb7Fx5M0ZVK9QLPQXFxaZPCI05ZnlCoz1qUoBuI2qmLfWqlaVwciYIlQhW50m7wf5ZJAJxhZH8GD9rEeosTROFR2ABG6MxqLauzJaxFoI1mz+H5iHyS0pnZCjDJB6YbiZF0N+vbq6srmS0jZG3m2QRS/Gk8tkKedJ9tWvSIgUrDg3LcSxyaJMarm8wbA8e6Dln32ja6I4XyGjBAl5g2fTSu7gh3SlWMCrOMyOpbigRXxZOO+nS9EbEeaDIoAMmDcYyL5FwrW7XY0DQBvxNiRHXCr0dS9HrtQEPTVzeLCUSjalfa+eTu9Cu0r372yTvtQnx8dHdQLOrRyCZ7ewh4c1W0wwaA4L61Vjg9dBFFnPlek00Cnch11f2+3AvjkANAw/i5WLEeixasx2neRTCgCRT3IATiJOzunE8WJTs+oDI7ZTbuLCAAokp2TzH1/FhfZJEzEtnlm2M+5pQ8amEUbDgfOr9xAN0CcnO6vbAXGnVGyJfG22wfa412enekaowRUazWFWv7Vn/8p+9Uv/rz2umK/XI/gX481s2LWvu/FsTI93sv6+76uKaupSCaG5LGSye62Bier8dmX8PZ1aVn5IX1u/D39WlnJ76ZEqTwAQCUr06YTXrrNTGfWrBdKzqDv0hGmK4Gs7vCmi5ZVFaXPcz5HLsy5OP6ePKiKVxUlO1WgeLAxLsKgcjTQzJ5gwMOjDoGx2TK06fDKvvGVP5MgNKM/VCtGwdwuJjM7OujZGt3NSt4OpfAeKgAsAZlcj/q8u1BliGRSpK5CkJxOkHZix4CsEzuVlW1zRavWynbQrkvpZAsvrZiz/mBq33iBnFhBCD/EmwGQMC7lPTLyZAS6WLqrw5IRKqhFSXy5xxlJqCrx4Tx4PXGRjo+6MmxFDBg3626npbElSYtrwhd8QXkMEBB4M1HnFVfUqqqkUuJJ0dXo6c4iygDdWISzVNYVjcCBCQQaLfYoYKKxMjB+BeprhRRHVcakcyVZOrTI0YBEpqNG1AXf5bhuIkhBt8WBj+Ydol6LfRIoRgxmBYP3Tu/q6tKm08Cen53aJKQLQDMz1DgRQNPFaKrRJu4CdM9QBEgO+M/hPs+9RrIjAVDIoI7yhU8dioKCczoF06urS8sXq+q8AAs1SkwgSH6AJaAYbPWaPubbyoEB+D7vGUcG9rycT7tRt2arbsUKxQuIyYoEqzFfxXUj3nVqjA7garOSSPrlcKZzHgYLe/+7E5tvqkIfcmngmHE9EAj3MXzBDtt5o0m/Gq30jPBeZZjLqFHAJPQsvbBCN1WWVvOFVHI82UEkd3SsUJQkLzrOqLOWyzrUgth/UgIIfEbQWijtXDgdSpEXV3mrVVv6HLwjfK1hqUJ4s1FioiCj6KUYZJQ5DWcaVdPWC4EqBaCS02iiMSrvvVau2UHvwIajvg2HfRnflqtMgSp21G7bv/5vf8cqrWqkQvOaVJ6OT+lElkw6ySQZx86saVZWYrgpEWZ1Ucnm4C4xNKurSiatm/49nXizmpz095JJN1kUJHNS1nX4nhy1T0El3RLuuwjp5JO+0Lygdkoya/OvrA8968TTP5duse/ywaTPR/5k7FFE1ibJRaOz6NxiEiujDm527ds2QPndow1cGYGZoLQKJ/byww/sr97/qk3DkZLPcDSVVBQIk+0mL8PURjVv+e3cctul+4xJwQTDSVBrjNB2qmxL2ITM5xrVMBqjm6hWSzJ1nUOenW/FJWJciggwChS2obMz++7LkX18Obf7LMi3dBpFjZpQ0Qf9aDv2JlitvIbjC6AjhRjvhL2rcwUJKuZ2o2nHhw2j8wKdd3J0JGAKoygOHoNQtLRiHKnq3InFkg/TeNCBIFLMEFCAStuJ57xvRobStkTaXvstujGFr2t1eoKT7qMIii4wC3QKJVE6nKJMPeVLyPekeBPLn7mIdnx/xfcQ7zdWupejeYTSjLSkleykk7mKdqLReG8yHslEle7ucjC2gH0XC6qd6Tqf90dCVMotfM2O0knmi435HrSYEzKSe4S3hVbpZx61HCxSKjulIZyJyqCio1SwFrh+Kb2UbLuE84lx71Z7MN2TkSqK6BEICtjOHj64b51mTVtXEiTHWC23VsexI7ex3XKtrjceD8soOJ+z0QxKBea/W/uP37qwjdWtVqnr+pfL3s1Bb1CKAYwFIAWOZr4gybD5EgtZL2zwjwTAlEONSIwbV9eho5oGodxIAIWVSvVrtw/dU3TaEYiIpBOrC3li4ziejKShqomIFynrNbJ7LsOnUWaJ7u61JqY++yge6bgR8MXH91gmrW04Hui58amDS5mR8IQyju43tFybjHTzZq/OX2hHigao3M8tb7/1a/+p/dwv/R2bBG7bFcfAOFbuS3JZySwrXu5LBsnv7ztWVlxPfy+duLKS576mI3msfZ1mOo4nz3tfU5ROeFmvn76+3/NebxtjZl3Am5JV8sO5SwK7qQrISmY3dYjpGyN5sRXAI2scbu4kYOV15acj6JT0EKEWwugt9sSiI0JhhXEPI5jFzD74xtfsw7/6urqpIRqXKLzvTFJP7EV6NbNSbmWl3NZyMmr1vROxGCURRoUAGLT4ZoQq1+61jWeh1Wo1JQHoBrhHE+xwBGen0K2XpURB6iCBf+U75zbb5u3RUUujHDQTh+MA6RFJcjEGJSjiZA1bDXRfTGIDVcnui9eTpqXYAhu7d9C1Gsr725wdHxzYYbcTkXMjsi+7tWhkLHFq+QG6Yke0DrtOMuoepebhivMEaSfzs8dxZwQXNCFZ8e+ARNwdXm4HUcelgKM85sjK65s+4vRFdbQ+Q14jLrTUVQiG7u7kfoKcE4mUhAEy1OkL8jrkfHTP8NNIZPE5zG02Havb7w+H1h+PxH9EOgy3bnY5dIPsuujaUEIBfEGXznlph1XK23RBOsgpMfD3T73RscNOXR2j5YoCQCAioJ1RsWCtetm27GWpB3T9ciJgb7Y5cS1BBpKr6OqK5ZqdnJxYVS7eWEkVrNetu/B2vSl0KLtcEgS7OcliYYrKrmy1tRnFnRXsT776zKabpjGyp4goRUomvDZfqMIg8Uay41Liws61GkyxJi/YCh7rdiMYvzpQcVcpeLfWqFei80cMfS67JaYl191MAsFIsorR1HGsiAtnnu9YKIKkLt9K+RlSyFSVwNgDepKiI458ECJqTLyr5XVFE8nlbDQCfe1jUr9FmJFHvFFdA6csIIdXrTfs8vLMdgiuS6za38fbD+/ZH/zB71o+omDErx+ffzKupRNf1s/sS3jp2JmOjfsS0k0xN/lvyfi973fSr5lOMFnHyEquN51r1mukk/lNCfv6Gt8l2e37AO5y0ZJVQTrz7vv9rN9J/+xNXd2+CxEDU7i5VdmhGIIpaOIrWfmzu4NUzhQrFpKlOuVB1igtnNp7f/Zle/LR+1avlMStwgtuMFrYrupWJNXC1u63C5bfLsFZO9ydfVKxJPV8zhXx3grq7fOF7FTY2bD3wEAT9QeC7XAc2uFJT+OfIFzbpx92XUtyt7VXV4F94/lARPROAxQp+xCAKp5wGe+ow9hstVOCbtBq1JTMUSnJYdLK7iICKJBE+TvyYLwfxpYnxyfWakAZYDXm+oLygROK3l0SpF4SqZMQhQSnj5NKAfd1p3swEvMH2Ds/se3kNA7+E8UUN2qFdyjgEAFvJQjpNRmcQK6qPdK6ZCekMaYSlJuYco7XD0HU8UVnJXQs+7pNOLciai7aKfpI81o4GVpDNJDQmHGN59tUBGOoBi/Pz7T/YWwHv0rnV8oLQYv6CPcNoz51fkKkFjTmg8pQzu9sk8tZo96wB8dt2+5WlmPS4BRDCUIDSkFEmu/nChWb0c0IPVi00zOEoMvqCOe4hY+m9vjRPaneAFri+lfqZevhKj8LtV/tdqs6FuAJADcAl3h786UT22eARgoF+/DZxD54MbdGsy0ksO/1SJ4uDu1jX39o+ChJIYzq+RpOkO9a2W45s0IVNwGUVfh5LxApIGQAFcm8gWxGvCseY+rZjQqV10hh77xdytS7RpU70S7HZd7QvgXYhaYm95nTD2ISebyj53fi0aYQvSoevPBj2jCZoJvrOyI9p9oFO0Ed/qubs6IfmxdFgQIlGA5UFIj6gT/ldmu/+1tfjHh3jJv9WiWT3m0JLx0Db4p3WbExGfz3xdN0ItrXSKQ7tOTrJY+dFUf3fS+rEbqtkYk/8/T7ib+flU+Sx7wVoJL1xtIHjQ+YlZ2z3sBdOsOsi3HbuaRfP/335HlyrKQJavICxkobbifii3HAIw5Ddz4YMH72dV/+oy/ZNLjUA4ymJSEaaH+5UbdJMLVeo2i96sbWIePEnC1QWRAfLGfT5cp6rZYCOaK+q8XKQNUhC1Wt1YW4k0vzbifFfPZXqqbrNXt0WLH5bK5O8sOzgV1OFtrjId5M5W4QhDEeJc6iW1kp22yOTQtBImfNRsny0Q7Lod488OzS+NWVNWs1OznoyAm7Xm/a4cGxju2WL1S6HtxAF4qcHQUxJcFYwiryPtNYUWLQ7jpNUhV5XdZBO9sAVnCdL09415V4pMAiybHIo+w6WEZ6nhF/Do4cuzmv3iM/N4FLfAxJt+HuBj7K0ugSsju8KYjMBfZpUQS/RmlGMmIRsIlRXxjObbGcacx7enpqg9HQgnmo4fZyiXQYpPayTaYzuUtwrSGax92I9B7prCtlFTjsZAXEEanfOyDuO64TyQF0rpRNIJyz97Ki5dYbuxzNdL2gmeSNRFa3k17TdutQSF/2R/flLYfzd94O2xQ3W3U+IlcDvJAnHd1zwUJMaJdrO+sv7Onp0jY5xJcdIelcttegIG07aXiifbeg/LjgmNlgMLF5CK2nLDsgRLrJUm6h5OuM611+pGijzyS9W/PsECVFrzg82b5OtEqY0lB17ht3hI8xSfbuYCAqQmSoGr8uMCclPLr5CHSm/VwhJ3NazpWCQZJl0eid6Q6fgeTEhA+C+1rXvvz89IX+LP5exAf81FuP7b//g9+VK228800nu3Q8SneAcRCPz/u2ZuGmOJyOnVmdUDKpJWP0TbH4po4s/nzi176t07xrF3iXpBgXF59I+nR2t/1y8iLvqxjig2dl15tazrtULFlJLJnNs46RdWHTVYh3AS6pFM/2eX/SF4xm/24EyljTCc2MHHn4V7PAhmdP7K/e/3O7vLyUgWd/MrVes6lqcTCZKVidtItWta1Vi3RLWzlTc0x4Wc1mXfsU6e4VzKbjiQ2GUxF2OY8QPcJyxYajQDypeqMp7cXDLvYwa6mhYAb7reeXSsZw4TS+Ws7dKFb7RrohTyJA0NkVcexaDTUX73xckNl99HjIl+Fc+7leE6X3tXW6B3bQO9K+Rqlk452fFwEg/ryrE/hEHVROQBwMLuki5USg77uaCcdgpBgtRxwkI6PxyFdu57Y+BBiBaWSz4wr+cbDUZwkQBTSe+AyJUacM/Fxn1HdzdCaRFVC0O/bfiXZ5jlPynVJ0T2h0rZvaic0UAByL0R/u3QAcQMeeX17ZeBrYdBZYuVyTsgrXho6OUSPjvvUuJ0K1YPRFTEYh1sOlRI1kY5NVzjpVk24k1ws5OM6De6PdatgYa6dKTXs/Rp/teknqKqfnE1ETjntdIUXN1qJbdLst7Uwx7oWecXII8Ml1NCksnHOYk+YjxQ9MN8ag0/nO3n8ytsWaXRfWOs5Dk3u7E96ugT4+7NwJWclID8UfJMEmwciwksPcOA8HMEpE1/SOqBu7Rm/Hu/x4dEkx87oVchwRUxTSP6jO+OejBBmPHONuDFTmjilKJDcH4Z89cNzNkVSh23BgIUbFxYs8InEOmU707Hh3rBtAo0nRXVBmYVrA/YsAerlstVrVzl4+tdwOGyDQm4w5uceL9vv/5Nftb//0jxniEXHsyUJnfqL7iN57uvNLJ6e7xM2sWLzve8lzSCedrMR427Fv6viyElF8vKxclE62+841/bvfE++TY8zbkl76JLPayayTzkqWWQnwLh9g+mduOud0pfPJ7s0DYQyyYI/G3zXWzG1sGkw0NhEXToLHjkKjatQoZT6z0w++Yc+efNPOzi41uvz4YmAPjg6sXMAjzoVq6yWzamFlx82ShdOQRsKC+VKdwAGIrQ1K+fiHrW04GLhMVhndvam4WDyoGGRCdFc3UCqKFEyUogN4djmRHmerWdbx8iDUVhsbzqYWrnZWxbusVBK6jt0SIzQeSBy1CVIgCGVaKRNUzFyXCnD3T46sTpe129rR8T3rdNraDxpBLtIVFLQ9rr4ZHREUtNT3PKZkQ6qQzYwbbvIDJMcYQ0IvA6cxruzVNUSWPi4d9kkDV35fYJRo3xab7jJuuwbMxFDzOPmKLO6OBpwPuxWNM6ORmJCfMTFb+e21Uaw6LJLqEjFgH22R8NjRcb8MBgONNXERl9yYQfEIXepsCy8OYNBCHTlQfgAnZo7GzOXL9v7ZQqPy++28tSuUAfDPHByDxBj0hdFoas1u1y4GEyXDg17HVpuizVZLoWuZKDC2RXD8+KBlzVbZ2vWyBL+PWmXLbd1LENUg0KNw3khuUCZm4crRk+WKffRyYhcjUKx135sW2R9utL/ly3eykWIPajg5n1Qwbu22q3Z1dW6zaWDleteK5fr1qNNBJZFTRUKgWd3a9X7stdqIiqgIL5sMtA4k8gijLjEW7k6MM0l22w1IT+dLokYjrcuI0iBz18gSShMKSfhs/B7FvTyYeaELf0VKPtLDE2Efqk4sRQaqlO81aw3JjF31r8RDdKQ3QKuSPb5/z/71f/d7Vm5WvDtPOJsnu530n9MxLuvv6bh3l9idjoe3dVJ3OeZNSS/ZKd6WHJP/fltyTR83K29kXh8UVNJdWVZXlL5Q6bY47rTiF46Pka5abnsj/N6+ruz/z+om2dXFr+nO1OxeCLI+BvEKLwrQmHjix5Zb2XI4tPMn37HvfPCBXVxO7E+//sKWebO/86PvquPKoVkpcMXGHnYLVs9vBf3HzmUcLu3osGsFATCcVI3UF9U/XwRTUHk4MjASGk9DK5VrShD3jtpWKTCO2lkwm9mHp0NJlHWaFasVdlYpIju2sKsA/b6cNdmlQJZfc+4e8On0MNKs4VUX0RK4Boy40KkEBHN00LYcli6Vmh0dnqgTZOyl8VC5pKqYL+00JEIcWcxEDgeAUWSvQ2LT7iwOUI7WpEtDjV+oyjgwRQEJvh0FhoAi0d7kE/dRlAwkGRbv4uj8BNGPoqTyarSAYxSl7tx1KVH/J7kBexeHUomSrjLaIfLaOecPavRJJ7+kW/DxJ5JW+CCiaclnNR6PI1+6uTvPa3ZMYnDdSsarHBsfO9zJBRApVu3905U9H6/s8UnTutWclfO40uMU77JYXNtmvSxxgWqzYedDCqCNdbtdoTEJzh89v7DV1uzeYcs+/dZDKxV21m5VbDoD+JEzT+ugidcCzYCEBAnMPhfUpsTKdyXb5PL21e8OrFbtqPtGGot7jC4n+SzHiEhRIECrwp1D5KBasIuL5+oW2wcPHAgEajOm9yRQ2MnjxXEjjkH8m7qwaHd3TYvS6NnvX+0MnaDinyeqKrFbhoQMIqPeAq7tFKue7Lyriu+JSFA80tyk4JDg8zRCdLLNVMHmDhbeAfo6Q113hW4vL6AX043T0+cCxKAdy2sJHGMF+we/8FP2X/zaL9gU4fjoGqS7u9uSXTo+x39PxsN085BOLnq+o1VA/G/pDikr7qZ/Nt0wpM8l3djsO+ZNr/09HVnU7d6WO/Z1pNfnFCe75AW/S0ZPZtN9VUZW5ZB+nawPMuuDSn+w6eT6/VQO6deMq0uh87ZrC8YD341JI5CxCKM9Kj72HTtbzyCTL2189cre/8a37MOXffvobGxHx10p2aNBWbSNLaahNeo5e9Qt2jIMbTJdCPFWb9SsVvYRKmU8YIf5HMsdmquVTcaBhJ4pqIeT0CqRvua9kwPr1os2C6bSxkS26tn52CqNmrXEgwJxuJX5J7B3VFaa2LasHBlIVU9lW5EuIPsFVzpR1bvb2moJmnQrOx86RTpEyMQHB111NXQadIOuuRw5HeRAMZJ0fDcDOcNdCKIdG8t9OiVx1RhLuimud4QEK7efASwiEIJ2qWgsVt1rLrLgkVcbXxHNIYeCMTsfCO0RMOV6FxTx8mICusZpUkehABEqybswOQa4F5/vpiKiewRI0C4Ivp3Oy0ELTleBk7m0KcTrzVp7nhk+deOhuid+T8o7EQIxUjTTaBNgDO/l68/H9v753BqlirzkirmNtco7q0SjYqmf7HA5L1t/NLPuQdMmwVLj8cNe2y4GoU0WG3X7UALeODrQyPX4qGp1kLjDUKPpShEpNoqspZCRNCpXVxPb5IpCiQ4mobXaPXv6cmzDeVHKKUwzeA/uVv5aoOH1c4IVlAto50jOBSYfG3v54mOr17tWb/RUaDH6R2FGn3eCXJ0MoHG3qHiS0JKMd62fSLRRkrtuGf1BFiDEu0/JivtnpVHkTp0d92oZ4ro6K9YQ0Q4wmuzEaEySHRMV1hhS6EmIUMRjUJcsc9spOl85z5erdn7xSh0hMmRMgfzfStZpNu2//r3fsrc//aaLz0fdXTK5J2NpsllIJ8GsGJdOJslEkfXndNzMaiCS39uXC9LNzG2JKCtBJ++Du7y3m2L+TV3k9yS75AW/a+K4y8W87Vj7jpH8vXS1kLxw6fO+S6Lef04OCkAfU1YeqCmsFk5eVpx14upyNhV/6P2//HP7s698VZ51VLgP7x1qVNhtleRnR6f01v26lddzkb7h7IGQg7gdOx8wBvLxKACVucHjYlSCGkiAxiXE11JBo07knmaTQA8sOPSPT6/sfDq3o27HKvmd9A5RYR8EoRbzzVrJKnm+5+r9VOk8iDUsWKplBXm4gQAj5MoNDDxXcJWUopugAkyp10Fh0rmxtwCBR+Ag2ZAp6A9cdV83I7qTjAcZ1DIKK5VsS0YhMLKvAywg3zrGifG40Hlq0lfZcD38dzXa1I7U93PqwOmu+D3tZKIEG1Xn6goIRkpMbudDdynkbEwaJ+lGCiTi5UU0A3Y72DEJQikgC/tGF4jW70JQl7OEixBrCrDcyvoHPUW/b1Y2Ho+E0KP7Ldfq+mxncCbhMVbquu7fOe3bf/jWuW1B9u1y1sMNo7SxRhEfwaJGyfAhD9plK2zXdjqY28lx3Qaj0K6GC+u2a7ZYbcSze/ud+0IzToK11eoVe3CA4SjdGOa/ZVutQnWUjKm5x0AMM0IfDBc2mq3t6KBmp5cLG4WMz+tWqdc1zCBpx8nNA5lfU75iFOz1yJqO2JY2HFxYvXlkpWrNtSvxI0w8bBwnTnrxsbnH1MVy/8QAolQlz+/F/+nZ1wgTpXCK04gjKfoIo2Lv7ARSYV8rJRUHlojTKTK6d6vxf/F7YoXBSJrOPLanuu4sE5Jj/JzuCZDKhYK1qnW7GlxJTJ6RKXxLgXuwCCrV7fOfe8f+q3/2Gy4FF/P3Uru55LmkY1866d0U47I6qX0xMp2gso6773txYbnvXJKNTlbTk9Vl3pYr9iW7fR1d+ni55Bjzr3MRszqu2046qxq563H2fZhZb3hfAt/XWpPQJBlGZV523g1fejC1c9nYDA8rHpj51P7oS/+n/dGXv2qnF1MrVav26P6Rqsb7vbI1Clt786RmzeLKrq5GtlhurFytiBBOEkRmaj5j74a8kVveTCYTqavgVQdcHUAJpFaU4o97dVezR7Ipl7NXdHX9sZb33WbdDuoVC4KJ9ScLjbVAV7arjEdXQgmSPAlYNVwd4AmBAhQYwPdr8pRDEqzRsKPDnhVQ5ShXrXt4KKmpa4NQWSHxe5GrQbT7UsUbJTv3nEHRxHluCgwkRCmIRBV8RD6XDQ+BJNoPKjxG4tBKRiA0oUSQLJVVfXOY/Lqutvm9KAFSTKDwH4HUXROTX4JAj1QaQRY0nhQ7pJevcSV/jmZktpayjnMtfe/kiV0u2hvnYq43S3UDnoyLFi5nCpjzKa7xWDOR4OEM7sQv+/B8ZP/uL55KJzS+p+4fNwRlh+rCZ0aioYvu1EvSZH3Zn9vjk5q97DtJmxF3p9vSiHk4Wygh9w6adtgESovuac6OWsiuAabZiK7CR8I59Cck3pz1h6H207g+nI8oPDDUbSgRimAeTYNdcPk1eEcFiCggBXVtjJtX85kV8i74jYj1dQcYK51EwJbkc6eChtGzdmivu8c4IcbIzfhzjpNOsoKnS9V1j8Sir8EqFGBRoQMSE7k5RxUbS1sAACAASURBVFvGQgeOytVrCQTlu2YKwWAaRIjr1/Jy8S5YCYnCSshi7yq5j1qRSDvAIueQ4pMH2jUnRCp789/5zV+2v/mTP2bTGTq5r4U1rqcRqTFvssDfl/ySSXBfZ5WMgen4fpcO7rZYfpeOLn2MdBd2Wz7Ydw43dXNZ1+YTyW5f5rzpDe9NHInq7LYO8KZjZCXg26qXrEpi33tIH+s1uuu1qnq8LWdXAzKrVMjZ5ZMP7X/7t//WvvHxK0k3tTtNjSzoah4fVeytk6pVtnMbD8cWIm1VLFizURMYA54TOzoU7uHtoKSC/xhkcipQVNOZMSL5hD5ft1MVLwtVDqx3ri4v7cUVKvtzVfn3D9pKTi8uLm22dFUSwCo4nZ8PUKpA/aIsXhWSVexyMHbliwQuNGS0Y+v1OtasVwVGaba6Vm81rFp2cWcZskYmpFLWZ6zHeBO0ZQzzd1Vet++RWHREylW358g2qX5EsG4SmlcU7mMXq7BoXybDV985IlqtAAVdIe7yBAuH1vDalZr4iluBghvnFVFMnNkA2OD1iFXfg0wMMpP4Ls6eK3DIdQGCt2CmgHciSbGIGhBzNkEjMp7iNdF4xHUAxRSUV/icEWfm97HbGYRL+5//72/afFW0Qo5RLSCQvB00anY1mUkc4M2jhvWDpR00inbYzFkw39jzi9A+9bBtH7wYXJv8IkU3W6+sPwL4ULAfeHxgrXrRpvOtNRolM7iWeRLdXNJleM3lSyWbzJYWLlF48fez3ORtueWeLquzRcYurrplZqtRnnd2UirRnoqunj3wSp/XnElHcWfNRlsWVDGnzjtvJN8QjHaKQBwL1IVLN9P1TpPPYdz9xd9LdlfJjsCTHcWa30Px8REi8GRHJ+nAE3c48Hso2dWpBCLhwV8sMMYMIprFa3f0OC5q3B9J3JHYxSG1nGT+eL3BcOQcVBHPyy5gXaLTK9tn3nxg//Jf/I78/rS1zujsbkpqyaSYDOTp30knn+R13Rdn42Pc1NllJajka2d1cjclKa8VIipQ6v9ZyTHrPd/0mvGxP/F5p3d2+y7kbRn+pmQS3yzxG8z62e8nad52Lvs6upt+L/lBxxfRqz/n8MQ6fVW4Q+HEPv7We/a//K//h3103hf8+/5xzzr1qh23y/bGsdk6DGyFmSW8ppgAnc8pwQFS4eFgXKIAbDsLxhPteRiDskvpdDvqHBhfNuv/H2lvwixbelUH7rw5Z97pjVWlmiSBESCwDTae6MaYoLEYbAzCjRFzg7FsEMbd/Sc6ou3ocHhohztsQEZCAk2lwaikBiEkrFlCQ2koVFJJKqmqXr1355wzb8daa+9zvvzeOXmv3E8U792bmSfP+c759trD2mtjvtmc6cTJ6al9+Wu37Kt3MKyyyV6q3UHPnrt9x54+GlHr8fr+jl0ZdKi4f3A6o8RXr93mpgNY4j/0FIlwcW6rKWp1YmXCiIJ8AEDc2b9GsgrINkEHJxu1gckLajCHISRNnQof2siobeLwADZ47YhGRCo4V68gSCde7AcAQj6NUOgGAEYExwVORjoTKSk4CgWF3IGOBjgBsMIoeAsEjolm9jztAu8cJwmGHaJn9r+RVKKGbIAq2fa2ZUvWDaWyj7u1mELSbctWW5JHY8S3UnQCYQAohZyzTgnB4ykVSoAXb3jvZ+zxp0/YIrI3RJP/uZ2MJdiMf3cbK9tGLrPRsEFrZTd2m3Y8WlAIYHenz1aDyXmD7SXtra5h2i6GmO7sbNvD92G6BlRcOrbVQFO9MS0+mk7t7HRhR6M5Zbwg9fbs4cR6rY6db7VtNIbA9441mh0q9YDtiXtM3UncT6+b0rCfq07VaWPKBsSx1daB9H7Uc09GaLEoI0GsO+tfmZhvRFZrwBOOT9KAHf19qfEqDC+1v6TrCuavnkelMKWXqbSphNA190/HwRIjynNJMDhQGCy8heHIU6oN4U/5rJXkDgarSOej/ozntGHcN6ihHxyCTS3HC3sCKU2sD8Zzba227Gf+5x+y7/yb32FnEInOwC4APrVDVb+rA8SqqO0ydrAO4FIcqHpPatM3gWX+vjTwSQEv/p06NlU2Of9MDribrrnxjne84655dnGC8XCkJ3CRJ5EDSt3FXeZG5O/JI7a6m7AJVKtuTF04THFZHyWi71aKzcan9umPfMze+Sfvt9lqboN+367udezeKz3ba69sOj1TM+90ygnXoGYjUkA0hz47GnP3mnFcKFz0BgMSGA5OzijUK3Hepd28umsnJyMbYsM0lvbMM7dYIzyZLOy+awC6jk0nU3vu8MTO5ucExgeubdvobGrPHo45dmXY61i/heGtmOSs+WrqAlBKb4mIFZHccCjhYGSjWm3b3QNRBc3ISKeChabp34gcERF5Ts9nz0VqSOQNeMmcA8ZskJRPlLraYv1LFHt5z/TWfQwOZcNApMEvXAAZvWkg7mg6g1LLwe5U47OOrY4FzfbjOBjlmoqohJEomZ8gvmCoq1RTlN706A0z82gEAd6owbQxMZBszEhdgQjkZyxyDWpFqImiP3OpSGjq6T+uccPsre99zP7s87fJWsRcQ0z3Pj6bW6cHQ3zONDdOZHuwRSGCYbthw+45xwGRBWsY5jq1xQptHE32t/X6PY5ievCBG4wuB80t6/QanJYAQYKj4zNOJ3/m2TMp8vTa7Ms8Pp3ZA/dcs2NGYS3rDwc2Rh8eG9DwbC45oJjzBlmv9ui6JbIHZihOMWSWNbBok1BT/CnAG0dJIii+ye9btBUE+EWKsGj+9w0a9ypeD3Dk3/oGb/VQOhLOEF8joxarpRQ01h9RFicrRP8e75kLkxPMNbAXdUOUEVB3DuateknXI5ACwFkPVt8obACIShAdgOwe9iuG+2It9/d3WYd/+L7r9opX/ALrt2mEGnY2tVu57UvBcZPdqwKQPNrbZANTcMptd27b64CmKgqss7Ep1qT/Ts85X/8UiPPa36ZrYxozX7yN6HhByJkuUN1xLgNS+cVWeRLpIlTdiIteT8Ez9TRjo0HCSQbAe4zAHZyObXZyYI9/4jP24cc+blf2BvTUbQXZo5nNR2PbYspmRs+afAiMy5nNaCCYFoIx5YYVMYSTx4fbnG6NCAHeOfKGw27LxqOp9QZ9quffunXLnjs4tYMzyH+17Hn37LHX6bk7x2w2RhvBvVd2DP3hT906sjEGdg5QD2raEIMnIeTrWoZSjmjYdDQCG4FR32AIpf2edVttTmvf2d2j5iG0Nqk3yP40SawFsQP5PYkJe4oINTq0Z6BHkWN+pGAiA6X6CKJKpE/DWEbzFCshPtpHXm2pZShpM0+lOY2cwLiC+kzfQUspKTS9K2J2bUOXpqKGC0BwS1MRYABJDvIRQVh7DbVVCoz6p4z0YN6jAdmjVER7uF8kbkhhhBEdweKcfZa4dhjQd37gc/aHf/akDXo9knzQaH5ytuT37qKGu1xyVA6iqkFvyx641rM9aHevVvbsCaYTLBnx3TqacKjp7eOxzVZNu7o/tHuubnOV0ES+3dd4pNtHZ3xOYKgx2/DwEAYYsl0rpSnPt+zm9T07PJ1YvzvkOqGlBnXk8tkHAYSjItRfxroXokZc34K1xPL+GYlOUMQZcbq7nJKIpoPZWOwjtNs4oSmvxcV7CKJZD178Dp4Qao2ajFFONGAaE/ceTFG09axANBHbuLmFOZSRPhTYCfsEZG2k6luStCPRxWctRnQV9mWtfsdrFOCDMY22hYfuuc++5298p937wL12OJrb29/5x/alp75iN65fo4rSr/zMT9iLv+sv2mg89ll+ZQo+j3IjMs1t6mXsc2oPww7WgVUeROSgU2Wv03PKI7D8++rA6iLw3PR6HdCmYJd/vjKyuwiM6jyFupP7em9O3Y26DJDKwJWe2CakzwFUyikyztRsZPlJ40N4TFDOx2c2OzuxD33gA/bFLz5ug2GXQsuQnoLgc3M1t9b5nOon44katJHKQt8SDASMhRpMJaZMo9Du2GQiBXv184CC3rHJeGo720Pr9bt2cnxgTz31DHUrYLCgU3ltv8fp5CcjGMu57e307PpOX9Ol7xwTwPb6GkKJFCjm1CmqU+oR10pmaaPBmhJqh/gMaOXbu/s23B5KMQZ1BvZbafwK7j+Hs4KiHcNRnSTAFgMYSNQrQGJYzKRg4jRwkDWQjsSahtfMRnMAok8QB3CyPuKpT4IpSSHe80VvXSOaEH3AEBdA5kxKaWY6EHv0xrVuofdNkWoLLQkUfAawISpUNM3z49QFiTKT+Ofnw348RG16eFyODNcpoIBvBFLIfLVgbfcDn/qyveV9j1MkGo7B6WhG9ZOtc9R1QOHHcwWFFf/OrS176EbPbm5roO/tUZsyb5AlHY1mrubRsjtnS7t6ZWA7/S7B7Z7rO3SoxuOl3TqAoDTOTb2PkK/rdzskqqBXAKlIRCLzc4xykm4lrgfEF85xxDp7e4iYq03rMW2N1BwErCGDBr9CIK80NhwFpeZBhMGzEsCQGs+0bpZGbQF6sX8ZEdPZKJ3NOI7kpMWUlU0oWwmQztRncY8kGoEGf4wYKqOj6LeTdcAROphAQgF09EiCsCU2Z2pL8O+UDKUJ57jvksN78PoNe8nf+V570bd9m12/9z5bbI3s8c9+2v7df/wdO58z4W0vesEL7Z/96s/YDA6kM3/TqC3sVf67KsCrA6GL7PMm+54HAKk9rQOYukiuyvbG8XJA3QRSqZ3ehCVV57H22TyNeRcaVhQRL4u4VQtVhfqXOV4V0KUXd1EUV/d5fHdsNHmS2DjarOFpRR1gNhnR45ufndl73/Nue+prT5KIgInRVwcgf5htd1Y2ObxtB0enHLyJXiVEYUiJgU2Jc4ZuYfSNwVCw4XshSnevj5oaVONB1kC9rkMJo1vPPWcjSI2x7tbT7LvFzA6OJ5QegxF/6MYer+XpW0c0uoNujw2//X7XtpEu80I88Q7DQCcj1stQzwMjFKoqMA6dbseu7F/X7DI0kdMjVpoIhgP9ejh/zLEDqKH+he/l6B8qgyiqcotI0CNrzskkIKNIIFojk1Tmdxp5Is5NpiSnj6sXDy0LQTLBhwA8AEh4+TRqnS7BqwBFkEpY+0PKUv2BmNfmjYJkSYauIqIrevEcHwODB/TGHDxFDjEEFn+fzzUgl6m4cnIVj7s4xzgfNPdv2cefeNpe965P2xhRZKNFpwfCAmB9YomwZhhmCqdnPJbiDhrtb+y27IF9tQo8fTxnyriDcTK3pySZgNWJtoP+sGt3bh/bZLpkpNbrIT06saPDibU09JuTFlAH5rNMGRCQY6Dkgll5miiAlhSAA3rVorUC1xxtH13oPjbhXCBSbbCVQuLJctzgnGEZwBLGscAGbbkUXdiAFNjS/R6/FxFG4JLajTzjwmZzqOjQGZFANUCEDggeqaXP0iN5Ss4Ret9K4NUAZu1z3lkxMTn9ARkMOCDqsUv1QMMW4HxCjUXgJ7IV9tsL7r1p/+gfvtS+94deYnvX+vb5z/+5ffGzn7BH3v4e+8gHHrP9K/s2Hc3s137lZfbN3/4XmPKM46YgkBr0qn9XZeKqoqsUUKrselV5Kl3v9D6k9rMO9C4CrE3nkx/zIkzIcaQO4NP3MbJLFzr9kjoUvcij2ARo+Unl35F/tuqiq96THqcqLM+vK25qbLD0oUtfi3/PZhN6fahLjO/ctte9/k321VvPcsDm827uUttw0F7Y5GRk4+NjRgtI6cDLRdPtZHzKBnX1qm1xInXpk3ZY4wEZBSkpGCc0E+O7z06ObXQ2ooFB5IEoD+kw3LRn72BQ54wb9p4b+7bbbdkztw/ZV4djgTGJwvmg37U+VUN8YgH6zlYL1nXw2V6nS0kxMDRheIc7ezYcSl8Rn2GNi4M2MWVcpAw+M5iYQCKITA7+FExIWFuQOcCI83YBGCr0QYFYw0Z0Z1rGvLq4r4gaBYxe6vE6jQwZCoqRMnUdRYAHIy9X0oibjYgMESOIKABGpCQDcPFe1pa8XdCvSoQbJy9AQswxm7PfnD2IKAaAr32AcxGzEUCFaAzneHA6st971yfsiacxsgnfhDoXPBqlWfm8UokKE9oXUtIBUWY5s/uutu2+3TYFnL/47NjT0B2STJAmxWRtMCHPJmB9zkk4wuR6qLOMJnF35LDh/kN1BRH6FtodKAMG56bH1CUH1CIKWs55HmHgsZ74D0Qi0PdxjSDGYFAs6ovoJUPUS6k3RsYAeMnLAey53k5KCXDAbYmUJl6LFGHc9zxtmdoKvIfGmSOgQlDa68QkRaEGDFED/U7lAjgwqBdDQQX6mMqmqF4XUZv+RloV/YjMQDi7V1kdrWfYlzIyjeyPvht6t4PuuX3Pd32rff8Pfp8tzud2dOfIzudn9vb3fNLe/8HP2c1r1yg+8Fe/7Zvtl37lp2ziRJi4/jTqvQjwquxZFaAFwNTZ+PT1TQDz9USDca/q8CMFvTwaqzuHKpt/UQQbx4rPFq0H6QnkJ7kJPC4CvirwvAiMqi64zpvJLyj9uerm5wuUe0T5Z/A6vF3U4JQOadjTn3/cXvnq37fZ+cweuv+a9baWxiEh0zObTsecbXd6cmJ3jk5sZ3uHZI/FVNRy9Ccx7Ul0QJ2gJzV1kDEaSFVNbQhBzdXCJmdnNjqBRBRqeec23N6WgHOrZSenY043x5y7q7vbdnVn227dvm1nZ1MC0sB1NNHnhR6u9labtcB2B0AHubE5iSAwnojokBaER9vrtG179yr7w3A+rMXAuHA8kTvS3oPVaoKwgPSjUkZ8qLx/yryWQVUVlwGDoePIHnYASFyXn0mOS4ForAxJLJGSQhM6hpBi6oMkyOhhs+kca6kWBBqwmKkXGQn2cSEaUxsDARfABa1TlyPTDKeoMSmypwHbaitdhp481m6dDOHZAG0ijb5BfY9Q1Di34/HEfvfRj9knv3DCqB48DtTkthr4ToSbqntJoDqYi2BkwmHasivbZjd2MO28YUdTsP0QoW7Z7dNFobAymiwN2Il1GPQFMkwhwiFARAwAjoG37o3IMYFgsYCKaXvAMEBvgWHBGkFFuj5mt0EgvDfw45zzOcGUBRwXDESKqC+lNqKxSuqbQ8M7v9up/mFoFQnpmmPfpc5mmsqMfZjaCoJnMt0+HNRiT5McVIbaWGOyIpnmRt0OmQLVccsIxhm/cGBAQnL2qIhT0cyuY4YRj0kJiJTZtgIVIKoSNezh6x178Tc/bA8/cB8VjY5GY3vdf/0gm/j396/S10J3+a//6i/a87/xIQoSpI52Ckphh9eik4zFWWUrL3L8c1taBRrxnjhWuV7h1pbfXAc66XnnNr/u5zp7nuNIHpWm55CeO0sZ0XISBJV0kdOHMf197mnl74v35hdfF4nlF3yZ99Wxbwr0diOXn3cVgFc9FOmiCujUs4NnLERjn/j4J+333vQW6w67nEQO8WWk5pq2sJ2e2eT0zI6ODjlwE8CxGJ/Z6PSQdH7qUXJoGXp2OiRXAFgmaDKfQUHeqJk5OTtm2gm1P0Zfg77t7eyx2R2MMSipcwZdC5FbmxJimIwMjx3RJyI1jllBnY7eOdJ8iqgAHPDiOWqogWhPANzvdpnOxBwzFvZ9UCjqbvR4aUTPSc2GUUD6FiCH1G5IdqnniWiiupfLRDGJxnEnGpHEHiSmOz1t5eSRYImyTSEhOfi8BRpRGi1/Lfr4GCXD4HImnqjklCNDMY4gDFkxTWbnSCIINbO8iEjMyJjE/SaLM0BTuUueI1OlHjVo4+tJwV9wRgA0mGUHndLffutH7D2ffsZ2h2BLbrG9gJPXsekgn+WN7+jJUr8emJwYDQSm48qu7zbt2nbbnj1ckWF735WujabndjBa6bsWC+u02hwdhBQeaP+LOdK5mvemtUaPm6IPDU+V49Dt9piYBRkKKVekJtFKgZQ4fuZ9bUpaC2n0dlsixv2+xMpRygqlE4W0ArVwYhBJghiVpi0DJNIIL7UVLpBTRFEpEKZAyeM4E5NOg/9hDygwJBlDpEYXsDEFdky7hoB49rfOC+1FGOmFCFBTEiiA4KxO+WNguqK422BaGj+zHIHnB5F5u2Xt5ZE9dHNoDz54j7U6LfvIp79qX/namExoDNaFCPfJ8Yn9wP/w1+2nfu7H7XR8Wgwhzm1wDoIpENTZrrscgFijC+zipiAgtfOXse25DU0BswqcU8dmUzSYH7cOb/LvKMBvUxozvch0EauiuboLzL2S3FPLEXvTYlwG9dP3XLSw6xuuVFWIz0X9Is3Rzyen9tkPfsje8Ad/zNEoGJjaoTDzzPb6Tes2Z3Z2dMSp1lC4QP/S5OgWTTro9xyR0wBFfFuCu21pV946PrXZcmE73aaNTo84DLbdME5C2N3ZsStXrrAG1+v37QDTlJdLpjMBXpPxmZ2ejTg2BkYABJMu5nh1WowksdlBhODsudU5dT5Ztyskk1YkpvRx/N6AIAkjHxp/52Cl+hgkHAvpT0QyqIVQKbdgUSKN5DRzj+g0686nvbMnyhVYELmx6VdSbEpluudPQ6NmY9bimm3VkkisAWCrpsKWBByvrSGubIwn2xIqZv493uNF8gmmn5+dCQhIRlF9R56MQJf9ffxi1fPYE0gpK/TXAeT9/ei/Wy4JPIpjUIvt2Ovf9Sl75D1P2HC7b73OlkuFiVcae4GMVif4sGbJFJ3EYVDFfOiGovGnD1Y2gWzYHgYIb4mIhIn1zmZcchI6ACvYj4qa6EJgXRFSuvqLiE+6pzGuaHG+UCoTHeZI4eHaKHOFul6TDE5Mbmg0FnwmJIKgOqrIXFJBiT2N7+j2WnYGIg0iHk9Vhr0ID1tOhSL4NBLLo4fcsBYeupOFpC3rUnKstUqHk+uJUT+cWI7ZiWJkpmnT1GmO1CoyLxQ9oCPmMnUehcY1cMXh+LHuivfJCcZzAxGIs9MDm00Obdjftvlqi60iGAPEqHarYzt7O1RRuTIY2v/6G79s+zf3RVxLtEPTiC4FwBQI6kAhtc11trfKLoZDkoPoRQFIei8DL+rAq1jDLDVcFxkW9zKp5ebHSNcn//78OtfSmJcFmjpgu8znc3Cr8hTqjhM3pOoBSG/yZcB403ng80XtokjFuHDxeGzvescf2+++7R12/3332N4OHvBjCjRj0GmrMaUINFIimsyN+XIjGvNOr0cPkFJC3QGJKTCkRydTOzw5s2ZjjgYpazXP2diNJBo21T6Arg/jCQ+1JVad95ThXMdnZxJaduCg/iXSkpxjBzYlVE40P42jjKCV2JJ6CkwOIkQAHZrawdrjCJ8uqNqqR3nTkaYDcBoBxIV1btC9pOFgmCQmJokjflyy9WDFfVYdAZZzAdUbJ8D1wpgrS2jCuIMV1U3AmNT7FNG5DqfX2di3BwPqtbOYhkB1FDaKAxgBGMxbSu3FwZj1Hxh6MV6KPi3CE67P06UkLMwXRQoV642xSTgnOBhIYf3RR56w33r7pzjXrt9Dwzaaz9Xvxyjam9JxLUyn+ugcBYkieQza5/bgtaZhotDtEaTWmra3jTTyyo7PoH4CJitqTEgdilAFY04j5f8R7FyCLSZ2UNrKCTlkHBp0XpG+nDGNyagHPWNtrRkcJ0w3x3dwojyiNzSRe98ZiCgaciotUQEfhKt7djzCZBCX1ErqXXc5q1w7jXTi/fU3xHOB9Yo0VHxWdV59LaK8AEg+i3E+JA+JHauGchGvwm7kdgTvAZMV1xrtCdhnKSCv2xe5FHydgT+ePdX90Id669bXGEliv+s4+E+zAfsDAJ/ROf3Jv/cD9oN//3+yU0iIRYYj5vr5BafRXQ4slwG8AICq9+Z2ss5ubgKju+5pYlhzm3wZfEiDoRxn4v7VAV7Vea6BfxrZVaF4nReQouhFC3mRd7DpOy6zQJvOO167zLXlixU/Fx4nooazU3vLmx+1P3zfR+3GNaT7AIwzuzpAKmlmOz2oLK7sCGoKBBWGGWTtgd7M1FK7zUGcS1KnW/YFDF89n9t2E+kpEBVgBBa23cNcsqHtX70qJYZul7qLSNPhnEAfYf3NU4vwLkGYwcZvU7II6UkqedLDxfgiNHwPukNbLhCdzblJEXFC8qs3GLIhFn8QcaYepgxzOVGa+BTGOuaKeUSheocAkOlEmlb11qGeyFlgHo0EqQQpoDRKEEnEwQ0RH0bOOHkEL/D4Pu2g8OhRb/GJ10p3AsiUmitSb0VTOsgLLdbZ0BdZ0MC9VsNFCOFgl7mK5wB/M9IkQ/Hceu2GffyJZ+zfvO6DNkOTdq9JNRJoUCJ1nX4ujW6K58rPCYYfafCb2w2bn7fscIKGZzSZn9tovLSDk7nNWfNU+qw0DD41vtlhlCklNkQe+j3JJh6pIN0qvU8If89Zq1stpnwOMSEA9UlN4Vb/XQE4dDKCeo/2Cglix+tM8jUQ3bSoGBPfHfs3N6QBzkgPM0Xu/YnpHuQzHmOfUqkxAo0YmZptKPBB/0j0AfJ1OGTssUNkF4OKSwHoIMSgLQTKKQGy0RKDNSPRxieylxPbPYJmBkCsVSw6ywXtlh3ceU7KQZh8sIUJG3DwVAPt9KBA07HjkxP7xgcesN/49V+2rT6e01LGLIx6CvBrRrtoji9rnzno5Da5DshyQInPpffh67Gdde9Nj1v1LMReyAEtzi+t7eZgV3XOlZhSJxd2EcjULUp6spc5RhUa14XS/z03MH1w6jyUKg8kXfzY1KytnBzba1/7ZvvwJz9n165v22Q0sq0mGJfn1sewzV6TU6HP52NroJ+Lo1DE4sQmOpuD5gzm15adctL4wg6PZ7bfn9twa8n2BUxdGPQHNug2bXd32/Z2dwlIFAFmClEjcvAzogqm25hmFNsM3jcUTKBhCPUNpmmWC5vONc0BZJXFbMTP4bjo6SO9HZEdlVrKMSjpw8boIMACxXuffE1VDVdIARCnhIUwViuP6MLoYk1oiEjzlsFKwZUKLSLfeW+Zepn4J5qJx5bVHAAAIABJREFUSXWfUwmF3+kkGkTO8JTpqTsBhvc4CC9FbU61lpBsA6DD7CoyXXo0KXo7nx0cC60OXndD1hTz4565c2r/6rXvt6dPFlS0Qc+cUmyKqqNmyLoZ8CciUF9cPmve13Z12LRtqPCs2na6kNNwZbC00WRlB2e4dKRz1ccYRAtPXBKw1NYu9imjbswrbLZIaiLRiRqmGB6LiR4LW87Hqls227aFpnH01PWHdFBIBkoIEcFSZJQb1HyP7JHS471kRre6hSAipQLw1X3OexBRXeoYRFQTv0vJLdyTvLcSghbyAsSjzSImb0i2i9cRs+s89YrjUiChARm/cdFDR5Arhr3KWdMzEFMLSpJGKV6gaBPSYBQCn6L+B7BEGhXJadWMsX+GwwHFw7F/f+mnf9z+ynf/ZbYVpbYqjejSe5Db19QOp+tVF/VdZJOrwK/KbobNDHDLwVHbNCGHJOnui84hB8M6u111nE2g3sCk8rqDXRYx0wu/7AlcJhpLb34ct/Rmywdu4wVesMh1NzIALl4X7eKcbQev+p032Z9/9Rnm62Nidb/bsL1BhzWaKztNDlIFGEwWjIHsSh+K+CsbQ31+iZSUaOgzFvMbdrU1sfYWpKHmjOyQJsP0gau7Q/bUceBpzNjyOWvwVkmxdrAA6GKz99lyoCZmDAIFMWQ6wWbeIhUdxm4+m7AuAy+TM+1IRhCpJQr24rKoDuK0k4yk4WQVZ+Hhnsb78RlsbrIjvXUAAKboTY3MYVT0nClNWaSOQJFnakskCG6cItpUw7fAA/Jj8popb+WGNt1oiO7orReUcl1TYTjw7fAKEG2jRuUpLx4vGT3DSACASPamJlWjV+r/ev0H7NNPjWx/0CPjdgbqvaNaRA8xxqx4nhIdyDgPrM3+oGG9VoPizOOVGIL7A7PRZGEHZwJvEXzKxmhFUUgpO8mGdU08RCLeAOjYHB/M4pWmNSB9uZxPSIRC3x0azpG+7Ha3bb7UIOG4p3g2ImLHcXRdNGlFC0a8P42QdL0loafOWKc1tDSNmd6n9PgETOVrKXlHp4JTx+NJVXqZUwjA/HVnS5l2kVvwTCD6CrBbc7b8WWEUzdStCCtSZVGNrtwVeG5dSQXN6culjUYjfjdHYTGlXE4JGQ6HNh2PqJv7V7/92+1XfuVlNl1qOHAKcqldrQOy3EbnwJhGQel70wxDDpipja36d5W9Tb+nDswuArGq86jDoDr8qApcijVJm8qrgGQTCtctdBWApDer6pipJ5J/vurCqhYhvdEXeQObQC6ArgA851yg3nP49NP2O696xJ589jZ7nZDrh7bh9f2+3TmAOHODk8T7PURiW2z+hZwYJndPV+f2zO0jKqaMMdF5gNluSxt2m7YYHdjpZGS7vYb10CrQ7tiDD9xrVwYYBqmaFEgLPCeXdQJA0JP1/iF4iqhbIZWkXjakIyOUUHM73GA0t2MwqPqnZDhBMe/0+zSmrJlxijeiCLH7Avj073IkC4yAgIVd0vrPvWimGWkPFWHoPiKTCwUUAZ/YfJ6WdXUWgi2NGaZhw34pUqB6iTeQk4Xp6Ss01LNGCKPmMlJsEmfUgfWB8gv0ST2l6iObcDzWdoroBdeCE1YUyfPNhrYqitDvAb6//QcfsUc/9KTt726zpgWRb4kTl9FNsHnFIJSTJsD3dUME6HJkez2o3CDMbdrp7Jwz0q4OwehckqASDkEYK52NnAWqnVGvuSX2KWcVasrE1HU72VOHfsDpmA4PrkSTAURKGg53NcOPCiTlH8luIUshQWzeVge8ALQAo9Rgx55MiSjxvjhGvD8FvNh7afoqziY1aDEJnc5O8qzEe5ilcHIOv8chKo4VYAdt0ZSUUkahIuzoOkonKQcBTTGXvibAEKOCOAwpyC4OznCket0uyVSjyaldHe7br7/8Z+153/g8m01KFZ0qkM9/V/dzur6b7HfVeqa/S4+fOmlhj9O/qz739Xz3Rfa67lhVYJ6+d81hyMEuBZ3LnOxl37PpuDmY1aF23MRNYJh7B3F+qadfdc5VHjcjEk9DsSi+mNqzX/qKveb3/sC+8txtzqJDOm5/t2dno7Gh9wmkEBjZK8OeLVYL1tDmswUFmA+Ox3bnENJhUJ83u7Ldp8FBr80JGJhts51uw5azhb3g/pt249qe7WLqOXuFwBLTTqXqR0HucPoz6mxbLdbqVCcDyQWeqzxTpKDwNwfSzsZUTQkzidfaUMno9qyxpV4xkkLmS9tqQ80FKRmfVxdMKqfP02AFq5G1epfpRUQJEgVIHcV7oJqP8egay8NULMkozsr0CQqFYeQ0aE02p6gvjs/eNJksePRcF5cOQ/oMvyuNlqJrTUZAvbQ0VkXEFTPKHIgpDM2Cn5BDE9b1h59xcMdE8Uc/9AV75aOfsp3tXWoxTieqp+m5KXUb9QiJNBHpMK6xgxT71nhdK7YcAKDRhz5ZNpi2vrnbtMPTlY1mSLOqYTs1NDDGHDbrxwvwKNPEmFSPyRINsS9BSpmO2W7AVgNOcm+RONXvD0ViypiU0sHEAyi1kgCjuM4Yr5NHFikop/t23R6sR35x7Pg7tx2xL3OjG/cpZTZSEMHbI1KHO46p2rCIW/HcFM9jCB9gzTnJnmdU9N/peLRKxXpAPxTtQaMR5uKp/5PHBVHNo0mKQ3Q6dnJyxMjv733//2g//tIftJPJSMFiEIySFHJ6TlX2K1+jPBjIgSkH67q1vMi+5wHSZUCrLhjKnZ30uzdhQgp4VRhRPJNpn128se4h2/SFVZ/NFzR9z0WLWHdD8wuL9+Ugl3p/6bFyDyV/LQe9YmPBW19M7cuPP2Gved077OmDAxb4e12w/BZUsEcaEamOG3t9Rm7GaeEwWKipndsRZpbBM16ubKffs91hx567fUglhbaN7MqgZQfHSIe17ZseuGFX9ndsf7vLCBFUdaUAwYQEgCg1wiiItSYrdC3JdvT6FjYeiCpsCkDjM3qJEMlBCgzpPfifeD8abxFtUYZSBANAJiM6AIhPE/BdXdDbo0ai/jVwNlpF+wHSTByU6o3dGtKqJm9GKFBKEZnN62RKO+FA9MERXaGe2ID2JDqol2beKxifw9tC2o0DXpPGZW4eHN+ZqlJwQV1HKTjcW2p8BpOVzeNKy4URZKCH64CDAaUQKIm02/bxzz9t//r1H7Bmc8j7jnRmKS6cPFUO/oxIPbIQ6OnAXGcqlciTwQBWkD9Gc/TUKeW2N9yyo9GS6dGYoxakHym7yGEQqCJdpqMjQsc9BMCJLIvGdQiUT20xO/PrlKAAPtcb7hY1PVxLrIHaFvAeAIMTXDwtGleaRm5B8KiyF6UzUBIyCqcyYW7idymA5vsyNe74dzgvcc7xflyb/kjtJl6P847UbDp1IY4t8NP9R6o30vtFDbdonFeUjj+aT9m1CaT4wiFl32PTVkzMqKbeHw7t5OSQz/o33He//fNf/Xlr7igDlF9bOAz571Pbl4NOavRz4Kv63NdjjzcBWnrPU1tdBaZVNjr9fHq9F4HoRa9zPYKNmV5s/iW51xDvrQOUHNSqPLqqm3OZm1AHuHWeSd2CVS1O+rs87cLtspjaE5/8nL3qDY/anaNjzTFrgJknGScYG3iSgw7U5iHRJGYe2O6gjCOCw5wwwMg2FfDPeRzU8ObjIzu3BVlpe72Gvejh++yBe67YdheSTy0OL9WcNw1b5c+U1kCoByYH6OJt/gf8Q4SHzUm5JI7KaXAaebQGYGgolE9CsQRGodXTVAPe16htuOAvVUhcocL3f6FMADDkebmiCQw0jgcpKtL+XeOSm9blnop0Kb7Le+LYN4cYA6CA/jBQ3gHCoNazcXkqCTGs9WxhDVd5IW3eG3x5v0lHVO45vPzy3p6zDqam9pisoDYDGJq0EZ4/eaRGEESE3TD72u2R/cvXvNdun61su9vmzLjo0OBz4unKwsig4dmb0plwRbN7mdEUkQEqOs2G7Xe3OKV+DI3JOSLLhQ37LZvMlkyJcy6bh/g8XzaP3z0MtIhSoJQCpRMONwUxBUA35cgkgj2ktBjZd9n7SfkwsDOdqEPQ5HOkiFqTy6M3UI5B7pHHmldFG+keq9uD8bnYg6mxzm1JlfOb2oJIU+J38V96jGg7yG0ZQdGVdfDMNsFa9p7NNZsS7S9OYqJEG9mdY0blSmu6Ug6z43BsWtbpDWw2H9tiMrF+u2f/+Gd/0v7S33ixjc7GUiXyDErVWqbXUbfGdcCY293LgISe6RKEN9nzqtfi8zkupL/fhD8XAXHdueWfW5t6UHcRedR0GbBLPYsUxPKFq1rIOnC96KKrFizfXPGgVIKZpy1rN+R8Yo997BP26te/086gOgHjQUmh6G1lQUotW/DWfYoB9sNkPKZILjxMbIBhr8900sHRHf5uPsEMPMzSmttOv2MvfuF9dv/1Hf67B2UGNruqLoYKGFNUPgKHdt0bhjXZQJGa0l0rpg41OUDaf6D/Kx2zImguF9Ld7PQHPgMOmUawG6WVWGw4B0ClBr15l5GQ9DH50FGBQtEiojH9DilN6usL+FhfAQiyUiXNZaY0pW9JKrqnlzhUFYoebCOY8vqRtqSUE4ggFHhW1CR+gvQRec4+QDXOvzgfTz0h5QpCCrwDHR/g5konfIClgo/Ij6kwl8L6t6//oD325Tu8L5Dn4v9cbR/fnxtOAGH0hAXBREM+9cRiPci2ba5s0DKO5UEEiaZxRJS9nuj8s2VoO4Z8ixN0KIgcPYgylAWZxEdKzTlgdmELGFj0lDHdixSw6lGDwS7rhKxh8v7qmDhOOo5HhCix7MjKzKaPl5GT7kEwRpW2Lcf2RLRSBWi5cczfkxvJ2NPxrKZgJ6C+e4xOADQ1MR3408+ln1HfpsZYsYFc6nLMYChpr3soxRVN5JhD+H10xjFSIUWnyB5lh7a1+33u3tPjA4omfPd3/hX7+V9+qY2m42JsUax/bj9TBy5PE6/VcmtaFKqClLj2qtc2Ad1FYFnlnGyy43ftnSibJNeS4k8OoPn5pM5Q49FHHy2Gt+ZR06YIr2pR7kLSjAn53wti+XfVRXdVi5h6Mps8gBzg4ufUeG3NJvZH7/xje+Qdf0pDuFjNOG4nDEP6ULIxm2zEhs2mU5tOENW5Oj+0K3t9thgcn9yhsZlOTqhsgRTloNuwb33+vfbwvVdtp49WAbUSwH5TpAh1NdTgfEQQvjcK412wz1zqScAq8gNrLmyolpgzvhPnw7FCaIZvd2zFZm+lDDl8M6lFYB2KGV/JJsd3U0MSx+YXuWFIiCz4LmpdOisNZ7SYTUiN77T73lpQeo9FncPZnQ1ocDKymHt5xIWgYS44v0w/A+T5jEVElwAPXgdA4jxFkRcoqQsRSAa1EdVVlBr1oayLOUSnCAT4858hBfbYszbsxcQEnXcOcnc9Ty6NJiwv1VQIJqi1gswDNq5hurnk2LCciMpwXRCFRloTqBtgVj5v5fiaFPSY2nNBZKjzgHAE9uV8NiaItts9O0ebSqtn/f6OLSjlprE6alRXVMe2DidFpWzb/LojghH4lACsay5FlQP04hkM8AoATfdRaoRzI5caupzIwufBmZbxvjS6i72I7wylpDXDmDR361htMnPjuekgWuMzL49F565nBj2ry/OFnRwekO2MPYFIWX13AN82p5SA+XxyfEgn6sb+Vfv1X/0Fu3rvFbaE5EY8zr1qbfIo7usBjKqoOQX9umOl55Gu2yYbXPVaastTW52+N573fI/FcxNrldv6u/CoKo2ZX0i+8FUnnZ/cJmBLLzAH1Mt+V9VNqPvOfEFzsEwXMRYsjfyCYDA7PLBX/84b7SOf/YI1WohcpJuZ5vBxbBhf9Z5JkHd8eirRXHjMYGMxhbnF2slofEI6M4gqaO5dLTFyB2B3015w/3VOGAcLs0fiyxZBD8YvUqbEF2pYohawRZq56P7SvKTeojdKIzIM1l+5Vug10rBY/C/aGyBWq4fMR6rg/JNNiHE76GMDoLJhl+nJ0vCjrSGIJCCVRCqT3A8QZcZn9GC7/aFqYu4IpEBHJqgrgZAF6D1kVI8hy04CxLQ3SNs6cYP9YOiUcyJFsXlllYr6FjcLm7BxXxDtKuJkJBaCwgB5A8N2y173J5+x1737cc4GxB8afgef1Nji+4pG9+gHY6CpemSoqkitw8kP9BOWtnW+sgmnEJh1my2bLqckM6ysaeOpP0NRSHIGp+5lmcosoi6/BjAr0Y8IZ2U5P6O4gCS02nRAhtv7JAJBFCHIRFGjUiTuUwX8uuQ4rM96K0FW4Kg9lVgFj2LhbFXtt9SgxdqnxisFvdj76XmlgBavx7MUx87tQNQW12TGKsYMMcrD/5hmR4odDh0cAl1fWVNTrEcb0GjY0dEdpafJdHXlIOxnKqo0qbByenbMaLrVaNtP/9iP2Pe+5Lvt9HS01t8YezUHtSrgu8vAV0REOZjln0lt60VgV/XZFHyqbG/6mRwLUifxIpypArtN33dXzS4HgnRh4ssvApr89U034CIvJPe2cvSPn/Nwvu68c1DOf47jxYbkjeP/5vblTz9u/+nVb7XnIM6MkTe+MVJmHzcGa1diHs4mE5tibpXnOvE6wA6fQTppOj0jaQAED6pZzGcGoZUXv/Bee/Dea9YFmaS1ZUNMLwC7kiNevGfHCSuoJbTaHiE4a5KEg163GNOjFA/SmdqkAkt530pTweAr9cT3Or0ekVN49YzIMFndlUrC6PHSQng5ag1UrJAUVLODcTUCUgEWDKKG4wZRBMdK6yvF/eTAVTXmk2npURvIF1g/GnakR2lQ1BTAKenwwkM7MSjnPiKGrQZSNnPGZfkUxNw6tJWwT41pxJ596DNfsX/9xo9g/LptQQ+UIswC99ToxHPD30e6FA5DkC9IvtEMQN1HtUawtgk9UDgRjRXJKANMy8AkdghGLzFeR1MWtCfWd1UADA1ikGIC7BCdorcSkw2cmIIJDKTKY47hcJ/EHYpUe70TzwoNtU83iHuNb03BKFJqjJZjknwyAzP2IbLF8hA0Yy6t86V7PF/TOoOXAmbqKKX2AN+TRptx7HhPPG8x7SC/j3S0/Fq4r0HS4kGUwixnUgrcw8lRb1/TDg9vuz4n0vBeQ2fdV43u7T76Mic2mUCvtWPf8U3fYv/kn77MoLa6dCm6OIcA1Rwo0nPOzz9AJ7dxeVBwkb3O70mdDY7jXgRYVZ9PP5tec14PvuzzEe9bcxCQxqxalCrETT+YnvBFi5Ufqwpw8outMySbFvSiY1QZpfR7UqBLf09PbTGyd739Pfamd/43W5CSLlZa+j55gMiIuaIIJhmMR4wA+bBykKTYb2wBQLEfhIE5iAOYL3dKEkm3ZfZND96wB++7xjRmr9m2PqI0TCdgmtDbCXwzEnzQm4foD/9DhEdwbGkyNxiRnt5jXxWbsbX5yEZE/xCo/SGWW8wDU5pvicnUvnhMG4bOoF8v0rRk/oH16Sw9/EwuBjUm1VsXuop0HlzjkE0EkZrjxGuJVWMNi0J9GB2kXRnRuYgwpj3DKKAGSdJG1ERIn2RaEudEAxXkGkRXjhQy2k7woOQTIqcFBaNZE3Qi0MHp2P6P332ffeVwzqkURSTvRJ70GVBtTu/h/3dAZ1+gMwJ1/XIscN/4vWRagk0qzU00gSPCnzHCUyQ/d8DDsFQdz2NnZ8fgdxLHViqSAAVBZIgkw7GanbBOTG4hWz+aNti+Ys1Ol1Edwc4jRKZXwYTFWnhWYg3IE6BPI6g0pR9Gi/2FJADp+lKgqgKt3LYw65C0c0jvNGplAf5lZIv3rmUI3NHIjWylvfA+0YiO4xqihrfWZpOkMEsDjfNCCaNpdw6eY1lCToNS8bQlDUj0ta3d7dApOzw6ZLvCTn/bXvHyn7eHXvg8G0/kyOXAFHtvk83OP5P/HJ9N1z5sY2rLq0Arfz0NKi76bPq9OQaEc7sJSO96LpKDpA5TVcDG764Du/RkUpCo+n0OdvmXpZ/JFydfgDrAqvJG0hteBbh1Hkb++/TnFPCK34OocOe2vfLVb7aPPv4FemVMC8HYet9N1DYIap7CTGt1AXb9nlJgVI0HFdwZmjAIk9Ehm7mhpPKCe67YQ/ffpCrLAP1PDna9tvT6uJk9hcINxBSmwAJAA0myUPRHJBfDNKNgT1YmARBED6SvfIq1N65HtMroBulLTzXi3BlFeK2MYAYjyUZwOAGlwSzuu0c2YYD0YKsPrQBOl/VirRARAlLAIJ+4gkp8b5By2D7g+puY3g1WIq5ByiEAb597h+8G29MbjlF7Q6QoUHZyDZvIIbY8c7ADy5X0U17Tv3/jh+19j98mIYX9bEXNDXP20mkGodUYAtq+7mvt2aoHhqOh9ceU8JW1tkR3gN4jvge9fPMVrkrx8PlK4Mdo0GeycV/42jFO9/olyTbnYGLO2CC+nMGpAqlKkZUcpp5t717hMwyHLJy3GL/Emh4VStRgTvBM5sWldiEMs0ga+qN7B21SRbYUCIhBq0k9P45ZpgNLACNwFaOhFFVCEUX1VxG1quxTRG25AU6NagBamhWqAgbu3URIOsA0j7riZ7yOGt/h0W3W4bnnmmBJiwyEY8ERxe+RNTg6OWE0jhLFS1/y/fZ3/8H32wlkCN0pSq/vIiCrO/88UKl6Xx2Y1AUzKcDk4Ftne/lcrOW3tR/i93XntQlTLsKk4rpQs8vRtAqccmBJQaoOSasuIH0g8sW9zA1JFyseuvR7qhYy92DqwC7eF9cvdYaVNc/P7anHkcJ8s90+HYuCDx0+es+q2ZFx6A2keJBBVR9BEgjjUxJWG4rSMWIFzimM0Gw2ZspzPDqx8+WYUxMevLlrz3/ghl0d9K3XRWSHsT0ttiFAoUH0fA05xc8AAXnrSp/2el4ncHBSy4EiH2lf6ipBdtFMN2kHIroLfAGIkX03F6sy9SoVlYCxqWnQWKuUuQmjy54wjj9RHSxqJPHsxPH4mos248RAyGHaCyxPqrDg+Dp/xm+RWuK5CiAAdjSCTMGWPVwaluq9aIwQvHEiQlUGgQIwtkzjZ5zgCtO4O/bad3/K3vCnX7Q+iDs0vGIhrj0rDn4Bgor8BEpiXeJnkRnUEQGgQf8j6mRTzdxjnlMakWhTQH2Vc+rIohTYAcCQPeXoHgediHKZwvVeugAmnATrdXNMSx9RHoxRs0cMg8EVthwgqotola0XmPQDGbl2jyAc5JJ03+Aa0hRTmS6UgLckwjSCiD95c38ATOFM+XqUTjCfjuTY6vUkIHI9Y4ButFyUxjL2WdiYsCcBMOl3xnsDMKsc3rhGEb0kbhARO5nFifJPkHiCuYqf0Uc3OjvVxBG20EjRJvYO3hNamtPZjGO5vvn5D9s/+bWfM/S4BMM3vY4qYK96vQoA0s9WRUK5/Y09n69Nea+qQarq/ZtArsp+V2FB3XHjuupAuTh+EFTyN+YXdNHJ5idch9CpwcxBNt9M+Q1JLyq9malnUHeT6zyN+H3V30pZnFtrMbU//qP/Zm98+3vIWAQdXdNEnHJOHrIafsm4ajZtMp5wpl3aGIv+G5Iz0JfFzatoYjw65Sy06eTM5rNTa56v7N6rA/uGB6/bte0BBz8C7PqdDsEOTiY0L9VYjpSI2hC0qZtMYQbVmyNGvLaH3joU14PaX9wL9m8LWABwSKsiHYaLxBoIQPRgh2hveh/TNcfvKUrN3r51Ly71ttc2kmtrokkflpZNzozU1HdHiAjHwxt0I1rQZPIV06Qx5w7kGDohTJ8phSqY9F85izX0DVPgQvM3+h7R2/bhz96yf/vIx2zVaBkkljHXm5SchJxR1Gs9pVs6VgB6tVsEuJeRSNQnm7z/BCUvIuLzOC/cZ/weqiZU6kEqHO0cTN+p57LA62AORuTFCMrTmBAJn49tOj9VP6g38MMx2Nm9wfVlw7wTRxhtI93eQ52ppRR8KAlRmq7sAYs9k0Y90VYSgA+Qz21LgGGsnZi2KYU//r3OdKUzEGSmBlKC+lwcX06E6mepYU/TrFrfMhUfoJc7xLmtYZtGcWw5LyECjePBicUxAvThcB4fH9rZKabVu/4sa+NyEhnZw3lF/X65tJPTE+t1e9Zt9+xX//HP2l/4tufbZIxpFJ4Oz/6OZ6rKDla9lr+vzh7m152DTm5fqyKu9Hd33/tyP1SBXA7I6felx6r7d2pz0vOgA5S2HsQipSBU9+/ckFWBWx3wVP0+Bdf8RuQnnYLgpsXJFz3/3iqAu9t7MJsdHdhrXvtW++hnnmAfFjxsOtZOOlFvllJWqMlJCPasoDTHJkTKAlFdFMSRbgTwoUDNYve5mssxeufmTtcefmDf7tnbs51B3wZtNJd3DH10ALKegxiCGw6SBDR43YxqHB5tcLyLTysgcYZpPWj7mzW7bXmPAHXolzlwLKYz9a8h/ZVEMSIh+MRuACHkujqlQDCB0AVvYZXADpVBiz66dQBU5Kyojg+jV90YfJHk45qEUZ/xQaeqB+I+aIBrcZ953aFpSW4l4YnnDFYhIy6yWAj6YRMZoTMdDTjDJIMte+5kYv/qtR+2pw8nnC2IvjfGKdF3iM9nw0dzIxPGL4y71FI0boisV5B/ELmRAaqUKNZsjtmHiOpAUul3bDJBfVd1Vu47//+lLqnWjy0jHnvQSVmtKEyNyG6ByA4TExjZg6U7sO2dfdaKy0hVswhxLAxuxXvZkM7I3OcVutMTe2m9hhTDb8vITHu1JCLRTkjbu6zVktbI0DZJaeFH3Dup4qz1svqXK52pEmxEbznIpeSVuM4U7AIIgy2dX4+BTOR9tMigiFClWquuTdmdiOjw/SSotFqUAzs9PmIEz2ia+qJoDRJjmmzpTptN6Ad3DhwEW/bD3/u37cf+0UvsDES4pBm+ysZeFNXltjN1vOoCmvx7quxtjhXpz1VBSh241gVFm8A5B7qqc6nEmBTs8hNKc9npRt4ENlULWIfO6YOZg+cmoMxIqnlvAAAgAElEQVS9ifg59yI2HTO/1rQWUQI88GduX/vzJ+w3X/U2e+YYuXWk9CKL5DqSbqzhwQFYxkhfQlHelUFwfjFNYO79djESB0YJTa1IY6A2Nz07sMXizK70t+z5D16z+65cse1e14bdtvW662AH0gm0LwF1iDY4Kw7yYE70iFoO7iMAkA+Wp7uiviOihJqVY72YVkMEO9eMrzBMeh5cXB7vAWh2BEgSXAYoiKWIVK7qTKhhhoagZMEihcqIDGvEVKxT3F1nU83knsKkqLH4oSR0+OBVFYLk+RKEyG4EScY4vZw1KNaoMIRVtR68zjE5506E8SnTIOlARaUBkeTl0v7j2x6zD//5gbWbup5YhyDUIN/JHraoR6018AqSwsmJZ7nQAfU6G4BEqSr1/2mmmdYRqVxEmP0+Up2QeVvYuc/lCych9mQ8/yUQA5QFFIvF1ObzEfVQQ+8SEfNguEfSBDMPHMyKNRHY4Tnqdns+HFYghzoi10HWfi3iCIAIEEmjpHRf8fz8/mlUbUT+rpiD3zF6K9Nj64at4Bbxs57ULoAurfnhdQGSJPa0RqVMXJxznqGIcy9S7MEu9og2yEWxX+I+x73Qc4w0cJuTRjDbjlNF4HT65Aj0pRLs8B/qdv2+HR4f06jAWX7hAw/br/36z1mrh7R8GaVG+jkHgljHNMJObV8KiHURbG5vc8CqAqvcDm+y2XWAmWJA+p6qiLAOhC+y8wUm5X12aSSXn/ymCKsKoesuvm6RUqCsiiirjpe/L90oVd+T37RN0R2MTnMxsz/94/fa6//gPTZDUZyq7+tnwgbvptiPYLsB7ETXVz0PwIb5dDAosyl6nCQMG82sMAhQXe+RFTey2eTAdrrn9vybV+x516/a7k7fdno9prYQZVDbEkop2CxMQapdgGmRbnetNSF1WETblxfdwugRtkmoViRlDzVYI7WGTc2oLujrPuoH5BymKs8XbIOgAAnnvwEocL0SJBY0uf4lPXvVbsIDxrqvnVuM1WGU4/VHDgvVgFSFA143dEZoTCgvnhsQGVSVlCFFg7QP8MR7CHQ+SNfHhxcGF8QN1MMG/bb9/rs+a2/54FPWbnq/nBBOgM5ePLRex1QAH5BanH/Z9L0eJZRyVZw1h3RpMgBVT5SiBBjpYFNC6k18G01rxx9GcOwLLNVtsEZRd2Tdj7Jf6K0b2Ww2IVEl1hzGdrh3XZEJiR7K70bNst3BM9SRcHXUAf34UppRtBUGHn9HLS7df2GEisi1TIZICQjHVhFTDhtbRRSl0YEq2jd8vxWyaHfLo+H9KdjpPHTP9ex5PJwMGs7BITW8cuBifJEEy6sAJK471iKtx0FF5c5zz4lQ5jq2yHywQZ1ybEppwjaMp2ObTcZM4fe7fXv5L77MvvU7vpmaq+l5pWse65QCQ7r+OfhvssfhlFwm0toEaulrmyK8/Dn5eoHz6z0Hrlse2eVeQLrQKVDkwBcPwtcDepc94U3Hzj2AeEjzY+egWAd6qSfKjA2Gtf7+W+x9jz1ujZULCQc5wBtF1dQtEIDaOYyLeo5kEJDGGHR7NgUZZT5Vv9m5jJYK3ajxjZVCa5nNTu/YoLWwh67v2P03r9mVvW0KR3PyOKXANIEcoNdh05yuFhsnwC42RdynGKdDhS78vxXILRjY6SN6vHePwlYcB7NkxBlpFJI8qBcoaTJpJbnQMlOQnmJrKLUo7x8GTL1vqGnCw2UkE+NzYtpBMPMYuYCKL1IEPWQSA3wtfcgn05Ex386jDU4xByvTmYbrih36vAgVkYYSszIa4zlFvdm0P/sC6nQft8ZWx1sRFM0wyVY0i/tAVidi5M9aeOA0Np6z4wo52YYMXp8tx+g2wMIBZdBp2xStABSmhh6mItyoT6kVTklaRIIcVZQ0wRP40Mfp6UsMbYUmK2tvSIH392wwvMa+znNMpeDvgTJywjDEF3VPpDjDYDKK9UgsjGydgeI6b3kt0Nstiv3HlDF3tLIJMUaJswjFLC2O65kI7XG6jWVLR9bLF2C3Dgaa8wfx6jhnOgpJy0CVHUhTmymgpLU/ghwj1WigVx0W1y41I0jJTe3g9u2CEBRDjnFMDpT11pN+R323R2eH3L/wAH7gb/0t+6mf+3E7HY8KpyJ3MFJbW/fv9NnMASYH0fUoOvPoL2Gsc1ucOwf/PdFhVUQYv8sxaFPUys8EG/P/L3jlIFd14XXrdZn3bnpPVcibexixCaoiufSmpK83Gyt77ktftv/8qjfZU3fQFuBF/1BZoH2AqglAo00CANTO8XcJNlvW7/dJIEHEB28ZDz0MD8CE6Y1G0+bzhU2mZyxYL8cn1jkf2b1Xunb/zat27equbXe7NoBYL5VSGtZx3U2Mq2NvXaRSO+rdYZO4GwROSCa1fq76nLcJaCOreRi1fjIX2TqAvqyFLSZT20Jdz6XDOCYnIVywTYD2SbPnCmB1NRW67T5YVsUkPweYINQe/bxl+1Dvk4wXwc6PS4q26zAGQYDg4HPw2OgQaS8fuULyBjQ7yTB10TOOaEJOFd9F8dKYSmezBfRJFnY2Wdi/fN1H7EvPTa3NKd9el0O7QYCJ1xbjmcmfp/DWy/0kQglSqIqqFdHEhPk4bqSI8a1QaxmzN1O1PRE1vdDlcmP8Xo9mUgUQROOqZ841SHYxYeNyI0hGW1s23LnOZvJgZ0YbCJ8HBzsKcQdpJdKX/ndKAkn3fRib8u9gUDqD1ucdynHArVFrSbXjKa1T1pGVSJcguDM1U0NdtNP4L/MoM94b5xX3Lq2zyRFS1qRwQJK2hlhv/F1kSHx0UEiIkZziDpwGK8/tzp3bRYqeKU7sdydZIWtBEW6IcTdbdnh6m/13cEIfunLTfuM3fsk6e32Sk1LQTZ2NPBCI13J7l/+cA18VcFTZ6zyKrAOY/J5u+r78e/LApA6k6+x+XEv+bBYKKnVeWh1AVb2/asFyEEwfvPQGpghetTCbFn7TwlZ5E1WAh+9M0xbYjc3V3D76vo/aqx95p81BXvDGZFH81CyNjdWl3JbZZDK22Wxa1AbowbXb7KUB6SPaENLv4nw3d6LORic0Ni0UvSd37OZu2553zxW7cXXXdvtgarWt32lx9lmbTdpb/FujeLx/x4vhaDymAV3B40QjtfefubxX0KZRNAdYYaIANh5TlCAlIFXlE8JFEmhymrlEj2NcjWp9pF37NDXVbVSjE0i6UWbdTEElU6OsFYbYsFh1jF180CuMHAfQknQitqg+I0o2G5TxehEtIXVXNu9zojiiQwyybUG7U4QaTTpimKpUazE53ey33vFJ+9PHbhH4IZJC3RzX/MS1xET41HDguMHAoyHMGoGF8ThPpK4kTYbrjxRmsDc4fmi5kr4nhMFZv/MOu4K841Fm6JByBETMz1tP0xVgNx/RyVFDNyLlrm3v3lAaFg6BgqzCOVOPJiINAYyMmRPuPQqNdofcBhQsS79G3n+WWNVaIdhXcEbYZ5SnxLNqqeXAW9oG90u4z/hAldPZw0bkxj21KWmUF/YlTdfFe+N7CxDxCDatjRatFb5eRXYili8IYe70qaduZc89d8trt5K3wzPbjhYhlASQ1oRoRG9gd45vcWEAguD//uJPv9T+5vf8VTs7PSszLEmrRgr4qYGP53CT7c7tcOrw5+uWBw51dj4Fnyq7W/WddeeYH6vqO+vsfu1152zMujdWXXDuVaSLlC5eFdJe5iLz49chfn6j0kXNz7vq5xT89G8pfGyNT+1tj7zD3vGhT/JjlJ9y1hiNgLPquqi1sYUA0l/JNGNrWK/XZ3/ceDJmc26ACQweN1DIXUErcyJmZn/Qt+XkwK70lnb/tR27cXXP9reH1m23bNBrEvRAQkGtro1z8CkLNFReWwAooPaTrj0NcZGKUmoPHj4M4Xw6ITBj+jYjBYAODLz32FF70icaQMOTc9NcBSW0QEU4kYHjOnl0ptYBRUdBRFGdr6xvcd2LuXJlUzHbFWKKASM4sUeDdEDGJtaQs9ogl6wGe2pQ4n8+nZwiz2G0HVTBqls0VjbstOydH/qSvfJdn7VOq01POpiWINyIlAF8LGn36TMXABdGs6wFaaQLIpLzLZFsIMaM97Gmqw1T1EXxM7RNI9UW966I/sjg9LqWrwkdE6ZZfVLEAgxPTKtAvW5qk+kpm9aVTF5Zt7/PCQcg6RSizgodNX2h3aVOJtK6QURZS+27sU0NDc/TJz8QIhld+l7hrXdyi0fHsV6508nkrEfx4bxxn2GdwHZm+qF0MmMvp7WptA6cOs0BAHHNAV4pYMRnS9B1W8BqhNco/dEuaovRipEMMFamBI7KkmlMgiiUj7x9gXuUPqCzM9tN2+4O7eTs2KaLCZ2NLWvad774W+xXXv7TnEcYafSwsQEGKbinDkB6XbmtzYOJy9j8Knuefi638Xc9HznRIUmJVwFbnU2/DA6lgdPaeqVpzCrwusxCpItXtZB10V1+7KqTTIEr917S46afzRc6XbjcG7gb6PSNoDqMnnvWfvtVj9hnn7zFBzc2DNl8SMGhdtbu0BgjfQnACNYa9ycVEpDCNA3MDBp/sumpOuI3HunI05NjQ7YQ6cnu+ak9/2rXruwN7er+rg17Pet3Ua8TOQWbhmDnNTBsYBS4y5qR6jk8lyTiUK0BYIkAFWLVYsbFnDTWlBDFUhdTG54sSB4Hdbs5GYKgTTMlSm3KaEtQwzpIAWGwUOxB+lZZKaU8lb4to2keHADrwB2ePcGR8mZIMYnhGcRHhz6BK8kOiv7YfuBrypQsJJsIrmKH4t6RqUj2W9OeOTy1//O1H7HjCaI9TQNHOhBAF31i+cZmcJpHcQkjs3iN7FNcq1K1FLR2kkQAXjzXMeMPUnJQxw/VmnjuCqMQbEhfv2idUBSs64VQAcf5zMdOrNFq7ezfQ9V9XFcYfu4Bn5ze7Q7o1EjkGlHpOjMyTxGWWQoNxd1i9IWoDao7YkDWGa48MpSTsE4+wdNXju5Rb2lRR74ryklZv064SobM4lmKiDqNxnPASJ3qQpaNy6C9kDLUOJ0iygXOlmU2BcX3xsru3H5OkSuJZWos50QUn/weaku9Tp8z8CbjMzK30dC/PRjYv/hnv2w3H7rOFqUU1MOIpzYwrqMK3FJAic9+PYAS9zm/Z/FdOQbktrwKR+qit01gnF9Hig+bsIprk7Ix6xD2ohOtWrw6ALws8MWN2ASedaFyfh11CxJGJ31dGx/dNQv7/Cc/Z7/9mrfZ0RgGSioi8QcPHgeetqBzCTFXGBVFLzJOaI7ukMKNNgTNUvM+JEYKZW8O0m8qVjc54HV0cmw7w21rLM/s/t2V3dzbtqtXdmxnKDUVCEOzzw6zs9BgjskGTm9WnUciy0oxyvgE7b24AOTp2JzsDb2RNmJNCRGajEya4gnQjHWLWokATD1j3MROEjGkzoroTYNk+cfFnZlGC6D1/iueuDMbcR2yMUqpgYACe8O0Ko/jk6e90VibXSQXikYTiGO0DFK6Ze2Ijgf6uBYN+zdv+Zh98slDThlgFAN5OAKeopsQrNapl4SEiOByI6R1EuGDjeVcW4gRgCjiM/5igoCDMsC13+3SnLIdoADrWDKclFKRitEkJs1nMmkFIDFl4bU6TMtGhOe9kSD77Ozd42A+L6ay+y3herU7fRJFpFiTtKMkY4liv69FfExd+sibULVh6rdkbqaGMY/qCscoiaB425nFdjEELxsUzoEDTWQMOH2DTexlHTf2Y9gTfG9kF3QOPqswc1zKyEntC1qKMlWcAmTqALCeSdHztq3O53bn9rNy+pAVaUjgQZMQJMSt1yDa3qdNOD464GvIuMD5/Ykfeon93R/9O3Z8euKM6XXFmDiPsJN5hBX3qioASO16Ck65zb0IyKoAsArsqs4tx5Y6DKp6XvLz3wR2XIfQxswfxDxqygEtB626BcqBJr/g1IuqO9k68MoBseriqwCxCuSKzcDWrYZtLSf27kf/xN74zvdTb5BTyd0ws57nSiUwPWogl8ceXigiINTqUFGbkp2pTSjyOvqKSjHf+WpeRCsApeOTQ1LC+9227bTO7MGrfTIyr+xu2/agZ71WkyQGNH1jrla7oyZWFLcZPVH1v5QvC0OiddTvOTGdGptNg8K/JMQifah0m1JkUVMpU4v4fEpSUBoTtT6labU+YlVqKnc59kQYpRQo07reX6d7B9DUWqOBF9McytqfahkwN5DYwrnCIOB1kjIKL5+zwAV2iKqYJvbAhcMKyjQz1u333v1Ze+sHn2J0XLAd6bQoNVjUNp38wrYDnyCRG91o/9C5aI1A9OC4IYAQgU7nij/R+B0/x3glkX00GZ7KNp4qwwSJABSom+CYBJMiotDPbCRfTDmUF/U6fo+dW7+/z//mKyj4qCarvYDz1VDfTqevel2ilhJ7qFRtUYSjRnwxckvg0GdXLhMmCidXdq1/Lu7XeqQYJCcRWFi99CIfZUo9LZ8adkaePP/IPITKT1nLjPdXpTDT1HMaGaXKRymwFWvh9e0U8PE+CjywhNBidH14rHmVkAkDaGKfiq0pshfrzhjdxXaPLTs8uCMVplabTt+LHv4G+7VX/Cy87zWG99oaJBmF9Pe5Pd1k08P+VX0mtdF1AcZFQFMHpilQVoHmRWCY49am8yjYmJvAbtMXpq/lJ1v382UWPQfTKk9hEzjW3aD0ZuXegn6WoVmcHNprf/et9uHPfN4aLdGMo1LPgZfNDpmREyqgTBKRXKUOm80OwQ6GB/8pKIxZaqV2I40Ni0kqzuNBx+ia4+MDGw4H1mvO7cG9ht3YG9r+3o5t97vW73asQx3FFSeYc9oBJx10yNKEPUVMgyZrptNYEPeawxprUgCXEgPS1BbOLdiRTHFCV9EZanE8HB/CypGSxHXwd85qU6NySHU54w0N50kdTPfaB6ey5mPWbBctw0WdDlEoa3BOrS889IgYPfJS9CR6Powh+8+8ZsfewYZZr9OyTz35rP3bRx6zBQUxFclFdB7PH4GSjdCKKCUTJUp7GMHUgZMTIJo8s6p877l63lyJJNaba+CyXwB21vIS4A5mX0Qn5GXyMzo2o1OhBv9j6hD9gjMMFZ5ypA/SpkF02dm5yYGtYGfmxg3fwZQ7IhJGaLpnhV0oqlYSqiaYFZkOPcN8ln3EElLAXMOkBSecrbVo3r+gTBcqIi5qZIlgdFkL9T48J7RwHiPVcdJ5f+W58zlOBKw3AUWoBKXXntcBcTz8LgCRzz4yD75mGtzc5r4/OERTOVLSKidotJUkBckU9ugf+x72Au/HfUbdFKOxuq2+vfwXftK+9TteZOMR7ls64X59T6c2/CIbWzzfmXRaHgFGYJA6AjngXRSN1QU44fCkz2Id4FWdV5X9T8/lLuBOtTHzL09Psu6CqsAu/1z+nou8ADH6yhRKnFddlFb1en6+uWcRNzHOJf252Ti321/6kv0//+URe+bgyBl8ZfQAsgZrdedLG0+kfxlGUg80POSOj/IB9RsNvfqmMhNa1kK0meQCyztsUFMPx93d7tvV7tSet9e23b2B7Q4Htt3vWxcyYaCJI+VBT9LHB0XakgQST9tlI0/Cmw4gjDRYGAX97TqEiFYXGFPi6vKe7oyIgxCOcTz4PrrYMuCMML1mE/PzsEZKcyq6KwDY3yCqvzx1kmsoSswcpZqecQ4tSYLJm4c48pKMSya7fDyQmqHVXsDvYv5Y6TByYBrnNlku7N8/8gn73FdHZLSC3BK0/dh8fCZwGE5JSFO6fOKKNFQ8WzifMqWJWqPxekFawlw6OhLRuhBN2h7FsdEcddKEik95MGa8RfZAbZX7wg33imxN/RH9HXXWOafAc3YdhZ+hDANyDFKYN5wFWabb41px7oPBNoEG2qg0htGP5oAsTVAn1ejEFF2yOX3hep0SGmAq1Nsg1uyBs27T2pzWLAEnd1pykOGzFlEuHRyllMuGb4kaCPhKzcw0lZnauPh3GP7U5uTOdjz/BVnIJ5zTQQUb2cdP+YPPdgI4Fcd3bqnO7fJ3SmMqo8LvYP0O7UJN6/d7zOosZhiZ1aYYNyL47/0r32Uv+4Uft9H0jIxU3ZpSpKAO5HKQ2WR343o3gV36+U2gUmVr83VP91i+1nUgVocDVQCZnx9/ztOYm4AlXZC6EwyvJ1+0FFTyC68C0vh8fhMuQv58ofNFTc8r/r3+d8Pajbl9/H0ftVe+4Z02p5WE8VfEx4cbs6haTaYny6gOxpDbkenEXh/e5opz69S4jPRXAOZ6RFVeo5h2HFOzXNnJ8ZF12lu2N2zZ/dsLu7rXs72dbdsG4JFSr8ZybJ5eG/Pu2poKQEwAxbklxRCqcvgsrdChzFIf0RBLwWFveg7wC+cj1ikitzDucT+VwpSOIrxc0vpXalpmnBUUevYbIUIrNy3lqrzexpopWJiYxhA6n8KXQviEzxmL/P47Ap9qgJRi80iOb1CGUtHjcmndVtte96eftT/40Ne4hgBAzhbUTXKuhtfDfFJ7TNiOOkv6DKdGUobXr9e1OpEmjp61oLN79ZJGEmIBWJv5HFGnc/T5BVtO+MCaKq2s1KgWQtDooM9aMeTBUB+eUfwZoMV7CBZmd9eG23sEv7IWq1Sh2iM0NV7D5wWqsZdk4H09mIFAJCfWZaRiWaKkX5KMPHJN0gAIAWhR+vK0ZklI4b2C/iTPoTTmaVQRdoSOmkeAca6h0hNOVETJZR29TNWHXSjBs3p2XGqb6mxPATzeK4rPINoEE/bk8Dbrd4rixL7UvvExXWguZ7tBU2Lw05FNpmNJjG21rdvp2f72jv2LV/wvtn/Pvs1nXrd1sMuBLrXL6b+rwKnOnqeOQt01VwFfbsdzLNlku6vwJN5fhwUXgW9q63kuVWCXI2vVouF3aforXfR4kC4CqqrFvusEE6Nc5Q1ULXAOaFVeSxXo8fiAq9mZ/dc3vNMe/cAnDfZU7y0FhhnVoa9ufCZacBhST6sg/47IDkYHjeNKU0pENiKm9RsICxDqHqLgw1sEmJ6eHNne7q49uLeymzvwvru2s71tw26XLQhQVAFBBbU7AByiIcyyQ6QQUQ3AhiLRXgOLyCl1QNDvh/PkJHJOPFDqJwAvHjwZGa1FACQhnr8XMUMGWOCiWC1pHHaCgHrNltbrQ/Vdar5IO/KZghQa2J0w7jSQoeuphnOQRGjo8H/en0Z25XRqlNdCShBGJJmtFmnWduvcPvXFA/sPb3vMZmg98FYAoaanCXk/dc8JJ04wCeAk+cSBOp6/eMY01khAjzehTqeeRUeDkPXy/UNCEQbshnxWrE8xwcCVZ6DZuYAIQaiCxJDYEuyQxizSl9Oxt8roXLd3rtpWu7OWgVC6Va0cVE1pd5kajevTmuj/MWqk+o3qb9RPjTXzt+mZLkkc6zZB68EoJyGuFBqT+CzXTRpiYrCuCxWkxJMAjGJfFqLMZYkAoB6pxhQk0+gM56KozeuQ0S/nYJ87z2H3ilS9h6S8/yG+0DBOqxiPT+zkCALPaD2Bs6d6XeEksq4LsQEBINRTcA8xGqjV6ZB9jDIF1uilP/QD9pK///12cnqqx9CzCPHv2J+xN/PnMgeM+FzY1IuAI7UVm+x6Go2na5djymW+r8q2bzpO/lpq47kub3/72z3tn8j0+KdSJK5C3qovrgKW9KGvQ+mqz1V5Aps8jdQjqQOzOsCMfYsU1+lzT9srX/mIPf7VW+qtypTVkdaaTqec/sx+JR+7Ao8XxggMTDygUwzLRKS0Erstvfb1GwEDJuIE14FN2wKPs9GpzRdLu2evbc/bWdiV7bbtbu/aoNfhyJ9et2Wddos9SOi9Q4QnCSlNDSBw4kZzajmo9WqY1vRngROAQqLLYiFy2ztJAecUxoHry7qdwCc2brAvY6NRicUVXNQwHFZTQB6AyV5DSHxhfRmNsUeBLElOJFeFQsbW06JszPVUWvr8cUwNZaoAKk1bEez1aUamjIgQiZj932/+M/vEl04laUUWYZnywjUCeCTpVhruYuNFdJqkkfg+jzQ5dibUYLzGF7W4iGzT9YwU3NxlrHCsiBQjt6cxRhBjxqglBxlGzWVUJMM+J9gtIRNGUpTLuTWbbCRPjU+h3er9df3eNmtJTAF7FKc0NJYfGQeltmP/rDEx6SeUz/fd+13pXT14ao8IUea0VsexTUQ0Kc6kezWemdRIa4RSZAdEuorPhJ1Io8rcdoTNyR25Oic+d/rxXcW98ouWugrq2A0bnZ7Y+PSEMnGkeUGYgTqZ3gsKviUJKhjsusXSCP4+OLjFfldEhNS/7fTs+ffdb6/41Z+3rZ7S3bHXUrBLz6cK7KpseAoocay6YCEFvKr3Fvu/YsDvRSCVA2O+1um9qwLuHNiqgJKRXb4wm1A393SqgCz9fJxkbOK6i6oCgvxGpA9y/lCn35Off9XP+XnEz5hb9sRjn7HfevVb7XgGHb3y0/gO9LbBGKJWB8aiqM4yywAOpB+QjkBEB09cG1v9RpGGKo2opnXLOy2jKEkWoc4iKvXByaENuh17aH9lzxs2rNcf2M5O34Y9gF3bOm1EeZpzB/HikDMim9E0SgTfSdkwSVqUDEmWgKC/qA6z8FwDlGj8C+FfgTabzz1yiTl30Tohu780zM4LiFN9z5uNOeEcLElPoEG8eaE5aTTjAEDO3VPGS4xvByNPAQnrSkKLNoYTG9S/rlqVN65r+gREnjv2Rx/9or3q3U9aC9qPeI9nOdMoIH3uUiPL3yfgG5ubz54r02B4krJ1PskAqT4Akdehg7noyQDWXBn9+zUVzwb9ESdChH4mlG7AnKXKikeXHoEgIl8ifbmEUs+I9bpo2u90hzbYuWEraGH6WvK59SgMoDHo7+hBd4am2snExNVxSsk0XK+ITOtRXJ7uTg2WWkKQ+yyJL6lMGQ11sdnifqqmFTXlOF7U+OSs6XgKrErA1bnESJ7qSQqRIk/XPtKMAXg5QBXOlSAAACAASURBVKS2Mje6kaFlSrLTtuOj2zYZj8re0i31wOo/NZmLjSkpOZQhWu2mHRw8x+cbqVCsP1uY2n37xZ95qX3nX/92G/nonxzoUgBM7XIKTGlQETazClhycEodv8usSRUuVNnzuu9JzzM//xTYqgA4x4ZinerSmFVflh64yktIT6rqwnLPKr8hVReRHjNfmLiougVLX687dmx+Xg+ileXE3vuH77fXP/onNJaxofF69JVNJ5j8PGfKR/OslLDDQ0wtR29ejdpIfHfq0cd1acOxSlboJhabmnOzmjaejW1ydmZX9rr28O7C9nstG253bW9727YhEA0mFyeYA9iwkdTE3EA9COlNpq9U71EfEEI4sTnDvqTphzW2oEdGOKegnoMRSQkyJ34gCsqflyZkXQqv2+svbjQV7UmHkSDHiMGb60m3d6IOiCGZwv7ac5WkufhdrOEJPGnIm1uc+s0M4vnCDo5n9u/e/Jg9e7YwkJBYd3LjHwSj1ICF8YjflbWhpFdLN69oD0A9V1MoVKfDtUVkF3P76EBw4CeauyUIHtdVRBWeFsN3BkM2HBFKpHECh/e1eT34fDmxOerIGOeDKMfVWYbDa9bpbRMISbRh5A2wU5tHrzM0RHYLMjd9FA6dhqXwqdDjVD3W1UY94i/TqTkQrBtTPpDe16l11/UIMFPHQUQt8on5jKR7F+8jLd81Mot6qWGWn46Xg1Catszrd/Hcxugigm6wiT2VHO/hHkiG18b94LlHVobqS3KKj09uMwNU1OkwacSPLzkxXJ/2Ld5PG9NpslaPNLH2KybaQ0OzZX/tL/8l+/lf/Ic2nolNm4JbHmGmr9WBzCYbn9v61E5usuOb7GwVZuT36jI2Pj/vqu+sOscisktvYvqF6w+sXrnMCVYhbt0iVX1fHcilx4ibmF5sfuH5a+m5r7/mgvvjI3vja99u7/3k51T38lQfDAfqQTBMkyk8aB9q6YMdsX4w+tG8DW89Bp8GK41ggSxlloYQoMZ/7tV6xQvHw3GU+z+3B/Y79sDOnMytve1d2x72ikZzfD/mYQE22JB9riZvDW0tC/D8mTdSYId6Uihl5PUM4iJH6qh3DuBBp4DTCMp2CWhR0nn3pmAozmCTao1lJNQGsFLE4uCm74WRCu9cGpk4tmjgPlyWgsCK9kizJwgqDUSwAeC66vwKgs+k5mNKnUDldLay33zbx+3xpzG+SCojRRTjjdz81hAEdgDnXfGojIxHT4kGqw5KMioreouHtxpENFdONReZRPqgukLcW8wxDNJGPNtFhOOGNXo3Y2QU+xadqVoMnoUiCliYGOnDOYRKR8KY7uxcKyJ2Nco789ejNsiHUVXFBQWidw/ns5xDLUjROs6TERPIRwSCMppKjWsYdLcWumvMQ0uRhQDHVFdZ/y33Oxyh0AUtSSp4foL8ohpbCYJcFx9TFeAZNiV33OJesg7r94F/U25OhKhUXSWcjRSMA+TWQNqjXDm90mw9OrpFJnbU5GKsj8A0HE85fKEDi7rd6ekJ1ZiYiXGww7Oyu71n//yf/rxdv/+6LWZzPXMZ0Sy9pniecK/KCDhdt/UWqCqgqbPDdcFMig+bPhvfleJLbs/r8CJ9Xwp8cZ1pGjo9z7WaXdXJVSKkL3B6oMt4D3ULtAmZN11w7n3kC10FgnVgSJWE5rkdf+0p+63/8oh96dZBof9Ij8uHh0LhBCK90XdHA+yDGMmMBDhhbh3Azms59F1dPJnGM+VZu2FfP3eBEzNzXuNAX9Pp8aENe2174Y2m3ew3bTjoE+xAWkHPX4c9d2Jpoh0BOALDCm+cTE1ECUxZKq2pDeD5fzLJ1cQsX9vrh94biPfR4LAO5v1BzWgWV+/buYFAAbAFwMbxRb4p7hXTc5qdJv3AkhfCRnSPsAHUoakYhibWTZwJMD5btsJHkBpjL5MazFWnQ/S0ICv2zunEXvPuz9unvnBCJ4BtBh4xprWndBMRcEILMxbEXRLJPWkNEVwxsiV6ieSDSfPUCXVwVKQi48r6Lpv+RVdnY3bi/PC+eKSwtmoktgCoSoAoeyJB9oEiysKW8zObzJSuxJ9Ou09yCu4763TST6E6ByJ/PK+9wT4dgxjFJOfMMQoM12SuG68p+a8AaE8n5ntyfc+LjUlsoXMjhZvSQDvDMkYqxbomURNSf6GLWho6SfnFuaR1uvh91C95XxOgi9d1b9aFqMs9cDd5JTWoctyUmRGQqSH86PBZ2Qlvs1G6shyiTEcUHiLV0THeC4LQQ0oPYsq5msvVkwfCC2q0P/kP/p5930u+207PzgrHMiLHHPhSQMnBJQW2Tba7yjZf5rP596XHSQEq/3d6H+vOK33G6gA67Ona8SONGSeTLlgd+OUXWz4U5Ss5SF0mqqs78RzxNy12FcClF56nEsvXUBRf2BMfe8x+8/ffbmdgJXoahZEMemkWC3pqIIzkNy8iO24azINbrTjxGn/CAOPfKvrLEJUbxmUmPKaR1xpgIz3K5tY5Jx+PJmO7Z79vz99d2f62piDs7gw52JUsULQ9dLBBPLXCbJ4MLVsaqIGo1BMnd5PH0WBaTLPmtLrCafWuicnoBBowy4pUTMlAkxHxFgeAnUsI8nmip14yyASqchJCWUaz1AAgmCjukVtEuw7YEMdlG4j30ZGVSZBT/Y4EGxoXOCfSyvzEF56zt33wy/bU7bFULBhdSWkk1pjG2y86cC1AP/U847mjQYuFcmZmi5ERoctlwUpNyGLDMcWm4aw458VCYBcGsEhX+mQHgj+vV+0vfH44+NWZsryXUlrBcFaopcxmZ6zXaf3PrT/Yt053kDBrFYGzDrpYWn+wa+3ewECQkTpLWZdkct0H+OqZ1XOTRkt59HBRNBGBiOrcpXarbEhZzyMQ8rnxyRe80vUBrbGHgmQVezkFsEhbpnaNNfFUIcZBLpRqdI6lYlB8Txrxhc0rU9tyFPGHGQ07Z4M4226492IWn9i3cc+l8tNUP2ejwcGtWJcDV1JhpIkpJ8ykbNm3f9OL7OX/7Kdt7s7gWsamph3hsra9zv7mv687XryvCqRye3kRiFZ9Z3oPN32+FryDjRkHz72DOGh+gKrwM73YeBji73SBqthOF11cPMi58ak6v/A8040Xn0//Tv/N6G01sfc8+l5707s+wEgB2zv62HDOyL/DsMBLjgiNn/OUFx5yAB1SnakUVFpzSRu4y+8vG9a1zmrgLhyEhlmHzLNzsjPNFvYXrnfs5u6WdVsNamaCnQkFDLQ8QGaMMVMxW0s1HoAIlRsIwDJ6TNV6tEmljULOSizKLWfnRfEdFGr8wTXD69wKlPFcXBBTsLl5nxlhejTiRl5GoQQDRCSNJsYH4fvnku5yWnyQLJRO1rkCqND3yOnWCl/5frBSQfSZLGb21O2R/cnHn7EPf/7AVgaFl/VG6rsiu2RUDh2DpM9MrQcy8lFriTWjU8Hr0Rw0GGje71Cf8QdbyiKKbDB+CW0XjUZbQM1+wqQ2FZFNwYT10UYO6Ei3BUjyexipQpx7SrDDpApFUJpdB2PKNfNIE1G3gGxpO9t4vawLFoBBTctQjUn67PxZSfdYajvWnBx/AetTBZCFxFciiYbjYo2lOAIyE6ZeqOlc61xGyQG+IqaU8xuLOp6Tq3Aaa7U2RFcOQvg+PafrKkOxDrrnTvDy1p20zhjrwHq+1yCxxeCgHB0fqJbHvVy2HJRAFwpHeoawF0FGwbNwcICyhcQa8Hwj6mu3uhSD/99e8Ut2z0P32mwm9mlua8tIOWHXJfYkD2guiqBS25vb6fg5Pcam4KQKsNLn46LvqgLaKuBL31c4PwC7NOrKw8qqiGzT4lwUGaaLlXpgl0X6uveloJd/R7746THKRTGzs1N77e+91T702S9ow7H2Bapw06aYR4eJzzA0iSFj5NNUnp81LSeuhBpHAF08kOoZdnahj9zRFIXyoRXouNfuDb5I2aGRHSB1dHJk9+w07QVXzIadpnV6XdsZ9FjH63bb1mMrgsbLqAaxxXQmWHzU7oMoMckIXhvhd+j8kWaTYfAkmhfTWCPytGO6WbWZfehlpEZZPylJK3yAETUizUfADfBQpEAiBzxiX3NuUW9B4Os+mycUUhR1SR4K6vKtrkbSPPn0HXvsyTv2+FOH9uStmZ1NzXYGAza2Yy4d7512k5wVv7YgeuDZLVTsQ/OxSKHJ2Oq5CIASqy4YlmHQQ1k/dbbiGaRDBHFm9hZKSUNRc9xv1SyDBRkpxRQMi8ka+mKxPSEPNhuz9UCKK3BIOjbY3udaSRVFaWum3LxVYjDYK3opeY7RiuJ1UdbpPEMRhj03eHV7ntfv6x3Pf/Qf6grdoaISjBOavCwQ/XjqqRRYpiQM/U6gLZJYySQOENX9KIkcMZSV99mdm7hn8bv82uJ70+9ODWlce5n+h8Zok+t9fHy49v3qwVSEFy0KEjOXM6M6ntSXENlx6TCD0IWj8TdS3j/7Yz9q3/cj32Mnp2frdcekFSK10XmAUGXvc5CpsvFVAJKvV25b82cjtXNVoFhl33NMqgPTdL+lnyls70Vgt+nBzr+0bhGrvIEqT6DKS8h/V7WY+QKlwJd/T9zU9D3yqswOv/IV+0+verN97fBEYs1kV2qo5myumkcxCdp7SRjVYVo5mpn5PijblxqHqYHwGj0viXqNRe2z7LELz7hcMwESa4ZsU9MGn80mdu/Oyp6/37BeB0DXsd6gZ8Nel6DRofSeWJPov0Nda6uDYa/O/ixqW4p4oKOJ9/IhcbmwsFMyGN67h9RnUdgXcOM6WqHgXlDBE+FoEE2cxcdIj2DqwthBdfcLZqP6+cK2Co1IpO1cxcbBG4LIAEzQT77y3NieePrYPv3UgX3+qVM7nUbv3tKZqC2bz3ysjhJxxJVIb6WbPK6LoO81PdYpi8bjKCnK0IaB4nPvEy/w72hjEKmijDgKlRonQlBmy+XCoozL5yKr66Z13oiw9QwBvNXasJpBgxUyYSCnyFHpd3et00cKM9baAdXQ5H5uvd6QA3nJWfF1Yf8l7hbT2gLhSGnnBrDO6S0Mja93tJE4k0cpWY/SlOLD86AatUDAeymd7JEa2QI0XcBaz1FkRiLbG6xR1VLlShnbTeiohIZnAqL4jnDi8u+ruu7UphVSegRqyZfNJlM2h6MuHfuc99pETIEDzb3D1iCxNPF7ju3qdOzo6LAcbeQtTexvtaZ914v/kv3jl/8jm4Bxm6gQxdqkgJKeZwo8OQCmNrQKoKrsaH7s3A5XBUrp/avDharzrwLBqs9XgW9hr9Km8vwm14HPRRdRBXoXbZTw3uoW+rIXVgd8OStrDfTAtGyc22c/8nH7nTf+vzaGgYLkTwd58nM1kPuU8pIZFzUURXWh0AGvnv1bTvhIz4egEjqDvrn4uo+RyR/W8CoDgMR4lMjslAZ8Yt9wo2H3Dras2+lYt9exQa9rvW7P+i1Faoh8ENHBonHWnUc0ZI25h0uGpE8uYOTJwa0+wcCnhGOjwcCT9k3QFUNTBfmGAYDwhz9zM6tXkFEKohcaFk1XUKoTtS18jwge8XzwWjl6B1TyUCLRe8jOtIXdORnbl585s49/8bZ98skjOxlDlxG9Yj3Vr5xtOej3bY4oChMQoPmIdKkDEO8jJc3M5vMFm3dhFNnXRC3MMpJlFBJD8wq1GGeYeqovAJQgVIx5ivQg6jRqY8F3lc6CyBLhEMkYKsZbI4UQ/NxdSNCOwsfUw1zYfIreOog/I7WlVPj29hWyMSXsjHqm+ka11lu2u3tFdUP+7BEvvyccAq9N+/2uM5zpc5tGYHy2/XzDJkStk08L8+Q+f5D/VK0XmYi0dzX2UKQT8XMAeozeWW9411ihsm3Ba8biILuOqOaP4JjR/xo2If5OwS/el76HThtSrdxHYhszG9RqcRLKeHxatCTFGvEa8T5nSEPmgWIP7oRSarDXs+PjI5uCkUkdTd9jcGI7fbu2s2//+z//Jdu+sUP5sBidlT5XuR2tC0TS910EeHHt+WcuA47599eBVxpApYCc/r4OCwon6y4CoD/zaVN5nad2GaDJEbtucS97rPR96XnFQ54vRBWirwGav2Et0gpWGSK7+dTe9fZ32x+876M+e0oKITBOYLqFt87rjP9SvUnUwQB0iP68NpKfa6TNCqciGqtZj4qp3WXvEb4rvEZGGlG38jrZbLmwdgP1u6bd3NF7h/0ejT4GvDLP34EBEehoQvI5ZcVgUFgr8/QR62pMYTk7M8SZwd4EcHpqFYCZXleQdyAErLqaNi/aADivbolUY5e+Nfq8woslmYR1Idcr1M2SoSYxCIxHeMWKfg5HU3vmYGIf+fwz9tiX79jx2blNZhjKqsbzXm/AFCyp9ZBeaqMGeG7TOQC2BBS8FlEbn4WV2Tc99KA9/LwbnGDx+JNP2Vdv3VYdFk4CIg0IDlP9Q43+OmfNDMTvCKJJtBjPZuk86t7gWYo/fE+ou2TTriPiw3vTem9CCnWjrdrwcg4tzAlHyiiKQ92rrRQmJnsTdPhthbhBr7tt/eG2zdH6wJSwxLZLgybQxvQC/6VGAvkFrAF2EommBmfNKfZoThMYnBTlbGO8pEZ5lQ50DE0HiCHABC+vKZf2QISf+BMgGCngmCSS2gZlCbwejrpvkomIc0+dzDTNmQYDJe/A2x5c8gvHwL0enZ3abDbycy7JWWDTFn13LGM0KGQeqXmQqPq9no3HZ3ZyelywqHFcKqq0u9ZuNO2f/OJP2V/8a99qo9FkzXnK78tarTLYQck9rAOR1L6m65va+bX7m3IMsuNX2fKqwKoKbC+K6PB6SRJaFw+46/zSyC71WvKHtuq1HODSi8pRtgr9674vB678pOsWr+rGhWFOvysWkMaOUwbObX54aK/63bfZY1/+KtNf7N9qmM3QU+cglhqq4qGKtBxFiEVOIIEgoWen68Rz9LpEvKdUjtCNKzdYOfVbzorGxShiQmqzQU++11zYi66Z7fe3GN2hdoca3WAwsG4PkZhYb9GDR1kzJ0QokvOJAm60cG0RtRGgXTmEFHsnZEjcWdPYeXxvpiU4sFk8ajIyXGy18miQkaOnx4IhyijLZbpQw0CUNZrO7ak7U/vYE8/Y4189s4OTiU3nOHdWHcmMRcQNYk672bbZYk52poZjtiSE7DctBbhoIIau6Xd+27fY3/+7P2DXrt1rnXbP3vf+d9kfvvtP7EvP3LZ2tytN0QZ6HQGsuB8x+V3PB6W0fP6dIiiBCwELV36O6HrL5iSReATl55QCx9pGjxony1hqHYk/jBr9B0qd4bjUYIXw85SSYgCtTmdIFmbxuYJNKYDf2bnC6BuZiEIVJlEgCcUf1uxwLVQBigjJozI3cCm4C5RCYUXfHq8XpJ+1nkmfmMFgR5qn+h7Vt/TMKBOgBRcIp72AGuYrF1SZl9CxVYTn+FZwnVlOSOriIpDoMzx2KtmWkFtSpzvOUYBaWiQ4mHj+jo/uqInfBRRCzSXSmHw2XNJP8wi1pgS7To8N/oeHmm0XQI9SAwgscGB++Hv/tv34y37IzmrALta9yu7mQJb/XAcw6fvSoKHuO+Je5ViQ2tHc1qd2uuq1qt9dhA/FWuRszHihCojy16oiwUDaqs/XIXe+WCnq5w9YerH5+/KFWgO1gvBRGg7eMKgd2MqeeeJL9puv+a9252zkYLdFQgojtaKBfN23xsMaKTgKEXuqMzzMOJ+7NkmlF1TKHsU1htcZ6U+NcSm9l1CzXJyf23ZzaS+6bjboAvDQktC1Xq9r/R5SsTIkXfbswLMuJxHEPV2rL9EYuDfqw2blDUPD0pltrm7PaNFTb6TKx7Uh5Ql2JMDb61+Sn/KUHAAXzDPUFf3gp9OFnUyW9rU7x/aZLx/Zl29P7c7p1KbTuetaqr4YhgJeckyEB5AgUoWmYLfXoxEPgCvlzsoUI4/TNPuZn/gR++Effal9wzd/q23vdOxNr3m1vfa//I59+FNPWANeNKXRREqJ+8n0ltejqHN4bjabazArn38YTSeO9DptRZx+7+Lexn2MKC6MR2oYKEFGYYOyt00b29sn4BL8f6y9+b9nWVUluN88xJCRA8msDKKAihaWglZbJbbdit02Sg1SiANIl6gtUF31z/QvVXZZFg40pSSQyVBOQDkADqAo2EyZkEkOEZGRMb359Wettdc5+5643/ci/fTTJN77Dveee4a99rD23vto0LoXe6jDig4bmce2vXkH8wR5vWMRjpQ0DjfbRpzdvoMA3oWW2Jn+sYXI90kQqi7JW5OZ617371UIsctF0m4UnIOXQXcjiYoAmPmbmYvmORKYyOqXSxkdIlTtRfqAQAr5g/yT3RydzyrglGe2u9oNbPgc7s3vpyvX9/BcNPlUruF1QIyuptUIcpfi2vUrzQPi5xAruXcfkZs0u5XDzZ0dT7bWtuJo+TguXXpCqT9ZkMF7Harly7/hhfGOf/vzcQCPUJ5FA3aV0yf9XmVpO7dDR/o6B1V+V9lbrzOHCeOeH+87XquuzfjZurfG+9ZnncOQVkFl/GAFoJOQc9HN6/c9AYvArk70+PtpE1MBbe6z4/vjgmGcq3EQf/7xT8Zv3/8xJgbDzQfhsJcCU5qkYxudeEF/emqaIK74P96jCLfu8tAIOR9Fm+wHs7g78mF8qHBUJYC66wUWpxLIl2N3/yC21g7jm+8+jru3l0laWd9aZ51OkFLwuXW4Qdg8UnE52ofsyaqq/ATu1OQP9/ZVpij741EoJVGGAj0ZqJCBLFAM1hgrmKRFg0OaNTnJ5GQfOuXQ4eGhGOwcLcfVm4fx+JWb8bXHb8RXvv5UXL55GNdu7sfhvqzG42MQLuAilYUDIcdedyk4UDwXD2EXIbooYM4QZ61WRgMXKCSsU7pPi+vfvPUn459836tjbesoHv7aw/HZv/xc/MWf/VV88tN/H8fr2+pbSJeaBKLdymYA5oJKIcpYl1yaAHsQnJZjdxfuS9eY1PxYdHu/G8RpGWbKBrcR0z/SOkpPL4ErhTtYmAY7VNUgQK6sMr/ukPHWxvNs9S3PnUXFFHVAoHMzSR6OsQoAc8+3kQooOO/8rVTkaR3u9U5lILfzTD1oKV3xsGQA4mAI5zXZ0mZVCgosM8eKkxmsNIjusrQCSCvS3TlgBRIZncah8ThOWWWL5VNVKClksx5oVzrwrSwwTlcsyF65KCZdOSWC50n3vnrtSnMvWuZw72RRALkyXSdzuRVYwH2RK7u2uR6XLj4Rx4c6a7T6sm8k1veuzQvx79/51rjrG+6O/V2lifjH+340Ivz3KJv//5D9c+AyKvmnyfZqOVaZOMr1ijlVntfPzYFuq6By0gPXi3tAXesqcZ6SMD2arvXvk35fNPhFDziOp2uqHVgWAZ60wuVY3rke9/3uh+KP/urzsbEOQFhhHpRcTy4L1q26yWYqtRXtvjQw8piUqgxVsAk8kiSSgtTvOxBfn01CBEIzKda0VLPsV/Z9OziOuGPrOL7h/EHcdWaN1VY2kGi+prQFNISEdUdLK+nOAuVeRd11K9lOhukIDr5rvHp2CSjnAbEANmJnrbL9EotF41AiAX/38Chu7BzEtZs7cfnaQTz61E5cvrobF6/txuWrB3FjV90OSJJx4j2AHYn5B2pAarKAiSUsPI1E29YqJ0jZxpiY54h1Sy11EqPLjuNw/e0d7MaP/PD3xKte8RK6Ix/8ytfika9djAcfeSz+5guPxpmzd8ba2kbGj1LEt0ohEryMa9FtDVKN4puwMuGKXVtfid0dJHiLgNOUvkylUNqd3Z7Z6cL5X66flkqRRK7II+x2wJqb+7F/iO4bu3GAf2ldgli1GRtb57ODAdWkxkCFQnJm+zzJQUAtrCVaUTGVA48I4Gg1NyH8kbOnRPNqaR0fTUt99b2dHQ2KlcXznu7+xlhhugpaZUn5QTiBFnRp/suGVbk/lThusHPHjrTI0mtjhmwVlFVOUUkrTaF9jidrUzwnllOwgF0Kj25WdqcVU1VFF7pHA4CEHpbXrj/VlK0R7DA+s7jZBYHkKJ3rNXZFWInVrfV46vLlONzTnoKVzpRSVklai+XDlXjrG/5FfPcPfXfcuHbDjodJDLLK9Pr7ItlssJgDikUGyyIDZgTaCoanAdk4vtNAcsSGRcbZxLK7HcCrAc+TJqeibL35IqCbu/fcBNd7jog/B3Tjxh8nGofo+qOPxX9+13vjS09cYfcAjJGFnrMSioWavyt2VC81QouOuU5ZR7AE7P2dcQPVQ1iUMiVgZ+L2xDIhQxIHotPIZUEK8lp6AHz6h3tx7/mVeNa5lTi/uRLntpG7A9cmqqcvB+TX+oa6JGDMGktPh1Dj1MxRglWYvePIksvKKALJpTg4Xon9owiQZfb3D+Pm/lE8tYMct8N46vp+3Nw/juu7B/HUtb3YOwTzEaQHdwxXyocikQLcI7gjwTKki055jWab8UlTcIKAATeoxq9kb9QVhKCx21RKR+bxNUGpeCCrjezuxNlzK/Gq73xx3Hn2DGsSPvzIxfi7L3099pa248z2OTbQVN1LF/uFRi6rp1r8tswsvOFK3me8Vxa07Su16+lteupBrWkHdmG23LBYjsPjffZ7U/NWJXyjlQ+IKQA7lbCL2Nw6E2trW+m2lBzkWJGOsH2WnbE1N3L7qSxbxlFd5iwtOltFoxLK+p5wj2YkGc5lnAOwX60k6YxkqglmgeW/tIHUUgppJWg/JTazzy9ZxGSRam2pGNrVuIBpxz2chCH1RRRjs53TQVj4bPllK6XVnV9lBcEumayUVSXR3c4Py4UdVDoCE7O0gbJ8E+PU7trs/pH1VGEzIyyA6yBefO3q1di5eZOWHZU9FGCn4rqOuhLxP776e+MNP/e6uL4jksr4THOW3AhC49+jfJwDxtGKG2X3Ilk+glaVgXV5no61NmLQid9dlGc3Wei0kUd0HsFm/HsRQo8T/j+negAAIABJREFUetLkzN1jbrLrQ1ZLrgIghWnttcSA8GF88dOfi19/z3+Lm8dHBDuAHAr02qpbNF6DuPPvTOawDejFHEkylQHWFpwPas3V5YQEYgJdO756zUXn6i0fi9YOkIKGTOtnFc0f0ZftOLboTjuOsxvLcX5zlc+Idjd4b31ZpbuorcZS7LMppzmacqMdHi3Hzt5R3Ng/ZKcHgNrePlyKR3EDVtuuCvvuHR7TGobRoF5rAtR0LNHykjtWykFddwMTmI1K/HJJL7nlHE7BnC+vrTHuhPlis1l02Wbjy8xzzNiZrZFG5U+3E60wNtXdj5293VhbOY7zZ1XT9KlraF57NrbOnmOx6ypALKRIPEih61QUE1IgyNkpPVv7jNb5xN+USlGzLMzOTcvP+9VClpYdySI6FUwmR9WUfSST77UOEZvbZ1k31GQZfjZJSNvoVg7/Znag6MpYb+Fja0o9D6e9/uhSpUmoJrqsenNwGHffcWdcuAM1NvfjwUce5j6BG1xrrJAn0iAUZzWbFcqTrBqxERWTYzZZugZt1Y+KrMFpeqZVAFx7uf94raqibsJIBTmyQkslG59Nph0k8DaSDRVMxQLBpDawKu3gGmOozdwqIQvHE920VUVi5eGBVSeC13JsbmzEjZs3mcLgPcjCFXDhgxG8vBov/4YXxa+84+ficBVu7U6y8bny3hv38O3IaX9mTobPyeTRoBktvkUgdBKGjBZaNX7qsy26dj8/6c5+4IEHWEGlPtxohcwB32lAd9r744N4gUa3n69TH3S89hzQ1e/Vg9I+my6klaP9+IMP/mE88PG/ZCUSuDB3dnZETEHMrrghfZ2qLeI1gyJel0urCwnPnTZcU/CboPdG1LgsWOwiks2jayaxI0sjjWNRtXV1SMB9nMDc6nHQDYT6h9J2WVGFbErFbNjzLfvoOWhuIQlcIgzDyqGZcBxLBMWMJ5B1CH7kEUsb4UDSQgV4EoxEBlfZKudIdcowXzsA+LikleaQgiVVAMYLEdxH3Uvk+tESgNW3QksFn72xe70Vj8b3FUOrBYITJZhUjIoqB3GcigSF2dIy85gQ78Q9yJJLqwzWhtiBiDcihqg4CYsMlNwtCazj2GPTXiWek6ySVWpcpspz67PHeOAt3bG5e6iMcG4bEzHdvsdQPNDpAPsV7l61Htrc2GYFm15qDVah6mCisTBSafwjJaMDXfY9aq5tU/UNnCZg0F7NwtYve9E3xff941fGXfc+L86cOx+f/swn4n0PfDBuHuwx/5OFurEf0JWbsVZ07k4lKC02WHosWu6mwcQ9nYlblNQcfJUVlg90OSa5KiJj6iZXmeJSypfpUq4kVEuR9RCEZJXODVPuGaO2VSvFUN4HpR0gZQAKEdgA2Gc845nj55J38uDkOScrUyQdk3a2ts40RqbOq0xL7kOwjdfW4q7tO+PfvePn487nXmC+HRXBWuYu58kypsr5ORl/msx+OgBYr19l/UmvGwNOGscIbHM4Mvd93heW3fjgiy5QUb5O3O1O0u18btEi1NfnkHzU/PyZ+u/ke8nk2n/qSvyX37wvPvfgo8xRg2AC2NFFdNDjPv5u1ZIMbC5DRQE7dOn1uLThC8WZwfReFsybFJ93myBGaeguUwqaGXK1iwCvm4m5boGiKiRqR4Pv429YG7SCRPlS7UxaB0hKPop9VOovbDWQXjBeRiYY00PqwkYH8nR3Mf8umYm2HpxH5PlpJIDsCl4VESkDEcewTEiUyFJebpRK8Mh5I7DJzWNmHv6GSxOuI86Xm81mKSqTF1zkV24xuFEFWAqRZZrESjbXdBWPLATO+wG4ULzZidx2/UJJKE1dkTAPi1cJzYqV1T1A8HYj10Ls4P5K4lLNsxMRQ2DnM0erGAQjuGIJdLuMu2H9YT2vrYqkY+8px4Ek8/N3x9EhKvz0FBetrdo48Yxll3kNpzN/rbRp7fBsB1Rk7r7jjvjJn/jx+I5//D/E8174knj2Nz4nfu8D74l3/dr/HZ/49N/ExtaZWF2GMpKd4xl3Wg+GvcbuA3TJuzNCzl+CnS14n7F5wQ2VSnFtdQumb74xSQG6lG15DqeKtT4nN6tAbRS+LFfnai3Ug0iL5Xec/I1rwrKjEtFcwbqmwcjPbQsXCyAsUyk/eSq26RV57Imvq01X0oJY+g9xu/UNxm1/4WffGK/8vu+MGzduzroyK0DdjlFzkoyuuDBixJzcvl0gOg3cRqypsni6L/uVqqz395dGy84LfBLyj8CzSGM46RrjRJw0kXUy6jXngOVWQdqbOY4TA3LUw5//Yvzqb70/dg6QdI3EX1SOB8iBmKLyYBXkLWix+XB/UtwT4Eaw8zN5zAY8kipIUe8EhXqwfCgMuEpoxsG14OwtTep64T5mTLI3FwQWrKrmBtTBnPSuIxEEBx2V86EVuzFr3ovWJqwpFH5eT9CdVvRv7MIsq1Xnq65HVTwkxFWBgqAMy66Bj1xEiAOxGgvp3erNZs0YAh9WCjo97LGZLtraaMxeM8eqRtehpFizGSkUNedyI5mkQ9AecrJgIdESZT5bKgxplUHrBgC0clTFHZweup6H15idUJASfGAtA3x68f9OarGl6mT8o2PmER4e3BTgIV9uKSQkszMFcwLVtj3WNs/yPbhuO1sxuxoUkhUtybSIucqtyLKr9uOxFUtDvdiXvvhF8Zaf+an4ntf8UKycXYn9g5vxyT/8WPzeAx+JP/jvn4xYWmf8UNX9Zc2oPmYvziznJewwxbKYN+emyK1xbHenjpZC22OlGbHcynIPcq2SSdplSbe2rIw4NqzjPCWz+JzJhYstc6yqQUyIl9LKCj9HR3HtGsgpSvfQWTArtMfVxOpV/mtLP0geAN6jt2J1JS5deqz1m6SFlxVVAHY44z/y/d8fP/mm18U1dEQvRJkRqKtiMYLL7Rguc8A1Gh23c53x3qfhzNxY5+47vjYHiLNgd9INRmCbQ2VPbBVuiybitIedE5wj+M39Xe9dJ6Jp2QgCHx/GH//+H8d7/+ATsbG9yRiISoPJVYefgyNUmOharjc1BXTWyoRwlTtoytj09+ozOhfNxYg9VzUG4ddazBBuxrTw5KKZat1+JgsQaZs6sAC6fJTJUjVFIWMR3sx17TT3OJBwm4iVCDdRBTBbD/4em81mPM4HzvdSukNx8dKKOyC9GkIVcZ4mVJiPpLJjLrYN140VDBx6CG/G6XZusoec6YXNmisxMY8P/1bLCgIEQAHr0EWZrWwA4OmeTTo8VlefxXdUb9Pz5sIAtGadPuDyX3QvygK2YuQ5rPNNZQnuUXZI6CkDrTA4Wxmp8Sy0eibVM163y8oxmKcNtIjJah6k90OpOFqKrfMXBHJZT5HWeKmY4jWiiy4tTFmhY5FqKShYd4DdC5//rHjzT/+LeM7z743r168xEfqRhx+Pv/27L8ef/vnnUUwr1le3qSzRe0GwUxpLjaHh2VcLSYXAM3SO8BjnwI7rCmu9VR3CPPX9VPes3MU8LW39qCimm1L+DFiGWcSB70nxco/FDnYi2+jsoW3TIauf6Cc7YmR+nmWZ95c6guAzPfdO45e3Yn1jjW2CjpM567QXgSF6OSLf7sXx9ne+OQ5Xer5d3Vv2qlg21RBMla2jfB7BwrKsCpG6fnVN5oDR53oOlKrsmZPli65X13TEibnvLAS7025QJ7ROzEngVSfs6U70RMAW8KnXHMdhS8vP0gGQqVlxdONa/PZv3x9//aVHYmtrgwzMvb1d1lJECxl9T73pvFjtuTOfCO8RlNwqpFRUn6BL/qF4dK+JKK+iq0Z0zU/XFWMOsSwLySq0K8iN8857ZF6QNVVpkD2HigDLJqjpGKX3p1eE5/MvofHrBhtSwmqp+TwdmGwZZfWXdCHKwlG/tRY/Ejewu2QZR9TnWM0f8xFyu/pgutOzEFz3glWH33d3bzL21gA1qftWPuhOZLdz1fuvh11WYiYdJyfUwtLz3PZXkl4kFAWAnP/U2zGvdl+2uS/7VGoDGIudmOPk836WlLOI+Zq48/BdMwEzWV1pGTtMKkflGMwBhOT62jatebrIkJtIC3iLBaEZP00HcAU6PyOfx50EksCiMwP3MEC4mJxoZYRScksRP/yDr4xve+kLYn1pLZ669lR85eEn4s8/84V48GtX6G5bXd8mQ1NCXX0MmXZhcMtkc0YZU4FwMW7HCr3Xb5EvuAaVK+xVAbO8F8tkwpK8m+tM5iisH1ehGTYzI8vUMhTk4750sW73FSYLEyBlwlim3KSlCnc6lBCHFNo+8udL813n2jXwa+NZYqWU7e2tuHz5ImVS63aeHgi8D5f5ha1z8e/e/gtx1/Pviv1dxWLnAG0Es/HvUVbV96lIzMjAKhNHEJuTfYsAz/uv3nMORxbdo3520We4DnMVVBYN1IOqQdCq3c4B2O2C5vhw9brjJM09XH3Iud+nhwXB4OO4+NCD8R9/435W7VhdXYqbN3cmNTDrd7yJeO9CFMDfBru6aP5u1aw4F+kWdZmtOtdVwIrIgar2IFKIQs/0gNJtoYLd3Ebi/TioHv+wkHPhXMaDoP2XIHtdZ5BKWNvyCDmH0JxTYBWAFktMuWQNdEpyMYgHUgaS1JF5aXymLFKsqiACj2Ukv6+qASavvYTu55kHtqRWQLAUoEWDds/YotvQsJ7jkLidVU0cq6kKA8YLLVqafq9834E846WIzWWsSuz5tFCFv2KPSuZK4NQCz6UEnNeboFnqY/L1VETwq9IQeisYgndTrORF2Nu/EUew6thpQxVrVla3OH9ce65XxNnzd8o5ibZOJCrZtT/tOs4ZgIVIxqxINTrTWZ6r+Fdl3aEv31Gc3V6Lb3/ZC+LCua24uXMjvvTVx+OrD19jbE5kCrgxVVPUZegQs+uVbZK8lePFZ5BYjVqlIglpvm2Rt/Pvwg25b6yJWQGpcoJrnh0PFNPrMfRFsqcLeKsIGodibbnHSrcE7NWbN28w/cWysMlEWotyneL7KmlWKqiUqjGy7FD0eY39K2/ewFxqTf09xu2QJhXL8Qs/9ab4ru//9riecbs5mbII3Oo4FwHM3HfnPnsSboyANjfn/n7FkfGaFU8s5xd9fnx9AnZP9wFuudio9s9YYB7saZqFJ8dCp/5dJ8APPAr++pnRxYiNvrp0GJ/6+Cfidz/8p7G6ucGCuGzOSmZaj/N5Tmow2/eCz5w5XSV5fCIEBy2rg4gOHoVagp9dFB3kVTi5uZcGN6kVDguAcb4cR5OimsxE0rKzWWUKY/ENl+IIVHIwHdmE9JBdCsh0RALrEpLDNTeq/g9Z0TtIO0EWViLmxD9+Nrwm4aumo2wdQ0uJo85iw6akc9IywRguHTStRA84dXxAHhJIMXRfokTW2GstrVNaxWZjasCTmoeYP81d5n4lk62/ni6uZAc67mPnIl2lCWq4/Fg1pFkHM65t1+YkvT7HpfWTC1MuRtU/5Xj0ggAWSgct/YM42L/JuphIJsfP6jpcsViv7AF3fBBrq1uxuX1HuiN7rFXnRntB+z07mOfz9nNlN+ZA5yc7lDMQhwcs802FUddbYfdzjIOEogQ9x7sotJdULxS5Y7gXcjmliE3THercjm5POnX5HIqLcTtZBuW8Vxk1x1Ts521KxvEexvuOxbkYuo5uLxPm2+JeN27caOGMGpqA0qqyc7K8PC5bbL6PFDHE5uTG3NvbiatXnlRxen8PbOs1nIvVOD5Yih/9Z6+Jf/5Tr2XRBpNsquJsGTrK3PHv25H/i4CvApUVAu+hEbAWAZ1frxix6BpzGDDex8/dQLFadqc97GiljcA1h7R1csaNNX7eArtu0HrPer8Wc8onrJNiwPHnJ0BojW7nerz7PR+Mv/7C12JtfS1u7uwo1SDdU1VgjxOL6zm3jgy60gKlCYkFQCftrCcW429bRVPAVmzmFqAeVlTuknSN5nvc6ERSuWQY7xMVtCU0e5wGuyyG2RLMKTwBdIxvyBpIL2IbgQPmdjXBPURXZP5n5mEj+dBSzd50BCnXw1LPOAhFVkZhJ20VulZLFDTnyzY/SF9AGx92olB9xFYuqsSh8Bkf+CamR/YfCTB20Yjl1tanWQ3KZ3NSsYR5WjwO0WZCPqc8Le9m2Q3rxT3J51YBbgpSC2YqAgJRLlcCMUCBB5fXx57YZ4ySlVMO9sSyBbEIdTxbVwallJzZvpvJ90o30IAr0HXlLLt9ZwlMf86J51JyqC2l9eqSXC5IQOJ9KcSNMmvqY4icTxwSejlKHI3jKOCk85pU/VKNaXouPH4pAAZQzmFrPJzVYQoNf5FsYg6d92KqGm7XBdIWXaBZmFolZmzdqYGv94vj6DdvihUpRaIDKGpoouqMgdGMa+85g51lJMhgKPWHOOTlixc5DoId/m9VRB+kuYBh+opvenn80tvfFLuwHksXgArulqk+E6fJ6hE4RtlvIPHnKnaMv89da5T1fV/eClmLwLGC2SLMqFdrqQeTF4uFtggA5y4+AtvcNecGXq9VJ7GCo69VJ31Eff89AmE/uKIkry4fx+UHH4pf/a0H4hoqeoDC7STydJfMHTDc28LOVTAoaJ0bkPPWNPPU3E1eaILQrpnGQKs13SXQLDgtmGwg4O9uZbYITJtqjpFxuCwpxViYK8anm5F+P7nR2pqxU0F3GUFoup1Pdzd1UO3V2LPclSuKcLLVY40gSPeZ6OBmDPLIZkscMfRQk1MEAHzHZdRoofBwZ0+vLB9FQQ+lpBBeOF/ZEcL7xvNk4OFBb+W+aEM0BptigbKk2P4oBZXnW8nNS61KjqSeSAm0V5MFZCCrAFuVLy+Uk9Clg3QhWg+wpvKYVjdXmvVXYdXh2ffZ5eCAgId43UqsrivfkC2JkqixdeZO9lckxLYYlN2CACDgTy8IDesclvd4zlpboyxEbVduSn+ms6DaDJmgLPoMZSWVJXyotI9yo1/OS+YiqohzLz1YhWED5IyfNYspwbe5v9NVyRzAoQTfnPzAa9X9Lqs+FZtmY5u16VSCSU3sBnb4LpTTDna3kshG743cmT2ntilnWRZsdW2TTOTLF5+Q2zUVZXdJQFwblvMzz90T/+e/fUucvefCZH/6eiMw3RJaKSkmi+T9KJfH+ayy/yTgmgPJuWvPgavvOcr9ER4XfXeSZzeifd1wt+LtdDEXAdZp1xgfYJEGsQjYTjoU9TsNvAB2S0fx6T/5RPzOhz8Rqxtr3KDsME43W48PjBpKBVN/1qBkGnpb6BRgVaOqQV7R/1Utwq6bPscu+iwLsgWC6OLRt3jfVtMyq9onxZqbRx/Q8wz0bZEXnHCddHDGyjrYIQAuDO/Fd70p8UxwLQouMlcPAIcCy6ClQ4BJ8c54YZYAa1X1k4qdaRBy5Yjmz4T0lgKQlG7mCa6oMSup/RLOjRqfQIO5ZJ5dYRlKG66xFlHH6Xhjb79lKPCZ4NtzofCstvKltWflGluuCXZ4zyxSjKlZ7SmcKnGmEgfoQq3KxozL365SjBbzyXJgIMLA4kc7n0MBHghVzKWkZadu1hDam2fOxeratizgHK+Awt0fIEMzjcIudbYNksu4ni0zBgFatA+5OZz/qN5zrNpCxUVKAJ3iSccHC1P7R7l0il3noBLw55SC0xRYXjNJSNi+zoOT0tFjYm1tSsEHuyerzOEa1Rq/eShVzk62MZPfswiDzzf2LfYLcnStIM0RRXq6gc6AP+PwgAGQltzSSmxtrMXFSxfbnqaSmYqpWZnry5vxy295Y7z0ld/c+ttVC67foyi3RaD7+eu/Vd4/XQC0nLgdUGrycg5gymuLjKQ5g2jRpcjGrG+OFlsdzIjep4xv9u3bBcXTJmoOyEZt1J/pn1WAN3aux+/+7ofj01/4KjscXLt5k0K0xUUq0WJoq4NrQYNTN+9byynVh66urPG5rdFxbGZ8VcuxXHucC14rY1M1lijBquTYyiRzLKTnV9nuUEdruFIEuKw5JMuK7rBpeTX8rQoOiglVK1MkHRS0EpuQ6QSOEToRl+4+Zs+1QL/moddQpPaaYzJ70i4fCG08owlBNJzRdSFjgpLBCUolNlLnT+vgfmedAu/nsWBo7mM1/FP+VypDVmwc32txw1z8Wv/SsVO7kNsZKi483ruw3ZSMjpYzvTgzSUZJWEI+JLodYB8e7KIrxFGsrIvUgLlzzG77/IU4Qs+fBv4FsO1yZa3VrBDCR8246lAQubkxzaT0s2I26X7GqqoJKYV40vGZ68eUieTx5D5jekPxIHn+q/Cqr1Xg9To7LgrA5l5L97CGphw2Xo9/9z1rYezrVGCo79mdbFBiGgZc7GT3irkplqk6EiDmDw9RG1/JJaxywfsZjy9rT4qA6+KSTYtzcLwUZ8+cjctPXlRZO5C24LVhg2TEQpfZx/HwcCne+GOvjR/6sR+Iq1lerCkiRaGqivccgI0yqs5FnX9/d8SKOZk9Gi8joJ4m50cQqQbZ3O8nYdIE7EYwGy2b8eF9YQvF2wXDuQnwteYeftE45gCvXmd8n4J8ZSmuffVr8Wvv/mBcvrlHYbGTfetsAVRtciSm2I3JHKDSSLPeV7GtBBT2yeopBXWBOG8JdtXVic/4P2+yk+anC4VaFb7WNJQAU8yhu8zsmrJ7RYe+5j/1Uk0GZyV5L5OI0tqhQHAidpR0RK4XQKj0R2sC3ZTz7EhuoG0AS8tE1h3ADnEoxrE43+gaX3uwAey60mGGnWNgdb96b6r7tYSh37ew8794HUDSk4zlqvZzUzTlmrZcyIyT2j3JXK50szJPrljXeWPF4FIYV7enXMBJoc+Rct+RPCVWLNyYiDEjxxDPAqtO8R9VDtnc2iZJBFafY1C0TugKtlLQe9xhfhkqpcKSqTZqy5CuNl0XJdX87G2+mDCuju6ElQQ6+iCwjr4mGaiy4Mf4YcslzI0+auxtrmasLneDsL+AaUXFDU0FiqW7dCZaKb1Jl2ucU7W6YvFv+WnpfnXMWf0Aka6TbNsEMzUrXo5dlBnMYvCj3KCimFYux5PEHHxPhdwVy6cCResX91iJza2tuH79aty8caO9zzmGa39lhWB3dLwc3/sdr4if+9/fEDuoyWmLewC6UT7Pyesqm0dgOhFIyrqc9LmKGacB3QjIIw6M4LwIWNs9R8uuCoi5mznoedqDj0La1z0N/ccHGDf9IqSfAwXfq92TxVaP428++Vfxvg//caB+MYqttpypAl5zgCOB65YuXVjW+/Su42bU6Vg7hlJBrG22wtirQFuffTw843zqup0JWe8jnReHlElOOYWqxjAKfL9W44veRKzekAF9CV6VGhN5BfdX3zYL8PosXh/pAAIzQi9jZOhlpvqAiu1LW4ag4b2zKe4+CzBLYHfLq7eeqbHaqoAptQDX6gSNCmy25iZ7m3MJINXsqdebUzgEALUOqp5rmrCuyjTd3c/9kxZdjSPWvavUSO0Yuspy7yCmpfxPgT46W+xBwdjbIZiB0KBkckzbapw9e6f4krSgzC4WHDTrN2t2MtoJMGfPQKUUcL7SAu7uuCxoSbas9o5b9wAg/ByKg4lejz1Z10VNWnvJtL4vuhI2d+b5mgkkpYYorw3FgBOV+apZcYcWGM3/rDmJM5JAg0HUsAJrX64oPqd11l5xekgmxajEXHak9x6S53MpdnZgbU8LnFcZ6j1JxTFDBhM3JtaRPe+kk2Kutja3GGZBR45pjA9rDgVHZ+VFz3l+vPOdb43jjaWWhM7xlxh1/b3K+dsBpzlcqIr77Vzjdj4/AtacvD/tM3Nj4TrMgV398Bz6+/0RDG/ngetn/P16j0VoXydqBLHxO4veJ7V+byceuP8P2IkaxXp30BImLRALAU9mO6TFemiWXXkQg6CsEzELdTgzcXZmYnxQCGL5vgCqx8jMKPT1xiRkC2d/z+ywqfDsOVWaZ2n2+K6squmBsIsF15SbTsWW/V3m5SVj1UWdNd8GW51UJ9lXkOOMsDGnhApcP3T5sXWPyoKhuSwrwyuwpJlZErCgdxv/LKxHCu9CXLj1EOOuvZp8FaTedxX0vRcs8FitJFsuifEnJibnpsR4LchaysFA8nKuoSwv52j1clIs42gmZjYh7Yn4sjT1vjqyo9vB/uEO/0XTU+ZhEWRUMmx76w7G9mxBaR26G7PvNe85Zt2nVQeCE9ZGTYxp5dDdDBepijq7OwBz+vieWwVV0odAyHtpcgxabhyEusps1X07ygQre91hYje5aodKKUjPBRU6PIPAz8/K50mL3vvE99Ue6FchIGf9WluV3ntWmvw8dkcClEaFq3+m2e7tzEk+qH2US6jVvQiw29zYZAnDq1efavNjgMNZRWwd371r63z8+195a1x43l2xtyeWsp9xBLnxjNS5nrOOTpP3twNip12jy4npPHk8i7BmEV7MYdGpYDe3WCfdeJHpOydk5gZUXxu/M/dg3sx1Uuqh6b/DPXEcNy4+Eb/9//y3eOjxy7Gzp+4GuEbN17LgqppftejqOOoh9aGu1mndCHUj2S3IeJN2XxYm7iFUNAEVcCSNvkyOxyiglcttjrFZx6Lb9KC9hXZd47bxIZCZBqBWMSyCSzagymQZ9PlMEFTZYBUWCBq2HhbadbeYxM7EWOuhZjkyBN4TjJU4K4vOrkCV4ZIbiddOwDCJo86tFQmvR9+vsnz6jxvR6kWDu4UB3LAk8mSZLz738XFsrq8T6FRRpgf9J5ZC3oTrTxdPIXQ0QkYmGi+JUCKrO/vMeRsQFERzJ1ghKrq3p+opB/v8d3VlQ/NJLX45ts9coBDEdwwS456V9xzu0AMqH4fklOrHewA5e0rERqsouUh7HUcAoKw5FnXGmh1aweNVMiWmFzuv55mu/UK9qsJwKnM0d9R9stNE7VXH58oi3XJjq3D4nHDlaUp3W90v9dx6jNWT0scjchirrKCbAWOdGbdbDubYjT/VW1AByGdeZ1BKBZo78m/Os+LjaL6Mn0ujr0qnAAAgAElEQVSXLra1aRbeMur5rscKigkcLMf/8eY3xctf9XIml3sdK9BVUKvrPL4+PsOcTF+EASNY3jIh/8AXvH8dJ6/jX4QLt8i++++/f9LiZ9FYTkL8f+D4b/naHCDObbr6ubqp/dDjw/tvNPz98mf/Pn7n/R+Pq2iwuKek5OYSS7ePAXQUEBbw9fXx9+72SD0xrQ5v+rqxJDxVGkrao1xnBi28QwFXgMNkFgqZbM9SCSjjIa6Cw90LnLPjQ14PhmRzCnDGDmQtsMoSaoEmE1LJ6UoO5zO1lA3dkXT3Eqs0kLFeY6tU4koSmUNU4xYZG1GMTuWqMKMsm5YWlpGrqQcNWNIFlTEQPac6iPvetkxs3XodpdTg87J4Ws6VafEUMKuxt6+Cz/jhfszf2wGTuJdVka5BzUy645JBagBp+4iAVooa5PWVhC/FhvHRw73YBznleJ9Fg2UhINduI7bP3J21QmtqRWUZ556i4oBqH0pcZ6wOj9RqNoJwkkqIuxQwLQPtiFbVsgfz4jJsqAGaFHyTgNr8VKUAc0XqpFoV4aeeD8+F51LWdT8Xtwg3t/DJOpNGbbuMuQ/bPEqJq9cYz+Scu296z2xvlSEBjf2I7kbFM2VQM3eUsUwxWC23fC7cfV096pQuoni1Pg+Ldx2x2OVlMjIn54kl4dD3T+1+Dg6O41/+6Gvjta9/TVy/3sGufqcK3EXAtwjEKrhUmTsHhHN4MHfdRfda9NmngzP1Gm0/GezmbjCH0regZarKJ03SODlPd9D184tQfBHACbhEhV49Poz//vt/HL/3J5+O3f19unlAPzcBwtdopIOm7U+7UhsM61zU57fWBqHQgs6le4LntQs4C02VZdIhAIV+4oVKrTpjgHRRuQpJitEhD6kLDVl0+pEmactStG25kCT4VXjZhAqNJS2ErL5CoesE1hzivvMNBxq5rLR0EZmp13KLVGasH34X5oUcVJ0/WnLZfsaC08Cqx+nxlSpMfDhFuNH9ITQ7eaIk/ObcdCsd387OEl6CdDGvr6+wdxjldLrPMH6udSkRpvvLvccCxfnsdls3IHTCcnOhZVwPgNfKvWXqBqxb1sFUUvn+3k4mpqOUlOJAZ8/cGStrm00RGs8wE+SzTZFZmJmhyI0lBmiW9SKDsfdcowu6MAft3h4V0nYWUgnyPvTr3Hs5r+MZ8rpJQVHBZsT9oGSNNWRHl2EX4FYfS6wyx1Lv63Ubx9D3SLcENXYpK9W9idcQZ2Pawf6ecLYwTWkVZ3xzsj8zLtfOYTKSGXNNxquZ0We3tgl2dJunz1Z5jFC8ELdbZ67+933XK+Mtb/2XLJBBnaWds+7SrPNruToHfIvk+fjZqpichgHj+3MKR73eiBP+/ty/iz47wR6A3TgBJ6H1oocdJ+60Bz8J8OZQuQ663qtaZSMoVlBiRfJrV+O+3/lIfPpLX22NWckgzJJaFHGDpWcBW2N19ZBV15Xnhom5KYiblVQG53E5z4rWigJR1P7go6dFk0QOBM7VvLFbEix+m+6acb6qoOAwst+dgE4CWDG7pGZPClFnTZXs2GyCAYUE7skyXOSQZAf1jOnYIoVwRyFjX9v5hL5Hxgo1hl4CyQdTawDwTZclk8ezLFRaT47RtbWpFlYBVBoQGYvBulqIVVKAY0pe+y74klhhN+3xIWtPYm4P9mG19vgPD2gKZwFxL0PCeWP1kCwerVVVmkvuCQld/OEYZaY7wBp14nwqHAA7lAgDgBLsWM5KYIck47Nn78nYlRQFWw8SIiaMKHXG1g7cmXJXyuJSTp1JKFmPMZP/G4Ej+8x1t5JhpO9Rxfc6gcj70meijyl76RXFeXLeSUCR0jpRKksT1ioAW++4vAjjYbmOJJBNfdkTUUSncboSqzBWWk5WBzJxh9dRv8i93T0q0MxVHboc1Mou7Wwid7IpYlaMukschRQYC1xaiTNbW/HklSdZd5MKabr5VbQdjV0RBliLFz/vG+Ltb39zLK1rf3WFr/t1K7A3eVXmo8r+EVTqRFUlasSE04Bn7v1Rps+NbbLGJwFIsaItIzgXlaAyd7GnA3wj2IwAuGgS5oDxJMCrD2DgmAPDCnaQeRcf/Fq86z0fjEevXIujfVWiqLly+PxY49CveePjXwOsXS89eK5NpSjLrQmc4zN5C1ZLD8D3nGc+J5514Xw8eflifPWxJ+LG7k6sIgaTLsQaMJ8s5mTTZnmndKFIwIhdxsNcrCtSlZMd5gPisTK3LeOaS6jkwbw2tOPpCficG8s6zoCZlr1RpkEWH8XBVG3NnpLhza0qK+n+I+OzgF1ajVQwHEtzfcp0YU49D+4u3kklXsexmsWowDhO1AUeSnstx96uGKcmrTTAwLqbZGGtOmN8cpl2K9yeBvXys/k+DczLD3YUR7Cs8ftBph6gXurBAbtYozYmflz4mcSUs3eStal5yBZETFso6SxkFGpOtJe7FUshizjtpNmovAKK36qBqee5g50BPiHcpbsyp9JragWrWh2m60/XrgKbnn0843MCkechO5ZgBjg+l37L/VMF9USA0yUrzwrct/W8tjMvjpUTVwjCyrHbo5LKc59rxvtgDZi+WhieWQhayoe6bsgD1Eky0IcYM19aiu3N7bh2/SqLQmsN9B4+z32cKUV3nbvAzuXPeP69cbAnz8iobM8B0zg27/mTZH+dtxqXPAWDZt8e7zcqNHXdF63diD2zoG7Lbm4UpyF2BbOqBY0DGjdxvW793ni9uQerADaCs98brwno2Vw6is984q/i3R/6eOweHmWl+FsrplRL0cKgWnUGl6nW575mEgKTuJeD8DVx2KWMSjK5am0ex7e+7JvjJ370R2J7Yzse/uJX4m//9rPx0T//s7iyt89YkYXEIpC31SIlXblFtoR4oBLsoCHqGVx9XQdTuWUuiyaadQf6mnYxLZYtl54D9qsikCTNnAK5sD8xR5UJWpUGzz8+A6ClJpyCwopITdZXFRW7vKpr0oQdCBAxSuvh9z37nhmFqZ4PQI/7sR8drG4ASXOv9bGlvdvXPittCBgkuKURgFl6FEsrahNjgJwe1lKwOVmBsA7oTgbYHYKYshcH+3vkpACcIDDPnLkr1je2WQeTVfmbpaT787zQPJLVirFpXNkcl5YYZCdsTyUtc/7deDX721uAtj3ILZO5eRl/dvk0x2h7AfHuUnPclLGtJEBVxU/jlzXqcmJmu1Lgo2YrrVdXe5FwB7OXCmi6SxVO6ASuRYoxQEuVUnoVmrpP9D1ZmX2vozj5WtzcVWuf5tql5Z7xyMqYyZs7v7TLQpG2Wr5hxk1JUllbj939XbZPQmzPZ9iy5sz6Vpw7cy6OD1fjJ3/if43vec0rFD8sZKNFwFeBZQ4wRlk9Khjj97VfpjHREVtGrBjvO37+NLyYu/4c5iyNYOfBLgK/OXA6Dc3HG5/2+ZMmx2CzaIIqCDSNAYL2YC8+9P7fi4/95efiADEA5iwZnGTRzQEIBV7WffQ9u2XXD5CBsS7MRGNKkOnA0XOuIIBw/zN3nI1/8eOvjVe/+vvjOc9/UZw9Po7f+E//V9z/4Qfirx98NLY3zmQumgTGGLOoc6JxwMJK0Gk1J5NhmW616j60EJMgRHwIdHcUaE4mZvbtE2nDxYkzNwsCB75N+YQ79Tk3PnP0GCsEYE+ty6qkiCDiivoSxNUKsbAzgLc1blat3TdiJibjIpmBvVef58pxIeauFWp+E7pHx2yl0gqEt8oxAD3FVkl6KXEZCKgW/wNTlqAhi1hKhkBGVlGvQ9nPSWdpspch0g6IUaggs8d4HQBNYCdyA+I25+94BvswOt5IAHHhZgyz0ft1TbmKswQd3GGwGpg7bjemLW+BqYW38t0s+hGPlAeWylTmwrXrZhWTaslVAakzmPmVZQNz/tLYbQ1kEXunWzjTZdKt2XrjcQzZ8cEFuYf2Sr63z6tBgJb8cqZNkDcz9c7we7T84LYHdUzzgQpMCDHsoGxbUwydEagHMhj3x5NnBQoClkfv9xCDYtyayeXVJaUfHOzFpSuXRQzKxH3wDe49d0d8x0tfGq946bfF2rlzsbF2HN/07S8kgco/o0yae30ExvqZ8YxVBWA0iObAb85ouVWJ6CzgKuPnwLbK0Iot4+/1c3y+OctuDhVvB6BOA7W5hx4nfg5M62RXAT8C3/hw1qahlV9/4vH4L795Xzz42BW5L1kUV1o3+qL5WhXwKsgZ9AwyBgaPfxwjddIU9DzoE3be1CrCe/t7+3Hv854RP/3G18Wrv/f7YmN7PZ545Gvxof96X3ziTz4Vn/ni12N1A33Bpu7Renj73PkzeagybqdxQDOExaeWPl6TDnSp9SOWmdoxrgsXjQ5EsvrIEk13FrVmxBVRhV1VJ3jIW0xQTw86vA9/jxf2BHGvrQSx3HCKGfbeby4NRogZGkq6PJS0eDNKs3IMhsW6m71RrskPJB0kaNmlxvGxOaniTm6ea1YdLI3WGJZUVVtvnCXdx+UEnPCf1H0mJSf3bk44iL3JQo/JwFS3CBTURtFyFcLeY1squrGWlmNz6ywtO1fw9z7ubkZYQgY3uYf7WYJCAyVEaSaK16WiQMGrCimZXj+TF6ree9xDaQ32wthKTifZohAmptq9FAF830nnGr/iZG2cWbmkKVO1mgpjZTRLUwnpljqtvaEw9EiqSSOyNKjVvnEMT5s/i7DrV25RkFMwVzu7O+ku7S7eKhN4zko80KqCqysxlIDTCco4msPm/sF8wrKDgvnEpcezFBwRNLZWV+PbXvKCeOlLXh6v/Z/+eZx//l3xiU/9Xtx59kzccdc9LfxgIBuBaQ7gTvpM3avjvp0DnVE2zsn68Tp1TNM9cisRrV5/kfVXMWcW7OaQf+7GcxOzCBT/oUA4gt9JYFiBqj1DoBXGYfzdX3wm3vW+34/9w2BunSns+I4FaK1+UIkqVQus9/dC1U09bggfcB+uCtamtbMM1uFhnL3zbPzLn/j++MZnnY+dG3vxpS8+Eo9+7ZH4m89+Ib78+I3YYI+w7gaa1766lsixJOiyXQzdmLWXVi/OazV6L0kPFijV4tUzpLVFDkW6agAiyG9Ka8UWhauzy+0C6wPMMQGfN7XXzMJNWQV2r8ltWhWLMV7aLDC2CFojOcYuR8+PAa7XJKwWHroxqNmmWZ+8JpqhrspkOdg/Js1+YvmRA6Cec9Tjs6pGU8CIkSgZlkQRuCydYJ209DoHPh+yaNwGyExhwMwhE8gB8Eg7ANjBunMH8LPn74719TNxcICu1toDrRRdBuxlvSZ4JEHGMSaVNHNjXgGegQ9g6tgkrZFW4syxSHgPFMgSSPZUdm1XgF1nAPu5q2clPyXlKwsFdMBUAWxWeLHXIMMC3BvO9VtSbc52xtKb4TXx/aqbzXtL+0+s7bkz7FJh3ON+Ru45hQZMKvO9qjVXr8eyaiA3uTdkK5+XLlgoL2T2LrOVD13oyyvMp7t48bGmLKJ6zoXN9XjJi58f3/JNL483/vxb4sIL744Pvfu/xvreUXzjt7wsDrDembZUn9MKZ5VfVemdA8E5TPCzjor/HMidJv8X4Ua9xyJwGz8zhxEc4wc+8IFT8+xG1JwDOdzgJPP2pIcZJ2fUEjz4OeCbCAnn0pSb0XrZvRHv/Z0Pxp/9zVdieQnkCuwnWzC9qoQPgwRfd2vWOF4TZsO9rD024CvUalkgKupLbd9svSR26F6HcXB4FC/5prviO7/lWbGytxQPP3wxHnzksfjCQ4/G0toFklRIZU8wqPe0F4/U8NZg1Rp1tl8xgzDxxsBnC8dz4tw+BvYzD8puS1lbvQ8ZBT3jdS5m2y0quafkVqrpDtayrURUJUVgp/nwXLf1H6whCzr3GVMljxTy+nKxJrrl1QCSncBh2avANA95doQQaS975dGKFGhxv2U80tYghQc/K3IDAaUVvxY7j2zC3DMUllQUXB65jK3uk5YWk33swMJk89aD2CfwgcyzHKsrm3H+wr3pWtQ1BdgJTGQHpjWXsaS+T0uXicZkRV86gR2NTD2g1oP+1A54eBNzh96DcjErpsRtw31mL4Os6grwGIMt/Ap82lO1t99J8a8kMzEtItvvZCm6JgaGuo3pHW37WG7nJAqlFciCAib4lPUVKPe8PXYLR215NH4u9TgNJNWy8LNbGTH7Vi7iJJClQkorkPE5zdvmxkZcfvIJxrHBvgQTd3v9OF78/OfGPc9+VrzqVd8Rd919IS4//Fhsb12IF77iHwXK69nfPMrsp/t3BcAK3ovk+txnjBFVhtbvj8bDItCdMzLqNcc5b0B9EkFlfJB6kfH3OQSem4jbnaiTJnGcoFEo1rGsrizF41/5cvyn3/hAXLyxz+A8NfjSC63m1VUBbFCp1sd4WNs8QANLLdN065bUykPoShodKLBxeUJBmAEZ4whW50Gcv2M1zm0sx9WnrselJ3diaXWdrVpUOzLNeQqTWjk+hZOrpyfFmtRkVL9wsjhjHhIm1NdbDCoLDJtM5+LL2T3aaRGeexAyKGjh+krSPC04TZDcVmnR2bpV3E7xLM+z51iv9bSDBkhJEmmHs9DTm5UL5mDmJnH4CTiMWLaE4+xc0Fyfks22dHh958uhce3KUuztw31od6rrLCbYFcaoyRfHIfBxLc1uhWQtSKdfZIsbCDt9N4HEbsacQ945e9gB2MDChAsTygCsUYPd5sa5gGVXC29TsORiSWkR65KNfFOI6zbZFb6RVKSYmN5OYFclMbmwU1HspJtk/KXF5bJXYqyqFJZAssdpfYYqwDXwTTeqSSnyisvSRusmug2zuIBIR4p7YnAAXF0n3YBpgWrs3Q1WY8oNlFhceTWbD0s5kZWdjWCTtOX9z713HLG+rk4Ebu3jfV0F9RRYMrWBSeRWnjIv0E2Y6Q6WSxbnC8+5sbEeV65cjL2DXVVugUv7cCde/JxnxL133xXf8a0vjuc+9564dm0vnveC74y7X/C82N/bnSSyV7np+ahj8+8jEI7A7fdHWb4IExbJ8tPw4SSsGA2fRdjke/BasOwWIehpgxwnZQ6ExmuPpvNkMIU6P4fy9QHnfm8WgBN1lyLWjvfjox/+WNz/8b9C0oqqgGSxVnx+dFda+FGAl67U0vx7FYd6YNszpsbvw0SQTK3QVi+vk4mydovh+4jFKEdLlUr2D1AdI2INrVvQ2iOroFOIEfTsIkPVCuqgMhidXjBpCiltGzJVuU99pVBnkVo/8scODrMChqwqabtyfTl+pM2imAEtJ1ZsF9jgB405od0z+ZVuISerZ75Wls4y0Og+XpPemLYqHZwXew4Oj0gYqe7MI8ZWChHAFkr+CwGv/moePOYYJdZU8Lh2SRBWLmWj2RTUZWP7UFVrX5aMcgvtKvSe4Nw1AWxQc7zR+WMZ0XXfPBciTgYlQex4P45AqjqWyxtVVHAvWNTnzt8VG6iFua/2Mj1G3MFc+1frzP3WStC5G7zGQNp9IXnweZU4pjSzUutSSqBdzpokKzbNVZ3sXhX/7pZdlRXNqk4ms/wfnQUsF2oSGJIoklqV9jTIIrn5pbToud0X0fVm2320OOxlSMU3FT+uXyoGjDfDUqMRPi2wLqATqHovor2PFJcej/czVhDBGHoFo177FeN1gQUno+A+IMDguttb23Hl6uXYuXmNr+HM7O3vxObqcTzv2ffES1/0nLjrnvPx4KPX4p+++kfjFa/61rh5Y2dy1k+y5ipYjG7eKsPnAO7W+KdTh8zyneZazmHCiB1z2HKa5Vcxwd+v3rpZsLsd66sObkTVRWZk/c7c73MP48+NSD6Cnb/bDw6o98fx1BOPx7ve9UB89YkneVCp2SbYjQnk1T1YLQ6MoQLp3MJUjQ7vwzUiQY4YkpK3PbZOjCgVUKipZSpE+h6gwyLPquftZWHbpPmb88UE56Toi+U1zV8j8SC1Wye9goghKwt+fcSBVKOT80N3jFxHTJBPtxwPs5OnqW07ngYwtstQlgLKOyl/SPE67QkIZ5VFomu3uWQ7WcLrWOOnjmMRKvI5LbShjQOwRsEy+Zvy3WWi5M7jfBRGazvgpei3BVBd/+ru7HtCFXZIWClMyzao7O13676R0K3pB3z+3G8iUCZAwaLDHgETE/sEVVTg0lpeiwt3PovWPxQmzLMOuiwyAZL/693dj9KCkt7iKjbumt0Bw5Z/E1Dp1hai9Pw3r5uFjFNLVJEnk9NqN4FSjX9y7hJYRsuRIOEi2rbuFSRsJe28pm0Mq6hsAmVNczJxlTbA6sqBGaYT2cbzV1JBMI4ES3oqUKSclrbDHmYST8lf+ZXiaTDwq6WPZQbPURZG13MotWJzcyt2d2/GU09eorWHdkSI3fIcr6zE1tYmY+IH+yvx0z/++viR1/9gXMtanYsstgo6JwHheLbm8GF8zWfjJINoxICTcGeU/x773OuLcKaB3SJhcTuDHk3iOYQ96cFGkFs0cYvAcAQiaoEopbN8FJ/82J/GfR/5ZBy4JU1qtux43YgQHcxszVmoydpSTzr+OF+pMsGKRVo3kD87sepaHUB13W5dDnif7DvnYrBJb66ab6JWxo4ygT1p7y3/Jq06sxOVxN0BgeBF9ptiOQf7ymeD0GW3gtTYmXPn17LwBEgCqn4vwc7ndV2/dFuaSi4XKtoCyZpsc5qpDdA+tAY9BaQKJINMey0J2Rg1rgtAxNwuL60xnUT5cCsSALx3b+3Ca9EC6/FAWdgCAlyHAFvWuVba4Py56IDdtUmkICEnmaO2H1UsWE0+iyHd892qWy2b7bZzlJ23PTfMh6ObG2AHIWfLbj/W1rfjwoVnU0nxetjFRjdpElVUdk10dJ4jEpaglCgGNVY74bqCWZmdGDxHuoCb8JZE+lYD1laqXNayFlWcuZ5TeY31flMEs8AyblH70VXZVOdSSh2ua2DxsyS4sXA04Xwy77ZWOZ5EOO4jzDvSXnJtVDYP5CREP6TQcE1bmoAsYYQecBREpkqjL5VLzzf+raQVPb/GVq1UKiuxFKtUGLVf8b2NjQ2u3+XLT5RcWNxX+35paTXW1rdIZPmB7/ne+Om3vj6u7ezm8/XY9RygLALDUa5X2VatubnPLQKcudfrmMbf6+c9zhHg5r5TP9vGZzfmeNFFIDdntdWHHQcy3tT3WfRQJz1Q/e44aU2QJjFkbXUlbl68GO/6jfvi/330UgMpWHVy2alSRwU8b8yWU5UWyARM0z03Pmc1/a2t89gPm9+bRKCqSvY63J2yrN2vUzgqDs2aY0wE7gzV7LPrirGyjI0BlGxZ+qBZsKgZNvK3OlHHcyqrKmNVjaGQScl0nK3pjBYA1RhgIZiQYneYBOo+uyWkZWb3HAr8pmDxvwYf74/xUJmdibEifgNXE+eebtUkRNgyshWapAK5Q5VDaKFZ15a/J8FFa5efykWcrEVOFosgp8yUtZmBrcxhM9uxruVUaevs1gaoaZXheVR4+0g1MZFykFa4cu72Y+vMXXH27F2ZSC7gINgVwoX3WudIZloMFhH/z5JTaXEXUg/XQuyayXGToZwuzLS4PDfsTUhPhosV6KvVaqprbZKGlk57zmdyArA5AjGK+7klOJgbw8awAGgBhIHeKTa+7uSs5nXltlRRdilmAhESZXCPVAYxPiuR+OraGjqFy7Kb5i121yut0lRATR6qc9Dcu/TKEFJE+GJHBa0VwA6y69KTT2RInEXnGtkN/QzBNoYX51tf9C3xtl96Uxyhtx0L7I5AO7U6RwA8yRI04FV8mO7nqVyoG8efm8OQUbaPyvkiXFiEJ3PfX3r/+99PNuZJA6lfPA2xT3qQ064zFfj9TlXITIBnGIzek9Z6jCTMBx+Oj370L+OzD30tru0poI/uzhaoFWRaNQkm/yJG0o+nrT3FvRx3yaopPiyFBWihtUgDEci5j5gtHkad2oGXPDHoZRyAcSczwaQZ67CbNOEGqAk0kmQTQKGwJ0FHXa81DjENNR9Ots8ySyYzZDxSFp1ApRFEkkFmTR7jkaaseIPKnE2tAQqejKW1NJAUeN4H1Z3H/WmXWApPpDFINqR1kOQcBypY1YSJyEnsAREIY2GMRiKY43PfvATJ1j/QlVI0Md3oyzU3sHDP292YrDp7BOR5q0SiTpZoVn25nv1c3stgXtLtTsUEndpFMsH+xt93XHhurG9stXUzQLgLQ19frKtbEoGA4rqodnn3mJr2Xo/F8fmSaCJRLI8CFS0nenufLK3l2md3BLr6YP3A6uk5jr5HLOEsCAy5t1h7tTJVE8ATLPh8LJGVxQYYtFPyPJmL3AtTt7YVvipfLAMsrwyA7juYWzz3iKq1MP2A1rJSB/AdAAzW43Af85ueGQPzRBmcVlbi+tJz0uNandSDeZJai7gyFBHUZYUicfHi13Xms9OCovWqjQmXPt579oVnxjt+5S1x9pnn4mBP4Qr/zAHZ+Nqi/TpVbqdxuIohp2HE+H69nw2QCqojboxy9aTraZ/lHBvs6mSMFzsNpOYebgS9RSBYNZzbRe+6UaugogCO47h8+fG4ceMozqydjSsPPxqf+du/jb/4/Ofi8s2dWGLNP424AmftfGBw83NRMLNKhssSTctS+VoyXGRp2IU5zqvG3qu3+F4GCC+MLBgJJGuMdAcWsHPJrzZvWVkBcRxeD59d6dUu/Bw4mKwCmGAnbVquI4yNuXTo+pzP0dY/DZcGsCmgRE5RrUv/QAh4fCr7lZuOR1guNX/aGxzP6lgcx19AhPHFQ1uw2W4gxW56ySRQORYxKVBtgvcpQkdKTbWiO4mDn8vPNtcxK7jAvem4o0Se10FxP1nXbS9zQ9g1e2uScd17NMIK2PoaWitXsoHyBWKKXO+MNYNWHktx513foEbcdM9OWYcV8HRPFT3HXB4wcVluX4FAz780EJ107jGPSry3OzLTKHKe6h7p51rPo+/1Lu7c88X0U4m7PiZbRk1w5RnwvvG9esJH9DAAACAASURBVGWVUjigcV2nUmpOxk2UK3+PHcPhxsR4najeY+IoMXZwoFqxnMdUkqvxUAUurcJUFvzMmh/sIbh7levoog9keGMvr67E+sZGXHziUcoW1bLVCWIK0fIKew5CRpxZOxPveNvPxDe+9Bvj5u5eO2dzoGdQqbMzgprfG0GpzuHcXhlB8x8CgnPjmgM738vvzQFks+xOGsgIQnMPtgjMnu4D1omt3x0fxn93QSEBeHjzRnz5y1+Me1/wsnjxC14WB09eid974HfjD/7kT+OLj1+JzXUBgQHTZAlsUnfXttXRaOS5gcfvdVdXc4pN3I7jZrC2bOGoeEWv9FCdPQTB1hwytWlbmxSscA+6dqHiJPh/upEMdgb1wizlGJjXpyao0vZFgWlzQUOxM+fGzc+eZU1AClwsLF1gGe4d/CguKXBQaSwe/e4+TrUe92C5pcH1WwUFDzbA7MjllpQPie9SILEXnKwOACUdPaCQF0HK/eK6nbU4clqLtxyatHJaekG69vA350BPQ22fQqrFXQU8FICMiU0rQEjIpHU0xH/tbmOuHkCMnThATMnefnSb7cba6lbcceezaam6WHd1V1dljqDcigx0K6MxAEvpLXrqM3bVznVaVI7h0cNA33VaGZnK0/rfFdfZZBypFOjZJKixR9hVvLnMu6XnOKpbUSk3NDsLZBcCV285bKk4dgNqr1mB4XkpaS9d0KcWlwLH4Mq9gFuxiW9Wnyul4fDxlVUoYWB1H5EX4KbC2rdaY/1k7NJCzcpckS32jCRDqTTN1Vxvbm7GlSuXYm9/T9WPju090ftYy/X1DQLzm//V6+PVP/g9bOTq8+t/bcV6batiMgd+fcgnewDnZH2VHVUBqAbLHED9Q6y3OvZZvKgxu/qBUcAtQsynC2YVFOcAso5hbsBz97MwxWa+fumxeOTRR+Ol3/WquOP82bjy6CPx0Q9+JP7kU59hFZL1NVlL7dqtXmBnS3aiQk+qHsciYW9XXqfMozoCE1JHd2cSUGpAHc8yca24HmCJAdEFk/GxugYAO3lwDHjSzFWSy44mn3VR6ZVKAPehWHl0aWbcUGvB9p364UGauj94KEywGQ6wYxL4jCuVVKvV9Q3ra7qPCTEdkQwS9ZDV31mthQQKuaw4R5kPVecIjytWrBim494alZGDJCzZPduANt2r4/lQbBP7YIU1E/E+9e1MRaiBKs+drX9CMl1hnalb94wsO2B15tfhX7jhadUhVWMvtjbPx5nz9zSXY9tLdmtn6ku/Z4rd3Juy6tITkRasWJrdvda2w1Dg1+BPNmQrxIwYk5QcC9CmVLawQLrmfQ9aceqox71V2lg1F3UqMIxhERTxn5QMpqPxIPREb+p9x5luY5Cv59GurbK/qYzk632ddQ+MibmGWT9TFVBEkiJB5QCKI9Ylu9Gnh8NnyiBmEK0g0/ZYuv6rfNM+RAw+E8s3N+Opq1diZ+d6Mp3d8UA1PbGXlApxHP/bD/xQvO4NPxJXb+Cz3RL12tS9fJrFNwdYi4DtdoBrvN54zhcB3Rxe1HH4meqeneDN6MYcvzwi/bhQi8Dndj7nazeXUdmQdcDeEHWh6mt9DEtxsHM9Hn3oi7F+bjMO9w/ioS8/GA89+NX47Ocejks3VB+RWm5aEKqw2606X1fstl7V3hvGWrcrqusw21U1DeTXjdyFvALOqJZCm8jJuGn9yNJzXLBTnmsVe6ibPHBOUeBhUDkuTaHjdBbyAAXFbMTsk3WjJOQEmbQiey1AWYqKHPSgsy0334c1MRshRr/jx/PUfzeMdqvOlrHX38IGc22mZV3nWk+Too3xNrkQMW9INWG8prmbNRdiJaaLtMy3hY+saFsAWTbKOYmO4xWSAb9X3J0SvIrzduO7sFWTNNT2Tss1dLeMDsQGrBb/oetyn+smGv2x6mMe7seZM3fG1pkLE0JHFyQgzmiHHNmCbDHhKYmgrxn9xLJYs2NPBeBmqdC1h9jcCpOwqxJkduUisPNe6vJBZwfngTEqpyd47zkVI5mSfD/3uOJ8YMIetj5yJJBAGaolzrALUimsAtFA3IR9WzzvfckGnpDkAwj8SsPhVLhQ27Zer97Hc+i1rXOTmkGJu3dg6kQadQnZ3tqKq9efjOvXr7W4qJP1VcnFPSqX4nte/p3x1rf967hxeEOM4JkcR4+rgs/4O2Vg6WJwklyfe280Eipe1L0193o1BG4HZxaBZFO+AHYjso7gMnejCoJziFqvuQiRT0PicfD1b/8+2bxg6EXEg3/7l/HwxQdjfXktvvbQI/H5Lz0SDz22H8trW4x9gF1V40HepDXZ3IxKXj8hoS5O3RQjME8FRI/vVVCvGu94GG69XgrxFMiTAtPpvmA1k9W1SV5fL3km0DPYMUGclh2o6GKX0fIBtGXjSVtqFegwTuXsYUacYydww+e7S6wU7y25bKoGkt0S0vqoa2prZlSwfP1uuThiNm0lQquKnZw7CHYKu4DCgo33YpNZufSae04Bk6ZIzJ2FcX31DN0dzXFm+oAIU6pJ2te/W/S41hQEc20Anrgm67hKkLL7AfNEAXYHcf78vbG+dY7Ax4a5KdBoj1NIyzrU/wIYlIzf1ra40OoZH8/WvDB0/7WME2ane8cgR0Hmc6T7dHJWK0PmFJCsGyplRp+mwpX9SBkbzedD6oQcM701ldWb+jw463KQ61oVdCZyquxVGVVyb/Y8SCtWembteSWmu5j8eO05S6cJX8eSM3EfrF6+11KHumcF525zc4NW3ZWnnswC4CBfyaLDeHz+UMf1Bfc+N97x9rfE6rnVOEJ9xJzMCrSNBToQaeZA6zTZV+e7yvtR9p/294g1o3IyyoY6v3O/T8ZVwW4c8HjjuunHC88J//H7Jz1IFSr+3RMz3qseRh8H9RhZipW9/bjvvR+Iv3vwK3F2bTWuXL4Sj16+EUur22yy6MRtufvV8wqvNWCwyyQP0aI5GLWORRNdX69Czc/oBG5ZWHTkpKXSKzF0KyrdQ8mwBPVe5ldnZY4bDXUfaRHghklukIBV3E6Yg3v1UmQ8EI0q3a0AaXhTSrkFp2jPiolwLmExs42QKnfgPm7d0xSIkuPmeKnH72vl6W/uPhFobLlKGnrvySoQ4Dk+aOvXXQso+NIykxBzncee88XrJXHE96rr7QOo9ewsTe+VqTarddVz9dY+toAcv6zf5XpgP5OxCqtO+xMkCJSWg6WHz9xx4Tmxsobi11lHtO0gAYCqpOAr2c+vxGE9b6NCaWsbr9eO8JpjxWb1PFk5p3QzqOSienYnyhwXSE+re/d9zr2UhJ/6GapWjZSh3EWBueJgNsia8M5r2pppLuFUsGzJVu9BPedKZ+kpcFQMsxCB7qE1xZ7HPKi2an+OcU5x7Qoso4VnhaeCoPed/tVcI/1gb/8m43a9EIDik/VvVFy6c+tCvOOX3xLPfME9sbsHkoqLDfQn9T38So3lLZLnc0A4J+dHUJvDlrl5quBWcaDiw9zYxmvV67Qx3y7YLRr8CICLJmmRhjOH3H6w8cHr66NwwOFYX12KJ7/6cPyHX78vnrh6I/Z3d2N3fz/WNjZabo4BRw0jpeUZ6LzpxoM6FV71oPZNXDVmt4mZHKCSytDHnh2iXZOxHNxF36VAIK2/N2KNJTAfuxbo58FnUEKK6QQMnqNMlktGyYXZGXzDYUghZmuoHwRZco734L626iikW/Kt/MQQuKTspQDiPsj/Cm9EieyZKuDrmyGL9jOaPlVh6UKhMyQ5znKgaUW1Cv0u0pxs2nR9tjJhCZBzB2oEuXFvms4/p9Hfema6u7LFVQf2Hq5PKxzPyTiQwI77lD0GBXYQXnfc9dzmYmqKlGCE/8veayWtKI5Ut7PGaOo5GgUSPmcCUFMo0rKvwtjC3GNgakCCmfdNE0aTogw9Eb7dm4qKrGR+l+5NxGcVCycJqyeONGJUFXYG7DoukpKybmkFcdyjelw68Kg+WvKp0hpUegRdvNj3qWy6ElO9jvdoHdfcvNfPje5CAyuLODAeh3joYVy89FgHtySqqFqR/oNSv7K0Hr/45p+Ob/2ub44bN25OwNb39JyPoFf/HmXwIvle9069fn3+OQCq++92r32aXB3H4r249L73ve+Wrgf1kI4DmHv4W7TDesCaBjcdwigI5sBUFsfJbsB2VWg+K8fxqY/+cbzng39C7f5g/4DaMKufHAd/5+E1iSDjcr00VdaDTDdWKoLt4Frw1wXyBvZYfXh8aEYwZ3pNa/ppErvl/635WFXY4po8EIUAINeFhH4TlCTIiOlHjdSVP7AWrSKG2vUoJ2kaa+QzFdeGDpFy5hq1Ma1L3N/uE4yVQM8cqEyoZ41DFfI9Yp3N6d08npq/6HmmLcH8Kdx7tZFAfBjnrJI+7oylukNBlmKT0FOKQYvLsqCwXK989hKnsAAbD7DWW1ZmBYSJ0PU50Gnjg/N7hfDSDuKkwAHATv0EDXb8Xpa6AzllZRWdDp6Z+W6KwSZ/NuHuMEkf8hbUWHDds7m5yeiUQmIWq3Z5Pf8uGiBmoeawkUiczJ6NWNWfrhNVMNfsVUflMsuaZaPXep7wnDwVWaRg7FnomIIU1U6O4bp6Xu1Szr5wHmePvWXeYCnhZ4XNwNXnqOfcYuWQtm636QrIYGDlokB3qberc9jdyuPeqfvX86u9pC4hLhDeQQdW5Bpr4MLtfvHS492bQWJOd2XyOVahJKzEv37dj8VrXvu9cZ01MrVWvt84hvp33R8jEI57YgSWRUbNHAB571eQP+lzc/NYz4/vvciAYupBHeCIvr7YaQ/p908Dvrqx64NVsBuvUR9iRPU2dmg0ezfjt3/z/fHnf/+VWI2sWQeAS+YkrQz47JOursTq3q15Yn0Ms17BzG+NWuutwCYNewRsgYzdW7cmNS/SrFzE2S5GBaTlWvQ8dMIGDuARD6LndhobslWZRaVNNDBzawhKqx8dmrOmEwcatl2XaZ30yjOdCt/Yp7EUB7BIUoOwUmDh7zk1uPt9E0EQb9L6TatBNGAs6SScc1qJsgq8BhMtc+Z1zntRzqpy4zXkNTKuhC4H5vd0oVXtVcV9KGRazxuNrSacaHwaNa1NlPVipReQiJBPJyBG1wNWADo6iPXNM3HujmdIucgfJkRnygCsWrkxs6lpAVjNg7LBmRcGQY0YY0n6ZsaqO2U0pmCWiksLwk9azy46puP6ArTOFiaIHYFNCVHuCFq6MrOzgQGirVPuK57aZH32c4hnpdTJclmZT5rEFrzjVItW/KAocHSLpvJnS9R7bhqi0D7iT7Iy6eFcWQ6AnQoiKMXGCm63Dvvz1/0x97taQ02JYH3P4aytxRpk3NpyPH7p8aaQSe7Cp9E9LADEo4OleO0/fU3885/6X+IaGZld8aiyfDRmqvVZgbHK7REA69nwXqjfHeX5IqyosnIONBfh1Nz15wCPYDcCSJ2A+vtJqF03fJ3McZLmJmbAlSac6nc9EbOvge6+EnH5wYfiV9/1/rh8fSeOD47ZvJA1DTLRCoefzjK4sUrumYWNhcAITlXzWDTh4xzWcSpWMxVv3WoUfd7ncPTn1w2AJGlbhixvNAh+VMUXeECwoMGnEo0J8CXFwmPjmqVwh9aNv5vVyZ5gjompConX1aCwur6Wlf4z0TmrsuQCpnUoV6lBmAItNXoXiPF8VzCu2qXmv42a1peep8+bxmYL2cV4HRfK75qJyVqnmpe6rziO1v5G1lA9vAI6t36Rht9jTkWxYRy1szFdJb8/wrQqfNsrjB8iVgd3MLwSe1pPxu4KQeXoMDa3z8aZs3f3otZihkyeBwWG3ReQLjzKZVFW+FxOZs/zwGoy9NGJ7ev1VisdEG2Q29kp/RNloLVO6lWADEy4Tq1K4zlVXl12VCBBSj/1/HEPKp8jFzefAfs1q4/Iva3PmLzlDcN8tATE5mZlxZXuRfH9mlemHGam4ziViA1ktexwY6K/pM6W6pVKtiivcpR79eyM+7w/b7XuKlDqd1h3G2trcfHJJ9gs1m5L5ZWica3mfnVthYrAq7/tlfHzb3tD3DhAjcxaqWVq4XlsVYbNAd1JADaC5u3IyXq/eg7reOZAa/xeVTLGz1dcam7MOrjJBwaXZB3UnIYyN5A55B0/VzdHfa9+tx4ev86HQ1XwlaX484/+Wbz7Qx9j5Y+jfVh0cuVYYFAEZiIwteZ0PUhwahc74O17+UDXv63ZaGKlWdXxTAUo/urxsfEw99JGPX5WBaySR3GI7a4Q6KCigoHK4AO3rWJVsAj2pdmrY+wkLsnNNFCx3aWhPZskjLTzLE5rzRsWHetSQhAnkUMHWCXAKrlgnDf87aR0U3IoDJ3qMTT4NOjp3j2twflpmqtM3l2SoBERpghN5l31SiVcq7Rga5xFioYq5ZQMkFZlhPvFPdOSkCCvZ9aJLAJUDFftq+zz3ay5EUD73lHVFLqBwbxkbp2AThadlBlYTdtn74yt7TtacWeexbRW/Owk/SRrtp0vjBsWCrk53afc1x3FZ3pHe+46x+AK5b4KJFVEyc4PBBxZmFU+dPKKCB7M76OHVQBRLeRqWdXzp3uqOLMUE+d9QgnM14pHou2d42O2nqI+UNaokZZKniDvUfJfOwGph1RoqbP6DGJoKtbMEnwpD6bheRO/tHaji7AKZ5ROY92jVDQwFnxeawPLbTW21tfi8tVLsbe7kzFDrSzBzrF8xBNjOb75uS+MX3z7z8TSBsBPZ6JaZVM51mP2I9CNcn7cv/XvRXJ9lHujjB/Bcox/nvb5Re9X/CDY+YP1hpNFyA+M73vy5j5bD0MFsgqkc6DWtL6B0OFBjweBcms5YvVgL9777vvjTz/7ZR4gLC4rcoxVMpobyl0HICOS9JDtaOimKiWc6vjnFrPOS/1ev7cZe4qPidSgqvDjc1U3gg8HNzqSyA2uboqZcR4yUaH5J2PMMSQ+/wxLrF83LQweXuVOdeagLES2apl0/O4U5xqnMFhpUw+ElJlJG9exHoZbDo9QvTBEdXBZhJkJviKu1C2Da0CsMi7XJX1XTGQiUyN3twiCTBGG9Vy4UzvdX66OP7EOujDRmqZ277hWuiWr4OgWat4pGbL4vvLsEuwOlTZiNzF+P3v+GbGxeaaXQ0vLTtaaFDdrvJxb1550En8qfWYs8hupuClGKmCRtaC8NRXot7Xf88GqQPGcTV2B2hPVTae1SnC3YgJgLYSReu7clUFsUCmGHYgUYx5jPx4XMbWyi/N+WMv6HdtjXBdaambP9pi6zw7CBwYlupjzP99HBRw0R1SeWnNc7bFq3UET42dyo3pM3iu6Jmg5y7G1vRFPXb8Su9evq2ACFwodLKQEG/BW19bi3nPPiLf/ypvj7DPOkL9gRuZ4/TkQrEe2gmKV6z4ro0yfM4LaWhRX8vha/duys1nbw/fqPeeAcgRyjtUElbkNOwdY4yRYSJ322fF7i+5Xr+ff62c9Ce0gsHfcUlx/4rH4z7/+vnjo0lOKd5R4nDeWr+Nr6DMmGuggs4h0AkedxArCc5qMP+v7TjdACuc8AHAtNcKH3axJouGatp5k6crI9AKMGxucVSTSqnJsqsYfIRTdAmcRqEw2eLovwXNTPUtrqYqHqPlpiQnkwaosVgf2VVg5c8RykarCUTXLKsx8cMYDwM8fd3Yf55WJvYgxOVYpSxZu3qYRlnsTxErMqs6JiwtQiKe0aYdVG5BXUu3JlEZpGU73Yo8G8HNNgGHe0IEeWrvdxN2lreeze9QCFiCtZHI6HemedvFu1Ze848IzY3VtY5pQziHITVnntp69Pmbt++ayxOPTM5usPhZfWA7kbOlkqAWOz2QFD1+zCrkKet2ayULKtJzdJ04gyPVPFWE8d7wWxyYLR4/ZiwlkC46polLYZWPMzrNjJQdl2HCm8uGynRdSHNSvb06ZBePRYIf3vf8NOLmkaUllLmJ6IDhfrTltn1spJ7fW3bWsWFleYcmwazeejBtXrwb+5rwkeYzAmvmu2HRn1++Id77tZ+O5L3lW7O6qsW899+M8jwAxfr7K4VEGzq39iAkjmM29X687hxGWE+Oervef+wzvVQkq9QL195NQtE7Iou+M11004PEBfLDmDmubiKWlWF9diS99+q/j1//rR+LGgdxpFsS2cgx4FobWriaL1A6QOk+PGooPpEWKn6POT9PYrF8PsYH67IpH9NiJr0NBkqwvkVFQjkp39XvWcOHqEsNUxBuCbRPQik+SuZZNMWvlFWp4mUbQOy7YLadySHV9nUvndcGzOEfRn7PGzRKW6ZrUIdZ8TpWAIT7j7gXls9JCU+cugoB4sgJgFenFa9PiPi2GpPm1y9fjbFZVxi0rm4/cFqQt8Jecw9KMtx9a9zCbslmngE2nWLJ6VLqsxQqh7bOCD0Ylwap9CSCSGxM/TiZvaR1Lx2rYuowiAtmuKK1SPd98f0ALWcacUlOWgasuAthriPOxrujKBt1m1QqoWra/7/erYBp/n6x5hjpb7Lx5J3Rfjp55gTllgFkE5BmC0FibF2EgVbVUEucEtvxGAUirTzrUKa3nzvtUjYl15kaXGv4G2KGtjvZ7dm4oa9DnSuxKCXZZpZJJBkDtWM+nAHTKylZOn8qwbW1txM7N63H16hW6MWmNMyYJTxHy/rLAw+pKrC1vxi+86V/Hy7/7m+MmiuDn/M79O77mMVVArOP073MANsr72wHCLj/6fNwO2I3K8UnfmQW78QHrQBa9N4f0cze2oByvM37Wf9d/DRQdsKDULMVWHMcffegP430f+wt6W8hCbCzLUnSYgkMJuBIioo5TwCSQKJlX7hSVZ5oyyhhooOLeA+rVHWUtd1w8fMYA7LJXdDnZFZHuMQXbpbWK4r3MzsSMr2TRXV/bVVFYld+umfLcei2LCadQc03DiRaXgFrXxu9TSDgW4FqCpZ4l1qLPqdxvPtS+3ty/BsDqRhqVoCoA+LlJbEeuIZbpSmHREtN1w/56mZO676oQnighjVyS8d6sJDZd2+4m9HXqHu4VQAR2KkLMgbW1wucpCjOOxpqlOW5Vu0k3JoAQ+YvZmgluVIAdooGY79USc9LZ6JZddy9rHATQbHaqfZRJy0kEgSVnwemya3QtFle2vldKozXgnKYJ1XMxzrX2uVyu2gtW5LobHHdh5Rkonqz0LduvrVXmzjVyV86dY6ScaStCZY7kPOnu2FH2aA4VU2xejjxfdAenS9RNke3N4aykYiVrVq5MgJCIQilrMjWohwzs4jVJzDmzLrDeq9Vsbq6zQ/mly5ey7queRYQiWd9KB4LTcy3e8GOvi3/6I989WxC6zkGV3z77TVAO8zX3+mTvD/th7r0qa7yecxhQlakKmnU/TZSpOrhcM8uHScxufIhFg5wT5ONrI/j5hich70naYRU07XPU7pdidW833o2Ug89/ge6IgyMwMTtpoLox564jsMv8N7gYeUq04ajp+dDUyUtN2M9dQbQ+a60qAcurun/I7CvxFF+LJa8y7ANXBYVPqVHpZ6DtkfUt/YzVtShrBsxDMCCzWwBjDV1g8CCmdVefwW5QNeOUxkjBlFYBrUhElbLRK64J4kRjGhS3oZ+rasij4jKCkL1Q7O6QWjCUD6VauMpMcS02sD9MQsjUahxjSA0gh/Y6owWqcQJUEGftvQf753pX7XqAx/3u5/VzkiiR/yF2xH1S15I5ibL0lEyexbsBbqsbccedz6Sp03NEkwFKYO8KHfd2Y2lOX9dYkvyAeWX3iDXth9X1FuOpws97pwqh+mw+m1Yk2zwUSxvj0ffRKeCAexNlr3wa+l5QqkNlvIpkYpCekio8F8znq8nrSSihoV5il1VI2tXa5oppBtnMVUH8iXdgeVWEEROlnHrA5y+ygZFjzvPoWhaRSzH1TB8o4YuJMlqKRK+vI7dvKS5dfkxFFEosEoQZ6A90sWYJmB9F+sG/+p/jqZ2bTbyP6zn+7TVbBHYVnE5SGgbc4Z+LQOokwBrPlf+eu/4ciDa5et9996UCNHXFLLpQFUrjZ057bw7MFqH1VIvurrVbgHZlKXafeCL+06/dFw9dukhgOjgE2PXmkzWOVoGvT77cTNKw1QTSFl0FALvI7G6Z1wj7rFDLo6RWyxRqYJUtxiK2yYiDkUe3XK9daJA1mUUlzmTP6NqZI8jk8Z4z2OeITpjM9cIgpPlpc2dfv5KQXp/Hh18xPBmgfC3vRSFMl2l1mU3rT/p6dS0NEr5+UyhaALqXpML3xMAs7YEggEqFjirU1GAVLtteumm6R2vFmG5heR9oL07b7lRXlp5niM2VG0yFvnLc6vhkwUyFnpO9densM0hmn7rI0yXPZoOZVH50GOvrW8yxg6JTr0dXdlpLOvRjDmn3ZOiZO9NPBBQpVYzjZVHxWny7CY2iueN8uMtFPZsd0LLYdbZWkuDvtTFbf+IsQsBctqwjqt5vkkt2QQoQDdI9v3RUlpplz8LRDgoURuUMG7etbyrRVCSphFjh1Z88x2gcnIqBzykVTfmICd4Z4WyWqHLp7MbUmMYSa6OFZeFt7wr7RK6txaWLj7aegFSgydZWyoiYooop/pNv/+742Z9/fVw/3GmFHiqYVbAafx8VNP89tw8Wyf7R6LFMGMFtvPaILRVgTwK5EVAngD0HdvXGc1pbBai5iasPNILT3KTMgeDca/VgcxNExMbqUjzy+S/Er/7G/XFtH93Ij2ht7KMxKWM8Kgrs6xHs0t1Qx25TqgpojT3dNSXuxO+lJTG6MJvmbm06J4AkhBQSDfDUY/QWl4o1rRYvQUItg/rFPcVGpUuxz5YvGdEbGKRV4NSGmQQa9wXL8XmdDUL4G+WJ6vPxuTONwRxHV8NQPtKtFdKtLPg6FcxvnWtPUfYskzjorivHPoo7FWMygYau5eJiteUiQElKf3PJJP2d4A/GKVc6d5UqiRj89Gye+76XDF7jebBCIUZetzDrP1BSzQAAIABJREFU5zlOXzPjWEeZTK5ngOKQYAfQQiyahbQP48z2+dg6ewdjtFLMckzJULTrDikvMjTU9aLn3HkHi3Wp5p9r1GiUerFCsHMhZIJNsiRxr1oxZ3qGDGQ5njTP7Tas1p6BhWkQ+JyT4fPMScFbVRwzTbIuO5QS0/ZP+kdoBQ4VejQ+gVSzRn0m7crMVafixg4ZVvxVyWaZ6TtuPLuWewMNVJV3SAWwNZxNACaKY17T0nM6gQ5QS/2ZOw9VEfS8+zWA3frmRly8+DjTU8ai0ZYdrNu5vBwve95L45d++U1xuA43uOTZIkvOr48gN8rsEcAqoMwBYpXlc0C5CLx8duYAbATLOZwZ77tksBsvuAiUKvqPDzb66BcNtl57EWKPGjCFWom38eHQ0HB1Kf7mjz8Zv/GBP4oD5icdMr9Mlh3+6wwnWz8ibKSWn+feWNQ17cE6KEFtbtAZn39/lhSMmQMm5pi0+slGTkYh54n5abL8xrlv8SpBb0uSt6DvlUs6CHvufT0KHOQ/kdGpg+CYgceG8VuDxPdHggoVBZasQtVFuWFaEWIzFcvObUJ4wW4eFam6n1wCre4P91wn9T+TrXV8M0aXUs0kGQlZxXzcHV7Ph3QFx0koylPXMQDZohRZoipvJhf4vFTXbD+AnYjjxPR6yLtbMcGQ/fbUIJTzyVJv2ag1AQ5gYIA8d+7OWMu0AwJVSdoW16V3Z9d3eiunPse27mGlgHEpdxvrrkKIZzsgAz7+NVjh96aIDaSi1Bp0rZLKp71QSV/uxKS+il5DphiQmZmWZubGVVliga3v6DoqK6d8O6fKkK1Li3LaoaM9Sxae5v5PBq3Hz7PA1w+E+VRAVPKMjXoxXatrDRilcDqOzzRvAizCEAxLOAQCb8zE9d8Lm3tPVTDxPPss4t+19fW4dPmJoHKUypsUkG6tK3a3Fs++8znxzl98S2zes9mq7VQZXn+v9/fv9d/xGFfAmcOLEZAWAdR0bXWXUYFcIEL6vM6ETW4ZL1IP6mGuNz7pYeYebhzkSRrAoge8RRAUIVoBkBTd5YjN5aP4/Q/8YTzw8b+gqw2fIUMwD5CsuqKZZi83HAS5fOqPNPuaI0O3KA9S16CbkM6vGiz4/HSbSAtU9+rMpZupYGBwIeOvufF64mcFA7v/CPgFPPEZurkIPOqRZwuyCliCM0DCro7CBqvj74xLN2/VnFjR6G5gXF21Rr2WdU9QeAxJtuN+GJ+vzUeb12nJqr5n3Klg2vy2s/EUC4HG7QoajHsxZUG0d7sj+5hrYniuZK5JdYM3a+KWijg9z8nPVfeyl7d/X3E6M2UJBKxMhXGqir7nWjUyVcwbyhtcmLXbwTj/AMrltDam47XlCk+Bmv+iAIMSkjMnbGU9Fa6a3Kzv2S1qpRZz5xY3bW2YViNLWdkctm6nbl1+Hv+H7HanHhC4VaGlVRwqjUfbtWh9OSc+k8VRioyFDnSmqyXaPCmuD1m8MrymXaslrkawP0ZMeo8Fxa00YU+t4FyjhyNcipUdOpElXWmdnAu2uOr7D1/x2cZYapusen79THgf6QeXLz+hjuVlfqzY6t+ItbWNOL9xPt75iz8f97zgntjL9AN/p16/jtEKeX1t0e8ngdDce6cB3ogro3V2O/eb+w7PpC27UcuuFx2F1BxiG+iqJj4Hfr5uBdgqAMb3vRn8ehMgLF8EcspOvOe3HohP/d0XqBG72gSD/gW4cKDUlDJr4iHxnBqvCRu2BK1VSMPEURWJLqMHFoD+u4Bxe3bRNUWZT6A1QI0bmN/JFAS/V7VmCCExSzWG6sq0RUe5km17WG1FQQQz3HlZevTpdundEcY1q4dATDO5tRB8r9ajW/X0Gp8auZ5lamk1azrzf2ydNAGUD128vG3rwbrTnLZdQWHWmHusBQlLKDX4jI+6EwFZh/n0jrSpdJys9mZls8KK5ln3UvqG8rC0b6jZp1tcCpHIRmbY1TWre7i520rcVkupPDcK/FQMVN3HLswSh2XMTvFR/CDHTt26TRO1q9TeCLk97Y2bJtwnww88UFgcBDsVOGCt1VWUwLKFUKqdpCJpgYo9IIB0YQRbxXgGk0pq+yOzN+Vp8bqqALXwhik22ZePIFJJJlYW23rq/KvQuS3NBKWM3bY96fCBbiKgTBdy60pP5VdpBKjfKSaqqtW4kqmVQhVeluVU2wXpOdBGbNr2qbGvm/LnHMHO9s0TNAGvKitwb889wO7JJy/Fzu6NJI+lopJeC1q2sADX1mJjaSPe9nM/Gy/5Ry+I3Zu7LeJcz7oB5iSQW4QBiwyak0CtHfB29qepFnPYUGVVXddFn539fHVjjoPwF8ZNs8jiWwSC08NfTPrhhhUoRwCUcOj/0cuBOMLly/Frv35ffOHrX+fVjlhtQpofAA+uTbxmAYd/l5HQCuvLgmZmHE01bbXkO3hQYBvk0v14y+JSyjGyTkFVN7xvV2MIcxqNySECXRWktRaow2or1EclQbm4XOshESj2PmRVwcEVPB716epNRRuotvmvFnGJYZXN67VqFTpyvmAJ1BiqnhsjgysN/zp1gSPiFXusqdeU9J40aPl+koU5NwSRpVg6Ugmruf08p5wxQXjpiCWmwACtP8r56wSLRt0f8qY8PluQVgRY1SWJLnStUvJijCrwLCCUZ0AMTTWZpdIQB8ztuuP8vbL80nKiexcfTcISwkTTfWKiityz3AOM24oBybw6WHco7A1iSolral41AxaQmnOsF1/N6jU9OZwrlyDWZIfroaaywmvhWZnM3nPg5IBAHAxPNa2XSRd0uhwRC+uCToUgVJbP/e26Jemzyf6PLTYry9JVRfoaW5HRfpFil1Y1P6+asSCoqNKMOg6QTMSmvbpHkw/lXKk6jF3Mjhmnx4ihDCvUCiH4DGIcrTErQjcbW/HUtSfj5k10LJcl7IIYcv8rH3FjDWNdiTe+/vXx6h98Zdy8ju4H3UVY19TyZ5HVd7vGkD/X1r14rAYxm2fbauj03VGe1uuO1/Y+mLt+fW3pve997y0tfurFTkPuUUgvuuEipK/I3AVEd39UodbcmJRhx6TYXvvqI/Ef/vN747GrT2pzst+XwA5xOwkWxV7Md+DB4ImubhZrmF3IV839lufMNapsqiZwXR/Qm5dVXgozz2169HDN2ho3lKjEEmR0bwGgUyOdsETzGT3HLGmVAoQCghRlg3XP2fFajaBndp1dwnYJTV3MRehT+CG0r9QEz4kFrueux0V7HqHWX004DQxWTJSvZzJCWld+Vp3U5uprikPGXqwMSAxo7n2QNS6RFiSupcm74atftBVt913dn/2MJKs1E5jr2ZEVW5vN5h5LgYu6lbLW02pPQor612WpO9bFFMsV8aPNjXOxfe4ulQnzAmZM7nio29mVoc6Y9VyT2MC0E1mwjOOuqLC3mY92o1YrXMoTBHpXWtOHIi9Gs7Zzvks8Ed9141zuieY58WdleYlkwtpkpj/mGT5iTVg3PLZF3GpJ0rOjFTXz0QJdcfZOfdf9c285nuYIQInfOf7LFjyMD6o8HWN27DoiD4iLzWsrZT5dOZcN3B1oZJy2x/59VmoIosocxZplScOyu3Hjejx19Ul1HkFsEDIHzGmXKFtejjX2uFyJ1/3QD8cP/8Rr4vqNG/TUOFY/B3Zzry3CAG+/Os6qPJ72+giM4/VGEJtTTG8X6PjdCnYjetabj6A0B2pdqE1ZeYs+27T/kvc10dCbu8d+/ylpZG11JR7+3N/Hf3zXfWRi4vAA7HwI9lk5HtpWxnAaGXji4UuLMV2FqYkBTEZXm609a1wWxrcsWmoz1IDTdUKN3blGZlcalFpH71tbglB4phWng5eWayEMeM7s5tB5kgCxRUkBxcRmubEsDKpGV7VJXLPm7PVY3TRxmM8uUcT/tebtgrueK91PRZtlGRgse6pB3z/uhZb9BZV6rZY9pZVPA/chV67voST9CO6bctPBLokQbDujjgctFbilCZjJ2Fmh8+eiJgL3PEYmgicDTuPyGiuGSN8ZlS8B99ExupAD7OTmJOjx0SEcD+LMubtiY/NcHBzuU8hJaKttjlztalSrLdDjqbZitEYANvRoQqqBLLRV5FOurmXJMMe8ZGVPiSmi1cvqVpk2M4rBWlQ6yn4DPj5zEqNa+gDzC3urpk4OUcyuKz29qgrdyBPigkPT0/jXqDC2tVrO9I3StsggKdnWvT/ahz1NgXuflWqySzrOEit1oRPBehZR6NZ0LVYh/yzAqCtceEHKjBRw7uPcA/w7u1NYOXOZNhNQAHY7Oztx5anLCuVkDVOVDZOLlWu6qvJ5P/CPvzfe+OYfj+u7vfsBnnkkoPl+FdxGJX/OuKmGzGjUVEwYP+e1GQFrvEb93KL36utzWMV9MboxTwK8EbQWDf4kcBvfq2g9IrcHXf+tALm2thJf/Mu/jl/77ftjl1UmDuNgHxYQEYItfkg2EXN48mN3lIRC39j+25rWrYCny2hMlZXWizr7+Emo91p+jtV4U3nDjQs1CnTFizobz771RmDweBLc/H1qssvq8AzNfRl5QQQMAYznuwbF/V3E6ah5JuV86hZzjFA0bWqyIA1k0i5ZYiXGYAo+BS01Y82dLKbsuVbYVFL6+4LhOyLmdDar42hcixaDMXD29bHlYhDzXlLZKbgNk87H8WfjVlXPmqarDOXjbOU6V817QnObLjha5KXSPdvYOJ6L345i6TBzJll0WM+tAtBylUrQZueDo6M4T3LKBp/aqRYieJT4Xwpqzy8BdlKMGJIavq4VWXRoC7O6Hqtrm6zJKTZjzwls8S1aF4r/EgTRS08mjvItW0w5i2Xb7W2LMy0dgl4p/caYa8aVdfXSlaMwmJtRlC5SeQqafdvOZa8SlK5BCv+0pJKIg+8e5hiytLQOdrpVnfAvZW4pDpkKoj2+Ajdruhkxf1ASkO5kBY/nOiv+uPIM5hQufMd4pbQ6BQE5sylP8DxOWbGblUUm1PUDZxWJ5Xt7ew3sWCI6md3ej/zsKkhIS/HtL3xp/Ju3vSEOVrCPJJ0qsFWF169XhW7u9ypM5wBofl0Wh7BGQJvDkBEU5z7Tz+H0XnyuRW7MRcA2h+zcI6f4Zv2ZuQHX10bwq2DUfmeZrZXYXF+Kz/zRp+I33/+R2M9OB9x0mRvHJq2UZdY4k/1mwkdxXywC4fpszY1antcLja7J0rz6JE/mJBmXI3jiMwaVuqmaWyMtO//drZapC1YCtsdVHEtSdXYGD5vbTqDTwa4RNcpzAVxqQ0qPbTKu9Es6xqM0D1gDmfeX1qVkXA+i4696nX5YPHeqHViVnPZ8ORC7qik0kuDhtkWeUz/n5MFvWXMc/CQTpbu7KiNdsRGs3rJXXT6uJUI7ztiLGrQDSKYurqEydLS2mAKomBAsBVhomENr/vxcAh6uA3JKdUORkEVqfVfaGGOitZsWRPY7wx1JhWebHCgpvS3M+vo2zxTvlWkC9Xm9l+kpwJVTAbNVps70jt+pij+BY1hrKoCZLqF5gRkj8tSoaHsduXtLbVJ6amgVd7KVx1et9ravMTaA95LyEs1cltBXaopTHjDfqtJjj4Vi/mw4y4oqsugYm2MpP/yrKkSE1FLMgvuvpWnInd0JcdrIIslBZhXZAQXJoYfc7/baQAkBeQzfe/LKJYUrsluEUvsAzSu01Pmd5eV4/j3Pi7f/0s/GyvnVSeuldj4mckM3PImssggbqvwaDZfRMHo6wLUIO+o5nwPX+j2e6dMIKvUBxoesQDC3UUeLae77fu0kq64K+CYol5dja2Up/vRDH413f/iP4pgNC9WVHJ+XO0Wlv7AZkD5ghh3j/i2W1wOkFai84BXg6vjH53Wx4lEz4ufchTg11ipAvals9dn9iOu0UlAjESXHXueXY2+VURRX0cegUWZzywQcb7w61roZlbycliSTfXWS+RkK12RdDhXhvYEN+j74AioINLlROScpHShAsrSRrbkKdHWuPEbNVVqSpUZpPUCcj3yP5ZcTeMf9bEvXllydm+m+c+xXQN4/ZyFVWYmdbTeJJYprqf/NmByFbO5Vzlc2cNXc2bJTP7u1tfU4ex4NW/UUlJ0AzyxWDDqCSrZNe/dJ/1JskWueTVjtmQBrb3V1K46grLS4YS9UQKGZ5fRanz6fn6zez7hooZQYLCoI+UzRW9BSVmDZqyRes5bVJLA9ZE1DUD6dSo3lBCi+R8XLClKuEc8dwFRpNCaHOP/OwJe2KlmYZFKa5UrFxACmikVg7cKSwh1gOUF5OCYpxK2H+rhlfTcJN/FiaC7k5VA7p9wzOrK5TmnlQYZRadXra6vrJMg8cfExeVAyrm0yGKxN1+1kHdXtC/Fv3/aWuPC8C7G/33PzvI9HZbcqwlXGz/0+Z6jMgWE9x3M4MMrTRbgwfrd+7zQAZW3M0WJZdOMqCOYeyN+rgvN2Hnwc5DiBFjpTTX85zqxE/Lf7PhLv/9ifUctibl3pLdXAwB75mp/WSvV0N0gFXD1D7rx8iPG5mvBtMSjV8tN89sRkjqMwzup9uqWXLrgivG29+D5ep9EqsoZDcgGJHr0dy63CXadPAe9u3bEJq7SApt3zvpnM7LiThLCjKnKJep56PKoy5TLBGoJE/jbFa2hxT9MgMC/V8vX6mfSA5yNTknHYZOYlG7a7FaedFcRxmE/q97hl+U6tzb7npnFCH9qu+XaQq+emuv4EYqkzNEZrlqJK92KgewVzsCD8MJZMKscXUdj88DA2N7di++zddM8TtGgNal45J9QCEPMr5JER5Fn3DcWeVXOUbrG1LbIwldx9FAd7e7zW+uoaKxHtox6nLYWhzBZM034unRzeT/2o0Xv+NFfql0clNMGygmNTPkvJO/USzBjXsoBSZdLU+FRjEbuTccxMUaJzNN2WVnQFT9kPjixQxPxRlUTkk6rsEJAS7Jbh7ibj0ek8buLaS/1xBiZl65z/Z1IV7qE1oALIsyHrj59Uwqw8U4OlBTcm7k2wKxZhs/6y+oy8OugKsx6//OafiRe/4oWxc3O3eZ+s7NZ/6/VGxX0Eu6cDWv5uV4h7qbfxvQp0VX6dBGbje3NK60LLbg4xvfn87ziQ+voouLzJPYG3uMPKzI1gZ0FUDwp25Jnl47j/PR+MD//ZX1DzYYzOlSaYPG6h7JiXNGEKwFJDsfr+xyoPdXFGbWMeyJ1EnnGH1MBdOd7WBjc1tcgsQI3fRRdL+nkvJ+Uu4o2BWejTFLqZhEsaMv36poXr4ON7ukZquimwKthBoGVS2QTsLCCcoGNr40iStR22/4+0N3+zNSvKRCP3mJnnnJooCiymEmS0AcFWBLUBhxZBhEZFwQEstRnEtu/9W+4P2qgItkhBMQmoNDIJCCJDAyKlzPNUdarOkNPeOzP7iXjjXStW7PXtc7idPMXJ3Psb1hAr3pijb5YMK+R+LNtDj1IlvRTt1qX5KERQ00WQTu1fp9dY8FEQZAjikJZDtRrTrll0twbYFL9dMbf25sP0jhbA6/mgsATJHDlWsYIKGJnFhLrwVOtX1lQaa8Hk/dP02QgOYu1TVK3ZPXONzHfOyfEJkonFUmosSh9BP8F3B7miHbMFS2n4vSdvW5Fxq8ix630Ll3K6OpUbd8/Iox/+YLn2huvk/Pm75V+/8AX5+vl7LElZe0cyV43ly6pGhXnaewNtRD5RzPFmWkXiOu6pAWK8Xq9lojhz3Vj2jgoTWvQqjkHjU1qydBHbljT/Qj9ucqQg4Jok9hRvp/sDtKT/LdF3MKTuOPFDM7UoVu8v5+ZLpV3tlQd6aLungPYRtIUfmNOL4mHmSI8WjX5fOTEhZDabynfu+k5JnYi82aJEg4lafYzPe9az5Cd++kfk8sFBSiGpxRAyf+/x+/hZ5tNFOAkCVlYQMmbwHMUzP3TPELgOAWJ+jvnsiKy9h/U+y2DH+yNA5vt6oEHwGrrWiNgTRMnAeI9WftiRY3nba/5G3vPxT8nWBCV/GFgBxIB058FVSFKlJuD+JphISHjV/FQXCppLDOjoj1vvRTRUkxcG+azRWCLg07xmzJn+vrAgRbtj122G0AetCOYNFEzOwSb6LgtQ0bExok3bf6SeXsZgS/J0NdXBgAUfCSxFLpluIWIwzqVEg3YCfiJR1+m5fdQj4bjfhXhdaqXZNK67frZWWR8XYLwh1aAwEq8hCvqlruWshmYzvjMlJhN44gHKAmFrsgyzdJOq5b/Z2AhkXmLKozTRvw5J840Z0+n27LkbLDhFr2NFn3IedL5uIo5RmBiF0h/+PTUmCBPaeDQzU9x0Nje/1PFqKTvTiTzjyU+Uxz728XL9jQ+US5fukQ//87vkPR/6sHz3wpHszPX90ND1h10vNKhGU4FOLc9VtSDQjU+95Izp+iH4BSoLNC5oSllY5vqa6Zd277Ksei5R5s1yN933Z8/wXoSFVh1YrXNI2Gd7PiJunM94R3E3Pzb7aXugOjSE0epDQz5cTZNJATapA0UU7CrgkcfQh4e1sPw5t75UU+OpTMcTmW5P5bt3fhe5faGKCoFV9xaCL/Jan/HUn5Fn/9LPyMWDfd8XFoSvnSOyny7uB9+ReXXesyGg2oQN8ZmbtLf87iH8yMBZ+In67PJA4gszsPX+7t2fF2poEps+j5Ipfy/Xj0ayfXIsb/6rt8r7PvVpC6VWBsFweYAEAJBNMXH42qr4MB8AzKJzu7epmGeqZO/JsmjCigAA/HjDTkb7mQTLsHs8w/xidA7zhcGMyU3jfQQDLVXkHB2HwjQ6NDmNcUJlXzRK030Kep81ffQgBGq1x94N2zQTD10GMaFKyfFyKTP1iypD1bmOvPEoYSME5kRTJNe8zKWALINC4H9hKkLMHyQNoZIG9hPKUTVLts/16vRMRi/ahd1UGAMBwGjBw/TLgRho7In1MkOsM1iuIbXBsiWBdACoypAgyNTam9xLgChMcEgk9/y66K/zYsjXnLsRvdFMgGvp2IQlV3fUBFrJqWqrSCbXUldqxkSftdl8u6QXLBcrecRDbpbnPfuZ8qNPfrrc5wH3k9XpofzPP/n/5APv/YB8/DNfkflsDr+t624URg2APbXFzHIOZLY/9EdRAPF9hOCJ9USyey33xfNeBBNPwYsuF/j5dIldi6eJOEQbGr8gwIVi0Nh7r9VZxgBXiEU+WoBIbfNVI4pr6g8AD9oka7mStli6kNYPMuYoaOGcQNiOlWjA4xhZ7GZZO5MQFHStprOpBaicWEQsBYtaZQVl1zQPELU5n/TY/yi//sLnyP7ioKThZJCMZzWeh3jGIpjx/k0AdbUK0NWAXO9ZGavyc+I9W29+85tPo4MyomVGbS5GBIIhUMugmKVgfk+ii8/kgIfATj+3CgHHx/LG17xFPvjpz6gP2kwGNN8wktD8eDRnBqmf74u+njj3PJ664SHFgOYqq/Hnpg83PVSTG4C0ErNrR8wZS1oIJPqasrDlmijXr/i7i61etTmYLbluUSKNBE1Jmr3qoumRggKZsIHiaCTL5ULue8O95UmP/2E5Obwo3/rut+SOL31d7j44EO3pxYJc8XDEteutaaUFHGA69+GnijN0AHEfXaSHyKx4z5b5aCLjCI0+veoJ16NnRs80irF7npz5lBxwg9mz7FXQZntzKGkCPsbKtGvBcgUxmIm94zz9o6dLA6Zrzt3kfNsBsTENo6QYGeXaumt6gRYpsEM8Ea0moh3Ap/Md82WpkLE8Wsnj/8OD5def92x52OMeIweLA/n2t78k//KRj8v//ti/yUc++VWZTWcOyAR3NxWyur8exGJapmanGhQtKEiD0EQ1hN6zKhDMgPHsc49MoLN2WLWgtU3DmtdGMIdgu8anmmvaKjxGDx44VM5YykHTcfBcVj8vgAX0xjNIYbOmMpFmmftWhZAYOV1Nzno98t9aU3z9HH7W+Xxb7rlwp6xWbSHpqp3BnWHpDqdb8h++/6HyX1/0m7KcLL3VDwCSvvu8Zg3fSAc68/YeryT9DV3bO2tDz8n8JD67yy+COySeg0EzZtz4uBAZXfNkohRQN7ZlYOtSfp1OHDwJpQd++oz5ybHc/mqAHSrFV6LkQUFUZn1/XpwoKZbxuo+lWagmpaACXjFLuFnMpPjYFZkRkqL5bks31SA6kVX8SwK2D8D+piRHvwslUX92PGjMK6KPIwNWFCzinOJaEOxKtJ2ZkE/l3Jkded5/+UV57GMfI8eHJ3Lnt74hH/7we+Vd//RRuXwiMpuiykuU8ggAYEgIfKEPjXsfAa8GuLCpZ/W1RHojw+E+lWd5ySskVVdZuvpia05fNAeRUepnQ0IPov5Qdsyu8Rf0DnGkU8ydo2HbmFDuzoEUfiUNrNJ1Us1RWzap/w6mNWi1K5lM53Lu7L3cdIsVsO+YU1fKZdUFIPBB2IKkLy4YqQ9XzZcjBS8vR6ba/c33vVZ+9Tk/Kfe64ZysDhdyz93n5ctf/ZZ8/FNflK9860jm87lpPxbI0ST4O8hY5RNaSWrwFwJIWHnE3QamWXkGpCkwtbEwzz7oylapRClWAQQmRNL7WF0ZpqnX99oaqM/Lo5ULo3SQqtSCIBfyuugOsH2wLvE6Cl4DHoCgMDRyZWUXPoP+/3guq0CKsTf8zv3StM7EwgycJ3L1RrKzo/Ux77Ji0EwOxxRh2tXxbE3UlwiXxS33up+87CUvkMm1U1muPAUjmGN5fodALwPOJsDLQJexpAdeQ59lvMn8O6/hEDDavFSzi8xw08OyFhcfzO+u5v58zRDKkwGR8LmIiPoTmSwWcvtr3ib/9Jk77EC0EhgYi5bOikwoa5L5OwTmVXBkarMtqkcTstdZXI84RkpL5cCaA7w+16LPLAy/eVX1f1FL0EPkfgUUKa7SGDZ5vdUKiZbmQD0IZOYRhHVscb2wtsY2ynsOj47kST/2w/Irz3mmPOaHniD3ufkm+eYXPy+3veKP5F3v/Ue54xtw6EEWAAAgAElEQVTnZffM2cKE6J8ZIlCOgwRafDeBkHgNwTEyvWIya/xpbE6LtVynw9YvyOfpujRadNIo6dtl2HuPZiNjiAe6/K5mbWPUtTZl+xw3jVqBSO9IrsxUg1MM/Fx4k2OZznflzO51TVsXjh9iE5/lQSsW1FCQWbYEyeOadqAm98loJPPtXUs3UI1Qu0JYZ4iTlfzwY26Wxz3qFjm7syPn774sn7jjc/Kpz3xTJvPrrDKkkq366mxlWf3I+wUiwKoWUjDGa3lrni6i5u9QMWnrxAtaOw0YhXvuG90QqIOp2qw3Jw1J5SQdBGG2BZh51kOZzkJppaqNf4I8O0TB8sxwf9VKpG15kMaAogBIaFLnJ4oqxNJ2OIM6L+wjfwpw+7ltGDXdF4ZYTsfmJ/TSf42Qq2A3t3JhR0cacAJtmmcfQT9qwkRTV13/e525Qf7gxbfK9Tdfa9Ya3kPfY3t/FRYyNmQM6J31fAZ72HC1n2XwyufwSt/HNbZozGjSqVJJW1UkLkZ8YVwMglEGwXz9ELj1GAqZE78jAOomzdSMedvb5P3qs0uaHZm5se9YuNnNfUXCosbGgs6V6xfIgwSNxFTHO895YQJxjfCLB5nrYSwHp9iWhlU99PAi6KPtqBDh1jQjd/QjOqv+BxMKVvv4uJb/4Z5kbYpgZ+H7nj+HQsc09/noPCBisVzK037+J+XZz/xZuc/97ivn7/62fOOLX5Z///in5UMf+oR85mt3y87Zc15xA7lGYMBVQo60wH2vDNLNN8GU2yPeKEjw3gguyMwG+4k0WK6BJNQwnQqiMEVBGllPGqfgE+kujqc3Xlt/e2dNTAazJqOv5kZbL2p3Rmco/FyTu9W3u5Dtnetke+csGnYWcOMZxTqW3ntWIxLpGXAVog6mdTjQ/41R03G2vSMn2h3BNEjtjK6Nj1dyurWS77vprNxwzVzuOX9JvvGde2RrrO93k6dHiXIcTtR1/cyP5T5Nb8dTwoEiI7cwTidgTxkA3/b2Rx6cwb2xeRSfeXFVwZ9rgFMDk2yt3X1B1l34C7DKg4Wg9enrrSidtShCVHNlyCeyWi28wwKLR/tYjC/E5HZVnrUED2utVuAoPLQEuYBqbaz40nyhjHZVeo4WB9TGRMrC7u6Ogd3BwX4JluHzkVaCABeby2QkO5NdecmtL5RbHnWzHB0eleCgTWDXA7aePz6fgd6Z52fx3PZ4Zb6uhylD77sSEDYtfvJDGlQMTtAeeHGhM0OLz8zPG5KWM8OKzKXco9W/T07kDa95q7zvk5+ykGgzWZYKEGAExfTlIf3FbBmimOx9zgytskTyf1nkn5sn+f66aZhhJJrIGE2QwAVef9EPh0cGgrDdrOPdwRllGM2vXEeaLCigoOakrf6ahKfPYQcDHa+O0aRUs+zU5qBgIogEi9KwanaPetyD5Rd/+nGyvTWSo4M9uXDPRfnmN8/Luz7wSbnncCo7O7s2NDAagMZopCHjEytphOdWwalqdei8Xgx9KYqSNJAFo7j+BHsGbFCC5xwKTXoNbEv1CHlilMAz2EXBigy0fe+6BgnGgNnYtd6nzULYPTUkHnRWzrB6od68FZYDDWhBBX3SkZq/z5y9QaazHa10bs9j0j/eG+jeQNv7/TGJ3FrSTC2wCAnWWzKb7chkOrNUCQXi49WiRCrreJaLRaluouZOvbZEC6dOH1lKt/NqmoV2A2ASc41oLufb1sbbOBkNaWUXHT99r+xr576xFE3pVA8NyiwSrXtBhQaYTpOfzivZIGXHfX7kAZaa5IEdIZVBa5FqHqTtp0WSAuzsGeyTl6Ii0YoqvKN8jwNjfshwNmxdHBtRbICBPjj9BmBWV3cs2zvbsrd3US7vX5apRthqipHnFNZuDLD8WEDL1kxe+Nxflh/68UfJ/v6hgT18p3xuqx3y8/jvEMhEUNzE/zMIZszogVXZn2TyzWO5EtDZuJh6sGki8YUk1KzR9e7vgWU88HGyebDRl0awa4FmJDunJ/Lm1/6tvPsTnwDYecJxqTziVUjga6n5a+hp54wp+B04hxiWb4zTNTuOo25uzaciE+2uo7djMfNETKYuPiAcmjXCChFj8fntu2KABw4u/Q36u85dAU9/VirFO2NFXhed+zh0quUV/5XljK2sxNITHv8gecSD7mNRanfddUE+/a9flH//4nmZn723R4dRw6x5cH48XZtZB9MyV9e6o8RYALfZmwKLvsS1KS6BxTRXOOrs31IXFUTbhLZzn6CN2koVzQDfteZv0qMaiEyIcqZUaMG1S4uUMs0EZj4Wa6YZDz64CkjYdG/hY363thYmaO5Ezpy7DjUxKST5BCDMVXt48SsGbXmsHbx1TbyUlFbfUC1RmeLSaqCuULKs8RkhD840MgOtE4vohU9oXQNm7U2cM1YOYVUfWFci4698wBdSp2DHoJo5yx5ZhZRayJt8gJYKlkuL/KTei9+YJkP+RTOm8SiCd6ERtOphU1s9B9rE1daHgiU9HaY9e/i+lTGsoMHxVME0FFHQlEdqv6ZpkqBgyjG68vHwbNh7PFVirsWgD/Zk79JFJPyrAGsyASMytfksUpHQ2mgsz3na0+Spz3iSXN4/MH5J7Rsguj7uzOOj4Nld62Ce7vLB8GHGFO5LvC9iArEkjyHjxqbrBsEuP3SNEfuoeqheGUmrwvPzIbSOA8+SdNHQqHVtbcnZrS156+1vl7/9pw/LZFJTAqJ2Z1qSy4pcUPWDUWuKgAwfOLtHV7+dXROAJ64NgyD4WWTa5UB7rU4Sb5SE8fs6oUE6rnb49p1tpRE1ayBUGesdq5nrfSDkU1kutZQUzF2mQXQivgjoaCujSfpwyt/rxrlsnazk4oXLcmlfZHf3OhlP5ok5IVwamqmOhL3zAHamQdh3lS5QE7Klk3WhokaaQovTaWg3bJomg2PEicxgwyNeIYlTmDBKBpx5fhtqHcKn1ApZ9bnFv0ezd6B/CERkhM6oWFnEBavyPUPhDeDgz2s0M68CxLJqPAdnzl5voKM32XqF2qExinVdwvWWPAZ2asREgeDtM2fleKlVWxRclzDzBuFCacZaPakQhDbI6G7uFT0is2to07dS8zqh2SCdQCMp4UNsTXMQsLxeZ3BwEUAwn2rurAFGdf+sB2LQoCIYZp4Saa/SQFuvE2eophXoGJero1q+T31idoQQPIAmv1rtxFPpQ3WfLMRx3RiYY7wFH4Im9VerH1rZPmIUkHy/NQGv2J7N5Wh5KHsXLliQDFbWn6G99qxuJzQ+NVurkfZnnvif5Nm/9nNy+XAfglgAuJ4wndeqhwGZl2UQa/hrsJjF+3rAmPldvibiQ37W4JiGNLse2PVAbOhF8TD0CGwT8GWgI/OL/6qEc2Y8kr+7/e3y1n/8IKICzXEOswm1PD4LybxuToulobwHFyT5GshVgIp+Fh8wJfMY7MHw4zrPUP3EC9zyYLWbVhM6Saok/kgk5bmhMke7pjDzwKbfmk2qn24lq5WWklqXnNnOCOsGDedk5cDogQcrZYyrlYWej+fbZsbRiD5j9GxdxANbJOSY98ci0RFo6ljiIeEzzUDXBI7UjgFgukxQ9qCaGP7vZbSsSn3Il4qaKxgLnoOu18jTJBZHRqnf0Qcaz4YxGfMtxYRgfzA9gW4yp0kbdT1BbKiLCB9n8d9Z9Z8aQKSM7uw1N9SqJKEjA2iauXkQ0PJaWsACWmAYYE2mU6uGsrT6lDpwD76I2iBzOd3HXLQa33MdHxPbizRtJmxvI4UeOJ4f6YX83YDB/a2gRFM82D2qouiaegucAu4w+VN4g6Cp+YnekSCZqPOZawGU60ShFnRpplrPx9PrCdaLhYIdkvmVZqBNYk0NOEz7ZVSyx7D4/tPagIoxqN6EsbhAZvPTOaMYOCjDE94pkHnUKs2SGhV7tFzIpQvnLdgIYIhns+WSgp1VyTG+MJYnPPpH5PkveJbsrzTXrgW7DHybeH3kYZEPbcKMeE+kz02gNQSC+VlXAs4ylwh2GZVJLFeL8L37I+gNLUaWRglKERAz4CmD2R1vyTte/w55ywc+KNvbc4sQW6yWtpFkXH765cRBgCYFYy7uGIZjOlR0CMAYTQj2TMfDdk3Y1gUjNv8dQqpgSusAjF/pOXgwsyEQpZovdM482DjUNDtWwKgHEmY+jgufVzDSCKxYBYT7UoGKveO8iHAwt8Hvpo0zVbLXhHJUY4nvIrMm4+O6MeIyCw8RIOPvmRES/BFw0YbuMyCFdAI9DCY0ji2akOLBKgFH1AAtqwD+M72uZ0bn3hahKQgfGWSQM4f9i8+y66z4JSlJtSa9lkEmAJ9onVD/5+65a33/WXaM+9WCXQPERiZIHjdANhIZy/YcPrjlEiXKzBdFK5oz4RII4iH/tHoEpdxWm1GIfC9eCWsF1ts7CmhOnNVRBbBHvpD/RmFnL5od4ocsCtoap0KHUX2Rr8s0FHkR1zKeWdJ0XS9YP+grsz5x2hjVWkEdWwRjLcyOZsow3eLcMbUB5xdMgrTcmAgZSk7Tp2tjrOXJ8mfVj4zVURrQ56Fd10i2d3fNBH3P+e/K1JPaVZ6x0nHWjHckE+0+70FKCnY/+OBHye/81+fKcuS9D0PZQO5HPtNZQOD5zpgQhWw+q2x0+CXzen61plyk6Oj4rAyWkeZ7QFroK6Ye9AYXP8sTHZpgnFAPKPN7hsCOxBIXpIDe1pacGY/lXW98h7z5fR+Q2XxmQEfmFiup6P38PGp4fK75YVIdPd6j/xbfAEuXUWJnuaFQUw8LD5DRH8ytJjdHZs7nWkfy4AeJ62r2dj/R5ZrQFqisr4MkDkltzqpcFDVDK5OJ609QKgy8oSq3IOmcLDmVsYmYFwMW4vrUOVfAifvH7+PeRrriOAwkfF0BPijURMKGXzV24Pax+TrWGorVHL12YDywQJcMPh08w6pS+A+aaiJiUrWiHq0S0GC59eaJNGt6JRFaBAqghsot7DRg87ScA8/pctDVAJGdM9fKShmdMnvXtip4s/xYnSGB1pQPC7SYGNioOWt39yz80KbYaacQ1m90S4N1UqgRpfTRQZNygcv9ozE6ksKV7XFBRVpT4FtGsWtvIGsNH6r2ZnsbBBU1sY6narrFuFgSzCtel8nG8xItLvFMhZUpvRJt7O6Hq2e2Co2WgmDnT4srHJm14+RYrSOoZ4s1RuSm7YV/bhq7t12qYGGHGEJHIEQUbm/TMchzopAEUy9u1N9nWuLtdCV3331niRyloGH7MLJGP+ZnHZvpcywPuPf95aUv+Q0Zn6utfrheV9LsIh+P4BLPVP4940PvWvKB/PzIM1peuv6UIQBdG4+CHT/MgyvSWhbn/IYekG0aWPxu03X1EFezTAE5Iv7WluyOx/Lev36XvPG975PpfCZLI0aVVKtZiCBnodxq2kqBCvrcSSq9lMeW59loJWSKVrndE8W1GK2XiFITg77T4g6DtNIKDl5yiKXHXMMzp74DXbM3rqWyC3kkDBwe722nDSpXC1sPMIua/M1Izax1kLGt7W0yjxK0qgYHXx2GGzp1h6jX2P2d1/TAo9xPQaFEOOK0V3cGow7r+yLNRi2+dyDaNXWgU5+ZJ3WDuXuBYs+tKhpOEGC4FmZaNSaoAR/r6ShYa0SgUkuHRodoQvDLYzlZIalcx6xrNt/ekfnuNSV9wvbS1hqaTfRnxwMORksGqdGYqiFMZXvnjGkFpi3XwibNvuUAnbiu/B3k7PN0jYsmtMjEyj6cOmNnD8DQVNXozcDO81l9o828bDXKYeZTc1/t7hOqDSVhkXsSaaCaP+mzd1+dc0DYVnCKVTMy0DCNSgN5FnK8OJSTY7WQVAHYtOZ0NsCrtEACBT4zvnpyS/XPUUOlcNrTTitYYqO0/qher22Z9Pl3nb/T3k9eEH/XACTrRT9V0J7Kvc/cJL//0t+Ss/feFisPmAJT+C6e4fhv/D2DXcvLQG/xvGVesgmchr7Ln2f+0cOTPAYLULkaZMwDzkhcN6Wa2oYkgHpY1qXuOJYoma39LiK704l85H99SG57+ztkNJvKYrUwUyZylBhs4L44WAqbbsJkmnGc9XCwH9rAfELngdI0FLtcircWGRweaDMjMYUhChggdtprwEAicylry4oaHslVoykdyBwYjQlZmSsFO5TgMlAKaRV8Pg8YpXIUlvXxemRj3usIriQ6liDT74qmE/x5+bDE+XMM7d6bfOwpJTUfD2PxyoxeDZ7h2pZX1SnlZb42b8hpXaCLCaler9cwiKT0T0v+r0gngzRspnHbgHLo2/OFUH+kaXjFDw9msVkpiHk4uo3p5ER2ds/IbH7WTGfsjYi9pwmz+qMj2HHNmTOmI5tu75hJDIEpJ5YkHuvOcF5mVvN8uijYEFxJk/W8aF1YNDG1H9douTcKWKRx9KSDtTMyeERZoMasjSN0FTf7nHcOoF+ZGl4BGwVKM6TUwgi29iExW7Vb9b2xfpG90mmC+6TPM43NtKKp0Q7AbmFJ/VXe9jWyprgIVKnm3taNoHmOtmOBPnHmKCJT6sAKUtMq58afjbGNrPOBBtHcdc9dMKOuBZsgoEXHZSbN6USu3b5RXvai35Tr7ndWtA6qtckK91Fw5Tszz49ac/yuBzSRDqMwMIQJGSD5d4/3bMKPTP9xT62CSst42w2JTKo3gbwgvcPWm2AGtU3ITKBrAU9kPhvLlz/2Wfmz214vi5Emfp7IUsPlWe0gho/XYLmuyTBKCvhdtSEAUFywCBIWBhwkygIYwbcWmYHF0Xlui/nASkFmfM4O3zANMRLTOYcfAI4F5jWsdmRQyiyse0FJVg4M3R3w0YfBdW+kM6gbhWVHiQ/zgeCgn5NZ1fw/dEOIa9Gs2VqeG/t7tcWdjam6KQjOplquC6Y0tBDAe1hT0b12yUcKxz0YqTI2ariRVmlKtKodXksxfs91RyoBMsFMWQ8anDve3IS93qkcG+Y+Oi/GYYDl/j0Dl5RQruurVWrmszPQ/qxkFfdd9wFBR5FO2/NMxq2+Vq2aos/x4uha4cVNa1nDxx63KQZ8Lj8nXcAvq5rMuPidS4cBM01QG6NpHw1SST8NQwvdD4rA5z48bezBSGKgabvfamaG0FLNsgQ7M3v76seGqlHz43zsLOioJ9oZQkFlbEnlq6Mj5ECaW1V9dmM5q8LDaCT37F2wPLf5bFZcJhG0mBxikb+xgozFpoCPQEhsS+9FIThGcM7GCDS66547i3Ydz5xqnMi3E5ma73FLrpnfIC/9vd+QG2+53sAuA13kJfHMRx6R+XsPlDZdE3lpD5giMPbOX6TB3nvy9/F5BewyIDUXfQ9mzKEBDE0iTyiCTjxUEfC4wJpusPeVO+WPX3mb3HV0WY4Xx7LUMGqtHu8MC6Y19o2CXZ018FQy0ueumfICgPBdTA+IjIQHJRKD/t60nikTZI9qN8WFMG9Ka8qIbf5WnT7k5LiJCybK1kTAddHDbNpV6PwQN57vYJ1KEnMmvgz6+bpWS4FkHg9N62dYX9/iI3Qzb807c1D2qhm2tuYm9OLLujYhvFznpv6IOn8UaqYEYPRsvpPWr5clxTpfmBgZWFGEiuQo3/IajyeWUOzvM/MbIajYC4oQEoUL1NpUpIMWgoRy+LHgP6pRmPbticiZM9fIxLoN1FSIeh608omaPdlto1oi7KGWXudltsYTme3sAhAsJYdjhZ+KRQV60jSBKa5L9fcg9cVgOJjG7PXBxMeAsCawCDhdCi7Yn9Hf7Z24IXxB6EECOQE/+Lu8y0nDrqA+QpOzaXq1kmCZ4ZlqhdVTA7vRaGZ5bJZ+sDiEVqjlvkTkYQ96kPzALQ+Re994X7l8cFHe84F/kG/e9V0zMTYaRUg2Z4k/BqOx5meNpK5977h+dVxuzt06lfkUIHz+nvNuMo1VXOC3V01bp48GvWM5N7mXvOT3ni83PeQGWRy1ftoG6IO7IwL2Jq0s840e6ETeFWks87RNILcJzHq8kWto/0bNLjLyfGMcXI9h8Po8ifzMTROL32XNL5u6TPJSqeXSkbziz98gd3zrKxZsvtDgAmX4oZKKNw4HXpXcpmpmyqAQN7WOo1bTz4Qc557BI0ZYQgCvHqe6VjC1socAwa4yCjK5CIAYdWEMcBjBbKmRYgUYIQ3bgSlRpy3gNgQRIgwzsGUipLkzSsd6D82Y/JeMnABeJPaQrG/M1AGjrL+b9+JBimNgMEMjnXvH+sJoFVSLfw0tVTL91j1zU3dq+1OEGuiXYOum+jjghZQHmlIjTXE+eI8XE3ZtFb46Tx1w06KBI5x2BnZnNaF8DK2FYyeAIm1BiZrtcSrogoHRQqCagBZ+dkbsARVFTTffX82B7K1RTyrHO1jUGGBtLaR8pnG/TLMuBR1CxKw74cj4jV50rb0MJYUcTfRGXVqNw4Sphkxa7zEeEc9YqdCDdbNV9a7oEYRJK1FwU94ymkxkS8uqTWZ2rg6P9mW1OpLVYim33HyTPP5Rj5FHPeIJ8uNPfarsH5+Xd73jrfKqv3ytNUidTqZN/Um+g747Rm8iYA4BL3FM0aTYmighCE/GW5YGdNfd54vvNgKWuUaCZqdJ5NdMb5Q/eOlvyfUPOCcL1+woBHOf+N64rlH4iN9fief3+GrkNVeLBXmv4n1X+i4K312wK4xisOpEZdiRIQ4BXcOgUtmXTYPtaXMNCIpYrt273/Re+ZsPfVCOZYncodDp2S16IbQazmNY6tbrfw4BF5gLIqHiNTp+Bl6QGRVCDUEhddxer9CBKjLyUoXCv4t2+1bLhWmVZlCa5bQavUnsxtCRqxSlXAJRLCpte+3Mhe+LGiuawrrUz3SNTtWZSDP5d18waGbuj4lzK4KMMSzV4LBHXJvyr6kAlhhZgn3yNfodNQjSXQUISvXVL2KSus2n9SHZfvmHYJBJS8GqeE3WoE1Z8CYStCNtk05AOzBqMcBDAcssEP5OAhmvOXP2Og+Bb31R9TnMEa31N5FIgXB6881sTWDCNFOZR+bSHq00Ezp18L3RR0P6i2eZJrZNvhzHdICQbd0YPnUvOG7PdY0wMkcIZwqO1NhDTqb7+04tStO1+9CphPut58BMtupn0yTxYBVROmQ0cRbi9N30c6q/DqXSxnJwuCdHhwdyfLQvj3rIA+Qxj/5R+a1bf18e8rjvly9/5bPy0fe9W1772jfLP3/kX2V3RwsuQMOKGiPOk/vkPIeumNiDRosxQLitwnf1A6Lk21QuXLwkx8faAqryZDVhsq+m7uvMKyjduHNv+f0X/5acu98ZWWnaCdOkmnq7VYAoQmljdq3vaQSZ8EfWAHt/D92b92LtfG+4MStIkZ6MJ0XNLk8uM4v8noj48feM3hnsIjJHaTFrEj2wa+8Vmc1G8t1PfVn+9DVvkLuXly3KyLwiHqjiaW5u19aDXluT5MXg+6JUVcHI6xl5MWYwYxBjlLgjo7c1UYIOWgvyntqKKT2/wWbw8PYilufjPhwv3gzmwRqQRs6NaY9VMqJgYgWDIyNwDQvr4P3GfN6xykakl94civkuaKAR3NeI0w87ivG2vjxbD9v8Sk2R5vgsaywbTKtlHT11gcDmKkD1g5WADxe1HVNNp3aNBGPAYV/RHOnDKSZT19BjKos/oghYAJMakKCFnvF6FHCudI/ow7Nnrys+0gg6RSP03MASGVnGBEEFjHNqYLc0bQc0Y/vr2mSk+XjGyBCjhByZF88Ad4XPIY2rAFa0BzMduqDiwS8EAtXUWEice2ZrbR0h3ONVqo3428wUXAtAR3DAXrnfVGnYBSQDOd4eBBgKgpV3QVhRsNME/OlkJoeHe7K/d1EWR5fkkbfcXx72iEfKk5/2FNman8ilO++Sw0uX5d0f+Gf5x/ffIbu7Mwcp7StHEzOEZfq7i7+/+R55mbyHWh/3gWZ6dcHMt+dy8cJFWSyPSvd5HCEEpxAw1Wenc7nP2ftam5/ZvSdysqq+QZ6jzJeK0JCiTSPvIC1Emtj0e8YQ0loEtcj7epiQhchWEQgMIrl8tt70pjeVFj+R+fOBmfH3BlsJZOjbzZ/HBetNjgtSGFo0d423ZHJxIa/689fLHd/8ghyfaF6Z5g4h2owMlyaKHvrrXBt1t1N0NL6ba8IDUvtYVWAB0Ll/TRlwE4lVTTgx2IPzJAPQZ3BskcAoedcWP5DSAPAMXIF/o2hQJWm9MuxCYCnxme+tjNUJyE1EWcqPxBdpgdpMfF6pO2q+U9QSNPMqcxiNE2CMKpFrHUcLLGC3bw6lGwQEOtM5W7CHgxQK7qJsnK0x/w2afeNr9Avg200tacTLXxnHBDjZOwuEtCkmoDv208OVKNTsaQPWVgf+M/2M6Ru6xjA/j+XMmesNnuI6W4HlUEkFviz3/dHnokzPuN+WFZFG4eeY1E2z7rCVg/uZz0dkUrim5pbWVa70S7MdtRiCutWHNOFUW+tMPOjHKBdRrezkzTPE3dNlthQ9L8bMmFIzk1bfZuEdLAfhexvPU2vJYFI4hARN1dC5abPUw8N92d+7JIf7F+TmG6+RRz30FrnfLd8n33efe8lif08uLQ7k7977cfnm1y7LbIYUIKwL1qasgVd+MfoJPfxwTmjWbHkJA4b0Gu2qoH7Dne0dubh3wSJFy7Jofp0mk6sGLaeWGD/2qioPvemh8uKX/pqcaj3xEKHK85nPbiMQJ/dL5KMZqIY0u6jYcF8iMmTeP4QaES8iZvWub8YZwa6H0nxAD817D7/a64YGlqWCzFhbyRZBC5pv9+43/IO87YPvk9OtYzNlKuBpZFsMn44HtErPVRLIAJ/fnQ94YawOqkje9SruETDhOAlhx94E1IISlImh51wmoCipRoCl+avdaJiy+B0jSXHgKoMvlevdUW/lhUIQBteAQF5owjUOS7NIDXEBLmxnQzhh4kUNqInvpmZTfBcemBEBHtU3/DnBpBgZcCsEhMhTLzxskaFljp6c7n4sAPSFPVAAACAASURBVEptGKvPNanaYRH+tMg4UV/S6MLLqKEwtEdmBgC26jkWFczyY4xEjFqdN2y1RHL4zAoIatSoaMTcVM6dvaGaHl1oMl8dzWBebizSA0pTUaPYMq0OPq9quq+/Ozwljb6E+wZhpDnfOBAISglMO4oUa9YPN7eRrkyY8/w65rGbX8sDSGDSjiMJxQqYamD5dyp4uC86qP9Mb6DrImsFQzzM613bvDTgRLU73R8Du70LcnK6lFvuf6M86IH3kfvedK3B6yf+7avy+c/daQEtFThcCLBam4gG5nda09Y6FSTLB9fYrtcgLY865n3WkFU0Gn1bLu1fsuou5TsDTO9d6MFCqtlpStZ/fMhj5QUveo4caXk1mlIdhOM76/hak2UP/HrAxvszX+kBXI+nDoFexoYrAWXEM/s9mzHrJrVkkJnKEOpmcBxC+asZKO/NwSlx0VRS3BmP5cv/+3PyZ697kxysDuRotbKqIerfqf6P9kBHKYNMjwEXvU2p83DOFiaAZ+FzEBoYPs0VfFe5ysodtRoAgdPym0zSH6MlS3oP9kGZVtU62jlCks/7gBHVSC9G/rGiQ9bOMh1QEo9mTBtLUU3NoVf9bARvVinxAdlam58MH1DzoA+Vz7Tr1LRFja4RFlotJwJ0XK+oUXJP615Veij3a76UMdoa0h7pRO84sWoqVoQVWnMo2G3X0vlnjyewVcDHu1AE2iqzuDnPgMejMQlCWm1kPJlZ09Y29w9mverrBC0EmQWM1TU7zfGa75xBD8Mc7eg+RBNYKNAkKR6h97WqTNmjCCpu4MX0UUWIdGhgllrd9MZha2/+O3fxhRSSBqS8dqZWY2ZQi36vc9BxlrSHaPMugF3TZiJNNADj86ewqRrndDozmtX+cYuDi7LQBHNZyZndufnnlotTuXywlOlkGy7l4pN3gcMDUGrOH/Luet3IScPFKrOWdzeS2Xhs2qamPKyODhvtUbVF8CLveuBFLp7yQz8hv/rCZ8jlIy0E7V0wQlnBIU0u7lVcpyEw6wmgDSMLvOBqr93EkzMv57si2NkcVLPLjDEDVPx+6LvMZDi4RhJMxMtF7Emb8f7sL4iLrIOfqH/nrkvy8lfeLl/8ztfMVGNVS7zlT3N9MIHGRcnj55jyNZGBxnHjMNqMYoBbiRYzRuKMn0noal6wnB87XNwGFiX2iD836bXEAsakTKUAaVNBgoCLu/TQWO5dCrIwvOmYbKNZhwwcSbiQ4uO8zURiQ6/foZ2LN6Wk3zIQOEyS8JzQLxhBgwzA8uyS1sk5rJnVUoPeyDDa/V8HskJrfpPXn2nWls+zKEAN5/YIz3LQdAXYfFOX1X1wrHKSaRDnSFetpsnonJDYrsnl+vuxTGfbsrtzTZN8HTVAEwpMe2zBzgx8HiWpgDmebVsXcjORuykWAEkhzVNmnCbimTf6ieZPA33QDoQz18CZf5m6eJgJ1i0ClHJIHxZQ5T5sppLYfrgwlIUNG5dHvajWl38sWKzkxtZaqgTzeAYop/EdEVx4znUdrU2OJ3Frj8aj/UuyWu0b3YMOtSHu1MyLsF7wPCPH0XigB0Dx/JRKR+H80X2h44kVUchzsXd4vJ47rayj/ey0W/lUtUkN2HGzsEbEcj5aclCb9D7jyT8nv/ArT5FLe3vgS65tck3qnKObpS84ry08z04IsuFzeb4iTUX+2gM8fpb5cO+9EZN6vL7M741vfGOhmLjZ+QFDml3v8wxwLYG1ZrOhRYuTzGAYF48mpLOnIm++7e3ynk991CRkLYd0rPl2Ls32QCG+m9/nYJM8vjVpIW0uvl+PhIwEFQ+w/s6E1/Ls0IQyS1tcC+5V1OqK49s1Ox4efbeZ1MwsgojISIgEjp5kh+RZ9nCrmVk2B0+qZkkzfSrLpFESp4kmRoBWBgszWJTaq4ahI6xl39gept0zNzF6AnQdHQIBiuZjAoPbg9w3FiNduOfWE0zriFqpJwQSVNo1qvOcphbwKRAYI8NVuM+0t5pqEGkQa61NgdWkhPxPC2px7Qr7emxNVrfn51yT99w8S1UIOXdubiX9YB3wn75mvn1WtsYaMKE5qOCWBWy8xZIyPitBFvAj7kt5Nv3bXgKFeFNpB/Oi+TI+w+jQfY+FPpy2aApnd3etdEKBiDSveWMYn2fkB194c06dvhnR2/M34rPYlQNP4LmK41PgUe1uNpuJdv/Y378ox8eHKADg5nIxwQLn3gKaEvOnYMl1QuS1N3QOFX2yNmf05KZ2fQbAFGC4vbNrYKfaptXxtKAq9C5UU6e+S4HO1na5Jb/+i8+RJ/7sYy01gu+J8yXYDWl4cS+H8KDHzzMNbOL5vDbiD69fPz9tznGPV8fP1jS7TcycE9yExEMT+14AMKOz3jtojnSdaHc6kk//wyflL//27+RodQiwM58JTm8EMzsuISCCY4tMP46BC8Zx9OYSN4cVUGjGIWOLIBcPE1VBmHvgr4jvjMBk9/lBJVNtAdqORDm4jKZEVXWv3aiVM7x6i5l9vM9Y9BGWNY+RjUGrwyF3DbO6bowZWWkutrXxyZSODaXqDHKibN2sOO6pJYnrmtV8L2g/3PvyvkbAQDdnG49VA3Ed1D7UOatGHQMe6Nf0ABEvLWeCgZm9YRprqueYBoMdwR62lUUiEBR608mFfnWkhZa2ob1Rq9V/6WNWgUSBd769K/PZ2cZnx/53HA+S6YMpXeAz0s90Xts753RTSuQl6SaaLllOzcNCANbFnElfZ2tWp8m2ZYKkXNCxddZ2zdCel/rOxXNgAGxAxRG26R4WdOHmXovW9fm1vEEFBgAl80t53rleFMCQpu6meHxZzI+cPwo1HFtOm5oyNShs//CSHC+1TiZrwTJNvqZCUJiIAMpn4judm1acWa+YUgHRhSqaRNWKZb3pNJVkJLPtuRwuDmRv7zIaNtvp0dZKnqKgATYaRzAWmZzsykt/87fk+3/4Zjk8UB9frXIUQY6/t/ys+puHMGAT38/CfQSgHp8t+5QUicjHG/4Z+Hu+dxDsmi+C3T5PPA/wSijP73v3UWrLANJbBF5bDnlAhel0JBe++B35k1ffLt+5eN5s93oI1DHLEN8I5ASICBTxnbq9ue1PXmwScgRVEDRalMTAkCixRHMFWJKbE11yAwB42HUAkkJo7hsztpw0I0r0BKMC0J56GomSTnvOIxKy3m9rU7yR6AtXqvc7fZRqMaQXT7Ww4+H5ZqQr+ijQ3gaBOTCiAdT0EGtAiRZSRicIrg6YOcZXLQN1vyAdmDnNmIFrcj720iDWMr5RvaRI9oZItbRXuz6G3BijaUD1J9JtPB+lFFnx41ZTWr3bozO9TBhwypPIQwNZZdZa8WQ2OVMShzHnmJ7gwTLUJotZDGZMrQCi/rra3glryrJUmRFFJh3nFX8v82ACeQz0sYo3CH2HWxqAYutq0Yd1FRjUlOkuCpX8nUCh/+rT3VvX7Im3nDcAMYtBoJV6dlUoqgIwIiW1k7dbKvRWH2O0jCiYqElZxmNZHl62LgjaNd6EEjc79vgDz1agHNcotcegF4d2wbG4v9l6J/m78SzwBR339s6OHC2PLGiG0pjORTVgvc4A0Nb9WK6d3Cj/z0t/R6590BlZHC2Le4Xg1jfhYtSRf0c+fSW+H/Ek/t6jq8zvM11m+ovfx3Xn7z3wLZpdvnkTUhfmFZLOM9LmiUYC3rQIeVHiu+LvRYL2iDRNVZnuL+Uv/+LN8skv/btFZKpERrMQfVZxUaNEmMHIgM7BNANxHn8GHAa6BP7fmJXoPGYnBrP66wTC++ydruGBF4LZW3SiRer5j+VZ1wr7jXZaEm1rXp+ZE83tAZOc1v7rHdKG+KzWZU2fyAeAWlvdn+qGZCsUSNFqTvXamubEoITL9j01vkPNRqsVIxmrqtuXBGstz2ruBMeyfQ25a2zSamBlWgSKEucDU5isb0P1A9Xdj0yA+2Nr62kVYF7VRxjuBOBY09Favgr0WIFMtT6NopxOd4LgAPCMTV97a4LoyIkxaPXZUSiJaRAQqkLJNQpe2bcbJOx8zjOf0EtLrVIvVWZ+SLD4dV9cyd+s1hZ9ZmwojHsRucyu4F5jpinLZdYEbKT1r6QAgb1BY2LTNGlsdrLSJGx2BnGiaUy9CgRmypzMrB7lanEkq+XSinZrykTNa20FMQIJ971qdB6gptqnC6z6HfamgovOtcy3CA1IzNdnz7e35XBxKPv7l4vfEwWsURNT0w5Ax8fygOseKP/tZS+Q8fUTy0Xm2eAY41ij8NHj4/Gz7xXwMoj1cCaDYQ9v1oX89TO8Nnb67OJLe5JWHmRmeD3E70qD6SDxOTkIJTKSIZBrmbTI2dFY/v4t75O/+8f3yeJkiTYWbvbQVIRYjkrvzbZ8SutRumXRWI/BK0QS3x0XnqahvD4kZHweOxwArIzYGXEYtCkapxoT4wmkZD0ymrSr3LovnBAkoGlS0raz3on0jAfA9jtoztGvSPMV523rGPwOUXCww2aRo2629CLR2TdKpo97YcjKAgjXnLRY1zrYfUNuIRRDfQ40Geyvmg5Z5x8V8Y35uee/dxjzoVmTKoMGS3ClAMLE7xYYbWClADRfn8FO751vnzMGy73AuqkGvISmFG3eYaDGvGQss+2z1dzsc2yA3TUujiHTb+9MRNrmKysIqs8Klor406yZlQFjxAaQLAp0kTaoydBKQDq086t7STGSgVAe8MLUFvYpLMKLEVdbFs2Eh1CQ2ZTSUxVvMBe9V5O4dd21j5x+tr+3b9o+0gA1uhbPzHw08kATVrX7QRBOzWrgvt7Id/mZAZ753ayAqPYos/frPmlKxOr0WPYU7LzYIDtFGD/R+1RwOD2Wxz/o0XLri35VjsbLQv9DQBfnsQn4SAdDfD6fm4buOjjQo5crfbbpHZknbinYRaCKjDui/doBDxF3eUM5qSHUz4vTe3ZeGF6TDzcPo/Ly3elYvvDRz8qr3vg22V9elsViWUKmzRfiGlK5JzGK8mxKUR7M4MWdijqfgTiPiWCZ17JuDLUOBz2vxlICG3LumzvSleBVOjWY88NtBa9D7hIPT7v2tLnX1AMwfBgpDftSnl/Ng/MqLQ4QKKzcVlwBoMGRbuZXMmETrslY8DZodlUCjmtVADPsS11DE+0LY7A1d2c9u6YXv6DlO/o73A/GCEbuvQWOGLNiLh9zHdePj72Lfk36B2g+ZgQiNYnkP+B7KxiAs4Me3TwLKaRUq6n0eSLznbNm0kUTN0hB0Bw1FWAd7LhecI9NZLZ9bdMdvMegGuY7EO6fAS6fWWh0qkVg/azZrwsbazQJaab85MjLBkCVNkPyPNfRQNkKB7jGSAEmdOVAMXgXU8O8jKL9b6YAaTmx9vy5n9c0ZJgP1dqgLX/Gk4kcHuxbk18L/PIehT3GG88h+GmtpgKBxAGSQkcwG/JemlOhtWK+moxvPTxPlnL50iUDUfrheL21HVKf43IpP/X4J8uvvODn5aKnHVAWKc9Owmrcg97vca4Z5HvrwM+GhLPI7zN/jff2aDV+nwGuGWcGu00DvdKk40HKhyM/tycNRHDIYMe/M+hxckrWWhx18a2L8opXvl6+euFbcnR0ZNGBxenvvoX4nqjdxXcyDNoqeej/3AcTa2NyLGTYOhaai4aA3jmAA6eakNYjwsA02oLFWSBpBAz69WQkx3CWeU0+LR6M/KjKjGgAhf8r/ugassN37V4NP51plhrZGkCkZXjuN4MTrviVeBBsD9TX6Gaa3l5b2TKTYFutjrRkGpiBVzBR5lJSweRrWp0ma2tlkpOFS986DZpxEK4PU67ug8G+/16r6pQ5FE4OhmOzpH/H/Hq1Kat95xXIwVhqagDXDeY9MGOrYunpBuzYoWCsYDeZbIs0rXwgRKA1UO08Uc6CR/hOJ3OZzM8MVgcqNOTmzMxUaE0gLUbAjgypmu0ZLer0EjoLKPgRxO1er+NncGTAXGkxM6xoQrazVkS0at7XZyO4BmtiAoVVE0IndNCe01WnPiv8iS5E2kKoMIhGqabVaeNb60o+ldls28L9lyvtXr7AXFIB9QgA/B18Yl37o6mStW0ay1IzJrQD0obQpneqT260JRcvXvD3sw4nhL2pukbUfLsU+eWffab8zLOeKBcOVAvEGHr/ZR6fwboKU7VIxhBmkI9FLMgKwJASk8FvE0j2sKI3JtPsGvRL5gc+iAsT/24Y7gCD7oFabyBDkymSeLgpLlC9T0+MyO7xqbzxf/6NfOhz/yKL5cKiMi2owhkPzVncAD3IOdKTsVXlcHqrGfRpi9UR1utiRsawabP1/QxvZ6BIycnxhOG6FfUQRoZhvxsA2GwgWQfzAKVIEKyzCPdfnHgRXYrYwSvmUi9bRDgowgpazGn6brbPIZgag3eFi2H0ZE5ABgYGAFSxVqGBJ8E3YDD21wtDW+4YtUowJIcRUAercXC2Wm5LtmSlPQ4V7MxHhjkAk9WspBNjzRR9MRhFFASwj1VDtXdanIDnSbrJN4JNHZv6kdpE9QoqqPxR/MPWq87NrU6v2ztnZTSeeRANGDmuaau78JxV+hPZnp+V0WS76WaQz2/vfFugj+e+ZaErnl0WH4YiDg2oakygSdQ4VTMh9qoAphOc7a9bJuw7+rC8hImWxSJZFEbZymjQdi2aF/tECzzc3tWVMbKKK26yph+SjaGChmhzL+kqTnNj/KvnX02Z+piDg4tycrwsgk8+m5xvDf7w8mHxwMQAEF9caK01WpLPKUKAte1R0JvIZDSWC5fu8YwHlChTQV1BUcHOhMfVRH77l35Vfug/PVz2tScftdoO4HF/e2Cd+X2l47q3kZ7y95F2Ii1EoTkLwXxevncINOP4M6YUsItSW55UvCle15tYb0Lxs03gd7WAl6WBct/WlpkyP/qOj8jtf/+/ZHF6LMvVsqQg4BC0kWwcW9HwrGAwgjHoV6F0Y/qSJ0PjWRUieE3U7oY2lxtdaZ5mPTBaMFYwC6xx1WQiAXEtNYE+SsPF78J6fJ4YW/vsKbOsDF3nxIK9VpmFHdW9lBn9L5gvmD5+z1wHvkAbl/6rJsvYR0yZjRX8xaFk1X6uRxP9mSqmKNNCFX+RiYZse+X8uMYG6c7MrAKX1ZrU/Vf/lmq47hzy+qGoIkG1V7/VavHoFHCqPhv3H2IvIBQxGdgbZxdN1a4I/eaQI9jmlDZ0awzay1x5QYBCT6Eg9M6upg1MPEkdMYgMbIn0t36uTmVn5zqLJmV9ycxU1hgJo/+SSTZK963WgdWvqTb+tzdCKqZk+qCDIK1rpWtt2nAypRf92jXl+H7sL1JMGMRS2ypRmKrJ8rbvRofVL2ham6e7uAxYfIxFLmRwiEbjOvAi304TzOdm0jw82rPu5bq+JQgnuSC4L+Z7o2bn6TfRr8kzW8z63mGce4YAFhaTqNVRFNDuuXhP6equE51qw1lPZtd12tk6I3/we7fKzQ+/UQ4PlxaclrU6nsFopYp8ir9HPpMx40r8LvP3ISzoCVj8LNJw5IX53V1w7Gl2GTU3TYKLEKWFHghcaTD54MVFjUwiH/D4XCX16XRL7v7ct+Tlf3G73HOkFcHVb6fpB97B25hWLYabtTpYyuDHgSslJu8CAPWL2lG4VgrhmCkZb9qYTLic/5oJx8AjVCMJPiGuOUdY9sCugf8MoAwHe9sFmXeBqSNKE7X4aH5D3U5vM+LcojCe1BfOmH1ZKzeROItBVZCYM1VBgObVCBaRuXF/KQAAy7wiBf0xA8SlxW6PjxdWOcQqlXgNSkK0TckZp/kuzGxVJtqErhsduB/MaL7olfXl8ZCinFt7pe4P5CMa4qq2bZ86WOp1BM6dnbNWFYN0CSCGnyhaKcooXEPR8PP5zrmiNQIjgukpCmqh7BkCemp+F7USWin4d6E9OyvwQ0XN1hSyYFGAc61qaaVbOMdV0gGQC2r04sBWzhFb3gSHn35HSwy0OuSQqm/bOpyYgcLBz/2i9pn7DTGfWP0IboVKgyMMXenDNLuRTCbIuVNTpvrtkHqEfNUhIRhmTjXBVn97AZCixeFdBdDDflXtEGPTNZpbVZeJ3H3xbhPGzJc+2pLJFlr8GE2PtuRe2zfJf/+D35btm6ayPII1BfOpQnT8vQdyEZii1hePXu/cZoDL/C0DXiMQds710PVdcAvCld2XwY435YHnl2SEHwKzvEgNOIWopCFm35MGMuC1Ws2WTA+W8qpXvEE+/bUvyvJ4IauV9nlTml8WzY7jiGWQOAY83wGPLIsMwELZo0kQpbkisMXfyQAJblEoiAC/Cfxyl3QyQps38wEDa2ULE/1ItT6D51Avr5jYkmbagKU/rwg+hcEgRSKWKmtpAQxeAdqus388vy1Wy3ATJgEhEnk+EIWRsqkp55qi2koHAjcDWTFwa97qofreJBV5auC9WBsEczDnyspvBR9bPRNgeL0fAFnUsFmeTU1S2qGg+mrMuhAq8xd6DhqeJcNrl/Lda2yAkCO0tBi1wX7ZM5vTiba+2pXpfMeYPgNZyKTcdhwKZAO8jVZdgyDgql+oBv50NHlfP/qidJRFO6Gf1qKFoZWwcGQEMvKasn7UvJO/ioaEkuqi2lIwS8fmszZ+C+JxIcz8t56a0HPV2Lgnja3CAIGEMlFCRsS0Asx8vmsFmBdH+36c0LGCaxxNwXbOrXIRTeSgINPWqAmWgKfoN3RgS8EjBDvtbrA9ncrdl+72iGcUolef3lhzLFXAPT2Vh9/vkfKSlz5PFjNNl1hPYudYIu+PgBaxoAdoGfAyz+4BUXzXpuvjd1GY6vGIoXNJ/rH1hje8Ya3FT5xQBrkhUMufX+2i5EHnCbUAhLf0wA5MANFNZ8cjeedfv0fe+sEPmE9Ekyg1ydxMQC799Z5jRrpjmLvAzGsNRzP6FZ8CIiKV+ON4y6ImU8amNRtap3YPCmk4n6qMVQ8McwjrVWGNim8Ch0ufqwwwMxiuRxZiChNn1FhJlq+J2FU6ju1w1NRYpd0YOYh3tHuJ0k5tJ/EWPGo0e3MAgjEVY3UQUMOlt8gxv4/vvQGddbL3KDqzZKpvQ8O0vdp+iXyMZmoEF8QmmTqP4iMrJlRW++EaKzhCy6uACBNmBMjyvWl4DmqyJWd2tVQYxkEhB7Uwa2WZSF9YM5Gd7XPm64O5t/4UOvboxbjfNp5SksoVUI+qjEJaFuzwXT0LLU3XiFEDQfdL4ozV7JYclBHPJ8doz3Wzp83I9o60hPXktWa98dqxDNJSz2wUFJ0CCwXVNkUOOAxsMb/uyJK1ATQj2Z7vmKVgf3+vtCJqzdhV06XfmkUUIp9QDZedD2iq7PHcWCvTcuk8SGU6GcuFyxdtKuZi0YAr7YrgQsvx8an85GOeJM+/9ZlycblXtOA4BrvXtebCQwaiM3lfpIFIf/9/QKh3DjIG8R352iHeGmmh0I9qdnngkRFycpEZDr3gSiC5JsFFyTxoGfn5WWqOxBBtubAQncr2ZCxf//SX5H+8+vVyKEeyODgsPe74bJov+ez4uZXWMonO/S5aXsuBAv3iYpiyS6zOzKKZJxJOb049oM/X4RrW8atd0tcYjnX4po+vsjcbjzMxWx6TdBmJ5cc9+fwiE/clDbUi+exq3gXjYoJ4BVrsU2V268+ljwXPKoEhxmSYQRV9g8iXy+sKqxTfQzPfFoIiFKCCj5CdBZQZHp8ceYV+9XFQQyfQVOA1BueJvNyz4hf1d3NuVATW9x7MmOHw6HiAHcHaVUBjiTdd192ds8F36yXOPBk90y7fqUxve/ucJ3ejALn+oJVOTczOwoSNIVTtYLBTZHDxjMe1yP7Jek8L6uvCFEYdAS0DX04wj8JOPS/wqUJHRW8/rk9NXaiAaPetuZ3hLYx1PUGXMHVaAJkFr2iX8Jn9fXB4aBGZmnOH92If49qAZ+B+niemW8T1jIAThQu9hmdDPy9gd3oq09lULl6+jKhiN7/qc4xfjbdEC70856nPkKc99yflokdicnz8F/TdBsHlz+I9mEMtZJF51qa/e3vXA8jedf19b98Wr8mC3KAZM04uv6SV3PpT610TCfpqBs5F5RvyPRkESb9q2xjfcyR/+ievk8+d/6rZ1bVsWGxTAsZTtZPyLGocJkSiQWYJxDhhM1SNekTHcz0cQ3PZRBA9gSJLLevEX313eex4nlegD/b4Aoq+OBpYYYVi4bgoGhbHE6XTljFVMDPG6dGCFdypeeFgqkQJP0KbRhHNZQRxy8XztkdMlmeUKdbQ/YbJVGhMwCukYD2s3Zz5tNCcUsek9QdRAaNM1mtgqj/vWBmVagiqwdie+5pYkCDKXkGIYBNOUGMECqMl95OyWBlptgorNDvSJ8MIU31vBjoAtgbk7O5qnlxNiKeGrN/TR9oecJXsp7K7fX0IZMG82JE++uUiHcIv6dU93J+Z+QAYL2YJa4rvu5qtHRgogOLfdq0iEFT6qsz2SrzG/Gcp7870ZPcLE8DwNwpbs3MGtL26f0S7apoG+mHMbWi+gZ35xMZmitXqJNPZTA4PDiwiE225WsAg54CwwQauoLNY9SgCYzwv9jmLQHseLK0zZm4+VXP1VC7t78ux1bitxZ/VlGku6MVEfue5z5fHPfnhcvngsDBr7nsEOX7W0/IiPUd+3BN+eohQ+FAKPLsaoOzx/QyQWXDLz7V5qhkzfvF/A2Q9xL9aCaA3+Hgwrhb47LotraYykb+97R3y9o990PxGVhja62VyTFm7s88j2J2ujIBpCBqfeidlGESLFJmBa2jcEexJZJEI8hzjvlDabTTZwAQhNUZ/Ekx3LWBBY3XZ00FkPTG5ZYDUuKJfEscYTJg5a1XrzHMrNFCaprrmhvDJAh5kljFq1sZiynToNODtYjjb9jCg6zXfab4izyNjgIGCmK6jmgO1t95qdSTL5YFpeZpzV81O6lNhu6Raci0edjJHmL/hoxSjE/jc6nmCn9d8xM5wrepF4seHwAAAIABJREFUEx6Pdj2lePdoYr3slJEiuIgpBwB0VKZpzfr6t+aBzWfIr0N9yBMrn2WFspN/uc4FXRaKZuP+4EyDLRNh656qIrVnoe7t0BnB+D3XMFQWimeF72TRZANrj9TEuYhWhqDlWymvyt4sYIW+d9scaiewfnAvMdbWP4vYGpi71f82m0xluj2To8XCyodplRKN+rT8NwbSeBDMqapc1nWjuhKMPvFGmKSzKdFp3ktImFBHMON6KKDN53O5cOkSijV40W0lQa2uovPYkTPy+y96odz/ETfJ4cFR0fIz2MW/e8A2BGrx88jre3z/anldvq6JUbiCBXATeK6BHRl1BK5MeD1NJi/GEPrHw3k1UkF8Vw/h+TxKv3zvznwin/vgHfJnb3yjrMYncnh45J2jvcBx6KTA55IATVL3MHvWGQF7N7UIkn5hGq3Tvrc2WeqgCYwAlhlBFjiyVBSj/lo/AaOrPIcvMFsm1tuz9cC7uQrvoi+DjKE+p66v/VbMHQWQtHq6m/kKUVo0XdUaC/j7gTZHvn0IACCvikwi7mddHx26l/pyiR2BD7UYMu4D44amZywec+YeWpQaGBd+tN/XQlbLA1ktDy16U3mTBixMxvNixooHqYnSddDnWuI6RsBk03LNpUOYHwJIsM61W7mukWoPuzvXou2Qa6rUYJE/FiKFAxNQf5121rbkeQpvYN+F+YMmPUindJ/wegQeNRijNSjA1DWgxu0mUtf0dXaMzqxaaDXtgRZooShcoqSyMNeUAR7lPHkwka2TBR1RpaxWhshz7D4vOI6lqQ1u6xll8Ba3oGpm3EsTkHS8cHZ69aCRTKYTmc3nslitZHF04AFNGgRTzXtMlDdnSIlYdU7ioGshMQp2KXLQ6FYDrZTe1RTvAlvUutRUOZ/N5NLeZdtr1EPV4BRonppicN+zN8sfvuxWmd04ltWSQVMtz4og2gO9iAk9MMmKSrwm87LI/3sYkXldvmYIA+IYMtCWZ27S7PJNV2LKhamlKL+hSfWkggwMeXEz+EWgqoz5VCbTkSy/c0n+x8tfI1/fu0tWKzVZaeFWhCdzcdZMmcZ88b1GbxrP8lNvhHYCfx0rQsS5DRFC1cZwRQxy6G1ej+AiwHGeNsZkim1Nn3gfzpEfVK/qrlGa9inz4vCXmx3hq6wMbr3FC8YNHwd+GDQDsxyYlfYfa6V7+vDgHmqBIP4d16U9MJrIHf1ASH5n/mShATNBr0e2mXnKTXS0UGsnbw1SsUN/KrJc7stycQTtzFqhTAojod9FNUKjA/Z3cz8NaSDPLdJm8W9tVTOfzde0FYDY6vhEZtOp+d7UTIa8yJo/1quNaTQtp7K7fY0VgTbhxAmgEeiKH7gt3YZuHVpJRJm7Buz4zgb/TN2LuPfcf5Y0g4m8fx7MIOj+rdBtwkfLYgPNOnpTXPjSTygjkeqK9kpKtAhkW0+3zBgQUwuuc6r8zYUOG7IWUQZtI2DFIzR1MczUji4JGgSiGrQKxUdH+xZUZLjl++inCfRhPQ29BU8ANf3Omh+H1Yr+SjvLNAOH86j3WQCKFoOezWRvf0+OVkfocqFjc7BTbfORN/+gvPhlz5flVFNwqrUHZEGhtv6bwSkrJN1NDR+Sr0bwyXx+6BmbeH9PieCZ4lwyNmQQ3nr961+/Fo0Zb84LMvTSHoIPTZiDjAvDBdg0qfgOahE98NPPFFC2ZSRvftXfyHv+7RMy2jqW5UJt62CMDHSIz4kMoYSHl4ILMKMZs0OrsiIWExSG/F11bpDiMQ+YL2jTonzQI66o5egd9T1tcMP6GkZ/V00/YC4P3lW1ingAhsCGY6lASDMa9Car/BCCHOwg2ys471bj4zujqSIehiiUYL3UV+EmQTftxchEmOmyxlM1VSboVxr0cZXUDJWotUWKmjqPZbXYl+Xq0LUgVNBg1Kj1V/MKHYzkjAcwBrGUzz0whWvf0JxXzrFo0WNt3Dq3KiiMJrS19+R2PK8N/iB9qumT72vFkZbN8Jy0dO9NU70s1xAvqJGUDiyxRqVrbtCsabNllwl0PrB9NUti1YSKXSEIQUZn3nHD5qTAZaTmaQcF8mDaNKyxNdb3MddRb2jLBsJ8WH3B1X9Xx2vApgIbP2KgirVO2jLteWs8kSOtk3mytLKCY6/SQkAqa+vaHfLsUEEolxbkteZfrpECrlFWbSyC3c58Lpf2L1vxDNOot0YycbDTM/UTj/4Jef6tvyCXlho12gp/3Nvso+PnQzy9dz57gJPBhvf1Pufc43dVGFn3+/YwJPKmeA4LhmXNLk+kPR74izcPS9+bo3WGkP5KEkAPCCMQ8Hcu0u5sJp/8h0/Iq9/6NlmNVpZgrn47/d58NqHiRbzXCN+CDmBy8u5ctYSP+/HMzh4CVLBRBkeN1tOOm3Jc9XOgRFUNPokbHwEsMqVIXNT6svAQn8NoSfqv4j7q77W6St3xDLzUIjnW9f2v4KmAZI55LxdFDU+f2dNSM51xDzmn+rcvraOogk1cI2g/VWMwoveOC5GDUHvnntW1U/qegJ9afcGZMVjVuHSNtI+ZdvxWE5P691AFBR0GTPPwiEAE6bSV8G1cqs1VV2UDSqaXaduYU/j25nP1vSnYqWZHYULpt82xw9qA0c+m27K9fdZ8OAi4qX66aLyqjAQ+PQpgoAuw/gg+BMbC+YOvsK4hS8JBO6w/EBJRNPlU1IflRd8aP7P5F0NN2MJnoNMiEtKroZjH3IJCnB+VUmEh/aRYFbxkGEuHMYlb0AzWuZoLZA4zZi4H2NGECbMkzOI6PV1rBTvz2Z0sUNHFH5eDy7SE14mbzaNwjHWta1UYc9C6eH3znWqFoiXhtuXgcN9y/qCJIhJzNBmLGjee8eSfl6f/skZi7m3U5HpCduYRke/3gHAIK3p8O17bA7p4pjeBY++dQ88zn11E0IiYebL5uh4w9hg1r7vSYvH5Q4ONi7bpdwKXmoH2v3Fe/vjlr5bvHt1jlVRWq6VFZhLw4hyiSdBYpFVewIHS5FojTJohyBCsbhSjpmqaANcRjm4ewCo1ghO1ZgTewwMQ15tzaokMWlKPmNaJUVmph9OnnBp7b2q0OkS4ABNnD8XZn3wyQSqFUgf/lc3HuWnZ45AUnw1fmd5aqQ/5yQjCAKRVja5GLyKfrYJDXZcobOj93nCXGmhgNpgvIjr11+OTpcjJCvmNlq/nWrNv73g0M8BgrzNr6+IWBbiaKuCXvTMLggthZsY8lu35rsxm2ngVNT3Zw47zycKa0pkGpmgBaKNlsxbq/3kABrUo30BqnmCmNVjV1shaw2C/YvQlBZ1W4AlmMIuChC8MhZUhxDFPzObQOAuDKZ0h8NhO/6n7ZCW+XLPzN3iOG2gMebStaRil1bw4NOzEMDeacOmFD0IRZwIL/BdYO66PGWCtmS/WS6uoaDUVFYDUZ6YauJbIgw+bAObmZ/cx5nOZQSaaMTmWuH7Rv6Zv2N7eloP9PVkcLawbg66W+us0unhrNZEX/Jdflcf91CNl/0ADsFqfZBQoM4+O7+4B29BnkRf1QCrzlYwXkc9l/hcBsMefMoBWAdZ5z5AZM04+T6AHcpsmESedB9AD1Px8vv9KAJeBSzd8Z3kir37lm+SjX/g3GW2dynKFepl6KKL/LgINFxxjQ0h7IQx/iRGDme1AQAhZV6aq1yO3S/0LjBZDq5saOQaHdS2e2wP6KBz0AI2fRc0Ow+ukFNg5R1pA3A87ku7HM2OPhzpnoMk0EMdWgR2MHEbadRBu6MD5mX3mfkc48uv4OJa8DmR6/FxNYdDmWvMlOwMMHRLM0bEY/dKLv8bhvPH7IS3CqCIkUXshcU9nMM3NQ9fJpBBEw+4TNVXFxu9pCwyR1zkoiGrXiZ2dczIZ75gmyfVXoM2aXV3XU9nduU5GY+124Zqdm+E1J4NaU45ijYyrCFqMVUm+nXW6YA6o7xuDj0w+UN+fA1Q4nBgv/MIm8ClNVgeh0aNqJ7kpsJdyaLpLoEuGa/IGzux84KlFlm/nOY4qrMIcY2OznnXJb1y1LLoAakoFNF4PbrJKKmMzZaoAvdRmrl6HE6UGYYokeLF+LUG/d74iGPFe/hv5Jq/T92zP56bZHSrYuXkVjWbHMj/dkd+/9bfl/o/WSEzV/NoUj3J+EthHnhyvyWPeBDhXc20EuszfMj/sgWIPTHt8smBZ1OyuZoAZnDKQ/d8swJAkEMcVfTsRBHuAqFxndzySf377h+W2d75DZCLW9sdMmFbBSg+ERroRlKgR0I8FYw4PZtn4wgBcp4CjABze/XB10fWDtoIGL6SUVgNYAIg0FQ2BHdcg+4Ti+kXi4HWopK4+R0imDEs30Pb8u2hGsr2OCedMtvf5c90y2CkDL2WQKKTHJFQX1otBl8EyA5VnCApR82sPA7SJHsCisDUDFqLtnyW7YJbCeiGJy4pVh5dBc6vaj5lAg3as3zMnj6B7oqW9NB3BXUya82Vrb2kPyMlCBEitWqJjMNrUnoWnJ3LmjAaa4HrQoQpXlXln4U+Z3c6Z66A5paRfCnAkUVyCHQDdoGQacu3clhmCKXjuC135QYc1uQoNEAU84rIbpOKJ696sA349JGo3QpL7kxnI1Pq32nQZ02Idw+h8sHqY9nkw+3pbIURT0ySJYJoI+JgrXQs1XQBy5JZsuYYPsEOVmuXRAu/SZzk7QLBL4BFBcIhglsHF1lOjgdUnzPWhefn0VCbazUBDaUZjme9sW4DK4dGRdTtg8QsV9K+f3yAve/Fvy/UPPCeLBfOCqxuK740CZgbc7tiSTzXzfH1GdlVcCRcij4+8a8iX3wO1IaDjsy1ApSDfhknETYtSRm+iPcTOxLRp8vm7vBBDE82Ap39PpmO59MVvyx+98jVycbkvR4dHstTcKjM3wMTIEmFkCPH5OEga1ZXyrNw0Uxi9Fms2CnZp3X0POKzVj4R18IMWnShmzlt5XlcslMz8MvgBsflVIuX745gjCGZCLogcTEnQAupgCmO03CwcdhKv6a4DvfYQEu4/8XkEC+b4Oa4gEZtRnFWjy0JXQzvB3KdM3e7fwntLjmQTAUptmuawdi/cwlqrb3gqgK0GmRYwqakaEWmcJm8wetQnpPaiEKy+KjPfKS15uSyCJ028PFO1HZXI7i6KQPPAw8LAItDJL2lMcGJgZ5a+UKi70Aa7YJS6pBQ3QoFog2EvSFy2sjJsjfQDmG3JyoTGChRkclkgjkwV9NoGLdX9tXwSb4lUzaeRRvB7jSKtZx6DtbNqoOYNclU40D01+7OrudQiba6qgSUzvM3RATj5ztAhBPOfjicync/t7sXhoRUdt7Pi/n7Ly/Noy5JikACvBzScE7TMaHrEHM0np0Eoo7GMZ1M5ODqSg4MDmbJyimnUIg+99w/IS1/yG3J8zYmcrGraUOSvWbvr7d3QfhbeF+aUz+6V+Hzm5ZsAq/csvm/TcwpeEew2SSARDNtD3r6+p+Vtup6LGIl5aHGGFqEygtbjY8/0MP/Z0bG86k9fL5/8yudlS44N7JZL+O14RNgJgWOJIFJMXR7pp/OMzSaj/42WGbXd+xEqofH10LMaiYfBh0nr+2lK4UbCl+hmOtPIavsZ3no1awiTiptfIaQy0KwyctcuYIqpjpyGiMOCBEnJzEnMM1LpGX3MMMJCcLonXg+QGlM7T0Tw8fr4XkSEh7QR15h1pS2IKKQBcP96dI21BDSpIMK9j/RbnUYqxCAdIIJupMf2PqcoplZoCoDea5qZrr9aEhT4PE/OS0kBdhi8gr92z1xv0Z8qjOmS04eM9IRqfeC857Md2d4+IytW+Y+Mlf5SAphrsQimcg3TN9PmaZF9rVZijJbme10VD/CKDDsLXYW0qTi7sJfXDzRCkG6ZfAS4KOnHs29r4G4EpUG9B4Whmajvmn8yy3r0SfBnUeirJr9SRJ3+S18XBb7pbG5+u4ODy+iw4fuCKP8aeKYJ4C4zmeYd+WL10zHdYT1gxa4xDVT79gHsdM5atmyxWBrY6TWqbRo9npzKEx/1o/KC332OXDjZs1w97lPk5+VcDtTCjN9nkIxA0zsDGQ+GgCnysHzG4jpdCdh6PKOhs6jZ9RB/EzLHgeXr8uTztfH7q5EGesjdY25R2sBzR3JmMpP3v+Uf5E3vf7ed4cVyJUdqY/dDgcO0Xo0CB6YmYmIM+JvE5qy8BJvAse9mtcIsWn8SfT42Pj8EmSlzTeIc4WgPodrulLcxeH+6KKllDQzjh99Oj776H8wL4ZqbAS0eZtdVJmMzbqK5zDjrFTr0FJc6igGMOD9qjtp7y/ykbGXjBywGWgAZKb2P7ZAClH207n+xeZaODqjMj9a1ra8wH5BMl/B/VQCNBwYr4c1Xvfdc1PAy4PQAVqN1wYSV2aiZEKXRTPPQcHX39an2Z/ldugGqOmgj4t17FQ0RazRsxjRw3LkOEaKlvRA1FoAHm+3amnhlFXalWGNqlmvHRrmgEdwH07aNxukmmrMz4zKaagKiaHB0oUCQDB1Bkbmf0TdKUy7pEtGuyUdrGpxKUvgcRd/VauHCop3bYKE5ZVGBVjuNTY9xnkB9+ivz2wDOWzIZzyxqdv9gT1arwwp29r0HtbkmBmsBopSraRzCJ/o8AmgtoClpzAZUfjLHo9qgVYPwFouFHBwiAEXBznpiLk/l537iZ+VZz/tpuXx4YGcqrnPe7wiEve+G+HsP5Lg2mWf3wDJ+loEtn+UrPbf3vo1gN4Tkm8As3tMDrozWHHSPOfQAtGf/jQsTmSUYtIuoeijViTuZyHf/9avy8r96rewdH8i+mhzcqc3sAwJJc38w2XEMTIomcUDDgz9FubJZS6waI6VimJ5ahqomEo+QCzlpmVHEvzFHmK7IPCDtM4DG+1mF3mI9sCsgquaxon1sWfsTRpVyDygZw9RXo8sKILhvq5Ty8oAduKOQcxcttbRsMkG6zI8+LA94R0cJh1xnlLbeQaOJzBHBADTJQTsYkgLXwa76m3AP7o/cVzVp9cFR29t0iFv6r0IDaF7Nwd7x3KVvnAH0WESKg6GgjMZbsrN7vZtPyayRAkHAxTio4Y3kzJnroaSdrMyfw7qt9M+RwZbz4v45KzPFQBI3gRktB38R14Pr16Mt82OG85cZKLVT3guTH0qa2TzcLwrjuVc3MTMjU3laTdNSg5SIqR2ryVJhyQUJAJ4+t62BS/Ng8VE2pkUEH1n0tSeWs3CCzoe+aK6l5kLOpjM5PDq0snO1DifaJbEoGCwPyiKQKF7WswifLhBZAEztIAHwazU960TumvBsPrOav3t7ew50IxlPtkSORvLrz3me/Nh//kG5vK8VXvDSyF+jYBz3N16Xr498NwNV5vPxrPVwZU3I9Qf2APRKQDYEhINg13tJb7JkuEMTz8B4JUTPA+U7ewxriIlFKTv+bu/WWnaXj+UVf/ZaueNbXzSzkIZ2U1o2YdBrGxLsCkMP5qLIUKmRqf3cIjHtPCIq07IRmpQAMCU70gYALCoMAjRN0ANGMuDFzbImpK4NUlAo4GxWRw+fD34GXhefCyc6TCwalWb8wJhO8V64cx+RhfVevAOSqDMR8/94hKGVIXN/jJnsEPhjTK7U0ERfsOh30eANDa5gRCuStZ3FubYJmsgpBIg6RRBHa2aEAJI/a32EcQ2pMaB4tX1TUiwwfw/cSJpjPvCRUWRJtf5Nv1WtwBITxM0crB2md65x4Ma4WV2l7mkNqBqNprKzey0YmpcWq9pC2+G6gmSNpIRVt4KOrWvHN9xjKlEAa5hLxwwaz7YN1mtA2nO9riToABoggbqalX03XEqFSVzTGWrzWwM7i2DFM2tQD+6FmRx0GPcLY/NIW4K+FYBu675yz2E2nJgpUQFnsTw0oTHyEOsUz/zB0CuQggBz+GwdwhpEukKwDItaAOjUX6dMRmtg6rsvX96TyQSd1JV2tk/Pyst+97flgY+5Sfb3F0XY3gRwXIshhacHZmv7GQa+6btNAmPkVXEdhn7Pz2oFzmrp2br99tu7FVTaxa4O7Ag2PSmhN6D88qFB50W+mkn0rmkB4tRo+tx4Lu94wzvlb//p/XKydSKLJcqH8QcaUjVbVoZSRxuZFasMxlBlaCwol6XABGXJpdQAJkhWhTYyRBBxnaOJ1aIlYyQga1CaY18PKoMj6rN7fg4bt5kB0Z+LgXMV5FnguaJdFgSqQF59EAEx4TN1s2402yBAwTtcexks+s8U+FBx3mCHAr+ZedC7jKXIWmkXMonOBvO3upBuGtK/ub+RxroHzjRKJD/DNFy8kiCEoCWQRuI5iJ/1aDMy1yKolKo4mg4DzW48Gcl8exd4EOiS88BgPBdUjmU63pHt3WuKAAfZAJXwWTUGc8d9GEcNDrKxFoEJGimSlD2txtd+k/SuO4LWWFGfb89P1lJowiOrN3oJxR4KKLjPuhpt6r6gvU7Vvbe02Lb7Ik1rDhYBE74wUbR/KoWkXfijBjRmV/G2zFcUYHRsCi7z+Y4BztFCG7lqfUwKDWbrtXdVyxBNlcnvXiw8DCSp/IGaqGr/CnoWcUnNbjq3VKqDg30LjLLqK1siN529r/y/L/td605+tPRatNlf2QGmTMtc/8gP8zVXA0jxmiwQRV7Xe88QMEZciWdp6Ix/T2AXD2qeYNYKNy1I79o84XxNZiwNoJVAkyq583oc4i3ZmY3lyx/7rPzp694kB6IdhhceJUd/WltnUu/PanYZo5sU7eA0/gj6uZwVFa2QZhhbQfuPCcpkC5kAWtOsV4CI88QEg1mCzm34CbJmyr1bX7d4uAjM1TfZI1KCRz4IeG/V2mLKQym06OPWvy3nicw3aAGVoaA0G7WqSMQRwFtaVLADQ4+VVHgv76tBAetHFTlx0CzWohotWnP4J9Nxptuu+c99NtqKynx5Gik83ZL5tiaUV0DSezl+PKcCoZYVm8x23UwKc5XZHKCylQFjbVj8IABGgHXsq1f9Z8AFCKiZeDnjuu9eQo9a2aAg7LSJNJiS8WfPNa+sal2eFuRuWXMMWDJ3KZRNH6JbStxNgPR+JRcGADmmhRJrSL0h4HEMcEOooGhanxlpWCwdmlKGb5vflmYzjWTijVyPDvdsv9TMSBo2v7bPk2XASCNYIw8csaZ72BuuP6/DOrm2q6XG3IypY1Uz6mq5Mp8dg1N0bX/w/qiJubCamFiWwT3x73pAF8cawYWEMPQZv+czo5DQA6/M7zOQ9fhQ5Gk9AM2ntAG7OKA42PygoaP+vQBefEZekLVBhuilvPgR0TnOtX/lVCw44q49+eNXvEa+fPfX5PjoxEKnzU/ieXZRu8tg0YBEKTKslVW0SDAABs5wLfkEExBqOlSGEjdwE7Mlg/TGH5BMY2kzOrOPGU5ZpfKo2WWisoPoQSIRTLn+vBfvh28pr2Vvr/CZahkwKeLUtuHh5VnFUualoWI7FN/4ho4CGBawc1+MtU7x7gcEVq5rBIneQWppjAFKbTX+du7VjJkBLB/EIWEur2U5rBqkYkFNnpqg9KhJwds7axqptQgqptSaP7i9ey1KRJlmUcPMI21X4aSmY2QGZ+OwLtio9g/wQFG2kvgdJtw7j/n86jUajWjzN3+uhu9TuwSM1OfUsnmgKdBRFlbq+YQmrvQ28rqUudKMPpu+QVg0AGyg09g6p/q1eFboc4M/sUYos/6r/juebdvzFosDd4fApKrXK9hVH3tt/4M1wj5p/0GsAQWpqlnr53QF4Hv4DTXXTtdSy4Vp7rClHlhbH/gpn/K4p8ivveDpcml5uQg7df/x9kin+Tt+3+P1kWa4bxn0en9nnt8DPV4TnxvpI39ez0KI+O6Yz+2+bMa8GsDbtBAcbGSKvd8zQxha1B7D7l0bQY8LkEH6jGzJX9/2DnnnJ/7JIrYWnlBOpzqf0dPoKvO001/8VjAdaARcNYEaocMJ534ocHiOp41OqxJXjxlauEuIGoWpro0eVNOdtvOA2VDB1/vWxYTwINkpw8wahu6H3ovZaVI1zVEMgKjvzETbCyCKRJtpgn/H+/JeZSIue4qwgVBxA+HwfFZvLBH4In2Xd5o5TwM/KrNbO3ReVzHOhW13eB5yR+04h/x7pH/s7zrYzebbIceu7kOlddf6ZEvOnNNmrfibtVyTAbZoq9D0KJBUf56N0cvgEexoloRCWP1GcU3zedS58QwZk3FzdryO3dMj0wWYMjIJg4nMLTJQnLdV0+dQ502B9VRC1RkXEIzGLRIWnQsINoy+jHwN13oKhFd5UZMkhVfOSa+bBLDTaipZINSxArDwTAogFBJVq6yVVRQcofHRZwkgYlrGWDQa0wo3jLQjfQU7zbPU7uTHqy35tac9S376F39MLhy4aTX48TeBXBQseqCW7817MoQN+XxfCeh6PD6CXuTxeb3zvRzjoBmzB0ZDiJ4nmKXFzDiGJjIEYhxLb0w9MMwHhM/dnYzlXz/0aXnlW/5GjleHcrBc4FBaom/1Z1iNuw2mUeAYgk4U7CyqK2lwysDgFos5XX1fRtRGIqPQUHowDWhNGFP1M7b+D52lpq6OSvshMt8IovCXIcy9mri8oooygOK7qdpqvbYN68/7vImAh/YuHq58IKJUH31uZlZShmpMLDbLJEPg3Mju227y7eHAPjaMOOU6VoD04JtEqMx/6oF3nHdmDPFvm1+xNGh6wli2d2CWzEBZ/XYObuOx9b1T5sgQ/aEzGMGlJ1CwkolBlFksWOi6Troy4+D8T3VS+Z5sbi6Gy3A9x8pzUKN21zkC9qKC4rG28SkRndWNoSXWVGgz7DyGhYXNTU04dFkOZ4h5r3hfOVeqhZYmrjgj/DFfPBBPJpO5BaocHR2UOpykhZ6AS5qPs7MCzl5/tzBnD/ay3nQhwpjrNZ1MrMWPNpDd39uT6WRqYDc6mcmLn/8CefSTHiyXDg7sNZkeIk+N3/H3+P3V8Ot8/dBZvloQ2wRgQ3wm8v1YX945AAAgAElEQVQu4L3uda875eZGqTcfsKHD0wPAShDrlUAic7uaRexNIDPODEwce/58Oh3J4Tfulj/689fJty/dKYuFlg5jwedKEMfWP6wnScfDbW8xgtfcJqwDDmLLjAB2dPZjzgyrruaZSJDl3V5PEc+jmaONMKzEqU9Qn8PUDjXrfnIteB2exTD6CL7wUdUySR29oIlMxUwyUca96YFhPgSRBoY0xEyXlTY959Ej3igYrINX9FnRbFaFhjIH1yriWnF8FZiwz5xnmU/w5cXxRjrieuXP9HOmHBDw1M8z294pFoFMj1gDBFXVJq8E+8CU3UTI3eydv7y+ZhkwsPMgihQURYEMz6oCQFkLRxJ3D4agGRr3kS0A/9SwOa1Zp9g2ygUy3S6tIdqCHYQ5jcC0c2YCBApBa5kvmGZZ3JkBKs6nPCJa51UBT60I6A3oFA+69/+0BuV4OrfqNcpPtPuAjjvzrWzN0WfQFxfz+vR5li4RzLy8juulz7b6l9a8dSqHi6Uc7h/IRIs/j0dyzex6+cMX3yr3/v7r7LsMdj3gizy7x5d7Z7kHkvG8ZBwYOseZn/fenwXFfE3v+/iZrYGCXQ/Iesg6BFSbAC9POC/80MQyI42SQw/c4iL3mIl9puHcyxO57S/eJh/5/KfMvq6FoaE1uTPbW7lEYu0xmgoyJybVWbfrNSmc+T08GgQIaBPwkcGskYnNPisRaDSB1vwxMvx4iKzX2nhqB5Fgl6UgVmKphEcApwmv1vOLTL9H7JF5Xwn08p7p31WSD9GcHYKIzCOOwwpth55kNZkaDLQFT1SxR985+mlR5WUTTcZ39w4YOo23Gu/QIe/eb/fqN67ZqRZifjMt8nvOoj8ROo+7QSu6V6yqo50Ozspspv69Wv+QYzJtweYYbQ+tfyPvTfUxARgswsH729EEF88bIhxjB4q6Htq4NAofdMGqxmRjxOqXvneRjspeU8jygBuUTAumfFQZKyIkuk3UGqLoWO5Rx57gjZdX0KM/jH5r8jozXZa8ttYyw6ooMplYQWgNLDo6OrRiAeBXrTYYG9MWLU5OLDHd+I03a8VGV79r1nj1a/rxppr2sFzJ4uDQOh3outxy7wfLH/7BC0XOiRyvalGMSH+bgIrn4Wr4eue4Nrws09aVQDPSVe/33hnKYJmBr/BqBbuhw36lgcWXXOnavNBZ8olj6A02M+0eg+kx1HzfznQsH/v7j8lr3/kOWZ1oboyaMlleCCHM2WcX/Q9xHmDY2ogRDT2rRgcnMToeowsCmVUUGLLwEA+6PluZF5NYq0aGEeTn6Gfj8UwjZox7xrFUJqnjQvX9sv7u3N/SKtnM9HGJPl7Hd2bzDD+/0n7mZ+H6CLRkXi05R1BGFGGrcUYaZFBNpI06LvWFIOcJoNAm7rIkFBO8o2k5BhPxfRhGm7C86eD36LceZmgjpXamAtpoS+YKdpYG0SZFo75m/UwjMafTbTehddaHmor6aoP/iOvUW1OY7Ly8nOVJtikF+byjj5sGgjClAbPTNB8TPMwn6bTLipQWwQkQQh5Zu4K4r/ogNR/VTpSZ4R3crNiMCzZO1whQAZ3DTUGGP5ItD+JBoEfIn7OIS/rJXPCzoBw0RC0ME3ohwEw1KXVlTCZmytRUJrUKrVaq3WEupD+e1yokO3BawA4ETJuvWxcKwHnLHvADRODqdfq9Fg7QaMyjxaHV5rTAHzmRJzziR+TWlzxX9o+1g3rfhMmVzvvI8xx3gjQf/91E65En5Osib6/0v25Fimc48sX4vE1nKt7P8WzU7HoDyy/LizUkDWT0zYs6tAhxokMInkEuHuLmOxGZTyZy4UvfkT9+1W1y99E9cnS09KaSrEaChY8Ax2dkKd8+92ohk+m0KT8WTWqV4a7Xp4tMtW6+1z70sk4IPGj9iMaKQoFmXRsFuy217x972xmGjQfNsZRQgqyLSDYDZR5wdl1oy4Nlwop/xwMc9zECY7t3jFxlkjpNtPSlVOKn1gN6YXmn1leE/YagghJN+je0ITKRSPzRF5gPPfe4d5iZTM+uByxFZUyKJdBSt4F86Cp405xaA5fM3OYmLJ2NtvgBY6/J4y1d6lUj2d05V7TkOO7xWAUwJt4rcNVmsnl+UQuOa2bgZWH/6yDaPKMUPmcyf2X2tgYu2LCyEANe7Dtl8Fo823xpNfqygIVrgNgb3VP2zCOiAIwtz0/97ZZjB9O/dUtgpSD39RbeE5LKEVDW5m4yH4+FvXnmjD+YpQiF5NWNoVVUdA2XKzRx5XpRE45nZA3w7CxXiwoQra7uxAJjfKWcvgzstkYWjXl4dGAlw6x82+pUnv3UZ8jPP/fJcvlgz+7axKOv9H3mv5VHtZ0iroQVmd56wnHvzOXzk98f39vDgfhMAztOeGjAkVH1JIHefUOLNDShuOhDE4jj2MR8IyhFoLJ3qJ37aCV/+cq3yCe/9BlZnng1lRDSjfsVMCLTdXILh16vWy5X5hje1oKs2gXdatB5maIyWZpyqjkzA0Q52CaxIgTdPmOvrk7eWFwzSHsTGU3QWbsNUSc4sEO75UZ4xGhrGi2V2ksYdDiEYfO4F3WvalBILS2GG3LgRk1mJrDW9cFzPcy/+AjxHNYarGsF/xnADVo2vkM4OjtV1G1QzYPmIXtiYUqZAa3RkDMf2xd7LfrYZwGsJ9TlA9ujXVS1QfkrtKYR2d456xpc0uyoRVmZtZHs7l5T1pnmsXUmxty6lvn1hC29l5+b5hU0GzJvahnFe+VFE3zH13M9CTgOeqSbEi/gvjQEv6ybheM5Ntbv/sr6OeQ1Kwhgmq83aLb+ei5kjmvFFFYbop+9RD+63730vDMIHsNEGEzvJmZ4/psClbb60b0/Wi6sv50BrIMihYfemY8m4zW/nq/F2NoKwfzOMTC6cz6fWicXNG8dy2g1k9/7td+QxzzlB2R/76iA5pW0ssjXe9fmz64G3HqC3Sb+3/suA1hWpobu6WFFA3bxxk2TyQuTpcLIKHjo8vMyGA4h/TpTXY8A47jzwgwh/ZnxVN7/dx+UN7/nnXI8OpFDDVTR4rFNUEoNAODzKVWTiBUMf+ABD5cfeMAD5OKF78h3zt8pX/72t+TYwvjJePsqei8oyF6/pSHwp9ZVXSW8Iq2m4JB8gPRtWn1dfXZoKRMZJM2XMKmaKVMrrnh1DLPGMY/Ipd1KqG0F+kxEdR8BoIAQ74vmtQVZbDkCX08Y4juj2TAyudjrryVyCCYsW6Zgqs+PqQGRRnoCW6TTyNQqDa2DG6qsEIjbMPkew44gHendmJhlkwOpLcpUfXaWVI7veKb4DP1b91jzrXZ3r13z+0ZGk8G1J7zGQBOCnaXkqHnem/72zlcFSxUkNdfN4S6Ub6N8yJSY6MPjXrD48WkojN74XN2MahpcaNRr64jNQ2d4HCKRLQixzDmE4uZgZ/U2uW+gWC3SjbQeLwxh5WvRXWBsAS1ILrf2PckUrHswnk5t+7Q49fFyYaZTNp+NIMdzVsGeAnDM94PmyJqleoWmGzC1BIIt5mKdyg+g2Wk7s3Pja+W/v+h35aaH3WA97mI6fI/uN33Ww4Ae7WRQi7TfA8l41jJYZVod+r4nVA5hSBkfA1TixOILrwble4yEz8tIPMRo8qSG/t60GJEhxDFFhqmfz6cT+c4dX5eX/9XrZH95WQ6OllZeivcDKFhOq1Y/ib48PUiPfNjD5Bee9gvyfdffLF/+3Ofl37/4cfmXOz4tX7nrHrOlW12+Jhkco2J7IFuL4lgnk6g+NUj7qN4ObYJmnDYAA8TvZszR1K63kkvBjFkDU2AGgs+njYQDEbJqCb9j9GcFvSiAOJ8p2hj9HjVBFgEVQ/uW6SNrGi0tckqU0LFmEUzdmbNGPllo6glfxQ/ndzfM3UuIUUuItNaVIkNi69D35Rn2YkQFu5pqjG17F2DHn2LCdM1PNUBtMbO9fVaOV21zTj67L1RVKwX8mDRJQfsrJkav8FEKhrtJrK4LNGv46pCrqNopgoCykIf50TeXBWamzJRyyDTRs/CXa/xmQmZz3eLzrS4I7Ct8oOqTt952NOV5wWsWdgbIQUgqn3l9VzJsNESFP9u6CTjoErTY/UTBDhYFrdK2kuPVMlgRKv2zikpl+KFWp2+07hl5hIk6VjUFkiR6cDKYTP26czk8PLQgFZWMH3jdgyw4ZXTdyHyIeZ1JSz2hNQqZ8QBtEg65TpuE1947431D2PO9AmHm+XFMtt4KdhmZNwFUD6mvBGB5IXoSw5XAbpOkGifJRex9ps8wM8x4LJP9hfzFq94od3z9s7JYnqCWIsoSNgni7DRA5mGRjqcnMplvy7Of/vPys0/7OXnoQx8pX//8Z+V1f/nn8vnPf0b+5UvfMHPiSDWcZOoyZulFXY1kCXZGwLWILN9XmIYxj9bkGNdM/TOTseb7TGWxXJqjOhejRpRa9WcUJhCYewlz9vYnZB64Fknn7UGpNTR7gJYFp7w/mTb0b3alzgdJv6P5LAI1nxFNa/kARRqlKa490ADzCJwt2NHUum7OLia/4LdaX6c2XcGYpdndYDKP+83fd3Z3ASWN0OLmTgeX6fyszGe71kut+F1LQhiEo6wpt+dVhSS0lMF6a4QrSmWpRhfTLMjgiz860CzB2q5RKwm1fCdyuAQILCjphrFVjdg0JzPMQosqa2LuB/RoM7DzAJUoKNr4rZwpqw1pc9llafdjdO0FoGOBa70PNG9lqA1YNLyFgWHMo2VgSOZ1BkIqbGolJasSI2bGhG88AG0AMtIG6bC09LHUvQpk5pMPZ17HlMFOi1CrZqcBQPrfjzzkR+TWF/+SHMghXPHeTiqe2asFtavh6/nMx/f0eHoWOvMZj/xh6NpNWJHH0/Afgl1vYhnYhl5ypUWJTDWDVpY8yKR6jDMD2Cbkz1GD0bGv9HRmPJH3vOUD8tZ/fKdJYJqCoLRJP129vm2Uqe9cHa9k99pr5Fd++enyxCf9qJy77ox84sP/LB9934fkS1/4nHzuq+dlNNt1iTCYXf1IrY27mDxrAnEcf9EOS5+y1u+ia2gO6/HM3qla50qvpd/PzhzayKD7QN+0yn2yfTcRm4WY6TD3gtFNh4aYXlF2qJliERQGtJ2eMBTB4nv5PoNMPDymcTDYvQACcx2pLXvDTw/xr/SIKW2N6FMbXsMenTKz0sbDEliOn+h3V0GUJuj5zg78UEC8asqEk9IEl/n2OQtdz8y1XbPaPSALmrjOw0YsGtBm6T43+kLbwA0TRuyjOuYolEHIqrmchQFSEXQfGupd1pw0AzQ1FzbdDrCaLICOc+FJ4g5wjOrF2a2Cg+bgMRJTfW7G5B3U1nmWniF02zBDaAFrXRuvjxk0Ku6xfquAPdKEbteECXY5aInnlHvAMSDdwenL4wpAa4hi1ahL7etI1wPXE0Wo53J577LxME0z+MUff7o883lPkcuHe9AOQ1NWjvl74dfxIPfuy/w6gl2kwd65jM/OwukQb8/0G89373lXBLseyPWklLh4myTpvGBZ2u9NIE4iL1peiN6EeYjid+Uz7fA7GclXP/lV+Yvbb5dLx/tydKh+rti9PDR/dOm6SJrKCGcT+amnPUF+6CE3y8nySL77tTvl85/9snz+61+Xr397T2bbuzLSmnexvx74CLoGh0l4lapyUCPQ4Z1gHuxkTayiVAqJe2ROcgU7BW4NvLGOzaUYMFMqUAUekYUOmp7j0woiHqrf9DWjGRXvq+kVOr46o8as6PPsEXM2WfYOB/dPv+v5hltacH9NCPnONIpDp0xPVXjWJQyl3jySk1pIZMbcC/A0AFQ2BfeENAgPYKMGD4xxoanPazdyrAZ2JyeiYIexVqDD873Wo5o6d64xbT6aMeuaxMLcFbAy0zMNw3q4TdZqVjKghybxyvDcz0jgZZCQc21WISIAxChL/E5TNPxnTHWwICSPDo70UJkqTfC1Bmhsaoz1+T+tXfuPZNdRrn5Pz86a9RoDa7EJQSFBcUSIhHnJQlYIVjAiEolEIhRnjYAESFD4gT8HKTYCv7ReGRBSbCXhB0AObHCMIDYQzJq1sEWUZYl3p3t6uqcHVX31nVPn9Lk9E8hKlqf73r73POrUV+9SWvEoa1Mf6Q/DAUQfuzqaEClE9dowCf3YnxHPiIGXnyFNP2D6kXZAiNo6zmc+H/kzvmdUNU2cVjbNVV9tfWU8w+mfATz2u4EmlU/k9u3boKzVQH79ox+Xn/7598qt/ZlrsuW7W7wzAlEG4Kxx17+JgNb1vO/0+xoTeO5b56nkU1no5Li6ftN7+umnLal8G5jVBNCaSATImiBaL28tYGRsp0VwPie+o/47gVTwI1gU+80DM2X+6zevm81bNaJykWli0m8RBIFxwTpy7u5due/HLsreZCTfvjmTmzduycv/9rrMliLj0cQbtGbNjnNyQwUOuHeS8SNaBCJQMkSOUsitsvPrNnx3VKtUOhyO7OCsVtru5EiOLQQaLFaZrTFRLzdm7yt6iUGDYLFfkhCAOSfHJuYeJFH7zgtf555zro0QUCsAaglHXUTMw8j1iFFrea95qLO2EYmf3cGNmRp4IJIxRo7amJiOkYSErN2U/tdcgSXSYDxLxX77gha06SAGFpyjSpNmt7NjIKT7j35tTFPwnCvpye6ZO1J/wBr4rS1SahjrQRbBTEymq+thSd56rz/Erlk0IZ5BcyqYYUgdSdU+YALOZlea3MvISoIf1wk+QwchD05Bg1OmIcDaAsEOmg79mFQuAZ5YP+yR97CzgJW19CwPlmk/8EmXWgpph8WeMR79Z7l4+lvPA6xpzywqlicIrdA4hRWX15y70mdGTYtCKiIqPble56epIv7m9B4HZeubGcvYWU87Bbux7M/2zQ2z279TPvdbl+Se99wti/lhAjuen0gfNWC1FJz6/u8UwOr7Wzyd/HbbvS3e3lKAskC0aXWxawp2EczqH3QhfdfASyICoceB1RJOCwi3SQ71tdYE+UyCXAlgPqZBX/ZkIM8/+5fy3NUXTNtZLD2ay6VnPIcVN7xxqkUwgpGrBjXaHcode0M5OlzK8rAviwM0SlQpGeYgAAUZpY3fo/g210ofjPwwjN1e5KWP8kEyH4HvWj7E0OwAditZqg8ymTHRXNa6J3hIts0sKUJgbDa2ZFL1feMBS+gXI9nKwJMWWJmP07tH01YT96xegxbx17QWf4M0BW0LA6bEyiLxHtMIzR+ijAVMFCa0sqM5aEtHoEICctjA2PPhSWP3Jq8t+i3WwRzBOcovnjVj3EYL7m8Kvjkd82S6Y9oGwY+MNIegD+TM7h0WARgZGrWq0jeD1JRoetRXa7g6xltej+O0FUkWClUzgj8qmFjxGwhYHCs14GSnW0Ozst6pLjiyklB6p3UJhwmd2jz2M3dqp3YMeinrh5rfXVSzQ8skDdvH79XoqMBXanVWAZORmv2erDgujcN0E2PNtyIfsoASAy5UUdJ5tWqaDlU7C/wj9Z+jQOqthJhWgLnB/6nCiPoH0UEd/GfYH4qmHuzvv2V9EC+ce7v8/mcvyej8UI6WiOiN/LsFVl28uYUJPJutM3taIKx5BNcxnqMWkLXA8KTv6rOZwO6kSdcPboFaPHD1YTntYvAZGwN17bMFhPW9LbDjRsXFngwH8trXXpXHrvypzFczqyNnoflJI8rSqZ4a5q7pGOikPzKnuUZQ9mQwGhpBqgnKTBPORAKv3EjwtHVJvJT5QQQ794d5UrE9z7WPaAbl4dCSRWoK0dw/NWNqcjk6NXv4uoVDZ0ZlkmYATXBMfMXkX3ZSVpOoHjTgJ37kEFnUiUxdyz3q1PRRgor7akgLLXDsohO9t44sLO81uPavcnuhBGDe3LYM4miBNcyENFFughm9frECTB5JvJ9aWQoUSoKEB9dCx0w+ueiXU/rSUlCDoUb5eW3H0IRWGb8mM2t6Av3MXCP244taA84VytNZuyjus4bWez1GC36ITVqD+c06ZdBHZwDt0b4pope+stimxkQ1XxyvEKJ0FAAEgAcNR/cqnRtbq1BVxQNd7H5qk8kixQNErV4tL4cWFWlgp1VTnGIHvZGbBf0bL+uln+wcWZAMSMnGac2AsyZY7G/oZannTsFLg8BgRs3l3CggqXbGzhFRSOVe6DVrzBq6S9DmrRYW5S2pf6ZpgkMZDwcyn+/L4XIl73/n++XTv/txmR0vEMizBexqJaYWKOPZijyXf5+W/7fOc5eAWPP2LqVnm4BZ85ZiHrUZswVSkSnF6ydJ6F3P+v9IBvXiNaVuRxe9VgNfur/Xk5EC0s2ZPProM/LqjddlqVGMLAxNhsCUBH9xfGYy53BQ/Z6MVBJ38wUOuhd2pebUqLBBIFadjxKhfrd2Lc8OiPlx3JwTnNjcA2UWmu6gh06roNOcg+R4+jlyZRXugUWdhfDs9Dxwx6TpMQk9HwpoA8oMMoHBH4b5QNGK9RpbRIrXbBYMj7QTfXXx/s2D106chj9RTUrRbwW/I/eT0YG1v7FmAutjrXtIbSibTOl32ZgPNR9dE2/NkqIwNWbW0uvUjGg1uYqozOFojJqLxyqEYUUyE13LeLQjk4lGYqK7O/yMrg3UZmMPzWBrG5r8NL8USo9aBtCbketktMHnSE+OtG6sJevrWJEPmgEp53Xa/iNpMB9Xy99k4WegCcCZSetl8QKbjZoOQzWj9DDTlPEPNBVMq25iPVovvSCD+uKgDVmRc+bTJZrD+7lvCiYWC6Jgp5qwdh23v8ukctIyBc0MXgC6HOi22aUkAY3T/tpTIviMNBYHeKvpKuBXac6usapAtD+7LUeHa/nQT35APnLpQbm1mCdTba2R1vxzm5JzEviclo/XONHFB+J99TjzXm+mS9W/awnRdk80Y7ZecJoJfbfuab3/pO/qhcvMK4cuc9MKn4trCtNeX55/5kvyxRf/VlbHK1ktNUcNkWTWEYE94WjOSn4791GEPCg9UJpgyrBlHHocbAIAN62UrJgTB2Zn43TJ25gvG8M674gMOD5nNN4xv50mmGpSOn0ZmAdNc5UPJYmVPtIaeIB5FHUTk1GQi4WYuU8IWuF8qSXhagvUWhJlBLEW4bau4z4gbMzzwlg8f6yKBs2aIEppwRyWTT9ZsGHagJsdnblyzi0atPe6Fm4g5fSTzgpN5ayyEUyZpIHhaCi6p9Z41JOZbUwuFO2MpzIaTU2b4B5hPTer1jBPExqUYlVPfuh7L8iFu87L/vJArv/Xm/Lf+7cNQE2DToEmqkGqNqjwhdqaBqrmBwagQRgBmLHHXBYEg8ZtqQZZOIL2RL9VCKTwCNQQ85TcIbbWDnabTC6bM02zS41fWfDZO5R7Wyi6CSi8IFoTpctyiD/rdma6rkEAkdCq1WVgoyuiAHwnmFTlhn5E718X+Wj2DbI10UBGDnqkAXvvaCSz2b6sD0Ue/uWPyf0P/bi8NctlwrrA7jQgV57jkhPX17owIJ7vLpCrz1F8duv8Rx4an3nSu3pPPfVUEr8oWdQv2JSg2xOvGXmLkZHpxQm2FqoeeL05rUnW38V38Fr8v5UOGw7k2ovfkD+58mdy62guy8MywXzlTvcUjVaAncmdSdoi2ClziD46S/B24yAl2qKsk72DbXw8kMQDEnTe66NlYq8taUsHoM7twWBi7V4U7LLvIJtCYWLJ/1wvST6luP+tQ2KaiUM36hhmyR33U9JnBZOyHVEXcMGFWT4rCi31nGvaic9tgSrHFf0/BAUAHgWX2pfjkevmo2I+Yd7b2qxa01gXs0AUeS4Llubj5jmCneZOjiZa4FmXFr5Janb6pZowdc/Zmdu8Wpa4DQ0gCnf53Kk5fi33vuPd8uADD8ju2bPy1rdvybXX/ln+5u+/Kv8zW8hkvIM8O09et9qMJjABVDFPRvdy31n8YHMf8W5QzrH67GiqK7RNNyPqVFkQ2RcmCR1s81OBHfdV1wGWeT1DywQ+BNgc9JHNptgj+OXtb/19byBDa8gMoRPmeuYIZqEtCprxPGerSins6TwKf5xptaU7ID4T5xGpcgrIGpBC3mK9Kr1yy+JgLsP1RD7zyUfknfe9TfY1EtOFy9Y57uIhJVff/mkbWHaBF/GhfnIttLTe3CVQdvH8+l32DgW7OPkuhOYAtl3vYkpxA1vo3pISTkLp0y5IfF+t2ZkWMDiW428t5I8euyKv3rhute1QDQKmCI8vQwyBMSOvPJJMKNk/ZKATqh9wPXL4Pw9VNvXhEJkonpz2eC/MlnbMQn4dN5HzQs0+JOdq5XUtGXZ4eOClk7BK0BRhIrXfpQAcIFeylrgWFAHDGIRpEx6p6RJ/vofqK+eUK35sOxAYP/8j4OTE61rwivsdabB1UExACC1SNgUjPA3+IY/ui2pEYLJYn2Mz4cV2QnE8Jx1Wu+7aXTpHhgkWLgRhI2jtGehFJpNpjqhNKQjwxU6neyngBoEh9H9lq0bNeCzwZTyRX33ol+SDv/CQ3PV9b5Od3YlcufKYXL36gnz1n16R8eQstD+3WljJLS+mwKhRNokFPaLlTn226/03rdKABZNFqL2hS4oCtt9UpbFsXh60ZddDIA/nZ5GapG+Nlj46hDshFFjG+6PZsozGJU1bgWcrTO3CXaD5uO9R2CG9lnSBPSZ9RHO83c+gmAHWIDZvZRqCWopgIdCSYQA7FZ51btZtQZPKZ7fl3O73yx/89m/KmYs7cmhBcvjHcbX4dr0/kee2+Gt8Zn1vza/J++qzSv4Vr0chsQtDajqux9ICw3oOvSeffLLZzy5tfGPWrQlE5vTdkBwyMy0ZYBfCcxHj//XvWrrldT5HrS97x2P5wrNfluf/7q+sOopGMhrD0YLKyf8EkINJyWxPzqzxffyHzsIOVDYRfVbJ0ItD4ZGR0O68jUmobSlVtFmxvvZYmIA0uVh9PNpAcrlaoNS8gzKkfy8wre8wACwPc3kgNq8ZiKTSUhVhVG2Mth6301wAAAx5SURBVAkrNn7VkD1XDQywDAJoAWUXM+U+Z6GK/BBmTfp3/PiXJrEwjfL5rrGEfLoWA9gGdPW1VIor0AvNgt4bp/DZKaPc2dk1mcDowlvtME9tuqMtgFzTssohqjnkRO2WYKkawV3n75TfuPRr8nMffFDOX7hb5kczee6ZZ+Wvv/gl+cpLX5fh+CxqMXqeZp81O0MCeOyegd5xZeR1PIcZCFClBGeb/l2UKyNwmAuAQSLB526Rw0YzOeesFJJZ7s/eLCutKKNnSHs8emcSUAKiMWGuzr66xO9ccFyb0KpBJyE1wP12ZYRoBpTEU+gKcBLS71vBVUnLU4HVhbOo+emYNKHcgt5EuyugjJgFCx0dGdBpY9nZfF/edc+75Pc++0lZTlay1rq6HZpdF++OY98GOKcFxHhffF58T82reb5adFvwy8BwW/fW4Mn3JLBrTaKWrnlPjcpxAUsC3HQmJqIKo4+LUUsgLWbSGms9aRKkgVaNRs4g4LQ+lulgLK/9wzX5/OUrMj/cl/lqaRqcVSVIioo/hw1VU0eE1DkyzWgwHEJgVW3NWW0okZmc3Wlu4NYpuEC/h+nTX96xubZu9lb4JBRk1WengTZ62JWxkGGxRRCr6ieN0g9FzZyi72pjzxi4woaT+DHmb6AHZlI/M++bZ1UnbYC+lEwUrQNnYJt6k5XPj4cBTAy95mw8JrK4KQrl7AvcakmWfP9GoEXwPdYHF9tYR4LSzE2DKdbKRKUGbfI7PPvYNDvolrQxwIerZi0FO5bhUsBhGaxI73xeDKDZOzOVRy79ivzwj7xdjvvHcuNbN+SN62/IS1/7R7n64iuys3MntAya0h30sJ9Mpnf/clWRpz5rmWdAqyt4h5Xl0sCUMuIRcOVtgbw+LNNoIkNMe2SSEmp6WjS11sVcLpBi0B+5CdLLs3lAFcAW/sMERG5WZVkxpGpsmi0L4vHrNC9mOQa+ttxPjuci1yHV840I0Jyjp3NK5laNzjQ/nVturKzbkQWgISBtbEOZzw7lZ+79KXn4Ux+W2WqWzmAWMjDi+LlFu/W8yjPVHUTW9bsaJyLfbvH1Fr+I+12/p0Vr8Z76uoHdaTe0NfkWuLWIYdtEa4Dj77dJGHFhuhahPvT1wvG6HWyNyvz8Zfn3G294NCOd8WBKR7ZKmqzGPBoQKg6/MtPMQBV0UtNVZ/xUpGqBITFaUwAJeKzowQi3nHAcicTWzQBPgzJQ41APgKYemBmH0eEG3F5gGklI/o8prPgY94ih4HEv4t+pVQ6IJ8V6oMYo6htGPxyfnx3vOVAm7lPWztpg1hJc9NmMlvOZ2LuRIG4GOAc7mGT96NP+WpBPZAIGFMaQ8LMIivW6mMa/AfBlMJD9RgkpqJoR8Lj+zKtT2lKw65m5j7mSK7MujIZjAzv2TtPi3uqL6xIW+T2r9t//s++W+973ozIZja3552vXr8sLV1+W1//zLTm7d97M6EZb+kyXXZDcjeAtCgH1mtSCq133qkH9vpbUCsEzlg6iAAjti3yIwoBFqUIiBX3CubuRu4sFpeVCI4iPraqRWmkUsMDkoUkiehgTUqAljSYgcM3S4h9d86tpNjJxritTjjSPDrSehp3KiFGASXvkx0ZTCEiVMbrTGtf2+6I+U/XbaV6d1vvU/ZLBUKZebH4+X8mHH/iQ/OJH75db8/2txZ9rHh756P+VD9f8t/V5A3hCIFzkOy2+XvOHKFDG++uzG/m97e8TTzzRNGPWRLttIeoBdt3bYpxdE43PqEGvBs56cVsg15IC0nf9vpzt9eULl78sz734FSu9tLSWP9oKB2H/pmlBdKxMTfp2l95dejL/mXUM92RcU/Pajnv7tUV/Qn6P0qoylg0/I81WZNmeS6NMQw/NaKSa3QpNLD0pFwwV0ZgsW3USkRPsIAk5I2o0Q03CTjH2zKBotiJTJ1MpzV4RgJQxMaAHpjSrCWjg6cJAo/syNFXXlszBo8NGxCiep/uh0XboDpBoyF2YBMusOQbt0Nc6zqGmJwP/TODZz5mECFxEBCOq10Trd02z+lnHYukkIyaWW+yjaJNXNVePR5pjB2ELmpvSC0xmcazca+wVuomPx325970/KBd/4JzMDhbyL9+4Jv9x7aYMh3synuy4ZaEcJJ6J95tp3qsKlc/Pp7E4ww4eOQIyVrzR4KpcqksJF7luOHulGTo/Pwt+7ne1fcXf2mbHBB4FOM+fMyEsACuelE2ZiEJVWQ0mTLsacukwpDLKG14ELWqAp6m3Its1HGDN/J8LGLAghEfTYHzeL4+anXVTMCkB+XVqVlbAWxwuLFpcBYfpjmr9Iov5Si595GPyEx94j9zenzXBrubJ8XPNg1v7qfeUAmXeh/r+vC+Vf6f8SfrUBVI1j2rx9XgP96d2XXE8nWCXz23l8YiMwm/qArfWIkaC4d9di9WxNhuLVN/XksD5jrgRcZF3JyN55YWX5Y+f/XM5WC9CrloowFuZnjJDoXnH/U7mP0PxVmNFKmEGvkHCyRIKmLsFMYSO16z5x/nFedXCgEmqrtlpBRWrz2fagGuF1gUb4E1/S9Te4roAkNxX4T5BZeZDD9lu7QvXgiWREGpvo+rMo8N8oIFZflMya3rulwGUV6Cx8l4uh4ecrcD6PKIVB8zGz6ATZ/I2R7sYi1d7tXummCShRBmfazEb1zYPOnPOyOoAK1G3ZYi+55dV9BCfGGlAzdKaggCzNmWmlaUcaJeLSCMtS0gNykk4WR/LUW8tO9OBrJdHMp8tzAw+GZ+xKL94XiJwAlAV7HLB5ZoppXd4TzbkFZam4yz0ABq0vic7IDA614DD0zf6DJJKYKNvzbl8WZZcIx/QTH1eCNmiP/X+XEGFZvzUyQNE47ZmmFaRA8hk+M0O6rpPds598+jFT8w1AFYSlLGyHiiTzxkbYBrYuU9b/7Zkdc2xG/Ut6GyhPeoM/IYy3TmDMkiLkXzqkU/IO953Qeazgw2w26Y4tHh3F9+u97mLD9RA2uLPBY3UAkTSjjerF9X4UdN3HOMG7XdpdnGALSmgHmx9f71g2xawXvAa6U8C05Mm3JI0auAYDgdy8OZN+cNHL8ubt79pteW0bJAGh5BJWlmm0EPLjltyxpkH3R3fIFIrDAvnTMMEZtCWtRE30QDwmC+U/T8taYUbz/+rdKxMQ3+/XKl2h/wnk8A17cBCyfFemt3iWsfnMWAEDAPh4PpLVlbhfkcGG/fYc3Ghr9o6Mnl407RnR9+cGzloBuMCk8T+u68omSdzyDY0vs30AQRsqJZjiJ32x55thUER5acMD5pmjCT13Dv2AajMLhvzD13t81nwCAXTgsK8WYPTOTTXLfoj9W/V0pQuNXHYmgu71qD7OxlPLfIWZkwKB5kxtxgRfLuoaANPEIQxTYOwIA4NhlANixpyw1esY7Uiy9Zm56Q+hQxIQdNgAkekM/7N5qn22av+FCgSJmR1TU3zYu1a0gaARAUDtc7kZ+d3m38wmSrctauCUaoxi5Jy1LDiPnO+loivEZTWkIh0jZQU+kbTXN2vrr43MGL0pkwWD6+akuy4vjPgDWqtQUK5VUo5mNl+o3flSKbTMyZI7/XPyWc+/Qk5d/GMLA/Lmq1xzeNcCAonaXj8zWl5cry/iz4in+ji3RFfapCNvHvbs6KQZvT3+OOPmxkzDowv2gZoNcG2Dhef2ULxlrRRL06XhBCfGxerXrjTfE6L1RPZ6/Xl8uN/IS98/SVZLo+t5JaCnflQPOCE1UZqsISPKEdmKthZ00eP4EzJ6SmiTYkfQSg06eknk2AdYAlNdviDxtdiFviub0nBqyMNUGFZMDjsLWXCIzwx9ty8tUuwiUEqpnn5Ye4SPkiU0fQJhuTRBuYvKVM1AKZ9VOQIYIdnwRSJfx5wUoCGt65JJalyLlQidIfo0rhEcxRnHrUmfqf7Az8Q13ubUJXW0KPqEljbuENxAmy2af2p8FgHqOgzlHmOJ1pFJRaBRuCKlgvDPMsC5k1p3cUcj9NJYJHPOgJ3qM1w/Th3gC/WQsEuCxjQpCMzLM87tPOsSWVAhn+KXQ8QmBHfSyEzGsP02RDiggDJ9zuQ6HW1bNTgis9Z48c43XXgdUPVx1ebMGveCDksa5XmF/RcPa5FMn+m7ug4n2qKVLCEidUkjLR2lg9owp1GYYL+9eda2UYj5eYH6o9DHU41b4/HUzlYLeSe77kon/udh0XOqrulcAl3anm1AtACps15l5HxETDrs7FNEIr0Uj+j9buT+HjreTVI67r+L82lP6DWyQVOAAAAAElFTkSuQmCC"/>
          <p:cNvSpPr>
            <a:spLocks noChangeAspect="1" noChangeArrowheads="1"/>
          </p:cNvSpPr>
          <p:nvPr/>
        </p:nvSpPr>
        <p:spPr bwMode="auto">
          <a:xfrm>
            <a:off x="307975" y="2365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data:image/png;base64,iVBORw0KGgoAAAANSUhEUgAAAbsAAAJPCAYAAADlgnqMAAAAAXNSR0IArs4c6QAAIABJREFUeF60vVeX5EiOLgjSKVxGpKiqrh5xZ/c+7P9/mDNa/Indtz333OnpKZkZyjVJp+/5YLRICxRgZp41G9XZmeFOmoThA2AQxd/+7d9ei6Ig+YPPrtcrf2x9/5uXgg++5p2wPd9/TjsYp38u/PfXjC/nfW1s4Vr5NvDcOI7q+vmxheusfabNH8/JcWrtWH3E1lajA60/3384V78GqXWXY0/9HlsrjWZi/cvnw7lp9B47A1ZbcrzaHqZo1vdbluXrOfRj9Z/F1s2i41v3y59/ubda+yFNhHxDG+cteyTPVooeYmc4RaPybKTOrx9LzhhTeyLb0HiKp4FwX0APGGfsR5u35PHW2lhz08aijUG2K/midhZS+yTXPew3fDfsq/i7v/s7h2gTA5XELQ+qxXzD9yxmis/9dxoTSTHhsO9cJhQeulsOmPZsanxyTOEmpkDt945TIyg5B+2wpQg+tt+56xkyJ43WUofUGoNcU/lcyHwt2rGeSc0tFK4sQEjRi/WexswtYcYCL0mL2lqlGGA4vhTtxNYr7FtjbDl0KpmZtp/WGGT/eC4HIFI0YIFRisY1ALWEh9TZkN9rZ0CjM7kPFi3GADBnD24RdLQxafOTYwrPcJQOAXa5wBFjOh4sU8/EDniKsUoGowFEDoORzOSWd8LFDME7dtAk8YfjTjGl1GbnCAAhMUhNQc4n54DL9bIYcaotvw54P2QA2sGX47QYtcYUpaSXS+/a+KVw4Ole7mlIq3KPJN1YgpBs25pHapyS3q0zmCOQyXf9O1KwC8du0UFqn+V8ZTspsNZAVgJUbN9i9GuNPQbmFnBoNBTyU/me3CfJ7FPnMTYOTTDQ+FXI0yStx9rXeKE8s5Kva+1p+5jiN6zZxYhOO9y5DNI68NZhk5O0DmlqUmH7KQAN+7Ck3xwGZ40pRgi3jC0kfo1gYqCXYirWuss5pQ5RLtPV9ifGJFL0ZhG+XF/5nAZC1pxTgJS7l1r7FrOzmPut+2DRdWyuOcCiPROuw63jxP7EhDFt/0JGH5618FyH66vRqAaqudqCtQaxM+f7yzmXKXCw+IJfew28JD+TayjPogZG8kyGc5KCTw7Ip/YlxvMtoSdcGx5TCHba4muHWD5nHfRwwWODzWE6knhTUqgcU4xZhcw3xrA18M4hWAssfXu3ziU8ABpzyRmTf0YDhK9l3HIdPfOKMfOQgWkHNwWgv2esIU2lpF255nLckqng9xxmrzEeSevafscYknbuLKDwe2bRlDZvCUra3LV2rfWOvZ9ilBrAaSBuAZ7vWwM8ySwtBh/jbRoY5jyvnWEJwClAlWuTQ485IC9pyZpjuLaSd2pthM9IAE4Bbkin1vr+5s5OY8AxMEttXAzwJKOOMcXUYZSHS2OcGmPRCEKbk7fx38Jc5dwtYSJ2oCXjixGJXD+LKWngK4klNc8Yk9aYmtVeDjBb7UkGdUtb5oEQjlkaE4wdxJDuUswlXBMNvGJrJhlv7HzEmI52TrS1yRVK5B7EQFmeWZiypWaXA2aSEVo8RztnqfY1GgvHbYFDzvnIZeDa/MKzLtdY0pVcZ7kO2p6l+LoGLtb5y+Fv1jOYi+UklCsIvdK4dWcnkVgeLj8x7UCnwDG2OVY/kpHLfnP7tCQmDSwl0KQIwAI3izmGDMRijDHCtYhUroUG6BoTT81P+z61/7EDcCugxhh6SB+eYabAJme+FtNKjd0LGuG4ZH9aGynQk7QkQcgCrxjdS+atncHY+dCYtiVQ5QgkMSZm0Zt/R4JPivb9vCzQ0pi65I0xRp3D6CVdyz2NeYRa7YdtaDRlCTQa39f6CAWocA1TZypnPeReWm3mtPUGN0JvTAtAtAOfApcQKOSgtHflZxYg5oKc7D/FnCxGHltotKkdJovh5DIVyWwkw0wxyZy5WMwvtg8aUVvMRDs0kinm7klsz3MFp1uEHDmn30NLfuwxJqIxz1v2WDJHTQhK7VO4xpogpIGqp0sIF/jxTPmW8cizkgIdbS9ywgOsdsN1vhW0LEHDYv4WXX3tGkhAC/vVzoW2L5JXxIDNAkgpCGltxIApB4xj/CqbZv7+7//+1RszJKQYw5QdW1JcLpOyACUkREuii71rbVwMTKy5yHc0ycmSpqy11ISAGKPy7eQClSRCa61yPtf6lPSiMclwzNqhiAlN1iGwnBhiY4yNQ84/BnaSMd2yt9q7kq4toNDoX2NUmrCinevUWuXQmAWA4TwtXpGi89j5ip2DnHWStGCd7a85FymQiTF9P/bYM7ExaeAXPi/PZwyUNN6dAqyQzsJnLVrKXd9bnovtv+qNmcuANCL5mnc9E7QOes5kUxqJZLQS1FKHP7qIQVB+uMkxz7IYg5XagGce4Rz8eP28fVApfte0CMkgNEle6ze19ppkHMYwpegh1X7s+5T2Y+1paq+tPi0aC5mUX3+LMVgC4K1jkozR2ruwXTlOjQZvYbRoz2tVOSCjAYEGPJKmtLZjn6Ef7expn/sxyXmH63nLmqToOZfx+z5TdHHr2ML5WoKRBdjamoS8RuPf2nqkQFPjKbF25LjCMb3BKG/GtBjkrSAiGbLGoFPMRC6aBNWQ+UsQC6ULKdWEByDG2EMgiW2MXFSLsYdgHh7SWxmfxrjCtv1hjh046/BYzEo+L9cmNmdL0ksxBI1Yc+hQE75ihzvF7LVDZ83XWj+LcafWzVqDkB5zAMaag8bcpUDkz5nJPETmpfDc3sKEc+Yhx2KNVeM32lhSdJEaf2q/5fsx0Er1FfI7CS4afWkCRA5PiK2T5LkWT7OEl7DtXLDTcEC2o/HxcG9/A3apg2cBipywxmxyAEAyRe2dW9q5dRyx/jVAshiOJjCE4KARjFzbGNBaTEcTBjRmYBF86uDKwybnHzKi1Pg1QtcEgJCILaLPAUDJ1Cwml+rPYrYaoMsDKEEgHHeM0UsGmQsKKWEiPLeSPmPM6hY60cYQG7/1nQYS4Wfy3ykBJmdtNHqTZzfnLMpzofHRFNDJsaSe14DR4jtyLXLb1s6r1VaKZnP6tNrW6MD3p5573NnlMMYUAGmbbwGUJY3EpB/ZvmxbboDGnCyGZhF37MBq/YVMRP5b+04jTIsZa4dY7lsMhHL610BcWzPJ4FPMO7WvFsGHOSBDRhFrL1wn+ZzsB+OOMfAYSIVroO2DRePW+LTzowkOsf2waCSkKTnuGGO3zq/GxOX+SBqxfrfAJwfE5Di08cbO9i2M1qIF+bnGmC3edUv/IY1pvEVbRw0MYn3mjEfSkqRzC0ty2g75oQVwFp1Jfh+e69c98g4qFpilgCBmGrSYUuwQWSAVY2IxINCYvMXUrYOnHdSQ6aT6l2uYWtOwvRxpOmfc8rDE3rGkVjmW2Bp8bfvWYbll/62DLxm9PDiSLrV90mhak3RjYKeBcEwwzGUUKYFQrqG2HhqdWACb+tw6Fxr4hudUo3mLcXuBJbyz1kBQnvmQsVpnTFsvjUbCdddowToL1jrIfUk9pwFuzhrGzijalMKm5KXW+mj0mkPDufPU+HGMtt+AXYxZ+wHkMja58SmmJw9+7vtyXCHjSvWZ2uSQoGNMSx6YnHW0JETtsEvm5QkwBW45wGCtn3ZwwvY0wLtlPPLAWEBhAU1I6NqBtoA6ZICyzxRzTNGWxvS186IJPZ5Zh7SkMTt5wK0+fTuhEGoJnRoAWLQjwSa1Jqmzoc33FjpKAZQ2Xjlm6xk5jlxhVRNirDlpzF+j3dQ8b13H2Fz8dxqP0oDIEkBi/CKcd8jP5OeS3nNoIxy/P1f47JXXhWZMS7qMMXHJpEPGYQ0wJsXmTEpbTA0kYwxBm5PG6FNgZ21sbC0t5hNjwql1tdqMrWcMLCSzkoxRA6Nb904jaHngtXXUBCR5WLT3NHqw6FcCjjY3TWBIMdQQ3DRPxtSeWIw4B3w0IPTtafSTAslcfnErXVi0JunF2s/wrFjziq2X5AMaUw/pJja/XEDV9tUCuq8BQE1IleBm0VZOf5KONDC35uj3S+MpsXY04UKO9Q0tWWAnmXxIHNoh18BGA5TY4dI2RCMkSwKyiE6TsuU4JNDIhU8BlJRStPZuYQ456xnO91aws5iqxmi0sfj5SmK8ZRzaPkrw8e2lAO5WhqoxK1n2xY/Pr1XO3DSBxToH4dzCZyS9xkDHEg4seg6BwFqznHmGz6CvVJYPi5/E+sphmDlAE2PWGsNM0ZLWXopfhDSk0YM2V/mZpItUqSAJ2nLvc4FYm1uKdiQf8X3fAurWO1rfOXMp/uEf/oEdVDRUtQ5p7CCFRC0lL4sRaGCUc+D8+FIgYn0fAyRJKKk+YsxKfqdtYi6AW9JM6oCGa6UdrBi4aocuRXChMHFLvKEcp1z3W+gid02s/YkJSZK2U4D2NWPxgByupTbWGDOP9ZvDtL9m3F87Ho0RyjP+ewEwXEtNULDOxtcKdTEwvXWdUnO3zmkOkMpzp52zHECxACpcaynkpc6StYZhOxqf+M2Z9GBnEfXXSKoWCPnBaZOTkl8MXLTv0LZPWxT2E0o/eE9LNqsdKKsPDcw9U9IkKdmOReC5YOrnKSWnWN8xyUyOJ3ccIb3E9lV+p4GCJFrtMEiBLHUYc5l8ihZzmb08zLPZ7FWAlEzCP6utfUzISgF9jCZS667N81ZmnCNQYYxfs3e5c8sBhJyzrQEv3vM8RAKlNffUnslzpIGxp/2wT4t2NACw1s6ibbmGGshJfm0JKhoN+c9SY9V4jATTsH2Lrl73BmbMFIPTvk+94wFAbl6K0MLDfisjtgjAE6lkmNbvciNjgBXrU5u7ZOSWYCAJPNz4HCYpAVi+H2vfYs6xNq3DrhFjDPBTTE0Ct3UgYmukMf5wr8J5hgxG8zyWayLHZ52TFG3fwiRzATlGQ9aapMAj1Xc4z68FT+2c5jLqHJrVGGhqXpJeNPpPzV0T8iQ/iK1/7t5oz8m9SAGFdc782ln0qgFlbO8sGsltx89VZnHi971mF5NUrMGFBzl1eLU2cgBTY9IpQpREZkkXGoOziE22KcEitdkpkNfmpLWpAbEkZvmMb1t66Mk+Q1djq42QTrQ5+XWKrXnqkKb6yGVg4VhiDE0KIFb/MeYlz88ttK2NU36Wovmc7zFPzaQc2+sQvGNM09pva69zgC+H8WlM2AKRnDHmCFOawKrtv2TQMUDR9iBGb7EzFNJOaNmSgqQUIrQ2/ZhTybZTZ9oSDiR9yXOTor+QD1vPvn6ea8b0g5CMwGJuqcOe+l4DndQ7cmx+o6xDE1tYCbKSUHIOhdaGPBSececw8PCwyDlpB8N6JgZE2nfWIdX2I8XErD2JgYXsX1t7+UyMUeTQluUpGe6TNmZpNpdCUQyUYvQdo7cU0OXSSg7zS+1vzvxyGWNqXikNQTLCHJrI2S8JYvLsSuCKrb+cQy4gWWciZ020fZZjTIGMJlBYWCAFkpDnxWhB0rz/Xes7xq9f91QDOwka2gGXDCOHSKx3wsnLQecQfAoEw36xUF/jMKGBkTw8qTXIGacGLH78MfBOgZ08gNpeaAfPvxcTGELiSxGdtZ+3rmVsnW5hyBYD9HSijdcaq9x/PJcai6QJ/C4DpOX+a2OStKEx2JyzJBmTHJ+115JHaEwsR5C6RbDKoaVw7STNWwLsresU2x+5Dil6sBh87trFzrDkYbljSwGShhf+LIS8PWwnZ+01oUKjTwnMJq8KwS5EZg10ws5TzCnFXGOSeA7gybHKhbGARWMuMSnGAhFJ4DHmmzOf2IGJAU2KGVsArB2qcE2twyWJNwbgqYPtv9f27tY554Cf1mZ4UOVB8g5P2oGV71nnIUewiq1hDl2E+2YxJvmM1adkQnJNJKhJphZjjCHY5DA7i4eE+/G1VRfCcafATROQNdqNtaMBSwoQLKDOAR9NKJH0r+1B6szm7K9cW2sfLVqTfeT0mUVPEuw04g4rP1vMVX6eAkONOd3C4KQ0kQN2McaT07c2Zk2qsIhe2/T/DrCQEptcm5S0lzrsmjSVOhRf06d2GEPACRlbDARSgodFe0SIwinYWxB/4FGJH69p8Xv8BK+4+99UuDQ84DkAF65PCES5e5GaY+w8xujFAvaYQBiCmMboUkxNzl8DhhyGZ9GE1r8m7Glzj51ljSnH9tLq0+rDAkgNBP26W2uZc14lQOa+E1u3HLqR84mBsoU/vp8Y7bw6qEiCzQW1cKKxg6pJwhpTlgSR02aMceQwBY1AYoCR22Yu40ptoFxjjYCkcGGNUX6eM5ffM4/w3Vv3VgowMRq9ReiwgMDt+RVBpwxmI/45Xgj/8KDG3/jH6OrgsShegTF2HuQZiIFOTAjS6D1cG2udNWaLfkItRaM1a9xyb/1+Sa0nPF8xkPk9IJdizDm0FwNUbQ20/Yu1YZ09Ccbh77EzYPVlvRM7x9rYNJqSoBqugVyjnPnmAr3GR2LnwI/zzTP/+I//+Fr1wOrYYvySwPzBkQNLHVzJqHOYqyVBaaAam5cktHAz5YJp45SfWdqHRhQ580yNPQbUtxDSLXtgMc3fM58cZqS1f4tQEtKhzijA+Ee69D1RMWNUK30xXCDcF5R7LZCL/UZbXvurqur1OwtUU+cstY6SmYWAJdfDP6v9bdGk1r4cU4yhamcw7D9kopJ5WuPXmFdqnW753mL21rmw1lOuqaQzje60PmKAFwN2jSejrVxBQtsnjSdqAkw4d7/2lnBzC28K9x79SicwbU3VdY6BXYyRSILVUDYFcvKdGEhqTD01Bos5yg215hlulDwM1nwtaUsbaw6Dt4jKYhghkf2eeUkhQGNucn+tZ2Lv5qyBtvax926hO7mOXX8iGomapmVtzvfDf7Pl0hkxNdrt+55KKqisZq/aUghEnhnIwxujrdh3MZqyaD92xmLjSo1DMn8NnCxBNMaILeadA2Q5NGudl3BtU2faGksMlOQ+aOdZ7oe1d7Hx+THEwFkbvzz/fizWnCSvzN0f+ZzGd8I9+pp9eR0b7uxC5qAx1xjzkO/ecpCtvrQFtQ5KzqHOIboY404xiJwxWAz7VsZsrY1FbJZkKolXA0ZVOgqqU1vfa597aSwnMFsKNtb6hv3I9c0R1GS7l8uFLpfeAV1R/qbbyXr5288DaRPPDP1As7r6jdcvxhjeQUpGm0OnOUwkBFWNmafoWVtLr7mGbcvnYozKv2cxUY3Za2cyBiwh78ldJ4vRp/bC+l7yKY2Za2c+BCNtrWL7mALj2D6l1snTbLj/1pys/dfWSuNX2jit9QzfD3mZRgMq2EnGGDYYY5ra4UodKLmhkgC0sYRMMEVsYf8xws0FG40ByAW3CEcDuhQTShFhyBzkQZHfWb+nGJAFGDGilsSGNoZhoOv1wvdgs1ntrIHKT0zQ8mnectfFoklrL8bL4O7r+P6tzs4V69sDUALIeM2uV+r6M9U15gonFx0mY/O9dZ4a87DAIvw8RpvyDEtACvc6JaBYDDd2/kK6jgkv2hxiAGDxA8/Y/buyDWvdYv2nwE8DjlzepQkOIV9J0VAKJC0envNeuHcWMFl8S+MhsWc1gJM8j9/3Zky50eHDqcMhiSdGwKm25EZrG6YRV0xashirdVhvJdAQNFJCgRzL1/SVImLr+3Bs4RpKpvvfOabreKXLOFBVlTSO8Gy8Eu61cn/8WLxkGWpGFqOO7YE8NGgPQAWAKouSRnhhVl/yWqaEId+XPz9uXrgjGanvB9YS5cHTmJnsx9or2ZbFuFPj9utgvR8bc7juMUZmCRz+3KXGqAGB5B/h2bPOYWquOYAvgVdbg3C+UvjQBBsJTPLcfe05DMFIzl3bL4s/WqBmzd0601o71npKkLSEHNlmDgC/gp12iGIgkfoudog0wNOev/UwpEDW2uhcoLRAVpM6LOalCQZyo0IGGrYj24xtcIwJpggjxQC18VrMcRwvrNXNZg7gnAaEOy1oPLpvlMacfJ9fkn1P/iKvHXvFzIUOxOjzzWEdrzReLlTVFQ2XnseGP3JPY7QVap0hU7tcoNESa3jamLT99J/FmKNFr5I+Y+3nCBsxEIidhZCJp86WPJM5AJdqU4JIbK4pWo8BgbU+4V5r4CzPSmyd5VpqTD4FkvJ72Z/Wf4xHhHuWMx4pkIRrmgJOjbfG9lc7N6+fSQcVyVzlxGJMPOcA3QJgFqpbjDW37dznNEkxXMxbJVTtYGntpRj1rZJYal+swxnOD894z8Nw/cNnvBnvC4Hi25EuY0/VrBZgp9yJXXHf1dMVHpDlW3d+bmkcv1S2IMS8OXso+oMGiV9fTYmJSXsaQH8VgLiABupBGWN7C5g6cMCBZeSe5F2k777rOga7MFY1xeBT+yW/x9hkcLWkK4vBfA0tfQ1ApOYkBRz8rq2Z1k4O6GhnOTWm1Pcp0LBAJBTcJFj4tbVAIAaekq5iQGGtY2rOko5y9sMCR42OrGc1HNKA1u+zHBevRQzswhdSAGF9L5E21o6cfE6fFkFpoKxtlM7EfpvmKXbAU+PMJaCwDwn0MYLxDP8L8Hxh1rmMSR6u8D18B40Mn/lAa7mWHgzBoMLyNuywMXY0K51mdx1H+CtSEZTA8X31XccaILQsgATawXfsFTm5+DMDhFfkdaTT8cjjatuWrteSyhJM/0rlbEZ1PUNn/DsV013aG4Imul5GBkk4k4zjwNBZlhWbMv36+7GhH94Dh6lUt81ryEE4X3nYcF+JH0u780PSaEij7Rw6tJh/ig7lnscAMwTYVH/ye/+uXyvJ4FPthcCVelYKcrHfcwWC3DNlrXcOCFl8LbaHFvhavCM2vnCNU32mAE+uecivcsAzfD537TVh4RXschg2M57ii5ko553YYQ6/0w6ERO5wA3LHoR1YKQF9AYl0LsOQmWntyO9ThzE2Pq2vcKxveHewLzEiDtdUG79zHnnrQQKXejB0y5Mw3Bd//8X3cpxdBFqXM+dx2Q2ApovZ5v8DQGENoGEVVcVA1Xc9DcOFFou5i+9mt3/QnTNdlrOSuuOeuq6n8TpS086pqhqEgbOGA9CEN2Xd1E4/K0q+j/NA7ekWfeLzoprRZYCGV3Jfp9OJmvmCgRfzAWBhPjx/3EEy8A081lnV8HLHgAHrB7CTP1KgSYFRbF+1Wo7a+bHoRxtb6v0YbVuMVwJbLsCkGK4lLMgzojHaXAZ663lLgYD/XoJf+Hs4LwlaueO29sm3l7OPMVrIXReLn1sV16310z6Xa6H2Bc0uBlop6U5umHVowj5km9ompg5+CmjDPiTKy3c1opGfxfoL27fakofa/y5BW5PCJFOMS2ow7yGzhwMHPOv/yD14MyaCk4Z/HsDk7q7cndtvXeZfx8QvOWb/SgsMCHC/LxgcxstIA34HAF6u1HdHapo5XfD50NHYd1Q2DVV168BnVjrnjrahYdLwSg7WnjGgDeeO9tsdzdo5tfM5zxbB3+MVWpTzhjydz7RYLKmqZ3Q+wTOyfeMYAxMoQLGqAVYjwRtz1rQ0dGceU93MWcsbuiPV7ZzB0+8z5tr3JwZk364lQAGEvJbqASlG/9ZBtpi0TGKQEq5yGEXq7N0CjDng+jVjvnWMIZ+KMWft3FuMXjvDt4xL8qVcQA/HkwN4muARG7u2HxZQaZ/H1islQMk1uLV9S3jiOf3TP/0TC7/hQZYdaOCQ2lQpkeD31MZIxp+SGCwA0qQhtKUBdwzoQpAJicNaUGtNJPDGnpPCQ+qgvW0LgAPtxmlSMO0VBUxyTiNy44C25VzhtbkD3PoeJkSniaB/7z3pxuIyhjDweICbNDVubwT0XFkbOh12VMGkCJPfOFJ1Gejx08/Un860uLvnuzmazWgsCqqqmuaTNtXUDR1PRwajmk2UV26nLIhOpyOdu4Ga+ZwWqyUDG+LaWMMDWJYFa1zn84m645HKy8hA2izXDIhfAHmkyzBQ3bQMdHzfN6tp6B3YtfOVW4eCqGowBvcm5og1Avjh3+fzkc2u1cyZNf0z4b54E3AIdn5tJY1rtOGFDY3Jhef2ljZT51djOjGBT3v+lhyhFm9I8QzJtCWAWGNOnSt59jWeovEr2W4KOGLzC7/TACvGV6x2Qxr1beJvjcYkPWlrEs43taYWTfn+tbMjxyD39xY6fgW7HAYsGb7cAIsgtPfkIdcYhSSmcHPCvlIEkwIhv8gWQYULfsuBt+YY26Dcw6214RxI4DABRw7n8fiFAAFB7r5MdVaEMEIjgwkAqwHIXBwgVG3zCmxTNkiGS4AqXZ1XJQAAP6yZlc4sWbF58sz5JS/XC+0/faYDtKmmpXrRUH/uqW0aqqsZjUNPM4x5VrOGBXA8dSda3r+nqppTf9jz3dpwHRkYl8sl9f2ZiGY0mznzKEyKGNelO9Juv6dZVbNJdHN/R1Vdv6b08lWM8U7TNAQzY1E6Eyo0uys0u8WS+u5EdbNk4eBVWLi49S1m1bSOV+q6A69XQRAQvgCepyfv2OPvICVoWfQQ0qN2FmTsYUxYvIUp+GdzgUMCTk5fuQKgbCv3vdhZDucXEy7kc1rfKd5jgV+M390KGpI/yfedgOYcqTT+Jc2IsTnljC3nGT/mGChLcI2BZQ6vZbCLgdYtICgXU5Nq5KBygUQCqf89RWwpUE2N0ToMkmi0cXwtcOWMKXzGM1P05/98OahOqwPgsHGTM4M4zc7dgfk72IIuQ0fH456WyxU7aYzQmIaBxgLpsxrnKOI2mcHl2gFs3O8AOP4MqbZghjwd6VIWdD4daTyfWHt6enqmarGm+aKF7keLdkEXmDWHnsGxpJFmRUX1YkGzekZ9f6HFfM7eksOFWPO79Acqq5r7HIYrLTb3/OwF93RlSefjkQ77PTWrJa1Wa/43NC+YNEPQwVjxO+71YI7E/RwEhL470zh0VNQzHkvJGptjFMwwEEZRVs5JBv/hHvLaM2DO29WbEANPI3yPScQassaIcsBBApCWg1XSeor+5PcSLH0fGmPWAPHW/jy/yGWOGn/RxhGug3aWQqHv1gh5AAAgAElEQVQ5bNMCd23PtGfDdZICTfh76nzL8eXQh9W3n18IdpYgEBtzCmjk3ue0ZT3zNfO3cARt+fZeNbtcMNEkgxCBQ+knBpTWgt8Krhax+slb47UWVHs+h9hyn7EYgsZ4/Bzsw4G7sfENwLl2JoCbTG9IgQUUghnvMnkavvGYLBD/dqXz+UxNU09a2/gayIY2wcwbaEcAtEtPp+OJPSo5RGAc6XjY0jjCEaSg82FLVIy0Xq2ou1zofDzR/nik2XIJXxEGlmvX0bA/MPC2ywW163e03z7RDI4lqxVdh4FKDgVwXpUIC0B/Qz9Su1xTXdVUNQ2Vs4rGC7SxC5tEYeKcrzc0x13e5UKH3Qtd4OwyXxAHO8Bsij+IgaORmqphDbas4PFJbLocoFEul1TNHXiFkvGrN6qvjMBaH+4eBwZl3DtKcAjNmNpeWjRn0UoYYP96kJW0NCGN59J1DABTTFo7AykAlO/452MgFWszNUZtTWJgbp1rCwB/7xpYY5HAEDJ3C3hDvmyBVdhOil9LIUIKVxLQ5fdSg5RzlWsaA70cwJbClAp2GgHGJCgJcOFAtAXPPXi+T9m+lEBjqB5jJOGcwr5ygeuW53IPvVy7UDLx9dbQr3MccXFnLkD7S921cM4AOmAewAHB3eNw4TsuMGCvaQxDz5pRu2hpuBIzbecqD5Ngzw4jx/Npch4BMg503B6omTewIiI4jo7HIxVVTcU4UHfYs1a438GJpKV2fUdFM6MG8WxXOJ4s6Lg/06nrYHSkYhhoUTU0mxXUX3partZUXK70vNuyxjeva+rRdrtg02RblVT0MFuWVMHceBowebrOSlrc3VFVOtC9Dj29PD25MIfJaQfmRjiVcPzfpXfa2aSh8TMA7v2WmllNzWJNuLTzzims3aISwsyt+RfNGOs5siNKizFOdfDcYSMGQgB8SlAMBTfrvLl9B2a7PZd0GzIQyRDCcySfy6VlPwcZ12eBVjgn32cM8CXD097XzlIIkto6avOTIJHzngZGX7uWOWuuMfwUoHt+GAO7sG+NZlJzkuAbAyoNH6z9sNYk1p+2jxI7eG9hxtTAw2+8JglpDfnnY5qL3wSNqOTGWIxBOwzhWOW45VhTQJtDSFablvR1C9HF18Gb01yeSXgLhmvqxuXuz3xpGmhE+DcDHJvhJscUH4wNBw/cd0HbOXfUDT2tNxvWTjjAexipaCp2DkGfSPt1PhypG0aaLxvqDzs2/c3XawcUz08MJOwXCQ/I4krllWh1f0en5xc6744MnhX64Lg23Nd19PCf/0mn3QstN2tur2qXtPn4DZ12O9rv9/TtX/wlbdZr9s5E3snTCabPkTbv3/EdIO7bymZOq43TCrvTidsD2vTXkqrlipYIZeAidZOwMPYMmAXBY7NzWhzuIWGirBvWBp25FA4pMIe4WD58hiB56XAy9B1rocT7grUCII0sYJS4TwwiOiTTTNElvndm2Atrsz7m3aIXjSmHjCRX+MphyCpjmSYbk85TbUu+lAInizek5i3bDdcU/w7HofEHS8CIjUebm1wPyXu/Zi21d7S9j83rawDIoi/rftDa2xwQjdHRG578z//8z7+5s4sRb853WucS3TUClAsUMoAcEA37kFKsZCa3gFoM3DWC1oSHWw6ERXhguF9s7/7uzY3uS5/OEYWZIWLEuhP1lwEuK5ynEaCAeyYAILwd8RxK0oCJw0Uf5j2OC4NG1i643a47Ujn0dNptqRsLahYNEUyjxxP1w8k5luCOrjtQd+nYVHq5IGzhSk2DGDZocAWV8yWV9YL2pyNtPn5H82ZOh+cHms8Kenp6pF9//ZkWbcXjm1VzqjFGaEzDQJv1Cu6SNH//LZ37nvoTxlizYwinIisKev/hA5VjwWEPcEwB4HXjSIu7DQP4zCdqnjwpu9PerRvNuFArTJ/H3XYKMncep7jTq2uXYYXruI7O0xQ/CGb/QlcQRK506Qeqmrl7hl1iccc3c1qv2yj1Xi8llI1IpH0daVZOsYPikMXOl8UMJFMPBacYGGrCmyXQyXGlGHYK9P1cYkJ4DuilgPa/43t55rU2Y3woBu65c5Ttp9b/t8JzyFskr9FXyRpbbD2076SQEXr3vgExcabkd35OBcAutbExAswlTuswxiQc2bYl6cnJWWDzNQwhtTYWEIaf+8XOBVj9ORe7BpOay93owgI80Lng7Qvfbbl7tZH685G1iWa5cqY8cHQ3GAZNaHrF9crekP1wYfd9tNEuVzR0A9XwcryOtH95YOC8FAW1i4aq3ZaeP//CZtTjdkcvz59pt9vS2A00cmqsglowfKeIMlgguTJi2hbrO2pWa5qzprWmx5/+i3794QcqYaq8nKk7nen+bk3b7YF2+wO9+/ieTYS4h2vna3r3/V/Scjmn54dfCTHg46Wk+2++p9P+heaLNc3mc6pnFZ33BzoPZ/bsXC6WVCAkgiMdCkJoAwB59/JM9XzOwe/z+ZLqqqDt0xMtNx84TyZrUnBiqWs2+bpq5S7eDoHn8AKFaXNaVP6Lg9MBbGXF93+XvnPm4kkgYQ20dJUQ/D7HwANtstfrlN1Fo0eN3q3nQrCIPWNJ1OE7sXP2ymCMEheyfQ14LXDAu1ZYg3bGUyZXa045Z//tGfTH620ISowx5/QRrqXFyGU7UlhJCeXWOG4B1RQv1MDb2mPP13L6156R+8J9xzS7L4zU3pIQkMLJ3HIALelD20C/8eHYUiCSM5aYJJvaxBgDsiTeGHGFB9ZvmnMz51kHGU5cIACb5YaexuHsMkYiez9b01xaLmgWfF+Hux4EGAAUkSqLiM6HHYMotJG2nXOIQNss2Gx5ePlMh+0LzVdrGs9Huhz3NO4f6PGXn2h/OLLTyQu0QWhF9+/4fqs/dfDymBxiSr7fAwADXNbLJTXzmhbNnJp6wc4iDw+PtJ/yR0ITw53cpTuzR+YAkOgvDE7ffPcd4ebtPTS7/ZYOhx2bSRerDa2WczqOAL3vaD5zgLPfH1ibmq+WfCcHjchpxQNbGqElAtDWmzUNpylVGCFej2hx/42LsUPKMQgNcKbpB6oXLTvpMKhNwfJ8b8helk4ChlaMO0+0g3WFww//TAKGMxnjTvRLXJ7ObF24w5eQDlRO//KkdtbQP/5IN3Pr2bBfDXy0c2mdBUuD88/7tiTD0/hHCkByGb51LkMeIpmqtn45jNfiQeFcYv+O8QlrPVK8JcbTtLHodPglBjs1l1vALDV2ra2QhnKFhFBQUDW7lLaWAx65QKkdMrno4YGJtSsXUAMN631Luk5JFlYfGuGkADX8PtzYN7XSgoaRsgr3SZyCi13bncYwIIB7Su+F7+FQwbA4eWmCcfN8i4IO2y3BRLa8u+PvcU+HVmaXMx2eHul6OVPRnWj/9EgPv/5En58f6Ni5O8NqMee7OtxJtY0L+n7ZHqcQBGQlubBZD1ob7syuCMAuXJ7Irr/QuYcWueZsJ7jv6rqB4+Ewj8VySfUcgFBScS1pAdPpOHA2lu585hRfm80da1twvlnevafVcskhE5AKuvFKy/t7WsOjcnROOXinauGcAq0LJtueyqvzUMXgcccHJ5r1esPPwQQKLQ3geT7jLg93dXD2qehyBYAiLtD9zanDELoAoQOCCZ4NUoR9oS84siD9WK3mGQ3PHjvQcHJrdwcYE6puEf5CwJJtakASMgwNIDV+EWsn1r82Hqt9yYessyrPnfZeivnGmKts3wJ2yXtU7UMxycX4sQayFpBZwkuKL2n7r611bCxS6JFt4t1cUJfzS43/9XlpxowB2S0gGCPokLBkfzHCDCWs1FjksylQjUlv2mLK/r9mA6w5hGN12TqctsY/nIFrZI1j7HvkM+E0XEinBRd7AIy7Y3JmMgeUnOKYX2dT5wSAMGNeOOh7pEUDYLnQ5Xyg/ukzDfsnenl6pN12T88vT3TsjqwJ4g4N0Ip3mnlLNerBuUJ1NKBuXYN8lrgPHPiODM8BAPDODNlNxuJV4xzGKx2PHTXzJW13u9eA9M1mRSXMp4cDLTf3VDULqhEaMJzofO5csueqoqoEMK1p2dYcLg+vz8W8pXndcBoxzpyCtGQFUT8WbKqEIw4A/XLp6FpWNF9uqKALDYc9Z20pEFc3IGfmhc2mfM9ZzejcDzSHttl37q5z8oZcLlZUTGnVOBPo5C0Jky0LGHwn+KUaA/YC2HpGQH0LE6jLHyoz/LtwBed1GSYB8LQY5sKUjFieL8lYUswh1p4mLFpMLqRv/ww+85qnFAhjgKIJjxZYhIw11keMJ1jfadqFNn+/5hrAaeuSEqpz10YKI7l77fsP98kDUEqYCenLAixt/NpaWsJUzvrIZ+S+/EazywGRHMnslna0A6QRqQYofqFlItwccNMOdWxRNUHAL+gtWQg0gvRtT7nbpsDtnh/1Xpd+rpxP0icn5pyRznwGrsipvQLpkM1gk6v6AIC8IEVWzUy538Or8kzD5UrF0FM9HOj08CN9+unPtD/saXc60csBziX4ce3Ak9K7vfPf4zCBp4u5QyBd37n8YdAooWVy4uTSJVW+sPaGPJi4AwPTH+hCMzqeTpytBXdgm82G1ouGPv36K/UXou//6q+oLK708vDA3584sXJDVVXQ3WbN3pdwLgHQsVMLTLF1TfPFnKqyYTMozKJ8VwfQxb1hu+B0YtUM4DPSfnegoaioWSy5r/58pvEM8+bA6c6wptBIR8TlsUnSBeU3MJXCVFmWdOqQpm2642twF+iLEBHfF/ocoqzZThUeOObwVW9ztfXwu6//JzUOySjDs+NpKHb2LA0mJuTGmJK8O9MAKByjBQwhOPjnJaMO381h4rKvlED6/zcI5QgF2jrIz/z6hGAU8q2QDjR+pgGS1a//PBx7jEfK52L7lANgIZBq6+B5aUijVp8MdjEmrgFCSsrIBbrcwyknoi2A036+XPpbGyrfteYiFyxFQDmHL9ysNwdrym7yWkINd3AoT8PghbsauMe7uQ3nE3PNGQKqoTlNIQLMjKcMHVwowCW54v+Q9grg5sydzsTW9QOdho4W7ZLq4UyHh5/p6af/oB//40+c0qu/di7QfMQtIOdvdndICPYuZ/Bf5L5xB8dhDperK41ToXIAtD0HCD2n8apoLJGv0uWUhOu82x94aza03SIVWMuB6vgdGuNmvaCHXz9TP4z0x7/+S+pPezocTux9ibtLAGczK5z3Y1nSatFyrB8D0LzhmMEWgHohztE5R5wfALBF23fOWacB4FY0axZslly8/8Cmx2uBfJ0VzeqadvsTrzmcUbCo87amkpNHXycnFHiG7mm1WNHi/Ufq4fSDskFFSVVT04yfZfbkYv/gsTlVUkBGGBZkeK+dMwye4fVRCDMGdP7xkE5zaDL2jAWAMaEzdm5yz14MELXzGmOwGi/SeIMG0reCqxybNq6cPZEAk+I9FhhKfuPnmAIuuWYSlFLvWzxV618Dqxh9pdqWNPumTwvsvgbkwgOnEXbqIIR9alJW2KZfcK3NGBjHQFCbc670wewsUWZHHmIwPXe/AyVgupNhDcDFvrG2yrm+nPckg1WJu6CprAzcLToUO3X3YJPz46vtG/Ft8AZEyi6YH+umoRH5JKuCZsgacnik4fmBfv35B3p8fqLPDw+0PXfsmckgMpXccZlXLlQ3uJeC/wkcXJyTS101Lh6P82K69FkAWDhpABSRQcWl1ippBGOfgNYBnltxAAni5nCPde46dhpZLWt6/PzC6/Dx+++pO245Xg8mU5hbMTbc3WGc0BD3u47qeUvtvKVlU3F8HxxjADjLecWmSdzbwZSKSAVopZyKrJxRPZsx2K3u3rNGhfI+AL26WtLy/TfQaWmAubYg6g4HNo2iKgIawnMY4/7lkdqyouX9O66SgLtF9p7leEjc6TkzMuYIwOMyQtiP1zqB8LLF+rwtahvSeUifMi+mp78Y7VvCoMboY/Tsz2YOaITMTLaZKxRLINdARZu/Na9wHDlzCdtO8QONB4Sf5QC5pqVo7abaSo1VgqHkrzFgyeF1Gh6EbeaCZuo5uV7hvMIxFP/yL/+ixtlpCxkSpwUy1gZILc4aoLyLsN6zpM7YYc89JNbhsiRrSVQWIeA5zM+DHJ7jDCg+VyXgasq4EdZfQ9ormNyAinW7mMDDaTcF53dsmOGyyRJ12+CNeekZDGBWg3bBuSuPeyrw2bCnw+ef6OGXH+jzwyfaHTrawk1+cDFk0DIQsO0ydTjAxRjm84ZqeFwC7DjuCyhdc/Jo9vqEibNEjk2kMJuxVgpNhzU7gCvXf6s45g8OKtCuMO7lcsFLDm0Qahvu+mBKPJ1czN79x4/U7bcu+wvyTF6vtFotuMwPmP55JHYoeXe3phL3jsj6QnAumXHcXlsSl/oheKdCW560ZD4Uk+aKfWDzKu4+EXaAVGIlTKrvOTwB8YHVckkLpDKramqW91S1uK+D88jImV8OT080o5LWH79hr1L2ir2iHl7P64d7VtT2Y+iHSZW1wJHvAqFF4q7TFY5FhhZHhW/p3H3m7mGDqhNBgt9bhDntrITMXxM4NW0lZJKx86fxhhjDtqT03DN+C0CEZ9gCYfmM1EByx5X7nNVfDPw1gPfr4PmPBga+zVyg1eaQAtfY9xoPtcYZ0oy8PtLA9FVgDMHOkkpSmyMPhRYDY4FW2LZ20KzDJaWG2IHTJFrJSOQcrXf8e7I/bSM1iY41NPby+5IU+MtzU+05DjNAcLQzPXanA2scM9R363tquWAogKJnzQqAhmTN8Fos4RBydo4cAKCqqTjcoD8+0+X5gQ5Pn+nh80+0h/v+8UQv+yOQgE7QEDl2z3lqwuCGPJMwYuIWib09UcV7KqcDbuyqkpfsTQltkJ1ors5cN8DDc7Fw5sxrwRoUgAyaDXwyrohXg4PK6czgdnd/91pmpB9cYDvu8Mq64uKsx92eht6B3WLZ0KIupwDumh1eEODN1Qh8wmuYSLFmxZW9JKti5hKbuOAM1kq95uX3HmuOfcEfrCecbioID9WM5osVlVXLnqorOM3Ml5zPs15vqFndUVnP6bDfUY+9QvD7csmmWU/T8OjEPR0C5PE95+SsSs4Qs1wtnabIa+o8O53a6xDPt+FShTntvix+Www2dZYs8JBn02Jk8nxaDEpjOHJsKcZ4K2imeJTGH1LaidWmJdyG65MznhQP0jQaCVw5gnZsnyzA1oSmsB0ppGhjteggJSRo34fztuhQE1jCcb3e2VnMXgMV7VDdurlSepKEYklX1oFOjVMSu0aYsc/C92+V8PyCg1kBvLxL+m8OfFFyxhMACjs0wHw4OPCBRyACu7nsTn9iRgwgOfdnamaNy9IPrfF0pCOn25pTCdeP7kiz7kzbh0/06y8/0uPuM2dBwf1XSSW7/wOYOBZtBlBCHszzFEeGizrijCLQNDnpNIBi8hDFHSGcRMCYu97d0QH4nHYOR42KXraI/Zu5+0QEuHPGE1f13FUTKDkmDs4li+XCldm5IN0XwhEGalZzQsmDDo4ss5FWcELB9xAEipKW+L1yHqEoKeTToRXlSE1TORCEpgmYQ9YXvmtzc4Fp0TuIYJ3xLjQwBvupkgPWGOBU19D8oK1hzg1t3n+gdrnhZNTzdsNgSHVD0AlhOsackRQanqQwG8NkeS1n1NZzBml4rmIPt88PtLm7o/lyzSZcCBmsrWPcEBCm+D1XOcHZfZ1W99bc6en/zeEWAd0a2GlApzGNsH0p8IW/a+OQjFF7Jjy/FhDGBNAUwGrf54xLe+YWoNYE3v8ukM3luRowyT28Fbxk3xrYxdbX9x9qZjnA7fmwHH9sTV/B04ceaOCSkvgsQNI6lmisDTZ3874GGFMgKcHSkmysRU0RC96DdA8QgHbD8WD881r5lIYzcj6euAoAgwu0KOS2BJOdni7HK223n+kyFLS437B2MB4ODDI1l9npCQXCqT9Tt3uh3aef6PPnHznF1nkqNYMCAXA4AQPtzx07RnQX3HEhmwq0BhdICpMmxo37QKTfch6IBc1aMH3kdEaAdEENnDI5sXTLfRw6mDGJysuV9ueRzoMrJguQg8mV49S4llzFbaLaAkyHq8WaC7my6wo0RbrSYuEqLUCDhFY3HM+03e+pvbujzWpF87pkMyE77UyrCQ/Lorw6rQymUaT64psylBBymhpQ3NeX83Zhh5VwIHHV1V2SbViGsQYVPz9D0u1Zyd6gTdVyLs662dAF7XJqMaREq6hul5zNhYqK7xD35zNVtQvch6aL+Dw4zLxsnzkJ9/279y60o3PljuarlbuHnbxZsQ8wy2LdXGHd38bdhedRo195BpKScHAHnWrPArBbGbsGyJ5XWNqDxVTD9+S/LV6j9SH5XEozuWWdcxm8BS7h+7F10N5PCRgWSKb4tDYnvKOFnFhCiu/7lrWW9Izfwzm83tndkn5HAkMOIYUEI0E09yDFAClUc0MgtTYm9xDGnstp43VubDpDkLArbvqaydcNFlyOXp5faLHeuFACaCEAn6mOHEv27I15ZuZdNi01KJLadaxpXQ8vdDhuWfMbdk80nF5o+7KlI0APNdpgljzDNIiUYihtU/P9FWtIk4cgQgZwXwcNCVrXuTsTbhQBwPCKBEBi6AAp9p25Ei1XqDEHBxVnlqzh4VjDcAptq2THD8TTPe9O1HU9zSbw9BrWYjGnw+FInx+eaLVesaaGnwYFXeEEg9py0HihndUNPb4cqFnU9P37lUthNmliDUyPI+LnLlxd3F01FhwWwPdw0EYxRjbKunAOaKUYj0uUjbu1kcEb+8PFXPE3hyYgFZu7S+O5wzxc1VQiwTTuA8uSU6Atv/lLWrz7QKfjkUMg5pt7usCzs3PpzpymdqV2vnx16lmsl5ylBuPA2Ov5gtqF+x6erxxDyc4+7q7XaZ2uSnqKtmPPaGcpJvCGzEcKmznnTRurBLYYQ04x2HAMGtOLAZ8FsJbAmzOW2DM5fAPvpzSjWB8StLU9u2UeFvCFc0nRiO9PApk2DgmYGsbcCsYMdhbCawClAZ0crNzMnIOpEaPWrlwwa6FuPejWHGJEYoF22BbrbbhT46rfZza9MYBND/l7suPzC5V1yx6FPgMHHC2gJbBExEz5St3pyEVMoRkO+x3RcGTT5eOnX2hEkdKmoYef/oNrw3GezClxMQKhMRbE1BEY8FRZHHNgjQl13OB4AicVpLmCSW7KBoI2ustIp94FOsPln8d4LWi9bOh4PNN8sWTNCSCJ7C1I1QWgZC/EWU1IunI8u7p0uI9j8wV7KjqNF6BbzgpaVK5mHfoBPEGDQkHZ6zij5QaOLNCI4GKCOnmovwdNEYAD8+eFTYFtjTuxkq6Xge/suHo6e7w6MyrAzzneILWYK6wKgIO23MOEfHVldNpF7foqnBaINcd/0EwRbI5RILic79DKgppqSe8+fKRijrVA/xda3N1TMV/zfSeqnzNwwQmJ84vVVCH/KGIdzz2HXFyQsLtFwVqoy+NUmR004UI1nPnybRC6ZIw5tJ8LdhZDtKR3DXQ0hngL87XAKMV3NAZpfWaBpWeocg7h8xYw5WglbzQPxZtbAm4OUOTyyFywk/MI6UsDJQm0sTUP1062pbUT4/faWMLno3d2scWwDtTXSH3hO7cA7K0a4ZuJKzF54aZoY4otpkWUQBikpoIaxD4Pk+MBm/LgRg8QOeypmk8mLs5wMtCIem21k+B9AmfEcxVwm28WVB1PtP38A316+EwFm88a6vef6Lrf0dPLMwdej8OVgYUzo3DoASp+A9hcDB8AAEDF0XioLj4MdOldOARyPjIhcnIUJNrE1VdBHcyLDN6O+QIEoLG5f1f8PLw2GULg5QEQ4SKsFWstCCB38WS4q0NqsYGKKzSYK98jAoMBJIfDmRZrVDJHnB7u+Vw6NFwRQruCQwx7fnLB1TOX4EECaMTBwREE4IF8ocA0hBa0CKRHgDjSkc1QBb1zTj8VQg+g5bm7wiuEEc5sQnQ6dgxYdT2j1XLFd6JYPx4H/nAWlalk0nTHV9KM1qs7joOs1+/oWhS02mxwg+lMnCiOi8BzjGm5oT1yaVYz9py9v3/PwhDWC4m0sUYQOBwturJCTENwxClc1Xjeu8n8KplQCvRCYS11lvyzUmvK0VIs4fc3ZqbgTHommAK0nP6tc60BfgzcU+upMW5rfJK/pBh1CGDhuFPvWdqhBoi5bcU0KqsNSzHQ+GYMAGP7bfX9KrBIzS4FcKnF0whLSk1SUgv7DCUpKTGFUo1cvBwpxSJWTVqSoK31Fy6uJc3gToxNYxxs7e7JoDZw5e+mncyQI7WotQbPS5j6mCGClY3sRs8mLGggI7KflHR++EyPDw80LFuq1itqdju67j7TL7/+J+1fdqw9oDDq9eLyZI6oxcYmQaeZdQCCCcSQVQUOG3gO2gni9ji7B9z/oXWMU1YWmP+gEbK50gWUD+OFjl1HhyPYLxw5KvaALAvnPIPf3b3YlV3/wdSd1+GMkywDOGGKPB339Pz5kQoka+aq6SN7ni7nCKlw7QAg8P4cVRdwTwkh4XymbkCuyhkt4HUKR5XuxBeSXJ8Al4nQN4eO7+8wHwAlO6dAq6rhKHPh+0F8PyBMA2bDAmWMagak43Gg3bHj/UDCaZhax+vAd51cHmmq6oCMMPgAQgfMpVjTzYePtNzcucD62ZzDRmokwF5saIBpuT/QYnVP8/Ud9ccThz5wFQYAKAQHrFNZ0vl8ZE17NmumcA+3V+iHQzGgYCKTzpQSztOqv5qQZ1aj7VsYaI7mYLWnaWnauZSMSwKzBdQphp3DJzR+JN/Txqc9owkglsaiKQqxsYRAoQkr8nvJP2Ogcss65SgBIS5Ivq4Buda/FLSksKTx8Td4BLDTwMcCtRzpJhxo6vkYaElC0aQ8a+FiUpslAWuLGQK17yuXEAAaMFk5hwj388WEN3IIwWG/p1mLfJKAEUQBNMycXQt+fI4AACAASURBVOVveDHWnH/ytHvmO7/T4yO9HPdUffuRvl0u6Pzn/6Cff/gTvewe6QyzJQPqyD4X3sFl5Bpvo0saDSWtKGl72HMMG+7dfGVvzpCCvI2IC4MTBeAWFRHgWFLPXJtXuOzDWcLVecPvw7XkOyYAOhxAAKpc6BRAxw6dTgtkx4wpwBpmRJcbcqTHx2f6+ecHdojBfGG6ffcOOStxlXlhjXOxQLaRgr022VQKbQjhCQgqv2ItoWEO7IhDxUhtXXIGFbwDsIGZczkBCV+ZcpgEyv6MNLsiv+gMiV/Y9Mrep2zjdKACRxPkxjzuTrSc1+yQA6mhaWtew2FwBWrnc18KaMrkQ+5+bvn+e67Yjhyg42VG6w/fUTVvaffywqDHJYhQKgjpyto5DacT3xW27ZLHceV7O9c2a9lcemjgdcFYeY25/NLK3S9OBXq1cxiTvLXzFWNkuVrVG4YTFHWN8QmLeWsgFzvrGuhq445pnyEzlvwsJvzHhOiQl8QEa2398XyuF2MOgIY8zvcXKh0aqGoApa2rfDf1jOSxlmAQ48GSj79ixL/+679yULlk6nKDY9JgSMwpoIuBH8bhg8rlYuZoctYhj0k0ucClba72ru/LBY4jzMC5j+MHBMoejsjUP0MJnS3njHQpsKBFuRwoh5cXZrC4jyrHno6Pn1gLwH3O/tzTZrWgutvR9oc/00+ffqYD7ryQRuw14wpxfkgOROdwANzDAWyc+zprcqg6cO4YWKC1QFNBZpCyvDIDBxBBgytQFQCxe2PHThfs2g/Xd8wBd4+cHcWBJDTIku8DiRkx3PTh9NGhzM+A2y4HgCh74+4MR9aUTocTfXp85sTPAGLUsFvMa+qOZ9q9HGi+WnDuS/aOnDRemHbhwMLryrXnYLYceT3hus/VCZoZzWvEMyIJdMNOILwn0GA5D2dLV8ThcQEIhKE7U7PLtIL5uaw00NnaeUnDbE6n7kKn7YGoHOl+veDaegDK7tSxxlwzmAOoap4r2m/nd7S5f0/XsqD56n7SKlvqq4ba+3fUb7fUwuGondP6/j31Rcmp0wDiWFgXsD+j5Wrt6uDB2eiwY/BEH8f93sU81g2vn89d6s+15XymndUcINBAUTKpGE/I4TevDCq4x7oFXDWQu/Wsy/5iwJbqT76bYuIav7MEDw2MLPCWQdjWXoR9WfPWPo+N0do/TSgI90rj3yl+LMfBbYSaXQhoFiiFn8c2xD8ntUY5cGshU+AqD0NKg7QOqLVoMQkydWigecAdnpMyTz/ehdx9Bq/KIxcnhakL9d9gTkQc1whHkemeBt54137PlQlOL0+cuQSS/GX/QLvPv9D2cKQzx3S5pMQujg9muwv14+Du0q4FdfBv4erfV3Ztx8+ibbkeHe7u4ALvgqzhmg9A4NXl+DL23ryO1INY2IvRgfbsWlCLtGWsILn+Ef/FFRnYBIecnDCxFezcMnQXNs2xljZvnMGtcE4lCD5/en7hlGXruzs2N97f39GnH39mUN7crRmIXE5OOL24RWXgw11jd6aCgRwZSFBWz91jwdyJjC8YH8yeHL9WIUcmnD+QwtMVrnXx4y7uzhXGdWsIx5PlasXerHgXoLZYtDRCWIAaeHVtLtqGhYYed6QQGhAiMPbOS5M1xprj8VC1fdEsaP7hL4iqJXtocq1ACDps0kXB3IpWALzeFWwFIHdDxwID7vGW6zVrsKfDgVarFa8f9m2J8kYcGoKkBTCbAiBdaIc8G5plw2J6/hzIc5oLivIchQKtJYFL4JB8yWKoFsDGPo+B1C3g6tcn9o4EOI035goS8jkJeHLPU+BqtRd+boG/Rjsq2Bha/a1jC3m//7f8LPz8dY+h2aWYt5yw9ntMWvPEJgckD5Lc/PB5uXgpcJOHTANPTdoKid//O3a4wrXwz7lMF3Bjd1wZn0OT8MHUMFO+fH6kdrOeSrjgrqei4Xh0yYzB2GclVyI4vXyi/rxnwEDFcdo90qef/pNj02CW7BAnR0Qd7s8OJ9YiHfA4l3+krUJRHtyNgYEimz87vKCaOO6XfFFR/D05rUBhQsYRF+PnwJkdbKDYcVqvkYO1OVclGDxKBsEbEoHZABqk5SrgiDLlspy0Vmh27NXITjIXrjwA0yibbBkcO5dmqyy48sEvP/481bcr2UsVWjLH9iEgHVoYkicD5KFFD6jOMLLTyoiYQM65WXC6MJQDuo4l3xHCbEmIRYQGCPsfA2DFmWZ8zCPnBJ2SbEOPmrcNB9+7Aq1Y4JGaumUNGHeM0Oagha/vNxymMV6R8gwyjAsSn3MmGwSVE6/5fHlHy/ffUjlb0GKDkISKnVXgfXo87GjZzqlZrKlaLCfQG/lOD2OFhgvBCEIPnGmgSaPquxubT6UKenO5VT0NWmdWE1hzgSzGNzTNQoKbxvytMxcbU6qvXP5mCd4xhq+BU0pT0YBFA3SLZ+XORwMADQTCz1IAL/m8tqee31uAFwM3jddaY4qNRVuj19CDmCQQDh7PWdqaxvjDdlN9WKAqice3kzoA2iZqBGRttiRAi1Dk5+xhyOVunNnvtfgqOxUUdHx+YpNWj7i0KUUVUoIBNNr1mjOGjMctHR5+pA5eg9WMSjhFvKCA6i+07weXvxEOLZyNA6m94Lpfsas8vmNNbQp5QAVwaHy4R0P8nqtR7rwboRBxYDlXIHDOGdDsOGMVtB8GFC5x7nJfcvYTFy8GMydd4dmIu0LUs5sstmgD92Czij/j8UPDGuFMUtPpjCoMrp/FYkm7w569DpcLlB5Cus2G7+ZQS88l90LIAO60MKYvQkR/Qlo0VIFw5kwkn2ZfRR64c1yBS03BHpQwK5ZUVq493hMWRtz9BwQAaILQxpx3asHeq+wgBE/IBrks3Tzx9xzV1pH6bFa6zCfDhWMO22XLTjxjNzgNFFd/547jBxeb1RT2AY19pPff/xW18Nys55xvc/PueyqaGb08PlA9X9Jm84Gqdsm0wtlWnh54XugX45i1C/b05PPJrplh7J0z2eInBnghuMizmiPkaWdE4wMaKITMOKaZWOAhz7Lvw2KOmoAs+021cQvQWM9qQrY2l3C8OXuh9XfLexbYa+sfA6AYYFrgGNJhbN0kkGpYZL1f5Gp2OZqUBCsLpbUDliJcq/+YNCYXQoKSJU3dKjFIYgDYuergU+Vvnx4Ld1+nMx12O6oWLXvunY7IewmTGEyULTVjR/tff6Dt51/ofO2YIZfDhXaff6Xd4YWDu5FEGfdRl4HYFAr4gokLmUPgKIJAc2gxMHHBbMj3Tpyk2f3B5y4/5IXtkjCjIWsIGmQtacS9HbQvAJoTbuYLVNYGOCNhMTKcDOz4AQ9K3InB1HbheLTJ65QTLE8eg7gnAzAwaOG+Dua+wQW3wyMVlcQZfJxHJaoeoDrDdntgMIfmhT98B+ZNkmVBZ9zxlShXhIKucOdHpQJ3yYbA+AaONXivhgepy3UJxw4ADRKhwEcFHpdVg9Rc5VQT0DkRIYQBDicAV14bXkN4Zx4ZWrGecHqBFgitE56cp8OZNsslrVcNgzzuRGEihgm5O5xo0c5ovUEezJZDDPaHI8cn3n34A22+/SvuC2nHZgg6v1Z07U+0WK+pqhecB5VNsaift1jREXRTooL7grVo7XzgM5dm7LeAlzrP8gx8DQhIphcDG8/EQgAMz6sl2GrA6p+NMV1tbH7OORpeLujFxmAJGilAyAVRTZiwADG2VyF/s/i0NhdNkEjNTRMEYiAux63tnf/M1OzQiCwjkkNwGuClDpZ2kEKClZPNISC5KRrwod3wwlbr05IqpSTi3nWaEDQrMFm+p+PgadwBgbkj5GDgey4wueF4ou46sNfgcDpwWZr9f/0v2r080oGI8y8OTw/0+POPfL+Gezi8DwhxbSOTSkOz8kKI2oYrPrNlZEZhj0jnqT6rXOXwrnNlgtzdHvg77pJcBXFoYmDyiOWCdwfyOMIU5gKmcZfFDRO54bu7osl2Bq2Is5JAg5sgDp9A4wPkHY5nLmwKTWsDhw7E5vXI0NK7bCT1jGPuAAJwWGkXDYdA7LcvdDqdOcXWqwmYA60RU1ewNuhK/cDr1d3NIRF2MXNACy9WoBzwF4HwMGfynScqwkKXnZx2UD0O94hwuIG3CgQKCCscNA4NtfZr4Or09fAb8RXgeZGd6381b9wajlda360Y4DFP56R0pe3jlgUSOMu8e48YPOIE3KvFgu6/+2tavP+Wgb8sG7r/8Beuht9xz2bKxfodOwadj3sHlnx7OboA9KmgrA54xHfAnGB6uuz8GsExR6LOFS5jQCEF5BgfyNGQ5Jhu0XRyAN63rzHZVN+xdzXB3NJCYwAm+ZTcR2svNBDReHsK9MN10SoUyP2Qc4zx+lvWg+cdanbWhmkT0qQn6xDJz1+RVnhaSSlNvpcCuRzikn1A8vUVCLRxpg7mW1B1nnJIOMzxUSeU2IE3nStYCo9J5wCBgp9HKquaVsslHZ+eaex3dNw90vPzMwMHyr5Q19PLp5/o6QEVu4cpJMAlXOZ6bIuWeji6bA9sjiyQJxIaxbFnLYEZMhw4OGkymDLu0lxgOYAHpjDOVHJ2WhkUGNwJQSvC3RS0NM6fOaUDc1lEEBbuTJLsOVvBcaTgiguXqwNIF/sFj0f3N0Dk+WXLQIHMJpyiCxohsIQrLOBZOFYQvf/wjm1yw7mj4+nAQe8wT7o4NjhsoMo5NDZnigTQIvwAY4HjCYQLX5EBGWeQbuw6uJAJhCRwSR0OSQBw4Y4RHjcudIBTpSEkAt/DaWcybyLFGNZrjrs0BIu3NXtsQnPD2joNHllnnKbFOaXHge7v7zlkAyEouJMFbWy3R65UgfEvESfJGi+K4K5psXzHNfUGeOLWK2rXdy4pdtfRarmhdg4Nb+S7QNTMg0kYAfdcQ3AyYeqA5+7wvHYtmVbqXGlAl8OMU+2GY42BkOQ1Oe9Z/EkyyBgvklqInHOK0VvAkloXqSXdamny49TWIBfccgBUo4FYSIQcV2r9UoKJtj8auL/2+2//9m+voQfh5kiCwu9ykyxw8+2Ek4tNTEpvlgnFkixyQc63G7pie8eRW4HudaM5tdTkHTDFOw0nVA2AVoTUT/BYdCYyaDrLxZweHz8xmF2HM/W7LTPg8/aBtvstXQqEAnRcg+3l6TM9//ITM7sdTGJtQy1q14GbEsxkrpQP6qrhMzB2mNxgekT/fN+HezzOr4ls/D3qD9CVTaxIX4ZYrak22hWOGDDnwXORGFxdPknnlcJ3QmDLCFDnsj0chsaJkTnzCGtoU1xbP1B3dnk3AfrLVcsa1vEA5xsX1wfXemhaqEPHXpvs3r9gD0Mwc672MF7ol4cnmi9aFyMHrY0Dx12gPeLs5ksEWo8E/05OvTWlSMZ4+WoRJtRZQ1dodrOSqykAsN3coO2gwrvzyMT/jdDMJucWOPGwIMReqC62ECnImhZ3oy6tG+L6+P6sglbXUTGiwkHNGlfXn+nd/Yoz1gAU68mUfMKeIZk0NGGkGUPqsSkHZj3f0ObjH6loljR/94HDDnCHi3RuCA1pVxt24kH+TZg423b1mjPz1alGZCIBbfO9JGr5idJSKYaTy5h9OxpPiJ1nzUQWjikUwHPBJ5fJh4KqxtukVSfGZ25dJ02xkOCoaS65/Vjt56ytRROaJm0BuuxH6zcFZhJMY7Rq0ckbzAg1u7daypc6WiEhW1LG7wW+mPTmvwsnJMeaAtMQ8cOx+sz+0FpyiMvVo3PelhN/5L/ZsQOmwK7jVF/IEIy0U2zWKwo6bnfUzuesTXD6rHGg42EPtYoOn3+m83DmPI7XK7waRnr+5U/06cefOJc/spTA13C9mBNShiA7CjtYNPUUn+e8Pdk7kJmaSyfFMXUch+bABODCShc7Wbjgc9gkAQIIcMf8+/7kAsr5HghWSzfPK3sjIggbJk1ogSO18xWNmC/c9pGLcvLOhGMHPFyQBHq/OzJw4TMkX95vD1TPXUA44tJcJYCW3ftXqzXd3d/TYbflEImSUNan5AKwUJdwX1gh/g9OP8PAgeRUIIGzCxoHsHmnDDYtIsUYtGoGNedgg3tSOHwgLo/LGkErurik1wx2SKvWNuzow+B2dVojZ7+BA1E7xRZO+TJRI4/vG9l79cpepgC/u82G7zGhTSNoHHenqMm3WrVsjj7uO05SjTynnG+zKWm+mNOsWdF8saH1/Udq795TC+Cjik4vD3QdOg4cZ/qtGlps7vg7eJ1CC2VT5ZQkmvdKxK2+8QiG4DAJsKmzYzEli/lrwmtMULaYqGekGtOL8RuN0cZ4mzY/C/xiY0oJDhYPioFLDpiE7Ybj09r9Gi3RGne4bikFRVtjKUyk1kF+L/dIay+kk1czZviilmZIk5YkwVkAJCUobVLygKQIJybhaN9ZxA7m6ErbODPZbzaFzUPO3RzMgsMCmKEATByQ4QfgAw0HpiWuTo10YLVzykBw97k7MUPk6tWnZwY6xJcdPv1A2yO0O6QDGzmf43n3RI+ff6WXw4mAmwiq5oD0yasSpiynFVWs2XWnnjUueFf6uCqAL2cB4fSUuIe6MPeH5yZiujjrf1Nx1n5fyw33ZEc2CbpCq25eA88XbSDuDtoq2kTFADyB/geu8QaHGR8ADc0N4IG0Xhd6eXGOJKhwAHMlnF/goYl/O/MavECvNF/d0YcP39Dzwyf22Dyf97RoEcjtAsDnyzm7+SMlmKsAgCVDkLsr6cMhCRw+MWmfI7RVl7KMS/agGCy8M6HJlc6suN/vpmoGiDVE6rIzm0NXbeO8SOGAguByCAZTLTlXWWEyJa/nbI49n10gOs4OB8dXFb1bLTgNGwQHmIcRlnA8nujduzUddkfavpzY8We9WdEcTi7DmeMMl5uPNBYVtXVL93/8n7R8/wcG0N3TZ/YuxX5cZ6ip9y2bgTnEYLIe8BhYU/2StSekUczBlw6yGGNKe9DOuQQ+f5ZCHmFpG9rnMaZsganG/EKwkPxKnnUL4FLrEfIq/2yOZhW2GzJqDcg1MMkFi3Avwjlr88rpJ7UemvCSsy4SPFN05ucV4pUmjLzSi+aN+QYNlUzcGmHLDdeIXZNStI21gM4iRtmudsDkJofA5vJU+srPztHBRR3zRQ6DHLvST0zSZzv5wkQQCjA493Z27IDr/8AaCzQ9BD2XuE8CcHQXen75TAU0i+5AL4+fadZU1D1/ZvMcinlu9y+0Pw40FCU7ThSoRjDFyR35jrFkkyMCylmTIwQQuwI2rNFMXnistfiq3BxPUHESYXgVOkcVBHtj7M7ZBKDB94FIU4YAbuRbhHo0ebRz/fIp8z+X34HJDy75U6kd5JtElhf8zuWEpng+pCvDWGEfhaMMTJUA2AoJrBtnJgQzX6/e0bv7d/Tw6Vfa7vacqgzB5QiihmbEpleYYitnUgRA8HguPWcswUABnpg/NDB4dKKQajOfszZ3RJaTE4K9R86iglyXWI+XHYLSiVYoV4RwDaT/4jtOaGwIO0CcngvOBp24O8opG0tdMpDBxAzQ4+oERcEV4BFIf7eGcw2eLWi9XtN+v3ehFHXNnrQXOMMUJX3z8R3HQwJoN6s1zZZ3dLmWtHn/R1p98z84JOWwe6bhtGczcL16R5dxRpv7Da8Ta3EcRI5cp1ifL1XSw/PBZYQmISwGPv4MehrXhFHJoHPAw9ISNP5h3f9YzNYSaDV+ciuYajwmnL//dwoIJG9KCfXaeqUAS7YZEyZyea31nKax5T4b24Nw3rE1Sq33Gxr1YBcDHQlulhQSElt4OKxDpQ00dxyWVKqBWghscoxcKw1aF4K4ffCzc6t0Gh2bLZEvEVnzYU2D5gOp3mXGR38uW4oDSzBkZj4cq1ayhlIXFZ23z3Struw6DpPc80//m7rtZ+cgcjrQy8MvtD/s6Xi+0PHY04gcVmBgYLoXYq9EOLTAjAdHi66DWdFl8Qc4QVtD9o1xHNgrE5oI0mdxNW5OYVXx/RIHAxQjnY8nNjPWCzBpaGDOaw/rwwVO4ZaPhNScXR9A6OLmoK3BmQPB6edTz44tAy/TlUEJpkncdXEs37Vg0AMILZDibFbSw/OW5vMlNVhvOH4g4fNywR6O9/cfWGN6/PxIh+OJU4bBJAsXfdhbcS8GoIHJFHtQc8kj5wQEBJnz3ZfzUuSqCqgrh6KryDt6wf3eglOz4bbucAbwHam49LSYz9lUClMg4uecFgezNKoxOKTH3SSXCeL7vIqaOUIxYPpGWjRXYghCCOgEoQxYiy007uFCq1XDHqAwqK6RHg1esxB8qoL2p57DMJYwaS5bDmCHeRaa5/L+HbV3H+jdH/4PKts7JE6l7rSj8Yyafu+4hh7uCZFqDPeS8DTFDyoouHvaLxl8PN2Hd9QWOLAAwXGSX7RD61xpjDXGQDWB1xKM5bnVNAaND1iaRTguq62wvfAZjedpYK/xylxAy3lOjinnHW3NNZCyxp677uF+WYDr+9XWVr5v4Yykl/C5GD2yGdMCJimtSKDwDcekPm0zfo82J9uTBzb8Xo7LX9J/kVaBJ66emGPo7t4JIOUdFrikyyuwOTg7dweXsLh0GfQ9Y2AmMYEdB1QPqBGHgOOBnh8f6f033xL1Rzo8f6Lt4y90fP5M1/5I28dHenrZcbVwriwAkykHk1c8Jtx7gfFUTUlNWTnggzPJlOsS3oPQtI77E9/nQUMAwPli6BiXq6PmTJMzZDKGMwc7s0BrRAB2w2sA30LUqUOFBcfEvySdfS2iCmCD08RADKCcZQWZUKA5TemrwNgBtNAYEWLA8XMw2+Kebla7OnMID0DmkfWSirqmd+8+0nH3QkdULgCIdq7YLO6+4EXKWhYcLPgOEuDh0nMBgbCnuJ9zibYHWsHZZbNm8Ht+fqH9Hrkme1rUFd1t1tQsERaAmngdrx00Q3aKKUp2tHEOpQgjcSEj0HQ56BwhJWxGhpaHSgTOExL/4QqRc2EisTPCP+CYwoH0U1D9ZApFuaABpu7uSM18QS8vWzqjpNF8ybX4VmsXiweLMcD67uNf0urb/0mLj99Rh2w6KAkFpxsqaP3+G55z2yAbDRIDNHQ+wesXuT2RYPxt3lsnrDlza3h+w3PjNSrtXEuGaDEe/1zYvyX05kj4EtRi4GsBk8b0Y4AvtbDY7+E6aGPTGHJKK9F4pwZSlgAR+zwGEL5f5hvT1UD4maQLuccWAHshSuP/cl45a6O9EwPcAt6YFgpL4Ag3NEdzi0kdtwCeBnDaIdIOky3BuTyCLoMGHDt6qmuUV/E/7j7JxSdNtd0mxsExbgOk53ZKeOzuTfADRjiMKBpKnP/yvN3SvjvQ5t1HKs8DnXaP1B0f6fD0C9HQ0S8//Eift3t2KYf5CZoAvPg4HVdZ0gGS/3Ch9aJlMBo6aGvQNHGP5u7P+vOJkynDnIkA6rpGWRi8B8eQhr0cUSCVNVA4ebAzydWlGoNTC26COJ9iyWESMK3hc4AHwB1epM4Bx2UmgYYJBttd4EKCRMqu7E/fQZ9ziaThig8zHYKt28WCPtzdMxMe0Q5iDZFTcr2izd0dm/QAmJzrkfOEDlyRHd6lMB/jXrAoar7PhCaDZ/je6eo0UZ/bEmPju0nEKK4WNAPoI53XHI4fNXuvIiE2TJLzAqm3Gp4vxhrSCbRHbDWADe3jrs3/LJYo04NYPcQ7whzp7gS9psfgeBlos1nTmc2vQM0ZgylMoFjzS3ehdx/u6HA6sPaNShe73ZEKDikBLV3p3bt7No1iz9r5mr75i/+LFh/+yOt3OiP27s4FyiNMZb6iK5dkcvX5vFEC7X4R7L7cLeOz0HPzLRPnU/6G5i1hVgMgyRfCZyyws/hP7HnrOwmyvm0NpEN+FjLJr3k2JnRrY7CA6GuYvNV+jP/K+fpnNRDUeKgEfms+uYJMOB5r3KlxWPv5uj4a2IUDtzZeDigl9ciDES6u/E5uuAasUnqyUD5FCH4Bu/7kimNOhTLhZALg8nFQXktyYyXquhNrTy6f5MQ8wOpxx4c7q/2OTrsX6pF9BF6Z/cmZzYYTHT/9Fx22D1zi5deHF7rgDg1psMqSts/PDDq4B0L+S3bsrGqW+NExPCUBZi4lmPNEhGfjbF6zGQ/xaTwnOHJMNepwF8gWWU635fPmQy9wZW7OU007aHmogcfWSoAoNB12V588IJHphM19yB6GnJMwn17pAkXQpY6mA8yKXHDVpRFz2l5P7zcbTg2GcAi4zSOgG2a3b777lgOsuRJB39FmtaJPv3yi7cuWCtzNsdaKmDaX2Jp1Z6QCA0Cycw32aQLq0lXyZtMuhI0OmVCcEw6bPydtFnd4nO4MMXJIw4YQBhRWrWB2RTi/0yABD9CunUXAmayR4JmrUUwXmdAu8SyCxREQX88hCMALs3BhFRxGQXQ+dAx4q82S+suVkwg0cLhByAKEkllF25cda+XzBs4pMGsuWTNFGMjd3bd09+1fU73+wFrhHEHmhKKvrg7eYoVUZM5sifXAWsMZyQO2PwcAYqyRBEH/O4Se8HuNieXwBE0Y1ZiYBloWw89hdmEf4fOatqUxxxC0pEBuAWysnxSzzwFJa91SvE3OzwIkyYtz9ik2L8zJqq6QAmD5veTrGu6Ez2hg/bpO//7v//4mzs5qTNPE5EbFtDVNOrQmnmo3pr7mgO6bBWGHRVfvDZWsuYwMnCy85yXUeHDXqSI1Byz7MAOY8CaN7ov2N3IGDriJb5+nZM/nE+0PL1RdL7T/6U/08ukHenl6pOf9ka4zpyXhB+DG9yRTUJvLTYlEyyOtVsvJQQNjLOh07JHMhLONrFbwUrxyEPv5jGTHDjhcnkvnaAMNgp0noAHUACJUJYeJDl7sLTzZCTY3hE0glRYnfEZiFgRLNzDxoU4c7stQaseFaXDeFHbLd2nKENjmq31zsdhLQUfElNVO64X35YcPH+jp6ZnvmQA+qCrw7TcfGTzgjXh6eaEHqFHfdgAAIABJREFUBKBPSaOvI0IUOhdXx4mmiYO6cccF5xO4+vOeI769rjjXqK+MzmCFxM98T4k4vMlbFSnDcN+JuzUICkjbdthxMD00N2Q1wYgh7HC9OHzeIkSioh2y3nQde5bynR3H8bnqEAAWeFcC0LDUiHd0dfycdnw6IFau4nRoeO+8P9Hm3R0770DQgcMOvDUxZvQPjRdgC+cahBzcvf+e5ptvqFqsqV6siZAerXbaojOpOg9SDkvh+03cQ7sK5y4cBXvgvFgBaGFGFX8mUC6Jc4ZyvT93QjXhM2SQ2pm7VYu7hQn6tjVQ1MAjNRbJuKV2GONrGnOWwoAGtBoPk4xam582lxQg5ICXFBJivFkDFw+sqX205h0TJFJtxgSccC/ZjImOpKlOA5zwxdDmLyUI63CEm2mBZxSZMws/xhbHkvAACogxg0mO66PBjb6pX93JnWnIxbHhB1oNZxbhtXPlVLh0D8yF8HgbLvR0eOYK2t12y/Fg51//RM+//pl+/vln2h4GZs77I8yPPpzBeTv2/ZnNj6hiAKl/dXdP601Lw+HM3qG4J+vGglb3G1q0yLt4YDMinEPg5s4hElzFwKUv4zydV4Qf+Ohwl+iYIQgJmYcza1xd70yQzrpbsMMIvBVduikffuDKBbkQB6wDMpAUnAz5cBpcBXSuNg4PVhfywCERCDPgoPoFLVZLetm90Hff/YEBA8CHO7bicqI///KJZqgAANPs8cBhHKhiwOvMWp4rtQMzJ0y/SK8FjQmJllFOB1ogBsEZUri6AUyziD8DIAO4YdaFM5EDFIA+QA9gs9vvp5RpCPiePBshCiEP5wlma9SUW05nBQ4zcIZBBXh4gzrvR852giB4ABruPhHswIkHcKeJzDYuPyjGCq9KFgYQ/wiPYMRRosWpWkILp5UFqtkP7Om5vEOGlW9osflI6+//hte8wfya+ZTBpWHQrVEodumcVzhkZMrNiu32uTIBkm58X+JpOek3x0xCmHHm4VymF7YTvmNpaRaD0kA0BKMQ6CSDjTHMHCFYY/gW0L1hom8ScLtWLODStEW5xhrv9WsQAztrra32wrYkb74FQHMBOMbbNaHB01TuWOR85Ptv7uw0iSRcqHCjvlZTs9rzAwvzcUqJK0WM2mSTUgEHC6NKgQMyfx8EE6D3RmN3fPZonDkHFPbQdPdaHvzAHIGHCDWAhnDYPvLzw+GFs5oUxyd6+M//h37+9RMD3fEMb8gLBx3jLoxzMRYwS3VsTuMgca5TtmJt43xCcHbPThW4lVre3dGqKTjBMO5x2JHjDF0PwInsJq6GG0v3MzBsB1Awk11RSBX5LC/EAeswTQKUuCgrgzbRAiY0NhMi9Rni7pxGy4HcfKdTOGcQaE9ILj0QHc5XOnGYxgQ28OhDm0T0/PTCxVvh4fnh/XsGcZhqkVILnoqbdUuPj5+pWd0zWKGCO9YSCY+BSpxya6pSwGELyHPJSZ5rrmV3OaAMktPMXTFW3GdizkgphkBvZ27G7/AEXc1bLryKtWIPUpib71YcZweQhaQAwQf5NzktV12xFyXMi/cbZKxBCjGkDqtov39h0zNShXEtw76njx8+cFyjM+e4HKUo5YNSQ0eYescLrVdzFkhcALzTyLhqBV1oOCMp98jAic9GzlEK55X3VLULev/d3zDgPT8/0RJhD3D6gdCFkJTdnu4+fMtaNlR3xBV6cybGxnGT0LYnMJ7YMzv2QFiC45W3ZOQympAfaAKlBUQak9MAIaVdfS2oJvlDAFyWpiUVBQnOvg/JM7W1laAcWx8LPHLWwpq3NfacdZLCRziOHF6eArzYvGK8/3Xd/Z1dCtQ0yU2TDKRUF0o52oJpWmDssGgSk0UQ8oC5311UgWd8AAlHrM593YUX9HyH4sbuMoyAwXKVa0j8gZYHiRxtceFVH4rQ9TScn6k7HNkD8HJ8ot2f/zf9+c//i7rLjI5wwpgqlruK3s6Uihg0dhyAGRPmOgQ01xVXwebsJADYEnFYKw4NOHWHV2cEdnzABd9Ud84FDl85jyTulQZU0Z4jNg8ejkTHc09nrjdH7JrP7vrVFEiN4qv4DJoR7qemUjm8fi4ojgowYF4hV8eGczYisTLMsUiNBgeZE0yY0Nwaet4eXwvAtvOW7jd3dPfuHd81VQilOJxovz+w1gOQw/0cSv8g4wlCLTjBNtJznc988bhZr+l6GTlgH0CGnACcRBnmSjDsCtUdXFo19IdQgFeTJyfLHPieEE4qSEXmBA94hzoHD5iOAeZoz+2R05C4+GyDmnQuRAEaHeYI5xmMC5EKeA7a4Opuw0Dj7hVBSFd2EILp93TqprI8cHa6cszgYolxOK38AueWHo4+Hb3frKhsa3YY4sw27Zrmy/f03R//T1p88wc2lyMTC8a2Xt9zomx4Aq8271l4Ai1hDyAcwHuVxzcJQLj3c/fRzknLAR360dmbxSck444JtSmeIIXa3wt0UmvJ4UMWT7FAPQXmKUFcm6Pkg/jd0qI07c3PISWw5Gpmso8U3w371cBOAmvOGso+HR932YAk3fzmWX9nl6upaURsDVIDspSEYLXvwTa1IFK6CKUq951zpeACoiioOnnchWVSXMoseCOC6bvEy85TcuB7JZTi8RlUUHqFM3r0F3cPhSDr4ULbxx+pnl3p+OufaffpR/r5h/9ikIMpC9rUol24+micbNhVF+B0U9AYEKvFmqKroIBLNK7jVs445RjfBGH87NaPmDpXmw39oqwNp8yaTFIAMY6PnwKecfcDTOxG1MFzsXiXrmMtr5tyTy6WK45JQ35O5IqExyUAD67xXFoNYA4gQS23I4B4xu0f4MY/FTRls90BVdddPT54U0JTdZlfaqAJ/fXf/A1nDLl2R3p+2buK3d2RnS5c6EHHgOPul4jOA+7uXKXx7nieqiq4eDDcC2JsTiODM4orUHs+O5BsEW6Be7DK1aUDh0dKMtBAWxHdrResZWPNAZQcR4nSRVhfvq+F16YLoXD3mSNtlguXM3Par6bCXSqKt44ciM6OMrxnDRtNzyeMv2BtHfuMcYDGsEYwp6JOHe5fsZYALgg+XFKog4PKhgUBdp5pV7T+5nsqyzltPnxH9XLN98xV3dL5eGSNeZwhPyeAuKXDfse06c8jxvvlGgKLBvO5S4PnHLK+mDc9EIZnWf47PHMa041J9TF+YAFLyAss4TrFZyzAs/iH7DOmZUiNRmPE2vuS98l1S2ldMeUjBnh+LJbAEgonKeBMAY5cR609bW2s50JA12j0jaATemNaQCNjLbSNl1KEdQeYIkLrUEnQkpPUJz2l+grqWsJU5Exb46Q1fIk38pvqJNySmSGAAMwaLopN7TznLrhTa+dTscyC+vOB+uOBzWHL9YqdU15++hNdTjs6vDzQp5/+Nx1OJzrsOtoiHdW85bI/mCunvWIvQVdJ3NUog8u5A0BoJLjz4gDvaZLwzoOJDWY1/M3MChn+EWM3DAyAMJ0i+TAHgRcIOHa13cDyATa4g+I0YWhn0jLZwQIaLS7euKJBwdlH4Bwz4v6HTXRg0i4EAf6c0OYQ5oAsMH0/cpwgcj+yFsVm0ZLvHl1KNheX9s0f/kAPv36m9+/f8R9UTMCcENv36defefys3XBB0pI1ONx5cvJkaJSsOboge4ArQB7aHzS6FYLk6cJFajHfxXzBbbDWCeeLqSQP7iY5ng7JsGE6ZkZfcuYV7Ak0NjbBIq8pr6fzlsU40SdooRiRFLpl7RfvIrQCWVIgwJwOR/bOZEcXVCtfLWngqu5IOIDK9KiVhzGgqCwgFto3Nnig9WrBc2Ogu1xZC9ysEHBecTgCAL9d3tH6/lu6zlqq1/dUVSta3a2pG3o6PD3R3d09O7Gguj0SUWPPQEf4wf0yQJfpfTobzjSPccFTyY3axZDiPTjp+FRsugStnduURmYBToqpe/6jXXmk+Mut31sCu9QWwzH7q42YthF+p2lwcpwxvph6PwbMmuBggWaqHwt4Qt6tgZYGsv4z2acE3pS2+UYYAtjlEGVK6pASltTAJHGkiE7TNMM2ZH8SbL+M12ly4Q8YHMfPTZrbmy+nStS+wjjnsgQ4Iqcg8klWNZ37I4ORqxIAJnfkUAQEE9P5RC+//EiPDz9RNezo4cf/pB3u27qefn3YUrtAkVXn3AKtAtrVvG44SwiXj0GhUQ57gIkRRVqdlufycLr6e8601jMocc04Thk20vPzloO9ATCzEp58YKROam85qBzmRlfLDdoQsrXgrme5atiUCZvmASnAKtSVW7DzCxeEZe0NDi+u+jrvAxxAgE8VAHtg71C8x9oi15BjOHeA2Pd0YNd7FBqFdgXnjpqTQOPODgwc5mCEYuwO21fzI1dXwD0qg9mFTX3sFIRQA3admbKZcHaYjvaI4xtwz9lypYUaDLo70wxOKchveb3S/ghzL8YId39UanfepgyuHGs4FWSdwekITi6uwCwAz2nfyJAz0svzlrUwCCac2xPg2c7peDrS+7slV6FHUPndasFCDGgNAIp0ZOgLQe7L5ZL7wO+gBd7/Cp6he47bQ7ac0xEpwKFhD9TO0YYDu6qsaP3untr772m2+UDFFZ6oFS0/fKTj6UTDfj95aM6omi84+wyHHTDQuXtU0LLPuuLvoH0mILfuvcsrOhXZdRrgb8Jyb6qGkjr3FmNMCcFWuxrfSTH/1Bit9/G5N6lJrUy2qX0vQf4WRi5BwOKP/rkYmFpjTa2LNobcOeTQleTxIa1Y8wpxqAhDDzTQ8w9r4KNN3pqc9n6oPodBrhpwSWnDSySxDXAL6P4wI5tc5l0WfuRV/O3bcHaApI8gXUjdfFcGN3oun4M2UAC05OBvqB7XEh59qFc2o2t3ovP2iZ63j3yH8/j//t/0vH2gomlo+7QlOLQDPLi8DcfouUoE+5cdawcoElpXSCR85hgqCOJcIghMG/kaK+dgcdjtWTJnU2x3YUYME+ARAecoK4T4NPZAdJW/sQ79Cfd7yNCCu5+CmkXDji/FCIaOigkjB163qO4Nf5SrA0l2QWdL15XG3mVigRcgxwXiDmi40JGdKYhrzzWLljXObnCaEDL7cygEygbh7grB5Is5a4wfP37LDPn+3R39/F8/sDcojTDpwRRItN9uXTmjoqTV0mnD0BJP7AV74TRjcOCAuZKrsEMYQBgEpy07seCACg9Ih4ZQBc7DCScgaOxcANAFlMMJB1orlwiaTNYwlXI4AMyuZcV3b9BYERCOd+DYut1u6W4544TNdYXwDYQILKhnwWfO6brgcQmE56rluP9ksydMl6DJyaN1ynYDTQ5mTdwjgmYRpoC0cBz43p34Xhfxc6BJeKBC4Fghn+gf/wdV/x9r7/XkOJpkezo1QVBHRGaJFtN9dx/2Yc3u//80M3ZtH2bWdu7IFtM9JVNUhqICQM2133EgE4kCSEb3pFl3ZUaQIPAB9PO5+/FzBjfKrBsdZu6Gto1WVmfuEsIUgJr2lXvh2A165TfI3KJ7BGYszSz70wYjBURKuQB+lt0Vv3tVG9uqDeglYLomqOaPXZZBXbOBL4shZUG3Ks6VZR1l/aM8CFT9vSrYF4N4Mb6eA+5icnAOeIr38NLnnrtHGeiXPSdl7yt7frL3Zr/LZ8tl51q2rnkw1HvyPbuyhSvuqK698cWbV3z48uBXlbFdA2j5m1IEVAczyjMZywzWoBNKCNr5hC87BzI0lCyQcVK5Tn8ITM6Ok1SVDypZ/XiyeLVQ4KVPxCD5FtLINrbt7L398P2fxEBczpHA2ouAgKSXSouwL9stixcrL2WlMoYYr8K8a6OGAWFG/5fuwusAykqalARlzm8FG9PMRuORq5egBkIQFT4Bbn6uBGA+FwuZoNcWCNS5lhRws+yGMmi3C8vRRaC5RsCAUuFhl5Ze054VpBQykx2AWWf4+WArroeBdmTV1nsJWbvQdlfHo4xHBkxf6asvvrIeM4Ktlj09PkhWbJ3S/+VAsKGMh5NEUyMcIoyQEbYb6m9tDzBf6Ya5vY3I8pqXPNkmzcDIflWuRfEExiWZtcqXqLEAmpQuIR2dnDWLyDMOEhJv9mFysmLe0+4F6r3FuMavcV442tPjzCZjRkBwOq+L4SnmK4LUqQuFg5wDKQBHGZESr1zN05lHn69saPyhDTGpCVmmKXCLcVFIbYY4IZ4jroU+HeDZH05s+sVvrNYf6R63GvSN0d5sy/+vg95no6EZxgG2Qf2+62ZK6cbHOngGeZ7EKlaWi0KMZ7mMwiDXltfKzH83L4HdJfDKZzQvyeCqgl4+8J2LaT+PF/58vyTLuCZmngPQKkAqAxttVlNW8TVx+FIMLoL1tUB/zeuqACx/3sW1K9s85J+Naz83D5SffR5gdwmlL/0+f8PyoJY/0eIxqkD03M3MH+Oa1/EaV4Rw2jb/hgzgZcFPEmA6F/Osgz4dpUOyok+L60sk94PUdYDM77TZWhSh9FG32m4n9Y1TvLDN4xv76c03IqJE0cY2qWoFmQ1kA6qBcrveorQB29NVSzbx3uLN0QaDtjJD5LMgfbS7bWsyp5eQ9WwshpxxcJ83/kf2RECWw4L6b+lQMFfZcP1JgAaQ69Cjk7ksDEB81g4Cvl7Azt0lssgGj/u1zo8MloCPAzqcTU5eWTLlXDAEVZUt4ItrQE+vWTADRx+MmT9cwNX7wluuqU0GpBSuezIa2WjYV3a7nD0qk0OgGXkzyoEZUQVtyf1uI3IJBCF6dgyBIJJNJkIQxgYIxZUARX+CAtkevSY2JDASAQZIrqisIJCWPg+MGlAS1swgsl/04mBNAnCUuVP3i27HFVtQPWEDsV3v5cxAyZBBfMqkOMePRn0BkHv7MVjvYxL09gRQNZRt0M/sCtzJhrtt7jfnz/o0LAHcUjIVYtjM9jGu0Gx3xVhFQGDQD6zRoDQLIzS0Viuw6d1XVuuGVmu0rR0gIUaVvSnGbb8/1LgLF9Fttq3dCbjZejZ4bvS9TRmnPOuZcS/AzGaRTUEe7M5lTsXvZllV55rAdS5rKe7aLwHquSB77vyK8azsusvi37kNfNkGvZjJZOdbDPbFNSnbHFy7+bh0D6qOU/a+c6/9Szcwl86viAeXnomPc3bnHt6yDCu7uHOLn//wMqAqA7yqnc454Cx70LNdEP/NE2wgnyB/RXDOs1XlXo1yBpz+NCh5TpfOH6T0EDKkOtqXqG5EkUxX6cWsV0uz09Y27/5LhBTEh1fLxLaQEMhKNjAxndlH+Q0/O8phYs6JrGLyfYNYsNtENhyFcvA+HRvWbiN9RfA/2fMssuSwtXq7q96XABytSDJBCRgfXZjZ6poJazRO1gsGyrZ2u0RgTnDjfZBK6OUwuIzyCKAHi5NjqL9DLRGQk1qKZ2WLyMuhZADKNgCNZlsuBTgpSKwZ5f5uV9JhEDacuEKcdUUQcpKb0ViAD8PTbGfzxVxqJjwTjBcQ8JVNoSqyWqXza271g70OLFWAgXGxdqtug15oW67hcLJ2w89PrEvNASJjthUw1cle2mStrpbCelDW9NKyD5OjXALLFnBFZJsyqYbwT0frBm3riIXZstkysnUcqydHJkfmP52MtKkgAyXDjuNEG65Op2vDcU+vieO1PoMMd4WKjioI3hMFwNSDTXfx9O/6g571h6H6urBED5REG+5KoXPuBNaiL9doW2t4Y42OMzfblFbp1QFeJ0rikGmYLXS910a7q+eYrZ56wepT+v/cL9DHLbyE5IorrsTyiaRSBQZVgPcSULpmk12WxV0DkteCXzHulAX1S9d0KXYVAa0qbuYBMFv37Dm5FL+rADm/fpeug8/Iyol5cC6+L79G+XtxaQNQdpxL51S2KchvJj67z8XMrmyXc25BqjK0a0+y6iblF6z4gF1zbN6jHlvOpsQZZ1D7nfCR0arlQo1qBV/ilDDADlx/3J5MO2g9WAx2o0dYO1q0WAh0+Orv9mtrxk/27g//n83j2BbzhW22DLH50Lgo+rWT7GRg7T0+L6S+r8wTCv9mZ+2OZyIK8vjfHU2amAhKMzD++DCz2BoWDjoK6rLlSf3Lui16Ug0Fb3orSFK56aj3IJnz2tPn00D50bq9ljQ7WQfwHQKERuYpk1AYpBeJuoeyG1dCoU8VAwwIM1tDAsknenPNlrWCjoCM4e9o5eSIwbCvfhHHOMKUHEw0AK9Ri93BXn35hcCVHt8Bx3ZkwqQtCpHCh9gPZIm7vRRe6A0SdCkbYx5Ln4xzZ16u02Ceri35NIBSIwUtJ2Nw36CzcDsQZ6Z8CxnRMy7Ekn0MYbGKdc2IbqPyQj8UlidlQ0qQlEtxP2gHTXdprzWk87ndJhpG98JiTWvP6AZ/pIMJA1gWTDXrj/oi3Ai02UKIyENPzcGELHe1irTJGI6GKkfO53Mb9FsWSEjatUnpLQPWGtar1Ww4Gqv03hq+suHdrzU+AeN2v1pJmQUrJkZGBoOJ1buB9DQpLR9TlmUWcOlTcu/k38g8XlrW079zlkH5YHcp0OYDc9V3txh3XrKrrzpmfkNe7KWVAWLVz/LHL8alPDBl51wVu86BcNl7rgHBS+tU3OyXnf9Lz6u4HmXrn51XGZP/3DmXXXP+2bh0vefOrfa3f/u3afLyuRVI1ZvKdnVVu4bil6DspItfhLLFqVrMc1+yopVJtgPyjMBNTcVw/Ej02MlbjWxAivcpUxNgADCwlPEhZQQGD7Z6fG87AkMwsk79aLvnd7b44Xf24eG9rZKdRQnzeJSn8KdLXOy31RA9/s27RxvcjgwfA0qgAlKJn0il2TpBRxR3VD5OyGat9/Y4X1q0wwy0J7CM12hgNmw4DK0DIxIiQqrAL4UTq9mW/hWqJ/TeCPwCHh/yljSUjGW3qbIJdjCUq/x61W867C2JUW7x8h91MTgktVZHvSEysc2OTAXpLs6trz6kRiI0W1dTidUJEBBTeja6uRFrcbmMpaQCmKBo8v7HH0W0kdajvPZc9SRZRgJQzlugczqqLEk5GDZkr+W7TQCYYe9+iFRWIMBAeFvElE5XfTzf3LiTN6SLaBnJXohzRn4M0H5YJTZ/eLJR0BJxBsUarkOkGlikBj0fskoKgqnkGJkhJT8INCiuQMAZoLTCmh4Q727afLFUVk+PMFPIUf9OIyj0g48W9tt2gp07R0Fmb/3BQNqlDI636jhI9ORDuIkSCwLX2eT5auFqPhhIgWYw+cIawVAGsID4Ol5aK+hZslzouQj7Aynw0HPtD8Yqcbv8Gz1t90jUbGLqvKFNIhsMbIWQEVPF8+e9rUug95d8j6/Z2FaB0aWMI58BFM/9XAZ3boOezzSuXY+qAF92XVUEmLJ1KrtHf0l2VbU2xbh/DRAVX1OW+V0Dpueei0o8AuzKMqf8DSh+eNXc3UsezGJGWJW9ndt1FB+s7BiZnFeW1ekY/mSrPOduBYCalzgloQQNnZbUnh0sHRN3B1eek5ZvCL40fnZxYtFsZrVez8Jez2z1ZA/f/8GefvyDzQClBFl+GJTM5G3lWk3ggOp+//issmFAz25/tG7obuaoaAC0g36YkiQAsI3t12ubLRJb7RiMxrwzse2+ZgEg12mY1Bnp/VFyxC2B0hxT4w13824jM5U2tdWPI6WpHSxCd3Pnow0depjy0vMxAqpW9OHmy0iZCYQLGDTKIumTqQfnyvkALACy2eGIwJo5QYTjUpLVEHgq+szy3dxMNTLBGEI7DAz/gPc/fG8LelLNhi2Wc9vQxwoCfa6Ab08/1FmFsFXJDJlbo2cXyai0pbIeTMkWbuIYqzbJPBO9H8UZNjXId4mwozm6rq3WsYawGQFg6DqBHIJTQaNp7+8frMPgOHqVlPxaDeuhqUkZr16TTBjKNmRXZLR4Duo7g2lsnFhfLgRkXD25o1OezMxzyeB5xrLyIOMEZK4QVsgsu/2eypyIQnMM7juzmUmUaE0gBXG/Ea/GyZ0e63bNmrZtMpmImDJ49Utr9m/VawPY6RGKTAQDc3+0DuVjMWx5BkNrtAMxSTNFIZ71vP6tWKTpwPnnDiDpKEoO/K4N8tcG6OLrrokJ+czzXDZ5LVCey16yzyoL0teca1UmeA2Y5LPXKrA5l80Vz6/473PYcE28r7q2srXKvzY7j/w1FROjS8/Pzz67CHZVoHPpgbv2Ab/mddeeQ7Yzyx+T9+aHTfPnzesI4hI1ZjergWRX+SAgE9QomwnTUmUV0f455sE1InEe325WGpoOkaxKlpbMHiz66Vv74bs/2NM8tnrDXQLIQsjwpE1Yq1m0jG3frNu037HVYm29kFIXHnUQPFDdoEfkVH92/IdNbLNFbM/Rxin/67V12n0bjEIEugQaAhd6PAT5oKfMQSam640ksUB5yljSr9wxD5coWzs16jYaBpqvY7dO+RCFD7JBVF7Wmm3z/hWZD0xBFEwIxpRcya4AtC4l12Y2Q0Z2QNnTgZt+ZK/Xt26H/3ZUSr27e+UbCKUHe2lgLpKNAjD90MVqKaDjmqLlKvWqYx7RNFTNfJ0bmx4FbDghwDrtkK3LRNaH7blwNCxX85VFcazRBYl1a7CeDPUgALDtQXZCsCgBW5fXOlpvFNpiHlu0ikX+Ubm0XbNBiMAzWLP38ix9vH6oDHBH30+A4GxMOl1hGIgByprBlFVVQd64e4liR+vEZeE6bdvwHtZBz2PLnSBkawSLtC25NzJaNEvJpLmnZGCDQU8OC5SPAdnhEFeEgQ0mX1nw5W/Fag2aNffSUwmX+81YhYO3wLDblZ5mA09HAWquhCm905NA3QXPXV7PA5K+hT+TayoDEV5fVk7MZ1jZ+64JbMXv9jWZRRkIFj/rXJZ3bfAtO/8sgJ/LuPIxrep6qhKF/OurQKr43nzCUAVexWsuS4SuBdprsuKqjUV+TcvuUX7TkZ1P/lxVxiye6DWAVHxoqj68qKRSBpr5h/2azz632+B3/C/L6rLX5oc9CfoEav7sNCzGAn+OAAAgAElEQVTswsG8dpv4DFu3N1KGQ7fH3cprtokTvWedrOSIwBGSxQc7vP/W3v7X7+39YuXGpQTM48Hm8doa3UDlL8YP6LXcTIYWL2NrdNsWBJTsNspkUOBQmY5yHxqWm7UtlwubRfQS22LuBYOehcxgHRxMuA4yGMqEKmFib8NwcqejIKweEqWp7VZAFiWxvOsoJ/aQ1+LadkexRinhWasjexuKtpS2GH+gz4SqhqxjNOStOqZ6ehppUE/tIFUW2kc7Zu3aHZUOyZ41l1hDFaajAA4rcHp7a0m0FLN0T79qTyk0siSJpJ7CRkTHTZ3DocGT2e0TXAMgjggGJB7d6wYW8f5VYmGH4/es0+trOD1ZLm3UH9mxUbMoXmktuHZ1ydLMiiMB4oAux2KTQymXLIhzR12GcifZ5Ha9kbvCcIj3nTu/N1uf5MI4VsR8X7P9kT2pzHIwyBS4dE2ZFqs2OM2m7jUi0trQJBtl5bCDIZdQKj5uUKTZ2fhm9NGNgY2XZiOZwdtstMnh/cvlysYjSDKQaDp294vfWiMcq8x7gnSD4TDi0Fa3wc1rjVKw4YvjlQX1hgVh31qDkUqZOmkACrJKqgTjrk4QXChnfq6qkmnOlgFC8TteFvCvyYIuZRPFgFgWhKuymapzKgJQGdhcOq/i78uymHNgcw34n0sSigB17cbg3HXlj/nS4xWzrmvWr+oaqp6bn2V2eYJKMUM6t8PJPwCX3lcGjGW7g2su+NIDkYFa5QMphwAcBVzUmTKjMhf1XnxYmYDEIDGKIBJySgGUsuLpsLVD6szdPO1s+cMf7adv/t3unx6lfYnLt/53OEmNpN+DqRnZendUJocLNeInKrWZua3M4aAMAEClt1OjJ7iIbBYltjk5bR/bFnpS24SZKy/LEpAoj/ogNIpmyI65bBaMQwByAekDwgelWESRUemQiSva+nWLUfxvdRSQu/TZmLlqI5WGywDHd3URyUcx2E5JE1sgsskG6ijIh9XsWPNeH/Nb0doNTgFJXs9aAn5kQDBEB0HP1mtsj5yUQUCPUH857FwXEkcIzm9/VD+K3qHEW04MwDPEvlbw3iSx9eone3V3Y/3JWMPmiIVhn0MWSJa6inaS9RqOQzeTjROVk8VgTWfi3JnVLCaLI9s77nXdRHiuc7N1ibTViv7pxm5vBtbBUFfakz6ULZsmkVfdu46yL76B0YoRjr3d3E7TsRDKimyGXJmFcQ1ECSi5Ang8N7BncLsnu9WYDMQawH63tZubG60XzOEgdDd7LPuYH+32OgJg2J6UN8msg3Bsoy9+Y+3bryxaze242WlOEcZrp9aw/vhW5Wc2eZRx+8ORDaa31mr3VPZ1uVG3oPL2hZO8eCYc9DIjWAe+/O66+F3NV1zOZT5V3/F8ZlSVAZW9Jh9/zmUEZcH0mvO8BJKX4to1IF+WkJwDmDLQP3d/XgI+2WurwDWLly9NXC5dT/64xc+uAsL8zzVUfmk3dI40cg7oylLmS1+I4u+rQKvsAVGJJjVTzR6wqh0Rr4WtBvgQ4Cgx6Zj+LRJA8GV2aTH8zLbWrJ9sOXtSWUou4dHcovff2Lsf/mTPy4UYi/RxKPkxZtDv9TRigJQVBAJnuWXniFEqTgE+2E2WJ8WRTtMW85XNFms7oCu5OVin17VBt2nrtGdDmQlQpMTIelG2lJYnYM0MnNU1bN7odK0VMEe1VubWJXBSyqRsCgmHfl2vpz4Y2Si9KO3YxdCEfg6AYSzrFkGsEe/RrJhPJei4BDECrMYeCIhpjxO+zbA/dMp7NxCZ4rCJrNOA2r+3NtlMDZ+3tUBou15rrchYUGmhZEqWJIWUpqvPqDzr028W7/Y+cxivrVev2XTYs8GkLzJO9LxQ6bg36lmyO1kcJdbvdfW5AB3zdFEc6TEZT8diJ0bRSqxZzul03EsKjGvFwJYSIILLzyjhJCubjIYW9rqSJfO5uiwDcok0ZV0waY9ms1lk09HIrA69nxJ3OqpwguQSpH1UsyiKJBAuU1g7ieHJdbP2PJcALVny5Gao0izg2ut09Vyp73vYWhj2bUP/9eizk8xShoOpffk//qc1eB5ZXxipKl8mKmXWOh2Ll0trdgd2WG9sMBpYq8XmhIzUe4sObL7x8q8IG7p0tEMuD5ll0Cd/vHyQz76b2ffxmgCf/w4Xs4iq918LdmVx6FJsyl9PGfic+31+E/CSLCi7nrL3vCTDLAOoSz+7lFhcc72XrvUcyFaBadl5lR3nZ89Mltldg8L5D7mU9ZU9qOd2fcVjX1qksl0jP7tUNs2/j7IkhAsX3mCnzfydB+x8b0GSUoedwG0FQ67ft/1mbfun7+3pmz/am/c/qjy4lhAzgRpljJYGsgnajBYwIE7GKFZmE+BwwCF4EdAOJ88CN9HGouRgu3pLAQ07guEglF0OWYMEipGwwmAzPVdm7GoMmKci1zukr5CwSmnkbgdw0rwa8lPYkivDwxbngJIINH0yMZTyPRuj5kr5D0o8RBuC/Xrt/R71nVpueNoVCKGeYnYC+Ay9Tgap6QdRzUWNpqs+HKLMlFrj5VxAF/b6ksGKo7nYmcwVqi8oJwifPXS5abKnNJhiBttyRiCMzT3Z3qlmyyixfbQWM/XVNNS9XOBAsNvYKOzJ4HSZxMrIRMmXWWpHZT/W7/UXr2x/2Npi4exPgBspMjIuXAoi5ihrdW0OIAzx0NwMKB261ifrRNYqV3SNm5DBY9OzN4qAjBuEkIdSuyA5IwD62mR5b89VXXz2UoxRRkbEO/JBfrJbyqJIkE1uJz6ysdmJsck9oxTspeKBl4Ct7iayjYZNBl9YePel1Zi5pJSZrGwdLbSxweiVTUu7N7RotdD1SuqMzJzhej1vn8YR/Dvk83bcJzYQAL6cIlKbq/x3PV9tqfqeF0Eqe10xIOf/XQUg126Q8xvhqg39SwCwLPiXnUvVBrwI4OeuvWy9romZRQDI1vCa9xaBt5joFI9VdZ1VIJo9O1Ubmar1qHpf8fM/9uzKdlzX7p7KHuCyHVYVQFYheNmDdm4hsge2eOOy4xdvFmU3MiHKQxp2lru1K6lkf2RSSh/puLPH9+8smN5pGNqWM7v/wz/ajz9+p6DD/BZkCXbtkBUAO8ggHNNBpKOSHNkA3nKyrgE0PI2wXtBSny9ebWx3bNjzAgYn+pUNyUURoKRAQuDvutQZYEd2J+842JA4pJN5kRlAPBHoeKlJlTopdCCVRUbrJB0yEhRLsMCpyQWcrA4KPfNjWw2Na7C4UZeCPs45ztA4KqtCL1OCyTA1U8UWjieFGdiaOB2kQbc3GOrvH356a7d3XyowY3L79PwsxwjKeRs2BJCINPNI5uilZsp0pEleZmXGDu1QpL4QymY+DRDb25rZw3UCNdPGNxMNuvvAuNmg31Pgx46JjQSkEYABCxzAEZIKii9sUABEStr0SMmwhpORMj+EmW9fvdLA/MNPH2zUH9hgQPmQBJTzcH84epysG6CzSrYaHkcpBfII1+mSYjA7PXMjH+SaKFFyPfRgeW6Z9as12Ih1BZjcF/p6g1FfjhGQa6hCwMKMKf8mgB/MSheMpqLQGYxU6kQzc/zVb63TH9vmWLNktRRYH9eJCDXDm9e6b1vKmZOpdeQYn1YLeK4QoE5Fyb1gS3nT2Zj8TybHDTL/T0Pnl4DuUozJb5rzQFoEunxg+1mQq2CK5uPEX7LZz7+/7FjF+FUG1MX3VcWufEAvgsW57KgqC6oCnEsZdxng5EHu3PuL51m25sXrzx+viBM/y9yqTBjTDdhnYFc8mZeOGOQBruwmXgOA51D/0o27dKOKOwBeLw85VFHYPaMXKcsc79Xwe5r/lIfWz4+2b2N307fDNrH9h2/su9/9i83jpVwPEphup5ro4uySBaIyfD3KiwzyBXAAzZ/dfKfTU1apeaZuw7ot2HQcZ2fRaiMRX3QTIS+QddXb+MG5Xx1FLc6NQAMgLVaJ1dodY7CcXb9kvnAXgERTa7gbwMkZffpZpyMGpYSOW96n81EC37FTucTbDkVozeYdTbNwbAGYI6MvuMd6hn6dWkyZjiRZmJMXAoSbyQ4gqzDw3mja9PZGGdVuf7LReGIHem8MZG8SiWGvIaww6pA6ikOD1zlp8HytUqsHVfz76tahx1k7aX3ofZ3qR6n6AzKUcck4GCtAy5KNx2m7s2HYtf7NSOXF+TwWEIaBq9igpMIgvJcE0R1NbDpkji3WPaXcTelzPVva9NUri7Y7Wz7PRYpBy5LNCEQc19QkC0fcu6V+rUZSlpQ/R9pQZOQOvmOAFZ/NvYGcxJ8sAwSEWTP6pRnxiH4b0nSDcGA9+p+bWCAEgxTVHvnfhV1JxcGEHYymVg+QOWtatzOw4c0r6918JXLKbs3axPrMNn1VstjFQp81GE+thiRZej08z5RF89UTf2Y+OXI44PloiquwfKq2vPS7nQe6soBe/L6XxZ/8a6o223/JeZUF3jLAzY5dlVEVNwMvBbtz4HApgypLUoqgWhZTL4HrNXE4/9lVWFFcu6rruZQsfXyOsqHyqgsv21ld2gWVPVTXHqeYhVUBXP7B4j3FXl3xISguXPY5BDUXTvHSpcxYxXJsqm8jduB+a7OnR+tMblQGq8dze/Ov/8seHn8SuM1Q58chZ8f7U3FkRg/omww6dtw48HV6zNQxoY21DE4EjB+0bTwIbB2txfxDXmy9dSNYKdtrh292JNBrJ+3nqZ4OJI31Xpmm+ndpWTPLtJivgzwCAKCviaY082gZrVxqMnIip4TZtOZpr6wTSxj6k/QfyVLJhmon+k9kGbhy7229xjnA/fgAFVn2oCaTzt9Jgupk1ocogQPA4STFGFiM1mi5N952IxUWCCmxXNYBTWYTfSQBbzZRYyRQ3EjN10hRD26quiez9XEEeouUbjtNHBLaunf7U8Pa3Z5k0earyOazpa1mM7ubjOzuizsNsdOLBcDHk4lm3XCUGE0G1glD+/H7txZ22tYLQ5E3IMqQMeFJuE12Nh0P5OYAyQftTNiODJI3dY/w42NIvK979TyHfcqA+V4+d/o7vnhowaWyXAAyYwhcL2Vfsll3IXAT1267ozESZuU2yUoASGZ6POBNeFCvDck4rIXQD0UnlHIpm61wMrUampjBxHqDqTXbgZ4bHNnNWtYbjW2zjjS3CeuGfqPtjhZObj6OipCRcl2UOT//fnmZPAtyMhxOZdqk03rmT1kWlgXcsrflY0tZplAW/PPf/XPZxKXssHicKgAry+i0JUgzj0vZXBEIitd8CZyLn39NDD0Xny8B8Ln79JJrLQO3ss0Kx3zJZuPjeuTBrniAqgex7OE5t4O6dHP+mt9n51xc1PwXpmwn8gnsCqSWGuMHiTtZbxKV4hq7nQgo/dtXFrRrNv/jv9ub7//D4vm9zRexLVUmayqbQP2e3gm7ZhEEOnV7eo5EDSeQyzlFJSxEpfd2M+kruMOajOjL1ciApuqDoQGJIDPlKAa6FUAAYSyH0K8ECSgXQhRIfd/w2BPBg3JYvSWgQSdRlkASLHZyi8tuMbBMJkSLDp84ssamZtAAtt2+prIcIEmJFaAlk1xFK4m9EDApw8rQdn+Sun6XeTUynH6oc4ZkMhj0dS0IQGcD1FwLWZXUUdodZceUKzUjJ6KQz0sK7OTv59fDuVJWlirNBpd2F4N2sQB3R2BmjVEOSn7cD7Qla522zeeRLZaJrRhJGARix9asacvFSuU85LkeHp+0cfrlV1/YbLmy+w8PdjeZaq4OUOd6wkEoXcztJrFXt3e25L7hb9h2lufNCGUYsz2LhHxY2LOn+VzAwmczCwdbFsDjWrnXEIIofbMByUrplDzJKikFs4nQnGWA1FdLvUh6wypVNunXxQJcMstur68yLGSe3iDUtd1MXlldJV/GVAY2fv0r2zWbckJgXUdf/EKiBPt1rAw6HAz0DMOkbSPwnTIyISLBGhWJpkSB30dT0FVNM7o6fcyfB6eyrKwM5IrZ2jlAygfsMiA8F2eqNtllwHEu0OavoQyYy+JVBoRVoFIW24rAUAakl+JqVUJQBGavtHyuiVr2+cVr++84p6rsvWrzUHyGPntezhFUqnYilxaxKvMr+3JcOlbVTc0uqgyQz93E4g0h4/qkn5mOGQAmu40tZ8/Kcg7R0lA+vLt7bcnbb+zxp2/tw5s/2+p5ZvMoUvChJyMpLTuIJt6Azh+0bROvmRGw2omMxan5/CFrgSAxDFq2mGFairUPkliB0ZLjz+FUt3aLmTmo7HDvj7ZPmPsiOMPcxJMPSkhNn+f0fFO50gezJb2fqtb7vBweadD4gDVeq75dSm7pBH0Rcdy92ufNKGtSYpNrN/R8uY4jH6XHzc1Ood7X6h/JHgMGqTuB1Fy4TjkIMDgt/U4nMZDdAciMc1BGgzABOFLGVfDXHJtJJYTKMqVbsmbR8lUedkue9YaAn/rCUTqDeVqvSdmmxUwipWkG0rtYAu0tXu9tISFmH4bv9nqu57lYyiaJ3h8u6rBiyUqRHaO3y6ZhhSC1hrJPIn6gjNOu4Roe2NNsrv4emqZsKoIeIOPyW7L4YQYuSQSsq+el3b2eqIQs8efUvgfxAanqYNq68evgHlO2DHsDVRnI6vqDUJub1SoWwQSjXQAaEg3bhOFgaMEgVJbKPRuNB+onDkYjsUuREet0hzb58le2jCKLlzO7vfvK+jevbRUtbb2cW6ve0pA5Gxl8Dun9kb1n/U+5JqQu5/5dZCSBgOimt/zx7xblcc/uyjIevr/FjfK5jOlc1agIdlXgV4wdZTHoJZlDVQy7dIx8wC4G6WvAOh/LqkqHZT/P/+xcklC1nsXrLZ5Hfn1fEovLPu9cSbTqd2Wgq5/lRw+qkLgMvKp2ZmUP9bWAdul114Jl8ctSltll58kXNNulnlAlQftPPnVzDT0DBPHzo7WGExt32/bj7/7RVosHmz1+sMU8Uk+NHtZyA1UdoV7sd45SOaG5TxmwF7S1oydggBEEaZiT05uRNXD5Xsey9kEZxA1HvSS0ZoxBAQUiBgHTLFnRj/OdFqMOXBuBGwkyAiNBz53dHCAZcifiwazrdgNZEaXwqPOmvKkDU3rbb2273ctYlNKnRKSzHoxEsMn2PKtEaFgkF4bGG02VtlAniVawG+sWhKFnABB/GDbfbNQrVAlVgtRIgNF72qkPBr3fPdVgEbpuKSDLUCJgxuaDMqPmunCHBwyk0M+Au7M3Jd+ZqqqQ7Ry3G/WsQs4N9mO7Ya2ga0+zlc2eF4Z9jliiANfTTCVNWJk4GTD/2Ol6vxEw5FrInii5UnoFiAejsXq1gCb9scVyJWakr7/3rrKNFNlcvFvLsf2nDzNr1I52Mx64Mkk6r4YmKtk6LGEUTVgXytPociL6TTl2uVoJ6MajsfqMlD4p6/I5lDlZF7L4wXCgMuVygXpMV9fC6waDqQX9kRwP2uHAuuMvNNIgNwiEpIO+7ueKERvcFNhQKXtsWUDGqFnUo3p6bJRYV2VzGtT3Xl02QU8JFZeRRt3to7KYUZVF5YN/VTZTBiBl76vacOdjzDWAcikmFYHj3Ea/eKx81loEu0ufW7yOlwBFMVsui6tVGe1LgD27L+cAr2zjUXx9VdWwbPNUdTxtqsrm7PIXVLwhZb8r/uzcjTq32ynehGtveBHcikBcRPrsuPw8P+jqx6H+tLXl86Oo98hQfXj31vo3t9Zdz+37P/5vi1czmz8/adcPsC0XkTURbSbbYFi507WgUxOrr9Hp2Xo1l/QWeRIMQnQkh+O+dWonW68SlcvIKAArZ4Ie5XKgL47+V7caJTR6QKOxU/qRnmpi1OngBnOQEAsrEyBFpguJrlONfhpMQ6jtlOIc4Lqnmo8qAAK1kyXJwSJmzCCvAMpYHmlYnbKn0+Dp5/EzzsnHM2AQ+nA1WpdkcmRngBIgQoaCpiNAR4bb6w8FtJTpNMqQJHo9pTtyN+mGcI6pGLfm0ciymbnbwQz1+8V1wlZEJQUAps+lIFtD0gqAaarXCVlmNZ+52wAyX7WTDdoN640H9n62tNnTwnqtro0mBPi23T88Wr12sFevXtlsNtdjIiWVVDqLz0CbdL5cpAP2NYE8hBZsfXAyZ4j87vbWfezkBedZZw0RZxi58c5m8UbSXmHbS5dYK/n5eykVNqpvZiCubK3b7lqvH+peUYLG045jY/tD5ryJY7FZKd3COIWVy4aJ7BJmLKXVPmXlPUo9rmLT7Q2tjnD23a/V22x1e9buDWyfrPw9qS4sJrnZeARM32a7J5DThkTiBt5HzoI8WdynspdnfGKnSmbs05+qqlFZYDyXzVX9rgx0ygJ4PhZUZZnnsouXBP+yBKEI6peAoXi++X9fis15QOTvGeu8DEyqgOQl15vfhGQgVJYFFgGq6hmoWquqeP+ze5sHu+xD82SPc9nUOSC8FqiKC33tzS4e/9xuILuu/Huy12dgx7/VAjsdpA6PSgdkgP38yVano4aCoz//s92/+94Wi4XNF8/qi6B9mWwJ+qaSGrvgu+nItlFi9Y4PdBOwVC5MNQWZceu0kBXb2HZ/st2RoWnkyHidlw9JttA7ZJcOHZ3+DrtpejJkUzAgYXNyVEqOH/siCC93m5K+ynbTGkc4cSy364FqzvA27tVkJGSgzGQ1cH2Aabk52HYH6QGLoqaFg57AVexIZveQM0PWygj2A3fOxleu7aUusjSyRmj5ADfgRdbKuEUmNM29EDkFoomy61SkGKNYSoWMM2ArxOwZdkZiBLojBaVEMh7Olbk8NYiAyj09SR9JgKbPADwlONaO+9Eb9e2QJFJYCcKugvyHh5nA4HY6sm7Ytbc/PdmoF1i/H9jT80wAwtqSaQHs8+eZjGGZzyNr5DpZXzmadxq2XCwsXq3tl7/8hYI+DEt6nK6TGQroV8lG3oXM1dHng4G53afXtMPRvpe6NJxkYoucGn1COTaw5v2eSqpk+/TkEhR6GMjf7K2H0W+n6f26sCOiE8aurC8C1Kw/HoLtDgBv1h3c2Oir32ozMv36t3qm2MRBHuI5RW818w/kvWTeYTjUc9CEUUzPWBsWr5C4aLoHUs9qfXNDBl61Kc7HmDJ2YhnY5IGpKkOr2lifA71Lgf+l8enc5r4Yl6pAtQgQVUBUTBaq1i17/7lzK/tdHiwVL3M92zKcKFvn7H1F4K16f37TUgS7PEgWz6VsbT/L7IoXU0TmcwCW36lVpfJl769K5asu8hKInnsY87/LFseVUph1I6gdbR0tvVzW8jJe9PDBOqOR9Rt7e/fv/2CPH96JgblcUsJMbLaIrFZHEWRr8Xpnw+nIerKQoV9B2THSULHsg+g52VFDzgRuCCtRDKsRGEzllmTDQ9ZESRXpqaPtai27hchCCS3ZuWQhoNZx6S/1fGBaMv8nIgFBFlKDzzuJacrPYU8yz9VFHxKzVhRfErl8E4wIrHjwUc5yKRl6gQys+zyiHBKkk+kCyAQx2IAAD68DegEFzRC2OtaHLAONX9kgw+ZkG4El0cwSSrQCX29Hks1wL/hDb4oSpkSQyQy4PTl5Kv5OUGy3ajrnTOGFEqsG3k9S3FRGpP5k050lNutYbglSONlsNOR+ajXt+3dPdkzWdnvTt8F4Yk8PMxuNesoykSTTdXedacrGA/BGtxQQgr1DeZrshnUOOg375of31m607Ne//EplabJXsmYAh94hvnxPz0tXSFG506yvkQfcEXwukpEJMt7lcunlZqTJGFvZH2w6HekZjJ6X9uqL11bvQPaBVYpId2IT5gtjQJ0ZSrLrrkubaebSZ+WY21Ny1uzY5NUvrdHu26nZtZu7L9Xb5P4m85nKsuy86Pcik7dOIlkRwVDFDZ2NlgtXM9fnGzW3CfIRimwTpg2cmJmfZvCK4Fe1oz/3nc8H1HxwLwbPst+VBeOyjDMfB/NEjewziu8pA6OyrC4fkM8F9aqYlv+cKgAsi+lV61kGXpfiaVWsLwOm/PVeC25V61aWuFzKwD/62Z0DonOgd+5kyi6oaqGrHrJL4Fb8/TU3J7+z8QBLuoB1TyRQULaHTNPRLFk+C1Q299/Zw9s/2/Pjg5MW9sxOLWwRu6QTElzYxlBGOlJygz23TXw2DpNM9AeZU+p1rEt/7IRc2drmi7WyD1iMMPrU35LlEL0pYkNLu/UdwskyH0VNHwJGYJNhKDX+JEE8mVISM3veo6LXBNbR94NQQsZI9omrAgaucQSjEed0Al5bxAeru5UMMluZQj5MSS9lbdRbCkJUUGAP1tXrQYNR5JNuV6MHEl/Z7aSeD1kDyj7BsxsMNLyv8ujJS4OS2aRctme20EW0uXZ6ZyKjpNqUIsSkQ+s+6uA9qppm2zCs9Q1LvemKHtzLo9Rs8OWrWbdLNsxtJmMl4+tqTcjoGO9o9wf2/v2TzWcze3039vvNxiXs20oO9GwQXJKL/wJGi9XKls/YNRHwIdSghNOSDifl3Ddv3mnW7e5uqn4pvT2IS2R6jXpb+qGUr2nGrVcrWTuRiWpGMXDyB9cI6xTXe95HZsj3hLlPmK8M9VOuHE8HnvHW6va8TDSm0g+c7Qkwyouu2bQwHKjkq4eMMicblXCs57zdDi0Y3ylbY+yi3R/r+vYIo7caNr55Za3eQJJujHVk5Xp3V2eTQ1+Oz/wE2P7d9AqEfCTV0/s0ilBW1Tm3Ub4mQFYBSDE45j+nGHvKYlpZXCkDy2uA5CUx65r4l61L/r9ZzC4DxGyNzgHVJeAoHqN4DsX7cC4uZ9dYdoz8ccqu6dq11LGrCCpVmVrZjqnshK65SfkFK6bg17y/eC6XgM6PSfrtwVOvT9NxzT0dXXEEejm9n069YYun97ZZPVry+N4W80c17p/nMwVV3MZhYEpF4ggLbqA5qgYajrLKibWbp79COY5gRP+Lrzt9rCjeiJCACDPngioHgZTsiX9LWxFCAELIJ1NWQTaEaSnlNdRMGjvZszUAACAASURBVIxG0LMiawi6NkSWbOslSDJKnMEZZG82mZtb2xox4+3eDlL7QDKsKTkwvb8Xum6jNA+9X8gxZQmzw1i1495nZAd1huBXyuzoz5Ge9YJQ60Dv6jNT3D7KKe7PB/1dvUU0QyHz7N2eCADj3xnT0h9sc8JPyr7kd6yLi7g4KYJ7BkUeNuV278oklPdwbND8JKCKQ3zH2Z3ddlMqIXuYm7I12lm31dBYxDdvHrRGX30x9vnCI+SflshFABb3lVgt1/J2x+7fv5fcG4PWnH9AvyxZawSA9fzw0webTsc2oLeG/Bpgvt7ZeDiSqsrzMtLGCJm0/TYWa5J5S0YOWGc+R9ndauUbsFpNUnX8kR5mKuNGH4/MTT3LTmCz2dKi+bONh5Qq6yrJslz9EHHojmZJEcOm7xlO7tRX3m6PFoxuJGEGMaV389pqYl/GDmz1ut28+oXEusliqYBQAicz5I9E1VPTX3Q1izFB9y3nRpL/fl+ze78mHuSDZvb3soB+TSDPv7+YpZTFmapjlmVL5+Jl1bGL7ymCSVnQrwLx7DOKoiHFz+bf52TUipuV/DkUr/tc4lMWx4v3reweXLsp+Xgvi2D3kt3KuQfqmofz0kOXB8A8MF4Haj8/A95HefCza4SPAsNwd7B2p6EZOySj5NJ82Nrzm29tu57Z/N2Ptpw9yAplkZqaRlGiMhb9q5DeBkzIJlJWzKMxkI54dMP7Yx6iZdpaP+xtjs1Pqyumnfo49GACNCS76knRH8JSRuLOlPnULzNlXRA/6JPxA7p1EFt6Yc/ns7Y7+eeJRCDT0abtVrGOdTQ0LN2kVUPgSEOlO3GEkcE3ZtNkTtqEvelsRLJf+j24QLTSrI7gxntbgfeFyLC8LuYmqcq+6ATKP87NcunBkd1QStUXiepmA4ksV/3PnOCBWpwCmD8kA1OfkWCZbVAYQ4CYwbwdowci6dQ17O1rhdPBSXqh8pNr1yyA/KNZPRRXGurbAXgxepwS7Q6kQvPuYWZhs2GDcahSNfchmy/khAFXkS2O7qUHVT8M+g4gsDLZCIipObD7+wdJVpPtd4OeXo8dEkvU6w/swyNGtZHKrI8Pj9YPAq13nEQ2Hg8EbAAyYMM6zOdzPZf8PCt3Ih7N3+nzcXyeD8qu949zlRX7XTJ6NlltvRdJNJ5zjUS0OhobCQYTq3VG1pu+0ojCNo4lPt5udDBDNObaN3Fk3W7fxl98rXJuEqOtubRwNFW2yXPKM0FF5CSvPHdgz3/XvHf3+ZB51Xf8XPDOxwLfFH3ump79+1yAvSY+/Xe95lwwL8bbc0BaBZx5kK8CiapYm1+r/FpeU2krW9/sZ/n//netYxHgiwBYtsHKroP/qoxZzOJe8pCU7R6uubj8Tbm0cyr7QpTtIrLdY9UNd/kiZxJSTuMPX3r3TWPAum3REhYeQZv0a23Jw3tL5u9t9nhvjz/9KOUOVEsYACdTg45eZ34Mi51GQ6BDCe35eaZdr/TqKeOkpST6KPOnmYSeKQEe9xtbRUg/9T2TobRGvzD1T4MliYRWGHas1vBeHEokyGR9FEmWegpMT1y6Eex1+UoIEIDcGgWXg7uHw5oEgAnC9ILIiijbsaNnfaQekwYk1EDcA6Gm8qXv9HwuTL1OGKRBqOwBOTD6PIAsosWi3bPA9aazPiWQ7GowsA85Fj0qSoPbPeMaTl2HGMOgOFdHpufjDa4ZiUKN3Cp4DexTyaW5dqOIEYA3UmlpOZRSKMPyjePBel3cAdD/9E0Nw+dkbZB01jvGBhY2vhkYrcTnp2eJQLdT8ePMxoaBd8q5el41zxjY2w/v7e7mNlWvqWk+rofLg5zoTwIJSDPj4dB2SMgda5rJvJkObXMwe7h/cm3WVmCPjzObThgIj/UsAmqyDzqd1LujzMs69APv543HYzklkPWpOqBxFcSwmxIlp4eKuzrrBKNyOhmrh8j1u/ccoEQ/LrDw5isLp68sGN9aHMXWDfqaqWtSQqZs2g+t1gAo2zYYTmQxNHt6kIi0nDPSEQ0Bnp6PTDbMe3Q6h3SmNf/9LH63y2LHNTv/qpjzkvdWZUL5Y+fB4VrR+XMJRNn5FT+vLKsr2wxcG3fPJQvFuPqXnsulRKZsTS/d+3PgWgb4+XXXe//u7/4udbX5JPfzEgAru6gi2JRdxLmdQ9Ux8yefHxnIKLRlu7zsQfkM6JQrkB14yU6+YQSV48Gi+VyMNzKipm3t/k//Zo8P72yXRLacP1icOOuNUiBHAaggPfS6qm/pWDDbNgDH3ge81wwxM+PVwkEANt7awuFAvnPLeCFdRwaRsaGBmEB/CRCI48T2BpmgjUylftfvp5mf7HhSUgsqHFIX8R0uJUxGEFgXzTpRe6u1xfxDjNhjNefq5SfNoLXaAj9KZZRF6TMyvydWKD0rgqJ825wRyG4Aw1aCPhlNk34ZmbNeC/BBFmnKEZufuaCUi1ej3UkWQr+QjIVSLJ/vVHtXUOEzABcfS/BNCaVAPkPebvIkhAyBuorPG3JufG6ElFb6Mz4EWn5NYxpmbfqOHTQiazYkQ2Jgvd2xZF+zVRyJtDLHR3Czt/Eo1LVAJJG7ONdRr9uS4W16a+22zXGSWK9tMh4L4Le7tebunIfBwL7oMJ5xsalodWyLws0qsZu7W5svV/b+/oM1yKhkD2U2SD3uXMi5aaPRSGDHepBBZ3Y5bKy4f/PZXM8GqieAHSVmKgFRvJZjhjYvWDrV6xb2uyLEZIa/bHK4L73hxHr9Wxu9/oVAjWemN57a4vnRVo8fbDQcWTieKoPjOW+0OyqT0zukkpARogBInhsIVPKFTD0N2TBlm8ps85B9N6+JF2XBvbhJL37/q0CmGDTz8ab49/w5FrOVPFBXAYhvED95/eWDcna+ZZ9R/Fn2vrJzLcbLqnN5CQBVfX4RpDLCzrkEqQg6xXtZdl7Fe3dtAlYFiFrrTC7sJQBXhvbnHsZLO47iQ5Od8DlArDrm5w8kJTA3U3W1D1eSpyPvoHAQiUGGqY2mmImbZOkKGMOx2erBvv/9/2uHet2e3/5g8WImWj0AR6mTEh3/JYB32xinMhPG7h3hYhzQPfjWjnULA7I1BqkPavgjPswOn2M060eLoo3+3uvgd3awZL3TgDsVM8gJlJegnPc6Dk4KHqkBLT00CVpznRKIdnUUMgHOIYB+3nY2qKTFNK5Q94CH1mX6MwKn1qjuahuAEP3NbAic2T3GAFU2RN8yvT42BvUaWZfb1pBhSn0Flmo6hK5SJBme+oPMHCIsDeDunS+RaklShnR1FAAOcg1A5psIGaMqczPbHcjifNCcTBamKfeUzIfeHSVkjXycjrZYxT4zWKtZsk2si1Yotjf9ht3djgTw4WBsMeLP88g6vdDu5wtr4ZE3HqovS5mZUqj88OgdAmEK5k17//5eZBZMb4NuW04LzMWRdYUisHAfeN7IblGc8blFRJwBiufV3J7un911HQPZVjMt6TooAaTooDLCoKyazZmEAMzGk4FKz8cD2beDH8SnVrdjTyplMh7SsZ5ECRry8fNNDBqXsIJPysoA4XYwsmBwY+H0tWbu6g3GGOhN/qjrpSfLfWecJgjR4Wx5z1fjBp9k207bvTN6U/EDbaiyZwnWauqMkP+uFis9ZUB26Ttftdmteh+fkWdXXoo3xXO8NmiXgXnVtWcgkwe3snGMsmvNgDU/P5c/XhXYXQNUl2J42edUbRyuuU8/y8oKjgZ5QC/iR9l94mfK7K5F0XM7mXO7s3M7p7LdV9n5FHdB+R1S9UNIAHZpKTQBPy2Q/5wAy66WTEZu0PHSDttYAsE301t7/u6P9tP7/7RTEtv88VH9GYJ9FG/lJH2UTxzkjZ3LdHXos22lMhHJzicQ+QCxZ4gm9Atp+vcQ+WXGbuvlUzIVNCgBXQIsZqYILQMKvR7ecy3JX5ExIDbsw+kAjFPJyd6E4a5joZk5QAz9Ra0NZUEyvMNe7uPKGNqUB2siWMh7LlXA4DyaMgRtisTAZ+gQB2bY6BN6kGXWTD568FiYkdusU0kw1hmApGfIjJvbGekPmZ8h6uz9QcACQNcYAzN1zHFhlssGQNR1NguIGkPicIam3AAYzdC4wl4lUmbUPFv0ecQsQ2IzAEA+zZ5tuUzc/qjVtPkigvJqvXbNvrrtq2QJSA2nE3ueR7aKttYd9u3N2ycLGweJRkcb+qFrHUOSaczV4TtnJ/0bMGYTxSYEglHAPU/NfNmsMPO22fgmS/4RgB5KM0FHRr+oujC/yexezLgDm5B0Vm00GGpNpDSz3oj5yFgGwEcvlfNYRWR9NZtMp7aKY4H54/NSy96wg02GA+sP6eti4+RuFsPhMBUj8J5et4eiypfW6k9tMBhaqz+yJHKSVQPy0R62L1JmOEi4WDlzdxB0yMAlQMDsYdpb9X6va31q48f4CmMqqe9dWTAsZj7FjXVZYD6XsVybEZTFl3y8Kwv2VXHqGlCuSg7KQLCYUebBoix+VgHcNWCXX69ihlh8/6V1zwN2Vbb5l65V/thlG4TSNcsLQRcB69zFlWWC53YrfoNSBp1m2n7eWD63U7q0qypbTL50P2+K+88EEGQiUPTp9SSJbcnqKI/hcF072eN3/2EP999bspgLmJJopfmwDWVCgg3Cuq223itT01RV5Hk2004WcgMyXhAjCPgEyqDbVb+D7IA/ZB8EboIbYEnJDAktsUGxiJEqRl8sQpiJIoLUXKZLTuMtBpsxid0ITKB2QzwQeCFgn8p1eRZIb++kQNjtpOod5FiQVSg3pfZGUN9ZH5UoscxRGeYooGb+0D/H75/KkNKxlAOuswZxTmddsZABvNhVIcPG7l4erGRFmZZiZndDRsd8FwPu0khRNiZSSpqVId8m1Q5Kk2R9SGvtjk56IagyagF7c0sGvRbYSKj6sLPt5mjzxdJasDIbLSmkxKuVhd2WfXUTilg0GY/kE/f+YS6BbcY87u9nNhkENrqZSqx7hHnrKlLm6Aa4Trdng6R+lY+3q6JwlyqxaMB+2HdmJwQgAQMjE1sxNQG+VbS2nx6ebBtHKluy4WHbAlEHIWlGU1BOYU0hw2gsg2HzsCdH9WTvAuY4HCDxxWaOUuxsAXDWrHE62OtXEycccc/qlHLbFg4DzehJCQc2783XFt79Qpl3PxzZES1XGK5tGLdeXu+PRraaL0R4YdOHUzwEGTYSEJ8ATp5rPos/WdmV54beYZusL/enKgM4l+3lwakqYJb9/Fz2VhXTXnL8a+Ja/ngvAauXnkdZwD8HLvlya1XmVNyMnAO8stcWf3btNRXPpwjo2b/LErKPP8sTVKo++FpEL3tYPkdgz0B89ubnDKqyh+DSYlTtGPg5gOIEh3zN3MEOoANkaNAf11uLopkyI4ECc1lP7+37P/6T3L2jBHuWrSVRIkdsZotm85WNb0bW73VttViluo5p5gE1mx243AZOYhqiSwlJgiHzzLbGAY9Sys7CwMV8XdhYtBaBxmjUtwAK+BqtxkBlKMgHzUbbFRjl/8bgdAo40NKxaFGfhvKZ9+DotGnGypi1g5zhEltcM2U7SlzqjwG8gBp6jRpY9xKVq7qwMQBr0bYkv/RSLn+kxE+JkfojRJC0r8d/NPQu44RUjk1GuS4rlU4QfIIIVFKgs9SxzAFw9cB8tBIiiwZAIb6QqeJqLokxsrvTUVneOs28uQcQRijrKVLXzBb025hJxL9ud7RlFNt00LZeq2njUU+zcZQW758Xmse7f6Ynt7HhiB4rRI+dhrQX84U2B7BnWevH2bNKjngKskZksLAruYdkfpRZ727HNlstTGYHADmlP2S/+j0xdulJfvP9W90/MnpYvvyPLHs0GdvzbJ5KynmPEmanXA74X7cjvU/+TFO5MjYe8Ro7pIPcDG6mA2X79Ac1X4imai8QqDKiwnch6PTt5pe/sc7kFzLB5TlgJIHNQ0C/UZl3S3ZVqwWA50P6Yrp2UAbCwd6zUiCfXrg2RajioAa02VoHUYOcAHRxk10FANfGgqqMLB+fqmJa8TX5oJqPZcUyW9nvqsD2XMwqAv+l154Dr6oEoQygzmV9GYDngeoakDt3v8qu6xLOlGXp+Z/x/nxZ+mcA+JeCXRGYyh6S4gNQfAirdg/Fi7qUAn/+ey/mwcJz+5dPMkW8TqVE+nUSM24oUO6S2LbbRDvOeqttzU1s7//8rxYvP9js/snWm5WUNObzpaSeiPMI+t69mqgn5ON6J0viWDtqMiAGzAG67XatLG80GFjCCAB6mQ1Aba1sbrt2jzTNP6EiQmGMebBO00aDkcgGZJsMnmPHoxmnDW7envGQ6fE5BFoCH2VJsijv3VFq9DEAAIzgxnoIhFNVEhKybjjw8ifTxYhGA2onBwSAzQOTlz2V4dWcfCCiQeqaIOUWekECb4guPijnTuxgk/vwSWi7CbPUwZh1E9BqzpH75lkPgEP/kBKmCwqzzvVU2Np7fICdMhhGFOSK4CMk9DtjSm2noxzJGRFhno6RBMmjoYyy24ls1FS51qzfbdug11Gm12pRWq3ZauOkmOeFuwsMgo4yx8FwJFdwPfOMgjTbEhhg7dAq3e8odyK8jAN9T4AMManX7VijU7fZLPYM8AjpZS+w4/N4/yLe2rt3D9bv4VDRtc12rRJtL+xLVAC39JsRZsBrXQvrAivTNwR7sYMpQTJyAUEFAFqstpbM5zrm3etbd2E/HGwwHIo0hQgB2bY2WceDTV/9woZf/p8atsckttPup2XIo3UCNDYP7qROCbzR0rNH/9QHyqlopCMraWnTwY7v3lZZedANVV4+J0tYFQPOxZlzwfXcRryqIqVns4RcUvycIjj75tB7xMU/50ClKgEoO37xeqrOKR+D82B17ryKGWHZZ/01YFfcKPw1xyoCWvF6P8OYIhvz0s2p2jWde1/VYuV3TWUPxjlALXuwswvzrA5Q8ewlf8ECIw0jQ0t3j7jdJlYvjqZ6/bi35P6NPf/we3t+eGPHBmzKlc0fHtXrOdSONlcQCWwcBipJIrLM4C+7fsCM3e/r13fyO4MJOJlMpCQCu5JMgBkl+cvRSzvWbDCgl0L/yd2oYdm1uy3rd3sMjSkAbZlRkhwT+2gPMrXGSSQSAI3dtIgGaBaSMWUO0RBpVIbC481NXsk8pGghhmBX836Unwi2J6S20N7U4AAST5m7QbZbZ07RM0IV7FK2JAAlJwTJdXmZUyCXZo9a6rSEecLjTCVT33xIfgz7I+eIaoYNMNROjZk5fRYHa6lUSR/RWbSIVXMfT7ZPySlkcQDAWoP1e/XDyMaTBDk35NYoOZ80piCQpAeINJudbDzs2mQY6PchLNrdUeXBZbxTD5WNBxker4XtSkkSliqsWkhJmwNjCYh04zruZeFuF4dw9EZhMe7t7nZqH2YrH7+AMGSpAa02JT668e4Dz9rcBmFo435oi1Vk7U5PJKOIzJ/sl/GOOmLjzHii5YmhKubB/K5mr17fynMP8QIcDngu11Fk48nY+oOuLZ9XNhq6rx4MVNaa7JxnADuhcPKVTb78GzvSP7WahvY7w4EyPUSkuV6qFe6wDvmJDBJzV+/tMqKgzQ6bpFTMPI7xzmsa9kCSr0s3UnqO0gy+mEVUxYBzwJYPgMVMqRjwrwHB/PGK55Odb9nGvewcywJ7FTBWZTJln5lft2JyUJWFlgHDOeApA8FLiUgZCJdlry9Zl/z159foXOan31VldudS3UvAdBZdc269ZQ9a1ckXf161S3EyhZNSXHzWy2DZTSHIEzyzIVhmnLbrWPNCZEWr2U/WWC/t7e/+wZ7wA6s1bPX0aAk7bMpCydpW8cZGNPcZzIWUstkqWABmqKCMJ0OZpMqGptmxXrsj3zB6gyhSAIqSu0pp+wQGWJsBbDeVESltBQqG9PBUEg1CazU6GqamDKlRAA1Hw27j3y3PFlgARglSHURKjyIFKDMDQAgyTnDB5FXmrAyKq7RHRoM1EMfu6N+fjunlS65BFHKVJl3DE0Ckf4jWZtrMM1zSMYettbiOrSTBlKmptXf0jFDlbAcv3aOUJVuzls/kIQCQqohwjFo9syPy0QdtWGA61hqp+ooPX6OXCbOWZwDCCoPn691O9P3FAgLKyl3AWy4SzXjI0fYW0FPtNKzbrGsQnR5WsjnZ4zJhPsFWlBG7HTFvmaF8nC01x5ZsXDZttY5VVparukhRjHAgo+XjErPHJ/v66y+lx7lNNlKl8TK2l/i4Maxlst3Z49NKbu2joOMlYtRyWnXrBD17eliIAAMLk1lIJMWQJaPEy2aDLHbMyEG7YxFZnEqm9Ppc5uvV7ViZIcIElJi73DsZ5rpGJ2CJl104/dpavaE2I5zTcDhNBQbwCqTX5wPt/J6er8haHxV4XDyb+yhNzBPuIDNrs7mCoJR+L/lcnk+elSKoVGUYZRnQuaD717z+Ehjmg3nVpj7PpqwCnvw5ngvaZQlC8drLzqO4lkUQuhbkXpKFXcpir9mwXPOaq/Eoy+yKJ5Zf8GsPlr2n6uEqQ/Q8MOZvSD6D1A4/zcLKbmTG/vL5HSjrsP9yowYp2LF5lM0Jg8SbjbKcNYK+DeaPBhY93dvRdrZ//419/6d/tUY4teX8yWYPP8lyh0wgSta2P5mNB30NGJNdrRPAFUbgQQ390QArl8jaXcgDHTuhXC+Lk5oGovM7WZr8hH2YlrsD4wcdseRqUM1XqLmgldiTWSjgSpAA4DqwKmuIHTMu4BmVeJhScQHcXCWFchoBLXMLIiMi+xMrDyFpAhLlSfXTnFwBpdwB6CRAZs31X699uqqJNi18RkNB2sF7L61HdvOyOINYgl6kju9ZNCxObeLTTE/9Pxmupz/nqCRxKh95KVQ2OTouzgYwGetmgCiAyvs1qnB0IkrquMBgtoSt107cAewAD/Qko/VaYx9yVNjRH/TRgOmob/W665OGHaS5ApXqFvHOFmtStpMk0qbjkfpRkErI6rangzRH6aEl263m8+RSIQ/Brs8I7rbK0BgIv7kdyeJny3iJSsVeDoa1qfnB484W88RW8dbiaGFf3t1pvXeHvfV7PTEvYUFyLpJGa8GubdiwP3DFHVw0aicbTYa2Jns9Ie2GR17g/cfQB+wBadR3YA1nhCQyRDJzssjR3dcWDG/sWA+sKZJUgD29lFOmd19aHEfaOFL+51nTMLmAuy7X+R0OE/joQVSS48VOmzb0Vt21w2fvfBDdB90/xQDfN13z59zGvLjxzoPFuU35ufcV41j+HP+aDO/ctRYBMA+a+U1CGehXvfeatX1J5vYSIMwnK2Uxvez3xfPN4022BsX1/2xzkIFd1YcXge4c8JU9BGU7mWvBs+pmVO1SHPTcHy0/y5M/Dow+vlyoRGCgSdmr0+9bbYtdz8ra29je/Mv/Y4vT0fq9vr399s+2XMxVKqP3sT+587RUTnAuEK26YctVZA3cndk1z5dM8CqocPwDhqgHpLgYWu6qVHiCNYkcl4DEm/nhaKQ5u+0qsuWKPl3bujA6exBTXPWkjVoJwsvobLKjBuQggaTyTJlhqHbMTZ+too+SDfKKIp/2IlpBz3tpct9OPeGyHbfyLg84dZUdHfSyIW8noGA8inQMoxt7jUXodcoHnZQCMHGtniHWHez4Wepjlxl+khHAEpUsWFr+YiqfGS4dLz1vfSpZYT0tUbMqCpKAHT08H0BHIYe+XRxvVIbmmYFRu1rGtkoiWQNR2qT/xHpg1tps1ezrL6bSRm3awV69njClacdTyz48r2xPz5CMMHWZ2O9S9qmIRbHIGs/zhd1MvMzHn/FwoOumlwbAwci9uRnrHB+YrUN7FP1UsnWYkjLIRVHG7MP9szJW1Hm+/sVX9vj0ZC3MctswMyNlyxLG3mPK2pNVkIa7NYPpgtQcm36g5jaNqkFDMmqtJmo8HQ2ho8mpgoBm7pgBde+8cPKFNcMba7W7FvQZf8C9/Autaw1yzGggwQRMYymHA9iSaqNi0W5bsprp2QpHE42JsHfJFFayzatYyhpHYEP2yRcve37Kspx8rNIGLYeK+cCZ3zCXAcI1Wdu513wWSAuEu3zMqcr4qoDkXOJRVeHKr8MlgCqrnp17z7nP5HfX9DWL65H/vCJGXAuaVc9GGbhrw14EuyqAKQLUuYewbOH/WoDLP6xlu7PsfNitq9TXQYz2814A73NppoZtotiS1UJSR2Qy62gly5j5N/9hb7/5nTUGY1s/PdjTh/eWbHHs3luMeen+ZANMSvFRg21GiWft2pcq58hDFAFlTC6ZwYrVa4NkUG939YUXAxJWxHGvEihK+qjeH7d72ybOyoPyT38PQAsGoR3W9IcQ6W1aW/NxngmwrvTYyFLp1akUls5RoT0pgo7KYylynVBbaShjIUE6yNEcaa802CgLdHKLHkJZszRFGCEAAjwiqaQ6h4COlxS3bkLKIoO+svXxiyXjybQcj54i6pycR8MohY8teG9HuaVnkXJi8IFkWXWnottki5poS3t2bpzER7qiCvR2zpEyLR1aQAafOY7DucxXS1tEeMBt9Tuyb4Dy/uHJfvl6ojVex5H98uvXIv8AeMnmYPcLMnkn0yDEvd0445dgvT9sNBtIf5AhbgCADRVEEYa3KWMiKA34dLtIgYV2/9OjRjAohfdUtj7ouZVtUaNpT88LjRts1om9mvSVhZOR9rp9lS6Xq4Vo/lG0FmuXOTuOzXPjJCHm8Pi7l1HpqbkoNFmqM5H9e3lw6To2GsxiNtsW9nEpD234+rfWm9zY7gSZKrFhf2jh5JWv54kZUiocnrFxX+glnjAWFgkKVvJavT3tezQ2Q8XFBzQ4J1Ul0pGdDLN8Y/a5hua5uHQumyqrJhWDaREUyz6rLN6VZVfZe8vi5TXZStV1lgFrGbBf8/5zQFy8pkvnnE88qtb13DkVNy5F7Phrjlk898/ArnihVQBVtSDXAmX+gajaUVxC7cr33HbvugAAIABJREFUUU7cbaUjSUbyiaDiVHkCIV86hrpnD/c2uJnKJQCy/37xZE8//qfdP9/bcDy1N3/4N7HfKHWRDeBXhzRYIDcCNxyF7Yd0GAFThA5zUoLKk7DlDqllDazP/UGCw3znYQ0iUyVyAJT5NSavAA9lSAR8sdIx+YYFnbZ28WJeMn9Hr67RUZAEuJSZqRTYkCajwE3SXPTTyO5aPkgsUgxg31E2mg151wAzNyD/OBKQ3XvlZ6lbt/d+KBm6yLP6bmReBNaPMO51yEx71O8jv2UXQJaUgpYYmZ4dC1zpzYmhR8bmNjROfkkBUIHYZ/gaza5nhicfynewoxTo6iGspeTgjlvbcdz9yQeyNeCeDv3Ha3uaLSyKYW3udM+en5bWD1sCgdNxZ5N+x25f3aiUyDU8Lne61y56Tfnay6aaJ5OBLGxRt2aSISuMyXpNYwOc72I+1zlAaEKNRaMRqdMFAs0cE2Bgho+/Ywv08Pjk1P7t2r748iuBNN1Z5tsoQ6J5CgkHge7JaKAkm3EYbgfViG7XmZYCUKmc4E6wE2GJcqck7I5H64f00twEmDUHNBkbGI6+svbwzsZf/kpkrdXzBxuEA+uMb2z2dG8tZOrYbPW6Im3JLWsPwxgFFcrlPvbAswIgZv1JxkewOmKtP/3xEZfUjOSjQzzPUFU8KAuGVQG0eAyvVMAu9o1dVSZYFvCL8acsA8wfsyzmFT/3GlDIv+ZSBlcFVMXzujaTzCccl64tf73FcYCqzUQRhIubmDzgX1qrsudFYHdN2ngpnT93jOLu6tKJXvp9NUDyfaa0uFdQRD7Ld5F8WfyolIkoGR62a4vmM2uHodhtNO5P0dy++90/mg1vrL1b2/d//FcBFKUv/OrIuPqT0E4QTPDu2u4lRSUjTPVejgpy+M+prLbdSWAYQWHJcwVtq6flO2u0rRcGcimAlQkAOUKdNM+ExBfO13IegBtJ0iapqZaCUIdh71QvhfdAMoH6Lwo56SWDw0bPrueD2ATjw9ZHDpSN+VxVJtDMBoB1YZ/vGZymIdN5Oc8QWXcVXFlM1jXt5TUgorCGRx8Ip4SclamkWEkErtO3QWPSiUNHyV3B5iTY0JNz7RcVQSXrVrMTpdnULUKSZqlMGuCcDa/D0JS569aZkJQP6RtBnMFPkEwOlRW3Dzoqu+H36JNCNnp8mlm0hujR04gC5wPLEcWT+mFtv/ntr+3x4cEG/a7NFht7mMfKROixcky5LjDgj4vCYSebJJ4LXAPkwr5HgHmqc0dyjEyNwW8kwxg14d+UMlH4oe9FxUDEmASGcM0eHx8kFUZWPxhg70Mf1VmYch9YYxUVi4QyHmHh07I+z9XBgzj9MRGPUgk7wI4Mrhd0xBAFjOn3wTRF9g3QB5CZ9UN+rN3tWzD9yjrdofXHr+ho23oxs9HNa33H+F6giAJhJQj6AlPeT5bpqT166omybETDM+CCrCT3iM/+ZKDm/Vo3fE3L4ZeCQqGcWQzMVYH0Ulyr+tiyQFwWjC8B6bms9IpL1kuuPcY1mWgeJIpxNr/peEm8rwK7IiCVAVRZYnUJ5PObmM8Av6yM+deUHF8CbGU7rbIdQ/Gm5xcg+3v2Pmdiulkli/yZ0npqzCq7nP3aFs9P1hlhXklZZ2/7hx/sT3/4F/vy//i/7MN//JP99PBOc3ByJUfjkYHdm5Htt2uVMylfakZMXmVHG45CCS0zXB2vI7mfb7aunKIh7nSH2kVtgnPbkHmY5LkglDCHRZBBHkyjAriRQ0BBgqpDP6bj/R3IIJQNNbjrfRAAhOCBcomSIXaqcDnEfFMjzd3EM9QnSxPwpHqY6n15Dw4lDJ+7A35ogh0kDuy6IP6Z3GeAqA5x5OiaIQBeveEzdPQlpfIhbcvPCSgqLysYOksPog1/1JuTSHX62bxGxEt+7pmeD9v7dVD20yBGi0zvIMq/Pg9lml2i8QAJTx+OGtrG0QGS0TKONJgOmxGiEhleveW6lWhjUroks+k0zL7+6pUILW3bC+B/msW2XCXypAPsYN/udz7neDhuZLD6PFvIEYGsPd5sbDoaWqNOdploA4QeK0otlLDn0dIGQaB5PEATgA66PdvSA63Vbfb0LDCjt8U54W5AqZs/VCkgt8yXS50L/WCkzwbDvoCHHjG9QJ4fNhaMSnCebBzQ1IyWKz3Hw1EgRwm8iYJO1zqwVI8HgXKnG8rgtTd6bd3xK2V00eN7a0hRB1NcbnLNBpi7pg739F9Zd3p8bD6Rkst0MiUwLkFxl6H7eTBLZ1bYdHGMFOyu2ZBXgcO5UlhZdnUu/l0ToPNAmwejqrJjMWZeCub56yzGwiJ4fxbsC5ZLlzK8/HmVXbe+s4WsOPu8l96vstdXrUPVOl7amFT27IopffEGlh24eBJlN/0vAdKyG1i6ECrd+FyaBI3TXQ+lKy/joRi/E2HktIlsMZsL7AjU7dPBHn7/D/aYJDYOm/bNv/+bRJ4X88giMfg2EvftdpuijGNGTp+HoWQCGIabkmU6ms3nM2UulFOR7sJslUwrxiAzaDs7E5FnBs9bTijoQlPHIqjdUf8GvzWyR0mGpSoolMv48jO4zDWyLhkD1efhGlIH8Tm0vQ+YtyEpQOOn0OcPJ70xfu9lS1cWoUeidc5lbdpdA4gcW9maW9sIvCgnpnqHnnGlYsyaJvdZQJUsHZ7STIxZPRibLiFGP06UczQl+bvGRdwpQCQaZY+eYZKS6mhySaDnmGp0QmLRsTi/vR3WkXz79kfIG36cdRyr5whpA11HytGopyACgOs8YIJEHCMIi9lMw9hc2814YJNJaOF4aB/e/GC3k57No6398NPCxsOxsivmzDbbdFZwv1HvdUXvdbO16XBsyySxQa9nvV5Tow8SC9/vbTyeWLJZy8UdU1uyMgauRdTpBC5hx8iG1e3t9298TGK/tVev7pQ5UrFYLimvkpGbPT3P5Y3YZE6uH9poPFHJlo2c+qWNusCOZ4JsczwdqgyKSHm7zd3KPBBPAk2eI0AJpmUPUehOaK9+839bZ/Ta9vHKkuWTdRBLr5mtHh9tOBxb/+ZW94EnADasWJmpq4g/gyddB+SVjICSjwfZd/qlhId80L0UgIvgkw/4ZaBYFveqMpCya6kCg2uztnNAXZb1lAHhuWs4l+1VrWtVJpmda1kSc00pswovirH+3JqUgW12PqVgV4ay14BU1Q7l3Htf8jBcyvq89OFlTEpCKSFODXgUHpgdo4cGWMWzRzvUWtYKAtGwT4/v7M//+g/WGE0sev+dPd5/0G70eR7LrBW6PVmd71S9d8N8HAPkDP+yc6ect5g/G7w3ZuKaLfQnG3J5hsXnHl+ajdAgN4QGAIySWFvDti1RyyE/6GcYbuJsnoIa0lwaLcDeJ1Ug8ZubuROclA2iVg84QTxRb46yLhlbOienkYC0lwZhJAsuMnxNd9RuiZSWkjTagDyXAw8lU8An24NLfos0kpkM/dBLkoAd9+xjWZTyKREdvROlh87UhOhQr3k5UriVsjtl9JPKlQmgNWrgpa8a15dmBp8sfnAWQKWDYfVU7Bsm5AoZLXqMlB4T258Oou+jCQmrcZWsJNMGmYTe1uPTUvNkk/HAhoOe/epvvrK3b99YSCuxUbc/f/+g9aX8uFrFtsGLT33gROawraBv82Vko7CfGtUeNaoCYxNHBCoBeNXh+s31whIFWCg/SqcSp/OaWRwtrT+e2o8/vrPF07PKmGG/LwUc2KMigMTI0nUkQ0YmjpA4wgSj8dj7ppCdJBiAHvhBIzTsR+grYjMVzVbWC7sq73M9lBu5N2Efj7qGyuthOLJmt2fj6a9s9PXfaIxmef/Wgv7YeuOJRcuFWgJhOJCYNEDM8D+9U8CN86HUyYC7Pyv0Cjulg+T5QFkGKvmA+JdmRMX3lQFPFQiUbejPJQJ5AM+PT53LWsp+dwnYyjLI/M+K13ju+s5llqqopAzM4vGrcKOYfVYBfTGTLIJt/n3XZo6fbWbOsTGrbmxVVlfcJVXdgGuyxGt2PvndwqfPPjrjUjJhlL9cAkuNcoZu0edbzW05n1kwudEIwWmztuW3/27v3v9o069+ZT/8/n8r0FB2QgWf+ShKhZPJUGw1CCsbduDQvOs081tpWXIvlRUAdDwItIOm8AejcrtZK4DiO4eBKvR5Bq8R4203YFminBLI+idzG+hKfou+IzqV9FbarlkpDzqo/gdryGE8lehy3JOupGeMooUoe8LyRZkZVA5ldingqZ/HSnlmqJ6cyqPe2ySA8qdOORTyhcDKGZfKB2QE66+F0SmLHoz8pPDhvbvDfuNZmhqGrqrhrt86kO6PWJ7ZuAPKNwBq+lHKHFN3B5XOIJB4eqlTOSiIegfzwDrTq0NU+rDTWcmglwwQBuAWIW8yJpd8WyxWlmwS9e2U/dfc1YJ+3pAMu9uyX//yS5s9P9gemv4wsA9Psf349l7C0eS09P8oETNbFi9XNpyMbbtjJOBo/UFf2ZpYtO2WLRcrsSvZ2ABczP4xC8l54WzB+sr9ot10Y9b90YLR2P7pn/5ZYyqvXr/WOSTJTgANsNCXJJOlPM92hbt3d3urTREZpjZdUrdpWpJAxvLxjHAQSo5NQ+vI6NXYYOFs4XY90srEwR1R6MnUgsmXFoQ3Nr57bcvnJ40kNMNQnw9DFc/APs7lJz4LkQWc3skOPwEb943vIixSZfFpLz2/I7/mu18FhJeCYNXGuwxMqn72kmNk11LcqF86zyoAPheTL2VAGXic66Fdu/ZlQFSW2RaPx2tekuVln5M/TllmmV+X4rPxWWZX9uBck8kVLzifpV1atCLaFz/v0i6huKv4dDzUUbZpec9tRfx3rllIVsfcFRUuaNMS5I2e7cN//rMtVl4Kuv/xW1utAbqlLVZrDZKHg74NIR2gcI84LyUj+mPysvP5oh0DzDVnRELNR8mC3gzzZ9CsuclBb2jdTqCeEbNz9EfCblf0dKx/4JY0mVOi3IO0F0O6Khk2BJpkJ+pjnMgfUSIhi3Nqh+6jds7uMSaWJD9jsFvuB86alHIKTDlYqBpoTsFF0mrU0g6ah/Mhcgc7B0RXWsn+7XqZEB4At2M6L0gKAciARQCkS5DJUVCZW+rHxzykm2A4JEOUwMIofXBqLVzeXepNpU9e1en56wFT6We2HFjlx+canLtoYbtkaSd0T3XezBG6tY7czlGl2e1drX/PYHasvlu0hhDifUe5MpzMlvNnKeV88cWNNhf37z/Y7XRg+7rZtz882OlYF1sWYgsjDziAA2bcS0rgjKrgKs8Gi/tKcAcA5Ct4glAylnSciDowJVuuf0rPN+j31YebPz/beHpjz3Fif/79f9pkPLHpxLUvPzwtbBB2Re/n7nwc3q/XVCGgNyx5tDrWPIwF4Ox+0L3iWsncfLSkLid6VFU4R6x71AeuU5lglrNp3bBr49e/tnZ4p/lPyrf9wUj3IRhNBbDR46NNb+/sUMPRYW24Z+zWOz1LsDPZZGVuH/wXMkw2YpCPQddkMVUb7mJcuBTHygJjWYA9F8+qgLcIcGWAXvX5l8Cu6nzK1rH42uJr8kBRBk5FEL0EPPnrvBaAs/t27rOqAPbSez6eTz6zq9ptFBG76gEq/vwjoubQ/CU7mrKbUPUAffq5D5Xzb3aXWSJCMGSnj4UKGn3dcKjZt2bjZNHbb+zDD99abTSyw/yD3f/wg8pZsyW7/p1Fm73dTBFlxsFgK9V6JMEQc0ZAGGdyFDr4MiO9tN7Gttuf1JeB5cYOHQ5Gs8VIgs89EVAYV+h1YF62tPtl59+qmdRRCDCwFNuNjBMJW46+Yya+jHPDXoQUqZjIjiAlitB/U93Ke5diP6rtlc7PKdgyXO7yXvjyZUopruDsOVY2tsG8npz/NJvnAATIiTgiDcu62X7j3LsD5UNEkvk98l5kcEy7qeGm5y7rM0kGM3XAUOkyAzqpqfhog2yH6PccyGLIENzMtdbpu3M4YEe2IN+7vR1Z+83KTpTNjoCuq7tA5pAzvUqcZms2PevYVsuVbfEyBPAQBmh5VgKz9c2Pb5Wh/s0vv7Tbu6l9+90PNuw1LZwM7c1PM1s8ruQOzhYCyyCyJ0l8jUbSMt3sULhB+gyPO/qtJmCiJI5sHMAlZwLYlDAkw1BWQIgYAASsCeMKqLFM7u7s97//kwBwMpnadBjavoE1lfsI8h6UdmCbhhjJNhvSWFVFA/shrgtbIQbhuf8p+QMwhPA0noycGUsZlqoAjFNcyOsmRjB7nJARhC9+Y4d6y1qdntUpRe63Nrj7UpWE+fs32rD0Jrfp5uOk2dEDpVX6f208/tJxkdTzDtKVvBivlEv5S+NHVWzKnrmyzCv/uzKgKr63Kl7lwbMI5FXglF1nFZBeA768t+z9+WutKgWXrXP+3MsAppjsXAJJXl/1Oefuc/F358A6A1F91t///d9/Zt5adRHnFjePuJce2rITrVqUcwuR38F9unn81AN5pszw8di1uijQfPG3WycgMHC7XT7Z03d/sOfZk5zAl/c/2NPjoyXR2p6X2PtsVHKEUYc+I1kdLs3Hw1pBgZ8tl2tZywCAzOUR2qfTG5uEgc0fn93wlEFyyj6SVTJZwVCW7La71mk3FKjws8uUUXi9zlEM/ZSUn5JFnACSUrs1lKtGV1oepJ/XktBxZu5Kj0x9unTI3vt3dSnxS71FljTKDTw7UE/MxxNUgpToihNiPENzKTbGJ3Ao5zieIaQCzYfEr5nMTvN8DlwuJZaOgfBF5CJ13rwcYkoqHK1ZO1eW8ZJHXQQTsjT1F5EeIwpTfkNgmQFyARsjJYkdNrFZs2fbvROBKCULhI81kTw4JvN4AA8kjY1KjpSgV1YXKLih7Cpe2/PDo/3q69f2i69v7cPDsx0OG7t7dWPLaGPffftGowb0qT58uNecGvN83MNwNLD5IraA0jMqNczQtakEHGyxXLmmZKMmAhOlRsguZIQMd5MVsRaAFWzR+XyurD/ZHewPf/yz5u3QWR6Ph+58bzW9BtNYmKaUQ3k9vT1EExAhb3EOUjyri4UK8xeyFkxj+ryjEeasB226NOCuedFA4yIafyHL64bWh3XZ6VurN7Zab2TH/dqGjOqEQxGBduuVBf2RtRAXVxmVEm/34zwlwMx3kusHuNngSTszVdypCmRlpa9ioL4Uo/KBryo7OQdM+ZhzKc4VgTD/3qrzLAOma8H9XEZ36RhVCUTZGhWBJf/vPNhdk2HmNxBlGFAE13zyVLY5uZThlQpBl93I/MlXPZDFxcmQu3ij88e/tEOo2oVkx8zTk/21DnjshgUY6gt4fwgbH+lL1hgITmR8uXz/oy0f3tgyerL64WiLh7c2m82koYhqPAaYlG2Yw6LBTgmqG3bEvKwdYMSRGRxtNBqk+own6w+GNg3btkRAeo2ruQ8Lk9kpvtfMhmGoYxLsCDwMGaOAwunTswGMADs0DrkGzeKR5MCAZJhadH5n4qmcKI1K+nloUaYO4rJsSTNDSC1inJjVKF+RaNFnAez4ucBLdggaYAdcvMQoHxrPplIFDJ1l9pns1JUhujO5BtWPLhvm2QMZXuZv56MLvMbLV16+0zxVlsGdYFumO32pp7hqvogz9PaYq0MLE1cLDY77+7PhczfK3WhGjT6dAil9RMYSGN7fxhq23pChb+lzMSaytVW8kmmu1rBhGugmA3x+fJbP3a9/MVVWdP/0ZHe3I407fPPdO2WMg/FUyinxKpJE18NPP9nrL1/bMqJszsxdR/20cdjTuj8/zzQviXQX9xNAc7Ea7HpGGj0BiBFS5tyfn1Ba8ezuj//1RiMl3U5NWaCybKvJoUEyZ8jK0QuWsEHL+owqpLZSPAs8e09PyJThKWcqXcqQtR9qNs4zOTQ9e6mGJck5Jsdke01JfwFsre7AeuMvpK8q0lQrYLbFtuuVtRo4tQ8F8JnQt7vXp87zh7110DaFYZv2vj0O+E7/3J9ixnMp+F4LLMU4UwSrsuBdlVEUASAPssV4V3aMS5nKJVDPf0bVuZQd41wszq9HRmjLg1FZ7C/bHPj3vdz+qGyDkP9Z/jPK7vvFTDKf2RV3NUVQyv5dtlMoPqSXLqi42MVdWvH9RZTPzhWw+7TrU0hMh8hdyinbSaqJv9+ImUgAatDD2Kzs+e23to0Xtlo+S+lhcf9BPRjKmPFma88QTrqBTScDfQ7g1GnyJd3ZbLZUBoUfWeOwt9lyY4ObiY0HXTuuFvbh/klDzvTVgmCgnTUD54PhQO7TiF4xD6WZLnokqWErvRICw/9P2nv3SJZl1347vPeZWaZ7HDkcDvkIAaIgPFlAgv6V9KXJD/EAcdjd010mTXjvhd/a52bdunNvRNRMEsOuysqMuC7OOnvvZZiOQRmRYFy5dSEENVD3I5CjghOTUbM3TxZnYReZJe+Cdv8KLhGAGv9OKwlGoNiVLi2ggpMej18J7S5veVIBMjMMrwXYMk+MfCyF4s4iFLgQIcS9CYQZtS6j6lDg6OWkXFICU9TvqbP1/HnyoV4uB1U9GsuRwI6EBE9SdwPBFQZvT+Z3VHcwZKlSeO+gWhAo7aj4Dhs7FYoid0AUkXcpBs8rzKFXsuQ6HDe2WlJ1lO35GeZl3n73qzsrV4r29DK1VrNunW7HnkcL+/MvH6yDHq3RFGuyWW/Y49OjDfpdO5xoa66tN6ACO1iliG6yLBsxKkAqJhiW08VCcgpJVcouHnenkbzmtiSkz2YzGwz60rb99PMHVYnMAWFNAnIkHEzGc2vUK55fWCrpuWRuhngcSzzAn40J9mJUUmz2SOZYLOZqfboLEM4mBaug92yQgOD+NHRBaE3333xn+Vpd/pylYtOrOM2g91ZutNQJ4Jb2Bg8ufSBeSsnpeH7uxQx1P09v+1OlUxEz06Mtrc1Y7JlyAkvQYaboxKJ15NL6k7UoXwONJEjFK5dbfjdr8U5by5JrbxZ43PK+WVVV2rqdvDa3VHlp4J0F2lnnest5JIEuC+Di55WGO68VYZKNmVZ1RYvPLcifBZCXbuYl8Ey7+Px8nMYbAZ7aeZHDR0i3fgXFIwLznUgZvCZi7d34xUaff7Tl9NkgRGzmE3v59GfRw5EJjBdrW5/MOq2GNZAZkFjAgk2MzHonogORKCxis9XWqu2GPbSqlj/s7OnTsy02uHUUrNZqa+fO4nbX61mlANkkJ6o3O2xF9RTw1YxS1b0iFWkxtBcjrZQeNLEdEe0SrVJRpSPD5xJRNYCBYldDpA8tx7IYcng8yvXEWf8CJIGJNIm0GYPLJICjWRyg4no8zlukkzzuMDKw8rakczIdHKX/c8DCbkszQdqngDAC48PJs+MEniq75WbCDt9lD45O/j5UdF+yCKOoGKpGWI/e+3TjAL6XR7+GiwtEJM2FnBHj+YU8Lwc7HXZ22Gw96PWEKcBGHpiIztFR4kaCrnF33Np4NJWIX4zIc87e3LWs263ZeLZV+7HXbthyfbD//PmjgIGEgceXmdIjcM1RKGq7Y6PhxLpd0gjcZqxWLasVDjEGDWO/15HPJbZfVLT83N19L2xYYOCiTzP74cefbNDrGbZiw/lGzOLZZGjv3r7RhgFGJ4BNVassPUgnVQTcbpkH+FHFUkmtlhsRapA/cC7o9XiPfretrkelWnF9XrmsVjvpHshgeL4Gb95bqdGxcq1u53zdirWWNyDppJdhbjo4tTqDkHbgxyPd6/msY/A4II1zA1P2KBE+x+gyFU/A8D87ucw1LV9SEeLrTLyDlLaIZi3oWQtu2nr0LYtz8mfTwPZSMZCszC5VLGnvda0yTIJD1tp86XWSlXASYJObj+jeRe/1LeeUBP5vuW9fFVFJu7Br1dwrSoZ2Q1SWRlXHLRVd1oXIeu80wPv6e17RabcYjIyji0kLh9dl54w7BWDH7nK3mtgOAsr82eaTR7HvYPFNnz8r5JMu6GbrsTGkV4tYcKSdw4cWsNsowocAzN1qZevDye4HTWuVC/b06bONFzvbH7FrIsiyqhgVmJ4sjIAc4aAIx3FcoYXJTCRaNFj8qUgBE4gq0bkyIxSY6zxpSeVFEkAzh9SCygvQkXBY7il+rE7VxBnFU9v5ee9RBocKfk/MR5cMSPemuR8i8NAaFqHAZ2q6trr//D5VmM/YIImI8an2qhNTnFHpoEgLEsDRvwl0g1YvABPVmf+eh5hGX5IaqO0ZOXBSmR4V7EqVICAOaRcAk+aR0ou5KTTvAqhyvsxseU4U+Ho026znut8uFSABfqtW63Ay1flSOfK+3Q7VfdN2dMEBhFLeTrmC/fjzo1cyPdLLmd+SRr+37Xph7X7fXl6c4cuGZoebSg/nFc/Wo+pvNxs6rtWa6pR74p2CGnZl4bh5Fh6fh3r+mOnp2K1gj59+sXq5au/ePtgGP81cXrM7fp95WEMbKezlnMQEMUUV1hZyzt6fMSP7sCgJRq/bFsmGY4VoIh/Weks+smxSYCCLNdweyHe2effectWuFWFd7vfWaPa1qTjskFbU/Zk8nwR2VH8RY5if5XMauRzxZ+Z9tXr9VUbzZR2JJyFkE1nS1pS0RTK++KWJ17Mqg/giHb1XVqV07VjioJ38cxwUouNPqyhvBYtLldWtx3/Le0UFSNa5JwE87TyvAXe0qUnqFZPnkbyHr5hFGzOJut+6i0meYBwQIzBMuwiXqsC0A04+vGknyU4+atfx78xlPAygIHFxVDssxo9WOB1ss5jYavqkltZqOtJOfySni7PNZyvZhNHekUyM2ch2p7kMtU27UbHdam0fX0b25vv39n23avPJzD5+fhJQrvdFq3fqyj/jd8kyw2EDV3rkCnXmKsxtLKfoHnbogKm3I31+5i3NyCnFpRSKmAHUguuFny9zO1iXUUUUgQ7gdlSIqgTaAFBwKVG6eFhgFY/EnwUeB9JdnU0Z/CsFcsGtJKK4a4Oj+Vqstanq2itsjpWfpeWVmZEAAAAgAElEQVSrzumZc6TyZH2Pevfu4hJJE6TW4/xF1TxIwMzCKilEFKSg94WJuNZMkXdbU50juyhWw7uTu8ezQAYemW4O0DxXAjtaacez2LmQQ2DZAhj4W0IygnDEvV5vV7LoKuWPdj/oWa5Y9vMC6AsFG46XNprMPcE8n7fZ1CUMo9HQ7u7ubLxYqrrF/NmrLizhijYavqitzWxNCQqwFkkLyGGYXLa7QVs6TapQzn+xWtmQ5+zhjdqxhUbTnp/ZqM3t97/9VRCmVySQhwQFIPMGEJ+wq8NPFbAFaLjYGFCzD6IqRkunmXAhr8qR70WJGpBvFNejeKqy2MR1EVBqVm7dW7V3r6BX/Edr9Y42FRhnU71BfFHngVY82Yps1oJlH0xYrPHE8C0WNUPnfTh2nkWOxU0iePb/co6XBICsBe7WtSxtMc6qeK695i0b/rS17NJifws4ZB1XGuBdq/6yMCF5nSLORHydT6vybgW7v6aqvgTo8Wvy6qCSBUZJVE8CVNqOJ7kjySpd4xc8efHT/i26AWmV3peT8kVWO34ZP0M3Z+E/23o+t3q7Jy3Wcvxo+8VE0T3HNQ4QzzZ7+iR22pL24zlvzyOSlZ2cwmp9ZPZBMGqlbA1aly9DG6521n5zb//wtmuHxcR+/vBsi+XehsutNdpdu+s3ZU/GTIRssyYpBtWqNesVERSwCFMFJ6nZlzRxaexE7Agkm2CVJTJAwaN9aCBKY6eEACcAQBLwHTSlnQMHji05/CPPLKauw3NlsVdECH9l66QqzUHXrzWvIesN9Zw83sddRFQ5UkEFaIse+q/vI4QS3X2fx/DTzGhi0UuRhi5iW+byHs2UF6fVjaIBKeKRcP5HSI9m0F1T3HKFSkyBvSzye4glLiAnzUBWZSIoeaVH5edG0UcFmULdFyuTyCfa1PKQxDvzqJT4yXwmWj7p5b1Ow0r1uuJtMFJWFXMq2MtortYffpK7LRFTMC7X8kOttlo2GY3UBiT6hxkhBgJY1clEuVhU2jjt0v3BmcSIzR8GbJBMAvhioWSb/c6en56t2+po80BbGLr/j//5oz3c36ua4/t7WrKrtT08DHR+tA+ZmRWrtLLpVgB4R1ut1wJDthkSkPPcnM1qDY8HwoScL1ritQbgVrbTeSeGZbuNvq5k9f5ba3TfWZEqDgJWpakqbr2cq1plltgd3PvGZLPVxgfQjaoAvGGpOr3d7Abc/J6TYdwf1TsLvtmLL6LJ9SEL7JILbxzA4gtrfMH8aoG8kFOXVpWlAU7Wa18Dzejf09bgrGorvjamrdXXADX5npfAJ/q3SxuNrOufdfx/Ddhd2ghE10C8jqiyu/XCJ3c7l0r2+O7rMkB5e+KWHVH8db5GdBfqRsNsjtMto9wMGPr9frOxRrtn408/2Wr2olkElc128mTL8bNNXx7FwATstrujLZmf9DuarykBO1iE8cHDIok8zGa/b9+/6Vhxs7THz4/2PFmphQlNu10vywyYhXfQ71un2dCsEBJDowptH7Gx53vBunRqPuJq96nUh1yVjbcyBYZi8EVBq86wxLkieHsFAKCa8wU/mr1RkUScj9fXpq1F1SXwcP3TuVgWxV+MyWD8nMNBnxoDoBTABXmCKi2O0QkxMDJfney9bLATvpdqfXrkEGDnGXZ+vnpQpRH0JzBPZaZIIG+fIs7X3aM9ud8oCYHSUHNCGXCzG/DFUuQZNjrnvbdP5UO5F3mHTc8BdxVtDHDxILiVZIqorUd471ozPio9HE045tl8LsJOv98yHG0QauNpKfE3LcGz2WK+lH0Zmkxej3sFoMyWc3vz7r1SE3abnTLnSNcAEEg7oHIEiLvdrggobmC9s3a3Y/VSQV0AJ5WcZb/1/DRSVU+7D5MC5nSfPz9ZqVK2t2/72rywRXh+mUj87inpR5+ZBas52rXcK0gyunZsHlQ9+lwPQova4MedCDl+PwvW6rSlweP4AeN8uax2ZrP7vZXbD1bDKeZ4EgtzMZ/oNbmPGJFTXdK21ixVxuWYlhdUzcGqpUKm1c9nF2aok2H8MxC1rCJWdXz9SYJNWkWRBT7JdStr7flWoEp7nbTv3bKoX1sPswAjay1P+/lL75Fcs5M/e+0c0kAw69iygDMN8NOq+ls2KN8Edrc8INcuQLKCS4Jn8qDjf0/erL8EPgc8r3r47MvMUW2b/W6lmQVCWaQGOFcoH3T5YqvRs61mYxs+f7LZkrwz7KVOtj4cNa/DXBdCCmnMpXJeO1ZacodCwX733Z3VclsbP0/sl49jm292toIaXmbhqMsEuNZsWRdPw1JRi2S307QKpBEzKxdzCmoFTDTDgkwQaecUj+OWZAI7/l02TgRjujRALZ8SsoFCSDpgzkg7lB2zSxFEaOGaRMJtrpEcVryFSPsyioGR1EAkH5/nQVeXNVjUSQrC8GhjAclATitB5+dZCMGrU5lzTooRkMlf01uAIq/Q1pTHpVewXvn55sTDYp14kytU9BoKzFULkffEuQWBtIvK9QVYyzjavTGV84eN1g7iBjo8rl9RPqmQXA6Ox7Zbr2y1XLi7yo525lZxPNFcEhedN28HVq/gO1mXSBqSEu9DNYaWbHMgpqlqL8NJkA6sbTie2/e//l6Cb0kYeiRm7GULh/SBdHuuf6vZts1mLaE7s7Z2qy1XnXI1LzE67UzAZTpfKQVh0B84sQd93Wwu1uP79+81w+RWTGmd5s06DXxWyZvzVqE2DUf2Bmd5eqqaQpi+26raRO+HRq8pGzQ2Js5mPh2dKNPutmy32kqLB/ixMSnVm9b//l+sPXhns+mLOhi0gOk+8Ls8z3JLqdW08eSZ4hy9Wst5e7Rel4WeMzYJj420dxzvF8PzaC1I2xh/vfH9S2r7JRC6FVQubezj1cW1n7tWWGStofH175aqLQ4U134+CTZZ1+vasadtOLLuzbeCdXJzc2kjk4oV1yq7rAsfB634w3etmkte9OjvWciedUGSx+VaK1/koi8tdjISPtl6OtEcinbT5PMHtXFqxbMtPv9gi8XU25gzolLIZMvbcDyT/qrVbqgFSiVRIdGamcfxaMvjyb7/1YN1ccVYLu3jp0/2MtnaYu06PFz13717K0pFm5wxBOQlEslrVkfsWyT2JyxE7IABO1l0FQR+nvTtVZEL0Z2p6Su9p5ML8MIXzEwniAT6NvMQkTyo/hwgWQzlgcjrBxsuiCiahYltedKMTKl2CkZlxkd71FummqEFtqsATq/tczjavCIHiVThgvFi0NoJiIXMkSYOkg2LWMFOMrT2FAWdsoJkA0NTxd9O9y2fY/bDS0R2Vz6rO0lkvg/Ve8jHAwjESMWceiuTY08ydycY5ric41pRTaQO7EWQgJ25VSvwaNPJJIjnc/Y0mtv79w/WalC54ojC9eNYTzaeLry1y30rVezDx08yPmZO9vFpbL1OR3/+4ccfBWI8D7VqiQLXJmMYn3ilUoEd5M8JWabdalmniQuK6d9hcXL8u91JrUyRRNDs5cyehiNt4tqNlrXbdbVR1ztcfg5WZ75WK4ZWN5sat2rjnq1Wa1vM19bu1FXFssFibs19brTb1hsMVHXpnof7Q+oHFSXPcK3e0DkXKnVr9f/Oet/91rjK2NMxdy3XkE8wM6wK3KjqlZpOqzbEREEWojrlGQT4os86QI7EhxOMIrqSbcxrAHVtUf7Wf3/dRF9pa37L695SVaUB1rdUTNcq1ixATBYZaUXKtWrqEmBeK4rSzjFtk3Ot8vtqgxCxMZO7prSbljzASzuYrN1X8qJlgV8Waicv8Bdwc5NjH2o7+eEV7E4HW06nsoCCADJ7+qz51WH2ZIvnD7bazG2zRGtHmjV+iWt7nsysXGtIi4RpL27yud3W1ru9HXJ5e/t+YF1iU4iImc7sx49PtjucZaV02J2s3m5bt1ayYrUqoTCkBNhxsDBrlaLAzplyZc2w5OR4Yn4CAHqVFtkoiblG9RZVrVrIGc9R4QEwrrNzO3tvC8J8FAFFgashusfNKd0qOFQB+lkfi3kki3TnVHIsr7QKneCjVqO0XyFOlaox8smE1hhZ/+gwnCqu6pDKLcwlPWncRc9qm7LwyQ6N1/cA2MjXk7khAK50gyBV8KqTHDeXj/j75EUqEYyBIHzJosx397BvRZIBaDHxDuxcpAdIFUT7Z86GifN6bdv93naHvU0nUz/v09GGs6W9eXNnvba31xyY95pjTRdrsS95L6Jw2PRQe5JrR1oGrVI0eT/8+IPuE8kGtTJVq9lstnS2Il6qkkOYWKAwIe8HfatWXFvJjJfrgwUduj+uF5ZktFxny7WSHPqdrohU6Ac5bkBcMT3IHWA5nnPGVkV5i6Sbr5c2nc6t1+sK5CGTMPdU94P5InKbppuSs8EDcCXQx1A6Z0r6qNQB5KqVe99b593vQusSFjAAVtF1h3RCVYmhA7IPjol0BMAYMhigSauT9+Ya0jaVGw7m5Vi+od9TJNDX2XfxauEawFzasH9rdcFrRbreawv2teNKrrlZG/6siiar05UEsHgH7JZjulSdJX//2jVIvha/fw0448d7CR8uvXb8eYne8zWp/NpFuAXYLgFmWhl96TUvHU8EZvEL7X/2NmYU9SPXBtoo+71tFnMtpgWc50dP8lRcz19sO/lky+lIHonICSAlPI/GttqfrYNAvI2N0kHMPwyDMcx982Zg5dzJNlN313/+9GifRlPbHM9aWE6nvBaR825ng7f3Vs0XNQtptevWqJRU4TlTDcswAMuMRiYV1qu+TllyzPR8fqV5XXhQIj1hLrhaCOfI6gtEDLUo5aTiaQm0CT3JIAjP2YNTMamiQ9hLJhw6r0BQETj5xkE/JJ/O6I4ASFSYLhJ35qTbhPlcJfrBADwch5dk3maTFZf7bDrzc6+5ImCkqiCAM1l+andSodL1LIZ5IeSSw+7Vzkx0emaBEdgevP0Ko/Ccg6jEXNIdZzxmyclLek5I0d4jLue+87+17Y+eeADJg38HSNjgDAY95dlJgA/w7HdWazRssVzbYrFWy477SUIGtmPyzDwebb7Y2mDQtceXZ3t+Hlu31bAWifXFgo2nMzvsIWR4KgEASEeB63jf74mpC7JJD1dy+QvgzLFhMM3zfTic7WU4VGuzVHKwoAVPe5Rj5P71u0gC/LPA+2oDdD7a4+NQAMm95XUg1LDZ4x5RkUHC4c+a+YkYFcwGqNoLBc3umEmX63fW+/U/6Znbw6qs1q3caNjxQJcDI2z/DNIuzVPuH86aM0oucjzLco1/l2lDhYrO7wvnznw60uilLbTJ72VVMmmL8reAYNrrpoFTWkGQbONlVUTfcox/K4DdUszEfya5ufjW90+7T9cw5xoGpGFK2gbidbNwrY0Z/+VLb34NrW+p4NJ2FPFdTdpOJu2G8D0XQwe6OYLyzcrWy4m3cBZjVQun3dqmH/8ksGMhYY4ymWD/dbZCxfVrLOgbwjwrFevddaxXK9p5hyj3ZOvlWnOOT48vNlpsjfCUXoO5Xlm6vop0eC2rMe9ot61RL4vVVyXHrlj0VIMgoJaKTHmm3pqUdo6IH3X/COvEGQWxsIOJFi5VTd76fE2X87gBBzYqJbHaPCSVeZValDnAzheXoiy5yLwDDVyTSLUVsSydDlp0txWsvFgoYYAiB0C7BxIJzULyNFUjwPX6vp6ArgqU9qJmTe7EyfdOp12QHTihhC/gHc3dfr/WuZGlxujQz8mrKsTb0RfHJR0d7yl3MxZ7BOwOdmjtlLIuPZ4p041ZFcfFIktrjtnRCsuw3UZZhYoCwjeTSqmQs/6ga606wuyj2I2aQzUwXj4IxNgEaVE/HOzDx8/WavdUjY9GU7F5D6ej/fnnzyIk9dpNK5bzoQXqMg0MByhgn8cTpTO8v7+T3RcHjNtOo03yOMzRrU1IVqhB06faz9t0SQV5tF67rnMieseDig86p0Gvr1auMuSYz7K5KhRkW0YKQrPpOX4wMt11KCcQk9YOU+xAXsHyDtkM11cxPTBJ+/eWyzPDu7PWd3+v+d52hfyhYKVGSzNyz17Ma2PHZgJWs9rgVPq0adGKAnC7vVVqbqnHs4mJA6ntWL8lXcQubZSz1pFvXVwvVVrXXutSizK+Vl6rjJLrW9YCf+l10iqlaxXtV+2/xMVP+7dr4JcE/Et4ces1SQPgtA3R68/dCna+wH7pq6c9bGm7mmsPRdbNzLqgWeD2ekKB6kBry9mHXi1gAr3dzG2/XrgLPDlg87FNnn5U5M9iNrfpbCaDX1orLHTs9BFWN/tde3PXscrJ/RTF2oO2TxtpPLVPjyNbn0oyJq4WaGG1AoXcbcHazbo1azWRXfA91BxGVRtzt5wEv/zd5xLOWNOCBINS4MTiBCvTNXea2YUWHkDj8zt3SFHFEmZ6RO2oPam0AIyZ2Zl7cpyIHRp6OTB5Bt3B/S0xdwagAMdAagnNS6f+azYX5oUCV2eNapEKs9O8M0X0pWovYndShQV3FJfSbf01RaBxABJ2agwYvBQDmSECQ+Z8ui6UQhLO8zp79860ohZ0MT+pAqluBICQH5AlcO6BhkOVeXC5AKCw2Sx0z2FJkleI76naocW83b25Iy1P/w57klYbmjnLlez5eShgEpjkzX75+aOq1Xa3by/PY1HqofQ/PY8lJmcDVK0WbDicavMhfVu1KmAGuMaTqb1786DKitlpowKYdO2UJ3ZoZusVCRAev0OCAgxORtVUY5BZ1Bqn0kRbChGLyJ92S/MyfFd5dtlULeZzgR0aQGzDxPwNEhdAjd9Dd6e8OlIZIFuhC6z4HJCvSq1p5VpLz83b3/wXO5ZqOl/E+RValCGNgzkxwKdW6emsCo7WMfdUJKQw742kCVEFLp/Y4KMarS9JsEhbY7IWzL8FCNN+99rCHP1O1rFfA51L62dyjbwGOGlrbdr7J0H+W0HlyyY0nSgUYYmvDV82rfHfi/9M2jVIuxfXruU3sTGjN73Wfrz278mLkYX6aSd/6eL4xXPLK3a6ummhfbffrGy3GCuCRevyemmH9cJWo59tuV7YeDhT1tgeZ3x0SKutWaVk79/fW6dWtsNmaYfdQdl2AiIExJOZPQ6nNpottNDJqYKKroL1UVGG0OSOwchs1Z2YQquI3T2zEKWKs/Djfk+7LlSSAJuTUCIxedjZqhUFOHrydJQFBgHFW4saWDqoBX3d+bAVSzBXajjTMRgxixmpti/6JtxAHPikbbKD5WFKRubRQdAhgoyqM45DfVav6ABgxSlFJs9hRsgNCekJgI8/oGAjFliEz7p1mDMqmecFtxgIGQJHlzYE1wNnJbLIwhBkpodKjPMQsAUZAiQMIISSmJalJAT8HWNoZnMch7ch+bv7bJ5U2TNDWq6XtlYyxlbGzsw7N/ujDR768p1cLDbW6bWUdgFTFRedl+ehwKVW88BgrMYm87kNHh5su9vbeDixRquuYF9MmNnwDAZtm8/XquLUIsxDvy/bfLmyz88v1mu3rN/vWK1SkoNJq92xQqVkyzmbtZNYoBXipTg/dTupns7yWMU0jZnhcU9rmfiinVLJmdMpvYDnrlTyinYN1b+sVq+euXDNJSrPm3w6uc9sBHmWm42mlSpu0wbgYjRdKNctn69YvftghWbbWp17bS7x6yTpXDNnOiU5B1ruXYn0crWbXciyWs1FVlEgLG3twNzkv8yxk+Ly5AL8LZvq5GKbVYV9S5vzUkWRVSgkweladyxr0U+uy8nXzTq/CGzSgDgJ0klwSV7D+GtcW6O/5Ty/ZdNyCey0mY5XdpdubhpAJUEtWWJf24l96y4r7SZGZsGqaML/VGFIdsACHLRWu7UtJiMr1ht2Wk9s8uEHq9TqNvz4H7ZZrtSO5OfZba/We9uXSvYA0FULlt9vbb1a2WyxFamhXivZabW1p+HUhvO1FjQ+jO02lkjMX3CNZ+bR0Kyn08I/My/hOC1M8usKRa/O1MZk7sU8UeDmbUkx8AK4+XU9Ww4ABxzJGROhBBAMTMcADbzGiX9kqC/3iWC4zEwNDZ18NB3ccgeqQK/MqHyY33kiXsgMD4QB3l//Lh2g78L1O8z6WKwCS1QyhNDykBG1WJkcj4OoCr1A2Y/Ys9E9pcISyYSqDJFFJCOgVRpVBwFsIajQcuM8qaTUGj2cpKH78kUqBa4kJCCcPcYoGF3TgqZix9YK6ywWYd6fzY67pqw9qX6NX+ZKDNHBw0AMSHR3VDu1atH2O8J4GzaczAQ+naZns82mM3t6GSoKqtPv2cePj6Lub9c7mypJY2sPd4jDj4oY4mayqKvC2h3teTzTtX17P7BepylyVa2BhVhd76PEBuZhtbIYlUX8M2GZbnbW63eUy9cfDCS9EfHjxGu3bLlaaVMB2NLSBvSmc0AGgohvHpwM5JIDZpBUjxBWuC9IbmCUQqihGuXvhBpXmh09/43ug1VaDyKo0HovV2oieVHlAozVOobYa11rzNWj1rvPcH1jw2aE51p5fsgUyJyUI0x4JkIlkLa2xEHl1g33t4JkHFiyFte0dfBStZNV4dxSNWZVSdd+91rBkXVdLm0yLoFNfO1OA7tLAHgJrOPHmSyaks/DVbC7Bljx3UGy9Ex7cycPRCGeQV0Vi3xIO+msi/jl9ZkhfP2aAjvo2giJD7QftyKM8CHezZ9s9PxBgDL69KM+fOvFXG0rzJ+LzZY9vO1bI3+y/XorbdTwZWq5WklxPLbZ2Ww8tpcFUgM0XA4CgwEMOY+1gZDS6/dlFQbRAGYdomRJDmgXQdUHTAQUeHfStnMD3CgN3Mklnk+nL8CInwUsQwKCJxL470SEHBdth8UhEF/kWYldkxIOvsz95P8o4ghcEdclqusoEPZqQe1VdkanvSpXFicXkUdJ5UgeIiDz6i5qYapaDbRy18fxRn46XkwGbSSVWUhlkCxCvUmE4mGmqGotzCOl1fNjAsQkt6A9CfcBAEaeEFihtEllLsAzpxbmQS4jeG1C1GDWh4vKgTmswAE27tyG47HN18zsIKJU7O7Ng8/BaBkej9YdtGy12ig3jhkasgBakcVKTmBHlh3xTt//6nuBF1o+AeFyKzsyYoOA/9XGs/8wHq/VMBs/2mJ9ULu0WSurnXnYLXTu7V5f7UKYokhbkDAsFxslNVCZcd7M3/hdzdcaNYnZAaW7Qc9WS4T02N1VVVFyX2GgKkAVVuvOdXqAHbIYZQwyA4RIhfxFujnihUrGbI1KHpZyud60WrcnQOr0f2/1++9ss51bnvieelMJCWozk3pQrSoPj3FACDBUNUcrn/lpFPkjRx6ZkXsbnA2k6z//sjV2y+7/b6nSLgHiraCSXJRVacRmYdFalqyorr1+EkQuAU4SVJMbgksVWdqx/i3XJVm4XNsMpF2/W773FeAlZ3ZJsEmCXfwN4jci6+duReWs142DafJm+N9jeWZqwrjeDoYe7R85aCjJ2iwP6WC3tPN8ZC+f/2TVaskmz8+2ms9tOp3ZZH20Qqdl7wZNK+03NocafjL5Eu5PZoN+w9aLle1XOxtPJrbYnRULA7jAWJMmL1gcdbp9u+tDB68K5GplBMKEtZbd9JnBf8jv8pgczzODfQYzL9rpCmgUbhmAj8ouVFBIKXSAkHFC61MLv2ZarnkTK1P0fb9WEfXfu5AgLPKCozMhj6JxqB2qCi+0Ej1+gdJo5w4oQiveB8KD3zn8GzVDQwYgYpA7rVAtnjh8wFbprEW3LmOWJkaov4+Do4emim3Je9O+IoPNjTUddEOunTR+OMugHyRKRm+B3+U2IKk35KhsZHCNwz6yA1iKVMhhXgA4ctw7mI4YQqN1Wy7EeATsyLljYb97++DMVezncmb9QUvROLT7xpO1qsMy97hStNV6YcvZ1l7Gc7sb9K3QqNvz47Ms0IbjjVqjhdzJapW8kjPEnjSqmZqqz8UKNxcChs3ePfTV/sYPs9XtqmqCkcmsjc8cDGJcXRDBQwohLJbbtdkc7O6hp/QCwBV9KaCyXa9EhgH8+b+9oo5IHagI2MW+lH2YW8oBwvx8eCA1t+M+0EKV4FsEmobVuwPFXdUrXRv89p/sWCC4dauZHnM7/rshSxALs0pdn5fNcq7MvGa7p00KDkc8n5VwHfzeeeueMYE/JJez0LJ2+tH3r4FHfHHMWsyvvcalKuWrxTeAXbLDdQlE0tbTtKIiCZrXrksSCNPAJ6s6u+V6xLtu167xtddLO46s84tjxsWZXRLMLgFd/OJEJ3NtJ3HLA5i22+C4ohbf1xeRysjbYQAdbC4EuyQ1kw5wWs+UVXYYP9vz5/9PoufpeCyrplMxb+1234qFs23HI/v8aWwsm+ye2e3jPUjm6XK+lPnufL23MTEt0KXLVbVdcIvnw1mtNa3bG1i/w4e6ZM1KWbE+EhsX8laUDi54YQJ0kWD8SJYYbvNRLpwDt3R0QV4glmNwLdHsLpLXoZEL1lKq6vg3RL9BfqBKSAsc36ZK89meKjQqqCCMZvftMy8wALJIcKQRscWTyvlh5i7+5i5vQALgidO0joMgXZWpp4zrPVSaBVs0yAmap4aUAjXiPBEd0JWQnd287MVCMaiFz02khf1Us7IFC2J3LR4nVWiQMdTCDcw+zpPv69mJDcaVCg4tHp/M3d5227UtlnOleS83e7U0i9WKDR7utHgzt601MfSuqILi+qz4/hGw8vgjZA/k2A3HAFDR7t9/Z88vI9uuZzaZrrFF1vyxUS2oyiR/j6srPWe5ZMPhXAbknCxShQcSFZazYHBQVNoCFSBfdC4Afe4VFmT1Sk1G0vPFTPKXWqUqGr+S0UsFfRZI4EDqwfODuHy52ur5Zo5JZYUOtFzmPfwaspmjuqPtWmGzBhGr0fAuyXZtVfxj+6SVd6VrrLcfrNl/Ky1du/dgm+1G1wU5xjZYhCFPyBfLArhyvSYQR/pCZ4R5nm9meKYx5F4peqlIvFRMp/W3gNGlCiirikkCTfw0B/EAACAASURBVPLvaYt02mvd+nNZ623yvK9Vc8mfT75/8vdvqZS/ApGY1eOtr5UGTpdAPu2c0yrTSxWowO4akqbtRi4dWPIgkieW9u/XjiHrhkYPnLdGA9jhmLKg9eNECXaI9VbH1uNn2++Wtnv5s03Gn1UETkZDOxRIJKjaabO01WRiP/38bJ9nS/vuN9/5h7daFkjhSs+iOJtObL7O2Xg5tw4D+tzZWs2WSA60HAm0fNPvWqdVtSouFgzeC+55CTDIE1NGz8BY8MCM7LaYWckaLLQ1g28hLMNXFwlpnkK6gexHnI2J8bGSweWJ6ckAah3yI87BdCAqYwrtDiOCMIEEVcsO/reLwInVAaAgtbhjmACUtl8etqYAidw7Z0N6dRYSyANjk4pUx8y6LC4LrM+90iYACScnuIQCpqGKT4gfAtHQRtsjCndxuWsDvR0rjD5stIgD8qHW1H9l9MzsJzAG8XN075S87SU/oPJ3cAbc91uE5VFy+cHW60Ugq+xEycfkuNXpiERBW7Dbazldf70Omr6TLVZrBfH6/A2wW9h6tbPpamXvv/u1HXM5JZhTgW2oysysym4L4+n12s29zSTmHg0XtsMVxnLWbTD3bdl2tXJj6UbN1lsAoexsYfm/HqxabUi3R3UoizFazoWiMur8+nATz5pNS8OYg1wDm9Rkceb6zpwqXCzs6EDgJMPPoAUsQ3IKNnzoRSHk1GEt77YKGKb67QzeaWODvVu9fW+HU85KRAG9/V4t6tV0os9Btd60gyQSNbVOIXuVajV1Gk77o2bpX9YIiEVbmQHo+ia+bl1LsqqBtIX/0vp1y4Kc1vG6Vs1cAqRL4JMsGK5VlVmgkawutQYF8+2oaEl77SzgTluvkxXotTX/lmv9LeD6WtlFbxw/ofhNzzqwrBsb3dxbDvgW1I5f8PgJfn2yDhSKcBGteacPL4t3pVy1zWykzLrl4w+22U0FdtCfmWNsqdimY/v5l0cbrs7WHnStWQOkTpqnwdqjWsRSieifx/HCcuWCFpMKJd8xb/PV1mrNmnUBu0HXGg0PZ62iqQOcWG7RSVc8Y4wvNRz1UHGYkXjbBdaqbkJ7D0KGM9KYk3mpo8pF/2O2hpchcgFmctoX+0wL5lup5lo2AR/zKvevVKsSoJQwHFJPkAEo2SAI0WkRBqPpV704C3MkF3CKjc/l8A6RJ1eQPxTc7BpA8TR0d0lRJRbOV5WYgIk5o/t1RqQTlZfMH3ntSATvdE5PbjgfND87hU2NJ5UHA/DdwQXUeGpGdmIArGakJJxD1/d5JwbRp32I9tnuVe2uV3MlBKwgqFQqVq+3bYk8gVlao2539/hZ4uTi1SP/xusqTqdYkN0YLcDPz0Pr3z2IqAEbcjQa2Wy+EthXS+7GQsuSTQoU/2aHBISN3Fe4Zmjy6vWS1UPCeafX1ZytUq/aeuUek3wxotacUwn3eWtWq2KV3vdbaldyLJBx0AjSblSYLGnk1bJs8TCGlhzn4MbYzB95PZlBF52kwrVEdI7MwjV3xBaRhEAHhPifmjV6PTvny1brvLNa750IKaVCyTqkHxTK+ozZYScWq0z4AEdIU+WyTBFgz7Y6vbBxDV2FXF7eodw6zRejmW+K/isJVJfWp29Zm75lUb9WcWYB0rcs/smqMnrPrMU//p5x0InW1W+5Flngd+n4k2Aax4csELx2PW45j+g19P7Jyi55I5IgeK2iS5a3yQtzK7DFb961i+g/67O7yB0D6jOAp7VRbDKzPeLx6dDWk4922M9VHc1Gz7bdLu3pw8hGo7ncMqxct3qraWWQSUneTuneLte2Wa9sNF3Zp5e5tbtN+/7tQDT34dPSrFjWjv+h37Vuqy2X+wqJBgUTKaUiMMNCiarFW3pFuZs4EnmYZhBFIyoPFWB0DeXLGD7guiYqljB7ho3nmkL5FcIuDPE8Tgrx8FOB24EFMlROAiXZqri+inlZWElodXIvpYGLzJyjfqJkERBVQlq5/EedicmC5SDsnpdqX1KJEnoLvR3mZDCZ9jQEyr6Qh0ebdI83qXq2apU6KGroF4ThPsPRh0XtwK2AljaqXzt3XvTrgd80r0F1GhxECqS5UxUebL/dhKDXs+4rIbwAL22/JX/fbZRwQLUCWEHqWC2ownL27n1fYKjaPHc2QoKX653mW41Ww6bTia2XW7EvazXo+WUr4Ms6GtnL84sYlVD+ScHAscVB86R2OPuF6XSh/2Ivli8V7KHXtuWcYNaWRxiJFYurChl5yAg23u4uOKOx12oFfSYVlAfxUh0y74Wgstp4a1NWXMWS5BMAHPsLJBcYljO3Y0NAe1bRVojmaT3DpqzwrLesVq3YdrfSs1spV6zVf7Byo2WFQtWa/e+0ceGZ2G8P1rt7Y+cSaQc7EbUAW4nYqURDbU6l1+7eBUPvwHWSw4vP3iVjUPs+DItjLelLVV58HfumaiA2V4sW6OTinLYmZlVBaeByrWBIaxneAk7JajarO5YFeGnrbhrIZr3upXWbf4v7GH8LrmQB+7Vr8lVll3yRtIcn+pmshyf5O2mofe2gLv178sJ++buz+jwAM2dLBbXC0DtbremtnMNkaMuXD7aaP1ruvLPtYmovT09abJ6eJt5eyhekSWLHulmt7b4PrfooujjzBT6cH5/n9jTfyh/zd/cdm0xmttieNWxvNxpKfH4zuLMWoa+GkDcvtwkAT6bOkYGyDJajuYgbKYdlWiCB4o2dr7uTwNwM1ZEAzQ2YZdEcpADCiOCq4SzNINhFcsBPngjuDCkEQbAuhiHtS32SA6NT1Y8fiZidVGbS53FYHgWUK3gQp1LIAeyg+5O+T+/tICewCno9zdqkh3PGqqQh/FzQ7jkVkDNCAI8FGQbCnsvn3w/bGnlhOjtV1Z3Gj1hduYjeI4Fo2TK7o2p0o2GBoApPT0RwuYM761MV7pYr23LfmfcS14PkZLvy1pxSF46ar/Eh7Q06uh+Yh6Ovoy0KgDC/rVWQW5iNh1MJwAETUr6xoqs06vb542cxNjkhtGtIVwBY166VrFapKfR1vlhZr92wUrVsg3bTDtqoeBKCvD01buX5cv9KjANwJCHRo42JQaNuh/PBamWcVUzEGUyvW10IIaQ1eGXYbHXUAuXPZO6t5gvvZojM4/Nq17o5wUkV3m4nG7N2u6EqUVZf5ZLIMvXuvR6B/rvfuRsRll/MocsVZdU1ai0dO9eXf6PS1LMCwQifzhpVI+8ZdJc5n91FizLPLED9hdX9dZp5fP3IqqJuXVyvVRe3vE6yJRhfQ+NAc63iy6rm4seQBsRZBUzy97IAOnrNJHhmgaSWkguG2cnziL/uLdgQf+2sijH1OkSVXfLArwFd2s8n3zj+GsmSM+2kLl3stJP6cgy+qxcBgwWJlpco5Usr19tqfeznI5s+/tk2i7EdNhOPOZmMbfjyJG/D8Xzpe0sqsFxBRtCtdttaKA3Q4EEGkOXYzj4O57Y85e33v763Om2o1c72qsTKMn1+++ZOixPtTZhtzOpgYKqqY1YXWpBRT9yjUJj1BCARzZ8Wjrcy9eFmhsVDRHQPoIbmDdsuOZl80ZfxOgI8tfncxYTfESDtEcR7Gek+KrJm8QczvDcgod9R2Fl4CRAkEukL3NxvM/LoJBBVri2SPITYoCh9Qnq7AHDSW8GwjIg3tM2gmLtjjGo3zRmJ/vEgT1ZFD5Gl1eqVoATdYlQGazNZhfnCeNxu9GInwNTtQJzMFDTwbunl8zCAUCGwR1iJzsRk4cYIervZqr0NQQUgVfwMgEIVB0OxVrXBXc+enl90n2H/QvqgvUolVCrm1e6mQlutt0b7cTyZK/cNc+NffvnFtruDNJicMSCLw8v5RFp4w6YQXKZLezvocmrWDoG/hLxi5cV15rozg+T8zth0kZggicHKGcChUvOU9KPtjxiiz6x/d6drtCWQMZ8TiYvnbDgcWbfbVmv/tKeKyrlMott2f0q0fHiC1mra9Mk/s14PwIP4m3Zn0Rr9B4Fpo/Ng/V//QdKO425j5WpDpCM2auVqTSnsmHDz3pVmS/M7NkNUwWrTF/js0GZ3kTn3V6SYHaxRNwHXrDHRzrxlwYwDTlpl8teAXPJ34utZWvWWXB+TBUTaMaS17tLOP229VacmRboRXYv4vyfX4mvr96WqMQ1U0wAu7Rp9y73MwqTo+1cJKmkXMm2nkDyoLPTO2oXcclLpgOfMQIEFAZ3s7tXKoXJbWKPdseNqZrOXD3Y4kzY+t+P8Ubvs1Xxqo+GTzHo3qgCc0DKerKQHumtVbTpe2EEFlRgRNqKqm20sX6vZ7972VEmyy2begp7o7bs39qu7vrUbFbWBqGr4n5wrqOyQC6iIyhmWWi4O96pOrhGBsSjiPPKEYM6M64haqgCjUNmrPhZXkV7CMFnXQhlxACZGy/xOwU55qhuOh/fZayaoSqoA3V82+V71sYMXRkbJBSHc8zVNwo9RSQo+rhPIqakK6AEu2tl5lchP4sYi/R6p2+UK3wkO+e6ZKJuzgEY6Lk4PUKcQ1DwPUAMkPWNNrytrRWQAnKcGjt41VeJ6cIQRKQOQdBNqzZdUJbpKArBTgsKJNttGM1m+r6p+sxEpYgNbk/ei+lMw7FlyAeKe3r55sJfhSBq9IkkGQb+H6Jzjo12Hndx4trTuYKDW49NwaN1+zz49frbpaKZ5V7/bU7yPtKEnk83W5mz2w48f7Vdv7q3eIBnjbL1WwwExKDWoNKWx47hOOVmJYWWGEJtNVrPZ0HUXExOj6dPBXh6f9P4YNOMGg9bUTZ0b8nhlY1avlmwHEOby0p+iLa23W3peqHgRodOtoBKjuuN43NYL4CxZrd62Qqup8//1b/47K7S6ttsuVbWJfFLgGThZmT9bwTaLhXXfvFW1t10ulP8osAtiezZ1SkM4Ijgnf8/vIyD9So6KsTSvVXPJRTWtQrkEXLcAZdp6qM99BjAnkxSi97+lmouDVRww084r/nqXwDRrPc46nlvBLgv4omuTBMFr4By/pmm/GyfZfJV6kLxQWSd8addz62vEX/tbdlHJi+pJBz6PIZPMU5DN1rORdDx8wGnFYOQMSWT5+SebPf2oGJbFaGiTyUS+ggRpbmCGMVNYEZZZtHopZxMWBM3EjpY7HOyZ1tSR1t/e3ry9sxL7XT6ku5M1Bz37zXdv7aHdtBo5XWrLHTV7o4WJMFdBrKezFphIPK7pkwS8HqYZVVlqW7ogzHeyqqachRkBpsAOAOSDpE5jiNsJuqQ8LUhafZBK8hU7HzcubUCKwcLJAiKAc7cTpWJjCB2ahoEf89pKVQVHpUY7k+sSWUypbVnSbv213aiKKtiA6bW9GpOdmeyg3F7L6ZoRqQWQBBmxJXN7MWG72rZHy9HCDOJ7pnNidNLSwjQACCZiSTOt0BKVRZWfp7w3aRfK99Np7LvN8vXf95uD9JiKowHoNh6mKlG62s1nRQDhm8kM8s39g2QKyAqw/6KCQV6SxztSbbmzzYcTG88JPCUdoCKHHlmyFYv2y48/6Wf67Y7t7STNHBU1IFVsNOyHH34R0Nw/9LWJa1SKVquU9bPkAUG+IvkCycJ+T7bezLq9nhs1r3fW63X0PEi0zb7idLKX52cFtXbv7my13mm+x9+l1Vu7LhUTBKzTKLkViXQ6WLvTsUrVZQw8f8WSP4NUdgBd9LnU3ytlK5XrmmHXW31rDr6zQpV2586KhbKVKnXb7td2XK+s3mobKgpmlTxP2kid3WzBReXus+mympxVajW1PKks0d59ATbvDlz7SgOxWwElvvakAWoSyC51ul6rjZSDTr7PX655viG8VNHGF/5bzy+tELkG7GmAeunckj9/be2/VjRlVYipG5h4GzP5oHxLWZkGcn/NRc66uOk7h3DTyThj577BRipnm/lQzDdRn/kQlapWLuRt8/LRdsuJjT/9hxh8i9FI7Dq0Ro8vE32QqB5YBOSDuKSFVZLbg8TY+63N8C6ceKvsV+/vjSVTqeVm9ub9O/vNXd9a9YqV5fhAPh3zOggg+B96BUcbh+vldl/+CVVOHCQKMSYdaqgI9W+hEmRH7DsVQNHbO7x3tChI9AzYiVRDKzMIy6MeOjqq49bKtbaDRx5mZjFo2dy1RJKAIOTl2CIPRAD3tc0qtUPJw2JfnSBc5iB5gGYwALO78rMbePXgDJVmjm08ZtrBQUaYHrVjQ6WK5kqvr66nSyBCD9hBLuTiYWUGGQm/R8AKYJOCT5Umb097mBY1rFlal3vN37zaPIsxqBYdcUCYRAc2r5Iwtlyzg8yWBXa0PmmBnk7Wv8eSa2efPw4lD+C1qfxoVcq7M5+3+Xhi4+la1xniCvo4Al8r9bp9+vhJgniqfmZ52Hmhm5Nurdu3T58eZSf2/t17t5PLna3daohlSheD4ztZ0SrKvSvacDzVnE5t1+1ef2aeh+NO1M4lyoronW6no9gg3hNwor3Ms75cLd0VZvgi2QyggigfkK3VGnrWADzPmGPGV5OYXh6WtJLtZPVm0xqNdpC4IErvWOftb+1coQo1K5FwXqlIOwj7ktw66U4rVVmMqW2piB/E6zXXzR7c1xQGKJtPgW4gq/As+OKv/68/JyuYrEU2vm4lF86shTitsxVv8yXbgZeqnmuV2C1gE/3MtSro1vU47XiT1yJ5vhH4xn837f0ugdffUh3Gr0HWhue1jZn2A5cuTvIhSdtpXLu4aWCadlHjO5j4RXZKORXX0dZLBv5Oqd/sllZptO1IQvKZnW3dCoe9zWcvdp4929Of/5vo/+OXFxuPR5qpbMkVk6vD2g4RgSEIsaNFFw3YaDy3j1PaWCX71X3XKhAfaBEW8vb9++/sbb9r7bq3C/mecutYZEVGMYOeonDWyAdT86+ogmHu55WbF3Re0VH1MbejXRiafDJTVuUoD8mQEh5aniz+UfWn39M8y5mTSjQQQSbMyNRidKcVDfxpFVJ5IS4PrEnkCSp/Df9EF4qrreg9pOBbGFYbVXiAnHtpklod5fC5Fg4LMMJp86KgU1HmCziHBOIMZyjRvUssmMHitqKKOGJwvTrOUG+5XtDJCtH8ykGSDU1kJab3DrZlctVRRVi0/QqrL68c1HQFYE9ntS+J+zlsD7beLDXXUxwR51ws2JrE7m5HaQY//ekXxfhg9zWfTax7/6AKCUCYTXHnWapqAnyobcHZ5Xyl9/vw8SfrNFtK8cYEgUWde95qde3z88hmi431uy15ZAI67UbN43rKBU9ngBhVNCtVK8pbFI0/Z9Kw8SxRJZ5yRxmNb9YYW591TOThQf/nWOTmQ9BruWzT2VzgwzNEFcyMebNeyLwcIGq1Orou/Cz3XwLzalnPFteceKBCAbDuWRnAK1ak7auU69YYvLVaq6eQWkhjzPWIAyIlZDYeWalWUSUofaw0s5wLx4bfLMxNNilUdHRvCmpnIqX4Am7eer/0dUtXKrmWZS3+cQC9BIyXKrVLYJs8jySAR6AaP974zySBJ22NzqrM4u99rfqKby4unWva+WQVWGmgmHZf0jYeWfflL7wx429+DayyLnJyZ3XtwkXvc9tF5dWckMLuFnq4JAYUECz8u5MVlYmF3yXxJnlpgrajF1vv5rYZ/mzj0Uez7clGz59tvt7Ybu90ddpCqyXzl5IWEtopqpVoWxVyms+NpksbrmnN5ex9v2Xtes1m653c4P/4d7+1+27LKmWv2gA1QM9TDHwGUaIVqcXcqzrfjToRxVee0MIJ5seaMQX7r5IcTwAyZyx69p0bRwt0QqXlmXWqs0RMwZ1CbiVUOLSc1HplbkdlczSrMA8MWXfB81JWYyKuuMWWg6yD2OuCooXInetdEoEm8QtLLqL/q+FFe1bzRE9oUGo57y97Mm/DOrsFkFI55pFGcmehqvNFTxVmcOSQX6c2OE54OVECylXfCTFidHJ+AOGrHi24rQgcMYNeqUrg3lOtcs/llHLY6b+y01ovdWjYXZ3zDpLMo4qVst0/3Nl//sefrVKv2aDv8gBmTiS84zZCaxzRNobLpGCw0AN4kEhoSz+NJ7Zfr6zdqHs7fL+3Jsnihbx8V4ejmYggb+77AhSyEbmOtLvpYkzQ2p1JI6/ouHB4WSxn1qg35J7CfA0gZ5Y3n4x1nC/PT1YqliXJIWmAmR+gAYAtFkuZatdEatmpXcvvAZztTlcuLCL5kF6OWbSSD+qB7HOQ4TUC9EqjoevAxqdU6xiqE5iYd9//na0BLKQHlZqqtTDuFQGs//BePwdBiI0K4NZAbqGuAZ/DglrLtD0BO4DPySpexevzEMO7tHZjct3K2qhfRM0rjMO0303btEc/l1z7kj8bP49rFVx0PrdWSlnAcu38k5XwtZ/PAru0dT8JmvFzSgL6zRuNf/u3fzvfAmrfciLxG/UtFz5+Q786AS2KwRNPix9U571yyWQAzS6U7DZ5TtKSMVvNptqBs0s97pa2willt7Hl8Cfb7Vd2WG/t5fMvEtQy74DmjRsE7EDaOI8vQ9vuD2obwRJDq8QcZzRb2eZUkGD3oduybqsp1tyvvvvO/vj331u/XtEMgypMIzcCUmGgsUiwvAZheDSj8+tDW9PDVv3vrNNoA4NRtPgd7G59FhQxJR0MACnspthVe1K49Gd6Jdp3uJyUXUoQvC7VOuS9djt6SsEhxSng2i2irSvw3u6pqWBUMUiD3u1V8A6oAxBor/bKe1PVF0x8RURRdeqGwlSVzNRU8SF3EKAXNavRFob5ovpZBdcD8r5l3DSohNnM+MbDdiQFuBZPC1zIrxMxRfIK8M0JK5EsQn6bBmsS3aAbQ0Ni4vX4njR3tHSp9uSqgiHBVos6jioAxmZDNebxNLS+YRa+eTuwDx+e7HjOWa8DMxGtIVmFJ2NzAnlpNF3Ie5XqRJWduS3WYjIxK1dtMhpbg1DgEy7/e6UrAKSL1cYmk7nIQu/u+5onc2chkODeQmzQinzFBWLxstXrTdvvz7ZczeWCAkhA7SeBgOqJbDuYybT48SDgPJzR63NRZn+E1Wpzgtj+eLQa4vUlfqEr6w86AhkeUDYCPMNEVeExi17QRfpIDQpWqTWs0x/4fSpWrdZ5ozlg5/691ds92ZaVmh0rlyq2mAw9qDhftEq9FezycCziecLWDKs9cvW80oxkCNGa5CbR3/aVVVGldZuSr3xLR+oaiGVVYEng/WsAK1nRJddj3d5ImR87ubQqKflzaUATf734tflrQDl5X67d1UvX5y82EIBd9IJR2yzrBS5dtCRQRRcgzoaJH3j8pC5dfC2+Xw7Q5QUsZFRKZvLaUzUE4/CUU9zJcbO2zXKhGBF+HrnBCWr5dmW76dCW889i3k1enuRWwQccL8LJdCY3EaqB59HU9mezRg0WoM93oOot1nvbHfK2PWw1nO82GzZZrO0f//D39sffvLM27iiBPaYWDK1LmTF7SCfFh5v3xyQDIYz1nKMKccAoFSueECDvS6zGIJh4pRMlDChsU4JxPzyIKD4vcyajy9aJvqGl6k4pzlp0qy+XwxHk6dZiXGtVRPogOFAqEihKIZehMjtnD1lV/pwqVR+Wy5BZLVFAw0XlAmYAKFA3I41dxKhk5y/7aYCXuRzTTd8lCPRUwcoMOxKZe5UmV3xZmjkbl3mnGKVQ8pVZF5IYwgcbIJVFWj4nCzg3quZycD/dbR8A4rxkN0bGnRItdrZeLvRf2p0suNVmVbOuoxXs7qFjsynRQDRUj/bw0LHdgVao573h+zihG/Ay0oyt3u7abEHSQNlenp717Eovt0ccXrX5YmHlUsHqzbY8MEeTqbR8D4OudTttbQJ6nZYkAQIIGJPS6SH+rjmzlmtwPFiN6qpSEQFHxgJKgMcFBRNu3FGqMmAuYbqgKsoraIhcbFI2eyJ9yMHDP3OtZ7DbaerYkTkAhnWFvJ5VGdLF4H7wmSO5vdnuWqnasMNpb63+e8tXW/pc9gfvBPK1Zlef2fV8rAq7WK5KlE4xjuBeLWokRNuNNRQj5NIDHiyqOv5M5YdzS9rXNeC6tSK49NpZa2IacCRBIWvdiwAvXjldW5svgWfy+K+BUFaVqbU4gOSlzULaeSW7d9dAPK0ij793/JzSKsy0e/vVzC7+S2k3Mb5biQNk1sOQtbu5hNZ/eSOCQbAWNSdwsHvmz5jQSoNWKsvEl4qIqopWEq0rSCKQD7brhRbi3WFtx8XMFk8/yjVlOhzZZEKywVE5ZZv9SUN7ZhqY4+4O7Cppn51F5WanSe01XvLfoyyZmohwd2b/8sff2z/96t6q2EVFBI3gNIJbRJ65nAyYg89kaL34tTi7VkkOJ3yI8Sz0mVwkTfA5BdzP4EoScuRYYDxPjjnYSew8VTQwNWgdShLHRuCgBdiZlwEssAqjTQvTTYfhxA63nv7ypZlgiBmi/elVWtDVoZ4ODEmvUAlXDWxRaQd8HinvZsDmtPPUA3LqosxBWrPOJDELOjwf2+TtzPkEQbHPMY+Wg3ABzZ8KXzq6iJRTsBMC5N3adYFRnFT4gEqrpRaue5JpLgXQBa9MSVcOO5Ej5PqxP9hmv7Htai1DAQyNEa4jEKeC3ByOYkoumL+dEZjP7G7Q9lSB/VYsWViYBAHD2MRCrNO7s8l8pTb4grDY+crDeEW2cY0j8z5aecg0AOdH0s5zOXv79s7yR1rmzDgPkhOQ3Ir2TuJsmVw7IYX24F2/p9Y1LOWaJAL+GeK/CMd7d32bz5ei8EetcVrB3D2uxWq7kw6Q54nwVtqikFFqNYgvJb0vFXK323LCFZ9NwPRwsGodh5WONdt9Cdt5ntuDt5Yr1tVUqLbaVqx2rInn6ALjbUTtZuUS7kVdVdfo7XBl2a3X2mSwAXCDATw+2RyU1YKGlamOR8LtJGtznVw0rwFF1kb+0rqXtjBnvW8SQL5lfUwu9EmATwJPcn299b3TrlHWdcnaRETHEseWW4EqOk7ucyTTSJ7bpfuvHY8x5AAAIABJREFU90lWdmkHknXxLz0E2uEnaLVpaH7pwqgu0cLkllIiWvA9Fjl2q8x/FF9zkl0SO1TmOzgzMDNhVjYbvaiFuMV/kIVr9tlW488y+H35/NnW6618CEmIZvdLlcdOGVYe4Z3Aa7Xs1QtMOto1j8S05M72ptcUAeWUK9k//uF39k+/fuP2YCJXOFip1ZPje8zWfNVXy1LXJqRxB2ZlZG/lVarvovhAu2dmlFzO3CwiJYa5H4DPvEnEk5ASDhhAgon8NsXmZ9GBLOOSBq4h4K6jkFWYC3f1Xsq5O4rhyMKuxSTMRQS4Sl8ILDgJvZ0hClhp9CbuSmBQwhjNfzG41vxQrUmIMADcl2RzD2r1QlDjQ5WxzDNpe4J/mEZHkUj+LBhm0cwOcYMRqiqp1c832MhJohLSzFV9SIxNO9Xbncq7s7MqFp6hLRmIAB+hrsuVAHC1XmpTlccRp1zUM/Pw7l7zXYJcZ7OFNes1Zd0xh+M+MpeitUgb8+nxkxIxDlawyYJZnLupnM55pSqggePa471JC12z4w3G2HnR79G01atkIyLZcLNwqjMsyMDJZrutZ5nZINXY/f2dlYo5VZAYWYvMFDxN56OJdQd9Q16P3Yuy6bSZ4n0rMoGez+fWIpm8VLHRZGRNXE3ydCqKOjYxWHd7+WLSekW3GM2iAWKqvXqjaZV6047Fmlrzzd7AdquFVWsdK3XeqJXKvYH0ItcdK1i72dG95D7QEq0ish+/WLlatWqjrWeU+8TrRwbwfPavVXfxiim5cc9azLPAIL74ZlUpyern2uY/raK69trXio6stTurQku7RsnXiB/nrccX/c6165xWsSXfP/6el/Hj69/8Cuwu7Siii5CFprcc5LWdUBw8I3adWHlRi03zOX8V5hDe1vOWGtoopVezez3sNJ/DN5HdZ7PTtfVkbIfF3HaTD7aYPcvQdjx8VoLBaAxLDXYXydRbW21hIrJDpW25s36nJjIAwa5QoZ9HS2tWi9ZtV/Vz/O4//dMf7I+/uo+BnVsaAbilsP6+6uairLggKBfBRKu7h7BG8TmAhwTBzNyUfkBVWA7EDTAi2F/pOrgHKFpA2o7yqCxGKd/BbzNIH/SwiDHplbLagsGcmeuqgX/wuhTUiMWIvqocKoMorsfF4RFoiyTzyhcNM76oiqS6DEGtVKgiFIQ8NJFhpKULyeNR+1OgF/y/grWYADzYpqmyA8Cg/Aepgaq5wBLlPP16ModkgxSyDaPMO+2jHOSpZFQlKnJnr8y7/WEr4gozW9p9ROis1yuBf7HBfAviR8cK5aJceDBmRvrx7rt3tpotrJA/WKUK2aSo6u+XXz5qE9Ud3NnHx2c5kbwMh2L4fvfde7Vun5+erNNpC7xgP9KmQyxOJQVw4DleqxX1dyoeTBOm45FSF+4f3th8NhNYsUFstbvyuKTixMjZP0u0Td0qjDY8XpdqCYfNh8wKSgX5VU4nMwFgu9O2IWxJchtLvLdnLsrUIE9COsbRdfd8pbAPM9hqJRhj19pWa3dV1ZVrLV1L222s9fAbKza7CrYtI/vZ76zS7NpiPLROr+8RVFyIkFCPw02z09fGjs0rrU7uMSYJlUr91SD6L7tD6Zq0rIru0gKa2h6LbeqTi39WSzAJUt/ynmnnF1+Xk68Vr56S1U+yYElWWtHf044vDTDjx5F1nEkMiePCLeB1rRrNOkeB3a0l6qULc0tFmDz5r18vgFhos0SVDL/j7Sq3oXK7J29bqZKQt+FB4lc+ZCx0SjLYrW21GCvHrt0d2OzTB9ssRnZcvth2O5e+7vGHH+15OLId+ipmB8wmENoemF+cbLk92mixtU67aI1KydbbvdUrFbWvysWiYlDkQF+t2z//8x/sj98/WFk+kHxO3TiXY2JaImMvdHFq9QTMDtUv7T2XEXBOUPq91eSyAwDPGWcRuMtQS23QYG6sGV1o5QEu0t7lAxuRqiy8ocgIPreicotkC9FskJYXLTR3ZwnSAoEshBEqDHck8V8NlmPM44L0QWCHdEE5dcz0AEe3ndL8LeTnqQoM7DrOPQz9nBwTCDu8pkD/hNcp1l9ljxPKcWw+XzzsNwJNkXG4HrL+8kpNcgSx91y4HmnnWKCPSAjQj1EbMZ+DrMJ5yyXFmZxUViRc8B6uf4PIBEmF4NS1pCvo8mo1wkdbNp5hYJCzyWRsv/+H38oK7LjFBLqmeeNmc7Tnp4lS0HEjmSNxgTlqOfv48VGg/P79G3sZDVUVl2j1yuCaQNqj7XYHa6myIzz1ZJWyqT3Z6fZkVv30MrZet6uN4WZLO3Ztd/dvtCHSNdI98eeSKhVGI64pXGMAlTYj1TZenYBKo15XxTqdTu0OAfpqJYYkhC1JaMpO/2dDRfYfrXqqXXw7AUoxcwt5WZYhQcAthfkdGs9irW2L2chKhard/eYPtmPcul/Zebu13ttfK79ut96qbVmANZrns7kQ65oNY63OHNCF6DwHbFKZdzoTM116EK+y0qqhS12qeLWTXEiTC3XytSPOQhJE4ov6tWO7VhFequ6Sa3tWtZn2HmnHmAZU114zrchJYkFWhZgGmN9SHX51fy6JytNQPethuqUqvASqPktAiPtFYyOj4YitGOm7zjii7EXgUIWnnf1epBJaK7DZ5JZxOtj4+aPV+wOrVZs2/viz7fcz2zx/0EKwXy7sw48/2NNwasfc2faHs21WW5uuaGO5e/5wsbHZ+iCfwVIpJ2Nnb7kc1bppoqtabuRl+Ic//J39y2/ei8DPYizRN04TzPzQKMnWy42epQaMNHKAQfAdFEhibxUcUqJrAYvPr7tXcMwEYUpKoya2ZaDuB42brlqobuSTKYeRnWZpEelE8z2xN8PQ+ezVLAsz5BmJto+4+vsXrvma5AVGJtc8r7lh0X0sA6VPs8IQppov1wKvJ3K5CUno6hiGtq5SuiHZuCn2l7md26j5KE+5SB46i04wxERwrMxytLAWvaVFNa9qO7TrnGHqkgSgBcG1DIdpmwG+ioLyjQImyTyDEFQAGPRltOl4plarpVuI7fe22SzVQiejjv/eDbpyL2EPhgvKmzc9sSkPy6lYicw8EXI/P4/tZfii+dkxhzsJVRUJB1O11Zu1mpXqNVuvlt6WFrOxKP0cwMMGhs3W2/uBQoapMtUmLxXt0+NIjMxOp6N2KhtANHaloE8EeHgmIc8wqUXTx/V0o/G8HRDTn88KfIX0xfVDwD0cj61Za6hlOByNBHbIDQA2rgWAI89QMxkx0Jam9V6pOnOYipJWLhrWSqNl1UbXSvW+TBjOm5WVGx3rvvudnp/njz9Yp/dWxJbZfKY5N3pBqrbjGdbsSeSiw24rS7Uyz5dmnMQVFV3fmfi6VInFK4RrlVZWxXFLRXZLtRKBSNb6mgaW8d+5BKbJ1770WlnreBboRBuBS4CbfM04sGUB5aVrlqxUb6n09Dvxmd0tgBX/meTDkvbwZO0Oou/7YuvdKh83BcIBtHtaK2pT6na5/2XwRoTEwa5UcSehFcMDT8WGdmg9Hdps8mKtN++tWizb7OWz7bZzW3z8wXabia0nU/vppz/beud2Yjhl4Ps3RYpwpGo42XJzsMnad6jdBplieVk/8fd2syxyynKFcfDR/vjH39t//ePfu1pNdGl32oeaDTsTlwyP4AmzLuZOYr15lUfVRssT8HKqPgt/lGL+qkJzcXn4P5FElEDtH3KRUQSCbr7sYvEAXCEnLk/oqgJX+YazN+VMQqUk1w+qKKokPBh9sdXsTRo52kYB/I47ycUFgoBdaEWKphDuISCixVTaO0TH7mHpc0tE4nzfE9t1/Mr8kx2OPC+1OVDF4fM/icyDPEOD6pByoWck6Ku49pq/4bYvy7RgHi2jZpdQ+DUPXppUh6ESVStTVR7MTFiAVHFe0TETdmu5o22ZCQcPUFxZ7h/uNd/S7I7A01LR+oOurecTrz6URl+wxWxpP/70o+Z2CPXZYIH7MB0BVapNQlCdfFKWbIHKF0kMe4j9GaAy63ea1iL6p1gSU5GYncl0rvNGYkDrnvNgJghBi+OhZcl9oBNBlI+bYXsNzFcZey+eQarm41EkrV6vJ0Ym7FZmfuPRVF6etA/rNZ4F7ikbuoLavqQeFJWheJIsAlIXUgfITaVKSYQdzKFz1Y6VGk2ljhSLNWsM3luzd2fDpw8Sr9ebA5FTlrOxqjiCfN1XFtnBQakOgHy11tCxc99UbVZqX7EFLwFfWqvr1kUzet3kQp3W+YrAIKtyiYPENaBLrr1Za+u1dTztdZLAmTzHtEos2c2Ln2vav106/vj7RcfyLceZds5JwMz9+7//u9qYaQ9G8k2T5XZaiXztQn8Ncl/cN3itaEF0PZcunVPaIwd96ZO+OJ6zKHhbk/mdkxJYnLBbGn3+yU7FmlwiyoWcTZ8/2mm/ss3ws60WzzZ/GdovHz5p10yLakPb6XiyKVIEAOHk7vaL7Un/pRorFUWM12yl26pbr1W18WRrk9Xa/uWf/2D/27/8QW1M5ZCGGJKSUsSR/PnirS+5d+Q9OkYxPbT6PAbF25Ph6xQJqV2q4K1OjiDID9SWIsU7uL9zLWSWSxXmMzD/g1dg+Edi05VnsC/NGwDsYnAt/i5a+3rBiCo2fd+F6ZBQBG9qGXq1pC9+ncoJJqQIIpBK0NFBHMJjEfcUJzZoYwOTU/TyL7Zjvq+B+h8ZTtOOdbNrKllxT6JqFBaoROUR2DtTS4L5QF7K8285ni0SBfw592w0pAmeoMD1FMCFTZMIK2yC5KKy1TOFuTKzsw3WYgX8GpGsbK1ar8lJBZCDWbk9n9TSe7jv22wyFBBxldCCMWf68aef3BO0WLL5fCVAmsvMgPzFcNwyScYpxYX1MEC3BzfYbtQqYtD2Oy3R/pVx1+1KirDewEx0iy8s6irlkhifgAFzN3w7JYYPvpaSGvC8aGOBZ2XFylUS4U82Hk+t3W6rW6L3aLdsOccrlE5GTdo6ugNUeLKUwxcVKUK1rPdHs9esV8WUdj/MirQw1XrLKu17K9aI0dpaMV+2eufBqq2OLVdjOetQ/UGcUv5evmClCt6e6Pmqttm5NpLnA69OZpea2SuYlkrvL9uYye8lK5tb1qzoZ5JVSfz7WetjEkSTHbO0qunaMUVrcxxgr7X8so41q2hJO4asY01WW2nXKwsvruHPpffMArkkY5PrlFrZXSr9kxf5lpsS/Uwc6ARlIp74PM4rmuhB9f8mLwJ/54Mks2TNtDxjLGI3MmtQVbTf2Gz8YqV2T/WGGJqrme2XY9tNn2w6+mTz8cgeP36yyXyp+Qq2VuyuZ6uNHaGlk393ytnmeLSPw5Wqp06dheaomc53WIUV8jaaLG2+3ds//+Pv7X/9L7+3isSxgBSVqbuneGXn5AAlAtC6LFERRabHVIJFK8oY2edhThLx39HCLDaka87UNQwVoWZ5IabHdXQhRw4wUbXM6yh6XFIE19mFluHeI4WU9C2nGNzkncIuy65IDqAFBFDChNmF2rSNVXm/iv0dVGGpai4YpRWodevUSnfrd/KL9HbuThzA0cN3vY3KedDogiXpM1CIHbJYK0AePAeJRSDS8PoFfDFRQtOODWbYAVRe03H1gnQC2NiQVI65MIzOo6caHHyWxwPFxmd/3GsWDNDB/lstl7ZcLGD7a2O2mE3VroTVyDNMAjnHQDX77t29TUYvajtCoIA0Apj++edfFOpabTRkCs2sqdyo2yNMTCpVJUWEGWSQcnAstFWp9BoACJmLtao0b5PxSA4r+LputntbLAmd3WumTKudG0a0T7VcFOAgSRDFv1IVGQtAoSKTmUKzLScWnjl8YaloIeDQZq1TSebz9vI4tLbS0zkvgldDfuER6zAMFeg00F4+Wqte1TMOWGFGLWsvMvx6b6zculMnAfeXUq2lcNyTHey0P+rvpJXPZ1OZFVQbLUkx+IwAxFwP2qNU2LRM3SvTn111JsLXLS3M+PqVBorx14qvSdc6VlpcQ6bbt4Jr1pqaBWZxYMnSNSeBLr6Op4HQpUr0UpGT3AzE/578vWvYcak6TG4gklV22vlebWNmPTC37EaSrQIOQMyvUL1E0Tyuz/qyI0t7OPh3j1nx3a6XEd5y4mHn37ablXa0m9lcC5UiRFRJnGy7nNvm5ZPtl882fflg49HYxk9P8izcYga82ymFernFgoxdtCcTDOcbe5zvrdUqWbNcEhj2GlX7rtfU9ZyvtzZZbu03v/3e/q9//Wer4nIi4HK5mUCsWJT8gBVR5s0KCg//1bwNWzF0cpExCO4rntcFMEa7lCjMEoiJPkwcgyzFBG6AI5Wek088PDVUTSHWxruMrueCKILlvGj7vEYIZqU1J1alQluj11G9E1xWILi43ZbOKVijiW0pJSK4F95bczgqOdfAndBDwo70EaSTSpSr4xo4MUqDk4vf4yhOyGd8SmQQT4bq1DcGarUGhivH47lyXPsqTA93dJHPpofQ0pIlX83joFyYrnffb+Wnyusq2Z4WpgyI93LPWSwWtiQd47AR/X42HtrufLL7t2/U2pvhwrMhRaJgDw89haV6jX1SVXU4H+3laWwff/lk7W7XJrOZyFCduzubjOcSr2NHRno9wm/axtVKTTIIgBZCTKNWMyKEIILc3XUNf9jZeGKD+ze2x97snJPlF0QjOhwQHyGR1EhMqDfUxaBl3+33RchaoJ9DK0rKeqNl9XrZ9uuNKvTTHtuwqtr0nH+707THz0N1udtNZmZOHoGIhcsKoAtw4tvJewD0gCG6RK6X9HwkIlTq1ux9r8xBALzZv9NmEtZrsVSR5Vmz3bFcqWbz4SfFAjW79wI0NsWqIJltkhIRMu9YM4h8woPz0kKdBl5R9yirjZhVPcQX1KzXjQPkpTUz+W/xNTAOYGk/l1aZpZ1L1s8lr1famh8HxyzgvAZeyev1F23GDKla8v5kHW/Wcb/em4igkgSmS6jKL2e1C9IOJLpQcaDTTZOkKta2i12ttAfWbYJcgK2HWzoqX+zlbrHZqOrDz1D5aFoU+cDv7bhd2fTTj7ZfDW05ebbR02ftUtdbZnZHexmPJTVg8VmTWF7w3eloubN9rmDNasGWq73mSoNG0R7aNVUsgOVwtrHvf/3O/u//+V+tJjp23spKOwgmtsEjU0t3MIjWHAcjXbK9BBhFzfeijrKIKLT/cOPgm+VAQoFhqGy7QPBQaKy7mshmS+cdAlw1u3ITZViUXD9VjWoJ6i4GP86CUqQ1m6MyUgXo4BZsnHXePueLt559Bhc9Cy4e9zSCKKZIM7MwP/QZG3ZUzN5cZsG/UfEwYxQxRufi1yFqXzuP0DcIqjAhqpyLnmwQDLWx+4KvD/s22kxFyQz77coOG5h8PvNjgwSpgq4A8yaIGFQeek7Ir1MVjaicENe1s323WxFUqOwWq7m7/wOAq4V1SbroNG2+WNt8tpCp9tuHO7VOZezMTKxaE4CxQP/pP360eqNh683GZrOltYnlMZicE+9cqAXO+XkVDWDwfFLRKPG+VLRmrWLtTsP63bY9P79Yq9XWfZhNEaw7eYn5NZmJ3Gs2gYARr0UF2Gy29DzALgUwucS0G9vdls0Wc7W9aZgDmHxQaeXy+5BfaD8CZICXPDqLBQXB8vyUywVrYbGncF0TG5NKFxNsKvZ6p2OH89na3bdWaAz0WrQtqSqxYyuV6lYoA54ra9+/teX4Rd2K3ptfuVk35DNamyU8P70il0dnqSh7N77vUh7/Sttwp61fWa20S0ByS6VyqVi4Bg5p7x3/nXjleK2iSwOr+PfSCozk+ydB7tL5Z133tNe85TrGz/tWcE5e37+Y2V1CxzRAvLRbif989HPxcjN5MJd2ZL74RS1L/00tDBAgjoRvrgMAOgmBDzs/jwXRej63SrVs088/2OTpJzndjz99sOfHJ1tujlqEXkZjUaBZTJfrvZh2rAHT9dZqNcS9R1sdzFrNknVqebtrV2yzPdt8ubPpcmsP7+7s//1f/gdrVV0HVy6ReOAkFDwSZZAsBr6nHqiKOUNgwWuQ6ouf8ZalH0UumPjSlnTWn2Z+qr7c6st/PrA7g+heZsgAh4Ah+FHCTpS8QUyYV+F4GMe5LIAFAlZrFIgqp5GDFQvYQeXlgiHmZ/h9bw06k1PuL6FaFKmEVmkA1kj0y+vrz7TkqKh8xYlWJLUP5dIoCzDXu6l/qU8k0MOcE6yF7u4EG/nZCNvzAkyOhQ6mZAQCZX9GmHnRsvOcPvYNVIW0t09ucVY6qwqvQ3iQGQDn6ecGiKqledhrLkQ1NJ2O1Uplk7JaLixXytvb794pCWE2wWYubw8Pd1bMEz3kYEewL5UJgP/DD3+WTyavhx0YhKpOp2ej2czBZ39yg4Qwyy2XSs7IJFuOjcj5LIZwq1m1+35PczQW/U6vJy/NxXxubdmN5W21WWn+yFe9CbPRo3nQbtK/ACSI2UFWwIxQsUAV0g9W+sxwfbkvJLPzBZkLg3WuLW1J3GLw7KSi9WSNg3V7bVV9gI9IK6WiNhSyFAOYyLwr1Kz+8H1gzp6sNXine1Is1fze4CITHIAATl6v1uhIFsEckM1AFPUTSZBkCX7y/L44DSGrgogvvNeqwfhr3FoIfMvr3wIk187jEnjGz+9aBZS2LmdVilmgdutrZAHut7xutHm5ujmAjRkHoEs7nDSgSoLdLa+VhtK3nBxWTiysKmtD+ytfLthRH1QWQ5ILtvowHA4bd/UoV2y7XFulVrbRxz/ZevQo/dPo0y/28Zefbb0722w2seliLVo2FRYVHKviCr2S9H0Fmyx3AisEve97VetUSpIdTFZHkRPa3bb9P//7/2jdelVyA83qgpUXYOdRO171fbEBcxDUks6iEkgoHLe8I7GR4ivE/HiuW5jJAWiBlu/3wG3D5L9JuxDHEfRyCH1V4gI2mGcr08UZlNE8MMznZCIt4KXZx3E66HpFHkGjt5y/gHJoNr62pv33qewAPM/GU5qfh6SK+ehEkqjSF0hFcUGwLCOgZPFSjEzFmZeAGC1H5m28PhuS88n229A6Vas2p0od8NTMDVf9PJR7gkNLoumzQVJihNLtcd/xdh6A0e205E2JD6SD+E4LOH8G9FabjdqZAk9jo+QbhLv7gSpiPDBJ0Ri8vbd6rWDbxVr2dlG6ALO3Dz9/klMPYLNYMxvjffuy2Zrx2uuNrLlY5PFsJVeO1XsJ87JeU+VMNcVcbtBtCpSenp7s3bvv7HDO2acPHyUvAISqzZpXY1snqbBxYn63P5xkkMB1onoF4LQX2R+t2arZfLWzSrWiawmxCNDi+YURSWAtAEnVj1av2qjYerl5Dd1FggD7EwKPRwB5Bdho1gR2yAaYkZebA6u17my7WVqtPbBCtW7VVl+bQTYp2+VU71nBPmw5s2aX2WiYH8tz1uUPEFOcrZvX3+mIRNV91sJ+64KftcGPr2HXQOiW97pUNFxbxC+BXAQmESDEQfXSOWS9ZhaAX1v3k2CehgFp7xmvXqN7cel6ZlV9ur6R9CC5W4lf/PgNTwJe8kZcerguXfjkziltJ3I4QPt36ywYWXwQWGhwYCC/brOaO40f3dB2Kbp2tdm09WIlRubkw3/a7OWjZhhPP/2HPX342TbHk42GUzmlEMfCh2S+2LtYds9iTezKwdifL1YH67Ur9r5blVCcDLzn+UYty1a7Yf/nf/1Xe9dvqwuI1IDZC5UcH3iOWT6e4fij9psIJUc36JXxrbakMD8Z7ruuTpZeXtrKBk1svmAL9iUBIVQ/r+SW4Hyi6oAqLWohQpAUXdTbgCE2B3CC7i3huvR0VE8HicllQRaqyKhdIvariEV+zDKQFh56ZSqNJHM4qqcwJ+PPaltDImAmhj4rVGDuBeb3FdCJ3ofqC4Zp5HTPPAnXj3wgVeyDXyotRrwrD2cWvKNmWlS5EBuY4XGuEJD4PkJwJURAVIGFi4wPv01Msw8bK5fQB9LG3KqiO+3R17kJdrFMS28rTd0xB7kKacDKWs229e8G9unjR0kKOv2O1esF974EYFjwS1UB62g4tsfHFz1jtMp5vtjYsNHiPCcziCts2Kgoua4FsRxfJiz+bJxO1lKIaU7f73TbIpHUKliV3dtoPBXzkwoUIOgN8MCcWjFXUsVP/pyIHvuTiCfrDXo9yFTuCkNlBZtSoagyFGD+VwmBtz7DFakHq7BwHPpMHkn4KNpxv7Z+v/dqeYdBNYDPbFAVXqOpeWS+ULVys2/5Ehq5kvR0DQyjK1UxPccvjzLXbt299Tli7mS1KuG1LoHhvWivuhGDrwfRGkO00au9XfwZi62oaWvVLetQ1qKcBSRpP58Et2tgl1yf4+AV/W5WdZoEqFvA91pBcqk4ufb61473GninXef4e2Zdy6/amMkbHS8xrwFV8gDjNyf+OklwvLSD+PoGu8tFRNJwRj3CWmzCXGtGS4kdNAv3ig93lUDNhi2XcyucTrZ4+rNNXj5YuV61p//8T/v8859stdrYcDKz1WZvS5zrcWvYQAEH7BCQewWxIMRze7RBp2LvuvgdMpPI2ecp75+TX+H/8T/99/YP391La8QxsXgwp2AHqp0m35cUwSUBB/Ra0KhVHQQrNAgXZH2VK2JnAlQM7WnTKbwnvI6nE3jCeaRxg+yhtq6rI5ztyQwP/RxtVHljhqgkdTQDmxFtlVMktaC7HZdn7knqEGakOdIEJFHw13bFtx+DLLp8CujkGPlDw3aky8yi7cxH17v7PEzcFYFlYJzmYNd6pbRauIB7tlyo4uG8N5IH0Eo7ur5Qs1GvjNV2RrsGwNIeDhIQgIZ5leQKdNmUe0cRRpuZSjjnzihQ9OXC421m5kpK6aZdV2ZG6l6bStrATmxP1b/X5sWd90t2h95uMbf5fGOt/5+193yWYz3OPLO9qbbHwV9HXpEUSRlqNdKs0UixERsbEzEf5i/eT9pxkihRpERwSm2uAAAgAElEQVRJ18Hj4Jj2Ve174/dkFVCoW919wFlE4F4Ap03VW1WZb2Y+ptdRFwCVf5aZSrHe7klUmlna06evdC1cXJqNhqMpRSfAUSGm26CcwqaNf2cmGK1wDS9rE9FtNbTRguhN23M8GslzDtAHXYrJbGLL+UYUhG6vZYv50t0ENJ8r2moeqVJLXDO8vVmWolCzURMis96oKTFyL7POS5Ic5rGs6WZj7XbbFVhwSYhCayEcvV2Ly8eaUJ2S6PnNPUvFx5+L1apVml2pqQBvrTTYYBTs9P4XVqTi3KydXxi7QcDnYSxAy7bdPnV/wzJk/Y0qfzoNJD7di1v/TjVg38muvldX2bf7PxZks0H8Yzb6eYkou6Hfl2Dygve+Cut3rciOnfu+Y8hLwtmKMZm9Z+eKx67DvqSZl7zT+WnfZuRdsstWb9mFz1Z0hxYn77Oy2XxfeyCbJNMnwcyDHblmSCQItclcLJkbnZ0o7ab1irbUyBrtrqDd9PlX85mtZhMbvXlqxdLKJpfX9vy7f7HJaKodM4lsOufz0ER0+Ph0DojB5Fw+jlYim1/06nYRlG04wz+vqPcQXNht/x9/+nP7k598Ls86gjBzGfHn2DXjWkASAEK+2rgE1Zxk52aoXhm5rJhU3GP+kidLrxJFZcCsUgaaiUkqAAFmKxuxzZg1ub/c2sq12B6H+dbKTV+F0o8dFgRkkeBmTF8QrNvtjDzR4kj+HiWrtCrwCBY23jp8N3fL3BBcb36Lu0bLWZqltDYdbkIgE/gm1gVFgku2MeutLVdbtZUjkJFiS3CNK4KaI4UlWgRzOolXk4CK7+xuSKokO9a/VIrtoYDaE1xLFSdALwE5sGQbZI+t3elYsbAV4MT58bE9D7JXO1zFh0qGnDP32ByzV/RXd8w0i9YKAlssIzu7uFB3gNZmvdHU3Jb5cLUGZH5jjW7fNivmiiv7+punan+DAsZxI+icKNlVlGyLIqkT0LHuwdGbmRlr+eZ6aBcnPd0/3XZTSjDn/b4AKr7xw5cQo9m1zSLm2D6bBCHZabUcIIVJvIyPae0C9mAmHVmz0dImYhKFSlasNZsBEL4SMo8Rvj4qcKoOc7gWCW+xtNlsrEq6glB2sSjpscSAN5H2cnHowOqtQEjpStC3Qq1hlWLVUNyBhwfyEgFsUJwkUTauzGlJlOoGYGKLPVA8L6ay49jYKGlOy5yUjYwoOYlIQ3K7vueRJrdsNqimY92+amlfZZNNCvted6z62VcNZiu6fXE4+fy84iJ9jHkdtLvG/n2fcyg3ZN+TVxTlfX+28Mp+x12qxQ/amHm7hbzkc9dEl1yYQ4ty6GSzNwp8JSH2Yg1ER6t5tcMDyAMh8EMR89ahVZotQbcBGYSTGyH+3nz1GzMDubexr3/99zYYj20wwrh1baPZUi0lCTiXK3YziRR4pahCG3C3s0fngVV2a7scLlSxEbj5GQnt5z/+gf3ln/xIxPLqOz1LElRZdkN8J7JTgAHEcVpSUcy9umGuI05eydVW+FzKmJJDrWUuWipbgCJFuSBVmHrQtBrBbUsVAviiqPkNAduPzVVHaIMK7g9akcpPcz1PYuLvxUAQn89Rsfps5h0VQSO/2EtPvAZ3UNAnqDp0BGj2huPvtCDVgUWuSxuUtVpsC+ySJMTsG5TB+EZ6kUi7CeUImTu29gEu36y13KJpt/XNRS3wmaCavyTPpSSvnBfvdI1ywazTpGVZkFUMwZLgTzJySHxDbbga988iFB+NNqfsbmKCfmFbkIMBFRiGrSiWrHYrW8W2QrQAz8/OpLYCuZx7ENscxJy5J6bDW+v2qH6WqtZrnN9qaa9evbHxZKoWK21HXdt2X8Lk3U7bQqgyuqerctvgvGrNuj19/tbO+ij/gy4tWg3AR2Fr9+7fd1Qr6FfNm0GCbuSFh1B1vdoQR4/E5kkBvcmZ/t9sNKV9yT2PxBhJWM8U1etqK6kvf87cRDfZWNbKVUmWnYAmhT3ChgWBacxny0WBV6SmAkF+t7UG3QpmdkFTkmDsJOrdcys1WhLWqTRaVq7UtQ5Wrlql3tRxjEcDszVO8jVrNFu6VtxbzVZPlI50wFYLPKYpod/pHRFuU0+IabLxsWrmWJw7Vpnsa6el/z2vWtwXcz8mSe1LGPsS2b7ketciKB3r05uIZL3TyffQ+R27Jtk1PZZbPkjmKKikq6f04mf/nLdQ6Rsor/o7VKonn3eo6nv/mS74LPh8bH7qXlZ4d7nUEqahgrmbWTQeCvUlx+/10ia3bw0w9+2b56r8dsvQvv3N39sN5pizhYXR3MYzPO8Ivt4afDuKbEUiQeGK3WSzZqetql0NZgYmImB3GwMwqNq+/OHn9n/9+c+sSZ6gGqGaK5ZlC8SHDG4GSmYc981oIlUMKpsa6DLmFoliDBUWqLcwsgh39QXk3YoFcJSkAQhaDf3GtdCf8rqL/faoXLot9AtpnTphGog4QZ0gR4UEUISfA15RW1hJL26HSgLK0ZnSz0QUReryvrHwHOkuBVQMiaWLACTxrE1SXjE60tVtCs5Tm8z0ObgHhDNmMO5oAY9sOJ1onQmokm8Dsl8iCbkjdrmK8wQVDw4ArEFJiTKkDbhB7cbtYBqVquDv1HSV4s46zYZaiCh9YJFDpUyiw5pJ9kwCwThYRucq/VB3BmAOSMAXLFdyY06TmJKsoTrAsxzfypIHOSwqETYFcymZlJRcw3DsEltSukEKq6dkPhnP7PnLl1qDwXBiM7Qx2ydKpiSwbQFuGwAVr1QV3JsNe3U5UAJgHgjIBb4bie/+2YWSK5UxYBOSHeAbLKyubm7spH9qvW7gGpIK+jslJoSufRPw/vpp6s3mq4JfHBskZqy0g92FAwCNgCCFkq23a91bAmEZLukufq1rhsBCTD+gsqSNjeoJ6xQ0HaxSbrZV3ZWKdDMaVqoHElaHiF5tdmJBgp1FwxvZTbF5S1q8QcuVVtSBiKUSuAeVqJfodkIPSigs3NeJ7uyHilEfU2UlseouiTMb4PcF/Lt+fzpOZguB9GdkX3esq3Ys0eXlh3TC2lf97ktch45n3wYhewz7/n5oLe9MKr9LhZfdBRwqkfNem06WeeX3Etue7VbDcnbyUl2H0BoCAkBWiIcTKxcSxeSd5JLAJECwo4lNb69suQxtt5rad7/6O3tzfSPfOki1UAhIdkQ9qo4RruSyfHEYe7ddt0W0tEmIu7N71CVoQ6qxTz95YP/xf/8j66AbCOih5ImM9uJoOrLZFEmojV3djCQr1Wv77h/jUqnbC/lZUEUnzl8cXJm1UPWgeUkSRJC63245wZYKpuzoQRnExsartMNIbILYqTVatkatqmNeRbhhV6yJHBQVTq3hyTZOZkp7cgGiwoVn5UlOs7HYSUDtzI0DTJJkmQQhBZ8YbclNya6eNtn4diI1ESqz0RjTXPeRo21GJUVVTdLk2nJu/JkqA04X3wMvTfYx6FciFSf4OfNN5lCAULz6QK4rqMP3ajm/i0CNGj9cRqn1x/qfCQk+Rrb6PekAIRIux8aGQnSMFW0/gCkbmfyyrItFaAOUeqolawagcNF/LOl+Yq7Y77cdFbpaSksSsAUgFRDCoBe//uZbJZTh7UgozHrQtdVqro2Iq+vAg8MhHQStC5GHy43djCJrB2zyqO4q1qiXrdtGdSSwKJxLj5L7aDKZqntwczsUN7PVagjMgs4lLuzcS6topk0EZH7a6ySPEBk02r60fPk3bTaqmulS+dIeZX1oSbKBgn/H9eMZwNWBliVrSZeBa8ymC58//VutpmRIW1nzQJRe2udWafTUJah3z2y9WFvQ7Vil3hLfD47ibHjtsnLIpy1xROBnLsbATNtFGLg/vbKT2MQ7zqW2ZjGf9T2vNy/eHKosDgXidDVzrOLLvvZYBXgssd412eQVHnd9bzq53LXizSbk9Puy53ToOA59Tl7izPssxbasEHReNZdOPIcueDbb70t+ebuCQzsVv4kJOv7guf4hc4iqdsmuxecuCLRYNitmP8xNWrr514uF2i/jNy9sEU7VBqmWtvbdP/wPe/bquXh1s3Cu+RsISwW4XdFBKSsqqJ016iSOnWZ7JEBH2qecxEsFu7h3Yv/5L/+dnbWCWNaL3XDFVlFkg8nQwsnCZgSvraPpSEgcO7JJqoDkTu4K+VSUzDuYbaGIv9DcpqkWIBUHUmUkM1V50tc0EY0RCF4RHHdb7Z5pNyK1RWVTkY4krT4n5572+oKO44km1CdBL57pSX+Tvwu1+N5OyTueTu6GC5UICTtJPUkV3tbU/C9GQk5GI81H0ZZkxoITPNyxDQAR1gDHAQ3SLG6puTA2rUUFdfnhJSoqGyUuVE867bbhmyZicRlEHyoeVQVV106kNRxLN3H/FL1VzLlJlADEKdJzAtKzeWAm5Jw9Jy1zjl4dUM2sFlT/W1siCL0MY3FoZldIYlWkODKazhRoa1VHl+q+pZ0MQIlWHk4Im7V98/VXBgVuNV/qc9CLxFGB9UYQWjuObUEmsZoD1hxJOo3WVtrBoZspqfZagVCV54hPzxERwFy2ouOdTuc2Gk8lIxa0AyXds15P6kK0ZaPZWOcaNJwIThnK/c7GiYTHmnNvCmBiO6uBEt3ubDzCI4/WoIN90AiljgvDqdaLWbnWHr4nZPOyV7okOp51/iyUMo4etYYFJ4+kowqIh6FjqVbz6q5Wl3P5bHRr83DqXLwiLV9oFACS5rqmEmWI25aSrZOcoFei6V93SVjZoHwsIRyKmYoScYv/UJI4dox5VV3ynmxhkHe86fP+mKSXt17Zfzu2PsfWc9+x/a4bj73nn+bZpS/Mvkru2M1yLMEd2sXklaZ8HgGHwMPDkUDTtdOMEXP8jADHZwumvpxrPoS9ClkOIVtaiYPXL2w5n9o6CqUM8eKf/96++eZfbTyLFHzxspsjHQb8eleQb92UmQU79i30A0fuMcNzbUo3G60KeVmw05Ou/ae//Hf2uE/Vxb/tbLNY2WQ4tdFspsqN2ZFsZOAvSanD3lUsBAgqBypVNWO3JtV5vk9Q6/jBlSYo4IYVSD1PirReaTuetBwUoMq3YNaq1T1oI9orlwV3XiCASYWj1bTTi/PYO8+pEpyPk7V9HlpAvYXvkKI9dAWQeTuhSDkwkbzxuI75cSJ4x6opa3bUq4281wiQqOnLWYA2YTyLgrsmCmECaKHdFfO6aLUloCQqd6mYycusYnVoBFR2VKWxy4Rb3sCn89awgl0MZADYwGbCtWhYB59BCbFK9a5GHPMxb1dyDiRaXpu0aZXwdA+sLZrP1JrFfw1tSm0oaiUL5448BaAh1KnR0vZKVQofVG7lqk0GN/bds9dCWl6+eSu/twkzXSqrek3HTtVEhTYYTbQO3U5gYbSxVrNps4jvdt3LdlC38/NzzeHQv8RvD+87KujhaGbT+Vz3vCS8SkW79/CexBSmI6yLZhZADq9C04ASAoy/4DJ3CDLDl4PrRxKLaQLT6UT3AvcL5q293qk4mnAheT/kdY5XAs7S5KQqL1qv3/cqu+RE8wLJEAfzkydWbbZ1b5GIUcIRerlcUesXysYiHAuYEk2m1ur1dUwy7kWnNXbB4LPdwcM5s4mRbDbgZhNFXlLal6SOVSwfE/yT4/ifqTKzyS4dR/clxGOzy2xyzSakQ2uQPqdsTD+WiPOOPe/a5FV02fd+r4Dax7PLO5m8yi2vSsvLyNkbJ31xk4NM/k199xgQ4ZBiJ6eyiwSs4EgrF3zlQeR9uslV2S3kbwcCs9ZoCY21iKZqQ9F2GqOPOb2xdu/EBs+f2q9/+V+E/IMgzo6WymscueI+cyBsaAiuAEqYy4Thyr241ALzyg5INFJf/W5g//Ev/hf74p4TYwGVDAdjOV97dcR8Df7aTpVHImKbnC8Pqath7ARRB3IPj4y2Jg+0JK6oOmPTVnbiqGo4IT2ZsazVTuJ7VIVtfYeuaoZgJAAPO/+yNaoAZ0p2enFh7aAZA05MaFJRHGJXBZB3mtswo6OVVHb9StCJSvhKoF7JSedS5uIOEpFB6XYjVX50JRFLJhiyJvO5Q9ZltgNiFWcGNjU1966Twazk4Kg2Nqre3f2d3To4SoeW614pV1U1KUHHACMR+zWjSugWStGaNaGuT6BWJa3qzW2BZPoqvh1kauaSboXD+STXkXuMjgK0ABRKkA9rMieF9wX4A+DGfG4nJ0hgRQ4WQs2n5E7fvK/e7thsOrDnr97Cm9DMGODSWAIJa2vA51ut5JVIgnzx5q0oCBdoak7RoQQ0gnEp3op1q5XN+icnbkEUzTXr7Xf7ssd5/eatg312ZgGWQ7azXqdt/dOejceh3V6/tUa1ovWlS6Df2u0UJfpMBUiLuN1puxvIGjNZr4BpcSxmobVaHavJMQG3CCgZRVEP2HhxfLhEcKW7nb7cFADs0FWAY1euBdbsP7JCpaYKsVJra/MC0rZSwyy2ZI0gsNlkoCpvNQ3180qzqc2jRKBjPVWeESpOsMLacEpt5z3d5lh1lX7toWT3sQntY6u7Y8e5Lylk35f+3uwxH0tYhwqTbPw+lKSOHWteIk0n8Luu9bH3HJzZZau77MnvS2B5mfjQRUhen7zGwQ2gIsvafSZagQQZl3JyVJX866SH6TvIRCuPAIWWoVBkJKa179AX0cSi6cCi2zfuOjCf2y//2/9jN4OZTcKF5jDT6cJuo0SpxT9zGOLthtal2WROYCQR7GT6moA1mrWK9YKq/cWf/aH9/PPHavSNhxO1VZcbHM4DC9ixSkuwbLUqJGM/l+R8HFUJytFbR5SNmhtRTWwQrHYVfoAhBJsJc5ft1sIZSMKt4OKgBLU5kLxYQYGdZAy4heQnrl0MSmk3G2pLBUHLOm0Ch2tryoOcwBwT4JPZKFqZxV0sGRaruiQCzHCr1E4tAK4gWbBmwMDdDJVNSQiqkZnnJPJZY6Uae9X53FE3a+KhF1eGtKh0P5D8JLDta78jaeMbCGiHShNIvVT32RTFSjJxC0k8TFQ14BrG9kEQ+aXNSZLTwmwlRACfDHSsFF5I7klnAb0UCO5LZndzmy8Xul25/0bTsVUbVSnxE+hJeM1ez+qVgtztG0hyQVPg3i0VLJyG1u62RVgfTSK7vsF5Yy5xhPmmYLcgOAPnt4FSbLWbtlgX7PJ2YKftlqgPPBuAXkATcz+dBA3pWrKJolJWe3y1kZkrNIRriObzpfXabVWzIFXPLy5Epn9z+cbm05nug4JATe4yzwZDs8ZiUXNINC/5fNZBJP5oqe7JYjpWpdbsBKKTeHvbfe9ovQqwxEpvltbmXuv05F5BhUk3AyBZ0L1n1VZPCRb+HWhMxg/njz5TJbwIJ3Irb3KMO9rDbIrq1miBTN0KyMTmkeeVjS5zaDRCucbpzfRdkshdX3Mo/u37jLykl/zbvvZg+j15HbdjQT45lmz7Mlsd5R3zvkR06DiOxf+8NbhrIs5LwIeS4Qdrl5ULSy9MXiWX3Dh5wqPfKxtjePuhE9n3nvVmIc1Lt3WhN+8KCS4Cncy4vJpIWhUaSpdAqbk3mKAZSCuBFCuXbHj5yqLprS2jmWZ3zdLOfv23f22Xbwfi1CFmG83XNl6yC8ezDB6WSSoMCTICOhJiiXj1KpYoYi3qFVCQNfvzX/y+/fEPP7FVtLDl3Ku0WrVhbe38vfrCydzh0G7h40Ruqhd4Y7QlnW5A8uChFtiDIA18H+CE2NHOYYsW+O/RdvMqhECPTBYVH9qb/JaruGYdRbk8o9YhWyDbWTcI5KkWNJ0fxVqqUooBB0oiscUPBVXCaaLNJQSc2rlegrk+ZkzgZsMhuxxvmSYmqLJRmszUJpY9DLQGJMpi3UXdzNoqxBw/5pgisXsCxh2dZMq/CaBCEo+J+yLJ60nzLYiANrQt48QPelPHysxV80sqT1wU3NJJM0tRRFZuCKpq1TdeRGfOZxlh5jrXpoLzBbIfQs6uecuPz8Cu5+TswuqBo0BR/xDZH/m2SknedVTbvJZ52tvhQs7hs8HQSvWaJ7CY9D7XvBn6Clqs+AN6NYU8HghI9C/h5J13AmsFDQk8s6mg5HX+p6NsoXrQ0sT+9aTTEIGeVvHZvXOLlpFdvX5rlXLNgjYzX+TynGrCMTI3C+dLF6HWeTqvFUQtAJn1ZqnvAhmqVZUwgJvHMstVy7IOinNmHZJdt2+VOomJOWTd6tW6tc4fWKGCjJhZo923WvtEnQz4h412T9QO5nZshgCsgE7meWh1oTB4d0FelvW6nN4ho7e7p7Hx83tB6LsmsrzXHavOjv38WALMVmHHio1sxXTs+7NJMR17jyXuvES8rzLM5o1s8ksn93Shk23HJn//2Mp87zrfBaCyL8Htq/SOZf3kYPa9zhdjLe6cbupY+9FlgRxdKGmnzVo7OqlAoLYXa08iCs2uULr9GFnWG3pgb189s+nkxgCcr8YjqxQ29uu//S92dX1t0XwjlBkP9fUEJ2qv5KAHgL6sNmsWhYjxxtqSVHZusy0CLe3ARrNkf/yzH9lf/MGPbTgc6cEM6g3rNAIdY6I7mVRKCYw/2TgAMVcrMCZk83925+6kTbJziLzU+eXL5jNKAi+zjiThKFHGJHXXa05BrQn4SqSO8GNn36o3LQiwjaHt49ZDCURdVbN0PT0RiqdHQiaQyl+MBExAToSnQRGC4gO5uFZ1wHn4rMuDILwxKarEuptySSgCCBGe8r2DQ5ykBIVXHvONQMKDAyiTkIf5mV//hFzs5PzkYZJlkdqVLqIdIytiMWsXz5bzupIYSMyViPXcbxKWBkspYWgsciK1yVin6WyqmRVcNlTQyvWKvX11qeR0dv9UldB8FkpmjEqURIH9DdfIFUa29vpyoMp8MhqqTS+qCX6IUFvEdfNkK4BOvPGg9Us7FKDTaDa1oFqxTtC0bq+n5KdNodSA5tLAZONGG3Q4XVirihxYSa3yh/curNEJ7PZ6pFYzHnhy5JCeqZP1uU+gYHB/8nMMadnEjAYTJVER/pEOq1as3mDNIOJPxdnjvVShraCmrgQJutHEsqete4fkzCy4c/bQKlANIJeDwAx6qjKp3tqnDxUDwulI924yP1zPQ6sHaIMGLiYRO81zZXCn6AK8YvMSz4Pz4k06MB6qOPa99y4J5tj3fkwwzzuXYxXasYoxOYfs/9Nrc9fq8VBCT5RUDsf9D2kh2c/LVqd5x5jOLx+8PutUnnfx8qq4QzufQzuSvIPNZnTf5ZNwaH3ghO2akrEYVfx/N/uczWY6FJCZXoEA/lrZYjqzQrWilp54O9Waja9e2WR0a5XC2sLrlwqO3/zTP9rrVy9tMA4togW13EjvcrMrWLOCmsSS5h1jFYsiZmZUFl41EPwIrgKoFLEzKduPf/i5/dWf/sxKccKqV2vW0NzoHff6gzmCgjUPqmYqvkMVCITXS5/RRaEpoRT0WJMYgaqqg6CHW4HeG88SmT1JTsx/TuvU5bxIUrSwAKJoqKEdvFTtQfrVK2oFSVlFFkMknpL+LTFZ19CfEo92qGZcjtyTlqaI8K6wTyuMhOaKJo5sdGsdyN8OUKHCknamTFuhcRBeK44ClVWLV79CdGJnENs7+XHrAsSO5p7ApRNKxak2pvMW1dYslhzII6NRv6fUBpcsGssUuyc4iDSuTj0Z83rmTYluKTw4UWBifqWQshF0ARRdVtbotWx0M5SnXLffkS4lxxNOxmpHMktNOG4ANrjWtAifvXojQvV0gJrPWqAXgCt0EdhgIBP2bjO0NXHVprOZamBAHKxNp1lX25JqU8+ONmROyeCaMRcE7YgrAi7ttEFJqg/un9tysbXrmyurlNx+ibkptwzrT6ubZBxGkcAmJDvmbaPBWKAuqinnI66tQYcAInwsAg0KleNutQNtsGhoBkEgZCg/47gaQVNt5qB7YZXOmVmlaUHnTCR1dDbPHv9AhPLJ8FotfYxdBcKaz3RvQD7XBi32iky6IaAzqfoTV4RjSe9jk86xauiDFloKkXmoFXcsMWbjbrZK+l0r17zu27EEl43lh/5+6LiyyfrYuu77rLx25gfXIK+Nmb4Y+y5M3kU5tEPIlrzp1364u/K5klB4aguVNPMR8CH+lT4BdtpCfWGJEreWtsuFlEokmqvu0U7zO2SHZsMbs83CZm+f22a3tNuXz+3tq1d2eTMSOhDFlOvR3FCBJBAIWUewguALv0qwZuKhK7nwi917pQQQpGw//OKJ/Yc/+al1gGrHvCRJDEPWVlXi86R3xVaCeOQ1kg5zSS5+QUkgaSBLJcubuEjTecbOCJojQYqmWovl05KEKRBNjERMvP9kd0cLUbJUWw32CQhUPgz2RbiGt6e1p6LyFqsqvLK7WMtWVkHM9TnfOamXEDL29qUfH8kaYI1LuVFl00YlcHI2jqzFr88TVEHfCTHbZ1uOCE1oDLgPeAuSc1kvQ3G6oogkQHvWk6ySI+cgErpvMqQoUym42kjNgx/zO81dcduuA2wpq+UNcVkqpHFwoh2+WkXvZqsEcao+ZlZ8PonF27cbtSvbZ31JiV1dXkq148Gjh+K3jSdjnQtUCT6b+1vFJmuy29qrN9dKskvQu5Opjcdjh9JvfNPBScA5REdSFV27Jfk0tRKZr9aq2nT1OoEDm1ZroS+ZeXNPg468uhlYp3eiz50Ox+K50SHptloWNFs2mI5tHWExtLFqHdFmpPZAwzrQh82gZuZmAplwHw4GE1X4tDhRU2FWTDLje3XccSsVqoEQnkWQtHVpbyYt5qDdUju6GvSt3OxZs31mQe9C14IEF3T71jm5Z9PRrS2iyBpw7OLdl8A8zZZ2KVwTtxYKNT/lfuK+Yw6bpSAkie/D2OOb5XR8SQdi/n1fJXeswvtdk9BdPzcv0Od9576Enhfzs5+Zl/z2JfS7JvrsWh9ap3Ri35c/Dq2DtDEP7Xg+dreTd/Mk/5at4Bze8f6XA1PQKIwfsLgNlVy3kwIAACAASURBVByfB3GvcpLAJvUUgR24sWObz93GZqORq55Ly9hFmG21sOng1jbbpa0mNzYZvLHR6xf25uULux1OZNpKcL6ZLIWCZBbmR1iUI/lqjTNBTFyN1VqYMDH7aFZLFjTKdu/euf3Fn/2B9Rp1aVlCcJaMMO08VD0qtFW8ZSetTJ0JMk+kGzXbVOGJHkCgpUUYt2LUpsH6J56DJbqTBB2hNNdbna/aq6AmNYvCFFVGdrFKSOxBp+qN74WSUFJl7AmN324QSrLjz2pjWkFgAnnvgSzVefjyiOzLWYiaAHrUExy/hFyEIvEuSUEqJ2G5DqfnSweXgLDTzNC9hQSQpGoUqXu7kv5iOJnZ9dWNAEXrUlWq+aBuIWtLsYPjYR1kIleU6PJ6Edky8gqstF1Y2VYC47SbVUH8mfvghi2H9Lgq9KKO65Fw7fyeQ+mfYwGhqAQQRfp3rhNzsEYHCkLNri6vbbZY2YOLM2t160oIuI03kSerliUTlwhsowk6Dpf2+s2VnZ327Op6YKPxRM7m7H+Y+1GFCkezYwO2kEMAYmnaTCCnFqCw05QwNFXfaDRRsuKeo/3O84HmKxsNVXSaA9IG1uoLiVkLGja8upYyDdet3+/HpPqt1Ehmch7wakwJK2jacDjVWmhWBkG9WFR1yQySgKTqGf+9Rs3lzUAB82zEbiDJPdfp96SYYpXA6s2eDF3r7a7tyhWbT4Z2cv9xzKFFzLrhQgeSNFtKEpAbhpkd3Mo10nryEHTfO/fD85b2xwT7uwTe5DXZzfz/TNz82MSYxNVD33novLMJ/tA6pWN5+pzTxc+hijB7HNkkmz33Y+uY/a5Dm4MP0Jh5L8xm6LyLe6ht+X5xtITvNBl1EiJEO+rNeR8+k3GkJfXQ93da/nmaxmlHTxVIUkhscOTrZjsb43AsySwg0NzoRUmIReHINsvQtiAzb6/s5s139ur5U+lj4mMXIWsVbW0GinKNILAjJqfhysK1txklWSZ3AidX85p2s2LF3dYePLxnf/Xnf2h9PdBlq3Mesdp/os+hThkzEVphtOyI66iHUFPsSoLiuyKIr4cakED4l0tbrbGxoYrz3bt0M5crKbtQ+Djcf6n2HEmAnS4uCgrkMWDH1U28Vap2JbMkoUR9rQiMSXXHdaDKI8FqZ64ACV8vFtpN7F4ESsDpHBBFyRZx21LHJ1dwjhWgCnNWZla+1ZESZ8XnNBLALruDu28DvB2LOwSgosHNrV1ejW1VadnJvUdyFqhj+WIOUhI5f75QZYYiCWa8tBnZVMh5QePPrd1cvbE6rWO0IZcLC6pm3S7gjkCCytU6M2DOtargvaW6VUORz/GqDh4ja4R9lG9Xtu7LhkFqo27D27FkxfoyMi1LTYT1jcKl9fqBFEz8uSnabDyVC8C/ffNMkmDcG5dvLuW8AGVA7TlxSjF1ZV4GdaVp0yiU0k6FFnqtYm0qMQEz+l4Zcu+VCjabLWxB+69FK9FEsyH4y7C27q7fJAp9d7Ekb7/VYqUEyAyOawUqllawZnMNko35661ogwESbvDxvL0Ld5PjlQh0DPsnyTET5qYjcSZrAnWAZag2EAFoW6V1akH33Ir1lta0GbR9tkty0/Ps4gFswvhz0sXge5kFujxdUZsb5ykG2ngJoRvTk+4SzD824eQljPRnZJPhvqB+l0ouXb0cDO4ZMnteZfS7nGeyftlzzssVeZXWXarIux5Xdi3Sx/a948uSypMXfMyuJu+17088PXD04KXgHVvWuHCvt8kSNXbvv3Mj71MfiD9HmoY7zQfY0fGd8ukCNTlBLqwZa2V6cJiNBhbNbmy1mAmsEF4+s+s3/L6029uxjaZzSSUxJ7vFYmZLRwz6ARqMG+lhUpXwnSyyz7S8zVQiAJXL9smnD+x/+5Of2nm75dJVmjX6L/CPohXEqhwybo1h73FN57Mu7985B02u32D4cUvAGWBm82ghIvwcT7UtihYEcWo0nz3xH82VNnASt9Zq1qzX6bjbdAw+oGWqG4W/cy04n0rR6jW80zzhUe3R2mRt2ZU7f811CEUH4fypGgHKzJkbcrxr7aR5DYmOAChOljiEzk2jTUbQJZhDg5DZZmx2SyEg0Wrao5r5kVymNry5tetRZM2zR3Z68UAV825DNTW3eYiUmu/saQHSgpsIpLS22XIuLhZJBcmqm9FQ5O0ibeWdy5rNw7GUP9DSbFVL1mu17OwUKTX4hVULWlxLn3vC/yOg4m4gsM0MvU9n582jidVQCQmaquSvbobyOYRcDsgFmx2uHTMv1pvk7AAUr4QHk7m9vbqy+/fu29X1rY1ofZJOsNPhPl/Rdobgj3pQXfZUbMhY5xbzuhYuAVvd97T33rXvo7kSL3w3ktLN7dQqFVc42axnEkMgaXF9xKubgWZkfr20ehM+KFVZRSCZ69uhnZ6eqF0tB4Nm04n1c3d74N6DoE7b3jlubBjLVitDLvdnmmRJogSV7MmOdS1Z0D+1arNrrfY9Cx58que1DPGca0U7sta0IkLoGNNqRl9WcuU4E2UWuhqcI+sPx7EVoLQCQjtU8k5GBHcJptlOVPo9xyqOvM/f955jLb/kffsSW17Af19kvI+/ed+f/Fs2KR07v30VWvZz7pK8swlq37XZl+TTLc285Jp8Xq5c2LEbIe/iKNHEIszvf+5zG/+7B+H0hZPgcGr3wU1PIHGDyvcadslipE/E51HOg+Jm5wZ/V3XhfRaGaq0QCNiJB622evmDN89suV5Yo1qy2atv7PrVC7t5e2nXN7c2mrogNAgzkt1mR6VTtnm0MpxlqKiY6wGk8PNwzpe3mXyX/PjhPfvFH/zYPj0/VW0CV021phTpff7ls0UXtGbNaHfqHJm/yWHbeX6JADDtO1pxo3Fow3Bli23RSs2uVZsM+tviTCF7Ja3D5VJVCYEHkjLWNMtoouSOticzHVV6OqaENCDwtnbEVaxZGmUBVoB4c26S3oLoHXvDqaqNdUm1YyUxbRydupM6C0kNkeGViw3HJGRVeHGim6vVyAzT55OqHqmgtBPyRMnaRNHYxsOhDaKtdc4fWv/k1Erbjc3HI7kLQLFglkVgozX5djh2In2jbDeoh8wXFog2AhhmYytRJYDFN8R/U/tNybggRCMuAZvVzM7a8CLrdvHgzLoBwsYxTSImjqvVhx+heJAkFua9c6EyCaqtoK52JNX26Vlf15UOQL3qljOcN+uEmwLnDh0BKbrvnr7QXA+D029fPFfSaWgmXBVnjw2N/PoqZfkusgnjXmzUSvpsZmEgj5mbDW+HmuXRuhxP/XmgSkQeD/9GqAK4NjTrZTvrIzXGxoDnyEnj08lUzuhUiMyo67VAWrKot9CORcqOalHI0DXJfqGNUw3Hj/J7+TnXqazomVNVViqpiube0mythFlx1Vr9UytXm1YoBfbwy59ro0LlTnU6uHwl6x/uN5JdLQiU7Fg/uheyvMJGKQh0P3Hv0B6WcAPKRHQeYqUl3xF+P76kK4Fst+p3TXTZYJ9XXR36rkOBP/1ZaRDhXYL/oWSWxNn0a44dt1fyHheT3+nzSle2yZ8TFZdDCSpv3dMJel8yzVbS/F3JLq/8vEvCO/aaD38eD2EO3GiSaXonNPx936kk6SUnkhw3QYMbmWAtDUV23Goz+fxnOp2qOkGPcPT2laDjdCCXty/s6sV3dvXqlQAEt6OZZMOQYBqErtUIyg6RaLkf8ABp7uENVkerMRR0OahuULeH98/tD3/+e/bZ2Ym3OmmHSWHfkXe+IfBNgJPjdjGx2jlrkqIC0LH2RMHunSB3O11Yo3VirdN7FtKSqhWkgKJ5BBD1eSjOFu1DieUCkQcSr80Ec86Ckn2psFFgAxRAgECY2rUE/TVlJK9KJt4gsPZms6agBB+KSo9KlxaSK5c4gZvEnbR2Cf4cf4K+RMiYJAdfjH+nAkD+TEhWvd9Rk8wHlfAEXHGeG9d1OqHCWVitf996va7tlnMLhwNV4GhQYuhaK5ZtwN+XgE1atl1tLZqOLYIWIfuelU2mEO9xMGcWufU2JvdauSyBZcS4JayNm0UDFO8K0zf76ZO+nXY71mwHVii7nyAtTFCO0Cs8yCItRuUaqqLF361SRvNzZePxzNqdltUQPabaWi+s0+0KFDMTaMW1TZm9sUG5vBwI9ML8jO3Q1dW11gSQBe1ZWems0c5EkJl2Kt9tUlBhs8XMjnYdiia0HLnfSKy3w7HRXpXc5m5nV6O5nXU7StC2ZSMU6Fq6xJk7JsDr47yoCOlANJqB2sOL+douLs70HAFYQvbLOx5bCSnU8bSjisPep1lTxcgNQxtTbXV53QUuiRa7QVQKRdEmSs2eFRpN6/XuWbnVV/Xduf/QLl98o/NoBG21KCt45UlOrOESbJpB0+r0Nrva+ao0EaT2mZ5TSEi8yM59P9ntSzqHEsOhymVfXD1YfWRaj+nvPlZN5R3LoePLq/4+Jqkn55FOrukqLa8izTuevPW4y3Gnjz+71rlrlSS7YzuId6Vgjqhp+ibJLkCyW7pLYkwqszzkVPb976ljQPK9iqjKndgdspPgzcO0jHBL2Choj96+USsQ9GR4/cJuXn5nly9fKCFOpjPN7parnQ3nnuyUdAjOa1yaXaB5ufFKLflFwoO3dN4O7Oz8xH764y/sy/vnIv/KKZvqRS7gCWEcBCGtQxCYrvSvnSiyYuu1LHCurwbiRk3XRYvwWWsjPbWwT+6fWb1ctGcvXsjeh4DHXKNVLdrlYGJl5iy1qg2HA8044NBh8QJ8HNTdZDa17WZhp/2unfT6SjQSbCakYp9XdT4dSb5RL1qrXhVsnPcza/HA4ijJSoUZj1tE0JJz/h5tZIAnPqvjmNfrnRRHqByiJeGGBOwIW5YFUWOQr9ji0B5lTXCmgPc4m8zMmi3xsSya2+3tjdpsN7PILsehbco1WxbK1j65sCdf/p6k0n77m38wSkSq1KvrG/nFcQwcFyd50nbZNkSUWWO3ElpbQFLH/Xq303mfdgKbzyb28KxrD05BCTZclgpTVSmUoGTimys0UOkY0M7ESghgC4F9NotEuO52A6EuQTvCVeuf9oVeVHsSlCOydgtEmyO7HU21cVthxVSu2nAwUlXI3AqEJ3O8RGhhNAkVvKl2gyZzMdDBdVvvaEkjpeWzNzZxDmjivi3Z2xEEbwjdVZtOxvLIA3zE9eW4QxzWCy7mkHAuqQxpXV/fjoXGpEVOVUt1xk1BveTzzIWq00U4t06n6RxTXXNcC3BOqFoVZ4oOAtZUYmzWZtrMBL0T25VrVq13rHX60HblujW7JxbOxtp8NIKujUc3VlXnITBsfjhGuH60Qqki1cbU7BrQlld73rHfKvF6F4Eq5D0mIC/If0zAzYtvd6mwsvFxX+A/xlHL+/68lmK2YEhXSenPSJ97OqZn1+nQ8R9av2OJ+y75Yt+xZDcI73LXXRVU9n35sTLyYw5aYJVYBuzQifjPEtUOApbvHKWwQZBYuKxY4mTMA87DywMxePtaUla10tbCmxc2vX5rL55+a+PxQMH16noqigHtStqYzGaYicENWyE7JhFjl/FKdCEJlswjTltNOznt2k9+9IX9+NF9R0HGfK6YE+2tSwV6VwERgEOBE+BGaKPrW7u8HdpwVbZClcqqroAlj73txm5uru2817HhFHDCVjt6AmZQKdvVLPIHfb0VhHu3XdpiMlI7rlNv2HQRibuGrBgJ67Tbtm67E9MH3A1ILdUKoAVsg3ht1frdluZMwNep8BKwCnNQEC6AZeSILZSlW+LgX8cslWqFYI6eIvyxTRH9SBC3nC+ecFtpccLvktUMYBLmk+ulzZC9KlSt3mzaJpzZ5ZuXNmSetDYLS4Gtg471TrvWv3hsZw8fWdCo2Zun39lX331tu/XcosnYvv72td2MQ2lCUrGQZO+fdq0R4Aixtdk0tCcPH9g8Cu3l5bUqLEQCzltVO23XrNdtC2lLtdyHJ8dx1iuOyqSKhsdVLtl8htr/WlqqVHFOzfBuA9U5SFFx1zYrUSEAfjBDZR3wLRSx3go2HE9sErqCyWQ8VHUFB00muM5qVMVHNdeoN+zV22slRGBNzUbFahXWEYsgWntOc+G99Bgmod8f5ULZZouljSYzXVu5hiCKUKcaM9kVcS2hNVDtuZSbV971BrqfzuuUb+9mY3BJAYNxcyFizv3abjU1S4U4r2pOmxmXTWvW6up2IOyNgDZ2PajScI265/dsu6sImdk5vW/FRtc7CBDbAdEELZvOJqru7z/6XJJ93I+03JOKjuggRSJAUbSB8euLO0reHnePRwdpxdzclH7msRZftj13rA1314or+713SbbHvntfEsxWsenP2fe9SdtxXwWcruqyn3Es8SVJc1/y/X6x86HeafZ9eVV14a//+q936R5tOlN/7OLn3TjJQe67gdK7BqmCCPjh87fDv6iGfF6R7HqS1/t8xHUtVSXCwQGCPo+U6FBgt0Vo4dV3Qp7dXL6yt69fyAh0MJhaiNUPIsurnRIfRwLqTbp7kulyeH8yuyOg4CAAIu78vG8/+b3P7Eef3BOIYouaPkP6GL7v5+W+dNLsBFUJCCMMpYL/4u2N3a4Rbq7a9Wjsfm4QdWnEMOtD5WNXtNYJgBMS2s7ezKbWu/+plYpV+/Y3/9WK1Yp9+sVPbBeO7fWLp4JucxKtRt0+PevYdrW0WqtpjWpdPmg4SPPMi8ZFAIBnVwWgUlKwatdKAkDQeiIJIn9G+0475JiCsKXaxflg5WusduwibmFigrqGyuGEfPjHC9YWSTPQm5u1KBCyF9IY1CHyS/Qky3WbTSY2GtxK7uoqjGxd69inP/2pPf7sM6dNbLYChhTKNXv56oX9+le/VOxdb1f2+tXAnr6+8mux3WiWd97DFsjnuXgM/vizz207ndhgNLJwvRLJe7aYW4dZVqepzQX2OTX5B+KmQbvVSf5cTQAxbLi4pmy4JAenSsf/rsSBB9xyZecXfVXvBH8BhtRy9nY16iKT6dRuhzOJWlP5jaYT2+xKgu6jxILYAVWbWoHNpr29vbXlEhdwWs1Udo7urTXb4tthI0XLFfDUeDZTC5nkQIifMmNjTiu0rVknwFl8ZyWc3WvutkBCcO1Z1yjFHzCmV6piY2bGpk3oXVwWRgNVhMwZmduyeXHRane713lXXNCbNWp3O+JUMitkntjtn1ux0bCiKroLq7cxpS1LszVxscBxYjoaW7/ncmBsLmiJEzf4TBnLou7DxnTJ9arHIwf/TsBbcjKRskK8dd4jFr0vbh3a5B+qqO66+T+UcNPHfNfPu8vrjsfc95+Srfb2JZu7JOx0tXmXY8h2D/M6i++qubgTyWs+4NmlX3BscdKJbV+CzMvSebuC5HUgvPi5y4J9mOyyf1eiU4D0HZwoB6oKmPV460ZiyvEuj4cWdBeO07Q9bTmz8cuvZAJ6++qFvX75zKYknEkkDhfu1+PZSlJcUmtghAMQItGhVGXnA1k4aQz52al++ui+/eCTh/bDx+fWiG1KKJmk7iLpLifNb7culIxiPKg7uEFwszb1PiHSnl3fiNs3nM6UcHElALRw796FnZ9dWP/eA4nqPvv2GxvNQwFITk7OlNyu3l7a25cv5V/3yedPbDYe2Ai9wGhtDzsta1dNQfHk5FSzTIAKtJUEHqFlayQPBxBIHqpcECcNMAK79CrBSo7psfuEADsb2zEDZLa5nKuyQ7INUWQQmMiu0RaGu7jYwleEHL1Sa9KWcytsqc6dV6c5JsT7otnw+saGNwNB5yM2Hp0z6z75xM7PetaBjAyAAVRoDLa5vRnYP/7Dr8R7qzVpxy3sxSVycAuBiBC8bjchx5dtCDKzXLXff/ipbVDj2LlbxsqKNopNgJuVqrUrO1FLICSIh1iFP1mOHTfMKrE9DvNIGehu15odoRnp1BV3uh8Mp9Y/6VmzVlbF0Ww1dX9xD9HupdphFvny5Rur1Rqq+ElIGLBSRRHA+TObMXh7eNsxEx1M5wJ/tFHAKVNxgZLl/sfbDtpmQdV8GCKh55sSaWUOZ7aFiN6qqKXerFdEDieBME8T6nSOq0ZB90JSKVJJMg/k3qF7MRmPJTAtW6x5ZFG01LXReVPJklBrKOIwV0Naz4FBzGZPTnruk8fPCwU7v//Yqr0TtUKDRseaJ4+sXEV2zJMlrWjNtqWJS9WITqab8SbJ7l0wZJMKAEjgKlcDUoyIfQrhjR5KZulKJhtgs7Ey7+fZGJmNk8di7L6qLFsFHUsWH5M49yWn9Gdk/5w9zkNV47Fjydso5CXAdG7JJru8qlJrtm9m97E7mvSFzC7+oYovvVCOxHTblez3p0/4ff9a36TkBoKThMcDxM6NB9FFfONyt1AQz44WJ6TgTTi00etvBSW/efHMri9f2XAwjOkHoC83Np65tiPHT8LZbAsWSYiZeYrPf3iICHwgytqtlv3ki8d2etK33/vkgbQCNdMhq9EjFAgCJ4C1jccjkYNxSxjeDO1fvn5q0Xpn/f6pDSYj21hFXnYvBzOrd3r22e/9wJ48um+9ACuVuki3KMX84y//xubMvSAsIAA9X9q3T18JVYjCxoOTtj0+79nCSja4GVizUrcevc9VaJ1GzZ48fuSE4mrdNUhpT8GpQ82kXBC6j5eLx9VqWlMcqaqV8TeTtZK7UQuoomSHWW5k62iqakctWhIcVd2uYBEt4KL74clol1lSOLUSyV8B3WcvpQqAmqk9++qpjUahixoHLWvfh1/H/CywGoi+ZiDFFCE4aa+tCvbbr762p8//zVqdliDqVJhUzkK+UmGXyprRbpYF+8HDB/ag0xJQYzabCHRBMG20Wy7+DDkaw9nizgoAWlibEvB54PXOVaQ9TsKDB0dVKy8F0WJQAvK5FZqrMgZeb+z+WUfakZwDPc0ETAWoiE3Ey9eXtlx6WroajN0Hj40FvoJWsqvBVGsEqZtWJBzCKlw7HCxi2D8k/Q2qMtxwsqCi01i16Wyu5AV45/Y2FHWk36oq0ZEY2FSJWiOVFESlcVBwfVA2VCQpflG509qluoTLyKKxgWDtSNysB/f+CleSQlHtTzanbJTKFQQKalai2xAEVqi6qAHPyOn5A+s9eGSzcGq1ascqQWCt3j0rITpQwq4rEuAkZK0KBWt1TrSRZL1d1s6BJ4oRbCIQfG91YgK/o8JpMSdrno41dwnEh1p4h5LXscT3Md+9L9kc+4z08eUVIndJvvuSel5ll+SBu3zux742+cx955yXIL9X2WUvysfoYu7bidz1BknaD0lmzvZdOYHvL7Y7SHvr03fQtC7YcSbAep/fIecEOTm07WZui8mthaNLtTaj0bW9ffFCHCeCAUFpEoY2XdCqcmI5O9n1FskmQCqAVRxRKACKyGFm5+c9+8HDczs9PbUvP71v9cRBoEDydlUTMoOLItPaCkUoRu3++fXEbtdUkzO1SrFPoW3z+JMn9umXP7Rer2ftdlczPIJVvdG26XBgf/s3/6+VGm0rFla2GF7Zd9+9tu9e3QraPVsv7aRWtB+ctqzYwhiUSqNuD8/ObHxzY5vZ1B7f79kXX3xhlWpTnyu1/0RvsYA7esWqlYI1QGcGdc2JgLZrRiIbBHb8FYf2o7S/RulkLnL5KgpdHxPuIO03jEGtYtsSgc9bnttoY6t5pBlbrQ75Gtg67gYbu37+nX391UuLrCYrn0a76xB23NV7LaviZ9bpq7JTc3gHEKgozcjf/PpXNri9sla/rRbpfDSzJTCJCtVIVZXI5+cPrNuo2FoajAu1E0HsMr/Du7AOObpgNhxOrLBZWqOwtZ0cAdhdgPIjQNN296qCm2AeTSViTmuaewOUb6vV1P03m7MZWdnFaUeCAov10tr9rkA4es40r67aYDy10WiqCoRKj4TDzMw9CysSJmevxaZnHEUSBWC9CfqnPe6FgjYecC+RZwNhKzWcUsmm0A6ipeZjb26mFq1Wsgfqtmlh0vaH1O+0AWZsVEwkP3EnAe60QPECpnGVI55RACcrdUwAYYEOLViROWe5Ysv5UvqddD5I/u4gDxrS0cS0PwGQ1EjSW+63ht178rk4hTiYV2uBNYKeXNxBwzJ/x51B6jLLuXVP7ruj/WrpsmUSXPdWZmK+K1ugFCAlmecJtCbKkvN5swH0Y1qV6WrrrknvWIvv0M+zlc2xiuiuldmx70xXtHkJMxuz9yWxvGImryhKzutQUttXyX1vTdJC0Hnl57FElXeTZC/2oR1HOnlxgyY3a7JI6QP+/gVjdgZQgLmCE1alxrKmzePQb97zDp0Fz2seWji+tc18ZPPRjW3XSxtevbDb12/senDryS5a2XAWWbh01QoejrlcwSGEo0VJG8UVORK9P0AHDx9c2FmnZZ98+sh+8OTCarE5qGu6OF3B6QUrKeVDBZjPZvbi8lZAjLfj0L6i5bbc2L1uYP1myz7/wRfWvX9hQbsnNCQBWOdqRZuORvbLv/sfjvLbrqy0Cu16ENpXzy4VgKulgj1qFq0B56leseFkac3uuX328IlNxyObDm9ts4jsF3/wI3vw+LESxRpXB7EpmFEiv4SCStFqxZ0g+syOavWWJLFcw7JipWpNSZJgJW0brfPMNsxIZfa59VndrmTbYsVWzJwqVQvDoRW2RavUGvIbrJa3VqvQ4DSpm/z6v/7Snr4e2+Mf/1hBUVX5Dmm4oioRZLFA51mtrrZnodRwBO1uJ0Peb589s8l0JJeFXRG1/bpdnN+zi9MLO281rcj6x+1L0TBQqZEA+VIbGS4W5qncA4v51ApQQmI9VCp+5pkE94La7w6Z4hiRBWCWlaAT2ehA4eCY6DYQ5Dvthg0mYzvpnwikQvsPVREse2i3vb26FZITc1jAKuPZ3IplR1jy50LBuWUkHSGPNRdmLkuVhgN42eZLPPpCVd0EfM3QShW7HU8sqFbVFn55PZZ7+ZN7joqkHU31+7FL9gAAIABJREFU1G23dO24xrQU63WI8u/bjeK2ot3JsxarCZHkdA9snY5Ta/p3lgtbVdg420NCpyWq+Sn3KE4JbFroJFTcQLZ3/tAa3RNdmxp6mY22ZrfVRkv2VKgJMSiUc0SjKSdznnmJczMLjPUtlfBYbwBZMcjmfQfKJdEkfJ7i3B0LqnlJLW9zvi/5HUqg6WR7KGGmY2a2Wjv2vrx4nletHavG9lWX6fdlc8Ndj+1QIk9+lqxjbgWXYy3H6z/g2WWrurxMeyj75mX9JGkda2Vy0CKfxrvFvPflLRZzEb+5Xbor4dcowcUu5yJoS2h5rRbbdHBt29mtzcZvrVyu2e3Lb+368qVIyuyoJxB850ubLIAqOxmYGccqUUAR12ktkIX7vrmayqOH59YLAvvsk4f2xZN74nJJ7DaR/ALZImmQrY2vR/bs7bXdTgAdlEUWJvnB4wMc0G9UrLAuWLXVst6Th4LWs+uv014Ti7sooMN//+//zS6vX9rJvQt99nIW2fVwZKXNwjo7ACCLdxuBy9nannz+M+u3GjYRNQHn7Kr1qmv78kefW63edWV9WrWASha4vVclcF3ebSwgkAZNWazQjiog3VRvCKwTg7hjm5W1bWh/RfinuXg2bUi8xdfFqmaSvHdrPj9VewxJt01kFeqvnVk4mdpXv31m8x3BsC77ncTqhrkZMyBmNSR0IRULJasHbQVoefmVq2o3r2lFMoOi9VqAUuBKOxLGhuKAa8EytCqalehHzqe2Xk4FvGGTA1BIvM1V6L6CIEk3oBepIEAjwilc6FrIwUGan5DFQcu6rBvdgXLNDUyZX7L1abfq6hYQmmm3TsYTd3aQnFbThmO/F/G2o8JC3YfKhfkXawkXlJaiOg74721wYC9Yq+GizEGrYyEdislQ6ihIePGLZwEkJu3uoNmwp5djkdm/uI/xa0XtSRRRuq2GWthaT8TWSURVnBC4112mKwGB8bmspyTfqOZocariq2l2yrPRanekUhOgYyrRnY3AM/A5QWSCmBStpVhUa7L34ImNR1cShW7de2yLaWSd3qlZiQpwo3VAPBrvunbvRDxEkluiN8r3C6gmLc+yQFvSnE1VcLSY3b/xvcrRvvZYNsEcS1rHEkj6/enEkQ7ixwqNQ9+RjeX7EmQ6zvKeuxC9PzbZHqtg8zYYx9bvLufzvcou8bM7trDZRJbN4HnZWNn0gLVF+mf7aAeHkp4nSFcbSXZnci0W2sp3bG7O6fJk+NyR9KjuosvnNhi+su7pfbv65it79fxfxJW6HYwVaKLFwqJVQWoTJJcVlQ6VHUENg1KCQMwur9LyqVbt4rxjp52OPX50z374yX1r8JDFdAidh5IdMXZh6wjtzY1g5krK0cxGM2ZTRQU7AB5UcrUS6u1Fq7Xa1jq5sCrEas2EnED/9OlT+4df/dJOaI0JqBE7lS9C20xubb0rW6HcsHC9saBzz754eN8W04naa7SmmMUxk/v9n/7QTs7PBWBYR8D2Z56ISAKcw25lQUBl13SXB+Du5bpaiBsU7sW/A9wAwXzpMlqoqJA4hSJFB7NkS7l58r5q7BqOKSgBHpDEWu1LJce1WTRDa5FKmGsKR6ssyGgys3V7oJVtsKup1K3ebIn7RrLDTAalGBIjleNyNnFaSy0WvKaSEwqUIY4kYGy3ZjvjprlFkql0Tb3tTNsxSSpuVePi3myeBOmhoonlzbRZWGPcC90CQWy+xekXxr26dXudBsTw6dR6/Z4q6gVkbgGv8HELbDAc2+WV0yEYFJLYyBRId7EhAx0LAiWMpiKB8zw16wXpserYa12bjG9132muSFuShFep2u1oYrVyUXPpt4PIPn3QkqwcyQ79TkTCAS6RqAAusTFKIGMk2TTi0QMkVBVEDrxVqapQYuacf8F6vf67xIfij1rgAneVVD2DcK03cC/YWTPoWvv0kUWLidXrLTv75Ec2G4/1eajocB8AfgL1ijwdDhfM8bge2qCgSBOGPvuVya93EtJau0ky5NjZGB9rPaYDZ17wPvZv2Z9/TFLbd2zpmJtXUeVVPXkV2aEKLPsd+yrDvM84luT2VaV3ed9du4UfXLfE9SBvQQ9lz3TySxJSUrpnP+vQgSUnlk12+7J9+iZhBkCh5NJa8bdS3cCzY+5ThGTKjEWRycLpWIFvt4hs+PLfbBYOrBF0bD2d2te/+TuLpiO7uRkJBclcA9Qbu94Vyi6SsXIUGDModpYErzWzB8jQ5bKdn3as32nZk8cP7Msn9y2owQ8CtehSl4liCtwzWjrY0kxHMxtOJ7baVQSfJ/ArYFTbCn5oIHbx+4olkRQsab2AQpTiR8H+/p9+bc+ef60qjIpHDuVIWa1XskrpdU+t225aq1yw7XgojhhcLblt046qV+zJpw/s7KwrkAEkfASOWUcqHsAPKK9AVkdhXoTeKkr+oDLdWslJV+4Nx5pvlpHtVlQcXrEDoqDlyXptiiXboQgir6Stq+hLsFqWBS4czUxUTg6AEhANWOv7ON7NciGwgkPg3UAXJQ05scswdm0FdQiKIupjAYPqhlsibK1OcIPmoNYW9AFPdNwj2hgVac2SvB2AIscKOIQCZRQk2k3yEiEcXU6kqIyEDKnceZ8cI0Co+YJkzNei4jK3RgAxm9bgWpJitIs5CypsObuXCpK5AkQDSOryemiTKYo/JVVMoFKZmw7GkdrpvW5Xvm8kQnEoa2Wrsr7QD1onElBgDhkt12qlSlGkWld1R1W03RTtzWBmD8871qpz75FsfesIEbyDDx2oYSWXqpIxyEntEWJxcLWuMaXnGCXdBz0FwBPP3FSdCtqXyKuBVoUPSbtSGqulsgVN1FQqakmyQaH9eXLxxBarmdm6aP1HX9q6sLHNfGm9i4dyuNisEIrY6jmnO5NoYjrJ3zVfub4r1FaqdR2bjzoS+UIPGCLdq5Xpjgj7Ylje5j792rzEsu89yfuOvefQ+7NJK5sgks9OS3hlE1W2QEmvQbrCzUqRZaleh7p9ece1L2HmJez0caTX7VA1uO9zPkBjHrvYx0r39IFlM33egqQTptMHfIieHMehE0ocpBNgwLsbh4SEVxjoNYwymdupDeU7TOkvLkJ79fXf23KFmogZE7BXX/+rjYY3dnM1sPHCBYtxQUDDEY4dgYaL7jMogqLPhkBQBhXaXWXrdAMpUXzy6KF9+ckDazdoOzEwcw84QeolzVVQ4ITofjt28AFag+5y4NBoINUM/F3RoiJemDhQrE+B4MMuv6x5WbjZ2oubkUVKAoKiCTre6/Yt2C6tptlT03Yr3J4HTsBnM4DTATw12pO0v7D8KZa1ftEkdMuUZt3qSo1u80JQBmlXbQQKOtK2jLXTuH4O697YbhnZirmVwA1EQjd23VrZCki30V7kHEgoFXQXHb1H4iBZ4KLt9JKCAx8IwmoR0iqE04YiTuyvV0QmCqFiub26UodAK1g8FWRWyxxxV+Dz4hkT14VqjldR9TOrE02lJPFhNhVSc6GKixOS5L5AWUJLECDHhDZEjJqEiFwYFSyoSrlTYPsDkhH0IzzP9Urr3eo2bRpG70xzWRtassia0apkBqaZX8HsZjC1GyEyXfYLVCcIyNFsZZMoUvXVbFRtOBqLLwf1AEk00UJqLc1mATXN5gu1hwG1uCVQy8bhzMJoY1fDiT0661lQd7cIjtGf14LdO+np/7M5xq3oYML0jKulRNM1ls4TQGnpHEKKWPihLB3VNgmSqpHnsd1qqEPgCamoJEwCF+G92hBVoNFoWtA9tcVyZ/37T6zeO/HqzkwdDm1AQMeC6hSHksq/oPa6uiJBW+FlEc20ppIrqzY+oDRxju9kBVNx51CVd+hnd4mPxyrEQ9VOkozSsTQv4R6revKS3r7EvS+JHkrEv8v67Uv82XM99tn72p98zjs05r5Edeyk0ouR/Dn9/7scHK9PaAfZZJdOiO8XhKCKNwDGjA5M4WfJzz3ggmzzgAakWqLNsX/cLhrb89/+jW22ocwwN/PQXn37byIvj8dTu53OtDuchRvJg0WrjSo9EXQRABaM3gMjDtIilddrShj9bsceP7hvP/7iifUarhzhotYFBU8eSLVSV2ubzyJ3ogbdBlFdKhVVp1JoNlJX0hUc30lokmEa3F7LQ4wdaaXTsQpWJxQ41aobvcIj3K0VUBYjAiXQ76YqF4xICazAxgFD1IPAyjUSAtB6TwQAFAharCfiysz9aLvR0gREUK4g54Rgr7uWE0QVBKW1ubINII2ta3zKdJdZl64xCaVk23JNrcMtfEojqSAE7Ulzs5irslnMIslN8cstbtwkVrZAJBrWXbJlrrlKo/AdSZi2K5/Hxob3bl30Wh518kIEGevyZrrvEhFzEg1ACQjOVfwIHZUIMEMblVj0gPdz/UjKoB1JvoBMkPfy5I4PHRsm9DhJjAWbhXMXEACkEdQlML5C11JajcyN6ER48OW60kbnSAFMvb4ciJbBGsAm4LiWu5KNp2hTbmUjBOVGDuMgNtnEQONo9Oz6dqBugSTAwqWg/lBaqNKYxd7cjuzN7cwenLWt2yjZECqDTId5dszaTdCrJXU06MLT1kxQjFR2cjGQUzlyfSQaQGFsLt31AHUUB2VFWhsSbdCsa4ZH25P7BNBTPXBKS6d7KtNVnpju6QOhSot0N04f6dmDGhJ0etroCDVcpdrc6b2ukINcGtw7EiDP2cJKFdcvVasVqkyKw+tSec5h/F1jYLriyAvO2Y3+XSq6YwnrY5JuXhW47/3Hji1bDWaPM/v+u7Qks+uerb4PHetdqsTk8z5IdtnKLu9A73Ix73LTpBcpSXb8P8ux+/6Ju/WNE3bTszpvQSTnIJVzyY+5PBCDc5Xf7OIn13b19J9tvcHksWzbaGrPvv5ni6Yzm8xmdjsOpaUYSu9wpxbQbE57hhkEyEcKjQQBSrgyeYnVccOu1+zTx4/s519+ZicBgYJz8tdKNYIqRD58VCmY0ZLEiraJBYE1jyOognJTcmTW0pBjtDYCEtulHQtRtmgV5hzbpUXjgT/0tap20g6ugJelcsUrWqDzsUu4RHOhD9Tw3XPncsACkIDZGXtyKFiJmcjWtQdLzOqqdf9zXIHInJO5ohRDdmrPkrBoW/Jb30fbD9PX2Ex2w/9xNY+Fe+FQ0WHkP+twpmQRRrQy4/fCddwCXHGfO7hskMiptJywvdIsT6bmnC/ITMjfEshgbuxWTELEYidEe3uzeAeqURsWFGTdwTfQMGhhlnaAn7ZW4u9sDmidqcUKAphWrZvSrhahEjQxFP6lZNNom8/H0sssFco2nYS2iJMlG5heH+duh/BThXNwoExB1XI4AvRAg1is7dWbgYI6Dujce2rdo4gywT5prZZgv9uQSgszMJw20BqFcH81mhLxpVACNKYbtMXvZAzYYmY4j+zlm5Fd9APdv9PZwsLl0s56LVWoqO7QAmRNQaXSYUAMAEFwt+TaWrPeVAamMmPz4LQEZn0aEFonqGq9xLlcb3SfAUihQkWsnGQHpw+5uKDTtVqAhN3GOmcX/owUK9bqPxCSVGR6WqIIvVdAaEKB8fZkIiKBVmyyOVK1rrjidIRSfK+y9tyzHiPooPhnZKunY8E6b7OfDc4fW50cSmTZyiV7fHnHm60m8z4/mxDTr8kmuPQaZXPGvsrqWNGTXfd0LM++91DyPlQhfq+NmVyYfbuRu5TAedn22Mm+M0SN5ZUOfQZVncfw1KwuTnR+sr5754Fgp/nOi4yqZT613SK04ctvrFAEzLCw4mptL776J4EFcHhmdwsWYI6u42Jj0wWzEios4OlbA53vA3ivtrCIwSGgLguTkj1+dN/+4Cc/tIfdtpVKJDqIyNi6eJvWtu5rJ9AGSQUmGMWDqg7XhkTSi7+x42SOxtae6o5WEOdYKsOLcqIwuoLLaKwWkBwg4qE7gAmpbwGNJyWrXQd/qWnVVlffR6IRpwrEZQkn7rmTomNSrrCTG1eKp+IhsLI7RqZLCRQgUDFOdmpBop4yEzUCfUZJf9GSQyeSBBdNrVBvy4FaAtgkYkk77fRZuAIQEBcbjqIkd3K1M+czxnveJl2Gaj2S9JSoJHDsO3RvCVIx6nHx1jgVoM4JSoqrvMitgCqbS1iuW7kBAZ2Kq2blcsGDuWdSn7VqE7LUWhK4mWeK5oJP33xmi5l3A6TrScVY2FkYAgJaKhgjQUbrEiDTCmNEW1q/D2mbxICVFGoeLkotZ/EqFj5sGsxevLqRJivVy3SOzmbDhbY3WxuOIyXzXocW3UYCB+hcSq2kUrPhFFcD506SbLr9vtRU0IDlPJHyurweWGmztjbk92gtovpJD0+8paTkNAeTBVRZxy+um5LDVqhl/P/Ea5U+bcHCaeR6ofOl5nAUieizkhh5JuW5VymLs0fS5h7pdAJ53rV7p1br9Gy3mFuDBEjrlJboyQMrBx11DUAEcx+z9en2TzWf5T6RFm2spML4QJ6ZVOYC0JDY4g1krKSSaGkyG2ZtE77doeomr+I6lBAPxcu7VjDZwJ/tnGWPN+8Y85JZ+tg+tiLLJsBk45CucpM/7zv+Y9Xlvo1ENsHmJcq8z/5eG/NQUspLgNkDOpbU9h1YOtnl3WzJ4mrXvHESuUJYajfmn81/gXzjnYbJJSK6Wwc17LYWhhPx394+/a1tV1PsTiUV9ebrf5GqxnQW2c1gaKu1E8ixMxlHjqRj58nHRwt/0KiIQjksmLUYsFMZITR879x+8Ye/b1+cnSjZyeRVwrkkPdB0tExIas5Li0sQBf1EbMXJ7+55p12oEqITagUfiC1KqEAkLB1Lo1HR0hoi6Ar8AJkee50lXLOKlZtNKweBVesEGlqH7HAxbqX62aiVifcdAYlWWAk4vNCIBZfFkto8MHE3AoU4LJ6X2HG0IUPbAN+P6QCefxzqT4AWYq5ct61b1EoYGh1IWq2sgxKzThpkIK0zduzeQhQaEqg95wryccFcjCo2TkpKFj5vktGqqtmC6AHcD1R1hWJVFANVKwgSN5pC7sIZ4/oy6YMXtl3jdM1x+WeTSOBkch+xPrTTqOrU1p7PtMYCx8iiaa2NBDM8mdniaLFcC23rjvEliRnjk1erFy2KFrIBUnVH4Ea/suTSWzht3AxDITODVtM5i7SC9RxsbDiNdIwo8TTgREqOKzYVhpMXogXL9QTKA6LY7NG985hcHlq92hAAazmdCiQCehSkJ21M3MXZ1FC947HIZkDtQXzjGg21LmnfMjPkdVK5qRRlG4VX4XAUSTYMQFOz4oAipgkAebg32+223BOiaK5ES/Jtd/rW6PQdALVbSQwdtSAkw5qn9+SZxz1JW7yJoAAGy8x7BTqK/e25d7kvNzvn98XJjqTt9CYoFF6Bc48kCNLEBSGJYfs6W3mJIXlPtoo69Pd0Ysh2uo4l3PQx5lVB2WSUlwAPVVO/azWaV3nuq9L2vXbf65PrcSyZZ3PQu81BgsZMPiCvLD6UmfOS3cdcuOSCC9SQ4vCkDzh94YC1EzCodrKJLjnOxHyS1iVPlweGhTzfeFBpy7199q+2XUyt3GzZ9O0zu3z+tXvHhXO7uhnZnOSA3NBya4PJQg+y1CVIdmgTVkDU+WuYt7XqZQWcWeQtoF/80U/tZ188sSoiFLHXVhKIXQQ33nHC/VG/TfapqiCQJVMFA2oTmBuQfFHrSs77SqChcVXjRQxOArQffX5F65Cgi9GrVRpWCfrW6PWtXC3K+VnISYjIcWAsUTZt107oxuEc+DuBX/xEds0lBQ4qBob/mmnJhNQTOMcmXc3lwhbhjUSuUSrRnIz/xPY60tqSliZJYKUEXKzUBTQQii7xxovFf1GtIRGSVERhkPmra55StYvhx7mQGAHS8FVLnxkCfmBjAQJwt1sJ7SrjVIE9ClZptM20eXDpK2ZItl7os1XV8Vk7CBOQp0FrLuM2bWTRbOQtMBy+53OtPQkWIQNmxPxMf2aeJ8uitXRBIyobw0DV27WfPOw7MCV2gYfLhoCzqpLCzsZyYS/b68tbVVgkTm2IADntdjaZLeRvR/vSaSSlGKDCPKti8+XOQipEgYN88NcGHdlqWAjdgfY40m+bpU1GU60Z80KqYVryqMDI1kiVN0Aptw1qBS23KBLJH+Fnd0pw2bCSLdZrux1hmhyIs1crOpKZipkWNPQglFO6va7bRUmJx6zV7Vi3d261Vs8KWxC0VbmXI3Jea3QtuLiw8c21no3e+T1XqinBP+1oE1wqOMBNFX2prI1ZgvSmGqWyTIyHJYsWU0tcBu29x102oO6r3o5VR8eqmkPvP1T5ZN+XPd5Df79L4vuYqjOdNA8l6UOFULZaS39OXiW3r2g69O/v2pjp0jjvRI+1JrPvSbdD8xYg+32qChKXgtSqvL8wbplCsmMnnrKTe/dq/x6MMJ3blFASaF+slqEtZmO17DaziSTC5tOB1XpnFl09t+df/cZGo5Et5ku7HYae7Nipb3d2M14qUDlgwYQQE0F4zYNdsPFiZc1a1doN4OMb6RD+0R/+3P70J19YswYAw/mG/NYsTSLKntDKtFtEdkW8N3ZbL3hgB624IYiSfHAjUAUFIZtZXyw/tqat51w9Kh2qURCPVqhZOehapdW3arvtJOwYcEGF5bAO2jpe/Wzn+Jd5BSWQHXNOkgJouuVCyQiOmrz76k2rNpqe6JDoorIqQ3L3Y14vQzdzJbHE6EiUSfgsuQCwq1ZAAllaou8ovh4ailRgSnok9DiJuuA29IaKpNroKvJejoukJi81cR9dQUcNYlp3se0T1229msZWMYA30Cx18IpX1e4UwL1BQhPJWDt/NhpuB0HFiaSY3N0B30h9Ze7uFbgazD3B8f0gAEnDAqRs6TA4ZYD7BToB4A0EyK8HI3t8r6cZG3cUajWy05GAsQNVhpOpWsckOwTKmZdCbAeJCyUddOYsXArw0qQak8qKS2ZRMQNoCak8hSTFTaIgCgnrS6WoJwZ38XrV3lzdWLmA3No0nsmRxNyhXT54GKy22zLiBS1J1coacb067Y4t53M5OTj6tiBvSNC9vU5LjgxsFRfLubhvgEY4P+aV7Q6tyq1V0fsEXdrpWa0RWKPd033ErI42M+hfpMNI3PxGOUXqPaixNFuxkgwuDmiarqxarlq5jkuDV8G0i5PExzVmw+mobtaaai/f3y6v0tvXYssL6NnX5rX8DlVSeYlrX2V3qKW6r8rMi+37kl3687Ofd5fq9liSSle7eTkiu77Hkro2ronW8jHz1n2lfHrHsq+Vua9KTC9K+oSyQtDZE/MBsw+W/fvfv8JPmqqEagg9S08imt5t17ZkfoKgL1yg0bUtZwMbD2+tc37P5jev7fm//bNd37wVIXkwiGy5dGALAXQUrgTd5rNQlydoQShXgN3tbLbwB6kX1NyQdbO2zz77xP7PP/+FtXFDUD5wNGiiEMNuWeeAhgbzrwRxSPAXxcEh/IAwZCfEEJHWGa00KXnEbUEqHyHNHDSzLdet3jmzaqsjQq7mGHF7T0lXbvBOvqViJBAo3q/dU02vVTLcKcH6FNGrHFW2nEO9KQKw6AuqgErSnKS9h84lSE7x6vQ2kJAATJgbkgx8nsp8B8g47bFKtWU7WqrJRSWxc+60aAlKkIiXM6HydmUUW1g4KAkrBlEM3SQXplYdmHdRQ0isBTeXFUjFkzqGozQrVW8KrUkw9+qPi4dUGKobqhZp5/JdtMRjF3KqVDYgEOmpEmhhCpjCfFii11RxSyEehfQr7GwW0dbd2nzpyEwcGNgj3AxHmvOe9XAMoOXuoBoI8piMcolEGSiWbTZbyufQUYfwJJGwo9pCXQUeXkFybjiVQ0FgdscMlLYntkEQ75kVI8hdx/XBmNMWrVFxniSXhc9hYzCCxhAjgKs14PyVGHhj1m6R7OYuCK3ry9xuIeNVEiXPIdsNEKGXV0P9+bTfUQKGAsF5jUdjWQW1MVW1rXW6bZ9PSz2mbg2c3mtV6937xMFH26KV1Mp0Wyo2QdFibucXj/XsTGcj6/Tu+X3Nxk1V+FbtzRoALibWUnhx9K7HETZiPnf0GfeHKM1DVUj2Z3mJL0loeYkkHfP2xdH0d2TjaF6SyVZCx4qT7PdmY3JetZYcR7rS2lfkfGxlmLcO/38ku/Q6fNTMLp11kz/nLdKxGyVvF5PcHLR2EqWHdNZO2pyOwHyPuvxwN+EoTdoo7y6MYtXC5qOxbQpb7YBvn30lGDxzFiSSwqsX9uq77+xmcKOANZ3ObTzFALagXfgkwgWB3flGRHFJh0kJxSu8xZqgakp2G+aEpZ31Tnr2f//F/2rnnYZVlb/8mBIfL0825AnmXjHsmQ8pgaacO/95547YADuEaCSQoCZCkI8TFm3ALSUTCaLSsHKtqZ27KAE8zAUSkvvUwTGjZcT30vKpAv9fza2wiVQpoL5Ci4k2Hy/iY/nlJpfeaOX4q0FLSDgCrcZrkHJLGJoupGxBheeVm89UJTAMGIQEFsu7key8fRtLvdFyjHfbaofhWMHqig/Hn1zZpFBtas3V2qRVKjPTpDaL7wsqUhnBJhQRvAKoGh2okVToNGkBMLhIMC1pEjQO8u6qLVFjkiktQDZRSqas/coWc3iA7mLAPYM6D38nybnQt5vWEmHDxUSEatrecAbpFqx2a4kXUJ0+OO+qfcjrcVN458u2xiIJRZylqvXL65GqK64kSQxhaQI2XFCuTTd433aEOA+XjtcMRhOR9yV1tjPrtpqqqCTrxcoS7LHt2WzlGVguujBDjcqoQvKFDuPi0yAouSd5bri27DFI4rh17LhvGTFUqqrUoEygPHT/7AT5b+v02pqxItTNbXh+eqo2JMfSiDeKzIEbzUCozO75A9EQQOg28LkrBTpfOgxsBkHNtk/ObDq6sSZi6DVXUXExak9ide7VWN4sef6oyN2PEaeKxFbsvbddNtEkf0/I1IcSyaHKKv2yrkvRAAAgAElEQVS5d2klfhjbPhSrzv7sYz/7UNswHdv1/Ga8/tJ/Tye1Q9Xpx+aJ7HfsW699m4X0sSR/VrI79EHZE89e6H0LkbfbSU5436Ikuy6209yI6d1KQjpPIMPJRXh/IxJcUd0gACTEdIfPR5OJlPg1xN6t7Pbpv9pW8xnaF2W7+fa3dvn8W6EwaTnxME5Dn4UQCAZTgg3B0is4kGCSC4slmtYblDrQjixZlVkQu+tm3f7q3/+Z/ejRaQx8iNtmUiOJK6JYsJZZCMmCdp00dFWFeMtFQ3dQigRaKXmA5oyxhmqpba1UR6eyKg4ZQUT+XiR8FkdKI/46cfzUdvK5pUjVm6XZOvRkKVPPOMPF2ockP8llKbExn4HkXheKs4jOpGgNrkhCtQNZ3hOzI+AQ6uY7Kzgd8GeAInKJ8BaSuHGqerlWDtx5t6tEcZ95oUjBXrmtaX3G3EqJAsM9my+ljahKQ3qVbsvkM0nnbIHyVBXH5mAZAvGwAhJS+lzW2dt5/Nl5kabzUAuT9Kq1WqltyXyLNiPrqha5JMq8jQlFRNZFkm1zQWkqoUicu5VajiTZtWEOvJAbeAA/s98R5QOgEMhM57AhZkCbMtI9cD2YqMJiUwBwZTJbiitJ+5f5J0mJ2bHQtVhP1esyeh1R2Slh72y922nDBjfudhLZSTuw29FI7wU5OZ2vpSSklu4OYe6iVUps8EgKuJnjZbeWgz2mq1RwCJfX64E0Yr1rgEVT2Z6/udF1uLg4py8rwEu1js0QCRXD44a4eVwnnCG0ESkXrUXbvdmydvvEzj750i6f/lYzvFbvvpUqvM6tt1q9CykicY0AAzXaHaGTcZ5Qm1W0BbQxuU9ckECmrmqNehuVSpOqzjmaqVZRKntkK4x9lVm6GDgU49JxLS9J7WsPZouIj000756rlD5oXuGQl7Czx7wvvue99y4bgGy1mFcwZRN03mv2rZGuzSGn8nRyyrtA2ex5KGne5YST78NDjB1cuorLm+clF8qPDWixzxASWSAHZq5tMri1Up2EUTAI5YNXX1upFtg6mljQ7dntt/9sz776J81E0AGcTMbi2M0XDiO/nSF7VbBqmT21oyJJdpM5waBk89XWIuDYxZKdNCtWR5arULB//2d/Yn/8xSMN+N0KiEorVnGJ+8iO0CxLK1LISCmb4PfmQZ+gSURXogK9GXP0COIkOH5GO1FqIYLfg4gDds38zf8saD87NKq4dSRQRgHxYkHSC7bDPBVYPX/jeyQF5SagauXyOYLsQ0EgUDZFLN9BR9DrOC+SA3Otpc+UaMUq6ZBHScKgPOOEg+9ZnNA9yTgCE8NRn8/5rlwjNLUghaZxkWolqYYnRFE3CFy0Oh2Np9epVerIRr8zKGVXav2S4DEHFuhCX6rsqFzrg2DfyQp0o6oNbVWSn1vKaI1jtKvaiXgjEmxpY/L3JRXd0payCsL5gCpsZdNwYuvdysIQI9udNiaL9ULQfXhnICEheXPVq3WfJ7lwcdFmuJxvzSbIuM1dKJt75WY8l9Fso1LRteHf2siF1Sq6F2njURnDHeVYCexUhKA1ez2nPQAMCRd0M2b26OF9tfoGo7GNJ1PrtQPNPqn6sALieSRJgZAFjCWX83LFhuHcOs1Abg7YFvGLZPr6emiLxUaWRlTTArjUq+ID0nbFbYFrJMd2vO6quIcXpPlZD5pWtLJ98uVPbRqOJQze6v9/tL3psyTpdd53aq/KrPVu3T0rNpImAImguIIgIYCUJTkoWoJDYTvCn/xF/kMd4Q8OR8g2bVIksQww3TPdfZdas/bF8XvOm7dzcrKq7oB0IyZm0PdWVWZW5vu855xnubHL979lM7SYq7k2UBfPP7DlYqENCs8lvrJ+T3EPV8QeVqoG44DACWBT4SxtdH97MUvTVvexqu3Y+pX/+6JiIAuCT1mgn/I7xwAx+/dPAYeiKi0LgNnzK1rf8z/PYkYeyIvOK319HuyKPuupf3cMKL9Q2Z2r8Ip2LkffOLd7yO908ruj7K6D40CvJbdyFtmweGU92vJfKh8HMYXF4XGXBlNyPlOGXTVuicCxn41tdPfK6lFXaeX1OLK3f/fX9vIXf6ddN8w6pR4gKF/7DGac7BSHghWTpxiYrXY7my0hmNTEkJuutlavle0qrmvQDkh+9zu/aT/83W9bjXkXlHAAImi32PmmQZOqJKiWguCVnSdgpokZ80cBW9k9F3GmqNRdpqC1WYZXYfEPwmlkEVRD+DhSodV5fcX2LNarqVc9almyqaDaRR82d/hQMcl5AhS+2LKI6PdLJWXZsfjJkxDPQQE0DFGXLPiiEqo6RbGUtLs+EILK/EUCcph3yDG8/SYrLBFQ6iK66JxC9QoY0Wp1izOnvQO+BwAdQYZmLS59YFevjYF6q5hGoy3EkizEvrCkaWPkc19duYpfCzmyMMPjmlGxcT4YE5CT1mBOyCx4JSDXHCmIx1frhR/TdiddnKzCVitbMSdecz8iIVjajMgj24rJi96O60Ib92E4tl47VmXWjprWqDmAy1UFEtPB25tUVgK8BGalf+OLbcmG06UMuqsSTW+t3Wqo2qIdqMzBasPuh0O17T2FweevRAyVxYo1dTGQ0NCGb9Wqskt7+flbq+NjGTU0z6NlLOZuqHzT1iDzT6QL3KPtJkkTONugx6vZfLmx13cjux50NbeuYQVWZwZYt9FwKDcgGLC0RNmg4qLDM8TzAHO20+5a++LSyq2WTe+HFscXdvXxb9u+Xrbk/q2eFypAARcbGUUSVa3V62vuuZwn0qaSfwjoa7MT/nB9sHCjunvU26ndztzU2dJZTkDRIp6trLLr4LG1Ll0/UynEU0DtFGAUVZxZoDr2/sdA8BzwnTreoiqz6FhOFT15wDu1wci+9zHc4vVZH88vhLfmS9P8yR3b9TwFJIve63Tp6iGszKvStmTW1DT7335Tepqyz8ZoSexE5ljMYBmWxNrarhLbTO9t+PBgrW7PdnPaNTv77G/+s40e7m00mtl0OrUli8sK6r7Px2brnY0XW1VxVDJNBLO0O6G6MYwnAXrl9mXtBqbGNdl9Xd9c23/4i+9bXPXqxz0WnZGJG4naa1QwLXLYYG3WdKzuegKjzrP5YD/yZ8P1UEsyzOhSXZ5ApaL35BgETGFGSDvMM76cXQorEgCgJUlgaqVUE/MSRxFpBwWyDp4iaVBdiebo0S60fAAV2swSlIMs0q+VlI0nD0rAk6pRhBeswt4RVfQZCNmpkPdYdQWAhizDolnDSgy9HfM65o5IFdDmITinjchsTailirBcb4hEwvUDVEVHoXUJMNICDZ0pjoWqTGxQZo8hlJQCSlZsQTguZqcXklxwJwLxCpmO4wrjsT2QVHjPVZCz0O5mg8NmaTlf2FKxO04yWq4WttgsVUkB74AdBAto9jAyuQ/YSKHz63RaOk4WfkaaSC+opHA9YU7JRox/S09ZadjdaK6WI1Uh3zX6OOQusDoBFa7PJJnbPFlwB3jcULVqF+1Ic2hmnqShl+vo6nh9U2DJHPnt6zfWhMQSt90GDB4ToCeDBP83f/hMjhOyDRu/OOrIOo3v4W40tWalYY063pRU1CYXFrdR24ukwl4PhjUcJdqjbKQAuzju6bPLjYZY0tVGz7pX71uz37bpw1AGANaIJRfByo6qGtDsXD33xJP10pazqdWadW3M0m4R61hKhnMx+bvWubc73ZknJbFk9bz5DX9RxytdD/Ng9FXB7RRY5QE1e1y/7uc8pZWYL0q0VOlZouvkc/r0WM4B7zncyF/bp1R2eSD/AqalbMxjyJzf0Zwqn1URZCJ9Tr02vxMq2iVp0WR3joyWmYzDwzviQ2brpZsUsEtFxQh5l3O11QQg5ZrtllObj17LIZ75xHp0pwX/9Sf/xYb3D2rl4B4hNt1y7USULbOVvT0ka2WnUWHF7CzXW1V/tByhLeNUsWb2UK9Zt+mekXEntp/8+Z/YVbvlLSkFbAIoQQQbwK7cxPrLPSbLFUJRqVrYpdLOZPVmYuhehen8TYJY5XC5wNjhPnhJka/HPCos9L4o4dqfqNUoabxcaJiTlb3qAnSoGIMhrjuSMGekotwEh3tvDQK+tDG9fclMEZF23ba40wAEYcGg3adZIZVXzXPIdI+ojeg6STYAkl6w0knjBgnFHUIUDqv2ZFkgvzsApCGRRyGhROYw14ORWRaZQafEZofWpsci+HlyvSRFcGMATSddsS/BPJsKOZj40+vVIqJx2nJKdcD3kza3R/co3UHVqvtkpr6XWGVx/3hyg7c3AToqQLwpuTa4oOC1apW9NaKOTWaJW3fNptaJI+t1WiJuAHheWZva6jA6JzNao1R8EEM8dWMyWVpEonydXMCqCCYN4o1k8g0RBUbmXAC73jjQX7QxdXad2WjGPNHTCPj85XxunW7flvOlTSZ3suTiXmAzplSDuieDq+1oztbkPAEfvlO1BUmlh+VpuA4dBMAAHTNAdlCtCFH6ylrM3EpUfVWJ4tmctOLIqmQcRm1F93Cf15ptzTrbV++ru8CmaD2fWf+9j2w8GVr9QBiIt0i7lzAzMRVgLE8mY1sbLip93wQ6WSxNO/BF2fdtaWUvE4QwQZY2k/SSlHCVWXeK1rt0jUxnv+laVwSMvw4wfZX3yVdreVA8V+AUvf4UBpw6n7TSyhZNxwAvD7xFVWfR+xV9/uPmIy89OFU6Hit/i77MfBWYP6minUnx7gQniqXacojEfdf9zvT58bOlpXFrpnTnJsdzuay4AfAuGdn04Y3tqjVrEWL58CvbLBIbvXltd2/e2iyZaxdMuxDLJqo3qiJ8GidLbn4e+JK16yUBIKQUtdfKFbtLfOYV16rWaVasE0EaKdm/+rM/tm89uxBLE3KLWIISOtOi5eh4wlgIXIJQqTJz8DYbLTYWXP6b1qVYZpp/SQgnMo4J1Fyz5w4SoIFXY1QeruvzKgdihlIGUvKFNidBAgEwBV0c1zQNZOW3IWpwDCxWCvFsuIcknwvDE/3ToVSz3Sqxw97JGdKQV5AMEHq6tlKdJGwnwVCy6HsCTHW4ZU8GpxoMPp5yU2GB2bpzh8Tk6rG6gNy9NINJc6Vku8VU1VyZVmgALFV5khBQ6botmdqckq9AkWUFBvcR7TuZpqTNFeuxLLq9xbtMbF9CQzi3/TqQg3CmwSszmCHIIkxzsdUjG1PElNVKc8Y587bFUiJz5C3T+VoavE6nLbE1n0Nbjc3B86u+vsdqnUWZNq/r85ZLZoQ+g2ODQduSNud4thb5A4PyZxexgDiixawNAKxV5DIbmy1IsqD1XlaWHhubxRL9nwfM8hX0O+QVIqJHxxbZ/XCseCTcbAYXfUuSmUWtSNWqWn5lUgsinbfmz7QgAao6yeyJBPEQZQ67pTYlEFxgu2re1/BUEDnxlA8KiwXZo4gEhIY1u12rN5u615ptwHdulx/8puRFVIdIL9pRx2pxxyb3ry1ud1yeqWzDju7V5XwqQhVSBoUjr5CWVPX/5Wb0peDWMLMOM3XJMlTpuW73HfnNb7Nz1VsRmBwDq6cu/MXr5JeXeW0mw3lkf5ovLPLgU1SZnQL1fOFyrqI7BohFwJr/3XMYdOw8tZ6eArt8WXrsyzh2IYrankUgeOzk0/d1EalbhPni/K7tkF5YFgeCIn1BI+aHB5QHkDaY//5ycmvT0a3VeED2a5vdv1Kr4+0nP7Xhw9Bmi6UlCa77CzmhQBVH/JrMtxrQS5BbryjsFJxjsM8cBH3UeIG1VUkEgUGnYVG9auPF0v7tj35g//yjZ1os1L5EPA35JrQZ0+QG6dX08OEzSRuJisaF1iKhhIXEXUY8YoVKTsAvZIGCDxEmtPjk5bgTMUCLPQR9GR4HKYEj2mMahNoQQpDQtgxloRiHtNWCmTKejQz8aTs9mitXAPay7ZmJiugSyCTMCbcrn7kBylTn8idU30qLjr6fwHgUuUYA5JVtBXAPCfQsSvxM4aaaxXkyuMyny2gCg4k47UxJLBSHLa2gJAfSnfl8UizOwNhFi4f2TbZiJEZoM+G5fLqunBNzOQwN1KqhkkSGALvRqztfEF2/SHsM0GKDBogh0IYByb3k4OeuI8Pp3CaYINMJ6HYcLOwgTdxlv2vtqG4VqiDDagwGKybNaO/qNpwkovRLM7qj1Q5DGH4nkTxdq5QPVud2UpJExZbijBAbtBBo0q6kRd9qNixZuKRjzndEtJS8XZ/Z8H6oa3J5c2OvXr6yKSSUNjZvB4ubTZvPmPG6+TPgxnnDbOaaCeyasQ3HMx0f9ySzP137EtE/sY2mY7vo9v2+IaGjWbdu3HLCFF6Z/Quyt6zT43fqFnV6AuD25UfWJMNvubRSs23L6cSurp+pouN7RhxPtiGzPCrR7ZbEE09CSKYTq8nqrqHvDo1natHmqQfOgM2uUekalBrKq8Kl4xI6/UWLa/p3xwqHbHGQ74alAHUMMIqA8ljhcGxdzX7+ud95yjnkwS5f+Z2qRJ9aLT+u80UX/txJBKnal1IP0gt3DO3P7QryYJa/WPkvpuhz8jsXmf2qknHPOx8epzvs9N+0k4guqQaz4NQiyZOZaZdN3/zS5snEov6llZYLm4/vbD65s7tPf2GTyVjzkKnamCuJeFkY2LnOFltVebDoaBO1m2VbbfY2njJTLMmtfpiwAJZs0K7bdS+Wh99oubG/+os/td//xvt6UJUxFkIk1Rrxb1CSiFR/hyJMrTiSvwMocv76eWi3POrmqIT4e6V+e4ipFg8AhWvEvEkm0G5rJqYhcyvafYrJ8dadnD75fcgaMk/xKB2ZVYdQU4CJ74qWVa1JW9Yp+oAzTVblx9EdXSCy3ts+tAuptj2rwDVvVGxSGigFgjkcbUIP4UylASmrUmQIQDWkWsuySiAmtHdbMFW73tKVdECyAb8n3s3iqNRcSyctH5rA0LaSuF8kHyf6CFCpgjfkzaEy4Pg8PgcglLSCn8tyzZMXaOn5hoy291YzOyqIFOxIO6DyQ0Ywm89su8fo+mCv731ehwlyFNUkW8CyLmrWRCChE8CZ8Dq+f9rqtCFnbMQ2nLN7WWo+iRRms7dBNxK7s6Eki4o2f8PZUnNlwJbNWatZtfF0ZReDnu751XKj5A6AG9ecwaCv33/9+pV98PyFrUsHe3s/lmSB1uPN1aWNRmNpDPHNhD2p/8aKLoAdujfINGNkBpWy9Yj6gaVMnl2nY5Pp1Jq1uhxT2JQyQ8YsmiqRZ6Xb74nkAskGgGr3LhWJ1OpfSz9IJ6CtNPOFDAgYSyiGaLmwqBlbpUEuXktAKjNu6TVNrdHHtlaY3fFzd1ipqhWcjkuKKhYZPchT06vYc2CQBb4sgH2V1xWBRVErMd/6ewIGfOFX8mv7uSLkWBX16wDTU6q6PC4UHV8ePNPNhDpdRTq7Y19EUaX2lBMrer9s+V+0i8m+xrVzTmXnD1VFvpXJQsgiBYgoV8x2tprNlTjNA4M26uHTv7MkmVvcu7DSamrTu9e23Sxs+PpTm4xHdkcAKgSD5Ub/rHkASmU5qJBbx2KD6W27Dl17Y5MV+jFAwOwuWQkIBnHT2q2KLRdrLUp/9v3ftR//8/9KICN2qeZQPv+QJo7/H9wc/AFilhVk0szQ0lkeCOfWmf6wioiy1s6dqom/YyF3qYCDoCq5kF6AybMeUio08EK6K/6/+z8eALvQklXqQhqnw3uJbFLS4iGww8VCIgHahFRSBKnRYg7CcbXFEgdRxdYEQg1HzTZf/okwQwBIaP9cE3DKW0t8lyp0+Zxwrp5K644nQKfISGGz4M4nQXIQLMLU7gTQwj2jai6zK3TSTqhig2RB5B+B59bdY3RPkdjghJvH8FYkCcg1xKwFjIjaAXjdtBpAoH0JqQL/SGQIpM5rfrdaKlYHacoDFRq+mbu9fXDT04I/X84FIPhcYg7AJoR5IBcEosp0QexQRW1QzocNGV0DNoEAI6L0qF7X3I45WDpPdiu6nc2mU+t2Int9N7Gri4EA4vWbkdxNIMG0KsyyanZx0bM3b95Yo16365tLGycO6IsZr+8IvOdzgMzTC/zm5F7hPq9Z3O7ZfLWyt3cPAlV+2u4wD0ys2WgHSQrp6bRdPVGCY+CzSUSg84FJNNau7d6F1ZsdbVJa/WdicHLPNAc3MjaHcc0GjGcK8f9iMhZhpY72r1ZTSDLp59iuucTgXQXni6xvjiDf8P+zs7z8gvqu0vPfTTepWaDIb+B/3crrFFjlAfAceJ7rvmVB4tx7nTuu7NpeBKD5zzqGIacqwqJjONZ5fNxwpEbQx04guws6t1M41eYsArTsrqf4xLQcaWFLbyo3cmU2k6nuWFRlH0V4I9lpzJnWtkgSi3p9LfAwMR9e/YMqtE7ctcNiaKO3r2y3X9vDy0/s4f7BxjOc63c2Y5jPfEQEmZ3swMj/QkzbbePSwPzuYNOVO3gAWKOFOzEg6u23W9otE675ve/9lv3l93/XKnKpYDbBLIi2mVOcaaNBJilhbC3hN60nYml8cQIUPOEhlZExc3KA9esSBueAnIo3L1nUlhPwcVwh4kSFlVskKYiUBV2FjbduqOfYCSsRHMst5za6TyZsOWYfzFfkO+rkGXlpQi6pNNQWda0jr6f1R2I4VZQDsFMcXejrJBAnm/gxO22c43ChuXs7egmmmkvXhnmMpAQKYq3YnugfnGDEyORlvnnwKnav9qbqVBixwCOtT1WR/h4ghFw0ZDvqGwq1SQEvqlKxFFzCAdlBiRJpUjnV8Q4WJjIVdIuYcXsrc8WiO19pTrSktYmLD+SV7caGk5FatQAXRJY3o8Q+eta3XlS1KXR5CBnVikUs/HhhKkqIe6NsoymZdXV7M2aOXZYXKjNlrg3+rDAjmXmxQcFrk99FP6rYxGrNJpOJxc26vXmY2QAwsYPdDSeK8oFkFdVcd3ZxcWHj0YOAlkSDweWlJbNEFZnCWtVa5dbwGRtyG/4Oggf3SNxuq4p8+dlru7oc6DuO46bumeVqY71u1/0rSZuAzblaWtyoS3MH+5UvojvA+7Jq3e6FE1QOJWsPrm2LV2alYq3ejUWdC83duWZUujjtwCwua7zrG5ZaI1L8FbPaNAMz28HS7p8jC8+UtyrfOaocW/x5brJV3ilJwVcBED2LIanh1KJ+rl14DODSCukcYDwFbPIV2anzzFae2SrtWFWXf69jm4anXtujbcxjQJT/wGPVXvp6TiRlJR3bjZxGZGdkesuA6s6NgrWTDWzD9H1hY+62eAmWvT9fqVij3dODM7t7ZeO7z0Xzb+KcMHxj89Fbm0/HdvfqExtPJjabe7gkuig0dxJiE5a6JHjSbEsKsqJKcJkv2yiB0YimqWLTxVY/70U168cttTERAX/3279p/+4H3zPgyp3dnZSi4T6Cb5lEk4MXiBVa1BiEe4SRWnwCRa/69FdyJyG9wG20QCwvWnhvFkbwgYXY52PEy/oNAesRsHOWpEBb7mFO49fcTu1GdtoEybgWkNcSLUQtlCY6p/ZnOJPwnnhjAidy6pDQeqMZHTMTMTt5gJkRAkyhh54aYbsFlleZfr5lWUIJ3AIb02dttKPLnpCgWabLAwBU0cf3JLQzu+RzwEQkDKkjjSOb5wiy8IfUDHePDuDrUomDktbd11IbBmZy+r1Q3clZfy8zaLUy5TKztg2hqAEIodZT3XEvUdElq4X/92Zto2Rq87UbFT9MZ3afrK3TbNo33uvYaDINpKKyqrt21BIbFko/895kvhIpheiepdrsns+3Wu9F8AA8opaDHW4sEXO5JaL2pTuFMFdbrxRQTDsRcgqOJjxD89XOIgbStDJ7AyWcj0Yjbfhubm78OZrP1Gbk/nZdXF0bMgW3kvnIvVqlwiRfr2K/+uy1ZpI8c2wK2+2WZo6I2rckLlQR1HPvHKxGokYDY2c340Yf2r8Y6DOizqWOo4WTyvOPbZmMrdbqW/f6A9utF2LFMg5g4wXoVujsMBPFtBwNK76qB4DPpQbF6xYdA0+94H5XY7uAXZ4HCTY36Wb8XEHwlKoo/zvH1seiqin72vzrToF29mf538uDVLYSy3/GuYrz1LlkATD/3/+Y6/qIZVkHlWNveAzQzpWNpwDzKbsGf70nEPtOi5t07/ZVMBrl8OG0e7V51iwu7PRJFN+oxVKPIitttza6/dRGD2+s3bs25v7T15/oxsZd5e7lz208HtpsziIN+xOLpuVjpTRMSIimjeRhnYAouiham7T/WHQfZmR8Va1Vq1hPhrduHv3Nr39g//7Pfl9iXcgmLAyPwlUJWD3ahMrJ520M9EkkRzDtrU5VO5qBUbGlrTZ34ZBhM0xNhVWi/0pku0UWG/M699h0FqMWf4CFRVuARnvSXd8BJbVIVTX5cdSCK4kYnVQbmjOGek9yjtSFxGdwCqENrcDdambWiAQCvLdrmR77sN76FKvWQTq1OhN4lrAlq1lZu/6Gbw7YmQO3AqGqlRuRMu3YFNASRFeptHLt7nGGcc9LIJs2lTuSeIXH66jI9Mma9bkvJr8gAT0AGnjnmt8FX0yuFRIFbL90Z4ZZnGZ5270CRJl7ySsTfR1xR4ulKjrAbj6f22w+V8zPOFlaK6rZZL60z4fICcr2z75+qXBhJWfUcCspycVETjSAszLyDl6p7XY2nhN35Ybn0jKWSzJq5v5Gd8czRlArxuXJEgkOvpWeSP/q9YPIHDgD0WZe8/0Hg21atu24aRf9gQ2HQ1WtyE06EENWSwHpaDzTfUNLU1rO0CKmzc2Gho1KK2rby8/u5HXbiTETKEleAJGqdICZ2ZQVGsAIy5nsO+X4zROLlaoAA5RYqppFvQs9F7VK0y6//l0bP7xR8kY0eF/2ahuq7pJZvYF5BBuPmUJuo17PVou5NVtoVd1VJiW4Fa13EIsA7tSFKbuwH1sfuc7pzO8pv/+PWciL1txTa+mx3y9a008B1alq8xzgFc1gUfoAACAASURBVAFwFlDzYPrUSi+9juk1PweIX2BjPmUXk79IRQd2rtp7yuekB55tFaR/R6vMySpUQz6voarbEKwZFix9xnZnzW7H1rOpJaPPLZnNrRl3rbpb2fTtr8RmTIZ39upnf2uT8UwLAl0zXDAWSycc8ABhy8SCPF9vFZMDzdtttaiEyopReTtdWSeqW6fRsG5cF3EAF/mP339uP/nRH1m7AVggOfCcLY5PrEzcTUL0Dq3NVBvnLiPVRxNb/0KZE2x8lyqNns/kRDihYmFR3ENYaGhBKW9pxW2twoOuyg9RNJKEsI1gsYa0gDMLv0v7UOzVNA/MW5XMLQFjkWu0sHnr8UArU1yR4KjJNReTEro7EoS12sKeJu7kDr9m2Jh5RYKsQedNijmVJq1o2YcRO0OsUFMzLNqXqvQA9tRZhpYms09AnM+lZUv7p0arGfcSNgJNESDkQkOFiZ0NdmbyHXUyC+CfzoS5l9TGFPgRn+RMYLVdNed8V/FzFd0yzA2hdwI7XGT875ZbDKOXtkjmmtNN5olMkwG8hLBXErurVfv567GqtN/8oG/9Fl6TroFkYwEpBIq+WrRlcuJIUeAa4Z4yJ0c+bAndkg6yCB0EZsucQ9REz7YN8UC46pjanS/fAELcpwAr1Y4H606nCwFtv9e2XifWpg+mMu1EKqdnN89sePu5jKmRIXAvU31C9OE+gonJ/YDxAB6XL1+9lVUcnZB27CblMFqTeWK9QUfBtZhLA0hXV5cWxS2bjEYyh+ZG5fjjPkbZVYs7PT3r/Ztv2IYZcq3hczl0dHzvuC2tt/LInI2HIq1QNWocIfNq9Hk4FflG4IvrlHeQqMzx1UwX4FMb+uwina5TafvzqS3EcwXDqWosu0aeW3OLfvcpIHmsdZgHlnyVWdSCzH5eEUBmz+FU1XrsmqWfWXTN+LsvSQ/yJ5E92aI3e+pFPoW6pw4y3TW966F7ZcPiIsYhkEWbSYsmLa6qzRNaQW6Y3Iiathw92Gz0Vgsq2WGL0VtVQCRBjz//hd1+/plNpktlg4nCLdcLZ9ax2t9PFgK72Wor9xTATjR0Wi+1uiWLjcCuGzet12pYO6qJVfcwXdqLm0v7j//qT+wqbqoNmOre5BYCiNCuoxUKm1FBqBw3bUqyzby1qetDb5J5Xw0SSqqfobe68lQEUfo9DserJReOazzWjCWG1tYdLYLo+wStusxC8xdlxwEYnhXWarrDvGYwVHVpQkFglApoD07DdjIIou+9V3gVImFoBbp9WJrzhsAfzQbs2L3aq8HcGvsrsWhxdcGWC/NoZ5E2EEs3ScjG+opWGNer5OkMtJog8PA/RfVwiXwhg30pQgvkG66j2pEbbYAAPl1j6fS2rnamtaXAW0g/7g6CiNzF5tD6FRPrTE21gJEm+CZLGrv1SnNOvibOWcLy/V6AsMAxBYYvwLfe2CRJbLxYSLpy0W7Y28nCPhsv7L2LyL5+Hasi9DllSdVdHGHLBhmirjYomzKs1R5GMDsd7JjdUSFBwmjUoPE3dDy0Bee0UZcbzfhwAWJHR1KFQBe933ajzwCYeQ467UgZdErBqNRsOBoL7GGFvvfihcg5d3e31m73pR2ENYoTCnmQtEap7HgWu/2+ff4W4wa+l73FcUsEGvYZbCiRGzzajlH1RQ1FBSVJIlDGcQU/2MvrS7Xd+8/eE/O31Yit1r6watRTBwAdHjZ6NYyv8bps9yyZBWca7O0kjcCQYKdoqlqNFmvY8WUE5VR1HI+PSMIcOzAv34GfMzGLrMRSF5HsvO/Ywpz9/FOL/KkK7BygpGtuUVvy3Gfmjy8PVNnqNP9e/5jK9ViVlseIr1IwPV6HYwSVpyD6PwXQnSv7tbAocy2N7fF2k2jecon3oEpFktQ9+kPuFVt0eTD3DrYc3dls/KAHHGd25AYsEdOHtzZ69Qsb3j5ovjadJXKp4PPYcdIMYym9myw0j1usD9asMnvDFsnbcDDIRrO13c/xNqzboN2wbqtmk+nK7icra7eb9j/82z+zb171VEnwWs0wg7sHpA+OE1DhhpJ4nHlZvSEg0cIt/Zm3cfFU0nWn2jh4e1MyAhiT7NA1ZWeuc1AwrAYo8psMPpVUIetEizSeoSQGUGHQzmM3DmgCxE2cKw4la7SorGC/OcCmD7Lc7bkGAK28Jx38VXGqDQpd3zVcTljxTYQIIrKyTCUI4TOlm/OWNdUvHosACA736Ldw0qjXW65DVFuVFAUqt2APx0aAVjDfrCpMHGkQ2ztD1x1TfKOkP0p9oDB01w+OT7ZHhLA6VcfbmyEiCr0gEg+OiQEuMg1mdG4u7ckGOvYqadhE/CA9IOttIaKS2JmbtU2SmS23K3sYJyKoAEqH0t5++iaxdrNi3/2wq9/VgiujbtMsjlYgmw8II7PFxrblqm3WW7myALaTxca6caxWI/fDRbul642ge7FByO6LNMCkDUjwflzMAWA2apHA7m40sX63YxcYRdMJiSIxmJfLnUTwSAjiVt2G07Hiprh3qfhgfo6HE4W7Npru29rv9+3Nw9DWC2Q3e7vodXXf0ZaUwflub71eV7NMKlJmeqQisPGhldmOY13LiwtIZmXr9C6s1el5wkOrJ+kBzj3N3sDmo5HuQQgr+KVy/yEBAQBprbLBksNSmXsJ9mg6j3PiV6qRpDIN5NwvSBR8neIfj8lS8HCGM5CuhWlWZBGYHNvwZyvEopZfEWDmq7Ls4n/sv7NAUgSU+bX42Gdkjyf/3+daiU/5+an3zB43v1fEBzla+aXSgxSNswdThNjZ3UJRKZu+z6+DvEUXIrtbere7CqSBENmRVg88eGiVxPLDfYp20nJhy8m95iyNOLL9fGrz4Vs9pMvJg73+5T/Y6H5oCxYOzVc8hBPGGI4UsMwAO/4bxwZmdQiB2Q2zmOIwfz9d22xzsKhetut+ZP0I4e/SbsdLm2/39j/+5Q/sj7/xgbMwlYCAt6ADHiADG9PBzJ3aeZCoPmgN6TrKSSW0XXBhkXekp2jz+v0Bs2OqP1mjCAjlMYlmDxClakOrVWbeSattLcBjd71eMeE6aNbBa/iZi3Ab1qBNCVmE9qXmiN7yElaounJgE0GEypLqTMGy+DgSOgsz0UEjna1SgYsXWXM9pDwvMV/mekrj596XfHdcYzGD9hvp0KhY6lR4XC+OLSQ0wGQV4URJGSyWzPEojjyhQC0MzKODUZicZiDK6EYpW1mVms/rILxQijCPSqtDbKaUSA7JZr2yPW1fLoLA2b1AyVGk24DWEukLtaCE5MulnET4NxIERONUePejmS22e5tvt/b+dWyffD6W9dd3PoxDlBQCeGcitxoNCcBl5WYQSbbKpZNd2NbUapwka5Gnnr/3Qm3qTtPb49DoATsiEP27dBYz4MhDUt5vbLFYW6vhQcRvBVi0MCOFuEYtdHCe8diM6gLXQa9th9JOYIK9HtICKjbALo5a1lT1RiUXa144ns6Z5lqrXpMVWMrwxDAb9iXXNo7b7p1ZLVnc6Sp5RCbRTTwtsSCLrFFvWTzoO2u3Elk8eK5z6Fy9Z+tFIrcUKrd6u6cW+HQ4kksRF6TTvXq3qUFPp+fDZ8ZcJypx33Qye37n0PTlDb1v3tj0Ha/uPDz6n/rPsUX8HIhpwxwO9lin7lhFdazdeApsj1WU+eM8B/5ZTEqPI3se+WMowqPs96c25ikAO1U+nrpwT/min1I9pmCX9ZnTwB5ucbDJ0s0n7c3B5rNEVGYWP8gCm8XckvG9bvpmrWrjNy8FhOXdUmLyu9ef2WQyDYQSFiw3ggXs8AsEgtDZTQGG4DrRqGMhtnLCSaUqvR0aPNKYL3st6zbr2rnfTVc2Wqztr/78D+y/+d5v+YILs1FRKTzYzO6cCcGCjT7p3QPnV1BCdBISIH6EFqRIFeEh1cItZuFeLUJVA2L2uxmy5mB4awZTYkg5+83K1ouZdIA4wfD+hFxyHBAQmCM2GnWri/1JNppLO3g/jLAFHmm7VMQJdrwugPaic+m6NKj4G+aGgImzLJnTaWYil7SK24TBNJX1GGxHr6ZWi4UYf5gcK8zWdmInYlUlqQbykzQ9AQcXSDzYUkFJCbIEwEIyDfmiUiW6wXa5wsMvZ8jgm8q8070T1ULlXdZLz67TOUHqwSWFWdxOYn1PXvI2JiDpwL6TZo7vAq0dLMw5zF5cedYrm8tBZamA1NF0bvPN3t5M5/bx846qtc8fZvbdjwfWbpCs7UxayFLtVl3VnSo7Mu4QqK/5rJKtIJdgVD7F4HtvV1d9kUZw8IHMxIwMezLAkP+WrKWGOBwGJyQqgKhiy9nQmiSHcw+qmqzbeDy1BrR92MbTmeaLD7OFDXodbfo2kLBwitlu7bLf0fPA3ByQ472ZxbFJQnpxdz+xqFmx6+tL3xSwUSUceYd2taXvDOs0kWPaXW06acHT+lws55IydLsDtWkjJBOlmsWXtDUZK0RWQ1TOBmkxt07/Wue5XCTS11K9dy6cTZqyhRt12vRugyLD7j1zRZ8npoPzos4Vf+epHj5e+PIfd9JxL993f45t/osW8ezrzv38GEidA5Jjrcf8+6XVUxGwFP1dUUV7CpROXZcs2BWd51MKqixYPym8Nf3QU+VrHrjOtTjzF/HUDiKbZeeu5MxdXBTMIsKiRNuNtiZVGZEfCrhcJracTWy9mruxxnIuu7BGO7LNw2u7/eU/2Nvbt9qBA17T2UJMONoeLBAkH7DLny5da8e8ACYbCzKEAoFWra4FAAStVUrW70YWVUs2TVZ2O1nYeLm1f/n937Gf/OF3rKEnxCslxeQEKYFcVGgjAniBbOKPEQDjpBYAQRo8mR4H6nRgRCqglYdaXo6QalLPS/4eIsZGbimQULZ7SCkLiYOX65LtEOrGtAhdmE4lgXMFs0QRU2hhUsdRBNVb2mXr2Jj7yHWlYjuRVpgbutkyVm2umkBcvhQlnZkLC5lcUqhctSFxn0TX/WENJiNLT8XGLWTpCynnDYDigtNuNwTEzPDSliagJ2swMThDu0qsQG9jk9enzqQYr1DrPfdPpA/teDHJdt2YjMOBVrVeXTvJP7R3pePEq1LtWMTj3kqmIuI4AT10dLw3DEaqORZtOgawM4eTsecjjiYydE62e/t8nNhFJ7Krbs3+5tOhfe0qsvevGqoOU7NvjpE2o9jHuvS49yx1DbzjsLVpspURwuVlR5VWE01Z2duMVIT3s4XVMeCWL6izaFfzpUygqXKJOJot1/bi2bXR2ozbkVxS0IZyvVeI6MslS1ZbRflQyVbLDT0njhm0vpuSD/AZyxWC8UjVGTZlr4cTWZG9d3EhQhGVFPNEwL/Tbmsz0e93dX2RCyC10PZJUhxYnC27fP5C3QsxdWsQVq6sdfGeWp20tcmsxPEm6gx0fiQeQCgCnAZXz2W6zSZEXgAE09Y9F5ERCBvPvAavCDAc7NzQvKiFxuaVStglOkVgeLwMOFW5HatajoFQtkjJg2cWRIoqvux6fw408z8vAqDsZ5wrcLLnU/S7515/7PP1HJ8Tlacnk32Tc8CWB7L8AaT/P/1yTyG0ds8hdNF3Zh4O6Tung61Xie8S600x4aTHAjhqVVslE1tNRzaHehxFth7f2WazsFajbpOX/2Avf/H3dj8aa5dOq2m1hDK+1Y3PA1Ay5iJLGypdGg+/EEhKBbSH6Va3zf6gJHOsmfDNxOoJ6vcsYSHZ2HR7sPeeDex/+fc/tksYZorRgVVYU8yN7y7deohqT4ngnIOqOhZvD/T0/DrX3KklmDqmaJ5Ha4qZk/uA0kKU5k6i561P05THttX1AkRgpu6tZvWoY01c6ssOdCzcEHCUp3bw2Bnp25BIUEnx/1n8FdIp1107VN1RxWdkzAKJVXL5BwJfYaPo+CsJfHFKoVrw92Tz4OnprmWjetrabrXTd4AFltxVSlR7M2tWD9aUUXBLGw2q4Uq1qdamNG8eY+s+mMqtoydKhYhZNQDsRgWPjFL9dzB83nmKgccL+Q7fGaTsMXyR1LlorusJ7hLgS8AOyZPz9fYtwazMQ5n9MoOjhTmajAVIkEUeplO1uN8MZ7LJejFo2ad3U7X7fvujrlUrGEMnmlPCphy0o0DIUj1qc+lBSYaoK1txvjrYbLrQZuvm+kItzWo1zIHrdRtNFsF4GVNoZ6Jyn71681Y6vn43FhNzMOjoHqWiG49H2gTBYoQ0w7Gt2TRxfouFdbq0G6dKWGAWyAVuRU1VY5ynGzw7YxVQ5R54//mN7lcih2iVA+oAGW1a9kE4vrDZ5P5zGzFvF1B1Xb/40Erk7RFGDPkm7lpr8Eyt9Lj73HaVg22TRHM9DAmS0b1+H8YvzGecWJi9U/Gma4juZXS7VL2PDE0n/eRBIl33zs3l2KyletQisCiqlo4BXR6Mjr3fcQgt/smxNmR+nU9boOeKFz7lGHA+5djyGFD0uUXHdgqMszh1EuyKAKpoh5AFw6ec1LEb6NRBezSM70jZUUqIrWbLwTaAHTspLMHwupMGD8Plms0nQ9uvE/X/cVDfDN8aKcXN8t7e/vz/spcvfyXWJU4XpEFT4SlapVqV0DYVa8+WCIRZxAAd5m0liXFZpNgNJwvoyrTSEJtXrV7Gv3Bjo2Rri61Zs1Wz//STH9tvXA+MYRI7X0/LdhcPd1QnmoWqx0kxfI4ssrRD9yRyKN0uEqfg9Gw2SQDEsgSE3FmFxYhFW1lybA6g/xPuCd09GYoputyWVKkxk2FhYZ6j8FtCCapltaSqwYml2qCic4CG8KJjUL7bQR6E+1pL5A3YnaS/b5OZjmsdZndUXWqzEiraoLXluX0uIqTt52xTD0F1XRuVE1pF7LBgjEJEEGlkOdWizQynXoW4UZclHJ9PRaZKDiKKQnxd4qHqQEbQddtTrZPCwOJsblcm7SGaQ7Vf3apNM1BnJDy2Y53UgKyCRd8rLxZj7gUd/36nyo7XMSOGqUgrk+pHrcRZoqgd2JGL7dbuxzO7Z6OEv2QL0D7YdLKy73ytoxYfsUBcc46p3YRlWXMnF+ag1ZpNk7kdyn7uiMa5XlGjadeXfbUZqdC57pBdprOlt/IbiMzZnCFP2dvPf/mpzlfsTQKKGxW1QQH08Wgkqz0idbz1iDenu+GwaaStyYYFaQVVHJtEEhVU4dEpYANz8BBkGMtUU8+uL3SfU+G6Dyuhx3URVTSf5HuVRtDbuLQd2Uiy8Xn/o29YvcNGoGLreWKNKLZG3LNmfCk3lfhyYA9v3wqskT0kycg2eGXGXT1LfJ2tuKPPVG4jG0PMr5s8uynAuR40XSjzC+YXN9++auV/55j7SdGC/hQQSdfGos5avhI61jI81nJ8SmWXLU6y53sMeL8KKJ2qxJ5S5Z07r+wxHm1jnqq2sj8Tgy0Vdme++KIvKH9xUqudUxfNmZe+sLLgYs2EwFnkC9vbYj7TzUkvP2VuplZZy/nMDuuFmHLNdscWty9tv1/Z6uEze/vyE7lDIEClpUQSNKGau7W7tjNrQcuE1RV0cZiY2x05cSyMeCW6YHeczDWEb9Ma1cNa03yM3x9O3WB3td3Yf/zXf2o//vbXlHQNmFKRCKzCMJwdbUUBrsEGDbus1PMyDM6VbK7ODi0/QMmH4O4JygMaKGO05XAB0XbLmZA0hQC+9WJsyWxtu1LT6hgQi33mJYv8JkWACRWBP/bWaMVaHCCFpKbD8vMMCQN7ZqDNnmaBm+lUgIe7CDNGbVR4c76zckVuFhw8C5hMdQ98JmJx4Z5mho9sW1qZzL3msEexACWqiNmUO33A0GThY6HiZwSVAvhSaQDgapcijSgppoccQRz0afkKOJ0SE6QHB6U2aAGmglYE3kGCdfR7PstzDxbo8DArJUCXxdpeGy4AAZNn/pJKCG9INhBUdbQyub9Gk5mNplNJQEbJyj4fLlRtdtt1GYzTGn3eJSIKfSBaRQdUaPpxWJTlsbmFXVlR94A2IJ0J9Hfddke+lnQXYCejV+TeSsIMmjb8hLlWs6Pw1p+//EzfcSciDmdtrbhp/W5Xf3d7fysgqtUBRrhCbAzqailvFjPdx7T6m8gW1kt7dnVhe7LraCUzc+Qexvy5VFHrloryg+c3mvvqvMolsVWRA3X7XVV3fEa7E9sSqz8SxrkH2Tysl3Zx88ziwTOrNWr6fJ4VNjrt/nvW6j23ervrBCu+N3mq7mw2HmnG14o9n482fLMVK3VDhuXo76KYMEcfdXgfJcPWfCdRSNcpjUrkBftOq3cMZM613Y4VEEUg+FSwSyvHLOimr83+OwWuY8d+rngpOp7sup8thL7KZ5yqEPMbi7SiTDEpi035c35sY/JLp/zYvoCQYddb9MHZDy96TfYCpL3vU7sbP/FASQ+LJ0DBQuQi0LXEpRKTi4Lvvnrb7cJ20MHJsNptrRPFsgw7bKf28Mu/tfu7obz+2DGOJwDWTjtlFkh2rAzY2UHL03ANGT1M0aTNch9GBv4kMSsBmeqgfLBeu2abFW0l/tmr3fkwWdgPv/89+5/+5e9K2IwziSyxlL/mKQWe1Byif+jZYcYpcgXgA+EESy4qIqJ0Nm5qrArRW6DyZdzM3DhaAnN+p6wcOGcSmpLEyfibQ0NvxNZsN62u19MaxVOQMFrXq7EgSQdYIWiWRdN1XgpI1bzUbdPEKKWSYnZHe3dOm5RcO5+twoaktSkhfMjl4300OwJUEYJLsM1354QPN3qGMQopaGPzxGdfLN6sQ2VAGaFyqy59olIjqrWQou67dLWDIcQESy1vXZIQ4fEucmqhgCvTEsMD0yUnSjQP9xLHodZqiFGi2kCaIvNn2sNaUL2tSbtTLcywueD+WeneQW/HTNglCJPp3Eazqa25LoeKSCmYOl9ftFW9oWHrRwe76KCT26qFyacgsmZWxkZks9/aZOGz5fsxVRWzp7J9djsU2ePD954pbRyHEvqrgNV87TFEEE9GLPrBPebvfvYrzUevL3uPYvp2O5bN2HA8IWjJ6ooK4lo4/f7+4V73B/q10WhqNzcDaVbbzZZdDAaKOEoJSXQ82EjiQERVezMY2J4OCBu9Stmm45HmglfXA0VlMfsl2HU+I4eOmCM3/qb1T9dk8OxDfbd8Z4AW3xs/H7z3W9bo3SiwmeqVW5O1gfehUxF3e8phnI5GEs3H3YGeb0CL0QVrSipH0KzckS/zx5//tLI716bMrmn5sc1XAZlT7c08kBZ9TnrM6Wdm/3/2OI5VY8eKnmOfVQR250AzD/jH8CALgkX/nf+c9No9Ytu5mV32BUUl87kDy17k/M3jjiBYCymM5Ut/sifkiQfvNHfsovlsBSsG93G1RjTj4wHYKYdsNZ9oV1pD8zS5tc30jT28/tSGDw/ezlusRN2GfTlhjgAzjNnEymNZ5quFrbdl9fpZ+JjT0cZyz8iDPUzXWlRZKKlWLtpugQSBZbHCRcNbmr/xjfftP/3VDy3G+LnEogXYeZvNHVQAPtfgSZbAyhLATpWsd1dcbyhz4+DyX6YCdCH1/sCi7QbIAL0KvcA20zyOluB8bkskFd22LKGkS9PHsYg7M5I/VDZ8Fpqocqnuu2jcSmgna/GjFHQ3EZdRmG1oVeIcssEw+aDMsRREqMA4HxfSN1VlkUwhaYBbYgpoRWhZMwtDd0e0Eu76C1vOqMyY5dD+dVkBr2vUfNFFYJ5+RrWBUbCnlksSQRtYgvngAaZjDnZrAK3mUcw6MXVGVM6l8Dsy7Vp4mxLnEu4vZ9Wyw9d13+luU5gr5ATZhZF/SJgrtP/DXm3yyWzurcxkrjYm98divbdhQmJ3ydqthlVLB+u1zC46UPKRibBZYKaEfpNNgncbADsW6rvxVIQOCBpvR2OB0Mfv33jngGBVTAsqNVtiZ0a8T6uh+5y5bhR37Ke/eKVYqxc311ZFmrJeG2CHnRdM1odRYp0Y822uZUXPwwiAwg6s1bIpiQJVzKdjg6VMt4M/AIla62GmvFxvBNwX/b7taF1vtlYnRX0+1/NKGzNq48RSkXQhlXTwfWtWzUy8UreLFx9aPe7KG7PeihXZs04m1mpfWu+9r8tWju+IGX4yHT/OubkW9RZp5web3H1uzSi2qN1XijmgyPeYVmvvOlUuTXhnVVhx0/BATskXCKe6YXnQyv/usdeeqnKyhUMexIoANQ8Q+bX72M/zVdkpAM4eUxFeHDvmovfMn3t6jucw5yhAp9KDojd4yhdSVKafqtTeIZq3B77YyvT2WXHpzyLDPESn7EQPFkeZPyM8risw012QvbLZb5e2nI686lvObTsf2fTtKxvefWaj4VA7TmJYGKYzwOdhbEZ4SrJgeX4emijalPT8YYiRBYYemYE8DLy76cYajapaNNg1XfWaliQLCYqT9d7mtD/3B7vqRfY//7c/tve7HTdYluuHO8Q7UPrixB/P7CspxkTgB1AojNNJF4rAoSoij04Vlzs6qCri76kaFpjjAmJOUOEapZlqWC01u7EcK1xrzgLqDvEaV6k6RIsOwPEPFaaHzqqVKkEyETtsKjz1W0xEhao6I1GsQay0IHGEFrTPYHwmmqbO83aANO1FJSTgWsL7bJ31xjVP5nObvL1VG7Td6VmtCbHFja4riOcxC2hAcAgWa2m1ikuNduypLCJcO5lO830CqN4ClreoqjpnZIqxFzoY3i3wWag7zLieLr1/2fxslFzuYJg6qMA0pLUNvX6xRIaAmHysTRb6utkaVuXC9tWKUjpgSw66Tes3YF82bbdPU889z5A0jRrJ4wda5Gu1hLEdY/YEiWQ0TfR9Pb++DvFAGCszZy1JkwfBqtEsK1qIeSxg9/efvFLl/N4NLiU8SzvrdGNLpjPN3fhOmzJRptPQkL/nZDyWoQAbw+1hacuEbLwLBbTCwOVPp9tXd4TOAs9frVG28XiuNAWkMEgUWq26rRDFbzciSfV7Hc2lWzJuror4wwYGz1GuKzq8wc171uhdEZIWHQAAIABJREFUWfmwlU0YdnKrZKTWdrN/bYObb4g0BdgtZzN1LFrttjxKI5LMCbFNJpJa9C6urdnqyWYMkPesSWZ7YVMUKrlsO4zvPtWaPrUiSX/v2IJ+avHOtueKFvtTgJKvHrLnUVBbfMn0Ot8STAG06LV5sM0edx4si67HMVDPXpvj2PDluWnRuX6JjVmEpqd2EF/li3r3Pi5ydOcC741ooVdm2Rf/ZC+UXDmCIwd/n1ZGtCLFUqQaYH5Vgcm1sdJuZcnDrVn1YOvhG1V568XCbl/9ymZiaa7FRINIMJ454cBbKWh0fLeHaS9gB8WblhlaPYgscVy34Xhu4+XG2nHLxuzOazW7vqgr+JXTQnu3ccMXq5T29m9++Ef2+9/62Cp73EM8toZWFIAEwLlnZqjyQiK7ooAgq8jug5khouMww3TufPDMTIWjiL0BegcZhYriXrIhNw3t4E4WW812JEG8J3O7c7/mKFr3aVuWrCaSh8cFOZB4cgJzMaoOKmBmdywgzD7kakOlHeKCIMRQTXqL+aDNgEA7uMB4JQuoY8tG9eUEExFV9l458Wc1X9lnn77UvLDX61mrSTuTzQWMU9fKsTDT3tKCpcQIN5N2EorfX5qxaQbm0gwFsIaWpSzEgoZKgbXiuDvzVTPSQFShVan30IaKa+YGB9DfaTgCFr6x2NpcRtDugblYrmRc8DAa6n6brTa2OJgNJwu593SQFpTK1qpX7MPL2Fp1nG4W+k6k9yybDbqxUsg5j9vhQk4g3J+cI8/CfOkG1UTqtHG+ESPTN07y7lSzoGxTROmLhfRsn7x6Y9PJzD588UzzRr5/mLIwQSXf2WwsjnvSq1UA1NHExqOxtajOIcAwlWYuudra+x++0P1IJR7VW8qvwzCajgfvyaYAMg6dCGZ8AC4blWTGsUQSkNcbdYvqFbn+SGIQSFhsYpnntnsDG1w/t325qlak5vgka/Dcl2rWvrixevvConjwGKTbu7ySOwz3RrPdlRRplcx0H6DPY/bL90tVTmqE//HZXeqmwv205pglGfryOvUU8DgGEqf+vmiB/yoV5DHAywJOFsTyIHGuXZl/nyxWnAKnY+t8UbWZLX5OFWDHKtVHTKOyO4ae576c/EEUXcBjVZrfT852A/Ccau9sxOyf9EDfgaMv9BKC7tz7L/1vOU7ohqxol71fzmz29nMr1cu2mQ1tPZ3ZdPLGJsN7m88WArvVaiXiwHwR2IVVz7aiOqN1stpsH2dvrRa+gr4OsviMk40t97g7sKteWNSo2E2vKdkB7TcRZ0SUKGnR+J3v/Lb9xe/9trVKiHuZwwU3FbFLGea7oTN/z2sEfvyOAlc9n46WlHBPHppsaEOumKj/FFZYQEM4JKnB3f1TogMVgRZ8Won4EgLsVFu4lNB6Cm1ghoSpawraQQ+dDY4QClb1tq2SxNVm8uBc6eOC3Zr0fIG27zIs19Bx8LL4Cknamq/xtyJH+rzRxdwq+fTeq/nCXr2+s1ZM65UAWYD3EET5asSGGRTH7QukRPfixbjWLlW8q3rVfJr2KTt4T0fwLEGqJvV9nT0aSDSaeYaOA+fIdyMQCpWcV3pOiuDnAn21KVcCNhxiIJXMFisbjscCqEmykiCcBIO7aaIqvteLDM7p+zddu4phoy50PVmE2RR04pZahfy5HZHhxjyM79M3aFSb3CfICMis4zq4ybOTWUSJx8t1vRFpqx137fZ2ZHd395IrwFDVeR7MkkViEWzj+dL6Xey6XKD/+s3QZtPEunJRoY1ct9H9W2sSXDzoWbsbWTJd6Hq3O5h3V4N/JlFA5CKywXJ+AMDnkhdvyaKVBZCiVs2qRA2FTRb3osAcmUOrad3+wOqdS6s3u3rN9rBRzM96vpCWDhJLvUnVh45vZ73Bje4rrqdy9rChUzIKAOmm1RDc0ra0ui26f3xUwbF68opvprIFQRYcTi3K2TUtu2Dnq6djC3ZRhfdVAfZYFVhUsOTPMQXEY1Va0dp/7nezrzl2DMcwhtcWHWPRNUm/o8fKLovC+Rfkv5ynovJ5sHTGm2ZxUOkfZ1j+0GWPyfvoLkBGa8eNR+tBTv+BwciNSUrxZjXXYkqLKxm+VotzOb5Xu2MyvLXh3a0tYGBuEfw6aYAHMNXzsSDCnkOjs13vbZSsVfGhfdqtPQF6wc58c1CSMvo4Eg46cc0uMIFerG2hoXzZIlpu0L9LFesPevbvfvTHdoWruqQEvKczMEXFF9D5A8U1FzMfdiTEEDYEIYNNkxABooYjTj4haFQLsYe77lckGbAh2KqVxu+rOilRjaCvhthBNW1qh3pAqLNMWcgrNYTvNbUcxcgLtHelFIR2q3w5aWbixSlD5K3awrBWlaQgenmwZGJxw8klmDXj9Qh+OjHGgQUijMOWOKraWIBa8/lK30G315MvI8euli3VfSCjiAAD0YfPEGuV60erOMyDNRRMZRzOxdSgMET9ANa0Y52l50jpx54Sn5y4wuZIx4cMJp3ZhcpPbVfMpLkWwaOVtAM+d7n05PrRZCLXkgki8I3/czubmW4kKPPtun183bEX/bocQKgcdR3JUqxXZLlVr1fsYbayzbYij0uSEPieuOZURsz+mC2zeWIR57Xks9Hmp3rC9QQTBaoUrtnnb28lHWBWRsOXGSGzxbjVUiuSqlMVsJXs89uRJYuVDWIil1yKM3q4s8t+V89Z3I513wHQUdQQqYjxAJu9VqNqG+brtYbCVUk0GI7uBJxstBrEOZW43yrWjNFiesQV54DJAYnktNIh3HQvP7C4fyV9JRu3KZo6zY5LmuV1L55rrjqfz6w3uLJmPJBcRISqMBrgvlN3Qp0A30DyndJt4bvwNce/93Smfq5aOVV1ZQGjaL0tqqrygJAHkHPtwmxlln5+Fiiyf1dUZDwV5Ipeewy4z+HCU0D8HJBmgTB9v0fpwbGTPgZ8+YqtCJnPIfe7G+Mgay9VMSEXLb9TyB6HBMg7GIwV6eo4MR4WgAOK8mT0YL3BwLbD13b/+leaLSym97aZT2xyd2vD+3uljmPFNJnNRBxQNSDPO2+BoieS5dByawmO6lWYfVtrYhxcYpaHvAAHfyyvCLVcWbtVs8uYdhKtK17ODIDXufiY9/7Lv/iBffvFcycdBMagcuJS8JLAnCrK222QOfTgSRvlu3UAC0D0cFkqOdiASA3SCiZsFgAS2IDB55GqhYVPrcsSpIeq2o4kDbggH5cT3st38USksOBwnPiBikgSgi+piuRsovmaGyKL8MO5q2UGg9XZmhgz4t6Cmz3tXpz2IW4AeL12rDiZTi/W3EliZ+kOQ+v2YDYndKIRK+maERTfu0ByMbMqxsx7s3r30kqI9olACt0Br5e9WuRQBHxc5+Ban26ouHYSk6vQc5aoqmC5t/j/T3VhgBl/NOOUTixtu/o9KaCDoLLdiImp+aWkCFsRl0g8mC3Q261txkxrb3aXJPKuZKZGwvl3PxzYN9/raz44TTA49nY/30GzQbVWtdF0pc0WwIFbCd8V6QoiSfW7PrMjvRyxtrSZRFHhctKw2Wwm8GUjhcvK529H0iHyGqQoHP90Onepx25v3a6zHmHEDicT2+AD23CiFtX4fDaRXyb3abfLcUPi8EQPCEdIV5AYcFfTJUAGRDJJr9uz0WQk0g2pC++0p16h9vpuHA3YcXxbWpGi0B6sd/me9Z99ZBXAnA0a1nOrmW1XU6u2egLDZrvnBvDlsrXaXWUjsn9StFbYUC4Xc4uwSVMVV/LxB0bwy6WqRtYO1935s5P9k2/xnQKwY+vosSKjaLHOg1T+WE79/KkAkz+ePACfep+i1+ZBUJv4JwTiFr3u2PsXdw+/fKRf0NkdO9FTF7XowPO7jSKE/+IBcgFwud962rAsnfzOyiJ49gZwtpbbU0nCkErMSgebPdx6K/Ltz2w2m1vnYmCr0Wc2fPvSpndjvW4WBL4sQPOVEzsAM+ZJ2p0LGcyG04Wc2GUUW6kqVHKaTBX3s9m6XoyGGNUcGqYXA2djagYlgXKolg57W6129sd/8D37r//FP/OoG4ggsCkD2KUbDq6NzzCd+q9JluZELnamatXD50o6tQcVLLqDTSjTxqDf27uLCcnkIpUEcgkEFoTJOPdvFpIKyBR6ubLJaGoL4mAID6017Ob5c7tQWnRgiSoklhlSiFdiMWfnvljKO3QRFnt2xbTK5snMJpOZPUwmdnc3tNdTql4WvYPy/y7itnwVry7adjXo2KDT1myU86dSXG8rVmtfWXdwYVzpahmyBvDOGGlpm9G97ZNEpgK1btdqUdvBLQS24hFKVa0oKDE4+R/Xwv0s/fIdRObRfM4LrGAR5npGbxFCNHJ5hFfIblrNZkIbiJDOgfSANhkbKQyY0xYn1H/o+dDvkwXyg7nmdlT/kEwmJANUqjZNFvbxTd++942+RXXSM0YhXHdnzSq0/LoAi8pwlABIEFn2Vmu0bDqZqwInnqcdNbV5qJbRvWF/50bWVC3jCcSNslXryGj2dvswsW3pYLVSTZZ3iPYnk7l+vt3svfKSDZrZ69e3Vqo0rFV3ezj+gdCDwQI3ZafXtsVsIflAt91Sh8ToEFDhJQsBKixMujKyc6uUbDaZWhxjEFCWIfQG4tWBKrchwJHFXhNtHWbmDnbo+V58/A1rP//QFrO5dW++ZqOHl7ab3Fq12bZaNFBKgiFzqQL4aDh5Lt2liHYu4bLz+dQNHeowk/17nE2nYpcS+Oqdpy9r7YoW/VPdsXNgcw4on9qySz/nFABk19T8+p1fux9bgE8AqFNgdwzgvirw5TEh//r8MXxhQ1KUenDsS/unqObyFds7IHQHCnZWPJBKoE7jWHKgl54wzD69XnZOa2d+MR9LRraa3tvw9pXVun276Hbs9ud/Y8Pbz2w2SbTwPdzfq9Xidk4AJ2DnA3oEwVQzGyU8kwnnMxeytgCw2+FU7RhaLrpW1YpNZiu5YDzrNEQzZ0HlfPRPAGJw6P2PPrT/7sfft1ZoUwKWSv8OAJfO63hvzfGYl4XpEtVY+nnupOKmwxp9hoBUVblUJHwmCxEO/grm9Jko1Y3bgglvRXZZzceai6GPok0HWxOtIObXLOgInD/6+D2BnlZ/fQEeJguZg+oO9w4YqLSsADeE4OSl8V5cW3RWS1IlmKXuDtaseYafmJnkn5HWDlW+XnO3kEbFyvW2YlwGN5dKuBaIsbUgLBZCwWppO0Tsq7lVsASLImv0L90HkwWySqXnzFW5qCgFwSd1PncMaenyivQvSe4tqmC9fSXae7ksYo/au6mQX/cqxB+qM7dxUxYibFSlSrjsgLkdYEhKAZsgqioS7EezxBY703/D1h1OV5qrcc2vez37nY9a1ovYDFVl2yUnlAoOKDVVX7j63I8TUeg5n1q9ZcNxos3iRbdrUaNs9bqbjtMd4FxFPqmU7WEMW5ig14bASPPE+UYtx0bDo4XYvME45vxj4n/oHOz39uZ2aIcDHYuSjLl5Lbl3ACpAS+QV7E5+xuYF6Q1zRUzVaIfz+Y0q94P7j1ZrCMthfNLOd/kJDiqbjWvget221VtNrw7nM83ZaLkupon1ul0bfPhNKzc7Vq1HaoNPb19aFSCG/NWMrR5dWiPqqhr2jpDnXkJYAezSm5nUc64R9y+/i3Y3TS5IOwDpuuj2fOcB8NcFv6Kq7qlg+JTPzP7OsffNg3PRKOscAOerwnwlnAXmp1zPIuxIX1cEcnnd+NE25rGLdgzpj7UxT138L/1MJrtbMSQV0inTWp9leQ5Z2k4IO/J0nsIcQGbBUN1Xtp4+2Oj2U6U4t7o9Ky9H9uZnf2PjydAWCVooGJgLWyE5GE9UxWmxwmqMhYnWHDwzxMPM5UJ7E+rzPdTxDZRo2Hy+rvLwzJdbu+7XrVkt2SJhpug+mu7XWNJiyfsMrq/sJz/6oV11mnJTwRaKN0qNaNN5WKVCe0bLrtpyAkVYdUItvyZq9VG1yYVdJYiqU/5bKeAHf7ipVGUijURBHxeyvPZlLbS0hxaTiU0mQ5+1iUCAlqyimc0swUi7ZF//+gc2GHS9cAxDe9HxAXSAbncQ2YEZKIGr/EnPR1R9CCCQb7ne0kJyFsy5/DuRqN7KFjebquT6772wbm8gVxoIqbpfYLGKIeqgjak11RXRO2jnZH1GNcfCWoMK71o+aQEd8x4ru5TEIs1iqhcMWYnMVAV44R+qTD5XLdBgQM7iT1XrM86az/Mg1KCtC0QVkg54D67NbLFQQjct70nCRqCsWS/Xm8gdxOK0Jq97kX3rWcOu2oBPQ+1fvDn5Doj7aVSqNl9v7RZwg1yB9KLesnFox/c6PRu0ab8hlsYxJNJGAcDlfsPFZbUrK0lhmkzE0JwlHoDMzA1ZAFUg990imdng8lKtbqQ6v3x1K1BEtrInUV1GAb4MYROGXIUWKfftzdXA0DyS+qCORJnw2Lp1ooaqS+XgNSpqa+OvCeDxnHQ6LVV3tDUBX3xt+88+lKn7Khmrvcrz26rUrNPrW+sKQkpfrcrJbKjnQYDEpirqWTS4lgcsXQ5uA+zPkslYYw/u3/VialHcl30emweeK2aMbMQc04KhRI48lwWEp4DMsWpQn1Dw3nmweCo4HKvqisAm+xnZY8gDYvbYj4HW8ULmix26c1VuWswcw5R8dfeU99M1zrMxj13QY+Vh9ovSgnFi13MOQNN2gaoTFujQQkpP2v+d5pKxcDn5we3EWEQ3Nh/d22YxtTUtC3aqZWQHb+325U/t/u5WAMWDkoIdAlsIFeh7oI9TRck2q8JO3HPDoLqT1s1sj8BNtYMqFVtsIMf4wkt7JW7SkkRrzfyQhw3yBf8AoDs5ufQHl/aTH/+pPe+3VeGIsMFShFu8ImtoYXp+HLM77VweY3tcb+fUea9ulPcdKmCfxwULKyWpe7Wi5AC1/py8khofaxbItcaDcrEQy45kbcXwKE+PDQDtL28D8rlRt2WNBs4sIYw1BLTyXngg0oZj8fQ8O6W0Clw0I0lnZiKPeFUpgpG8MQF+XD8ii9pd611dWiNuuUOKd2/ValTqAotrSCJ3A2nkAIwOE3dX0Tn6xshp4l4Fi8WKwDx4Xjor01PH/We+Y/cIKa+sVRUrhT1ssHTNkBcw4/RZmgAxZPHRHQDsxEzFAUVMzb3aiLB+aWFC8MDeiznTNFnalDY6FdcMq7Sy9eKmfXRZs+c9KgwE/dhyERk0t07kcTgYkH9+j3sPFVVTOjXNinc763bbdtEhH46uwFakFYCDvDwO+m48VmXXizuaWTfrZelB726Hdn11pQ2Vz3/JsUvs+dWl7onJdGY/+/S1XV305UJC65vqr4pnKybQzVaYe0FS2tv1pVdUMtLe4SFKnE9DGsLhZKQ5GW1KifSZJ9bJOaxYo8mcGBcUBxnaqv3LZ2p92n6lewfgImLo8vrKqlT0Ud+i7rXtSgfJizQeIJ8R15h239oXzzVDh0GLFyYbY94DEs96s5RRQyPuSEojcTn3LvdPMCt/Cph91ZZcFjSK1s2iyikPSEUVWB4Mzh1X9nOKgORYqzMPSkUV47nq7xyA89lFdpTZSvAYuH9pM3IM7E6hZRGyH9sVPBV1v3Bguoqevp2KyH198tYBixAPow+N3flCbinTqRY+ht8snFbe2nZ6Z9s52rqf23A41EKGUzvANocsQW5WIKeIXRcAAur8ZLoWKYLKYjFfy0CXddFbgWjwPM6lHTe0YybepFEnNd1bnyRJQ2JhwZcj/v5gnU7P/vIHv2cfX19Jn4b2jN8VQ0x+n/y3V22QK5zi76a4hLDyu2jLZCMm53pale+0bKlrim4QLTKIyh9JjiENIBhKqzKWWtqNm4k6miOu93RvvxRhV6tkcSpBKlR3wPc2YLAFw5RbKQdewbLo07xSYkIpJQTACgzC9JBcwWItV5bAkmu12tZS2jUyj61bhCmt4KBKQyL0/UbXAhYsfzzlIZwrkS5L4oAcvB4XETYHvq1wg2wlxcPEQ9AdZnkCd/SWMIMdFPk5szpVsKEdDR1CGX2aWYV0do4jOKegq4NdzP20UswghKeNJQtYkO6ROZzMbLPHmGBtnw2n1mm37M3DSno0TJw/umzZR5dOAGq1utr4JPOxZmrNelVdh1e3Y88tLDsLEvNpPoe08E6zYVHccuF/0EumZtgI2wEXFnJa7u2opYry9nZol9h5heuDTw8A08VRpVK12/uhfXY/sV7kEoh5kmh+iCwBeYzigJpNRfpwLyB/wLKMtiKftV6xiTCLSGc/cK/BHm0KXCA2sUFkToiZNcSoRos2tN9/vJ7fQ2covefelLfXH1zIz7NWj6zeHlij3bMtLFZSQOotbVpgM0e0MqPIdb3a0O6sFQPGEG3YdO0t7nZFKOLe1XMmWQLX1/WvX3VNzIPBsdcXgUT6u8cqryKg0dpYMFs7B3bHfp4HlKcCV/Z1RWB87OfHACwLZk8BtqLP1Dp6Kqn82MXLvlm+1CzaAZ0re0/tJmiR+WwqdBMQEYe2QlrjaU6SzCQWVTzMZiMW1WE2tNuXf2+2Tez205e23h/UYklmMy1k9/cj6eiQEtA6ZTe4UbK2t5xqUWydVsMWyUTp0MtVSabO0nnB2mSegT8jhBFEzFCUy6QeQ60zuWaQg6cFUzt8/DSb9nvf/qb9wW99M7ArAS33vnTFmd+wsuqS8Jkdps8lRYGWuDtE0qyXcrJgNyoWoQAyzOqoKIMbPzovnFbELMTAOTWU1u862HLAco3BDWTttmuqHJU04QQXBMCSJuy8dSgvSNp7tDTD5wG8ugd8MKaoFbSBHHeDKk2tISo78ueglDeducecBOPiYOBLRUclRztY2jyqXrUovZrlfFOhOmCnz4Q6vl/LKu2wYDZI9h9aOxcCa50LVZ26AcrXQ+7grWQ3LHCwlqxCbXWA0e94SCnulckGg4rQXWs4T74b2oAC+nDtSENgBqT7c7uxxWpts2RhU5LF2XBxr5VL9snrB+kHiYpCSsBM64OryD6+IP6IlnhD15EKipYvGwOif17dkW7OrqFh7VZLoMNmpd+H3EKF5GCjdut+r3Ygeo/xeOYpBqSeS1wO9b9kr9/c2dXlhc4PNiLXnk2c4pisap/fPdjrh4lapNz3zLshliEZwPAZdg+uLkgcmKcrvJXWcp25ITZezmylJc9sj2tAZcftR+XK/cWsllQE/o60ccCI9jbHS3oBm0NS0uXUA6GtUlP2HqzQRtS2arPjrj22D5Uavrlsejy5vdUdOBlFZg1VdVeQMkAqEvDKxNqrdZ+fO2Mpbcd/EZi+KAvOgkZ2UX5KVfiU38kCXP7389VZFiyL1vGiz8uDbv5150Dz3DFlgTsPSMc++9QGowg088eYvS5nw1uzQJV+cBbg0p/nEbeo3/qUL7TopP1zvWXp/3bBdsqeolojBmZDWGsytVqrKaf39cNbDayHb35u0+FIbiYsBgAbBAro1WlLXqJRZkph18dCwNyH5HMo9bTySIbG1BemG2bRjaih1gsDeko+6PU8HBARYD4CnIS4wvCrEjCq+Df3EfzBv/i2fe3ZZQA5sxqsMRkyQ4JgPucaNs/b4qEOg5FQBaKpYzEu730WAklGCzozuvXKmYVBt09rJ503SagbgEJaNL2v59OpkjwA1l4psYP2Nl8AXFqzmp/u1MYkOHezXcrOSXINuXm4kJtz0EJFyCq6pUNIeyDdAcYt5yHgdfAViMuTk2vp10BRB8FqDPcOXse10JwzOGvIguzgWX28Jzt6CcY3EFio2vXIOmNSncjQcpThtGusZJhNqzdUzDpn+bZ6YoTCcIWaXomJKao5pbdiVfHuNiKlsLHxVIqS2tZcS97LReZrsTFp9VJRkZgBrf7nr25leyU92s6s06ja837DPrxy6zq+e4ggvb6bJbP5Qjz/djg1JRZV6taq+WaCCmlwdWN1cv9qMBrbj8YCnU6stmqi3EYqcZ6buQ36PUXwvL0bW7tNNVRRxBVyG+J+uE8gqIwmib18M7QXNz2riPRUsgVpBHHkkTywGoOeD7Drdt1cGjURGYSKdpILj0ncvVjMw8yPa+adGjZdzHvlg0oLUV6ZZM2xAaxZ5+JCjikYjvMCMijRrzYiXFBMvpk8d64BrFoz6mtM0e7RnvVKPO7Qhm3q/kMSIW/VkFqOV6as5ALbm3Uk7SoVrWlFFVi6wKb/Tklnpxbur/Kzc0CVB7pTYJcFjOz7HgPuU4CXB59zVdi5ivLc9c7iURHw5cH1JNidu6jHAO4YYOVbnemXUHTDFCF09u+88mAxWiv1ezGf2ujujXbyskgS8WJq+9mDvfzb/9OGowexBalAWMDYVcoSrOTtL5ABBqaEw2tkBYAGpsYeiooom7Yl7S3aPnHUslYN4IC27nRzZhiazywQrzo9HqYn+imG5RwzLE7aMe+9d2N//oe/a130a+h+ZErpV0KGxkG6gI+mnkP94yUGInWuhbenQr5dcE7hN9KHWvosKuMDye4s6mnCeTBe5vUVzpkZnIeTqm4KVaRuoKDNS6toLezSh9HPdX0kzDaxONXWBdAbqipUjdAGUi4eMztPXYdGrn9DSAmeoFoQ9HkubtdOWkxIjrnimXWwUfEgpZ0LYSUAF21FTw8PImB1KgNQ0cYNou93KQbvsupUlQU2a+qBmc7x/Bz9+uo6Af5UY5CXwvsKPsOcj/+W1CDE1xCqyj0nU+zN1hCYI5BHqwZLkzQM4mp+9WZkB4wA9oCQyfD5ql21j68QWb97f64V/pFYdNFGffswsdkc30mCbJGpoAudW+/ymTXIrqvu1eZzuzhsvxqyLVuLCVnWPcscjow5zMrvhiQNVCRZYLYIMNASBWRm85kisZgxYubMHJlNELKJC4yiFZrsYmxCV7lfPabI3V/Q0dFtEQt4u7Nev/coXdA1RD5Rw9/W2ZZU9uokUMWSEYkJAdrPdsdNHaZj3Yea91nJ+oPh+vKwAAAgAElEQVSOQnybnb6hPOUY5MbSRn7QVI6iqkupUiqq4qjyeOywG3SSmIZ0EuDzbGHsnbcHUxhw2HirE6DUBZ7t9CENZLGg2/NN45fDYM9VLKc6ZkUVUtHaegwMiqrAY1VSfm1O7/djAJr9zPR3z1WE2fc6Xuy8u2Ln3u9YlfslgsoxdC76coo+9BgaHz2AXI+56KJnL3D2AkrQDFuRecByadOHO1utElmGdbo9zevuP/lbu/38lQS+85VreyajkbtTUOrBHlst1b6QbIF0abHMWAxgGvIQU/EdrNaMrBVVRatWtpiy1VjwN/L6oyVCK5BWKbtLqpXpfGErGJ0Hgl1xk0DecJDLw7/+0Z/Y1y5IhvbYUZ9JOSCVSiEvi7YgrUY5gXjFA/26QpUYHGd0g4QvyK22DlqYfUPgP6N68baNp0WwsCgENE06D3T9dALlbMR0tgUF35mxACa6KkgaWuSxzMJ+ikqPhR5CQbOp64MAOI0gwuHESS/eHtyhW6T91XB5gNLbA6OW905nhuUGwOg7f14nuovYKm7p5feL7+Tdh9NdWVKHFIXBqvXq5+2UTNfZOQnDr5zID4/v59ZpqghDC9n97GC7OqBLNB80d/6Z6bE4OPF6ugB8t1S8tBvnS6QHCxvPZmof3k/nCr998zCW/6oA9HAQQaXbMvvWs45atqmNG2CN36TibqjsHqZ2P5rK4BgA4HpPZxPr97sWNwnJLdlg0Pc2ISGmrZry4mYrmI5Nm8zGArub60uB0GiUiBQSt0kan9t6uXP2Lc/FemOfvX4t55XLiwtFCC3mRGNt1ELl3qWF6XZpPD84pHhFDyiSVcd3XUfYjaF6HGlz6anfFRGjCBKmEqZtyj/4ZdLgQCzfjttiYWIZh6aSrMrJeGhx1JZrTztqa5MVDfravKg6223ExqxGHW0e271LK9WatlnM9R31rp7Jck0bJdLXNytr0RI94GzEsTlnIPUX9QrP5UTvFmUnlH2x26Xlu1CecK4yOlXNFK3Bx9bVY+toEXhl/y4FnuxnHXuvfPGR7/IVvW/2eM9VY3kAP1Up8rNUavD/K9g9pWV5qko89rP8F5O/OKqUNiyaVc1LVrOJTR9ubVsuS6s1/+yn9vKXfyvH89FobHVEpMnchg93qniAj+USZ/qtKN0wJvn/PLgj+Vvi78fO1vVNLALQo5mH4FJ/oH1HevMa1xBPSmCBQyOEgJxhPY4Z6NPZgbIA4JRBW2VbKtkf/f7v2A+/8y2PnpEHpi/k8v3AISWQR9KdoW4meWBicyQz+0cqvNo2YZanBQfCB04jAIdCYR0w+B8PsruIUHV4S1DpPJp7eaXjOkHmTYCnEwI0F5QvpydIy7BZrLilW4Qh29jvDP/CCBsnkQqY2UEWYjFkPvYOgCGvULFRkbGTFiFp55FJmrH4muHXhgpYAa9OfJEJdEhl13uKROKVINU+wEfr1tPPEdF7mK3r7d1FRSkagb3jwOkMXwAtWGi60XUwyE7Zm6lNWOqTme7eXSfKnNA3LC4/QLuFsJ8qfyWTg9F0Zguicogtqkd2N05sPPNqCI3n1aBtg3bVPho0rC73Fp/9NRBk46ICKWRvttyV7c3DTDRVWo7o06ZJYu0oFqkEMhDEF64D92iH0NP93sbJWu4it7f3+v0rks0bDXsYzWy12isfb7dd2Ga1tW4PsDvoGbp7GMmBJCZHjjSHoCtkY8MfgRel6Z45OMbmGJ2785DAmJakTJfdB5VwVkhcPL9UV8gsXNXilT0t23Y3llwI4wWeQTLpov6FjMCn93f6HteKs6rb4PpGM2C1VImQElN3Z+2LZ9bu3egz4ssXMnRezacaU+CbyS2AOH/JnL7u8VB0E9J7ivs21ej5/C7reOQynTyB5VwLL7tpz/93EaidAqlj75Vuds/pAvMAdKyFmQXC7Fpc1IXLg2a2Gv0qgJ/HhnxVm73ORVVh9udfamPmT+JYRfdVdwhFgJb9kp6C+EXHooWJuUC5bMnoXl54DbRZh4396j//r/YwGSu09O3r1xZ1+/LFJIWcBZU0ZOJjeMjYFcBC5OEZjV0Mjb7ooh+LbRnzEJTYza9tu1jJOkkaHVqeojFjFUWlyM3PorURqwy5grK8IH+IOYolFLKGjf3Gb3zN/sOP/9BQRPG0PLIyAyFC5styJnbSig/LWZA3zjZ1aZ1mSequBP9QHQN+ipIpYC2Gqa5ECo8MVoDe36Lq0oK0qpHMwEXjO1iPQcrAzhh/zlRnxvfFe2DPhtZNgE7FVEIM7qLjJhowze1qXhm7WE7vL8Nm/b27YVKVAFIeqkrIKizOcCDK0APsdsrQY/F1X04//zQdIU2D0KtEmw2zOoEftPzgQqPvgQ2IC8L9gQAwZYIWFtwQ5pqxN1IlG0Jp052kyCxcSEyjYfVBSHkEdP8ctIqAjIPdwh7GEJ4SUfHZIE2We3t9P7NKo26jydS+8cGVDSKzm05VFZTSt0uYIbPFgUrfFdtUWXiTpaQggClsRkTr7bgjej8G/q24Zc1GS64ghL/uq1VJTKL+wG7vcLV5sGc3fX0fZDrSpmxFkW3WC/l215qxDJzHw6EkE3Vsvco1EcLwpeQcYqzJ8CRlY6BrsNJn8gd7M+5FgIXrh0Bds3GquzYpDmjanMRDPh6/C1kp3UBQ4SH+Zr5H1l/cGaj9iAvL7P6tNmO0WQliHty8kN6wHDGnJOcS4trYKvWGXb34lmb29WbL4t6lvo/5dKLniPOQOB/rN9jVnb7PsTGWR56gxAzX4nrH4Qw18wha5RfjU1Vc9ndTcMhXLEWLe/ajs5XWsers2Lp7rlV4CpCLsKHo84uOLz2noqox/77pez7luup3snl2efRNwagI0fNfVH4nc64cPwV+RRcyj+iPX5Io72slgCeTkWjP9Ti25mps/+//8b9ZLe7b5PaVTZKJ7ddbgZ129fuNJYhwA32d7DF69lsYZe1ITu8XMdWJ+0jSNiSyht0hbSnlt23wPwRsmQ8x64MF5u0+2j0iyazXSqJGk8czAgGBkR6OI5c3A/vv/82f2YtO7AGzaZ8fsAqSCMT1Oteg58OxpCQWYbAOS02kZV/luWvvwnBdPO46lZLIMRwDbDdf2NlB04JxYosALOjw0tlTujsUoAZRvxxbNEI8aFdN5SQne4CBRY3Z3H5r9aqLiOV5qtmkz+U0A6VKwwQ7AKCcLTSrlM5A/0C6oYoTUQVHGQpECCgBpKC6cz5p7I7aS0HvJmKPWtw1VXl7jLJ5qwCCzr6kJeUaOlIHeDO11ZifaQ7nHo8pMUpMS2a+Yqm+0zo6Gcjpwmk1wEaDa8epcA+stlv3x1TywcjGOL/Ih3pnq33J/uHVg6zo7qZTe/8qtq9dxTZo14yQA7l9tKDNe84e7ExthMrIASYyXAbsSIDHkox5aT9uSnYAzb/TbttkPJMRMyJvEtNrrdjuH6aq1j54fqmj59IAdkoSUDAv3qwtEZ4Qn1O1MQag3cfzQG8Epmtpv1Zrn1Y598ZmNZMMgXsPUTiaWboJHBfXqh1Hur5UYVR1kH2YdzMrZINDhchcm/Yt/0YnyJaI71lgWa2JcIIPKgkmRPQsplN1ETpXNxZdfiDWsO02EqHTMWhEF9bqX2lTQyu12b20cr2p8QfdBLX3a3X9G69M7htn2G7UnsWdxeenesIe2ZrHQOQYGOQB6ymAdOq9jlWQ+RZgFiiy63lRwZH/vHyldw5kT71n0flmwfxclzCPA6ew4kvnfE56cKrSKwLH/IUs2iEc26Hkb5z8jiZ7EdP/9rkLyccbOZ8DOFCvhz/7a/vk7Vt778UL++T//t9tV6na8LPPLFlM1OqinUkuHWQQzdOgaUd1G2BPxJaY9p0G0K5fZiGQwS+BnMEiiupOrb8gqEZDRTuPBxTZgdIH7GD3o7miRhiyY5/EfIZFoRbX7Md//Hv2e9/8yIXsLBahyhHI4J+pxOnwtUljR3Xl/TgPt/HKj+otTQXn79Kb5l0Lw8HOvTid/s9naMcdFmkedC30ITPwcbNDhRiMczkf5ma0SZWWING5+qki8bDIUJmV9xtVJVwLAIPr68x/N8BWrFOINgq6Cj++4HUq4EWQzNHhjEOCuLSIgTETwEbkolBJeaitpxF4Rl8AcI5HejyPanmcr6ktnJJ43EKMnbzE/OFYRfIJ0UePzNQwD9UEMCW4ZOZ9AkVmbVvIGVUBUJqLSFdhMpva7f1IVZE2XqWy/fz1UIs4XqzX3br9xosLG3QqVi87wLpB+VJVD5o2XcNS2WZLCFdBxlGr2pwcumrFrjqRKmGYjJ1eV+3TOtV21LDpJJHsY5IsBZYvbq7UckSGQ8XDH78HyhJ0A0SEGGOk8PAwtuVmZTGG0YeDR2ytN5qvcc+zkdksp9JHcm0Qn/NdA3bIKwAw2qRcIyQAtA0xpMYX1+/H0HI/HLytGea5yAM4Jlq12AnWGrGq02R4G8hSmApsrNnuW+/yhdU7A22CNwssxpZi3fYQlivZwCU83YsbsyoyBKfqch/jHsO1lgG7lhYszXBzglzFc/Xlyu6fogp6CqDlq7ZUbH0M8LK/X1T9FK3D+c/IFjzHgCX9+2OgeGxdP3bORcedP9b8a4s2HXns+oLOLg9UeXDJH8SpXnAWwc99kdkTObZTOn4yzo7i8yZ3b2TS/KzTsp/+P39tVWjKo9f26X/5G9v/f6y955Mk6XXud8qbLNdmZndm/WJxsSQ86ABcEKR0SfHySqFQ6Iv+WH1jUBGKuBESZQiSAIH1OzvtymdmecXvOW/25CayqntJ9cZG93RXZaV9j3tMtWE3X30htQQyM9qXBLJWo2H9flsuy7Wqo/poSVIlyYInoAWpxMjCQTpqARSnyn3q1MZkXiMPOTc6pSW628MZ2tvVmHmMRyy0NtEFZBsUJh9+51v2Nz/9sQGBYZbkj5KctMJ8zgObuxy4/JgsgRSBnV6QR3t5JefgDYc8B9UVwCJSs+D3DukWXS1QD9yl3PuiBFlx4cK8SJ9BIA6+b1Q2zFBQrOE8oeNJlRF0N9wXDfkubFvI3pnf0AoK6i9ZiGZf2a4QbaES0uegYyikrXMfXfrJRQY8sPmxZZWW5nQyrHXyPXMyXwA8UGgRJRlgxhcSFbU+AzcvQ6lqDikenTtPaOEOJHMFAM04Pbl4pergoCLdn5mCTfC2U0vPKqIcaB4cpNew+AFYggci7V6qIzQxb2bMj/d21q3am0/69uQcfztHPWb0hqYk9ExweRgi8ZpZI1VsVcEhWcZavM/6HfH1upiidtqWxrG6H1F/YAsAGpWGOKPXt3MhLqnCIcPjaC4OKV2C3V5qJiA4OV2cn7u7OwUAPBwBrYBKJoD3o0jgLgmqb9buklFDRMArNHqi0Biytm8UdZRkdXp9XZcVyGg0NlFP4d4MICrdw3Ara/DtfObLOeOY6p1Iz+98OlZQlSNFtWVR1Lfe5VNHnSYLGbQCIKsiUtAZWad/rue23Y6sM7hQW5xjUwLBNdvurTccipOocUB4/jxgcG98HZDyTRbtUwHjoarmMVVMdm+WVXbF35Wt0WXFTfa7fMDM9uXY2l3cdvF1jwnQp87rQ3Gi7FzeozFPHWTZjhU3VpbdlH1g/iQdK7WLmUJ+38pPLj0xDFqXdvXF72w9/txWtY5dDM/s5Uf/ZF988lsbA1VOCXROYEVtot1pu6OzufcbyicM3T2bRIwYS50APfc0XpWcfPS2e6HA1tJd9AUZDcB0BWKS1tfW4vRgvW7DriZLD18I/cYbQwGf17cazAVH9j/9t39pl52qe30Fbh2RmLmiKjw0/ZSJBFWQAGLhQRQ/LVQXft581qTXCuHoVYpI6hIxdqh2ht+UnRBVHgLLaJ1hlSLEqBNqmaMp/GYtxqAqwoxnhwmmMiKfTbkcGXy0mh3WW6tskWOiqnNOk4uX7N3uKPON0wySc85n1jX7IpNmged3qlbZrj7AW8GZoWZ+3kawcySgkDSeAMFekLg3NAdfoGTDg3hxqOokWQZYKbRvvf3oIKGs/atrEEyGHdTjYBjOKbw75k58mAfKzDHeAyKVfoquJFxQnBCS1MazqTQx7+ZLoXOptmgZIv9Fa/M8qtuz88heu+xzNQQCyvhpEMc533IR2JrNk40I2syjAKQAx9/u1tbvNOV91+o0LYJfl6baDvc0FlHbKohL1FzWqgQ1l7KqLeagIru2w95qmdhw1JegN+cVLVlcyjmvJDF0I3AxoEWL0SvPA6Ak9Gk5D1AduGDSMN1ubNDrK6GStF7UdeI4ZHiQwYhFbzeiYpCUcd3gDD55cnn/3LENaAmgnlE7YdsyXcXGitlas26reKMAGvXPrX1xabObG+tCNu9GNrn63JrtvrWikeaStPI7g0vJ0rl4wE6BlsSAtiX7llmH3fNcAw+X216yYkHV6TEB79/ymizAHAs0x4LKsXX2WBVaVjk9VISU7VNWIOWP9VhsOHXu8tvOn4N8QfZNzr22kc3sigGm7CSeCl7FnThV2Z06scUbonigxYzC/+5SVfQak6tP7B//4b/as+98zzqbtd28+Mg+/dd/sZvpxGcB1Zoci1mEBevGJmYDT2ynGQTos16vr2E/x6DZRVAIYQiPHh8LCgui7IUOzOrQLVzbeJpoZoeWJi0PlOkhoONcTss0RTJq49mh5IrayCs17T/97Kf2B29cWgrQhqoi0DG88qkoOLBIY2rpgYxWZHCVzrhzYd5km5X2SZY3gbydXTdVgA7hDIs9QRp4OOAMpNKoZn1GmLVr3FooNEszpCjkYJG+CSzOZ9O8ULMup4JISgwI+m4r1Zh6u6UZGtWF5nWhN5uBYAhGVFgqnGTwGvhv7JvUTnwex7Fk7g+uguJqJlxbMnvZ9rCdYPvkQc0V9KlYMwk11WdUZHyXo0GwLcpx5jTvE5DFP1ugnQCI4jOYKfJvmaDqXtkKOOJBFQHunXhbyXplCEIDUkLUAJ4dDuWTRSJR5mbHxZzv5rHFG7OzqGnvPuna+QBwiLfTAdxwT/IBnFvAHCRNy2Rt/X5frXEAQFAt6EKgoYkoOTOzbp8AgTMFwBEqcIrXtk2mc1XkqsR5FjYm0AaV8fDsiegKw0Fkkzmt/6pd37hLOWjQdrurZ05yd8xmm21RBNjFLIEYdNs+Agh2T73eUAkMSFGSxk6H9mBDABT8/3iGaItyLjiXiGYPegPrdjq6xmqdgybGULjeEg0BCTQSrnWcWivq2XIxNRwMut2RRWdUcC740BEoZWN73Bw6kYN8SQbaA4twYkeLk2sGcrThWqRUwZrhSoidwOarj68LLrzwKgg+HMqOBZpj7zy14BeDST7I5NfeYqFQVt0V19T8fn7TfS5uKx9XygLhqbNWtvYX9+ebVIilwS6/A2WB6ZucgOKJfyhg5k9W8WIXMwnPuD0jY27AIHv6yW/tt5/8zi5ef93q+7XNXnxin/76V8FnjcEbcHO3XxEhOmhXovDQiVpCUFJ1QJBWYFF88PYiGbPal4L2uxs3GfpqTZspq/pY3N3KZDyP5fZMJn41ngmFmax4mJx/1tLsams/+MH37Gff/Q96KBkfyCsu8OO0cAbEHzXaPUGaNk+ojrLKA+DGNgUZWbXuYKh5iAerYCEkZWQQDnWJL7MQO8rMdTa1bXAv6CbyNx5sghBPOdVYkE8ioKNO0QjJgHP7WPSY//lHEASCKIXADOIxBnscDy6uR4kRrs89qQjV59SCLXHrEFxFNqerRiBVm9L5lVTnXt25fJqDSlykWXqngazMfsArROyX6lB0CiE9vGpXZQpAJkxAX81CfN7El0xqwvW5P9+8G/BSpS5wjt4XXp/RE0CpQtBmFsa9tlwmNotju5suLF6t7GY2t9XuYM8uR3Y1idX2bNUO9p23LuQ43mhwMle2XzM74g6g/Up7sSXAy3SOg/sIJr/uZ3jRqLQMoo51WuhoNqyFTNhhJ2WfqNOyCknToWk3t2PNpqS8QyuPuLrb2WS6lFoLKFB86pbJUvfBZ198ZSsUWoZ9a7WoDFc6bzx31XpDvnTMabkPmXuD/qToJTjzvMGr5BwT7MgcCHZcWtClBDER8AGuIBvWbOo9PG9UmvxOgBHum4pZD0QqepzdvleC60QWUjjE8rR2+2hmnqE5pmsuQEw3EvDLaLHD78SXLxpYu9u3ZhueHhqdqZClXHeCcMi9gt3PKxRm1iXIjxBOVTqn1r1T1VbZ+4pr8qkK51Tgeqhi+ibrfFnQyu9XPiiVBayyY/gmx1mWGBSD6++hMbPM5VhFVTz5xy7wY16XP5jizpadvFdzkgwYkIEAnB+FduD4o1/b53cv7fVnb1tttbDP/vG/2ssXX9p6m1gSg6T0Nk+makHqOTobaPANdI41Fs811D9AsaH5d9hsxcGh1cl+AkwBjEJ7yjWUXVfShZt9sQWMMofPRAuvWrEXVzNVAugi8oC02w2ZvfLe0dnI/urnP7Uhzs57tPB98c7mUspCxbtDfsLlqrL/db38qgo8k6D8X2uJVO9cvaD2H0SkRUeQfZJ/ttZrKsCw0GcqIgqQhHhVWL7g1wRq2StoQSlQcUS7L1MNgdtEQJJvGNUv8QvOYFX0A21L5GsqHpdD4wvyb8YT9GDuiw2zGjVdJTjt/G/N7kRf8AVMupgBZcnCqAolAFPE16M6FlIRGD/tUTh3BENHs8KLE75G/ncu08a8VVVupeH7oQPNoOheTfLvLGBznl1Pkffwc9g3WuPw0Xboqm5std3bEl3MZWw3qJFwD2GLNF7aaNAVmnAax3bWadj7b5zLIaCD7U0687ZytWG7bSqUJShJ5Otuxgu7GI0UDJBugxZwMxnbMOraIGoIfk/LjnbmHCPi6sFaHSJC265eTu3QwMi0JcpIEi9V1eB8Lkm07d5G5xe2nI/V3v7k089kF9RquFs61Y+cO7gfWy1L48SqexIVT6DQz2QWqCRE1xAPQ6rApipMVWhtVFZor3Z1X5G4cq0E1AqKRlwTcTSDkwWAGXQ3dU9VXROTAEX7kdfRfanU24aQwejpc7XVqSAp+uG+Jos78WTb/Qur1bsuFhH15H9H2rVKXTu304kEBlLrPFBdxEEN8/dsMT3Vxcq/Jp/IPzbpL76nGBSOVXEPBapjgShb/4vrb1kw4jOKa3LxeItr/KlK7lR1eup48rHq1Ou+pqBStmMPXcjizj8UwYs3yEMHn7/YxQvvGb5rOKqiWCf25T/9H/ZyvrB3v/UtW3z2sX3+u3+2m5uXBrUAd+N5HEtaCc4cswpQZdjGsPAKOk+22GopQxXYgYAGTypA8xG/jeWknDlXszAzvcdKx9F+6Wolp2Z8upp1J8P+5vMbq7fbVtm5WDSRAHV7guLqYPbLP/tT+/CNpyKkK/CEak43VFCZ0M9UPUgrUSUFj7As4BFgkEkSpFvuzI5MdCknHngXihayLKAwHaXiwszZnCq7eZj3ORzf/eB4DX+jJSmeXFYpyg1mb3sWhsPWKuuVBwkEnpvuDK0rtHfjVio4eHQ65wrGmfA07U2O1/tFcL1cJNsrXSoGACZqPwJ517lZa5Fz2oXbGG2CfJhElFkoccqWYr6jPb0y88/MKsJMv9D5ex7Y5IjAEE0ABdRHNq60QkgNgJqsamZ/VWVqfulJmCx+RCiHY7cW+ANdTOx9UFGhbZmQSKm9ubZ3337Nvrpb2GWvY+8/6xltQEaduzWKH67ksdv5nJS5Jp5015PYRlFXgBHa8wSj69sbtTH7XYjcJtpCq8U8D9L+xuotULlNu7pbQs5QMIh6fZtOJs7rY99RBmJ+eHFuk7s72+/rNp0RdGmt7/R52P+QyECepzqispKqEOLP9YYI5dgMuW6Nt6Vd9xV3EBdiRrSBWZxcPGq0/73aJjF0kCSi1w19HpV91oL3bVA5Nqze6aqVul2lfjuLp9e0BkLSza61BheaB0N/2YIYbdZtcftCYtrRxRuq8EkSov7Q6iQR6OxuVtZFeUVALQ+8/uVHU6w6HruOPeZ1ZQXEsQW9bHE/VSkeW6+L6+xDwTIfmLL3lq39x4Jx/hiLn1U81rLPyoLyqYowv1/aZhnP7tSBlF2s/EEe24myoPlNon7xoJwH5jBxEbIPG1t8+al9+ptf2bYd2dNR38Yvv7Dx7bXdvPhcrRgeNhYrZJNYlNW+C0hDBYNQbfhM4BXggMVeSLpk5S03VBuoCIL/guYh0oek0tuLU4dUUpxu1FJ8bdS333z+UvyzrqooqsOVddtNEVmXq439wXc/tL/84R9KJcQhJE7q0WJKNhkCOrMbZljsY766E3oRvUIQiZBf9TmO3NP1pAWH+4D4WVmm6ses+ikzvAyGuNp2NjtkAck89AJJHXSjFnhanpKqqpnhDM5CGc99WUDzE4cIINuSWXILJRYOCPaq7oK+qVqjCsBcmkAPyAJ+cGSnrSZpJ7ViWfip0p3ULxrEYW+rACFXpZskajmzULLoAl/PH5eLD/vClUmvObClruuSJVMKqsxm4XPCywsAICo6R3+6wwTBneDK7CmrUKHCAFJZrHxuu4hTu1ssNAeb4mW3hCRfVZV3eU5LzmemP3z33LqIaYunhhQdM1v0GtdWkdFp3SaLtS3SvbWqVesPBvobrgG346mEoZGsxOeO/e91us5JTGMF8VY3spvJXLzSdMusmnlXIkAM55dKFMTm+Vlks+lSM+3xZKzuBjQDr+xAHG/lftDv9W21YZyQWu2wVbLHuSEYqrUpCL972/E7ISoxoiWxlMD33kEvUB6gKqCrinKJri/8OigC3F4ObsL+h8AFB67Z63tXWgpFa3Uq1inO6wS7pnX6F1btDKzV7nkrvNmydDGx+c2XdvHsPWsNzq3ZaCuQdnpDV0RKY2tHPW/Nq3XqILTMBcHXI++HfNMq7TEB79hrjq2ZxTU4//5jweQ+QQuLRP51jw12xfc8tN/H/v5Q5Vb2voc6g8WYUyGA/eAAACAASURBVNrGLIvUWRB7zIV6lT2HxTqnpVPMiI79Ox/5PRN/dVNlGnV+o7lJ6jpZ2Oz2yqa3VwoVVE3Jcmq7NLFPfvMrG09uVDHQguFvLJySGROXDVkj5mwIDrtiP4hEWbOs1yICs01XCTlYg0VO45+dWiYEUNpVBDcyeMaAZ4Ou0J1Xk8Q+ePeJXV1PZBME+lMLf3BuYBEBwHB2cWl/+8tf2nkH/hSAEbc9dYEUV5xwjzvnqqld6D2VV5VP3p4myGllmaj4aJhsEvCCmeoBCLWXKA7qkJRYmNFl5G4Qn03QcY46dWkvwqiTrWvVpjJjgi8QekAgBHMgHcI0igaBRhpmp07tUOCWa3pwc1dgrMnexjN3v9bCvPD73UqLiiPmgjmtKmnXvZSGJ2hBXAO0MLmLOUjSTboSsIcFuo2EGQRlzqMT6Vz6CUFqfd5OItt+f/mcM5uRZpU91yGrCPPPSUZxoK3mqFBauTslRSzQ6LJKoSSObTxf2ni2tBmu5dJiBUBTt3mysm+//dRW+4P9+L0nIua3Oy1V8yzAdAhYzAGVAIK6nSVWqWBEurL+wGXtSADuxmNrNxrWbcGTQ8UGTcqmYP3rJWCTunX7kU1mM1usDrbe07J3dCaOEqLNkMS0etbu1G2b7m08ndt4fGttiXuzXRdMILDTDSFxQ2fTeTkklB7EOAfDXmTzxULBjHMKIpTrAyIzEoHb7wOJMOA+IsuqmoJVVmGzXd5HxwCJMWx9QGGShokmQGLE5wEwoeoHMJMkqv5Ictqj59bCrRz5sMGFpbtUSO1OrW6j196Wuet6t5fyC/sIkR7eI12erwczD3JS+fEG9/1XWUV2avHPb7e4ZubXxbK/nSoeihXNsUDBZ2Qzx7IKKVvzX6Gefe0pxoLicee3lT/GY4E6X8kVY48S9bD2H6viioHyWOD8GkDlWHZQVrmVZQvsWH5ge+xGOHVTFA+s/AB9QZJKhhY6kG9rS5O5bSZju7m9scvXX7fbLz+yzXJmn/3rr+1ucuMGk42KNWrAnJmvOCeOZ4sAxhfyX1qoWTAx3mQOJD82b++wP3WsRUDXkcHjQr5CSWUlDh2ggUa7bj1AAZutfXI1s7een8tuhnZVG+3JELiAobPYaVGt1u0//eJn9p3Xn+rzdUOFykOw/aDakSHCqGrxu/Pr4HgLaV8GvUw0LqnyhGALUHlx1uQph28cyBuCiStdZNdYN7aCj8ue+SPtwZn92UM32HvLl5YTxGAWJxYsAiftPukKCsHIdYmFyoSmIP1SAADYEjFP1Jr2KqhUsf9BwFjAGw8qbJvv2WyA7xm/jmMl60fcWEEJl4kg3aaWLhJhG5Rc6nILYEEmweH4RckIgBZV8oAcBFLJApyLCWcIwCyAZfshJZbc/a79ymZTwNN3e6ntAF1nBkyFxyxsMp+rogOgMlkuJDIAqpIvmft2u/bB25f2dNCyfsu95CC6U12AVGQBRy0FrcnZLLZoeG4rhJJ7Hc2rsKOaz2b63LN+0zq4lCsRYYYWyQaLc0BrkO3cTleW4rTQhRSeqh3IhY/TtUSqm62aEV/vIMFzb6v1zv2IYs5BKkRUo7RLEYYm0Oy3KTeOghUiCOejgbYNmVtedm2fGXNtB4OB7Q84ntNyBVHrmq4SGDhUrIuhKpJ0W589+nx8p20zV03j1C4uMEJ22gvV4Gqx1HnhGoAu7Q9GNnz9PavRliQR2x6s3e/Z9PqFJAaZ4509ecPq3UEwiUVf0ykSarsG2kq2nskNg5RRCeVp6bCy4PBQACwGt2zBz4JMcY08VpGVLfqnAkdZkCyu/WXFSdk5OBYUH1MsFQud4nuOBbOyuJI/3kfx7PKR/NQGs53Kv+ZUeZo/kY+9MGq5kb3fE3l9cUKjkdbEejGz8fjOnj573dLba3vx6b/a1Ref2d34RsEN3hvyRtyvagXW3Z6DhZgFgsWa6o25FpkerU6QlZK4YgGWG/VeNAGqwu0afcyNVOxxoJaVDrY/lYoNWy376MXYzs4HdtHv2nyxVEtHRGW1VLcWr5yLhq3QBx98y/7ih993WgFztBDs2JY4cpmhqqodn0dlnDr3qHMIvThjEnQOjtlUGKi90Erq4CfnqDgnyLqLuKTDAiFdQbHiwYDKrIL2pUSfvVrZb3zW5WLSByEDAZM0pWcJHB+4tkP2maNIUBpawGar88SiTgXnDg9C1ruMWatujbYbaHLMNdQ0JHHmvECOTfsUYJ6bAGRJVXk7eAV1DxZAkIfA/alU8XEbDSO3mWm6XieLlarGEFQhJ2ftNIF2wgyOECrXAYkGeHtVmX+Y4WaJglqb3tQK9yNQfwxud9oPkIY4latCWsJvo525NNgQi1D90WamdfpHf/CmPb0Y2FnTM29mhSQW3DskCwBeqFSv7rAI6lqbzjTAE2m8mi3mU1sul3bWj1QNdrpuqDoaDt214UAVhTZp1V6OlxanFetHPVsLVHSwqN22u8lcLgWtNu3Knc1mC4uXKyWLqjDXW8mK3dzcysGD+xHAClUkIwVHTVYUbPtRxx1A5sjzmRJBAhPnGxoDfQB+j7UOz4+EldUCRd4MaTR/PqnQMi1UAjvnJl4k2o/2oKdKjyBGIrtNV9YZDG25jK3TaNjg6dvWf+1taeeKwYHsWRrbAlrFAdRq06LRhTUiWsncz24pxPUGZFZsWbrjRUaFeSUd9/9n8Muvp2Vr8LFK6ViRka+Ssp9PFR7FIPPYtb8soB2rvo59flnAy1ezrxDTDycb2TX5vWBXVt0di9zZg14W7fMHXBbUyg6+7AI8ptLjxgNhuVlObHJDGxNyT2KVJLEXX34swdjJ+Ib+iht/Yu4ZYPzsh7ecHOHG4kaGDjqNzBUFCBZIr/rWak2yoKGIQRYax7Hmb2SuZLvxeuUcvGrVnox69vEXNxLj/dZbT20+mWmBxdcMLpN4YaFUW6+2Vu907G9+8TN7PiLbfXUG9eBXPeg6zY4ZpVcDTrL27wQZtfXEAcNUdq9FgsWSyoTqApAMLSgBZFiYgoOzsP2SIvO5hKopwDCrlR3S2NIEqTQP8OwD1QHbYPuq5p01oCoqs+thYQZpyUyN4w0GPF75hcNzY1jn3XkgCawAKkWhTpkrHu61Ncn6M2d2zaCkcMH2/FrcXN/Z1c3M9jUqkIoNosh6vbadDXsiJIvb2GxL2gzKAEkFsx4SDBY3t5xxYqFmdvf3B61JP8eqCIOai+gbodrkkDLbHwLdZr1XYCcAM++bL2MRyScL7peVjeNEQXO5JklxWkqr2bDnFwP7s++9Y4OWV3WrbSKJLII03De22aZtGCMyvZLoM3QW5xyabdJY1R2KJZ1m3Trdllro/W7LUGAReZp5YLNmV9PElkucDrpyrKB9jh0PFTP3EY9SkkCboHOSWA3fPKg5aLdWKnY7nommAIIRuTDpWOJS3nRPvG63KV87SejBUd1ubDjo674DAa1bh/MfZMKgNCi46X4BtOJzUIBOGW9Uz+F6I9NZRgC0XDGDdQ4ewJSOJUtk06Bd9JVwRb0zu3znD0S+3x54dhO3RJpOfV4HV7PR0PPR7Y+s3gKJXRc4rcXwUwjpr1MP/Hq/ovY8pmp5TADJV3LFIJevvoqvKwazss/6JvtYDETHKq5izMjHi7LO3LF9KG7/WDHE7/Pnvbz79/uz1KM8u6+VfzmS86mTVRalj0X0souWP7j8AeTL+uzi5/+uTLBmtrxjZndt0dmZxddf2WL8pU3Hdza/ubLx7UsN9SHBSrxY/maZsOtBKCymTcz1uKfJnpkLdIJHF9UYQZSO03Q80+Af9BlOx5rdCYW5sWUKGq0mesJbr4/s5dXUaq2WffjeUz1YtIJkh7P24EOWTCBKkq0tVmv745/8yH7+h9+Rd52rm3gLT61CzZdckFkBO9jteMvRqy49gPxdQR2x6pWQZSDxlvFKsz+I7M12yzptINsEDwfqAC7x+cnWNnFsqwWLMYAYdAdZ6Z1vlnnLBdJD0OT0z6YdKCsgKm+qQCobAXtoGbtPWSamKyNdVekZGMgJyPxdCD3NBL2FK8kocfkIft5CY1FU6zLd2GK2tPFyLaWM3qBnnZZbFBEUej0g/GgzdtWCo9UGAEKmsJq/wpVzsr1ANEHlRQhC6g6JP+9V0WfeeERD2lvMgNgHP/dOkSBQaH7I6w8kRhubzWc2mfuMjjZmnK5suVrbarOxGEsouWY4Ybrfbdovf/SevX05sIRW55ogQ2s8ssVyYYeKz+yu7hY6f+1m285HfTkDUEHh5gFysocvHiomtDEkt1UR71PKMjtAJG2bJQfZC8mRQk73zmWUepwMf/c2m3Gfu7kviQ37SOUo0A4E9qhj8WIutCnBGjpIp9GyZbzQfg77AFrcS4+ZGlVZhC8d3oxbQDXQCsw6La+8NTsGeSoZNJPcHNcCdRbd2jX875Yim8t4WHNg3NC7tl2tbHB+6Q7xEPGbzDm3Njh7as3OwLpnr1mjO7RkhV/f0hJoFTvcITB/9RY35xQFlk5/IPH4JiOJoKxQ1oEqFgOPqZbKWpHZmlhc+/JrbnFdzgfcxwSyxwSf/DGWFTJlBVHZZ5cFwWOfX3bMx16bjwf5ai9//kqv0zEFlXwwKgs8+Y3dl4kFI9ZTkbksKyk7YcUDPvpvMvB1Ylef/s5qzZp4ODe/+5V9+elvbD69lWYgBFkeBhZSoSrFAatpAWWR3VKRyUuO9olbzJBhssjxcIAABHlG24xWG0NsFjmya5TkWcAIcqg7kHk+e31om3RnzW7Tnj8ZWAwoYZm6O/oaBB/WJ77QxwnznKW98e679t//8ueyKHJfrVfzNLJhZi9aaLX/DukmgBMZ2A4BRJVpaM8JrbiitReL4wWpGVFfAuLrrz9TdizlDQq75VwtLjJhgu92iwuE9/SY8YmhwT+DGHV2LVTpBHkvOROoEoWUfhAJWeyHQBFhW/LWy4aPBPMgxUZQy5wAQJyyTelVBu3nTHSbBZCqGNAIwSJd7azRP7O33nvXLp8OrXYg20+cJiATUZ9dwZkEBOHaosxvW8EQln3ydilBQCWcJNS8UhMUn7kjVUHg0ykgagaKg8ReACVphYrz57yytZKajSoiPOwWq610Kalwplg/kQhQpWyYNeLThzIHgI6u/cl3ntsPPnhqy/lULUOqWQSUcUs4VBs26kX24uW1bXYHIR/PR8Mgy7W2dcw1ZhZ8sKcjt81BUWedxnZ58cS1U7crcdxA0L68m2uextwaB4E1bW9Qj1RUrYbdTZZqnzI63m84bigeBHVvwdMGjBcLteKR7OLacs4xWCUwXZ6NFNi4l7PZZ08cVubkLpzO32jD0nVwT8K9Ah/P4R7QDw4IzPRQrCH4ZS13kjWr226/Fu0CigGblSt5tW7xYqrzEA2eyOmgUW9b9/w1gXy4B6Y3X9gmSWWv1G5F1hqOdP+T0NEGZb4c4Wju6uveTMmtcxxrHuRR7HY9JgAdW/fKgmjZulwWAIsB8liFmF+Hyyqy4u8eU7WVBZrHHmPZfhffWwyixyrO/LXSa4rB7tiGTx3AQwdXvGjZCX7ofQ+Vp/eLreZ43IpbS26vbD6+sV6/Y9PPf2uf//ZXNltMfA7AQs7KEgjKWXuQqoxFhkE7/X/uaxZaFgBJPCUOsQY9CFqMKpD5AJqVi9nUxrO5bXYuxcXiBuIS9BxzolEUWbpJ7GI0kFAuEHNWYJl8UsGgygKYYXOwWZxardmzv/2rP7f3Rjy4LBAe0DLDSFcVcWkrqllmOXoMA7CEx1Et1q3vM8GCeR3mm+ge4pe2XG0lL9WN+nZ5fmZtboStV31UtghcQwAmw3UPPO9R1sU5clFmdfoksOyBCz6Zgp7UV5yjSPuU38tpPABsaH9miFKyfI6dhZPzChBhb3AA0VRElJjWUtd99fBLU3VFK8zbtaDveufndvnsNbs4v7BuhKluHBYrV1FRnRsqYxZm5oAS95ZepgdlvoQuFc2D9q0TzdlnzodaziQNGVk8swmiEtTN5I7tsoASXQJytJv0kgDN53NL0q3EnqfxQhqTM9wPCCDopSaul8r1JmHh3P3428/sz3/4jiXLiaonqg5VVMkKnStVUCA7aQNzPi7OhwoetDndQRxtyY096TXEsUNCa7mc26A/UAsabzjmlfi7TZYecCWRFfU86Gbz4mrFpvPE1iR4shtaiyLCCVqCsOzyLLh3HPxBgDOoDyFEvUqWKK7asN9TRUkrMoldn5bATReBpIxgx/ZAelJt8joAKbL7EZcOqorflyQjdFVAdiLurFEpGpe9tu7VVncgPz3AWc3hmS1mMxHpGUucPX3X59WtyF0NmJFuVhZPxqqcmQnidUeblIcTO6ROm4rP98H5nq94n2XrWn79LBYEj6mqipVUWbV3rBDJv7fs54cC3mOC66nXnArsZdVgsQJ+TNAqJhrFyq4Y+PMJ+dFgVwxEZeXiQwdXPJhTF64Y0ctOzrFqUAcktf7UVtNbm7781Fbza7kgzMZ3slQREALdwDRRu0YtMuS0REaGZ4UPG4sfbc6txRDJt65DuNGDT8sK6kHFOv3IDmlqy+mdTWZL/Z7gpu1QMTRp8ySSVXrrtaGQd8CvmZXMlyvXugQ8snf5KMIX2T7ZJgorb7353P76Z39kI9BnglL4DDAjz4usLX6ctzczpRVRA7RQuYoLLTnamOv1TsP4eLGUqC9q8AdrCPpNcN+z+N6OJVIsWS3N7dz9u3ZwpCXCwFVoBxvMVQm0NQfuBL83AQcEiPEZhl97TxoyF3C4VVqwcIvAIUKLSs2avZ6CEi2pVnRhr7//nqqreLmw4fnINqvYkvlEYAOCJ6AFnKV7UdP65yOr1fYMqqQbSQKS8RMhFWvUgjCxCPj8iUBWVzu4WfXWsM8Mg0eZSPQO7HEbc7dkEtgmUDsIuBy/glrWPqYqDTNYKBQkUNxHy4SKH2WbjZRT5lRdycqWmsW5oDTJx4phEi05VeVm7zzt2//wHz+0ym5liyRxnmMNxKaTo/mMxZIAm6pNOei1lLzs16nsfKgTx+OFjXotOx8QWGoucm4H6/d74pG6fU3Lkn3FktSNiJsIMddxe6DTwfyyZtNZLGkwqBtC2daqms/N50sbDCPpfQJqIZGSP92GhK+pa7yDz1qt2WuXl6oCdxvn02UtZs4rwYvEh+cAGyA5HwQxcIAinBna4yQjVI8ARoD+cz+tVwT1xCKc2ZFBq1St1aadGVu1GakSZCZbbbTVwmzW+9bE5aHdsThxh4h0MbN2M1Ly1NG9GExo9yvr4JLQG/rdGToCSj8LXax8AMon82U/5yuOYwGzbOF/qDg41Rl7TOA9tv3HBKXH7Fu2neJri8datq2Htp9PJI5tX8Hu2E6UnaDi744FvGM7/E0D3rFs6JVMTUD07baWYDAZz23+1ac2ufrElvHcFpM7eVRpUSLjC/wnFhnaON5eY9GmlektSbAm+I+xYNHOStY76w7PpG9Ihsq8B7uQ2xef2rbWVuU0m2EzEtQiKnCVdnZ5PrDn5z27G88kyNvptGw8Zc7is8I0WVqauHoEyvGo2BOF14eG/eUvfmY/ePMiKJe44CznVHBnEeG9dcnvJK8U/i31D7X/AIXQfqNi2tgqSTSrBJqOgCDSSLRQqRB4zyrZ2RivMqpLHBmCZmK9BlruIDUKnAxwdqDdtV5MNZtET1ALIDNEceeEOhdni3NIRt7p9HT+mZcBQGBWyFE0qsFNvYYgb8+aUU+E31qnbk2uxya1eH6nBZnAZ42ODDabTVT6t7ZNZhIWAFhQBaIvc9OqVdveqmxr5kTMAlRCtUsCwNEwl6pJFFzwciqLgHSV2wLBToGNOZxfS84j9k6q4jSfe+Vqzj2t9qYqVLd5knrKmllsKkASLuWTeeyBbr22RYKdDxw3N0xc0D0ImCOSiF6rZv/zL79ngw4aqyRrBFfWYVekSZkRp1WbzSc26DaFgDwbXag9OZ1ybSp2M1mIV/rGZV/3m8JpFU4pLVFHNgqM1OjIYNhVb/bW7kRqZTIfxDHg9nZum/VOKEbPpyriDWL8+vTyQoGKFjecQp4fZqkAfmgjU1zz84DqLuro3odCQRVJIsHPPBuAZahgAb/QcuYYaTlLZiyME/BElE3TFuFvp5Fw32tboiZ0RIRHC7RW3Wt0wf3Es07QbPcurH/+hkAotDk5oWmyUCJVr3fkpEBC027DL+zZfDmxqI2Op0mSLONkZq4aZRXWQ9XesfWyLKCcKiYe+tup1mZxTT22/v9eG7CEZlHc1mODEq/LXpvf14eO66Hzd6yi1bGcamM+JmCVXdxjpXhxR79JJnHshKioY1CeLrW4V9KZ3X78K7v76gu7G9+JeMzCj1Csu3E7qrITdbU7sntR+3Gvuds8SdTCUxZPRo8MYqNtrU5X5Op+fyj+0XYxsdvrl9bun9n09qXFMZqUzBRchqzbwQg2sotux67vJoZCL/++HU9UwcDNI/hQKYJ0Y76Qpu6M0OoN7Eff/7G9d9m15yMetuBfF1wQFPT434sSLbyZ+jp/c0SgL9i0Mmn3bKkeEuZnLBS4hlfUIuJncRUBD6QsoBuL45WqSRaiTjvS+RIRneM6O9eMA9VgzgvovH3MAu9SaQcWNxZ7FtdK1eJ4bp2uK1x0m3VBvBu0tJjDsJ0K3n+pDd/7wOrRmTUqG5vdfGnb9dLSycS2+5rVBP3e277qItoEr3U89estgi/XKHigtWiXwS0jmLmItgjpvEd2RU4mp8+Y+QLqwQsgGc3i9L/PIb1l6mR2kh/3CnSKgU9wAEjs70FNVE/ESGaJ8Oyo6lDfAaQzWcSip4hIDoBluxfPDlNVPh+gDTNSEMNULX/zJx/Yt56f2834Ti7kqn5Bz9ZxUlhbvNzZYjHTvVbfb2Va3GrgTnAj/77bKcalW3vn+bn2mxmlOgG2l+g5M2GeK6xsZgnXkFnyWpUzLf3buztV/km8sS10EyPgeYKlam+LjY8bsVKx0aXoRZHFyVzJhe6hDoHYJQZef+3SZc5SZqkV3esRDgotgCEELmak0CIAFfV0nkEMa/vIwKF+1O/pnlebFdFsOSLUbbOcB84mdBI0MKEPwMOtWL3VtXgxtqh7bv2nz63e7Frv/Lnt+fs6sburL+R+0BudqfUO6pVqbraY2nBwpnMJ0hd0Z6cbBRrSK/Wd/LqWrYf/1uqk2NF61SV5hQT9WmvuETy//Bp9KtDl4fynunIPBbRjFeaxWHFqe6f+dqr6LT3/BLvH7Pyxg8+if75iO5bdfNODKqvqfv9i+QNCQEOA+Po3/2Cf/fofzOpdq2HamCxtcfOl7Td4h2EjwoLpDzmtR24hOEiTGcLOZIk+54LzRSeLtRKrD7VIrGbDt96zZ2cj++p3/2I3t3cWDYZ2++IzkX1V5QRu0bDfURCG68QCl24h+aIkMVeLkc9kJgj/SiAYvu+rNkvgB13YD37yZ3YeNe29nglJSOV5bycikAfV6Nd5PvnKT67cQlLSfnPKgJwciEK0Rcm+WWAgd6ug3Nk2Znazsc2KdiBH67qS7owN4ZtqgNbm3uptnKIvXe+y2rQqaNZVYnuoGSApO3CrOra+eWn1HiCJbeA3gYZs2KFWs0YnyhgPdmgcZDSazBc2u/pc7SkW9tbgzGqVnW2TiaXpzLarpcudSSTYq/pQ6loT2DoSUWwbEEyVWZrzyviiclf9FWC4QndmhrSiHDhXkegpA194lALIeDtb5O6gIequ7ICB3LWdG4UFmEpWgCbURaSasrJZAp8rFThluVppbkvXmo5ButlLP5V2Gg4FJGcHJLw2W/urn7xj3/8Pb9hkMlU1zrwRx0P4nyRM8Ty2RbJQdU57+eJ8pCQIpCIzW0Awi9XO3n1+4eLRyHJhqAuMn8SlG+n44NJRjaZbTzw4JoAqqJ7I4X23s/ncW8FCy0I5uJ1IjacbtVXpAhq5vr62XneggPfy6gsbYZWF7N4WOo7ZG8+fqaJOaTEyLwvgKoGH1J2gkcLEsCJFGAJtRuh2EFeiik/ozTCnrzU71u0NLV3ObR1jl+TVYNXq8rUjmdpJJm0h/dro/HVr986se/7cah1EoacWj++s1enb8PyppavEmq22taO+C8bj1RcNAthlrkDYjRhJ+LPnudPvq4r8WyuUU52vsvXz1Lp8LBjk97lYRDymMi1bl/NB+Vg37lRVlo8jx97/0L4eq+ruK9e///u/VxszX7I+dKGKmcJjLvqx1+QPLH8xT5XH/C37e8a3YAazTxb28f/1v9t8fusL6n5nySK2ePrSkniMoInzzQg0G4xPa2ozzZaJWoiCi6foToJKa+r3g9FIgSVFEf7sdfvRz35qtfnMPvvkd5bgjdVs2Vef/07gBNoizDxkzSJrk72NELqFS7Va2bDb18KxjGcKtMt4o9YolYHQb/WapfuW/dEv/treePM1e+PJyNKvPrfaeqGHDHQc8zPNpOSE4BVdPptUG0/WNW5Js+egacXJ2khDR69HwuvYZ8Hrqe5AOK54wF3YeZt4e4qWUUuK8BBsO1ZnllM5WHf0xDUbz84V/EAOnr/1bUuvX1o8G1t7SBU4FU2C69XsRmr51gF7SI+yaSaUKxDzra1nE9vsmM3Urdk7V1t0nd4pa98kc72m2nRYPJk+FYgCfDCm5XsNEWyt0AE6akD6cVVAIg6giwfKLE9WrAx6l2zL3cq9Dck+a34X/AQzlZRwAhUEaeVK6FnAIwdc0PZM6ShszGbLhY0XM0til51bMOvdICsHJQPQE8AMRwOjGKLKlcC82duffvi6/eS7b+taUA1SWRBQuVdIBFZJbOPxVEjM9XJiI4jVmn3tbLUFUbuxZHuwYa9jLVwIoq7uY0yLqR676m4A3uC6RjZLtpas8KRz1RUCPEIIBNB46QayJGXgl6ZztGZBAvtos9ePRHegMnzy5KnNFrF1quwrCeVe6OjhcKiWc5ouZdsO8AAAIABJREFUXWmFkBQEDaAR8NxJwxXwUKMu7h/oTD3jqtIBQu3knu5OGk3vwoBI7Q1sdner+S12XXBCcTNQG1Napa4p22j3rH/5pnVGTyUbJzT1bGrN3kB2P9gkUWV3opGqQ+/8YEDs8mS71dpaEY4Lbk9U1q3KgsljAsdDhcbxjla5Juex7Z2qgsoC9kMV1bHglF/nHzq2/Ofm40/+fceCaDFmFeNLWTz7dwFUiieweHH5e6ZY/5gDP1b+lmU7v1fKk2kvp/byd7+2+eSF7ZAO4yY/VG05ubLl/FYPKosSxHBl7ASedGUzHDPhR4EAq+FS0FILai/5obYtJhOh2T744z+zd5+c28e//o10MOHPkZV+9C//qLkgqiuQaDtNmf2oBaa2Z62q4T0EZxbWxWIiEjq8JB54JMZoZ1Jd1boj+9lf/2d75/mbFt++sOV8bsOGWb9JheV9bvndBd84uQLcBzyXOcOvTMayqNwHt2+qPHdTCJqV2g5AjVdoynsZLojTBMk1FQvtOtVA+p9g3kAmjDao1C28rUZVW+0OrNntMbxRTBVnLZ3r52obBFzTdouZpahWIMxc79s+nVoyvbFkvbVaY2jVqG3NTkNtzH0aS2tTBO5GzTYVB94QnOnhAhcXEVg8QdCVrmXoQtp8EfCD00Lgy7E6Z8axVL/auXsncndGl6KO5nZ7CQeIvA4KlORBVbGT6AksshOFSwfYRKjNnVqYzrtcCaE4ixfiOMagLnEHx9cupeJGtICFHXcNqkgvU5+e9axRq9j7zwb2B+8+tW6rKeASAQhu3r7S0H2JFuX4+tqevXZh07sbOyMxAzyymIrPCE2G3ZeIwH4jSgMtaWbLGLvSxmaODP+t3x9YssUfDzJ2W8nVbDqzWr2lJHCMIALizSAqac8mbmAMWZ5nMYr6UjHasp/MwisVG3SwuVrqXukF9CXyX7iBU3HLoy5ryUu1B4AK+7jRfQ5ik3me2pmY/+INuExCuxJaREvcOnRsq3JON1svxppJgr5kxoeTAlUjM8gNPETsry7fss75UyUPNavZYnFn0fCJlGBWy6nkw6rNns8Eg5IKgZjOCKMHWqe0hNnH/GKcX79OVVwPFROnKqDHVlBln18MEGUV6UP7fSz45vf5oUB5KjA9Jmg9FCeOnb+vKagUD7S40w9VcPflYo6EXla5PTbwlVWc+d+9Aqn40DyZTWw5nVo8vbbxV7+1/Sqx+XRsq2Shhx0IOAN0sj4PdlubLjdqJ5G1punWoj5oLF/cWOvV0iTT63bt4rUn9vTyqd1eT0QgHz09s3h8a7cvX/pDbwcN/tvNikR8WQx7fRTVa0KsQbAlu5xNJwqWIk+D9twexNkiwOKi/KM/+5n9+E/+wirb1P7h7/5XLSbfe/8tQPk6zgzar1mVzGsDyEbyW4GXx0vl++aLvpRVgLXzn6S6HJTj1iuuCOKIQyqZnR1ASqZUcCAzgYJ7m4/FuE5LdecGojtahLQ4W0h8meaNctQ2nJ83tt+kdqgjD1Wz/WpiezLl/cp2672tloln7c2u1VCebzVtndzaBqoIiEeoAsHaRQhTBRbR2gV/J9ABU6fiRSdUlZ3cKzzUObXBvQsJbLJ+kdNCBjIRxueeuO/u0/Dq/O86L7SaIeZvcRvAry+IU0tvdGfbg1eCfg4dvr+iZbzdao6LG7kjMgGlrG0msArXQwrfQuhmJHuZ9FrNLgctoTc/fPvCfvjBaxb1OlrkWXwny9SaUV/HlCQHe/niC3v6ZGQzedhF1mk1bLlc3Lsx0D5nUWfGyt+4F7mno46DO6j2hO6lc9Bo2jxd2TrdWavbtuls4VZOjaZ98ukLgU2QXEP2bH+A5kBSA2jHHe5J1qgczy8u7aPPPpVE3tnFmSgvSHYxY+70+9br9hTseOZ4DuVkH6TSulFHx+nPNhJoLtDO/QNKE09C+KIkF7SJB2dDAVnEACEpuL0zGtzcjD0AJ9I7rUlsIF1MrdHoWhvO3dlTa3d7li4XHlj75zJ3RUuXVCnqn6n7gM8eghI4w3P/z+dTtWKZQ2f8umIl8u8NZmVB81Snq/h5xSD2UJesWFXlK9PiWv2YYHcsGJVVbN/kXBU/uywwllV02WdUsjbmQxH95EZKetentlcWNIsXpHjBj/37/n20WmYTKU4MhkO7/vhXdvvFRza+vbJVMhPhdz6ZiOScSqndlUJuxrgbu54jWVy/37XpbKmZCzM7TFYZarXbVG0da/cHynyRnKI9sxhf22w8VoXYbNVl7UPWLDfzHUoMA1V/cJ/I4PlvfHtnKZ54FeSeAIww/zmICEy2jF7g2+++Y4N2y/7uf/s/gYLZ//Jf/sLeOOtr5kZ7j+qOL7JtB8i52gdIQoKzPOPEAv+6ej/VGcHB1TBo5wUxbc2qAr8wiCnjvecingwvD1qEqlUcv731p+qS7Jh2ElqHqNTvEQBuWi0ame0QBK67LuZ6KRkpWoLpcmy2b2geQrRRddmoKDnBS0wdARROWPRwjWbfqNzVKagoMSCrR4sTgA2zR9nCQHCuEKw2QqhyLplduYVEFS0zb/nSog1eiGrtCowSgCjorG52anW7A3rFjXsBjsgt22V3hMx0VTGhKJl1qjrbb3VtgeqDZsQWintDKMx0LRI587oMdMF2ZA1Uc0I516bbZBbWsmZlZ3/x/bftyZMz3bPS2VzTym2rdbfb1+zjTz631187t2R8q+oJs9cF4gCowlQbmgnu92wfx4+K3BB0WLYTOISEhaoJSyMCXgIgh3uk0VDghsYAevZmOlfC1m01pOfK6BdUpI4D7imUFdRsVolmdZ989tLajYq99eZTnaPFAhpER3w20J7MVcUN1W3sOplcW76TwLg2KbZUVJPwLt0Lj79TqS4WLhOGIESnF6mzIi5iu2MH9GqThWZ2EotON9a7eGKbeC7B+MHl29Y9f6auBK+r1DgPHYtGlw7oShK5o3MPgsp0CTlXjuFegLPK6zlv3rlSz0T7WNa6PFZllb321OJ/bI18aO0u68CdWm/Zr2w89FAwKtvOQ8XMqYqyWMxkncFsP05VrLqTwrr4tUIovPlBUvlDB5u/YPnIe6y8z28vf1JOXbDsBORPbFm2QvsmWcyEmEpuvrDPfvMrZdWr2Y1ttgub3Y0tXsTSAGSBnS0ADSBfRNts4/y5PVw4qr11GL7TuthZH/3BJnp+LRtcPhWfDPkiVCK++uJztUh7vab1Ww2RWqUKD7Q66lq31ZZWIcGui3juyxvJka3VMnO/N0ANwNEBIjDHu5mlgo0v0oN1O3X78Yfv2F/88Y8tkuqEz+rUkgS5p2IlDBAICApCVavUw2qcXWxVfa54QQAg48+CHe/PtkGri+PR/IT2kmB6DhxAxUI2PiiMiH+ID11dratqs2O1IGNGmcNCVG02bL2Y2zqJfdZYQ20f6L8J1cl1ECgCAAvAA+Y2tZqukYxTA+KUyo7Pl3i3FrymYOq0wmh/ETT4XsHTL7glSNoLWDxBEJ5WYPPRupT/H1GKoB3I4l7NuVYq1ZzP7lyGTXZEYQ4otCbbgsCl4Eh17q8jINGSFRhluQxV3UZQfea22PnA27tPHlWt+vzFDdAPdnk2EHWjWTP7xXef29PLoT5b4Jd91bZWUwucgPTxZ1c2ihp2WC0kjcb9NZvcWbPp+qaY5M7nqcjah/3KBr2uAEccF50GwE+onsipHaI1vEJcLUDLImUWp7YlIYNHN18IOQq/j8ngOlmqdU+FlamfXN/cSgtTOqLr1CIcDqB5kJzgEyun9K6CeyY2IBHxBtZB0GCgqrjNjvMfkXKjZdkUb1G0Aip+1IzilZRd6MaQbHTabdtj0koyiDyBQEwmYEvUv7D9PrV1urLe6HW1Mrk/l7OJAGF8RnuA4zu6oNB2dtYbjnS/0gbNyP78jYDXjyKntcgu65Up8LGA95jWXjEoFQuMY9soCx7Hqr1TRcuxz89Xevmg89j9K67zxRjwb9nmqeM7FrMqf/d3fyc0ZvHroeicv6hlpW1xm8eCYva5ZeVy/m/ZCc9//9pJQs9yuVTbshV1bHNzbV98/ju1ViCZJ/Mbbx/GnqXzJF2N0RkM2otk7rSAklQUAKCOKE8wn5B0ELOD/UGCs/3zc7VGhmcXNrm5sRdffGq0X9rNqoExYyAuUizedyi7U9lBYDXmEG376uW1KhXn8dVdqFmzHqoYb22OEwIZc8Sd9A2xBvrR9z+0P/3wA6vDd87MVcl4FcSIJU4ydy1J5+ZpMC/DVSefs8A4EZzg4G1J5nr+RVvNZ5kCIsg/LngSbghwbqxaCxqRIpfTOg1oTlVXPPgi7R+0mBz20D5o9TnfzWTcCohzJQi3gWDlOzqX1UBMDwhAzlGmxSmR31pd55Nz6/55DmRwYrhbJ8nc9T54uBOB+/j5nFMuB0Flm/OhwL5yWTEnkjvikKqGakdE+dCiVMcz+NkJ6ALZXgLbLo7NApkgtbba2CL2QIf+KS1MVXcQoBEqcG8EtS8JMvJscx8KizTzbdjddGpRu2G/+M4ze/qkb7VmU/fCaluxjeSx3F7m6ubGGpW9tRoHS2KcDkZSSsGdgGODPL1YJkIl7reJXZ4NFRScU3fQZwnNqVlv0zrdpq02B6u1Ih3LfLoU0piqD4Qo54bKl0ALsZwKmMIZUjfX5KOPP7OLiwvN2uikwL9syeW7YufnA2sIPeSu6ySOBBHuP3idcmKgyq278DNVlgugN8RjxBFDXpUtn9NCx7gbT71apYWtqhXqAcETZ3bAJcz72rZKAPjULMH+Z3BpF2++79qeaWLd4YW1u2dGExvjWdRVZDVlCES4MotECQRgIvldW6830Gex9vkx+DP22MrusQHk2MKd/31Z4l9WeBSD06ngVva5xz7nMftYFtD4XVkFeax1eizAHWtnFs/RfWV3qrQsC4T5nf8m5Xgx6J0KaMcOIqtCXp0UX7CZAyAPhG1PJV3b3d0L2y1u7Yvf/D8a2qMjOJ1OfD6XbES6Rdg56tHGATnn6vQs+nCjmCUAKCCQsHjwPtQnaMHwoL75/rdt8vLKrl5+Kd+viEXj4N5jWdbK8WnojiHmZm/9ftuuxlNXygBdtkJkGBoEsP+d9ofMf71zHhfIu37UsBbtu4rZf/eLn9l7r12otcrx87+I5prPiUQQWpRexfkLA7cu4PRpb6EU47JdnDufVbnbgfPlshtRyD+1abSauzYmQYGIJWWKuu0QCVYV6NB9Fj0WswzqToWGFBgk8XobVRgQdFslFCxSBHgHeoTvmX2T2rQuocUX/CvUM0SZkBdhmD0GX7Fs4ckWH29DcvxePXEYr6o+V3pRFUfLGRSjqjwcyZEk88qPmZSAKDq1TjO4F78Pc1BmdLQVeR0VHAa+VPxzdDDTjc0TZMJoYTr3UYja0PgSZw9/OhDAjYp120jNrSUyUKsc7GcfPre3XkOFHypM1RISoiqJF+d6Y0tsgtapddt1u7u9tgt4kKpKt6rCJW5+wPmCwB5b1GrY2dnIW7Diwpk89IDbQ6XDdBVt2fWO5KAqxPF0Nne+ab1hs3msPQf8At80TWNVilwbjuPqbmyj4cj2+7XdXl2rHXg26Cmo7HaJPX36REhpV5+himurkiLQMQZgPJAlJgILqT1dszbVomaanhzBzZPX39YkOEAHheADiAQCPrJnnAcATSSo7L9kwHDs6HStN7wUMnNDoG0PrI9eZq0hRRqSNIIc6wktV0QNhAaVVdZKz3Y36jmyN0c9yO5TPY85hZVvsj7mk/niov+YAiQfRItr+qnWZVmrs2yNP7aNY/tatt2yIHssYJ6qWvP7ku8klu2j1sqHtDGzHSsGnocuZv59pzKCx0blfFaSb7ll+6HPoB2YJjbHkLFRteT6S/v4n/9vu3n5qVcvyHHBWTrs7OXNRC1MQA5Rry1ppY2krHCX3qlNRJDSQ8pihHwfyiKogNQRAG7Ym2++Z8lybnd3t1KUH3abAmWw6FGFOMrPdQB5UKkSLy9GNr650+yGqs5nRQdbbRGRRjbqYKsDqh1kpzVVDVGnYVGjLmTfa0+f2N/84k/srIMdkX/R+mJRF8E6QPE9VAZ0pkjKmX+cK64IeKJA5wjErNfN9jL3BN7PuA6UYYZIdGukAKqgeuMYAfsQAGWc4Eg6FlpVfbQY5QCw9vYqbtIsWjIVoyILVZnAIN42lXQX1SHaiLRC1b5suaYjLaywmFCZZLMS120JrdhMbFqCJx7sXPHkFcAlWxQccYnIswc6EcelVQqSlYDHz0i5uVs880N3jMfM101tSQikHoI+5gaJMMTCEf1eyuFgsaKNuXd/RPYNrdDguCFFMs5XvWJR2xX8NQ4Mi+sP37u0D55fqOuA8AA6mtBddoeapXQpNlBYltbrYOY6E3eOIInIAr5xBF6ut6u6gDre28XZ0FpNgifUFGx5mFX31ZIkYRoMIiE+Z0s4eE2bLwh4BDWfrwI4uZnMgysCz0ZT7eCuHMlxQ0DIeW3xFF3PlT25PLeo27LJ5FYuItzDtVZdbUkeEGbUXPtB3wOWPCHlLuS2Vtv9WvdnB91aMQb9HqF6I+lELgwyfqVKGxSnDao/RKURa3eFHVV8XOPtRkGu0mhb/+Kp7QHW7KvWHYys1uqKswdtg/sZ1CjvAX3JuZFdFklwt+dqSScURfLrWvF1+cW+rFp5zJp4qpp6KJg8tP1T+3esQitb4/OBu/hz/px8bQ3P8AclvI5icCtuM39OyhKDe4DKqZP30N/KTl7ZjfDYzKQY2PLVX/GkZoEvW9T2640tZ3e2T+c2/uwj+/ijf7U0nthh6/qCEFrTdG1fXc80vB8OsOrZ2GSW2B4zyIR5FYULGoINZXIEHvhPxI9+p63HjeE0LUkqJBZExGZpJ2WoRUH/Q8UGyRbQxng+E/E3ns7Em2IB4prSRgPYsEihILhbQJxuBQtfxGvrdRo27LRtjuYhyMzvvm8//cM/RJTFdSrVkny17mcty+w8ekHn4A7NvILGn8/u3KImP9jNtxYQP1Z7kyoUpRdUS8IA268L5RjIU297Sq7M1XnDTA+jWXhu95E5CFyrz+redAoATtIO0VtGngp08p1D4ioT4nVjWAXE8Pm+P5keZ84lwggq2rheSVuMaii8MSAouWavVFPU1sxMaiUfR/B2wWcCYWZ2q4qQ88GMC3cDcefSe+RlvEwU7BYo0rBIIjlGEFOgDGcutNN1Pexg50NH/pEs8Ts++0fvvWbvPxtau9OybaUmtGQbPcut0xzixcxm88TOel0pl7TbXU/0FlNVwVKQQWAaYe9gOEtX8cnFuQdWkpMaLgUd6w8HqmobtYaNLlj0KzabJVKnWSZbu315JfAXgI8vv7rRnPT84sxmM3hzNWtj9TObyZi20qBbsrZ4PpfbxNMnT7z7ggVP1LNogG1OVdti7srskCsKnw2fO6/ovVvBvJHKm4cFSTACLs8s30kkeeZIjtCA5Vh4LwpFENN9HUJ9ZWPtPuTzmSGBV+v0rNGKbPDamzo/hy1cvZH1L55ZHIPapMWKeLyLM6gVro54wxqAV6CwnCCWl1VVxQCYf82pqitb1I9ViMVg8dB6nV9fTwWh/HbKqqjHBsVTVVf+b2Utzewzsu/Za07FkuJ+3Rde+ZndY3b+1Ik8djGKEffYCc4fWD6DKB5Y/sR//SZxZBjmlXef/tpuXnwmYMR8cmVpPHZghR1sMl3Y3STWDKLf69rdZGGTJWTahhYn2docIIR3bR4vBUCgctMQu0X2C7KtZsM+po8u/oxRKLJIyjzlQACRm4WTh25gvQ6zk9hGo77Fy1imlyICVNwBAXV8hIF58OAEAX/HsHOebgUKAMaNxiKVQKvTsJ9870P77rvvuNVPpiRCdRdam5rBZDQFCfv7XCFzeM5mewJ1FBCb+XOazbhAqmpwD4pUaMQQmITGg/vm867MXDZzAJfzAOeTGZHkmxRaHTwR3BGobISeDB5xAE+EWw0VqWsg+h3BtwyQo3liCNxqgSrIuhWL7pkQDAGXECGVEMnJwAO8SOIAYUILkupC4sU5DUxEwGX/JJI5M0KctKnk3PmdhZZ5EoEQc9Y4TRyBCThFsmAEQaTBMloIB+H6pj5rdJARARwfO2ZC0FpECmm27PvvXNhr/aroB2japFv0PKE/IhkGgGRp8TyRVyMtRSq2bgtz1VigGvZXEna0+FBnCZ+LViUAFVXp+61UXBBklrUVCNtAOkeBRQnPoWLT8ULHAvr26nrsyFuqMux3MFzdAwZZ6Hw4YbxqKYCw9UrP2aDfdtEClIXOzkQa5xriKi9R8mZTFXK/FymQASzitXJnYD4mTmlVpHi/lPjewYVtqo3MPZoGd3rcFZgjQl1gzkrAggMKKZwKNzp7avVGx6LL53J7J0mm+kNhhTarSP71uizBNA2oVmwVx9YbnKvFmUdflgW2YoJ+bG0svre4Np5K9IvBqBhU8utmWaA9VVHl97cs0D0moJbtX/F9ZeeuLA4VY8M3KZzuz+G/J9iVVXRFqGiWReSDV/4CHru4x05mdnKK37Ud4AyQeWczu/3015aulja/vZZn1W671IOGSsh0Hst9IA3zuevxwhGCFdpEazlqs0YPOh27nS2kdcjDDHiAB5uFd9BrW7cNOZbhelPZtHvMUT2ulF3StiR4sQBdDEcCKgxGPVtOZnZ1R/boiw1BRDqJSFQd/DttOTdS9WbloIOU1EFuDGS6z56e2x++j8HnmVCLCgy5WZdsU0JLQH+jDAz/FlqthgqFe48pKN67FHgwy66L8/No3bnEmtRE5Ijtg3kqg4zH5tqGHnx5vbc7qShDwAvB1/fD52dyVlAFx/47R04K/yEjJxj7fvp7XCEmUC1YkFQZ+gzMYfAe2FksoS3QquWN8swLyQD7dO+Vp+qBhAPhb6dGiIOpQOgmux7oRIzzbcHF2yAqTZDzNigVEYTsBJdwKAZpIrEAdyrnulKh+jyVhdnPsV8XIRPN5GThHn1IiDXs2fOn1llP7J03RrrfOKegc4Wvoa22h2S9EGKSdibJEYAgblhAu5xLqjs+CwQhgYLA1Wi0JU02iDreVt5Bedi7YAAC2vDNAheRFiTmrgSvOXqY+PPR4q00bDIBAQr3cK/xALqVPt/0AAXKtdlEtQU3hIo1A92AxIBux8XFuQIiSSBJw+X5CBkAzdUa7aYQnlRWjU5b3Rg51wFcCQawVP6SdxPOqS39TtkGCYG5UheDbdBVURsdY1jazcnSzi7eEL9z+OQtqzRwhajYZr+13vDJPZ/UcFMHBYrMXpAOozqk6/Cqff5qpcoSzYdg+8eKiq8n7l/fbnG9KwbPYkAqrqv5QPhN19x/z9p9KnAVg2HZmn/s/f+mYHtqZvdQpZed8Iei7LELU8wejmUTxYtTvCmyfzM/ARhQ2e1tOZ3Y4u4rW95+aTcvP7FNOrP92uHhkGVpIy6WK3GGUKeQ8wCGqrLfASJfsX67LRDL7gBp2exs2DHaU2SoyoRboA134tY1eMh2e4k6a/YBWRxCK9l1rW4X52eq4Eajnt1cX0t0Gp0VMk64YKAroTzw2sVqJUUVX8JZ11Dwd44e1QIaknCWIMr/6Q++Z08GQ0eDCdDnQU3O5mqZ+RSdv0HO9YiHcgdtQnhjASGB3mWovHTdhYgMdj1eK93fX15B+XzTM28PWt5OJOBQSTDk9N87VUIsd3Ghsuspk06csQNgA2I47yVpkcJ8AAB4QHsVBJEN09yuitWNB1cFJ7J7hwy4W7oCyyaQ0LGKccQmX1RxCukqOgHQIBjuvoZcJ9n1BO5dRjD3AOegHMoMB7Iwj3TxbNzI4zSWTx1WPhRE5C0Ao+gMeAUbJN80dwpzRgEvnLdI5UTCSCDoNSq2md/ad7/1zLrduqTapvFKSivVOsonDq+/urq27TYVxcWdH/a2W6+00LOIDwYDSXkJXCQjworTaJhXR67qz2mDME5XBDWUerulSnXQbls06NlEx5c4ElP3TdVefHXrVAWAIBsSDwdEAZ7p9nr24uor68g70CswEbPdrENfUbejNiQJzGKx1GuGQxcNJ2C2O+47yMh4eDa6r7qhj3IdQVkSwNX2xXgWwMwKYJmT8hnTN0BIw/tkZk1rcre1dLGwJsLPl2/oGRw9e09jBNrxnf6ZZuEgqjFtRbQcvz7OC8+pO5qzPacAPbRGFv9eVsllz0NZ8fDQol5WnR0LGtm+HFuvj1WZxdd/0/3Mbzd/Poo/nzrWU9vIB+NisZU/P1+jHhzbkWI5fCyLKCujy05MsaQuyxyOHXj+s/k5/2/QVzy06O6ly9jGLz61609/bYv5lVRVtnj37Hc2mc5tlqCosrpvo6zR0Vy5f5ektSpmvXbLbqexEJKdNiaYPhvqtxwheD5oqSKMmizgDL8dvUf7iBmA+vwyCa1rweEBJUBCf7ibzOwgKS5fcVHLX8QOfpjhvFCpy3RUSXyjKhQdKT0Gr5hhMkLkeJkB/sl3v2+jyGWyMgURgq0HPGDlDsxgmE+AETcvBOHs5tBiq+olEGMD0lBBlIxcM7XgTRQuzn0mS1AkaDATcoVc50jxOi+pJPGkiisgKf3aBYuZQAUQ4ESAEjePxUXCK7kg+JwZigbyuz4foWG3IdDio8o7gF/YzAafO46fayKDX4f+Exiz+0coOwW7nTRTCcBU20J1Ah5ar2wdL4U+lBUUHQSC2N4BC1Qd8+XcZvO5kpFZulJQkPtBkBgL2tMBWu+LJDNZwoPEleHQ7fY2Wa7s6SiyN1+7sMntrbVqZt9+fm7dyP0Hlyy8IBQbbUmQUcHf3Nyouut3O7Y/UIUAstmIUgDHtoc+64rqE6kwfudpFLJYJEBSIJEQdd1aoGvRuux19TlUtuxnJ+rY3Syx6TSV2DIBBVUVXDz6vZ7AMXQ4ol5fwffi8tz1P5exxAQOOIlDYIcbKfuepn5mFsmckXNNwOPa5LKCAAAgAElEQVQ1UdR289/NVt6QHAeXGLCMi3X7+eL606ZVwkUViTtGle4LjuktS+OVDJ3pGJAUoJVJsN2s/Pk6f/MDJSO982fW6Y9sDWUDJHHU0/1H2xqaEWtJNhJ3VaS+gjEdh/zaVZbUl62J+bWtLPBkx1ZM6u+fzRwCtLhOHgu+xUBWXEezbZ8KxvnPzwL0Q8G4LJAXj/kxQfhUgOX92T1dds7u9+EYz654EA9Vb8UTUfb+YlB7zDbz2ykeSJ4lnzkfiJh6QJkktV2a2pe/+WfbrcZ29+VvxT8i40WnkoputgARacrCIXSDOuThQTuTtZP2B+0QFixakfDoGLYjsBt1Wnbed4AKVjKZ1BSLo4JlzdFiWTCJ4OWA6qyarVeJvby5s0Y78gxxv5esFJk6XyuBGbxykg5mBTHfloLp7YxgF6nSc+3HnZ0P+vbzn/zYOswTqdoIcJKPDPJiAeghsAezkDBHE1iFcYSArFRmPgdREFHB5woZ8q2TMHAwNZUlTmiL8p0gQqUU3MgV4zRPe9VazcxR+ZvfmB7sdE1loeM2N/zJ+UvZ61wL1KHyTpjPYpvOrXuRaxar1llwMciqTh0T7xEWx1+TLZay8FEr0r3cBHTQeYfkz2wJEAoBELTpRooaoDYVCJlbHnZSxoHHRgLDPQRPM4bKgJQYUmOQ4UObVVW+KlvnX9KJkD3VZieAB9d/Fq/tnTefWLdpNpvM7CJq27Nhy4ajSC3JLaowBNAKlkBbCR1/8fkL3X+tJvSFptsqCW25kUmrUwHcFZ4qlEqHa8y8TfNDqqhuW4GABC9LSMTDJDiAlBwMNbfCaBawCjJpBJePPv1KHQ1aoHNMivs9++zzLxWY4MdBTufq8Cwy16ZLgZpRq9Gyfq+vfYDUDkAGGx1XK6lYrxdpHznXBFF89VCk4WdQmUL9kkwGZC7XNKO80OJl1koioudH9IWGzyNB1SL9hlLN6Lk1+2fW6V1obsezTLXe6rRVJdJuBnkpX74gYJAs5uL7qSsiFPPvE8qLAaesiDgVfIqVymMDy7HPLauKisEuS1yLBcRjqrhjAftYcPwm637ZMRVjQjHJOJYA/B714FhkPxbB85lLMYqXZTDHqsTiST12kssyEj4nazUJHYlD93qjmdji+qVdf/z/2s3n/6zMFjmqyWxmm3VFyDlaUyxW0yBsy7rqclFbIb9AY87jjUX9lnXQuESbEKh2p2EDDDClT+n1mVqSO29/KYttOrUACPOgN1SmWq+5nNV4Ord6k0z8oIV0uvTWJSv5euNzO/iC6FAyAzwfdRWUbqapYNwEOxZI5hfLJLY3n71hP//x990LTXiMAFBBpPmelwYBO3jjZa1OAuDXgh1B5lUg8xndq+0RmLzSe3V11UaUuwLFFe0dJ3dLkkydU1+U7rNHvcy5gdKvxG0blYymW6dU60FgNwQqjjtLGliYOc/anqSafKZIRS7OntwbAI/43E0Ed9rKao1lnDmvDHw+R1Xtpq5cH2FppKDibU21tEFjysy14jZJAjwgC+azOdp9AFKYZYnLRXtaZrFZ9co8yOkdXG9mTVmrjgpztVmJ04lbOBPBy4uhgCqt6t66jYqdtat2ftbX/cixAMJZ7fa6L5Gx++Tjz3X+OEY4c/FyLlkvuI2QxgkcsqgKxwgAqwU5n1ZxNrOrVw3nARRPdG7vNVhp6fPeqqxtuG7LeC0TYgAyqIxMbmciWuMFyWfd3E0VIBBTIFk8P3+imeJ2HasiZJ64jBc2Gp2puutitituJmos3p0hecEpIQMHAWYhCDF7BEAiXp8ajnupnmQVH/dYs4OSSs0WMyrFtoKdfi/9Vm8nk9icvf6eDIG70bnV2h2vAJsdFyg47KX0oteuVjpORhx0aaB68Hx7GxqEs1eXZevfscX6WMfrWGVybP0tW9jvn7OwT8VO2rF9LRYj+e2UtTLL9vUxlWX+fcXzUEwMivtQto8PnZv7BD6b2ZVF/2wj3zRAPfThxSBYjNTFi3XsAPMXzQEFvhCTDTq4Y2u7NLHbj/7Jbr74Z5vN7jSrgV4wxTEcMECa2niy1OKRQb7h2U0XiQ1HfengTRdru7zsW5pAMK9b1KJ9YrJmafHg1V1ZgRmNsu6Da2oSeFiEJXckgeJAJpYljGsd0qrjAZ/FWATVNdRfoq6+3QlVR0xBYX44aGl7N5NUCwYWQixoLL5UEdN5Yu+/84b9+R9931rVphO2Q0UktRFscODXhWCXAVZY8FQ5hZkb59qDXQCJBMWR7FxrXoLtD1Urs6sAYOG8qq0TiOkorbBgCPkvtIQHcg96Hqi0qLBcITJNcJYCRZj7BJK8ZmxUfQE1KicFZfXMBAMCUzNWqkESHYKSk+QztKaLLXvrUuotVRKMnWYxal3qGH0BvA8I21UglTuAhQVTc1jeJ9UU3DO2QshOF3M5GwDeICBKOxOR72yGqOIXLp27jau6C47byMQhHQeZnHkdsz2Xi6zZm+cdq2wT8e8uRj0RmWnpITMnL7w1rt9N+/TTzyU+3es4ShAful6naS0+T4jMqnVaXGeqPSys0BLlGnoLU6CYLeLQHTkjcPklxgwvEOcPZOVq3t4HsYnLBYjNr15O7eZ2YoPR0Lbrnd2NEXRwKslyDjK0IT7pcrYQdQfCOklQTwRx52pGAEjarqbCLQIik04Kzw33EPvKPnP/YhHkIgBrJ5ojbxaUbJSQ7HYiqeNZiZ2UnleMkoNBM/uuZE9atDXr9i7lyVhv9a1J65Jr1OoqWNK6JKCqHbqca5ZHd4KqWNc/SWUALecMZvphFl1cy8qKgbJgdKoqe2wlVBYoip9VVmUeW69PBZ5TQTa/Xpfte7G1WxZnivGobB+PBdZjQVszu/yHFV/4UIn40N+/SeA7ddKPHWx+fwUoEC/MH1aqBlomt5//1m4+/pXF86myQQApc6xMalXNFO7ugFSnUk9gUQJs4JBwkyQSM7vzYaTXorxO1ch8o9epSQdQau8pQ3JvHbFgkq02ReSGGO5gAWlwbkHD1W2xQEoK8ei2ZhUEOxZwyU8JjYlor0tITTWPAVLetJvZyoWWK27qilIFi8Z8sbKbZWo//cEH9vPvf8+lwAKSkSDkIBCqirrsW0JSGqxxvJWazSUy2SPdTEF8OUzgAroyZP4a0ruLgDuns4hnoAuvuETNUCXjGXVQXrqvclh8wsjOqQlhHqOLKB4YWpcZfZ7guAsi1E4n8C9v+VIxu0XPPQNPrgxA693lgt0D1FKxHXy2MJdbCYXpVRjZu4NT3B6JokDoU5Hr+TeiA0hGJapaqOqm2BYR6DTncQFj0Iz8W8cN+AdtTsnHedvLkZwbcfRAEaJZSTsdsBNOC/ADXx+0bNQRWsIuz4dqizPjkqaqVW29rav9e3t3a5P50p6ej9RWFR+yulMgQdaO4xz2W/dEf8AYgFA4V+wP55/kjo4BbUiul3QlqbyRHKN1GFFlYbGEDFxd9jnoVF5dT+3l9USc08mMWeVaoJO78UL3O8jhl9djm0+nCr5I8NXxQlSb06s5AiGVEvsNJQL6AUa86qVn8mxUo+22pM4wWNXtJKI5AT7cBSGRY9/okiBEgFsEx8O57nUjb5OCvG71rdoZWNQbWq01cPkv5MsqCEv39LnrdWKdpqsf1RodnQPxWiuYPCMj6P6O0HBIDOgk5dfDh1pwZYt82e8eG+xOBZmyguWhYFEM3A+t5cfamQ9VhWVVbrZvxU5e/vweOy/Hjqs02OWjKgdY9uZjZXjxhB87QcWb4tSFP5axFMto/o2quTTxUOEH2r9d2fSrT+zq03+xeHYrQvPmULPJzZ1g4qiwE9zm81jtHyo0PO+YzWHDQ7ZNFOi3u2p7IkyrauVwsF6vZf0uM0K0FOEWmSotXA6YldBS9XYaoruRYNOpHrquTe7Gsqxh46BCU/yEKlVl6Dou4VtoY5pdTRMb9Jo27DTtbu6Qal4C2AU4O8Fgna7t5QKVkoP90Yffsj/+/rcFXz8Ywa3u7c1AKCf4yYEha1cGpCM+2Czw1aqDGNgP0anVygvoznsen5umumqFo1fVfCJOK6iEdqlodR7klPWHKZtClFCIrmxCguDNKyp0r7hAdGrBDW1L5kRqr4XoKH1H2taqAh2kQNZNoMrfhxkvLmjKqN2nORz3i8x8V3Jlp9XIosjs1ikVTgTnfXDVVNWB2NxsdC+gf4mnHK1MR8F6EGOuBgLTRUMBKDkKlnPKNeE1tECZ56ldLvsYVEfczR0RAwLqO0+GNuzUrFndWj/q+HUUebsbPBBrkpa7ublWskSVV9m7zipnkqSI1uRyORV4RS7brZaSAtp7DQLMaiUFocViI6PZi7Mz6/cjJSmAQzCCpYLl9YNh3ybjiVUAvjADgwze7dhkvrGb27FktajucObApQGbJpINKjICV73KnGunli/iBAccCAYDCVjrWaH1u9lZFDE+QOmk6X51UrVxPmQv6rhmLBZQlco9b5TkDrFo3VdhNkrCsHWpZlVfGRwMIFSzO7B9raNWLgCVWnfgiSDmxO3IqrI6pIvgnRoCfjQ4d2QvICUMiAmCWmeca8jvPOBlOGq/C4ttu+JCfqr6ORVgTgWr4tqYX6/LqrtiJXVsjFRcpx8KmMf241RgLjvm4nbKXpOdx7J90kgjA6gcuyD5jR6L0Mcu1kOZS/5GKJa2+W2WBbvjB+8zMYKOXrPfWHzzhd1+9i8hI6xba3Ru8WRu1y9fuMTYGofmld1efSVrFhZQzQ7MM0LAB8D+tdAddgKCUCaAGsOVHMgyGohqd2EH1KypzUjVwkOp/n+L2UAkdQmI5eObW6k+0M4EJp2ufZaTzXb4fOgMLLp3i7UAKnDtZinValBOAbjSb9tqhW/c3u4WqWZ9gE3eeX5p/81P/9gBB8wi5OzsdjgOVHkFMqGSw8GBKjjjyDlM3Y+Bhcah1v6VmcWyiFMlqTVEmBWABQmxmmEXroBHq5J2mGZstBkdHMCCkXGVaClyrZCJ2rFYb1ylJQPFZJ8rIArbq7jE2VaWSIHgHrQIM/k1B9dQibnEF4HxHkkpvUsHowiFSQdAQYrXopNJuzIQztUWdRPX1daJ5Emc2GyxsNlyropOwuIB2MP+0AlAskqVdJNkyAM5IA5VoKA/sTrihQfAGC3N6tbSzmQfPKF662nfmpWD9ZomiToqJq5L1I8Mn7p6tW3LdGMv725drg1BghTtSj1ZqhJp61GhkDTJHLXTVTXHF8GBVh0F+W5XVWVJYOgNfMYHiAb+HQkVCYDEmtuIMnsAIJhwTLQgqYCvx4nmzWxnhv6r7Z3bikB2stRM7PLiXBWa9jVBsGFjg35k3Q6uIlU5uvMl/p6SjK0Nh4PgWs+1Qv6LdrAHHCpmAkzWqs/QyMz1CJwK6JzrZK05pQAtKAm1I2v1LpXEcA56T96wCnqutYa1+yPbBK4slT4Hx7mCiuBEGjobIHa5lznVtIPhK7qSUPaMnQo4x5L94ppZVpFl6+apgqFsbfVEwJHA+a9TAamswioGqmLgORYAy9bsU9Vg/jiP7cepzyoG7K9VdvkTnf+gU8GsmBEUt5Gd4PwJKvucYxcif9HKTmrx78XASBtscfW53X35OzkSk9Vj6cGCfP3yS1su5moxzpczu33xlYjfmmmEKnGVxHY3nqhFR5WD7iFizpDJO8h49boKjDyUPGjq5QvS7f5vLNwsdtLglJvzRrButsn6JNdnNDHXID4hjrsKfDY/5Psi3lqvW5cKPrMgXgtHivddjlClYG63t8k8tWTDQnmw8SxRwPsf//JPbdQbqGKS/xti1XC9gu6kgleoOGhZZsAE97wL1ZrsdXzexu/uwSbBecGRn64XuSfY0iPltVoaHIgi9CabE8DP/8t4bg7xdzAJwU7zPxCDcBcDWjOjFvDvQyUEosx+J1R/gFMEKJENXwhyCh7uXOAVZHAg5704EKgFxRyI2Z3zAkFgUmnCq9qG/ck0M0mGkAGbLxdqZyumiavox0ogQGOV+SFZf12Vt7ePqT5IZgDECHErlGBdSiZUdpPpUtY8VIVU/xe9urWqW+uRPNUPQiHWq3UhJ1HZqUKxWaPzeqc2GklHvFw6MV/8s706DzLrRS4OI8IDwuQuX6c5qeZQOLwz/wVFWrUWYtA1J6TH0AFadcmEUayiIkIFCXhDNkzB2UOybJWm3U3nagVOx1ObTGYCk0joYb21m5sr3QtUqQg1Y65aqZvVEGeuV63VrkvYgXNM4teNuqJzcF+hU0ulScWXAZKovBgbsC0+R0mXjGgbkvMjGNGlaPS6tpwntl+tZcK8A7HMbK49tHp3oGSsHQ2EzOTu7A/OpUYjnRuNAGg9H4SexiHeE5ugA6vKjWSucZ+cZc9uliDm18hT69mxdbG47h1bB0+ttcX3ZK30fEAo/nxsbS/bn4eO8di289sqK3COFTVlQe7Y7+7Pa5F6cKwPmj+RxQMryzSOXaCy6rAYCE/1Yk+d6OLF0cKIIsl8YtMXn9js9ks7NJvWAgWJDNQmlfIDWT+ts9vbGwUfZneqPsxsdndtt3djVTBUTCwItDJ3+4qdDbvWqaPJ5xk/2SbISWgKInE3XIWdqomqBg4S3l9k3DzQVIPM+qbJWkG4Xj+oHZqX79J8CDHodl3tMFpF+KKhRoHzNV53ZO2uRAHHy4NrvNnbeJHa+29c2N/+xx/bmxcXUs+gHUP7CYNXFpgseBHcNHcLcw9p/8n7joDjwS4zjHWivHMNJTemKjAAT1iahBikyvV9kTKKApcDVjIhT4303Gb9HqzCe1QHBbCK3oPKiVCXjrDk8wU+CoErQ+IqIFV9xsaXkHzM6gLyUq0MkaBd/5KTDr+R668KUe4HLsTs5PJVoBBsFAxZPOcx6jux/uZfPjcUETkIEnBvSPBZdjMe9DKeHcAjggSLPws6FdPFaGTzeG6LeKNOwQrxgeHA2pWVDbvuhhA1XJyAige4PtUKcylappC7tXgJCQwSdqu2Mu1HWp9Rp2lVQ+nHq0wFA4IDHDtEkjXjRi4Mojoz5ZZLjTXrut8J+ufno0CP2EizEzJ6r99Tu5J7WdWVJL7qOjZUVz7++MqfgVWi6gmbq9l0qo4Fx4LvJH+ntSqpMl1zB5kJxUxliefcIta9x/4DluEe5ZkjQeC7E9MhkDvZm/vVjVXRZcXlAKm1iqXzua5V4/8j7T2YJMmuK80bWniozMjMkl0t0N0ACA5IcIfkUGBI2+Vwdm3X9jcDtja2gpyxWSqAaLBFVXepFKEjPPTad+7zLG9vj8hsbNHArkoR4eHinXfvPaLWUChrsVy3cqNl5SoSIAAykhav2TsVuQgfTRlKNzue/1jhNb2VnGg6OddUypDaPPnBqyYq1nSFlwcqhzbqx9bg9Fp71zp5qCo8tt5mO2x5wJquKNPfz+vAHTqGvK8nX7vrdQ7hT4JR2d+//UxZu7Ds7uI+oJU+QXk/fxeApkvUQ1Vk8gHTSJ/+UFrIgnuIg1wo1REFLyc2evmlXb9+YfWopaRnQCgY7IltxQPJbo4242w80uyPnS0r+etvXqp6g9W1YN7AclyuWL/XDKGmTl/nQVBVQpuklIi0+TvUdbNa1PRcLmQDe7PheGqzeGM306UG3etN7E4loRWK5gdRr5xNXO4m0gHO9wjNl0tsoZAgmMgshGxeTwEBvBh3Nll6q+w0Ktv/+Cf/zv7g0w/c37Fa8/lPYOq54Ltg1K5asALgaRjPdxKz6aAU5zwLwII3pX5GCFW+bXE6+Hv9xutJhwiwKVvO28AKTS0w93MCi6qvICpXd0jX0K+jE1feubT4bA55g/+eWsx6PXcI4Xe5JgJC2mGBjEIVJw2mLK1cM+eJ5lRaa7VhqWAQo6vKwyEFIfd6Y+P5UJFPAcODB6cfpwLdiSoKhArN6WQtlsgmvKLE/5Rrw8VMZkiQMq4GbLoK1oqwoipqRrtbT+2s3bRq0azTROy9tzZp30gGqjWbzZFslO3l5VDndkMILmJ82KbYhhFhGs7bg35HlR1goUpT1TySjIJYmFxL5tfa9JBDKDMDGJIOoszOXBhekRMJxA9IKcgDADdIJTCO9X60b2t1G83W9uvffOU5kA1+BxeSjc3GE1VKfG5ILrw+kgn8Mp3VDFBUVHFH7baJQBTGEgC1O8OQ5LCyLVo6+u1s3PhMatU7GYsZJUkRYkTX6ppPKpqoWJHHJbILpAZUa+VGR/dPh2y7zolamnPMtGtNMWMhzPC+jDXcqMHnctw/AD0bAvZsZOwla0/S7Uk6IXdt6pP1LFvhJPPzQ2txHjikf/a+4JkG0vtUVOmfSQNgej0/dMxpnMlb09PAdwhw8yrPQ5sKAWGajZk9gEMInnegeT+bV1am0Tf797x/H7vA2YuTe4EC6WA2eG3Xzz9jW6coDwZSUJe1y58MbDmb2Kaws9H1jY0GNwIRFrru6alaJzeXVza5eWPD8cB3z2Z20mlqLsAulYVSO3kNM6g+WNBMDxwPMw9Z1O1ofMPPNcoFu7y6sUnsO3R2i5O5R5nw0NTK3hKL5ywwpDFsbI/YtlGVqFdtJ6qQ7UZtMLISWD5vxrGqOkS1y+1ebU1IECyA/+mPP7Wf//QnMswlswyad2JfpaF+sWgVFtIgPvfr9y4RQeJzsS5pg3qEkWQFLI2EiksO8M6DU54pkgEkXpZUcS6JgA0JmLDQsEHQC8gbk525V2YJSYTPzR/N3YKDBotMsgjQKmZOS0uRxVvGzoBfqPCkFZTnpNt7ubGxS034ulqWyBJgUVIdykWF6o+MwbWqQBbqxQotJNuRhIDgDE7+n6eI+7/fSTe8xZUQY/y9AUWPygGg5N9YqdrVaCzAJeamUWtYuYB13MY6jZrVipgK4P2IKwrp7DUFjEKs4rOM5ySjx0yYlY/Yake2XFJ97jyiZxxbs1my816ke5V7HtBo1BCVF0TSUNeAHDc0mTIjEEoHoWRBsoclRtP1ipiUHP9c92vJGlGkjd50MlG7nGtBxU97cbkt2H//p8/FZJaZNRuUPRl0EwFE9+RUVRvMZRximDGKpLTF0i4EsaKbU+qBz/DQ3HEfeueEfDlPpUjIQNzTVMDyVYU8ImsxNpNbOc3U65FVG23dx7VGW0G1pXpbLetqNbKT84eBiLSyRutUx6NZtubddD88u4+/J1ZltIm5X/DoTO53/kvlybnOgkF2XdOmImgxs6CYtwYeA7hs8ZEHCnkActf6e1fllazHdwHc7/L9vM+QxZe7wPc7bMxslZU+8XzY7C4hjaT3Acu8KjB7kId2FemTlN0NHPyedvBbW04H9vrzXxu+7+1e3/Z7vPrY7a2sXi7Z5cuvbLNd2nwytpurK7ksEIoJ66zbP7NWt22v/u1L+/rLz20Wz0RF77YbHhbJ4o0GiZ0fVkSiIzp4cJwsxrixt3s9q5RoI5atvN/Z1fW1zdc+8F7tdrIwA+TqzPo0A8RBYmuVgtnVONbD1m7VJIdg/sbnmi+XSlFHhsAx4O4yW7oOC7BbShuGlgsHkY390cdP7H/6s9+300AxrwWPTBc6O9lEkomggdPXgoTCiZQ+Z0rmEardqLhU2fGz1TDT8Oo6rdlLJATeTvSf578J21L3ntIPQqp5Mn/DKUZkk3cVe1LJJ3IAQMoPj83DTiDg7mYuXOffMnqmfS07MHe/F1FFcgWcSXbKRlN7VBXdylYrcgYXyoVzYikNQa82dS/juBJiYBICTbJw6dmg6kMwEUyq0ZChpwRsWQSV4Yc35AKzZVMFxMy3sAPo3MuzG2FiULdygdmmWYNUgHJJNmUQZGhlXg3ntlmRb7dxyr9aksw/ffNFa7TdqNpJr60KBeBU64+ZYaPuDOMAfAAZczwF3SoxnDkYVbu7j0i3V3eHE86L9HFyFanYdLGw9Sr2zL4dKRslK9db9uXzN/b67Y02ZGAofppcK85PJ2rbch2LiEK1T0Ay95y+j5MRnz3oZ3leuUelmVN4r5PJnIHpGzX+cH+ymRUDGF0dbii1us2msbSQFbLxSiWtBTzjlVbffVMLJTt9+D78EwicigOCfar7Hc9RvEFLFSsHmUHCCoXQ49IX19wl65N0oZrZesWXXv+yC/ih4uAYOCS/k+5sZUEru0YfA4k0UGeLiWOge981+1ABdahKO/a62Qoyr6r7FrbkVXbZD5z3IfNK40Mf5BBA5u1g8sDz0EnOAnEeADpZYSOW2s3LF7ZYzxXQuDeysFq2mIysUHTbreHlS/pdAsCby1cKZuV4lsuFPXj6yGqliv32V/9qo/GNreO1/DJZ4EgdYMGrVaFyz7V4yn2dVhoPIu0OtWQ6FjWaqoawLZtMpnJuAVhm8dZmy631WphM41Ix12yjWGK2uLG3g7VVauj6KmpNKh7GHNQkMK+z6zRbxVt5bMYA32pjjPBWO2fTUX0guP34Uc/+l5//vr3/4ILGpXbBtGJkJWYFAa7yxIJ/pc8eALKS5mey9QoVnP7Lz5G8EKo+tXhU8LFYuxulHENk+uxWYCI0BE2c6/qKah0TN8HviGkXGKCQxz2XzQkmPqPTo6hKjBkYf5eJNECljDlPF+caxCvMk6G1uw0czErFFYWUcm1IaG8CaNLSOdAxi1ptYm/Bhs+JBEMVo2SDDnYC3ISME9qqyULNUco6TNR0F5dTg7ORgUBCSxOi0yJGpL6zbs81XuXi3vpNDI1jOz9lNgzAVGQ0jgBdTv7brTSje6Q0s6WMBXDnR88GiUPi7Q2WV1Ubz7gv3Sz87PRUiQdIK7TVKhU1y6WArgULObRqWuA1J4ZO7y07Ngea9VUrDnBszLR5cANrOtQkPSymc50fNnrcF6pEY7NvXr21RUwqCIAHWasl0gsbEkAc4Nuu5rL2IuWcZ0kav+DQIzIRFa7e22fOiY8pEg7dtwEkkV1wnwHYum4bUsmrNhrE1mhHHlTbPdfzuKMiwyC70rT+s080a0UDi9MHXPQAACAASURBVHk89mAAX7XiYnjOsaRBZaQO3jL3591b1QDbO6DwalTz72D8fd81Lgs22XbmsUomXWVl1+U0sOStwfdd77PHd1f1eldFl1f0pLEjW1l+a1OZI5HLAuW3KrsEKfNOTl5Vlz749O/kgdt33jiHApsG2SxqZy9e3q4oC37J72CKu1subTa8tpvxlVWrddkDRVHPNjFO7gvPO1vFNnj9UrOIyfDGJpOhTcejAHpmp/1TWy5je/PypdpaXrnttND7nIHqymdLzExg6/FHfnwCu5Z0T7QDaSXNZrEWKVp3uLWTaH3Rbem1aLlJGwfDM17a9QRPw4J16rAwPdpGeWGI2cXv2Fm7gXzA7Hq0UgULsC1WO1vvmZkhx/aGzHa9trN21f76j35kf/jjjzWHwTxbpIXg9sJi7JWZA5/vTqF5u06Mna8MnpPcOEBQKQnos1gcZG+iliAVqEga7NbDKDV5bWejuNGzsvKoMIIAWy0vgYNr7W4dV4IlG68B2AE+/N2Jm24Xt5QpdUgzUOI4ieLvKrt3ZBRvZ6pdKRkCTNilKjzIJPLkDPNgPVwhiy+5/2Cm671TAndaqGmmKQu5AEGdNgd7qpDxLNb8st2q281wZPt92c5O23p/onY69bKqs363ISNwFC9sNDheCCIApOKDdgUbExIbI0HxzRMZiGwYYB9SyaFlYwMFKDGv7bRhdhbcRxV/Rxmf7KyOKTQp4MyVKyVl17UiAltnOv8QczRfRqe482BVua2oxZjoNL0Nupgt3VhdWsa1qs1CpWqv3w7lgzmZYv3lnQz+XW9wrFV5zSJDYQPGs6iNT9ntz3gvd4JxjVvS1k4qG86Ly0ogY1Ws1kAzyIi9YltzkstiSfucr3vbEcLKnggro2NRs9NnH1mz2fWwXkYMtbpIXbRq6f7w/gLZYB7OsSbkFGzRaJ0mf5K1kHOQuKzkFQp51dh9qqUsWP2ua2/eentXJXdXlZauILN/T5+f9PvcdRyHiqzkXOUB5u17ZXV2d1Vhh9A5W0Imi1keyOVdoLwPnP5atkzPvm62qktfiA3Mud3O5sOBDacDqxQrVm7UrdHu2B4/w2WsnXetVLTx5RtbxiOlLONwEs+mdvPmG1vOF3J+r/HwrQuKTOF7q9XcjJYnu39YbcHfL9ltpndjtUbDWyua4+w1c4ExqZbbfmfz5da6Uc1bo4rFcQ4NFcdkubVKtWTNckk/x44V3RCLCGA3jbd20a1ZuQDhZWOjOYy8ohLP12rRuaEvblbaccPMLJj9+U8/tL/42Y/trENOF+2ZslqSUOalR1LV5aCbBr5kfpe0IhHfenKCZ/F5eKy3/UT6D7IGPuctJTsEB7mgXO7Rnk6gVHUMfJEC7JVLpz/yNISA464x+52701DLeXKAC4qp6nC12EKcIEAXsAkyBYAoaWeKjKLg1ZUWroS8QiWv1HRJLdAPvnNVd2LLuzuTCsBhwidzLnnw/8m6TuSWtQAZUGGzQbuQGSFBwYBQtVayq8FU0oJeVBfYAUjNqrf8WtWKnXRqSg+gomH+hXyAbw7HMwHohAiafdFW8VptvXZUt73IExgIkOvmGxndo9W6LL+QEGwgeJS8pc/f2cxBsKqTbYeGrV6xk9550LzBOsZdCCII8242D+4h6627gjIX5USzQT5Q1X3K51/Hzl7lniaeiAxJGIyXb67lRkR3QYAQ2pVUaczmfEbm0UTMKmkrN2rM9WgNr9WGTaorfh/QEZEEy0BAG89LCb8BdU9sr+KWUm7aCrIR55TUcqrCasu2672dvfcDq8PA1EZnbzuCbAFNpWoAsrTaXbZBN4Jjqla8O8JaA/hJYJPa0APY3EvJxjFvsf8+4HZoHU42+McqokPrb97754FLHoh9n2M/BIJ3Afexz3zsd5PPkEtQSb/oIfTO/kwake/6nWy5e6isvw+KZ0vbvJPObhTm23o2s8HkyipVBtxF63R7tiKOZclsrijQY1YyuX4jWQK7aPz5xjfXamvOxldyQY+6p2r9DK8ubToeKutK7cow01wsFremwwIKkU6Ioylbu9Oz3WqpRX2zWtrNaCFfQuZqtFsaFZcl0MaiWIA+zvcnS2jpzHJgWEKDRoqAnZnP9jAFPmlXrFmFOLC2N5OVonEoLiGpwDCk7cVi7XMNxN9YfW3s4/f69rd/+lP7wdMnXjFKcuDtLQbvPKAJQLGo8Zlod6qqYw4RVn/p8GS5hQbMs/7CJF+EA5lIy5DYWZXMXCQnUBfSnVT8evrddVs93VqABe/L8G8nphAkakaDUn4vahf6/7gm0OT1uflfcOJA68b8Mkk68PkdhJTlrYxEIM41gzUZjKBpHVO1J44tzGcoiTjO5DPBHNQ5CakRzMogpAQsvw2axUgAUiYzLa4TWYYQPzBiVvhquWANyQ2KFtVL1omqsqWjWtnELPKErLbsZjTVcVLVkZFI9TEauTYORjDXT0AXjAM0r1P+m5sMUKVBPAH4mvWmUiPEiFSwsXluY7Np5w8fKf2cc6TNidLVPcGB88dFo2tRjyKFz6qaDQ4jeo72e5G0XIgNcYQEB7Obq7ENb0Y+B1TeXUFaVa4p7ioQvGgSJ/cdc3EX0LN58PxC7jWINzIUwFYMaU1I6ZC/ZdA4UlUyV2s027YvYz5dk70a4MTzxByvWj613uP3rXV6oQ6B3JgKe2u0OiHhHjNoJ6gk92hynyYdnESPml4jZZ2nCC6PK0pYxr6H+67Q+9DCnl4rk/fNrqdpIL0LhA5VUofW5DSo3IJIsg6k2PB5x58GuSw4ZX/+Puck/TPZ106fm+R7Sj04dkLSH+jQhclWdekDv32j1AXN7jrSC9t9ge+ui3i7wyGFeuOuKIDd9eVLi7on2qmyWDClQmrAjIIdPVHX21Vsi/nEVoupqp1m58xGV6/ti3/5O9vjooH1EfT9WmQ3b1/bbDwIA38nXOC4wmyFBTDZVTpRwezs4sLWi7l0euwCyctj0RxMF/bkUd/WpFwvFlatuPvKMl4reXW+YiboM7PlCp/AiuZ5tDGlC5NWcGvnJw3bLDf2ZhLbagOAFGyuxGyAwgFPYAUAB09LaOMPz9r2v//Vz+xHz54K6FjYlX0W7CcTDZ6ninssjF5H/wsJBrweswvATI5nQR8XCCySMNDO1EyOEFAPaHWnsBD7w++okHMROotXoqMTYIQEcRYtpCLKsmPHrtQJr6hcI+fJ43w2n5cR1+MG0fq5LUYAIZmczUaScqBBn7eetXnRxsDlDU74w0ArId/QVwzVJmDOMQTHFU9noJ26lUjcZ0k+72RWR0ICGw8nVbgeryZnED43U729NSplmYyftJsWNXDoiOUjyewYzVq73bXxDAs7dGlmQ+ZyVrDF3E2smc/Rdms1a3JO8W6L+15ynngmWlFLQDHnXi+5f2utxkyOqsw3IQBXBBkr9oqzWGED4JFEnu+kC6hquFREsO1AwudfEZ218xYeMy7atjHt15jPQlJ6yQbDua0WtDw9iTyeL25bxxwfGyRn8K6VJcd9iTRElRw+r/iYMwnVZsSvgyQKcnYhgQQCTkGORTKclh8rFR7RR7wum1OeqYaV6n07e/oDa3b7nqCB6bgIMZGeL392XGfHH5e/ULEGL1GYqBKhvxsDcEzyWUU7GOZ53xfk8tbU9LqZfr088DsGDNnXOQS0t2tqALX7rNtZcMyC3H1A7djx3HWs3zovhwgq6d3BsV1GdneRh97ZnUb2A+aB37ELkC2DDx1fcmyAndzTFwsbDS9p5GiR6pz23bFhMdVOlgWOpHNufh6g7XJus9GNNfvn1mq27etf/5Ndvn2pAbpaozzwq9jGgxu1jtTK2e00z4Mlx+NA1ZU4yLOD7J90ZaEkMfNuazfjpdaKwWRmzx6eyzdQCefGIrqy2WKlWQ/tGjU/NYciTJaFENbm2uZL92GEhPDovG2V4s7e3MxssfJWIjvt+UauR+7wfxuZAxHC42ZY/E6aFfvffv4z+4NPP9aiUUWGQCWnSszFyPpDmzOAQSI0B7FETAl+oLTqEi1SEk7qJrruoHJLjlBen78sP69FOGj7Ei2dLxb+PxYMn7f5nG2v6rPkEpItBArmeMgFqOjcxzJ5nUQDdys5oEpTK84dUwAf2k2JzjB5ULg/E9E4fWCqH7H8dDwAp5tIAaqa1+7dD5Wvo6tL5nyqqKXt29lCcUJoJD3I1AkgVFzeEmXhb9crsgqjomfGRsucSgvAod0YNSNPRBdBwqsNwI9qFnlKK6pr0+ZSgJJd9HsCADZgSAlgCAOItOig8UsHB203JIvLD7LVUMXGzAz/WATey8XMyqWd1ZuRbLQ4n7yuz+YckJtRR/M+Njwki4gcpNDZqgBrFsdiRgJWbEGmE3SusUWdtn5uTdByAC20fK7fc9Yn54s2KfIZNnack4LYkJ5gH+4mVYo+73PDaVV9zbYHvsIxwg2lhAPRwuVAUc+sUrfO2VPrnT8WKWUdL9R2pUXJeZG8JgCdgx2VH5sUr3Lx4sXZJv0zfjw+N+bnEsZo3jp2qFpLA1h6AT/UUburGMhWPnlgmVct5b3fXe91F1jlHUv6eO76/bzv536+PFF5tro6VLkdQ+VsRZh38OmTeQwAE+A7VK6nP2zezSLDVnwnVwsXlrIbJqiy07NG1NLNPhkMfDEv7NSu9MDHksXja+36e/0zij57++qlxeMrW86H8vabjkY2X8xVzfH7LHZoeWjZ8B5yKQEACLisVuUqz4MPeYSdIy1GKOTMdFqNhnbsStZm4dxubDCjMiE5uhqc8ncK0ERvV9dD67lmLGA3k4X1OlU7jUpqjw6nVFowQU2kliVswGAc7Q/jXnMcZhssrtDIz9sN+1//48/sp5/8QJUfbU3VNsxMaAclPpCaSZgIDmJjyjKJlpwDmkAL8JOqml2/eyz6tfSqQtdfX/HqSfoqCccdFCQBCK0pAV2I10FbCIFHmjqxPB0IY2ana9qXsVu4sZsOsT1OAXcA8mBXingnWST3DGClo0ll7+me42dDW5XWnSQOwXpM1H6dU39tXguwSwB2JbmEV4lit6oyx2B6r4gk7L+SlAl+R/KMUBX0O/ihum9ps0nEk2TiYunSwiMAlSr1zfWVtVptARKvPZrObTjxWSaCdNp61+Oxtes167VIGW9Y1GpZHf3anlmSVyZlKi2ifGhVBicWCBecO+ZnnRM6IgWL47Vd3pBkcGONIu3Lutic5DxyHy/mgF/Fmq3OrTkz15b2JM8f7xH1elbY8VokjeyVkTcczzWzo6UKUQaCF+BJqxUnE647bVg3XC4ZkgSeE653s4ULCq3MMDuXSTlNEcgibnDAZhNBPKGzHIPCmuttzX0L+5LV6i2rNFvWOnlk7bOH2ujBAqXylZSIFnOwukvWHFq+ylIM81BatwB6dk3ilvLoMdfcZVuA3/35YJWX+sYxIEwDzqF1OQ+8siCa9zPJIRxb7/OKnvv8Xhaojn2O3+X9v1VIZSN+8lA6CzJZ8MsDtmNofAjkjt0Ad6F3AojZm4bX9B2f+y6KhACxRK3NivXPL3RDT4YD981UltVUES62W6qNwe6O/zXaLSuWKhZPp/bmy39W+5KZ33gyEmmAnRuAxsyNXbLT9d9VOOzI2W2yemJ4i6UT8gBswxLHCFhmmsURM7QnwZyZFDtlZjZms3iloFeIDJ1mXW0zFgoewmnMnG5vj0+atlys7dVo5fGWYn/ubYFzf5iN6cMqVcEJFpUyAaM6i3bRqdlf//FP7WeffqCWplcOJavhE6gouneLt2Z3ABeVnWynPKkgYTAmcz2tqGE+kcy3JFsIC3uagKRWZKCsS18nAgrgRCsSlxOXG+jahkBWKlYqGGQjTpF3lqZXbc6QTaQO7tKRig0KM7fkGJPjTO5HAVgIoC1IU+EVsmZE2kCAzQ6c+jdSF5h6IeoHH1a9FlXbhkVvJ/BcrFZWqyI1gTzh7D5yFaWv3K7tYa9hvQYMWFw+itaq46oSuxlA2TcLtMVevXmtzQ5tTcW/7rhPCAhmMzZUigHgTvVLS5M5IF6TWGpFTQ83hUFLBwKNn9txrW29dVcQhdyu19ZsNW292okdXCe4uBbZZDixxeRGGj9Ahfu7WnHRN4JvtKGAKveFEipCRQ7YELnDf8WS3ZdsMJrL55WOBlUrnw3yEMQXwA0SC0xIWpgJQNPOp03KMUL+qjVJMd/IB5MWKWxLugi8Ny3MijSFZf0X83RTu5X2MvmTVas2u9Y8ObXu2UNbh9ge2vQlrMUCMSZx90nWloRlmbTbWQPS0hNfL50ZzGdKGKRZoEnWrizgpNe2Q4VH3vp334ro0JqffD3veNLHmn6fuwApr2DJK67uA955QHns9Y86qGQ/RHJCD12k7wt62Q+ZLDJ5gHWoVD5UAqdfIxEtuxZrI0LJbrNS9VUnxZm2yMoXK0/13ou0slpMNOBnIB6PR7ZeTqx99sBKxaq9ff4re/PVbxTySHIx1Gm1YaLIraVkieQUc2ZILCSAHdWRjKcnMwl3Z3OMoKFz12xBXh62X5IlrEWawRGFXWXU9F3leLay0XylME6qMDBrOnf3f3by08XGnvRbVtiu7e14aRPme+WiUrDpdlLduQtI0AdpdgdIuXkVlQLty48+fGp/9bPfs/f7kSoyqiiZhxGPogovGDuH+V/i56lXkSsY7Ulafjh0uEEvMxy1dkPkj9huodrxkHY/Ll0jLYD+WhyvqPtiVbp/pSeIYwnmWXUyYKaiU06dpygANl6/OoirSlTF6dWlV3hedfLZvPryDlRS3d0uWmpVeV6dnyefwWiWFNxY9J64t4js4ubcYl8yrxJtfSuNmUcFmVqcvU7X27Ylop7mmu91o6rkLM1m2R71YQG6qBs5QHFPlqJbYnmsbNEm04k8XZEZsKDL0UcOOkUbDqfqaDhTlErdZ8G0/tpRpIrNo4VwTwEo19Y76aldyDVIFjrXUHIOKiJAzWdjzRiZe3N/457CDBWAozVMJYaRM7/PeRMrNIA6wMyGkNekKlTwLrmP673NZ8zzvLLEgYXjhVXLhhQD7KjVVPUGA1J6T+aOgHDQTQLgADa2fswym81IGyO38MMxpWnFkleimp8WMMDe2gZziUZk0ckTgR3G0FTxVNpU4Kr6kCgkzJRQ6buuzlMk2GwlmtHvAo1LXJLK7hAQZYHlGHik1+P072XXyvRr3AWkeh7DNTu05mbX57tANXtseet+8hp3fd7s9w8BcS6AH6vsDlV0eR/uW+Vihp1z7GQkB5v9/eyFPLZ7uOuiONi5LhhyAGbDi+lULZPxeGjd076VCYsM4lgo/ov51PakVfNQEVWyWNhsciXWVr3eUuV39fwze/PNV7Zc+LyBEFZ0QjwP02kiLnc3FLRs0q7tyMFrS7rADhCT5zGyhprPYViE4vlS+inYhVdywq+qioOViezgZjSXx+RZu2FNBvorxM8M6M1upmu7aBNyWbTxJLbLKUCLkLpgMzRZBRiaOze29lpLDi0at2FRtt5J9/TJpz+wTz56aqX5yH760VOrliqqlKgoyiSHB9/MgA0OEPhrhtBYFkWBmcDQF0pafVRl/ExyvZM2IvRuzj8LZTLjky5QDjRJTl34b0gxoKKi4pDMg6pPYahsWlznJhYs7NDb6i6RQARJQxAfv9swvTsuHV+oRP058LaSpAVyTHHQc0u0nUsdmCdqThh8OwHQUlmLLYJ3PDah27MBYLbIIg8Bg9kjC+ZgMrb1em8PTiNn5FbL9snTU9vRSsMUmVajuRMK96i0h4T7jqdqAfu9h0UY1VVdVd483goMAQfOD6BK23c6mVu/17F6s2G9btcm43GYd5F2gAEz8gIqK4TYdY8k3LsODx0Z94I6HsuVCDuyb5NB90rxOFw3n2MXFG8F0LGhk7dkoSBgVsjsnplh3e3WcCepIKRf2XQ8U3uQ48N1iErTq3T0enXN0KjQAdqGzgekFey+nLACWCPLSdx+RPvnfxg763jKAq9NsWKzydR266X8MR88+z1rdLtWKDdsE88s6vU1z+W55Vjo7LisBkkF4OVavzQBJVnTvr3If5egchfgpX//roqJ10pkTsfA7i6gylvH7wNm6ULlrvU4fX6yBU62ost772Ovf6j44XPdKT04BGzpMjYBxTzAuutE5YFYukLMO/i8C5/+uQQok9d2Bh9u7p7FBXjNJhPPj9ODWVDciFcfOG0wuPcKi6SD+eDKVvHUyrWyjQfXVkVsW63amy8/t+V0bOPrtwryRIhM9cHOmqrRtV0e/YOg1tlcZlGz5WxNFs01M5bY2uxYV7FabUk6Og898zhy89hFk8nF0aPNm6+93dipVdXyikW0MJvMt9asl+y8g2H00t6OmQ16u3K8JMbGGYXKUguzKSovgmJ5cKlMqBnee/rYfvSjD+1X//Jr+/jpQ/uTT59ZVPedLWJkFmwJxUNgKfZQrr1zAKWSSZh6ms9p9OVuK8xONDML8xXdiDDkZNGF/6RXeRJnQxqhEkIPuWF+FOZtklF4tSc/ywCASpjnf+G9qOZo0yXSOAGWbhAHLSd9UtE4wUYt2WT3HmYrfh+5fRXXzBmi7o/KH7cs87igJL9QWjPaf2ygAihhmJy8D3l0LNjMz5SKXtjLhJyW9sPzjo3GEy2u/+6DC+nBOLEs0sXtWqn19WZF1R8AgtaOSouWJExIbWAqdW/fFtFl0sXY2ng8lgm2QAy7MOnHIHzUZMIMkWQ6nihFoNNpCyTRqcEuRL7A9yGrcM4gUrHR4DzSseCMu51bws70XMl4AWhR2QJIRVVmBA0zQ+d5lG8rMqAOieCQtgpWZZSw3NhoOAlVIVUYxuNmi8VUnRHJCSB/SV6zku4waanLEQa9Xb3uFTjnuuqdkRJyC6o7Kr0KLjRu0s48sdpsWffhRxZ1etbsndn4+o2dPvnAq3KYqMQaoUuEHapbyKO7VN0z7tgwS3xnEv2tYkF2dyFRItxfx6qSu7pkuZXLEQlA8np5QHgXACaAlFR96SosjQPpn7vPun+fajRdBR6rCNPFUXb9vz3eY2zMY1XXsQ9zqM2ZPRl3HXz2pB5C9ENonj7GxMGAHZhXE5gs44KCLm2uQbrmC0F3hBOFFuXdxuKbK6dmN1wQHs+GNh1e2nw+lXRhfHVjl2+/0UIiz0ERUvaq7twctiRbJCUjoEdqRnpAVuulpAWzeKmFivdkt0tbhUy0CRXjemPd0A5isaT1RVVBK/MkqlpHQ/O9zVfM+EwV3nKztwddwi/3djVa2ZRg2AIEjr3NsPVidkI7E+q4Mtc83w7Sgy/GBfvw/ffsBx89sc8/+0JVK6SX/+HTD+zZk6cCE0kMQlwMv6P4Vlz/Q8oBC4/ADBp9oGrr50TLdoNc/jgT0QHG7btE7Nf8Kvka51StTbLlEuYkmxKAL0QreRUW9Gx8OFxtgqF08pDyvqGYcwIMLWpOWuhdJq1LQZtCPh3g/P7yz6tqSsbPPne7JdGExAMWPSpYdv1cK7VI5SKC3MAdYcSIDfZRNfRmWgg9qWK+iO29h6d2ORirYvnpBw9V8bOQkofIhqjVKFutUbFqCVPoklrhg8FAGr16gwBSvk+ETcXiNezIqlkRUJwo1022aLAkSSlvkMTBazft9OzE5rOlXb65spOTrvLjkqQJ2Kfcu8ycOC88M1RbdEZwC6UdqvcRgzLo7wAAwls1y2TzQuVVtl6vd+uHKibtamPNCJZoSUHGsB/pDHAOvT2JjygEFQ9CZrNB5aaNz2blaSLxyloYTYe2IvcUoIlQX4Ju2JhKti9ZW4bstFdd9K5kesZ39a71Hn+ke+zk7IE6Ns3ehYgqmCY0W21tmqheeS3+aOzB9YXZCgvTTWJVhaf/cOxq78NQvQPs0gCSt0bmra/ZiihvrcyC67EK8FBBkVeIZLHg+1SHd1WB6ddOA3a263gfcM21C0uD0qEXTVdz2Z1B9kSlXyPve4d2G8fATdXAgdTd7DHzb2/5uFO5qq1yyRYT5hm0i6i63P9QJq/o2mYTF1KzW59NBGS8DjvcXTy2r3/7a7VvtDQv1/byy39zbRfmwTLZLcieiQqOnW+30/KqZbPVzlLBmHMMpRUYpAdZLTl2/3uzeL2369FMbaBO1FRba77eir2JGzz2YrxHt1GRAwVCdtpARJMQAdRulKxdw5IKzR3tHFIcMIYuqNVXgtdH2zDk1LFDTmZogNLHHz2zD957ZJev39qbyxsBe6dest/78LF9+sFj7aTLJbR+73LsAtb4DEoC8SCXY2FHTMuKollXiP8JXoGQMWlDSoisKtz9BJP8uo3Sw701mJgq89ldrO+6Pa/egzem8ut8bue+JmFqF4x4uQ+cyh6+n8rUUz5fcm/dRgslPxfifILZtF6b2ZhighwIOWbASVIGzQO93FVVRywDf1cFAC2fFl7T5ks8LfHzdCed007DrgczO+m27dMnPVUubEw4h40yNdTe+v3eLQGK1768urbtamEPTzsySWZTAetQhI2A8JVyzeYLmJRjm8wWMjXgZHvSOCzGnT19+kzge3l9bb1WW4DCH1qkJGdgFCSChYADD9elWv4AnjYL4ZkkiUNyn1DxijUZr206m4gw8ujxI1mNKSEeYwAADBeXXUE6UtqemqXLlmyv6jiezxQjpOMJjMrFdCxQFvErdG8ccKtiT+o+geHZgDTjhgZsbOX3SfchmBhQUdaiU4sunlhBEVG0WlsW4R4jcwH/H36ZADhVa7PVcuIPm5H1Uu1jVbGSJ3z7noNUo40Cs+zUfZitSPIW7eTnD4FVFhDvA0gHq59UdXgIlNPFRfI62a/dB3zSoJ4FtUPHd+j8ZF8rjU+3x5au7Hy3813Ka94bHKve0mCZ9yF+lw+WvdB5iH/oBCcf1hdZnm83s6U9xCAbirQiYsLDItHt2unriGxxjpiPhlpwebB28cSuvvlSAIgA3Eg1mMc2Hg1tz/waFQAAIABJREFUMR/5wsHcDnE5LDZ5E7Kz3Nh+662UdqsVIlGoqEoCVx5E123tbbZY2800tqheV0DrYrGyAWLhPQ8TbP6CUhLIqiPYlQH7YuUEBNw0ALfTFn6Ca3s9Ik5HBGybxmndF2xGX8wAUGaKLCwcx3uPLuyDZ4/t7avXdjkY2WwRy04NSfXjftvOT7v25KJvD/onYhQyD2HHLfkB+Bdatm6bVBQIi6Gp1p4bWb8Dm4TJCKC53o1rpHw5dIXhGGVjBtlDrVKfn/GaMpuW4bT/Vy3GRJsXKs2EaJIsBLfEk2SXHRbqtGO9rKKCgDxJRvDUBAddvTdm34H4krQwySWEcYnZuKoPmLLLtdmWBrF7ZrnPooukIabIFEDHwgzKQemi17anpw1tSLiOtJ4fnLVtPh7bwwcYGONhSVjq1q6HU5tNhyhI7eK8b902VHyqlbo1GpE2Wom+Er9IIoHevrkO6eg+7+LccF89fvpYXp2FMF+kEmwgTO9EmukCN5qDMwbYbG08HAuIGAtgieeEn6CXDIQe7ktem+Rzf6+9nZ2fCpQYKyR2bxBe2JTBjgw597fJ5ehPIYQljj60ENXex1ez3pCCRTq74PoDUcUrLyK0KnKCEWihdZPxudvB0Tbn/QrVptXb59bqntmOzsW2KECLOl1tNFgvZNeGtnG7kqE8BKF4PtEGA52PyD6KS3JWMn/Upt4jKH/nmZkHGMn6lQdW6a+lF/ZD1c6hxf8usMh+/xAwp7+eBsVk7c9+lkPr9buuSxDbZhxlskCexZZ0QZQ9pvTv6roDdv9/UDn74dIfMntRDv372InJO0nHgC/989kPz70nXZF0N04c2QjQaqrG5IZBaCuxJqFdAotyMb6x2XCgWR2C8+1yYaPrt7ZaLWx0cy1xOa4sw8sre/viC1tt2Km7ddF4CsOyaq1mNTwItPGKavtQjUlMvPI2nZiGmkusZRI8XW2VYwZLLl4sbTjfGkfPI0QlBumkWjGlWePxOV/5IsyAjJneWRtg2Nn1ZCOQY/aAm0rsCUThYfQYGfcgTAS5Zuf9nv3+7/3IXr14YV+/emPz9drqklF4UCwFXbze2cN+194/79r5ad/63Y5rwNQvpFKgFVjSAsSC7ws/1Hpv8ai6SmZqSjRAXwjZwyN9mGNRJroO0JmQcnQJ7vKeSM7v+KxIcgIPUxBoOiSmd9jBpSUAYSJUFpsucUwJuWLSDsqXMzBGg+7PR1KuAdRGISQmJKnp7rPJHNhz63zzgIbRnTj4DMrs89pXlRcyFcCMbgNaOk/g3tn7j7rWrQMgmD6jQ5vaxXnb1vOptZpNOz3tikVMBffy7UikqXgxt6hZs167pf+Se4j0gHaesyupLkkycNcW5AmD4UzGA2jgaLkDthBFAJZW1FBgLfO6bq+t1mKv07LxeOqzYJ4VyRHmNhoN1RVR+nky+wwG3ZwzxUiZp4tj9MCm8BTmoyqigiqm9Z6Wf9OlJuqyu9sL83CuLWzL5cwdVugq0H4tF0qqGAEiebiWqPqxOsPrtSJQ5p6j8uLZ0xwSQ2nYpxyfeD4Nq0Rn1u4/0nwZ8kq5BhN2Lz0uVmJUcHJvCTmINVIRuFfX6BBbYWPEHNkNJTCc12aI7g4PakqMngcqh9ZS3cepajBd6R3a4B/7ehogst2xNBakfy4LMnn/vu+xZI//UPcwfT7SoJgHtHnYkq2IC7/85S+1GuS1Be9qOeZVd+nfyX7/dwXVvHbl73JieR2vnthluXu8evwSmAYquZlcVJrtlhYlZgfL8Y0Nrl4K7FaTgdqPhGi+efGVFdDVzRd60FibX/zm1zYaX2sOwoMHOYCZRC8ifw4dHw8cm0BstXx2RQtPqdi0MXd7G06X0tNBYjgn8gXSynxpl+O1Fas8oL6iN6g6yf+CPaf4HlxEvHqdxnvFAUVVqOlLu5zyOcseC7OEMu8Boqq2Au3+XdWztYdPnthf/sWf2Rf/8o/22edfSsiOVyOJ1lDgq5WCjefu79iqV+TFeHHStPcfPbCLbteDM4uIpr2hoxtPLVPdbQ60IBcOI4CG/MV81gljUO2lcJ7whHy3S3O3EgFOaE0rxinYhCVtN6J3ErAT5f6WUekAmYCtKg7ALhB3kocqkau8qwA9qgewEEOUBS8IyzVTDFKH1QpzYTY66Og2qiLwN5WWq1IIukWXODCH4rNOmH8t1yJeYAqNRpLP9OmHfSvBPoxIQjCbzhZyLiEGCgbhk6eP1MIl3fxqFNub64HkMtwbtJlPel0BB4t/s1G1ThvLKxezu0QkOK8UivLYHE4xP99qhgu4oWGj1Qmb0h1iXFLDLJHXHozoYtDar9tyMXWBd7DJc88Z/6OOUbhmt2biBVik13rGup0zieYrxb3YxrRMZVMWqkKsvdQpmc507brdnnL1qJjY4EDSQTqjxIdiSeeRFBDmwYAc11gRVuWSQF+CDTIlawQrY3ZQtWK1Y/XWuZWjjtUkeXD9HgbP1XpkzXZHGk7uf1W0bI5Dux4dJBVk4u3K190Y3nMSk8+c3Yin/5234Gcrk+Rc3gU0h9bLu0Ayr4g4BIzHqs8sSCafM/t5jgFrFuDT/z70+ofwJflcAru7WpLpg82iZfZkHAKhbDmavbjZY8jbcaRPcPr7d1V62Z0AN7GY7mHInFQ0mgvJamqpyBt2mwz64+lAWXcIzFezoRsdb2PRt0uNlq0XM9st5zad3NjVm9eyD3MGnqedszg267Tx9tqJQpmmEkGLJO9Lqhn5M8Kq3IpFiV6OyqbfIfJnY+NpbG/H66C3Y7eImwT2ZI4Z7QZ6IWYJ3pacYRZdLlq/WdJC+mqE3ICFp2BD+Wn6TE3kkfAAA1Buc7WxZx9+ZH/5H/7I/v6//B/28u2NvDmRR5TZXZfwcUS4vFdwKJsAbztu7aP3HtqP33tgUdB7YXTM9z19moXF9WEhbE6LGNU2LVQnZ7o3pA/+klmJ31WeTZhUat6+dFcSn9clZBLdk4CS5mX6awAzr+zEC5W5syefi1AUUsa1IQqRQqomRV5Jh8Z6Vp4qvJCnl2yanBnqgnbaWySbA3bzeBU+i8+0qPSoXnE24TiweeN+gawRRVWbTpcyhf7h+2ey5gLsaKnzYfjv08fndnN5Zb1e13rdpjYfzLpeXY/txTcvFb5LIDEM324nUrQUiz5azf2eBHRMCpoq74lgospjF4JpONc5AWeqSY5xPpuKyIFcAGCHsclmj40bsgdmUcwqJ5OJqnixejcrl+wkMoxQnUPoYqNHggGgMbi5CfrAinWiyGeX0um5nyWbMwDYdiVtKLDhI6y4XvWuAUkNAiVSGnwnpe4As3W6MvJ3VWXngbScBzo5fPaSZvVuIF5vn1q7/57uZ2b4Ue/MFouxnk08cLkGReKttnhocu7MZtORwJCqzhsJgQWsfVbR4uVU9wmENNd3Jg5Cyebr3WYgD6AOrcuHFvs8gEhvOO4CyTwwzoLa71p45AFR8rX7gGwa6A9hzF1Y9L3ALg+hk6+l/d6yB5NX4d3na3m7nUMX9NAJy7th0Oqw6IiNSIqVcuicpSnDZsCQuBLiOkoFW44H0rJVCju7efNcDLjR1aU1uuf+cGAx9vZre/n8c29JMQukJSOHjZ1ha6Rk6mJZXoNYgimUUhTrte2ZjchGirnbyiYzKrutlWolO21FYnG+up4puuekXZPQnUqBViYkEYgxrbqnDLjbhdkK3dJ2Y/2oovnJW1qZKzwtC6rsYGzyB/DhHDGrl9emtIZre/LBM/urP/1j+6//53+xV1c3tlhurQFjtbS38n5rtUrBllucPvg9Fm90Uns7PWnazz5+z/rtthiatK6iJiJoB1XvTCYA5fIBn4f5rFAVlhz13QoskQY42DlqaVaWEvXyu7L6uvXQdP9PzA1VqUEwSNmA3d6fri73KvNWMIiI3VmlItSEP76WeX6eJ1rTGXBGqCpyFt1Q3XlEU8mWG3fv59z5B/Gct/0uSdMuSu8IzR5gpL1ItA7vUS8X7ePHp1rIa3V0dwjDvRPw4LxvtnVThPceP7BCaS/geXszsrfXY7u5vlbiORX+aadtnU5LVl7MVusNOhFzAUG9UbN6qHicxl9WtSq25r4o2QvZb7jDzGa8v29s0IYyW1QSeQ0DdW/jTadTGw7Ii6wI9Jh7C1DD9fJny2d5EpoHn05+BsjB4Jo52xLfWeQTpKUXy/L6hMyokQIyjN1aINfAIk0CQJ8Dw/SE1IKXK883tmNihpLAgUawVrMawBXkEwA4reVFTEDsqXUePLY9+YK9x1Zvd20+GyqhpFHviCRUadSsik+mqkPAbuAawgr2Y8H8+fbe9lFJ8icRnmc33ocAML243wWE96mQDgFEFuCOVWx5r5EFseyxZIucLODmfbZsQZU9F4eAL28T8K3zm7Qxk4O4z0lJH3AemOSVq4eA69j7Hvudu0583glLfgcw00wBynEqX02ZZiGHzIkPJJxPbHFzrUwrROZo7uLZwHaFklUbHSsiYt0t7fLL39hocGWjwcg9/YLQG99LBvssPDUYZmqB4LCxtSbZZYGByfGyaA7HC6WPL2gbNmvWbtY0r/vqcmLLTcFaDQ//TNqvHmWyVbQPKwIVFPOeNW7uVJL1okW1vQ3mGxtMALu9zXCqoH2Ipk7icDRH7roPWLL4fvDpJ/ZXf/4n9n//4hf25upabcwaThIo0LceMaN08S0G0WUJ3okegkzz+x8/sQ/Pz5SCziIKOUfuMYo48JmbjHGTikxEk3cVWyLavb03Utq35OHgOFXRMfNLsyZT8zjATmzRYMCsbD29dyKo11G4OFAMvOBzGUAwaXnf3jfMBTfeUqUpILNpiE0hOX1DYC8pC8xOlWu30WYAV5Tks/AxaUMjeZG5dJjrTRFg40u5way4YvWC2QcPe8EWq+TenMo2xCuyqop/NBpZr9dRG5ONCm/z5mZqN8MbkXiYE3K8vXZkjy96altTMdFdgOUo4oYy1iBNOfmHJG8+H5WpMhZXhMJuPSpqvlIl6O1cT22AbAVTmHubdiJmCWM8MxsNWy6Iz/FUjB2eor4DUWwOwnJajjxzzSiShpDNZbfTlnSCClnsaOznilSAtDCdXAaxh4cAsNzLm7IYUtPfEUT4DNzPquxCFiMsTFquVG5UsgAyz+O+0LJy48Rapz1bbfd2/uiHVmIsUSzYbHgpgookEVTjCPaZ3yEz2rjritLnExPqwBD2TDt5Dt0S3RL/zPsCzO1GK+XacggsDnW30utgeq3Nq6qOVVi/a0X3fYEqb80/1rm765i/9f73BbtDHzbv4LIAmP3du8DwvoCb/rnkPe5qabIy4pHpO2zfaSaU6a2yq+QVpSqJLLv9ZmaDV9/I7WKHFdWKYf3cyo2GrWZTK9drFk8GNnn7wsbDod3cDLWQ8LBCCQc4EABjjMvCgkPKah1L5xa1Izm0YAoNLZqF7HowlcaOKgEmJhjGrObVeGXxcmedVsWWa2jegI7r3fgsTYEJpIm1dHirtcstmE32ms6aez2AOFG0mHnSxp1JWFCUfACduwJjDtPotX34w0/tr3/+5/bffvlLe0Frdr7SLrpRLVpF+AHXsCiROuePjDhIDryGtzIfaQGUo0etLHlEVUGwnmEHKyBpIyctyPSD7P6bvliwcqsiSFdfMnhOEspDlFAIcFWhlsrYSxNv0qxMWaYVnS1JGSkTauaYCZkmFS+UbpNySGxWqMAAuzD+suU2FutR/pgsyhs8NPeaa95+NsUAwaKsiOGKGJ8NymS5shpymOXOup2mtWsFe3DacmZhEZu3nVVLOJBsLF6vVLHV8NDcbKzX7YiRCxnl9fXMXl1eqQtBujZV5HA0ls7yfa5JtaLZnf4wf5VEgJmYi+/ZF5AthzhdbT+1eLnVINns5crDfTObTmVwABgBKOObG1V5jXbTbi5vAugvbBXP1dEQEYtIHvrfxB8BlCEYmGdWzEkqud3OmgBSyJ7jeazXmzaJN7aYu+mCazC3OkZMH5LQVuaT/Dy6UKQ9FdrtiOwBNhk7QIQBGCPN8dgsVZvM21pWqLWs0fHor/7FD6wYtfXas8lIrX42CYqyYsNQb0iK48J2l1iEE+qdgiBrkUlBydMW2JQlaeZZEMvrcmVB7diaeGhtzq6F2Tafuh5hnn3sZ/OO5b7glwXbQ58rW/Ee+/zHAC4PE5Kv5bIxs6VpekeQPenZE5ggaV7Fd/umoXedRt3sexwq99OvkVe25t0UHEuyML6L2ngXEirtTUgYZ47Gzc1iNR1eaUY3G15bCeZVPFccUOPkXIv4ajax9Wxqy8XI5qNLe/P1Cy1sRJcw94pl7EslULR2VFNrCeYW0SrK2ArsR8WfhAH81XAu2y4eLGJTcCUZTeZ2s6DV5QGfVH04njCbUVryFmf7sjUrnt4Muwxv6CRPrttwYsnlBKGzD/4nK0TXPrcEhPhpLXTSIe7s6Ucf2s///E/tH/6f/8u+eP61TSEOwNSDiakkcTDIZ2r8AfSoSOsVomRO7CcfPbF+O1IrFyhF8Mx4kF07x8L/7bBuU2r7t+dtqiwSz82Q0qD3Cc4q3npkzQyU9eCq4teY7b8HryaCdha4xIIsua/cYcW9Pt0s2wkbLGZi5QbyUnphSox+eR82KLIpC20rWZWho4ToFI6L60Lly+YkWdiTGRFzo8FwYs0GRsRrGy3c2oqWXbfVsEcnTXlkcm9Q4ZPsfdrtKENuuXWSUF8iagfdhw/P1U5mo/TFq7c2vBnK9LkTtUWeGAB4xaL1Om0rFbfO5Ny4REUztHLVKoG27zuMQPCQgXJFIEV1OY+XtlpXbLEqqIIbDoZqv3bbbbu8urJiuWDdVsemMzSkW1vwjCC4Dvo4rjft0qQa552ohmGAetuReVpB4JcEsNICX+2Q8ngSyGoea7MFiDnRxq9jq9309jff4jMVYT0785L3o42pMFeqvbDBq0IYKzetWIms1r2wcpVIo461Hj5RB2Y5nohxCrAmSQmy1pO8wK0B3xk7O9FPm6vQsk3IUTxTPM+JDjENFnlgd18wObTepYEsC67pf9+nWLnvOpsFzkMtzrxjTr/H961S06936Fj1mglBJX1gh4AmuQDHgCz9u4dOZPa9DoFp+oLfLlIpIfldJyUB0++Ctw+IkzDGxBWDRQyw4w9EAAHdzVtVYrQltvOJzVcL6108U94WjajF6I2N3nyl1HIqu32hZLOpe2Xy+jigUECd9CJVNzjGozGSQTQLWQNKOLID3ChIUl/KjogWixzdl1uRUwZzlxXwMAMsaPZoe8neaouTQ0HVgIJytjubQHxRPtzemrWyRZW9jeaQX9BzAXbeXiOCRrM/VVLh9ddbe/LBU/uLP/339o9//3f29au3NoXiXiregh3YI2PikFywCtltgOXD83P78UdP7bRZ83w73CfqiPVdCC4CegBJ9x1kDubtyHSFniyQtzcz1z6wabUc3wrJQ/KC2G/gNhsZRM8+/0tMr1XVuWV9aDEFQgMv5uaPnkIe3ie5b5KNkhh2SAo2tKndAYZrQsuaat6zBtdKaYC5uN1jurxz31LS3gOLj0BgqkfuE9pqo3lsManlpaKAsdOs2HvnXTtpVeVU0mpF9tnXN/b0oqsZH4CHaLtWIusOQsvCTvs967QaImCMZgv7l98+l/wjqtXkWEJLbbqY6TxD8KBdCeFIf1egaUGbHkhN6NU4d1Sv/JMqtML1E0iUnfCDd+RmZzfDsX3z9Y0t50vr9po2GNy48FttVFJDtnJ98Vgez0MUAOgyOGmD7ge3QztqqDWZ+FlyzpJqiCqSNnmpRlUVW0EkoK2kFmxOk/ar0jmqPj+T/KBale2aOhhySPJNJhtQ5m0yEahFVu89slK1ZY2TC9stZtZ98MR2sKlHE+udnFqMd2Z43mjbRq2OPotboQXNaJDEeKscwPVgXu4jbAnVNJLRPPd/SMLICMzvKiaya2fy77Qv5qFKMVln8wDh+1Zged26PIBN1uB0N+/YZ8z7Xh7eHMKQQwB7C3bpaimLkseALX3y8oDtmEA9+/Ppk5H8Pb3wHfrAeb+XB3LfPRavDrz+2WloL8f4SkVMsmW8sHg6ssXgyvaFrfvyjQa2r9Wte/HU9ouZreKhLYbXNn7zhV1fXfqDvTUbDMeSALBwAZrsAk+QEKi1RavIdWE88AzUZZMFC3MysdF0JbNptT1LDM99vnc1Wen1mH3JmxHE2ptSEkS73+4kIqehwkJLlUVSObtxXFjOIph8e7uaMmvxNiZuLHAnWBSkj4K1VsR9P7an7z+zP/zJJ/abf/wHuxpPbTqHrFPUbJA2JqBAcrry7ViA5bLvmXVPHjyyn/zoY4tsIXEtn4+Kr151ogCSBG9JBoKIKrN3bLXkHqS6dSbkO72cg5y7o9y2P6F3034MRBcv0jwANW/X599zzZsjrLeCZeWlFit+IM7k9Nmg3yNJtcc15b6jgqP1zDVlw8KLcd+4jZizcRF8uyubb0y4LwAXBaXuQtbcZKHqkjkZTM+zblPJFZ2obnMW3qhp//T5pV3029Zq10QgEaNwt5FdHNUy57LHhqrOBqNkz18P7NXL17pf8EXtdDr6TBy3J3Eg2F+TTmrn/XPF9yhlXHowPB9xpylL/5k8hxCzkAUASKqe6DyUqrZY7ez16xsbXA5lV4YLEMQdzg0uRdxX8+VUmzuOlXuC93DmrydAcG/RTm93HEQEViF0FSDj566uJgILhPK8FsQr5AZsNNod1wDCmIYEJsNypW147h0tUsAKwFN1V6ZabXpRWK5b6/w9K1DVdc5sz9w04jgKtikUrdftyS6Q2SYXSrNw3GWS5PFUp8rXoyTU15nRvJ80oSGpI/GEBQjdbSVfR5d8PQsAd63RecVK9mt5r5EFvGPFRBYzsr+bBbdDr5W8ThqAD1W1eQCXxaBjr5PLxrxPxXQIIPMONO/1joFU8gHSJ+JYuZ19/fQO4/AuJ6EBUwHsBXbceCKQxHNbLCa2iRcasq/mgzCQL1iz/8g6zciun//WFuuJFdcrG7z83KbTiYdTrvc2Gc8191ptcJlgRlDVLIsVwmeEHgfCn8SxYzYj8JUQVyczSKdWKtlkHgvIFuudDSexGJyaATD3QGME2OHXud7Lzqtdo5rARxK/zBBhs99rbgdBZDjb2RzfRo5zDWPTGZIsNlSetCppm37w6Q/txx8/s1//17+34XyhfDQAgjZmTe0yHPDLxp5WbT+BO0Jfs6dP37cfffIDa+1nEhjTuoUWTstOhWBoGd5eZ+2EXUagryUVnuR2LDBpYTjVnc/XXMEAGcRJIwkAJmCW3Szp36nXd/anJxoI2ASW7mADrZ0T4ybPPl9MwA4A4IWWct3ZOFUf0hOen3QEQluV4+CcUOEpIgdz8R1uNRWZLDO7w2zgeoLA2itKqPWPz3r28KQu5x3mU8ydPntxpUrsyeNTdQe2OPGgEdyu7QEtye1W9luQT2BeUgX99ssXtyGs6EBpDcbESZF8TrVTLNqr199YYbu1TqtlvV5L1ZfallWE556qnZxHiFJq81fLYkSSFAJBg2PnlAzHS3cRWvg9y/FNxiMbXt9Yt9sROHAtIS0hgGcLwSYA8ocqLnSoEa1IDwBmA8Mxkr1HxTkaxjaZTn1ZIB4oalg881QQLXJiRvvGqNUOelZ1SOpWqdc0qkjcV2TC3WjLMxMqcr1zbqV6w1q9x5IiVNtdSXYgs3TbtI+JHlo4w1jVJ84vbA54Hn3fll4T012BW61msDHz9cn1vskakP3dQ5VTenFPg+ShdTf7usdAJ6/iywPaQ8CWBef0z2XB7xCgHVvz73qN5DUPvXbhF7/4hXR26R9I/1Leh83+bPqk5/18+mtZkMsi8bHXus9Jzju29PtnL4BuPFhza8xxCxLprmKiVmJb4+y+nNtsdGmL1dzOn35i3d6pjV+9sMlkrHDX2fUrW4yubDqb2ny+lMEvbaXJLFbLCXuxFvMO6d98VgXoQGUGDJVNVizZ9WAkEgAtFqjr7MghN4yn2Dz5In2pJGdqN37OKe21sgMVrVKG9+ckmocFehQjTgYMC1avFCRPmCw2Nl0iL9jbGOcLyrxQ6dCWRIpAi+4HP/k9+4Mff2p/98tf2NUUD1Go2x7eSj4eLTsqBEW4lIlliT1JwXb27OMf2Z//yZ/Z5vJzCYXFwFtvtbBDouA9mLb4IsBK4bt8NRcBeZkku7VWIgfRfZHIDRK5QLAVS2QjqhZDpamZXZidpB+gsE46wDmG3voVKgqIcxFmvGJjBr9ND4dFn+jVHl6mq5273lB5O1BD249tLfcYpCu+IXGEd09HMfeUa+fBurQ2NzBnN2ubr0lIKNh7520777LxaEiovS0U7VfP31inUbGnD3uqlKbzjVXwaYzn1m831FLGiBhnlVYLB5Syffb8tY1uBgIapDAs9oiq+Zxcxw76O4gy06lSE5Ca90j/KCGchtxR1eZKzidhjWC+VizVPKyWoGE8KGt1yiPdvx5xtFcqAnNNFvXLt1cKN4aAI5eWML9TmVTY22Qaq6PCjBEQgvHI2WTjx8agVqkIyHEcuryeqKU6HozV3gU40QJiV8Z1aeKOQqICGzGALgB2s92+BUXOOVVjq3MWmKIFa/WfyKbs9PH7umaN7qlIXdxb7ahl++Je+tmT3rmkDLi90JWBuJIhS94uN8mmS50XHHJoEyvc2Nuc6g4EyVPS4s2rTO4Chrz1LQs8yfvlfT37fBxaw/OKiuzP3gU42Z9PCpP08aWP8RDoHy5iDiPQrYNKegfwfcAr/XvpMvPQWx5E3ZTg8tCFyYJw9v0O3Sh3nTwcyyF20JZazWdWLRZtPLwSCC7nI7EtrVi308ePbDW5NjTCzAWmrz7z9IPpzGbzhbLKeEBxO2FWp8V/X7B+F+d1/ADRZnlwJnMeWlqtZkOVztXNSLM4J8d4NhmLxc1opp0miwICRi+6AAAgAElEQVTBrbDIAC8o6lRXMPKoRhEp8/O4prSrzAOXmtFJ08W6Xthbt1nW4jmYoRfb2xRj6Y0797PAM59hQaQN9fSj9+z3f/ix/fN/++/2ZjRS+CtzN/RfABjnWmGYtLbqTbXlcAwBDT740U/tb//zf7bp17+y5fhKixUmwHTIEDOTjadZn/64rjGp5pJrnNVtqmoLbTiBeWBjCkDCHI+NyrceAtlTvZsDpu/rZLaX3GsyJKb1mCYXpEyK0SxyjhMBuyKHQuK5HP2DFyiMwdWOKtgtv5zZCYsBsHNnGNqgy7W3S9F1UZVBFJnMsBQr2cN+w/qdqtUrDYFgoVS1f/j8G13ri37LLk7bFq94TZdzwAz84GFfGyhimGqNqqJ7aGX/079+oZbz2UnXavWaDW6GSjrvdFuqiFV5qwpz71IIIEhFuPfZYtES9HYb/3ObOEg83H/oDGkTbsWMrGDp7/E9ReQTDRtOVjafzgXsN9dXtoTBKP3dRv6g8mPFF3aB5+tOHQNpAZtNn22xJdI9VhNxqlwr2T/96ivrtJxNytwLcg2MTwTpPFto7GhZ1ho1T3/gHigWLOp0VCFLWoSDDCbq/ScCvfViYp2LD2xbqlule6pjitDQbjxZnOqVYFpa1Kcn5zpvgDbAhSVY3oKcXRdxX9EsUpq/d1KU9P37jtX5bvXMVjNZYMorTA618tKvlQau7N+PgV0eKN0XjPPwIa+aPAaqecXSXQCbvN637MLyqqz0yc2iafImty92ILQ1e/B5VeTtopO6EfJK7mNleN5FSp/g7In1BW9nG1zn9+68jjVVTOrywp3cZ5Oh7daxevh442Ege3rxno2/+gd7+/yfbTGDjEIop9PQ4yWWS5BS9qruoFETpAr5g92/nLB2O/kN0rbC1okFZjyayQ0fwoIiTcplCXkHU/cEZPGnlbhV1ExRjEyAFSkAem1+iN07c4nTJu1Fs/FsLeaemJaQS2o7qxULdjMh/WAvtxZVecErE49BRMNUKw8ePbBPPnxmr75+Ya+vBsrcoxWLcwWG0J4O4EGvkCLEPKVlt93bT/70L+xv/haw+8xGX//GPxN0cWjljao1ZOOENyOmwsBRyJUL909aKpDccwkTkk+qGB3Ru52hCcBKmpDZMPl5Q0f17TtDv6uC650XqFf4nlGX+GkmbUu+R2tSFlGBRk71q115yLbze2uvTQ+aQxZYHGHYkHhaO3pIKsW9iBvM+EqFyi3YLfBXJB18vbJ+BzYmVUtZxgDMzn715SvpItFdfvDkXCQmhZOWSLuf2Xm7JkkBR+FtSJiHFXvx5kpmz3QdHj++UE7d1Vvs7JbWbbf0O1QyuJYo2YBuhGbGZZuNx3o+0IMyz5SxdBk2o5sFYBUmCYYkMN59mMUbizENr2FP1tI5mcyXNp4t7dWXL9QN4brwexyfLOzWq1tGowgldeJ+2BA5kaQe1XVN+ExIH26uB2qHdk9P5N+52Xh7Xw1psTH3clBp1jFgr5uV3DEnaradZFMq69lu9x+rJQkIR/2nVmxEVmp0rVyuyxwecLdCxagKx8M3Cm0ul4hLcrYu9zBdF4752ObeZ/IeLJteQ9OLdLrCuwsA8tbpPPBKPxOH1vG89zq0jmafr0Pr+DHMSL/fobU8+Xr6v9liLAv62WPOA+DbNuaxi3XwSqa+kQXC+/xOHsB9e/f9bgeU/eB5O5rse2ZP7Le/H9pruMGzQ1dbrmLL+cSmN29EUsEkmrmFO3kwDyjI+mc7vbS3z39ls9FIfn27HdZALGBYGzEP24iiDRhFDZ9Z6UYvsrhvbQtxhfRpFiUsiDYbMfMWDPChXge2IjEsxPUABoDfAlBVTpt53M9ya/02PoLOsITmz6LUEcvOZyG0LVmFqDQAu6hStsF0Y7PVXq814b/B3BgdIA4ePMhnF+f2wdOH9ublN/bqchBkBbSFitIvuSjY/TnRLS1i5nqcg7390c//xv7T//w3Nnn+mb381/9X56wYwAIwpQ3KLhsAxhVFjioF9+jkT3pOlNwPyYPrQOVwhMiXa5yI050CHqKFQkUn4kowc9aMzyHy1k5M9y0SDMgOYZao1wwRQfwo7EsX2y+10PG9JGVbaQUhCd3JFsg7gjOMTAuowAOBBoISmwylbgPOJVtCUkGUr80SlmxV67eqdtFxBiHXmmrgX796pXPLBunZxYl1e63bhAeYv5A1nl6caLbFvQDNPmpUbb7a2xdfv5SkgQW31arb+88+8Ly9ONa1TIpsNlmq7sXKxEmEDd5aiRz4YQJ2Yj4GGy66BYn0BScgqmLcRcjk435m5s28LGo3dQ4GV1Mb3lxJkA07UTIEZmZhPqe/o78rs+nCyxI/2Z0SBTCLhnlZqTZtMJq6ofRmJX1f/7Rri8VMwOnkEyo3/EGbAkiNDghtZXYnUo0bpLdOH1il7gL7SvuBlesNi1pdq7ZOA0kHuYxn1MXxzE7PH2uGL7E4Vnts2IJOlw0fwOfk5FQAcJJkj8YwBYp51SDXxxmc75JnDlV2xwAlvc4dqvKOFQF562h6ff8+v3tsTb4LVLOfMfu+uYB2JPbtO23MQwiZ1yNNvpYtI7MnJm83k4fUeUiedzx5FzNvl3GovOZ96FbJC3Pt2igEuIjGF/OxrTB+vnkrw9k16eMsSFFLi8cMmcHLzzzeZ+pMPF6H+ducakv+mjsbTSZWaza1O6Rt1cRqSwJdX3Sku2HBB/xoSa5hR7qDS71GC2pt8/lK1ZeLw9nlY/Pl7UqcHghwPYvqAjYXODvotWolayJDKBTsekzQpEJULKoWrEmCgsJfcVnZ2XiFzskXZckJguauf35un37ygb16/tyev3htK3k50hYC5EztMxZGae+abbEGod3jtPGHf/kf7ed/8R9s9PxzG77+yiIyAJU4Dv2cSrSo96GNpbQFMdJ2An0X4oaZXSJ6DdW+9HCJls7dAW5JKXxW/pfQ2v3fgVxBveZ5MQKLBEC9mguuKWwYIAwEXV9CKuC/ABszR/7H4r5EViDnFGfFwq6j5SUQDNdBga3oJ6VBdKswZ5U629XxtmBr+abWdO6wiKtX6yKnIDsQSQZmZKlkv3n+Rq1xgOE0qlq7Q1WGbyopGR5HhZXc+Un7Vr9JqjiEj3978couL6/1Hvx+N2rZhx88s1m88OoEFxK5wriDP24sgCYsxna7bQuq1SV5jjtZj0kmsiN/rmFlIq/CxmAck+XnekGOnXv8ZjCyiNdp0conjX1l49HIJsOBUsypAPW+MHZrDa9Ia1VVm2pTFgvWbmHxVQvP2d6G41iszavrSxk/sOni3gHsIIOputV9hlVdpJaoWpMIyDGZ5vvlqkW9U6t1+7YYD61x/r61IsJZi9Y+f0+bAznOkBU5nVgz6ljU7dkCIhsLqpieCdfB28B5Dinch4lpNICbLNh53a6EXfwdyU2GrZkuCJK/J4VD+t/pdfLYWpgtOrKvf+g1844jDc7p98zr/h0rRvKKp+w5y6tKD31Ofca0g0oagPJK5SzIHKvmst87ehAZkfmh3cyxrx8qefPKe9/Ab0VbxoePCouG1mJ4afv9ysaXb7SjJFGLNl/3tO+RKNMrG734jc3GlzL3BSR46F1Q7DM6eUuu1jZFytCgLbXRPAY2IovIar10MS+7S5zV0WhtiHepyRdTWr9qVYxIeSYuvf3BgsKDT9WAZyE1HDFAvOZFr6k2FNIEUdvLRUNIDgF0PMdxY29rvDgrZWupENzZzQyD6qIN453FSBQCWYR5Iuesd9Ky9x+f2ZvXl3J1WW32qvqwG6O7w+fxGJWCZkFiktKuWe3sw09/ZD/85ENbTm6sXtxbV2nqPq/E1xPAq0FBL0IvZ+4SXPhDZVqQhZNLAQRGQZelFqMIKMEh5dZmzDsAifEz7S9vhSYsTt9ty71FZBgnCCQEGV7ytpJDtxgYm0lrCbBTLI3amAUjgxWWpLIHSasIujsWKQBOaQdoHCG08Fp4Toa2KeA4nsydGKHv+SyM1qcVK5Jy9KKKPeyfiOrO7JWF+svXA11vqpRuq2r1ctk6ncg6nRMlEYg1ulnZo7OudVq0/byFe3rSkbH4r3/7lY5zSju6VlEw7MMHD2RwgL5tu/GqHNbicr6wnVig2GtVVJnZ3tuNs+lE8z7JF1YrVZB4RipNgcDieGWjUWyL9dK7CQSwAoxUNQWA3uN5eE7Go7FtkScIdN3lhOurSq4RifTiXt4763bb7i9boW3r9flgNNBmVFsI7MOY79UBHTZkvCdemLXbHDu6KLw2aeE4H0GEabYd7LpPf2RF5BxWsu7D9/UM876asW2x7msp9od7QHGNslTzcxwUNJ6wECqLdBVCazpJcb+rIksqxbyqJ2/9PdTyy9v8H6rIjq3Necd7qPV537Zk+jWzn/Ou6u0+x5oH1gK7hI2ZtwvIK7XzdgHZrx0Dwfv8/rELnbdzOFR1ZoEuDeb48CF2ZSEiD2w6uLLdem6r6VCGtlgPja4vrX3x2Orlim0mb2z4za9tPhnZcrFU0jOZX1t0PlR1C9h1BVuQKL6EtbeVYTQgiJiaSByIGuzCkyoEthjkFgb87KKXsduG0d4hGgi7MXbCEdZkAKEkAiW7Hs+9lRmvbbUv2OOThvsmhqqSUVSvUbKqBOh7G0yXhgc9ZOlWDYAxm8yQM6C329lsSavN27qyQDJkBUU77zY9R23hYN6Ack4ShJztHfTYPZOCANBDh2cxbjbr9uTRhTXKJet3IzttNW/1doAdCxskIInZfeB46zrByiFnRlqcwWYruxtO5mowAoOVStDL+RVOzu+3NkdBYrATucatxpLWqMf5uE0YRAkXPDsoJmkUSsymTRlalmwu+DsOKYA8VRPia1ipVHe0tGhpOuhU3UmmRLtybeN5bDXcN8TGQ3doJpVegQp4Yxedul1029592DL/K9kXr7GhW+vewjKOm4GsuacPH9ka84KYFI6RtZt1e3h2IrceNmSkKOA3+a+fv1T6uFIWJtD+d9Y/iezpkyeyLGv32jYe4XZC4nZNx8UiH88mFkU1a7U7ImQAasylo8hZmrT6OQ8CERLB61XdC9+8ulZ3Q4SZauM27Ruw4uuAHGMDnp3xZGh7EY4gcTlppVwBREkXIBbJrN7EbLkoycRkOlfGHzZol5dXuuZYtjIXh5jDfcVmtVGrGdUtx8b7UpUTDqt8xFLJmt2e1Rodha9efPTvbRtS708ePZVwP56MrPfgidsDQgbC1YXQ52AoAHNas0UkJZtVALt3c2COyxNO2ODBYH1nz5UHXOpMhI1Ydp07BhDp9S9bpOTN7RIwOLQW3wdo02vpIfDLAuWhn8tWgHe9f/bcpQX1yWfKe41vgd0hZM6+wLGfy3uzNFofRN2cXut9ADhZKJMbKf3+h6o9KgwkBeQp0+ZZzyeicK8XYxu+/cbKdUgja599NJtmy6nN3vzWpuOh5hHsfFUN0KNHqoAhMDMQac02Cl+V32ARGcPKE6U164KyTHvEe/I8dLSIWBARztK2ZAfIwgVwQfggsRw6OQsdbUokCdcTZ37SOp2stvYYfVQRi7ClZ+Tt9tZrUD3JT0VMShIPWDzrFbMGoZVrs+vZTukIsyXVXUgcwGYphF/2mjygOxtiAEz+mgiFRWvqL1uZQQPYdeX2uSen4oyaVeuftqxRrtqDfs/OO5FmnyKF4G6P56LS0anAvK3ou3Hsz4rwCUJb7V2OXSIuTyQFSUq5rn+QEOS1hm4XguCOIhPjENmjakTvX1CFpRSMMLdLwlnZzCQxNS7mxxggtKuRVARBOS1OiChUfOjvJEwPiebMfZjnspEgzodNCtcUQpGfEVMaAWxbgnqf9lsWIdgvMxPyDcjnr66tuN8qlFfzY9tbvVKx959eCIR4LxiDs/HMHpyd2Gm3LYE4idrtdtP2+5L9+rOv3D1nvpQ0AInBg37XTk5OrVQp2vlZ364ur/V5qXroonJ60LKViKSiMoqoblw0DrO2ibh6g5SC9p5XVkU0aGTkDWd2eT3WfSd9KPZwZtbp9mw2GYuoA5szXs5sPp3YXh2PILI2IngacjnZ79Z6XUgjSG2ubwZWrrj2bjKZiRBD7h6bBqQ8ipziPkPO0GppLCAyTBXpC4GrG0kaOg+eCKA2y42dffTHttnHtl2urHfxUGOCcqUhecMSTeC+JH0ioMVGmQoPsov0dlTxW7+WPrtzVjD/5Wd9VucgmNfaS389u1ZmASMLVOl/3wck8tbiQ6B3rIo6BNzHjuEYKOat1cnX7mrBHgK77Ge9s42ZVw5nASULcHdVdnkX8NBJOtS6TF+gQ5Vd9kbQzokFa7VwdlSd9s1Kc7vCOrbRmxc2mY8tap2I+YYbBN9bDp7bfMgcjyw7z59TQKcy0GBm0baMVSVx4xO9onELeWd6KMrSQTHnkp8iJArageR1KacMdltZLUuqHqpD6bBgXVIZohtCfBv+Po3XFouZaRIk99vM7fBVXKmtRgQLYvNu3T0hocyPF4qW1HFEFW9ljuZmMcSLDQL0YLUl7ZdXkN2GSwQQs/OsuncirSnvEMotH//BSgiphX24YWEr2YPzriqdk07bnpxEYRHz1icWVYAWpBvOCe0iH525kJ5WnteI/ifxHgSm+HueM48g61Y35wtN8rDwmlRIAA5EEz6Glt3Q2nTvTLSAHuabPCQinHB/EOXD/4IdlOayQR+llIO9u9Yk1eJs4dpI2ltUigY06bOV7Xo0knSE60A3AJ0bbNhGg9w7l6W812chL6sFR2XAzOnrtwOfue2K2pyQPoG9WL/XtKdPHttwMlFFjN6saBtJDTCIlp4RkXULEtHSXrx8o3bl9WBms3gmNu8PPnxfMzmq7gcPH9h4SL4e8gl33+m02tKVYYIu+WKpZDF/R/Ddbls9alqj0bT5ZGrz5cIasBrZ7BlV0M4m84Vn3RHbw2eSVg+BvVfR8wVi7b2YlclzDdNzB2GqAVDvLGo6YNGiJ0lkhExDmZRbT0nArm2zktidio73Z5PZarWlLaR1juSg2oj0ephTdx4+0abWNiXrffxHttmtBHbN9qlVm8wJWzIN4BpG0YmYsrWKE1bw/CTU1dMN/F7TBja0YrmXE9F48rW71s1DQJddG7PV2/cBvPR73FWR5b1vggd3AVDempx9vWzLN/l+ds0/tEFIv172c2WrXXV7aGNmwSoPeLKgd1/Aui/wpd/z2I4ifULydgOHTqh/RvLAcKVHH+RVxWI2FelicvWNTccDK+GNudtZ1D6x7XJoy+Fri28uFbMznI71GhvtyJ1sQHsKwehgOLNdcN2g/UjVhowBogmVDD6GgAPtQBZVdvIIk5lJwXjDmYKHioeWh3mOZs2cpcei06w1NA/h3EBGob3J9+I1O+6StaO6qo4lIBmii7oRFRSGy1ubrveq3uSCUjar85nnRP1sLN6YxaQkCLxhw3l7UtUF9mELqlw3jFYLsuwJzLSLWExJKpdjDKbHS7c0e/rkTIsOLcP3+11rNUjMdjsyWrq0lQBKHC/klqEZmwZ1sjxLz9ySoUgIHw/07XcswuSaU+Fx/Byzt4MSAoHPaH1BCkw3ZnMatgQ2JQ4pCvP1c6B5nNLruUa0M3cCuwTk2FhwHymct1BSKxNABUxpQSeWZbK5xpgaujst6MFQJAiqWti1gBocXY6DOS6Ag86O89+M3JKKBff56ysPmd3SRnSZBRuFZq1kz957LLPjKe1BonsKHrR70m2pjciGh6qMxf/q5lokotliY5MpkputQl65ZshoolbNzi4eul+r5mkzbcogb+DHCihBIuHe1kbAqb6y62p3O26oMJ5au9tSsOkaPSndBtrlk5kTT0Td90R05DqyH9uZqjPy8GiFrrdo7Op6b+7L0/6pROx0JrCbA/CHo6HNpjPrdrqhY+B6vN3GqzzkEKrslHZAskLDKgSpIu0pVaxz8TDU1SXrPPmBtIPNzgPdF1SB9aglJ6V2qy/xuEy3VzCmiyLXYDeGqD5ZaPPmbYfWzfuun2kgO7QuZkHj2JqbXTPzWoh5QHFfYFRBkScDOlTNpL5+rFrMfvY8cMv7bN86zwnYpQEvffLyTtxdFzALXMkFE7oeMHJOTtIxP81jQHYXQGsRwzGdfnuoICRypbU4H9rw6rVaiLQzrYxGp2rj17+xxfjGdkuSClaq1vh9dsGaNwTnjMFwJH9A92ekrblVS4eFcb6KxehqVnygTdAlgMFixE6RqpAqTXZJhYJCPFdolbbO0ERUC4ixaFEJ8O+5tFxo9YIlGQnXdcDDXel9/Ibhb8maFRxZ3G4sVrK3qb2JafQ8JlpmawsBHanQEC58kaCVCa+Ez+Fm1jurEFEEuaSKi4g7nDBy6zSrat2utkUt9IDNg/OeXfR7NhpN7Gm/a48gXIT8MFp17Owh1yheSKQXrxoBFjmo6F4JW4rENDrI6kLj8xYkb3ebAmtPUZDTpOaf71LG1SbVXE7Ro66Z4+dVbYfk80IIaA35drS8tMiRuI0AXwkNzGgXHuQq23sccfCCpH25E3OVgg4AlKumzKUrWkTH47E74gRD50rJ2YMiQhTM6qWKnXY9eLXDIq5Q3KV9/vVrt5Ij8qZSt+mCKgtTgbJ8V589e6J5MK+/Xs5lFI3QutuN5CrCPRNFkb29eqt7AH0ZhsrS/cWxqlfYnfx+v39qraijpIN4ORcDEbmMLMSY0crVpGyrzZKzoRkboIWGr9XqKt+Odj/J5rRSeV4gOLF/ox2vf0PaKFelXeWKnfb6VqzV7ObqUtFZwGqxVPdAYpkssHEr2tlJ2xbM2stVEX1efvNKLVIkMAjIeS4RlLMRA0FJPYAxyrVvt4jyqdguXlq7d2FR70QbA+7bk8cf2b5UsXb3gc6PUg3w5Fyvrd3pq32f3Gcxbc0tukTa8+8Ylj779Z87VMXdt3o7VrXkrXXphf7Qmp2eB2bB69Canz3e+4JeGmSyleih17xPkZN+3eQcH6p0v1MhwsY8hpLHK6WMWjf8cPagbxejtIFczhXLHtx9qrhD7/Wtl5ehLxWVD4tpK6wJX1wtrV6v2OjlC1vtN9oVYvbc6vVsA/Py1ReqxHCqIH2cRWfPcic2mVPRyQBjhiB5tNplLE6bWyo3ZAUWrqhKGjozHpIOqqLtczyw4UQ8KZbUjoHgMFlQOZZckOyaaWs1mR3guuKsz0W8tpnmZL6wwh1hd85gnWOTALhg1qkXbbXeKSdtvff4E5b8dgMx+dZG86LigAAzKidIJrRpALsGlR3VMCzPHXJ2ALBszRqhrb6YU6n1IuaMG1vuCjYN1efZaccuTnr29mpgF73IPnpybg0cJyq47HsCgNpa/Fci9UAsoU2pVAdvN6bNnJmJpQXn39LjhRT09CLjZJd3cxI2Dej6OAduTuYEEOjr/ncnoEh+gFohMFSp8nxOE+J7qIa5Fsz/qFTKZTcTWAKank5BBZm8nipFZWQUNGMCiPkpNhi0xZJqByAB7DodZxT2em0ZEKAn/OLlWxvHK1XZ/U5bm4wZbVBMnps1e/DgwlptTzQfDm+sXaU9urWTk46dkJtIqnjVZ4fPv3mpzRatTe4XHH8ScFIrVibf+D+WFA4ro3TmYhtnpJJTWK3SksaRxy3BaMMzu273emptAsbxfKG5HtUrc0xa3MysATisvwBnWM7IViCBnZ6dS4bC/c0mibYvVd+ArLwKd0vRHj3qayO32RYUKDy4Gah1KykLLXIciehe1BGn1zWTd6eWokVyXiGEeWft/kOLuh11eiDDdM4+tD2My2rdWs2OgJxZqO0h75x5vkWYxSE7oqWLcxCVnbsWuDaT65aWDvx/rL3HkiRplqV3jZupGncaLCOSVnVXc/QMMBAINlhAsBkssMEDYIWH7F4CAsyg0UW6q7KSRQZxbpxTyHeuaqSGlpq7Zw+8JCUr3Y2oqar957/3HnLfQpysZLKqqWRVl1zYs9bJxwLFY7ph8THHj02+X7pyywLlQ0VcGmeysOXQ68XHkv57EluSj8kC5Q8zu/te7FDVdOhDfbTgpB6U/MD3XaB09Xhod5B8+azX84vD7tz1b3wRxDKbT9Vmm0/6NiGWhB3oDMcIYk32Nrl7p6w6WHrjcV+tR4SutGVoK8Gq87RqXst9Don3WSM/EEGBnaw7aWgHjkUYlSBVWq1i5Xzko7iOYmVEOPDZ13iKndT2Q4sEBw120+wVxtOZlunxbCPAw3WF+RYLvwgf5IPpd059aFW8GpggMVh71AzFCK1Iculmq7yRiTmNrM44P1Q7LKaAk5IANO8CtN1rEI9NX8gdjDo18s0ARKQO7obRaQciCGBwDWvwqxdn1qnXBMhaiJB7RLl0LIZwXiTIJR2AViTQ6sXehzYRC1Ys8E/vnJOemn4f+LHFcxO5l0R6sPheSv+O3wuoIuATSEWzOf7NZiN+jkTg6O0QYhcgl9CiY6bG+fZqWN4w0hwAdlRCMGOnqmg3YoS6Iw1EI+ZorToatp0dtyu6t9rdpuW5Z3cbe3N9Z7ckYuQ8TZ5EeJiH/d7Img0y2Kp2dnqs9vB8PrPx4E7VfhAEbh9WrWnOSkvv4vrGhv1BBGYtfYUmU+7rnSKncPdhPqYqeLe1s7MTnZVRf+A2WegrI4/T2HGHcyUmL/PlircA14uV5A6K1NH9i1Waf2/QsVFF0obk2Bezic9/601bcW8t91ZvNp2oNUFy4d/dbhvCSVHnFwLXerEWuNfKFUkhKtWifDTZhAHKjVZLuj1cYcImySPOnq23ut4mzhHRXrbu8XPbFitWq3et2mjZfDbUtaiFgHcr6hDE7MrIhBxtIDPFhM8l5zLekD20EKdBJL0GHwKHQ+tmGgSzqr3HVmaHHpf13lnH/RD4/pzXT+PMIaw6hAUfKu2k9ODQyUmexKRnYVa5nFWNPbRDST/nIQC7D3zTJ1ELmOi/tJ945s6Wi6nl8yUBTu/qnXaem8VMM+yMj3UAACAASURBVIHtamb5/crGvUtpdyajkc1HQ2dlyuZopdbSgoRxvmwiLrCbg0a9FvB5eKf7N/JTYgbGnEIJzVHcTcHFwMxz+PLx2gAJFcNwPBd4sPDLwklOI3TL8NR0PRsvDYV8qkXVqxVKvDAgyTxadPc5a5ah92PjBHOTKhDA8ticagHd3s5mq5yNl5EptAiXtDGpDH2gpupSc04qu5IqO1kgbTyXrx1gF4ao3TyEtJC3RoBY2I2voX+/OOnaebuuEFvZWWFJxYxKricOrjyPz8x5Z+FLAl28Y5Y0IAq9Td43AvvIVzTOsPuJbOLZhfFOOpYUxG0dvz8dWKlq1H6MAlhjcIsZmDE5JQY7z87L2WSGh6lXhxwLBCNttBRUy0bIz9FwQroGpsmeSCFXkkJRNludeqDnPztqqCprHnXM8Ffdru2y17Pvr8fWrLJhMOtPFiKncI2ms6WdHYWa656cnYk9eHFxYfVa0bqdjs4vZCBIHrEW7PLqSuYEfGbZg1VrqsyYCUrfmMt9mFPxOYgAkh3YcGT7LRo67mm3DdPMVSDsHp+azZarVobpvFp6GoFYi8wb0eDRlgw1I+z3+7pvqfZ7AHCJEFfAfq/KKZcv2mI6l4kDRC+qtW4jUJvzx3eXCo1FcsEmj+8Y100pIxU2UGULQmKPSgJxglp9A7SxSq1mjWZX+tZCeGbVRlMs27Bzbp3z5yKgTIY96548sQrsbO6LKMZJ5wyZCUnzUWSQ1plINpC2u0uC1kNr4UPVz2PXxvR7xs+771jiY3tUtyx6wcceb1bVFb/PfSCfVf0l1/g0Zt33uR8kqGShaBbIZT3uUJn6mMc+FjTTF+jjE8His3IRaLToICRHz8MOeNK7sTVmr8xPFjPL7Zc2uv7Rb1oc7ZdzOZ0zQ4LdJW1eRG6ZzlYCOeCMLwxfgNl0otYU70UMi4AxZ2oHOqvLBbLkutFWxXAZkGKR4JxSCSE7GEymShR3372CjlUFg6JU3I6M1+0N5jaFDIOYWQxRXN9LqhRyzvO3SnFvzUpJvppTzecc7GTWK0ac2WSJbMFp7TAF0dAx15M3YSy+xh6JmVKlIHG5GIpK4M5L9wWtHEbneEEFWFBrjRYZYjkW2eN63Y7boR23YceVrIq7vRzpC3I3Ud6nOCpuH1aKgTbhlarIl2gGpxamTH79GMXS/JB759ZjbCSccOKaOonOI0CKza/je9GrPn+MwJBKMBKtx3EstPA4/9I87swWG0+Yh33rHpneBuU4ARIqZI9jkreUNiqTyVKGAErfXlP1EPMT2GCysHbdY25O23WZHbS6XStK47Kz60HffrweqV4HxCCpQLogvDVnzNK21mqG1ulApiiLOTwe9OzstKsWIKQnJAiNMNQ5R4g+nc8jwstcHY0wbEiHtmSWR2yURONVVfbSqNWQAlSkSxODVYxMyEZYiTEbxv+U6w/Bgyigqqo8EaaY+eKjSrbdbKk2JwDIuYb0QYdkOpuJccoMjpkoRBikBzgMqTsTVfmvzo5slyva9++u+IJrLIAoPr9jw0R16fZgVLXVaiA/VvxZ0ebtUDQKEGtWrbesUKlbJehYJWhYvtqyWr1ppRrMz7KN+30LGk0rw8okLBkyUUS+0HcuSsHgfPLZ4jbmh0oi4daTVcXF3YnkmvVQRZT1nCSQHSpA/q0VXVbLNAkwh44nfkwS0LKA+jGfN6u4yQLt+ypeHU/soHKoFD1URd0HWOkW5KGDva8yTILYY3czHwMfDDp22b4QuvibWRoUc1wQNjbq3VqxUpGH3249tdX42iZj2jsVW88mNp+ONDOBzQhpY87uPdKDMePIlepWDttqU61mE5sNh6bmlSQF5F8hIZjbcasu6j4OKbAjG9WyLTcrsTBZvHRcVCaRA8dgPFWoKtIDwCKoBT703u30mizlcs5f7a03cQIMs0XApY5cAvmBbJ8Agq1y7gBWfBInK48HCsu8H5VewQbzra32mEIDpi4YR7pApSVH/w2g5qSVSsWrO4COFG528s2a+wICqEgZmFdhrcaMUkbC1Yp1WqG16jU763asrjZmUYswJAU2E2wCiJXxVHE+Ia3Mj2d0H754Smx3pig/gIuquQjsNCFjnsTqmHNCidxTCKGIGJUfHFNEigHkvfpnjyBmYASQMWkGoGMx982GXzfAADCTyJm4HR4Tte1GEEg4JmzC1PXai7EKW5XZKW02QIQbgzYv5465FQQgNgXTxUwJ2VXIH8ul3QyGdtnDyWZnR62KTMaJBmoFZVXFQZX5VskatbrVG3WRfm6u7qR5RKZA5wGQPu521O4G9nsDWnUO7pBQOP5qrS6iCQQS7nWuPwu7iFnziXVOTnTcK+7DzUobIkgaQVBR5R/bpsldh/ibfEnVpFi946lkDDgW3fQHivZB8M51BZw5F9xHs8VcrXg2Q+gV2UAgbciTAzga268+e2r90cRGSDyQi0jegSk5oAez2TP5qAIBO4ylVeHVAoGmnFgqFauFLSu1nhoyuP2+bI2zl3Ju4X6iJc3LIi0Imi33wYSQpAxK1wJ6CKvfg2ySvBvhMV3xWhQT7h5a1LOqqWQVmFwrs8Ax/bvkmplVVWUB5ENVX9Y6nv5dFqim3//QZ/k56/yh973vPH6o7NKVlBaRhCFpjOCHQOgxJyL9Gunn6Ea5R1z+0A0Tn2i3f/LZEUN/2VhhKxT5P1L1jPp3uFJqBrJeTWw9vrXF6JY7WWaz46t3tpgNo0rCxbV8wQFHWjPs5sOzT+3o9Nz6l28VswJ4sSjA8JpNp1owSJVuVks2VxXkQmr8JF0CwY7XhcofvhQ70hJmMmdmxsMyqS96VKkxAyMzT0zO9c5up0slD2DECyOUWQ7ElOFsbbUS/pV7/bucz9lo5iJ0qs96GUYoNks5u5vt5JcJ9ZrqjoUJGzDkCZ60nVPLk0WzUoYNiCTCfTr5LK2qZ+/RioPRud6RaJ7XDFOtVcyNm6EWxJNu0zr1pipQNFy0wsp5FkOv7NzJBGo9YnGqS78n/NorEEiC9kIesZ8DY5wF5l8iHgGZxhfO+D6ONXAxyMXtSVVkajdvFYOkmBvIJRpIevwRi6lSsCPzAACNyo8NxJJcQizaCEad4yG5VM4Zwm0eAzmCyg7cp7VJ+5LzxByW+wQiEpsS8u4AK2nd2k0bzsbWaiDZqNpiMbHb4cxeXw5UuYRVWLFFu7wZW7tZs1rFSThE31D9d9pNgchoPNb951KEqirfEjKVJp6tDmCIyzVWJCV9vbTJdCZg8ArbLde4N9nwYLbMf0PnJxIL6QCdCH5gXpLwUSjntSl0ktHWqiQfRJFOtP6Gw4m1Oy2d6+vboWbcx8ddu729k9RGobbapFJFbRX5wzXi2Jidca1PWlUbjid2czewoBqo4zDC9UjxUS7f5hpUA0ThBNIWLWw0LQ+Li+uKsToA3T61gHw6ujVUdZ1zq9fbVu+0bcD6AJmsSjsWNxtS2zF9wFKMe8tn89xPVIFyywGgq5w7P28PtQPvq0SSYBSvm+mK6r419z6AS75e1vskQTbrPdLHfajKOuTecgiofk7HLwvMH6o4H0w9OHRC02V5FnClUT4JZlkH9ljATAJuskz293Mhd5y/xVYMkPLARN/hr2Yjm46GVqmjudnadj6xxfDSVsuZWpKK3Ll6b7sdgLJ0E2bCF1Ummk0mM8sFLTv99AsQycZ3PbMyOje0T2aj23c2HPSMDKv1cq6BPi1ErJsQAudzW7E7eTxfllh0qhYpZAFlokVcB4TglbKneyNmncOIc3AkAmi4YtEhzw6vzJXVKh7Ain8mZDLakbx/u+p/n6xNWWj1csFqVUyGzYbTvQ0WkFYKNl54e5bcOmzA8OKk0oE8Uyv7LE9gt9mK8ALYNVXFbfQZqckAaVzl2YnzZIhAzFlIgIBgcEbFUmZTwUKPPZnHFIFVbD5k94QEIarYYsDT/SHCkeeoqXVJ9RkRBFh8/Qvm7payvIqCaZPgxu9i82KBn1LCPaU8TipXNUY7k0owjv/hM6Mbgz5Py26PVITQX98Yqk05w8qqKrnHdLZQlcGuH9d/d9rxJAoIHrr2+YJE9pCN8H/M2cZOWm0bzaYyLm43QrXHmdF9++5WlTA6rwYs4ilG4Ws7a1e0marXKtaiZVcuW6vdsrBWtHdvbiSm5jmahRYK1qzX3KiAlA+kLjIzZ0bsyvzxeGZbdG4wC2X8zX3i15jHu58as+eyNkZUuNJMQjAJA83bZjAklQxu8pSEZQnzkg0ViQhHRy2xjalQ2bzJco/2JvZ5zP6i6J9axdmVVFhscMjaC2qYq2/szbuLKEKrIpYy3ZtmWNU4gB+8aTGyZsPb6HRUXWsOTUJ6sWits1cCQqaUlfZzC1rHFgRNK9aqkdE37RXvktTCUN9DhdtHSeO+XrnukB+Rd/C8jYTm961nWUD32N9lgdWh98pagz8e9aQyIKMXeqjteV8VmNX6TIJqGjseeq+fiwtZoCnsSUoPki8an/j7Wo3pcjSrPE0/P/3f96F5uu973y4jfiy7LRZDAMrbUnFci5NGYCCObi8ViIkF0Xo+seVooLTxXJ4+l9ls0Lf1cuqWYBscTiIaOtR83NXDYwvax7ZdL0RNZlcOa6xcDazZbNrw6rXdXl/ZFLr2fCRxrlpXVEtqzWyk7SIHjAUSQbm+QFGbBMcJBNoshMwrGLgzM6R1yOMRjjOsXy7WNqRaYLGWs8ZaCw4LELR0PkyjismyWauCd+bWRhBV5oAUEgJTBUbFdzdzpxZm8BhHV8q0CiGiOMkEsKuWkCQU1MZcrPHu9Dy7eoAV1NKmc2j4eRckb5nl+IyN18Ufkzleu92ys05dAMjCBbhBnpAImDpHGjtak5G9Ut7TGOIEg0LeF7J4wyPHFYgtrNSJeV58zT5mXDqJR+njEeEg/qIhrua+8dd1Io8ILrE8IbqP0EHSSqaliS2bNJVoISPW5mQ+lxSBqmg0mloZF35so0iroAW6If4JpmtOiRY8NwywiluLMdkIS9YIaGsudP46raatZ0sbzCb27UXflqud2Lz4lDJ3JfAVh61WWFZALibQEDIQ8Z8ct8WGvb65s5CqB2nKeqXXh9HID+JprjEzZEUYiVAF/d/t8tgw0IXQY0uAI5s0/54w8xUDuFC08ZRgVreCqwZN3adIJmBHYgHGOWX2hRtMr9+XywrXnYuNflTaPObK84U2p2jiOP9UjrQjIZTt9gQFF+xpN9SM83YwimznkLJ4KCzBwgAus0XuDbSFmFCXQ7esA5SVqpHLW+fkKaZ3VgyaVmueWdhl3gm4RlmLMnkml5Cqnxmpm7ezsYlZzW7y/HGaQVJr93MW6p/z2OS6eahCzKoEk8VB8nkPVaHxsfG4JLEriRM/F7Qeqj4fOh9JwH2oqtMGIRaVJ4El600eW2IeAsn0ib1vJ3IfwN4HeBp2rzFk9ZuUY8YBg+qMXXqpVJUP5mo1sXy5agXmLbeXtpr2JMRlRoXObjmbaveq2V4BMpzHfchRw0rWevaZsZxh3Bwen+px6/lMkT5o5Sa3b7VwTFcrm/UubDLo2XbPF8SrJ9ohHI+EyjouCB9uNExRMl7yxXepA188nkd7j5YPGWS01eTkst7YAJkCbvVFZh3O0qQ9yG4dUXqnXtDckRkdrSecJ+4mnovWrua16JKIcDXCod/JHu7Q73o7drLMzyDVVNmllwqq0LA24/2YMbVCwG7j2XnQyyVjcLCjxcSLtoOytcJAbhdPj5tyfHH6OqzPOAWbnDxnYfo/zD8c7FwQDlvTwVs3b9TejNvV9EI5r/GPgM4HdX4vREnjqtoEQHGunCe5qwUqFxVf5ON5Fr9zognyDVrYc7U5kYlIKpGnnecVz2Q+i6zByoq3wVSZGQ9Vnij1OzSSbCQ4sXlVjTBUsdWipdkIinZ+0rLecKRq6PToyJaTiSq9765GmrvS9aSCOG6WFHfDpsE7Bp5RyMyvXipYUK9bt9Owm/7QZtO5qmkqGiplDKOpzqhKmE8pcRzSzXKp9jvHHc/5ADa2AcgFtuuVzeYzXQuwijkumxkib1bLuej+MaMSnV2x5BmQzDq55/j/Lh+hmsO/sijXFRJEIK1MZlj5rVSdYjjAVaFqKxQqtphvLKiV7POXT+z9dU9Budj5AeS0JiE+oaHjeJjZwcBsNAhcLViFFijDOYguG3/9atCwave55UqBNTtPrHn2JPIFraodzf3lBtJu5wd5BjJOcrzjXSSPb4r1ddxbSYuw5Jp1aB09BFjJjV26YkqPmdJrYxbYpY8l/h49VAHGm8ustfnnglz8WvF7Jz/jofOTriSTz7kPE5LH/SczuySC3/cBD71B+iCSrcvkaydP0CFwe6isT/89nsfE8fbuXbmRfk76Onbi45EVKzAWVzK3ndzd2nZDJbWyaqFo/XffiaEJsYQvhFhgK7wuy2alqlVoddTqcioh/BHWGRq46WSkmct6Orbh7YXVuifa/fbefme9m0storvdUu09+Woyw5l5PIlstVhICbSkbQJDcr7R3CMPhVr0brcaW83ZWUcLMekIi42E3Mx9qBRHc+yX3DmeXX87LBgm+XEqO0CEJ+Zss7VGuWBB2ReH3nhrYyKLoi8qdHEWZ1bwYo5FqaAZHmLiZgNd1EqtUnbU7cBBazBHd0YuH1MzWp7eUuUzhtWiterktDXt+VlHAInAPH6MfDapEjSnU+S0D/wBOxFV5EL9kUOF2pgRGSC5m47vOW9jIgRHY+nSA90TkRMJ/6YToDlgpPmTo8oHfR0WYO4D6s/d2XxFMj0GA8zeVhYGyAU2hh8mJBkYhQAYFUJvOPaqFSYmBuHoziTZ8LFORLS0MCwa0sxcrqhw3GdnTQEp5/Gse2SbxdT6w7FdDgnIZS7qTjNn7aoNZ7Tmt3bcrHlbWebckILKYs2edttqh14yE1MclQvAmZlCEKJi53tDqw4gFHBZ3oajiYyPOcjY9JjNFe87W1Ldch9u9NowMLW4K7NwLamJDMKDmi3ncw9jLRO+CsMSDR5ibLdJg9DC3Pr2biiVBZsK3F64htK20iLcY3pOOzSQAfarT5/b9fWVLedEL2H0wP1VlmOQzJm12c0LBElnAKBq7SPdo4A1x0aIcrHasNbTT9XNOH7xCwtaRwI5Oi26T2hR6v+zIfUZsc5FdE25fput28axoWEDkrWQP7ZQeEyX66PFOxEnlNVVS7/eY6q3hwAyC1CTv8s6jjSgHqrC0mB+33tldQgPAfeHjXHSG/M+VH1MtXXfY9IfJPnf6WowXd4+FgzjgWjy9fjyUbVJ+7aYaR5HpA+Jw7QqN9z8trfldGjbxdjG/VuZ3MZ5VhtIKexea6FV2k+tVKvbejq3zqsvrVrI23DYt1a7o6geqj+sx4gBygctC6pVG9+8s6u3r1Udzcd922/JwYO67qnWgAoVHAumjH4jxxQATEGY2qFiCMxsiWpyITCWJWGONPKlC7kjmcD1iAWl9KHSY8d73vD4GmY2LPqjxd76850FZeZte4Eqb30zAxh8JMMijYYQk2IWRLpeVIGw+wC72WRl/fHc8hBUaoDr3sZzfzztTV6HkozFVyL2Ut6aYcU6jbo9P+3aUbPuxwltW5EreG1SCcakEq9mYVNCrXcwi0yhP+jwvJ3Ezjrrh4WZ80xFK3KL5AS+iIFvsWha51zelu6r4jo8t/pyHZ23wvmZzpkprcXAZK5VlcTCgYzHcT1odUJ0GI7GAkA+10IbKDcBZ2b6oZJECxnQFub9cNEp2OfPj2w0m+u6nh+fWG6ztP5oZJe9sQVB3b5731ebuxWUrFUPrDea2mnbQ3xJr6/XK9pc1au4gZTs2emxshFJXKDwhcwRkGQelqWZpNKjMpVtGU4kLNqaxYHAnsZN94I5mog++70NxhMbTyaeMlDhGrpmEiNmvyZoRCuYDwkERcih+lN6OcxKUgSCaBNidn03sMmMTD1IKRX5avYGfb0f4Em2Hd+JViOwF8/O7fL9e5GrqM757jC5ZR7MJg9LPVqxzONaraaYl83umUhqsJM156Wd2z63oHtu5WrDguNnliPFHLuxKM1cXYHox+dyfg9C7BGJq1yR9Rn3FTrF5M9/6VqaeUNHv0y/dlY7L1l0pLtqyUIjXTGl19706yTBPAkuh0Au83sZOdEcOsaH3jP9mg9VxX8CdvELZKH/fSc+/byHQDENclkf7DHv95gbi8coaZyUg83CdvT00dtUKjYd9m08vHZ6+Gph0+GNdonbxVwsOtwYFhg/k0XFc47Orfv0S+0Mac+cvvrcCpuNWFsFtZHczZ3qbTrsWT7oWLvdtt6b7+326rXafJPetUgvSr5GF6RF1kGBhRU2pxKeN6RWL+WmT5XDrlIkGe2s9zad4exCG8idHKBwEybJ364nKy1WpRI0cCe0PO1iYrty0e1ua6O5WW/CHI72IkxAKhyz4WIvRidIEAegEluEFVOtzPyvJNlAvRnYcLyw3mCiGUwrxOOSOKK9fCFpSdFOpboLK8y+WET31gyqcgl5etq1k2Y9sk2DjemVK21kKj1mkJwRqjoPx/Q5ZHzvqG3JXCxqkSIz+HBDR2CpRXnrzvix3CBeqJX/AFNTMU3RXJc2cvQl5HFsNLB/4z2VYA4BIfJF5V6azEhd91kNTipUbmwkoMxPFgtrt46t3+/hA6fKnBkcVRV6xDleo8y80NrhSRlUBCxYilEl/eWnz220WNrdcGxn3a7mUP3J2H64GFmLdPK92UV/qgw4NhDoHN9fj+3FaT0yI8jbccM9N2Eo1oOanTQbki8gbufa4osJGaYR5C2oEVuDQwyzYAJ6ndTELE7p6Frk8840piqiywDZhpBiOcfQFiwJYJXuESWVazPDjNpl9ZppY+0lAwZFBpU1u+Pnuje0y6u+bnhE5cht+sORxPoQQ2rVUBrQsFKwJ2fHdn3Tk18n9yrVYUCwMIkekY7QwahsrVbLglZTLcvldCo3mcl0ZEG5ao3WkZUaRxZ2nlvQOdF3qCbmZXTdIUnpe4cPZlXnIZa7eJvT/VVVKZaqLplJaevuA6bHAMGhtTALTLPaiY8BguQa/NB6nKzKkkVF1nvzu4darTF4ZgFyuvuXBvWHNgTxmvABo5JG0GmkzrpQaTB7DDj+Wyu39Ic5tFvSgpRw2k6ewOV0LH0Q7Uwxwio1VXKj3pXNxndiqa0GA1ttZqqaWJmp+mDA0b7jxi8ETQtPXlmt2bU97MxKoGF2dbez2+tLW+1X1m51NC+gZTob9q3x/Eu1J4dX7+zu4gdbrabWv3hnq+UkmoutBajoiPhCUe0hH6AKYKc4ms5VhfAatL4A6HjRHg5GAmAG+eygSX8W2SGfs8F0K+IENlR069jRs/Dl9mstUnxBp4ud3Y6dtXgUkjzgIa+jhSnQ1dMP3KkEUg3LVbWcs26zZkEZYgm77omOkcUJnR3JEVMMpxEIb9CQ7bV4BNC9Zd0VgV0jtNNuRySVSpnnUYVS0bGgOpnFySgieEd+hO7UEbutxASBWENJ1fAnYCfPRp/XsUOPpQeayylCCBD21xcRJWpbqX2mvDp3tWFD4XllLjqHfg8ZY7MruIB/tRbxhzYg5w0N3nixsGadBICJzo8ThtDFeWuOcy0z5nxRshjcPgBCuLhsRv7i0yeK47keTu2o2xEzdjAa2fVgaTPFOPkcdYvm0wp21ChZb4S58t7OuhU5qlSKRWsgUqelWQus22yojXzTn+qzyx8WgF8v7ahFIkNRAMjxAHZssLgetCBlhYDmM2K4KhNQWkjatlObYKsXeUKyUWMTwLyW60twLfc0oFQoeitQs/DIIJo2MNKa4XRh372+EMN1PJlKMhCGNbu66anaBcSouNCRYu5MVYlxA4CGY0wNizLly2EXhpE2MpnAmlR2tZrtCsxJS9J/jgm5DRsC2/DkhYWnn1ut0VRwLMxRNi2lMr6frseDbOOzOg8a9nuNe8KNv7mHiimwO7QZf8yamgU4h56XBoQ0eGS1BuPXSq7d/O4x1Wga7OL3uw8kswA3qxp9CMyyqs7HgjmPyySopEvb5Ak89KEequiSKJveBTzU4vzpBvOW0kOI7nZHPGpny/FQ1j9aSMs1K2DZv1ooiHU5HYgsgh0TBJOFQHFny8lIFkTQxkvV0IKTT6x+9Mz2OKrgCv/0E2sendgOIF0tPIcrD8OR2dXW3n3zRzv/1b+zAEeU+dRu37y2Uf+9Da/f2WzqDDKcHGhH7rcsPL5rxk6qrPDKvY0mUwWrUvWwOKNj4vfQm3u9gVLS0Qty7lgYp8zPCnmRQ8YrwindWBL9c4AQHHsJqlSliu+sN93bdLW1bliyenmvSqM/ZZZY0GKMdkxf4nzBwkpOxsHnRy0rF4ra/d/1hyJRUIlCqqiRz7beGll7MDHF4mSXDilCejuqkJraUEctGJkw5soSUgNksEiZqWgOFwlzEZrHP/FM7iegc2q8V3he9fE8r3hhEq5F9oH4I0CLXXRigXlEUhH4JdpVACCzvvieZ6Mh9hkG0ru9TSZ9gTwbnmLOSUbYxlEVQaGHhj+YzlRNKeWcFlvEONznC3qcjGXEUgUstwIGyBtEMHEOvnje1X14fTezo6OOyEE3vZ5d9ek67G3MnI4DxLic8N6jUELzP74dqCV82q1Jg7nd5a3dpNW2Vvv45fOuZq3DyVznHJYjc+NacSsNJK4vzKJFDrKcCB++AYGBiLh9pQ2Mxx8hn3AWMVo9gD0mhlH1UaV3mqHmf/xwnQAM7mVanbCTMSjnPu0cdWyx3Np3P7xXx4BZKN+lp0+PbDCYiIXMEZHu0CDhIAxtPEKjt9KxuRvOzpqBmy+I9UwLN2xY2Gm7SHyzsmrj2PbLgWs7qxhEl6x+8tLaz3/hps95AmJbNpvQsaDTgDwGsgrGDbgkfdwul1HBDtIOHSMnyTy4NmVUfsn1LQ0eWetmVncsWUUlASnrBBFxdwAAIABJREFUeA61KuP3uk8fd9/6ewgsk58v67UP4cF9QHroM2aBe/y5cv/4j/+4fwxQxU+47wP9nNdJf5BDz83aSaQvYBqc9d/qX+1sNriVEwo7NHZt9PNX87Ey6BCRU8WxE1VS+XJmq8VUQa0M4PHPq7WPrX78QtZCw8v3titV7Ozl59ZpH9l0cOND6xUZdEPbIUXYbaz//q0df/m3Erzucltb9G7t4ttf283Ve1ut5rYlIkiq271alTFrkOQAvoB4dFLlLZkxyRC6KL1QbFeFEwWVhBZJKqjdVouEWnKEYa48GkjVAs76RbOgCNeS+Vtec53hfK+2ZVA269byajkOZrTYtmqvTdDM0ULF57JaULus24Auzgyxapc3dyJNUBEgcibAFesyXpuiiBQFjoEWqKrV/U7zJRiZnVZDllgYQsNOdSYhOi0npXjbyz06AYr4+sazoPjfMUElZsHFLE0WINqBsogDtKM5HPeYPEtFFvIWi4gikRTBd7cRUEuXGbU5qaKIqFkiwiZhe20BRsdLt4+j1TvDMgyXlAXej2urlKoCFNpwtFkhdXAFAIJ4v+b/du9RaL9U55yDX7w40We/vB1bs1lXNXN5d2fvbyZibA6mhL6izyvacLLQ8z5/2lDL8uKKtACzbqtuU+KWYHvCvMyZ2tCfvzizu9FU6QsyTOYEbJYWVD21YzCiGs1bNYpfAjiokOkacJ4lsscAnZbs3vMROa/cm7OZ+356p8XTPjSHzUfEEcylReVHm8gmDWJLyZotCCslu7ke2Y8XdwpBXs6XdtThM9VsgIQDEXg17xUZ6Q0wnccTnwtXqnLgadYDbQJIXQdcCW4Nux3f8Gx31j17asObN9ZqtS1P6nqtbuXmU+s8+9JKQQ1+qVXDho8zmKeTFFELVInGLMyPN/suLme0USzT5vz4J6vqSHe54nUwvf5lrmmJl88CvORrJQHkvjX7EHglnxMfcxYoJdfnx4Bd+riSuHLvTkGSoD/VBCZfL6to+ujvabC7ryzMulDp37Fwxwy5+y5++n2yXvuhD//xjRenU0d6OrUcdjYd3hm5ddy0DNtFsV7O1C4aD25FGOGLhmXYbHApMThEFjl55EtWP/vEmsfPrLTfW793a80Xr6zVOtaXD2BkpcJejCpx3Luy3H5lvYsfLXzxlXW755pZzG7f2/f//H9ab4yJ7kbVXX7PIB7zaHdiYJdI+0lWRDuif5YCHnboVVISyui1SNqmNbmQMJcAWLR2LCqjidPhaanNNzmx8dilL0kOL7F47eSsIveWzdpGs53157TS9nZcL6pVOVjsbTBfW61c1gIKTzEUAaVkjUZV85gywt5axa5u70QoYIEkBQGyC6JyqkbYdcp0U8CoJyWwQrYaodVrNauHVTvtNCVuBkwrEXsOkosz6dxfFCp9snUZV3XavUOkoJJGZxcbQws1nIG5h7ggYb4LxdWqjFDmp96AG2I7yMUtTWds+oJNWpv/3j0xlzYYjlWBd1stVdmAF9cJYgqPQyIgvcoeMk8gsKNVPV0utKGQHm/D69PmzcvxRBPBPCQVdGI5++xJW4vr7WBmQaNq9XLJ3t3cWH+8sZs+QnUcczY232zVmtxQHebNnhzV1RK/6kMcKVgrrGk+iPkARsvtetnOj9p2fNS2295EGjx8JSF3VPNbK5QLNlusbDRZahNC/BAbklzBzdSp8t0ZxK3slPQRpUnITot5LSJ15o/R+eZ9q6WK2paAv5ipy4UzFzkvs6XVAmZ3CN1L9u66b68v7mw2XVgjCO34uK1rAGBBlKIVrwoRp54lLjUbC8o1VaawkLkGSFrUHg0CKwfo9QBrjAt8/to6PtJrlkuhqr3G+edW75y62TqdHxGSYEPnLCcLMkA5Yqr+yYLLHHaDr5hAPWtNylrQD62l8X0adyvSC3zWf8evn3zvf9va+adds0MgnP6cyfeLvzv3FTDpxyeLn/sw6KHPdV/lmSk9SF6IrB1GFoIe2sUcOrhD7xFfzOTrpV87C+H9BEeGsZgu067abWwxIb0Z4S1JzdCYd2KEeRLC1laTsWfUrebWY7ZG7t18psflK4HVz15a5/i57ZYzG8+ndvrJF/pyrbVz5QtOzEfD1tOhTe+QGCxtcPPGcu1TO3n6Ss7+s961vf3dfxK7jIJhMu75UL9SUrUF85NFELaexPC7jXbKtAS5+WnJ+HVATwdA7qzfH2h2BosOwGKXLMuwtRs614OKwI75GS75aOSgpNNWZG7E3K4399naSQPAMRstdtafYqKL/gszZLNmhTZmwapBVfRuWHe0X/EmRHzOLA5/xhrxRNhnkVm2diNlng9AMk9RhREGmrfQ4jttN6zVqEkzphkRlYTakBHr5EMWnQNPfM/F5BT9u0QL2Fl+7MJpY7o2kJRVLLqYxQF0EIe85auzGJdWSv52gXT8O29hOijx//NFF5d7yO7cbnsjbZrazbotyWxbEWOzE6GIGetkDgHDZ3B8VrRjvD4EFFqQEqnLDss/p6pvFlDO685JK2fdwJr1ut3cji0IOV9lu7y5tvd3c1V1fPZKtWxXPay+9tZpMr9dyyD6tFMXCNHWxvItaHDNavbju2uZRT8/rdtnnzwTyQUzc+41gJy5INISNij98UKgx0wPtmWn4eGoHL9MuuWEAnR7wC6fyT8bTcu98ulEaFm63yhAJJ/MPQYJVbXsYVsylcUaj8+AUL7RbthwtLS3F3277Q2sWilbqxlYp9MRKOJRQAoJ3p9sdDZLJ3shGm+10NP5BoXxAzZfsD0rYajr7+1uIoSY1ZWsIMJJTtaA3ed/LpMIpB+5sscBsUbQbaAbJEav5AVetSZ/2DT7fNtnm4cW+PSamVUI3LfgZxUHaXDLWjOTv3uowkv+PauKSx5fFtg9VNllPT9+nSyAfGjdT2JTFsglz7nWEAgqaUA7VFred8LTSP2YD34fSt9306RL4eRj3fLJF7z5aCCKsb6M+NpVq6ow9ixwIoJsbTEa2HoxtsXwJrIQq1v/8koJzLWjU6t3zq3dPpaXZr4W2Omzl2I74srOzALniSBs22oysNngWk4i12+/tWKza8fPP7cc7veblV19+we7uvxWxBfSFKg4MHDWRYbgANNvtXFLJcgO251N5p4xxi5VHoTYeEHD3udsOBzq9PG52GMTusqsA4AcLbeabSAWJo2ctlYL1iXp5eibtjs5cfTne1Vjx/W81XCjx2tzvLNCyRdiFtVWjUUwL91YI/AZDUy0u/HU1gKYvQTjLIbQxqfEHomNSfwRu+e8hVU3CW7XISNUtRBR2REDhK4MZw85v0Qby586Ay7Ej+N54nYln5uFB5Yev0Mvpnsiej7XhOuslmUkMk/ej7EzCk+IJQkxEzOWGKhGlIOKAySAQJvu5q7v7v/MYxE1q2rMK8+OuSeEDapTKuwgqIouz/UFXDg/mgnKyJp2Hk4zisVWlaN/Q6HvhPak27F3F+7VetJpWq93Z//6digrNuaEVNTtesVu+3NbbLbWbpLqTaN0r4R42nq0mbEie3nW1bz667c3tp4P7fNnJ/bFp+c2GM31+VeR6QJkItqVbFpGE9LF1yKB8JpH3babB1DhMd9i86BWs8+xFI1EhcPscUXnxJMHuG8BDaQOSv+W5RYMRuaAGCFgps38bmMnxy29L8kZM8wSlnMBHps6hOrMOeeyYCMTke/yXteA2S8mBWg1uVZsBPDphMRVrQe25hgKOQsbLas2m9pglmF3ShhfsfaTz6zSaFs+z+Obbv0m1mghak/GuYZYgyUcfPTB3XmHEFdAWxuuyPDgoRbbQ2CVBodD6298b6cX//jxWWvxfcB2CJSy3v++Sip+nazCJmvtTx7Tz63uHg12D5WGWSVn+jnpE/oYsMqqEH8uSCYvdOxt6Cd5Z/PxQCavLHj03WvNhm58viSFMkLurfR1m2nfeu++1RyAHd+o17dcqWSN80+sffREw/Zh787C4xPrnj6TDdJq4XMTdrP1Ztcm/RubD+9EsR9e/GjLnNnJ8y/lDrKYz2z0/o29e/M7m0/GEtfKjFaWZuTeUXkg+E1YT232ivrRTKKMoz5ttI2FdUx8TV9yuXao5eLVCL6MJFnTjoR1RpWDywl/P2tT0a3EWMNRhVbcaJ6z4XJnnbBgjZLJv/FiuJa/JX4lNYTgAQ7y2DEVrVGtiYmoKoZFmxy6fM7CKtIEkrGJ+eFz+N+oWiAgAHZUbVRDIS70lZIdtUOBX0mJ18z2/N8FmexGWjgBroewfvSFph2rJG2qdTeT/lC1KZ6Jdq9LAQRosTN9jIYiWXg+H6/L+XfPTY9u1QKu1HYHJ5iTtOYw9x4MJ3ImgZpPGxNtHKQgSEKz5UKP43jn2EiVPYSVth1VBaJ/rjEASUtPQJJnk0DLF1wDCLbWaQX26umZ/fH1O4PU8uy4LYut7y+HYmTuWIyZG1bK1m3VbDTDqs1twLj/ptOVffXqXJXo1c1I5uCfPjuyVr2peV2vf2dPjuv26tm5DcZzfTcALyzEMPtGwH0zmArsJCKfuWsPifTcVzJXLrgdH4xEziGLPeeEapBz6PPliAW7heiUV4o4htlUyXxWkXKkY63YZW+oDkHnqGuvL++c6r/d2d31nTVbdWsoicGTCGJilrcNqfwjcgpzRQTfzDPJtMMlCfIT6R+5gjXbHSugC6zWrFCFQORC/nrnzJonZ2aFmjXaR3qP9dpBGpD1XZQnOnBrMGd0WgCdAU9doLUq7k00xvl4Ax7NoO8xuX+o0stao7MA4bEgkVW5xb/LAs8kcCVB+iEgTQNevBFIAmpW1Xvoc2QVZunXyqr4PlR2jwW7PynhE1ljWWCXPGnpkvIQgKZ3Q/eB38dA520+2mqQDOSCgrhbLSIWB09fpvXEDo8WCzvB5fjO5sNraeBkH7Xf2rDX14yv+fRTax+dazFAH1RqNO386Weat2zQKREEud9bvdVSJNDg+r0qjnnvrc02G2udfSrRNIvufHBjr//4a5uNBzKBpgKEpo0/p1h7amX6Iqh4kU3OhmMXqueLZQVF0r5kLlGv12w5myuRmpYZCQzsQskno5LrzbZWq3q1w655udpaJ6TVt3UdFNl7zGYWORss99aq5qxZpRrL2+UIz05nNkJa6NRZMKKQzr3ZYDhVjFG55EBRxvy3VpBPIlZVJKI7EO61uMeVHbOoTquuHTezoC5gF9asVHECAzMnzVVgbrJcMpdjbop8IAap6P8hCoYVysKG96Lns0t/LjcUrqFsw6L4GgEa4MsOXKUi50WeaB/E4h92wVGbM5LhaR4DGxDQg4lLmkEoc+G85qpcEzmjbDYe6Is9XSRdKJQRQ3P+52KkkkGHXdhqu7ZquSLbsXwO2QneiziEeKIGYPfFJy/sDz+81bbj5Kiu/Lmv3w7sZgTdHYZk3mZLGJF5kX2oppmhdtuBku4Bzc8/ObfFZGqvr/siCp23Qjs/b0sCcXl1LUCsB6GNyZFbrkRkqrD5KJT0OQfjsYg5nK/YCIGKCms65q+0J6noVGnmTMkayEjUqlUI7kaWesy/NFvN5WVQzeaPjQAzS3qufO9Gy43NRjP76qtP7G4wtTtauLy+CEZk9bUEohDL3MbN29vK06NdK/9MNxggQy9klhmFJ7MJqIR1q4ZNkVIgoahtTGoHwvbtxhqdMwtPnuvv3C8AG6+PxWB8/wncd4Cza+68M+DGBbHDipi7UWWXVeEdWmsPLe6P+X0WWNxXOT1UjR0Cj0PHnlUlZoF9es3PAqUsUL0Pn9LAfAgMdS3iNmay1Dy0izhUVh+q4rIALQ2A8cElxYc/p+JLnzCASCGaDMpVQeFTR+zIWFVeoeK7SxxP6O3Pe1e2mPRseP0e6qHExoO7GysFdWucP5dn3h7B7Xxq1XbHuifP3RED4oHOoDuoG8ST2ysZIU+ufxQx4OzLv7YcTikIcEc9u3r9e+vfXdt0NFBLBmf4ur6U7p7CFwWwU6DrGhq4t3ioYO4Gfc2KmHUww2FHvaDNKaNe2GLeWh0t1tLaSa/GZ8e3cYWHZc6CPMe6VxW1WMDI3NlgsbNGJW8tdYXydj1eK7mc+Ue7URbxhOuh6nhDrA+bBzws2a0jSSgpDQFWnzRmS7fjoo0pJmgpr5gaDKObjVBgy4yFqB9c+mlFcj6laYyIJ7Ioi1qTLCZUmT8xLZmj4ehSktchnzviM0YVHTMwtwbL6RiSxBS24y5a1wKmSB/fdX/Y1cb/P9qFU735ApZTCxNQa9LyKhYl7qdKp7UIOA8mE7W/qVao6CAV8c8CuQEzWYTqpN1HhAfawVxfzhXMVeUAVsnr2dhXL5/b16+vdO+eHjWkZfvdt7d2M+F4XIDPNYoZj2K0YspNx8Lct5PP9NmLUzFne0MINGZnnZo9Pz8VGPXv7uwvfvHK+qOBe5lCodlvpcvDCgzQxLdyvqSycxEBV0KARppFvaRrSptTujNZsu3kpuMBrvjU8XuvnEX0UNoCVWFe8g05B61Xts0V7d3FwF496ypR/PvXl/qOnR4fKQ2CDZ3mffKGjfrVvPZ2I0swNluMFYjP4N6nXQ4gKu3BvP3f6h5bqd5Vm7KGw1ETM/eZIpSKpbodPf9MTkmefehg6iCWoDRFZCeA1clTvhFy4/mfYn0eI6Z+TJHxEGg85jUOgdt9VWC66EhWc4+pHtNV4kPHmfV+aeDKqkbTwJyWNqj6jub1H4Hdz9mJxAefBXTpHu1jwTDrotxXEaYvgH9w2IAb26Jbm2PujIaJ3n7Ug6c9EgV4sgAPr97abNKzyc1722OSWyzb4O7WKmHD6kenFrROLSw3bdC/sHK9Ya2Tc6uWayK9iHpd8NwvZiiL3rWt5iOb969tujM7//wvLL9b2261svmoZ7dv/mi3tzc2n07E5IRAww6dLwy7Y0CPeYgqMoyVp3ON/CGlXN3dCuwqpZpmfXhUrllUtwidYbeh1VvbcA71nTQFh4cwKNpkCmsybw21DHeyiFouttafYR22k0aOCCCWdKrC8cJB8qQDlduBi8WaayFiArv4EgBlor9TAcpLMwF2tOtY0HgckoOgDEOOqgCww+C4pbYbfqJauKWxcw9MKvM4uRwwIrpH58RdqVXNIjR2sCuJZOH3rvpIUbWBOt6PNW45/fQa7jQdSxJcm0d1Ercyf/pqMkvlBwAjPw1wbbe6OiejUV+VGsQSqtrhdCYgoz1J8gEcFOZNABpVHxUgiyKp4egQJQ9Ra46I7aKMtE9axE4t7KtPX9qb654tNht70m7Lwu5fvr2yq4HHP2kTkCPlHCNnWsZbyxVy1goqYmISr4P5NBulo2ZN0gg2T4T9onHEn1Qt1c3Wvnx5blc3QwcopZ+7nye+q6vVQppP2qYs6jifwDwiiYNzqFBfnhNWJUNRA3qDVs/TBaShjNxu1MpduT6PlnwlqKv6U9J3uWzf/Xhl9WrR6s2mRPgL7tvc3o6PugJYKmm6NFttDIkkQsoAvuVF7AHQStWK1apBFDhMgKzLM86OO7aFIdvqWqNzatWwZWcvXtn1xfdWEKO6apVG14qNpqy/cnvcUjh2ZnQ/kVLie0RszZhMhaGdhPM/7+e+rlVyfU1XL/e9y4cORaLrli5S0kVI1rp7H/gcev90IZMGovRr3ldhPoQFSaw61M5N4oMen3ZQue8CpF80CWr3oX26asx6j+TzH1OWpwE0fk1uQpYx9HPKp2P3Fe3w5aEItR2kx5ZqMbNp/8a2y4kkCj6tKkaD9qJambXOsTXqbZvjfYnFUKejLwALGNXZZrOwoN4W2C1HfbVEV8MbG693dvzJL9XawQ1+u5ja3Zuv7fbmQrv+wd0lrAfNnNT3lwsHtkTulIIV1GgyU7Yc4IwXISJc6OzsNsOg4qxSqq0lLU5aYTnrj3DdL9po7sAAKM4jsCOxnNduVCAlAHZ7G5ONt8vZcc1tw/qLnQ3me1VgOIRAWEgyGSHPyOS37OniyAqaQVm7Z+j3MibWjhcHfk9LIKk9rOLdWBZIwUI9PXLpgQTLkiigkXYQin0w41gf3kd6uegLzOLJ86jMqS65F3iqa6OcCq42pTbkTkJx8Xi08+bfXH/+FrmoxK/NvcJxoDEEACU4z+VsNplZf+jmyMyCqPiQgNAOmy0hieANOpcRNBZgmh3labN61hmtVQyOcRHhMW7IXNKcmBnnPjIECDFotq198flL+WG+vR7Y8+MTOLv2u++u7HIAw5ZgWU/Epj1MtUp1BBBzVVr1su5xPCVv+iM7O24L7GBbEgPVH69U4ckRp1qxdqNqrWZo1z26H0hPTBFBtEnni6nSNjh2RdxGWYC0b0UeqZQl/K7VCvLhpGrDEUZ9WbF/fJPk7t5UpO5yIl6qvE8xovap6nCyFOGpXGWenrOLqzt7/uxM9wZOMAi7cWRZLxcSsZOxhzcrQFPDtaVctloQWoGswA0zzEBawyKbw1LJ3vx4bS+entvTL35hxaBjrW7LFuOBR0uVa1ard22bh3kcirktyzyPHHHPzRz/+BKqWfvO7fuYP7qLzyMMLzICquO16zEV00Nwmga7n1vAHAKgQ7iQ/H36/6cB+zHHch/+/BywTJ8nvW464idG40MV231/f2in8pgKL3mQydc7BLQfPV60bndvmOGwsJxpd6k2UdSWgqFF5A+LmmI7MG4e3AqQaJGYRTMGaMhBaPXzV1bLlWyC4fP5cyUcKJ0YViRu8au5hXW0QKYQ2OngSqnn4+nKTr78a9lrLWZk2s1scHVh77//Fy3EG4B21Jf/IwP7fET4YOHSjnG70ywFdw4WjMF4arP5RuQAdtVklrHDRdC6QsO1pQ1odjdeynkF2HbrQHdYYc0+aZVts1tbwLxNThwbu1t4ePNpwK7eZBDdm+ODSRVJq8xZc1qwI2NlZZOxccjtpBVss6u3nGjkgKzAjjnZnuSDnJ2224qxAfhKhbJ26eenbYGd6632WtC4blC445uahQZgZWFBjxbPQ7hutKIlPyAVQWxGKgp3s4g34l7JeUvNgS4iFUQ5dZKbS3YQHbM+n4vQeW5MUOEFx8zrJnO54MP+AwjFNCTSaTFXq7g3HtsIUTbdBIFs3hqN0MXYYsCutHjyPLWemcWqTZpz8GUGWvCcuFcvX9p0tbRvf7hUckGluLbfv7m2d3cOjlo4ALvo/vYGI8zbvDYfyhTc4I1ZUdsZNiRgxgy2P5nrcyIy7zRrMgz49NmxjASQqxRsKQs4DKv5PHQWiN3BSJpqkG6G2r9USmEgfRrzYky/gwosWa6LVzraaHheqh8zs0nE5dqkACYYaW/1HqMppBC/nvu93wdKJwCN8jAhyxaGTb3IaDjWvI9Kjh+0fGwUQxI5YEjD+q1UxCxlI3FzPTZMG9qhb+I+/eXf2flnf2ab9UixX7lSRSMLdHW4CAWNlsDN7x2+3W6x5hurnxiXVOYcCAQd/S1RBabXwzSoJTXJ6cfGFWQMEP9/AGG60rkPOOPvYBI871u/k4+PMSL5+snjTz/2IUxJg+ShYuihc/TBQeXQhTl0Qh764P8WsExejOTz01XfoRI3dq1njjG9vRDIydsuYsPxOvjwidoPG7JctfHte1tNCGtdSvu2XoxsMZtYrlixcqNjnadfWHFLZTW0J6++tB2C81JVep3lZKxFjxw7KjuWuMn1W1sOruxuOLInf/nvrF5rSmdH1YHm7/rHr61/fSmiCVFAuz3JBz8lZ/ti63ZQmzXSgLVAeL5Y2GCy1O690ayL4KAQ2M3abZwE6Hu7Gy1k24UvIWQVLKOoGFlQWgG2XDDH8hbkc9abbOxy6vOrk4AqwbV2vbmpNUkCOfM1RSbt9wpsZRHlPHMuiStCexdWsATDuWVrgwneje70D/Wf4zhpd+SEUaO9xnkC7E46kjK4w4YDaeyMwvX9YA+mBYQKDOafvy9EI3wNVcnA1BSwbC2HZk0elvHC6iQatbyiipG/aIHieXGPU31O9xJF9K8XyEMU8gy2zXJtg0FflXaj1RLgwXTULMryNl3MtVD3JzMbTSfaYDiv06zdaFg1JG3c5Sb8w/vTemZRZyNSKuPeQQ4gNlk+D/38s8/URvvtH17bUZfKuGjfX9zYt+8nNlvCJOUQPSXBXU28kmeO16x5RT6cIQQnUSIvQTY2blMS0euens4OCKCX0LwV2NOnJ3bbHymwmM0OcNUbLmQHhiaSz0RrfTFfqf0JAUlWdnQA2LRow7bSHJdxHeDkfqzerhWVX7MtAI+NF/M9nFtg/JKoYDaZzmxfqKgV3G43bTToqY2NyB0Wb1H6OKz/yrZHS6n2szumVKs1q9ZhheZlJs1stlCp2A8XAxuOXMawXS2sVsjbsydH9lf/4b+3WqulvMlyJbR9vmhhyw2hKxVYz7xfSWMKOd1ExgPx4st7wnD+sFYpEzE2LQesHdyzqgzWjdgkIWuNTVcxj+l2HSoU4rX9UOX1mPdPAtQhy690By8LXLOOJf24Q9hyCFCzsCu+Rh9hCg4q8S/Sb/JYVE8/7+dWeA8Bbfokpm+EeGegxTCqBAAxtEW0RNC2KSJNxAenCOdwnJ+NpadZznq2Uujm3tbzqRiTMo2uNe3o2WeWp8paLe0J2VfLmdW6x1YrVW08uFP7kC9WEd2P5Wx2d2HL3qUNxgPrfvYra3dObda/sdHg2spYjr17Y1c//MEms57tIaCoFbL2BTj6IZJGX2hF+KDvWqhldt2fqDuEOTBtPVqZEGBYGGBzQo4YTTEihrBSsNU6J89Btt7Q48OqKcOORaBZLdvdeG4XGELbzs7qJbUup8zyFqaFpcMTIKIo2mVr8xWEGa94FF2Tp91VtooIK1iN4SCCHyRtUAgy+HJWrNumZRlowXUxeNHOui0Jian8WJi5CeMcQq4v/x+NpKcdRKnhCsj0hcxnQZGQ150vbSfWZMyG++krnLZTjas3hYhG4gScdWJfTL+fvZIUi3Mw0u4HAAAgAElEQVS5tMFdz4aLhR2fnsipJp61cT6owKn6emPIHEsFkKKxQ97BTK3bYea21FxWLUts7JRL6LKGvdpjBbniNGpF2+7m9vLlS+u02/ZPv/nGOq2aZBtvL27t+6uJ9dTu8zYmZ9lt4hxcEfdzzthIIO6/G880M4Wsky/hWEJQK3l3FZkFYMDMXPW0E9rnr86slCvaGC1bfhv9fSUAmkyHVqvgeFNQQgLyQGzRmEOqq1Bw1x7uE1rbXFc2eFSNXp3TwaCCA4R2VqpVdL8qmioHQOF8UpUzjBUhl9Cep9uCyTPmzEt9tiAM3e5tb9ZodyPxujsPyZaM/EfeH+1mtWLj6U4z621uZ9+/ubHr24H99ZefWLNqdn56ZH/5X/2dWblhxaCt6rVcrkpbR9QPa0CpWpN0hSo8uc5pPwQbe7OUZjDuZiTlT/74SBaTAMp4vYtJLZkLc9SJSm/6k0BzaJ3NAoVDVU/690kwOlSZJSu3j8/J/W3cJM7EG4c0iCfX+qxjyQL9rEoxDfw6x//wD//wwRsz/cHTFdWhD5mFxI8BvIceE7/fIRBOnjwtTLgc4H4wm9hk2LNas6kZyWwytI10M/jwHenLttosbb+caTc66V/IBJobmx4+uXNUQ2TXdZ5+bjlmMNW6dY9PbToZWv341J1EIoso0gsAO+YVy2HfJrdv7Ob2vZ2++ivrnsLmnNvb734rD75F/87ef/Nru33/vcTtaP3o/TNjALC04AMcC6er0wpjMcHl/fpuaPPt1p6cnkhCAdDQTiRBGpsmzgE7d0gIfFFhSFIN8mVFAI4PZidwJh0pBpPpzt6TUL7f2ZNmVeCFyHy6RphbEjhxjaqlslpwCKXd5d13rBB88G2UzVcOoAMQaV86U5NFj1kdmWK0MRGucy25Rp0WBJWK7Msgp2iEU4pmOSwRkSsKLdz4iwGwKGFaGjuXJohcQpQPrUgxG504kNxVf7BK1QLF49GCeRtQcUJiaLqTCtWSUuRhyJI7iKH1dm3DwcAW2701G02xa4EXSDuMBgfjkcJb74ZTEUoQRis2h8ovn7MXT04ESAiniVziHCzXgCJxTAVbrD3xe7FeS2jPTOr07Il98uSJ/d+/+VexbzvNil3fTu2Hq4ndzdCK4lDlG4o4nJ3PyYiJ6w4RCAbucEpsFASkoq0jTeYEwMM/k8paMUNezT45btgvPju3yRRdoFlQgnizVbr9ZDrW/S4mJoSlDeQsziUtcw/YZQ7MOWH7dNQMrFIAgNlkYaIcWaXtcgIS9T6LMDWZn5alwwR0FbNTa9hgOLD+YGhhtWb1OpXxSP6rMEW1QeCWyeWt3uxEKfY+txXbk3s3CGy42Nl1b65oqe/evLc//nhltVLFfvHJqboM+MXSvv3qr//awpPP9B3B6YVkFBW+ZOsFoeVLzNHJeIQQE8lconYmSel81+gM/FTFucVcVjXI7z94uSZModOAd2jtS/7+sRXbIaDLqjizqrxDx5IGmayK76PKKqvMTbxhFmhldfEOHWMaTNOA91Eb89CLZKFt1mMPlZ+Ped1DQPrQB4tvktj5QtY+q4XMlvHj44dEg/l8YsVa3VqdE7UemKNJ31Uq2/Dd9zaaDa3RPZdEYDyEMTmS393Zy1/InaTWIPEZYevcyrW6hfWm59fRnpxPxCyDwbUY3tpuNbY33//Ojr74G+t2TuhHWv/22kpkag2u7cdvfmvLcc+IH5KdFRkIq4UAjMUWBhng5XEorpWjKoAgcT0c2XGHBRctXVE6N24IWp0sctDbb8e0zPJqlfbGS5suPe2gWtpbvQoFBzBC4Fywd4iULW/nigHa2mJDijksQogjsDKRY3iWG4Ghml6wmBbMamXADFKEE1r6k5UqQ1qVPJcWZwsGqxhukAScoQhr8KjdtrCC8BejaF8oWJSTOze8Cal8+VvMlqRVBUBQ1MUWUG4N51Ud5yI5Y+T1/P6NplrIDeJFJnJIYfeNXAFSiQT+JBlg7AyNXmSktd3c3Ym8BEGIc4Fmjx82Iu+vLm223Nl4sbIpxCgyT6l2S2xEdvbp8zN9bkBlqnR6VmpmsjA9yRCEc7uzYjmv6oUE7nqrbZ+/em7/12++VsXzpFO2m7uRwA75Aa01d+sgm89Bj/mvSIF7073BZ8aYm+PABYeKiOvjVHm0igAlFVnR8rQ0ba+U9FfPTxVOC+Ekt93Yxe1Q9zuuPUheOP/cf0hNOOcakxaIa/K5IwnrAP2zo0AzZaXc47HJ+UJXt+W8QgSp2VyBv27ijHwHlyPcTb774XvLF8qKJsKBqAD7dL+xOrO0qMUMuafebEvnGrOE2622Lfc7G07W9v52bienR3ZxPbK78cL6ozurk41XQoe7tV++OLNWJWdffPHCnn/+lVXbT8zKMIQDVa60y9kYAeSAIOxPhdBGHQEB+Bqms1uRfXTvAori6PwkKE+ucUlwu6+9+NCamqyQHlu9PbSmHgKYNLgeqqiSv896rce8Trp7Fz/ng4zgAYF+ViH1UWX3XwpgWe3GrIuVVbret5OJb4z7UF5MPC3F7DzXtpiO5ZQAsC1nY9uRsxW2LGy2dYPydyjG7A6Xdzd2dfODtY/PbT0e2mw+stV8onZN5/ylQK8SdqxcCaxSq2pewReMxRiQok1arTfUJiVOaDu+tcu3X1vj+VfWacGkMweyYt4uv/tX+/r3v5Yxc2GDPIJMOGZF6OYWkRuFe26yaBHAyg9sOlpnd6OZjJiZ+Rx3Wlog+MEnkD3nfLmy27G3G3k/5mi3I7wPHewIbC0XclamtbnN2dUY+vneTpuuEwLQ1lvmKOj7fO7GjJO9e+wmQtVAfh1AVcfyjBZkwWw4Jbh0Ixo4Cx9Gvp12S7tx5joKj5Xw3+y460nutDsl9NYC4tlxbkX104wkdpmRRRjaNZiYWFtREko/EJk4R/l1ovL7TfPhlta96UitSsRF5e6g4a4ckfA8khrgmamHE965mtv1zQ2UPWuGoWJ6mF9SJbKo/+Hb12Z0EBYrkXTYnFC94Ko1WWzt1ZNTkX3w0eT6yFaK+ddkpgRufDOXm521o1YylVUtbNlffPWp/fYPP4hw8eyoanf9qb29mVtvvtRc0MX7DrpqmLEBEBDsxI4kPumqN9Emg/krJJjpPIodYt5H4AGzXjNrViEjFQXWf/HVc+s20Nox5y1KEsAcFmo/AAMpC2OAmYg5VIUFW++4+3WXaPZF96RbL4gZi9EDVT5zViBVszRYj2GgOSJknYAuBQBcC2VqcHFxZbWwpk1Mju8uEgda2Eo5p63uzjdhPbQqji6VqmbmVqzZ29upnx+OplixP74ZiLBSyLt13+XlpYW1wJ4fNe3Tpy076YT28vNPrfOU9IOGxheIyulA1OptaXKpaJElxTZ6ceLGeo2hg4Nd/JNu7f204frTNl9WWy4NhMn/jt8j3eI71JXLWpOT6/whoM1qb6bX4azP+ZhKLKs9+RAAJ89t/B5ZG4nk+Ux3JlXZHQKarDbmoRP10GMfA1gPCTEz0RoHdtw61ivNc5SCvFpIx1aECYk2B3Pn5cIq9aa+TICd2l056OF5W01Hdvn6D1YJqtLJrVYzgQhfwvbJC7Vyaq0jC9snFtY82gWXBqQJzBTWi6m+xMwj6PlPb97a+29/Y/Wnn1qzfWSVat3mg56ttwu7/P5b+91v/knWS4WdC3+pKnRMkVs8pRTVCW1NKNjsgmmTeWSPu/jf3A7t2ZMntl0DkMSCOz0fksPteCEQl+Acy6XRSsSFmioHwC5vZVqlG7OL4UbyiG6Yt8V6J1cLKhNAIc7H03mP2n7ueZjXkB92Jf9oFlqknbdSGxSz6RbGvmFo7XZLYmAWO6ob2lwsHIAdujuP9QHsXKzOeoWGkYWX9/X2tDNkaWEym5GLR8nBWOQeqjEZOkcC8VgYHmfjRSkK0pHDFI0kByyaHA+bF1pWsl6TCUHUypQYNW/L6cRu+z0RkxDIx2DHXGg4Gts3r99aJWiIpHI3GHoLmZRuCCirlZ13W9bC5WS1EsBhmuyE251NJzNtMKDg1wMXyN8OZ9ZqtO3vf/WZ/f6bt9afze3ZUU0t6dcXY+uzoUDsrzQAhP6uEdQ/it6DxJO3aqFgoznOPDkZB9B2hoaP4QFteomty8QQwQz1OB6qz0rJ7L/+85cCZ+zIML/u90ZuQM09v164ubKSOhY2WXj3Ia7QmdkCCo2qm3zDXaHg5Ppxfr0d7XMxyClyDiow32X2VZJkBdnDVs4zfr+zKZK2Epo/LxgRjkSCKVWtVispgPWbSyQ6ptYlXY3vLplzF90j9EnH+qOpXVy6hy0m0189byv149nZqf3yb/4b21YCK9VbYiHTxq4FdSuXa5of4g/LPerJ9f4ZOQ+lUu2D/CU2g76vxfhQtZa1YGd11w5VSGlg+C9tY6bX3ax1OAlyWX9P48ZDj0mDevr5aXB86JwJf5IElfvQNb1DOASQyddIXtT0LiDrvdI3wUMnxP8O2LEYsggjdKXKWahtidMGI3yJtudzK7PoRm0oaeXYYTJwX0zt5sc/WrFathUzu+lQu7jVYmaN4ydqs1QbHWu0TjUgdyf9nQWNhjwq0dqtZzMLmy1ZEs3uLu3ym19bsX1s1UbbWp1jm9xeWu/m0r77w+/t8vK90sNhU4qcgRQBgsx+J7cNZ9LvFd9DJaQd9WJroxmfCW3W2np3Qzs+OVY7kuqVhZXFlPndALsoFqLFStIFQBIFQ73CnIL2X84Ke0yIzd4NWbRy1qkVBIzbnKni8x6MZ+JxLHy1ERAzn8NNn1YlFG4qOBYyqqz+cGlLEhfUvgTomnK3QF9Xwcg38kJEZ9eq1wR2tIokJlcRBukiJ41hTMumchKTjyBYmQLzHIyjYza76x1pJ3NddA8l6OEsrE4cd3q/WJi009SCjr0bKe0KDrbRD3IQiO9ck+l4ZMOR30+NsO4+mfOZtHiXdz276Q0sl3ea+21/EOm/fNaKuJvE7dOjut5vNJ7aEjYwVlWVso3GE/mJAtxBzaujwWihTdl/+7d/Zj++vbL31wN7ehQI7H7/tq9UAjY4LPBEKK0kMaFacgIP55ENDeCAmTh7F2KeEN87A9bz9ajqqPqQqMhQW0bK+Ipu7Wk3sGfnbTcszxftx/cwipmf5iwM67ZYziUm53eDGd8/QAAJh3m7e4+X6lbxTVS1+Fe65ygAsbV6vaWOCZtDKjTa3twXEHdWWwhPtO4X+gyU3tyjqgZrbHRwZvGNC99Tfoe12GCRt/d9F+lzzt/eLuxm5JZumGafd0Kbw05m0zEaSF7xKfZpq5m96NTsV3/793b85V/aNnJ32ceWYUHd7cH2Wx2vGx/4xmq5xLgicllR5zLymYncgB4CtkNrbhrcsgAsXoMfWxVlPS6rsjsE1PdVoY+p6JIAllWpPaYgis9LVpsz+fysY723jZkGmyzAOwR6PDcr1+6hXUZWOZ51Yn46Fnf+d02Ma3uw9prPCaekClu4zEeZUwWrBDUJgqtUeJgBM1wmsubyta33W9ssxjbt3Vo5qEmnR+uzVG4oiZhhddhwAblnZBF1wsBiZ5vZ3MpkaNW7tp707eaP/49ty6GVw7Y1u0e2HA/s9e9/az9883tp3WJSh6TN7MxZOCBFLJnVuT0VbVS/qDi04O+5klMHvxuPZop/YTes+Z4qFFidiMJd/3U3JBNPqWNqt9UBpxwLHI4luKKY3YzJH9xbUMTbUl01W+6YaeglRQ/n/TxFnAgaKgRnArJwMvdhh89r9AZztQXJUcN0uN1pqX3JgoogWAC+XFmtVvFjKUEXL3viQUQqkV5Osx1v47LYYrrNHBNmLUJpjp/F0e89KZ3dGFOjsGhGov+Kss6ZCYrU4FVFLGPgET4D8I6A6BTcExgBqJ3pbdzRYCCGJVUEuWucbzYlkEy+e3dlEwgjlpew/LY31qarWC7YeLqwsO5ZhC/PjwVQw9FIXqXIRXgtqjvAS9T5sm/exsz18jX793/1S93L3/xwacedwCbzrX39vi+h+HaDHZdvOqDobj0VL9INem4hlRwm0ZBImL/RoYDkwTknDiq2GpMGUK3qnYgbtKjRNb582rFuN5Q12+V1z/ok00PzLxDgG9hmNbFcfit93nwO2Pm5hwjD+SjnsK3z+S7dAElLopQExPaVaiDg5XxKqsK1RmCeL9meyjMXmXVTRcos3NvYuAwppQKdIVl2jZr15nn7+t3Ezo87IuxQ0fYna9txQ2+3TvzRBqNirWbN7gZj2ywW9qRbtdlsaK9OW/bnf/a5/eJv/jvbV8i5a9piNtZctBo09T3gGJgNMkONSSbrDdIRZECRiD5arNKb+3TX6tBamgSkLMDLqvDSoHcIlNJgdx9A3ddqjNf2rOenn3cfZjwGpLPAOAvUHgP8H4HdfZVU1g4lja7pC5V1crNe5xAA3vee/jdx0TQ098Gxz1DwxSTtG63MYjoRa8xLExdCE3YZNNp6Hq0JnFRGt+/EgOSLObh+a7kiw2dnZJarDcuXa1ZvdEUgqdRcKIwZc4koHZzeI80SBJj1fGK3X/+TQSMIT194LMp+Z7//z/+HXb5/60xQCBy0lMYj7cIJmlyvaA8hJZhFXyyMgwGetb7kDOYnc4JlizadLn0HK/nBztarmViCLBTDCVVHwS56U1V4LGZ8SdHDVcm0K7FIIkfY2+3UKwJ29QTF8h+LHXMfU5VIm0+2UBIw5zwjjcqwWJB4GQcPVROkpY+IW6mJbNBpdazZakinB0uVa0CFRmsImzDiYlg8MJmmYoMc4qJ1dz7h3pKDvtqUWyvVSsqHI12BH6pT9zCkhfsTY5NFhUWT1+CYcTiROTTenlEl57DntPBY2sD9FDN6ZTisTYInH0ynE1VgWmjLJbVNYadeXl/b5e1AxtgQgmi/Xd0OrQD1vVJUJRaGZQtKZXv2pKtZ5mA4ErEDyzBSfYJqTfR9mIy0Hjknd5OpRNV/+cuvLCht7LvX19bEQ3W7s399M5A4HDcdxNtUdlRb3Nf7nS/GXA+MwCtYhsl4gKo4J31eMyhZrYJ8APNxHsuGo2hzzd62qnY43xBbsJX78y+faFM1GS/sPe0/w31nbUE1UALCajERWWcyhWjCscTfemftwghlFucjBlrPaOLQ5XE9A10DWoTE8ig0FuYm1nezhc4X4cpmW6Us4IIi6YqAEbCvWL3RtOl2b7/9YUgErT05aWlduO6vbJev2Hy1sDCgVZqz/da7IO12XdcRINvMRwLtTlizP//imf3d3/97azz9QlE/bKIX05H0uHRUJByPdJr6PkYZmu6f+ac/WetaEvQOrbcPrYdpkMl6/KHWY7oySj43fk7W7x6q3NLHED8+CbzJx9xX9GQde3x2HyqW7gPQR4PdQ0CWfpM0UGVd2PuquPTJug84Hex8UXfO3V4EFKQEAAeODczDMBdmoaJNgfcl1QpWPySXD+8u5U5PTtno9r0t+RLPF0o6Zh6zL1Wse/4qGsKzo6yoFYbxM19qFilaO7Qs99uFDV7/wfrDG4nSifVBzvD9b//Zru96YoLBlmvWCza46VsY1LTbXuF0Apt0A1iz+GDBtVbOHTtpFovFBgDC/zNn0+lM8gDiTKhCIbvAYGNmwvzt3d3E1gohdTlAyBwHjRVJAznkF3sZN+O1WC0SIusmy/ONL9wsyrJy0nlCO+XzPijllVrJOpAexFiMkh1ma6uHgTVDWK9dUcYBO/4BSGgt8/loBXLMeGSKVSldFJEvUYacHPO3IqpscMDY7TRPxa2DylLuU2oZRaJi39Z5Lce8TX1gGUjqXzv8Jz/8D4B1pmI84fsIZKHQa2j5U0I5jiejMRWbU8ypHlfrqX374zubr3Y6xzAqy9XArm76tgawY5cRTIfLJTs7bthRI7QhomwlnHtKAvNHbMVm05mqQRi1V4Ox7XYF+9UvP7dOWLRvXr+zOvqxotn/++2d3Q7WqtI4HFLl8asEuCShwEihnFd6QY0NBCQn5p70KnMFC2vMvuiGwKakGkRA7dWhKro9WsCfOgsvnhzZZy+6el3su5hLxpuBdjNQ/BNer7P5ymYrd87he60CjtlhEZ9OTwjwDrOzFjmXtBpl/l1ysOUzAP6TxUSSFVqZbDj3ezohJN67LZ3YtIWi0ic2+Zr9+vsbG4431ml3LcTOLQjsx/fkDlb0OnQ7AP1GUNUmhWvfbVatFlRsPIZotDJbTnWs//F//A/28ld/Z5X6kZVKuB9NfKa+91gpKkNa3HwYpAixji69GMfr32MquIeA8hBgZD3v0LqZ/P2hFuAhgHwMuMabxbjqiiutrDX+0Ps/VOllHUfW+xzcLCR1dg+92X2Adl9pm1WhZb1WWqdx6Eb5+MN4zhROJAiDWTTZ7c8nI+m2YCkyi8Nai6+c36h5qzTqVi7WPJMLacJ0JPcHkhJ2q4nNpkNbTkba2ddaHdsXQzt+9kqCU4bkvA+trgVVmLwai06zJlWcbLmLb5RY3n76S1uMh/b2+6/tzQ/f22Ays2q1YCHWWfmtrZdrfSmpfOajsQCN499KegA7cifneejNjTqBk7AlmTcxLyDgcmXNemjMF8hb48u3zyNB2Nr7u5nAUW4ZCLxpe+X2FmiG4oGbvSnuKjkRV/DhZJlbrAnwjN1IvIJy3ZZH+rBJoBXJQgwlnFkXCxXH1GoiNWjLqR6AZi7FYgfAI0wmub3VaGhWp9RrrAdx7GfnLMKJgxBZapwHzK4V/hmEaldp/hPpujSrE/MyAjpmKVH2HWQd9bMiX0Znt7IIewXJ71XdRSxQQJW/s5DjVqPWt4hPpK8jrJ5osYu/cL3Bnb27vLP5aq1/qOLOzk7tzdWtz6x4i7wnGtDubTbKdt5p656ZLdZy8AFAPTKnaMvFSmMhztWba0yZy/bVZy/s2WnH/vjDj1Y0gKBov/muZ+/uZnLLocuARykbEli7+h/pBYCmcgaLhmPjdAmJwm3u5qultQPmTmbzhacwVKsE5/I6nv0I0URi9R1ztLz99ZdPBYi90UyMUNi5ADqidF6Xex+HGZQUHiHIBtAdfVTVRdU/31s6Ipx//DPr9Ya3NgkOhmGqObHZcrHQ36n82KxsVySfu3MOr43JtoKY8wX7T98MbL5Hw0mLGQJT1RqNuogo3LcknHNv4XrD58K4WwHGm428Vdm0UlHjjfvHHy7sf/kf/t7+p//5P1quWleblYqbc6XuDbZ2UXWJ12mlzPrhK9nPaVM+FgAfqmKyCoj7um2PAbx4XU4/9jHHkgS6GISy1vmHqsTkMSSx477nJSvWg7gB2CV3JUmkfOhAHwti6YNPX6T7PtBj3gPA0YC97LEetGOWs4lt9lvJA7AWEkNz6TMlwC5oNr2qwy1+B1tzbtCIEYivZ3318VerhYgjxWpNlObG8VNrdE40s+C9RChZzNwPj90sDTN23JWKTa9/sMHVDxYcf2Kz0di+/9f/bD10coRU1ivWrZfE6qSlg75NMUAr7MBctCsbsDULYME2uKgs12KA4qIvz0YkAuu1DHprYjXubTqeRIJbwGVvb+7cWoo5DC1BoAxWXliBnOOBsTdDKl0IDDT78rbc7RXxI+cVv3vV6mPBgqVXZfZie0WodMKStE+A0X4D6BWs0Whbu9nWgqOEaVqYLGBr8vemFtZC6zRCObQwZ1W6dtHfQ24aMu7280HFhH6QjUWz2RTAkl2mARw/EYj7cA9zZBIuIjGXwMorVSoBFlg5wcD2lLWag70Wq8jdQy8DOYb3V4Wydx9LUsqpmmmLsmHabuzdxaVMtxHaU5VcDsb2yfPndnV3p6qauRyfkfcolvK65uftpjZliM7RbfUHAyvAFKy5aJ92HdIBqPMEmr56cWYvn3Xt29fvlMtIN+D3r+/s7c1UbXAei5REDiYQlHaQeVzfSGuyQIt/R3YhFXfdbodjtX9LSkvA3xMHH8y6ixLkc79pAxDPPWk55vf2xYtjO+uEtljt7OK6r/PB69IhIH+PaocQ2n5/aCuSEVRUe2QTbW9ZwklL+ZOnZBgGkg3gOMN9QjK559T5tVFnfL+zbrtr29XM3U3I+xOppqIq/1/e9Oz375Z2fnoqEgpymTCoW7MBmJdsOt3ZDE3taqX7ik0hLXN2ZfLzXJAnWZabTL1esn/+7df2Sbdp//v/9r9a95NXYoqyWZHwfsVYxMXlAB3zcdYATCvidPJDxUJyDctaz7LmUjwu3fZLAkgW+KRf59B7PVTUZFWH8WvHf7sPDNPreRJ8sqq65Ge57zMcArtDz0/iml43BrsswEmXz1kl6UMn7r7nZH2wh26GNBhTqUFLhwChxVPtq5167dyUtIgkR1jPbTzsWaVBagE7wLLamyxsvCcpCdhT8U1bTHvKuEOTwwIIUNDSKNS7FjQ7mkvxfoAOgMMizXswb2AGB7l9Ne3Z6P23ti/XZCX1/e9/rdbTzd3EWo2KNap7tUFFmCET7f9j7U2bZFnQ+r6n9n3r7Sz33HOXWRgYxCAEyFKAALFYxuDBBAgJEQJL2FLYErK/iT+B3/uVIxxyhC0zYRNGFgOCYe7MnYWZu5y1+/RSa1Zl7eX4/Z/MPnlzsrp7CHfEjXtOn+6srKzMZ/0v4UzJQgrvoDNxMYgAE4z0NFZcrKzTaSqw8dqz2UxBuNPpykoIIIVcxvMl8eteXgXSR+w2eEidBIyCCsAQeH3EtMvRSntB9nhA4pc7syDc2ZzgoXEhOxJAKCQ7HMnp7HbWplupo33Iugj5LL9GSnadnkaYVOfQDADeLMIw8oJrCFSDnJYXDOpFpSLD+ei90W2Lz8UId2U1EmS3o65OlDyUOVA+8WzstIGtW8VIyUKgP47qATOJztT4kg4OJRi4WpqW+s6PJCYVFZCAsigCMBQqecFr5HdI3rP53J6fnokOQucMTB6psIcPH9pgHMj9ezAJ7agHbB3vwK0dH9a1FwKdOQ4mCr7yMASxWSsFeu8AACAASURBVC2LMlItOKn9xcARfsfHXfvcpx7bkyeYuGL4mrdvPx0p2VHIMdprVeC0AbQiuQHMYCdaFriJUbHGsdzTIR0qCdhHigCLeJ+MMum+SOPiquLmIfnljeD6XJP7B0179/GBpgYvz/oCSXGdJAm2QoR8I8Qw99FVf6Jkh28O+0BoLRpjRpRIPjP4du1O17b6t5JNsBBag33l0YX6wOfIjm2tzpeEBFAWFDKrVDq85bZgX3sytrPh3O4fH1mpAmfWjF4WEj3AldlsbSUqNMBDAL+wC+q2/Z6DUhLpvDKOvH/ckezbx9/90H7zl3/G/v5//ku2oxgWyhsQGNQm9DlRV9lK8YjvweWl+E0m8u8JshmJa1/QT8bTdNLJ6uSy4u9dO6d0LE0ntGSnlnXM9M9nJeB0wt7XXaY7wTjZv5b/c97tXb6yige9l2Rnl+7w9rWT6Q8zfVGSH3z6BPdl/eQxst5QVhIUPFw6ioxGHD6tgn+7FjCFh40bUy7QyFkNB1bv9PRgyMolXnZTyYNkXICq4zleS9DZXRNwkl4K9NK9/1j7O5IJewFZB2l/xrEc6Qkq0+Ah7ZY2Pv/Y+qcf2atBaJPBSDtBuGhHvYrlV3jQlaRXCMVhNV9ql8S4kC5KivoK1t7BQd4FbAHsnnNlpEZCHAyGokPQcQ37qHyAPy/bJFzYk1dU2nlr1VwFhVFMo4ICPsnORYCvJgzUAKnkLFyis2jaP+G0zjVHeSO23yHZgITk7wftpqgMdByxOSdjnVarbZ1Oz7l1/HuObhdEJUotO1XXdCi4JQAgInkMJhObbhypd3F2Zp1eTzu/bYh26VhdeLdeE92A60MyE82Aa6+kl7N8tO+Cri0UMOADedshNuyBXMwoppuRlqMmndJD9oInFojmHmC8DAwfHiXXXnzNaAzXH47s7OJC48rxbCr1FAjlxycn6sBPLwY2CjfWblasVafDWNnxYc06dXh6NQumU3VH3ug4shWyOeoedLRPLsYqpo4Puvb5H3zHnjx7KXoM1/ubL0Z2MQilrEP3yR6WMSgjR64N42R5LEZOBxROgZCj66jwQKEfSg66lH6MGNG5XPg58UxVEIKmI97s5Gt4/6ghGyBcxNGa5HfJSaBKVSQw1cgBbCraJHAeHlOKes1Rt4uley7SXdPVVqsN0UC4XlejmfV6LQvGU/nZMX5dLFxEHNQy+8Z6s+l0mhkk7pL4oU9HOz2znEexWLFO79DMSuKYwgtZcl5ci1zRmhi72k6FCs+QKCSsA0TwZx9YtHv3evb06ZkdNkv2L/+bf2QlfAvXCKc7MEZdOoWBwHAFN4eOzJtjYvm+jiwZ09JNRFaCS//8vvFkVkKMY2kyGWUlonScvUsyyUpWt3VWyaR623ns6ypvuh7pImBvp5wklWdl8qwkk05M+yqOZPuafpPp37ntIqRvEO0XNi7cqt4gchD24zIOcS4T+yCSCQ8uKiYoLQA6YU8AL42dkjssE+AYc+aEMFvPRjYcvNI4yXag56ZW6923du/YNqudkh1SUhq9RJqLjNsIFsiArcPA1sG5nX34vn3w7NzGEHexCMnvNDLcYKUi9RBe16tjVZw8uIWcxJ05mCvrmwUB5rN0j1UBUXgA4a9dXY1sk9tZr1l3hfh8UQluPAvt+fnUws3OOm3ALytXPUFJpRjB+zdbu5xshHoD8Qm/LpRzQMHmUtaAZrATKIRzA50nzctiwY57HRHTGVGy66RTrlWb1m63lPCQG2Phr5EgFfnKEaWAEuDXATYAiUnHelXu6fXefvyuBa9e2fzs21buncgk9eP3/sw6hwd21K1rpEYBIJmwyKSXwkOCyACUIKbDeYpEd+N7zIWfo9Elyhq6ptwnbhTLvRMLcbPz499JdtstYKCVzabLqIN3AMzZ+aVdDIf6sMazmQ2DuVM7Wi0rFKv29OzSEL6ha8JNgC4RE92jdkOCztx3AD3oQLYrNDNBBZdFFcC9/mV/IkoMxcPf/fEftleXfZtNBlbKb+3bL4b2/HJmnWrFgvlS6Eq6D4Ay4q/h/l4mufvuDcAVRqiu08j/fLzotkZOK9ls3ex1HqKjSudFAmWUvbN6lbF30U4OG3bcbStBXPVH+vx4PQoo9/2DCL6Segp75+l44S72dbzeECpgZA/toSbpMVYLT1+8sv54KmHzaq2syUqVhJj3YoPun45fxQzUkGJF04NBMLePLtY2WUKxgLoAz2+rfTldFkUOtI5qtRlpsVIM+3NEPABZy0iSUTtjXy4MwKBWs2LNRsNePH1m//jXf9G+8J/8pPa32vFXWJFIEVUauzyLjFZlUyTT4U+OabOS276AfZdp1r6OJqsbSzcjt8Xemzq0fck0nVDjhJbVMMXH2Jcn9nVifH+f0MhN/5Y+l/hcMzu7fSecTF7pi78vKaaPta9CyboR9lVA0uNT8IxlenygdX1siOWRZ50nu9B5dhGDDR1Lof8YF+I2gDixRp3cvDsLg5FtFzMLRufOo7ON3A5K7SNrde+pEiQqNHpH6rJi7hGBHcg5oBELx3bx8XsWXD23j56dC+LPQ3vQLFolv7NgCnLS4fxU7YxV3KplrWDB2IbjxO8JKbHNamt5YPoagS21wGc8CEG40+DPLmwdrjY2na/t+cXE5lvftblBqgMGSHZU2bNwY+cT/O18PEjAHIWgC5lxuV+ZJ0gnlKMpyPtGyf+40xYxXXsuxsgVAkXXms221euYaIK0LAhNCYycToPdTKNZt2a9EUl+FewymNnq0Q/Z6HJg9x6/Yz/1k3/T/q//6X+0IJjZ8bufsf6H35HLwf2TjoZrgpVQNPD/yFRTgTza9fieJZLQijhdcbLTPYLRdtS1ChES0Qu4n3S/RckO7cf1GtWahS0XG41T9ftm9vzlqTq5tW01yhxMQ1vBddsU7N7xoX3w/FTnRkKrVSsSRUZ1pN2o2sN7h+qqcc+mwwKYAm2FcS//QUO4AlyRL1l/vLRf+Okfte1qYf3+leXza/vodGLfejay407NkwC2UjgPMASki0XAucbYj04P7l5JZrFK7j5NdNAH95q0Tv0a0GnjiyiKQL6gnSMHg7JAQfCpR4d2r9vQPdvvD9z0NhJf5zgoxdDpsgdTnEB4vIqKTs19/PIFq9Vr1uq0BTDBfeD5+UDoS0bo7XbT8hs6RlbubqBLctRoUi7lO/nr9Q4P7SzY2IenoRK0D7N9jEghiZJLqOJxbfeP77t7BmhtEMGRIjgTINliRUmxXCxHZJS8HfSaEnP44U89sl/54i/aSjtr5/DGUwLQnTqurKOcPxgH32Qc3PfnfYkrK1am4+pdRofJRJT1WvuSS/r34nh/124rK8mkXz/52hw/HlNmnWc6SSfPJz0hTCf4+L0kz0kKKskEFJ/MTYntpk4uPnjczn/ixTJUvrM6vOQx0n/m7wR6AR8iEeR09pcNDSPOWKxXaE0HKISzwBrtA3VVoDfdKXoZOREzqljbMgjE09suJjYZ4YAwtx2Cr9W6HT5414mws8Aq7O9qTb2OHiC5FgBeKdlqeG4fff2PZe3Tv5pasAICvrKDesHmMzoBE+RaHcrK0X884NAJqMjLFd/LucCtk5xZ4peqJLvYjoYdTEFoTblDrzc2n00VeCfTtZ0OZtIRnIRzq0HKhtcFgi4Pb4nAurVXyIVV2JcURIrGuQBUJoERLIhGh/Dr0AksajsvmSXGmO6H5jtG5J/a7a74goBXOC9mohJWXkNPyCnwNzDERcsQt4NC3gazpX1wObFm+9A6J/fszTd6dvnNr2tEVKiWLewTEKt2ctSSNY32b9GYUlaZEYCG+2gnKD3h3zvXSCHTi5xIXcX3c64Ow05X/Dsc4yOUYPzw0Smg4IEuJiCFyQy0oCtkPD996SPkYGrT5VI7Kq75+WBun37zgT07v5CTAR0/tJEHB029161t7PH9nr/vYGaVogNTeE2Nrw0g0taCcKXO8HI4s5/6iR9UMhgNRrbeLuzpeWBn/ZX2plx87QSxxQE/GYlNc73owklCkLdns4kUdgBwsLtdLnEncGNb+IGSkquUHMQkSTe30BEqs8jOcWWf//QbdtiB1A8JO7RgPNaxQIHSWbJznINcXdItOuCo225oZwcVpt3rWKFU0Y6Z+zGcr3XdcIFAsuyNw44E0aU1CYpTKimRdJuu19IKuaq6uXWpbct13kbjOeKlEaXBqQ3LjRduyP3VGg29R3Wv7Ne3gFtwV6dD9F0eIg4UjXR6AjEVC6LP3Ot27Ne++DNWajRkFSZtGYFVfA8KuIfjUjQ7whfUZjRCjyJvcqSZFZxvmppljebSCSErGSXj9r6OKqtbu2mydltHdtcEnBXLs5JhMlHFz23WOSTz1r4En3xfn+jsPvEPicR0W9eWzqLxz2ddwPSx4uye9Rr7PgBZ+Ygr5ZyerItIl0bHwS4DWS5ADwRkeDN0duxEXNvOEX8xqZnfAwmJBBhw/nAyUmU4HV1Yvt62o4dv++hS1h4Vax6ceKkcdQgch5Fp+OqpPfnWl+2qf2nhbG3jGa+Rs3ouZ4PxRMtvUHO79dzyGI8StHFgHo+VMJW8zBVHeK9hiGnmwvIlLHXijmSthxdzWhLsBv7WfK7dRn+ysldDukcTLB5wA7yrVi1vpZx3KeMZyEsW/q68jx8dCHiABpTYkMdFDYjAKVVU8jcbmYl2WnWJaxOiGQFxbRvNljWbdQVE+HhU/nTOdNCFUsE6zaYqecHAZbxq4vh9dB5Y8/iBPfrsj9jk2ftWCy/s+bNnIg7Xqw3r9toyJIVqIGcEKn4EpYlq7OzUDvCZRCCVqBgQdTyyllEyjBfcWkx5VakRXORar1F4JAhNccHnzoQA3hk7NbhxgCReXTKm3MgLbhQudI/RCF2N5vbo/pEKq6dnaGT6Uh3ydaPOmG5ljx8cakSIPiX5Si7yGhGXpddIZzSekjggwe/s8595LMWP6Rgi+UzyV0/PptqtkowoKgAuQR8R6AYhgyodHftV3wGv1jhiFITKJHHxUxR6dHc8AxQe7MdI4FwP+ePlikYjD3CE7vBvfPq+Onw+XyqhYDwSEpkRInQHIP2gUhlL89wh/t3BYosdXbViy83CLhi5g21BmYdd4nwh+yg8/NrVirqvcAYSlVEqScy7O5RjJsucLbclOxvubJOv2PFhzy6uJraNdGTVCbJDRGpM3blPXCTWzefGc624gaAzVCEQvt1I+suVVdgzx56Yh52O/eav/qwdvXFs+aJL3XFteDZdGWonsQHoNS496DEgxg0kO41kfMzqYG76Xlbyyupa9h1jX6JKNiHp80snkazmI/l6N3WA+343K25nvW7yOqaTalaiTDdp8XOvMfOXvvSlXSzrlR4xZlUX+5JL+s3vu/j73mT6Q013hjddnHSiJKZBNOeGp7zf5VxlRVQDqYy4oK2q+c1GYBAeyC0PK4t0lO4Xc1sEfZtOR7L2GV28tHW+aAf3HuoBgaIAChDtTB6emHCD2O0yGNvo1RN7/t2/tGAyVfALZgt5vjFmYiFPLd4WbnzuKhgqRtc2GU8sB+GW4AfqS5JmBQtnM9dyFJfQUXtUpUDyoSzISHKxsHA60y7parK2y2Au2DWQcQJsp5q3OoCGgrt3n48Je04UX65Z6Ofkcg5qlLFqhTFW2RfzBNWq/HlydnLQ1h6H5CL/tHzZapWqtEHb9brg5t4pUQ0zpttatQL/iRFmTXBt+E0M0YDLnwVry7Xu2Vuf/xFbvfyWnf3ln9h73/zIescn9tm337SDg46PUqOOjqBOIpF6flRk8D7cC5Aa3M85dj+Ib3j9Pd5X6WcApQAMcn6f7sFIoJmR3hZZsCXmpHRoS/Hp2Kn1h2PRImbzhV1M4Daazdc4v4cC4NDRsKflc2MfjJcfhQ6T4bceHikZkTwpFMbTsTqiXqOlDhn9U8bJUEbmq529+/ihPb7ftslwIreB531snvDFW0lLsgjqUXTBglChJK1S0V0G4MhBa6EDYizJdfCRmwOq9LxHoz08B+Ftci/hoUhxAoiGn2HX+Lk372uHCSdUTu3hzMZKeO7PRzc4X6GikrN6vWnNTsO5r/BCl0sbBaGtt36fzyROvdEuE/FrTF9xZWAvB5CJ/aZ/IMjCFe1ysrL+1Gy6Kttix06uYL1OwzA5nkzx5ou8DQHcaH/IPh/tO9Raqtao84xAP3C9zdli5i4oxbJEnlvifbruqttG+bj+F376x+2nfuZvyfaKhCYqS7Sbi1/Dx5gRz3bjE55kPErHrbs0DukEsa9puEtnc1MiTSaCZCLZ12TclmyyXivdkKSTV7ojuynn3JTcso6b/vlb0ZjpBJjVRaWrmPjvN1UVWV1kVsLMyvbJG2hf1STyuEArVPRUrL43cBoW452aa+wB618sdLPTPZVQUWckOZ/ZOhjZZNLXaW2BoC8WVuscWLXekBoFCQ+wCw9Yq9NTEF+hvDLu29PvfMMuX32ocSFgE7oCYPugwc76oQMJ8niR8YA4vwvgiRywAbFIdcQrRYkZIyJM11diCe+VJdSDSq2m3QjVNKO/GSPYXN4uxiu7wrgVGsYKxN1WvDjkvXzCuLPTgSuFgM2jwwrXENY9ITDWlH6nkhljroIVGNugBnLQtqpg5wQaxpElJbODgyPRCjRii7zW5HSeI6ChhQjogmDpZF7i7HJDd7Sy4bpkraOO1cKBvfen79mrycJ+8J037FOPjmXg6RW5m7UCixcgBU6czNQc5s6+zonViS4u7rjFWWC05wFcAZqxZ+ScHj/4wPgZV8kxIhyrEDJzOxuIz/x/PJ3q2qNhKaNccdxM74NE++bDEwknYwYKKRkdUJm5rlb26EHXDpo1uQVwziAzR5OJHfe6oneMZjObLtwXcGNFe3hyYJ95o2Oj8VT3H7SD/mRpwcK96ypFR2RCB1jhTYerBe24ZL08mSEGLV9CfAz5PLUT9r0zo006SKgd42kgzUwmDnSBdPf87g++9cDeudcTKpnCgDE072UyGXvSRjOSexWeq9DJoFdDAbiUBFkVIC6eB3k7tWm4tXq5YN2mq/KQtEkkgKsAP9XrRXVj3IWo+bwKTAm+UILeQMIEpZmzbheNS4qNCHzDZ7dys2I9s3Lq4HxbGj9zz5fKIJF3buO1RJkFqoKPNtFdBdhCLOAQ3VbDfu+3f8VaR4fqXl9r/bqQBaNQkl1MS+A1+Zm0OWu628iKl3cJ8vuS0L4kcFOiu0viuO24N3Vit+WA+HfTsXzfOe/LA3c5h+vrnd7ZpRPOvmS3L8nc9MEmK4msi3FTctx3EZKVUvL3BTUXYi/iUEUIPNER2JGUHSXGYyG+DITVCKTgC+zQdivGmENbzCcCuKw2K6s1e1ZANqhaU7D33qgg3TxGcxsSzqhv3/zKn9pwfGWNWtFy8PX4SYiss4UFy63VKjnLS26CLsVV+FdAxBcLSXGxY1ksGJvEbtxrm01DPbSSPWNsRFVdLFlPI8Wl6AureWjT1dYG4dpe9dHRdC4VIsM9eFc5U3BkZPVyMLdyoayxFcFqAp8MybAcorvOqyOg8meMWhEHBkp+3G0IyLNZrhXQWPBD5qU7ADSAizvC0DuEgCXgWxbfCc4URGtQiOxLROBGJYbAOXZZJsQAZuO51RtN6x2gxFJTtyKtS5RW6Ejkiec7Ke1ZiJgUBLRljE+FJEWv0kdLQh8KfIJ3HUoqXvnzR4n4glRf+0gTbgJ7LOlDTsc6FuAPgvc4IMFNrT8ealwMny5YArn3RgS6wRLHgJMDBXlMT3e5ghXzWzvutSNpNbPHx10lEd4DO9rJNLSDTt3q5bKdDycaHaJgw7voNOv2Q2/jHh6I6/fhy7GNZ0sbz9dSyjlq41bvfnx01Owh2cnN5xsBeSjopPEagZ7irlt0AY0yGcFuZF01Xy003qWrpDgDebstlOynf/ixVQobvR5JiU6I+wfFnuk8lHUPgB06O1xAVBw1WtqRMdHYFYoqBgbj0Kbhyo46Nan5MFJn5yfA1WptnVZN0nJI2XHPrkEFbyv25GolQ2EAN6sVRY07LBwctmwcUHiwa6SL83G2QKeRcOCCohcRhCqri5IroVC+lAGoeScYxxD+36jXrdFoqKhjZP33fuIL9su/+nMCfbk0mE8A4vgX/5nYwX90hiTMeNeU/Nl0F3NTwZ9OBjclgayEEU/G4pibjpN36YRu6uTu2v3d1sl+P8kqbrRuOvebrpvGmFkjwvTFvamqyHpD6Vb++xmRZn2wWa+RfGOf/GB8F8dNzrjPkx5E0LUSEjsScX4iCSVVlSQVkHwiqfuyWR5z86kI6kiBEUgMSDg8va1rNnKDHz58Swoe46szy21XNjy/sPe/9lXrTwJJN719VBHSDZjzaDK3FcTn3cYaJYizDl9mfAMyjz1Ks1VVkIXjw1e5ynjHO1M6DWk7brEDwlevajlQoCRMQeZxOthoF/f8fKxuBnRipZyzttyrN9aqAkdfiHbAdXD/sbxNCZLsXEDnQaAtUqmS9HJK2lw4fMKOOt7NSi2mVJFIL+NUeFhU56Awuf5SvM9BxK1oLObSYZiuRjy4FTuxteDdJDyoInzJxVoqGRWrVZx3qA4yMu10xYpY6ivv0lwRLAVpqJiGQmfi5YwjdeVwDXAp4lhyTBKK3rFkqfyz5+cYgZPQ2EXBRYOaMRiObYDdz2QsSgLj6AkdmMbNOVts8jZdLaTB+PD40E5f9UXuZyzHOQm0s9vaO/dB8eJD58IA2DAddZsCc1xNUEcp2ssLHAXy1mi07Ec/+4YtFgT1qX3zo0vbqBMnUG+s06qq0KnIumitYsUVVRxFSCKBnM2ougjASMhV+HWexJe09Iz14TxSGOGmPl9Ys4b90Mz+xufesUcHFXkEO4AjLxJ8PL5kZzcJkNcLpEmq6wz9o+CmtO6kUdKodrMFCZyzWRiINlMtRNJkOZcMY2CB3BzPHQOGQZizcZiz/ox9Mp9/Rd2ZnJggtZedBxiEa91bMVCNIkf2XdGEgSKTZ4n7EjsgPlP3ZeReiVVbvHOj0GVkCYVGJPJi0X73H/1n9sa7b0k4PXaBipNJMi4xAqaYdvCLf8Vx83VX+Dq6xf+WLNL3Fe/JmJhOEHdNKFkJ76bOKh1f79qM3LULSzZG30/Si3923/lkfV/fi0nl+zJi1i+mL25WIrwpgXLM9IefToa3tez7/j1+XZIbZRggg3i+zk6LYFhQtbu2Mq7jBDc9oCzqsW9hLOUdBKNMHrxw3Lf5bKSwWag1JK1ERwD4gqCHqWutUrHZsG+TwYW9fPqxPXvxVHJSaEm+87Bhm0VowXRpl0JOOqKytGNpjgILDuczBW0CDyoXODPwZzpTCL6b5VadnAM7HKASk6BXi7W1avAFVxbir7c1jTCfneNSzbgKs0x3F8/nt9YqF+1qurRpKCilLda+c8EOKDbIITBAWWAfxPlAT6BROuy07LDdcv1IdRNIeJWs1axZp9Xw3QaAFGgV5bK0MAHRAJSgA3tN/Gc0C2AiFLqP8R/yUVLCgRe/AwGKx5pSlQoTSX+J2OvgJN4XRHsANbJcigAh8b0ETF73WiQ+7PqGmm1pf8abo7jwe2lr6zmC4iRAqCvItbmEHLwq9lcX/UsbjCbaq6FPetEfewfGWGzFaLgg8jbQ/6Ojngj3z09f2TrnyjMkk2IpZ28/ODZA89jvzLGgknxX7dq9HIulj18FVisWrNNq2ufeuW+5AkavY/vmxxe6VrgeAOBp1ykm3MYGLzgplezwgyM5oSdJV7x2U9c8gBNXjqHTpVmRIMNmZy2MjYt5Ox+PnZO6oEM9tB/+1D3uNMvxy1GXDCiExCf+3Hxpg8FAHTqdXbFYs0B+iHkBqpAFm2/Y0wG0MptG0wkk6ypllutrSZeRRAC1eIJa21WwsVfjnE0WJb3PQqGiHR9cSp5tJasy3LiGXV6hKUsR5XqrQuyqw3O6D8WhEiEIWwHVXNeW79HhqSCOsom0OgvsQvNKvHTmX/iBx/YPf+Mf2BxdzmgV8slk5+4rr6kI0d4vkfCymofrIizRKWZ1L1mJLpkokr+z7/vp5LuvG0x3gunuLp2Y00kqnSDT5x5ft/j7d01yt/3cbYn4OtldB4cIyh//YjKhpJPLvm4u+aL7Emj6wqdfL/1B7Kt29n1gHN9JpD52kRSV3MqdNMueyzXu4CIxrljK8oNKmp/3JXNeJHPQYQjRTsdXNp+NrXf8hipXvPLmwUS0BSx/2M0Bahmfn9vXv/YVu7g6l4hzr1W1g0bBSra1y2FgkwXeXgUrgsDczFXNwtujwlcwKTC2RALLkXUEeqEW50vxpTq9jh7gePwi0ivjrkZde8XRBJPRsr0aTO1FP3SprwJqFzkFWIAqWAtdBmhxukzXcofqPCM4AuVW1jBSl8kzIoxALVAQ8k4mx5yV/Sb7DqS86hWg7mVZ8KBzqeRaYi9X0uiJa+P2Li4CHOtLEnC49iQckly71VRSk5NCtPMjCIqPKMcB79Kc8+QoTMmLqTnxYMwuhdf3EbWPnSQhpzJbglQikytgcm05J+1EfXwbOyAs5qGFi0DdJrsjuuPhZGSvLq9sOB5r9DecTL1A2ORsDvweRKS6STfLffvhfbscDuysH9iBunXnUL754Mi6tZINpnONMfF6wzKHQM0Ob5sr28enIyVNdqWffnwidOI0mNh73z2TkAI6oVy3wo4RdV4OCuy5Yr6m5ENFTfAEIO5hsSSBcN4TgBlJo+UL8gqsVRvSLh2hUJKj4KrYD3/uTes1Sxpf+4TEOxW6cNCLIIW5vpPR2KbLuS02JVvviupMg+Vc4+0x4Bi0QleOKp6vUPQpiU7RahUtv1mpqIIuoUkz+3XL2TeezW2Xa+iaevcdFSbaD7pbAwOCdrtm4ymI34izJY1agC3e/bu9l98PTCDoIDkWn/0kGGuHzM5OKjrR7k8IUrkyNKQ7m99t7bd+7RftIxwHngAAIABJREFU81/4nEBAyUI9/jNjfZ5JaAhpkEoy3sXdXjLYJxPAvqB+UweWPn46sWb9Pas7TCe6dOLNSlxZiTh+j1mJcN+ELv39dJJN55+burr09bjOL4wxb/oA9l2UfckuXa1k/X3fxUi3tTe13cljpG8EPfA7ACpeYYLaEm9u6T5khTJItbqq/ngUSZAFjRUHu7gSpNNbrWa2Bphw8dLKjbZV2y0rV5qWX61sNLzUiI4RCyO6j7/5TfvjL/8HARwIfG8eN61dEtZSu5nlBj7Txkr5teVWmHZ6MGI86WMi3ym6anykyhApqQRBIHCAhKCjn51MAiWIJmoTc5b/JL+iXY1DezGYuuSSHNHdEge5MJRNLsZLSU6hgYnl0ZQORQESXl0kC6YElROCU/SCStGODrpWye00di0UXZC3VcONoChEplTwaSvwMqOzKwM+8ADhyc53qNAlGIFpn9KoSagYR2wFD4/UvucEQAPaTUVA1F2I1+Q/o3uGSl5jTT++/24kos/fMf+EOKwdlRPhi/mygEB6FRKdgqCPgneCqq8kXr0BtMPfN2sBSU7Pz2XkCsl8DKAIInW4VqEQzHdWQGM0CpyH3ZZsZJ68uLA6u9stnQHyW217dNy2QTCx6RSuWEGedxC42QuudgV7cjaxMmLO+Zx94bOPNCHA+PXpq7FMiDkvLkezVpQYszoV72vkGFGNXCRI5AAxuE5rPN0E53dUpDfHOM7nbbEB4QlFhKKjbo/uH9uDo6pI9YVIdYZOnXsQNLAEtVc77WIv+ld2OWI8T4fmSM7NDuPYpV0NZhIhIEHD4eQzbVXMeu2q5Q3qDAAmnyDwXumoXvTX9vGV692CDGWViioKsl/+OVGpAjRbyxwXZKoXSe61x+/ECURei5HCEYWkvBW5X4oFG40An9HdIVhedrK9/PO4RiVxFP3f8vYDb79hv/c7/6XtKv5z6Q4nTnYcJ9n1pX8umRzS06/bupN0nM5KRsljZr12VjLNmpLdJdlkJdnvpwNLN0ZZCW9frki+dvI10845n8gTcbLbl/CyqoJ92TlrLp38QOKZevqY+zrJ2yqJ9Bt+/aE5eVaTqkg0WdJPdBKgvKKOAAmg1SpUhVrFNTma4XNcWfYAIMmZzcNABOrwElfqsZU7Xas3e7JPmVycWbiY2vEb74if9+f/7x/bBx9817lHu529/aBueQKG7F7YT21sMl9bu5q3HPsj7VDWAqZck2hFWsXM021Z9HAWCvI8YyQjvk+UFFBiqaEgXy5ZCNGX811u7Hw0s4tJqCCKiLDGdrmc9RruXTacrkVepjMBkAESUwAPOl8ZbNLJwXMruSUQibJWsoNe13KRgC4JHoksukp89byDKyjY8fMCqyA6LWUYdmGuWSJh65V7lFGANxstq1Vr3s1RgOQcQauEH30WLgLgY0miPEFP+iGM6+Rj6OM7vhhDxZJxnvMcxh5XrhpjRuRzv+85Du/fO4Yt4AgSnPa3K90fXPPJdGpPX77UuHC2XFkQzoW4hBvHjtSBR3xmayEcIXa3mi0lFX7Xg2hBkmFvnnRsFk6kdEPiwtEdZCXGu4s1zgdzJTKemc88PrR2rWLn/Svrj+c2XcDLLFqnVrQZxdgGfOJWY0h3/XCKAVGe+x0Qiu4h6oFozMz3GFWS2BilUuzAlex1exINePeNnuS72EfCD0RIYSFaQkTk5z5bLGyb39kwWNuz89DC9coeHLVss8kLLXo5AoRTEuCG+xdQFqwCdsbFwkquDALVUAzluAZl60/W9uGrhegFvC8EnbdbbhxGtyvXk2XqEvE3m008K9mVFWS/JfkyuVq4r+Vrg97Xe184hnwO+CuCcKbQcosp+HKvhRzYzeM0ojHobmu/8vd/3H7uF/+eKEhMXoRojfZycYEaG7kmY2T853Tc3DeZyko++5qGdPK8Kdmkk2k6oX0/x4p/Nvl6yWYlGfdvS2rpOJ+Vc9Lfu63Ty0zqMUAl+cbvMqLMSmIcI8nZ2zeO5PtZGXhftk5XQPuS5SerAJeQYowh+gFamZu1xoXxAjkeN2j8ECUUKSnAQ7oeaRH4llYqlG02OLery+eWq1SsXKppH0GCGQ/6du/tT9kqCO0P/93/LtUNxIIfHnas28zbKJhaUZ5w7g4An61ewJjUrUcY5YkHBORfnD3MOAHTuGMAgYYucTyCelByYVoI58uFAmWxQuCr2WTIWKakXSFdXRAp6YtGBgcoj9UMslBbBevBFIAIVbPZQqLIHhABSgiIUMzL7BOaAYml26rKnodlD10SDs4QhxskRAjySmh5KeATcDlvxsTePSOO7edAW0DiRycRfmO5wLiT33dknKt4MI58TdQV0CL64IvYtORdnR9Xa47nFBP/AafjOT1D91mUVN0pwXl4JEN98e84M2gH5SNNPg/AN46wc/oG2qKIPj95/lzwfAL7aDK1NQTrcGHTBdfQ1UNAsQ4nDvIAxUqHx5iRsSdfx4cH9ta9js0XM6EQA9EXKEQq1g8CjeVe9pdWR7C4WbF33ziQ1NjZeV+0FVxcMYLFG3GxWgg9edCsKHkwnsT6x4nULlbAPtq72aKoDehw8pkwqgOotFjlrN7uaLwOAOkH3r5n5SKjSwrGrbzt2GFyv5WqDQvGgRITWNrLwcSmy5I9u0S7NSdUKdy4pxcTy+VKVsyXpB7EZ1IsrO24UbScxrlba5S55u4wUdH+fGdff4YHY0HUhMUCII1ZsQIntqjn10EgAED4vaVoEp4E4brhC+l7XX4O1C0ja4obnnXfxfs4U0C17dpenZ1ard5QR8v1oDOjE8bxgj9LnF1UhJzt1gv7Wz/0KfvHv/1FUZDCmX9uySJbEmcJsYu4y8sK1ul4l9XZpKdbN/39LkkimTSzYv6+zi8reWUluqz3FP9c/P99zVLyd5Ovl06G+65B8vh7k90nk8RrBFH8/eT/kyeRrl7ipXX6Itz1Q8j6uXS1cNOx0j/7iYRKpwB3Cg+4+UzdhHhe8pBzUIUbV0ZoqsjeBg4eY5NqpW6z8cAuzj7wMds6JzFoFBSGZ+dW7jbt8uW5/T9/9O+lSMKDdq/n8352NjiRd2ugMF0VhdGai/HmbDELI5FZOEcVoQCx46EroiMTHxBiejD1MSEAmzXgDsR1i+qgmrWqTYKJAt3Z5chGi40NZqG1yq8dD9irsd+Zouu43dlg7PB1VC/4T58zwSCyZeFnm3X32yNInHRbCoYyVC2WrNM50t+pzuXDRwchZF/VOzIZc0a7NIAe0cjQkXBlBTg4VnSEGqutNwpCJMI48RFkpE0o5rSPK7lmUk0BgyREZcTpJ1mT/CIXA09ysUCv01D8nvWEyjX1rs55Wu5e7n9gTEsRhFq/ZKiWaxsMR/bs5amC82wxt2EQiIZCcQHtgILBmZzwFf34YEdajbpg9eMJephOou40yxLShpgOxYRn5rCLk3lg/VFor8YUFHl7dNiw+wd1AYBeXY7ULd076dqL04HlSkW3ZsKdHOPXEko2JIm5iiAoCE6096eG+1uNcRFkLCNKxrMF20hdZWH3j4/trYdt69UBbbj5ak42EaiFLMSPBIDDaBAqDnvK977zwjoH95Twzy8n9uYbJ7rOr4Zza1Qb2vlC94PEzS64Xt7Zeh7IiLaQ4/PgnmOXt5M7SD90gr8I+VxDqPelqpDSSowgNSPRA/Ck2o/SebJ7K6Au5GhfOrT5DOpNXsbHfJ/P3hGXFHJeNL48farxd7XW0qif+5L/eB0mBm5O6+avFCa79c4++849+/3f/4fWOTwS8EZ3VGTjk46Jt3V1++LZbYkvmbTiY9w0Bk12Qvs6rXjykZ7A3XTc9LHS55JsgJJ2PelklozdN3Wn6WSdzE23drXJMWY6s+5rp7Pa1X1JKetN3OWDTCfY9E1x2wfLz8cX19UiXFmB7mUWjPVvrU5HTgh6ICLwA8mPXRO8OQUIeDiUpXpglza6eCHidrPTE7+q3qjafDiyIBjYt7/9wj7++DtWso0Cz8Ojmo3GoV1O5nbcrVu1yMOyVbCkWwRMQbBe43AQjZ4ITuNhYCsclRFTZvEeS15FCiD8jGSdouDdqFWE9JPg7y5np5cTm6031p/M7aBOIne1ikYZ6D97upWFc0ZmG2NChHoKiDeBYRCMFlmZsVPBmhDWt+xE8nYfdfoy6jLoCbas2z2QpJSsf8ogLkvqiOgkRDGIFEmUnLiAcNkQ2y44MZlIx/4QpCZjNcbASlb8/IZxpidfCgT2VD66dKJ9/GDqyNfjzaKARgRn3fjsgUiGEf2ELp/k5jqGzs3TeDOiJhD8XVDatUjjkRjH4ryvrq7s6YsXKpgwxx0BJskXpKwymKwswLC1jOYoEtG8Db/vCJZvvnFojULRzvoD7f+Oel2738PrcCKjXMCOWAChXjMczezlZWgBThBHTXtw3BSdYRiEtkQOe7kWmbtUwcljLUNSTHSR9YJXJjDWaqfPlHuFUT4cUQkhA1qp1HR/QUKH99YfLezNR/fsR959YLVKdM1Ez4BysVTnCeEa3hnPiug52631p0t7cg55nCEqTuZLe+fNExtM5uqeoRpwT6LLyr3aqxcFeoIGI5IjpsmUF7uiOuGz4cJ2eVfY0f2tyYw7DPAa8USIZIfOLMlPJsfLuRUrNYf9092pg8uJ7kPiZxQJPEtUDOl9wgUtaCc3Gl5Zv39pzdahtGrZ6fE6MWKT+4Hfx5ZoS0GoQcLOHh117Pf/2W/Yw8fvSO+Tr2zgymtOXrLzSMbWOFGmg3Uck/Z9PyvhJeNkVvyOv5fuspJd3r4EnNXE3JaYkjnlpmnebV1ZurtLNmh3TZTi2d2UWG5KeH+djm1fC5v+wNOvm/V7t1VFXEAuMA87OxkedIndblc2Go9kCYKNisaY8pEr6gGhokWpJHYgh6bAzmizCm18dSEFhlIVCaiirTYLg750+t1v2H987wMLVxNrlhDX3dlJsySuG+iybrOs6hsYuPYoAGZQ/wBlpjGqG0qSIK6GGGCiqcjokz3CzsLFSmMWyS/J3sirThIZozICPDsUdn2n/alt8nlRHRpysl7Llw/fslLBR5ijAAHsnASMwYnIb1MITGDr7l5N9V0rMRJbyvrk/mFXXR7n0+kcWKsOr47dHjkWekPFcltg4hHkXUkEdKvvnpR0OG952bHIpwusRNQPktDKNhFXic/N+WJOE6CLIRh5QHFrGmljMhKPx0ZKLpCU+b6grT6mFCzcndQJgvrS7eD7v/g+0Sg0Snz8PPcK58DnBU1iOLiyj58+0S4JlX+0MfkESRzD0cqGc8xG4WpuFPAP8fxrVNWls5O612kI3AIhHHWOdx92bBSg5IEocs469Yo6J7rsF+eBjcONvXW/bYftsjUbFQGcZoCK5iv9Pp83rt2bdegoYq6Nup8IpKF9tbsdxMGEIg5lFY6zJsPmypJ/u3dQtWYDn8GiJg04VHD8YDoTLYExNHtMxuST8cwmWCAVKvbkVWDBbGvHJ4denFjOnp7NpIICMlG6rUXTZKOwXogXCGl8OJ6KWgLv1PJlW5I8xzPLlzq+OwOEpQTin3kcD3w3Bs2DPSIqPkudp+5vurs8xsyuX8lzzJ77GuQUoYzF6WOnjPP41uz58w+0H6/W2pHDQV5FU7VcscUcB4WdOmHG51h9MY0I5yt7eHRg/+pf/BN78Nab2uNSKCYTXrrLSyeidHNxUzzd10wkk1Ty9dLNQFY3t69hyEqucXF5UzK9qXtMJqe/Tt5Id4I3xf59CfgTyW5ftk9+KOkMnKw+sgAo+5JU1sXPegPpCmhfNbOviom7Hz83f+gR98VpeBbOBJ3XSGsL8RqRW9fK5CFDDZ2KeLNAGSFvwWhg83BqjXbXgmHfOgcnrktZ2NrZN79mf/aV92wUzu2wU7U2o8ztzl5cTqSCAamWPUW35LqUjEQIxARSEKKNqptLAvM+G47VUUHqdmFi074HGxSQa9AL5JZeqcopmsSkjhHB6nBhL/szh2LbzqXB2N3kvQMjQIwmS5uEqqnFD9vuUHumNgeJibCzWa2M8SbdGpyrhZ0cHNhxF5koJKNKdnxwZBVGQYBZNKmEF+ejJvaTPlbKC+ChToqDQl7fbN28k71e1KWxZ5KMF51r1K1q5LZ1IWW6vSLmm+zcFFCiOyX+P2O1SCbMkXdFH3NGAtGAUZIjFBVWXG3N0HwCoOuVEIuORaKJ4CQ97dyuXtmL01MLF06En4Qr8bYoTMIF8mtTqcQIAMg4t1zR+A6ELF1lt44eKBEcJZCVffYtxmBTW6/47LZylCcZQvYehhu7HMztwUHN7h/WtZtCnuzVYC5lGXRL6Wj0vjSORQLMO37X8ebau8MDyjTacDKe2zE6xSqqoZE9ajiM1zk+u1+KPXZadOgINeNiARiKpMEzMJ3P7OPTsfZ+xVLDTgdbG4ZrO+nUNbofsr8MclaVvqXbKTHmpkCrF3mPWA4tbDJHm9L1Nyu1ll0OpupWi4WaVblOQtsybnYBgjiJxL6PIKyV7BjFLjHWZbfHtee+8/1cHBPY0zsa2BOnwCyo8VBsVet2fnVq03HfWq1Ddx2XqaQXYvBEsfzhPigiysCbQhLNmFKs7TNvP7J/86/+qdXaHe360t1dHOduSnz7kmA6HmYlvKxuK90FZU3Sbks4WYnw++m+0h3kba8X//u+BJxMdvsasHT+SiZYHTc9xtxXQey78Dd9UMlEuO+Duqlju609TR8/64LGVXvSJUGLbjzuok5PyLUoYChISk/Ryct0E/PpRGMXOhP0K2vtlq1wJC+XrFFtyk377Dtfsz//i7+w06uZvfWwJdRZfxxKSaJRKtj5GGWNnPWUBNELdAsiBJ6pRNnP8fDOgpn4V712Dc9lgQzgKAWLtfW6bZHhhcCULUnZcptl5FDtMP5X/ZEI4xt2iiXHHLpixFbq+zyuZ4OZFD9IolPt6tySJbb04XKg5QjCki4K7cz7xwfi5xEEG622dVsddZScM0Er6pciF+y8ui7BvjUKRrUE+gFdHxZIVVXQ6BRSDUsxQ91ntPGiqleHhs2LM0gKFap9R2cKYiKvMy3ZNOrUiJogrw4V6RcfU3rQ8/PwYse7PMZV+h6dof7k8mJ6jWhsTCAlTXAufO6X52c2ECJyqgIFB3CSFK4Iq23ezoYzCRRD0xhNQzkb4BzeazdVQLCLnC3p6moK4I/vdayINNZ6K3J9q1rVLpDP5bQfWAsrqg0IR9wiilLkCeYOcNEYfINjeUT41goTUAlUjoa6S+4vdcj8ZwUnlDNJYKTHKLlasgedsjhutRa/w7G8IGQfXGs01WGRYEATownKSP5sQDFYsk6jbaNF3sbzjTUqZvP51oYz7seSujYBZLiCeMwt53bYYu+1shmTjaWz3eBlVmptuxpMbUUCy8H7c0cS7Vu9BHSx7ih5epfhoDJNOdTJAlKpSOxBezsZJUfiC3gSzkMrlirioNIBa4rBpIPubRXaq7MXOu8Ke8ZChMCUwIOLQ8MrBchEQbcMUS7CgX5i+XzFfv5vf8H+6e//llwf4v1dHIviGBVPruIAvC/4p+NkVpeVPvZNXVycJJLnkdWlpeN4+nX3dYa3Jdb068evfVPszkpayWS379rtS/zXBQcKKukf2vdiWRfktvFi1oeXlfjSHVxWK5rV5d2lYojlv+LOk6U73VtMOhbsP3KyjgENLOjZc0mkebWwcrWmh0vwf+DIAE3CmR0+eMMGL57Zx1/7E3vx8qkg/b1mQbuQQbBQl8d4jO8/bJesnF8pYRD4CCjshhhH0iERGF71x6ouW1WAJTuNS4C381CSEAG3oJjCSKVUylmRh56HOvK+e9GfysmZgImqCklGgc+21us2bLlY2Vl/qq5MyvqbSDWfbkxTsJwCEGg7xpOM3xrVuj046lputRQKtXd0Yg1cEGTDEu3QIi6dxHGjYOKFAx3d2js2qaowOnbvMIAEIjzDEYvc0EGNug8h+ybIvhGaMgp2IkHgWB6NbuPOXfeLrH2QMCOlA6JwRRTg9jFUk5+Lq2+SGOOvmLcoUYEI0qlCCAkzp3SpKBn1L+3q4sKG05kFaKBSsPCp7fJSD4FwjCAz53feD1xBH0Ft+QF6xxzod0yuFg+PWnbQqqhLpANSFwGilc5uMrcZhcg2Z28/bFqrUrFRuLStOpOKxuFotjqJPHJvZ99aqmr/NxmPlfjr9YamCqPp0pZyZUeMfC0x6s+82fMRY73leqsbJNKWGu3CmaQQkMhxsWD90cguhoENg51NF4y+8/bG/Y4tVmheLoRYnAR0ukxInDITBEshUgt5+iA4cAuNYBkJct25/5Fr3RYY9a4tDPyaqTPnfizBs4u61sRnw7PDqJ2CVHy/DahZfCArfuy8Txj0OZMwUY4Jp74DLFXlMkIyFAAs7/SY84szKdQgjFCuOKIUKTz9O3tlxLHDUKNNdtZcI4oaxpcQ/v/5b/+a/d2f/QmbTOdKonFSy+ro0t/L6maSySCd3LIaj3QySDcK+7q7dJeUfN27dHfp308nxbvE55uSV9Z1uO2Y+87he3Z2WZXEvrYxWaWkE+S+ixifaLolzroB7nIT3CXZ+ujjtcyUHo61K54zPuMYPIhrFt1FUIJ1R+mtEV8e+Yiz1hBCjfEhEmF0etPh0NonxxacvrC/+JMv2Zz9y5ZEgfjyzs4HgR52RkgEnMNGwQrbueWjYD6eBBp9MJ4kIM6CiQ2nK2vzwEnrcmWzcG1bXL4rZZFoSaLylyu7EzhuBnyRBAgep8PQLscopxSsBhIONOmO0SE7uJJNpkslXjQKpwvn1rEnhLSrkSQUibL7m2H2SjZrtUAENoXC7Da7dnB4aDWUOXIo1TMSYje0cscI7eYcvRlXs3JfzzFadNmvcqmqel1WM6LW+Wj3miRO3gJpGR/jem7p6FWX2iApu+akhJ953YQIsGgnQpcyvmN86KoZPsD0Y0s7laWNuGkOBNKxlHh3Eub2cSaj5I0Fk6H1L1+pe57MZu5WTsIsVQRDp8gYzLaiC0A6H01XGiML4apk5+fNvUEERp3kBx51LMDJPXIdZzfL+aKjejYMrdGs2ZsHJauUyuLX6XMqV20xn0bK+05ilscjgbxclP0OEmBwF4eTmRIsfx9ONwJbHHXr9pk3utrPoq2KUgidJb/HfpVdNtcPlwdG+f3xxM6HM3vyYmy5UsPCpUkIoFzcyppnEKCpahbM2On5eHAyI6nvrNuEerKx6Wyl3ZoKLr1/PnNk2Sh0Ki5ftkQflmfQCzsX/XZov/MGow5e6kiMSN0pnP03/pMUr1wbOjQQlTFVxX3tkCqDDuG0A5599nR6v5WKjccDGw6vdK6oI4l2UCj7nlfXhK7RubfqfGehddodW6wX8iR8++TY/od/88+t1mnoHnJaq597VsLL6vCy1kBZMTb9vbvEwHTcva0jy2o27pJk0g1ROglndYjJc7spuSUL1X2dZ1bjdt3Z/eEf/uG1EHR8EbOSzL43mrzQN/3eTe15VkublWDTP3fX8+T3qNLjWT6wYnZPUmiIDDwFFFnN5XZQqtV9eR35efGQQgeo19tW1YiInd/aFjw8yA6dvbA//fIfaefFyI2R01V/Yh+cjuwzj4+1k9ns0K/MWxWdwc1SVj8EIBeOdTV+fNLY57C7wZV7ES6UnODYEXSQLoOE3Ki7ewC7lALwa2lobm08mdqrYGljHM3RlczDD1so2NZBdmIcO1qqGlewUfCIHATkDYecWNFKFRJlQSNPUtC9owOdEyPUo96hdRstOTPgasC1ZfTEZ6HFP0EJwm3EbWO3QvAjgJGMqILhIsF/Ei+PZEdwkOKME8oLOwKMk6JjIIlX6T6CJMnp/4w2iZice6QjqgYPUrtzC6KdX1EUAbIfKY6AdX0/SjMR8QD3siP3EdwY/SIM7XqazgsNpmO7unhpp+cDmwLekCFvSZ3VeDqTnx1Ak9UGMnnNTvtDof7k+I1S/5bOCyI4aEZI8jv78c+eOFhpA8DEnbutWNW4DDdzksDDg5qOgw4nSFauMdJedC/ojqqL1RvHdy+UiPZu6/xOujjGl3Sd+Ak+OunZUa9mJXXwrhrEnm6+WOpe5O+MM9lnN5ttG09COx1O7dk59Ap+HiNTgFNO18Cmh8R9NkDnc2vNWkH2RICeeH+M7qfTlTpfTH0ZjY+nbiZbKG7VOcpkSjy5kgUgpSWaXfOCM5Io07RAKFzXQXVXE/983cJrrukBY0qJkwMwi7o7D5Le9SNCzf1HweVAloLrY26WGlFDsGeXCfeOe1Qo0GgkinanDF636JQGEkc4ODjQvTudBParv/Sz9sVf/0XtaJN0hKzkFE8XrgNxhAZP//2mju225JOO5zclsHQSumtsTSfNrK4z+brxcdPNUdbf9zVZ32/C3Jvs9rXI8QvfltDiD2dfEkxm57tUF8kkmXzz6T/f9sHzurHDeawrKQ6SiMf8m0sqUV1OJ2N1VQhFCwQCTHsJ7w0IskOb2W0sMK+cjuzZB39l73/9L6zRqFi9jgns1r7+rWc2L5Tt848PrD+aChnWaRQEUAnnM1XNPGwiS0MN0NhnYe1mXT5yuCEEwUxSVI1mXa+JsStwcpI04r91SFwizua1u8Hbi30deyHoCIxf10JxklD9fcKtIyqu6HQlq+aQaQI+/0c4uCxXc5KRWyE9OjnU/pAH//jwRA4IgBW8UfH9BwhV/Z3AIBdtxoPxLoXXr2qExiqNwC+SMCAdkc99V7feeQAjwcXGuiQT6YUKqOCjRXVrUArElab2j6xXMLAVZN73bAUJaET2PlT3BUetxqauukeVEyPZMe4Fkg4ADXEwlxFBGHcAjFsDu7p6ZWev+jbB71Dk+I1NZiAOS3bWH9sCncwVXZWP4qALqPOOrgvd83AGQAnlmo392KePlDAI4iR/CP4Ahri+Z1cjAXPeIDmB/AU5i10TXEccL/CPiwQQ5lNg8/nMAAAgAElEQVTsc6ZWb4JuLdpgNJWPHJ/ZfLG2aqNl94/a1qogFEBX7omLZwIuKT+HQLrcNOZzqzbqum+D+dq+/XRgg7AgE2P+Xd3WzuS+vtuurN2s2OkFWpYkLbPJzD9HRAlKeSgaoSyx+J40ZGXcurXcbhm5z6M47q4j3A8gHkVmByyC1o1QtE4niFVy5F4RPdPcGioYoPIAOik3pKaiZOcR/5pjB28SYA8obJCssUgD98Jw0BdxHmd3qaeU6O5K6vR1nxcK1mi01QnyDI+GY2vXG9ZqNuVg0SgXBFbpHrNTfa2hme68kiCWdIeX1aWlG4XbYmw6FiYTTPJYWYknnUiyuq74e+lklH6ddKKO32uab5f8uX1NTvpcs+L9TclcHXYWzy6rFc26wMkEmKxUkhcj62JldWjJKuT7+f2sn+X48QVN3kx8L+Z6XCvnR+MGNjOymYFDtQjdwDOiJDgZ2UdiVHuQoQnIy2lgq/nEPv7Ge3b68okqRohr02BqX/vw1I7uHdhRrWLD2dy6jaJ1q1srbkH2MXaJuF4R0RprFY4NJ2m1nNtuvbTJBC3NrTXbLSUz18F08iyBpl4pSNIJPheB+TunQ1nKEI4OWzVbLxnNOmmehMS4ZcwoC9V39pFoSRIsPR7o/QERRwEELUaux0G3bce9lu2WS6s3myIeM/4CXYnQr+S9ZKcSEb41noTLxb7Fx5M0ZVK9QLPQXFxaZPCI05ZnlCoz1qUoBuI2qmLfWqlaVwciYIlQhW50m7wf5ZJAJxhZH8GD9rEeosTROFR2ABG6MxqLauzJaxFoI1mz+H5iHyS0pnZCjDJB6YbiZF0N+vbq6srmS0jZG3m2QRS/Gk8tkKedJ9tWvSIgUrDg3LcSxyaJMarm8wbA8e6Dln32ja6I4XyGjBAl5g2fTSu7gh3SlWMCrOMyOpbigRXxZOO+nS9EbEeaDIoAMmDcYyL5FwrW7XY0DQBvxNiRHXCr0dS9HrtQEPTVzeLCUSjalfa+eTu9Cu0r372yTvtQnx8dHdQLOrRyCZ7ewh4c1W0wwaA4L61Vjg9dBFFnPlek00Cnch11f2+3AvjkANAw/i5WLEeixasx2neRTCgCRT3IATiJOzunE8WJTs+oDI7ZTbuLCAAokp2TzH1/FhfZJEzEtnlm2M+5pQ8amEUbDgfOr9xAN0CcnO6vbAXGnVGyJfG22wfa412enekaowRUazWFWv7Vn/8p+9Uv/rz2umK/XI/gX481s2LWvu/FsTI93sv6+76uKaupSCaG5LGSye62Bier8dmX8PZ1aVn5IX1u/D39WlnJ76ZEqTwAQCUr06YTXrrNTGfWrBdKzqDv0hGmK4Gs7vCmi5ZVFaXPcz5HLsy5OP6ePKiKVxUlO1WgeLAxLsKgcjTQzJ5gwMOjDoGx2TK06fDKvvGVP5MgNKM/VCtGwdwuJjM7OujZGt3NSt4OpfAeKgAsAZlcj/q8u1BliGRSpK5CkJxOkHZix4CsEzuVlW1zRavWynbQrkvpZAsvrZiz/mBq33iBnFhBCD/EmwGQMC7lPTLyZAS6WLqrw5IRKqhFSXy5xxlJqCrx4Tx4PXGRjo+6MmxFDBg3626npbElSYtrwhd8QXkMEBB4M1HnFVfUqqqkUuJJ0dXo6c4iygDdWISzVNYVjcCBCQQaLfYoYKKxMjB+BeprhRRHVcakcyVZOrTI0YBEpqNG1AXf5bhuIkhBt8WBj+Ydol6LfRIoRgxmBYP3Tu/q6tKm08Cen53aJKQLQDMz1DgRQNPFaKrRJu4CdM9QBEgO+M/hPs+9RrIjAVDIoI7yhU8dioKCczoF06urS8sXq+q8AAs1SkwgSH6AJaAYbPWaPubbyoEB+D7vGUcG9rycT7tRt2arbsUKxQuIyYoEqzFfxXUj3nVqjA7garOSSPrlcKZzHgYLe/+7E5tvqkIfcmngmHE9EAj3MXzBDtt5o0m/Gq30jPBeZZjLqFHAJPQsvbBCN1WWVvOFVHI82UEkd3SsUJQkLzrOqLOWyzrUgth/UgIIfEbQWijtXDgdSpEXV3mrVVv6HLwjfK1hqUJ4s1FioiCj6KUYZJQ5DWcaVdPWC4EqBaCS02iiMSrvvVau2UHvwIajvg2HfRnflqtMgSp21G7bv/5vf8cqrWqkQvOaVJ6OT+lElkw6ySQZx86saVZWYrgpEWZ1Ucnm4C4xNKurSiatm/49nXizmpz095JJN1kUJHNS1nX4nhy1T0El3RLuuwjp5JO+0Lygdkoya/OvrA8968TTP5duse/ywaTPR/5k7FFE1ibJRaOz6NxiEiujDm527ds2QPndow1cGYGZoLQKJ/byww/sr97/qk3DkZLPcDSVVBQIk+0mL8PURjVv+e3cctul+4xJwQTDSVBrjNB2qmxL2ITM5xrVMBqjm6hWSzJ1nUOenW/FJWJciggwChS2obMz++7LkX18Obf7LMi3dBpFjZpQ0Qf9aDv2JlitvIbjC6AjhRjvhL2rcwUJKuZ2o2nHhw2j8wKdd3J0JGAKoygOHoNQtLRiHKnq3InFkg/TeNCBIFLMEFCAStuJ57xvRobStkTaXvstujGFr2t1eoKT7qMIii4wC3QKJVE6nKJMPeVLyPekeBPLn7mIdnx/xfcQ7zdWupejeYTSjLSkleykk7mKdqLReG8yHslEle7ucjC2gH0XC6qd6Tqf90dCVMotfM2O0knmi435HrSYEzKSe4S3hVbpZx61HCxSKjulIZyJyqCio1SwFrh+Kb2UbLuE84lx71Z7MN2TkSqK6BEICtjOHj64b51mTVtXEiTHWC23VsexI7ex3XKtrjceD8soOJ+z0QxKBea/W/uP37qwjdWtVqnr+pfL3s1Bb1CKAYwFIAWOZr4gybD5EgtZL2zwjwTAlEONSIwbV9eho5oGodxIAIWVSvVrtw/dU3TaEYiIpBOrC3li4ziejKShqomIFynrNbJ7LsOnUWaJ7u61JqY++yge6bgR8MXH91gmrW04Hui58amDS5mR8IQyju43tFybjHTzZq/OX2hHigao3M8tb7/1a/+p/dwv/R2bBG7bFcfAOFbuS3JZySwrXu5LBsnv7ztWVlxPfy+duLKS576mI3msfZ1mOo4nz3tfU5ROeFmvn76+3/NebxtjZl3Am5JV8sO5SwK7qQrISmY3dYjpGyN5sRXAI2scbu4kYOV15acj6JT0EKEWwugt9sSiI0JhhXEPI5jFzD74xtfsw7/6urqpIRqXKLzvTFJP7EV6NbNSbmWl3NZyMmr1vROxGCURRoUAGLT4ZoQq1+61jWeh1Wo1JQHoBrhHE+xwBGen0K2XpURB6iCBf+U75zbb5u3RUUujHDQTh+MA6RFJcjEGJSjiZA1bDXRfTGIDVcnui9eTpqXYAhu7d9C1Gsr725wdHxzYYbcTkXMjsi+7tWhkLHFq+QG6Yke0DrtOMuoepebhivMEaSfzs8dxZwQXNCFZ8e+ARNwdXm4HUcelgKM85sjK65s+4vRFdbQ+Q14jLrTUVQiG7u7kfoKcE4mUhAEy1OkL8jrkfHTP8NNIZPE5zG02Havb7w+H1h+PxH9EOgy3bnY5dIPsuujaUEIBfEGXznlph1XK23RBOsgpMfD3T73RscNOXR2j5YoCQCAioJ1RsWCtetm27GWpB3T9ciJgb7Y5cS1BBpKr6OqK5ZqdnJxYVS7eWEkVrNetu/B2vSl0KLtcEgS7OcliYYrKrmy1tRnFnRXsT776zKabpjGyp4goRUomvDZfqMIg8Uay41Liws61GkyxJi/YCh7rdiMYvzpQcVcpeLfWqFei80cMfS67JaYl191MAsFIsorR1HGsiAtnnu9YKIKkLt9K+RlSyFSVwNgDepKiI458ECJqTLyr5XVFE8nlbDQCfe1jUr9FmJFHvFFdA6csIIdXrTfs8vLMdgiuS6za38fbD+/ZH/zB71o+omDErx+ffzKupRNf1s/sS3jp2JmOjfsS0k0xN/lvyfi973fSr5lOMFnHyEquN51r1mukk/lNCfv6Gt8l2e37AO5y0ZJVQTrz7vv9rN9J/+xNXd2+CxEDU7i5VdmhGIIpaOIrWfmzu4NUzhQrFpKlOuVB1igtnNp7f/Zle/LR+1avlMStwgtuMFrYrupWJNXC1u63C5bfLsFZO9ydfVKxJPV8zhXx3grq7fOF7FTY2bD3wEAT9QeC7XAc2uFJT+OfIFzbpx92XUtyt7VXV4F94/lARPROAxQp+xCAKp5wGe+ow9hstVOCbtBq1JTMUSnJYdLK7iICKJBE+TvyYLwfxpYnxyfWakAZYDXm+oLygROK3l0SpF4SqZMQhQSnj5NKAfd1p3swEvMH2Ds/se3kNA7+E8UUN2qFdyjgEAFvJQjpNRmcQK6qPdK6ZCekMaYSlJuYco7XD0HU8UVnJXQs+7pNOLciai7aKfpI81o4GVpDNJDQmHGN59tUBGOoBi/Pz7T/YWwHv0rnV8oLQYv6CPcNoz51fkKkFjTmg8pQzu9sk8tZo96wB8dt2+5WlmPS4BRDCUIDSkFEmu/nChWb0c0IPVi00zOEoMvqCOe4hY+m9vjRPaneAFri+lfqZevhKj8LtV/tdqs6FuAJADcAl3h786UT22eARgoF+/DZxD54MbdGsy0ksO/1SJ4uDu1jX39o+ChJIYzq+RpOkO9a2W45s0IVNwGUVfh5LxApIGQAFcm8gWxGvCseY+rZjQqV10hh77xdytS7RpU70S7HZd7QvgXYhaYm95nTD2ISebyj53fi0aYQvSoevPBj2jCZoJvrOyI9p9oFO0Ed/qubs6IfmxdFgQIlGA5UFIj6gT/ldmu/+1tfjHh3jJv9WiWT3m0JLx0Db4p3WbExGfz3xdN0ItrXSKQ7tOTrJY+dFUf3fS+rEbqtkYk/8/T7ib+flU+Sx7wVoJL1xtIHjQ+YlZ2z3sBdOsOsi3HbuaRfP/335HlyrKQJavICxkobbifii3HAIw5Ddz4YMH72dV/+oy/ZNLjUA4ymJSEaaH+5UbdJMLVeo2i96sbWIePEnC1QWRAfLGfT5cp6rZYCOaK+q8XKQNUhC1Wt1YW4k0vzbifFfPZXqqbrNXt0WLH5bK5O8sOzgV1OFtrjId5M5W4QhDEeJc6iW1kp22yOTQtBImfNRsny0Q7Lod488OzS+NWVNWs1OznoyAm7Xm/a4cGxju2WL1S6HtxAF4qcHQUxJcFYwiryPtNYUWLQ7jpNUhV5XdZBO9sAVnCdL09415V4pMAiybHIo+w6WEZ6nhF/Do4cuzmv3iM/N4FLfAxJt+HuBj7K0ugSsju8KYjMBfZpUQS/RmlGMmIRsIlRXxjObbGcacx7enpqg9HQgnmo4fZyiXQYpPayTaYzuUtwrSGax92I9B7prCtlFTjsZAXEEanfOyDuO64TyQF0rpRNIJyz97Ki5dYbuxzNdL2gmeSNRFa3k17TdutQSF/2R/flLYfzd94O2xQ3W3U+IlcDvJAnHd1zwUJMaJdrO+sv7Onp0jY5xJcdIelcttegIG07aXiifbeg/LjgmNlgMLF5CK2nLDsgRLrJUm6h5OuM611+pGijzyS9W/PsECVFrzg82b5OtEqY0lB17ht3hI8xSfbuYCAqQmSoGr8uMCclPLr5CHSm/VwhJ3NazpWCQZJl0eid6Q6fgeTEhA+C+1rXvvz89IX+LP5exAf81FuP7b//g9+VK228800nu3Q8SneAcRCPz/u2ZuGmOJyOnVmdUDKpJWP0TbH4po4s/nzi176t07xrF3iXpBgXF59I+nR2t/1y8iLvqxjig2dl15tazrtULFlJLJnNs46RdWHTVYh3AS6pFM/2eX/SF4xm/24EyljTCc2MHHn4V7PAhmdP7K/e/3O7vLyUgWd/MrVes6lqcTCZKVidtItWta1Vi3RLWzlTc0x4Wc1mXfsU6e4VzKbjiQ2GUxF2OY8QPcJyxYajQDypeqMp7cXDLvYwa6mhYAb7reeXSsZw4TS+Ws7dKFb7RrohTyJA0NkVcexaDTUX73xckNl99HjIl+Fc+7leE6X3tXW6B3bQO9K+Rqlk452fFwEg/ryrE/hEHVROQBwMLuki5USg77uaCcdgpBgtRxwkI6PxyFdu57Y+BBiBaWSz4wr+cbDUZwkQBTSe+AyJUacM/Fxn1HdzdCaRFVC0O/bfiXZ5jlPynVJ0T2h0rZvaic0UAByL0R/u3QAcQMeeX17ZeBrYdBZYuVyTsgrXho6OUSPjvvUuJ0K1YPRFTEYh1sOlRI1kY5NVzjpVk24k1ws5OM6De6PdatgYa6dKTXs/Rp/teknqKqfnE1ETjntdIUXN1qJbdLst7Uwx7oWecXII8Ml1NCksnHOYk+YjxQ9MN8ag0/nO3n8ytsWaXRfWOs5Dk3u7E96ugT4+7NwJWclID8UfJMEmwciwksPcOA8HMEpE1/SOqBu7Rm/Hu/x4dEkx87oVchwRUxTSP6jO+OejBBmPHONuDFTmjilKJDcH4Z89cNzNkVSh23BgIUbFxYs8InEOmU707Hh3rBtAo0nRXVBmYVrA/YsAerlstVrVzl4+tdwOGyDQm4w5uceL9vv/5Nftb//0jxniEXHsyUJnfqL7iN57uvNLJ6e7xM2sWLzve8lzSCedrMR427Fv6viyElF8vKxclE62+841/bvfE++TY8zbkl76JLPayayTzkqWWQnwLh9g+mduOud0pfPJ7s0DYQyyYI/G3zXWzG1sGkw0NhEXToLHjkKjatQoZT6z0w++Yc+efNPOzi41uvz4YmAPjg6sXMAjzoVq6yWzamFlx82ShdOQRsKC+VKdwAGIrQ1K+fiHrW04GLhMVhndvam4WDyoGGRCdFc3UCqKFEyUogN4djmRHmerWdbx8iDUVhsbzqYWrnZWxbusVBK6jt0SIzQeSBy1CVIgCGVaKRNUzFyXCnD3T46sTpe129rR8T3rdNraDxpBLtIVFLQ9rr4ZHREUtNT3PKZkQ6qQzYwbbvIDJMcYQ0IvA6cxruzVNUSWPi4d9kkDV35fYJRo3xab7jJuuwbMxFDzOPmKLO6OBpwPuxWNM6ORmJCfMTFb+e21Uaw6LJLqEjFgH22R8NjRcb8MBgONNXERl9yYQfEIXepsCy8OYNBCHTlQfgAnZo7GzOXL9v7ZQqPy++28tSuUAfDPHByDxBj0hdFoas1u1y4GEyXDg17HVpuizVZLoWuZKDC2RXD8+KBlzVbZ2vWyBL+PWmXLbd1LENUg0KNw3khuUCZm4crRk+WKffRyYhcjUKx135sW2R9utL/ly3eykWIPajg5n1Qwbu22q3Z1dW6zaWDleteK5fr1qNNBJZFTRUKgWd3a9X7stdqIiqgIL5sMtA4k8gijLjEW7k6MM0l22w1IT+dLokYjrcuI0iBz18gSShMKSfhs/B7FvTyYeaELf0VKPtLDE2Efqk4sRQaqlO81aw3JjF31r8RDdKQ3QKuSPb5/z/71f/d7Vm5WvDtPOJsnu530n9MxLuvv6bh3l9idjoe3dVJ3OeZNSS/ZKd6WHJP/fltyTR83K29kXh8UVNJdWVZXlL5Q6bY47rTiF46Pka5abnsj/N6+ruz/z+om2dXFr+nO1OxeCLI+BvEKLwrQmHjix5Zb2XI4tPMn37HvfPCBXVxO7E+//sKWebO/86PvquPKoVkpcMXGHnYLVs9vBf3HzmUcLu3osGsFATCcVI3UF9U/XwRTUHk4MjASGk9DK5VrShD3jtpWKTCO2lkwm9mHp0NJlHWaFasVdlYpIju2sKsA/b6cNdmlQJZfc+4e8On0MNKs4VUX0RK4Boy40KkEBHN00LYcli6Vmh0dnqgTZOyl8VC5pKqYL+00JEIcWcxEDgeAUWSvQ2LT7iwOUI7WpEtDjV+oyjgwRQEJvh0FhoAi0d7kE/dRlAwkGRbv4uj8BNGPoqTyarSAYxSl7tx1KVH/J7kBexeHUomSrjLaIfLaOecPavRJJ7+kW/DxJ5JW+CCiaclnNR6PI1+6uTvPa3ZMYnDdSsarHBsfO9zJBRApVu3905U9H6/s8UnTutWclfO40uMU77JYXNtmvSxxgWqzYedDCqCNdbtdoTEJzh89v7DV1uzeYcs+/dZDKxV21m5VbDoD+JEzT+ugidcCzYCEBAnMPhfUpsTKdyXb5PL21e8OrFbtqPtGGot7jC4n+SzHiEhRIECrwp1D5KBasIuL5+oW2wcPHAgEajOm9yRQ2MnjxXEjjkH8m7qwaHd3TYvS6NnvX+0MnaDinyeqKrFbhoQMIqPeAq7tFKue7Lyriu+JSFA80tyk4JDg8zRCdLLNVMHmDhbeAfo6Q113hW4vL6AX043T0+cCxKAdy2sJHGMF+we/8FP2X/zaL9gU4fjoGqS7u9uSXTo+x39PxsN085BOLnq+o1VA/G/pDikr7qZ/Nt0wpM8l3djsO+ZNr/09HVnU7d6WO/Z1pNfnFCe75AW/S0ZPZtN9VUZW5ZB+nawPMuuDSn+w6eT6/VQO6deMq0uh87ZrC8YD341JI5CxCKM9Kj72HTtbzyCTL2189cre/8a37MOXffvobGxHx10p2aNBWbSNLaahNeo5e9Qt2jIMbTJdCPFWb9SsVvYRKmU8YIf5HMsdmquVTcaBhJ4pqIeT0CqRvua9kwPr1os2C6bSxkS26tn52CqNmrXEgwJxuJX5J7B3VFaa2LasHBlIVU9lW5EuIPsFVzpR1bvb2moJmnQrOx86RTpEyMQHB111NXQadIOuuRw5HeRAMZJ0fDcDOcNdCKIdG8t9OiVx1RhLuimud4QEK7efASwiEIJ2qWgsVt1rLrLgkVcbXxHNIYeCMTsfCO0RMOV6FxTx8mICusZpUkehABEqybswOQa4F5/vpiKiewRI0C4Ivp3Oy0ELTleBk7m0KcTrzVp7nhk+deOhuid+T8o7EQIxUjTTaBNgDO/l68/H9v753BqlirzkirmNtco7q0SjYqmf7HA5L1t/NLPuQdMmwVLj8cNe2y4GoU0WG3X7UALeODrQyPX4qGp1kLjDUKPpShEpNoqspZCRNCpXVxPb5IpCiQ4mobXaPXv6cmzDeVHKKUwzeA/uVv5aoOH1c4IVlAto50jOBSYfG3v54mOr17tWb/RUaDH6R2FGn3eCXJ0MoHG3qHiS0JKMd62fSLRRkrtuGf1BFiDEu0/JivtnpVHkTp0d92oZ4ro6K9YQ0Q4wmuzEaEySHRMV1hhS6EmIUMRjUJcsc9spOl85z5erdn7xSh0hMmRMgfzfStZpNu2//r3fsrc//aaLz0fdXTK5J2NpsllIJ8GsGJdOJslEkfXndNzMaiCS39uXC9LNzG2JKCtBJ++Du7y3m2L+TV3k9yS75AW/a+K4y8W87Vj7jpH8vXS1kLxw6fO+S6Lef04OCkAfU1YeqCmsFk5eVpx14upyNhV/6P2//HP7s698VZ51VLgP7x1qVNhtleRnR6f01v26lddzkb7h7IGQg7gdOx8wBvLxKACVucHjYlSCGkiAxiXE11JBo07knmaTQA8sOPSPT6/sfDq3o27HKvmd9A5RYR8EoRbzzVrJKnm+5+r9VOk8iDUsWKplBXm4gQAj5MoNDDxXcJWUopugAkyp10Fh0rmxtwCBR+Ag2ZAp6A9cdV83I7qTjAcZ1DIKK5VsS0YhMLKvAywg3zrGifG40Hlq0lfZcD38dzXa1I7U93PqwOmu+D3tZKIEG1Xn6goIRkpMbudDdynkbEwaJ+lGCiTi5UU0A3Y72DEJQikgC/tGF4jW70JQl7OEixBrCrDcyvoHPUW/b1Y2Ho+E0KP7Ldfq+mxncCbhMVbquu7fOe3bf/jWuW1B9u1y1sMNo7SxRhEfwaJGyfAhD9plK2zXdjqY28lx3Qaj0K6GC+u2a7ZYbcSze/ud+0IzToK11eoVe3CA4SjdGOa/ZVutQnWUjKm5x0AMM0IfDBc2mq3t6KBmp5cLG4WMz+tWqdc1zCBpx8nNA5lfU75iFOz1yJqO2JY2HFxYvXlkpWrNtSvxI0w8bBwnTnrxsbnH1MVy/8QAolQlz+/F/+nZ1wgTpXCK04gjKfoIo2Lv7ARSYV8rJRUHlojTKTK6d6vxf/F7YoXBSJrOPLanuu4sE5Jj/JzuCZDKhYK1qnW7GlxJTJ6RKXxLgXuwCCrV7fOfe8f+q3/2Gy4FF/P3Uru55LmkY1866d0U47I6qX0xMp2gso6773txYbnvXJKNTlbTk9Vl3pYr9iW7fR1d+ni55Bjzr3MRszqu2046qxq563H2fZhZb3hfAt/XWpPQJBlGZV523g1fejC1c9nYDA8rHpj51P7oS/+n/dGXv2qnF1MrVav26P6Rqsb7vbI1Clt786RmzeLKrq5GtlhurFytiBBOEkRmaj5j74a8kVveTCYTqavgVQdcHUAJpFaU4o97dVezR7Ipl7NXdHX9sZb33WbdDuoVC4KJ9ScLjbVAV7arjEdXQgmSPAlYNVwd4AmBAhQYwPdr8pRDEqzRsKPDnhVQ5ShXrXt4KKmpa4NQWSHxe5GrQbT7UsUbJTv3nEHRxHluCgwkRCmIRBV8RD6XDQ+BJNoPKjxG4tBKRiA0oUSQLJVVfXOY/Lqutvm9KAFSTKDwH4HUXROTX4JAj1QaQRY0nhQ7pJevcSV/jmZktpayjnMtfe/kiV0u2hvnYq43S3UDnoyLFi5nCpjzKa7xWDOR4OEM7sQv+/B8ZP/uL55KJzS+p+4fNwRlh+rCZ0aioYvu1EvSZH3Zn9vjk5q97DtJmxF3p9vSiHk4Wygh9w6adtgESovuac6OWsiuAabZiK7CR8I59Cck3pz1h6H207g+nI8oPDDUbSgRimAeTYNdcPk1eEcFiCggBXVtjJtX85kV8i74jYj1dQcYK51EwJbkc6eChtGzdmivu8c4IcbIzfhzjpNOsoKnS9V1j8Sir8EqFGBRoQMSE7k5RxUbS1sAACAASURBVFvGQgeOytVrCQTlu2YKwWAaRIjr1/Jy8S5YCYnCSshi7yq5j1qRSDvAIueQ4pMH2jUnRCp789/5zV+2v/mTP2bTGTq5r4U1rqcRqTFvssDfl/ySSXBfZ5WMgen4fpcO7rZYfpeOLn2MdBd2Wz7Ydw43dXNZ1+YTyW5f5rzpDe9NHInq7LYO8KZjZCXg26qXrEpi33tIH+s1uuu1qnq8LWdXAzKrVMjZ5ZMP7X/7t//WvvHxK0k3tTtNjSzoah4fVeytk6pVtnMbD8cWIm1VLFizURMYA54TOzoU7uHtoKSC/xhkcipQVNOZMSL5hD5ft1MVLwtVDqx3ri4v7cUVKvtzVfn3D9pKTi8uLm22dFUSwCo4nZ8PUKpA/aIsXhWSVexyMHbliwQuNGS0Y+v1OtasVwVGaba6Vm81rFp2cWcZskYmpFLWZ6zHeBO0ZQzzd1Vet++RWHREylW358g2qX5EsG4SmlcU7mMXq7BoXybDV985IlqtAAVdIe7yBAuH1vDalZr4iluBghvnFVFMnNkA2OD1iFXfg0wMMpP4Ls6eK3DIdQGCt2CmgHciSbGIGhBzNkEjMp7iNdF4xHUAxRSUV/icEWfm97HbGYRL+5//72/afFW0Qo5RLSCQvB00anY1mUkc4M2jhvWDpR00inbYzFkw39jzi9A+9bBtH7wYXJv8IkU3W6+sPwL4ULAfeHxgrXrRpvOtNRolM7iWeRLdXNJleM3lSyWbzJYWLlF48fez3ORtueWeLquzRcYurrplZqtRnnd2UirRnoqunj3wSp/XnElHcWfNRlsWVDGnzjtvJN8QjHaKQBwL1IVLN9P1TpPPYdz9xd9LdlfJjsCTHcWa30Px8REi8GRHJ+nAE3c48Hso2dWpBCLhwV8sMMYMIprFa3f0OC5q3B9J3JHYxSG1nGT+eL3BcOQcVBHPyy5gXaLTK9tn3nxg//Jf/I78/rS1zujsbkpqyaSYDOTp30knn+R13Rdn42Pc1NllJajka2d1cjclKa8VIipQ6v9ZyTHrPd/0mvGxP/F5p3d2+y7kbRn+pmQS3yzxG8z62e8nad52Lvs6upt+L/lBxxfRqz/n8MQ6fVW4Q+HEPv7We/a//K//h3103hf8+/5xzzr1qh23y/bGsdk6DGyFmSW8ppgAnc8pwQFS4eFgXKIAbDsLxhPteRiDskvpdDvqHBhfNuv/H2lvwixbelUH7rw5Z97pjVWlmiSBESCwDTae6MaYoLEYbAzCjRFzg7FsEMbd/Sc6ou3ocHhohztsQEZCAk2lwaikBiEkrFlCQ2koVFJJKqmqXr1355wzb8daa+9zvvzeOXmv3E8U792bmSfP+c759trD2mtjvtmc6cTJ6al9+Wu37Kt3MKyyyV6q3UHPnrt9x54+GlHr8fr+jl0ZdKi4f3A6o8RXr93mpgNY4j/0FIlwcW6rKWp1YmXCiIJ8AEDc2b9GsgrINkEHJxu1gckLajCHISRNnQof2siobeLwADZ47YhGRCo4V68gSCde7AcAQj6NUOgGAEYExwVORjoTKSk4CgWF3IGOBjgBsMIoeAsEjolm9jztAu8cJwmGHaJn9r+RVKKGbIAq2fa2ZUvWDaWyj7u1mELSbctWW5JHY8S3UnQCYQAohZyzTgnB4ykVSoAXb3jvZ+zxp0/YIrI3RJP/uZ2MJdiMf3cbK9tGLrPRsEFrZTd2m3Y8WlAIYHenz1aDyXmD7SXtra5h2i6GmO7sbNvD92G6BlRcOrbVQFO9MS0+mk7t7HRhR6M5Zbwg9fbs4cR6rY6db7VtNIbA9441mh0q9YDtiXtM3UncT6+b0rCfq07VaWPKBsSx1daB9H7Uc09GaLEoI0GsO+tfmZhvRFZrwBOOT9KAHf19qfEqDC+1v6TrCuavnkelMKWXqbSphNA190/HwRIjynNJMDhQGCy8heHIU6oN4U/5rJXkDgarSOej/ozntGHcN6ihHxyCTS3HC3sCKU2sD8Zzba227Gf+5x+y7/yb32FnEInOwC4APrVDVb+rA8SqqO0ydrAO4FIcqHpPatM3gWX+vjTwSQEv/p06NlU2Of9MDribrrnxjne84655dnGC8XCkJ3CRJ5EDSt3FXeZG5O/JI7a6m7AJVKtuTF04THFZHyWi71aKzcan9umPfMze+Sfvt9lqboN+367udezeKz3ba69sOj1TM+90ygnXoGYjUkA0hz47GnP3mnFcKFz0BgMSGA5OzijUK3Hepd28umsnJyMbYsM0lvbMM7dYIzyZLOy+awC6jk0nU3vu8MTO5ucExgeubdvobGrPHo45dmXY61i/heGtmOSs+WrqAlBKb4mIFZHccCjhYGSjWm3b3QNRBc3ISKeChabp34gcERF5Ts9nz0VqSOQNeMmcA8ZskJRPlLraYv1LFHt5z/TWfQwOZcNApMEvXAAZvWkg7mg6g1LLwe5U47OOrY4FzfbjOBjlmoqohJEomZ8gvmCoq1RTlN706A0z82gEAd6owbQxMZBszEhdgQjkZyxyDWpFqImiP3OpSGjq6T+uccPsre99zP7s87fJWsRcQ0z3Pj6bW6cHQ3zONDdOZHuwRSGCYbthw+45xwGRBWsY5jq1xQptHE32t/X6PY5ievCBG4wuB80t6/QanJYAQYKj4zNOJ3/m2TMp8vTa7Ms8Pp3ZA/dcs2NGYS3rDwc2Rh8eG9DwbC45oJjzBlmv9ui6JbIHZihOMWSWNbBok1BT/CnAG0dJIii+ye9btBUE+EWKsGj+9w0a9ypeD3Dk3/oGb/VQOhLOEF8joxarpRQ01h9RFicrRP8e75kLkxPMNbAXdUOUEVB3DuateknXI5ACwFkPVt8obACIShAdgOwe9iuG+2It9/d3WYd/+L7r9opX/ALrt2mEGnY2tVu57UvBcZPdqwKQPNrbZANTcMptd27b64CmKgqss7Ep1qT/Ts85X/8UiPPa36ZrYxozX7yN6HhByJkuUN1xLgNS+cVWeRLpIlTdiIteT8Ez9TRjo0HCSQbAe4zAHZyObXZyYI9/4jP24cc+blf2BvTUbQXZo5nNR2PbYspmRs+afAiMy5nNaCCYFoIx5YYVMYSTx4fbnG6NCAHeOfKGw27LxqOp9QZ9quffunXLnjs4tYMzyH+17Hn37LHX6bk7x2w2RhvBvVd2DP3hT906sjEGdg5QD2raEIMnIeTrWoZSjmjYdDQCG4FR32AIpf2edVttTmvf2d2j5iG0Nqk3yP40SawFsQP5PYkJe4oINTq0Z6BHkWN+pGAiA6X6CKJKpE/DWEbzFCshPtpHXm2pZShpM0+lOY2cwLiC+kzfQUspKTS9K2J2bUOXpqKGC0BwS1MRYABJDvIRQVh7DbVVCoz6p4z0YN6jAdmjVER7uF8kbkhhhBEdweKcfZa4dhjQd37gc/aHf/akDXo9knzQaH5ytuT37qKGu1xyVA6iqkFvyx641rM9aHevVvbsCaYTLBnx3TqacKjp7eOxzVZNu7o/tHuubnOV0ES+3dd4pNtHZ3xOYKgx2/DwEAYYsl0rpSnPt+zm9T07PJ1YvzvkOqGlBnXk8tkHAYSjItRfxroXokZc34K1xPL+GYlOUMQZcbq7nJKIpoPZWOwjtNs4oSmvxcV7CKJZD178Dp4Qao2ajFFONGAaE/ceTFG09axANBHbuLmFOZSRPhTYCfsEZG2k6luStCPRxWctRnQV9mWtfsdrFOCDMY22hYfuuc++5298p937wL12OJrb29/5x/alp75iN65fo4rSr/zMT9iLv+sv2mg89ll+ZQo+j3IjMs1t6mXsc2oPww7WgVUeROSgU2Wv03PKI7D8++rA6iLw3PR6HdCmYJd/vjKyuwiM6jyFupP7em9O3Y26DJDKwJWe2CakzwFUyikyztRsZPlJ40N4TFDOx2c2OzuxD33gA/bFLz5ug2GXQsuQnoLgc3M1t9b5nOon44katJHKQt8SDASMhRpMJaZMo9Du2GQiBXv184CC3rHJeGo720Pr9bt2cnxgTz31DHUrYLCgU3ltv8fp5CcjGMu57e307PpOX9Ol7xwTwPb6GkKJFCjm1CmqU+oR10pmaaPBmhJqh/gMaOXbu/s23B5KMQZ1BvZbafwK7j+Hs4KiHcNRnSTAFgMYSNQrQGJYzKRg4jRwkDWQjsSahtfMRnMAok8QB3CyPuKpT4IpSSHe80VvXSOaEH3AEBdA5kxKaWY6EHv0xrVuofdNkWoLLQkUfAawISpUNM3z49QFiTKT+Ofnw348RG16eFyODNcpoIBvBFLIfLVgbfcDn/qyveV9j1MkGo7B6WhG9ZOtc9R1QOHHcwWFFf/OrS176EbPbm5roO/tUZsyb5AlHY1mrubRsjtnS7t6ZWA7/S7B7Z7rO3SoxuOl3TqAoDTOTb2PkK/rdzskqqBXAKlIRCLzc4xykm4lrgfEF85xxDp7e4iYq03rMW2N1BwErCGDBr9CIK80NhwFpeZBhMGzEsCQGs+0bpZGbQF6sX8ZEdPZKJ3NOI7kpMWUlU0oWwmQztRncY8kGoEGf4wYKqOj6LeTdcAROphAQgF09EiCsCU2Z2pL8O+UDKUJ57jvksN78PoNe8nf+V570bd9m12/9z5bbI3s8c9+2v7df/wdO58z4W0vesEL7Z/96s/YDA6kM3/TqC3sVf67KsCrA6GL7PMm+54HAKk9rQOYukiuyvbG8XJA3QRSqZ3ehCVV57H22TyNeRcaVhQRL4u4VQtVhfqXOV4V0KUXd1EUV/d5fHdsNHmS2DjarOFpRR1gNhnR45ufndl73/Nue+prT5KIgInRVwcgf5htd1Y2ObxtB0enHLyJXiVEYUiJgU2Jc4ZuYfSNwVCw4XshSnevj5oaVONB1kC9rkMJo1vPPWcjSI2x7tbT7LvFzA6OJ5QegxF/6MYer+XpW0c0uoNujw2//X7XtpEu80I88Q7DQCcj1stQzwMjFKoqMA6dbseu7F/X7DI0kdMjVpoIhgP9ejh/zLEDqKH+he/l6B8qgyiqcotI0CNrzskkIKNIIFojk1Tmdxp5Is5NpiSnj6sXDy0LQTLBhwA8AEh4+TRqnS7BqwBFkEpY+0PKUv2BmNfmjYJkSYauIqIrevEcHwODB/TGHDxFDjEEFn+fzzUgl6m4cnIVj7s4xzgfNPdv2cefeNpe965P2xhRZKNFpwfCAmB9YomwZhhmCqdnPJbiDhrtb+y27IF9tQo8fTxnyriDcTK3pySZgNWJtoP+sGt3bh/bZLpkpNbrIT06saPDibU09JuTFlAH5rNMGRCQY6Dkgll5miiAlhSAA3rVorUC1xxtH13oPjbhXCBSbbCVQuLJctzgnGEZwBLGscAGbbkUXdiAFNjS/R6/FxFG4JLajTzjwmZzqOjQGZFANUCEDggeqaXP0iN5Ss4Ret9K4NUAZu1z3lkxMTn9ARkMOCDqsUv1QMMW4HxCjUXgJ7IV9tsL7r1p/+gfvtS+94deYnvX+vb5z/+5ffGzn7BH3v4e+8gHHrP9K/s2Hc3s137lZfbN3/4XmPKM46YgkBr0qn9XZeKqoqsUUKrselV5Kl3v9D6k9rMO9C4CrE3nkx/zIkzIcaQO4NP3MbJLFzr9kjoUvcij2ARo+Unl35F/tuqiq96THqcqLM+vK25qbLD0oUtfi3/PZhN6fahLjO/ctte9/k321VvPcsDm827uUttw0F7Y5GRk4+NjRgtI6cDLRdPtZHzKBnX1qm1xInXpk3ZY4wEZBSkpGCc0E+O7z06ObXQ2ooFB5IEoD+kw3LRn72BQ54wb9p4b+7bbbdkztw/ZV4djgTGJwvmg37U+VUN8YgH6zlYL1nXw2V6nS0kxMDRheIc7ezYcSl8Rn2GNi4M2MWVcpAw+M5iYQCKITA7+FExIWFuQOcCI83YBGCr0QYFYw0Z0Z1rGvLq4r4gaBYxe6vE6jQwZCoqRMnUdRYAHIy9X0oibjYgMESOIKABGpCQDcPFe1pa8XdCvSoQbJy9AQswxm7PfnD2IKAaAr32AcxGzEUCFaAzneHA6st971yfsiacxsgnfhDoXPBqlWfm8UokKE9oXUtIBUWY5s/uutu2+3TYFnL/47NjT0B2STJAmxWRtMCHPJmB9zkk4wuR6qLOMJnF35LDh/kN1BRH6FtodKAMG56bH1CUH1CIKWs55HmHgsZ74D0Qi0PdxjSDGYFAs6ovoJUPUS6k3RsYAeMnLAey53k5KCXDAbYmUJl6LFGHc9zxtmdoKvIfGmSOgQlDa68QkRaEGDFED/U7lAjgwqBdDQQX6mMqmqF4XUZv+RloV/YjMQDi7V1kdrWfYlzIyjeyPvht6t4PuuX3Pd32rff8Pfp8tzud2dOfIzudn9vb3fNLe/8HP2c1r1yg+8Fe/7Zvtl37lp2ziRJi4/jTqvQjwquxZFaAFwNTZ+PT1TQDz9USDca/q8CMFvTwaqzuHKpt/UQQbx4rPFq0H6QnkJ7kJPC4CvirwvAiMqi64zpvJLyj9uerm5wuUe0T5Z/A6vF3U4JQOadjTn3/cXvnq37fZ+cweuv+a9baWxiEh0zObTsecbXd6cmJ3jk5sZ3uHZI/FVNRy9Ccx7Ul0QJ2gJzV1kDEaSFVNbQhBzdXCJmdnNjqBRBRqeec23N6WgHOrZSenY043x5y7q7vbdnVn227dvm1nZ1MC0sB1NNHnhR6u9labtcB2B0AHubE5iSAwnojokBaER9vrtG179yr7w3A+rMXAuHA8kTvS3oPVaoKwgPSjUkZ8qLx/yryWQVUVlwGDoePIHnYASFyXn0mOS4ForAxJLJGSQhM6hpBi6oMkyOhhs+kca6kWBBqwmKkXGQn2cSEaUxsDARfABa1TlyPTDKeoMSmypwHbaitdhp481m6dDOHZAG0ijb5BfY9Q1Di34/HEfvfRj9knv3DCqB48DtTkthr4ToSbqntJoDqYi2BkwmHasivbZjd2MO28YUdTsP0QoW7Z7dNFobAymiwN2Il1GPQFMkwhwiFARAwAjoG37o3IMYFgsYCKaXvAMEBvgWHBGkFFuj5mt0EgvDfw45zzOcGUBRwXDESKqC+lNqKxSuqbQ8M7v9up/mFoFQnpmmPfpc5mmsqMfZjaCoJnMt0+HNRiT5McVIbaWGOyIpnmRt0OmQLVccsIxhm/cGBAQnL2qIhT0cyuY4YRj0kJiJTZtgIVIKoSNezh6x178Tc/bA8/cB8VjY5GY3vdf/0gm/j396/S10J3+a//6i/a87/xIQoSpI52Ckphh9eik4zFWWUrL3L8c1taBRrxnjhWuV7h1pbfXAc66XnnNr/u5zp7nuNIHpWm55CeO0sZ0XISBJV0kdOHMf197mnl74v35hdfF4nlF3yZ99Wxbwr0diOXn3cVgFc9FOmiCujUs4NnLERjn/j4J+333vQW6w67nEQO8WWk5pq2sJ2e2eT0zI6ODjlwE8CxGJ/Z6PSQdH7qUXJoGXp2OiRXAFgmaDKfQUHeqJk5OTtm2gm1P0Zfg77t7eyx2R2MMSipcwZdC5FbmxJimIwMjx3RJyI1jllBnY7eOdJ8iqgAHPDiOWqogWhPANzvdpnOxBwzFvZ9UCjqbvR4aUTPSc2GUUD6FiCH1G5IdqnniWiiupfLRDGJxnEnGpHEHiSmOz1t5eSRYImyTSEhOfi8BRpRGi1/Lfr4GCXD4HImnqjklCNDMY4gDFkxTWbnSCIINbO8iEjMyJjE/SaLM0BTuUueI1OlHjVo4+tJwV9wRgA0mGUHndLffutH7D2ffsZ2h2BLbrG9gJPXsekgn+WN7+jJUr8emJwYDQSm48qu7zbt2nbbnj1ckWF735WujabndjBa6bsWC+u02hwdhBQeaP+LOdK5mvemtUaPm6IPDU+V49Dt9piYBRkKKVekJtFKgZQ4fuZ9bUpaC2n0dlsixv2+xMpRygqlE4W0ArVwYhBJghiVpi0DJNIIL7UVLpBTRFEpEKZAyeM4E5NOg/9hDygwJBlDpEYXsDEFdky7hoB49rfOC+1FGOmFCFBTEiiA4KxO+WNguqK422BaGj+zHIHnB5F5u2Xt5ZE9dHNoDz54j7U6LfvIp79qX/namExoDNaFCPfJ8Yn9wP/w1+2nfu7H7XR8Wgwhzm1wDoIpENTZrrscgFijC+zipiAgtfOXse25DU0BswqcU8dmUzSYH7cOb/LvKMBvUxozvch0EauiuboLzL2S3FPLEXvTYlwG9dP3XLSw6xuuVFWIz0X9Is3Rzyen9tkPfsje8Ad/zNEoGJjaoTDzzPb6Tes2Z3Z2dMSp1lC4QP/S5OgWTTro9xyR0wBFfFuCu21pV946PrXZcmE73aaNTo84DLbdME5C2N3ZsStXrrAG1+v37QDTlJdLpjMBXpPxmZ2ejTg2BkYABJMu5nh1WowksdlBhODsudU5dT5Ztyskk1YkpvRx/N6AIAkjHxp/52Cl+hgkHAvpT0QyqIVQKbdgUSKN5DRzj+g0686nvbMnyhVYELmx6VdSbEpluudPQ6NmY9bimm3VkkisAWCrpsKWBByvrSGubIwn2xIqZv493uNF8gmmn5+dCQhIRlF9R56MQJf9ffxi1fPYE0gpK/TXAeT9/ei/Wy4JPIpjUIvt2Ovf9Sl75D1P2HC7b73OlkuFiVcae4GMVif4sGbJFJ3EYVDFfOiGovGnD1Y2gWzYHgYIb4mIhIn1zmZcchI6ACvYj4qa6EJgXRFSuvqLiE+6pzGuaHG+UCoTHeZI4eHaKHOFul6TDE5Mbmg0FnwmJIKgOqrIXFJBiT2N7+j2WnYGIg0iHk9Vhr0ID1tOhSL4NBLLo4fcsBYeupOFpC3rUnKstUqHk+uJUT+cWI7ZiWJkpmnT1GmO1CoyLxQ9oCPmMnUehcY1cMXh+LHuivfJCcZzAxGIs9MDm00Obdjftvlqi60iGAPEqHarYzt7O1RRuTIY2v/6G79s+zf3RVxLtEPTiC4FwBQI6kAhtc11trfKLoZDkoPoRQFIei8DL+rAq1jDLDVcFxkW9zKp5ebHSNcn//78OtfSmJcFmjpgu8znc3Cr8hTqjhM3pOoBSG/yZcB403ng80XtokjFuHDxeGzvescf2+++7R12/3332N4OHvBjCjRj0GmrMaUINFIimsyN+XIjGvNOr0cPkFJC3QGJKTCkRydTOzw5s2ZjjgYpazXP2diNJBo21T6Arg/jCQ+1JVad95ThXMdnZxJaduCg/iXSkpxjBzYlVE40P42jjKCV2JJ6CkwOIkQAHZrawdrjCJ8uqNqqR3nTkaYDcBoBxIV1btC9pOFgmCQmJokjflyy9WDFfVYdAZZzAdUbJ8D1wpgrS2jCuIMV1U3AmNT7FNG5DqfX2di3BwPqtbOYhkB1FDaKAxgBGMxbSu3FwZj1Hxh6MV6KPi3CE67P06UkLMwXRQoV642xSTgnOBhIYf3RR56w33r7pzjXrt9Dwzaaz9Xvxyjam9JxLUyn+ugcBYkieQza5/bgtaZhotDtEaTWmra3jTTyyo7PoH4CJitqTEgdilAFY04j5f8R7FyCLSZ2UNrKCTlkHBp0XpG+nDGNyagHPWNtrRkcJ0w3x3dwojyiNzSRe98ZiCgaciotUQEfhKt7djzCZBCX1ErqXXc5q1w7jXTi/fU3xHOB9Yo0VHxWdV59LaK8AEg+i3E+JA+JHauGchGvwm7kdgTvAZMV1xrtCdhnKSCv2xe5FHydgT+ePdX90Id669bXGEliv+s4+E+zAfsDAJ/ROf3Jv/cD9oN//3+yU0iIRYYj5vr5BafRXQ4slwG8AICq9+Z2ss5ubgKju+5pYlhzm3wZfEiDoRxn4v7VAV7Vea6BfxrZVaF4nReQouhFC3mRd7DpOy6zQJvOO167zLXlixU/Fx4nooazU3vLmx+1P3zfR+3GNaT7AIwzuzpAKmlmOz2oLK7sCGoKBBWGGWTtgd7M1FK7zUGcS1KnW/YFDF89n9t2E+kpEBVgBBa23cNcsqHtX70qJYZul7qLSNPhnEAfYf3NU4vwLkGYwcZvU7II6UkqedLDxfgiNHwPukNbLhCdzblJEXFC8qs3GLIhFn8QcaYepgxzOVGa+BTGOuaKeUSheocAkOlEmlb11qGeyFlgHo0EqQQpoDRKEEnEwQ0RH0bOOHkEL/D4Pu2g8OhRb/GJ10p3AsiUmitSb0VTOsgLLdbZ0BdZ0MC9VsNFCOFgl7mK5wB/M9IkQ/Hceu2GffyJZ+zfvO6DNkOTdq9JNRJoUCJ1nX4ujW6K58rPCYYfafCb2w2bn7fscIKGZzSZn9tovLSDk7nNWfNU+qw0DD41vtlhlCklNkQe+j3JJh6pIN0qvU8If89Zq1stpnwOMSEA9UlN4Vb/XQE4dDKCeo/2Cglix+tM8jUQ3bSoGBPfHfs3N6QBzkgPM0Xu/YnpHuQzHmOfUqkxAo0YmZptKPBB/0j0AfJ1OGTssUNkF4OKSwHoIMSgLQTKKQGy0RKDNSPRxieylxPbPYJmBkCsVSw6ywXtlh3ceU7KQZh8sIUJG3DwVAPt9KBA07HjkxP7xgcesN/49V+2rT6e01LGLIx6CvBrRrtoji9rnzno5Da5DshyQInPpffh67Gdde9Nj1v1LMReyAEtzi+t7eZgV3XOlZhSJxd2EcjULUp6spc5RhUa14XS/z03MH1w6jyUKg8kXfzY1KytnBzba1/7ZvvwJz9n165v22Q0sq0mGJfn1sewzV6TU6HP52NroJ+Lo1DE4sQmOpuD5gzm15adctL4wg6PZ7bfn9twa8n2BUxdGPQHNug2bXd32/Z2dwlIFAFmClEjcvAzogqm25hmFNsM3jcUTKBhCPUNpmmWC5vONc0BZJXFbMTP4bjo6SO9HZEdlVrKMSjpw8boIMACxXuffE1VDVdIARCnhIUwViuP6MLoYk1oiEjzlsFKwZUKLSLfeW+Zepn4J5qJx5bVHAAAIABJREFUSXWfUwmF3+kkGkTO8JTpqTsBhvc4CC9FbU61lpBsA6DD7CoyXXo0KXo7nx0cC60OXndD1hTz4565c2r/6rXvt6dPFlS0Qc+cUmyKqqNmyLoZ8CciUF9cPmve13Z12LRtqPCs2na6kNNwZbC00WRlB2e4dKRz1ccYRAtPXBKw1NYu9imjbswrbLZIaiLRiRqmGB6LiR4LW87Hqls227aFpnH01PWHdFBIBkoIEcFSZJQb1HyP7JHS471kRre6hSAipQLw1X3OexBRXeoYRFQTv0vJLdyTvLcSghbyAsSjzSImb0i2i9cRs+s89YrjUiChARm/cdFDR5Arhr3KWdMzEFMLSpJGKV6gaBPSYBQCn6L+B7BEGhXJadWMsX+GwwHFw7F/f+mnf9z+ynf/ZbYVpbYqjejSe5Db19QOp+tVF/VdZJOrwK/KbobNDHDLwVHbNCGHJOnui84hB8M6u111nE2g3sCk8rqDXRYx0wu/7AlcJhpLb34ct/Rmywdu4wVesMh1NzIALl4X7eKcbQev+p032Z9/9Rnm62Nidb/bsL1BhzWaKztNDlIFGEwWjIHsSh+K+CsbQ31+iZSUaOgzFvMbdrU1sfYWpKHmjOyQJsP0gau7Q/bUceBpzNjyOWvwVkmxdrAA6GKz99lyoCZmDAIFMWQ6wWbeIhUdxm4+m7AuAy+TM+1IRhCpJQr24rKoDuK0k4yk4WQVZ+Hhnsb78RlsbrIjvXUAAKboTY3MYVT0nClNWaSOQJFnakskCG6cItpUw7fAA/Jj8popb+WGNt1oiO7orReUcl1TYTjw7fAKEG2jRuUpLx4vGT3DSACASPamJlWjV+r/ev0H7NNPjWx/0CPjdgbqvaNaRA8xxqx4nhIdyDgPrM3+oGG9VoPizOOVGIL7A7PRZGEHZwJvEXzKxmhFUUgpO8mGdU08RCLeAOjYHB/M4pWmNSB9uZxPSIRC3x0azpG+7Ha3bb7UIOG4p3g2ImLHcXRdNGlFC0a8P42QdL0loafOWKc1tDSNmd6n9PgETOVrKXlHp4JTx+NJVXqZUwjA/HVnS5l2kVvwTCD6CrBbc7b8WWEUzdStCCtSZVGNrtwVeG5dSQXN6culjUYjfjdHYTGlXE4JGQ6HNh2PqJv7V7/92+1XfuVlNl1qOHAKcqldrQOy3EbnwJhGQel70wxDDpipja36d5W9Tb+nDswuArGq86jDoDr8qApcijVJm8qrgGQTCtctdBWApDer6pipJ5J/vurCqhYhvdEXeQObQC6ArgA851yg3nP49NP2O696xJ589jZ7nZDrh7bh9f2+3TmAOHODk8T7PURiW2z+hZwYJndPV+f2zO0jKqaMMdF5gNluSxt2m7YYHdjpZGS7vYb10CrQ7tiDD9xrVwYYBqmaFEgLPCeXdQJA0JP1/iF4iqhbIZWkXjakIyOUUHM73GA0t2MwqPqnZDhBMe/0+zSmrJlxijeiCLH7Avj073IkC4yAgIVd0vrPvWimGWkPFWHoPiKTCwUUAZ/YfJ6WdXUWgi2NGaZhw34pUqB6iTeQk4Xp6Ss01LNGCKPmMlJsEmfUgfWB8gv0ST2l6iObcDzWdoroBdeCE1YUyfPNhrYqitDvAb6//QcfsUc/9KTt726zpgWRb4kTl9FNsHnFIJSTJsD3dUME6HJkez2o3CDMbdrp7Jwz0q4OwehckqASDkEYK52NnAWqnVGvuSX2KWcVasrE1HU72VOHfsDpmA4PrkSTAURKGg53NcOPCiTlH8luIUshQWzeVge8ALQAo9Rgx55MiSjxvjhGvD8FvNh7afoqziY1aDEJnc5O8qzEe5ilcHIOv8chKo4VYAdt0ZSUUkahIuzoOkonKQcBTTGXvibAEKOCOAwpyC4OznCket0uyVSjyaldHe7br7/8Z+153/g8m01KFZ0qkM9/V/dzur6b7HfVeqa/S4+fOmlhj9O/qz739Xz3Rfa67lhVYJ6+d81hyMEuBZ3LnOxl37PpuDmY1aF23MRNYJh7B3F+qadfdc5VHjcjEk9DsSi+mNqzX/qKveb3/sC+8txtzqJDOm5/t2dno7Gh9wmkEBjZK8OeLVYL1tDmswUFmA+Ox3bnENJhUJ83u7Ldp8FBr80JGJhts51uw5azhb3g/pt249qe7WLqOXuFwBLTTqXqR0HucPoz6mxbLdbqVCcDyQWeqzxTpKDwNwfSzsZUTQkzidfaUMno9qyxpV4xkkLmS9tqQ80FKRmfVxdMKqfP02AFq5G1epfpRUQJEgVIHcV7oJqP8egay8NULMkozsr0CQqFYeQ0aE02p6gvjs/eNJksePRcF5cOQ/oMvyuNlqJrTUZAvbQ0VkXEFTPKHIgpDM2Cn5BDE9b1h59xcMdE8Uc/9AV75aOfsp3tXWoxTieqp+m5KXUb9QiJNBHpMK6xgxT71nhdK7YcAKDRhz5ZNpi2vrnbtMPTlY1mSLOqYTs1NDDGHDbrxwvwKNPEmFSPyRINsS9BSpmO2W7AVgNOcm+RONXvD0ViypiU0sHEAyi1kgCjuM4Yr5NHFikop/t23R6sR35x7Pg7tx2xL3OjG/cpZTZSEMHbI1KHO46p2rCIW/HcFM9jCB9gzTnJnmdU9N/peLRKxXpAPxTtQaMR5uKp/5PHBVHNo0mKQ3Q6dnJyxMjv733//2g//tIftJPJSMFiEIySFHJ6TlX2K1+jPBjIgSkH67q1vMi+5wHSZUCrLhjKnZ30uzdhQgp4VRhRPJNpn128se4h2/SFVZ/NFzR9z0WLWHdD8wuL9+Ugl3p/6bFyDyV/LQe9YmPBW19M7cuPP2Gved077OmDAxb4e12w/BZUsEcaEamOG3t9Rm7GaeEwWKipndsRZpbBM16ubKffs91hx567fUglhbaN7MqgZQfHSIe17ZseuGFX9ndsf7vLCBFUdaUAwYQEgCg1wiiItSYrdC3JdvT6FjYeiCpsCkDjM3qJEMlBCgzpPfifeD8abxFtUYZSBANAJiM6AIhPE/BdXdDbo0ai/jVwNlpF+wHSTByU6o3dGtKqJm9GKFBKEZnN62RKO+FA9MERXaGe2ID2JDqol2beKxifw9tC2o0DXpPGZW4eHN+ZqlJwQV1HKTjcW2p8BpOVzeNKy4URZKCH64CDAaUQKIm02/bxzz9t//r1H7Bmc8j7jnRmKS6cPFUO/oxIPbIQ6OnAXGcqlciTwQBWkD9Gc/TUKeW2N9yyo9GS6dGYoxakHym7yGEQqCJdpqMjQsc9BMCJLIvGdQiUT20xO/PrlKAAPtcb7hY1PVxLrIHaFvAeAIMTXDwtGleaRm5B8KiyF6UzUBIyCqcyYW7idymA5vsyNe74dzgvcc7xflyb/kjtJl6P847UbDp1IY4t8NP9R6o30vtFDbdonFeUjj+aT9m1CaT4wiFl32PTVkzMqKbeHw7t5OSQz/o33He//fNf/Xlr7igDlF9bOAz571Pbl4NOavRz4Kv63NdjjzcBWnrPU1tdBaZVNjr9fHq9F4HoRa9zPYKNmV5s/iW51xDvrQOUHNSqPLqqm3OZm1AHuHWeSd2CVS1O+rs87cLtspjaE5/8nL3qDY/anaNjzTFrgJknGScYG3iSgw7U5iHRJGYe2O6gjCOCw5wwwMg2FfDPeRzU8ObjIzu3BVlpe72Gvejh++yBe67YdheSTy0OL9WcNw1b5c+U1kCoByYH6OJt/gf8Q4SHzUm5JI7KaXAaebQGYGgolE9CsQRGodXTVAPe16htuOAvVUhcocL3f6FMADDkebmiCQw0jgcpKtL+XeOSm9blnop0Kb7Le+LYN4cYA6CA/jBQ3gHCoNazcXkqCTGs9WxhDVd5IW3eG3x5v0lHVO45vPzy3p6zDqam9pisoDYDGJq0EZ4/eaRGEESE3TD72u2R/cvXvNdun61su9vmzLjo0OBz4unKwsig4dmb0plwRbN7mdEUkQEqOs2G7Xe3OKV+DI3JOSLLhQ37LZvMlkyJcy6bh/g8XzaP3z0MtIhSoJQCpRMONwUxBUA35cgkgj2ktBjZd9n7SfkwsDOdqEPQ5HOkiFqTy6M3UI5B7pHHmldFG+keq9uD8bnYg6mxzm1JlfOb2oJIU+J38V96jGg7yG0ZQdGVdfDMNsFa9p7NNZsS7S9OYqJEG9mdY0blSmu6Ug6z43BsWtbpDWw2H9tiMrF+u2f/+Gd/0v7S33ixjc7GUiXyDErVWqbXUbfGdcCY293LgISe6RKEN9nzqtfi8zkupL/fhD8XAXHdueWfW5t6UHcRedR0GbBLPYsUxPKFq1rIOnC96KKrFizfXPGgVIKZpy1rN+R8Yo997BP26te/086gOgHjQUmh6G1lQUotW/DWfYoB9sNkPKZILjxMbIBhr8900sHRHf5uPsEMPMzSmttOv2MvfuF9dv/1Hf67B2UGNruqLoYKGFNUPgKHdt0bhjXZQJGa0l0rpg41OUDaf6D/Kx2zImguF9Ld7PQHPgMOmUawG6WVWGw4B0ClBr15l5GQ9DH50FGBQtEiojH9DilN6usL+FhfAQiyUiXNZaY0pW9JKrqnlzhUFYoebCOY8vqRtqSUE4ggFHhW1CR+gvQRec4+QDXOvzgfTz0h5QpCCrwDHR/g5konfIClgo/Ij6kwl8L6t6//oD325Tu8L5Dn4v9cbR/fnxtOAGH0hAXBREM+9cRiPci2ba5s0DKO5UEEiaZxRJS9nuj8s2VoO4Z8ixN0KIgcPYgylAWZxEdKzTlgdmELGFj0lDHdixSw6lGDwS7rhKxh8v7qmDhOOo5HhCix7MjKzKaPl5GT7kEwRpW2Lcf2RLRSBWi5cczfkxvJ2NPxrKZgJ6C+e4xOADQ1MR3408+ln1HfpsZYsYFc6nLMYChpr3soxRVN5JhD+H10xjFSIUWnyB5lh7a1+33u3tPjA4omfPd3/hX7+V9+qY2m42JsUax/bj9TBy5PE6/VcmtaFKqClLj2qtc2Ad1FYFnlnGyy43ftnSibJNeS4k8OoPn5pM5Q49FHHy2Gt+ZR06YIr2pR7kLSjAn53wti+XfVRXdVi5h6Mps8gBzg4ufUeG3NJvZH7/xje+Qdf0pDuFjNOG4nDEP6ULIxm2zEhs2mU5tOENW5Oj+0K3t9thgcn9yhsZlOTqhsgRTloNuwb33+vfbwvVdtp49WAbUSwH5TpAh1NdTgfEQQvjcK412wz1zqScAq8gNrLmyolpgzvhPnw7FCaIZvd2zFZm+lDDl8M6lFYB2KGV/JJsd3U0MSx+YXuWFIiCz4LmpdOisNZ7SYTUiN77T73lpQeo9FncPZnQ1ocDKymHt5xIWgYS44v0w/A+T5jEVElwAPXgdA4jxFkRcoqQsRSAa1EdVVlBr1oayLOUSnCAT4858hBfbYszbsxcQEnXcOcnc9Ty6NJiwv1VQIJqi1gswDNq5hurnk2LCciMpwXRCFRloTqBtgVj5v5fiaFPSY2nNBZKjzgHAE9uV8NiaItts9O0ebSqtn/f6OLSjlprE6alRXVMe2DidFpWzb/LojghH4lACsay5FlQP04hkM8AoATfdRaoRzI5caupzIwufBmZbxvjS6i72I7wylpDXDmDR361htMnPjuekgWuMzL49F565nBj2ry/OFnRwekO2MPYFIWX13AN82p5SA+XxyfEgn6sb+Vfv1X/0Fu3rvFbaE5EY8zr1qbfIo7usBjKqoOQX9umOl55Gu2yYbXPVaastTW52+N573fI/FcxNrldv6u/CoKo2ZX0i+8FUnnZ/cJmBLLzAH1Mt+V9VNqPvOfEFzsEwXMRYsjfyCYDA7PLBX/84b7SOf/YI1WohcpJuZ5vBxbBhf9Z5JkHd8eirRXHjMYGMxhbnF2slofEI6M4gqaO5dLTFyB2B3015w/3VOGAcLs0fiyxZBD8YvUqbEF2pYohawRZq56P7SvKTeojdKIzIM1l+5Vug10rBY/C/aGyBWq4fMR6rg/JNNiHE76GMDoLJhl+nJ0vCjrSGIJCCVRCqT3A8QZcZn9GC7/aFqYu4IpEBHJqgrgZAF6D1kVI8hy04CxLQ3SNs6cYP9YOiUcyJFsXlllYr6FjcLm7BxXxDtKuJkJBaCwgB5A8N2y173J5+x1737cc4GxB8afgef1Nji+4pG9+gHY6CpemSoqkitw8kP9BOWtnW+sgmnEJh1my2bLqckM6ysaeOpP0NRSHIGp+5lmcosoi6/BjAr0Y8IZ2U5P6O4gCS02nRAhtv7JAJBFCHIRFGjUiTuUwX8uuQ4rM96K0FW4Kg9lVgFj2LhbFXtt9SgxdqnxisFvdj76XmlgBavx7MUx87tQNQW12TGKsYMMcrD/5hmR4odDh0cAl1fWVNTrEcb0GjY0dEdpafJdHXlIOxnKqo0qbByenbMaLrVaNtP/9iP2Pe+5Lvt9HS01t8YezUHtSrgu8vAV0REOZjln0lt60VgV/XZFHyqbG/6mRwLUifxIpypArtN33dXzS4HgnRh4ssvApr89U034CIvJPe2cvSPn/Nwvu68c1DOf47jxYbkjeP/5vblTz9u/+nVb7XnIM6MkTe+MVJmHzcGa1diHs4mE5tibpXnOvE6wA6fQTppOj0jaQAED6pZzGcGoZUXv/Bee/Dea9YFmaS1ZUNMLwC7kiNevGfHCSuoJbTaHiE4a5KEg163GNOjFA/SmdqkAkt530pTweAr9cT3Or0ekVN49YzIMFndlUrC6PHSQng5ag1UrJAUVLODcTUCUgEWDKKG4wZRBMdK6yvF/eTAVTXmk2npURvIF1g/GnakR2lQ1BTAKenwwkM7MSjnPiKGrQZSNnPGZfkUxNw6tJWwT41pxJ596DNfsX/9xo9g/LptQQ+UIswC99ToxHPD30e6FA5DkC9IvtEMQN1HtUawtgk9UDgRjRXJKANMy8AkdghGLzFeR1MWtCfWd1UADA1ikGIC7BCdorcSkw2cmIIJDKTKY47hcJ/EHYpUe70TzwoNtU83iHuNb03BKFJqjJZjknwyAzP2IbLF8hA0Yy6t86V7PF/TOoOXAmbqKKX2AN+TRptx7HhPPG8x7SC/j3S0/Fq4r0HS4kGUwixnUgrcw8lRb1/TDg9vuz4n0vBeQ2fdV43u7T76Mic2mUCvtWPf8U3fYv/kn77MoLa6dCm6OIcA1Rwo0nPOzz9AJ7dxeVBwkb3O70mdDY7jXgRYVZ9PP5tec14PvuzzEe9bcxCQxqxalCrETT+YnvBFi5Ufqwpw8outMySbFvSiY1QZpfR7UqBLf09PbTGyd739Pfamd/43W5CSLlZa+j55gMiIuaIIJhmMR4wA+bBykKTYb2wBQLEfhIE5iAOYL3dKEkm3ZfZND96wB++7xjRmr9m2PqI0TCdgmtDbCXwzEnzQm4foD/9DhEdwbGkyNxiRnt5jXxWbsbX5yEZE/xCo/SGWW8wDU5pvicnUvnhMG4bOoF8v0rRk/oH16Sw9/EwuBjUm1VsXuop0HlzjkE0EkZrjxGuJVWMNi0J9GB2kXRnRuYgwpj3DKKAGSdJG1ERIn2RaEudEAxXkGkRXjhQy2k7woOQTIqcFBaNZE3Qi0MHp2P6P332ffeVwzqkURSTvRJ70GVBtTu/h/3dAZ1+gMwJ1/XIscN/4vWRagk0qzU00gSPCnzHCUyQ/d8DDsFQdz2NnZ8fgdxLHViqSAAVBZIgkw7GanbBOTG4hWz+aNti+Ys1Ol1Edwc4jRKZXwYTFWnhWYg3IE6BPI6g0pR9Gi/2FJADp+lKgqgKt3LYw65C0c0jvNGplAf5lZIv3rmUI3NHIjWylvfA+0YiO4xqihrfWZpOkMEsDjfNCCaNpdw6eY1lCToNS8bQlDUj0ta3d7dApOzw6ZLvCTn/bXvHyn7eHXvg8G0/kyOXAFHtvk83OP5P/HJ9N1z5sY2rLq0Arfz0NKi76bPq9OQaEc7sJSO96LpKDpA5TVcDG764Du/RkUpCo+n0OdvmXpZ/JFydfgDrAqvJG0hteBbh1Hkb++/TnFPCK34OocOe2vfLVb7aPPv4FemVMC8HYet9N1DYIap7CTGt1AXb9nlJgVI0HFdwZmjAIk9Ehm7mhpPKCe67YQ/ffpCrLAP1PDna9tvT6uJk9hcINxBSmwAJAA0myUPRHJBfDNKNgT1YmARBED6SvfIq1N65HtMroBulLTzXi3BlFeK2MYAYjyUZwOAGlwSzuu0c2YYD0YKsPrQBOl/VirRARAlLAIJ+4gkp8b5By2D7g+puY3g1WIq5ByiEAb597h+8G29MbjlF7Q6QoUHZyDZvIIbY8c7ADy5X0U17Tv3/jh+19j98mIYX9bEXNDXP20mkGodUYAtq+7mvt2aoHhqOh9ceU8JW1tkR3gN4jvge9fPMVrkrx8PlK4Mdo0GeycV/42jFO9/olyTbnYGLO2CC+nMGpAqlKkZUcpp5t717hMwyHLJy3GL/Emh4VStRgTvBM5sWldiEMs0ga+qN7B21SRbYUCIhBq0k9P45ZpgNLACNwFaOhFFVCEUX1VxG1quxTRG25AU6NagBamhWqAgbu3URIOsA0j7riZ7yOGt/h0W3W4bnnmmBJiwyEY8ERxe+RNTg6OWE0jhLFS1/y/fZ3/8H32wlkCN0pSq/vIiCrO/88UKl6Xx2Y1AUzKcDk4Ftne/lcrOW3tR/i93XntQlTLsKk4rpQs8vRtAqccmBJQaoOSasuIH0g8sW9zA1JFyseuvR7qhYy92DqwC7eF9cvdYaVNc/P7anHkcJ8s90+HYuCDx0+es+q2ZFx6A2keJBBVR9BEgjjUxJWG4rSMWIFzimM0Gw2ZspzPDqx8+WYUxMevLlrz3/ghl0d9K3XRWSHsT0ttiFAoUH0fA05xc8AAXnrSp/2el4ncHBSy4EiH2lf6ipBdtFMN2kHIroLfAGIkX03F6sy9SoVlYCxqWnQWKuUuQmjy54wjj9RHSxqJPHsxPH4mos248RAyGHaCyxPqrDg+Dp/xm+RWuK5CiAAdjSCTMGWPVwaluq9aIwQvHEiQlUGgQIwtkzjZ5zgCtO4O/bad3/K3vCnX7Q+iDs0vGIhrj0rDn4Bgor8BEpiXeJnkRnUEQGgQf8j6mRTzdxjnlMakWhTQH2Vc+rIohTYAcCQPeXoHgediHKZwvVeugAmnATrdXNMSx9RHoxRs0cMg8EVthwgqotola0XmPQDGbl2jyAc5JJ03+Aa0hRTmS6UgLckwjSCiD95c38ATOFM+XqUTjCfjuTY6vUkIHI9Y4ButFyUxjL2WdiYsCcBMOl3xnsDMKsc3rhGEb0kbhARO5nFifJPkHiCuYqf0Uc3OjvVxBG20EjRJvYO3hNamtPZjGO5vvn5D9s/+bWfM/S4BMM3vY4qYK96vQoA0s9WRUK5/Y09n69Nea+qQarq/ZtArsp+V2FB3XHjuupAuTh+EFTyN+YXdNHJ5idch9CpwcxBNt9M+Q1JLyq9malnUHeT6zyN+H3V30pZnFtrMbU//qP/Zm98+3vIWAQdXdNEnHJOHrIafsm4ajZtMp5wpl3aGIv+G5Iz0JfFzatoYjw65Sy06eTM5rNTa56v7N6rA/uGB6/bte0BBz8C7PqdDsEOTiY0L9VYjpSI2hC0qZtMYQbVmyNGvLaH3joU14PaX9wL9m8LWABwSKsiHYaLxBoIQPRgh2hveh/TNcfvKUrN3r51Ly71ttc2kmtrokkflpZNzozU1HdHiAjHwxt0I1rQZPIV06Qx5w7kGDohTJ8phSqY9F85izX0DVPgQvM3+h7R2/bhz96yf/vIx2zVaBkkljHXm5SchJxR1Gs9pVs6VgB6tVsEuJeRSNQnm7z/BCUvIuLzOC/cZ/weqiZU6kEqHO0cTN+p57LA62AORuTFCMrTmBAJn49tOj9VP6g38MMx2Nm9wfVlw7wTRxhtI93eQ52ppRR8KAlRmq7sAYs9k0Y90VYSgA+Qz21LgGGsnZi2KYU//r3OdKUzEGSmBlKC+lwcX06E6mepYU/TrFrfMhUfoJc7xLmtYZtGcWw5LyECjePBicUxAvThcB4fH9rZKabVu/4sa+NyEhnZw3lF/X65tJPTE+t1e9Zt9+xX//HP2l/4tufbZIxpFJ4Oz/6OZ6rKDla9lr+vzh7m152DTm5fqyKu9Hd33/tyP1SBXA7I6felx6r7d2pz0vOgA5S2HsQipSBU9+/ckFWBWx3wVP0+Bdf8RuQnnYLgpsXJFz3/3iqAu9t7MJsdHdhrXvtW++hnnmAfFjxsOtZOOlFvllJWqMlJCPasoDTHJkTKAlFdFMSRbgTwoUDNYve5mssxeufmTtcefmDf7tnbs51B3wZtNJd3DH10ALKegxiCGw6SBDR43YxqHB5tcLyLTysgcYZpPWj7mzW7bXmPAHXolzlwLKYz9a8h/ZVEMSIh+MRuACHkujqlQDCB0AVvYZXADpVBiz66dQBU5Kyojg+jV90YfJHk45qEUZ/xQaeqB+I+aIBrcZ953aFpSW4l4YnnDFYhIy6yWAj6YRMZoTMdDTjDJIMte+5kYv/qtR+2pw8nnC2IvjfGKdF3iM9nw0dzIxPGL4y71FI0boisV5B/ELmRAaqUKNZsjtmHiOpAUul3bDJBfVd1Vu47//+lLqnWjy0jHnvQSVmtKEyNyG6ByA4TExjZg6U7sO2dfdaKy0hVswhxLAxuxXvZkM7I3OcVutMTe2m9hhTDb8vITHu1JCLRTkjbu6zVktbI0DZJaeFH3Dup4qz1svqXK52pEmxEbznIpeSVuM4U7AIIgy2dX4+BTOR9tMigiFClWquuTdmdiOjw/SSotFqUAzs9PmIEz2ia+qJoDRJjmmzpTptN6Ad3DhwEW/bD3/u37cf+0UvsDES4pBm+ysZeFNXltjN1vOoCmvx7quxtjhXpz1VBSh241gVFm8A5B7qqc6nEmBTs8hNKc9npRt4ENlULWIfO6YOZg+cmoMxIqnlvAAAgAElEQVS9ifg59yI2HTO/1rQWUQI88GduX/vzJ+w3X/U2e+YYuXWk9CKL5DqSbqzhwQFYxkhfQlHelUFwfjFNYO79djESB0YJTa1IY6A2Nz07sMXizK70t+z5D16z+65cse1e14bdtvW662AH0gm0LwF1iDY4Kw7yYE70iFoO7iMAkA+Wp7uiviOihJqVY72YVkMEO9eMrzBMeh5cXB7vAWh2BEgSXAYoiKWIVK7qTKhhhoagZMEihcqIDGvEVKxT3F1nU83knsKkqLH4oSR0+OBVFYLk+RKEyG4EScY4vZw1KNaoMIRVtR68zjE5506E8SnTIOlARaUBkeTl0v7j2x6zD//5gbWbup5YhyDUIN/JHraoR6018AqSwsmJZ7nQAfU6G4BEqSr1/2mmmdYRqVxEmP0+Up2QeVvYuc/lCych9mQ8/yUQA5QFFIvF1ObzEfVQQ+8SEfNguEfSBDMPHMyKNRHY4Tnqdns+HFYghzoi10HWfi3iCIAIEEmjpHRf8fz8/mlUbUT+rpiD3zF6K9Nj64at4Bbxs57ULoAurfnhdQGSJPa0RqVMXJxznqGIcy9S7MEu9og2yEWxX+I+x73Qc4w0cJuTRjDbjlNF4HT65Aj0pRLs8B/qdv2+HR4f06jAWX7hAw/br/36z1mrh7R8GaVG+jkHgljHNMJObV8KiHURbG5vc8CqAqvcDm+y2XWAmWJA+p6qiLAOhC+y8wUm5X12aSSXn/ymCKsKoesuvm6RUqCsiiirjpe/L90oVd+T37RN0R2MTnMxsz/94/fa6//gPTZDUZyq7+tnwgbvptiPYLsB7ETXVz0PwIb5dDAosyl6nCQMG82sMAhQXe+RFTey2eTAdrrn9vybV+x516/a7k7fdno9prYQZVDbEkop2CxMQapdgGmRbnetNSF1WETblxfdwugRtkmoViRlDzVYI7WGTc2oLujrPuoH5BymKs8XbIOgAAnnvwEocL0SJBY0uf4lPXvVbsIDxrqvnVuM1WGU4/VHDgvVgFSFA143dEZoTCgvnhsQGVSVlCFFg7QP8MR7CHQ+SNfHhxcGF8QN1MMG/bb9/rs+a2/54FPWbnq/nBBOgM5ePLRex1QAH5BanH/Z9L0eJZRyVZw1h3RpMgBVT5SiBBjpYFNC6k18G01rxx9GcOwLLNVtsEZRd2Tdj7Jf6K0b2Ww2IVEl1hzGdrh3XZEJiR7K70bNst3BM9SRcHXUAf34UppRtBUGHn9HLS7df2GEisi1TIZICQjHVhFTDhtbRRSl0YEq2jd8vxWyaHfLo+H9KdjpPHTP9ex5PJwMGs7BITW8cuBifJEEy6sAJK471iKtx0FF5c5zz4lQ5jq2yHywQZ1ybEppwjaMp2ObTcZM4fe7fXv5L77MvvU7vpmaq+l5pWse65QCQ7r+OfhvssfhlFwm0toEaulrmyK8/Dn5eoHz6z0Hrlse2eVeQLrQKVDkwBcPwtcDepc94U3Hzj2AeEjzY+egWAd6qSfKjA2Gtf7+W+x9jz1ujZULCQc5wBtF1dQtEIDaOYyLeo5kEJDGGHR7NgUZZT5Vv9m5jJYK3ajxjZVCa5nNTu/YoLWwh67v2P03r9mVvW0KR3PyOKXANIEcoNdh05yuFhsnwC42RdynGKdDhS78vxXILRjY6SN6vHePwlYcB7NkxBlpFJI8qBcoaTJpJbnQMlOQnmJrKLUo7x8GTL1vqGnCw2UkE+NzYtpBMPMYuYCKL1IEPWQSA3wtfcgn05Ex386jDU4xByvTmYbrih36vAgVkYYSszIa4zlFvdm0P/sC6nQft8ZWx1sRFM0wyVY0i/tAVidi5M9aeOA0Np6z4wo52YYMXp8tx+g2wMIBZdBp2xStABSmhh6mItyoT6kVTklaRIIcVZQ0wRP40Mfp6UsMbYUmK2tvSIH392wwvMa+znNMpeDvgTJywjDEF3VPpDjDYDKK9UgsjGydgeI6b3kt0Nstiv3HlDF3tLIJMUaJswjFLC2O65kI7XG6jWVLR9bLF2C3Dgaa8wfx6jhnOgpJy0CVHUhTmymgpLU/ghwj1WigVx0W1y41I0jJTe3g9u2CEBRDjnFMDpT11pN+R323R2eH3L/wAH7gb/0t+6mf+3E7HY8KpyJ3MFJbW/fv9NnMASYH0fUoOvPoL2Gsc1ucOwf/PdFhVUQYv8sxaFPUys8EG/P/L3jlIFd14XXrdZn3bnpPVcibexixCaoiufSmpK83Gyt77ktftv/8qjfZU3fQFuBF/1BZoH2AqglAo00CANTO8XcJNlvW7/dJIEHEB28ZDz0MD8CE6Y1G0+bzhU2mZyxYL8cn1jkf2b1Xunb/zat27equbXe7NoBYL5VSGtZx3U2Mq2NvXaRSO+rdYZO4GwROSCa1fq76nLcJaCOreRi1fjIX2TqAvqyFLSZT20Jdz6XDOCYnIVywTYD2SbPnCmB1NRW67T5YVsUkPweYINQe/bxl+1Dvk4wXwc6PS4q26zAGQYDg4HPw2OgQaS8fuULyBjQ7yTB10TOOaEJOFd9F8dKYSmezBfRJFnY2Wdi/fN1H7EvPTa3NKd9el0O7QYCJ1xbjmcmfp/DWy/0kQglSqIqqFdHEhPk4bqSI8a1QaxmzN1O1PRE1vdDlcmP8Xo9mUgUQROOqZ841SHYxYeNyI0hGW1s23LnOZvJgZ0YbCJ8HBzsKcQdpJdKX/ndKAkn3fRib8u9gUDqD1ucdynHArVFrSbXjKa1T1pGVSJcguDM1U0NdtNP4L/MoM94b5xX3Lq2zyRFS1qRwQJK2hlhv/F1kSHx0UEiIkZziDpwGK8/tzp3bRYqeKU7sdydZIWtBEW6IcTdbdnh6m/13cEIfunLTfuM3fsk6e32Sk1LQTZ2NPBCI13J7l/+cA18VcFTZ6zyKrAOY/J5u+r78e/LApA6k6+x+XEv+bBYKKnVeWh1AVb2/asFyEEwfvPQGpghetTCbFn7TwlZ5E1WAh+9M0xbYjc3V3D76vo/aqx95p81BXvDGZFH81CyNjdWl3JbZZDK22Wxa1AbowbXb7KUB6SPaENLv4nw3d6LORic0Ni0UvSd37OZu2553zxW7cXXXdvtgarWt32lx9lmbTdpb/FujeLx/x4vhaDymAV3B40QjtfefubxX0KZRNAdYYaIANh5TlCAlIFXlE8JFEmhymrlEj2NcjWp9pF37NDXVbVSjE0i6UWbdTEElU6OsFYbYsFh1jF180CuMHAfQknQitqg+I0o2G5TxehEtIXVXNu9zojiiQwyybUG7U4QaTTpimKpUazE53ey33vFJ+9PHbhH4IZJC3RzX/MS1xET41HDguMHAoyHMGoGF8ThPpK4kTYbrjxRmsDc4fmi5kr4nhMFZv/MOu4K841Fm6JByBETMz1tP0xVgNx/RyVFDNyLlrm3v3lAaFg6BgqzCOVOPJiINAYyMmRPuPQqNdofcBhQsS79G3n+WWNVaIdhXcEbYZ5SnxLNqqeXAW9oG90u4z/hAldPZw0bkxj21KWmUF/YlTdfFe+N7CxDxCDatjRatFb5eRXYili8IYe70qaduZc89d8trt5K3wzPbjhYhlASQ1oRoRG9gd45vcWEAguD//uJPv9T+5vf8VTs7PSszLEmrRgr4qYGP53CT7c7tcOrw5+uWBw51dj4Fnyq7W/WddeeYH6vqO+vsfu1152zMujdWXXDuVaSLlC5eFdJe5iLz49chfn6j0kXNz7vq5xT89G8pfGyNT+1tj7zD3vGhT/JjlJ9y1hiNgLPquqi1sYUA0l/JNGNrWK/XZ3/ceDJmc26ACQweN1DIXUErcyJmZn/Qt+XkwK70lnb/tR27cXXP9reH1m23bNBrEvRAQkGtro1z8CkLNFReWwAooPaTrj0NcZGKUmoPHj4M4Xw6ITBj+jYjBYAODLz32FF70icaQMOTc9NcBSW0QEU4kYHjOnl0ptYBRUdBRFGdr6xvcd2LuXJlUzHbFWKKASM4sUeDdEDGJtaQs9ogl6wGe2pQ4n8+nZwiz2G0HVTBqls0VjbstOydH/qSvfJdn7VOq01POpiWINyIlAF8LGn36TMXABdGs6wFaaQLIpLzLZFsIMaM97Gmqw1T1EXxM7RNI9UW966I/sjg9LqWrwkdE6ZZfVLEAgxPTKtAvW5qk+kpm9aVTF5Zt7/PCQcg6RSizgodNX2h3aVOJtK6QURZS+27sU0NDc/TJz8QIhld+l7hrXdyi0fHsV6508nkrEfx4bxxn2GdwHZm+qF0MmMvp7WptA6cOs0BAHHNAV4pYMRnS9B1W8BqhNco/dEuaovRipEMMFamBI7KkmlMgiiUj7x9gXuUPqCzM9tN2+4O7eTs2KaLCZ2NLWvad774W+xXXv7TnEcYafSwsQEGKbinDkB6XbmtzYOJy9j8Knuefi638Xc9HznRIUmJVwFbnU2/DA6lgdPaeqVpzCrwusxCpItXtZB10V1+7KqTTIEr917S46afzRc6XbjcG7gb6PSNoDqMnnvWfvtVj9hnn7zFBzc2DNl8SMGhdtbu0BgjfQnACNYa9ycVEpDCNA3MDBp/sumpOuI3HunI05NjQ7YQ6cnu+ak9/2rXruwN7er+rg17Pet3Ua8TOQWbhmDnNTBsYBS4y5qR6jk8lyTiUK0BYIkAFWLVYsbFnDTWlBDFUhdTG54sSB4Hdbs5GYKgTTMlSm3KaEtQwzpIAWGwUOxB+lZZKaU8lb4to2keHADrwB2ePcGR8mZIMYnhGcRHhz6BK8kOiv7YfuBrypQsJJsIrmKH4t6RqUj2W9OeOTy1//O1H7HjCaI9TQNHOhBAF31i+cZmcJpHcQkjs3iN7FNcq1K1FLR2kkQAXjzXMeMPUnJQxw/VmnjuCqMQbEhfv2idUBSs64VQAcf5zMdOrNFq7ezfQ9V9XFcYfu4Bn5ze7Q7o1EjkGlHpOjMyTxGWWQoNxd1i9IWoDao7YkDWGa48MpSTsE4+wdNXju5Rb2lRR74ryklZv064SobM4lmKiDqNxnPASJ3qQpaNy6C9kDLUOJ0iygXOlmU2BcX3xsru3H5OkSuJZWos50QUn/weaku9Tp8z8CbjMzK30dC/PRjYv/hnv2w3H7rOFqUU1MOIpzYwrqMK3FJAic9+PYAS9zm/Z/FdOQbktrwKR+qit01gnF9Hig+bsIprk7Ix6xD2ohOtWrw6ALws8MWN2ASedaFyfh11CxJGJ31dGx/dNQv7/Cc/Z7/9mrfZ0RgGSioi8QcPHgeetqBzCTFXGBVFLzJOaI7ukMKNNgTNUvM+JEYKZW8O0m8qVjc54HV0cmw7w21rLM/s/t2V3dzbtqtXdmxnKDUVCEOzzw6zs9BgjskGTm9WnUciy0oxyvgE7b24AOTp2JzsDb2RNmJNCRGajEya4gnQjHWLWokATD1j3MROEjGkzoroTYNk+cfFnZlGC6D1/iueuDMbcR2yMUqpgYACe8O0Ko/jk6e90VibXSQXikYTiGO0DFK6Ze2Ijgf6uBYN+zdv+Zh98slDThlgFAN5OAKeopsQrNapl4SEiOByI6R1EuGDjeVcW4gRgCjiM/5igoCDMsC13+3SnLIdoADrWDKclFKRitEkJs1nMmkFIDFl4bU6TMtGhOe9kSD77Ozd42A+L6ay+y3herU7fRJFpFiTtKMkY4liv69FfExd+sibULVh6rdkbqaGMY/qCscoiaB425nFdjEELxsUzoEDTWQMOH2DTexlHTf2Y9gTfG9kF3QOPqswc1zKyEntC1qKMlWcAmTqALCeSdHztq3O53bn9rNy+pAVaUjgQZMQJMSt1yDa3qdNOD464GvIuMD5/Ykfeon93R/9O3Z8euKM6XXFmDiPsJN5hBX3qioASO16Ck65zb0IyKoAsArsqs4tx5Y6DKp6XvLz3wR2XIfQxswfxDxqygEtB626BcqBJr/g1IuqO9k68MoBseriqwCxCuSKzcDWrYZtLSf27kf/xN74zvdTb5BTyd0ws57nSiUwPWogl8ceXigiINTqUFGbkp2pTSjyOvqKSjHf+WpeRCsApeOTQ1LC+9227bTO7MGrfTIyr+xu2/agZ71WkyQGNH1jrla7oyZWFLcZPVH1v5QvC0OiddTvOTGdGptNg8K/JMQifah0m1JkUVMpU4v4fEpSUBoTtT6labU+YlVqKnc59kQYpRQo07reX6d7B9DUWqOBF9McytqfahkwN5DYwrnCIOB1kjIKL5+zwAV2iKqYJvbAhcMKyjQz1u333v1Ze+sHn2J0XLAd6bQoNVjUNp38wrYDnyCRG91o/9C5aI1A9OC4IYAQgU7nij/R+B0/x3glkX00GZ7KNp4qwwSJABSom+CYBJMiotDPbCRfTDmUF/U6fo+dW7+/z//mKyj4qCarvYDz1VDfTqevel2ilhJ7qFRtUYSjRnwxckvg0GdXLhMmCidXdq1/Lu7XeqQYJCcRWFi99CIfZUo9LZ8adkaePP/IPITKT1nLjPdXpTDT1HMaGaXKRymwFWvh9e0U8PE+CjywhNBidH14rHmVkAkDaGKfiq0pshfrzhjdxXaPLTs8uCMVplabTt+LHv4G+7VX/Cy87zWG99oaJBmF9Pe5Pd1k08P+VX0mtdF1AcZFQFMHpilQVoHmRWCY49am8yjYmJvAbtMXpq/lJ1v382UWPQfTKk9hEzjW3aD0ZuXegn6WoVmcHNprf/et9uHPfN4aLdGMo1LPgZfNDpmREyqgTBKRXKUOm80OwQ6GB/8pKIxZaqV2I40Ni0kqzuNBx+ia4+MDGw4H1mvO7cG9ht3YG9r+3o5t97vW73asQx3FFSeYc9oBJx10yNKEPUVMgyZrptNYEPeawxprUgCXEgPS1BbOLdiRTHFCV9EZanE8HB/CypGSxHXwd85qU6NySHU54w0N50kdTPfaB6ey5mPWbBctw0WdDlEoa3BOrS889IgYPfJS9CR6Powh+8+8ZsfewYZZr9OyTz35rP3bRx6zBQUxFclFdB7PH4GSjdCKKCUTJUp7GMHUgZMTIJo8s6p877l63lyJJNaba+CyXwB21vIS4A5mX0Qn5GXyMzo2o1OhBv9j6hD9gjMMFZ5ypA/SpkF02dm5yYGtYGfmxg3fwZQ7IhJGaLpnhV0oqlYSqiaYFZkOPcN8ln3EElLAXMOkBSecrbVo3r+gTBcqIi5qZIlgdFkL9T48J7RwHiPVcdJ5f+W58zlOBKw3AUWoBKXXntcBcTz8LgCRzz4yD75mGtzc5r4/OERTOVLSKidotJUkBckU9ugf+x72Au/HfUbdFKOxuq2+vfwXftK+9TteZOMR7ls64X59T6c2/CIbWzzfmXRaHgFGYJA6AjngXRSN1QU44fCkz2Id4FWdV5X9T8/lLuBOtTHzL09Psu6CqsAu/1z+nou8ADH6yhRKnFddlFb1en6+uWcRNzHOJf252Ti321/6kv0//+URe+bgyBl8ZfQAsgZrdedLG0+kfxlGUg80POSOj/IB9RsNvfqmMhNa1kK0meQCyztsUFMPx93d7tvV7tSet9e23b2B7Q4Htt3vWxcyYaCJI+VBT9LHB0XakgQST9tlI0/Cmw4gjDRYGAX97TqEiFYXGFPi6vKe7oyIgxCOcTz4PrrYMuCMML1mE/PzsEZKcyq6KwDY3yCqvzx1kmsoSswcpZqecQ4tSYLJm4c48pKMSya7fDyQmqHVXsDvYv5Y6TByYBrnNlku7N8/8gn73FdHZLSC3BK0/dh8fCZwGE5JSFO6fOKKNFQ8WzifMqWJWqPxekFawlw6OhLRuhBN2h7FsdEcddKEik95MGa8RfZAbZX7wg33imxN/RH9HXXWOafAc3YdhZ+hDANyDFKYN5wFWabb41px7oPBNoEG2qg0htGP5oAsTVAn1ejEFF2yOX3hep0SGmAq1Nsg1uyBs27T2pzWLAEnd1pykOGzFlEuHRyllMuGb4kaCPhKzcw0lZnauPh3GP7U5uTOdjz/BVnIJ5zTQQUb2cdP+YPPdgI4Fcd3bqnO7fJ3SmMqo8LvYP0O7UJN6/d7zOosZhiZ1aYYNyL47/0r32Uv+4Uft9H0jIxU3ZpSpKAO5HKQ2WR343o3gV36+U2gUmVr83VP91i+1nUgVocDVQCZnx9/ztOYm4AlXZC6EwyvJ1+0FFTyC68C0vh8fhMuQv58ofNFTc8r/r3+d8Pajbl9/H0ftVe+4Z02p5WE8VfEx4cbs6haTaYny6gOxpDbkenEXh/e5opz69S4jPRXAOZ6RFVeo5h2HFOzXNnJ8ZF12lu2N2zZ/dsLu7rXs72dbdsG4JFSr8ZybJ5eG/Pu2poKQEwAxbklxRCqcvgsrdChzFIf0RBLwWFveg7wC+cj1ikitzDucT+VwpSOIrxc0vpXalpmnBUUevYbIUIrNy3lqrzexpopWJiYxhA6n8KXQviEzxmL/P47Ap9qgJRi80iOb1CGUtHjcmndVtte96eftT/40Ne4hgBAzhbUTXKuhtfDfFJ7TNiOOkv6DKdGUobXr9e1OpEmjp61oLN79ZJGEmIBWJv5HFGnc/T5BVtO+MCaKq2s1KgWQtDooM9aMeTBUB+eUfwZoMV7CBZmd9eG23sEv7IWq1Sh2iM0NV7D5wWqsZdk4H09mIFAJCfWZaRiWaKkX5KMPHJN0gAIAWhR+vK0ZklI4b2C/iTPoTTmaVQRdoSOmkeAca6h0hNOVETJZR29TNWHXSjBs3p2XGqb6mxPATzeK4rPINoEE/bk8Dbrd4rixL7UvvExXWguZ7tBU2Lw05FNpmNJjG21rdvp2f72jv2LV/wvtn/Pvs1nXrd1sMuBLrXL6b+rwKnOnqeOQt01VwFfbsdzLNlku6vwJN5fhwUXgW9q63kuVWCXI2vVouF3aforXfR4kC4CqqrFvusEE6Nc5Q1ULXAOaFVeSxXo8fiAq9mZ/dc3vNMe/cAnDfZU7y0FhhnVoa9ufCZacBhST6sg/47IDkYHjeNKU0pENiKm9RsICxDqHqLgw1sEmJ6eHNne7q49uLeymzvwvru2s71tw26XLQhQVAFBBbU7AByiIcyyQ6QQUQ3AhiLRXgOLyCl1QNDvh/PkJHJOPFDqJwAvHjwZGa1FACQhnr8XMUMGWOCiWC1pHHaCgHrNltbrQ/Vdar5IO/KZghQa2J0w7jSQoeuphnOQRGjo8H/en0Z25XRqlNdCShBGJJmtFmnWduvcPvXFA/sPb3vMZmg98FYAoaanCXk/dc8JJ04wCeAk+cSBOp6/eMY01khAjzehTqeeRUeDkPXy/UNCEQbshnxWrE8xwcCVZ6DZuYAIQaiCxJDYEuyQxizSl9Oxt8roXLd3rtpWu7OWgVC6Va0cVE1pd5kajevTmuj/MWqk+o3qb9RPjTXzt+mZLkkc6zZB68EoJyGuFBqT+CzXTRpiYrCuCxWkxJMAjGJfFqLMZYkAoB6pxhQk0+gM56KozeuQ0S/nYJ87z2H3ilS9h6S8/yG+0DBOqxiPT+zkCALPaD2Bs6d6XeEksq4LsQEBINRTcA8xGqjV6ZB9jDIF1uilP/QD9pK///12cnqqx9CzCPHv2J+xN/PnMgeM+FzY1IuAI7UVm+x6Go2na5djymW+r8q2bzpO/lpq47kub3/72z3tn8j0+KdSJK5C3qovrgKW9KGvQ+mqz1V5Aps8jdQjqQOzOsCMfYsU1+lzT9srX/mIPf7VW+qtypTVkdaaTqec/sx+JR+7Ao8XxggMTDygUwzLRKS0Erstvfb1GwEDJuIE14FN2wKPs9GpzRdLu2evbc/bWdiV7bbtbu/aoNfhyJ9et2Wddos9SOi9Q4QnCSlNDSBw4kZzajmo9WqY1vRngROAQqLLYiFy2ztJAecUxoHry7qdwCc2brAvY6NRicUVXNQwHFZTQB6AyV5DSHxhfRmNsUeBLElOJFeFQsbW06JszPVUWvr8cUwNZaoAKk1bEez1aUamjIgQiZj932/+M/vEl04laUUWYZnywjUCeCTpVhruYuNFdJqkkfg+jzQ5dibUYLzGF7W4iGzT9YwU3NxlrHCsiBQjt6cxRhBjxqglBxlGzWVUJMM+J9gtIRNGUpTLuTWbbCRPjU+h3er9df3eNmtJTAF7FKc0NJYfGQeltmP/rDEx6SeUz/fd+13pXT14ao8IUea0VsexTUQ0Kc6kezWemdRIa4RSZAdEuorPhJ1Io8rcdoTNyR25Oic+d/rxXcW98ouWugrq2A0bnZ7Y+PSEMnGkeUGYgTqZ3gsKviUJKhjsusXSCP4+OLjFfldEhNS/7fTs+ffdb6/41Z+3rZ7S3bHXUrBLz6cK7KpseAoocay6YCEFvKr3Fvu/YsDvRSCVA2O+1um9qwLuHNiqgJKRXb4wm1A393SqgCz9fJxkbOK6i6oCgvxGpA9y/lCn35Off9XP+XnEz5hb9sRjn7HfevVb7XgGHb3y0/gO9LbBGKJWB8aiqM4yywAOpB+QjkBEB09cG1v9RpGGKo2opnXLOy2jKEkWoc4iKvXByaENuh17aH9lzxs2rNcf2M5O34Y9gF3bOm1EeZpzB/HikDMim9E0SgTfSdkwSVqUDEmWgKC/qA6z8FwDlGj8C+FfgTabzz1yiTl30Tohu780zM4LiFN9z5uNOeEcLElPoEG8eaE5aTTjAEDO3VPGS4xvByNPAQnrSkKLNoYTG9S/rlqVN65r+gREnjv2Rx/9or3q3U9aC9qPeI9nOdMoIH3uUiPL3yfgG5ubz54r02B4krJ1PskAqT4Akdehg7noyQDWXBn9+zUVzwb9ESdChH4mlG7AnKXKikeXHoEgIl8ifbmEUs+I9bpo2u90hzbYuWEraGH6WvK59SgMoDHo7+hBd4am2snExNVxSsk0XK+ITOtRXJ7uTg2WWkKQ+yyJL6lMGQ11sdnifqqmFTXlOF7U+OSs6XgKrErA1bnESJ7qSQqRIk/XPtKMAXg5QBXOlSAAACAASURBVKS2Mje6kaFlSrLTtuOj2zYZj8re0i31wOo/NZmLjSkpOZQhWu2mHRw8x+cbqVCsP1uY2n37xZ95qX3nX/92G/nonxzoUgBM7XIKTGlQETazClhycEodv8usSRUuVNnzuu9JzzM//xTYqgA4x4ZinerSmFVflh64yktIT6rqwnLPKr8hVReRHjNfmLiougVLX687dmx+Xg+ileXE3vuH77fXP/onNJaxofF69JVNJ5j8PGfKR/OslLDDQ0wtR29ejdpIfHfq0cd1acOxSlboJhabmnOzmjaejW1ydmZX9rr28O7C9nstG253bW9727YhEA0mFyeYA9iwkdTE3EA9COlNpq9U71EfEEI4sTnDvqTphzW2oEdGOKegnoMRSQkyJ34gCsqflyZkXQqv2+svbjQV7UmHkSDHiMGb60m3d6IOiCGZwv7ac5WkufhdrOEJPGnIm1uc+s0M4vnCDo5n9u/e/Jg9e7YwkJBYd3LjHwSj1ICF8YjflbWhpFdLN69oD0A9V1MoVKfDtUVkF3P76EBw4CeauyUIHtdVRBWeFsN3BkM2HBFKpHECh/e1eT34fDmxOerIGOeDKMfVWYbDa9bpbRMISbRh5A2wU5tHrzM0RHYLMjd9FA6dhqXwqdDjVD3W1UY94i/TqTkQrBtTPpDe16l11/UIMFPHQUQt8on5jKR7F+8jLd81Mot6qWGWn46Xg1Catszrd/Hcxugigm6wiT2VHO/hHkiG18b94LlHVobqS3KKj09uMwNU1OkwacSPLzkxXJ/2Ld5PG9NpslaPNLH2KybaQ0OzZX/tL/8l+/lf/Ic2nolNm4JbHmGmr9WBzCYbn9v61E5usuOb7GwVZuT36jI2Pj/vqu+sOscisktvYvqF6w+sXrnMCVYhbt0iVX1fHcilx4ibmF5sfuH5a+m5r7/mgvvjI3vja99u7/3k51T38lQfDAfqQTBMkyk8aB9q6YMdsX4w+tG8DW89Bp8GK41ggSxlloYQoMZ/7tV6xQvHw3GU+z+3B/Y79sDOnMytve1d2x72ikZzfD/mYQE22JB9riZvDW0tC/D8mTdSYId6Uihl5PUM4iJH6qh3DuBBp4DTCMp2CWhR0nn3pmAozmCTao1lJNQGsFLE4uCm74WRCu9cGpk4tmjgPlyWgsCK9kizJwgqDUSwAeC66vwKgs+k5mNKnUDldLay33zbx+3xpzG+SCojRRTjjdz81hAEdgDnXfGojIxHT4kGqw5KMioreouHtxpENFdONReZRPqgukLcW8wxDNJGPNtFhOOGNXo3Y2QU+xadqVoMnoUiCliYGOnDOYRKR8KY7uxcKyJ2Nco789ejNsiHUVXFBQWidw/ns5xDLUjROs6TERPIRwSCMppKjWsYdLcWumvMQ0uRhQDHVFdZ/y33Oxyh0AUtSSp4foL8ohpbCYJcFx9TFeAZNiV33OJesg7r94F/U25OhKhUXSWcjRSMA+TWQNqjXDm90mw9OrpFJnbU5GKsj8A0HE85fKEDi7rd6ekJ1ZiYiXGww7Oyu71n//yf/rxdv/+6LWZzPXMZ0Sy9pniecK/KCDhdt/UWqCqgqbPDdcFMig+bPhvfleJLbs/r8CJ9Xwp8cZ1pGjo9z7WaXdXJVSKkL3B6oMt4D3ULtAmZN11w7n3kC10FgnVgSJWE5rkdf+0p+63/8oh96dZBof9Ij8uHh0LhBCK90XdHA+yDGMmMBDhhbh3Azms59F1dPJnGM+VZu2FfP3eBEzNzXuNAX9Pp8aENe2174Y2m3ew3bTjoE+xAWkHPX4c9d2Jpoh0BOALDCm+cTE1ECUxZKq2pDeD5fzLJ1cQsX9vrh94biPfR4LAO5v1BzWgWV+/buYFAAbAFwMbxRb4p7hXTc5qdJv3AkhfCRnSPsAHUoakYhibWTZwJMD5btsJHkBpjL5MazFWnQ/S0ICv2zunEXvPuz9unvnBCJ4BtBh4xprWndBMRcEILMxbEXRLJPWkNEVwxsiV6ieSDSfPUCXVwVKQi48r6Lpv+RVdnY3bi/PC+eKSwtmoktgCoSoAoeyJB9oEiysKW8zObzJSuxJ9Ou09yCu4763TST6E6ByJ/PK+9wT4dgxjFJOfMMQoM12SuG68p+a8AaE8n5ntyfc+LjUlsoXMjhZvSQDvDMkYqxbomURNSf6GLWho6SfnFuaR1uvh91C95XxOgi9d1b9aFqMs9cDd5JTWoctyUmRGQqSH86PBZ2Qlvs1G6shyiTEcUHiLV0THeC4LQQ0oPYsq5msvVkwfCC2q0P/kP/p5930u+207PzgrHMiLHHPhSQMnBJQW2Tba7yjZf5rP596XHSQEq/3d6H+vOK33G6gA67Ona8SONGSeTLlgd+OUXWz4U5Ss5SF0mqqs78RzxNy12FcClF56nEsvXUBRf2BMfe8x+8/ffbmdgJXoahZEMemkWC3pqIIzkNy8iO24azINbrTjxGn/CAOPfKvrLEJUbxmUmPKaR1xpgIz3K5tY5Jx+PJmO7Z79vz99d2f62piDs7gw52JUsULQ9dLBBPLXCbJ4MLVsaqIGo1BMnd5PH0WBaTLPmtLrCafWuicnoBBowy4pUTMlAkxHxFgeAnUsI8nmip14yyASqchJCWUaz1AAgmCjukVtEuw7YEMdlG4j30ZGVSZBT/Y4EGxoXOCfSyvzEF56zt33wy/bU7bFULBhdSWkk1pjG2y86cC1AP/U847mjQYuFcmZmi5ERoctlwUpNyGLDMcWm4aw458VCYBcGsEhX+mQHgj+vV+0vfH44+NWZsryXUlrBcFaopcxmZ6zXaf3PrT/Yt053kDBrFYGzDrpYWn+wa+3ewECQkTpLWZdkct0H+OqZ1XOTRkt59HBRNBGBiOrcpXarbEhZzyMQ8rnxyRe80vUBrbGHgmQVezkFsEhbpnaNNfFUIcZBLpRqdI6lYlB8Txrxhc0rU9tyFPGHGQ07Z4M4226492IWn9i3cc+l8tNUP2ejwcGtWJcDV1JhpIkpJ8ykbNm3f9OL7OX/7Kdt7s7gWsamph3hsra9zv7mv687XryvCqRye3kRiFZ9Z3oPN32+FryDjRkHz72DOGh+gKrwM73YeBji73SBqthOF11cPMi58ak6v/A8040Xn0//Tv/N6G01sfc8+l5707s+wEgB2zv62HDOyL/DsMBLjgiNn/OUFx5yAB1SnakUVFpzSRu4y+8vG9a1zmrgLhyEhlmHzLNzsjPNFvYXrnfs5u6WdVsNamaCnQkFDLQ8QGaMMVMxW0s1HoAIlRsIwDJ6TNV6tEmljULOSizKLWfnRfEdFGr8wTXD69wKlPFcXBBTsLl5nxlhejTiRl5GoQQDRCSNJsYH4fvnku5yWnyQLJRO1rkCqND3yOnWCl/5frBSQfSZLGb21O2R/cnHn7EPf/7AVgaFl/VG6rsiu2RUDh2DpM9MrQcy8lFriTWjU8Hr0Rw0GGje71Cf8QdbyiKKbDB+CW0XjUZbQM1+wqQ2FZFNwYT10UYO6Ei3BUjyexipQpx7SrDDpApFUJpdB2PKNfNIE1G3gGxpO9t4vawLFoBBTctQjUn67PxZSfdYajvWnBx/AetTBZCFxFciiYbjYo2lOAIyE6ZeqOlc61xGyQG+IqaU8xuLOp6Tq3Aaa7U2RFcOQvg+PafrKkOxDrrnTvDy1p20zhjrwHq+1yCxxeCgHB0fqJbHvVy2HJRAFwpHeoawF0FGwbNwcICyhcQa8Hwj6mu3uhSD/99e8Ut2z0P32mwm9mlua8tIOWHXJfYkD2guiqBS25vb6fg5Pcam4KQKsNLn46LvqgLaKuBL31c4PwC7NOrKw8qqiGzT4lwUGaaLlXpgl0X6uveloJd/R7746THKRTGzs1N77e+91T702S9ow7H2Bapw06aYR4eJzzA0iSFj5NNUnp81LSeuhBpHAF08kOoZdnahj9zRFIXyoRXouNfuDb5I2aGRHSB1dHJk9+w07QVXzIadpnV6XdsZ9FjH63bb1mMrgsbLqAaxxXQmWHzU7oMoMckIXhvhd+j8kWaTYfAkmhfTWCPytGO6WbWZfehlpEZZPylJK3yAETUizUfADfBQpEAiBzxiX3NuUW9B4Os+mycUUhR1SR4K6vKtrkbSPPn0HXvsyTv2+FOH9uStmZ1NzXYGAza2Yy4d7512k5wVv7YgeuDZLVTsQ/OxSKHJ2Oq5CIASqy4YlmHQQ1k/dbbiGaRDBHFm9hZKSUNRc9xv1SyDBRkpxRQMi8ka+mKxPSEPNhuz9UCKK3BIOjbY3udaSRVFaWum3LxVYjDYK3opeY7RiuJ1UdbpPEMRhj03eHV7ntfv6x3Pf/Qf6grdoaISjBOavCwQ/XjqqRRYpiQM/U6gLZJYySQOENX9KIkcMZSV99mdm7hn8bv82uJ70+9ODWlce5n+h8Zok+t9fHy49v3qwVSEFy0KEjOXM6M6ntSXENlx6TCD0IWj8TdS3j/7Yz9q3/cj32Mnp2frdcekFSK10XmAUGXvc5CpsvFVAJKvV25b82cjtXNVoFhl33NMqgPTdL+lnyls70Vgt+nBzr+0bhGrvIEqT6DKS8h/V7WY+QKlwJd/T9zU9D3yqswOv/IV+0+verN97fBEYs1kV2qo5myumkcxCdp7SRjVYVo5mpn5PijblxqHqYHwGj0viXqNRe2z7LELz7hcMwESa4ZsU9MGn80mdu/Oyp6/37BeB0DXsd6gZ8Nel6DRofSeWJPov0Nda6uDYa/O/ixqW4p4oKOJ9/IhcbmwsFMyGN67h9RnUdgXcOM6WqHgXlDBE+FoEE2cxcdIj2DqwthBdfcLZqP6+cK2Co1IpO1cxcbBG4LIAEzQT77y3NieePrYPv3UgX3+qVM7nUbv3tKZqC2bz3ysjhJxxJVIb6WbPK6LoO81PdYpi8bjKCnK0IaB4nPvEy/w72hjEKmijDgKlRonQlBmy+XCoozL5yKr66Z13oiw9QwBvNXasJpBgxUyYSCnyFHpd3et00cKM9baAdXQ5H5uvd6QA3nJWfF1Yf8l7hbT2gLhSGnnBrDO6S0Mja93tJE4k0cpWY/SlOLD86AatUDAeymd7JEa2QI0XcBaz1FkRiLbG6xR1VLlShnbTeiohIZnAqL4jnDi8u+ruu7UphVSegRqyZfNJlM2h6MuHfuc99pETIEDzb3D1iCxNPF7ju3qdOzo6LAcbeQtTexvtaZ914v/kv3jl/8jm4Bxm6gQxdqkgJKeZwo8OQCmNrQKoKrsaH7s3A5XBUrp/avDharzrwLBqs9XgW9hr9Km8vwm14HPRRdRBXoXbZTw3uoW+rIXVgd8OStrDfTAtGyc22c/8nH7nTf+vzaGgYLkTwd58nM1kPuU8pIZFzUURXWh0AGvnv1bTvhIz4egEjqDvrn4uo+RyR/W8CoDgMR4lMjslAZ8Yt9wo2H3Dras2+lYt9exQa9rvW7P+i1Faoh8ENHBonHWnUc0ZI25h0uGpE8uYOTJwa0+wcCnhGOjwcCT9k3QFUNTBfmGAYDwhz9zM6tXkFEKohcaFk1XUKoTtS18jwge8XzwWjl6B1TyUCLRe8jOtIXdORnbl585s49/8bZ98skjOxlDlxG9Yj3Vr5xtOej3bY4oChMQoPmIdKkDEO8jJc3M5vMFm3dhFNnXRC3MMpJlFBJD8wq1GGeYeqovAJQgVIx5ivQg6jRqY8F3lc6CyBLhEMkYKsZbI4UQ/NxdSNCOwsfUw1zYfIreOog/I7WlVPj29hWyMSXsjHqm+ka11lu2u3tFdUP+7BEvvyccAq9N+/2uM5zpc5tGYHy2/XzDJkStk08L8+Q+f5D/VK0XmYi0dzX2UKQT8XMAeozeWW9411ihsm3Ba8biILuOqOaP4JjR/xo2If5OwS/el76HThtSrdxHYhszG9RqcRLKeHxatCTFGvEa8T5nSEPmgWIP7oRSarDXs+PjI5uCkUkdTd9jcGI7fbu2s2//+z//Jdu+sUP5sBidlT5XuR2tC0TS910EeHHt+WcuA47599eBVxpApYCc/r4OCwon6y4CoD/zaVN5nad2GaDJEbtucS97rPR96XnFQ54vRBWirwGav2Et0gpWGSK7+dTe9fZ32x+876M+e0oKITBOYLqFt87rjP9SvUnUwQB0iP68NpKfa6TNCqciGqtZj4qp3WXvEb4rvEZGGlG38jrZbLmwdgP1u6bd3NF7h/0ejT4GvDLP34EBEehoQvI5ZcVgUFgr8/QR62pMYTk7M8SZwd4EcHpqFYCZXleQdyAErLqaNi/aADivbolUY5e+Nfq8woslmYR1Idcr1M2SoSYxCIxHeMWKfg5HU3vmYGIf+fwz9tiX79jx2blNZhjKqsbzXm/AFCyp9ZBeaqMGeG7TOQC2BBS8FlEbn4WV2Tc99KA9/LwbnGDx+JNP2Vdv3VYdFk4CIg0IDlP9Q43+OmfNDMTvCKJJtBjPZuk86t7gWYo/fE+ou2TTriPiw3vTem9CCnWjrdrwcg4tzAlHyiiKQ92rrRQmJnsTdPhthbhBr7tt/eG2zdH6wJSwxLZLgybQxvQC/6VGAvkFrAF2EommBmfNKfZoThMYnBTlbGO8pEZ5lQ50DE0HiCHABC+vKZf2QISf+BMgGCngmCSS2gZlCbwejrpvkomIc0+dzDTNmQYDJe/A2x5c8gvHwL0enZ3abDbycy7JWWDTFn13LGM0KGQeqXmQqPq9no3HZ3ZyelywqHFcKqq0u9ZuNO2f/OJP2V/8a99qo9FkzXnK78tarTLYQck9rAOR1L6m65va+bX7m3IMsuNX2fKqwKoKbC+K6PB6SRJaFw+46/zSyC71WvKHtuq1HODSi8pRtgr9674vB678pOsWr+rGhWFOvysWkMaOUwbObX54aK/63bfZY1/+KtNf7N9qmM3QU+cglhqq4qGKtBxFiEVOIIEgoWen68Rz9LpEvKdUjtCNKzdYOfVbzorGxShiQmqzQU++11zYi66Z7fe3GN2hdoca3WAwsG4PkZhYb9GDR1kzJ0QokvOJAm60cG0RtRGgXTmEFHsnZEjcWdPYeXxvpiU4sFk8ajIyXGy18miQkaOnx4IhyijLZbpQw0CUNZrO7ak7U/vYE8/Y4189s4OTiU3nOHdWHcmMRcQNYk672bbZYk52poZjtiSE7DctBbhoIIau6Xd+27fY3/+7P2DXrt1rnXbP3vf+d9kfvvtP7EvP3LZ2tytN0QZ6HQGsuB8x+V3PB6W0fP6dIiiBCwELV36O6HrL5iSReATl55QCx9pGjxony1hqHYk/jBr9B0qd4bjUYIXw85SSYgCtTmdIFmbxuYJNKYDf2bnC6BuZiEIVJlEgCcUf1uxwLVQBigjJozI3cCm4C5RCYUXfHq8XpJ+1nkmfmMFgR5qn+h7Vt/TMKBOgBRcIp72AGuYrF1SZl9CxVYTn+FZwnVlOSOriIpDoMzx2KtmWkFtSpzvOUYBaWiQ4mHj+jo/uqInfBRRCzSXSmHw2XNJP8wi1pgS7To8N/oeHmm0XQI9SAwgscGB++Hv/tv34y37IzmrALta9yu7mQJb/XAcw6fvSoKHuO+Je5ViQ2tHc1qd2uuq1qt9dhA/FWuRszHihCojy16oiwUDaqs/XIXe+WCnq5w9YerH5+/KFWgO1gvBRGg7eMKgd2MqeeeJL9puv+a9252zkYLdFQgojtaKBfN23xsMaKTgKEXuqMzzMOJ+7NkmlF1TKHsU1htcZ6U+NcSm9l1CzXJyf23ZzaS+6bjboAvDQktC1Xq9r/R5SsTIkXfbswLMuJxHEPV2rL9EYuDfqw2blDUPD0pltrm7PaNFTb6TKx7Uh5Ql2JMDb61+Sn/KUHAAXzDPUFf3gp9OFnUyW9rU7x/aZLx/Zl29P7c7p1KbTuetaqr4YhgJeckyEB5AgUoWmYLfXoxEPgCvlzsoUI4/TNPuZn/gR++Effal9wzd/q23vdOxNr3m1vfa//I59+FNPWANeNKXRREqJ+8n0ltejqHN4bjabazArn38YTSeO9DptRZx+7+Lexn2MKC6MR2oYKEFGYYOyt00b29sn4BL8f6y9+b9nWVUluN88xJCRA8msDKKAihaWglZbJbbdit02Sg1SiANIl6gtUF31z/QvVXZZFg40pSSQyVBOQDkADqAo2EyZkEkOEZGRMb359Wettdc5+5643/ci/fTTJN77Dveee4a99rD23vto0LoXe6jDig4bmce2vXkH8wR5vWMRjpQ0DjfbRpzdvoMA3oWW2Jn+sYXI90kQqi7JW5OZ617371UIsctF0m4UnIOXQXcjiYoAmPmbmYvmORKYyOqXSxkdIlTtRfqAQAr5g/yT3RydzyrglGe2u9oNbPgc7s3vpyvX9/BcNPlUruF1QIyuptUIcpfi2vUrzQPi5xAruXcfkZs0u5XDzZ0dT7bWtuJo+TguXXpCqT9ZkMF7Harly7/hhfGOf/vzcQCPUJ5FA3aV0yf9XmVpO7dDR/o6B1V+V9lbrzOHCeOeH+87XquuzfjZurfG+9ZnncOQVkFl/GAFoJOQc9HN6/c9AYvArk70+PtpE1MBbe6z4/vjgmGcq3EQf/7xT8Zv3/8xJgbDzQfhsJcCU5qkYxudeEF/emqaIK74P96jCLfu8tAIOR9Fm+wHs7g78mF8qHBUJYC66wUWpxLIl2N3/yC21g7jm+8+jru3l0laWd9aZ51OkFLwuXW4Qdg8UnE52ofsyaqq/ATu1OQP9/ZVpij741EoJVGGAj0ZqJCBLFAM1hgrmKRFg0OaNTnJ5GQfOuXQ4eGhGOwcLcfVm4fx+JWb8bXHb8RXvv5UXL55GNdu7sfhvqzG42MQLuAilYUDIcdedyk4UDwXD2EXIbooYM4QZ61WRgMXKCSsU7pPi+vfvPUn459836tjbesoHv7aw/HZv/xc/MWf/VV88tN/H8fr2+pbSJeaBKLdymYA5oJKIcpYl1yaAHsQnJZjdxfuS9eY1PxYdHu/G8RpGWbKBrcR0z/SOkpPL4ErhTtYmAY7VNUgQK6sMr/ukPHWxvNs9S3PnUXFFHVAoHMzSR6OsQoAc8+3kQooOO/8rVTkaR3u9U5lILfzTD1oKV3xsGQA4mAI5zXZ0mZVCgosM8eKkxmsNIjusrQCSCvS3TlgBRIZncah8ThOWWWL5VNVKClksx5oVzrwrSwwTlcsyF65KCZdOSWC50n3vnrtSnMvWuZw72RRALkyXSdzuRVYwH2RK7u2uR6XLj4Rx4c6a7T6sm8k1veuzQvx79/51rjrG+6O/V2lifjH+340Ivz3KJv//5D9c+AyKvmnyfZqOVaZOMr1ijlVntfPzYFuq6By0gPXi3tAXesqcZ6SMD2arvXvk35fNPhFDziOp2uqHVgWAZ60wuVY3rke9/3uh+KP/urzsbEOQFhhHpRcTy4L1q26yWYqtRXtvjQw8piUqgxVsAk8kiSSgtTvOxBfn01CBEIzKda0VLPsV/Z9OziOuGPrOL7h/EHcdWaN1VY2kGi+prQFNISEdUdLK+nOAuVeRd11K9lOhukIDr5rvHp2CSjnAbEANmJnrbL9EotF41AiAX/38Chu7BzEtZs7cfnaQTz61E5cvrobF6/txuWrB3FjV90OSJJx4j2AHYn5B2pAarKAiSUsPI1E29YqJ0jZxpiY54h1Sy11EqPLjuNw/e0d7MaP/PD3xKte8RK6Ix/8ytfika9djAcfeSz+5guPxpmzd8ba2kbGj1LEt0ohEryMa9FtDVKN4puwMuGKXVtfid0dJHiLgNOUvkylUNqd3Z7Z6cL5X66flkqRRK7II+x2wJqb+7F/iO4bu3GAf2ldgli1GRtb57ODAdWkxkCFQnJm+zzJQUAtrCVaUTGVA48I4Gg1NyH8kbOnRPNqaR0fTUt99b2dHQ2KlcXznu7+xlhhugpaZUn5QTiBFnRp/suGVbk/lThusHPHjrTI0mtjhmwVlFVOUUkrTaF9jidrUzwnllOwgF0Kj25WdqcVU1VFF7pHA4CEHpbXrj/VlK0R7DA+s7jZBYHkKJ3rNXZFWInVrfV46vLlONzTnoKVzpRSVklai+XDlXjrG/5FfPcPfXfcuHbDjodJDLLK9Pr7ItlssJgDikUGyyIDZgTaCoanAdk4vtNAcsSGRcbZxLK7HcCrAc+TJqeibL35IqCbu/fcBNd7jog/B3Tjxh8nGofo+qOPxX9+13vjS09cYfcAjJGFnrMSioWavyt2VC81QouOuU5ZR7AE7P2dcQPVQ1iUMiVgZ+L2xDIhQxIHotPIZUEK8lp6AHz6h3tx7/mVeNa5lTi/uRLntpG7A9cmqqcvB+TX+oa6JGDMGktPh1Dj1MxRglWYvePIksvKKALJpTg4Xon9owiQZfb3D+Pm/lE8tYMct8N46vp+3Nw/juu7B/HUtb3YOwTzEaQHdwxXyocikQLcI7gjwTKki055jWab8UlTcIKAATeoxq9kb9QVhKCx21RKR+bxNUGpeCCrjezuxNlzK/Gq73xx3Hn2DGsSPvzIxfi7L3099pa248z2OTbQVN1LF/uFRi6rp1r8tswsvOFK3me8Vxa07Su16+lteupBrWkHdmG23LBYjsPjffZ7U/NWJXyjlQ+IKQA7lbCL2Nw6E2trW+m2lBzkWJGOsH2WnbE1N3L7qSxbxlFd5iwtOltFoxLK+p5wj2YkGc5lnAOwX60k6YxkqglmgeW/tIHUUgppJWg/JTazzy9ZxGSRam2pGNrVuIBpxz2chCH1RRRjs53TQVj4bPllK6XVnV9lBcEumayUVSXR3c4Py4UdVDoCE7O0gbJ8E+PU7trs/pH1VGEzIyyA6yBefO3q1di5eZOWHZU9FGCn4rqOuhLxP776e+MNP/e6uL4jksr4THOW3AhC49+jfJwDxtGKG2X3Ilk+glaVgXV5no61NmLQid9dlGc3Wei0kUd0HsFm/HsRQo8T/j+negAAIABJREFUetLkzN1jbrLrQ1ZLrgIghWnttcSA8GF88dOfi19/z3+Lm8dHBDuAHAr02qpbNF6DuPPvTOawDejFHEkylQHWFpwPas3V5YQEYgJdO756zUXn6i0fi9YOkIKGTOtnFc0f0ZftOLboTjuOsxvLcX5zlc+Idjd4b31ZpbuorcZS7LMppzmacqMdHi3Hzt5R3Ng/ZKcHgNrePlyKR3EDVtuuCvvuHR7TGobRoF5rAtR0LNHykjtWykFddwMTmI1K/HJJL7nlHE7BnC+vrTHuhPlis1l02Wbjy8xzzNiZrZFG5U+3E60wNtXdj5293VhbOY7zZ1XT9KlraF57NrbOnmOx6ypALKRIPEih61QUE1IgyNkpPVv7jNb5xN+USlGzLMzOTcvP+9VClpYdySI6FUwmR9WUfSST77UOEZvbZ1k31GQZfjZJSNvoVg7/Znag6MpYb+Fja0o9D6e9/uhSpUmoJrqsenNwGHffcWdcuAM1NvfjwUce5j6BG1xrrJAn0iAUZzWbFcqTrBqxERWTYzZZugZt1Y+KrMFpeqZVAFx7uf94raqibsJIBTmyQkslG59Nph0k8DaSDRVMxQLBpDawKu3gGmOozdwqIQvHE920VUVi5eGBVSeC13JsbmzEjZs3mcLgPcjCFXDhgxG8vBov/4YXxa+84+ficBVu7U6y8bny3hv38O3IaX9mTobPyeTRoBktvkUgdBKGjBZaNX7qsy26dj8/6c5+4IEHWEGlPtxohcwB32lAd9r744N4gUa3n69TH3S89hzQ1e/Vg9I+my6klaP9+IMP/mE88PG/ZCUSuDB3dnZETEHMrrghfZ2qLeI1gyJel0urCwnPnTZcU/CboPdG1LgsWOwiks2jayaxI0sjjWNRtXV1SMB9nMDc6nHQDYT6h9J2WVGFbErFbNjzLfvoOWhuIQlcIgzDyqGZcBxLBMWMJ5B1CH7kEUsb4UDSQgV4EoxEBlfZKudIdcowXzsA+LikleaQgiVVAMYLEdxH3Uvk+tESgNW3QksFn72xe70Vj8b3FUOrBYITJZhUjIoqB3GcigSF2dIy85gQ78Q9yJJLqwzWhtiBiDcihqg4CYsMlNwtCazj2GPTXiWek6ySVWpcpspz67PHeOAt3bG5e6iMcG4bEzHdvsdQPNDpAPsV7l61Htrc2GYFm15qDVah6mCisTBSafwjJaMDXfY9aq5tU/UNnCZg0F7NwtYve9E3xff941fGXfc+L86cOx+f/swn4n0PfDBuHuwx/5OFurEf0JWbsVZ07k4lKC02WHosWu6mwcQ9nYlblNQcfJUVlg90OSa5KiJj6iZXmeJSypfpUq4kVEuR9RCEZJXODVPuGaO2VSvFUN4HpR0gZQAKEdgA2Gc845nj55J38uDkOScrUyQdk3a2ts40RqbOq0xL7kOwjdfW4q7tO+PfvePn487nXmC+HRXBWuYu58kypsr5ORl/msx+OgBYr19l/UmvGwNOGscIbHM4Mvd93heW3fjgiy5QUb5O3O1O0u18btEi1NfnkHzU/PyZ+u/ke8nk2n/qSvyX37wvPvfgo8xRg2AC2NFFdNDjPv5u1ZIMbC5DRQE7dOn1uLThC8WZwfReFsybFJ93myBGaeguUwqaGXK1iwCvm4m5boGiKiRqR4Pv429YG7SCRPlS7UxaB0hKPop9VOovbDWQXjBeRiYY00PqwkYH8nR3Mf8umYm2HpxH5PlpJIDsCl4VESkDEcewTEiUyFJebpRK8Mh5I7DJzWNmHv6GSxOuI86Xm81mKSqTF1zkV24xuFEFWAqRZZrESjbXdBWPLATO+wG4ULzZidx2/UJJKE1dkTAPi1cJzYqV1T1A8HYj10Ls4P5K4lLNsxMRQ2DnM0erGAQjuGIJdLuMu2H9YT2vrYqkY+8px4Ek8/N3x9EhKvz0FBetrdo48Yxll3kNpzN/rbRp7fBsB1Rk7r7jjvjJn/jx+I5//D/E8174knj2Nz4nfu8D74l3/dr/HZ/49N/ExtaZWF2GMpKd4xl3Wg+GvcbuA3TJuzNCzl+CnS14n7F5wQ2VSnFtdQumb74xSQG6lG15DqeKtT4nN6tAbRS+LFfnai3Ug0iL5Xec/I1rwrKjEtFcwbqmwcjPbQsXCyAsUyk/eSq26RV57Imvq01X0oJY+g9xu/UNxm1/4WffGK/8vu+MGzduzroyK0DdjlFzkoyuuDBixJzcvl0gOg3cRqypsni6L/uVqqz395dGy84LfBLyj8CzSGM46RrjRJw0kXUy6jXngOVWQdqbOY4TA3LUw5//Yvzqb70/dg6QdI3EX1SOB8iBmKLyYBXkLWix+XB/UtwT4Eaw8zN5zAY8kipIUe8EhXqwfCgMuEpoxsG14OwtTep64T5mTLI3FwQWrKrmBtTBnPSuIxEEBx2V86EVuzFr3ovWJqwpFH5eT9CdVvRv7MIsq1Xnq65HVTwkxFWBgqAMy66Bj1xEiAOxGgvp3erNZs0YAh9WCjo97LGZLtraaMxeM8eqRtehpFizGSkUNedyI5mkQ9AecrJgIdESZT5bKgxplUHrBgC0clTFHZweup6H15idUJASfGAtA3x68f9OarGl6mT8o2PmER4e3BTgIV9uKSQkszMFcwLVtj3WNs/yPbhuO1sxuxoUkhUtybSIucqtyLKr9uOxFUtDvdiXvvhF8Zaf+an4ntf8UKycXYn9g5vxyT/8WPzeAx+JP/jvn4xYWmf8UNX9Zc2oPmYvziznJewwxbKYN+emyK1xbHenjpZC22OlGbHcynIPcq2SSdplSbe2rIw4NqzjPCWz+JzJhYstc6yqQUyIl9LKCj9HR3HtGsgpSvfQWTArtMfVxOpV/mtLP0geAN6jt2J1JS5deqz1m6SFlxVVAHY44z/y/d8fP/mm18U1dEQvRJkRqKtiMYLL7Rguc8A1Gh23c53x3qfhzNxY5+47vjYHiLNgd9INRmCbQ2VPbBVuiybitIedE5wj+M39Xe9dJ6Jp2QgCHx/GH//+H8d7/+ATsbG9yRiISoPJVYefgyNUmOharjc1BXTWyoRwlTtoytj09+ozOhfNxYg9VzUG4ddazBBuxrTw5KKZat1+JgsQaZs6sAC6fJTJUjVFIWMR3sx17TT3OJBwm4iVCDdRBTBbD/4em81mPM4HzvdSukNx8dKKOyC9GkIVcZ4mVJiPpLJjLrYN140VDBx6CG/G6XZusoec6YXNmisxMY8P/1bLCgIEQAHr0EWZrWwA4OmeTTo8VlefxXdUb9Pz5sIAtGadPuDyX3QvygK2YuQ5rPNNZQnuUXZI6CkDrTA4Wxmp8Sy0eibVM163y8oxmKcNtIjJah6k90OpOFqKrfMXBHJZT5HWeKmY4jWiiy4tTFmhY5FqKShYd4DdC5//rHjzT/+LeM7z743r168xEfqRhx+Pv/27L8ef/vnnUUwr1le3qSzRe0GwUxpLjaHh2VcLSYXAM3SO8BjnwI7rCmu9VR3CPPX9VPes3MU8LW39qCimm1L+DFiGWcSB70nxco/FDnYi2+jsoW3TIauf6Cc7YmR+nmWZ95c6guAzPfdO45e3Yn1jjW2CjpM567QXgSF6OSLf7sXx9ne+OQ5Xer5d3Vv2qlg21RBMla2jfB7BwrKsCpG6fnVN5oDR53oOlKrsmZPli65X13TEibnvLAS7025QJ7ROzEngVSfs6U70RMAW8KnXHMdhS8vP0gGQqVlxdONa/PZv3x9//aVHYmtrgwzMvb1d1lJECxl9T73pvFjtuTOfCO8RlNwqpFRUn6BL/qF4dK+JKK+iq0Z0zU/XFWMOsSwLySq0K8iN8857ZF6QNVVpkD2HigDLJqjpGKX3p1eE5/MvofHrBhtSwmqp+TwdmGwZZfWXdCHKwlG/tRY/Ejewu2QZR9TnWM0f8xFyu/pgutOzEFz3glWH33d3bzL21gA1qftWPuhOZLdz1fuvh11WYiYdJyfUwtLz3PZXkl4kFAWAnP/U2zGvdl+2uS/7VGoDGIudmOPk836WlLOI+Zq48/BdMwEzWV1pGTtMKkflGMwBhOT62jatebrIkJtIC3iLBaEZP00HcAU6PyOfx50EksCiMwP3MEC4mJxoZYRScksRP/yDr4xve+kLYn1pLZ669lR85eEn4s8/84V48GtX6G5bXd8mQ1NCXX0MmXZhcMtkc0YZU4FwMW7HCr3Xb5EvuAaVK+xVAbO8F8tkwpK8m+tM5iisH1ehGTYzI8vUMhTk4750sW73FSYLEyBlwlim3KSlCnc6lBCHFNo+8udL813n2jXwa+NZYqWU7e2tuHz5ImVS63aeHgi8D5f5ha1z8e/e/gtx1/Pviv1dxWLnAG0Es/HvUVbV96lIzMjAKhNHEJuTfYsAz/uv3nMORxbdo3520We4DnMVVBYN1IOqQdCq3c4B2O2C5vhw9brjJM09XH3Iud+nhwXB4OO4+NCD8R9/435W7VhdXYqbN3cmNTDrd7yJeO9CFMDfBru6aP5u1aw4F+kWdZmtOtdVwIrIgar2IFKIQs/0gNJtoYLd3Ebi/TioHv+wkHPhXMaDoP2XIHtdZ5BKWNvyCDmH0JxTYBWAFktMuWQNdEpyMYgHUgaS1JF5aXymLFKsqiACj2Ukv6+qASavvYTu55kHtqRWQLAUoEWDds/YotvQsJ7jkLidVU0cq6kKA8YLLVqafq9834E846WIzWWsSuz5tFCFv2KPSuZK4NQCz6UEnNeboFnqY/L1VETwq9IQeisYgndTrORF2Nu/EUew6thpQxVrVla3OH9ce65XxNnzd8o5ibZOJCrZtT/tOs4ZgIVIxqxINTrTWZ6r+Fdl3aEv31Gc3V6Lb3/ZC+LCua24uXMjvvTVx+OrD19jbE5kCrgxVVPUZegQs+uVbZK8lePFZ5BYjVqlIglpvm2Rt/Pvwg25b6yJWQGpcoJrnh0PFNPrMfRFsqcLeKsIGodibbnHSrcE7NWbN28w/cWysMlEWotyneL7KmlWKqiUqjGy7FD0eY39K2/ewFxqTf09xu2QJhXL8Qs/9ab4ru//9riecbs5mbII3Oo4FwHM3HfnPnsSboyANjfn/n7FkfGaFU8s5xd9fnx9AnZP9wFuudio9s9YYB7saZqFJ8dCp/5dJ8APPAr++pnRxYiNvrp0GJ/6+Cfidz/8p7G6ucGCuGzOSmZaj/N5Tmow2/eCz5w5XSV5fCIEBy2rg4gOHoVagp9dFB3kVTi5uZcGN6kVDguAcb4cR5OimsxE0rKzWWUKY/ENl+IIVHIwHdmE9JBdCsh0RALrEpLDNTeq/g9Z0TtIO0EWViLmxD9+Nrwm4aumo2wdQ0uJo85iw6akc9IywRguHTStRA84dXxAHhJIMXRfokTW2GstrVNaxWZjasCTmoeYP81d5n4lk62/ni6uZAc67mPnIl2lCWq4/Fg1pFkHM65t1+YkvT7HpfWTC1MuRtU/5Xj0ggAWSgct/YM42L/JuphIJsfP6jpcsViv7AF3fBBrq1uxuX1HuiN7rFXnRntB+z07mOfz9nNlN+ZA5yc7lDMQhwcs802FUddbYfdzjIOEogQ9x7sotJdULxS5Y7gXcjmliE3THercjm5POnX5HIqLcTtZBuW8Vxk1x1Ts521KxvEexvuOxbkYuo5uLxPm2+JeN27caOGMGpqA0qqyc7K8PC5bbL6PFDHE5uTG3NvbiatXnlRxen8PbOs1nIvVOD5Yih/9Z6+Jf/5Tr2XRBpNsquJsGTrK3PHv25H/i4CvApUVAu+hEbAWAZ1frxix6BpzGDDex8/dQLFadqc97GiljcA1h7R1csaNNX7eArtu0HrPer8Wc8onrJNiwPHnJ0BojW7nerz7PR+Mv/7C12JtfS1u7uwo1SDdU1VgjxOL6zm3jgy60gKlCYkFQCftrCcW429bRVPAVmzmFqAeVlTuknSN5nvc6ERSuWQY7xMVtCU0e5wGuyyG2RLMKTwBdIxvyBpIL2IbgQPmdjXBPURXZP5n5mEj+dBSzd50BCnXw1LPOAhFVkZhJ20VulZLFDTnyzY/SF9AGx92olB9xFYuqsSh8Bkf+CamR/YfCTB20Yjl1tanWQ3KZ3NSsYR5WjwO0WZCPqc8Le9m2Q3rxT3J51YBbgpSC2YqAgJRLlcCMUCBB5fXx57YZ4ySlVMO9sSyBbEIdTxbVwallJzZvpvJ90o30IAr0HXlLLt9ZwlMf86J51JyqC2l9eqSXC5IQOJ9KcSNMmvqY4icTxwSejlKHI3jKOCk85pU/VKNaXouPH4pAAZQzmFrPJzVYQoNf5FsYg6d92KqGm7XBdIWXaBZmFolZmzdqYGv94vj6DdvihUpRaIDKGpoouqMgdGMa+85g51lJMhgKPWHOOTlixc5DoId/m9VRB+kuYBh+opvenn80tvfFLuwHksXgArulqk+E6fJ6hE4RtlvIPHnKnaMv89da5T1fV/eClmLwLGC2SLMqFdrqQeTF4uFtggA5y4+AtvcNecGXq9VJ7GCo69VJ31Eff89AmE/uKIkry4fx+UHH4pf/a0H4hoqeoDC7STydJfMHTDc28LOVTAoaJ0bkPPWNPPU3E1eaILQrpnGQKs13SXQLDgtmGwg4O9uZbYITJtqjpFxuCwpxViYK8anm5F+P7nR2pqxU0F3GUFoup1Pdzd1UO3V2LPclSuKcLLVY40gSPeZ6OBmDPLIZkscMfRQk1MEAHzHZdRoofBwZ0+vLB9FQQ+lpBBeOF/ZEcL7xvNk4OFBb+W+aEM0BptigbKk2P4oBZXnW8nNS61KjqSeSAm0V5MFZCCrAFuVLy+Uk9Clg3QhWg+wpvKYVjdXmvVXYdXh2ffZ5eCAgId43UqsrivfkC2JkqixdeZO9lckxLYYlN2CACDgTy8IDesclvd4zlpboyxEbVduSn+ms6DaDJmgLPoMZSWVJXyotI9yo1/OS+YiqohzLz1YhWED5IyfNYspwbe5v9NVyRzAoQTfnPzAa9X9Lqs+FZtmY5u16VSCSU3sBnb4LpTTDna3kshG743cmT2ntilnWRZsdW2TTOTLF5+Q2zUVZXdJQFwblvMzz90T/+e/fUucvefCZH/6eiMw3RJaKSkmi+T9KJfH+ayy/yTgmgPJuWvPgavvOcr9ER4XfXeSZzeifd1wt+LtdDEXAdZp1xgfYJEGsQjYTjoU9TsNvAB2S0fx6T/5RPzOhz8Rqxtr3KDsME43W48PjBpKBVN/1qBkGnpb6BRgVaOqQV7R/1Utwq6bPscu+iwLsgWC6OLRt3jfVtMyq9onxZqbRx/Q8wz0bZEXnHCddHDGyjrYIQAuDO/Fd70p8UxwLQouMlcPAIcCy6ClQ4BJ8c54YZYAa1X1k4qdaRBy5Yjmz4T0lgKQlG7mCa6oMSup/RLOjRqfQIO5ZJ5dYRlKG66xFlHH6Xhjb79lKPCZ4NtzofCstvKltWflGluuCXZ4zyxSjKlZ7SmcKnGmEgfoQq3KxozL365SjBbzyXJgIMLA4kc7n0MBHghVzKWkZadu1hDam2fOxeratizgHK+Awt0fIEMzjcIudbYNksu4ni0zBgFatA+5OZz/qN5zrNpCxUVKAJ3iSccHC1P7R7l0il3noBLw55SC0xRYXjNJSNi+zoOT0tFjYm1tSsEHuyerzOEa1Rq/eShVzk62MZPfswiDzzf2LfYLcnStIM0RRXq6gc6AP+PwgAGQltzSSmxtrMXFSxfbnqaSmYqpWZnry5vxy295Y7z0ld/c+ttVC67foyi3RaD7+eu/Vd4/XQC0nLgdUGrycg5gymuLjKQ5g2jRpcjGrG+OFlsdzIjep4xv9u3bBcXTJmoOyEZt1J/pn1WAN3aux+/+7ofj01/4KjscXLt5k0K0xUUq0WJoq4NrQYNTN+9byynVh66urPG5rdFxbGZ8VcuxXHucC14rY1M1lijBquTYyiRzLKTnV9nuUEdruFIEuKw5JMuK7rBpeTX8rQoOiglVK1MkHRS0EpuQ6QSOEToRl+4+Zs+1QL/moddQpPaaYzJ70i4fCG08owlBNJzRdSFjgpLBCUolNlLnT+vgfmedAu/nsWBo7mM1/FP+VypDVmwc32txw1z8Wv/SsVO7kNsZKi483ruw3ZSMjpYzvTgzSUZJWEI+JLodYB8e7KIrxFGsrIvUgLlzzG77/IU4Qs+fBv4FsO1yZa3VrBDCR8246lAQubkxzaT0s2I26X7GqqoJKYV40vGZ68eUieTx5D5jekPxIHn+q/Cqr1Xg9To7LgrA5l5L97CGphw2Xo9/9z1rYezrVGCo79mdbFBiGgZc7GT3irkplqk6EiDmDw9RG1/JJaxywfsZjy9rT4qA6+KSTYtzcLwUZ8+cjctPXlRZO5C24LVhg2TEQpfZx/HwcCne+GOvjR/6sR+Iq1lerCkiRaGqivccgI0yqs5FnX9/d8SKOZk9Gi8joJ4m50cQqQbZ3O8nYdIE7EYwGy2b8eF9YQvF2wXDuQnwteYeftE45gCvXmd8n4J8ZSmuffVr8Wvv/mBcvrlHYbGTfetsAVRtciSm2I3JHKDSSLPeV7GtBBT2yeopBXWBOG8JdtXVic/4P2+yk+anC4VaFb7WNJQAU8yhu8zsmrJ7RYe+5j/1Uk0GZyV5L5OI0tqhQHAidpR0RK4XQKj0R2sC3ZTz7EhuoG0AS8tE1h3ADnEoxrE43+gaX3uwAey60mGGnWNgdb96b6r7tYSh37ew8794HUDSk4zlqvZzUzTlmrZcyIyT2j3JXK50szJPrljXeWPF4FIYV7enXMBJoc+Rct+RPCVWLNyYiDEjxxDPAqtO8R9VDtnc2iZJBFafY1C0TugKtlLQe9xhfhkqpcKSqTZqy5CuNl0XJdX87G2+mDCuju6ElQQ6+iCwjr4mGaiy4Mf4YcslzI0+auxtrmasLneDsL+AaUXFDU0FiqW7dCZaKb1Jl2ucU7W6YvFv+WnpfnXMWf0Aka6TbNsEMzUrXo5dlBnMYvCj3KCimFYux5PEHHxPhdwVy6cCResX91iJza2tuH79aty8caO9zzmGa39lhWB3dLwc3/sdr4if+9/fEDuoyWmLewC6UT7Pyesqm0dgOhFIyrqc9LmKGacB3QjIIw6M4LwIWNs9R8uuCoi5mznoedqDj0La1z0N/ccHGDf9IqSfAwXfq92TxVaP428++Vfxvg//caB+MYqttpypAl5zgCOB65YuXVjW+/Su42bU6Vg7hlJBrG22wtirQFuffTw843zqup0JWe8jnReHlElOOYWqxjAKfL9W44veRKzekAF9CV6VGhN5BfdX3zYL8PosXh/pAAIzQi9jZOhlpvqAiu1LW4ag4b2zKe4+CzBLYHfLq7eeqbHaqoAptQDX6gSNCmy25iZ7m3MJINXsqdebUzgEALUOqp5rmrCuyjTd3c/9kxZdjSPWvavUSO0Yuspy7yCmpfxPgT46W+xBwdjbIZiB0KBkckzbapw9e6f4krSgzC4WHDTrN2t2MtoJMGfPQKUUcL7SAu7uuCxoSbas9o5b9wAg/ByKg4lejz1Z10VNWnvJtL4vuhI2d+b5mgkkpYYorw3FgBOV+apZcYcWGM3/rDmJM5JAg0HUsAJrX64oPqd11l5xekgmxajEXHak9x6S53MpdnZgbU8LnFcZ6j1JxTFDBhM3JtaRPe+kk2Kutja3GGZBR45pjA9rDgVHZ+VFz3l+vPOdb43jjaWWhM7xlxh1/b3K+dsBpzlcqIr77Vzjdj4/AtacvD/tM3Nj4TrMgV398Bz6+/0RDG/ngetn/P16j0VoXydqBLHxO4veJ7V+byceuP8P2IkaxXp30BImLRALAU9mO6TFemiWXXkQg6CsEzELdTgzcXZmYnxQCGL5vgCqx8jMKPT1xiRkC2d/z+ywqfDsOVWaZ2n2+K6squmBsIsF15SbTsWW/V3m5SVj1UWdNd8GW51UJ9lXkOOMsDGnhApcP3T5sXWPyoKhuSwrwyuwpJlZErCgdxv/LKxHCu9CXLj1EOOuvZp8FaTedxX0vRcs8FitJFsuifEnJibnpsR4LchaysFA8nKuoSwv52j1clIs42gmZjYh7Yn4sjT1vjqyo9vB/uEO/0XTU+ZhEWRUMmx76w7G9mxBaR26G7PvNe85Zt2nVQeCE9ZGTYxp5dDdDBepijq7OwBz+vieWwVV0odAyHtpcgxabhyEusps1X07ygQre91hYje5aodKKUjPBRU6PIPAz8/K50mL3vvE99Ue6FchIGf9WluV3ntWmvw8dkcClEaFq3+m2e7tzEk+qH2US6jVvQiw29zYZAnDq1efavNjgMNZRWwd371r63z8+195a1x43l2xtyeWsp9xBLnxjNS5nrOOTpP3twNip12jy4npPHk8i7BmEV7MYdGpYDe3WCfdeJHpOydk5gZUXxu/M/dg3sx1Uuqh6b/DPXEcNy4+Eb/9//y3eOjxy7Gzp+4GuEbN17LgqppftejqOOoh9aGu1mndCHUj2S3IeJN2XxYm7iFUNAEVcCSNvkyOxyiglcttjrFZx6Lb9KC9hXZd47bxIZCZBqBWMSyCSzagymQZ9PlMEFTZYBUWCBq2HhbadbeYxM7EWOuhZjkyBN4TjJU4K4vOrkCV4ZIbiddOwDCJo86tFQmvR9+vsnz6jxvR6kWDu4UB3LAk8mSZLz738XFsrq8T6FRRpgf9J5ZC3oTrTxdPIXQ0QkYmGi+JUCKrO/vMeRsQFERzJ1ghKrq3p+opB/v8d3VlQ/NJLX45ts9coBDEdwwS456V9xzu0AMqH4fklOrHewA5e0rERqsouUh7HUcAoKw5FnXGmh1aweNVMiWmFzuv55mu/UK9qsJwKnM0d9R9stNE7VXH58oi3XJjq3D4nHDlaUp3W90v9dx6jNWT0scjchirrKCbAWOdGbdbDubYjT/VW1AByGdeZ1BKBZo78m/Os+LjaL6Mn0ujr0qnAAAgAElEQVSXLra1aRbeMur5rscKigkcLMf/8eY3xctf9XIml3sdK9BVUKvrPL4+PsOcTF+EASNY3jIh/8AXvH8dJ6/jX4QLt8i++++/f9LiZ9FYTkL8f+D4b/naHCDObbr6ubqp/dDjw/tvNPz98mf/Pn7n/R+Pq2iwuKek5OYSS7ePAXQUEBbw9fXx9+72SD0xrQ5v+rqxJDxVGkrao1xnBi28QwFXgMNkFgqZbM9SCSjjIa6Cw90LnLPjQ14PhmRzCnDGDmQtsMoSaoEmE1LJ6UoO5zO1lA3dkXT3Eqs0kLFeY6tU4koSmUNU4xYZG1GMTuWqMKMsm5YWlpGrqQcNWNIFlTEQPac6iPvetkxs3XodpdTg87J4Ws6VafEUMKuxt6+Cz/jhfszf2wGTuJdVka5BzUy645JBagBp+4iAVooa5PWVhC/FhvHRw73YBznleJ9Fg2UhINduI7bP3J21QmtqRWUZ556i4oBqH0pcZ6wOj9RqNoJwkkqIuxQwLQPtiFbVsgfz4jJsqAGaFHyTgNr8VKUAc0XqpFoV4aeeD8+F51LWdT8Xtwg3t/DJOpNGbbuMuQ/bPEqJq9cYz+Scu296z2xvlSEBjf2I7kbFM2VQM3eUsUwxWC23fC7cfV096pQuoni1Pg+Ldx2x2OVlMjIn54kl4dD3T+1+Dg6O41/+6Gvjta9/TVy/3sGufqcK3EXAtwjEKrhUmTsHhHN4MHfdRfda9NmngzP1Gm0/GezmbjCH0regZarKJ03SODlPd9D184tQfBHACbhEhV49Poz//vt/HL/3J5+O3f19unlAPzcBwtdopIOm7U+7UhsM61zU57fWBqHQgs6le4LntQs4C02VZdIhAIV+4oVKrTpjgHRRuQpJitEhD6kLDVl0+pEmactStG25kCT4VXjZhAqNJS2ErL5CoesE1hzivvMNBxq5rLR0EZmp13KLVGasH34X5oUcVJ0/WnLZfsaC08Cqx+nxlSpMfDhFuNH9ITQ7eaIk/ObcdCsd387OEl6CdDGvr6+wdxjldLrPMH6udSkRpvvLvccCxfnsdls3IHTCcnOhZVwPgNfKvWXqBqxb1sFUUvn+3k4mpqOUlOJAZ8/cGStrm00RGs8wE+SzTZFZmJmhyI0lBmiW9SKDsfdcowu6MAft3h4V0nYWUgnyPvTr3Hs5r+MZ8rpJQVHBZsT9oGSNNWRHl2EX4FYfS6wyx1Lv63Ubx9D3SLcENXYpK9W9idcQZ2Pawf6ecLYwTWkVZ3xzsj8zLtfOYTKSGXNNxquZ0We3tgl2dJunz1Z5jFC8ELdbZ67+933XK+Mtb/2XLJBBnaWds+7SrPNruToHfIvk+fjZqpichgHj+3MKR73eiBP+/ty/iz47wR6A3TgBJ6H1oocdJ+60Bz8J8OZQuQ663qtaZSMoVlBiRfJrV+O+3/lIfPpLX22NWckgzJJaFHGDpWcBW2N19ZBV15Xnhom5KYiblVQG53E5z4rWigJR1P7go6dFk0QOBM7VvLFbEix+m+6acb6qoOAwst+dgE4CWDG7pGZPClFnTZXs2GyCAYUE7skyXOSQZAf1jOnYIoVwRyFjX9v5hL5Hxgo1hl4CyQdTawDwTZclk8ezLFRaT47RtbWpFlYBVBoQGYvBulqIVVKAY0pe+y74klhhN+3xIWtPYm4P9mG19vgPD2gKZwFxL0PCeWP1kCwerVVVmkvuCQld/OEYZaY7wBp14nwqHAA7lAgDgBLsWM5KYIck47Nn78nYlRQFWw8SIiaMKHXG1g7cmXJXyuJSTp1JKFmPMZP/G4Ej+8x1t5JhpO9Rxfc6gcj70meijyl76RXFeXLeSUCR0jpRKksT1ioAW++4vAjjYbmOJJBNfdkTUUSncboSqzBWWk5WBzJxh9dRv8i93T0q0MxVHboc1Mou7Wwid7IpYlaMukschRQYC1xaiTNbW/HklSdZd5MKabr5VbQdjV0RBliLFz/vG+Ltb39zLK1rf3WFr/t1K7A3eVXmo8r+EVTqRFUlasSE04Bn7v1Rps+NbbLGJwFIsaItIzgXlaAyd7GnA3wj2IwAuGgS5oDxJMCrD2DgmAPDCnaQeRcf/Fq86z0fjEevXIujfVWiqLly+PxY49CveePjXwOsXS89eK5NpSjLrQmc4zN5C1ZLD8D3nGc+J5514Xw8eflifPWxJ+LG7k6sIgaTLsQaMJ8s5mTTZnmndKFIwIhdxsNcrCtSlZMd5gPisTK3LeOaS6jkwbw2tOPpCficG8s6zoCZlr1RpkEWH8XBVG3NnpLhza0qK+n+I+OzgF1ajVQwHEtzfcp0YU49D+4u3kklXsexmsWowDhO1AUeSnstx96uGKcmrTTAwLqbZGGtOmN8cpl2K9yeBvXys/k+DczLD3YUR7Cs8ftBph6gXurBAbtYozYmflz4mcSUs3eStal5yBZETFso6SxkFGpOtJe7FUshizjtpNmovAKK36qBqee5g50BPiHcpbsyp9JragWrWh2m60/XrgKbnn0843MCkechO5ZgBjg+l37L/VMF9USA0yUrzwrct/W8tjMvjpUTVwjCyrHbo5LKc59rxvtgDZi+WhieWQhayoe6bsgD1Eky0IcYM19aiu3N7bh2/SqLQmsN9B4+z32cKUV3nbvAzuXPeP69cbAnz8iobM8B0zg27/mTZH+dtxqXPAWDZt8e7zcqNHXdF63diD2zoG7Lbm4UpyF2BbOqBY0DGjdxvW793ni9uQerADaCs98brwno2Vw6is984q/i3R/6eOweHmWl+FsrplRL0cKgWnUGl6nW575mEgKTuJeD8DVx2KWMSjK5am0ex7e+7JvjJ370R2J7Yzse/uJX4m//9rPx0T//s7iyt89YkYXEIpC31SIlXblFtoR4oBLsoCHqGVx9XQdTuWUuiyaadQf6mnYxLZYtl54D9qsikCTNnAK5sD8xR5UJWpUGzz8+A6ClJpyCwopITdZXFRW7vKpr0oQdCBAxSuvh9z37nhmFqZ4PQI/7sR8drG4ASXOv9bGlvdvXPittCBgkuKURgFl6FEsrahNjgJwe1lKwOVmBsA7oTgbYHYKYshcH+3vkpACcIDDPnLkr1je2WQeTVfmbpaT787zQPJLVirFpXNkcl5YYZCdsTyUtc/7deDX721uAtj3ILZO5eRl/dvk0x2h7AfHuUnPclLGtJEBVxU/jlzXqcmJmu1Lgo2YrrVdXe5FwB7OXCmi6SxVO6ASuRYoxQEuVUnoVmrpP9D1ZmX2vozj5WtzcVWuf5tql5Z7xyMqYyZs7v7TLQpG2Wr5hxk1JUllbj939XbZPQmzPZ9iy5sz6Vpw7cy6OD1fjJ3/if43vec0rFD8sZKNFwFeBZQ4wRlk9Khjj97VfpjHREVtGrBjvO37+NLyYu/4c5iyNYOfBLgK/OXA6Dc3HG5/2+ZMmx2CzaIIqCDSNAYL2YC8+9P7fi4/95efiADEA5iwZnGTRzQEIBV7WffQ9u2XXD5CBsS7MRGNKkOnA0XOuIIBw/zN3nI1/8eOvjVe/+vvjOc9/UZw9Po7f+E//V9z/4Qfirx98NLY3zmQumgTGGLOoc6JxwMJK0Gk1J5NhmW616j60EJMgRHwIdHcUaE4mZvbtE2nDxYkzNwsCB75N+YQ79Tk3PnP0GCsEYE+ty6qkiCDiivoSxNUKsbAzgLc1blat3TdiJibjIpmBvVef58pxIeauFWp+E7pHx2yl0gqEt8oxAD3FVkl6KXEZCKgW/wNTlqAhi1hKhkBGVlGvQ9nPSWdpspch0g6IUaggs8d4HQBNYCdyA+I25+94BvswOt5IAHHhZgyz0ft1TbmKswQd3GGwGpg7bjemLW+BqYW38t0s+hGPlAeWylTmwrXrZhWTaslVAakzmPmVZQNz/tLYbQ1kEXunWzjTZdKt2XrjcQzZ8cEFuYf2Sr63z6tBgJb8cqZNkDcz9c7we7T84LYHdUzzgQpMCDHsoGxbUwydEagHMhj3x5NnBQoClkfv9xCDYtyayeXVJaUfHOzFpSuXRQzKxH3wDe49d0d8x0tfGq946bfF2rlzsbF2HN/07S8kgco/o0yae30ExvqZ8YxVBWA0iObAb85ouVWJ6CzgKuPnwLbK0Iot4+/1c3y+OctuDhVvB6BOA7W5hx4nfg5M62RXAT8C3/hw1qahlV9/4vH4L795Xzz42BW5L1kUV1o3+qL5WhXwKsgZ9AwyBgaPfxwjddIU9DzoE3be1CrCe/t7+3Hv854RP/3G18Wrv/f7YmN7PZ545Gvxof96X3ziTz4Vn/ni12N1A33Bpu7Renj73PkzeagybqdxQDOExaeWPl6TDnSp9SOWmdoxrgsXjQ5EsvrIEk13FrVmxBVRhV1VJ3jIW0xQTw86vA9/jxf2BHGvrQSx3HCKGfbeby4NRogZGkq6PJS0eDNKs3IMhsW6m71RrskPJB0kaNmlxvGxOaniTm6ea1YdLI3WGJZUVVtvnCXdx+UEnPCf1H0mJSf3bk44iL3JQo/JwFS3CBTURtFyFcLeY1squrGWlmNz6ywtO1fw9z7ubkZYQgY3uYf7WYJCAyVEaSaK16WiQMGrCimZXj+TF6ree9xDaQ32wthKTifZohAmptq9FAF830nnGr/iZG2cWbmkKVO1mgpjZTRLUwnpljqtvaEw9EiqSSOyNKjVvnEMT5s/i7DrV25RkFMwVzu7O+ku7S7eKhN4zko80KqCqysxlIDTCco4msPm/sF8wrKDgvnEpcezFBwRNLZWV+PbXvKCeOlLXh6v/Z/+eZx//l3xiU/9Xtx59kzccdc9LfxgIBuBaQ7gTvpM3avjvp0DnVE2zsn68Tp1TNM9cisRrV5/kfVXMWcW7OaQf+7GcxOzCBT/oUA4gt9JYFiBqj1DoBXGYfzdX3wm3vW+34/9w2BunSns+I4FaK1+UIkqVQus9/dC1U09bggfcB+uCtamtbMM1uFhnL3zbPzLn/j++MZnnY+dG3vxpS8+Eo9+7ZH4m89+Ib78+I3YYI+w7gaa1766lsixJOiyXQzdmLWXVi/OazV6L0kPFijV4tUzpLVFDkW6agAiyG9Ka8UWhauzy+0C6wPMMQGfN7XXzMJNWQV2r8ltWhWLMV7aLDC2CFojOcYuR8+PAa7XJKwWHroxqNmmWZ+8JpqhrspkOdg/Js1+YvmRA6Cec9Tjs6pGU8CIkSgZlkQRuCydYJ209DoHPh+yaNwGyExhwMwhE8gB8Eg7ANjBunMH8LPn74719TNxcICu1toDrRRdBuxlvSZ4JEHGMSaVNHNjXgGegQ9g6tgkrZFW4syxSHgPFMgSSPZUdm1XgF1nAPu5q2clPyXlKwsFdMBUAWxWeLHXIMMC3BvO9VtSbc52xtKb4TXx/aqbzXtL+0+s7bkz7FJh3ON+Ru45hQZMKvO9qjVXr8eyaiA3uTdkK5+XLlgoL2T2LrOVD13oyyvMp7t48bGmLKJ6zoXN9XjJi58f3/JNL483/vxb4sIL744Pvfu/xvreUXzjt7wsDrDembZUn9MKZ5VfVemdA8E5TPCzjor/HMidJv8X4Ua9xyJwGz8zhxEc4wc+8IFT8+xG1JwDOdzgJPP2pIcZJ2fUEjz4OeCbCAnn0pSb0XrZvRHv/Z0Pxp/9zVdieQnkCuwnWzC9qoQPgwRfd2vWOF4TZsO9rD024CvUalkgKupLbd9svSR26F6HcXB4FC/5prviO7/lWbGytxQPP3wxHnzksfjCQ4/G0toFklRIZU8wqPe0F4/U8NZg1Rp1tl8xgzDxxsBnC8dz4tw+BvYzD8puS1lbvQ8ZBT3jdS5m2y0quafkVqrpDtayrURUJUVgp/nwXLf1H6whCzr3GVMljxTy+nKxJrrl1QCSncBh2avANA95doQQaS975dGKFGhxv2U80tYghQc/K3IDAaUVvxY7j2zC3DMUllQUXB65jK3uk5YWk33swMJk89aD2CfwgcyzHKsrm3H+wr3pWtQ1BdgJTGQHpjWXsaS+T0uXicZkRV86gR2NTD2g1oP+1A54eBNzh96DcjErpsRtw31mL4Os6grwGIMt/Ap82lO1t99J8a8kMzEtItvvZCm6JgaGuo3pHW37WG7nJAqlFciCAib4lPUVKPe8PXYLR215NH4u9TgNJNWy8LNbGTH7Vi7iJJClQkorkPE5zdvmxkZcfvIJxrHBvgQTd3v9OF78/OfGPc9+VrzqVd8Rd919IS4//Fhsb12IF77iHwXK69nfPMrsp/t3BcAK3ovk+txnjBFVhtbvj8bDItCdMzLqNcc5b0B9EkFlfJB6kfH3OQSem4jbnaiTJnGcoFEo1rGsrizF41/5cvyn3/hAXLyxz+A8NfjSC63m1VUBbFCp1sd4WNs8QANLLdN065bUykPoShodKLBxeUJBmAEZ4whW50Gcv2M1zm0sx9WnrselJ3diaXWdrVpUOzLNeQqTWjk+hZOrpyfFmtRkVL9wsjhjHhIm1NdbDCoLDJtM5+LL2T3aaRGeexAyKGjh+krSPC04TZDcVmnR2bpV3E7xLM+z51iv9bSDBkhJEmmHs9DTm5UL5mDmJnH4CTiMWLaE4+xc0Fyfks22dHh958uhce3KUuztw31od6rrLCbYFcaoyRfHIfBxLc1uhWQtSKdfZIsbCDt9N4HEbsacQ945e9gB2MDChAsTygCsUYPd5sa5gGVXC29TsORiSWkR65KNfFOI6zbZFb6RVKSYmN5OYFclMbmwU1HspJtk/KXF5bJXYqyqFJZAssdpfYYqwDXwTTeqSSnyisvSRusmug2zuIBIR4p7YnAAXF0n3YBpgWrs3Q1WY8oNlFhceTWbD0s5kZWdjWCTtOX9z713HLG+rk4Ebu3jfV0F9RRYMrWBSeRWnjIv0E2Y6Q6WSxbnC8+5sbEeV65cjL2DXVVugUv7cCde/JxnxL133xXf8a0vjuc+9564dm0vnveC74y7X/C82N/bnSSyV7np+ahj8+8jEI7A7fdHWb4IExbJ8tPw4SSsGA2fRdjke/BasOwWIehpgxwnZQ6ExmuPpvNkMIU6P4fy9QHnfm8WgBN1lyLWjvfjox/+WNz/8b9C0oqqgGSxVnx+dFda+FGAl67U0vx7FYd6YNszpsbvw0SQTK3QVi+vk4mydovh+4jFKEdLlUr2D1AdI2INrVvQ2iOroFOIEfTsIkPVCuqgMhidXjBpCiltGzJVuU99pVBnkVo/8scODrMChqwqabtyfTl+pM2imAEtJ1ZsF9jgB405od0z+ZVuISerZ75Wls4y0Og+XpPemLYqHZwXew4Oj0gYqe7MI8ZWChHAFkr+CwGv/moePOYYJdZU8Lh2SRBWLmWj2RTUZWP7UFVrX5aMcgvtKvSe4Nw1AWxQc7zR+WMZ0XXfPBciTgYlQex4P45AqjqWyxtVVHAvWNTnzt8VG6iFua/2Mj1G3MFc+1frzP3WStC5G7zGQNp9IXnweZU4pjSzUutSSqBdzpokKzbNVZ3sXhX/7pZdlRXNqk4ms/wfnQUsF2oSGJIoklqV9jTIIrn5pbToud0X0fVm2320OOxlSMU3FT+uXyoGjDfDUqMRPi2wLqATqHovor2PFJcej/czVhDBGHoFo177FeN1gQUno+A+IMDguttb23Hl6uXYuXmNr+HM7O3vxObqcTzv2ffES1/0nLjrnvPx4KPX4p+++kfjFa/61rh5Y2dy1k+y5ipYjG7eKsPnAO7W+KdTh8zyneZazmHCiB1z2HKa5Vcxwd+v3rpZsLsd66sObkTVRWZk/c7c73MP48+NSD6Cnb/bDw6o98fx1BOPx7ve9UB89YkneVCp2SbYjQnk1T1YLQ6MoQLp3MJUjQ7vwzUiQY4YkpK3PbZOjCgVUKipZSpE+h6gwyLPquftZWHbpPmb88UE56Toi+U1zV8j8SC1Wye9goghKwt+fcSBVKOT80N3jFxHTJBPtxwPs5OnqW07ngYwtstQlgLKOyl/SPE67QkIZ5VFomu3uWQ7WcLrWOOnjmMRKvI5LbShjQOwRsEy+Zvy3WWi5M7jfBRGazvgpei3BVBd/+ru7HtCFXZIWClMyzao7O13676R0K3pB3z+3G8iUCZAwaLDHgETE/sEVVTg0lpeiwt3PovWPxQmzLMOuiwyAZL/693dj9KCkt7iKjbumt0Bw5Z/E1Dp1hai9Pw3r5uFjFNLVJEnk9NqN4FSjX9y7hJYRsuRIOEi2rbuFSRsJe28pm0Mq6hsAmVNczJxlTbA6sqBGaYT2cbzV1JBMI4ES3oqUKSclrbDHmYST8lf+ZXiaTDwq6WPZQbPURZG13MotWJzcyt2d2/GU09eorWHdkSI3fIcr6zE1tYmY+IH+yvx0z/++viR1/9gXMtanYsstgo6JwHheLbm8GF8zWfjJINoxICTcGeU/x773OuLcKaB3SJhcTuDHk3iOYQ96cFGkFs0cYvAcAQiaoEopbN8FJ/82J/GfR/5ZBy4JU1qtux43YgQHcxszVmoydpSTzr+OF+pMsGKRVo3kD87sepaHUB13W5dDnif7DvnYrBJb66ab6JWxo4ygT1p7y3/Jq06sxOVxN0BgeBF9ptiOQf7ymeD0GW3gtTYmXPn17LwBEgCqn4vwc7ndV2/dFuaSi4XKtoCyZpsc5qpDdA+tAY9BaQKJINMey0J2Rg1rgtAxNwuL60xnUT5cCsSALx3b+3Ca9EC6/FAWdgCAlyHAFvWuVba4Py56IDdtUmkICEnmaO2H1UsWE0+iyHd892qWy2b7bZzlJ23PTfMh6ObG2AHIWfLbj/W1rfjwoVnU0nxetjFRjdpElVUdk10dJ4jEpaglCgGNVY74bqCWZmdGDxHuoCb8JZE+lYD1laqXNayFlWcuZ5TeY31flMEs8AyblH70VXZVOdSSh2ua2DxsyS4sXA04Xwy77ZWOZ5EOO4jzDvSXnJtVDYP5CREP6TQcE1bmoAsYYQecBREpkqjL5VLzzf+raQVPb/GVq1UKiuxFKtUGLVf8b2NjQ2u3+XLT5RcWNxX+35paTXW1rdIZPmB7/ne+Om3vj6u7ezm8/XY9RygLALDUa5X2VatubnPLQKcudfrmMbf6+c9zhHg5r5TP9vGZzfmeNFFIDdntdWHHQcy3tT3WfRQJz1Q/e44aU2QJjFkbXUlbl68GO/6jfvi/330UgMpWHVy2alSRwU8b8yWU5UWyARM0z03Pmc1/a2t89gPm9+bRKCqSvY63J2yrN2vUzgqDs2aY0wE7gzV7LPrirGyjI0BlGxZ+qBZsKgZNvK3OlHHcyqrKmNVjaGQScl0nK3pjBYA1RhgIZiQYneYBOo+uyWkZWb3HAr8pmDxvwYf74/xUJmdibEifgNXE+eebtUkRNgyshWapAK5Q5VDaKFZ15a/J8FFa5efykWcrEVOFosgp8yUtZmBrcxhM9uxruVUaevs1gaoaZXheVR4+0g1MZFykFa4cu72Y+vMXXH27F2ZSC7gINgVwoX3WudIZloMFhH/z5JTaXEXUg/XQuyayXGToZwuzLS4PDfsTUhPhosV6KvVaqprbZKGlk57zmdyArA5AjGK+7klOJgbw8awAGgBhIHeKTa+7uSs5nXltlRRdilmAhESZXCPVAYxPiuR+OraGjqFy7Kb5i121yut0lRATR6qc9Dcu/TKEFJE+GJHBa0VwA6y69KTT2RInEXnGtkN/QzBNoYX51tf9C3xtl96Uxyhtx0L7I5AO7U6RwA8yRI04FV8mO7nqVyoG8efm8OQUbaPyvkiXFiEJ3PfX3r/+99PNuZJA6lfPA2xT3qQ064zFfj9TlXITIBnGIzek9Z6jCTMBx+Oj370L+OzD30tru0poI/uzhaoFWRaNQkm/yJG0o+nrT3FvRx3yaopPiyFBWihtUgDEci5j5gtHkad2oGXPDHoZRyAcSczwaQZ67CbNOEGqAk0kmQTQKGwJ0FHXa81DjENNR9Ots8ySyYzZDxSFp1ApRFEkkFmTR7jkaaseIPKnE2tAQqejKW1NJAUeN4H1Z3H/WmXWApPpDFINqR1kOQcBypY1YSJyEnsAREIY2GMRiKY43PfvATJ1j/QlVI0Md3oyzU3sHDP292YrDp7BOR5q0SiTpZoVn25nv1c3stgXtLtTsUEndpFMsH+xt93XHhurG9stXUzQLgLQ19frKtbEoGA4rqodnn3mJr2Xo/F8fmSaCJRLI8CFS0nenufLK3l2md3BLr6YP3A6uk5jr5HLOEsCAy5t1h7tTJVE8ATLPh8LJGVxQYYtFPyPJmL3AtTt7YVvipfLAMsrwyA7juYWzz3iKq1MP2A1rJSB/AdAAzW43Af85ueGQPzRBmcVlbi+tJz0uNandSDeZJai7gyFBHUZYUicfHi13Xms9OCovWqjQmXPt579oVnxjt+5S1x9pnn4mBP4Qr/zAHZ+Nqi/TpVbqdxuIohp2HE+H69nw2QCqojboxy9aTraZ/lHBvs6mSMFzsNpOYebgS9RSBYNZzbRe+6UaugogCO47h8+fG4ceMozqydjSsPPxqf+du/jb/4/Ofi8s2dWGLNP424AmftfGBw83NRMLNKhssSTctS+VoyXGRp2IU5zqvG3qu3+F4GCC+MLBgJJGuMdAcWsHPJrzZvWVkBcRxeD59d6dUu/Bw4mKwCmGAnbVquI4yNuXTo+pzP0dY/DZcGsCmgRE5RrUv/QAh4fCr7lZuOR1guNX/aGxzP6lgcx19AhPHFQ1uw2W4gxW56ySRQORYxKVBtgvcpQkdKTbWiO4mDn8vPNtcxK7jAvem4o0Se10FxP1nXbS9zQ9g1e2uScd17NMIK2PoaWitXsoHyBWKKXO+MNYNWHktx513foEbcdM9OWYcV8HRPFT3HXB4wcVluX4FAz780EJ107jGPSry3OzLTKHKe6h7p51rPo+/1Lu7c88X0U4m7PiZbRk1w5RnwvvG9esJH9DAAACAASURBVGWVUjigcV2nUmpOxk2UK3+PHcPhxsR4najeY+IoMXZwoFqxnMdUkqvxUAUurcJUFvzMmh/sIbh7levoog9keGMvr67E+sZGXHziUcoW1bLVCWIK0fIKew5CRpxZOxPveNvPxDe+9Bvj5u5eO2dzoGdQqbMzgprfG0GpzuHcXhlB8x8CgnPjmgM738vvzQFks+xOGsgIQnMPtgjMnu4D1omt3x0fxn93QSEBeHjzRnz5y1+Me1/wsnjxC14WB09eid974HfjD/7kT+OLj1+JzXUBgQHTZAlsUnfXttXRaOS5gcfvdVdXc4pN3I7jZrC2bOGoeEWv9FCdPQTB1hwytWlbmxSscA+6dqHiJPh/upEMdgb1wizlGJjXpyao0vZFgWlzQUOxM+fGzc+eZU1AClwsLF1gGe4d/CguKXBQaSwe/e4+TrUe92C5pcH1WwUFDzbA7MjllpQPie9SILEXnKwOACUdPaCQF0HK/eK6nbU4clqLtxyatHJaekG69vA350BPQ22fQqrFXQU8FICMiU0rQEjIpHU0xH/tbmOuHkCMnThATMnefnSb7cba6lbcceezaam6WHd1V1dljqDcigx0K6MxAEvpLXrqM3bVznVaVI7h0cNA33VaGZnK0/rfFdfZZBypFOjZJKixR9hVvLnMu6XnOKpbUSk3NDsLZBcCV285bKk4dgNqr1mB4XkpaS9d0KcWlwLH4Mq9gFuxiW9Wnyul4fDxlVUoYWB1H5EX4KbC2rdaY/1k7NJCzcpckS32jCRDqTTN1Vxvbm7GlSuXYm9/T9WPju090ftYy/X1DQLzm//V6+PVP/g9bOTq8+t/bcV6batiMgd+fcgnewDnZH2VHVUBqAbLHED9Q6y3OvZZvKgxu/qBUcAtQsynC2YVFOcAso5hbsBz97MwxWa+fumxeOTRR+Ol3/WquOP82bjy6CPx0Q9+JP7kU59hFZL1NVlL7dqtXmBnS3aiQk+qHsciYW9XXqfMozoCE1JHd2cSUGpAHc8yca24HmCJAdEFk/GxugYAO3lwDHjSzFWSy44mn3VR6ZVKAPehWHl0aWbcUGvB9p364UGauj94KEywGQ6wYxL4jCuVVKvV9Q3ra7qPCTEdkQwS9ZDV31mthQQKuaw4R5kPVecIjytWrBim494alZGDJCzZPduANt2r4/lQbBP7YIU1E/E+9e1MRaiBKs+drX9CMl1hnalb94wsO2B15tfhX7jhadUhVWMvtjbPx5nz9zSXY9tLdmtn6ku/Z4rd3Juy6tITkRasWJrdvda2w1Dg1+BPNmQrxIwYk5QcC9CmVLawQLrmfQ9aceqox71V2lg1F3UqMIxhERTxn5QMpqPxIPREb+p9x5luY5Cv59GurbK/qYzk632ddQ+MibmGWT9TFVBEkiJB5QCKI9Ylu9Gnh8NnyiBmEK0g0/ZYuv6rfNM+RAw+E8s3N+Opq1diZ+d6Mp3d8UA1PbGXlApxHP/bD/xQvO4NPxJXb+Cz3RL12tS9fJrFNwdYi4DtdoBrvN54zhcB3Rxe1HH4meqeneDN6MYcvzwi/bhQi8Dndj7nazeXUdmQdcDeEHWh6mt9DEtxsHM9Hn3oi7F+bjMO9w/ioS8/GA89+NX47Ocejks3VB+RWm5aEKqw2606X1fstl7V3hvGWrcrqusw21U1DeTXjdyFvALOqJZCm8jJuGn9yNJzXLBTnmsVe6ibPHBOUeBhUDkuTaHjdBbyAAXFbMTsk3WjJOQEmbQiey1AWYqKHPSgsy0334c1MRshRr/jx/PUfzeMdqvOlrHX38IGc22mZV3nWk+Too3xNrkQMW9INWG8prmbNRdiJaaLtMy3hY+saFsAWTbKOYmO4xWSAb9X3J0SvIrzduO7sFWTNNT2Tss1dLeMDsQGrBb/oetyn+smGv2x6mMe7seZM3fG1pkLE0JHFyQgzmiHHNmCbDHhKYmgrxn9xLJYs2NPBeBmqdC1h9jcCpOwqxJkduUisPNe6vJBZwfngTEqpyd47zkVI5mSfD/3uOJ8YMIetj5yJJBAGaolzrALUimsAtFA3IR9WzzvfckGnpDkAwj8SsPhVLhQ27Zer97Hc+i1rXOTmkGJu3dg6kQadQnZ3tqKq9efjOvXr7W4qJP1VcnFPSqX4nte/p3x1rf967hxeEOM4JkcR4+rgs/4O2Vg6WJwklyfe280Eipe1L0193o1BG4HZxaBZFO+AHYjso7gMnejCoJziFqvuQiRT0PicfD1b/8+2bxg6EXEg3/7l/HwxQdjfXktvvbQI/H5Lz0SDz22H8trW4x9gF1V40HepDXZ3IxKXj8hoS5O3RQjME8FRI/vVVCvGu94GG69XgrxFMiTAtPpvmA1k9W1SV5fL3km0DPYMUGclh2o6GKX0fIBtGXjSVtqFegwTuXsYUacYydww+e7S6wU7y25bKoGkt0S0vqoa2prZlSwfP1uuThiNm0lQquKnZw7CHYKu4DCgo33YpNZufSae04Bk6ZIzJ2FcX31DN0dzXFm+oAIU6pJ2te/W/S41hQEc20Anrgm67hKkLL7AfNEAXYHcf78vbG+dY7Ax4a5KdBoj1NIyzrU/wIYlIzf1ra40OoZH8/WvDB0/7WME2ane8cgR0Hmc6T7dHJWK0PmFJCsGyplRp+mwpX9SBkbzedD6oQcM701ldWb+jw463KQ61oVdCZyquxVGVVyb/Y8SCtWembteSWmu5j8eO05S6cJX8eSM3EfrF6+11KHumcF525zc4NW3ZWnnswC4CBfyaLDeHz+UMf1Bfc+N97x9rfE6rnVOEJ9xJzMCrSNBToQaeZA6zTZV+e7yvtR9p/294g1o3IyyoY6v3O/T8ZVwW4c8HjjuunHC88J//H7Jz1IFSr+3RMz3qseRh8H9RhZipW9/bjvvR+Iv3vwK3F2bTWuXL4Sj16+EUur22yy6MRtufvV8wqvNWCwyyQP0aI5GLWORRNdX69Czc/oBG5ZWHTkpKXSKzF0KyrdQ8mwBPVe5ldnZY4bDXUfaRHghklukIBV3E6Yg3v1UmQ8EI0q3a0AaXhTSrkFp2jPiolwLmExs42QKnfgPm7d0xSIkuPmeKnH72vl6W/uPhFobLlKGnrvySoQ4Dk+aOvXXQso+NIykxBzncee88XrJXHE96rr7QOo9ewsTe+VqTarddVz9dY+toAcv6zf5XpgP5OxCqtO+xMkCJSWg6WHz9xx4Tmxsobi11lHtO0gAYCqpOAr2c+vxGE9b6NCaWsbr9eO8JpjxWb1PFk5p3QzqOSienYnyhwXSE+re/d9zr2UhJ/6GapWjZSh3EWBueJgNsia8M5r2pppLuFUsGzJVu9BPedKZ+kpcFQMsxCB7qE1xZ7HPKi2an+OcU5x7Qoso4VnhaeCoPed/tVcI/1gb/8m43a9EIDik/VvVFy6c+tCvOOX3xLPfME9sbsHkoqLDfQn9T38So3lLZLnc0A4J+dHUJvDlrl5quBWcaDiw9zYxmvV67Qx3y7YLRr8CICLJmmRhjOH3H6w8cHr66NwwOFYX12KJ7/6cPyHX78vnrh6I/Z3d2N3fz/WNjZabo4BRw0jpeUZ6LzpxoM6FV71oPZNXDVmt4mZHKCSytDHnh2iXZOxHNxF36VAIK2/N2KNJTAfuxbo58FnUEKK6QQMnqNMlktGyYXZGXzDYUghZmuoHwRZco734L626iikW/Kt/MQQuKTspQDiPsj/Cm9EieyZKuDrmyGL9jOaPlVh6UKhMyQ5znKgaUW1Cv0u0pxs2nR9tjJhCZBzB2oEuXFvms4/p9Hfema6u7LFVQf2Hq5PKxzPyTiQwI77lD0GBXYQXnfc9dzmYmqKlGCE/8veayWtKI5Ut7PGaOo5GgUSPmcCUFMo0rKvwtjC3GNgakCCmfdNE0aTogw9Eb7dm4qKrGR+l+5NxGcVCycJqyeONGJUFXYG7DoukpKybmkFcdyjelw68Kg+WvKp0hpUegRdvNj3qWy6ElO9jvdoHdfcvNfPje5CAyuLODAeh3joYVy89FgHtySqqFqR/oNSv7K0Hr/45p+Ob/2ub44bN25OwNb39JyPoFf/HmXwIvle9069fn3+OQCq++92r32aXB3H4r249L73ve+Wrgf1kI4DmHv4W7TDesCaBjcdwigI5sBUFsfJbsB2VWg+K8fxqY/+cbzng39C7f5g/4DaMKufHAd/5+E1iSDjcr00VdaDTDdWKoLt4Frw1wXyBvZYfXh8aEYwZ3pNa/ppErvl/635WFXY4po8EIUAINeFhH4TlCTIiOlHjdSVP7AWrSKG2vUoJ2kaa+QzFdeGDpFy5hq1Ma1L3N/uE4yVQM8cqEyoZ41DFfI9Yp3N6d08npq/6HmmLcH8Kdx7tZFAfBjnrJI+7oylukNBlmKT0FOKQYvLsqCwXK989hKnsAAbD7DWW1ZmBYSJ0PU50Gnjg/N7hfDSDuKkwAHATv0EDXb8Xpa6AzllZRWdDp6Z+W6KwSZ/NuHuMEkf8hbUWHDds7m5yeiUQmIWq3Z5Pf8uGiBmoeawkUiczJ6NWNWfrhNVMNfsVUflMsuaZaPXep7wnDwVWaRg7FnomIIU1U6O4bp6Xu1Szr5wHmePvWXeYCnhZ4XNwNXnqOfcYuWQtm636QrIYGDlokB3qberc9jdyuPeqfvX86u9pC4hLhDeQQdW5Bpr4MLtfvHS492bQWJOd2XyOVahJKzEv37dj8VrXvu9cZ01MrVWvt84hvp33R8jEI57YgSWRUbNHAB571eQP+lzc/NYz4/vvciAYupBHeCIvr7YaQ/p908Dvrqx64NVsBuvUR9iRPU2dmg0ezfjt3/z/fHnf/+VWI2sWQeAS+YkrQz47JOursTq3q15Yn0Ms17BzG+NWuutwCYNewRsgYzdW7cmNS/SrFzE2S5GBaTlWvQ8dMIGDuARD6LndhobslWZRaVNNDBzawhKqx8dmrOmEwcatl2XaZ30yjOdCt/Yp7EUB7BIUoOwUmDh7zk1uPt9E0EQb9L6TatBNGAs6SScc1qJsgq8BhMtc+Z1zntRzqpy4zXkNTKuhC4H5vd0oVXtVcV9KGRazxuNrSacaHwaNa1NlPVipReQiJBPJyBG1wNWADo6iPXNM3HujmdIucgfJkRnygCsWrkxs6lpAVjNg7LBmRcGQY0YY0n6ZsaqO2U0pmCWiksLwk9azy46puP6ArTOFiaIHYFNCVHuCFq6MrOzgQGirVPuK57aZH32c4hnpdTJclmZT5rEFrzjVItW/KAocHSLpvJnS9R7bhqi0D7iT7Iy6eFcWQ6AnQoiKMXGCm63Dvvz1/0x97taQ02JYH3P4aytxRpk3NpyPH7p8aaQSe7Cp9E9LADEo4OleO0/fU3885/6X+IaGZld8aiyfDRmqvVZgbHK7REA69nwXqjfHeX5IqyosnIONBfh1Nz15wCPYDcCSJ2A+vtJqF03fJ3McZLmJmbAlSac6nc9EbOvge6+EnH5wYfiV9/1/rh8fSeOD47ZvJA1DTLRCoefzjK4sUrumYWNhcAITlXzWDTh4xzWcSpWMxVv3WoUfd7ncPTn1w2AJGlbhixvNAh+VMUXeECwoMGnEo0J8CXFwmPjmqVwh9aNv5vVyZ5gjompConX1aCwur6Wlf4z0TmrsuQCpnUoV6lBmAItNXoXiPF8VzCu2qXmv42a1peep8+bxmYL2cV4HRfK75qJyVqnmpe6rziO1v5G1lA9vAI6t36Rht9jTkWxYRy1szFdJb8/wrQqfNsrjB8iVgd3MLwSe1pPxu4KQeXoMDa3z8aZs3f3otZihkyeBwWG3ReQLjzKZVFW+FxOZs/zwGoy9NGJ7ev1VisdEG2Q29kp/RNloLVO6lWADEy4Tq1K4zlVXl12VCBBSj/1/HEPKp8jFzefAfs1q4/Iva3PmLzlDcN8tATE5mZlxZXuRfH9mlemHGam4ziViA1ktexwY6K/pM6W6pVKtiivcpR79eyM+7w/b7XuKlDqd1h3G2trcfHJJ9gs1m5L5ZWica3mfnVthYrAq7/tlfHzb3tD3DhAjcxaqWVq4XlsVYbNAd1JADaC5u3IyXq/eg7reOZAa/xeVTLGz1dcam7MOrjJBwaXZB3UnIYyN5A55B0/VzdHfa9+tx4ev86HQ1XwlaX484/+Wbz7Qx9j5Y+jfVh0cuVYYFAEZiIwteZ0PUhwahc74O17+UDXv63ZaGKlWdXxTAUo/urxsfEw99JGPX5WBaySR3GI7a4Q6KCigoHK4AO3rWJVsAj2pdmrY+wkLsnNNFCx3aWhPZskjLTzLE5rzRsWHetSQhAnkUMHWCXAKrlgnDf87aR0U3IoDJ3qMTT4NOjp3j2twflpmqtM3l2SoBERpghN5l31SiVcq7Rga5xFioYq5ZQMkFZlhPvFPdOSkCCvZ9aJLAJUDFftq+zz3ay5EUD73lHVFLqBwbxkbp2AThadlBlYTdtn74yt7TtacWeexbRW/Owk/SRrtp0vjBsWCrk53afc1x3FZ3pHe+46x+AK5b4KJFVEyc4PBBxZmFU+dPKKCB7M76OHVQBRLeRqWdXzp3uqOLMUE+d9QgnM14pHou2d42O2nqI+UNaokZZKniDvUfJfOwGph1RoqbP6DGJoKtbMEnwpD6bheRO/tHaji7AKZ5ROY92jVDQwFnxeawPLbTW21tfi8tVLsbe7kzFDrSzBzrF8xBNjOb75uS+MX3z7z8TSBsBPZ6JaZVM51mP2I9CNcn7cv/XvRXJ9lHujjB/Bcox/nvb5Re9X/CDY+YP1hpNFyA+M73vy5j5bD0MFsgqkc6DWtL6B0OFBjweBcms5YvVgL9777vvjTz/7ZR4gLC4rcoxVMpobyl0HICOS9JDtaOimKiWc6vjnFrPOS/1ev7cZe4qPidSgqvDjc1U3gg8HNzqSyA2uboqZcR4yUaH5J2PMMSQ+/wxLrF83LQweXuVOdeagLES2apl0/O4U5xqnMFhpUw+ElJlJG9exHoZbDo9QvTBEdXBZhJkJviKu1C2Da0CsMi7XJX1XTGQiUyN3twiCTBGG9Vy4UzvdX66OP7EOujDRmqZ277hWuiWr4OgWat4pGbL4vvLsEuwOlTZiNzF+P3v+GbGxeaaXQ0vLTtaaFDdrvJxb1550En8qfWYs8hupuClGKmCRtaC8NRXot7Xf88GqQPGcTV2B2hPVTae1SnC3YgJgLYSReu7clUFsUCmGHYgUYx5jPx4XMbWyi/N+WMv6HdtjXBdaambP9pi6zw7CBwYlupjzP99HBRw0R1SeWnNc7bFq3UET42dyo3pM3iu6Jmg5y7G1vRFPXb8Su9evq2ACFwodLKQEG/BW19bi3nPPiLf/ypvj7DPOkL9gRuZ4/TkQrEe2gmKV6z4ro0yfM4LaWhRX8vha/duys1nbw/fqPeeAcgRyjtUElbkNOwdY4yRYSJ322fF7i+5Xr+ff62c9Ce0gsHfcUlx/4rH4z7/+vnjo0lOKd5R4nDeWr+Nr6DMmGuggs4h0AkedxArCc5qMP+v7TjdACuc8AHAtNcKH3axJouGatp5k6crI9AKMGxucVSTSqnJsqsYfIRTdAmcRqEw2eLovwXNTPUtrqYqHqPlpiQnkwaosVgf2VVg5c8RykarCUTXLKsx8cMYDwM8fd3Yf55WJvYgxOVYpSxZu3qYRlnsTxErMqs6JiwtQiKe0aYdVG5BXUu3JlEZpGU73Yo8G8HNNgGHe0IEeWrvdxN2lreeze9QCFiCtZHI6HemedvFu1Ze848IzY3VtY5pQziHITVnntp69Pmbt++ayxOPTM5usPhZfWA7kbOlkqAWOz2QFD1+zCrkKet2ayULKtJzdJ04gyPVPFWE8d7wWxyYLR4/ZiwlkC46polLYZWPMzrNjJQdl2HCm8uGynRdSHNSvb06ZBePRYIf3vf8NOLmkaUllLmJ6IDhfrTltn1spJ7fW3bWsWFleYcmwazeejBtXrwb+5rwkeYzAmvmu2HRn1++Id77tZ+O5L3lW7O6qsW899+M8jwAxfr7K4VEGzq39iAkjmM29X687hxGWE+Oervef+wzvVQkq9QL195NQtE7Iou+M11004PEBfLDmDmubiKWlWF9diS99+q/j1//rR+LGgdxpFsS2cgx4FobWriaL1A6QOk+PGooPpEWKn6POT9PYrF8PsYH67IpH9NiJr0NBkqwvkVFQjkp39XvWcOHqEsNUxBuCbRPQik+SuZZNMWvlFWp4mUbQOy7YLadySHV9nUvndcGzOEfRn7PGzRKW6ZrUIdZ8TpWAIT7j7gXls9JCU+cugoB4sgJgFenFa9PiPi2GpPm1y9fjbFZVxi0rm4/cFqQt8Jecw9KMtx9a9zCbslmngE2nWLJ6VLqsxQqh7bOCD0Ylwap9CSCSGxM/TiZvaR1Lx2rYuowiAtmuKK1SPd98f0ALWcacUlOWgasuAthriPOxrujKBt1m1QqoWra/7/erYBp/n6x5hjpb7Lx5J3Rfjp55gTllgFkE5BmC0FibF2EgVbVUEucEtvxGAUirTzrUKa3nzvtUjYl15kaXGv4G2KGtjvZ7dm4oa9DnSuxKCXZZpZJJBkDtWM+nAHTKylZOn8qwbW1txM7N63H16hW6MWmNMyYJTxHy/rLAw+pKrC1vxi+86V/Hy7/7m+MmiuDn/M79O77mMVVArOP073MANsr72wHCLj/6fNwO2I3K8UnfmQW78QHrQBa9N4f0cze2oByvM37Wf9d/DRQdsKDULMVWHMcffegP430f+wt6W8hCbCzLUnSYgkMJuBIioo5TwCSQKJlX7hSVZ5oyyhhooOLeA+rVHWUtd1w8fMYA7LJXdDnZFZHuMQXbpbWK4r3MzsSMr2TRXV/bVVFYld+umfLcei2LCadQc03DiRaXgFrXxu9TSDgW4FqCpZ4l1qLPqdxvPtS+3ty/BsDqRhqVoCoA+LlJbEeuIZbpSmHREtN1w/56mZO676oQnighjVyS8d6sJDZd2+4m9HXqHu4VQAR2KkLMgbW1wucpCjOOxpqlOW5Vu0k3JoAQ+YvZmgluVIAdooGY79USc9LZ6JZddy9rHATQbHaqfZRJy0kEgSVnwemya3QtFle2vldKozXgnKYJ1XMxzrX2uVyu2gtW5LobHHdh5Rkonqz0LduvrVXmzjVyV86dY6ScaStCZY7kPOnu2FH2aA4VU2xejjxfdAenS9RNke3N4aykYiVrVq5MgJCIQilrMjWohwzs4jVJzDmzLrDeq9Vsbq6zQ/mly5ey7queRYQiWd9KB4LTcy3e8GOvi3/6I989WxC6zkGV3z77TVAO8zX3+mTvD/th7r0qa7yecxhQlakKmnU/TZSpOrhcM8uHScxufIhFg5wT5ONrI/j5hich70naYRU07XPU7pdidW833o2Ug89/ge6IgyMwMTtpoLox564jsMv8N7gYeUq04ajp+dDUyUtN2M9dQbQ+a60qAcurun/I7CvxFF+LJa8y7ANXBYVPqVHpZ6DtkfUt/YzVtShrBsxDMCCzWwBjDV1g8CCmdVefwW5QNeOUxkjBlFYBrUhElbLRK64J4kRjGhS3oZ+rasij4jKCkL1Q7O6QWjCUD6VauMpMcS02sD9MQsjUahxjSA0gh/Y6owWqcQJUEGftvQf753pX7XqAx/3u5/VzkiiR/yF2xH1S15I5ibL0lEyexbsBbqsbccedz6Sp03NEkwFKYO8KHfd2Y2lOX9dYkvyAeWX3iDXth9X1FuOpws97pwqh+mw+m1Yk2zwUSxvj0ffRKeCAexNlr3wa+l5QqkNlvIpkYpCekio8F8znq8nrSSihoV5il1VI2tXa5oppBtnMVUH8iXdgeVWEEROlnHrA5y+ygZFjzvPoWhaRSzH1TB8o4YuJMlqKRK+vI7dvKS5dfkxFFEosEoQZ6A90sWYJmB9F+sG/+p/jqZ2bTbyP6zn+7TVbBHYVnE5SGgbc4Z+LQOokwBrPlf+eu/4ciDa5et9996UCNHXFLLpQFUrjZ057bw7MFqH1VIvurrVbgHZlKXafeCL+06/dFw9dukhgOjgE2PXmkzWOVoGvT77cTNKw1QTSFl0FALvI7G6Z1wj7rFDLo6RWyxRqYJUtxiK2yYiDkUe3XK9daJA1mUUlzmTP6NqZI8jk8Z4z2OeITpjM9cIgpPlpc2dfv5KQXp/Hh18xPBmgfC3vRSFMl2l1mU3rT/p6dS0NEr5+UyhaALqXpML3xMAs7YEggEqFjirU1GAVLtteumm6R2vFmG5heR9oL07b7lRXlp5niM2VG0yFvnLc6vhkwUyFnpO9densM0hmn7rI0yXPZoOZVH50GOvrW8yxg6JTr0dXdlpLOvRjDmn3ZOiZO9NPBBQpVYzjZVHxWny7CY2iueN8uMtFPZsd0LLYdbZWkuDvtTFbf+IsQsBctqwjqt5vkkt2QQoQDdI9v3RUlpplz8LRDgoURuUMG7etbyrRVCSphFjh1Z88x2gcnIqBzykVTfmICd4Z4WyWqHLp7MbUmMYSa6OFZeFt7wr7RK6txaWLj7aegFSgydZWyoiYooop/pNv/+742Z9/fVw/3GmFHiqYVbAafx8VNP89tw8Wyf7R6LFMGMFtvPaILRVgTwK5EVAngD0HdvXGc1pbBai5iasPNILT3KTMgeDca/VgcxNExMbqUjzy+S/Er/7G/XFtH93Ij2ht7KMxKWM8Kgrs6xHs0t1Qx25TqgpojT3dNSXuxO+lJTG6MJvmbm06J4AkhBQSDfDUY/QWl4o1rRYvQUItg/rFPcVGpUuxz5YvGdEbGKRV4NSGmQQa9wXL8XmdDUL4G+WJ6vPxuTONwRxHV8NQPtKtFdKtLPg6FcxvnWtPUfYskzjorivHPoo7FWMygYau5eJiteUiQElKf3PJJP2d4A/GKVc6d5UqiRj89Gye+76XDF7jebBCIUZetzDrP1BSzQAAIABJREFU5zlOXzPjWEeZTK5ngOKQYAfQQiyahbQP48z2+dg6ewdjtFLMckzJULTrDikvMjTU9aLn3HkHi3Wp5p9r1GiUerFCsHMhZIJNsiRxr1oxZ3qGDGQ5njTP7Tas1p6BhWkQ+JyT4fPMScFbVRwzTbIuO5QS0/ZP+kdoBQ4VejQ+gVSzRn0m7crMVafixg4ZVvxVyWaZ6TtuPLuWewMNVJV3SAWwNZxNACaKY17T0nM6gQ5QS/2ZOw9VEfS8+zWA3frmRly8+DjTU8ai0ZYdrNu5vBwve95L45d++U1xuA43uOTZIkvOr48gN8rsEcAqoMwBYpXlc0C5CLx8duYAbATLOZwZ77tksBsvuAiUKvqPDzb66BcNtl57EWKPGjCFWom38eHQ0HB1Kf7mjz8Zv/GBP4oD5icdMr9Mlh3+6wwnWz8ibKSWn+feWNQ17cE6KEFtbtAZn39/lhSMmQMm5pi0+slGTkYh54n5abL8xrlv8SpBb0uSt6DvlUs6CHvufT0KHOQ/kdGpg+CYgceG8VuDxPdHggoVBZasQtVFuWFaEWIzFcvObUJ4wW4eFam6n1wCre4P91wn9T+TrXV8M0aXUs0kGQlZxXzcHV7Ph3QFx0koylPXMQDZohRZoipvJhf4vFTXbD+AnYjjxPR6yLtbMcGQ/fbUIJTzyVJv2ag1AQ5gYIA8d+7OWMu0AwJVSdoW16V3Z9d3eiunPse27mGlgHEpdxvrrkKIZzsgAz7+NVjh96aIDaSi1Bp0rZLKp71QSV/uxKS+il5DphiQmZmWZubGVVliga3v6DoqK6d8O6fKkK1Li3LaoaM9Sxae5v5PBq3Hz7PA1w+E+VRAVPKMjXoxXatrDRilcDqOzzRvAizCEAxLOAQCb8zE9d8Lm3tPVTDxPPss4t+19fW4dPmJoHKUypsUkG6tK3a3Fs++8znxzl98S2zes9mq7VQZXn+v9/fv9d/xGFfAmcOLEZAWAdR0bXWXUYFcIEL6vM6ETW4ZL1IP6mGuNz7pYeYebhzkSRrAoge8RRAUIVoBkBTd5YjN5aP4/Q/8YTzw8b+gqw2fIUMwD5CsuqKZZi83HAS5fOqPNPuaI0O3KA9S16CbkM6vGiz4/HSbSAtU9+rMpZupYGBwIeOvufF64mcFA7v/CPgFPPEZurkIPOqRZwuyCliCM0DCro7CBqvj74xLN2/VnFjR6G5gXF21Rr2WdU9QeAxJtuN+GJ+vzUeb12nJqr5n3Klg2vy2s/EUC4HG7QoajHsxZUG0d7sj+5hrYniuZK5JdYM3a+KWijg9z8nPVfeyl7d/X3E6M2UJBKxMhXGqir7nWjUyVcwbyhtcmLXbwTj/AMrltDam47XlCk+Bmv+iAIMSkjMnbGU9Fa6a3Kzv2S1qpRZz5xY3bW2YViNLWdkctm6nbl1+Hv+H7HanHhC4VaGlVRwqjUfbtWh9OSc+k8VRioyFDnSmqyXaPCmuD1m8MrymXaslrkawP0ZMeo8Fxa00YU+t4FyjhyNcipUdOpElXWmdnAu2uOr7D1/x2cZYapusen79THgf6QeXLz+hjuVlfqzY6t+ItbWNOL9xPt75iz8f97zgntjL9AN/p16/jtEKeX1t0e8ngdDce6cB3ogro3V2O/eb+w7PpC27UcuuFx2F1BxiG+iqJj4Hfr5uBdgqAMb3vRn8ehMgLF8EcspOvOe3HohP/d0XqBG72gSD/gW4cKDUlDJr4iHxnBqvCRu2BK1VSMPEURWJLqMHFoD+u4Bxe3bRNUWZT6A1QI0bmN/JFAS/V7VmCCExSzWG6sq0RUe5km17WG1FQQQz3HlZevTpdundEcY1q4dATDO5tRB8r9ajW/X0Gp8auZ5lamk1azrzf2ydNAGUD128vG3rwbrTnLZdQWHWmHusBQlLKDX4jI+6EwFZh/n0jrSpdJys9mZls8KK5ln3UvqG8rC0b6jZp1tcCpHIRmbY1TWre7i520rcVkupPDcK/FQMVN3HLswSh2XMTvFR/CDHTt26TRO1q9TeCLk97Y2bJtwnww88UFgcBDsVOGCt1VWUwLKFUKqdpCJpgYo9IIB0YQRbxXgGk0pq+yOzN+Vp8bqqALXwhik22ZePIFJJJlYW23rq/KvQuS3NBKWM3bY96fCBbiKgTBdy60pP5VdpBKjfKSaqqtW4kqmVQhVeluVU2wXpOdBGbNr2qbGvm/LnHMHO9s0TNAGvKitwb889wO7JJy/Fzu6NJI+lopJeC1q2sADX1mJjaSPe9nM/Gy/5Ry+I3Zu7LeJcz7oB5iSQW4QBiwyak0CtHfB29qepFnPYUGVVXddFn539fHVjjoPwF8ZNs8jiWwSC08NfTPrhhhUoRwCUcOj/0cuBOMLly/Frv35ffOHrX+fVjlhtQpofAA+uTbxmAYd/l5HQCuvLgmZmHE01bbXkO3hQYBvk0v14y+JSyjGyTkFVN7xvV2MIcxqNySECXRWktRaow2or1EclQbm4XOshESj2PmRVwcEVPB716epNRRuotvmvFnGJYZXN67VqFTpyvmAJ1BiqnhsjgysN/zp1gSPiFXusqdeU9J40aPl+koU5NwSRpVg6Ugmruf08p5wxQXjpiCWmwACtP8r56wSLRt0f8qY8PluQVgRY1SWJLnStUvJijCrwLCCUZ0AMTTWZpdIQB8ztuuP8vbL80nKiexcfTcISwkTTfWKiityz3AOM24oBybw6WHco7A1iSolral41AxaQmnOsF1/N6jU9OZwrlyDWZIfroaaywmvhWZnM3nPg5IBAHAxPNa2XSRd0uhwRC+uCToUgVJbP/e26Jemzyf6PLTYry9JVRfoaW5HRfpFil1Y1P6+asSCoqNKMOg6QTMSmvbpHkw/lXKk6jF3Mjhmnx4ihDCvUCiH4DGIcrTErQjcbW/HUtSfj5k10LJcl7IIYcv8rH3FjDWNdiTe+/vXx6h98Zdy8ju4H3UVY19TyZ5HVd7vGkD/X1r14rAYxm2fbauj03VGe1uuO1/Y+mLt+fW3pve997y0tfurFTkPuUUgvuuEipK/I3AVEd39UodbcmJRhx6TYXvvqI/Ef/vN747GrT2pzst+XwA5xOwkWxV7Md+DB4ImubhZrmF3IV839lufMNapsqiZwXR/Qm5dVXgozz2169HDN2ho3lKjEEmR0bwGgUyOdsETzGT3HLGmVAoQCghRlg3XP2fFajaBndp1dwnYJTV3MRehT+CG0r9QEz4kFrueux0V7HqHWX004DQxWTJSvZzJCWld+Vp3U5uprikPGXqwMSAxo7n2QNS6RFiSupcm74atftBVt913dn/2MJKs1E5jr2ZEVW5vN5h5LgYu6lbLW02pPQor612WpO9bFFMsV8aPNjXOxfe4ulQnzAmZM7nio29mVoc6Y9VyT2MC0E1mwjOOuqLC3mY92o1YrXMoTBHpXWtOHIi9Gs7Zzvks8Ed9141zuieY58WdleYlkwtpkpj/mGT5iTVg3PLZF3GpJ0rOjFTXz0QJdcfZOfdf9c285nuYIQInfOf7LFjyMD6o8HWN27DoiD4iLzWsrZT5dOZcN3B1oZJy2x/59VmoIosocxZplScOyu3Hjejx19Ul1HkFsEDIHzGmXKFtejjX2uFyJ1/3QD8cP/8Rr4vqNG/TUOFY/B3Zzry3CAG+/Os6qPJ72+giM4/VGEJtTTG8X6PjdCnYjetabj6A0B2pdqE1ZeYs+27T/kvc10dCbu8d+/ylpZG11JR7+3N/Hf3zXfWRi4vAA7HwI9lk5HtpWxnAaGXji4UuLMV2FqYkBTEZXm609a1wWxrcsWmoz1IDTdUKN3blGZlcalFpH71tbglB4phWng5eWayEMeM7s5tB5kgCxRUkBxcRmubEsDKpGV7VJXLPm7PVY3TRxmM8uUcT/tebtgrueK91PRZtlGRgse6pB3z/uhZb9BZV6rZY9pZVPA/chV67voST9CO6bctPBLokQbDujjgctFbilCZjJ2Fmh8+eiJgL3PEYmgicDTuPyGiuGSN8ZlS8B99ExupAD7OTmJOjx0SEcD+LMubtiY/NcHBzuU8hJaKttjlztalSrLdDjqbZitEYANvRoQqqBLLRV5FOurmXJMMe8ZGVPiSmi1cvqVpk2M4rBWlQ6yn4DPj5zEqNa+gDzC3urpk4OUcyuKz29qgrdyBPigkPT0/jXqDC2tVrO9I3StsggKdnWvT/ahz1NgXuflWqySzrOEit1oRPBehZR6NZ0LVYh/yzAqCtceEHKjBRw7uPcA/w7u1NYOXOZNhNQAHY7Oztx5anLCuVkDVOVDZOLlWu6qvJ5P/CPvzfe+OYfj+u7vfsBnnkkoPl+FdxGJX/OuKmGzGjUVEwYP+e1GQFrvEb93KL36utzWMV9MboxTwK8EbQWDf4kcBvfq2g9IrcHXf+tALm2thJf/Mu/jl/77ftjl1UmDuNgHxYQEYItfkg2EXN48mN3lIRC39j+25rWrYCny2hMlZXWizr7+Emo91p+jtV4U3nDjQs1CnTFizobz771RmDweBLc/H1qssvq8AzNfRl5QQQMAYznuwbF/V3E6ah5JuV86hZzjFA0bWqyIA1k0i5ZYiXGYAo+BS01Y82dLKbsuVbYVFL6+4LhOyLmdDar42hcixaDMXD29bHlYhDzXlLZKbgNk87H8WfjVlXPmqarDOXjbOU6V817QnObLjha5KXSPdvYOJ6L345i6TBzJll0WM+tAtBylUrQZueDo6M4T3LKBp/aqRYieJT4Xwpqzy8BdlKMGJIavq4VWXRoC7O6Hqtrm6zJKTZjzwls8S1aF4r/EgTRS08mjvItW0w5i2Xb7W2LMy0dgl4p/caYa8aVdfXSlaMwmJtRlC5SeQqafdvOZa8SlK5BCv+0pJKIg+8e5hiytLQOdrpVnfAvZW4pDpkKoj2+Ajdruhkxf1ASkO5kBY/nOiv+uPIM5hQufMd4pbQ6BQE5sylP8DxOWbGblUUm1PUDZxWJ5Xt7ew3sWCI6md3ej/zsKkhIS/HtL3xp/Ju3vSEOVrCPJJ0qsFWF169XhW7u9ypM5wBofl0Wh7BGQJvDkBEU5z7Tz+H0XnyuRW7MRcA2h+zcI6f4Zv2ZuQHX10bwq2DUfmeZrZXYXF+Kz/zRp+I33/+R2M9OB9x0mRvHJq2UZdY4k/1mwkdxXywC4fpszY1antcLja7J0rz6JE/mJBmXI3jiMwaVuqmaWyMtO//drZapC1YCtsdVHEtSdXYGD5vbTqDTwa4RNcpzAVxqQ0qPbTKu9Es6xqM0D1gDmfeX1qVkXA+i4696nX5YPHeqHViVnPZ8ORC7qik0kuDhtkWeUz/n5MFvWXMc/CQTpbu7KiNdsRGs3rJXXT6uJUI7ztiLGrQDSKYurqEydLS2mAKomBAsBVhomENr/vxcAh6uA3JKdUORkEVqfVfaGGOitZsWRPY7wx1JhWebHCgpvS3M+vo2zxTvlWkC9Xm9l+kpwJVTAbNVps70jt+pij+BY1hrKoCZLqF5gRkj8tSoaHsduXtLbVJ6amgVd7KVx1et9ravMTaA95LyEs1cltBXaopTHjDfqtJjj4Vi/mw4y4oqsugYm2MpP/yrKkSE1FLMgvuvpWnInd0JcdrIIslBZhXZAQXJoYfc7/baQAkBeQzfe/LKJYUrsluEUvsAzSu01Pmd5eV4/j3Pi7f/0s/GyvnVSeuldj4mckM3PImssggbqvwaDZfRMHo6wLUIO+o5nwPX+j2e6dMIKvUBxoesQDC3UUeLae77fu0kq64K+CYol5dja2Up/vRDH413f/iP4pgNC9WVHJ+XO0Wlv7AZkD5ghh3j/i2W1wOkFai84BXg6vjH53Wx4lEz4ufchTg11ipAvals9dn9iOu0UlAjESXHXueXY2+VURRX0cegUWZzywQcb7w61roZlbycliSTfXWS+RkK12RdDhXhvYEN+j74AioINLlROScpHShAsrSRrbkKdHWuPEbNVVqSpUZpPUCcj3yP5ZcTeMf9bEvXllydm+m+c+xXQN4/ZyFVWYmdbTeJJYprqf/NmByFbO5Vzlc2cNXc2bJTP7u1tfU4ex4NW/UUlJ0AzyxWDDqCSrZNe/dJ/1JskWueTVjtmQBrb3V1K46grLS4YS9UQKGZ5fRanz6fn6zez7hooZQYLCoI+UzRW9BSVmDZqyRes5bVJLA9ZE1DUD6dSo3lBCi+R8XLClKuEc8dwFRpNCaHOP/OwJe2KlmYZFKa5UrFxACmikVg7cKSwh1gOUF5OCYpxK2H+rhlfTcJN/FiaC7k5VA7p9wzOrK5TmnlQYZRadXra6vrJMg8cfExeVAyrm0yGKxN1+1kHdXtC/Fv3/aWuPC8C7G/33PzvI9HZbcqwlXGz/0+Z6jMgWE9x3M4MMrTRbgwfrd+7zQAZW3M0WJZdOMqCOYeyN+rgvN2Hnwc5DiBFjpTTX85zqxE/Lf7PhLv/9ifUctibl3pLdXAwB75mp/WSvV0N0gFXD1D7rx8iPG5mvBtMSjV8tN89sRkjqMwzup9uqWXLrgivG29+D5ep9EqsoZDcgGJHr0dy63CXadPAe9u3bEJq7SApt3zvpnM7LiThLCjKnKJep56PKoy5TLBGoJE/jbFa2hxT9MgMC/V8vX6mfSA5yNTknHYZOYlG7a7FaedFcRxmE/q97hl+U6tzb7npnFCH9qu+XaQq+emuv4EYqkzNEZrlqJK92KgewVzsCD8MJZMKscXUdj88DA2N7di++zddM8TtGgNal45J9QCEPMr5JER5Fn3DcWeVXOUbrG1LbIwldx9FAd7e7zW+uoaKxHtox6nLYWhzBZM034unRzeT/2o0Xv+NFfql0clNMGygmNTPkvJO/USzBjXsoBSZdLU+FRjEbuTccxMUaJzNN2WVnQFT9kPjixQxPxRlUTkk6rsEJAS7Jbh7ibj0ek8buLaS/1xBiZl65z/Z1IV7qE1oALIsyHrj59Uwqw8U4OlBTcm7k2wKxZhs/6y+oy8OugKsx6//OafiRe/4oWxc3O3eZ+s7NZ/6/VGxX0Eu6cDWv5uV4h7qbfxvQp0VX6dBGbje3NK60LLbg4xvfn87ziQ+voouLzJPYG3uMPKzI1gZ0FUDwp25Jnl47j/PR+MD//ZX1DzYYzOlSaYPG6h7JiXNGEKwFJDsfr+xyoPdXFGbWMeyJ1EnnGH1MBdOd7WBjc1tcgsQI3fRRdL+nkvJ+Uu4o2BWejTFLqZhEsaMv36poXr4ON7ukZquimwKthBoGVS2QTsLCCcoGNr40iStR22/4+0N3+zNSvKRCP3mJnnnJooCiymEmS0AcFWBLUBhxZBhEZFwQEstRnEtu/9W+4P2qgItkhBMQmoNDIJCCJDAyKlzPNUdarOkNPeOzP7iXjjXStW7PXtc7idPMXJ3Psb1hAr3pijb5YMK+R+LNtDj1IlvRTt1qX5KERQ00WQTu1fp9dY8FEQZAjikJZDtRrTrll0twbYFL9dMbf25sP0jhbA6/mgsATJHDlWsYIKGJnFhLrwVOtX1lQaa8Hk/dP02QgOYu1TVK3ZPXONzHfOyfEJkonFUmosSh9BP8F3B7miHbMFS2n4vSdvW5Fxq8ix630Ll3K6OpUbd8/Iox/+YLn2huvk/Pm75V+/8AX5+vl7LElZe0cyV43ly6pGhXnaewNtRD5RzPFmWkXiOu6pAWK8Xq9lojhz3Vj2jgoTWvQqjkHjU1qydBHbljT/Qj9ucqQg4Jok9hRvp/sDtKT/LdF3MKTuOPFDM7UoVu8v5+ZLpV3tlQd6aLungPYRtIUfmNOL4mHmSI8WjX5fOTEhZDabynfu+k5JnYi82aJEg4lafYzPe9az5Cd++kfk8sFBSiGpxRAyf+/x+/hZ5tNFOAkCVlYQMmbwHMUzP3TPELgOAWJ+jvnsiKy9h/U+y2DH+yNA5vt6oEHwGrrWiNgTRMnAeI9WftiRY3nba/5G3vPxT8nWBCV/GFgBxIB058FVSFKlJuD+JphISHjV/FQXCppLDOjoj1vvRTRUkxcG+azRWCLg07xmzJn+vrAgRbtj122G0AetCOYNFEzOwSb6LgtQ0bExok3bf6SeXsZgS/J0NdXBgAUfCSxFLpluIWIwzqVEg3YCfiJR1+m5fdQj4bjfhXhdaqXZNK67frZWWR8XYLwh1aAwEq8hCvqlruWshmYzvjMlJhN44gHKAmFrsgyzdJOq5b/Z2AhkXmLKozTRvw5J840Z0+n27LkbLDhFr2NFn3IedL5uIo5RmBiF0h/+PTUmCBPaeDQzU9x0Nje/1PFqKTvTiTzjyU+Uxz728XL9jQ+US5fukQ//87vkPR/6sHz3wpHszPX90ND1h10vNKhGU4FOLc9VtSDQjU+95Izp+iH4BSoLNC5oSllY5vqa6Zd277Ksei5R5s1yN933Z8/wXoSFVh1YrXNI2Gd7PiJunM94R3E3Pzb7aXugOjSE0epDQz5cTZNJATapA0UU7CrgkcfQh4e1sPw5t75UU+OpTMcTmW5P5bt3fhe5faGKCoFV9xaCL/Jan/HUn5Fn/9LPyMWDfd8XFoSvnSOyny7uB9+ReXXesyGg2oQN8ZmbtLf87iH8yMBZ+In67PJA4gszsPX+7t2fF2poEps+j5Ipfy/Xj0ayfXIsb/6rt8r7PvVpC6VWBsFweYAEAJBNMXH42qr4MB8AzKJzu7epmGeqZO/JsmjCigAA/HjDTkb7mQTLsHs8w/xidA7zhcGMyU3jfQQDLVXkHB2HwjQ6NDmNcUJlXzRK030Kep81ffQgBGq1x94N2zQTD10GMaFKyfFyKTP1iypD1bmOvPEoYSME5kRTJNe8zKWALINC4H9hKkLMHyQNoZIG9hPKUTVLts/16vRMRi/ahd1UGAMBwGjBw/TLgRho7In1MkOsM1iuIbXBsiWBdACoypAgyNTam9xLgChMcEgk9/y66K/zYsjXnLsRvdFMgGvp2IQlV3fUBFrJqWqrSCbXUldqxkSftdl8u6QXLBcrecRDbpbnPfuZ8qNPfrrc5wH3k9XpofzPP/n/5APv/YB8/DNfkflsDr+t624URg2APbXFzHIOZLY/9EdRAPF9hOCJ9USyey33xfNeBBNPwYsuF/j5dIldi6eJOEQbGr8gwIVi0Nh7r9VZxgBXiEU+WoBIbfNVI4pr6g8AD9oka7mStli6kNYPMuYoaOGcQNiOlWjA4xhZ7GZZO5MQFHStprOpBaicWEQsBYtaZQVl1zQPELU5n/TY/yi//sLnyP7ioKThZJCMZzWeh3jGIpjx/k0AdbUK0NWAXO9ZGavyc+I9W29+85tPo4MyomVGbS5GBIIhUMugmKVgfk+ii8/kgIfATj+3CgHHx/LG17xFPvjpz6gP2kwGNN8wktD8eDRnBqmf74u+njj3PJ664SHFgOYqq/Hnpg83PVSTG4C0ErNrR8wZS1oIJPqasrDlmijXr/i7i61etTmYLbluUSKNBE1Jmr3qoumRggKZsIHiaCTL5ULue8O95UmP/2E5Obwo3/rut+SOL31d7j44EO3pxYJc8XDEteutaaUFHGA69+GnijN0AHEfXaSHyKx4z5b5aCLjCI0+veoJ16NnRs80irF7npz5lBxwg9mz7FXQZntzKGkCPsbKtGvBcgUxmIm94zz9o6dLA6Zrzt3kfNsBsTENo6QYGeXaumt6gRYpsEM8Ea0moh3Ap/Md82WpkLE8Wsnj/8OD5def92x52OMeIweLA/n2t78k//KRj8v//ti/yUc++VWZTWcOyAR3NxWyur8exGJapmanGhQtKEiD0EQ1hN6zKhDMgPHsc49MoLN2WLWgtU3DmtdGMIdgu8anmmvaKjxGDx44VM5YykHTcfBcVj8vgAX0xjNIYbOmMpFmmftWhZAYOV1Nzno98t9aU3z9HH7W+Xxb7rlwp6xWbSHpqp3BnWHpDqdb8h++/6HyX1/0m7KcLL3VDwCSvvu8Zg3fSAc68/YeryT9DV3bO2tDz8n8JD67yy+COySeg0EzZtz4uBAZXfNkohRQN7ZlYOtSfp1OHDwJpQd++oz5ybHc/mqAHSrFV6LkQUFUZn1/XpwoKZbxuo+lWagmpaACXjFLuFnMpPjYFZkRkqL5bks31SA6kVX8SwK2D8D+piRHvwslUX92PGjMK6KPIwNWFCzinOJaEOxKtJ2ZkE/l3Jkded5/+UV57GMfI8eHJ3Lnt74hH/7we+Vd//RRuXwiMpuiykuU8ggAYEgIfKEPjXsfAa8GuLCpZ/W1RHojw+E+lWd5ySskVVdZuvpia05fNAeRUepnQ0IPov5Qdsyu8Rf0DnGkU8ydo2HbmFDuzoEUfiUNrNJ1Us1RWzap/w6mNWi1K5lM53Lu7L3cdIsVsO+YU1fKZdUFIPBB2IKkLy4YqQ9XzZcjBS8vR6ba/c33vVZ+9Tk/Kfe64ZysDhdyz93n5ctf/ZZ8/FNflK9860jm87lpPxbI0ST4O8hY5RNaSWrwFwJIWHnE3QamWXkGpCkwtbEwzz7oylapRClWAQQmRNL7WF0ZpqnX99oaqM/Lo5ULo3SQqtSCIBfyuugOsH2wLvE6Cl4DHoCgMDRyZWUXPoP+/3guq0CKsTf8zv3StM7EwgycJ3L1RrKzo/Ux77Ji0EwOxxRh2tXxbE3UlwiXxS33up+87CUvkMm1U1muPAUjmGN5fodALwPOJsDLQJexpAdeQ59lvMn8O6/hEDDavFSzi8xw08OyFhcfzO+u5v58zRDKkwGR8LmIiPoTmSwWcvtr3ib/9Jk77EC0EhgYi5bOikwoa5L5OwTmVXBkarMtqkcTstdZXI84RkpL5cCaA7w+16LPLAy/eVX1f1FL0EPkfgUUKa7SGDZ5vdUKiZbmQD0IZOYRhHVscb2wtsY2ynsOj47kST/2w/Irz3mmPOaHniD3ufkm+eYXPy+3veKP5F3v/Ue54xtw6EEWAAAgAElEQVTnZffM2cKE6J8ZIlCOgwRafDeBkHgNwTEyvWIya/xpbE6LtVynw9YvyOfpujRadNIo6dtl2HuPZiNjiAe6/K5mbWPUtTZl+xw3jVqBSO9IrsxUg1MM/Fx4k2OZznflzO51TVsXjh9iE5/lQSsW1FCQWbYEyeOadqAm98loJPPtXUs3UI1Qu0JYZ4iTlfzwY26Wxz3qFjm7syPn774sn7jjc/Kpz3xTJvPrrDKkkq366mxlWf3I+wUiwKoWUjDGa3lrni6i5u9QMWnrxAtaOw0YhXvuG90QqIOp2qw3Jw1J5SQdBGG2BZh51kOZzkJppaqNf4I8O0TB8sxwf9VKpG15kMaAogBIaFLnJ4oqxNJ2OIM6L+wjfwpw+7ltGDXdF4ZYTsfmJ/TSf42Qq2A3t3JhR0cacAJtmmcfQT9qwkRTV13/e525Qf7gxbfK9Tdfa9Ya3kPfY3t/FRYyNmQM6J31fAZ72HC1n2XwyufwSt/HNbZozGjSqVJJW1UkLkZ8YVwMglEGwXz9ELj1GAqZE78jAOomzdSMedvb5P3qs0uaHZm5se9YuNnNfUXCosbGgs6V6xfIgwSNxFTHO895YQJxjfCLB5nrYSwHp9iWhlU99PAi6KPtqBDh1jQjd/QjOqv+BxMKVvv4uJb/4Z5kbYpgZ+H7nj+HQsc09/noPCBisVzK037+J+XZz/xZuc/97ivn7/62fOOLX5Z///in5UMf+oR85mt3y87Zc15xA7lGYMBVQo60wH2vDNLNN8GU2yPeKEjw3gguyMwG+4k0WK6BJNQwnQqiMEVBGllPGqfgE+kujqc3Xlt/e2dNTAazJqOv5kZbL2p3Rmco/FyTu9W3u5Dtnetke+csGnYWcOMZxTqW3ntWIxLpGXAVog6mdTjQ/41R03G2vSMn2h3BNEjtjK6Nj1dyurWS77vprNxwzVzuOX9JvvGde2RrrO93k6dHiXIcTtR1/cyP5T5Nb8dTwoEiI7cwTidgTxkA3/b2Rx6cwb2xeRSfeXFVwZ9rgFMDk2yt3X1B1l34C7DKg4Wg9enrrSidtShCVHNlyCeyWi28wwKLR/tYjC/E5HZVnrUED2utVuAoPLQEuYBqbaz40nyhjHZVeo4WB9TGRMrC7u6Ogd3BwX4JluHzkVaCABeby2QkO5NdecmtL5RbHnWzHB0eleCgTWDXA7aePz6fgd6Z52fx3PZ4Zb6uhylD77sSEDYtfvJDGlQMTtAeeHGhM0OLz8zPG5KWM8OKzKXco9W/T07kDa95q7zvk5+ykGgzWZYKEGAExfTlIf3FbBmimOx9zgytskTyf1nkn5sn+f66aZhhJJrIGE2QwAVef9EPh0cGgrDdrOPdwRllGM2vXEeaLCigoOakrf6ahKfPYQcDHa+O0aRUs+zU5qBgIogEi9KwanaPetyD5Rd/+nGyvTWSo4M9uXDPRfnmN8/Luz7wSbnncCo7O7s2NDAagMZopCHjEytphOdWwalqdei8Xgx9KYqSNJAFo7j+BHsGbFCC5xwKTXoNbEv1CHlilMAz2EXBigy0fe+6BgnGgNnYtd6nzULYPTUkHnRWzrB6od68FZYDDWhBBX3SkZq/z5y9QaazHa10bs9j0j/eG+jeQNv7/TGJ3FrSTC2wCAnWWzKb7chkOrNUCQXi49WiRCrreJaLRaluouZOvbZEC6dOH1lKt/NqmoV2A2ASc41oLufb1sbbOBkNaWUXHT99r+xr576xFE3pVA8NyiwSrXtBhQaYTpOfzivZIGXHfX7kAZaa5IEdIZVBa5FqHqTtp0WSAuzsGeyTl6Ii0YoqvKN8jwNjfshwNmxdHBtRbICBPjj9BmBWV3cs2zvbsrd3US7vX5apRthqipHnFNZuDLD8WEDL1kxe+Nxflh/68UfJ/v6hgT18p3xuqx3y8/jvEMhEUNzE/zMIZszogVXZn2TyzWO5EtDZuJh6sGki8YUk1KzR9e7vgWU88HGyebDRl0awa4FmJDunJ/Lm1/6tvPsTnwDYecJxqTziVUjga6n5a+hp54wp+B04hxiWb4zTNTuOo25uzaciE+2uo7djMfNETKYuPiAcmjXCChFj8fntu2KABw4u/Q36u85dAU9/VirFO2NFXhed+zh0quUV/5XljK2sxNITHv8gecSD7mNRanfddUE+/a9flH//4nmZn723R4dRw6x5cH48XZtZB9MyV9e6o8RYALfZmwKLvsS1KS6BxTRXOOrs31IXFUTbhLZzn6CN2koVzQDfteZv0qMaiEyIcqZUaMG1S4uUMs0EZj4Wa6YZDz64CkjYdG/hY363thYmaO5Ezpy7DjUxKST5BCDMVXt48SsGbXmsHbx1TbyUlFbfUC1RmeLSaqCuULKs8RkhD840MgOtE4vohU9oXQNm7U2cM1YOYVUfWFci4698wBdSp2DHoJo5yx5ZhZRayJt8gJYKlkuL/KTei9+YJkP+RTOm8SiCd6ERtOphU1s9B9rE1daHgiU9HaY9e/i+lTGsoMHxVME0FFHQlEdqv6ZpkqBgyjG68vHwbNh7PFVirsWgD/Zk79JFJPyrAGsyASMytfksUpHQ2mgsz3na0+Spz3iSXN4/MH5J7Rsguj7uzOOj4Nld62Ce7vLB8GHGFO5LvC9iArEkjyHjxqbrBsEuP3SNEfuoeqheGUmrwvPzIbSOA8+SdNHQqHVtbcnZrS156+1vl7/9pw/LZFJTAqJ2Z1qSy4pcUPWDUWuKgAwfOLtHV7+dXROAJ64NgyD4WWTa5UB7rU4Sb5SE8fs6oUE6rnb49p1tpRE1ayBUGesdq5nrfSDkU1kutZQUzF2mQXQivgjoaCujSfpwyt/rxrlsnazk4oXLcmlfZHf3OhlP5ok5IVwamqmOhL3zAHamQdh3lS5QE7Klk3WhokaaQovTaWg3bJomg2PEicxgwyNeIYlTmDBKBpx5fhtqHcKn1ApZ9bnFv0ezd6B/CERkhM6oWFnEBavyPUPhDeDgz2s0M68CxLJqPAdnzl5voKM32XqF2qExinVdwvWWPAZ2asREgeDtM2fleKlVWxRclzDzBuFCacZaPakQhDbI6G7uFT0is2to07dS8zqh2SCdQCMp4UNsTXMQsLxeZ3BwEUAwn2rurAFGdf+sB2LQoCIYZp4Saa/SQFuvE2eophXoGJero1q+T31idoQQPIAmv1rtxFPpQ3WfLMRx3RiYY7wFH4Im9VerH1rZPmIUkHy/NQGv2J7N5Wh5KHsXLliQDFbWn6G99qxuJzQ+NVurkfZnnvif5Nm/9nNy+XAfglgAuJ4wndeqhwGZl2UQa/hrsJjF+3rAmPldvibiQ37W4JiGNLse2PVAbOhF8TD0CGwT8GWgI/OL/6qEc2Y8kr+7/e3y1n/8IKICzXEOswm1PD4LybxuToulobwHFyT5GshVgIp+Fh8wJfMY7MHw4zrPUP3EC9zyYLWbVhM6Saok/kgk5bmhMke7pjDzwKbfmk2qn24lq5WWklqXnNnOCOsGDedk5cDogQcrZYyrlYWej+fbZsbRiD5j9GxdxANbJOSY98ci0RFo6ljiIeEzzUDXBI7UjgFgukxQ9qCaGP7vZbSsSn3Il4qaKxgLnoOu18jTJBZHRqnf0Qcaz4YxGfMtxYRgfzA9gW4yp0kbdT1BbKiLCB9n8d9Z9Z8aQKSM7uw1N9SqJKEjA2iauXkQ0PJaWsACWmAYYE2mU6uGsrT6lDpwD76I2iBzOd3HXLQa33MdHxPbizRtJmxvI4UeOJ4f6YX83YDB/a2gRFM82D2qouiaegucAu4w+VN4g6Cp+YnekSCZqPOZawGU60ShFnRpplrPx9PrCdaLhYIdkvmVZqBNYk0NOEz7ZVSyx7D4/tPagIoxqN6EsbhAZvPTOaMYOCjDE94pkHnUKs2SGhV7tFzIpQvnLdgIYIhns+WSgp1VyTG+MJYnPPpH5PkveJbsrzTXrgW7DHybeH3kYZEPbcKMeE+kz02gNQSC+VlXAs4ylwh2GZVJLFeL8L37I+gNLUaWRglKERAz4CmD2R1vyTte/w55ywc+KNvbc4sQW6yWtpFkXH765cRBgCYFYy7uGIZjOlR0CMAYTQj2TMfDdk3Y1gUjNv8dQqpgSusAjF/pOXgwsyEQpZovdM482DjUNDtWwKgHEmY+jgufVzDSCKxYBYT7UoGKveO8iHAwt8Hvpo0zVbLXhHJUY4nvIrMm4+O6MeIyCw8RIOPvmRES/BFw0YbuMyCFdAI9DCY0ji2akOLBKgFH1AAtqwD+M72uZ0bn3hahKQgfGWSQM4f9i8+y66z4JSlJtSa9lkEmAJ9onVD/5+65a33/WXaM+9WCXQPERiZIHjdANhIZy/YcPrjlEiXKzBdFK5oz4RII4iH/tHoEpdxWm1GIfC9eCWsF1ts7CmhOnNVRBbBHvpD/RmFnL5od4ocsCtoap0KHUX2Rr8s0FHkR1zKeWdJ0XS9YP+grsz5x2hjVWkEdWwRjLcyOZsow3eLcMbUB5xdMgrTcmAgZSk7Tp2tjrOXJ8mfVj4zVURrQ56Fd10i2d3fNBH3P+e/K1JPaVZ6x0nHWjHckE+0+70FKCnY/+OBHye/81+fKcuS9D0PZQO5HPtNZQOD5zpgQhWw+q2x0+CXzen61plyk6Oj4rAyWkeZ7QFroK6Ye9AYXP8sTHZpgnFAPKPN7hsCOxBIXpIDe1pacGY/lXW98h7z5fR+Q2XxmQEfmFiup6P38PGp4fK75YVIdPd6j/xbfAEuXUWJnuaFQUw8LD5DRH8ytJjdHZs7nWkfy4AeJ62r2dj/R5ZrQFqisr4MkDkltzqpcFDVDK5OJ609QKgy8oSq3IOmcLDmVsYmYFwMW4vrUOVfAifvH7+PeRrriOAwkfF0BPijURMKGXzV24Pax+TrWGorVHL12YDywQJcMPh08w6pS+A+aaiJiUrWiHq0S0GC59eaJNGt6JRFaBAqghsot7DRg87ScA8/pctDVAJGdM9fKShmdMnvXtip4s/xYnSGB1pQPC7SYGNioOWt39yz80KbYaacQ1m90S4N1UqgRpfTRQZNygcv9ozE6ksKV7XFBRVpT4FtGsWtvIGsNH6r2ZnsbBBU1sY6narrFuFgSzCtel8nG8xItLvFMhZUpvRJt7O6Hq2e2Co2WgmDnT4srHJm14+RYrSOoZ4s1RuSm7YV/bhq7t12qYGGHGEJHIEQUbm/TMchzopAEUy9u1N9nWuLtdCV3331niRyloGH7MLJGP+ZnHZvpcywPuPf95aUv+Q0Zn6utfrheV9LsIh+P4BLPVP4940PvWvKB/PzIM1peuv6UIQBdG4+CHT/MgyvSWhbn/IYekG0aWPxu03X1EFezTAE5Iv7WluyOx/Lev36XvPG975PpfCZLI0aVVKtZiCBnodxq2kqBCvrcSSq9lMeW59loJWSKVrndE8W1GK2XiFITg77T4g6DtNIKDl5yiKXHXMMzp74DXbM3rqWyC3kkDBwe722nDSpXC1sPMIua/M1Izax1kLGt7W0yjxK0qgYHXx2GGzp1h6jX2P2d1/TAo9xPQaFEOOK0V3cGow7r+yLNRi2+dyDaNXWgU5+ZJ3WDuXuBYs+tKhpOEGC4FmZaNSaoAR/r6ShYa0SgUkuHRodoQvDLYzlZIalcx6xrNt/ekfnuNSV9wvbS1hqaTfRnxwMORksGqdGYqiFMZXvnjGkFpi3XwibNvuUAnbiu/B3k7PN0jYsmtMjEyj6cOmNnD8DQVNXozcDO81l9o828bDXKYeZTc1/t7hOqDSVhkXsSaaCaP+mzd1+dc0DYVnCKVTMy0DCNSgN5FnK8OJSTY7WQVAHYtOZ0NsCrtEACBT4zvnpyS/XPUUOlcNrTTitYYqO0/qher22Z9Pl3nb/T3k9eEH/XACTrRT9V0J7Kvc/cJL//0t+Ss/feFisPmAJT+C6e4fhv/D2DXcvLQG/xvGVesgmchr7Ln2f+0cOTPAYLULkaZMwDzkhcN6Wa2oYkgHpY1qXuOJYoma39LiK704l85H99SG57+ztkNJvKYrUwUyZylBhs4L44WAqbbsJkmnGc9XCwH9rAfELngdI0FLtcircWGRweaDMjMYUhChggdtprwEAicylry4oaHslVoykdyBwYjQlZmSsFO5TgMlAKaRV8Pg8YpXIUlvXxemRj3usIriQ6liDT74qmE/x5+bDE+XMM7d6bfOwpJTUfD2PxyoxeDZ7h2pZX1SnlZb42b8hpXaCLCaler9cwiKT0T0v+r0gngzRspnHbgHLo2/OFUH+kaXjFDw9msVkpiHk4uo3p5ER2ds/IbH7WTGfsjYi9pwmz+qMj2HHNmTOmI5tu75hJDIEpJ5YkHuvOcF5mVvN8uijYEFxJk/W8aF1YNDG1H9douTcKWKRx9KSDtTMyeERZoMasjSN0FTf7nHcOoF+ZGl4BGwVKM6TUwgi29iExW7Vb9b2xfpG90mmC+6TPM43NtKKp0Q7AbmFJ/VXe9jWyprgIVKnm3taNoHmOtmOBPnHmKCJT6sAKUtMq58afjbGNrPOBBtHcdc9dMKOuBZsgoEXHZSbN6USu3b5RXvai35Tr7ndWtA6qtckK91Fw5Tszz49ac/yuBzSRDqMwMIQJGSD5d4/3bMKPTP9xT62CSst42w2JTKo3gbwgvcPWm2AGtU3ITKBrAU9kPhvLlz/2Wfmz214vi5Emfp7IUsPlWe0gho/XYLmuyTBKCvhdtSEAUFywCBIWBhwkygIYwbcWmYHF0Xlui/nASkFmfM4O3zANMRLTOYcfAI4F5jWsdmRQyiyse0FJVg4M3R3w0YfBdW+kM6gbhWVHiQ/zgeCgn5NZ1fw/dEOIa9Gs2VqeG/t7tcWdjam6KQjOplquC6Y0tBDAe1hT0b12yUcKxz0YqTI2ariRVmlKtKodXksxfs91RyoBMsFMWQ8anDve3IS93qkcG+Y+Oi/GYYDl/j0Dl5RQruurVWrmszPQ/qxkFfdd9wFBR5FO2/NMxq2+Vq2aos/x4uha4cVNa1nDxx63KQZ8Lj8nXcAvq5rMuPidS4cBM01QG6NpHw1SST8NQwvdD4rA5z48bezBSGKgabvfamaG0FLNsgQ7M3v76seGqlHz43zsLOioJ9oZQkFlbEnlq6Mj5ECaW1V9dmM5q8LDaCT37F2wPLf5bFZcJhG0mBxikb+xgozFpoCPQEhsS+9FIThGcM7GCDS66547i3Ydz5xqnMi3E5ma73FLrpnfIC/9vd+QG2+53sAuA13kJfHMRx6R+XsPlDZdE3lpD5giMPbOX6TB3nvy9/F5BewyIDUXfQ9mzKEBDE0iTyiCTjxUEfC4wJpusPeVO+WPX3mb3HV0WY4Xx7LUMGqtHu8MC6Y19o2CXZ018FQy0ueumfICgPBdTA+IjIQHJRKD/t60nikTZI9qN8WFMG9Ka8qIbf5WnT7k5LiJCybK1kTAddHDbNpV6PwQN57vYJ1KEnMmvgz6+bpWS4FkHg9N62dYX9/iI3Qzb807c1D2qhm2tuYm9OLLujYhvFznpv6IOn8UaqYEYPRsvpPWr5clxTpfmBgZWFGEiuQo3/IajyeWUOzvM/MbIajYC4oQEoUL1NpUpIMWgoRy+LHgP6pRmPbticiZM9fIxLoN1FSIeh608omaPdlto1oi7KGWXudltsYTme3sAhAsJYdjhZ+KRQV60jSBKa5L9fcg9cVgOJjG7PXBxMeAsCawCDhdCi7Yn9Hf7Z24IXxB6EECOQE/+Lu8y0nDrqA+QpOzaXq1kmCZ4ZlqhdVTA7vRaGZ5bJZ+sDiEVqjlvkTkYQ96kPzALQ+Re994X7l8cFHe84F/kG/e9V0zMTYaRUg2Z4k/BqOx5meNpK5977h+dVxuzt06lfkUIHz+nvNuMo1VXOC3V01bp48GvWM5N7mXvOT3ni83PeQGWRy1ftoG6IO7IwL2Jq0s840e6ETeFWks87RNILcJzHq8kWto/0bNLjLyfGMcXI9h8Po8ifzMTROL32XNL5u6TPJSqeXSkbziz98gd3zrKxZsvtDgAmX4oZKKNw4HXpXcpmpmyqAQN7WOo1bTz4Qc557BI0ZYQgCvHqe6VjC1socAwa4yCjK5CIAYdWEMcBjBbKmRYgUYIQ3bgSlRpy3gNgQRIgwzsGUipLkzSsd6D82Y/JeMnABeJPaQrG/M1AGjrL+b9+JBimNgMEMjnXvH+sJoFVSLfw0tVTL91j1zU3dq+1OEGuiXYOum+jjghZQHmlIjTXE+eI8XE3ZtFb46Tx1w06KBI5x2BnZnNaF8DK2FYyeAIm1BiZrtcSrogoHRQqCagBZ+dkbsARVFTTffX82B7K1RTyrHO1jUGGBtLaR8pnG/TLMuBR1CxKw74cj4jV50rb0MJYUcTfRGXVqNw4Sphkxa7zEeEc9YqdCDdbNV9a7oEYRJK1FwU94ymkxkS8uqTWZ2rg6P9mW1OpLVYim33HyTPP5Rj5FHPeIJ8uNPfarsH5+Xd73jrfKqv3ytNUidTqZN/Um+g747Rm8iYA4BL3FM0aTYmighCE/GW5YGdNfd54vvNgKWuUaCZqdJ5NdMb5Q/eOlvyfUPOCcL1+woBHOf+N64rlH4iN9fief3+GrkNVeLBXmv4n1X+i4K312wK4xisOpEZdiRIQ4BXcOgUtmXTYPtaXMNCIpYrt273/Re+ZsPfVCOZYncodDp2S16IbQazmNY6tbrfw4BF5gLIqHiNTp+Bl6QGRVCDUEhddxer9CBKjLyUoXCv4t2+1bLhWmVZlCa5bQavUnsxtCRqxSlXAJRLCpte+3Mhe+LGiuawrrUz3SNTtWZSDP5d18waGbuj4lzK4KMMSzV4LBHXJvyr6kAlhhZgn3yNfodNQjSXQUISvXVL2KSus2n9SHZfvmHYJBJS8GqeE3WoE1Z8CYStCNtk05AOzBqMcBDAcssEP5OAhmvOXP2Og+Bb31R9TnMEa31N5FIgXB6881sTWDCNFOZR+bSHq00Ezp18L3RR0P6i2eZJrZNvhzHdICQbd0YPnUvOG7PdY0wMkcIZwqO1NhDTqb7+04tStO1+9CphPut58BMtupn0yTxYBVROmQ0cRbi9N30c6q/DqXSxnJwuCdHhwdyfLQvj3rIA+Qxj/5R+a1bf18e8rjvly9/5bPy0fe9W1772jfLP3/kX2V3RwsuQMOKGiPOk/vkPIeumNiDRosxQLitwnf1A6Lk21QuXLwkx8faAqryZDVhsq+m7uvMKyjduHNv+f0X/5acu98ZWWnaCdOkmnq7VYAoQmljdq3vaQSZ8EfWAHt/D92b92LtfG+4MStIkZ6MJ0XNLk8uM4v8noj48feM3hnsIjJHaTFrEj2wa+8Vmc1G8t1PfVn+9DVvkLuXly3KyLwiHqjiaW5u19aDXluT5MXg+6JUVcHI6xl5MWYwYxBjlLgjo7c1UYIOWgvyntqKKT2/wWbw8PYilufjPhwv3gzmwRqQRs6NaY9VMqJgYgWDIyNwDQvr4P3GfN6xykakl94civkuaKAR3NeI0w87ivG2vjxbD9v8Sk2R5vgsaywbTKtlHT11gcDmKkD1g5WADxe1HVNNp3aNBGPAYV/RHOnDKSZT19BjKos/oghYAJMakKCFnvF6FHCudI/ow7Nnrys+0gg6RSP03MASGVnGBEEFjHNqYLc0bQc0Y/vr2mSk+XjGyBCjhByZF88Ad4XPIY2rAFa0BzMduqDiwS8EAtXUWEice2ZrbR0h3ONVqo3428wUXAtAR3DAXrnfVGnYBSQDOd4eBBgKgpV3QVhRsNME/OlkJoeHe7K/d1EWR5fkkbfcXx72iEfKk5/2FNman8ilO++Sw0uX5d0f+Gf5x/ffIbu7Mwcp7StHEzOEZfq7i7+/+R55mbyHWh/3gWZ6dcHMt+dy8cJFWSyPSvd5HCEEpxAw1Wenc7nP2ftam5/ZvSdysqq+QZ6jzJeK0JCiTSPvIC1Emtj0e8YQ0loEtcj7epiQhchWEQgMIrl8tt70pjeVFj+R+fOBmfH3BlsJZOjbzZ/HBetNjgtSGFo0d423ZHJxIa/689fLHd/8ghyfaF6Z5g4h2owMlyaKHvrrXBt1t1N0NL6ba8IDUvtYVWAB0Ll/TRlwE4lVTTgx2IPzJAPQZ3BskcAoedcWP5DSAPAMXIF/o2hQJWm9MuxCYCnxme+tjNUJyE1EWcqPxBdpgdpMfF6pO2q+U9QSNPMqcxiNE2CMKpFrHUcLLGC3bw6lGwQEOtM5W7CHgxQK7qJsnK0x/w2afeNr9Avg200tacTLXxnHBDjZOwuEtCkmoDv208OVKNTsaQPWVgf+M/2M6Ru6xjA/j+XMmesNnuI6W4HlUEkFviz3/dHnokzPuN+WFZFG4eeY1E2z7rCVg/uZz0dkUrim5pbWVa70S7MdtRiCutWHNOFUW+tMPOjHKBdRrezkzTPE3dNlthQ9L8bMmFIzk1bfZuEdLAfhexvPU2vJYFI4hARN1dC5abPUw8N92d+7JIf7F+TmG6+RRz30FrnfLd8n33efe8lif08uLQ7k7977cfnm1y7LbIYUIKwL1qasgVd+MfoJPfxwTmjWbHkJA4b0Gu2qoH7Dne0dubh3wSJFy7Jofp0mk6sGLaeWGD/2qioPvemh8uKX/pqcaj3xEKHK85nPbiMQJ/dL5KMZqIY0u6jYcF8iMmTeP4QaES8iZvWub8YZwa6H0nxAD817D7/a64YGlqWCzFhbyRZBC5pv9+43/IO87YPvk9OtYzNlKuBpZFsMn44HtErPVRLIAJ/fnQ94YawOqkje9SruETDhOAlhx94E1IISlImh51wmoCipRoCl+avdaJiy+B0jSXHgKoMvlevdUW/lhUIQBteAQF5owjUOS7NIDXEBLmxnQzhh4kUNqInvpmZTfBcemBEBHtU3/DnBpBgZcCsEhMhTLzxskaFljp6c7n4sAPSFPVAAACAASURBVEptGKvPNanaYRH+tMg4UV/S6MLLqKEwtEdmBgC26jkWFczyY4xEjFqdN2y1RHL4zAoIatSoaMTcVM6dvaGaHl1oMl8dzWBebizSA0pTUaPYMq0OPq9quq+/Ozwljb6E+wZhpDnfOBAISglMO4oUa9YPN7eRrkyY8/w65rGbX8sDSGDSjiMJxQqYamD5dyp4uC86qP9Mb6DrImsFQzzM613bvDTgRLU73R8Du70LcnK6lFvuf6M86IH3kfvedK3B6yf+7avy+c/daQEtFThcCLBam4gG5nda09Y6FSTLB9fYrtcgLY865n3WkFU0Gn1bLu1fsuou5TsDTO9d6MFCqtlpStZ/fMhj5QUveo4caXk1mlIdhOM76/hak2UP/HrAxvszX+kBXI+nDoFexoYrAWXEM/s9mzHrJrVkkJnKEOpmcBxC+asZKO/NwSlx0VRS3BmP5cv/+3PyZ697kxysDuRotbKqIerfqf6P9kBHKYNMjwEXvU2p83DOFiaAZ+FzEBoYPs0VfFe5ysodtRoAgdPym0zSH6MlS3oP9kGZVtU62jlCks/7gBHVSC9G/rGiQ9bOMh1QEo9mTBtLUU3NoVf9bARvVinxAdlam58MH1DzoA+Vz7Tr1LRFja4RFlotJwJ0XK+oUXJP615Veij3a76UMdoa0h7pRO84sWoqVoQVWnMo2G3X0vlnjyewVcDHu1AE2iqzuDnPgMejMQlCWm1kPJlZ09Y29w9mverrBC0EmQWM1TU7zfGa75xBD8Mc7eg+RBNYKNAkKR6h97WqTNmjCCpu4MX0UUWIdGhgllrd9MZha2/+O3fxhRSSBqS8dqZWY2ZQi36vc9BxlrSHaPMugF3TZiJNNADj86ewqRrndDozmtX+cYuDi7LQBHNZyZndufnnlotTuXywlOlkGy7l4pN3gcMDUGrOH/Luet3IScPFKrOWdzeS2Xhs2qamPKyODhvtUbVF8CLveuBFLp7yQz8hv/rCZ8jlIy0E7V0wQlnBIU0u7lVcpyEw6wmgDSMLvOBqr93EkzMv57si2NkcVLPLjDEDVPx+6LvMZDi4RhJMxMtF7Emb8f7sL4iLrIOfqH/nrkvy8lfeLl/8ztfMVGNVS7zlT3N9MIHGRcnj55jyNZGBxnHjMNqMYoBbiRYzRuKMn0noal6wnB87XNwGFiX2iD836bXEAsakTKUAaVNBgoCLu/TQWO5dCrIwvOmYbKNZhwwcSbiQ4uO8zURiQ6/foZ2LN6Wk3zIQOEyS8JzQLxhBgwzA8uyS1sk5rJnVUoPeyDDa/V8HskJrfpPXn2nWls+zKEAN5/YIz3LQdAXYfFOX1X1wrHKSaRDnSFetpsnonJDYrsnl+vuxTGfbsrtzTZN8HTVAEwpMe2zBzgx8HiWpgDmebVsXcjORuykWAEkhzVNmnCbimTf6ieZPA33QDoQz18CZf5m6eJgJ1i0ClHJIHxZQ5T5sppLYfrgwlIUNG5dHvajWl38sWKzkxtZaqgTzeAYop/EdEVx4znUdrU2OJ3Frj8aj/UuyWu0b3YMOtSHu1MyLsF7wPCPH0XigB0Dx/JRKR+H80X2h44kVUchzsXd4vJ47rayj/ey0W/lUtUkN2HGzsEbEcj5aclCb9D7jyT8nv/ArT5FLe3vgS65tck3qnKObpS84ry08z04IsuFzeb4iTUX+2gM8fpb5cO+9EZN6vL7M741vfGOhmLjZ+QFDml3v8wxwLYG1ZrOhRYuTzGAYF48mpLOnIm++7e3ynk991CRkLYd0rPl2Ls32QCG+m9/nYJM8vjVpIW0uvl+PhIwEFQ+w/s6E1/Ls0IQyS1tcC+5V1OqK49s1Ox4efbeZ1MwsgojISIgEjp5kh+RZ9nCrmVk2B0+qZkkzfSrLpFESp4kmRoBWBgszWJTaq4ahI6xl39gept0zNzF6AnQdHQIBiuZjAoPbg9w3FiNduOfWE0zriFqpJwQSVNo1qvOcphbwKRAYI8NVuM+0t5pqEGkQa61NgdWkhPxPC2px7Qr7emxNVrfn51yT99w8S1UIOXdubiX9YB3wn75mvn1WtsYaMKE5qOCWBWy8xZIyPitBFvAj7kt5Nv3bXgKFeFNpB/Oi+TI+w+jQfY+FPpy2aApnd3etdEKBiDSveWMYn2fkB194c06dvhnR2/M34rPYlQNP4LmK41PgUe1uNpuJdv/Y378ox8eHKADg5nIxwQLn3gKaEvOnYMl1QuS1N3QOFX2yNmf05KZ2fQbAFGC4vbNrYKfaptXxtKAq9C5UU6e+S4HO1na5Jb/+i8+RJ/7sYy01gu+J8yXYDWl4cS+H8KDHzzMNbOL5vDbiD69fPz9tznGPV8fP1jS7TcycE9yExEMT+14AMKOz3jtojnSdaHc6kk//wyflL//27+RodQiwM58JTm8EMzsuISCCY4tMP46BC8Zx9OYSN4cVUGjGIWOLIBcPE1VBmHvgr4jvjMBk9/lBJVNtAdqORDm4jKZEVXWv3aiVM7x6i5l9vM9Y9BGWNY+RjUGrwyF3DbO6bowZWWkutrXxyZSODaXqDHKibN2sOO6pJYnrmtV8L2g/3PvyvkbAQDdnG49VA3Ed1D7UOatGHQMe6Nf0ABEvLWeCgZm9YRprqueYBoMdwR62lUUiEBR608mFfnWkhZa2ob1Rq9V/6WNWgUSBd769K/PZ2cZnx/53HA+S6YMpXeAz0s90Xts753RTSuQl6SaaLllOzcNCANbFnElfZ2tWp8m2ZYKkXNCxddZ2zdCel/rOxXNgAGxAxRG26R4WdOHmXovW9fm1vEEFBgAl80t53rleFMCQpu6meHxZzI+cPwo1HFtOm5oyNShs//CSHC+1TiZrwTJNvqZCUJiIAMpn4judm1acWa+YUgHRhSqaRNWKZb3pNJVkJLPtuRwuDmRv7zIaNtvp0dZKnqKgATYaRzAWmZzsykt/87fk+3/4Zjk8UB9frXIUQY6/t/ys+puHMGAT38/CfQSgHp8t+5QUicjHG/4Z+Hu+dxDsmi+C3T5PPA/wSijP73v3UWrLANJbBF5bDnlAhel0JBe++B35k1ffLt+5eN5s93oI1DHLEN8I5ASICBTxnbq9ue1PXmwScgRVEDRalMTAkCixRHMFWJKbE11yAwB42HUAkkJo7hsztpw0I0r0BKMC0J56GomSTnvOIxKy3m9rU7yR6AtXqvc7fZRqMaQXT7Ww4+H5ZqQr+ijQ3gaBOTCiAdT0EGtAiRZSRicIrg6YOcZXLQN1vyAdmDnNmIFrcj720iDWMr5RvaRI9oZItbRXuz6G3BijaUD1J9JtPB+lFFnx41ZTWr3bozO9TBhwypPIQwNZZdZa8WQ2OVMShzHnmJ7gwTLUJotZDGZMrQCi/rra3glryrJUmRFFJh3nFX8v82ACeQz0sYo3CH2HWxqAYutq0Yd1FRjUlOkuCpX8nUCh/+rT3VvX7Im3nDcAMYtBoJV6dlUoqgIwIiW1k7dbKvRWH2O0jCiYqElZxmNZHl62LgjaNd6EEjc79vgDz1agHNcotcegF4d2wbG4v9l6J/m78SzwBR339s6OHC2PLGiG0pjORTVgvc4A0Nb9WK6d3Cj/z0t/R6590BlZHC2Le4Xg1jfhYtSRf0c+fSW+H/Ek/t6jq8zvM11m+ovfx3Xn7z3wLZpdvnkTUhfmFZLOM9LmiUYC3rQIeVHiu+LvRYL2iDRNVZnuL+Uv/+LN8skv/btFZKpERrMQfVZxUaNEmMHIgM7BNANxHn8GHAa6BP7fmJXoPGYnBrP66wTC++ydruGBF4LZW3SiRer5j+VZ1wr7jXZaEm1rXp+ZE83tAZOc1v7rHdKG+KzWZU2fyAeAWlvdn+qGZCsUSNFqTvXamubEoITL9j01vkPNRqsVIxmrqtuXBGstz2ruBMeyfQ25a2zSamBlWgSKEucDU5isb0P1A9Xdj0yA+2Nr62kVYF7VRxjuBOBY09Favgr0WIFMtT6NopxOd4LgAPCMTV97a4LoyIkxaPXZUSiJaRAQqkLJNQpe2bcbJOx8zjOf0EtLrVIvVWZ+SLD4dV9cyd+s1hZ9ZmwojHsRucyu4F5jpinLZdYEbKT1r6QAgb1BY2LTNGlsdrLSJGx2BnGiaUy9CgRmypzMrB7lanEkq+XSinZrykTNa20FMQIJ971qdB6gptqnC6z6HfamgovOtcy3CA1IzNdnz7e35XBxKPv7l4vfEwWsURNT0w5Ax8fygOseKP/tZS+Q8fUTy0Xm2eAY41ij8NHj4/Gz7xXwMoj1cCaDYQ9v1oX89TO8Nnb67OJLe5JWHmRmeD3E70qD6SDxOTkIJTKSIZBrmbTI2dFY/v4t75O/+8f3yeJkiTYWbvbQVIRYjkrvzbZ8SutRumXRWI/BK0QS3x0XnqahvD4kZHweOxwArIzYGXEYtCkapxoT4wmkZD0ymrSr3LovnBAkoGlS0raz3on0jAfA9jtoztGvSPMV523rGPwOUXCww2aRo2629CLR2TdKpo97YcjKAgjXnLRY1zrYfUNuIRRDfQ40Geyvmg5Z5x8V8Y35uee/dxjzoVmTKoMGS3ClAMLE7xYYbWClADRfn8FO751vnzMGy73AuqkGvISmFG3eYaDGvGQss+2z1dzsc2yA3TUujiHTb+9MRNrmKysIqs8Klor406yZlQFjxAaQLAp0kTaoydBKQDq086t7STGSgVAe8MLUFvYpLMKLEVdbFs2Eh1CQ2ZTSUxVvMBe9V5O4dd21j5x+tr+3b9o+0gA1uhbPzHw08kATVrX7QRBOzWrgvt7Id/mZAZ753ayAqPYos/frPmlKxOr0WPYU7LzYIDtFGD/R+1RwOD2Wxz/o0XLri35VjsbLQv9DQBfnsQn4SAdDfD6fm4buOjjQo5crfbbpHZknbinYRaCKjDui/doBDxF3eUM5qSHUz4vTe3ZeGF6TDzcPo/Ly3elYvvDRz8qr3vg22V9elsViWUKmzRfiGlK5JzGK8mxKUR7M4MWdijqfgTiPiWCZ17JuDLUOBz2vxlICG3LumzvSleBVOjWY88NtBa9D7hIPT7v2tLnX1AMwfBgpDftSnl/Ng/MqLQ4QKKzcVlwBoMGRbuZXMmETrslY8DZodlUCjmtVADPsS11DE+0LY7A1d2c9u6YXv6DlO/o73A/GCEbuvQWOGLNiLh9zHdePj72Lfk36B2g+ZgQiNYnkP+B7KxiAs4Me3TwLKaRUq6n0eSLznbNm0kUTN0hB0Bw1FWAd7LhecI9NZLZ9bdMdvMegGuY7EO6fAS6fWWh0qkVg/azZrwsbazQJaab85MjLBkCVNkPyPNfRQNkKB7jGSAEmdOVAMXgXU8O8jKL9b6YAaTmx9vy5n9c0ZJgP1dqgLX/Gk4kcHuxbk18L/PIehT3GG88h+GmtpgKBxAGSQkcwG/JemlOhtWK+moxvPTxPlnL50iUDUfrheL21HVKf43IpP/X4J8uvvODn5aKnHVAWKc9Owmrcg97vca4Z5HvrwM+GhLPI7zN/jff2aDV+nwGuGWcGu00DvdKk40HKhyM/tycNRHDIYMe/M+hxckrWWhx18a2L8opXvl6+euFbcnR0ZNGBxenvvoX4nqjdxXcyDNoqeej/3AcTa2NyLGTYOhaai4aA3jmAA6eakNYjwsA02oLFWSBpBAz69WQkx3CWeU0+LR6M/KjKjGgAhf8r/ugassN37V4NP51plhrZGkCkZXjuN4MTrviVeBBsD9TX6Gaa3l5b2TKTYFutjrRkGpiBVzBR5lJSweRrWp0ma2tlkpOFS986DZpxEK4PU67ug8G+/16r6pQ5FE4OhmOzpH/H/Hq1Kat95xXIwVhqagDXDeY9MGOrYunpBuzYoWCsYDeZbIs0rXwgRKA1UO08Uc6CR/hOJ3OZzM8MVgcqNOTmzMxUaE0gLUbAjgypmu0ZLer0EjoLKPgRxO1er+NncGTAXGkxM6xoQrazVkS0at7XZyO4BmtiAoVVE0IndNCe01WnPiv8iS5E2kKoMIhGqabVaeNb60o+ldls28L9lyvtXr7AXFIB9QgA/B18Yl37o6mStW0ay1IzJrQD0obQpneqT260JRcvXvD3sw4nhL2pukbUfLsU+eWffab8zLOeKBcOVAvEGHr/ZR6fwboKU7VIxhBmkI9FLMgKwJASk8FvE0j2sKI3JtPsGvRL5gc+iAsT/24Y7gCD7oFabyBDkymSeLgpLlC9T0+MyO7xqbzxf/6NfOhz/yKL5cKiMi2owhkPzVncAD3IOdKTsVXlcHqrGfRpi9UR1utiRsawabP1/QxvZ6BIycnxhOG6FfUQRoZhvxsA2GwgWQfzAKVIEKyzCPdfnHgRXYrYwSvmUi9bRDgowgpazGn6brbPIZgag3eFi2H0ZE5ABgYGAFSxVqGBJ8E3YDD21wtDW+4YtUowJIcRUAercXC2Wm5LtmSlPQ4V7MxHhjkAk9WspBNjzRR9MRhFFASwj1VDtXdanIDnSbrJN4JNHZv6kdpE9QoqqPxR/MPWq87NrU6v2ztnZTSeeRANGDmuaau78JxV+hPZnp+V0WS76WaQz2/vfFugj+e+ZaErnl0WH4YiDg2oakygSdQ4VTMh9qoAphOc7a9bJuw7+rC8hImWxSJZFEbZymjQdi2aF/tECzzc3tWVMbKKK26yph+SjaGChmhzL+kqTnNj/KvnX02Z+piDg4tycrwsgk8+m5xvDf7w8mHxwMQAEF9caK01WpLPKUKAte1R0JvIZDSWC5fu8YwHlChTQV1BUcHOhMfVRH77l35Vfug/PVz2tScftdoO4HF/e2Cd+X2l47q3kZ7y95F2Ii1EoTkLwXxevncINOP4M6YUsItSW55UvCle15tYb0Lxs03gd7WAl6WBct/WlpkyP/qOj8jtf/+/ZHF6LMvVsqQg4BC0kWwcW9HwrGAwgjHoV6F0Y/qSJ0PjWRUieE3U7oY2lxtdaZ5mPTBaMFYwC6xx1WQiAXEtNYE+SsPF78J6fJ4YW/vsKbOsDF3nxIK9VpmFHdW9lBn9L5gvmD5+z1wHvkAbl/6rJsvYR0yZjRX8xaFk1X6uRxP9mSqmKNNCFX+RiYZse+X8uMYG6c7MrAKX1ZrU/Vf/lmq47hzy+qGoIkG1V7/VavHoFHCqPhv3H2IvIBQxGdgbZxdN1a4I/eaQI9jmlDZ0awzay1x5QYBCT6Eg9M6upg1MPEkdMYgMbIn0t36uTmVn5zqLJmV9ycxU1hgJo/+SSTZK963WgdWvqTb+tzdCKqZk+qCDIK1rpWtt2nAypRf92jXl+H7sL1JMGMRS2ypRmKrJ8rbvRofVL2ham6e7uAxYfIxFLmRwiEbjOvAi304TzOdm0jw82rPu5bq+JQgnuSC4L+Z7o2bn6TfRr8kzW8z63mGce4YAFhaTqNVRFNDuuXhP6equE51qw1lPZtd12tk6I3/we7fKzQ+/UQ4PlxaclrU6nsFopYp8ir9HPpMx40r8LvP3ISzoCVj8LNJw5IX53V1w7Gl2GTU3TYKLEKWFHghcaTD54MVFjUwiH/D4XCX16XRL7v7ct+Tlf3G73HOkFcHVb6fpB97B25hWLYabtTpYyuDHgSslJu8CAPWL2lG4VgrhmCkZb9qYTLic/5oJx8AjVCMJPiGuOUdY9sCugf8MoAwHe9sFmXeBqSNKE7X4aH5D3U5vM+LcojCe1BfOmH1ZKzeROItBVZCYM1VBgObVCBaRuXF/KQAAy7wiBf0xA8SlxW6PjxdWOcQqlXgNSkK0TckZp/kuzGxVJtqErhsduB/MaL7olfXl8ZCinFt7pe4P5CMa4qq2bZ86WOp1BM6dnbNWFYN0CSCGnyhaKcooXEPR8PP5zrmiNQIjgukpCmqh7BkCemp+F7USWin4d6E9OyvwQ0XN1hSyYFGAc61qaaVbOMdV0gGQC2r04sBWzhFb3gSHn35HSwy0OuSQqm/bOpyYgcLBz/2i9pn7DTGfWP0IboVKgyMMXenDNLuRTCbIuVNTpvrtkHqEfNUhIRhmTjXBVn97AZCixeFdBdDDflXtEGPTNZpbVZeJ3H3xbhPGzJc+2pLJFlr8GE2PtuRe2zfJf/+D35btm6ayPII1BfOpQnT8vQdyEZii1hePXu/cZoDL/C0DXiMQds710PVdcAvCld2XwY435YHnl2SEHwKzvEgNOIWopCFm35MGMuC1Ws2WTA+W8qpXvEE+/bUvyvJ4IauV9nlTml8WzY7jiGWQOAY83wGPLIsMwELZo0kQpbkisMXfyQAJblEoiAC/Cfxyl3QyQps38wEDa2ULE/1ItT6D51Avr5jYkmbagKU/rwg+hcEgRSKWKmtpAQxeAdqus388vy1Wy3ATJgEhEnk+EIWRsqkp55qi2koHAjcDWTFwa97qofreJBV5auC9WBsEczDnyspvBR9bPRNgeL0fAFnUsFmeTU1S2qGg+mrMuhAq8xd6DhqeJcNrl/Lda2yAkCO0tBi1wX7ZM5vTiba+2pXpfMeYPgNZyKTcdhwKZAO8jVZdgyDgql+oBv50NHlfP/qidJRFO6Gf1qKFoZWwcGQEMvKasn7UvJO/ioaEkuqi2lIwS8fmszZ+C+JxIcz8t56a0HPV2Lgnja3CAIGEMlFCRsS0Asx8vmsFmBdH+36c0LGCaxxNwXbOrXIRTeSgINPWqAmWgKfoN3RgS8EjBDvtbrA9ncrdl+72iGcUolef3lhzLFXAPT2Vh9/vkfKSlz5PFjNNl1hPYudYIu+PgBaxoAdoGfAyz+4BUXzXpuvjd1GY6vGIoXNJ/rH1hje8Ya3FT5xQBrkhUMufX+2i5EHnCbUAhLf0wA5MANFNZ8cjeedfv0fe+sEPmE9Ekyg1ydxMQC799Z5jRrpjmLvAzGsNRzP6FZ8CIiKV+ON4y6ImU8amNRtap3YPCmk4n6qMVQ8McwjrVWGNim8Ch0ufqwwwMxiuRxZiChNn1FhJlq+J2FU6ju1w1NRYpd0YOYh3tHuJ0k5tJ/EWPGo0e3MAgjEVY3UQUMOlt8gxv4/vvQGddbL3KDqzZKpvQ8O0vdp+iXyMZmoEF8QmmTqP4iMrJlRW++EaKzhCy6uACBNmBMjyvWl4DmqyJWd2tVQYxkEhB7Uwa2WZSF9YM5Gd7XPm64O5t/4UOvboxbjfNp5SksoVUI+qjEJaFuzwXT0LLU3XiFEDQfdL4ozV7JYclBHPJ8doz3Wzp83I9o60hPXktWa98dqxDNJSz2wUFJ0CCwXVNkUOOAxsMb/uyJK1ATQj2Z7vmKVgf3+vtCJqzdhV06XfmkUUIp9QDZedD2iq7PHcWCvTcuk8SGU6GcuFyxdtKuZi0YAr7YrgQsvx8an85GOeJM+/9ZlycblXtOA4BrvXtebCQwaiM3lfpIFIf/9/QKh3DjIG8R352iHeGmmh0I9qdnngkRFycpEZDr3gSiC5JsFFyTxoGfn5WWqOxBBtubAQncr2ZCxf//SX5H+8+vVyKEeyODgsPe74bJov+ez4uZXWMonO/S5aXsuBAv3iYpiyS6zOzKKZJxJOb049oM/X4RrW8atd0tcYjnX4po+vsjcbjzMxWx6TdBmJ5cc9+fwiE/clDbUi+exq3gXjYoJ4BVrsU2V268+ljwXPKoEhxmSYQRV9g8iXy+sKqxTfQzPfFoIiFKCCj5CdBZQZHp8ceYV+9XFQQyfQVOA1BueJvNyz4hf1d3NuVATW9x7MmOHw6HiAHcHaVUBjiTdd192ds8F36yXOPBk90y7fqUxve/ucJ3ejALn+oJVOTczOwoSNIVTtYLBTZHDxjMe1yP7Jek8L6uvCFEYdAS0DX04wj8JOPS/wqUJHRW8/rk9NXaiAaPetuZ3hLYx1PUGXMHVaAJkFr2iX8Jn9fXB4aBGZmnOH92If49qAZ+B+niemW8T1jIAThQu9hmdDPy9gd3oq09lULl6+jKhiN7/qc4xfjbdEC70856nPkKc99yflokdicnz8F/TdBsHlz+I9mEMtZJF51qa/e3vXA8jedf19b98Wr8mC3KAZM04uv6SV3PpT610TCfpqBs5F5RvyPRkESb9q2xjfcyR/+ievk8+d/6rZ1bVsWGxTAsZTtZPyLGocJkSiQWYJxDhhM1SNekTHcz0cQ3PZRBA9gSJLLevEX313eex4nlegD/b4Aoq+OBpYYYVi4bgoGhbHE6XTljFVMDPG6dGCFdypeeFgqkQJP0KbRhHNZQRxy8XztkdMlmeUKdbQ/YbJVGhMwCukYD2s3Zz5tNCcUsek9QdRAaNM1mtgqj/vWBmVagiqwdie+5pYkCDKXkGIYBNOUGMECqMl95OyWBlptgorNDvSJ8MIU31vBjoAtgbk7O5qnlxNiKeGrN/TR9oecJXsp7K7fX0IZMG82JE++uUiHcIv6dU93J+Z+QAYL2YJa4rvu5qtHRgogOLfdq0iEFT6qsz2SrzG/Gcp7870ZPcLE8DwNwpbs3MGtL26f0S7apoG+mHMbWi+gZ35xMZmitXqJNPZTA4PDiwiE225WsAg54CwwQauoLNY9SgCYzwv9jmLQHseLK0zZm4+VXP1VC7t78ux1bitxZ/VlGku6MVEfue5z5fHPfnhcvngsDBr7nsEOX7W0/IiPUd+3BN+eohQ+FAKPLsaoOzx/QyQWXDLz7V5qhkzfvF/A2Q9xL9aCaA3+Hgwrhb47LotraYykb+97R3y9o990PxGVhja62VyTFm7s88j2J2ujIBpCBqfeidlGESLFJmBa2jcEexJZJEI8hzjvlDabTTZwAQhNUZ/Ekx3LWBBY3XZ00FkPTG5ZYDUuKJfEscYTJg5a1XrzHMrNFCaprrmhvDJAh5kljFq1sZiynToNODtYjjb9jCg6zXfab4izyNjgIGCmK6jmgO1t95qdSTL5YFpeZpzV81O6lNhu6Raci0edjJHmL/hoxSjE/jc6nmCn9d8xM5wrepF4seHwAAAIABJREFUEx6Pdj2lePdoYr3slJEiuIgpBwB0VKZpzfr6t+aBzWfIr0N9yBMrn2WFspN/uc4FXRaKZuP+4EyDLRNh656qIrVnoe7t0BnB+D3XMFQWimeF72TRZANrj9TEuYhWhqDlWymvyt4sYIW+d9scaiewfnAvMdbWP4vYGpi71f82m0xluj2To8XCyodplRKN+rT8NwbSeBDMqapc1nWjuhKMPvFGmKSzKdFp3ktImFBHMON6KKDN53O5cOkSijV40W0lQa2uovPYkTPy+y96odz/ETfJ4cFR0fIz2MW/e8A2BGrx88jre3z/anldvq6JUbiCBXATeK6BHRl1BK5MeD1NJi/GEPrHw3k1UkF8Vw/h+TxKv3zvznwin/vgHfJnb3yjrMYncnh45J2jvcBx6KTA55IATVL3MHvWGQF7N7UIkn5hGq3Tvrc2WeqgCYwAlhlBFjiyVBSj/lo/AaOrPIcvMFsm1tuz9cC7uQrvoi+DjKE+p66v/VbMHQWQtHq6m/kKUVo0XdUaC/j7gTZHvn0IACCvikwi7mddHx26l/pyiR2BD7UYMu4D44amZywec+YeWpQaGBd+tN/XQlbLA1ktDy16U3mTBixMxvNixooHqYnSddDnWuI6RsBk03LNpUOYHwJIsM61W7mukWoPuzvXou2Qa6rUYJE/FiKFAxNQf5121rbkeQpvYN+F+YMmPUindJ/wegQeNRijNSjA1DWgxu0mUtf0dXaMzqxaaDXtgRZooShcoqSyMNeUAR7lPHkwka2TBR1RpaxWhshz7D4vOI6lqQ1u6xll8Ba3oGpm3EsTkHS8cHZ69aCRTKYTmc3nslitZHF04AFNGgRTzXtMlDdnSIlYdU7ioGshMQp2KXLQ6FYDrZTe1RTvAlvUutRUOZ/N5NLeZdtr1EPV4BRonppicN+zN8sfvuxWmd04ltWSQVMtz4og2gO9iAk9MMmKSrwm87LI/3sYkXldvmYIA+IYMtCWZ27S7PJNV2LKhamlKL+hSfWkggwMeXEz+EWgqoz5VCbTkSy/c0n+x8tfI1/fu0tWKzVZaeFWhCdzcdZMmcZ88b1GbxrP8lNvhHYCfx0rQsS5DRFC1cZwRQxy6G1ej+AiwHGeNsZkim1Nn3gfzpEfVK/qrlGa9inz4vCXmx3hq6wMbr3FC8YNHwd+GDQDsxyYlfYfa6V7+vDgHmqBIP4d16U9MJrIHf1ASH5n/mShATNBr0e2mXnKTXS0UGsnbw1SsUN/KrJc7stycQTtzFqhTAojod9FNUKjA/Z3cz8NaSDPLdJm8W9tVTOfzde0FYDY6vhEZtOp+d7UTIa8yJo/1quNaTQtp7K7fY0VgTbhxAmgEeiKH7gt3YZuHVpJRJm7Buz4zgb/TN2LuPfcf5Y0g4m8fx7MIOj+rdBtwkfLYgPNOnpTXPjSTygjkeqK9kpKtAhkW0+3zBgQUwuuc6r8zYUOG7IWUQZtI2DFIzR1MczUji4JGgSiGrQKxUdH+xZUZLjl++inCfRhPQ29BU8ANf3Omh+H1Yr+SjvLNAOH86j3WQCKFoOezWRvf0+OVkfocqFjc7BTbfORN/+gvPhlz5flVFNwqrUHZEGhtv6bwSkrJN1NDR+Sr0bwyXx+6BmbeH9PieCZ4lwyNmQQ3nr961+/Fo0Zb84LMvTSHoIPTZiDjAvDBdg0qfgOahE98NPPFFC2ZSRvftXfyHv+7RMy2jqW5UJt62CMDHSIz4kMoYSHl4ILMKMZs0OrsiIWExSG/F11bpDiMQ+YL2jTonzQI66o5egd9T1tcMP6GkZ/V00/YC4P3lW1ingAhsCGY6lASDMa9Car/BCCHOwg2ys471bj4zujqSIehiiUYL3UV+EmQTftxchEmOmyxlM1VSboVxr0cZXUDJWotUWKmjqPZbXYl+Xq0LUgVNBg1Kj1V/MKHYzkjAcwBrGUzz0whWvf0JxXzrFo0WNt3Dq3KiiMJrS19+R2PK8N/iB9qumT72vFkZbN8Jy0dO9NU70s1xAvqJGUDiyxRqVrbtCsabNllwl0PrB9NUti1YSKXSEIQUZn3nHD5qTAZaTmaQcF8mDaNKyxNdb3MddRb2jLBsJ8WH3B1X9Xx2vApgIbP2KgirVO2jLteWs8kSOtk3mytLKCY6/SQkAqa+vaHfLsUEEolxbkteZfrpECrlFWbSyC3c58Lpf2L1vxDNOot0YycbDTM/UTj/4Jef6tvyCXlho12gp/3Nvso+PnQzy9dz57gJPBhvf1Pufc43dVGFn3+/YwJPKmeA4LhmXNLk+kPR74izcPS9+bo3WGkP5KEkAPCCMQ8Hcu0u5sJp/8h0/Iq9/6NlmNVpZgrn47/d58NqHiRbzXCN+CDmBy8u5ctYSP+/HMzh4CVLBRBkeN1tOOm3Jc9XOgRFUNPokbHwEsMqVIXNT6svAQn8NoSfqv4j7q77W6St3xDLzUIjnW9f2v4KmAZI55LxdFDU+f2dNSM51xDzmn+rcvraOogk1cI2g/VWMwoveOC5GDUHvnntW1U/qegJ9afcGZMVjVuHSNtI+ZdvxWE5P691AFBR0GTPPwiEAE6bSV8G1cqs1VV2UDSqaXaduYU/j25nP1vSnYqWZHYULpt82xw9qA0c+m27K9fdZ8OAi4qX66aLyqjAQ+PQpgoAuw/gg+BMbC+YOvsK4hS8JBO6w/EBJRNPlU1IflRd8aP7P5F0NN2MJnoNMiEtKroZjH3IJCnB+VUmEh/aRYFbxkGEuHMYlb0AzWuZoLZA4zZi4H2NGECbMkzOI6PV1rBTvz2Z0sUNHFH5eDy7SE14mbzaNwjHWta1UYc9C6eH3znWqFoiXhtuXgcN9y/qCJIhJzNBmLGjee8eSfl6f/skZi7m3U5HpCduYRke/3gHAIK3p8O17bA7p4pjeBY++dQ88zn11E0IiYebL5uh4w9hg1r7vSYvH5Q4ONi7bpdwKXmoH2v3Fe/vjlr5bvHt1jlVRWq6VFZhLw4hyiSdBYpFVewIHS5FojTJohyBCsbhSjpmqaANcRjm4ewCo1ghO1ZgTewwMQ15tzaokMWlKPmNaJUVmph9OnnBp7b2q0OkS4ABNnD8XZn3wyQSqFUgf/lc3HuWnZ45AUnw1fmd5aqQ/5yQjCAKRVja5GLyKfrYJDXZcobOj93nCXGmhgNpgvIjr11+OTpcjJCvmNlq/nWrNv73g0M8BgrzNr6+IWBbiaKuCXvTMLggthZsY8lu35rsxm2ngVNT3Zw47zycKa0pkGpmgBaKNlsxbq/3kABrUo30BqnmCmNVjV1shaw2C/YvQlBZ1W4AlmMIuChC8MhZUhxDFPzObQOAuDKZ0h8NhO/6n7ZCW+XLPzN3iOG2gMebStaRil1bw4NOzEMDeacOmFD0IRZwIL/BdYO66PGWCtmS/WS6uoaDUVFYDUZ6YauJbIgw+bAObmZ/cx5nOZQSaaMTmWuH7Rv6Zv2N7eloP9PVkcLawbg66W+us0unhrNZEX/Jdflcf91CNl/0ADsFqfZBQoM4+O7+4B29BnkRf1QCrzlYwXkc9l/hcBsMefMoBWAdZ5z5AZM04+T6AHcpsmESedB9AD1Px8vv9KAJeBSzd8Z3kir37lm+SjX/g3GW2dynKFepl6KKL/LgINFxxjQ0h7IQx/iRGDme1AQAhZV6aq1yO3S/0LjBZDq5saOQaHdS2e2wP6KBz0AI2fRc0Ow+ukFNg5R1pA3A87ku7HM2OPhzpnoMk0EMdWgR2MHEbadRBu6MD5mX3mfkc48uv4OJa8DmR6/FxNYdDmWvMlOwMMHRLM0bEY/dKLv8bhvPH7IS3CqCIkUXshcU9nMM3NQ9fJpBBEw+4TNVXFxu9pCwyR1zkoiGrXiZ2dczIZ75gmyfVXoM2aXV3XU9nduU5GY+124Zqdm+E1J4NaU45ijYyrCFqMVUm+nXW6YA6o7xuDj0w+UN+fA1Q4nBgv/MIm8ClNVgeh0aNqJ7kpsJdyaLpLoEuGa/IGzux84KlFlm/nOY4qrMIcY2OznnXJb1y1LLoAakoFNF4PbrJKKmMzZaoAvdRmrl6HE6UGYYokeLF+LUG/d74iGPFe/hv5Jq/T92zP56bZHSrYuXkVjWbHMj/dkd+/9bfl/o/WSEzV/NoUj3J+EthHnhyvyWPeBDhXc20EuszfMj/sgWIPTHt8smBZ1OyuZoAZnDKQ/d8swJAkEMcVfTsRBHuAqFxndzySf377h+W2d75DZCLW9sdMmFbBSg+ERroRlKgR0I8FYw4PZtn4wgBcp4CjABze/XB10fWDtoIGL6SUVgNYAIg0FQ2BHdcg+4Ti+kXi4HWopK4+R0imDEs30Pb8u2hGsr2OCedMtvf5c90y2CkDL2WQKKTHJFQX1otBl8EyA5VnCApR82sPA7SJHsCisDUDFqLtnyW7YJbCeiGJy4pVh5dBc6vaj5lAg3as3zMnj6B7oqW9NB3BXUya82Vrb2kPyMlCBEitWqJjMNrUnoWnJ3LmjAaa4HrQoQpXlXln4U+Z3c6Z66A5paRfCnAkUVyCHQDdoGQacu3clhmCKXjuC135QYc1uQoNEAU84rIbpOKJ696sA349JGo3QpL7kxnI1Pq32nQZ02Idw+h8sHqY9nkw+3pbIURT0ySJYJoI+JgrXQs1XQBy5JZsuYYPsEOVmuXRAu/SZzk7QLBL4BFBcIhglsHF1lOjgdUnzPWhefn0VCbazUBDaUZjme9sW4DK4dGRdTtg8QsV9K+f3yAve/Fvy/UPPCeLBfOCqxuK740CZgbc7tiSTzXzfH1GdlVcCRcij4+8a8iX3wO1IaDjsy1ApSDfhknETYtSRm+iPcTOxLRp8vm7vBBDE82Ap39PpmO59MVvyx+98jVycbkvR4dHstTcKjM3wMTIEmFkCPH5OEga1ZXyrNw0Uxi9Fms2CnZp3X0POKzVj4R18IMWnShmzlt5XlcslMz8MvgBsflVIuX745gjCGZCLogcTEnQAupgCmO03CwcdhKv6a4DvfYQEu4/8XkEC+b4Oa4gEZtRnFWjy0JXQzvB3KdM3e7fwntLjmQTAUptmuawdi/cwlqrb3gqgK0GmRYwqakaEWmcJm8wetQnpPaiEKy+KjPfKS15uSyCJ028PFO1HZXI7i6KQPPAw8LAItDJL2lMcGJgZ5a+UKi70Aa7YJS6pBQ3QoFog2EvSFy2sjJsjfQDmG3JyoTGChRkclkgjkwV9NoGLdX9tXwSb4lUzaeRRvB7jSKtZx6DtbNqoOYNclU40D01+7OrudQiba6qgSUzvM3RATj5ztAhBPOfjicync/t7sXhoRUdt7Pi/n7Ly/Noy5JikACvBzScE7TMaHrEHM0np0Eoo7GMZ1M5ODqSg4MDmbJyimnUIg+99w/IS1/yG3J8zYmcrGraUOSvWbvr7d3QfhbeF+aUz+6V+Hzm5ZsAq/csvm/TcwpeEew2SSARDNtD3r6+p+Vtup6LGIl5aHGGFqEygtbjY8/0MP/Z0bG86k9fL5/8yudlS44N7JZL+O14RNgJgWOJIFJMXR7pp/OMzSaj/42WGbXd+xEqofH10LMaiYfBh0nr+2lK4UbCl+hmOtPIavsZ3no1awiTiptfIaQy0KwyctcuYIqpjpyGiMOCBEnJzEnMM1LpGX3MMMJCcLonXg+QGlM7T0Tw8fr4XkSEh7QR15h1pS2IKKQBcP96dI21BDSpIMK9j/RbnUYqxCAdIIJupMf2PqcoplZoCoDea5qZrr9aEhT4PE/OS0kBdhi8gr92z1xv0Z8qjOmS04eM9IRqfeC857Md2d4+IytW+Y+Mlf5SAphrsQimcg3TN9PmaZF9rVZijJbme10VD/CKDDsLXYW0qTi7sJfXDzRCkG6ZfAS4KOnHs29r4G4EpUG9B4Whmajvmn8yy3r0SfBnUeirJr9SRJ3+S18XBb7pbG5+u4ODy+iw4fuCKP8aeKYJ4C4zmeYd+WL10zHdYT1gxa4xDVT79gHsdM5atmyxWBrY6TWqbRo9npzKEx/1o/KC332OXDjZs1w97lPk5+VcDtTCjN9nkIxA0zsDGQ+GgCnysHzG4jpdCdh6PKOhs6jZ9RB/EzLHgeXr8uTztfH7q5EGesjdY25R2sBzR3JmMpP3v+Uf5E3vf7ed4cVyJUdqY/dDgcO0Xo0CB6YmYmIM+JvE5qy8BJvAse9mtcIsWn8SfT42Pj8EmSlzTeIc4WgPodrulLcxeH+6KKllDQzjh99Oj776H8wL4ZqbAS0eZtdVJmMzbqK5zDjrFTr0FJc6igGMOD9qjtp7y/ykbGXjBywGWgAZKb2P7ZAClH207n+xeZaODqjMj9a1ra8wH5BMl/B/VQCNBwYr4c1Xvfdc1PAy4PQAVqN1wYSV2aiZEKXRTPPQcHX39an2Z/ldugGqOmgj4t17FQ0RazRsxjRw3LkOEaKlvRA1FoAHm+3amnhlFXalWGNqlmvHRrmgEdwH07aNxukmmrMz4zKaagKiaHB0oUCQDB1Bkbmf0TdKUy7pEtGuyUdrGpxKUvgcRd/VauHCop3bYKE5ZVGBVjuNTY9xnkB9+ivz2wDOWzIZzyxqdv9gT1arwwp29r0HtbkmBmsBopSraRzCJ/o8AmgtoClpzAZUfjLHo9qgVYPwFouFHBwiAEXBznpiLk/l537iZ+VZz/tpuXx4YGcqrnPe7wiEve+G+HsP5Lg2mWf3wDJ+loEtn+UrPbf3vo1gN4Tkm8As3tMDrozWHHSPOfQAtGf/jQsTmSUYtIuoeijViTuZyHf/9avy8r96rewdH8i+mhzcqc3sAwJJc38w2XEMTIomcUDDgz9FubJZS6waI6VimJ5ahqomEo+QCzlpmVHEvzFHmK7IPCDtM4DG+1mF3mI9sCsgquaxon1sWfsTRpVyDygZw9RXo8sKILhvq5Ty8oAduKOQcxcttbRsMkG6zI8+LA94R0cJh1xnlLbeQaOJzBHBADTJQTsYkgLXwa76m3AP7o/cVzVp9cFR29t0iFv6r0IDaF7Nwd7x3KVvnAH0WESKg6GgjMZbsrN7vZtPyayRAkHAxTio4Y3kzJnroaSdrMyfw7qt9M+RwZbz4v45KzPFQBI3gRktB38R14Pr16Mt82OG85cZKLVT3guTH0qa2TzcLwrjuVc3MTMjU3laTdNSg5SIqR2ryVJhyQUJAJ4+t62BS/Ng8VE2pkUEH1n0tSeWs3CCzoe+aK6l5kLOpjM5PDq0snO1DifaJbEoGCwPyiKQKF7WswifLhBZAEztIAHwazU960TumvBsPrOav3t7ew50IxlPtkSORvLrz3me/Nh//kG5vK8VXvDSyF+jYBz3N16Xr498NwNV5vPxrPVwZU3I9Qf2APRKQDYEhINg13tJb7JkuEMTz8B4JUTPA+U7ewxriIlFKTv+bu/WWnaXj+UVf/ZaueNbXzSzkIZ2U1o2YdBrGxLsCkMP5qLIUKmRqf3cIjHtPCIq07IRmpQAMCU70gYALCoMAjRN0ANGMuDFzbImpK4NUlAo4GxWRw+fD34GXhefCyc6TCwalWb8wJhO8V64cx+RhfVevAOSqDMR8/94hKGVIXN/jJnsEPhjTK7U0ERfsOh30eANDa5gRCuStZ3FubYJmsgpBIg6RRBHa2aEAJI/a32EcQ2pMaB4tX1TUiwwfw/cSJpjPvCRUWRJtf5Nv1WtwBITxM0crB2md65x4Ma4WV2l7mkNqBqNprKzey0YmpcWq9pC2+G6gmSNpIRVt4KOrWvHN9xjKlEAa5hLxwwaz7YN1mtA2nO9riToABoggbqalX03XEqFSVzTGWrzWwM7i2DFM2tQD+6FmRx0GPcLY/NIW4K+FYBu675yz2E2nJgpUQFnsTw0oTHyEOsUz/zB0CuQggBz+GwdwhpEukKwDItaAOjUX6dMRmtg6rsvX96TyQSd1JV2tk/Pyst+97flgY+5Sfb3F0XY3gRwXIshhacHZmv7GQa+6btNAmPkVXEdhn7Pz2oFzmrp2br99tu7FVTaxa4O7Ag2PSmhN6D88qFB50W+mkn0rmkB4tRo+tx4Lu94wzvlb//p/XKydSKLJcqH8QcaUjVbVoZSRxuZFasMxlBlaCwol6XABGXJpdQAJkhWhTYyRBBxnaOJ1aIlYyQga1CaY18PKoMj6rN7fg4bt5kB0Z+LgXMV5FnguaJdFgSqQF59EAEx4TN1s2402yBAwTtcexks+s8U+FBx3mCHAr+ZedC7jKXIWmkXMonOBvO3upBuGtK/ub+RxroHzjRKJD/DNFy8kiCEoCWQRuI5iJ/1aDMy1yKolKo4mg4DzW48Gcl8exd4EOiS88BgPBdUjmU63pHt3WuKAAfZAJXwWTUGc8d9GEcNDrKxFoEJGimSlD2txtd+k/SuO4LWWFGfb89P1lJowiOrN3oJxR4KKLjPuhpt6r6gvU7Vvbe02Lb7Ik1rDhYBE74wUbR/KoWkXfijBjRmV/G2zFcUYHRsCi7z+Y4BztFCG7lqfUwKDWbrtXdVyxBNlcnvXiw8DCSp/IGaqGr/CnoWcUnNbjq3VKqDg30LjLLqK1siN529r/y/L/td605+tPRatNlf2QGmTMtc/8gP8zVXA0jxmiwQRV7Xe88QMEZciWdp6Ix/T2AXD2qeYNYKNy1I79o84XxNZiwNoJVAkyq583oc4i3ZmY3lyx/7rPzp694kB6IdhhceJUd/WltnUu/PanYZo5sU7eA0/gj6uZwVFa2QZhhbQfuPCcpkC5kAWtOsV4CI88QEg1mCzm34CbJmyr1bX7d4uAjM1TfZI1KCRz4IeG/V2mLKQym06OPWvy3nicw3aAGVoaA0G7WqSMQRwFtaVLADQ4+VVHgv76tBAetHFTlx0CzWohotWnP4J9Nxptuu+c99NtqKynx5Gik83ZL5tiaUV0DSezl+PKcCoZYVm8x23UwKc5XZHKCylQFjbVj8IABGgHXsq1f9Z8AFCKiZeDnjuu9eQo9a2aAg7LSJNJiS8WfPNa+sal2eFuRuWXMMWDJ3KZRNH6JbStxNgPR+JRcGADmmhRJrSL0h4HEMcEOooGhanxlpWCwdmlKGb5vflmYzjWTijVyPDvdsv9TMSBo2v7bPk2XASCNYIw8csaZ72BuuP6/DOrm2q6XG3IypY1Uz6mq5Mp8dg1N0bX/w/qiJubCamFiWwT3x73pAF8cawYWEMPQZv+czo5DQA6/M7zOQ9fhQ5Gk9AM2ntAG7OKA42PygoaP+vQBefEZekLVBhuilvPgR0TnOtX/lVCw44q49+eNXvEa+fPfX5PjoxEKnzU/ieXZRu8tg0YBEKTKslVW0SDAABs5wLfkEExBqOlSGEjdwE7Mlg/TGH5BMY2kzOrOPGU5ZpfKo2WWisoPoQSIRTLn+vBfvh28pr2Vvr/CZahkwKeLUtuHh5VnFUualoWI7FN/4ho4CGBawc1+MtU7x7gcEVq5rBIneQWppjAFKbTX+du7VjJkBLB/EIWEur2U5rBqkYkFNnpqg9KhJwds7axqptQgqptSaP7i9ey1KRJlmUcPMI21X4aSmY2QGZ+OwLtio9g/wQFG2kvgdJtw7j/n86jUajWjzN3+uhu9TuwSM1OfUsnmgKdBRFlbq+YQmrvQ28rqUudKMPpu+QVg0AGyg09g6p/q1eFboc4M/sUYos/6r/juebdvzFosDd4fApKrXK9hVH3tt/4M1wj5p/0GsAQWpqlnr53QF4Hv4DTXXTtdSy4Vp7rClHlhbH/gpn/K4p8ivveDpcml5uQg7df/x9kin+Tt+3+P1kWa4bxn0en9nnt8DPV4TnxvpI39ez0KI+O6Yz+2+bMa8GsDbtBAcbGSKvd8zQxha1B7D7l0bQY8LkEH6jGzJX9/2DnnnJ/7JIrYWnlBOpzqf0dPoKvO001/8VjAdaARcNYEaocMJ534ocHiOp41OqxJXjxlauEuIGoWpro0eVNOdtvOA2VDB1/vWxYTwINkpw8wahu6H3ovZaVI1zVEMgKjvzETbCyCKRJtpgn/H+/JeZSIue4qwgVBxA+HwfFZvLBH4In2Xd5o5TwM/KrNbO3ReVzHOhW13eB5yR+04h/x7pH/s7zrYzebbIceu7kOlddf6ZEvOnNNmrfibtVyTAbZoq9D0KJBUf56N0cvgEexoloRCWP1GcU3zedS58QwZk3FzdryO3dMj0wWYMjIJg4nMLTJQnLdV0+dQ502B9VRC1RkXEIzGLRIWnQsINoy+jHwN13oKhFd5UZMkhVfOSa+bBLDTaipZINSxArDwTAogFBJVq6yVVRQcofHRZwkgYlrGWDQa0wo3jLQjfQU7zbPU7uTHqy35tac9S376F39MLhy4aTX48TeBXBQseqCW7817MoQN+XxfCeh6PD6CXuTxeb3zvRzjoBmzB0ZDiJ4nmKXFzDiGJjIEYhxLb0w9MMwHhM/dnYzlXz/0aXnlW/5GjleHcrBc4FBaom/1Z1iNuw2mUeAYgk4U7CyqK2lwysDgFos5XX1fRtRGIqPQUHowDWhNGFP1M7b+D52lpq6OSvshMt8IovCXIcy9mri8oooygOK7qdpqvbYN68/7vImAh/YuHq58IKJUH31uZlZShmpMLDbLJEPg3Mju227y7eHAPjaMOOU6VoD04JtEqMx/6oF3nHdmDPFvm1+xNGh6wli2d2CWzEBZ/XYObuOx9b1T5sgQ/aEzGMGlJ1CwkolBlFksWOi6Troy4+D8T3VS+Z5sbi6Gy3A9x8pzUKN21zkC9qKC4rG28SkRndWNoSXWVGgz7DyGhYXNTU04dFkOZ4h5r3hfOVeqhZYmrjgj/DFfPBBPJpO5BaocHR2UOpykhZ6AS5qPs7MCzl5/tzBnD/ay3nQhwpjrNZ1MrMWPNpDd39uT6WRqYDc6mcmLn/8CefSTHiyXDg7sNZkeIk+N3/H3+P3V8Ot8/dBZvloQ2wRgQ3wm8v1YX945AAAgAElEQVQu4L3uda875eZGqTcfsKHD0wPAShDrlUAic7uaRexNIDPODEwce/58Oh3J4Tfulj/689fJty/dKYuFlg5jwedKEMfWP6wnScfDbW8xgtfcJqwDDmLLjAB2dPZjzgyrruaZSJDl3V5PEc+jmaONMKzEqU9Qn8PUDjXrfnIteB2exTD6CL7wUdUySR29oIlMxUwyUca96YFhPgSRBoY0xEyXlTY959Ej3igYrINX9FnRbFaFhjIH1yriWnF8FZiwz5xnmU/w5cXxRjrieuXP9HOmHBDw1M8z294pFoFMj1gDBFXVJq8E+8CU3UTI3eydv7y+ZhkwsPMgihQURYEMz6oCQFkLRxJ3D4agGRr3kS0A/9SwOa1Zp9g2ygUy3S6tIdqCHYQ5jcC0c2YCBApBa5kvmGZZ3JkBKs6nPCJa51UBT60I6A3oFA+69/+0BuV4OrfqNcpPtPuAjjvzrWzN0WfQFxfz+vR5li4RzLy8juulz7b6l9a8dSqHi6Uc7h/IRIs/j0dyzex6+cMX3yr3/v7r7LsMdj3gizy7x5d7Z7kHkvG8ZBwYOseZn/fenwXFfE3v+/iZrYGCXQ/Iesg6BFSbAC9POC/80MQyI42SQw/c4iL3mIl9puHcyxO57S/eJh/5/KfMvq6FoaE1uTPbW7lEYu0xmgoyJybVWbfrNSmc+T08GgQIaBPwkcGskYnNPisRaDSB1vwxMvx4iKzX2nhqB5Fgl6UgVmKphEcApwmv1vOLTL9H7JF5Xwn08p7p31WSD9GcHYKIzCOOwwpth55kNZkaDLQFT1SxR985+mlR5WUTTcZ39w4YOo23Gu/QIe/eb/fqN67ZqRZifjMt8nvOoj8ROo+7QSu6V6yqo50Ozspspv69Wv+QYzJtweYYbQ+tfyPvTfUxARgswsH729EEF88bIhxjB4q6Htq4NAofdMGqxmRjxOqXvneRjspeU8jygBuUTAumfFQZKyIkuk3UGqLoWO5Rx57gjZdX0KM/jH5r8jozXZa8ttYyw6ooMplYQWgNLDo6OrRiAeBXrTYYG9MWLU5OLDHd+I03a8VGV79r1nj1a/rxppr2sFzJ4uDQOh3outxy7wfLH/7BC0XOiRyvalGMSH+bgIrn4Wr4eue4Nrws09aVQDPSVe/33hnKYJmBr/BqBbuhw36lgcWXXOnavNBZ8olj6A02M+0eg+kx1HzfznQsH/v7j8lr3/kOWZ1oboyaMlleCCHM2WcX/Q9xHmDY2ogRDT2rRgcnMToeowsCmVUUGLLwEA+6PluZF5NYq0aGEeTn6Gfj8UwjZox7xrFUJqnjQvX9sv7u3N/SKtnM9HGJPl7Hd2bzDD+/0n7mZ+H6CLRkXi05R1BGFGGrcUYaZFBNpI06LvWFIOcJoNAm7rIkFBO8o2k5BhPxfRhGm7C86eD36LceZmgjpXamAtpoS+YKdpYG0SZFo75m/UwjMafTbTehddaHmor6aoP/iOvUW1OY7Ly8nOVJtikF+byjj5sGgjClAbPTNB8TPMwn6bTLipQWwQkQQh5Zu4K4r/ogNR/VTpSZ4R3crNiMCzZO1whQAZ3DTUGGP5ItD+JBoEfIn7OIS/rJXPCzoBw0RC0ME3ohwEw1KXVlTCZmytRUJrUKrVaq3WEupD+e1yokO3BawA4ETJuvWxcKwHnLHvADRODqdfq9Fg7QaMyjxaHV5rTAHzmRJzziR+TWlzxX9o+1g3rfhMmVzvvI8xx3gjQf/91E65En5Osib6/0v25Fimc48sX4vE1nKt7P8WzU7HoDyy/LizUkDWT0zYs6tAhxokMInkEuHuLmOxGZTyZy4UvfkT9+1W1y99E9cnS09KaSrEaChY8Ax2dkKd8+92ohk+m0KT8WTWqV4a7Xp4tMtW6+1z70sk4IPGj9iMaKQoFmXRsFuy217x972xmGjQfNsZRQgqyLSDYDZR5wdl1oy4Nlwop/xwMc9zECY7t3jFxlkjpNtPSlVOKn1gN6YXmn1leE/YagghJN+je0ITKRSPzRF5gPPfe4d5iZTM+uByxFZUyKJdBSt4F86Cp405xaA5fM3OYmLJ2NtvgBY6/J4y1d6lUj2d05V7TkOO7xWAUwJt4rcNVmsnl+UQuOa2bgZWH/6yDaPKMUPmcyf2X2tgYu2LCyEANe7Dtl8Fo823xpNfqygIVrgNgb3VP2zCOiAIwtz0/97ZZjB9O/dUtgpSD39RbeE5LKEVDW5m4yH4+FvXnmjD+YpQiF5NWNoVVUdA2XKzRx5XpRE45nZA3w7CxXiwoQra7uxAJjfKWcvgzstkYWjXl4dGAlw6x82+pUnv3UZ8jPP/fJcvlgz+7axKOv9H3mv5VHtZ0iroQVmd56wnHvzOXzk98f39vDgfhMAztOeGjAkVH1JIHefUOLNDShuOhDE4jj2MR8IyhFoLJ3qJ37aCV/+cq3yCe/9BlZnng1lRDSjfsVMCLTdXILh16vWy5X5hje1oKs2gXdatB5maIyWZpyqjkzA0Q52CaxIgTdPmOvrk7eWFwzSHsTGU3QWbsNUSc4sEO75UZ4xGhrGi2V2ksYdDiEYfO4F3WvalBILS2GG3LgRk1mJrDW9cFzPcy/+AjxHNYarGsF/xnADVo2vkM4OjtV1G1QzYPmIXtiYUqZAa3RkDMf2xd7LfrYZwGsJ9TlA9ujXVS1QfkrtKYR2d456xpc0uyoRVmZtZHs7l5T1pnmsXUmxty6lvn1hC29l5+b5hU0GzJvahnFe+VFE3zH13M9CTgOeqSbEi/gvjQEv6ybheM5Ntbv/sr6OeQ1Kwhgmq83aLb+ei5kjmvFFFYbop+9RD+63730vDMIHsNEGEzvJmZ4/psClbb60b0/Wi6sv50BrIMihYfemY8m4zW/nq/F2NoKwfzOMTC6cz6fWicXNG8dy2g1k9/7td+QxzzlB2R/76iA5pW0ssjXe9fmz64G3HqC3Sb+3/suA1hWpobu6WFFA3bxxk2TyQuTpcLIKHjo8vMyGA4h/TpTXY8A47jzwgwh/ZnxVN7/dx+UN7/nnXI8OpFDDVTR4rFNUEoNAODzKVWTiBUMf+ABD5cfeMAD5OKF78h3zt8pX/72t+TYwvjJePsqei8oyF6/pSHwp9ZVXSW8Iq2m4JB8gPRtWn1dfXZoKRMZJM2XMKmaKVMrrnh1DLPGMY/Ipd1KqG0F+kxEdR8BoIAQ74vmtQVZbDkCX08Y4juj2TAyudjrryVyCCYsW6Zgqs+PqQGRRnoCW6TTyNQqDa2DG6qsEIjbMPkew44gHendmJhlkwOpLcpUfXaWVI7veKb4DP1b91jzrXZ3r13z+0ZGk8G1J7zGQBOCnaXkqHnem/72zlcFSxUkNdfN4S6Ub6N8yJSY6MPjXrD48WkojN74XN2MahpcaNRr64jNQ2d4HCKRLQixzDmE4uZgZ/U2uW+gWC3SjbQeLwxh5WvRXWBsAS1ILrf2PckUrHswnk5t+7Q49fFyYaZTNp+NIMdzVsGeAnDM94PmyJqleoWmGzC1BIIt5mKdyg+g2Wk7s3Pja+W/v+h35aaH3WA97mI6fI/uN33Ww4Ae7WRQi7TfA8l41jJYZVod+r4nVA5hSBkfA1TixOILrwble4yEz8tIPMRo8qSG/t60GJEhxDFFhqmfz6cT+c4dX5eX/9XrZH95WQ6OllZeivcDKFhOq1Y/ib48PUiPfNjD5Bee9gvyfdffLF/+3Ofl37/4cfmXOz4tX7nrHrOlW12+Jhkco2J7IFuL4lgnk6g+NUj7qN4ObYJmnDYAA8TvZszR1K63kkvBjFkDU2AGgs+njYQDEbJqCb9j9GcFvSiAOJ8p2hj9HjVBFgEVQ/uW6SNrGi0tckqU0LFmEUzdmbNGPllo6glfxQ/ndzfM3UuIUUuItNaVIkNi69D35Rn2YkQFu5pqjG17F2DHn2LCdM1PNUBtMbO9fVaOV21zTj67L1RVKwX8mDRJQfsrJkav8FEKhrtJrK4LNGv46pCrqNopgoCykIf50TeXBWamzJRyyDTRs/CXa/xmQmZz3eLzrS4I7Ct8oOqTt952NOV5wWsWdgbIQUgqn3l9VzJsNESFP9u6CTjoErTY/UTBDhYFrdK2kuPVMlgRKv2zikpl+KFWp2+07hl5hIk6VjUFkiR6cDKYTP26czk8PLQgFZWMH3jdgyw4ZXTdyHyIeZ1JSz2hNQqZ8QBtEg65TpuE1947431D2PO9AmHm+XFMtt4KdhmZNwFUD6mvBGB5IXoSw5XAbpOkGifJRex9ps8wM8x4LJP9hfzFq94od3z9s7JYnqCWIsoSNgni7DRA5mGRjqcnMplvy7Of/vPys0/7OXnoQx8pX//8Z+V1f/nn8vnPf0b+5UvfMHPiSDWcZOoyZulFXY1kCXZGwLWILN9XmIYxj9bkGNdM/TOTseb7TGWxXJqjOhejRpRa9WcUJhCYewlz9vYnZB64Fknn7UGpNTR7gJYFp7w/mTb0b3alzgdJv6P5LAI1nxFNa/kARRqlKa490ADzCJwt2NHUum7OLia/4LdaX6c2XcGYpdndYDKP+83fd3Z3ASWN0OLmTgeX6fyszGe71kut+F1LQhiEo6wpt+dVhSS0lMF6a4QrSmWpRhfTLMjgiz860CzB2q5RKwm1fCdyuAQILCjphrFVjdg0JzPMQosqa2LuB/RoM7DzAJUoKNr4rZwpqw1pc9llafdjdO0FoGOBa70PNG9lqA1YNLyFgWHMo2VgSOZ1BkIqbGolJasSI2bGhG88AG0AMtIG6bC09LHUvQpk5pMPZ17HlMFOi1CrZqcBQPrfjzzkR+TWF/+SHMghXPHeTiqe2asFtavh6/nMx/f0eHoWOvMZj/xh6NpNWJHH0/Afgl1vYhnYhl5ypUWJTDWDVpY8yKR6jDMD2Cbkz1GD0bGv9HRmPJH3vOUD8tZ/fKdJYJqCoLRJP129vm2Uqe9cHa9k99pr5Fd++enyxCf9qJy77ox84sP/LB9934fkS1/4nHzuq+dlNNt1iTCYXf1IrY27mDxrAnEcf9EOS5+y1u+ia2gO6/HM3qla50qvpd/PzhzayKD7QN+0yn2yfTcRm4WY6TD3gtFNh4aYXlF2qJliERQGtJ2eMBTB4nv5PoNMPDymcTDYvQACcx2pLXvDTw/xr/SIKW2N6FMbXsMenTKz0sbDEliOn+h3V0GUJuj5zg78UEC8asqEk9IEl/n2OQtdz8y1XbPaPSALmrjOw0YsGtBm6T43+kLbwA0TRuyjOuYolEHIqrmchQFSEXQfGupd1pw0AzQ1FzbdDrCaLICOc+FJ4g5wjOrF2a2Cg+bgMRJTfW7G5B3U1nmWniF02zBDaAFrXRuvjxk0Ku6xfquAPdKEbteECXY5aInnlHvAMSDdwenL4wpAa4hi1ahL7etI1wPXE0Wo53J577LxME0z+MUff7o883lPkcuHe9AOQ1NWjvl74dfxIPfuy/w6gl2kwd65jM/OwukQb8/0G89373lXBLseyPWklLh4myTpvGBZ2u9NIE4iL1peiN6EeYjid+Uz7fA7GclXP/lV+Yvbb5dLx/tydKh+rti9PDR/dOm6SJrKCGcT+amnPUF+6CE3y8nySL77tTvl85/9snz+61+Xr397T2bbuzLSmnexvx74CLoGh0l4lapyUCPQ4Z1gHuxkTayiVAqJe2ROcgU7BW4NvLGOzaUYMFMqUAUekYUOmp7j0woiHqrf9DWjGRXvq+kVOr46o8as6PPsEXM2WfYOB/dPv+v5hltacH9NCPnONIpDp0xPVXjWJQyl3jySk1pIZMbcC/A0AFQ2BfeENAgPYKMGD4xxoanPazdyrAZ2JyeiYIexVqDD873Wo5o6d64xbT6aMeuaxMLcFbAy0zMNw3q4TdZqVjKghybxyvDcz0jgZZCQc21WISIAxChL/E5TNPxnTHWwICSPDo70UJkqTfC1Bmhsaoz1+T+tXfuPZNdRrn5Pz86a9RoDa7EJQSFBcUSIhHnJQlYIVjAiEolEIhRnjYAESFD4gT8HKTYCv7ReGRBSbCXhB0AObHCMIDYQzJq1sEWUZYl3p3t6uqcHVX31nVPn9Lk9E8hKlqf73r73POrUV+9SWvEoa1Mf6Q/DAUQfuzqaEClE9dowCf3YnxHPiIGXnyFNP2D6kXZAiNo6zmc+H/kzvmdUNU2cVjbNVV9tfWU8w+mfATz2u4EmlU/k9u3boKzVQH79ox+Xn/7598qt/ZlrsuW7W7wzAlEG4Kxx17+JgNb1vO/0+xoTeO5b56nkU1no5Li6ftN7+umnLal8G5jVBNCaSATImiBaL28tYGRsp0VwPie+o/47gVTwI1gU+80DM2X+6zevm81bNaJykWli0m8RBIFxwTpy7u5due/HLsreZCTfvjmTmzduycv/9rrMliLj0cQbtGbNjnNyQwUOuHeS8SNaBCJQMkSOUsitsvPrNnx3VKtUOhyO7OCsVtru5EiOLQQaLFaZrTFRLzdm7yt6iUGDYLFfkhCAOSfHJuYeJFH7zgtf555zro0QUCsAaglHXUTMw8j1iFFrea95qLO2EYmf3cGNmRp4IJIxRo7amJiOkYSErN2U/tdcgSXSYDxLxX77gha06SAGFpyjSpNmt7NjIKT7j35tTFPwnCvpye6ZO1J/wBr4rS1SahjrQRbBTEymq+thSd56rz/Erlk0IZ5BcyqYYUgdSdU+YALOZlea3MvISoIf1wk+QwchD05Bg1OmIcDaAsEOmg79mFQuAZ5YP+yR97CzgJW19CwPlmk/8EmXWgpph8WeMR79Z7l4+lvPA6xpzywqlicIrdA4hRWX15y70mdGTYtCKiIqPble56epIv7m9B4HZeubGcvYWU87Bbux7M/2zQ2z279TPvdbl+Se99wti/lhAjuen0gfNWC1FJz6/u8UwOr7Wzyd/HbbvS3e3lKAskC0aXWxawp2EczqH3QhfdfASyICoceB1RJOCwi3SQ71tdYE+UyCXAlgPqZBX/ZkIM8/+5fy3NUXTNtZLD2ay6VnPIcVN7xxqkUwgpGrBjXaHcode0M5OlzK8rAviwM0SlQpGeYgAAUZpY3fo/g210ofjPwwjN1e5KWP8kEyH4HvWj7E0OwAditZqg8ymTHRXNa6J3hIts0sKUJgbDa2ZFL1feMBS+gXI9nKwJMWWJmP07tH01YT96xegxbx17QWf4M0BW0LA6bEyiLxHtMIzR+ijAVMFCa0sqM5aEtHoEICctjA2PPhSWP3Jq8t+i3WwRzBOcovnjVj3EYL7m8Kvjkd82S6Y9oGwY+MNIegD+TM7h0WARgZGrWq0jeD1JRoetRXa7g6xltej+O0FUkWClUzgj8qmFjxGwhYHCs14GSnW0Ozst6pLjiyklB6p3UJhwmd2jz2M3dqp3YMeinrh5rfXVSzQ8skDdvH79XoqMBXanVWAZORmv2erDgujcN0E2PNtyIfsoASAy5UUdJ5tWqaDlU7C/wj9Z+jQOqthJhWgLnB/6nCiPoH0UEd/GfYH4qmHuzvv2V9EC+ce7v8/mcvyej8UI6WiOiN/LsFVl28uYUJPJutM3taIKx5BNcxnqMWkLXA8KTv6rOZwO6kSdcPboFaPHD1YTntYvAZGwN17bMFhPW9LbDjRsXFngwH8trXXpXHrvypzFczqyNnoflJI8rSqZ4a5q7pGOikPzKnuUZQ9mQwGhpBqgnKTBPORAKv3EjwtHVJvJT5QQQ794d5UrE9z7WPaAbl4dCSRWoK0dw/NWNqcjk6NXv4uoVDZ0ZlkmYATXBMfMXkX3ZSVpOoHjTgJ37kEFnUiUxdyz3q1PRRgor7akgLLXDsohO9t44sLO81uPavcnuhBGDe3LYM4miBNcyENFFughm9frECTB5JvJ9aWQoUSoKEB9dCx0w+ueiXU/rSUlCDoUb5eW3H0IRWGb8mM2t6Av3MXCP244taA84VytNZuyjus4bWez1GC36ITVqD+c06ZdBHZwDt0b4pope+stimxkQ1XxyvEKJ0FAAEgAcNR/cqnRtbq1BVxQNd7H5qk8kixQNErV4tL4cWFWlgp1VTnGIHvZGbBf0bL+uln+wcWZAMSMnGac2AsyZY7G/oZannTsFLg8BgRs3l3CggqXbGzhFRSOVe6DVrzBq6S9DmrRYW5S2pf6ZpgkMZDwcyn+/L4XIl73/n++XTv/txmR0vEMizBexqJaYWKOPZijyXf5+W/7fOc5eAWPP2LqVnm4BZ85ZiHrUZswVSkSnF6ydJ6F3P+v9IBvXiNaVuRxe9VgNfur/Xk5EC0s2ZPProM/LqjddlqVGMLAxNhsCUBH9xfGYy53BQ/Z6MVBJ38wUOuhd2pebUqLBBIFadjxKhfrd2Lc8OiPlx3JwTnNjcA2UWmu6gh06roNOcg+R4+jlyZRXugUWdhfDs9Dxwx6TpMQk9HwpoA8oMMoHBH4b5QNGK9RpbRIrXbBYMj7QTfXXx/s2D106chj9RTUrRbwW/I/eT0YG1v7FmAutjrXtIbSibTOl32ZgPNR9dE2/NkqIwNWbW0uvUjGg1uYqozOFojJqLxyqEYUUyE13LeLQjk4lGYqK7O/yMrg3UZmMPzWBrG5r8NL8USo9aBtCbketktMHnSE+OtG6sJevrWJEPmgEp53Xa/iNpMB9Xy99k4WegCcCZSetl8QKbjZoOQzWj9DDTlPEPNBVMq25iPVovvSCD+uKgDVmRc+bTJZrD+7lvCiYWC6Jgp5qwdh23v8ukctIyBc0MXgC6HOi22aUkAY3T/tpTIviMNBYHeKvpKuBXac6usapAtD+7LUeHa/nQT35APnLpQbm1mCdTba2R1vxzm5JzEviclo/XONHFB+J99TjzXm+mS9W/awnRdk80Y7ZecJoJfbfuab3/pO/qhcvMK4cuc9MKn4trCtNeX55/5kvyxRf/VlbHK1ktNUcNkWTWEYE94WjOSn4791GEPCg9UJpgyrBlHHocbAIAN62UrJgTB2Zn43TJ25gvG8M674gMOD5nNN4xv50mmGpSOn0ZmAdNc5UPJYmVPtIaeIB5FHUTk1GQi4WYuU8IWuF8qSXhagvUWhJlBLEW4bau4z4gbMzzwlg8f6yKBs2aIEppwRyWTT9ZsGHagJsdnblyzi0atPe6Fm4g5fSTzgpN5ayyEUyZpIHhaCi6p9Z41JOZbUwuFO2MpzIaTU2b4B5hPTer1jBPExqUYlVPfuh7L8iFu87L/vJArv/Xm/Lf+7cNQE2DToEmqkGqNqjwhdqaBqrmBwagQRgBmLHHXBYEg8ZtqQZZOIL2RL9VCKTwCNQQ85TcIbbWDnabTC6bM02zS41fWfDZO5R7Wyi6CSi8IFoTpctyiD/rdma6rkEAkdCq1WVgoyuiAHwnmFTlhn5E718X+Wj2DbI10UBGDnqkAXvvaCSz2b6sD0Ue/uWPyf0P/bi8NctlwrrA7jQgV57jkhPX17owIJ7vLpCrz1F8duv8Rx4an3nSu3pPPfVUEr8oWdQv2JSg2xOvGXmLkZHpxQm2FqoeeL05rUnW38V38Fr8v5UOGw7k2ovfkD+58mdy62guy8MywXzlTvcUjVaAncmdSdoi2ClziD46S/B24yAl2qKsk72DbXw8kMQDEnTe66NlYq8taUsHoM7twWBi7V4U7LLvIJtCYWLJ/1wvST6luP+tQ2KaiUM36hhmyR33U9JnBZOyHVEXcMGFWT4rCi31nGvaic9tgSrHFf0/BAUAHgWX2pfjkevmo2I+Yd7b2qxa01gXs0AUeS4Llubj5jmCneZOjiZa4FmXFr5Janb6pZowdc/Zmdu8Wpa4DQ0gCnf53Kk5fi33vuPd8uADD8ju2bPy1rdvybXX/ln+5u+/Kv8zW8hkvIM8O09et9qMJjABVDFPRvdy31n8YHMf8W5QzrH67GiqK7RNNyPqVFkQ2RcmCR1s81OBHfdV1wGWeT1DywQ+BNgc9JHNptgj+OXtb/19byBDa8gMoRPmeuYIZqEtCprxPGerSins6TwKf5xptaU7ID4T5xGpcgrIGpBC3mK9Kr1yy+JgLsP1RD7zyUfknfe9TfY1EtOFy9Y57uIhJVff/mkbWHaBF/GhfnIttLTe3CVQdvH8+l32DgW7OPkuhOYAtl3vYkpxA1vo3pISTkLp0y5IfF+t2ZkWMDiW428t5I8euyKv3rhute1QDQKmCI8vQwyBMSOvPJJMKNk/ZKATqh9wPXL4Pw9VNvXhEJkonpz2eC/MlnbMQn4dN5HzQs0+JOdq5XUtGXZ4eOClk7BK0BRhIrXfpQAcIFeylrgWFAHDGIRpEx6p6RJ/vofqK+eUK35sOxAYP/8j4OTE61rwivsdabB1UExACC1SNgUjPA3+IY/ui2pEYLJYn2Mz4cV2QnE8Jx1Wu+7aXTpHhgkWLgRhI2jtGehFJpNpjqhNKQjwxU6neyngBoEh9H9lq0bNeCzwZTyRX33ol+SDv/CQ3PV9b5Od3YlcufKYXL36gnz1n16R8eQstD+3WljJLS+mwKhRNokFPaLlTn226/03rdKABZNFqL2hS4oCtt9UpbFsXh60ZddDIA/nZ5GapG+Nlj46hDshFFjG+6PZsozGJU1bgWcrTO3CXaD5uO9R2CG9lnSBPSZ9RHO83c+gmAHWIDZvZRqCWopgIdCSYQA7FZ51btZtQZPKZ7fl3O73yx/89m/KmYs7cmhBcvjHcbX4dr0/kee2+Gt8Zn1vza/J++qzSv4Vr0chsQtDajqux9ICw3oOvSeffLLZzy5tfGPWrQlE5vTdkBwyMy0ZYBfCcxHj//XvWrrldT5HrS97x2P5wrNfluf/7q+sOopGMhrD0YLKyf8EkINJyWxPzqzxffyHzsIOVDYRfVbJ0ItD4ZGR0O68jUmobSlVtFmxvvZYmIA0uVh9PNpAcrlaoNS8gzKkfy8wre8wACwPc3kgNq8ZiKTSUhVhVG2Mth6301wAAAx5SURBVAkrNn7VkD1XDQywDAJoAWUXM+U+Z6GK/BBmTfp3/PiXJrEwjfL5rrGEfLoWA9gGdPW1VIor0AvNgt4bp/DZKaPc2dk1mcDowlvtME9tuqMtgFzTssohqjnkRO2WYKkawV3n75TfuPRr8nMffFDOX7hb5kczee6ZZ+Wvv/gl+cpLX5fh+CxqMXqeZp81O0MCeOyegd5xZeR1PIcZCFClBGeb/l2UKyNwmAuAQSLB526Rw0YzOeesFJJZ7s/eLCutKKNnSHs8emcSUAKiMWGuzr66xO9ccFyb0KpBJyE1wP12ZYRoBpTEU+gKcBLS71vBVUnLU4HVhbOo+emYNKHcgt5EuyugjJgFCx0dGdBpY9nZfF/edc+75Pc++0lZTlay1rq6HZpdF++OY98GOKcFxHhffF58T82reb5adFvwy8BwW/fW4Mn3JLBrTaKWrnlPjcpxAUsC3HQmJqIKo4+LUUsgLWbSGms9aRKkgVaNRs4g4LQ+lulgLK/9wzX5/OUrMj/cl/lqaRqcVSVIioo/hw1VU0eE1DkyzWgwHEJgVW3NWW0okZmc3Wlu4NYpuEC/h+nTX96xubZu9lb4JBRk1WengTZ62JWxkGGxRRCr6ieN0g9FzZyi72pjzxi4woaT+DHmb6AHZlI/M++bZ1UnbYC+lEwUrQNnYJt6k5XPj4cBTAy95mw8JrK4KQrl7AvcakmWfP9GoEXwPdYHF9tYR4LSzE2DKdbKRKUGbfI7PPvYNDvolrQxwIerZi0FO5bhUsBhGaxI73xeDKDZOzOVRy79ivzwj7xdjvvHcuNbN+SN62/IS1/7R7n64iuys3MntAya0h30sJ9Mpnf/clWRpz5rmWdAqyt4h5Xl0sCUMuIRcOVtgbw+LNNoIkNMe2SSEmp6WjS11sVcLpBi0B+5CdLLs3lAFcAW/sMERG5WZVkxpGpsmi0L4vHrNC9mOQa+ttxPjuci1yHV840I0Jyjp3NK5laNzjQ/nVturKzbkQWgISBtbEOZzw7lZ+79KXn4Ux+W2WqWzmAWMjDi+LlFu/W8yjPVHUTW9bsaJyLfbvH1Fr+I+12/p0Vr8Z76uoHdaTe0NfkWuLWIYdtEa4Dj77dJGHFhuhahPvT1wvG6HWyNyvz8Zfn3G294NCOd8WBKR7ZKmqzGPBoQKg6/MtPMQBV0UtNVZ/xUpGqBITFaUwAJeKzowQi3nHAcicTWzQBPgzJQ41APgKYemBmH0eEG3F5gGklI/o8prPgY94ih4HEv4t+pVQ6IJ8V6oMYo6htGPxyfnx3vOVAm7lPWztpg1hJc9NmMlvOZ2LuRIG4GOAc7mGT96NP+WpBPZAIGFMaQ8LMIivW6mMa/AfBlMJD9RgkpqJoR8Lj+zKtT2lKw65m5j7mSK7MujIZjAzv2TtPi3uqL6xIW+T2r9t//s++W+973ozIZja3552vXr8sLV1+W1//zLTm7d97M6EZb+kyXXZDcjeAtCgH1mtSCq133qkH9vpbUCsEzlg6iAAjti3yIwoBFqUIiBX3CubuRu4sFpeVCI4iPraqRWmkUsMDkoUkiehgTUqAljSYgcM3S4h9d86tpNjJxritTjjSPDrSehp3KiFGASXvkx0ZTCEiVMbrTGtf2+6I+U/XbaV6d1vvU/ZLBUKZebH4+X8mHH/iQ/OJH75db8/2txZ9rHh756P+VD9f8t/V5A3hCIFzkOy2+XvOHKFDG++uzG/m97e8TTzzRNGPWRLttIeoBdt3bYpxdE43PqEGvBs56cVsg15IC0nf9vpzt9eULl78sz734FSu9tLSWP9oKB2H/pmlBdKxMTfp2l95dejL/mXUM92RcU/Pajnv7tUV/Qn6P0qoylg0/I81WZNmeS6NMQw/NaKSa3QpNLD0pFwwV0ZgsW3USkRPsIAk5I2o0Q03CTjH2zKBotiJTJ1MpzV4RgJQxMaAHpjSrCWjg6cJAo/syNFXXlszBo8NGxCiep/uh0XboDpBoyF2YBMusOQbt0Nc6zqGmJwP/TODZz5mECFxEBCOq10Trd02z+lnHYukkIyaWW+yjaJNXNVePR5pjB2ELmpvSC0xmcazca+wVuomPx325970/KBd/4JzMDhbyL9+4Jv9x7aYMh3synuy4ZaEcJJ6J95tp3qsKlc/Pp7E4ww4eOQIyVrzR4KpcqksJF7luOHulGTo/Pwt+7ne1fcXf2mbHBB4FOM+fMyEsACuelE2ZiEJVWQ0mTLsacukwpDLKG14ELWqAp6m3Its1HGDN/J8LGLAghEfTYHzeL4+anXVTMCkB+XVqVlbAWxwuLFpcBYfpjmr9Iov5Si595GPyEx94j9zenzXBrubJ8XPNg1v7qfeUAmXeh/r+vC+Vf6f8SfrUBVI1j2rx9XgP96d2XXE8nWCXz23l8YiMwm/qArfWIkaC4d9di9WxNhuLVN/XksD5jrgRcZF3JyN55YWX5Y+f/XM5WC9CrloowFuZnjJDoXnH/U7mP0PxVmNFKmEGvkHCyRIKmLsFMYSO16z5x/nFedXCgEmqrtlpBRWrz2fagGuF1gUb4E1/S9Te4roAkNxX4T5BZeZDD9lu7QvXgiWREGpvo+rMo8N8oIFZflMya3rulwGUV6Cx8l4uh4ecrcD6PKIVB8zGz6ATZ/I2R7sYi1d7tXummCShRBmfazEb1zYPOnPOyOoAK1G3ZYi+55dV9BCfGGlAzdKaggCzNmWmlaUcaJeLSCMtS0gNykk4WR/LUW8tO9OBrJdHMp8tzAw+GZ+xKL94XiJwAlAV7HLB5ZoppXd4TzbkFZam4yz0ABq0vic7IDA614DD0zf6DJJKYKNvzbl8WZZcIx/QTH1eCNmiP/X+XEGFZvzUyQNE47ZmmFaRA8hk+M0O6rpPds598+jFT8w1AFYSlLGyHiiTzxkbYBrYuU9b/7Zkdc2xG/Ut6GyhPeoM/IYy3TmDMkiLkXzqkU/IO953Qeazgw2w26Y4tHh3F9+u97mLD9RA2uLPBY3UAkTSjjerF9X4UdN3HOMG7XdpdnGALSmgHmx9f71g2xawXvAa6U8C05Mm3JI0auAYDgdy8OZN+cNHL8ubt79pteW0bJAGh5BJWlmm0EPLjltyxpkH3R3fIFIrDAvnTMMEZtCWtRE30QDwmC+U/T8taYUbz/+rdKxMQ3+/XKl2h/wnk8A17cBCyfFemt3iWsfnMWAEDAPh4PpLVlbhfkcGG/fYc3Ghr9o6Mnl407RnR9+cGzloBuMCk8T+u68omSdzyDY0vs30AQRsqJZjiJ32x55thUER5acMD5pmjCT13Dv2AajMLhvzD13t81nwCAXTgsK8WYPTOTTXLfoj9W/V0pQuNXHYmgu71qD7OxlPLfIWZkwKB5kxtxgRfLuoaANPEIQxTYOwIA4NhlANixpyw1esY7Uiy9Zm56Q+hQxIQdNgAkekM/7N5qn22av+FCgSJmR1TU3zYu1a0gaARAUDtc7kZ+d3m38wmSrctauCUaoxi5Jy1LDiPnO+loivEZTWkIh0jZQU+kbTXN2vrr43MGL0pkwWD6+akuy4vjPgDWqtQUK5VUo5mNl+o3flSKbTMyZI7/XPyWc+/Qk5d/GMLA/Lmq1xzeNcCAonaXj8zWl5cry/iz4in+ji3RFfapCNvHvbs6KQZvT3+OOPmxkzDowv2gZoNcG2Dhef2ULxlrRRL06XhBCfGxerXrjTfE6L1RPZ6/Xl8uN/IS98/SVZLo+t5JaCnflQPOCE1UZqsISPKEdmKthZ00eP4EzJ6SmiTYkfQSg06eknk2AdYAlNdviDxtdiFviub0nBqyMNUGFZMDjsLWXCIzwx9ty8tUuwiUEqpnn5Ye4SPkiU0fQJhuTRBuYvKVM1AKZ9VOQIYIdnwRSJfx5wUoCGt65JJalyLlQidIfo0rhEcxRnHrUmfqf7Az8Q13ubUJXW0KPqEljbuENxAmy2af2p8FgHqOgzlHmOJ1pFJRaBRuCKlgvDPMsC5k1p3cUcj9NJYJHPOgJ3qM1w/Th3gC/WQsEuCxjQpCMzLM87tPOsSWVAhn+KXQ8QmBHfSyEzGsP02RDiggDJ9zuQ6HW1bNTgis9Z48c43XXgdUPVx1ebMGveCDksa5XmF/RcPa5FMn+m7ug4n2qKVLCEidUkjLR2lg9owp1GYYL+9eda2UYj5eYH6o9DHU41b4/HUzlYLeSe77kon/udh0XOqrulcAl3anm1AtACps15l5HxETDrs7FNEIr0Uj+j9buT+HjreTVI67r+L82lP6DWyQVOAAAAAElFTkSuQmCC"/>
          <p:cNvSpPr>
            <a:spLocks noChangeAspect="1" noChangeArrowheads="1"/>
          </p:cNvSpPr>
          <p:nvPr/>
        </p:nvSpPr>
        <p:spPr bwMode="auto">
          <a:xfrm>
            <a:off x="460375" y="3889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8" descr="data:image/png;base64,iVBORw0KGgoAAAANSUhEUgAAAbsAAAJPCAYAAADlgnqMAAAAAXNSR0IArs4c6QAAIABJREFUeF60vVeX5EiOLgjSKVxGpKiqrh5xZ/c+7P9/mDNa/Indtz333OnpKZkZyjVJp+/5YLRICxRgZp41G9XZmeFOmoThA2AQxd/+7d9ei6Ig+YPPrtcrf2x9/5uXgg++5p2wPd9/TjsYp38u/PfXjC/nfW1s4Vr5NvDcOI7q+vmxheusfabNH8/JcWrtWH3E1lajA60/3384V78GqXWXY0/9HlsrjWZi/cvnw7lp9B47A1ZbcrzaHqZo1vdbluXrOfRj9Z/F1s2i41v3y59/ubda+yFNhHxDG+cteyTPVooeYmc4RaPybKTOrx9LzhhTeyLb0HiKp4FwX0APGGfsR5u35PHW2lhz08aijUG2K/midhZS+yTXPew3fDfsq/i7v/s7h2gTA5XELQ+qxXzD9yxmis/9dxoTSTHhsO9cJhQeulsOmPZsanxyTOEmpkDt945TIyg5B+2wpQg+tt+56xkyJ43WUofUGoNcU/lcyHwt2rGeSc0tFK4sQEjRi/WexswtYcYCL0mL2lqlGGA4vhTtxNYr7FtjbDl0KpmZtp/WGGT/eC4HIFI0YIFRisY1ALWEh9TZkN9rZ0CjM7kPFi3GADBnD24RdLQxafOTYwrPcJQOAXa5wBFjOh4sU8/EDniKsUoGowFEDoORzOSWd8LFDME7dtAk8YfjTjGl1GbnCAAhMUhNQc4n54DL9bIYcaotvw54P2QA2sGX47QYtcYUpaSXS+/a+KVw4Ole7mlIq3KPJN1YgpBs25pHapyS3q0zmCOQyXf9O1KwC8du0UFqn+V8ZTspsNZAVgJUbN9i9GuNPQbmFnBoNBTyU/me3CfJ7FPnMTYOTTDQ+FXI0yStx9rXeKE8s5Kva+1p+5jiN6zZxYhOO9y5DNI68NZhk5O0DmlqUmH7KQAN+7Ck3xwGZ40pRgi3jC0kfo1gYqCXYirWuss5pQ5RLtPV9ifGJFL0ZhG+XF/5nAZC1pxTgJS7l1r7FrOzmPut+2DRdWyuOcCiPROuw63jxP7EhDFt/0JGH5618FyH66vRqAaqudqCtQaxM+f7yzmXKXCw+IJfew28JD+TayjPogZG8kyGc5KCTw7Ip/YlxvMtoSdcGx5TCHba4muHWD5nHfRwwWODzWE6knhTUqgcU4xZhcw3xrA18M4hWAssfXu3ziU8ABpzyRmTf0YDhK9l3HIdPfOKMfOQgWkHNwWgv2esIU2lpF255nLckqng9xxmrzEeSevafscYknbuLKDwe2bRlDZvCUra3LV2rfWOvZ9ilBrAaSBuAZ7vWwM8ySwtBh/jbRoY5jyvnWEJwClAlWuTQ485IC9pyZpjuLaSd2pthM9IAE4Bbkin1vr+5s5OY8AxMEttXAzwJKOOMcXUYZSHS2OcGmPRCEKbk7fx38Jc5dwtYSJ2oCXjixGJXD+LKWngK4klNc8Yk9aYmtVeDjBb7UkGdUtb5oEQjlkaE4wdxJDuUswlXBMNvGJrJhlv7HzEmI52TrS1yRVK5B7EQFmeWZiypWaXA2aSEVo8RztnqfY1GgvHbYFDzvnIZeDa/MKzLtdY0pVcZ7kO2p6l+LoGLtb5y+Fv1jOYi+UklCsIvdK4dWcnkVgeLj8x7UCnwDG2OVY/kpHLfnP7tCQmDSwl0KQIwAI3izmGDMRijDHCtYhUroUG6BoTT81P+z61/7EDcCugxhh6SB+eYabAJme+FtNKjd0LGuG4ZH9aGynQk7QkQcgCrxjdS+atncHY+dCYtiVQ5QgkMSZm0Zt/R4JPivb9vCzQ0pi65I0xRp3D6CVdyz2NeYRa7YdtaDRlCTQa39f6CAWocA1TZypnPeReWm3mtPUGN0JvTAtAtAOfApcQKOSgtHflZxYg5oKc7D/FnCxGHltotKkdJovh5DIVyWwkw0wxyZy5WMwvtg8aUVvMRDs0kinm7klsz3MFp1uEHDmn30NLfuwxJqIxz1v2WDJHTQhK7VO4xpogpIGqp0sIF/jxTPmW8cizkgIdbS9ywgOsdsN1vhW0LEHDYv4WXX3tGkhAC/vVzoW2L5JXxIDNAkgpCGltxIApB4xj/CqbZv7+7//+1RszJKQYw5QdW1JcLpOyACUkREuii71rbVwMTKy5yHc0ycmSpqy11ISAGKPy7eQClSRCa61yPtf6lPSiMclwzNqhiAlN1iGwnBhiY4yNQ84/BnaSMd2yt9q7kq4toNDoX2NUmrCinevUWuXQmAWA4TwtXpGi89j5ip2DnHWStGCd7a85FymQiTF9P/bYM7ExaeAXPi/PZwyUNN6dAqyQzsJnLVrKXd9bnovtv+qNmcuANCL5mnc9E7QOes5kUxqJZLQS1FKHP7qIQVB+uMkxz7IYg5XagGce4Rz8eP28fVApfte0CMkgNEle6ze19ppkHMYwpegh1X7s+5T2Y+1paq+tPi0aC5mUX3+LMVgC4K1jkozR2ruwXTlOjQZvYbRoz2tVOSCjAYEGPJKmtLZjn6Ef7expn/sxyXmH63nLmqToOZfx+z5TdHHr2ML5WoKRBdjamoS8RuPf2nqkQFPjKbF25LjCMb3BKG/GtBjkrSAiGbLGoFPMRC6aBNWQ+UsQC6ULKdWEByDG2EMgiW2MXFSLsYdgHh7SWxmfxrjCtv1hjh046/BYzEo+L9cmNmdL0ksxBI1Yc+hQE75ihzvF7LVDZ83XWj+LcafWzVqDkB5zAMaag8bcpUDkz5nJPETmpfDc3sKEc+Yhx2KNVeM32lhSdJEaf2q/5fsx0Er1FfI7CS4afWkCRA5PiK2T5LkWT7OEl7DtXLDTcEC2o/HxcG9/A3apg2cBipywxmxyAEAyRe2dW9q5dRyx/jVAshiOJjCE4KARjFzbGNBaTEcTBjRmYBF86uDKwybnHzKi1Pg1QtcEgJCILaLPAUDJ1Cwml+rPYrYaoMsDKEEgHHeM0UsGmQsKKWEiPLeSPmPM6hY60cYQG7/1nQYS4Wfy3ykBJmdtNHqTZzfnLMpzofHRFNDJsaSe14DR4jtyLXLb1s6r1VaKZnP6tNrW6MD3p5573NnlMMYUAGmbbwGUJY3EpB/ZvmxbboDGnCyGZhF37MBq/YVMRP5b+04jTIsZa4dY7lsMhHL610BcWzPJ4FPMO7WvFsGHOSBDRhFrL1wn+ZzsB+OOMfAYSIVroO2DRePW+LTzowkOsf2waCSkKTnuGGO3zq/GxOX+SBqxfrfAJwfE5Di08cbO9i2M1qIF+bnGmC3edUv/IY1pvEVbRw0MYn3mjEfSkqRzC0ty2g75oQVwFp1Jfh+e69c98g4qFpilgCBmGrSYUuwQWSAVY2IxINCYvMXUrYOnHdSQ6aT6l2uYWtOwvRxpOmfc8rDE3rGkVjmW2Bp8bfvWYbll/62DLxm9PDiSLrV90mhak3RjYKeBcEwwzGUUKYFQrqG2HhqdWACb+tw6Fxr4hudUo3mLcXuBJbyz1kBQnvmQsVpnTFsvjUbCdddowToL1jrIfUk9pwFuzhrGzijalMKm5KXW+mj0mkPDufPU+HGMtt+AXYxZ+wHkMja58SmmJw9+7vtyXCHjSvWZ2uSQoGNMSx6YnHW0JETtsEvm5QkwBW45wGCtn3ZwwvY0wLtlPPLAWEBhAU1I6NqBtoA6ZICyzxRzTNGWxvS186IJPZ5Zh7SkMTt5wK0+fTuhEGoJnRoAWLQjwSa1Jqmzoc33FjpKAZQ2Xjlm6xk5jlxhVRNirDlpzF+j3dQ8b13H2Fz8dxqP0oDIEkBi/CKcd8jP5OeS3nNoIxy/P1f47JXXhWZMS7qMMXHJpEPGYQ0wJsXmTEpbTA0kYwxBm5PG6FNgZ21sbC0t5hNjwql1tdqMrWcMLCSzkoxRA6Nb904jaHngtXXUBCR5WLT3NHqw6FcCjjY3TWBIMdQQ3DRPxtSeWIw4B3w0IPTtafSTAslcfnErXVi0JunF2s/wrFjziq2X5AMaUw/pJja/XEDV9tUCuq8BQE1IleBm0VZOf5KONDC35uj3S+MpsXY04UKO9Q0tWWAnmXxIHNoh18BGA5TY4dI2RCMkSwKyiE6TsuU4JNDIhU8BlJRStPZuYQ456xnO91aws5iqxmi0sfj5SmK8ZRzaPkrw8e2lAO5WhqoxK1n2xY/Pr1XO3DSBxToH4dzCZyS9xkDHEg4seg6BwFqznHmGz6CvVJYPi5/E+sphmDlAE2PWGsNM0ZLWXopfhDSk0YM2V/mZpItUqSAJ2nLvc4FYm1uKdiQf8X3fAurWO1rfOXMp/uEf/oEdVDRUtQ5p7CCFRC0lL4sRaGCUc+D8+FIgYn0fAyRJKKk+YsxKfqdtYi6AW9JM6oCGa6UdrBi4aocuRXChMHFLvKEcp1z3W+gid02s/YkJSZK2U4D2NWPxgByupTbWGDOP9ZvDtL9m3F87Ho0RyjP+ewEwXEtNULDOxtcKdTEwvXWdUnO3zmkOkMpzp52zHECxACpcaynkpc6StYZhOxqf+M2Z9GBnEfXXSKoWCPnBaZOTkl8MXLTv0LZPWxT2E0o/eE9LNqsdKKsPDcw9U9IkKdmOReC5YOrnKSWnWN8xyUyOJ3ccIb3E9lV+p4GCJFrtMEiBLHUYc5l8ihZzmb08zLPZ7FWAlEzCP6utfUzISgF9jCZS667N81ZmnCNQYYxfs3e5c8sBhJyzrQEv3vM8RAKlNffUnslzpIGxp/2wT4t2NACw1s6ibbmGGshJfm0JKhoN+c9SY9V4jATTsH2Lrl73BmbMFIPTvk+94wFAbl6K0MLDfisjtgjAE6lkmNbvciNjgBXrU5u7ZOSWYCAJPNz4HCYpAVi+H2vfYs6xNq3DrhFjDPBTTE0Ct3UgYmukMf5wr8J5hgxG8zyWayLHZ52TFG3fwiRzATlGQ9aapMAj1Xc4z68FT+2c5jLqHJrVGGhqXpJeNPpPzV0T8iQ/iK1/7t5oz8m9SAGFdc782ln0qgFlbO8sGsltx89VZnHi971mF5NUrMGFBzl1eLU2cgBTY9IpQpREZkkXGoOziE22KcEitdkpkNfmpLWpAbEkZvmMb1t66Mk+Q1djq42QTrQ5+XWKrXnqkKb6yGVg4VhiDE0KIFb/MeYlz88ttK2NU36Wovmc7zFPzaQc2+sQvGNM09pva69zgC+H8WlM2AKRnDHmCFOawKrtv2TQMUDR9iBGb7EzFNJOaNmSgqQUIrQ2/ZhTybZTZ9oSDiR9yXOTor+QD1vPvn6ea8b0g5CMwGJuqcOe+l4DndQ7cmx+o6xDE1tYCbKSUHIOhdaGPBSececw8PCwyDlpB8N6JgZE2nfWIdX2I8XErD2JgYXsX1t7+UyMUeTQluUpGe6TNmZpNpdCUQyUYvQdo7cU0OXSSg7zS+1vzvxyGWNqXikNQTLCHJrI2S8JYvLsSuCKrb+cQy4gWWciZ020fZZjTIGMJlBYWCAFkpDnxWhB0rz/Xes7xq9f91QDOwka2gGXDCOHSKx3wsnLQecQfAoEw36xUF/jMKGBkTw8qTXIGacGLH78MfBOgZ08gNpeaAfPvxcTGELiSxGdtZ+3rmVsnW5hyBYD9HSijdcaq9x/PJcai6QJ/C4DpOX+a2OStKEx2JyzJBmTHJ+115JHaEwsR5C6RbDKoaVw7STNWwLsresU2x+5Dil6sBh87trFzrDkYbljSwGShhf+LIS8PWwnZ+01oUKjTwnMJq8KwS5EZg10ws5TzCnFXGOSeA7gybHKhbGARWMuMSnGAhFJ4DHmmzOf2IGJAU2KGVsArB2qcE2twyWJNwbgqYPtv9f27tY554Cf1mZ4UOVB8g5P2oGV71nnIUewiq1hDl2E+2YxJvmM1adkQnJNJKhJphZjjCHY5DA7i4eE+/G1VRfCcafATROQNdqNtaMBSwoQLKDOAR9NKJH0r+1B6szm7K9cW2sfLVqTfeT0mUVPEuw04g4rP1vMVX6eAkONOd3C4KQ0kQN2McaT07c2Zk2qsIhe2/T/DrCQEptcm5S0lzrsmjSVOhRf06d2GEPACRlbDARSgodFe0SIwinYWxB/4FGJH69p8Xv8BK+4+99UuDQ84DkAF65PCES5e5GaY+w8xujFAvaYQBiCmMboUkxNzl8DhhyGZ9GE1r8m7Glzj51ljSnH9tLq0+rDAkgNBP26W2uZc14lQOa+E1u3HLqR84mBsoU/vp8Y7bw6qEiCzQW1cKKxg6pJwhpTlgSR02aMceQwBY1AYoCR22Yu40ptoFxjjYCkcGGNUX6eM5ffM4/w3Vv3VgowMRq9ReiwgMDt+RVBpwxmI/45Xgj/8KDG3/jH6OrgsShegTF2HuQZiIFOTAjS6D1cG2udNWaLfkItRaM1a9xyb/1+Sa0nPF8xkPk9IJdizDm0FwNUbQ20/Yu1YZ09Ccbh77EzYPVlvRM7x9rYNJqSoBqugVyjnPnmAr3GR2LnwI/zzTP/+I//+Fr1wOrYYvySwPzBkQNLHVzJqHOYqyVBaaAam5cktHAz5YJp45SfWdqHRhQ580yNPQbUtxDSLXtgMc3fM58cZqS1f4tQEtKhzijA+Ee69D1RMWNUK30xXCDcF5R7LZCL/UZbXvurqur1OwtUU+cstY6SmYWAJdfDP6v9bdGk1r4cU4yhamcw7D9kopJ5WuPXmFdqnW753mL21rmw1lOuqaQzje60PmKAFwN2jSejrVxBQtsnjSdqAkw4d7/2lnBzC28K9x79SicwbU3VdY6BXYyRSILVUDYFcvKdGEhqTD01Bos5yg215hlulDwM1nwtaUsbaw6Dt4jKYhghkf2eeUkhQGNucn+tZ2Lv5qyBtvax926hO7mOXX8iGomapmVtzvfDf7Pl0hkxNdrt+55KKqisZq/aUghEnhnIwxujrdh3MZqyaD92xmLjSo1DMn8NnCxBNMaILeadA2Q5NGudl3BtU2faGksMlOQ+aOdZ7oe1d7Hx+THEwFkbvzz/fizWnCSvzN0f+ZzGd8I9+pp9eR0b7uxC5qAx1xjzkO/ecpCtvrQFtQ5KzqHOIboY404xiJwxWAz7VsZsrY1FbJZkKolXA0ZVOgqqU1vfa597aSwnMFsKNtb6hv3I9c0R1GS7l8uFLpfeAV1R/qbbyXr5288DaRPPDP1As7r6jdcvxhjeQUpGm0OnOUwkBFWNmafoWVtLr7mGbcvnYozKv2cxUY3Za2cyBiwh78ldJ4vRp/bC+l7yKY2Za2c+BCNtrWL7mALj2D6l1snTbLj/1pys/dfWSuNX2jit9QzfD3mZRgMq2EnGGDYYY5ra4UodKLmhkgC0sYRMMEVsYf8xws0FG40ByAW3CEcDuhQTShFhyBzkQZHfWb+nGJAFGDGilsSGNoZhoOv1wvdgs1ntrIHKT0zQ8mnectfFoklrL8bL4O7r+P6tzs4V69sDUALIeM2uV+r6M9U15gonFx0mY/O9dZ4a87DAIvw8RpvyDEtACvc6JaBYDDd2/kK6jgkv2hxiAGDxA8/Y/buyDWvdYv2nwE8DjlzepQkOIV9J0VAKJC0envNeuHcWMFl8S+MhsWc1gJM8j9/3Zky50eHDqcMhiSdGwKm25EZrG6YRV0xashirdVhvJdAQNFJCgRzL1/SVImLr+3Bs4RpKpvvfOabreKXLOFBVlTSO8Gy8Eu61cn/8WLxkGWpGFqOO7YE8NGgPQAWAKouSRnhhVl/yWqaEId+XPz9uXrgjGanvB9YS5cHTmJnsx9or2ZbFuFPj9utgvR8bc7juMUZmCRz+3KXGqAGB5B/h2bPOYWquOYAvgVdbg3C+UvjQBBsJTPLcfe05DMFIzl3bL4s/WqBmzd0601o71npKkLSEHNlmDgC/gp12iGIgkfoudog0wNOev/UwpEDW2uhcoLRAVpM6LOalCQZyo0IGGrYj24xtcIwJpggjxQC18VrMcRwvrNXNZg7gnAaEOy1oPLpvlMacfJ9fkn1P/iKvHXvFzIUOxOjzzWEdrzReLlTVFQ2XnseGP3JPY7QVap0hU7tcoNESa3jamLT99J/FmKNFr5I+Y+3nCBsxEIidhZCJp86WPJM5AJdqU4JIbK4pWo8BgbU+4V5r4CzPSmyd5VpqTD4FkvJ72Z/Wf4xHhHuWMx4pkIRrmgJOjbfG9lc7N6+fSQcVyVzlxGJMPOcA3QJgFqpbjDW37dznNEkxXMxbJVTtYGntpRj1rZJYal+swxnOD894z8Nw/cNnvBnvC4Hi25EuY0/VrBZgp9yJXXHf1dMVHpDlW3d+bmkcv1S2IMS8OXso+oMGiV9fTYmJSXsaQH8VgLiABupBGWN7C5g6cMCBZeSe5F2k777rOga7MFY1xeBT+yW/x9hkcLWkK4vBfA0tfQ1ApOYkBRz8rq2Z1k4O6GhnOTWm1Pcp0LBAJBTcJFj4tbVAIAaekq5iQGGtY2rOko5y9sMCR42OrGc1HNKA1u+zHBevRQzswhdSAGF9L5E21o6cfE6fFkFpoKxtlM7EfpvmKXbAU+PMJaCwDwn0MYLxDP8L8Hxh1rmMSR6u8D18B40Mn/lAa7mWHgzBoMLyNuywMXY0K51mdx1H+CtSEZTA8X31XccaILQsgATawXfsFTm5+DMDhFfkdaTT8cjjatuWrteSyhJM/0rlbEZ1PUNn/DsV013aG4Imul5GBkk4k4zjwNBZlhWbMv36+7GhH94Dh6lUt81ryEE4X3nYcF+JH0u780PSaEij7Rw6tJh/ig7lnscAMwTYVH/ye/+uXyvJ4FPthcCVelYKcrHfcwWC3DNlrXcOCFl8LbaHFvhavCM2vnCNU32mAE+uecivcsAzfD537TVh4RXschg2M57ii5ko553YYQ6/0w6ERO5wA3LHoR1YKQF9AYl0LsOQmWntyO9ThzE2Pq2vcKxveHewLzEiDtdUG79zHnnrQQKXejB0y5Mw3Bd//8X3cpxdBFqXM+dx2Q2ApovZ5v8DQGENoGEVVcVA1Xc9DcOFFou5i+9mt3/QnTNdlrOSuuOeuq6n8TpS086pqhqEgbOGA9CEN2Xd1E4/K0q+j/NA7ekWfeLzoprRZYCGV3Jfp9OJmvmCgRfzAWBhPjx/3EEy8A081lnV8HLHgAHrB7CTP1KgSYFRbF+1Wo7a+bHoRxtb6v0YbVuMVwJbLsCkGK4lLMgzojHaXAZ663lLgYD/XoJf+Hs4LwlaueO29sm3l7OPMVrIXReLn1sV16310z6Xa6H2Bc0uBlop6U5umHVowj5km9ompg5+CmjDPiTKy3c1opGfxfoL27fakofa/y5BW5PCJFOMS2ow7yGzhwMHPOv/yD14MyaCk4Z/HsDk7q7cndtvXeZfx8QvOWb/SgsMCHC/LxgcxstIA34HAF6u1HdHapo5XfD50NHYd1Q2DVV168BnVjrnjrahYdLwSg7WnjGgDeeO9tsdzdo5tfM5zxbB3+MVWpTzhjydz7RYLKmqZ3Q+wTOyfeMYAxMoQLGqAVYjwRtz1rQ0dGceU93MWcsbuiPV7ZzB0+8z5tr3JwZk364lQAGEvJbqASlG/9ZBtpi0TGKQEq5yGEXq7N0CjDng+jVjvnWMIZ+KMWft3FuMXjvDt4xL8qVcQA/HkwN4muARG7u2HxZQaZ/H1islQMk1uLV9S3jiOf3TP/0TC7/hQZYdaOCQ2lQpkeD31MZIxp+SGCwA0qQhtKUBdwzoQpAJicNaUGtNJPDGnpPCQ+qgvW0LgAPtxmlSMO0VBUxyTiNy44C25VzhtbkD3PoeJkSniaB/7z3pxuIyhjDweICbNDVubwT0XFkbOh12VMGkCJPfOFJ1Gejx08/Un860uLvnuzmazWgsCqqqmuaTNtXUDR1PRwajmk2UV26nLIhOpyOdu4Ga+ZwWqyUDG+LaWMMDWJYFa1zn84m645HKy8hA2izXDIhfAHmkyzBQ3bQMdHzfN6tp6B3YtfOVW4eCqGowBvcm5og1Avjh3+fzkc2u1cyZNf0z4b54E3AIdn5tJY1rtOGFDY3Jhef2ljZT51djOjGBT3v+lhyhFm9I8QzJtCWAWGNOnSt59jWeovEr2W4KOGLzC7/TACvGV6x2Qxr1beJvjcYkPWlrEs43taYWTfn+tbMjxyD39xY6fgW7HAYsGb7cAIsgtPfkIdcYhSSmcHPCvlIEkwIhv8gWQYULfsuBt+YY26Dcw6214RxI4DABRw7n8fiFAAFB7r5MdVaEMEIjgwkAqwHIXBwgVG3zCmxTNkiGS4AqXZ1XJQAAP6yZlc4sWbF58sz5JS/XC+0/faYDtKmmpXrRUH/uqW0aqqsZjUNPM4x5VrOGBXA8dSda3r+nqppTf9jz3dpwHRkYl8sl9f2ZiGY0mznzKEyKGNelO9Juv6dZVbNJdHN/R1Vdv6b08lWM8U7TNAQzY1E6Eyo0uys0u8WS+u5EdbNk4eBVWLi49S1m1bSOV+q6A69XQRAQvgCepyfv2OPvICVoWfQQ0qN2FmTsYUxYvIUp+GdzgUMCTk5fuQKgbCv3vdhZDucXEy7kc1rfKd5jgV+M390KGpI/yfedgOYcqTT+Jc2IsTnljC3nGT/mGChLcI2BZQ6vZbCLgdYtICgXU5Nq5KBygUQCqf89RWwpUE2N0ToMkmi0cXwtcOWMKXzGM1P05/98OahOqwPgsHGTM4M4zc7dgfk72IIuQ0fH456WyxU7aYzQmIaBxgLpsxrnKOI2mcHl2gFs3O8AOP4MqbZghjwd6VIWdD4daTyfWHt6enqmarGm+aKF7keLdkEXmDWHnsGxpJFmRUX1YkGzekZ9f6HFfM7eksOFWPO79Acqq5r7HIYrLTb3/OwF93RlSefjkQ77PTWrJa1Wa/43NC+YNEPQwVjxO+71YI7E/RwEhL470zh0VNQzHkvJGptjFMwwEEZRVs5JBv/hHvLaM2DO29WbEANPI3yPScQassaIcsBBApCWg1XSeor+5PcSLH0fGmPWAPHW/jy/yGWOGn/RxhGug3aWQqHv1gh5AAAgAElEQVQ5bNMCd23PtGfDdZICTfh76nzL8eXQh9W3n18IdpYgEBtzCmjk3ue0ZT3zNfO3cARt+fZeNbtcMNEkgxCBQ+knBpTWgt8Krhax+slb47UWVHs+h9hyn7EYgsZ4/Bzsw4G7sfENwLl2JoCbTG9IgQUUghnvMnkavvGYLBD/dqXz+UxNU09a2/gayIY2wcwbaEcAtEtPp+OJPSo5RGAc6XjY0jjCEaSg82FLVIy0Xq2ou1zofDzR/nik2XIJXxEGlmvX0bA/MPC2ywW163e03z7RDI4lqxVdh4FKDgVwXpUIC0B/Qz9Su1xTXdVUNQ2Vs4rGC7SxC5tEYeKcrzc0x13e5UKH3Qtd4OwyXxAHO8Bsij+IgaORmqphDbas4PFJbLocoFEul1TNHXiFkvGrN6qvjMBaH+4eBwZl3DtKcAjNmNpeWjRn0UoYYP96kJW0NCGN59J1DABTTFo7AykAlO/452MgFWszNUZtTWJgbp1rCwB/7xpYY5HAEDJ3C3hDvmyBVdhOil9LIUIKVxLQ5fdSg5RzlWsaA70cwJbClAp2GgHGJCgJcOFAtAXPPXi+T9m+lEBjqB5jJOGcwr5ygeuW53IPvVy7UDLx9dbQr3MccXFnLkD7S921cM4AOmAewAHB3eNw4TsuMGCvaQxDz5pRu2hpuBIzbecqD5Ngzw4jx/Npch4BMg503B6omTewIiI4jo7HIxVVTcU4UHfYs1a438GJpKV2fUdFM6MG8WxXOJ4s6Lg/06nrYHSkYhhoUTU0mxXUX3partZUXK70vNuyxjeva+rRdrtg02RblVT0MFuWVMHceBowebrOSlrc3VFVOtC9Dj29PD25MIfJaQfmRjiVcPzfpXfa2aSh8TMA7v2WmllNzWJNuLTzzims3aISwsyt+RfNGOs5siNKizFOdfDcYSMGQgB8SlAMBTfrvLl9B2a7PZd0GzIQyRDCcySfy6VlPwcZ12eBVjgn32cM8CXD097XzlIIkto6avOTIJHzngZGX7uWOWuuMfwUoHt+GAO7sG+NZlJzkuAbAyoNH6z9sNYk1p+2jxI7eG9hxtTAw2+8JglpDfnnY5qL3wSNqOTGWIxBOwzhWOW45VhTQJtDSFablvR1C9HF18Gb01yeSXgLhmvqxuXuz3xpGmhE+DcDHJvhJscUH4wNBw/cd0HbOXfUDT2tNxvWTjjAexipaCp2DkGfSPt1PhypG0aaLxvqDzs2/c3XawcUz08MJOwXCQ/I4krllWh1f0en5xc6744MnhX64Lg23Nd19PCf/0mn3QstN2tur2qXtPn4DZ12O9rv9/TtX/wlbdZr9s5E3snTCabPkTbv3/EdIO7bymZOq43TCrvTidsD2vTXkqrlipYIZeAidZOwMPYMmAXBY7NzWhzuIWGirBvWBp25FA4pMIe4WD58hiB56XAy9B1rocT7grUCII0sYJS4TwwiOiTTTNElvndm2Atrsz7m3aIXjSmHjCRX+MphyCpjmSYbk85TbUu+lAInizek5i3bDdcU/w7HofEHS8CIjUebm1wPyXu/Zi21d7S9j83rawDIoi/rftDa2xwQjdHRG578z//8z7+5s4sRb853WucS3TUClAsUMoAcEA37kFKsZCa3gFoM3DWC1oSHWw6ERXhguF9s7/7uzY3uS5/OEYWZIWLEuhP1lwEuK5ynEaCAeyYAILwd8RxK0oCJw0Uf5j2OC4NG1i643a47Ujn0dNptqRsLahYNEUyjxxP1w8k5luCOrjtQd+nYVHq5IGzhSk2DGDZocAWV8yWV9YL2pyNtPn5H82ZOh+cHms8Kenp6pF9//ZkWbcXjm1VzqjFGaEzDQJv1Cu6SNH//LZ37nvoTxlizYwinIisKev/hA5VjwWEPcEwB4HXjSIu7DQP4zCdqnjwpu9PerRvNuFArTJ/H3XYKMncep7jTq2uXYYXruI7O0xQ/CGb/QlcQRK506Qeqmrl7hl1iccc3c1qv2yj1Xi8llI1IpH0daVZOsYPikMXOl8UMJFMPBacYGGrCmyXQyXGlGHYK9P1cYkJ4DuilgPa/43t55rU2Y3woBu65c5Ttp9b/t8JzyFskr9FXyRpbbD2076SQEXr3vgExcabkd35OBcAutbExAswlTuswxiQc2bYl6cnJWWDzNQwhtTYWEIaf+8XOBVj9ORe7BpOay93owgI80Lng7Qvfbbl7tZH685G1iWa5cqY8cHQ3GAZNaHrF9crekP1wYfd9tNEuVzR0A9XwcryOtH95YOC8FAW1i4aq3ZaeP//CZtTjdkcvz59pt9vS2A00cmqsglowfKeIMlgguTJi2hbrO2pWa5qzprWmx5/+i3794QcqYaq8nKk7nen+bk3b7YF2+wO9+/ieTYS4h2vna3r3/V/Scjmn54dfCTHg46Wk+2++p9P+heaLNc3mc6pnFZ33BzoPZ/bsXC6WVCAkgiMdCkJoAwB59/JM9XzOwe/z+ZLqqqDt0xMtNx84TyZrUnBiqWs2+bpq5S7eDoHn8AKFaXNaVP6Lg9MBbGXF93+XvnPm4kkgYQ20dJUQ/D7HwANtstfrlN1Fo0eN3q3nQrCIPWNJ1OE7sXP2ymCMEheyfQ14LXDAu1ZYg3bGUyZXa045Z//tGfTH620ISowx5/QRrqXFyGU7UlhJCeXWOG4B1RQv1MDb2mPP13L6156R+8J9xzS7L4zU3pIQkMLJ3HIALelD20C/8eHYUiCSM5aYJJvaxBgDsiTeGHGFB9ZvmnMz51kHGU5cIACb5YaexuHsMkYiez9b01xaLmgWfF+Hux4EGAAUkSqLiM6HHYMotJG2nXOIQNss2Gx5ePlMh+0LzVdrGs9Huhz3NO4f6PGXn2h/OLLTyQu0QWhF9+/4fqs/dfDymBxiSr7fAwADXNbLJTXzmhbNnJp6wc4iDw+PtJ/yR0ITw53cpTuzR+YAkOgvDE7ffPcd4ebtPTS7/ZYOhx2bSRerDa2WczqOAL3vaD5zgLPfH1ibmq+WfCcHjchpxQNbGqElAtDWmzUNpylVGCFej2hx/42LsUPKMQgNcKbpB6oXLTvpMKhNwfJ8b8helk4ChlaMO0+0g3WFww//TAKGMxnjTvRLXJ7ObF24w5eQDlRO//KkdtbQP/5IN3Pr2bBfDXy0c2mdBUuD88/7tiTD0/hHCkByGb51LkMeIpmqtn45jNfiQeFcYv+O8QlrPVK8JcbTtLHodPglBjs1l1vALDV2ra2QhnKFhFBQUDW7lLaWAx65QKkdMrno4YGJtSsXUAMN631Luk5JFlYfGuGkADX8PtzYN7XSgoaRsgr3SZyCi13bncYwIIB7Su+F7+FQwbA4eWmCcfN8i4IO2y3BRLa8u+PvcU+HVmaXMx2eHul6OVPRnWj/9EgPv/5En58f6Ni5O8NqMee7OtxJtY0L+n7ZHqcQBGQlubBZD1ob7syuCMAuXJ7Irr/QuYcWueZsJ7jv6rqB4+Ewj8VySfUcgFBScS1pAdPpOHA2lu585hRfm80da1twvlnevafVcskhE5AKuvFKy/t7WsOjcnROOXinauGcAq0LJtueyqvzUMXgcccHJ5r1esPPwQQKLQ3geT7jLg93dXD2qehyBYAiLtD9zanDELoAoQOCCZ4NUoR9oS84siD9WK3mGQ3PHjvQcHJrdwcYE6puEf5CwJJtakASMgwNIDV+EWsn1r82Hqt9yYessyrPnfZeivnGmKts3wJ2yXtU7UMxycX4sQayFpBZwkuKL2n7r611bCxS6JFt4t1cUJfzS43/9XlpxowB2S0gGCPokLBkfzHCDCWs1FjksylQjUlv2mLK/r9mA6w5hGN12TqctsY/nIFrZI1j7HvkM+E0XEinBRd7AIy7Y3JmMgeUnOKYX2dT5wSAMGNeOOh7pEUDYLnQ5Xyg/ukzDfsnenl6pN12T88vT3TsjqwJ4g4N0Ip3mnlLNerBuUJ1NKBuXYN8lrgPHPiODM8BAPDODNlNxuJV4xzGKx2PHTXzJW13u9eA9M1mRSXMp4cDLTf3VDULqhEaMJzofO5csueqoqoEMK1p2dYcLg+vz8W8pXndcBoxzpyCtGQFUT8WbKqEIw4A/XLp6FpWNF9uqKALDYc9Z20pEFc3IGfmhc2mfM9ZzejcDzSHttl37q5z8oZcLlZUTGnVOBPo5C0Jky0LGHwn+KUaA/YC2HpGQH0LE6jLHyoz/LtwBed1GSYB8LQY5sKUjFieL8lYUswh1p4mLFpMLqRv/ww+85qnFAhjgKIJjxZYhIw11keMJ1jfadqFNn+/5hrAaeuSEqpz10YKI7l77fsP98kDUEqYCenLAixt/NpaWsJUzvrIZ+S+/EazywGRHMnslna0A6QRqQYofqFlItwccNMOdWxRNUHAL+gtWQg0gvRtT7nbpsDtnh/1Xpd+rpxP0icn5pyRznwGrsipvQLpkM1gk6v6AIC8IEVWzUy538Or8kzD5UrF0FM9HOj08CN9+unPtD/saXc60csBziX4ce3Ak9K7vfPf4zCBp4u5QyBd37n8YdAooWVy4uTSJVW+sPaGPJi4AwPTH+hCMzqeTpytBXdgm82G1ouGPv36K/UXou//6q+oLK708vDA3584sXJDVVXQ3WbN3pdwLgHQsVMLTLF1TfPFnKqyYTMozKJ8VwfQxb1hu+B0YtUM4DPSfnegoaioWSy5r/58pvEM8+bA6c6wptBIR8TlsUnSBeU3MJXCVFmWdOqQpm2642twF+iLEBHfF/ocoqzZThUeOObwVW9ztfXwu6//JzUOySjDs+NpKHb2LA0mJuTGmJK8O9MAKByjBQwhOPjnJaMO381h4rKvlED6/zcI5QgF2jrIz/z6hGAU8q2QDjR+pgGS1a//PBx7jEfK52L7lANgIZBq6+B5aUijVp8MdjEmrgFCSsrIBbrcwyknoi2A036+XPpbGyrfteYiFyxFQDmHL9ysNwdrym7yWkINd3AoT8PghbsauMe7uQ3nE3PNGQKqoTlNIQLMjKcMHVwowCW54v+Q9grg5sydzsTW9QOdho4W7ZLq4UyHh5/p6af/oB//40+c0qu/di7QfMQtIOdvdndICPYuZ/Bf5L5xB8dhDperK41ToXIAtD0HCD2n8apoLJGv0uWUhOu82x94aza03SIVWMuB6vgdGuNmvaCHXz9TP4z0x7/+S+pPezocTux9ibtLAGczK5z3Y1nSatFyrB8D0LzhmMEWgHohztE5R5wfALBF23fOWacB4FY0axZslly8/8Cmx2uBfJ0VzeqadvsTrzmcUbCo87amkpNHXycnFHiG7mm1WNHi/Ufq4fSDskFFSVVT04yfZfbkYv/gsTlVUkBGGBZkeK+dMwye4fVRCDMGdP7xkE5zaDL2jAWAMaEzdm5yz14MELXzGmOwGi/SeIMG0reCqxybNq6cPZEAk+I9FhhKfuPnmAIuuWYSlFLvWzxV618Dqxh9pdqWNPumTwvsvgbkwgOnEXbqIIR9alJW2KZfcK3NGBjHQFCbc670wewsUWZHHmIwPXe/AyVgupNhDcDFvrG2yrm+nPckg1WJu6CprAzcLToUO3X3YJPz46vtG/Ft8AZEyi6YH+umoRH5JKuCZsgacnik4fmBfv35B3p8fqLPDw+0PXfsmckgMpXccZlXLlQ3uJeC/wkcXJyTS101Lh6P82K69FkAWDhpABSRQcWl1ippBGOfgNYBnltxAAni5nCPde46dhpZLWt6/PzC6/Dx+++pO245Xg8mU5hbMTbc3WGc0BD3u47qeUvtvKVlU3F8HxxjADjLecWmSdzbwZSKSAVopZyKrJxRPZsx2K3u3rNGhfI+AL26WtLy/TfQaWmAubYg6g4HNo2iKgIawnMY4/7lkdqyouX9O66SgLtF9p7leEjc6TkzMuYIwOMyQtiP1zqB8LLF+rwtahvSeUifMi+mp78Y7VvCoMboY/Tsz2YOaITMTLaZKxRLINdARZu/Na9wHDlzCdtO8QONB4Sf5QC5pqVo7abaSo1VgqHkrzFgyeF1Gh6EbeaCZuo5uV7hvMIxFP/yL/+ixtlpCxkSpwUy1gZILc4aoLyLsN6zpM7YYc89JNbhsiRrSVQWIeA5zM+DHJ7jDCg+VyXgasq4EdZfQ9ormNyAinW7mMDDaTcF53dsmOGyyRJ12+CNeekZDGBWg3bBuSuPeyrw2bCnw+ef6OGXH+jzwyfaHTrawk1+cDFk0DIQsO0ydTjAxRjm84ZqeFwC7DjuCyhdc/Jo9vqEibNEjk2kMJuxVgpNhzU7gCvXf6s45g8OKtCuMO7lcsFLDm0Qahvu+mBKPJ1czN79x4/U7bcu+wvyTF6vtFotuMwPmP55JHYoeXe3phL3jsj6QnAumXHcXlsSl/oheKdCW560ZD4Uk+aKfWDzKu4+EXaAVGIlTKrvOTwB8YHVckkLpDKramqW91S1uK+D88jImV8OT080o5LWH79hr1L2ir2iHl7P64d7VtT2Y+iHSZW1wJHvAqFF4q7TFY5FhhZHhW/p3H3m7mGDqhNBgt9bhDntrITMXxM4NW0lZJKx86fxhhjDtqT03DN+C0CEZ9gCYfmM1EByx5X7nNVfDPw1gPfr4PmPBga+zVyg1eaQAtfY9xoPtcYZ0oy8PtLA9FVgDMHOkkpSmyMPhRYDY4FW2LZ20KzDJaWG2IHTJFrJSOQcrXf8e7I/bSM1iY41NPby+5IU+MtzU+05DjNAcLQzPXanA2scM9R363tquWAogKJnzQqAhmTN8Fos4RBydo4cAKCqqTjcoD8+0+X5gQ5Pn+nh80+0h/v+8UQv+yOQgE7QEDl2z3lqwuCGPJMwYuIWib09UcV7KqcDbuyqkpfsTQltkJ1ors5cN8DDc7Fw5sxrwRoUgAyaDXwyrohXg4PK6czgdnd/91pmpB9cYDvu8Mq64uKsx92eht6B3WLZ0KIupwDumh1eEODN1Qh8wmuYSLFmxZW9JKti5hKbuOAM1kq95uX3HmuOfcEfrCecbioID9WM5osVlVXLnqorOM3Ml5zPs15vqFndUVnP6bDfUY+9QvD7csmmWU/T8OjEPR0C5PE95+SsSs4Qs1wtnabIa+o8O53a6xDPt+FShTntvix+Www2dZYs8JBn02Jk8nxaDEpjOHJsKcZ4K2imeJTGH1LaidWmJdyG65MznhQP0jQaCVw5gnZsnyzA1oSmsB0ppGhjteggJSRo34fztuhQE1jCcb3e2VnMXgMV7VDdurlSepKEYklX1oFOjVMSu0aYsc/C92+V8PyCg1kBvLxL+m8OfFFyxhMACjs0wHw4OPCBRyACu7nsTn9iRgwgOfdnamaNy9IPrfF0pCOn25pTCdeP7kiz7kzbh0/06y8/0uPuM2dBwf1XSSW7/wOYOBZtBlBCHszzFEeGizrijCLQNDnpNIBi8hDFHSGcRMCYu97d0QH4nHYOR42KXraI/Zu5+0QEuHPGE1f13FUTKDkmDs4li+XCldm5IN0XwhEGalZzQsmDDo4ss5FWcELB9xAEipKW+L1yHqEoKeTToRXlSE1TORCEpgmYQ9YXvmtzc4Fp0TuIYJ3xLjQwBvupkgPWGOBU19D8oK1hzg1t3n+gdrnhZNTzdsNgSHVD0AlhOsackRQanqQwG8NkeS1n1NZzBml4rmIPt88PtLm7o/lyzSZcCBmsrWPcEBCm+D1XOcHZfZ1W99bc6en/zeEWAd0a2GlApzGNsH0p8IW/a+OQjFF7Jjy/FhDGBNAUwGrf54xLe+YWoNYE3v8ukM3luRowyT28Fbxk3xrYxdbX9x9qZjnA7fmwHH9sTV/B04ceaOCSkvgsQNI6lmisDTZ3874GGFMgKcHSkmysRU0RC96DdA8QgHbD8WD881r5lIYzcj6euAoAgwu0KOS2BJOdni7HK223n+kyFLS437B2MB4ODDI1l9npCQXCqT9Tt3uh3aef6PPnHznF1nkqNYMCAXA4AQPtzx07RnQX3HEhmwq0BhdICpMmxo37QKTfch6IBc1aMH3kdEaAdEENnDI5sXTLfRw6mDGJysuV9ueRzoMrJguQg8mV49S4llzFbaLaAkyHq8WaC7my6wo0RbrSYuEqLUCDhFY3HM+03e+pvbujzWpF87pkMyE77UyrCQ/Lorw6rQymUaT64psylBBymhpQ3NeX83Zhh5VwIHHV1V2SbViGsQYVPz9D0u1Zyd6gTdVyLs662dAF7XJqMaREq6hul5zNhYqK7xD35zNVtQvch6aL+Dw4zLxsnzkJ9/279y60o3PljuarlbuHnbxZsQ8wy2LdXGHd38bdhedRo195BpKScHAHnWrPArBbGbsGyJ5XWNqDxVTD9+S/LV6j9SH5XEozuWWdcxm8BS7h+7F10N5PCRgWSKb4tDYnvKOFnFhCiu/7lrWW9Izfwzm83tndkn5HAkMOIYUEI0E09yDFAClUc0MgtTYm9xDGnstp43VubDpDkLArbvqaydcNFlyOXp5faLHeuFACaCEAn6mOHEv27I15ZuZdNi01KJLadaxpXQ8vdDhuWfMbdk80nF5o+7KlI0APNdpgljzDNIiUYihtU/P9FWtIk4cgQgZwXwcNCVrXuTsTbhQBwPCKBEBi6AAp9p25Ei1XqDEHBxVnlqzh4VjDcAptq2THD8TTPe9O1HU9zSbw9BrWYjGnw+FInx+eaLVesaaGnwYFXeEEg9py0HihndUNPb4cqFnU9P37lUthNmliDUyPI+LnLlxd3F01FhwWwPdw0EYxRjbKunAOaKUYj0uUjbu1kcEb+8PFXPE3hyYgFZu7S+O5wzxc1VQiwTTuA8uSU6Atv/lLWrz7QKfjkUMg5pt7usCzs3PpzpymdqV2vnx16lmsl5ylBuPA2Ov5gtqF+x6erxxDyc4+7q7XaZ2uSnqKtmPPaGcpJvCGzEcKmznnTRurBLYYQ04x2HAMGtOLAZ8FsJbAmzOW2DM5fAPvpzSjWB8StLU9u2UeFvCFc0nRiO9PApk2DgmYGsbcCsYMdhbCawClAZ0crNzMnIOpEaPWrlwwa6FuPejWHGJEYoF22BbrbbhT46rfZza9MYBND/l7suPzC5V1yx6FPgMHHC2gJbBExEz5St3pyEVMoRkO+x3RcGTT5eOnX2hEkdKmoYef/oNrw3GezClxMQKhMRbE1BEY8FRZHHNgjQl13OB4AicVpLmCSW7KBoI2ustIp94FOsPln8d4LWi9bOh4PNN8sWTNCSCJ7C1I1QWgZC/EWU1IunI8u7p0uI9j8wV7KjqNF6BbzgpaVK5mHfoBPEGDQkHZ6zij5QaOLNCI4GKCOnmovwdNEYAD8+eFTYFtjTuxkq6Xge/suHo6e7w6MyrAzzneILWYK6wKgIO23MOEfHVldNpF7foqnBaINcd/0EwRbI5RILic79DKgppqSe8+fKRijrVA/xda3N1TMV/zfSeqnzNwwQmJ84vVVCH/KGIdzz2HXFyQsLtFwVqoy+NUmR004UI1nPnybRC6ZIw5tJ8LdhZDtKR3DXQ0hngL87XAKMV3NAZpfWaBpWeocg7h8xYw5WglbzQPxZtbAm4OUOTyyFywk/MI6UsDJQm0sTUP1062pbUT4/faWMLno3d2scWwDtTXSH3hO7cA7K0a4ZuJKzF54aZoY4otpkWUQBikpoIaxD4Pk+MBm/LgRg8QOeypmk8mLs5wMtCIem21k+B9AmfEcxVwm28WVB1PtP38A316+EwFm88a6vef6Lrf0dPLMwdej8OVgYUzo3DoASp+A9hcDB8AAEDF0XioLj4MdOldOARyPjIhcnIUJNrE1VdBHcyLDN6O+QIEoLG5f1f8PLw2GULg5QEQ4SKsFWstCCB38WS4q0NqsYGKKzSYK98jAoMBJIfDmRZrVDJHnB7u+Vw6NFwRQruCQwx7fnLB1TOX4EECaMTBwREE4IF8ocA0hBa0CKRHgDjSkc1QBb1zTj8VQg+g5bm7wiuEEc5sQnQ6dgxYdT2j1XLFd6JYPx4H/nAWlalk0nTHV9KM1qs7joOs1+/oWhS02mxwg+lMnCiOi8BzjGm5oT1yaVYz9py9v3/PwhDWC4m0sUYQOBwturJCTENwxClc1Xjeu8n8KplQCvRCYS11lvyzUmvK0VIs4fc3ZqbgTHommAK0nP6tc60BfgzcU+upMW5rfJK/pBh1CGDhuFPvWdqhBoi5bcU0KqsNSzHQ+GYMAGP7bfX9KrBIzS4FcKnF0whLSk1SUgv7DCUpKTGFUo1cvBwpxSJWTVqSoK31Fy6uJc3gToxNYxxs7e7JoDZw5e+mncyQI7WotQbPS5j6mCGClY3sRs8mLGggI7KflHR++EyPDw80LFuq1itqdju67j7TL7/+J+1fdqw9oDDq9eLyZI6oxcYmQaeZdQCCCcSQVQUOG3gO2gni9ji7B9z/oXWMU1YWmP+gEbK50gWUD+OFjl1HhyPYLxw5KvaALAvnPIPf3b3YlV3/wdSd1+GMkywDOGGKPB339Pz5kQoka+aq6SN7ni7nCKlw7QAg8P4cVRdwTwkh4XymbkCuyhkt4HUKR5XuxBeSXJ8Al4nQN4eO7+8wHwAlO6dAq6rhKHPh+0F8PyBMA2bDAmWMagak43Gg3bHj/UDCaZhax+vAd51cHmmq6oCMMPgAQgfMpVjTzYePtNzcucD62ZzDRmokwF5saIBpuT/QYnVP8/Ud9ccThz5wFQYAKAQHrFNZ0vl8ZE17NmumcA+3V+iHQzGgYCKTzpQSztOqv5qQZ1aj7VsYaI7mYLWnaWnauZSMSwKzBdQphp3DJzR+JN/Txqc9owkglsaiKQqxsYRAoQkr8nvJP2Ogcss65SgBIS5Ivq4Buda/FLSksKTx8Td4BLDTwMcCtRzpJhxo6vkYaElC0aQ8a+FiUpslAWuLGQK17yuXEAAaMFk5hwj388WEN3IIwWG/p1mLfJKAEUQBNMycXQt+fI4AACAASURBVOVveDHWnH/ytHvmO7/T4yO9HPdUffuRvl0u6Pzn/6Cff/gTvewe6QyzJQPqyD4X3sFl5Bpvo0saDSWtKGl72HMMG+7dfGVvzpCCvI2IC4MTBeAWFRHgWFLPXJtXuOzDWcLVecPvw7XkOyYAOhxAAKpc6BRAxw6dTgtkx4wpwBpmRJcbcqTHx2f6+ecHdojBfGG6ffcOOStxlXlhjXOxQLaRgr022VQKbQjhCQgqv2ItoWEO7IhDxUhtXXIGFbwDsIGZczkBCV+ZcpgEyv6MNLsiv+gMiV/Y9Mrep2zjdKACRxPkxjzuTrSc1+yQA6mhaWtew2FwBWrnc18KaMrkQ+5+bvn+e67Yjhyg42VG6w/fUTVvaffywqDHJYhQKgjpyto5DacT3xW27ZLHceV7O9c2a9lcemjgdcFYeY25/NLK3S9OBXq1cxiTvLXzFWNkuVrVG4YTFHWN8QmLeWsgFzvrGuhq445pnyEzlvwsJvzHhOiQl8QEa2398XyuF2MOgIY8zvcXKh0aqGoApa2rfDf1jOSxlmAQ48GSj79ixL/+679yULlk6nKDY9JgSMwpoIuBH8bhg8rlYuZoctYhj0k0ucClba72ru/LBY4jzMC5j+MHBMoejsjUP0MJnS3njHQpsKBFuRwoh5cXZrC4jyrHno6Pn1gLwH3O/tzTZrWgutvR9oc/00+ffqYD7ryQRuw14wpxfkgOROdwANzDAWyc+zprcqg6cO4YWKC1QFNBZpCyvDIDBxBBgytQFQCxe2PHThfs2g/Xd8wBd4+cHcWBJDTIku8DiRkx3PTh9NGhzM+A2y4HgCh74+4MR9aUTocTfXp85sTPAGLUsFvMa+qOZ9q9HGi+WnDuS/aOnDRemHbhwMLryrXnYLYceT3hus/VCZoZzWvEMyIJdMNOILwn0GA5D2dLV8ThcQEIhKE7U7PLtIL5uaw00NnaeUnDbE6n7kKn7YGoHOl+veDaegDK7tSxxlwzmAOoap4r2m/nd7S5f0/XsqD56n7SKlvqq4ba+3fUb7fUwuGondP6/j31Rcmp0wDiWFgXsD+j5Wrt6uDB2eiwY/BEH8f93sU81g2vn89d6s+15XymndUcINBAUTKpGE/I4TevDCq4x7oFXDWQu/Wsy/5iwJbqT76bYuIav7MEDw2MLPCWQdjWXoR9WfPWPo+N0do/TSgI90rj3yl+LMfBbYSaXQhoFiiFn8c2xD8ntUY5cGshU+AqD0NKg7QOqLVoMQkydWigecAdnpMyTz/ehdx9Bq/KIxcnhakL9d9gTkQc1whHkemeBt54137PlQlOL0+cuQSS/GX/QLvPv9D2cKQzx3S5pMQujg9muwv14+Du0q4FdfBv4erfV3Ztx8+ibbkeHe7u4ALvgqzhmg9A4NXl+DL23ryO1INY2IvRgfbsWlCLtGWsILn+Ef/FFRnYBIecnDCxFezcMnQXNs2xljZvnMGtcE4lCD5/en7hlGXruzs2N97f39GnH39mUN7crRmIXE5OOL24RWXgw11jd6aCgRwZSFBWz91jwdyJjC8YH8yeHL9WIUcmnD+QwtMVrnXx4y7uzhXGdWsIx5PlasXerHgXoLZYtDRCWIAaeHVtLtqGhYYed6QQGhAiMPbOS5M1xprj8VC1fdEsaP7hL4iqJXtocq1ACDps0kXB3IpWALzeFWwFIHdDxwID7vGW6zVrsKfDgVarFa8f9m2J8kYcGoKkBTCbAiBdaIc8G5plw2J6/hzIc5oLivIchQKtJYFL4JB8yWKoFsDGPo+B1C3g6tcn9o4EOI035goS8jkJeHLPU+BqtRd+boG/Rjsq2Bha/a1jC3m//7f8LPz8dY+h2aWYt5yw9ntMWvPEJgckD5Lc/PB5uXgpcJOHTANPTdoKid//O3a4wrXwz7lMF3Bjd1wZn0OT8MHUMFO+fH6kdrOeSrjgrqei4Xh0yYzB2GclVyI4vXyi/rxnwEDFcdo90qef/pNj02CW7BAnR0Qd7s8OJ9YiHfA4l3+krUJRHtyNgYEimz87vKCaOO6XfFFR/D05rUBhQsYRF+PnwJkdbKDYcVqvkYO1OVclGDxKBsEbEoHZABqk5SrgiDLlspy0Vmh27NXITjIXrjwA0yibbBkcO5dmqyy48sEvP/481bcr2UsVWjLH9iEgHVoYkicD5KFFD6jOMLLTyoiYQM65WXC6MJQDuo4l3xHCbEmIRYQGCPsfA2DFmWZ8zCPnBJ2SbEOPmrcNB9+7Aq1Y4JGaumUNGHeM0Oagha/vNxymMV6R8gwyjAsSn3MmGwSVE6/5fHlHy/ffUjlb0GKDkISKnVXgfXo87GjZzqlZrKlaLCfQG/lOD2OFhgvBCEIPnGmgSaPquxubT6UKenO5VT0NWmdWE1hzgSzGNzTNQoKbxvytMxcbU6qvXP5mCd4xhq+BU0pT0YBFA3SLZ+XORwMADQTCz1IAL/m8tqee31uAFwM3jddaY4qNRVuj19CDmCQQDh7PWdqaxvjDdlN9WKAqice3kzoA2iZqBGRttiRAi1Dk5+xhyOVunNnvtfgqOxUUdHx+YpNWj7i0KUUVUoIBNNr1mjOGjMctHR5+pA5eg9WMSjhFvKCA6i+07weXvxEOLZyNA6m94Lpfsas8vmNNbQp5QAVwaHy4R0P8nqtR7rwboRBxYDlXIHDOGdDsOGMVtB8GFC5x7nJfcvYTFy8GMydd4dmIu0LUs5sstmgD92Czij/j8UPDGuFMUtPpjCoMrp/FYkm7w569DpcLlB5Cus2G7+ZQS88l90LIAO60MKYvQkR/Qlo0VIFw5kwkn2ZfRR64c1yBS03BHpQwK5ZUVq493hMWRtz9BwQAaILQxpx3asHeq+wgBE/IBrks3Tzx9xzV1pH6bFa6zCfDhWMO22XLTjxjNzgNFFd/547jBxeb1RT2AY19pPff/xW18Nys55xvc/PueyqaGb08PlA9X9Jm84Gqdsm0wtlWnh54XugX45i1C/b05PPJrplh7J0z2eInBnghuMizmiPkaWdE4wMaKITMOKaZWOAhz7Lvw2KOmoAs+021cQvQWM9qQrY2l3C8OXuh9XfLexbYa+sfA6AYYFrgGNJhbN0kkGpYZL1f5Gp2OZqUBCsLpbUDliJcq/+YNCYXQoKSJU3dKjFIYgDYuergU+Vvnx4Ld1+nMx12O6oWLXvunY7IewmTGEyULTVjR/tff6Dt51/ofO2YIZfDhXaff6Xd4YWDu5FEGfdRl4HYFAr4gokLmUPgKIJAc2gxMHHBbMj3Tpyk2f3B5y4/5IXtkjCjIWsIGmQtacS9HbQvAJoTbuYLVNYGOCNhMTKcDOz4AQ9K3InB1HbheLTJ65QTLE8eg7gnAzAwaOG+Dua+wQW3wyMVlcQZfJxHJaoeoDrDdntgMIfmhT98B+ZNkmVBZ9zxlShXhIKucOdHpQJ3yYbA+AaONXivhgepy3UJxw4ADRKhwEcFHpdVg9Rc5VQT0DkRIYQBDicAV14bXkN4Zx4ZWrGecHqBFgitE56cp8OZNsslrVcNgzzuRGEihgm5O5xo0c5ovUEezJZDDPaHI8cn3n34A22+/SvuC2nHZgg6v1Z07U+0WK+pqhecB5VNsaift1jREXRTooL7grVo7XzgM5dm7LeAlzrP8gx8DQhIphcDG8/EQgAMz6sl2GrA6p+NMV1tbH7OORpeLujFxmAJGilAyAVRTZiwADG2VyF/s/i0NhdNkEjNTRMEYiAux63tnf/M1OzQiCwjkkNwGuClDpZ2kEKClZPNISC5KRrwod3wwlbr05IqpSTi3nWaEDQrMFm+p+PgadwBgbkj5GDgey4wueF4ou46sNfgcDpwWZr9f/0v2r080oGI8y8OTw/0+POPfL+Gezi8DwhxbSOTSkOz8kKI2oYrPrNlZEZhj0jnqT6rXOXwrnNlgtzdHvg77pJcBXFoYmDyiOWCdwfyOMIU5gKmcZfFDRO54bu7osl2Bq2Is5JAg5sgDp9A4wPkHY5nLmwKTWsDhw7E5vXI0NK7bCT1jGPuAAJwWGkXDYdA7LcvdDqdOcXWqwmYA60RU1ewNuhK/cDr1d3NIRF2MXNACy9WoBzwF4HwMGfynScqwkKXnZx2UD0O94hwuIG3CgQKCCscNA4NtfZr4Or09fAb8RXgeZGd6381b9wajlda360Y4DFP56R0pe3jlgUSOMu8e48YPOIE3KvFgu6/+2tavP+Wgb8sG7r/8Beuht9xz2bKxfodOwadj3sHlnx7OboA9KmgrA54xHfAnGB6uuz8GsExR6LOFS5jQCEF5BgfyNGQ5Jhu0XRyAN63rzHZVN+xdzXB3NJCYwAm+ZTcR2svNBDReHsK9MN10SoUyP2Qc4zx+lvWg+cdanbWhmkT0qQn6xDJz1+RVnhaSSlNvpcCuRzikn1A8vUVCLRxpg7mW1B1nnJIOMzxUSeU2IE3nStYCo9J5wCBgp9HKquaVsslHZ+eaex3dNw90vPzMwMHyr5Q19PLp5/o6QEVu4cpJMAlXOZ6bIuWeji6bA9sjiyQJxIaxbFnLYEZMhw4OGkymDLu0lxgOYAHpjDOVHJ2WhkUGNwJQSvC3RS0NM6fOaUDc1lEEBbuTJLsOVvBcaTgiguXqwNIF/sFj0f3N0Dk+WXLQIHMJpyiCxohsIQrLOBZOFYQvf/wjm1yw7mj4+nAQe8wT7o4NjhsoMo5NDZnigTQIvwAY4HjCYQLX5EBGWeQbuw6uJAJhCRwSR0OSQBw4Y4RHjcudIBTpSEkAt/DaWcybyLFGNZrjrs0BIu3NXtsQnPD2joNHllnnKbFOaXHge7v7zlkAyEouJMFbWy3R65UgfEvESfJGi+K4K5psXzHNfUGeOLWK2rXdy4pdtfRarmhdg4Nb+S7QNTMg0kYAfdcQ3AyYeqA5+7wvHYtmVbqXGlAl8OMU+2GY42BkOQ1Oe9Z/EkyyBgvklqInHOK0VvAkloXqSXdamny49TWIBfccgBUo4FYSIQcV2r9UoKJtj8auL/2+2//9m+voQfh5kiCwu9ykyxw8+2Ek4tNTEpvlgnFkixyQc63G7pie8eRW4HudaM5tdTkHTDFOw0nVA2AVoTUT/BYdCYyaDrLxZweHz8xmF2HM/W7LTPg8/aBtvstXQqEAnRcg+3l6TM9//ITM7sdTGJtQy1q14GbEsxkrpQP6qrhMzB2mNxgekT/fN+HezzOr4ls/D3qD9CVTaxIX4ZYrak22hWOGDDnwXORGFxdPknnlcJ3QmDLCFDnsj0chsaJkTnzCGtoU1xbP1B3dnk3AfrLVcsa1vEA5xsX1wfXemhaqEPHXpvs3r9gD0Mwc672MF7ol4cnmi9aFyMHrY0Dx12gPeLs5ksEWo8E/05OvTWlSMZ4+WoRJtRZQ1dodrOSqykAsN3coO2gwrvzyMT/jdDMJucWOPGwIMReqC62ECnImhZ3oy6tG+L6+P6sglbXUTGiwkHNGlfXn+nd/Yoz1gAU68mUfMKeIZk0NGGkGUPqsSkHZj3f0ObjH6loljR/94HDDnCHi3RuCA1pVxt24kH+TZg423b1mjPz1alGZCIBbfO9JGr5idJSKYaTy5h9OxpPiJ1nzUQWjikUwHPBJ5fJh4KqxtukVSfGZ25dJ02xkOCoaS65/Vjt56ytRROaJm0BuuxH6zcFZhJMY7Rq0ckbzAg1u7daypc6WiEhW1LG7wW+mPTmvwsnJMeaAtMQ8cOx+sz+0FpyiMvVo3PelhN/5L/ZsQOmwK7jVF/IEIy0U2zWKwo6bnfUzuesTXD6rHGg42EPtYoOn3+m83DmPI7XK7waRnr+5U/06cefOJc/spTA13C9mBNShiA7CjtYNPUUn+e8Pdk7kJmaSyfFMXUch+bABODCShc7Wbjgc9gkAQIIcMf8+/7kAsr5HghWSzfPK3sjIggbJk1ogSO18xWNmC/c9pGLcvLOhGMHPFyQBHq/OzJw4TMkX95vD1TPXUA44tJcJYCW3ftXqzXd3d/TYbflEImSUNan5AKwUJdwX1gh/g9OP8PAgeRUIIGzCxoHsHmnDDYtIsUYtGoGNedgg3tSOHwgLo/LGkErurik1wx2SKvWNuzow+B2dVojZ7+BA1E7xRZO+TJRI4/vG9l79cpepgC/u82G7zGhTSNoHHenqMm3WrVsjj7uO05SjTynnG+zKWm+mNOsWdF8saH1/Udq795TC+Cjik4vD3QdOg4cZ/qtGlps7vg7eJ1CC2VT5ZQkmvdKxK2+8QiG4DAJsKmzYzEli/lrwmtMULaYqGekGtOL8RuN0cZ4mzY/C/xiY0oJDhYPioFLDpiE7Ybj09r9Gi3RGne4bikFRVtjKUyk1kF+L/dIay+kk1czZviilmZIk5YkwVkAJCUobVLygKQIJybhaN9ZxA7m6ErbODPZbzaFzUPO3RzMgsMCmKEATByQ4QfgAw0HpiWuTo10YLVzykBw97k7MUPk6tWnZwY6xJcdPv1A2yO0O6QDGzmf43n3RI+ff6WXw4mAmwiq5oD0yasSpiynFVWs2XWnnjUueFf6uCqAL2cB4fSUuIe6MPeH5yZiujjrf1Nx1n5fyw33ZEc2CbpCq25eA88XbSDuDtoq2kTFADyB/geu8QaHGR8ADc0N4IG0Xhd6eXGOJKhwAHMlnF/goYl/O/MavECvNF/d0YcP39Dzwyf22Dyf97RoEcjtAsDnyzm7+SMlmKsAgCVDkLsr6cMhCRw+MWmfI7RVl7KMS/agGCy8M6HJlc6suN/vpmoGiDVE6rIzm0NXbeO8SOGAguByCAZTLTlXWWEyJa/nbI49n10gOs4OB8dXFb1bLTgNGwQHmIcRlnA8nujduzUddkfavpzY8We9WdEcTi7DmeMMl5uPNBYVtXVL93/8n7R8/wcG0N3TZ/YuxX5cZ6ip9y2bgTnEYLIe8BhYU/2StSekUczBlw6yGGNKe9DOuQQ+f5ZCHmFpG9rnMaZsganG/EKwkPxKnnUL4FLrEfIq/2yOZhW2GzJqDcg1MMkFi3Avwjlr88rpJ7UemvCSsy4SPFN05ucV4pUmjLzSi+aN+QYNlUzcGmHLDdeIXZNStI21gM4iRtmudsDkJofA5vJU+srPztHBRR3zRQ6DHLvST0zSZzv5wkQQCjA493Z27IDr/8AaCzQ9BD2XuE8CcHQXen75TAU0i+5AL4+fadZU1D1/ZvMcinlu9y+0Pw40FCU7ThSoRjDFyR35jrFkkyMCylmTIwQQuwI2rNFMXnistfiq3BxPUHESYXgVOkcVBHtj7M7ZBKDB94FIU4YAbuRbhHo0ebRz/fIp8z+X34HJDy75U6kd5JtElhf8zuWEpng+pCvDWGEfhaMMTJUA2AoJrBtnJgQzX6/e0bv7d/Tw6Vfa7vacqgzB5QiihmbEpleYYitnUgRA8HguPWcswUABnpg/NDB4dKKQajOfszZ3RJaTE4K9R86iglyXWI+XHYLSiVYoV4RwDaT/4jtOaGwIO0CcngvOBp24O8opG0tdMpDBxAzQ4+oERcEV4BFIf7eGcw2eLWi9XtN+v3ehFHXNnrQXOMMUJX3z8R3HQwJoN6s1zZZ3dLmWtHn/R1p98z84JOWwe6bhtGczcL16R5dxRpv7Da8Ta3EcRI5cp1ifL1XSw/PBZYQmISwGPv4MehrXhFHJoHPAw9ISNP5h3f9YzNYSaDV+ciuYajwmnL//dwoIJG9KCfXaeqUAS7YZEyZyea31nKax5T4b24Nw3rE1Sq33Gxr1YBcDHQlulhQSElt4OKxDpQ00dxyWVKqBWghscoxcKw1aF4K4ffCzc6t0Gh2bLZEvEVnzYU2D5gOp3mXGR38uW4oDSzBkZj4cq1ayhlIXFZ23z3Struw6DpPc80//m7rtZ+cgcjrQy8MvtD/s6Xi+0PHY04gcVmBgYLoXYq9EOLTAjAdHi66DWdFl8Qc4QVtD9o1xHNgrE5oI0mdxNW5OYVXx/RIHAxQjnY8nNjPWCzBpaGDOaw/rwwVO4ZaPhNScXR9A6OLmoK3BmQPB6edTz44tAy/TlUEJpkncdXEs37Vg0AMILZDibFbSw/OW5vMlNVhvOH4g4fNywR6O9/cfWGN6/PxIh+OJU4bBJAsXfdhbcS8GoIHJFHtQc8kj5wQEBJnz3ZfzUuSqCqgrh6KryDt6wf3eglOz4bbucAbwHam49LSYz9lUClMg4uecFgezNKoxOKTH3SSXCeL7vIqaOUIxYPpGWjRXYghCCOgEoQxYiy007uFCq1XDHqAwqK6RHg1esxB8qoL2p57DMJYwaS5bDmCHeRaa5/L+HbV3H+jdH/4PKts7JE6l7rSj8Yyafu+4hh7uCZFqDPeS8DTFDyoouHvaLxl8PN2Hd9QWOLAAwXGSX7RD61xpjDXGQDWB1xKM5bnVNAaND1iaRTguq62wvfAZjedpYK/xylxAy3lOjinnHW3NNZCyxp677uF+WYDr+9XWVr5v4Yykl/C5GD2yGdMCJimtSKDwDcekPm0zfo82J9uTBzb8Xo7LX9J/kVaBJ66emGPo7t4JIOUdFrikyyuwOTg7dweXsLh0GfQ9Y2AmMYEdB1QPqBGHgOOBnh8f6f033xL1Rzo8f6Lt4y90fP5M1/5I28dHenrZcbVwriwAkykHk1c8Jtx7gfFUTUlNWTnggzPJlOsS3oPQtI77E9/nQUMAwPli6BiXq6PmTJMzZDKGMwc7s0BrRAB2w2sA30LUqUOFBcfEvySdfS2iCmCD08RADKCcZQWZUKA5TemrwNgBtNAYEWLA8XMw2+Kebla7OnMID0DmkfWSirqmd+8+0nH3QkdULgCIdq7YLO6+4EXKWhYcLPgOEuDh0nMBgbCnuJ9zibYHWsHZZbNm8Ht+fqH9Hrkme1rUFd1t1tQsERaAmngdrx00Q3aKKUp2tHEOpQgjcSEj0HQ56BwhJWxGhpaHSgTOExL/4QqRc2EisTPCP+CYwoH0U1D9ZApFuaABpu7uSM18QS8vWzqjpNF8ybX4VmsXiweLMcD67uNf0urb/0mLj99Rh2w6KAkFpxsqaP3+G55z2yAbDRIDNHQ+wesXuT2RYPxt3lsnrDlza3h+w3PjNSrtXEuGaDEe/1zYvyX05kj4EtRi4GsBk8b0Y4AvtbDY7+E6aGPTGHJKK9F4pwZSlgAR+zwGEL5f5hvT1UD4maQLuccWAHshSuP/cl45a6O9EwPcAt6YFgpL4Ag3NEdzi0kdtwCeBnDaIdIOky3BuTyCLoMGHDt6qmuUV/E/7j7JxSdNtd0mxsExbgOk53ZKeOzuTfADRjiMKBpKnP/yvN3SvjvQ5t1HKs8DnXaP1B0f6fD0C9HQ0S8//Eift3t2KYf5CZoAvPg4HVdZ0gGS/3Ch9aJlMBo6aGvQNHGP5u7P+vOJkynDnIkA6rpGWRi8B8eQhr0cUSCVNVA4ebAzydWlGoNTC26COJ9iyWESMK3hc4AHwB1epM4Bx2UmgYYJBttd4EKCRMqu7E/fQZ9ziaThig8zHYKt28WCPtzdMxMe0Q5iDZFTcr2izd0dm/QAmJzrkfOEDlyRHd6lMB/jXrAoar7PhCaDZ/je6eo0UZ/bEmPju0nEKK4WNAPoI53XHI4fNXuvIiE2TJLzAqm3Gp4vxhrSCbRHbDWADe3jrs3/LJYo04NYPcQ7whzp7gS9psfgeBlos1nTmc2vQM0ZgylMoFjzS3ehdx/u6HA6sPaNShe73ZEKDikBLV3p3bt7No1iz9r5mr75i/+LFh/+yOt3OiP27s4FyiNMZb6iK5dkcvX5vFEC7X4R7L7cLeOz0HPzLRPnU/6G5i1hVgMgyRfCZyyws/hP7HnrOwmyvm0NpEN+FjLJr3k2JnRrY7CA6GuYvNV+jP/K+fpnNRDUeKgEfms+uYJMOB5r3KlxWPv5uj4a2IUDtzZeDigl9ciDES6u/E5uuAasUnqyUD5FCH4Bu/7kimNOhTLhZALg8nFQXktyYyXquhNrTy6f5MQ8wOpxx4c7q/2OTrsX6pF9BF6Z/cmZzYYTHT/9Fx22D1zi5deHF7rgDg1psMqSts/PDDq4B0L+S3bsrGqW+NExPCUBZi4lmPNEhGfjbF6zGQ/xaTwnOHJMNepwF8gWWU635fPmQy9wZW7OU007aHmogcfWSoAoNB12V588IJHphM19yB6GnJMwn17pAkXQpY6mA8yKXHDVpRFz2l5P7zcbTg2GcAi4zSOgG2a3b777lgOsuRJB39FmtaJPv3yi7cuWCtzNsdaKmDaX2Jp1Z6QCA0Cycw32aQLq0lXyZtMuhI0OmVCcEw6bPydtFnd4nO4MMXJIw4YQBhRWrWB2RTi/0yABD9CunUXAmayR4JmrUUwXmdAu8SyCxREQX88hCMALs3BhFRxGQXQ+dAx4q82S+suVkwg0cLhByAKEkllF25cda+XzBs4pMGsuWTNFGMjd3bd09+1fU73+wFrhHEHmhKKvrg7eYoVUZM5sifXAWsMZyQO2PwcAYqyRBEH/O4Se8HuNieXwBE0Y1ZiYBloWw89hdmEf4fOatqUxxxC0pEBuAWysnxSzzwFJa91SvE3OzwIkyYtz9ik2L8zJqq6QAmD5veTrGu6Ez2hg/bpO//7v//4mzs5qTNPE5EbFtDVNOrQmnmo3pr7mgO6bBWGHRVfvDZWsuYwMnCy85yXUeHDXqSI1Byz7MAOY8CaN7ov2N3IGDriJb5+nZM/nE+0PL1RdL7T/6U/08ukHenl6pOf9ka4zpyXhB+DG9yRTUJvLTYlEyyOtVsvJQQNjLOh07JHMhLONrFbwUrxyEPv5jGTHDjhcnkvnaAMNgp0noAHUACJUJYeJDl7sLTzZCTY3hE0glRYnfEZiFgRLNzDxoU4c7stQaseFaXDeFHbLd2nKENjmq31zsdhLQUfElNVO64X35YcPH+jp6ZnvmQA+qCrw7TcfGTzgjXh6eaEHqFHfdgAAIABJREFUBKBPSaOvI0IUOhdXx4mmiYO6cccF5xO4+vOeI769rjjXqK+MzmCFxM98T4k4vMlbFSnDcN+JuzUICkjbdthxMD00N2Q1wYgh7HC9OHzeIkSioh2y3nQde5bynR3H8bnqEAAWeFcC0LDUiHd0dfycdnw6IFau4nRoeO+8P9Hm3R0770DQgcMOvDUxZvQPjRdgC+cahBzcvf+e5ptvqFqsqV6siZAerXbaojOpOg9SDkvh+03cQ7sK5y4cBXvgvFgBaGFGFX8mUC6Jc4ZyvT93QjXhM2SQ2pm7VYu7hQn6tjVQ1MAjNRbJuKV2GONrGnOWwoAGtBoPk4xam582lxQg5ICXFBJivFkDFw+sqX205h0TJFJtxgSccC/ZjImOpKlOA5zwxdDmLyUI63CEm2mBZxSZMws/xhbHkvAACogxg0mO66PBjb6pX93JnWnIxbHhB1oNZxbhtXPlVLh0D8yF8HgbLvR0eOYK2t12y/Fg51//RM+//pl+/vln2h4GZs77I8yPPpzBeTv2/ZnNj6hiAKl/dXdP601Lw+HM3qG4J+vGglb3G1q0yLt4YDMinEPg5s4hElzFwKUv4zydV4Qf+Ohwl+iYIQgJmYcza1xd70yQzrpbsMMIvBVduikffuDKBbkQB6wDMpAUnAz5cBpcBXSuNg4PVhfywCERCDPgoPoFLVZLetm90Hff/YEBA8CHO7bicqI///KJZqgAANPs8cBhHKhiwOvMWp4rtQMzJ0y/SK8FjQmJllFOB1ogBsEZUri6AUyziD8DIAO4YdaFM5EDFIA+QA9gs9vvp5RpCPiePBshCiEP5wlma9SUW05nBQ4zcIZBBXh4gzrvR852giB4ABruPhHswIkHcKeJzDYuPyjGCq9KFgYQ/wiPYMRRosWpWkILp5UFqtkP7Om5vEOGlW9osflI6+//hte8wfya+ZTBpWHQrVEodumcVzhkZMrNiu32uTIBkm58X+JpOek3x0xCmHHm4VymF7YTvmNpaRaD0kA0BKMQ6CSDjTHMHCFYY/gW0L1hom8ScLtWLODStEW5xhrv9WsQAztrra32wrYkb74FQHMBOMbbNaHB01TuWOR85Ptv7uw0iSRcqHCjvlZTs9rzAwvzcUqJK0WM2mSTUgEHC6NKgQMyfx8EE6D3RmN3fPZonDkHFPbQdPdaHvzAHIGHCDWAhnDYPvLzw+GFs5oUxyd6+M//h37+9RMD3fEMb8gLBx3jLoxzMRYwS3VsTuMgca5TtmJt43xCcHbPThW4lVre3dGqKTjBMO5x2JHjDF0PwInsJq6GG0v3MzBsB1Awk11RSBX5LC/EAeswTQKUuCgrgzbRAiY0NhMi9Rni7pxGy4HcfKdTOGcQaE9ILj0QHc5XOnGYxgQ28OhDm0T0/PTCxVvh4fnh/XsGcZhqkVILnoqbdUuPj5+pWd0zWKGCO9YSCY+BSpxya6pSwGELyHPJSZ5rrmV3OaAMktPMXTFW3GdizkgphkBvZ27G7/AEXc1bLryKtWIPUpib71YcZweQhaQAwQf5NzktV12xFyXMi/cbZKxBCjGkDqtov39h0zNShXEtw76njx8+cFyjM+e4HKUo5YNSQ0eYescLrVdzFkhcALzTyLhqBV1oOCMp98jAic9GzlEK55X3VLULev/d3zDgPT8/0RJhD3D6gdCFkJTdnu4+fMtaNlR3xBV6cybGxnGT0LYnMJ7YMzv2QFiC45W3ZOQympAfaAKlBUQak9MAIaVdfS2oJvlDAFyWpiUVBQnOvg/JM7W1laAcWx8LPHLWwpq3NfacdZLCRziOHF6eArzYvGK8/3Xd/Z1dCtQ0yU2TDKRUF0o52oJpWmDssGgSk0UQ8oC5311UgWd8AAlHrM593YUX9HyH4sbuMoyAwXKVa0j8gZYHiRxtceFVH4rQ9TScn6k7HNkD8HJ8ot2f/zf9+c//i7rLjI5wwpgqlruK3s6Uihg0dhyAGRPmOgQ01xVXwebsJADYEnFYKw4NOHWHV2cEdnzABd9Ud84FDl85jyTulQZU0Z4jNg8ejkTHc09nrjdH7JrP7vrVFEiN4qv4DJoR7qemUjm8fi4ojgowYF4hV8eGczYisTLMsUiNBgeZE0yY0Nwaet4eXwvAtvOW7jd3dPfuHd81VQilOJxovz+w1gOQw/0cSv8g4wlCLTjBNtJznc988bhZr+l6GTlgH0CGnACcRBnmSjDsCtUdXFo19IdQgFeTJyfLHPieEE4qSEXmBA94hzoHD5iOAeZoz+2R05C4+GyDmnQuRAEaHeYI5xmMC5EKeA7a4Opuw0Dj7hVBSFd2EILp93TqprI8cHa6cszgYolxOK38AueWHo4+Hb3frKhsa3YY4sw27Zrmy/f03R//T1p88wc2lyMTC8a2Xt9zomx4Aq8271l4Ai1hDyAcwHuVxzcJQLj3c/fRzknLAR360dmbxSck444JtSmeIIXa3wt0UmvJ4UMWT7FAPQXmKUFcm6Pkg/jd0qI07c3PISWw5Gpmso8U3w371cBOAmvOGso+HR932YAk3fzmWX9nl6upaURsDVIDspSEYLXvwTa1IFK6CKUq951zpeACoiioOnnchWVSXMoseCOC6bvEy85TcuB7JZTi8RlUUHqFM3r0F3cPhSDr4ULbxx+pnl3p+OufaffpR/r5h/9ikIMpC9rUol24+micbNhVF+B0U9AYEKvFmqKroIBLNK7jVs445RjfBGH87NaPmDpXmw39oqwNp8yaTFIAMY6PnwKecfcDTOxG1MFzsXiXrmMtr5tyTy6WK45JQ35O5IqExyUAD67xXFoNYA4gQS23I4B4xu0f4MY/FTRls90BVdddPT54U0JTdZlfaqAJ/fXf/A1nDLl2R3p+2buK3d2RnS5c6EHHgOPul4jOA+7uXKXx7nieqiq4eDDcC2JsTiODM4orUHs+O5BsEW6Be7DK1aUDh0dKMtBAWxHdrResZWPNAZQcR4nSRVhfvq+F16YLoXD3mSNtlguXM3Par6bCXSqKt44ciM6OMrxnDRtNzyeMv2BtHfuMcYDGsEYwp6JOHe5fsZYALgg+XFKog4PKhgUBdp5pV7T+5nsqyzltPnxH9XLN98xV3dL5eGSNeZwhPyeAuKXDfse06c8jxvvlGgKLBvO5S4PnHLK+mDc9EIZnWf47PHMa041J9TF+YAFLyAss4TrFZyzAs/iH7DOmZUiNRmPE2vuS98l1S2ldMeUjBnh+LJbAEgonKeBMAY5cR609bW2s50JA12j0jaATemNaQCNjLbSNl1KEdQeYIkLrUEnQkpPUJz2l+grqWsJU5Exb46Q1fIk38pvqJNySmSGAAMwaLopN7TznLrhTa+dTscyC+vOB+uOBzWHL9YqdU15++hNdTjs6vDzQp5/+Nx1OJzrsOtoiHdW85bI/mCunvWIvQVdJ3NUog8u5A0BoJLjz4gDvaZLwzoOJDWY1/M3MChn+EWM3DAyAMJ0i+TAHgRcIOHa13cDyATa4g+I0YWhn0jLZwQIaLS7euKJBwdlH4Bwz4v6HTXRg0i4EAf6c0OYQ5oAsMH0/cpwgcj+yFsVm0ZLvHl1KNheX9s0f/kAPv36m9+/f8R9UTMCcENv36defefys3XBB0pI1ONx5cvJkaJSsOboge4ArQB7aHzS6FYLk6cJFajHfxXzBbbDWCeeLqSQP7iY5ng7JsGE6ZkZfcuYV7Ak0NjbBIq8pr6fzlsU40SdooRiRFLpl7RfvIrQCWVIgwJwOR/bOZEcXVCtfLWngqu5IOIDK9KiVhzGgqCwgFto3Nnig9WrBc2Ogu1xZC9ysEHBecTgCAL9d3tH6/lu6zlqq1/dUVSta3a2pG3o6PD3R3d09O7Gguj0SUWPPQEf4wf0yQJfpfTobzjSPccFTyY3axZDiPTjp+FRsugStnduURmYBToqpe/6jXXmk+Mut31sCu9QWwzH7q42YthF+p2lwcpwxvph6PwbMmuBggWaqHwt4Qt6tgZYGsv4z2acE3pS2+UYYAtjlEGVK6pASltTAJHGkiE7TNMM2ZH8SbL+M12ly4Q8YHMfPTZrbmy+nStS+wjjnsgQ4Iqcg8klWNZ37I4ORqxIAJnfkUAQEE9P5RC+//EiPDz9RNezo4cf/pB3u27qefn3YUrtAkVXn3AKtAtrVvG44SwiXj0GhUQ57gIkRRVqdlufycLr6e8601jMocc04Thk20vPzloO9ATCzEp58YKROam85qBzmRlfLDdoQsrXgrme5atiUCZvmASnAKtSVW7DzCxeEZe0NDi+u+jrvAxxAgE8VAHtg71C8x9oi15BjOHeA2Pd0YNd7FBqFdgXnjpqTQOPODgwc5mCEYuwO21fzI1dXwD0qg9mFTX3sFIRQA3admbKZcHaYjvaI4xtwz9lypYUaDLo70wxOKchveb3S/ghzL8YId39UanfepgyuHGs4FWSdwekITi6uwCwAz2nfyJAz0svzlrUwCCac2xPg2c7peDrS+7slV6FHUPndasFCDGgNAIp0ZOgLQe7L5ZL7wO+gBd7/Cp6he47bQ7ac0xEpwKFhD9TO0YYDu6qsaP3untr772m2+UDFFZ6oFS0/fKTj6UTDfj95aM6omi84+wyHHTDQuXtU0LLPuuLvoH0mILfuvcsrOhXZdRrgb8Jyb6qGkjr3FmNMCcFWuxrfSTH/1Bit9/G5N6lJrUy2qX0vQf4WRi5BwOKP/rkYmFpjTa2LNobcOeTQleTxIa1Y8wpxqAhDDzTQ8w9r4KNN3pqc9n6oPodBrhpwSWnDSySxDXAL6P4wI5tc5l0WfuRV/O3bcHaApI8gXUjdfFcGN3oun4M2UAC05OBvqB7XEh59qFc2o2t3ovP2iZ63j3yH8/j//t/0vH2gomlo+7QlOLQDPLi8DcfouUoE+5cdawcoElpXSCR85hgqCOJcIghMG/kaK+dgcdjtWTJnU2x3YUYME+ARAecoK4T4NPZAdJW/sQ79Cfd7yNCCu5+CmkXDji/FCIaOigkjB163qO4Nf5SrA0l2QWdL15XG3mVigRcgxwXiDmi40JGdKYhrzzWLljXObnCaEDL7cygEygbh7grB5Is5a4wfP37LDPn+3R39/F8/sDcojTDpwRRItN9uXTmjoqTV0mnD0BJP7AV74TRjcOCAuZKrsEMYQBgEpy07seCACg9Ih4ZQBc7DCScgaOxcANAFlMMJB1orlwiaTNYwlXI4AMyuZcV3b9BYERCOd+DYut1u6W4544TNdYXwDYQILKhnwWfO6brgcQmE56rluP9ksydMl6DJyaN1ynYDTQ5mTdwjgmYRpoC0cBz43p34Xhfxc6BJeKBC4Fghn+gf/wdV/x9r7/XkOJpkezo1QVBHRGaJFtN9dx/2Yc3u//80M3ZtH2bWdu7IFtM9JVNUhqICQM2133EgE4kCSEb3pFl3ZUaQIPAB9PO5+/FzBjfKrBsdZu6Gto1WVmfuEsIUgJr2lXvh2A165TfI3KJ7BGYszSz70wYjBURKuQB+lt0Vv3tVG9uqDeglYLomqOaPXZZBXbOBL4shZUG3Ks6VZR1l/aM8CFT9vSrYF4N4Mb6eA+5icnAOeIr38NLnnrtHGeiXPSdl7yt7frL3Zr/LZ8tl51q2rnkw1HvyPbuyhSvuqK698cWbV3z48uBXlbFdA2j5m1IEVAczyjMZywzWoBNKCNr5hC87BzI0lCyQcVK5Tn8ITM6Ok1SVDypZ/XiyeLVQ4KVPxCD5FtLINrbt7L398P2fxEBczpHA2ouAgKSXSouwL9stixcrL2WlMoYYr8K8a6OGAWFG/5fuwusAykqalARlzm8FG9PMRuORq5egBkIQFT4Bbn6uBGA+FwuZoNcWCNS5lhRws+yGMmi3C8vRRaC5RsCAUuFhl5Ze054VpBQykx2AWWf4+WArroeBdmTV1nsJWbvQdlfHo4xHBkxf6asvvrIeM4Ktlj09PkhWbJ3S/+VAsKGMh5NEUyMcIoyQEbYb6m9tDzBf6Ya5vY3I8pqXPNkmzcDIflWuRfEExiWZtcqXqLEAmpQuIR2dnDWLyDMOEhJv9mFysmLe0+4F6r3FuMavcV442tPjzCZjRkBwOq+L4SnmK4LUqQuFg5wDKQBHGZESr1zN05lHn69saPyhDTGpCVmmKXCLcVFIbYY4IZ4jroU+HeDZH05s+sVvrNYf6R63GvSN0d5sy/+vg95no6EZxgG2Qf2+62ZK6cbHOngGeZ7EKlaWi0KMZ7mMwiDXltfKzH83L4HdJfDKZzQvyeCqgl4+8J2LaT+PF/58vyTLuCZmngPQKkAqAxttVlNW8TVx+FIMLoL1tUB/zeuqACx/3sW1K9s85J+Naz83D5SffR5gdwmlL/0+f8PyoJY/0eIxqkD03M3MH+Oa1/EaV4Rw2jb/hgzgZcFPEmA6F/Osgz4dpUOyok+L60sk94PUdYDM77TZWhSh9FG32m4n9Y1TvLDN4xv76c03IqJE0cY2qWoFmQ1kA6qBcrveorQB29NVSzbx3uLN0QaDtjJD5LMgfbS7bWsyp5eQ9WwshpxxcJ83/kf2RECWw4L6b+lQMFfZcP1JgAaQ69Cjk7ksDEB81g4Cvl7Azt0lssgGj/u1zo8MloCPAzqcTU5eWTLlXDAEVZUt4ItrQE+vWTADRx+MmT9cwNX7wluuqU0GpBSuezIa2WjYV3a7nD0qk0OgGXkzyoEZUQVtyf1uI3IJBCF6dgyBIJJNJkIQxgYIxZUARX+CAtkevSY2JDASAQZIrqisIJCWPg+MGlAS1swgsl/04mBNAnCUuVP3i27HFVtQPWEDsV3v5cxAyZBBfMqkOMePRn0BkHv7MVjvYxL09gRQNZRt0M/sCtzJhrtt7jfnz/o0LAHcUjIVYtjM9jGu0Gx3xVhFQGDQD6zRoDQLIzS0Viuw6d1XVuuGVmu0rR0gIUaVvSnGbb8/1LgLF9Fttq3dCbjZejZ4bvS9TRmnPOuZcS/AzGaRTUEe7M5lTsXvZllV55rAdS5rKe7aLwHquSB77vyK8azsusvi37kNfNkGvZjJZOdbDPbFNSnbHFy7+bh0D6qOU/a+c6/9Szcwl86viAeXnomPc3bnHt6yDCu7uHOLn//wMqAqA7yqnc454Cx70LNdEP/NE2wgnyB/RXDOs1XlXo1yBpz+NCh5TpfOH6T0EDKkOtqXqG5EkUxX6cWsV0uz09Y27/5LhBTEh1fLxLaQEMhKNjAxndlH+Q0/O8phYs6JrGLyfYNYsNtENhyFcvA+HRvWbiN9RfA/2fMssuSwtXq7q96XABytSDJBCRgfXZjZ6poJazRO1gsGyrZ2u0RgTnDjfZBK6OUwuIzyCKAHi5NjqL9DLRGQk1qKZ2WLyMuhZADKNgCNZlsuBTgpSKwZ5f5uV9JhEDacuEKcdUUQcpKb0ViAD8PTbGfzxVxqJjwTjBcQ8JVNoSqyWqXza271g70OLFWAgXGxdqtug15oW67hcLJ2w89PrEvNASJjthUw1cle2mStrpbCelDW9NKyD5OjXALLFnBFZJsyqYbwT0frBm3riIXZstkysnUcqydHJkfmP52MtKkgAyXDjuNEG65Op2vDcU+vieO1PoMMd4WKjioI3hMFwNSDTXfx9O/6g571h6H6urBED5REG+5KoXPuBNaiL9doW2t4Y42OMzfblFbp1QFeJ0rikGmYLXS910a7q+eYrZ56wepT+v/cL9DHLbyE5IorrsTyiaRSBQZVgPcSULpmk12WxV0DkteCXzHulAX1S9d0KXYVAa0qbuYBMFv37Dm5FL+rADm/fpeug8/Iyol5cC6+L79G+XtxaQNQdpxL51S2KchvJj67z8XMrmyXc25BqjK0a0+y6iblF6z4gF1zbN6jHlvOpsQZZ1D7nfCR0arlQo1qBV/ilDDADlx/3J5MO2g9WAx2o0dYO1q0WAh0+Orv9mtrxk/27g//n83j2BbzhW22DLH50Lgo+rWT7GRg7T0+L6S+r8wTCv9mZ+2OZyIK8vjfHU2amAhKMzD++DCz2BoWDjoK6rLlSf3Lui16Ug0Fb3orSFK56aj3IJnz2tPn00D50bq9ljQ7WQfwHQKERuYpk1AYpBeJuoeyG1dCoU8VAwwIM1tDAsknenPNlrWCjoCM4e9o5eSIwbCvfhHHOMKUHEw0AK9Ri93BXn35hcCVHt8Bx3ZkwqQtCpHCh9gPZIm7vRRe6A0SdCkbYx5Ln4xzZ16u02Ceri35NIBSIwUtJ2Nw36CzcDsQZ6Z8CxnRMy7Ekn0MYbGKdc2IbqPyQj8UlidlQ0qQlEtxP2gHTXdprzWk87ndJhpG98JiTWvP6AZ/pIMJA1gWTDXrj/oi3Ai02UKIyENPzcGELHe1irTJGI6GKkfO53Mb9FsWSEjatUnpLQPWGtar1Ww4Gqv03hq+suHdrzU+AeN2v1pJmQUrJkZGBoOJ1buB9DQpLR9TlmUWcOlTcu/k38g8XlrW079zlkH5YHcp0OYDc9V3txh3XrKrrzpmfkNe7KWVAWLVz/LHL8alPDBl51wVu86BcNl7rgHBS+tU3OyXnf9Lz6u4HmXrn51XGZP/3DmXXXP+2bh0vefOrfa3f/u3afLyuRVI1ZvKdnVVu4bil6DspItfhLLFqVrMc1+yopVJtgPyjMBNTcVw/Ej02MlbjWxAivcpUxNgADCwlPEhZQQGD7Z6fG87AkMwsk79aLvnd7b44Xf24eG9rZKdRQnzeJSn8KdLXOy31RA9/s27RxvcjgwfA0qgAlKJn0il2TpBRxR3VD5OyGat9/Y4X1q0wwy0J7CM12hgNmw4DK0DIxIiQqrAL4UTq9mW/hWqJ/TeCPwCHh/yljSUjGW3qbIJdjCUq/x61W867C2JUW7x8h91MTgktVZHvSEysc2OTAXpLs6trz6kRiI0W1dTidUJEBBTeja6uRFrcbmMpaQCmKBo8v7HH0W0kdajvPZc9SRZRgJQzlugczqqLEk5GDZkr+W7TQCYYe9+iFRWIMBAeFvElE5XfTzf3LiTN6SLaBnJXohzRn4M0H5YJTZ/eLJR0BJxBsUarkOkGlikBj0fskoKgqnkGJkhJT8INCiuQMAZoLTCmh4Q727afLFUVk+PMFPIUf9OIyj0g48W9tt2gp07R0Fmb/3BQNqlDI636jhI9ORDuIkSCwLX2eT5auFqPhhIgWYw+cIawVAGsID4Ol5aK+hZslzouQj7Aynw0HPtD8Yqcbv8Gz1t90jUbGLqvKFNIhsMbIWQEVPF8+e9rUug95d8j6/Z2FaB0aWMI58BFM/9XAZ3boOezzSuXY+qAF92XVUEmLJ1KrtHf0l2VbU2xbh/DRAVX1OW+V0Dpueei0o8AuzKMqf8DSh+eNXc3UsezGJGWJW9ndt1FB+s7BiZnFeW1ekY/mSrPOduBYCalzgloQQNnZbUnh0sHRN3B1eek5ZvCL40fnZxYtFsZrVez8Jez2z1ZA/f/8GefvyDzQClBFl+GJTM5G3lWk3ggOp+//issmFAz25/tG7obuaoaAC0g36YkiQAsI3t12ubLRJb7RiMxrwzse2+ZgEg12mY1Bnp/VFyxC2B0hxT4w13824jM5U2tdWPI6WpHSxCd3Pnow0depjy0vMxAqpW9OHmy0iZCYQLGDTKIumTqQfnyvkALACy2eGIwJo5QYTjUpLVEHgq+szy3dxMNTLBGEI7DAz/gPc/fG8LelLNhi2Wc9vQxwoCfa6Ab08/1FmFsFXJDJlbo2cXyai0pbIeTMkWbuIYqzbJPBO9H8UZNjXId4mwozm6rq3WsYawGQFg6DqBHIJTQaNp7+8frMPgOHqVlPxaDeuhqUkZr16TTBjKNmRXZLR4Duo7g2lsnFhfLgRkXD25o1OezMxzyeB5xrLyIOMEZK4QVsgsu/2eypyIQnMM7juzmUmUaE0gBXG/Ea/GyZ0e63bNmrZtMpmImDJ49Utr9m/VawPY6RGKTAQDc3+0DuVjMWx5BkNrtAMxSTNFIZ71vP6tWKTpwPnnDiDpKEoO/K4N8tcG6OLrrokJ+czzXDZ5LVCey16yzyoL0teca1UmeA2Y5LPXKrA5l80Vz6/473PYcE28r7q2srXKvzY7j/w1FROjS8/Pzz67CHZVoHPpgbv2Ab/mddeeQ7Yzyx+T9+aHTfPnzesI4hI1ZjergWRX+SAgE9QomwnTUmUV0f455sE1InEe325WGpoOkaxKlpbMHiz66Vv74bs/2NM8tnrDXQLIQsjwpE1Yq1m0jG3frNu037HVYm29kFIXHnUQPFDdoEfkVH92/IdNbLNFbM/Rxin/67V12n0bjEIEugQaAhd6PAT5oKfMQSam640ksUB5yljSr9wxD5coWzs16jYaBpqvY7dO+RCFD7JBVF7Wmm3z/hWZD0xBFEwIxpRcya4AtC4l12Y2Q0Z2QNnTgZt+ZK/Xt26H/3ZUSr27e+UbCKUHe2lgLpKNAjD90MVqKaDjmqLlKvWqYx7RNFTNfJ0bmx4FbDghwDrtkK3LRNaH7blwNCxX85VFcazRBYl1a7CeDPUgALDtQXZCsCgBW5fXOlpvFNpiHlu0ikX+Ubm0XbNBiMAzWLP38ix9vH6oDHBH30+A4GxMOl1hGIgByprBlFVVQd64e4liR+vEZeE6bdvwHtZBz2PLnSBkawSLtC25NzJaNEvJpLmnZGCDQU8OC5SPAdnhEFeEgQ0mX1nw5W/Fag2aNffSUwmX+81YhYO3wLDblZ5mA09HAWquhCm905NA3QXPXV7PA5K+hT+TayoDEV5fVk7MZ1jZ+64JbMXv9jWZRRkIFj/rXJZ3bfAtO/8sgJ/LuPIxrep6qhKF/OurQKr43nzCUAVexWsuS4SuBdprsuKqjUV+TcvuUX7TkZ1P/lxVxiye6DWAVHxoqj68qKRSBpr5h/2azz632+B3/C/L6rLX5oc9CfoEav7sNCzGAn+OAAAgAElEQVTswsG8dpv4DFu3N1KGQ7fH3cprtokTvWedrOSIwBGSxQc7vP/W3v7X7+39YuXGpQTM48Hm8doa3UDlL8YP6LXcTIYWL2NrdNsWBJTsNspkUOBQmY5yHxqWm7UtlwubRfQS22LuBYOehcxgHRxMuA4yGMqEKmFib8NwcqejIKweEqWp7VZAFiWxvOsoJ/aQ1+LadkexRinhWasjexuKtpS2GH+gz4SqhqxjNOStOqZ6ehppUE/tIFUW2kc7Zu3aHZUOyZ41l1hDFaajAA4rcHp7a0m0FLN0T79qTyk0siSJpJ7CRkTHTZ3DocGT2e0TXAMgjggGJB7d6wYW8f5VYmGH4/es0+trOD1ZLm3UH9mxUbMoXmktuHZ1ydLMiiMB4oAux2KTQymXLIhzR12GcifZ5Ha9kbvCcIj3nTu/N1uf5MI4VsR8X7P9kT2pzHIwyBS4dE2ZFqs2OM2m7jUi0trQJBtl5bCDIZdQKj5uUKTZ2fhm9NGNgY2XZiOZwdtstMnh/cvlysYjSDKQaDp294vfWiMcq8x7gnSD4TDi0Fa3wc1rjVKw4YvjlQX1hgVh31qDkUqZOmkACrJKqgTjrk4QXChnfq6qkmnOlgFC8TteFvCvyYIuZRPFgFgWhKuymapzKgJQGdhcOq/i78uymHNgcw34n0sSigB17cbg3HXlj/nS4xWzrmvWr+oaqp6bn2V2eYJKMUM6t8PJPwCX3lcGjGW7g2su+NIDkYFa5QMphwAcBVzUmTKjMhf1XnxYmYDEIDGKIBJySgGUsuLpsLVD6szdPO1s+cMf7adv/t3unx6lfYnLt/53OEmNpN+DqRnZendUJocLNeInKrWZua3M4aAMAEClt1OjJ7iIbBYltjk5bR/bFnpS24SZKy/LEpAoj/ogNIpmyI65bBaMQwByAekDwgelWESRUemQiSva+nWLUfxvdRSQu/TZmLlqI5WGywDHd3URyUcx2E5JE1sgsskG6ijIh9XsWPNeH/Nb0doNTgFJXs9aAn5kQDBEB0HP1mtsj5yUQUCPUH857FwXEkcIzm9/VD+K3qHEW04MwDPEvlbw3iSx9eone3V3Y/3JWMPmiIVhn0MWSJa6inaS9RqOQzeTjROVk8VgTWfi3JnVLCaLI9s77nXdRHiuc7N1ibTViv7pxm5vBtbBUFfakz6ULZsmkVfdu46yL76B0YoRjr3d3E7TsRDKimyGXJmFcQ1ECSi5Ang8N7BncLsnu9WYDMQawH63tZubG60XzOEgdDd7LPuYH+32OgJg2J6UN8msg3Bsoy9+Y+3bryxaze242WlOEcZrp9aw/vhW5Wc2eZRx+8ORDaa31mr3VPZ1uVG3oPL2hZO8eCYc9DIjWAe+/O66+F3NV1zOZT5V3/F8ZlSVAZW9Jh9/zmUEZcH0mvO8BJKX4to1IF+WkJwDmDLQP3d/XgI+2WurwDWLly9NXC5dT/64xc+uAsL8zzVUfmk3dI40cg7oylLmS1+I4u+rQKvsAVGJJjVTzR6wqh0Rr4WtBvgQ4Cgx6Zj+LRJA8GV2aTH8zLbWrJ9sOXtSWUou4dHcovff2Lsf/mTPy4UYi/RxKPkxZtDv9TRigJQVBAJnuWXniFEqTgE+2E2WJ8WRTtMW85XNFms7oCu5OVin17VBt2nrtGdDmQlQpMTIelG2lJYnYM0MnNU1bN7odK0VMEe1VubWJXBSyqRsCgmHfl2vpz4Y2Si9KO3YxdCEfg6AYSzrFkGsEe/RrJhPJei4BDECrMYeCIhpjxO+zbA/dMp7NxCZ4rCJrNOA2r+3NtlMDZ+3tUBou15rrchYUGmhZEqWJIWUpqvPqDzr028W7/Y+cxivrVev2XTYs8GkLzJO9LxQ6bg36lmyO1kcJdbvdfW5AB3zdFEc6TEZT8diJ0bRSqxZzul03EsKjGvFwJYSIILLzyjhJCubjIYW9rqSJfO5uiwDcok0ZV0waY9ms1lk09HIrA69nxJ3OqpwguQSpH1UsyiKJBAuU1g7ieHJdbP2PJcALVny5Gao0izg2ut09Vyp73vYWhj2bUP/9eizk8xShoOpffk//qc1eB5ZXxipKl8mKmXWOh2Ll0trdgd2WG9sMBpYq8XmhIzUe4sObL7x8q8IG7p0tEMuD5ll0Cd/vHyQz76b2ffxmgCf/w4Xs4iq918LdmVx6FJsyl9PGfic+31+E/CSLCi7nrL3vCTDLAOoSz+7lFhcc72XrvUcyFaBadl5lR3nZ89Mltldg8L5D7mU9ZU9qOd2fcVjX1qksl0jP7tUNs2/j7IkhAsX3mCnzfydB+x8b0GSUoedwG0FQ67ft/1mbfun7+3pmz/am/c/qjy4lhAzgRpljJYGsgnajBYwIE7GKFZmE+BwwCF4EdAOJ88CN9HGouRgu3pLAQ07guEglF0OWYMEipGwwmAzPVdm7GoMmKci1zukr5CwSmnkbgdw0rwa8lPYkivDwxbngJIINH0yMZTyPRuj5kr5D0o8RBuC/Xrt/R71nVpueNoVCKGeYnYC+Ay9Tgap6QdRzUWNpqs+HKLMlFrj5VxAF/b6ksGKo7nYmcwVqi8oJwifPXS5abKnNJhiBttyRiCMzT3Z3qlmyyixfbQWM/XVNNS9XOBAsNvYKOzJ4HSZxMrIRMmXWWpHZT/W7/UXr2x/2Npi4exPgBspMjIuXAoi5ihrdW0OIAzx0NwMKB261ifrRNYqV3SNm5DBY9OzN4qAjBuEkIdSuyA5IwD62mR5b89VXXz2UoxRRkbEO/JBfrJbyqJIkE1uJz6ysdmJsck9oxTspeKBl4Ct7iayjYZNBl9YePel1Zi5pJSZrGwdLbSxweiVTUu7N7RotdD1SuqMzJzhej1vn8YR/Dvk83bcJzYQAL6cIlKbq/x3PV9tqfqeF0Eqe10xIOf/XQUg126Q8xvhqg39SwCwLPiXnUvVBrwI4OeuvWy9romZRQDI1vCa9xaBt5joFI9VdZ1VIJo9O1Ubmar1qHpf8fM/9uzKdlzX7p7KHuCyHVYVQFYheNmDdm4hsge2eOOy4xdvFmU3MiHKQxp2lru1K6lkf2RSSh/puLPH9+8smN5pGNqWM7v/wz/ajz9+p6DD/BZkCXbtkBUAO8ggHNNBpKOSHNkA3nKyrgE0PI2wXtBSny9ebWx3bNjzAgYn+pUNyUURoKRAQuDvutQZYEd2J+842JA4pJN5kRlAPBHoeKlJlTopdCCVRUbrJB0yEhRLsMCpyQWcrA4KPfNjWw2Na7C4UZeCPs45ztA4KqtCL1OCyTA1U8UWjieFGdiaOB2kQbc3GOrvH356a7d3XyowY3L79PwsxwjKeRs2BJCINPNI5uilZsp0pEleZmXGDu1QpL4QymY+DRDb25rZw3UCNdPGNxMNuvvAuNmg31Pgx46JjQSkEYABCxzAEZIKii9sUABEStr0SMmwhpORMj+EmW9fvdLA/MNPH2zUH9hgQPmQBJTzcH84epysG6CzSrYaHkcpBfII1+mSYjA7PXMjH+SaKFFyPfRgeW6Z9as12Ih1BZjcF/p6g1FfjhGQa6hCwMKMKf8mgB/MSheMpqLQGYxU6kQzc/zVb63TH9vmWLNktRRYH9eJCDXDm9e6b1vKmZOpdeQYn1YLeK4QoE5Fyb1gS3nT2Zj8TybHDTL/T0Pnl4DuUozJb5rzQFoEunxg+1mQq2CK5uPEX7LZz7+/7FjF+FUG1MX3VcWufEAvgsW57KgqC6oCnEsZdxng5EHu3PuL51m25sXrzx+viBM/y9yqTBjTDdhnYFc8mZeOGOQBruwmXgOA51D/0o27dKOKOwBeLw85VFHYPaMXKcsc79Xwe5r/lIfWz4+2b2N307fDNrH9h2/su9/9i83jpVwPEphup5ro4uySBaIyfD3KiwzyBXAAzZ/dfKfTU1apeaZuw7ot2HQcZ2fRaiMRX3QTIS+QddXb+MG5Xx1FLc6NQAMgLVaJ1dodY7CcXb9kvnAXgERTa7gbwMkZffpZpyMGpYSOW96n81EC37FTucTbDkVozeYdTbNwbAGYI6MvuMd6hn6dWkyZjiRZmJMXAoSbyQ4gqzDw3mja9PZGGdVuf7LReGIHem8MZG8SiWGvIaww6pA6ikOD1zlp8HytUqsHVfz76tahx1k7aX3ofZ3qR6n6AzKUcck4GCtAy5KNx2m7s2HYtf7NSOXF+TwWEIaBq9igpMIgvJcE0R1NbDpkji3WPaXcTelzPVva9NUri7Y7Wz7PRYpBy5LNCEQc19QkC0fcu6V+rUZSlpQ/R9pQZOQOvmOAFZ/NvYGcxJ8sAwSEWTP6pRnxiH4b0nSDcGA9+p+bWCAEgxTVHvnfhV1JxcGEHYymVg+QOWtatzOw4c0r6918JXLKbs3axPrMNn1VstjFQp81GE+thiRZej08z5RF89UTf2Y+OXI44PloiquwfKq2vPS7nQe6soBe/L6XxZ/8a6o223/JeZUF3jLAzY5dlVEVNwMvBbtz4HApgypLUoqgWhZTL4HrNXE4/9lVWFFcu6rruZQsfXyOsqHyqgsv21ld2gWVPVTXHqeYhVUBXP7B4j3FXl3xISguXPY5BDUXTvHSpcxYxXJsqm8jduB+a7OnR+tMblQGq8dze/Ov/8seHn8SuM1Q58chZ8f7U3FkRg/omww6dtw48HV6zNQxoY21DE4EjB+0bTwIbB2txfxDXmy9dSNYKdtrh292JNBrJ+3nqZ4OJI31Xpmm+ndpWTPLtJivgzwCAKCviaY082gZrVxqMnIip4TZtOZpr6wTSxj6k/QfyVLJhmon+k9kGbhy7229xjnA/fgAFVn2oCaTzt9Jgupk1ocogQPA4STFGFiM1mi5N952IxUWCCmxXNYBTWYTfSQBbzZRYyRQ3EjN10hRD26quiez9XEEeouUbjtNHBLaunf7U8Pa3Z5k0earyOazpa1mM7ubjOzuizsNsdOLBcDHk4lm3XCUGE0G1glD+/H7txZ22tYLQ5E3IMqQMeFJuE12Nh0P5OYAyQftTNiODJI3dY/w42NIvK979TyHfcqA+V4+d/o7vnhowaWyXAAyYwhcL2Vfsll3IXAT1267ozESZuU2yUoASGZ6POBNeFCvDck4rIXQD0UnlHIpm61wMrUampjBxHqDqTXbgZ4bHNnNWtYbjW2zjjS3CeuGfqPtjhZObj6OipCRcl2UOT//fnmZPAtyMhxOZdqk03rmT1kWlgXcsrflY0tZplAW/PPf/XPZxKXssHicKgAry+i0JUgzj0vZXBEIitd8CZyLn39NDD0Xny8B8Ln79JJrLQO3ss0Kx3zJZuPjeuTBrniAqgex7OE5t4O6dHP+mt9n51xc1PwXpmwn8gnsCqSWGuMHiTtZbxKV4hq7nQgo/dtXFrRrNv/jv9ub7//D4vm9zRexLVUmayqbQP2e3gm7ZhEEOnV7eo5EDSeQyzlFJSxEpfd2M+kruMOajOjL1ciApuqDoQGJIDPlKAa6FUAAYSyH0K8ECSgXQhRIfd/w2BPBg3JYvSWgQSdRlkASLHZyi8tuMbBMJkSLDp84ssamZtAAtt2+prIcIEmJFaAlk1xFK4m9EDApw8rQdn+Sun6XeTUynH6oc4ZkMhj0dS0IQGcD1FwLWZXUUdodZceUKzUjJ6KQz0sK7OTv59fDuVJWlirNBpd2F4N2sQB3R2BmjVEOSn7cD7Qla522zeeRLZaJrRhJGARix9asacvFSuU85LkeHp+0cfrlV1/YbLmy+w8PdjeZaq4OUOd6wkEoXcztJrFXt3e25L7hb9h2lufNCGUYsz2LhHxY2LOn+VzAwmczCwdbFsDjWrnXEIIofbMByUrplDzJKikFs4nQnGWA1FdLvUh6wypVNunXxQJcMstur68yLGSe3iDUtd1MXlldJV/GVAY2fv0r2zWbckJgXUdf/EKiBPt1rAw6HAz0DMOkbSPwnTIyISLBGhWJpkSB30dT0FVNM7o6fcyfB6eyrKwM5IrZ2jlAygfsMiA8F2eqNtllwHEu0OavoQyYy+JVBoRVoFIW24rAUAakl+JqVUJQBGavtHyuiVr2+cVr++84p6rsvWrzUHyGPntezhFUqnYilxaxKvMr+3JcOlbVTc0uqgyQz93E4g0h4/qkn5mOGQAmu40tZ8/Kcg7R0lA+vLt7bcnbb+zxp2/tw5s/2+p5ZvMoUvChJyMpLTuIJt6Azh+0bROvmRGw2omMxan5/CFrgSAxDFq2mGFairUPkliB0ZLjz+FUt3aLmTmo7HDvj7ZPmPsiOMPcxJMPSkhNn+f0fFO50gezJb2fqtb7vBweadD4gDVeq75dSm7pBH0Rcdy92ufNKGtSYpNrN/R8uY4jH6XHzc1Ood7X6h/JHgMGqTuB1Fy4TjkIMDgt/U4nMZDdAciMc1BGgzABOFLGVfDXHJtJJYTKMqVbsmbR8lUedkue9YaAn/rCUTqDeVqvSdmmxUwipWkG0rtYAu0tXu9tISFmH4bv9nqu57lYyiaJ3h8u6rBiyUqRHaO3y6ZhhSC1hrJPIn6gjNOu4Roe2NNsrv4emqZsKoIeIOPyW7L4YQYuSQSsq+el3b2eqIQs8efUvgfxAanqYNq68evgHlO2DHsDVRnI6vqDUJub1SoWwQSjXQAaEg3bhOFgaMEgVJbKPRuNB+onDkYjsUuREet0hzb58le2jCKLlzO7vfvK+jevbRUtbb2cW6ve0pA5Gxl8Dun9kb1n/U+5JqQu5/5dZCSBgOimt/zx7xblcc/uyjIevr/FjfK5jOlc1agIdlXgV4wdZTHoJZlDVQy7dIx8wC4G6WvAOh/LqkqHZT/P/+xcklC1nsXrLZ5Hfn1fEovLPu9cSbTqd2Wgq5/lRw+qkLgMvKp2ZmUP9bWAdul114Jl8ctSltll58kXNNulnlAlQftPPnVzDT0DBPHzo7WGExt32/bj7/7RVosHmz1+sMU8Uk+NHtZyA1UdoV7sd45SOaG5TxmwF7S1oydggBEEaZiT05uRNXD5Xsey9kEZxA1HvSS0ZoxBAQUiBgHTLFnRj/OdFqMOXBuBGwkyAiNBz53dHCAZcifiwazrdgNZEaXwqPOmvKkDU3rbb2273ctYlNKnRKSzHoxEsMn2PKtEaFgkF4bGG02VtlAniVawG+sWhKFnABB/GDbfbNQrVAlVgtRIgNF72qkPBr3fPdVgEbpuKSDLUCJgxuaDMqPmunCHBwyk0M+Au7M3Jd+ZqqqQ7Ry3G/WsQs4N9mO7Ya2ga0+zlc2eF4Z9jliiANfTTCVNWJk4GTD/2Ol6vxEw5FrInii5UnoFiAejsXq1gCb9scVyJWakr7/3rrKNFNlcvFvLsf2nDzNr1I52Mx64Mkk6r4YmKtk6LGEUTVgXytPociL6TTl2uVoJ6MajsfqMlD4p6/I5lDlZF7L4wXCgMuVygXpMV9fC6waDqQX9kRwP2uHAuuMvNNIgNwiEpIO+7ueKERvcFNhQKXtsWUDGqFnUo3p6bJRYV2VzGtT3Xl02QU8JFZeRRt3to7KYUZVF5YN/VTZTBiBl76vacOdjzDWAcikmFYHj3Ea/eKx81loEu0ufW7yOlwBFMVsui6tVGe1LgD27L+cAr2zjUXx9VdWwbPNUdTxtqsrm7PIXVLwhZb8r/uzcjTq32ynehGtveBHcikBcRPrsuPw8P+jqx6H+tLXl86Oo98hQfXj31vo3t9Zdz+37P/5vi1czmz8/adcPsC0XkTURbSbbYFi507WgUxOrr9Hp2Xo1l/QWeRIMQnQkh+O+dWonW68SlcvIKAArZ4Ie5XKgL47+V7caJTR6QKOxU/qRnmpi1OngBnOQEAsrEyBFpguJrlONfhpMQ6jtlOIc4Lqnmo8qAAK1kyXJwSJmzCCvAMpYHmlYnbKn0+Dp5/EzzsnHM2AQ+nA1WpdkcmRngBIgQoaCpiNAR4bb6w8FtJTpNMqQJHo9pTtyN+mGcI6pGLfm0ciymbnbwQz1+8V1wlZEJQUAps+lIFtD0gqAaarXCVlmNZ+52wAyX7WTDdoN640H9n62tNnTwnqtro0mBPi23T88Wr12sFevXtlsNtdjIiWVVDqLz0CbdL5cpAP2NYE8hBZsfXAyZ4j87vbWfezkBedZZw0RZxi58c5m8UbSXmHbS5dYK/n5eykVNqpvZiCubK3b7lqvH+peUYLG045jY/tD5ryJY7FZKd3COIWVy4aJ7BJmLKXVPmXlPUo9rmLT7Q2tjnD23a/V22x1e9buDWyfrPw9qS4sJrnZeARM32a7J5DThkTiBt5HzoI8WdynspdnfGKnSmbs05+qqlFZYDyXzVX9rgx0ygJ4PhZUZZnnsouXBP+yBKEI6peAoXi++X9fis15QOTvGeu8DEyqgOQl15vfhGQgVJYFFgGq6hmoWquqeP+ze5sHu+xD82SPc9nUOSC8FqiKC33tzS4e/9xuILuu/Huy12dgx7/VAjsdpA6PSgdkgP38yVano4aCoz//s92/+94Wi4XNF8/qi6B9mWwJ+qaSGrvgu+nItlFi9Y4PdBOwVC5MNQWZceu0kBXb2HZ/st2RoWnkyHidlw9JttA7ZJcOHZ3+DrtpejJkUzAgYXNyVEqOH/siCC93m5K+ynbTGkc4cSy364FqzvA27tVkJGSgzGQ1cH2Aabk52HYH6QGLoqaFg57AVexIZveQM0PWygj2A3fOxleu7aUusjSyRmj5ADfgRdbKuEUmNM29EDkFoomy61SkGKNYSoWMM2ArxOwZdkZiBLojBaVEMh7Olbk8NYiAyj09SR9JgKbPADwlONaO+9Eb9e2QJFJYCcKugvyHh5nA4HY6sm7Ytbc/PdmoF1i/H9jT80wAwtqSaQHs8+eZjGGZzyNr5DpZXzmadxq2XCwsXq3tl7/8hYI+DEt6nK6TGQroV8lG3oXM1dHng4G53afXtMPRvpe6NJxkYoucGn1COTaw5v2eSqpk+/TkEhR6GMjf7K2H0W+n6f26sCOiE8aurC8C1Kw/HoLtDgBv1h3c2Oir32ozMv36t3qm2MRBHuI5RW818w/kvWTeYTjUc9CEUUzPWBsWr5C4aLoHUs9qfXNDBl61Kc7HmDJ2YhnY5IGpKkOr2lifA71Lgf+l8enc5r4Yl6pAtQgQVUBUTBaq1i17/7lzK/tdHiwVL3M92zKcKFvn7H1F4K16f37TUgS7PEgWz6VsbT/L7IoXU0TmcwCW36lVpfJl769K5asu8hKInnsY87/LFseVUph1I6gdbR0tvVzW8jJe9PDBOqOR9Rt7e/fv/2CPH96JgblcUsJMbLaIrFZHEWRr8Xpnw+nIerKQoV9B2THSULHsg+g52VFDzgRuCCtRDKsRGEzllmTDQ9ZESRXpqaPtai27hchCCS3ZuWQhoNZx6S/1fGBaMv8nIgFBFlKDzzuJacrPYU8yz9VFHxKzVhRfErl8E4wIrHjwUc5yKRl6gQys+zyiHBKkk+kCyAQx2IAAD68DegEFzRC2OtaHLAONX9kgw+ZkG4El0cwSSrQCX29Hks1wL/hDb4oSpkSQyQy4PTl5Kv5OUGy3ajrnTOGFEqsG3k9S3FRGpP5k050lNutYbglSONlsNOR+ajXt+3dPdkzWdnvTt8F4Yk8PMxuNesoykSTTdXedacrGA/BGtxQQgr1DeZrshnUOOg375of31m607Ne//EplabJXsmYAh94hvnxPz0tXSFG506yvkQfcEXwukpEJMt7lcunlZqTJGFvZH2w6HekZjJ6X9uqL11bvQPaBVYpId2IT5gtjQJ0ZSrLrrkubaebSZ+WY21Ny1uzY5NUvrdHu26nZtZu7L9Xb5P4m85nKsuy86Pcik7dOIlkRwVDFDZ2NlgtXM9fnGzW3CfIRimwTpg2cmJmfZvCK4Fe1oz/3nc8H1HxwLwbPst+VBeOyjDMfB/NEjewziu8pA6OyrC4fkM8F9aqYlv+cKgAsi+lV61kGXpfiaVWsLwOm/PVeC25V61aWuFzKwD/62Z0DonOgd+5kyi6oaqGrHrJL4Fb8/TU3J7+z8QBLuoB1TyRQULaHTNPRLFk+C1Q299/Zw9s/2/Pjg5MW9sxOLWwRu6QTElzYxlBGOlJygz23TXw2DpNM9AeZU+p1rEt/7IRc2drmi7WyD1iMMPrU35LlEL0pYkNLu/UdwskyH0VNHwJGYJNhKDX+JEE8mVISM3veo6LXBNbR94NQQsZI9omrAgaucQSjEed0Al5bxAeru5UMMluZQj5MSS9lbdRbCkJUUGAP1tXrQYNR5JNuV6MHEl/Z7aSeD1kDyj7BsxsMNLyv8ujJS4OS2aRctme20EW0uXZ6ZyKjpNqUIsSkQ+s+6uA9qppm2zCs9Q1LvemKHtzLo9Rs8OWrWbdLNsxtJmMl4+tqTcjoGO9o9wf2/v2TzWcze3039vvNxiXs20oO9GwQXJKL/wJGi9XKls/YNRHwIdSghNOSDifl3Ddv3mnW7e5uqn4pvT2IS2R6jXpb+qGUr2nGrVcrWTuRiWpGMXDyB9cI6xTXe95HZsj3hLlPmK8M9VOuHE8HnvHW6va8TDSm0g+c7Qkwyouu2bQwHKjkq4eMMicblXCs57zdDi0Y3ylbY+yi3R/r+vYIo7caNr55Za3eQJJujHVk5Xp3V2eTQ1+Oz/wE2P7d9AqEfCTV0/s0ilBW1Tm3Ub4mQFYBSDE45j+nGHvKYlpZXCkDy2uA5CUx65r4l61L/r9ZzC4DxGyNzgHVJeAoHqN4DsX7cC4uZ9dYdoz8ccqu6dq11LGrCCpVmVrZjqnshK65SfkFK6bg17y/eC6XgM6PSfrtwVOvT9NxzT0dXXEEejm9n069YYun97ZZPVry+N4W80c17p/nMwVV3MZhYEpF4ggLbqA5qgYajrLKibWbp79COY5gRP+Lrzt9rCjeiJCACDPngioHgZTsiX9LWxFCAELIJ1NWQTaEaSnlNdRMGjvZszUAACAASURBVIxG0LMiawi6NkSWbOslSDJKnMEZZG82mZtb2xox4+3eDlL7QDKsKTkwvb8Xum6jNA+9X8gxZQmzw1i1495nZAd1huBXyuzoz5Ge9YJQ60Dv6jNT3D7KKe7PB/1dvUU0QyHz7N2eCADj3xnT0h9sc8JPyr7kd6yLi7g4KYJ7BkUeNuV278oklPdwbND8JKCKQ3zH2Z3ddlMqIXuYm7I12lm31dBYxDdvHrRGX30x9vnCI+SflshFABb3lVgt1/J2x+7fv5fcG4PWnH9AvyxZawSA9fzw0webTsc2oLeG/Bpgvt7ZeDiSqsrzMtLGCJm0/TYWa5J5S0YOWGc+R9ndauUbsFpNUnX8kR5mKuNGH4/MTT3LTmCz2dKi+bONh5Qq6yrJslz9EHHojmZJEcOm7xlO7tRX3m6PFoxuJGEGMaV389pqYl/GDmz1ut28+oXEusliqYBQAicz5I9E1VPTX3Q1izFB9y3nRpL/fl+ze78mHuSDZvb3soB+TSDPv7+YpZTFmapjlmVL5+Jl1bGL7ymCSVnQrwLx7DOKoiHFz+bf52TUipuV/DkUr/tc4lMWx4v3reweXLsp+Xgvi2D3kt3KuQfqmofz0kOXB8A8MF4Haj8/A95HefCza4SPAsNwd7B2p6EZOySj5NJ82Nrzm29tu57Z/N2Ptpw9yAplkZqaRlGiMhb9q5DeBkzIJlJWzKMxkI54dMP7Yx6iZdpaP+xtjs1Pqyumnfo49GACNCS76knRH8JSRuLOlPnULzNlXRA/6JPxA7p1EFt6Yc/ns7Y7+eeJRCDT0abtVrGOdTQ0LN2kVUPgSEOlO3GEkcE3ZtNkTtqEvelsRLJf+j24QLTSrI7gxntbgfeFyLC8LuYmqcq+6ATKP87NcunBkd1QStUXiepmA4ksV/3PnOCBWpwCmD8kA1OfkWCZbVAYQ4CYwbwdowci6dQ17O1rhdPBSXqh8pNr1yyA/KNZPRRXGurbAXgxepwS7Q6kQvPuYWZhs2GDcahSNfchmy/khAFXkS2O7qUHVT8M+g4gsDLZCIipObD7+wdJVpPtd4OeXo8dEkvU6w/swyNGtZHKrI8Pj9YPAq13nEQ2Hg8EbAAyYMM6zOdzPZf8PCt3Ih7N3+nzcXyeD8qu949zlRX7XTJ6NlltvRdJNJ5zjUS0OhobCQYTq3VG1pu+0ojCNo4lPt5udDBDNObaN3Fk3W7fxl98rXJuEqOtubRwNFW2yXPKM0FF5CSvPHdgz3/XvHf3+ZB51Xf8XPDOxwLfFH3ump79+1yAvSY+/Xe95lwwL8bbc0BaBZx5kK8CiapYm1+r/FpeU2krW9/sZ/n//netYxHgiwBYtsHKroP/qoxZzOJe8pCU7R6uubj8Tbm0cyr7QpTtIrLdY9UNd/kiZxJSTuMPX3r3TWPAum3REhYeQZv0a23Jw3tL5u9t9nhvjz/9KOUOVEsYACdTg45eZ34Mi51GQ6BDCe35eaZdr/TqKeOkpST6KPOnmYSeKQEe9xtbRUg/9T2TobRGvzD1T4MliYRWGHas1vBeHEokyGR9FEmWegpMT1y6Eex1+UoIEIDcGgWXg7uHw5oEgAnC9ILIiijbsaNnfaQekwYk1EDcA6Gm8qXv9HwuTL1OGKRBqOwBOTD6PIAsosWi3bPA9aazPiWQ7GowsA85Fj0qSoPbPeMaTl2HGMOgOFdHpufjDa4ZiUKN3Cp4DexTyaW5dqOIEYA3UmlpOZRSKMPyjePBel3cAdD/9E0Nw+dkbZB01jvGBhY2vhkYrcTnp2eJQLdT8ePMxoaBd8q5el41zxjY2w/v7e7mNlWvqWk+rofLg5zoTwIJSDPj4dB2SMgda5rJvJkObXMwe7h/cm3WVmCPjzObThgIj/UsAmqyDzqd1LujzMs69APv543HYzklkPWpOqBxFcSwmxIlp4eKuzrrBKNyOhmrh8j1u/ccoEQ/LrDw5isLp68sGN9aHMXWDfqaqWtSQqZs2g+t1gAo2zYYTmQxNHt6kIi0nDPSEQ0Bnp6PTDbMe3Q6h3SmNf/9LH63y2LHNTv/qpjzkvdWZUL5Y+fB4VrR+XMJRNn5FT+vLKsr2wxcG3fPJQvFuPqXnsulRKZsTS/d+3PgWgb4+XXXe//u7/4udbX5JPfzEgAru6gi2JRdxLmdQ9Ux8yefHxnIKLRlu7zsQfkM6JQrkB14yU6+YQSV48Gi+VyMNzKipm3t/k//Zo8P72yXRLacP1icOOuNUiBHAaggPfS6qm/pWDDbNgDH3ge81wwxM+PVwkEANt7awuFAvnPLeCFdRwaRsaGBmEB/CRCI48T2BpmgjUylftfvp5mf7HhSUgsqHFIX8R0uJUxGEFgXzTpRe6u1xfxDjNhjNefq5SfNoLXaAj9KZZRF6TMyvydWKD0rgqJ825wRyG4Aw1aCPhlNk34ZmbNeC/BBFmnKEZufuaCUi1ej3UkWQr+QjIVSLJ/vVHtXUOEzABcfS/BNCaVAPkPebvIkhAyBuorPG3JufG6ElFb6Mz4EWn5NYxpmbfqOHTQiazYkQ2Jgvd2xZF+zVRyJtDLHR3Czt/Eo1LVAJJG7ONdRr9uS4W16a+22zXGSWK9tMh4L4Le7tebunIfBwL7oMJ5xsalodWyLws0qsZu7W5svV/b+/oM1yKhkD2U2SD3uXMi5aaPRSGDHepBBZ3Y5bKy4f/PZXM8GqieAHSVmKgFRvJZjhjYvWDrV6xb2uyLEZIa/bHK4L73hxHr9Wxu9/oVAjWemN57a4vnRVo8fbDQcWTieKoPjOW+0OyqT0zukkpARogBInhsIVPKFTD0N2TBlm8ps85B9N6+JF2XBvbhJL37/q0CmGDTz8ab49/w5FrOVPFBXAYhvED95/eWDcna+ZZ9R/Fn2vrJzLcbLqnN5CQBVfX4RpDLCzrkEqQg6xXtZdl7Fe3dtAlYFiFrrTC7sJQBXhvbnHsZLO47iQ5Od8DlArDrm5w8kJTA3U3W1D1eSpyPvoHAQiUGGqY2mmImbZOkKGMOx2erBvv/9/2uHet2e3/5g8WImWj0AR6mTEh3/JYB32xinMhPG7h3hYhzQPfjWjnULA7I1BqkPavgjPswOn2M060eLoo3+3uvgd3awZL3TgDsVM8gJlJegnPc6Dk4KHqkBLT00CVpznRKIdnUUMgHOIYB+3nY2qKTFNK5Q94CH1mX6MwKn1qjuahuAEP3NbAic2T3GAFU2RN8yvT42BvUaWZfb1pBhSn0Flmo6hK5SJBme+oPMHCIsDeDunS+RaklShnR1FAAOcg1A5psIGaMqczPbHcjifNCcTBamKfeUzIfeHSVkjXycjrZYxT4zWKtZsk2si1Yotjf9ht3djgTw4WBsMeLP88g6vdDu5wtr4ZE3HqovS5mZUqj88OgdAmEK5k17//5eZBZMb4NuW04LzMWRdYUisHAfeN7IblGc8blFRJwBiufV3J7un911HQPZVjMt6TooAaTooDLCoKyazZmEAMzGk4FKz8cD2beDH8SnVrdjTyplMh7SsZ5ECRry8fNNDBqXsIJPysoA4XYwsmBwY+H0tWbu6g3GGOhN/qjrpSfLfWecJgjR4Wx5z1fjBp9k207bvTN6U/EDbaiyZwnWauqMkP+uFis9ZUB26Ttftdmteh+fkWdXXoo3xXO8NmiXgXnVtWcgkwe3snGMsmvNgDU/P5c/XhXYXQNUl2J42edUbRyuuU8/y8oKjgZ5QC/iR9l94mfK7K5F0XM7mXO7s3M7p7LdV9n5FHdB+R1S9UNIAHZpKTQBPy2Q/5wAy66WTEZu0PHSDttYAsE301t7/u6P9tP7/7RTEtv88VH9GYJ9FG/lJH2UTxzkjZ3LdHXos22lMhHJzicQ+QCxZ4gm9Atp+vcQ+WXGbuvlUzIVNCgBXQIsZqYILQMKvR7ecy3JX5ExIDbsw+kAjFPJyd6E4a5joZk5QAz9Ra0NZUEyvMNe7uPKGNqUB2siWMh7LlXA4DyaMgRtisTAZ+gQB2bY6BN6kGXWTD568FiYkdusU0kw1hmApGfIjJvbGekPmZ8h6uz9QcACQNcYAzN1zHFhlssGQNR1NguIGkPicIam3AAYzdC4wl4lUmbUPFv0ecQsQ2IzAEA+zZ5tuUzc/qjVtPkigvJqvXbNvrrtq2QJSA2nE3ueR7aKttYd9u3N2ycLGweJRkcb+qFrHUOSaczV4TtnJ/0bMGYTxSYEglHAPU/NfNmsMPO22fgmS/4RgB5KM0FHRr+oujC/yexezLgDm5B0Vm00GGpNpDSz3oj5yFgGwEcvlfNYRWR9NZtMp7aKY4H54/NSy96wg02GA+sP6eti4+RuFsPhMBUj8J5et4eiypfW6k9tMBhaqz+yJHKSVQPy0R62L1JmOEi4WDlzdxB0yMAlQMDsYdpb9X6va31q48f4CmMqqe9dWTAsZj7FjXVZYD6XsVybEZTFl3y8Kwv2VXHqGlCuSg7KQLCYUebBoix+VgHcNWCXX69ihlh8/6V1zwN2Vbb5l65V/thlG4TSNcsLQRcB69zFlWWC53YrfoNSBp1m2n7eWD63U7q0qypbTL50P2+K+88EEGQiUPTp9SSJbcnqKI/hcF072eN3/2EP999bspgLmJJopfmwDWVCgg3Cuq223itT01RV5Hk2004WcgMyXhAjCPgEyqDbVb+D7IA/ZB8EboIbYEnJDAktsUGxiJEqRl8sQpiJIoLUXKZLTuMtBpsxid0ITKB2QzwQeCFgn8p1eRZIb++kQNjtpOod5FiQVSg3pfZGUN9ZH5UoscxRGeYooGb+0D/H75/KkNKxlAOuswZxTmddsZABvNhVIcPG7l4erGRFmZZiZndDRsd8FwPu0khRNiZSSpqVId8m1Q5Kk2R9SGvtjk56IagyagF7c0sGvRbYSKj6sLPt5mjzxdJasDIbLSmkxKuVhd2WfXUTilg0GY/kE/f+YS6BbcY87u9nNhkENrqZSqx7hHnrKlLm6Aa4Trdng6R+lY+3q6JwlyqxaMB+2HdmJwQgAQMjE1sxNQG+VbS2nx6ebBtHKluy4WHbAlEHIWlGU1BOYU0hw2gsg2HzsCdH9WTvAuY4HCDxxWaOUuxsAXDWrHE62OtXEycccc/qlHLbFg4DzehJCQc2783XFt79Qpl3PxzZES1XGK5tGLdeXu+PRraaL0R4YdOHUzwEGTYSEJ8ATp5rPos/WdmV54beYZusL/enKgM4l+3lwakqYJb9/Fz2VhXTXnL8a+Ja/ngvAauXnkdZwD8HLvlya1XmVNyMnAO8stcWf3btNRXPpwjo2b/LErKPP8sTVKo++FpEL3tYPkdgz0B89ubnDKqyh+DSYlTtGPg5gOIEh3zN3MEOoANkaNAf11uLopkyI4ECc1lP7+37P/6T3L2jBHuWrSVRIkdsZotm85WNb0bW73VttViluo5p5gE1mx243AZOYhqiSwlJgiHzzLbGAY9Sys7CwMV8XdhYtBaBxmjUtwAK+BqtxkBlKMgHzUbbFRjl/8bgdAo40NKxaFGfhvKZ9+DotGnGypi1g5zhEltcM2U7SlzqjwG8gBp6jRpY9xKVq7qwMQBr0bYkv/RSLn+kxE+JkfojRJC0r8d/NPQu44RUjk1GuS4rlU4QfIIIVFKgs9SxzAFw9cB8tBIiiwZAIb6QqeJqLokxsrvTUVneOs28uQcQRijrKVLXzBb025hJxL9ud7RlFNt00LZeq2njUU+zcZQW758Xmse7f6Ynt7HhiB4rRI+dhrQX84U2B7BnWevH2bNKjngKskZksLAruYdkfpRZ727HNlstTGYHADmlP2S/+j0xdulJfvP9W90/MnpYvvyPLHs0GdvzbJ5KynmPEmanXA74X7cjvU/+TFO5MjYe8Ro7pIPcDG6mA2X79Ac1X4imai8QqDKiwnch6PTt5pe/sc7kFzLB5TlgJIHNQ0C/UZl3S3ZVqwWA50P6Yrp2UAbCwd6zUiCfXrg2RajioAa02VoHUYOcAHRxk10FANfGgqqMLB+fqmJa8TX5oJqPZcUyW9nvqsD2XMwqAv+l154Dr6oEoQygzmV9GYDngeoakDt3v8qu6xLOlGXp+Z/x/nxZ+mcA+JeCXRGYyh6S4gNQfAirdg/Fi7qUAn/+ey/mwcJz+5dPMkW8TqVE+nUSM24oUO6S2LbbRDvOeqttzU1s7//8rxYvP9js/snWm5WUNObzpaSeiPMI+t69mqgn5ON6J0viWDtqMiAGzAG67XatLG80GFjCCAB6mQ1Aba1sbrt2jzTNP6EiQmGMebBO00aDkcgGZJsMnmPHoxmnDW7envGQ6fE5BFoCH2VJsijv3VFq9DEAAIzgxnoIhFNVEhKybjjw8ifTxYhGA2onBwSAzQOTlz2V4dWcfCCiQeqaIOUWekECb4guPijnTuxgk/vwSWi7CbPUwZh1E9BqzpH75lkPgEP/kBKmCwqzzvVU2Np7fICdMhhGFOSK4CMk9DtjSm2noxzJGRFhno6RBMmjoYyy24ls1FS51qzfbdug11Gm12pRWq3ZauOkmOeFuwsMgo4yx8FwJFdwPfOMgjTbEhhg7dAq3e8odyK8jAN9T4AMManX7VijU7fZLPYM8AjpZS+w4/N4/yLe2rt3D9bv4VDRtc12rRJtL+xLVAC39JsRZsBrXQvrAivTNwR7sYMpQTJyAUEFAFqstpbM5zrm3etbd2E/HGwwHIo0hQgB2bY2WceDTV/9woZf/p8atsckttPup2XIo3UCNDYP7qROCbzR0rNH/9QHyqlopCMraWnTwY7v3lZZedANVV4+J0tYFQPOxZlzwfXcRryqIqVns4RcUvycIjj75tB7xMU/50ClKgEoO37xeqrOKR+D82B17ryKGWHZZ/01YFfcKPw1xyoCWvF6P8OYIhvz0s2p2jWde1/VYuV3TWUPxjlALXuwswvzrA5Q8ewlf8ECIw0jQ0t3j7jdJlYvjqZ6/bi35P6NPf/we3t+eGPHBmzKlc0fHtXrOdSONlcQCWwcBipJIrLM4C+7fsCM3e/r13fyO4MJOJlMpCQCu5JMgBkl+cvRSzvWbDCgl0L/yd2oYdm1uy3rd3sMjSkAbZlRkhwT+2gPMrXGSSQSAI3dtIgGaBaSMWUO0RBpVIbC481NXsk8pGghhmBX836Unwi2J6S20N7U4AAST5m7QbZbZ07RM0IV7FK2JAAlJwTJdXmZUyCXZo9a6rSEecLjTCVT33xIfgz7I+eIaoYNMNROjZk5fRYHa6lUSR/RWbSIVXMfT7ZPySlkcQDAWoP1e/XDyMaTBDk35NYoOZ80piCQpAeINJudbDzs2mQY6PchLNrdUeXBZbxTD5WNBxker4XtSkkSliqsWkhJmwNjCYh04zruZeFuF4dw9EZhMe7t7nZqH2YrH7+AMGSpAa02JT668e4Dz9rcBmFo435oi1Vk7U5PJKOIzJ/sl/GOOmLjzHii5YmhKubB/K5mr17fynMP8QIcDngu11Fk48nY+oOuLZ9XNhq6rx4MVNaa7JxnADuhcPKVTb78GzvSP7WahvY7w4EyPUSkuV6qFe6wDvmJDBJzV+/tMqKgzQ6bpFTMPI7xzmsa9kCSr0s3UnqO0gy+mEVUxYBzwJYPgMVMqRjwrwHB/PGK55Odb9nGvewcywJ7FTBWZTJln5lft2JyUJWFlgHDOeApA8FLiUgZCJdlry9Zl/z159foXOan31VldudS3UvAdBZdc269ZQ9a1ckXf161S3EyhZNSXHzWy2DZTSHIEzyzIVhmnLbrWPNCZEWr2U/WWC/t7e/+wZ7wA6s1bPX0aAk7bMpCydpW8cZGNPcZzIWUstkqWABmqKCMJ0OZpMqGptmxXrsj3zB6gyhSAIqSu0pp+wQGWJsBbDeVESltBQqG9PBUEg1CazU6GqamDKlRAA1Hw27j3y3PFlgARglSHURKjyIFKDMDQAgyTnDB5FXmrAyKq7RHRoM1EMfu6N+fjunlS65BFHKVJl3DE0Ckf4jWZtrMM1zSMYettbiOrSTBlKmptXf0jFDlbAcv3aOUJVuzls/kIQCQqohwjFo9syPy0QdtWGA61hqp+ooPX6OXCbOWZwDCCoPn691O9P3FAgLKyl3AWy4SzXjI0fYW0FPtNKzbrGsQnR5WsjnZ4zJhPsFWlBG7HTFvmaF8nC01x5ZsXDZttY5VVparukhRjHAgo+XjErPHJ/v66y+lx7lNNlKl8TK2l/i4Maxlst3Z49NKbu2joOMlYtRyWnXrBD17eliIAAMLk1lIJMWQJaPEy2aDLHbMyEG7YxFZnEqm9Ppc5uvV7ViZIcIElJi73DsZ5rpGJ2CJl104/dpavaE2I5zTcDhNBQbwCqTX5wPt/J6er8haHxV4XDyb+yhNzBPuIDNrs7mCoJR+L/lcnk+elSKoVGUYZRnQuaD717z+Ehjmg3nVpj7PpqwCnvw5ngvaZQlC8drLzqO4lkUQuhbkXpKFXcpir9mwXPOaq/Eoy+yKJ5Zf8GsPlr2n6uEqQ/Q8MOZvSD6D1A4/zcLKbmTG/vL5HSjrsP9yowYp2LF5lM0Jg8SbjbKcNYK+DeaPBhY93dvRdrZ//419/6d/tUY4teX8yWYPP8lyh0wgSta2P5mNB30NGJNdrRPAFUbgQQ390QArl8jaXcgDHTuhXC+Lk5oGovM7WZr8hH2YlrsD4wcdseRqUM1XqLmgldiTWSjgSpAA4DqwKmuIHTMu4BmVeJhScQHcXCWFchoBLXMLIiMi+xMrDyFpAhLlSfXTnFwBpdwB6CRAZs31X699uqqJNi18RkNB2sF7L61HdvOyOINYgl6kju9ZNCxObeLTTE/9Pxmupz/nqCRxKh95KVQ2OTouzgYwGetmgCiAyvs1qnB0IkrquMBgtoSt107cAewAD/Qko/VaYx9yVNjRH/TRgOmob/W665OGHaS5ApXqFvHOFmtStpMk0qbjkfpRkErI6rangzRH6aEl263m8+RSIQ/Brs8I7rbK0BgIv7kdyeJny3iJSsVeDoa1qfnB484W88RW8dbiaGFf3t1pvXeHvfV7PTEvYUFyLpJGa8GubdiwP3DFHVw0aicbTYa2Jns9Ie2GR17g/cfQB+wBadR3YA1nhCQyRDJzssjR3dcWDG/sWA+sKZJUgD29lFOmd19aHEfaOFL+51nTMLmAuy7X+R0OE/joQVSS48VOmzb0Vt21w2fvfBDdB90/xQDfN13z59zGvLjxzoPFuU35ufcV41j+HP+aDO/ctRYBMA+a+U1CGehXvfeatX1J5vYSIMwnK2Uxvez3xfPN4022BsX1/2xzkIFd1YcXge4c8JU9BGU7mWvBs+pmVO1SHPTcHy0/y5M/Dow+vlyoRGCgSdmr0+9bbYtdz8ra29je/Mv/Y4vT0fq9vr399s+2XMxVKqP3sT+587RUTnAuEK26YctVZA3cndk1z5dM8CqocPwDhqgHpLgYWu6qVHiCNYkcl4DEm/nhaKQ5u+0qsuWKPl3bujA6exBTXPWkjVoJwsvobLKjBuQggaTyTJlhqHbMTZ+too+SDfKKIp/2IlpBz3tpct9OPeGyHbfyLg84dZUdHfSyIW8noGA8inQMoxt7jUXodcoHnZQCMHGtniHWHez4Wepjlxl+khHAEpUsWFr+YiqfGS4dLz1vfSpZYT0tUbMqCpKAHT08H0BHIYe+XRxvVIbmmYFRu1rGtkoiWQNR2qT/xHpg1tps1ezrL6bSRm3awV69njClacdTyz48r2xPz5CMMHWZ2O9S9qmIRbHIGs/zhd1MvMzHn/FwoOumlwbAwci9uRnrHB+YrUN7FP1UsnWYkjLIRVHG7MP9szJW1Hm+/sVX9vj0ZC3MctswMyNlyxLG3mPK2pNVkIa7NYPpgtQcm36g5jaNqkFDMmqtJmo8HQ2ho8mpgoBm7pgBde+8cPKFNcMba7W7FvQZf8C9/Autaw1yzGggwQRMYymHA9iSaqNi0W5bsprp2QpHE42JsHfJFFayzatYyhpHYEP2yRcve37Kspx8rNIGLYeK+cCZ3zCXAcI1Wdu513wWSAuEu3zMqcr4qoDkXOJRVeHKr8MlgCqrnp17z7nP5HfX9DWL65H/vCJGXAuaVc9GGbhrw14EuyqAKQLUuYewbOH/WoDLP6xlu7PsfNitq9TXQYz2814A73NppoZtotiS1UJSR2Qy62gly5j5N/9hb7/5nTUGY1s/PdjTh/eWbHHs3luMeen+ZANMSvFRg21GiWft2pcq58hDFAFlTC6ZwYrVa4NkUG939YUXAxJWxHGvEihK+qjeH7d72ybOyoPyT38PQAsGoR3W9IcQ6W1aW/NxngmwrvTYyFLp1akUls5RoT0pgo7KYylynVBbaShjIUE6yNEcaa802CgLdHKLHkJZszRFGCEAAjwiqaQ6h4COlxS3bkLKIoO+svXxiyXjybQcj54i6pycR8MohY8teG9HuaVnkXJi8IFkWXWnottki5poS3t2bpzER7qiCvR2zpEyLR1aQAafOY7DucxXS1tEeMBt9Tuyb4Dy/uHJfvl6ojVex5H98uvXIv8AeMnmYPcLMnkn0yDEvd0445dgvT9sNBtIf5AhbgCADRVEEYa3KWMiKA34dLtIgYV2/9OjRjAohfdUtj7ouZVtUaNpT88LjRts1om9mvSVhZOR9rp9lS6Xq4Vo/lG0FmuXOTuOzXPjJCHm8Pi7l1HpqbkoNFmqM5H9e3lw6To2GsxiNtsW9nEpD234+rfWm9zY7gSZKrFhf2jh5JWv54kZUiocnrFxX+glnjAWFgkKVvJavT3tezQ2Q8XFBzQ4J1Ul0pGdDLN8Y/a5hua5uHQumyqrJhWDaREUyz6rLN6VZVfZe8vi5TXZStV1lgFrGbBf8/5zQFy8pkvnnE88qtb13DkVNy5F7Phrjlk898/ArnihVQBVtSDXAmX+gajaUVxC7cr33HbvugAAIABJREFUUU7cbaUjSUbyiaDiVHkCIV86hrpnD/c2uJnKJQCy/37xZE8//qfdP9/bcDy1N3/4N7HfKHWRDeBXhzRYIDcCNxyF7Yd0GAFThA5zUoLKk7DlDqllDazP/UGCw3znYQ0iUyVyAJT5NSavAA9lSAR8sdIx+YYFnbZ28WJeMn9Hr67RUZAEuJSZqRTYkCajwE3SXPTTyO5aPkgsUgxg31E2mg151wAzNyD/OBKQ3XvlZ6lbt/d+KBm6yLP6bmReBNaPMO51yEx71O8jv2UXQJaUgpYYmZ4dC1zpzYmhR8bmNjROfkkBUIHYZ/gaza5nhicfynewoxTo6iGspeTgjlvbcdz9yQeyNeCeDv3Ha3uaLSyKYW3udM+en5bWD1sCgdNxZ5N+x25f3aiUyDU8Lne61y56Tfnay6aaJ5OBLGxRt2aSISuMyXpNYwOc72I+1zlAaEKNRaMRqdMFAs0cE2Bgho+/Ywv08Pjk1P7t2r748iuBNN1Z5tsoQ6J5CgkHge7JaKAkm3EYbgfViG7XmZYCUKmc4E6wE2GJcqck7I5H64f00twEmDUHNBkbGI6+svbwzsZf/kpkrdXzBxuEA+uMb2z2dG8tZOrYbPW6Im3JLWsPwxgFFcrlPvbAswIgZv1JxkewOmKtP/3xEZfUjOSjQzzPUFU8KAuGVQG0eAyvVMAu9o1dVSZYFvCL8acsA8wfsyzmFT/3GlDIv+ZSBlcFVMXzujaTzCccl64tf73FcYCqzUQRhIubmDzgX1qrsudFYHdN2ngpnT93jOLu6tKJXvp9NUDyfaa0uFdQRD7Ld5F8WfyolIkoGR62a4vmM2uHodhtNO5P0dy++90/mg1vrL1b2/d//FcBFKUv/OrIuPqT0E4QTPDu2u4lRSUjTPVejgpy+M+prLbdSWAYQWHJcwVtq6flO2u0rRcGcimAlQkAOUKdNM+ExBfO13IegBtJ0iapqZaCUIdh71QvhfdAMoH6Lwo56SWDw0bPrueD2ATjw9ZHDpSN+VxVJtDMBoB1YZ/vGZymIdN5Oc8QWXcVXFlM1jXt5TUgorCGRx8Ip4SclamkWEkErtO3QWPSiUNHyV3B5iTY0JNz7RcVQSXrVrMTpdnULUKSZqlMGuCcDa/D0JS569aZkJQP6RtBnMFPkEwOlRW3Dzoqu+H36JNCNnp8mlm0hujR04gC5wPLEcWT+mFtv/ntr+3x4cEG/a7NFht7mMfKROixcky5LjDgj4vCYSebJJ4LXAPkwr5HgHmqc0dyjEyNwW8kwxg14d+UMlH4oe9FxUDEmASGcM0eHx8kFUZWPxhg70Mf1VmYch9YYxUVi4QyHmHh07I+z9XBgzj9MRGPUgk7wI4Mrhd0xBAFjOn3wTRF9g3QB5CZ9UN+rN3tWzD9yjrdofXHr+ho23oxs9HNa33H+F6giAJhJQj6AlPeT5bpqT166omybETDM+CCrCT3iM/+ZKDm/Vo3fE3L4ZeCQqGcWQzMVYH0Ulyr+tiyQFwWjC8B6bms9IpL1kuuPcY1mWgeJIpxNr/peEm8rwK7IiCVAVRZYnUJ5PObmM8Av6yM+deUHF8CbGU7rbIdQ/Gm5xcg+3v2Pmdiulkli/yZ0npqzCq7nP3aFs9P1hlhXklZZ2/7hx/sT3/4F/vy//i/7MN//JP99PBOc3ByJUfjkYHdm5Htt2uVMylfakZMXmVHG45CCS0zXB2vI7mfb7aunKIh7nSH2kVtgnPbkHmY5LkglDCHRZBBHkyjAriRQ0BBgqpDP6bj/R3IIJQNNbjrfRAAhOCBcomSIXaqcDnEfFMjzd3EM9QnSxPwpHqY6n15Dw4lDJ+7A35ogh0kDuy6IP6Z3GeAqA5x5OiaIQBeveEzdPQlpfIhbcvPCSgqLysYOksPog1/1JuTSHX62bxGxEt+7pmeD9v7dVD20yBGi0zvIMq/Pg9lml2i8QAJTx+OGtrG0QGS0TKONJgOmxGiEhleveW6lWhjUroks+k0zL7+6pUILW3bC+B/msW2XCXypAPsYN/udz7neDhuZLD6PFvIEYGsPd5sbDoaWqNOdploA4QeK0otlLDn0dIGQaB5PEATgA66PdvSA63Vbfb0LDCjt8U54W5AqZs/VCkgt8yXS50L/WCkzwbDvoCHHjG9QJ4fNhaMSnCebBzQ1IyWKz3Hw1EgRwm8iYJO1zqwVI8HgXKnG8rgtTd6bd3xK2V00eN7a0hRB1NcbnLNBpi7pg739F9Zd3p8bD6Rkst0MiUwLkFxl6H7eTBLZ1bYdHGMFOyu2ZBXgcO5UlhZdnUu/l0ToPNAmwejqrJjMWZeCub56yzGwiJ4fxbsC5ZLlzK8/HmVXbe+s4WsOPu8l96vstdXrUPVOl7amFT27IopffEGlh24eBJlN/0vAdKyG1i6ECrd+FyaBI3TXQ+lKy/joRi/E2HktIlsMZsL7AjU7dPBHn7/D/aYJDYOm/bNv/+bRJ4X88giMfg2EvftdpuijGNGTp+HoWQCGIabkmU6ms3nM2UulFOR7sJslUwrxiAzaDs7E5FnBs9bTijoQlPHIqjdUf8GvzWyR0mGpSoolMv48jO4zDWyLhkD1efhGlIH8Tm0vQ+YtyEpQOOn0OcPJ70xfu9lS1cWoUeidc5lbdpdA4gcW9maW9sIvCgnpnqHnnGlYsyaJvdZQJUsHZ7STIxZPRibLiFGP06UczQl+bvGRdwpQCQaZY+eYZKS6mhySaDnmGp0QmLRsTi/vR3WkXz79kfIG36cdRyr5whpA11HytGopyACgOs8YIJEHCMIi9lMw9hc2814YJNJaOF4aB/e/GC3k57No6398NPCxsOxsivmzDbbdFZwv1HvdUXvdbO16XBsyySxQa9nvV5Tow8SC9/vbTyeWLJZy8UdU1uyMgauRdTpBC5hx8iG1e3t9298TGK/tVev7pQ5UrFYLimvkpGbPT3P5Y3YZE6uH9poPFHJlo2c+qWNusCOZ4JsczwdqgyKSHm7zd3KPBBPAk2eI0AJpmUPUehOaK9+839bZ/Ta9vHKkuWTdRBLr5mtHh9tOBxb/+ZW94EnADasWJmpq4g/gyddB+SVjICSjwfZd/qlhId80L0UgIvgkw/4ZaBYFveqMpCya6kCg2uztnNAXZb1lAHhuWs4l+1VrWtVJpmda1kSc00pswovirH+3JqUgW12PqVgV4ay14BU1Q7l3Htf8jBcyvq89OFlTEpCKSFODXgUHpgdo4cGWMWzRzvUWtYKAtGwT4/v7M//+g/WGE0sev+dPd5/0G70eR7LrBW6PVmd71S9d8N8HAPkDP+yc6ect5g/G7w3ZuKaLfQnG3J5hsXnHl+ajdAgN4QGAIySWFvDti1RyyE/6GcYbuJsnoIa0lwaLcDeJ1Ug8ZubuROclA2iVg84QTxRb46yLhlbOienkYC0lwZhJAsuMnxNd9RuiZSWkjTagDyXAw8lU8An24NLfos0kpkM/dBLkoAd9+xjWZTyKREdvROlh87UhOhQr3k5UriVsjtl9JPKlQmgNWrgpa8a15dmBp8sfnAWQKWDYfVU7Bsm5AoZLXqMlB4T258Oou+jCQmrcZWsJNMGmYTe1uPTUvNkk/HAhoOe/epvvrK3b99YSCuxUbc/f/+g9aX8uFrFtsGLT33gROawraBv82Vko7CfGtUeNaoCYxNHBCoBeNXh+s31whIFWCg/SqcSp/OaWRwtrT+e2o8/vrPF07PKmGG/LwUc2KMigMTI0nUkQ0YmjpA4wgSj8dj7ppCdJBiAHvhBIzTsR+grYjMVzVbWC7sq73M9lBu5N2Efj7qGyuthOLJmt2fj6a9s9PXfaIxmef/Wgv7YeuOJRcuFWgJhOJCYNEDM8D+9U8CN86HUyYC7Pyv0Cjulg+T5QFkGKvmA+JdmRMX3lQFPFQiUbejPJQJ5AM+PT53LWsp+dwnYyjLI/M+K13ju+s5llqqopAzM4vGrcKOYfVYBfTGTLIJt/n3XZo6fbWbOsTGrbmxVVlfcJVXdgGuyxGt2PvndwqfPPjrjUjJhlL9cAkuNcoZu0edbzW05n1kwudEIwWmztuW3/27v3v9o069+ZT/8/n8r0FB2QgWf+ShKhZPJUGw1CCsbduDQvOs081tpWXIvlRUAdDwItIOm8AejcrtZK4DiO4eBKvR5Bq8R4203YFminBLI+idzG+hKfou+IzqV9FbarlkpDzqo/gdryGE8lehy3JOupGeMooUoe8LyRZkZVA5ldingqZ/HSnlmqJ6cyqPe2ySA8qdOORTyhcDKGZfKB2QE66+F0SmLHoz8pPDhvbvDfuNZmhqGrqrhrt86kO6PWJ7ZuAPKNwBq+lHKHFN3B5XOIJB4eqlTOSiIegfzwDrTq0NU+rDTWcmglwwQBuAWIW8yJpd8WyxWlmwS9e2U/dfc1YJ+3pAMu9uyX//yS5s9P9gemv4wsA9Psf349l7C0eS09P8oETNbFi9XNpyMbbtjJOBo/UFf2ZpYtO2WLRcrsSvZ2ABczP4xC8l54WzB+sr9ot10Y9b90YLR2P7pn/5ZYyqvXr/WOSTJTgANsNCXJJOlPM92hbt3d3urTREZpjZdUrdpWpJAxvLxjHAQSo5NQ+vI6NXYYOFs4XY90srEwR1R6MnUgsmXFoQ3Nr57bcvnJ40kNMNQnw9DFc/APs7lJz4LkQWc3skOPwEb943vIixSZfFpLz2/I7/mu18FhJeCYNXGuwxMqn72kmNk11LcqF86zyoAPheTL2VAGXic66Fdu/ZlQFSW2RaPx2tekuVln5M/TllmmV+X4rPxWWZX9uBck8kVLzifpV1atCLaFz/v0i6huKv4dDzUUbZpec9tRfx3rllIVsfcFRUuaNMS5I2e7cN//rMtVl4Kuv/xW1utAbqlLVZrDZKHg74NIR2gcI84LyUj+mPysvP5oh0DzDVnRELNR8mC3gzzZ9CsuclBb2jdTqCeEbNz9EfCblf0dKx/4JY0mVOi3IO0F0O6Khk2BJpkJ+pjnMgfUSIhi3Nqh+6jds7uMSaWJD9jsFvuB86alHIKTDlYqBpoTsFF0mrU0g6ah/Mhcgc7B0RXWsn+7XqZEB4At2M6L0gKAciARQCkS5DJUVCZW+rHxzykm2A4JEOUwMIofXBqLVzeXepNpU9e1en56wFT6We2HFjlx+canLtoYbtkaSd0T3XezBG6tY7czlGl2e1drX/PYHasvlu0hhDifUe5MpzMlvNnKeV88cWNNhf37z/Y7XRg+7rZtz882OlYF1sWYgsjDziAA2bcS0rgjKrgKs8Gi/tKcAcA5Ct4glAylnSciDowJVuuf0rPN+j31YebPz/beHpjz3Fif/79f9pkPLHpxLUvPzwtbBB2Re/n7nwc3q/XVCGgNyx5tDrWPIwF4Ox+0L3iWsncfLSkLid6VFU4R6x71AeuU5lglrNp3bBr49e/tnZ4p/lPyrf9wUj3IRhNBbDR46NNb+/sUMPRYW24Z+zWOz1LsDPZZGVuH/wXMkw2YpCPQddkMVUb7mJcuBTHygJjWYA9F8+qgLcIcGWAXvX5l8Cu6nzK1rH42uJr8kBRBk5FEL0EPPnrvBaAs/t27rOqAPbSez6eTz6zq9ptFBG76gEq/vwjoubQ/CU7mrKbUPUAffq5D5Xzb3aXWSJCMGSnj4UKGn3dcKjZt2bjZNHbb+zDD99abTSyw/yD3f/wg8pZsyW7/p1Fm73dTBFlxsFgK9V6JMEQc0ZAGGdyFDr4MiO9tN7Gttuf1JeB5cYOHQ5Gs8VIgs89EVAYV+h1YF62tPtl59+qmdRRCDCwFNuNjBMJW46+Yya+jHPDXoQUqZjIjiAlitB/U93Ke5diP6rtlc7PKdgyXO7yXvjyZUopruDsOVY2tsG8npz/NJvnAATIiTgiDcu62X7j3LsD5UNEkvk98l5kcEy7qeGm5y7rM0kGM3XAUOkyAzqpqfhog2yH6PccyGLIENzMtdbpu3M4YEe2IN+7vR1Z+83KTpTNjoCuq7tA5pAzvUqcZms2PevYVsuVbfEyBPAQBmh5VgKz9c2Pb5Wh/s0vv7Tbu6l9+90PNuw1LZwM7c1PM1s8ruQOzhYCyyCyJ0l8jUbSMt3sULhB+gyPO/qtJmCiJI5sHMAlZwLYlDAkw1BWQIgYAASsCeMKqLFM7u7s97//kwBwMpnadBjavoE1lfsI8h6UdmCbhhjJNhvSWFVFA/shrgtbIQbhuf8p+QMwhPA0noycGUsZlqoAjFNcyOsmRjB7nJARhC9+Y4d6y1qdntUpRe63Nrj7UpWE+fs32rD0Jrfp5uOk2dEDpVX6f208/tJxkdTzDtKVvBivlEv5S+NHVWzKnrmyzCv/uzKgKr63Kl7lwbMI5FXglF1nFZBeA768t+z9+WutKgWXrXP+3MsAppjsXAJJXl/1Oefuc/F358A6A1F91t///d9/Zt5adRHnFjePuJce2rITrVqUcwuR38F9unn81AN5pszw8di1uijQfPG3WycgMHC7XT7Z03d/sOfZk5zAl/c/2NPjoyXR2p6X2PtsVHKEUYc+I1kdLs3Hw1pBgZ8tl2tZywCAzOUR2qfTG5uEgc0fn93wlEFyyj6SVTJZwVCW7La71mk3FKjws8uUUXi9zlEM/ZSUn5JFnACSUrs1lKtGV1oepJ/XktBxZu5Kj0x9unTI3vt3dSnxS71FljTKDTw7UE/MxxNUgpToihNiPENzKTbGJ3Ao5zieIaQCzYfEr5nMTvN8DlwuJZaOgfBF5CJ13rwcYkoqHK1ZO1eW8ZJHXQQTsjT1F5EeIwpTfkNgmQFyARsjJYkdNrFZs2fbvROBKCULhI81kTw4JvN4AA8kjY1KjpSgV1YXKLih7Cpe2/PDo/3q69f2i69v7cPDsx0OG7t7dWPLaGPffftGowb0qT58uNecGvN83MNwNLD5IraA0jMqNczQtakEHGyxXLmmZKMmAhOlRsguZIQMd5MVsRaAFWzR+XyurD/ZHewPf/yz5u3QWR6Ph+58bzW9BtNYmKaUQ3k9vT1EExAhb3EOUjyri4UK8xeyFkxj+ryjEeasB226NOCuedFA4yIafyHL64bWh3XZ6VurN7Zab2TH/dqGjOqEQxGBduuVBf2RtRAXVxmVEm/34zwlwMx3kusHuNngSTszVdypCmRlpa9ioL4Uo/KBryo7OQdM+ZhzKc4VgTD/3qrzLAOma8H9XEZ36RhVCUTZGhWBJf/vPNhdk2HmNxBlGFAE13zyVLY5uZThlQpBl93I/MlXPZDFxcmQu3ij88e/tEOo2oVkx8zTk/21DnjshgUY6gt4fwgbH+lL1hgITmR8uXz/oy0f3tgyerL64WiLh7c2m82koYhqPAaYlG2Yw6LBTgmqG3bEvKwdYMSRGRxtNBqk+own6w+GNg3btkRAeo2ruQ8Lk9kpvtfMhmGoYxLsCDwMGaOAwunTswGMADs0DrkGzeKR5MCAZJhadH5n4qmcKI1K+nloUaYO4rJsSTNDSC1inJjVKF+RaNFnAez4ucBLdggaYAdcvMQoHxrPplIFDJ1l9pns1JUhujO5BtWPLhvm2QMZXuZv56MLvMbLV16+0zxVlsGdYFumO32pp7hqvogz9PaYq0MLE1cLDY77+7PhczfK3WhGjT6dAil9RMYSGN7fxhq23pChb+lzMSaytVW8kmmu1rBhGugmA3x+fJbP3a9/MVVWdP/0ZHe3I407fPPdO2WMg/FUyinxKpJE18NPP9nrL1/bMqJszsxdR/20cdjTuj8/zzQviXQX9xNAc7Ea7HpGGj0BiBFS5tyfn1Ba8ezuj//1RiMl3U5NWaCybKvJoUEyZ8jK0QuWsEHL+owqpLZSPAs8e09PyJThKWcqXcqQtR9qNs4zOTQ9e6mGJck5Jsdke01JfwFsre7AeuMvpK8q0lQrYLbFtuuVtRo4tQ8F8JnQt7vXp87zh7110DaFYZv2vj0O+E7/3J9ixnMp+F4LLMU4UwSrsuBdlVEUASAPssV4V3aMS5nKJVDPf0bVuZQd41wszq9HRmjLg1FZ7C/bHPj3vdz+qGyDkP9Z/jPK7vvFTDKf2RV3NUVQyv5dtlMoPqSXLqi42MVdWvH9RZTPzhWw+7TrU0hMh8hdyinbSaqJv9+ImUgAatDD2Kzs+e23to0Xtlo+S+lhcf9BPRjKmPFma88QTrqBTScDfQ7g1GnyJd3ZbLZUBoUfWeOwt9lyY4ObiY0HXTuuFvbh/klDzvTVgmCgnTUD54PhQO7TiF4xD6WZLnokqWErvRICw/9P2nv3SJZl1347vPeZWaZ7HDkcDvkIAaIgPFlAgv6V9KXJD/EAcdjd010mTXjvhd/a52bdunNvRNRMEsOuysqMuC7OOnvvZZiOQRmRYFy5dSEENVD3I5CjghOTUbM3TxZnYReZJe+Cdv8KLhGAGv9OKwlGoNiVLi2ggpMej18J7S5veVIBMjMMrwXYMk+MfCyF4s4iFLgQIcS9CYQZtS6j6lDg6OWkXFICU9TvqbP1/HnyoV4uB1U9GsuRwI6EBE9SdwPBFQZvT+Z3VHcwZKlSeO+gWhAo7aj4Dhs7FYoid0AUkXcpBs8rzKFXsuQ6HDe2WlJ1lO35GeZl3n73qzsrV4r29DK1VrNunW7HnkcL+/MvH6yDHq3RFGuyWW/Y49OjDfpdO5xoa66tN6ACO1iliG6yLBsxKkAqJhiW08VCcgpJVcouHnenkbzmtiSkz2YzGwz60rb99PMHVYnMAWFNAnIkHEzGc2vUK55fWCrpuWRuhngcSzzAn40J9mJUUmz2SOZYLOZqfboLEM4mBaug92yQgOD+NHRBaE3333xn+Vpd/pylYtOrOM2g91ZutNQJ4Jb2Bg8ufSBeSsnpeH7uxQx1P09v+1OlUxEz06Mtrc1Y7JlyAkvQYaboxKJ15NL6k7UoXwONJEjFK5dbfjdr8U5by5JrbxZ43PK+WVVV2rqdvDa3VHlp4J0F2lnnest5JIEuC+Di55WGO68VYZKNmVZ1RYvPLcifBZCXbuYl8Ey7+Px8nMYbAZ7aeZHDR0i3fgXFIwLznUgZvCZi7d34xUaff7Tl9NkgRGzmE3v59GfRw5EJjBdrW5/MOq2GNZAZkFjAgk2MzHonogORKCxis9XWqu2GPbSqlj/s7OnTsy02uHUUrNZqa+fO4nbX61mlANkkJ6o3O2xF9RTw1YxS1b0iFWkxtBcjrZQeNLEdEe0SrVJRpSPD5xJRNYCBYldDpA8tx7IYcng8yvXEWf8CJIGJNIm0GYPLJICjWRyg4no8zlukkzzuMDKw8rakczIdHKX/c8DCbkszQdqngDAC48PJs+MEniq75WbCDt9lD45O/j5UdF+yCKOoGKpGWI/e+3TjAL6XR7+GiwtEJM2FnBHj+YU8Lwc7HXZ22Gw96PWEKcBGHpiIztFR4kaCrnF33Np4NJWIX4zIc87e3LWs263ZeLZV+7HXbthyfbD//PmjgIGEgceXmdIjcM1RKGq7Y6PhxLpd0gjcZqxWLasVDjEGDWO/15HPJbZfVLT83N19L2xYYOCiTzP74cefbNDrGbZiw/lGzOLZZGjv3r7RhgFGJ4BNVassPUgnVQTcbpkH+FHFUkmtlhsRapA/cC7o9XiPfretrkelWnF9XrmsVjvpHshgeL4Gb95bqdGxcq1u53zdirWWNyDppJdhbjo4tTqDkHbgxyPd6/msY/A4II1zA1P2KBE+x+gyFU/A8D87ucw1LV9SEeLrTLyDlLaIZi3oWQtu2nr0LYtz8mfTwPZSMZCszC5VLGnvda0yTIJD1tp86XWSlXASYJObj+jeRe/1LeeUBP5vuW9fFVFJu7Br1dwrSoZ2Q1SWRlXHLRVd1oXIeu80wPv6e17RabcYjIyji0kLh9dl54w7BWDH7nK3mtgOAsr82eaTR7HvYPFNnz8r5JMu6GbrsTGkV4tYcKSdw4cWsNsowocAzN1qZevDye4HTWuVC/b06bONFzvbH7FrIsiyqhgVmJ4sjIAc4aAIx3FcoYXJTCRaNFj8qUgBE4gq0bkyIxSY6zxpSeVFEkAzh9SCygvQkXBY7il+rE7VxBnFU9v5ee9RBocKfk/MR5cMSPemuR8i8NAaFqHAZ2q6trr//D5VmM/YIImI8an2qhNTnFHpoEgLEsDRvwl0g1YvABPVmf+eh5hGX5IaqO0ZOXBSmR4V7EqVICAOaRcAk+aR0ou5KTTvAqhyvsxseU4U+Ho026znut8uFSABfqtW63Ay1flSOfK+3Q7VfdN2dMEBhFLeTrmC/fjzo1cyPdLLmd+SRr+37Xph7X7fXl6c4cuGZoebSg/nFc/Wo+pvNxs6rtWa6pR74p2CGnZl4bh5Fh6fh3r+mOnp2K1gj59+sXq5au/ePtgGP81cXrM7fp95WEMbKezlnMQEMUUV1hZyzt6fMSP7sCgJRq/bFsmGY4VoIh/Weks+smxSYCCLNdweyHe2effectWuFWFd7vfWaPa1qTjskFbU/Zk8nwR2VH8RY5if5XMauRzxZ+Z9tXr9VUbzZR2JJyFkE1nS1pS0RTK++KWJ17Mqg/giHb1XVqV07VjioJ38cxwUouNPqyhvBYtLldWtx3/Le0UFSNa5JwE87TyvAXe0qUnqFZPnkbyHr5hFGzOJut+6i0meYBwQIzBMuwiXqsC0A04+vGknyU4+atfx78xlPAygIHFxVDssxo9WOB1ss5jYavqkltZqOtJOfySni7PNZyvZhNHekUyM2ch2p7kMtU27UbHdam0fX0b25vv39n23avPJzD5+fhJQrvdFq3fqyj/jd8kyw2EDV3rkCnXmKsxtLKfoHnbogKm3I31+5i3NyCnFpRSKmAHUguuFny9zO1iXUUUUgQ7gdlSIqgTaAFBwKVG6eFhgFY/EnwUeB9JdnU0Z/CsFcsGtJKK4a4Oj+Vqstanq2itsjpWfpeWVmZEAAAAgAElEQVSrzumZc6TyZH2Pevfu4hJJE6TW4/xF1TxIwMzCKilEFKSg94WJuNZMkXdbU50juyhWw7uTu8ezQAYemW4O0DxXAjtaacez2LmQQ2DZAhj4W0IygnDEvV5vV7LoKuWPdj/oWa5Y9vMC6AsFG46XNprMPcE8n7fZ1CUMo9HQ7u7ubLxYqrrF/NmrLizhijYavqitzWxNCQqwFkkLyGGYXLa7QVs6TapQzn+xWtmQ5+zhjdqxhUbTnp/ZqM3t97/9VRCmVySQhwQFIPMGEJ+wq8NPFbAFaLjYGFCzD6IqRkunmXAhr8qR70WJGpBvFNejeKqy2MR1EVBqVm7dW7V3r6BX/Edr9Y42FRhnU71BfFHngVY82Yps1oJlH0xYrPHE8C0WNUPnfTh2nkWOxU0iePb/co6XBICsBe7WtSxtMc6qeK695i0b/rS17NJifws4ZB1XGuBdq/6yMCF5nSLORHydT6vybgW7v6aqvgTo8Wvy6qCSBUZJVE8CVNqOJ7kjySpd4xc8efHT/i26AWmV3peT8kVWO34ZP0M3Z+E/23o+t3q7Jy3Wcvxo+8VE0T3HNQ4QzzZ7+iR22pL24zlvzyOSlZ2cwmp9ZPZBMGqlbA1aly9DG6521n5zb//wtmuHxcR+/vBsi+XehsutNdpdu+s3ZU/GTIRssyYpBtWqNesVERSwCFMFJ6nZlzRxaexE7Agkm2CVJTJAwaN9aCBKY6eEACcAQBLwHTSlnQMHji05/CPPLKauw3NlsVdECH9l66QqzUHXrzWvIesN9Zw83sddRFQ5UkEFaIse+q/vI4QS3X2fx/DTzGhi0UuRhi5iW+byHs2UF6fVjaIBKeKRcP5HSI9m0F1T3HKFSkyBvSzye4glLiAnzUBWZSIoeaVH5edG0UcFmULdFyuTyCfa1PKQxDvzqJT4yXwmWj7p5b1Ow0r1uuJtMFJWFXMq2MtortYffpK7LRFTMC7X8kOttlo2GY3UBiT6hxkhBgJY1clEuVhU2jjt0v3BmcSIzR8GbJBMAvhioWSb/c6en56t2+po80BbGLr/j//5oz3c36ua4/t7WrKrtT08DHR+tA+ZmRWrtLLpVgB4R1ut1wJDthkSkPPcnM1qDY8HwoScL1ritQbgVrbTeSeGZbuNvq5k9f5ba3TfWZEqDgJWpakqbr2cq1plltgd3PvGZLPVxgfQjaoAvGGpOr3d7Abc/J6TYdwf1TsLvtmLL6LJ9SEL7JILbxzA4gtrfMH8aoG8kFOXVpWlAU7Wa18Dzejf09bgrGorvjamrdXXADX5npfAJ/q3SxuNrOufdfx/Ddhd2ghE10C8jqiyu/XCJ3c7l0r2+O7rMkB5e+KWHVH8db5GdBfqRsNsjtMto9wMGPr9frOxRrtn408/2Wr2olkElc128mTL8bNNXx7FwATstrujLZmf9DuarykBO1iE8cHDIok8zGa/b9+/6Vhxs7THz4/2PFmphQlNu10vywyYhXfQ71un2dCsEBJDowptH7Gx53vBunRqPuJq96nUh1yVjbcyBYZi8EVBq86wxLkieHsFAKCa8wU/mr1RkUScj9fXpq1F1SXwcP3TuVgWxV+MyWD8nMNBnxoDoBTABXmCKi2O0QkxMDJfney9bLATvpdqfXrkEGDnGXZ+vnpQpRH0JzBPZaZIIG+fIs7X3aM9ud8oCYHSUHNCGXCzG/DFUuQZNjrnvbdP5UO5F3mHTc8BdxVtDHDxILiVZIqorUd471ozPio9HE045tl8LsJOv98yHG0QauNpKfE3LcGz2WK+lH0Zmkxej3sFoMyWc3vz7r1SE3abnTLnSNcAEEg7oHIEiLvdrggobmC9s3a3Y/VSQV0AJ5WcZb/1/DRSVU+7D5MC5nSfPz9ZqVK2t2/72rywRXh+mUj87inpR5+ZBas52rXcK0gyunZsHlQ9+lwPQova4MedCDl+PwvW6rSlweP4AeN8uax2ZrP7vZXbD1bDKeZ4EgtzMZ/oNbmPGJFTXdK21ixVxuWYlhdUzcGqpUKm1c9nF2aok2H8MxC1rCJWdXz9SYJNWkWRBT7JdStr7flWoEp7nbTv3bKoX1sPswAjay1P+/lL75Fcs5M/e+0c0kAw69iygDMN8NOq+ls2KN8Edrc8INcuQLKCS4Jn8qDjf0/erL8EPgc8r3r47MvMUW2b/W6lmQVCWaQGOFcoH3T5YqvRs61mYxs+f7LZkrwz7KVOtj4cNa/DXBdCCmnMpXJeO1ZacodCwX733Z3VclsbP0/sl49jm292toIaXmbhqMsEuNZsWRdPw1JRi2S307QKpBEzKxdzCmoFTDTDgkwQaecUj+OWZAI7/l02TgRjujRALZ8SsoFCSDpgzkg7lB2zSxFEaOGaRMJtrpEcVryFSPsyioGR1EAkH5/nQVeXNVjUSQrC8GhjAclATitB5+dZCMGrU5lzTooRkMlf01uAIq/Q1pTHpVewXvn55sTDYp14kytU9BoKzFULkffEuQWBtIvK9QVYyzjavTGV84eN1g7iBjo8rl9RPqmQXA6Ox7Zbr2y1XLi7yo525lZxPNFcEhedN28HVq/gO1mXSBqSEu9DNYaWbHMgpqlqL8NJkA6sbTie2/e//l6Cb0kYeiRm7GULh/SBdHuuf6vZts1mLaE7s7Z2qy1XnXI1LzE67UzAZTpfKQVh0B84sQd93Wwu1uP79+81w+RWTGmd5s06DXxWyZvzVqE2DUf2Bmd5eqqaQpi+26raRO+HRq8pGzQ2Js5mPh2dKNPutmy32kqLB/ixMSnVm9b//l+sPXhns+mLOhi0gOk+8Ls8z3JLqdW08eSZ4hy9Wst5e7Rel4WeMzYJj420dxzvF8PzaC1I2xh/vfH9S2r7JRC6FVQubezj1cW1n7tWWGStofH175aqLQ4U134+CTZZ1+vasadtOLLuzbeCdXJzc2kjk4oV1yq7rAsfB634w3etmkte9OjvWciedUGSx+VaK1/koi8tdjISPtl6OtEcinbT5PMHtXFqxbMtPv9gi8XU25gzolLIZMvbcDyT/qrVbqgFSiVRIdGamcfxaMvjyb7/1YN1ccVYLu3jp0/2MtnaYu06PFz13717K0pFm5wxBOQlEslrVkfsWyT2JyxE7IABO1l0FQR+nvTtVZEL0Z2p6Su9p5ML8MIXzEwniAT6NvMQkTyo/hwgWQzlgcjrBxsuiCiahYltedKMTKl2CkZlxkd71FummqEFtqsATq/tczjavCIHiVThgvFi0NoJiIXMkSYOkg2LWMFOMrT2FAWdsoJkA0NTxd9O9y2fY/bDS0R2Vz6rO0lkvg/Ve8jHAwjESMWceiuTY08ydycY5ric41pRTaQO7EWQgJ25VSvwaNPJJIjnc/Y0mtv79w/WalC54ojC9eNYTzaeLry1y30rVezDx08yPmZO9vFpbL1OR3/+4ccfBWI8D7VqiQLXJmMYn3ilUoEd5M8JWabdalmniQuK6d9hcXL8u91JrUyRRNDs5cyehiNt4tqNlrXbdbVR1ztcfg5WZ75WK4ZWN5sat2rjnq1Wa1vM19bu1FXFssFibs19brTb1hsMVHXpnof7Q+oHFSXPcK3e0DkXKnVr9f/Oet/91rjK2NMxdy3XkE8wM6wK3KjqlZpOqzbEREEWojrlGQT4os86QI7EhxOMIrqSbcxrAHVtUf7Wf3/dRF9pa37L695SVaUB1rdUTNcq1ixATBYZaUXKtWrqEmBeK4rSzjFtk3Ot8vtqgxCxMZO7prSbljzASzuYrN1X8qJlgV8Waicv8Bdwc5NjH2o7+eEV7E4HW06nsoCCADJ7+qz51WH2ZIvnD7bazG2zRGtHmjV+iWt7nsysXGtIi4RpL27yud3W1ru9HXJ5e/t+YF1iU4iImc7sx49PtjucZaV02J2s3m5bt1ayYrUqoTCkBNhxsDBrlaLAzplyZc2w5OR4Yn4CAHqVFtkoiblG9RZVrVrIGc9R4QEwrrNzO3tvC8J8FAFFgashusfNKd0qOFQB+lkfi3kki3TnVHIsr7QKneCjVqO0XyFOlaox8smE1hhZ/+gwnCqu6pDKLcwlPWncRc9qm7LwyQ6N1/cA2MjXk7khAK50gyBV8KqTHDeXj/j75EUqEYyBIHzJosx397BvRZIBaDHxDuxcpAdIFUT7Z86GifN6bdv93naHvU0nUz/v09GGs6W9eXNnvba31xyY95pjTRdrsS95L6Jw2PRQe5JrR1oGrVI0eT/8+IPuE8kGtTJVq9lstnS2Il6qkkOYWKAwIe8HfatWXFvJjJfrgwUduj+uF5ZktFxny7WSHPqdrohU6Ac5bkBcMT3IHWA5nnPGVkV5i6Sbr5c2nc6t1+sK5CGTMPdU94P5InKbppuSs8EDcCXQx1A6Z0r6qNQB5KqVe99b593vQusSFjAAVtF1h3RCVYmhA7IPjol0BMAYMhigSauT9+Ya0jaVGw7m5Vi+od9TJNDX2XfxauEawFzasH9rdcFrRbreawv2teNKrrlZG/6siiar05UEsHgH7JZjulSdJX//2jVIvha/fw0448d7CR8uvXb8eYne8zWp/NpFuAXYLgFmWhl96TUvHU8EZvEL7X/2NmYU9SPXBtoo+71tFnMtpgWc50dP8lRcz19sO/lky+lIHonICSAlPI/GttqfrYNAvI2N0kHMPwyDMcx982Zg5dzJNlN313/+9GifRlPbHM9aWE6nvBaR825ng7f3Vs0XNQtptevWqJRU4TlTDcswAMuMRiYV1qu+TllyzPR8fqV5XXhQIj1hLrhaCOfI6gtEDLUo5aTiaQm0CT3JIAjP2YNTMamiQ9hLJhw6r0BQETj5xkE/JJ/O6I4ASFSYLhJ35qTbhPlcJfrBADwch5dk3maTFZf7bDrzc6+5ImCkqiCAM1l+andSodL1LIZ5IeSSw+7Vzkx0emaBEdgevP0Ko/Ccg6jEXNIdZzxmyclLek5I0d4jLue+87+17Y+eeADJg38HSNjgDAY95dlJgA/w7HdWazRssVzbYrFWy477SUIGtmPyzDwebb7Y2mDQtceXZ3t+Hlu31bAWifXFgo2nMzvsIWR4KgEASEeB63jf74mpC7JJD1dy+QvgzLFhMM3zfTic7WU4VGuzVHKwoAVPe5Rj5P71u0gC/LPA+2oDdD7a4+NQAMm95XUg1LDZ4x5RkUHC4c+a+YkYFcwGqNoLBc3umEmX63fW+/U/6Znbw6qs1q3caNjxQJcDI2z/DNIuzVPuH86aM0oucjzLco1/l2lDhYrO7wvnznw60uilLbTJ72VVMmmL8reAYNrrpoFTWkGQbONlVUTfcox/K4DdUszEfya5ufjW90+7T9cw5xoGpGFK2gbidbNwrY0Z/+VLb34NrW+p4NJ2FPFdTdpOJu2G8D0XQwe6OYLyzcrWy4m3cBZjVQun3dqmH/8ksGMhYY4ymWD/dbZCxfVrLOgbwjwrFevddaxXK9p5hyj3ZOvlWnOOT48vNlpsjfCUXoO5Xlm6vop0eC2rMe9ot61RL4vVVyXHrlj0VIMgoJaKTHmm3pqUdo6IH3X/COvEGQWxsIOJFi5VTd76fE2X87gBBzYqJbHaPCSVeZValDnAzheXoiy5yLwDDVyTSLUVsSydDlp0txWsvFgoYYAiB0C7BxIJzULyNFUjwPX6vp6ArgqU9qJmTe7EyfdOp12QHTihhC/gHc3dfr/WuZGlxujQz8mrKsTb0RfHJR0d7yl3MxZ7BOwOdmjtlLIuPZ4p041ZFcfFIktrjtnRCsuw3UZZhYoCwjeTSqmQs/6ga606wuyj2I2aQzUwXj4IxNgEaVE/HOzDx8/WavdUjY9GU7F5D6ej/fnnzyIk9dpNK5bzoQXqMg0MByhgn8cTpTO8v7+T3RcHjNtOo03yOMzRrU1IVqhB06faz9t0SQV5tF67rnMieseDig86p0Gvr1auMuSYz7K5KhRkW0YKQrPpOX4wMt11KCcQk9YOU+xAXsHyDtkM11cxPTBJ+/eWyzPDu7PWd3+v+d52hfyhYKVGSzNyz17Ma2PHZgJWs9rgVPq0adGKAnC7vVVqbqnHs4mJA6ntWL8lXcQubZSz1pFvXVwvVVrXXutSizK+Vl6rjJLrW9YCf+l10iqlaxXtV+2/xMVP+7dr4JcE/Et4ces1SQPgtA3R68/dCna+wH7pq6c9bGm7mmsPRdbNzLqgWeD2ekKB6kBry9mHXi1gAr3dzG2/XrgLPDlg87FNnn5U5M9iNrfpbCaDX1orLHTs9BFWN/tde3PXscrJ/RTF2oO2TxtpPLVPjyNbn0oyJq4WaGG1AoXcbcHazbo1azWRXfA91BxGVRtzt5wEv/zd5xLOWNOCBINS4MTiBCvTNXea2YUWHkDj8zt3SFHFEmZ6RO2oPam0AIyZ2Zl7cpyIHRp6OTB5Bt3B/S0xdwagAMdAagnNS6f+azYX5oUCV2eNapEKs9O8M0X0pWovYndShQV3FJfSbf01RaBxABJ2agwYvBQDmSECQ+Z8ui6UQhLO8zp79860ohZ0MT+pAqluBICQH5AlcO6BhkOVeXC5AKCw2Sx0z2FJkleI76naocW83b25Iy1P/w57klYbmjnLlez5eShgEpjkzX75+aOq1Xa3by/PY1HqofQ/PY8lJmcDVK0WbDicavMhfVu1KmAGuMaTqb1786DKitlpowKYdO2UJ3ZoZusVCRAev0OCAgxORtVUY5BZ1Bqn0kRbChGLyJ92S/MyfFd5dtlULeZzgR0aQGzDxPwNEhdAjd9Dd6e8OlIZIFuhC6z4HJCvSq1p5VpLz83b3/wXO5ZqOl/E+RValCGNgzkxwKdW6emsCo7WMfdUJKQw742kCVEFLp/Y4KMarS9JsEhbY7IWzL8FCNN+99rCHP1O1rFfA51L62dyjbwGOGlrbdr7J0H+W0HlyyY0nSgUYYmvDV82rfHfi/9M2jVIuxfXruU3sTGjN73Wfrz278mLkYX6aSd/6eL4xXPLK3a6ummhfbffrGy3GCuCRevyemmH9cJWo59tuV7YeDhT1tgeZ3x0SKutWaVk79/fW6dWtsNmaYfdQdl2AiIExJOZPQ6nNpottNDJqYKKroL1UVGG0OSOwchs1Z2YQquI3T2zEKWKs/Djfk+7LlSSAJuTUCIxedjZqhUFOHrydJQFBgHFW4saWDqoBX3d+bAVSzBXajjTMRgxixmpti/6JtxAHPikbbKD5WFKRubRQdAhgoyqM45DfVav6ABgxSlFJs9hRsgNCekJgI8/oGAjFliEz7p1mDMqmecFtxgIGQJHlzYE1wNnJbLIwhBkpodKjPMQsAUZAiQMIISSmJalJAT8HWNoZnMch7ch+bv7bJ5U2TNDWq6XtlYyxlbGzsw7N/ujDR768p1cLDbW6bWUdgFTFRedl+ehwKVW88BgrMYm87kNHh5su9vbeDixRquuYF9MmNnwDAZtm8/XquLUIsxDvy/bfLmyz88v1mu3rN/vWK1SkoNJq92xQqVkyzmbtZNYoBXipTg/dTupns7yWMU0jZnhcU9rmfiinVLJmdMpvYDnrlTyinYN1b+sVq+euXDNJSrPm3w6uc9sBHmWm42mlSpu0wbgYjRdKNctn69YvftghWbbWp17bS7x6yTpXDNnOiU5B1ruXYn0crWbXciyWs1FVlEgLG3twNzkv8yxk+Ly5AL8LZvq5GKbVYV9S5vzUkWRVSgkweladyxr0U+uy8nXzTq/CGzSgDgJ0klwSV7D+GtcW6O/5Ty/ZdNyCey0mY5XdpdubhpAJUEtWWJf24l96y4r7SZGZsGqaML/VGFIdsACHLRWu7UtJiMr1ht2Wk9s8uEHq9TqNvz4H7ZZrtSO5OfZba/We9uXSvYA0FULlt9vbb1a2WyxFamhXivZabW1p+HUhvO1FjQ+jO02lkjMX3CNZ+bR0Kyn08I/My/hOC1M8usKRa/O1MZk7sU8UeDmbUkx8AK4+XU9Ww4ABxzJGROhBBAMTMcADbzGiX9kqC/3iWC4zEwNDZ18NB3ccgeqQK/MqHyY33kiXsgMD4QB3l//Lh2g78L1O8z6WKwCS1QyhNDykBG1WJkcj4OoCr1A2Y/Ys9E9pcISyYSqDJFFJCOgVRpVBwFsIajQcuM8qaTUGj2cpKH78kUqBa4kJCCcPcYoGF3TgqZix9YK6ywWYd6fzY67pqw9qX6NX+ZKDNHBw0AMSHR3VDu1atH2O8J4GzaczAQ+naZns82mM3t6GSoKqtPv2cePj6Lub9c7mypJY2sPd4jDj4oY4mayqKvC2h3teTzTtX17P7BepylyVa2BhVhd76PEBuZhtbIYlUX8M2GZbnbW63eUy9cfDCS9EfHjxGu3bLlaaVMB2NLSBvSmc0AGgohvHpwM5JIDZpBUjxBWuC9IbmCUQqihGuXvhBpXmh09/43ug1VaDyKo0HovV2oieVHlAozVOobYa11rzNWj1rvPcH1jw2aE51p5fsgUyJyUI0x4JkIlkLa2xEHl1g33t4JkHFiyFte0dfBStZNV4dxSNWZVSdd+91rBkXVdLm0yLoFNfO1OA7tLAHgJrOPHmSyaks/DVbC7Bljx3UGy9Ex7cycPRCGeQV0Vi3xIO+msi/jl9ZkhfP2aAjvo2giJD7QftyKM8CHezZ9s9PxBgDL69KM+fOvFXG0rzJ+LzZY9vO1bI3+y/XorbdTwZWq5WklxPLbZ2Ww8tpcFUgM0XA4CgwEMOY+1gZDS6/dlFQbRAGYdomRJDmgXQdUHTAQUeHfStnMD3CgN3Mklnk+nL8CInwUsQwKCJxL470SEHBdth8UhEF/kWYldkxIOvsz95P8o4ghcEdclqusoEPZqQe1VdkanvSpXFicXkUdJ5UgeIiDz6i5qYapaDbRy18fxRn46XkwGbSSVWUhlkCxCvUmE4mGmqGotzCOl1fNjAsQkt6A9CfcBAEaeEFihtEllLsAzpxbmQS4jeG1C1GDWh4vKgTmswAE27tyG47HN18zsIKJU7O7Ng8/BaBkej9YdtGy12ig3jhkasgBakcVKTmBHlh3xTt//6nuBF1o+AeFyKzsyYoOA/9XGs/8wHq/VMBs/2mJ9ULu0WSurnXnYLXTu7V5f7UKYokhbkDAsFxslNVCZcd7M3/hdzdcaNYnZAaW7Qc9WS4T02N1VVVFyX2GgKkAVVuvOdXqAHbIYZQwyA4RIhfxFujnihUrGbI1KHpZyud60WrcnQOr0f2/1++9ss51bnvieelMJCWozk3pQrSoPj3FACDBUNUcrn/lpFPkjRx6ZkXsbnA2k6z//sjV2y+7/b6nSLgHiraCSXJRVacRmYdFalqyorr1+EkQuAU4SVJMbgksVWdqx/i3XJVm4XNsMpF2/W773FeAlZ3ZJsEmCXfwN4jci6+duReWs142DafJm+N9jeWZqwrjeDoYe7R85aCjJ2iwP6WC3tPN8ZC+f/2TVaskmz8+2ms9tOp3ZZH20Qqdl7wZNK+03NocafjL5Eu5PZoN+w9aLle1XOxtPJrbYnRULA7jAWJMmL1gcdbp9u+tDB68K5GplBMKEtZbd9JnBf8jv8pgczzODfQYzL9rpCmgUbhmAj8ouVFBIKXSAkHFC61MLv2ZarnkTK1P0fb9WEfXfu5AgLPKCozMhj6JxqB2qCi+0Ej1+gdJo5w4oQiveB8KD3zn8GzVDQwYgYpA7rVAtnjh8wFbprEW3LmOWJkaov4+Do4emim3Je9O+IoPNjTUddEOunTR+OMugHyRKRm+B3+U2IKk35KhsZHCNwz6yA1iKVMhhXgA4ctw7mI4YQqN1Wy7EeATsyLljYb97++DMVezncmb9QUvROLT7xpO1qsMy97hStNV6YcvZ1l7Gc7sb9K3QqNvz47Ms0IbjjVqjhdzJapW8kjPEnjSqmZqqz8UKNxcChs3ePfTV/sYPs9XtqmqCkcmsjc8cDGJcXRDBQwohLJbbtdkc7O6hp/QCwBV9KaCyXa9EhgH8+b+9oo5IHagI2MW+lH2YW8oBwvx8eCA1t+M+0EKV4FsEmobVuwPFXdUrXRv89p/sWCC4dauZHnM7/rshSxALs0pdn5fNcq7MvGa7p00KDkc8n5VwHfzeeeueMYE/JJez0LJ2+tH3r4FHfHHMWsyvvcalKuWrxTeAXbLDdQlE0tbTtKIiCZrXrksSCNPAJ6s6u+V6xLtu167xtddLO46s84tjxsWZXRLMLgFd/OJEJ3NtJ3HLA5i22+C4ohbf1xeRysjbYQAdbC4EuyQ1kw5wWs+UVXYYP9vz5/9PoufpeCyrplMxb+1234qFs23HI/v8aWwsm+ye2e3jPUjm6XK+lPnufL23MTEt0KXLVbVdcIvnw1mtNa3bG1i/w4e6ZM1KWbE+EhsX8laUDi54YQJ0kWD8SJYYbvNRLpwDt3R0QV4glmNwLdHsLpLXoZEL1lKq6vg3RL9BfqBKSAsc36ZK89meKjQqqCCMZvftMy8wALJIcKQRscWTyvlh5i7+5i5vQALgidO0joMgXZWpp4zrPVSaBVs0yAmap4aUAjXiPBEd0JWQnd287MVCMaiFz02khf1Us7IFC2J3LR4nVWiQMdTCDcw+zpPv69mJDcaVCg4tHp/M3d5227UtlnOleS83e7U0i9WKDR7utHgzt601MfSuqILi+qz4/hGw8vgjZA/k2A3HAFDR7t9/Z88vI9uuZzaZrrFF1vyxUS2oyiR/j6srPWe5ZMPhXAbknCxShQcSFZazYHBQVNoCFSBfdC4Afe4VFmT1Sk1G0vPFTPKXWqUqGr+S0UsFfRZI4EDqwfODuHy52ur5Zo5JZYUOtFzmPfwaspmjuqPtWmGzBhGr0fAuyXZtVfxj+6SVd6VrrLcfrNl/Ky1du/dgm+1G1wU5xjZYhCFPyBfLArhyvSYQR/pCZ4R5nm9meKYx5F4peqlIvFRMp/W3gNGlCiirikkCTfw0B/EAACAASURBVPLvaYt02mvd+nNZ623yvK9Vc8mfT75/8vdvqZS/ApGY1eOtr5UGTpdAPu2c0yrTSxWowO4akqbtRi4dWPIgkieW9u/XjiHrhkYPnLdGA9jhmLKg9eNECXaI9VbH1uNn2++Wtnv5s03Gn1UETkZDOxRIJKjaabO01WRiP/38bJ9nS/vuN9/5h7daFkjhSs+iOJtObL7O2Xg5tw4D+tzZWs2WSA60HAm0fNPvWqdVtSouFgzeC+55CTDIE1NGz8BY8MCM7LaYWckaLLQ1g28hLMNXFwlpnkK6gexHnI2J8bGSweWJ6ckAah3yI87BdCAqYwrtDiOCMIEEVcsO/reLwInVAaAgtbhjmACUtl8etqYAidw7Z0N6dRYSyANjk4pUx8y6LC4LrM+90iYACScnuIQCpqGKT4gfAtHQRtsjCndxuWsDvR0rjD5stIgD8qHW1H9l9MzsJzAG8XN075S87SU/oPJ3cAbc91uE5VFy+cHW60Ugq+xEycfkuNXpiERBW7Dbazldf70Omr6TLVZrBfH6/A2wW9h6tbPpamXvv/u1HXM5JZhTgW2oysysym4L4+n12s29zSTmHg0XtsMVxnLWbTD3bdl2tXJj6UbN1lsAoexsYfm/HqxabUi3R3UoizFazoWiMur8+nATz5pNS8OYg1wDm9Rkceb6zpwqXCzs6EDgJMPPoAUsQ3IKNnzoRSHk1GEt77YKGKb67QzeaWODvVu9fW+HU85KRAG9/V4t6tV0os9Btd60gyQSNbVOIXuVajV1Gk77o2bpX9YIiEVbmQHo+ia+bl1LsqqBtIX/0vp1y4Kc1vG6Vs1cAqRL4JMsGK5VlVmgkawutQYF8+2oaEl77SzgTluvkxXotTX/lmv9LeD6WtlFbxw/ofhNzzqwrBsb3dxbDvgW1I5f8PgJfn2yDhSKcBGteacPL4t3pVy1zWykzLrl4w+22U0FdtCfmWNsqdimY/v5l0cbrs7WHnStWQOkTpqnwdqjWsRSieifx/HCcuWCFpMKJd8xb/PV1mrNmnUBu0HXGg0PZ62iqQOcWG7RSVc8Y4wvNRz1UHGYkXjbBdaqbkJ7D0KGM9KYk3mpo8pF/2O2hpchcgFmctoX+0wL5lup5lo2AR/zKvevVKsSoJQwHFJPkAEo2SAI0WkRBqPpV704C3MkF3CKjc/l8A6RJ1eQPxTc7BpA8TR0d0lRJRbOV5WYgIk5o/t1RqQTlZfMH3ntSATvdE5PbjgfND87hU2NJ5UHA/DdwQXUeGpGdmIArGakJJxD1/d5JwbRp32I9tnuVe2uV3MlBKwgqFQqVq+3bYk8gVlao2539/hZ4uTi1SP/xusqTqdYkN0YLcDPz0Pr3z2IqAEbcjQa2Wy+EthXS+7GQsuSTQoU/2aHBISN3Fe4Zmjy6vWS1UPCeafX1ZytUq/aeuUek3wxotacUwn3eWtWq2KV3vdbaldyLJBx0AjSblSYLGnk1bJs8TCGlhzn4MbYzB95PZlBF52kwrVEdI7MwjV3xBaRhEAHhPifmjV6PTvny1brvLNa750IKaVCyTqkHxTK+ozZYScWq0z4AEdIU+WyTBFgz7Y6vbBxDV2FXF7eodw6zRejmW+K/isJVJfWp29Zm75lUb9WcWYB0rcs/smqMnrPrMU//p5x0InW1W+5Flngd+n4k2Aax4csELx2PW45j+g19P7Jyi55I5IgeK2iS5a3yQtzK7DFb961i+g/67O7yB0D6jOAp7VRbDKzPeLx6dDWk4922M9VHc1Gz7bdLu3pw8hGo7ncMqxct3qraWWQSUneTuneLte2Wa9sNF3Zp5e5tbtN+/7tQDT34dPSrFjWjv+h37Vuqy2X+wqJBgUTKaUiMMNCiarFW3pFuZs4EnmYZhBFIyoPFWB0DeXLGD7guiYqljB7ho3nmkL5FcIuDPE8Tgrx8FOB24EFMlROAiXZqri+inlZWElodXIvpYGLzJyjfqJkERBVQlq5/EedicmC5SDsnpdqX1KJEnoLvR3mZDCZ9jQEyr6Qh0ebdI83qXq2apU6KGroF4ThPsPRh0XtwK2AljaqXzt3XvTrgd80r0F1GhxECqS5UxUebL/dhKDXs+4rIbwAL22/JX/fbZRwQLUCWEHqWC2ownL27n1fYKjaPHc2QoKX653mW41Ww6bTia2XW7EvazXo+WUr4Ms6GtnL84sYlVD+ScHAscVB86R2OPuF6XSh/2Ivli8V7KHXtuWcYNaWRxiJFYurChl5yAg23u4uOKOx12oFfSYVlAfxUh0y74Wgstp4a1NWXMWS5BMAHPsLJBcYljO3Y0NAe1bRVojmaT3DpqzwrLesVq3YdrfSs1spV6zVf7Byo2WFQtWa/e+0ceGZ2G8P1rt7Y+cSaQc7EbUAW4nYqURDbU6l1+7eBUPvwHWSw4vP3iVjUPs+DItjLelLVV58HfumaiA2V4sW6OTinLYmZlVBaeByrWBIaxneAk7JajarO5YFeGnrbhrIZr3upXWbf4v7GH8LrmQB+7Vr8lVll3yRtIcn+pmshyf5O2mofe2gLv178sJ++buz+jwAM2dLBbXC0DtbremtnMNkaMuXD7aaP1ruvLPtYmovT09abJ6eJt5eyhekSWLHulmt7b4PrfooujjzBT6cH5/n9jTfyh/zd/cdm0xmttieNWxvNxpKfH4zuLMWoa+GkDcvtwkAT6bOkYGyDJajuYgbKYdlWiCB4o2dr7uTwNwM1ZEAzQ2YZdEcpADCiOCq4SzNINhFcsBPngjuDCkEQbAuhiHtS32SA6NT1Y8fiZidVGbS53FYHgWUK3gQp1LIAeyg+5O+T+/tICewCno9zdqkh3PGqqQh/FzQ7jkVkDNCAI8FGQbCnsvn3w/bGnlhOjtV1Z3Gj1hduYjeI4Fo2TK7o2p0o2GBoApPT0RwuYM761MV7pYr23LfmfcS14PkZLvy1pxSF46ar/Eh7Q06uh+Yh6Ovoy0KgDC/rVWQW5iNh1MJwAETUr6xoqs06vb542cxNjkhtGtIVwBY166VrFapKfR1vlhZr92wUrVsg3bTDtqoeBKCvD01buX5cv9KjANwJCHRo42JQaNuh/PBamWcVUzEGUyvW10IIaQ1eGXYbHXUAuXPZO6t5gvvZojM4/Nq17o5wUkV3m4nG7N2u6EqUVZf5ZLIMvXuvR6B/rvfuRsRll/MocsVZdU1ai0dO9eXf6PS1LMCwQifzhpVI+8ZdJc5n91FizLPLED9hdX9dZp5fP3IqqJuXVyvVRe3vE6yJRhfQ+NAc63iy6rm4seQBsRZBUzy97IAOnrNJHhmgaSWkguG2cnziL/uLdgQf+2sijH1OkSVXfLArwFd2s8n3zj+GsmSM+2kLl3stJP6cgy+qxcBgwWJlpco5Usr19tqfeznI5s+/tk2i7EdNhOPOZmMbfjyJG/D8Xzpe0sqsFxBRtCtdttaKA3Q4EEGkOXYzj4O57Y85e33v763Om2o1c72qsTKMn1+++ZOixPtTZhtzOpgYKqqY1YXWpBRT9yjUJj1BCARzZ8Wjrcy9eFmhsVDRHQPoIbmDdsuOZl80ZfxOgI8tfncxYTfESDtEcR7Gek+KrJm8QczvDcgod9R2Fl4CRAkEukL3NxvM/LoJBBVri2SPITYoCh9Qnq7AHDSW8GwjIg3tM2gmLtjjGo3zRmJ/vEgT1ZFD5Gl1eqVoATdYlQGazNZhfnCeNxu9GInwNTtQJzMFDTwbunl8zCAUCGwR1iJzsRk4cYIervZqr0NQQUgVfwMgEIVB0OxVrXBXc+enl90n2H/QvqgvUolVCrm1e6mQlutt0b7cTyZK/cNc+NffvnFtruDNJicMSCLw8v5RFp4w6YQXKZLezvocmrWDoG/hLxi5cV15rozg+T8zth0kZggicHKGcChUvOU9KPtjxiiz6x/d6drtCWQMZ8TiYvnbDgcWbfbVmv/tKeKyrlMott2f0q0fHiC1mra9Mk/s14PwIP4m3Zn0Rr9B4Fpo/Ng/V//QdKO425j5WpDpCM2auVqTSnsmHDz3pVmS/M7NkNUwWrTF/js0GZ3kTn3V6SYHaxRNwHXrDHRzrxlwYwDTlpl8teAXPJ34utZWvWWXB+TBUTaMaS17tLOP229VacmRboRXYv4vyfX4mvr96WqMQ1U0wAu7Rp9y73MwqTo+1cJKmkXMm2nkDyoLPTO2oXcclLpgOfMQIEFAZ3s7tXKoXJbWKPdseNqZrOXD3Y4kzY+t+P8Ubvs1Xxqo+GTzHo3qgCc0DKerKQHumtVbTpe2EEFlRgRNqKqm20sX6vZ7972VEmyy2begp7o7bs39qu7vrUbFbWBqGr4n5wrqOyQC6iIyhmWWi4O96pOrhGBsSjiPPKEYM6M64haqgCjUNmrPhZXkV7CMFnXQhlxACZGy/xOwU55qhuOh/fZayaoSqoA3V82+V71sYMXRkbJBSHc8zVNwo9RSQo+rhPIqakK6AEu2tl5lchP4sYi/R6p2+UK3wkO+e6ZKJuzgEY6Lk4PUKcQ1DwPUAMkPWNNrytrRWQAnKcGjt41VeJ6cIQRKQOQdBNqzZdUJbpKArBTgsKJNttGM1m+r6p+sxEpYgNbk/ei+lMw7FlyAeKe3r55sJfhSBq9IkkGQb+H6Jzjo12Hndx4trTuYKDW49NwaN1+zz49frbpaKZ5V7/bU7yPtKEnk83W5mz2w48f7Vdv7q3eIBnjbL1WwwExKDWoNKWx47hOOVmJYWWGEJtNVrPZ0HUXExOj6dPBXh6f9P4YNOMGg9bUTZ0b8nhlY1avlmwHEOby0p+iLa23W3peqHgRodOtoBKjuuN43NYL4CxZrd62Qqup8//1b/47K7S6ttsuVbWJfFLgGThZmT9bwTaLhXXfvFW1t10ulP8osAtiezZ1SkM4Ijgnf8/vIyD9So6KsTSvVXPJRTWtQrkEXLcAZdp6qM99BjAnkxSi97+lmouDVRww084r/nqXwDRrPc46nlvBLgv4omuTBMFr4By/pmm/GyfZfJV6kLxQWSd8addz62vEX/tbdlHJi+pJBz6PIZPMU5DN1rORdDx8wGnFYOQMSWT5+SebPf2oGJbFaGiTyUS+ggRpbmCGMVNYEZZZtHopZxMWBM3EjpY7HOyZ1tSR1t/e3ry9sxL7XT6ku5M1Bz37zXdv7aHdtBo5XWrLHTV7o4WJMFdBrKezFphIPK7pkwS8HqYZVVlqW7ogzHeyqqachRkBpsAOAOSDpE5jiNsJuqQ8LUhafZBK8hU7HzcubUCKwcLJAiKAc7cTpWJjCB2ahoEf89pKVQVHpUY7k+sSWUypbVnSbv213aiKKtiA6bW9GpOdmeyg3F7L6ZoRqQWQBBmxJXN7MWG72rZHy9HCDOJ7pnNidNLSwjQACCZiSTOt0BKVRZWfp7w3aRfK99Np7LvN8vXf95uD9JiKowHoNh6mKlG62s1nRQDhm8kM8s39g2QKyAqw/6KCQV6SxztSbbmzzYcTG88JPCUdoCKHHlmyFYv2y48/6Wf67Y7t7STNHBU1IFVsNOyHH34R0Nw/9LWJa1SKVquU9bPkAUG+IvkCycJ+T7bezLq9nhs1r3fW63X0PEi0zb7idLKX52cFtXbv7my13mm+x9+l1Vu7LhUTBKzTKLkViXQ6WLvTsUrVZQw8f8WSP4NUdgBd9LnU3ytlK5XrmmHXW31rDr6zQpV2586KhbKVKnXb7td2XK+s3mobKgpmlTxP2kid3WzBReXus+mympxVajW1PKks0d59ATbvDlz7SgOxWwElvvakAWoSyC51ul6rjZSDTr7PX655viG8VNHGF/5bzy+tELkG7GmAeunckj9/be2/VjRlVYipG5h4GzP5oHxLWZkGcn/NRc66uOk7h3DTyThj577BRipnm/lQzDdRn/kQlapWLuRt8/LRdsuJjT/9hxh8i9FI7Dq0Ro8vE32QqB5YBOSDuKSFVZLbg8TY+63N8C6ceKvsV+/vjSVTqeVm9ub9O/vNXd9a9YqV5fhAPh3zOggg+B96BUcbh+vldl/+CVVOHCQKMSYdaqgI9W+hEmRH7DsVQNHbO7x3tChI9AzYiVRDKzMIy6MeOjqq49bKtbaDRx5mZjFo2dy1RJKAIOTl2CIPRAD3tc0qtUPJw2JfnSBc5iB5gGYwALO78rMbePXgDJVmjm08ZtrBQUaYHrVjQ6WK5kqvr66nSyBCD9hBLuTiYWUGGQm/R8AKYJOCT5Umb097mBY1rFlal3vN37zaPIsxqBYdcUCYRAc2r5Iwtlyzg8yWBXa0PmmBnk7Wv8eSa2efPw4lD+C1qfxoVcq7M5+3+Xhi4+la1xniCvo4Al8r9bp9+vhJgniqfmZ52Hmhm5Nurdu3T58eZSf2/t17t5PLna3daohlSheD4ztZ0SrKvSvacDzVnE5t1+1ef2aeh+NO1M4lyoronW6no9gg3hNwor3Ms75cLd0VZvgi2QyggigfkK3VGnrWADzPmGPGV5OYXh6WtJLtZPVm0xqNdpC4IErvWOftb+1coQo1K5FwXqlIOwj7ktw66U4rVVmMqW2piB/E6zXXzR7c1xQGKJtPgW4gq/As+OKv/68/JyuYrEU2vm4lF86shTitsxVv8yXbgZeqnmuV2C1gE/3MtSro1vU47XiT1yJ5vhH4xn837f0ugdffUh3Gr0HWhue1jZn2A5cuTvIhSdtpXLu4aWCadlHjO5j4RXZKORXX0dZLBv5Oqd/sllZptO1IQvKZnW3dCoe9zWcvdp4929Of/5vo/+OXFxuPR5qpbMkVk6vD2g4RgSEIsaNFFw3YaDy3j1PaWCX71X3XKhAfaBEW8vb9++/sbb9r7bq3C/mecutYZEVGMYOeonDWyAdT86+ogmHu55WbF3Re0VH1MbejXRiafDJTVuUoD8mQEh5aniz+UfWn39M8y5mTSjQQQSbMyNRidKcVDfxpFVJ5IS4PrEnkCSp/Df9EF4qrreg9pOBbGFYbVXiAnHtpklod5fC5Fg4LMMJp86KgU1HmCziHBOIMZyjRvUssmMHitqKKOGJwvTrOUG+5XtDJCtH8ykGSDU1kJab3DrZlctVRRVi0/QqrL68c1HQFYE9ntS+J+zlsD7beLDXXUxwR51ws2JrE7m5HaQY//ekXxfhg9zWfTax7/6AKCUCYTXHnWapqAnyobcHZ5Xyl9/vw8SfrNFtK8cYEgUWde95qde3z88hmi431uy15ZAI67UbN43rKBU9ngBhVNCtVK8pbFI0/Z9Kw8SxRJZ5yRxmNb9YYW591TOThQf/nWOTmQ9BruWzT2VzgwzNEFcyMebNeyLwcIGq1Orou/Cz3XwLzalnPFteceKBCAbDuWRnAK1ak7auU69YYvLVaq6eQWkhjzPWIAyIlZDYeWalWUSUofaw0s5wLx4bfLMxNNilUdHRvCmpnIqX4Am7eer/0dUtXKrmWZS3+cQC9BIyXKrVLYJs8jySAR6AaP974zySBJ22NzqrM4u99rfqKby4unWva+WQVWGmgmHZf0jYeWfflL7wx429+DayyLnJyZ3XtwkXvc9tF5dWckMLuFnq4JAYUECz8u5MVlYmF3yXxJnlpgrajF1vv5rYZ/mzj0Uez7clGz59tvt7Ybu90ddpCqyXzl5IWEtopqpVoWxVyms+NpksbrmnN5ex9v2Xtes1m653c4P/4d7+1+27LKmWv2gA1QM9TDHwGUaIVqcXcqzrfjToRxVee0MIJ5seaMQX7r5IcTwAyZyx69p0bRwt0QqXlmXWqs0RMwZ1CbiVUOLSc1HplbkdlczSrMA8MWXfB81JWYyKuuMWWg6yD2OuCooXInetdEoEm8QtLLqL/q+FFe1bzRE9oUGo57y97Mm/DOrsFkFI55pFGcmehqvNFTxVmcOSQX6c2OE54OVECylXfCTFidHJ+AOGrHi24rQgcMYNeqUrg3lOtcs/llHLY6b+y01ovdWjYXZ3zDpLMo4qVst0/3Nl//sefrVKv2aDv8gBmTiS84zZCaxzRNobLpGCw0AN4kEhoSz+NJ7Zfr6zdqHs7fL+3Jsnihbx8V4ejmYggb+77AhSyEbmOtLvpYkzQ2p1JI6/ouHB4WSxn1qg35J7CfA0gZ5Y3n4x1nC/PT1YqliXJIWmAmR+gAYAtFkuZatdEatmpXcvvAZztTlcuLCL5kF6OWbSSD+qB7HOQ4TUC9EqjoevAxqdU6xiqE5iYd9//na0BLKQHlZqqtTDuFQGs//BePwdBiI0K4NZAbqGuAZ/DglrLtD0BO4DPySpexevzEMO7tHZjct3K2qhfRM0rjMO0303btEc/l1z7kj8bP49rFVx0PrdWSlnAcu38k5XwtZ/PAru0dT8JmvFzSgL6zRuNf/u3fzvfAmrfciLxG/UtFz5+Q786AS2KwRNPix9U571yyWQAzS6U7DZ5TtKSMVvNptqBs0s97pa2willt7Hl8Cfb7Vd2WG/t5fMvEtQy74DmjRsE7EDaOI8vQ9vuD2obwRJDq8QcZzRb2eZUkGD3oduybqsp1tyvvvvO/vj331u/XtEMgypMIzcCUmGgsUiwvAZheDSj8+tDW9PDVv3vrNNoA4NRtPgd7G59FhQxJR0MACnspthVe1K49Gd6Jdp3uJyUXUoQvC7VOuS9djt6SsEhxSng2i2irSvw3u6pqWBUMUiD3u1V8A6oAxBor/bKe1PVF0x8RURRdeqGwlSVzNRU8SF3EKAXNavRFob5ovpZBdcD8r5l3DSohNnM+MbDdiQFuBZPC1zIrxMxRfIK8M0JK5EsQn6bBmsS3aAbQ0Ni4vX4njR3tHSp9uSqgiHBVos6jioAxmZDNebxNLS+YRa+eTuwDx+e7HjOWa8DMxGtIVmFJ2NzAnlpNF3Ie5XqRJWduS3WYjIxK1dtMhpbg1DgEy7/e6UrAKSL1cYmk7nIQu/u+5onc2chkODeQmzQinzFBWLxstXrTdvvz7ZczeWCAkhA7SeBgOqJbDuYybT48SDgPJzR63NRZn+E1Wpzgtj+eLQa4vUlfqEr6w86AhkeUDYCPMNEVeExi17QRfpIDQpWqTWs0x/4fSpWrdZ5ozlg5/691ds92ZaVmh0rlyq2mAw9qDhftEq9FezycCziecLWDKs9cvW80oxkCNGa5CbR3/aVVVGldZuSr3xLR+oaiGVVYEng/WsAK1nRJddj3d5ImR87ubQqKflzaUATf734tflrQDl5X67d1UvX5y82EIBd9IJR2yzrBS5dtCRQRRcgzoaJH3j8pC5dfC2+Xw7Q5QUsZFRKZvLaUzUE4/CUU9zJcbO2zXKhGBF+HrnBCWr5dmW76dCW889i3k1enuRWwQccL8LJdCY3EaqB59HU9mezRg0WoM93oOot1nvbHfK2PWw1nO82GzZZrO0f//D39sffvLM27iiBPaYWDK1LmTF7SCfFh5v3xyQDIYz1nKMKccAoFSueECDvS6zGIJh4pRMlDChsU4JxPzyIKD4vcyajy9aJvqGl6k4pzlp0qy+XwxHk6dZiXGtVRPogOFAqEihKIZehMjtnD1lV/pwqVR+Wy5BZLVFAw0XlAmYAKFA3I41dxKhk5y/7aYCXuRzTTd8lCPRUwcoMOxKZe5UmV3xZmjkbl3mnGKVQ8pVZF5IYwgcbIJVFWj4nCzg3quZycD/dbR8A4rxkN0bGnRItdrZeLvRf2p0suNVmVbOuoxXs7qFjsynRQDRUj/bw0LHdgVao573h+zihG/Ay0oyt3u7abEHSQNlenp717Eovt0ccXrX5YmHlUsHqzbY8MEeTqbR8D4OudTttbQJ6nZYkAQIIGJPS6SH+rjmzlmtwPFiN6qpSEQFHxgJKgMcFBRNu3FGqMmAuYbqgKsoraIhcbFI2eyJ9yMHDP3OtZ7DbaerYkTkAhnWFvJ5VGdLF4H7wmSO5vdnuWqnasMNpb63+e8tXW/pc9gfvBPK1Zlef2fV8rAq7WK5KlE4xjuBeLWokRNuNNRQj5NIDHiyqOv5M5YdzS9rXNeC6tSK49NpZa2IacCRBIWvdiwAvXjldW5svgWfy+K+BUFaVqbU4gOSlzULaeSW7d9dAPK0ij793/JzSKsy0e/vVzC7+S2k3Mb5biQNk1sOQtbu5hNZ/eSOCQbAWNSdwsHvmz5jQSoNWKsvEl4qIqopWEq0rSCKQD7brhRbi3WFtx8XMFk8/yjVlOhzZZEKywVE5ZZv9SUN7ZhqY4+4O7Cppn51F5WanSe01XvLfoyyZmohwd2b/8sff2z/96t6q2EVFBI3gNIJbRJ65nAyYg89kaL34tTi7VkkOJ3yI8Sz0mVwkTfA5BdzP4EoScuRYYDxPjjnYSew8VTQwNWgdShLHRuCgBdiZlwEssAqjTQvTTYfhxA63nv7ypZlgiBmi/elVWtDVoZ4ODEmvUAlXDWxRaQd8HinvZsDmtPPUA3LqosxBWrPOJDELOjwf2+TtzPkEQbHPMY+Wg3ABzZ8KXzq6iJRTsBMC5N3adYFRnFT4gEqrpRaue5JpLgXQBa9MSVcOO5Ej5PqxP9hmv7Htai1DAQyNEa4jEKeC3ByOYkoumL+dEZjP7G7Q9lSB/VYsWViYBAHD2MRCrNO7s8l8pTb4grDY+crDeEW2cY0j8z5aecg0AOdH0s5zOXv79s7yR1rmzDgPkhOQ3Ir2TuJsmVw7IYX24F2/p9Y1LOWaJAL+GeK/CMd7d32bz5ei8EetcVrB3D2uxWq7kw6Q54nwVtqikFFqNYgvJb0vFXK323LCFZ9NwPRwsGodh5WONdt9Cdt5ntuDt5Yr1tVUqLbaVqx2rInn6ALjbUTtZuUS7kVdVdfo7XBl2a3X2mSwAXCDATw+2RyU1YKGlamOR8LtJGtznVw0rwFF1kb+0rqXtjBnvW8SQL5lfUwu9EmATwJPcn299b3TrlHWdcnaRETHEseWW4EqOk7ucyTTSJ7bpfuvHY8x5AAAIABJREFU90lWdmkHknXxLz0E2uEnaLVpaH7pwqgu0cLkllIiWvA9Fjl2q8x/FF9zkl0SO1TmOzgzMDNhVjYbvaiFuMV/kIVr9tlW488y+H35/NnW6618CEmIZvdLlcdOGVYe4Z3Aa7Xs1QtMOto1j8S05M72ptcUAeWUK9k//uF39k+/fuP2YCJXOFip1ZPje8zWfNVXy1LXJqRxB2ZlZG/lVarvovhAu2dmlFzO3CwiJYa5H4DPvEnEk5ASDhhAgon8NsXmZ9GBLOOSBq4h4K6jkFWYC3f1Xsq5O4rhyMKuxSTMRQS4Sl8ILDgJvZ0hClhp9CbuSmBQwhjNfzG41vxQrUmIMADcl2RzD2r1QlDjQ5WxzDNpe4J/mEZHkUj+LBhm0cwOcYMRqiqp1c832MhJohLSzFV9SIxNO9Xbncq7s7MqFp6hLRmIAB+hrsuVAHC1XmpTlccRp1zUM/Pw7l7zXYJcZ7OFNes1Zd0xh+M+MpeitUgb8+nxkxIxDlawyYJZnLupnM55pSqggePa471JC12z4w3G2HnR79G01atkIyLZcLNwqjMsyMDJZrutZ5nZINXY/f2dlYo5VZAYWYvMFDxN56OJdQd9Q16P3Yuy6bSZ4n0rMoGez+fWIpm8VLHRZGRNXE3ydCqKOjYxWHd7+WLSekW3GM2iAWKqvXqjaZV6047Fmlrzzd7AdquFVWsdK3XeqJXKvYH0ItcdK1i72dG95D7QEq0ish+/WLlatWqjrWeU+8TrRwbwfPavVXfxiim5cc9azLPAIL74ZlUpyern2uY/raK69trXio6stTurQku7RsnXiB/nrccX/c6165xWsSXfP/6el/Hj69/8Cuwu7Siii5CFprcc5LWdUBw8I3adWHlRi03zOX8V5hDe1vOWGtoopVezez3sNJ/DN5HdZ7PTtfVkbIfF3HaTD7aYPcvQdjx8VoLBaAxLDXYXydRbW21hIrJDpW25s36nJjIAwa5QoZ9HS2tWi9ZtV/Vz/O4//dMf7I+/uo+BnVsaAbilsP6+6uairLggKBfBRKu7h7BG8TmAhwTBzNyUfkBVWA7EDTAi2F/pOrgHKFpA2o7yqCxGKd/BbzNIH/SwiDHplbLagsGcmeuqgX/wuhTUiMWIvqocKoMorsfF4RFoiyTzyhcNM76oiqS6DEGtVKgiFIQ8NJFhpKULyeNR+1OgF/y/grWYADzYpqmyA8Cg/Aepgaq5wBLlPP16ModkgxSyDaPMO+2jHOSpZFQlKnJnr8y7/WEr4gozW9p9ROis1yuBf7HBfAviR8cK5aJceDBmRvrx7rt3tpotrJA/WKUK2aSo6u+XXz5qE9Ud3NnHx2c5kbwMh2L4fvfde7Vun5+erNNpC7xgP9KmQyxOJQVw4DleqxX1dyoeTBOm45FSF+4f3th8NhNYsUFstbvyuKTixMjZP0u0Td0qjDY8XpdqCYfNh8wKSgX5VU4nMwFgu9O2IWxJchtLvLdnLsrUIE9COsbRdfd8pbAPM9hqJRhj19pWa3dV1ZVrLV1L222s9fAbKza7CrYtI/vZ76zS7NpiPLROr+8RVFyIkFCPw02z09fGjs0rrU7uMSYJlUr91SD6L7tD6Zq0rIru0gKa2h6LbeqTi39WSzAJUt/ynmnnF1+Xk68Vr56S1U+yYElWWtHf044vDTDjx5F1nEkMiePCLeB1rRrNOkeB3a0l6qULc0tFmDz5r18vgFhos0SVDL/j7Sq3oXK7J29bqZKQt+FB4lc+ZCx0SjLYrW21GCvHrt0d2OzTB9ssRnZcvth2O5e+7vGHH+15OLId+ipmB8wmENoemF+cbLk92mixtU67aI1KydbbvdUrFbWvysWiYlDkQF+t2z//8x/sj98/WFk+kHxO3TiXY2JaImMvdHFq9QTMDtUv7T2XEXBOUPq91eSyAwDPGWcRuMtQS23QYG6sGV1o5QEu0t7lAxuRqiy8ocgIPreicotkC9FskJYXLTR3ZwnSAoEshBEqDHck8V8NlmPM44L0QWCHdEE5dcz0AEe3ndL8LeTnqQoM7DrOPQz9nBwTCDu8pkD/hNcp1l9ljxPKcWw+XzzsNwJNkXG4HrL+8kpNcgSx91y4HmnnWKCPSAjQj1EbMZ+DrMJ5yyXFmZxUViRc8B6uf4PIBEmF4NS1pCvo8mo1wkdbNp5hYJCzyWRsv/+H38oK7LjFBLqmeeNmc7Tnp4lS0HEjmSNxgTlqOfv48VGg/P79G3sZDVUVl2j1yuCaQNqj7XYHa6myIzz1ZJWyqT3Z6fZkVv30MrZet6uN4WZLO3Ztd/dvtCHSNdI98eeSKhVGI64pXGMAlTYj1TZenYBKo15XxTqdTu0OAfpqJYYkhC1JaMpO/2dDRfYfrXqqXXw7AUoxcwt5WZYhQcAthfkdGs9irW2L2chKhard/eYPtmPcul/Zebu13ttfK79ut96qbVmANZrns7kQ65oNY63OHNCF6DwHbFKZdzoTM116EK+y0qqhS12qeLWTXEiTC3XytSPOQhJE4ov6tWO7VhFequ6Sa3tWtZn2HmnHmAZU114zrchJYkFWhZgGmN9SHX51fy6JytNQPethuqUqvASqPktAiPtFYyOj4YitGOm7zjii7EXgUIWnnf1epBJaK7DZ5JZxOtj4+aPV+wOrVZs2/viz7fcz2zx/0EKwXy7sw48/2NNwasfc2faHs21WW5uuaGO5e/5wsbHZ+iCfwVIpJ2Nnb7kc1bppoqtabuRl+Ic//J39y2/ei8DPYizRN04TzPzQKMnWy42epQaMNHKAQfAdFEhibxUcUqJrAYvPr7tXcMwEYUpKoya2ZaDuB42brlqobuSTKYeRnWZpEelE8z2xN8PQ+ezVLAsz5BmJto+4+vsXrvma5AVGJtc8r7lh0X0sA6VPs8IQppov1wKvJ3K5CUno6hiGtq5SuiHZuCn2l7md26j5KE+5SB46i04wxERwrMxytLAWvaVFNa9qO7TrnGHqkgSgBcG1DIdpmwG+ioLyjQImyTyDEFQAGPRltOl4plarpVuI7fe22SzVQiejjv/eDbpyL2EPhgvKmzc9sSkPy6lYicw8EXI/P4/tZfii+dkxhzsJVRUJB1O11Zu1mpXqNVuvlt6WFrOxKP0cwMMGhs3W2/uBQoapMtUmLxXt0+NIjMxOp6N2KhtANHaloE8EeHgmIc8wqUXTx/V0o/G8HRDTn88KfIX0xfVDwD0cj61Za6hlOByNBHbIDQA2rgWAI89QMxkx0Jam9V6pOnOYipJWLhrWSqNl1UbXSvW+TBjOm5WVGx3rvvudnp/njz9Yp/dWxJbZfKY5N3pBqrbjGdbsSeSiw24rS7Uyz5dmnMQVFV3fmfi6VInFK4RrlVZWxXFLRXZLtRKBSNb6mgaW8d+5BKbJ1770WlnreBboRBuBS4CbfM04sGUB5aVrlqxUb6n09Dvxmd0tgBX/meTDkvbwZO0Oou/7YuvdKh83BcIBtHtaK2pT6na5/2XwRoTEwa5UcSehFcMDT8WGdmg9Hdps8mKtN++tWizb7OWz7bZzW3z8wXabia0nU/vppz/beud2Yjhl4Ps3RYpwpGo42XJzsMnad6jdBplieVk/8fd2syxyynKFcfDR/vjH39t//ePfu1pNdGl32oeaDTsTlwyP4AmzLuZOYr15lUfVRssT8HKqPgt/lGL+qkJzcXn4P5FElEDtH3KRUQSCbr7sYvEAXCEnLk/oqgJX+YazN+VMQqUk1w+qKKokPBh9sdXsTRo52kYB/I47ycUFgoBdaEWKphDuISCixVTaO0TH7mHpc0tE4nzfE9t1/Mr8kx2OPC+1OVDF4fM/icyDPEOD6pByoWck6Ku49pq/4bYvy7RgHi2jZpdQ+DUPXppUh6ESVStTVR7MTFiAVHFe0TETdmu5o22ZCQcPUFxZ7h/uNd/S7I7A01LR+oOurecTrz6URl+wxWxpP/70o+Z2CPXZYIH7MB0BVapNQlCdfFKWbIHKF0kMe4j9GaAy63ea1iL6p1gSU5GYncl0rvNGYkDrnvNgJghBi+OhZcl9oBNBlI+bYXsNzFcZey+eQarm41EkrV6vJ0Ym7FZmfuPRVF6etA/rNZ4F7ikbuoLavqQeFJWheJIsAlIXUgfITaVKSYQdzKFz1Y6VGk2ljhSLNWsM3luzd2fDpw8Sr9ebA5FTlrOxqjiCfN1XFtnBQakOgHy11tCxc99UbVZqX7EFLwFfWqvr1kUzet3kQp3W+YrAIKtyiYPENaBLrr1Za+u1dTztdZLAmTzHtEos2c2Ln2vav106/vj7RcfyLceZds5JwMz9+7//u9qYaQ9G8k2T5XZaiXztQn8Ncl/cN3itaEF0PZcunVPaIwd96ZO+OJ6zKHhbk/mdkxJYnLBbGn3+yU7FmlwiyoWcTZ8/2mm/ss3ws60WzzZ/GdovHz5p10yLakPb6XiyKVIEAOHk7vaL7Un/pRorFUWM12yl26pbr1W18WRrk9Xa/uWf/2D/27/8QW1M5ZCGGJKSUsSR/PnirS+5d+Q9OkYxPbT6PAbF25Ph6xQJqV2q4K1OjiDID9SWIsU7uL9zLWSWSxXmMzD/g1dg+Edi05VnsC/NGwDsYnAt/i5a+3rBiCo2fd+F6ZBQBG9qGXq1pC9+ncoJJqQIIpBK0NFBHMJjEfcUJzZoYwOTU/TyL7Zjvq+B+h8ZTtOOdbNrKllxT6JqFBaoROUR2DtTS4L5QF7K8285ni0SBfw592w0pAmeoMD1FMCFTZMIK2yC5KKy1TOFuTKzsw3WYgX8GpGsbK1ar8lJBZCDWbk9n9TSe7jv22wyFBBxldCCMWf68aef3BO0WLL5fCVAmsvMgPzFcNwyScYpxYX1MEC3BzfYbtQqYtD2Oy3R/pVx1+1KirDewEx0iy8s6irlkhifgAFzN3w7JYYPvpaSGvC8aGOBZ2XFylUS4U82Hk+t3W6rW6L3aLdsOccrlE5GTdo6ugNUeLKUwxcVKUK1rPdHs9esV8WUdj/MirQw1XrLKu17K9aI0dpaMV+2eufBqq2OLVdjOetQ/UGcUv5evmClCt6e6Pmqttm5NpLnA69OZpea2SuYlkrvL9uYye8lK5tb1qzoZ5JVSfz7WetjEkSTHbO0qunaMUVrcxxgr7X8so41q2hJO4asY01WW2nXKwsvruHPpffMArkkY5PrlFrZXSr9kxf5lpsS/Uwc6ARlIp74PM4rmuhB9f8mLwJ/54Mks2TNtDxjLGI3MmtQVbTf2Gz8YqV2T/WGGJqrme2XY9tNn2w6+mTz8cgeP36yyXyp+Qq2VuyuZ6uNHaGlk393ytnmeLSPw5Wqp06dheaomc53WIUV8jaaLG2+3ds//+Pv7X/9L7+3isSxgBSVqbuneGXn5AAlAtC6LFERRabHVIJFK8oY2edhThLx39HCLDaka87UNQwVoWZ5IabHdXQhRw4wUbXM6yh6XFIE19mFluHeI4WU9C2nGNzkncIuy65IDqAFBFDChNmF2rSNVXm/iv0dVGGpai4YpRWodevUSnfrd/KL9HbuThzA0cN3vY3KedDogiXpM1CIHbJYK0AePAeJRSDS8PoFfDFRQtOODWbYAVRe03H1gnQC2NiQVI65MIzOo6caHHyWxwPFxmd/3GsWDNDB/lstl7ZcLGD7a2O2mE3VroTVyDNMAjnHQDX77t29TUYvajtCoIA0Apj++edfFOpabTRkCs2sqdyo2yNMTCpVJUWEGWSQcnAstFWp9BoACJmLtao0b5PxSA4r+LputntbLAmd3WumTKudG0a0T7VcFOAgSRDFv1IVGQtAoSKTmUKzLScWnjl8YaloIeDQZq1TSebz9vI4tLbS0zkvgldDfuER6zAMFeg00F4+Wqte1TMOWGFGLWsvMvx6b6zculMnAfeXUq2lcNyTHey0P+rvpJXPZ1OZFVQbLUkx+IwAxFwP2qNU2LRM3SvTn111JsLXLS3M+PqVBorx14qvSdc6VlpcQ6bbt4Jr1pqaBWZxYMnSNSeBLr6Op4HQpUr0UpGT3AzE/578vWvYcak6TG4gklV22vlebWNmPTC37EaSrQIOQMyvUL1E0Tyuz/qyI0t7OPh3j1nx3a6XEd5y4mHn37ablXa0m9lcC5UiRFRJnGy7nNvm5ZPtl882fflg49HYxk9P8izcYga82ymFernFgoxdtCcTDOcbe5zvrdUqWbNcEhj2GlX7rtfU9ZyvtzZZbu03v/3e/q9//Wer4nIi4HK5mUCsWJT8gBVR5s0KCg//1bwNWzF0cpExCO4rntcFMEa7lCjMEoiJPkwcgyzFBG6AI5Wek088PDVUTSHWxruMrueCKILlvGj7vEYIZqU1J1alQluj11G9E1xWILi43ZbOKVijiW0pJSK4F95bczgqOdfAndBDwo70EaSTSpSr4xo4MUqDk4vf4yhOyGd8SmQQT4bq1DcGarUGhivH47lyXPsqTA93dJHPpofQ0pIlX83joFyYrnffb+Wnyusq2Z4WpgyI93LPWSwWtiQd47AR/X42HtrufLL7t2/U2pvhwrMhRaJgDw89haV6jX1SVXU4H+3laWwff/lk7W7XJrOZyFCduzubjOcSr2NHRno9wm/axtVKTTIIgBZCTKNWMyKEIILc3XUNf9jZeGKD+ze2x97snJPlF0QjOhwQHyGR1EhMqDfUxaBl3+33RchaoJ9DK0rKeqNl9XrZ9uuNKvTTHtuwqtr0nH+707THz0N1udtNZmZOHoGIhcsKoAtw4tvJewD0gCG6RK6X9HwkIlTq1ux9r8xBALzZv9NmEtZrsVSR5Vmz3bFcqWbz4SfFAjW79wI0NsWqIJltkhIRMu9YM4h8woPz0kKdBl5R9yirjZhVPcQX1KzXjQPkpTUz+W/xNTAOYGk/l1aZpZ1L1s8lr1famh8HxyzgvAZeyev1F23GDKla8v5kHW/Wcb/em4igkgSmS6jKL2e1C9IOJLpQcaDTTZOkKta2i12ttAfWbYJcgK2HWzoqX+zlbrHZqOrDz1D5aFoU+cDv7bhd2fTTj7ZfDW05ebbR02ftUtdbZnZHexmPJTVg8VmTWF7w3eloubN9rmDNasGWq73mSoNG0R7aNVUsgOVwtrHvf/3O/u//+V+tJjp23spKOwgmtsEjU0t3MIjWHAcjXbK9BBhFzfeijrKIKLT/cOPgm+VAQoFhqGy7QPBQaKy7mshmS+cdAlw1u3ITZViUXD9VjWoJ6i4GP86CUqQ1m6MyUgXo4BZsnHXePueLt559Bhc9Cy4e9zSCKKZIM7MwP/QZG3ZUzN5cZsG/UfEwYxQxRufi1yFqXzuP0DcIqjAhqpyLnmwQDLWx+4KvD/s22kxFyQz77coOG5h8PvNjgwSpgq4A8yaIGFQeek7Ir1MVjaicENe1s323WxFUqOwWq7m7/wOAq4V1SbroNG2+WNt8tpCp9tuHO7VOZezMTKxaE4CxQP/pP360eqNh683GZrOltYnlMZicE+9cqAXO+XkVDWDwfFLRKPG+VLRmrWLtTsP63bY9P79Yq9XWfZhNEaw7eYn5NZmJ3Gs2gYARr0UF2Gy29DzALgUwucS0G9vdls0Wc7W9aZgDmHxQaeXy+5BfaD8CZICXPDqLBQXB8vyUywVrYbGncF0TG5NKFxNsKvZ6p2OH89na3bdWaAz0WrQtqSqxYyuV6lYoA54ra9+/teX4Rd2K3ptfuVk35DNamyU8P70il0dnqSh7N77vUh7/Sttwp61fWa20S0ByS6VyqVi4Bg5p7x3/nXjleK2iSwOr+PfSCozk+ydB7tL5Z133tNe85TrGz/tWcE5e37+Y2V1CxzRAvLRbif989HPxcjN5MJd2ZL74RS1L/00tDBAgjoRvrgMAOgmBDzs/jwXRej63SrVs088/2OTpJzndjz99sOfHJ1tujlqEXkZjUaBZTJfrvZh2rAHT9dZqNcS9R1sdzFrNknVqebtrV2yzPdt8ubPpcmsP7+7s//1f/gdrVV0HVy6ReOAkFDwSZZAsBr6nHqiKOUNgwWuQ6ouf8ZalH0UumPjSlnTWn2Z+qr7c6st/PrA7g+heZsgAh4Ah+FHCTpS8QUyYV+F4GMe5LIAFAlZrFIgqp5GDFQvYQeXlgiHmZ/h9bw06k1PuL6FaFKmEVmkA1kj0y+vrz7TkqKh8xYlWJLUP5dIoCzDXu6l/qU8k0MOcE6yF7u4EG/nZCNvzAkyOhQ6mZAQCZX9GmHnRsvOcPvYNVIW0t09ucVY6qwqvQ3iQGQDn6ecGiKqledhrLkQ1NJ2O1Uplk7JaLixXytvb794pCWE2wWYubw8Pd1bMEz3kYEewL5UJgP/DD3+WTyavhx0YhKpOp2ej2czBZ39yg4Qwyy2XSs7IJFuOjcj5LIZwq1m1+35PczQW/U6vJy/NxXxubdmN5W21WWn+yFe9CbPRo3nQbtK/ACSI2UFWwIxQsUAV0g9W+sxwfbkvJLPzBZkLg3WuLW1J3GLw7KSi9WSNg3V7bVV9gI9IK6WiNhSyFAOYyLwr1Kz+8H1gzp6sNXine1Is1fze4CITHIAATl6v1uhIFsEckM1AFPUTSZBkCX7y/L44DSGrgogvvNeqwfhr3FoIfMvr3wIk187jEnjGz+9aBZS2LmdVilmgdutrZAHut7xutHm5ujmAjRkHoEs7nDSgSoLdLa+VhtK3nBxWTiysKmtD+ytfLthRH1QWQ5ILtvowHA4bd/UoV2y7XFulVrbRxz/ZevQo/dPo0y/28Zefbb0722w2seliLVo2FRYVHKviCr2S9H0Fmyx3AisEve97VetUSpIdTFZHkRPa3bb9P//7/2jdelVyA83qgpUXYOdRO171fbEBcxDUks6iEkgoHLe8I7GR4ivE/HiuW5jJAWiBlu/3wG3D5L9JuxDHEfRyCH1V4gI2mGcr08UZlNE8MMznZCIt4KXZx3E66HpFHkGjt5y/gHJoNr62pv33qewAPM/GU5qfh6SK+ehEkqjSF0hFcUGwLCOgZPFSjEzFmZeAGC1H5m28PhuS88n229A6Vas2p0od8NTMDVf9PJR7gkNLoumzQVJihNLtcd/xdh6A0e205E2JD6SD+E4LOH8G9FabjdqZAk9jo+QbhLv7gSpiPDBJ0Ri8vbd6rWDbxVr2dlG6ALO3Dz9/klMPYLNYMxvjffuy2Zrx2uuNrLlY5PFsJVeO1XsJ87JeU+VMNcVcbtBtCpSenp7s3bvv7HDO2acPHyUvAISqzZpXY1snqbBxYn63P5xkkMB1onoF4LQX2R+t2arZfLWzSrWiawmxCNDi+YURSWAtAEnVj1av2qjYerl5Dd1FggD7EwKPRwB5Bdho1gR2yAaYkZebA6u17my7WVqtPbBCtW7VVl+bQTYp2+VU71nBPmw5s2aX2WiYH8tz1uUPEFOcrZvX3+mIRNV91sJ+64KftcGPr2HXQOiW97pUNFxbxC+BXAQmESDEQfXSOWS9ZhaAX1v3k2CehgFp7xmvXqN7cel6ZlV9ur6R9CC5W4lf/PgNTwJe8kZcerguXfjkziltJ3I4QPt36ywYWXwQWGhwYCC/brOaO40f3dB2Kbp2tdm09WIlRubkw3/a7OWjZhhPP/2HPX342TbHk42GUzmlEMfCh2S+2LtYds9iTezKwdifL1YH67Ur9r5blVCcDLzn+UYty1a7Yf/nf/1Xe9dvqwuI1IDZC5UcH3iOWT6e4fij9psIJUc36JXxrbakMD8Z7ruuTpZeXtrKBk1svmAL9iUBIVQ/r+SW4Hyi6oAqLWohQpAUXdTbgCE2B3CC7i3huvR0VE8HicllQRaqyKhdIvariEV+zDKQFh56ZSqNJHM4qqcwJ+PPaltDImAmhj4rVGDuBeb3FdCJ3ofqC4Zp5HTPPAnXj3wgVeyDXyotRrwrD2cWvKNmWlS5EBuY4XGuEJD4PkJwJURAVIGFi4wPv01Msw8bK5fQB9LG3KqiO+3R17kJdrFMS28rTd0xB7kKacDKWs229e8G9unjR0kKOv2O1esF974EYFjwS1UB62g4tsfHFz1jtMp5vtjYsNHiPCcziCts2Kgoua4FsRxfJiz+bJxO1lKIaU7f73TbIpHUKliV3dtoPBXzkwoUIOgN8MCcWjFXUsVP/pyIHvuTiCfrDXo9yFTuCkNlBZtSoagyFGD+VwmBtz7DFakHq7BwHPpMHkn4KNpxv7Z+v/dqeYdBNYDPbFAVXqOpeWS+ULVys2/5Ehq5kvR0DQyjK1UxPccvjzLXbt299Tli7mS1KuG1LoHhvWivuhGDrwfRGkO00au9XfwZi62oaWvVLetQ1qKcBSRpP58Et2tgl1yf4+AV/W5WdZoEqFvA91pBcqk4ufb61473GninXef4e2Zdy6/amMkbHS8xrwFV8gDjNyf+OklwvLSD+PoGu8tFRNJwRj3CWmzCXGtGS4kdNAv3ig93lUDNhi2XcyucTrZ4+rNNXj5YuV61p//8T/v8859stdrYcDKz1WZvS5zrcWvYQAEH7BCQewWxIMRze7RBp2LvuvgdMpPI2ecp75+TX+H/8T/99/YP391La8QxsXgwp2AHqp0m35cUwSUBB/Ra0KhVHQQrNAgXZH2VK2JnAlQM7WnTKbwnvI6nE3jCeaRxg+yhtq6rI5ztyQwP/RxtVHljhqgkdTQDmxFtlVMktaC7HZdn7knqEGakOdIEJFHw13bFtx+DLLp8CujkGPlDw3aky8yi7cxH17v7PEzcFYFlYJzmYNd6pbRauIB7tlyo4uG8N5IH0Eo7ur5Qs1GvjNV2RrsGwNIeDhIQgIZ5leQKdNmUe0cRRpuZSjjnzihQ9OXC421m5kpK6aZdV2ZG6l6bStrATmxP1b/X5sWd90t2h95uMbf5fGOt/5+193yWYz3OPLO9qbbHwV9HXpEUSRlqNdKs0UixERsbEzEf5i/eT9pxkihRpERwSm2uAAAgAElEQVRJ18Hj4Jj2Ve174/dkFVCoW919wFlE4F4Ap03VW1WZb2Y+ptdRFwCVf5aZSrHe7klUmlna06evdC1cXJqNhqMpRSfAUSGm26CcwqaNf2cmGK1wDS9rE9FtNbTRguhN23M8GslzDtAHXYrJbGLL+UYUhG6vZYv50t0ENJ8r2moeqVJLXDO8vVmWolCzURMis96oKTFyL7POS5Ic5rGs6WZj7XbbFVhwSYhCayEcvV2Ly8eaUJ2S6PnNPUvFx5+L1apVml2pqQBvrTTYYBTs9P4XVqTi3KydXxi7QcDnYSxAy7bdPnV/wzJk/Y0qfzoNJD7di1v/TjVg38muvldX2bf7PxZks0H8Yzb6eYkou6Hfl2Dygve+Cut3rciOnfu+Y8hLwtmKMZm9Z+eKx67DvqSZl7zT+WnfZuRdsstWb9mFz1Z0hxYn77Oy2XxfeyCbJNMnwcyDHblmSCQItclcLJkbnZ0o7ab1irbUyBrtrqDd9PlX85mtZhMbvXlqxdLKJpfX9vy7f7HJaKodM4lsOufz0ER0+Ph0DojB5Fw+jlYim1/06nYRlG04wz+vqPcQXNht/x9/+nP7k598Ls86gjBzGfHn2DXjWkASAEK+2rgE1Zxk52aoXhm5rJhU3GP+kidLrxJFZcCsUgaaiUkqAAFmKxuxzZg1ub/c2sq12B6H+dbKTV+F0o8dFgRkkeBmTF8QrNvtjDzR4kj+HiWrtCrwCBY23jp8N3fL3BBcb36Lu0bLWZqltDYdbkIgE/gm1gVFgku2MeutLVdbtZUjkJFiS3CNK4KaI4UlWgRzOolXk4CK7+xuSKokO9a/VIrtoYDaE1xLFSdALwE5sGQbZI+t3elYsbAV4MT58bE9D7JXO1zFh0qGnDP32ByzV/RXd8w0i9YKAlssIzu7uFB3gNZmvdHU3Jb5cLUGZH5jjW7fNivmiiv7+punan+DAsZxI+icKNlVlGyLIqkT0LHuwdGbmRlr+eZ6aBcnPd0/3XZTSjDn/b4AKr7xw5cQo9m1zSLm2D6bBCHZabUcIIVJvIyPae0C9mAmHVmz0dImYhKFSlasNZsBEL4SMo8Rvj4qcKoOc7gWCW+xtNlsrEq6glB2sSjpscSAN5H2cnHowOqtQEjpStC3Qq1hlWLVUNyBhwfyEgFsUJwkUTauzGlJlOoGYGKLPVA8L6ay49jYKGlOy5yUjYwoOYlIQ3K7vueRJrdsNqimY92+amlfZZNNCvted6z62VcNZiu6fXE4+fy84iJ9jHkdtLvG/n2fcyg3ZN+TVxTlfX+28Mp+x12qxQ/amHm7hbzkc9dEl1yYQ4ty6GSzNwp8JSH2Yg1ER6t5tcMDyAMh8EMR89ahVZotQbcBGYSTGyH+3nz1GzMDubexr3/99zYYj20wwrh1baPZUi0lCTiXK3YziRR4pahCG3C3s0fngVV2a7scLlSxEbj5GQnt5z/+gf3ln/xIxPLqOz1LElRZdkN8J7JTgAHEcVpSUcy9umGuI05eydVW+FzKmJJDrWUuWipbgCJFuSBVmHrQtBrBbUsVAviiqPkNAduPzVVHaIMK7g9akcpPcz1PYuLvxUAQn89Rsfps5h0VQSO/2EtPvAZ3UNAnqDp0BGj2huPvtCDVgUWuSxuUtVpsC+ySJMTsG5TB+EZ6kUi7CeUImTu29gEu36y13KJpt/XNRS3wmaCavyTPpSSvnBfvdI1ywazTpGVZkFUMwZLgTzJySHxDbbga988iFB+NNqfsbmKCfmFbkIMBFRiGrSiWrHYrW8W2QrQAz8/OpLYCuZx7ENscxJy5J6bDW+v2qH6WqtZrnN9qaa9evbHxZKoWK21HXdt2X8Lk3U7bQqgyuqerctvgvGrNuj19/tbO+ij/gy4tWg3AR2Fr9+7fd1Qr6FfNm0GCbuSFh1B1vdoQR4/E5kkBvcmZ/t9sNKV9yT2PxBhJWM8U1etqK6kvf87cRDfZWNbKVUmWnYAmhT3ChgWBacxny0WBV6SmAkF+t7UG3QpmdkFTkmDsJOrdcys1WhLWqTRaVq7UtQ5Wrlql3tRxjEcDszVO8jVrNFu6VtxbzVZPlI50wFYLPKYpod/pHRFuU0+IabLxsWrmWJw7Vpnsa6el/z2vWtwXcz8mSe1LGPsS2b7ketciKB3r05uIZL3TyffQ+R27Jtk1PZZbPkjmKKikq6f04mf/nLdQ6Rsor/o7VKonn3eo6nv/mS74LPh8bH7qXlZ4d7nUEqahgrmbWTQeCvUlx+/10ia3bw0w9+2b56r8dsvQvv3N39sN5pizhYXR3MYzPO8Ivt4afDuKbEUiQeGK3WSzZqetql0NZgYmImB3GwMwqNq+/OHn9n/9+c+sSZ6gGqGaK5ZlC8SHDG4GSmYc981oIlUMKpsa6DLmFoliDBUWqLcwsgh39QXk3YoFcJSkAQhaDf3GtdCf8rqL/faoXLot9AtpnTphGog4QZ0gR4UEUISfA15RW1hJL26HSgLK0ZnSz0QUReryvrHwHOkuBVQMiaWLACTxrE1SXjE60tVtCs5Tm8z0ObgHhDNmMO5oAY9sOJ1onQmokm8Dsl8iCbkjdrmK8wQVDw4ArEFJiTKkDbhB7cbtYBqVquDv1HSV4s46zYZaiCh9YJFDpUyiw5pJ9kwCwThYRucq/VB3BmAOSMAXLFdyY06TmJKsoTrAsxzfypIHOSwqETYFcymZlJRcw3DsEltSukEKq6dkPhnP7PnLl1qDwXBiM7Qx2ydKpiSwbQFuGwAVr1QV3JsNe3U5UAJgHgjIBb4bie/+2YWSK5UxYBOSHeAbLKyubm7spH9qvW7gGpIK+jslJoSufRPw/vpp6s3mq4JfHBskZqy0g92FAwCNgCCFkq23a91bAmEZLukufq1rhsBCTD+gsqSNjeoJ6xQ0HaxSbrZV3ZWKdDMaVqoHElaHiF5tdmJBgp1FwxvZTbF5S1q8QcuVVtSBiKUSuAeVqJfodkIPSigs3NeJ7uyHilEfU2UlseouiTMb4PcF/Lt+fzpOZguB9GdkX3esq3Ys0eXlh3TC2lf97ktch45n3wYhewz7/n5oLe9MKr9LhZfdBRwqkfNem06WeeX3Etue7VbDcnbyUl2H0BoCAkBWiIcTKxcSxeSd5JLAJECwo4lNb69suQxtt5rad7/6O3tzfSPfOki1UAhIdkQ9qo4RruSyfHEYe7ddt0W0tEmIu7N71CVoQ6qxTz95YP/xf/8j66AbCOih5ImM9uJoOrLZFEmojV3djCQr1Wv77h/jUqnbC/lZUEUnzl8cXJm1UPWgeUkSRJC63245wZYKpuzoQRnExsartMNIbILYqTVatkatqmNeRbhhV6yJHBQVTq3hyTZOZkp7cgGiwoVn5UlOs7HYSUDtzI0DTJJkmQQhBZ8YbclNya6eNtn4diI1ESqz0RjTXPeRo21GJUVVTdLk2nJu/JkqA04X3wMvTfYx6FciFSf4OfNN5lCAULz6QK4rqMP3ajm/i0CNGj9cRqn1x/qfCQk+Rrb6PekAIRIux8aGQnSMFW0/gCkbmfyyrItFaAOUeqolawagcNF/LOl+Yq7Y77cdFbpaSksSsAUgFRDCoBe//uZbJZTh7UgozHrQtdVqro2Iq+vAg8MhHQStC5GHy43djCJrB2zyqO4q1qiXrdtGdSSwKJxLj5L7aDKZqntwczsUN7PVagjMgs4lLuzcS6topk0EZH7a6ySPEBk02r60fPk3bTaqmulS+dIeZX1oSbKBgn/H9eMZwNWBliVrSZeBa8ymC58//VutpmRIW1nzQJRe2udWafTUJah3z2y9WFvQ7Vil3hLfD47ibHjtsnLIpy1xROBnLsbATNtFGLg/vbKT2MQ7zqW2ZjGf9T2vNy/eHKosDgXidDVzrOLLvvZYBXgssd412eQVHnd9bzq53LXizSbk9Puy53ToOA59Tl7izPssxbasEHReNZdOPIcueDbb70t+ebuCQzsVv4kJOv7guf4hc4iqdsmuxecuCLRYNitmP8xNWrr514uF2i/jNy9sEU7VBqmWtvbdP/wPe/bquXh1s3Cu+RsISwW4XdFBKSsqqJ016iSOnWZ7JEBH2qecxEsFu7h3Yv/5L/+dnbWCWNaL3XDFVlFkg8nQwsnCZgSvraPpSEgcO7JJqoDkTu4K+VSUzDuYbaGIv9DcpqkWIBUHUmUkM1V50tc0EY0RCF4RHHdb7Z5pNyK1RWVTkY4krT4n5572+oKO44km1CdBL57pSX+Tvwu1+N5OyTueTu6GC5UICTtJPUkV3tbU/C9GQk5GI81H0ZZkxoITPNyxDQAR1gDHAQ3SLG6puTA2rUUFdfnhJSoqGyUuVE867bbhmyZicRlEHyoeVQVV106kNRxLN3H/FL1VzLlJlADEKdJzAtKzeWAm5Jw9Jy1zjl4dUM2sFlT/W1siCL0MY3FoZldIYlWkODKazhRoa1VHl+q+pZ0MQIlWHk4Im7V98/VXBgVuNV/qc9CLxFGB9UYQWjuObUEmsZoD1hxJOo3WVtrBoZspqfZagVCV54hPzxERwFy2ouOdTuc2Gk8lIxa0AyXds15P6kK0ZaPZWOcaNJwIThnK/c7GiYTHmnNvCmBiO6uBEt3ubDzCI4/WoIN90AiljgvDqdaLWbnWHr4nZPOyV7okOp51/iyUMo4etYYFJ4+kowqIh6FjqVbz6q5Wl3P5bHRr83DqXLwiLV9oFACS5rqmEmWI25aSrZOcoFei6V93SVjZoHwsIRyKmYoScYv/UJI4dox5VV3ynmxhkHe86fP+mKSXt17Zfzu2PsfWc9+x/a4bj73nn+bZpS/Mvkru2M1yLMEd2sXklaZ8HgGHwMPDkUDTtdOMEXP8jADHZwumvpxrPoS9ClkOIVtaiYPXL2w5n9o6CqUM8eKf/96++eZfbTyLFHzxspsjHQb8eleQb92UmQU79i30A0fuMcNzbUo3G60KeVmw05Ou/ae//Hf2uE/Vxb/tbLNY2WQ4tdFspsqN2ZFsZOAvSanD3lUsBAgqBypVNWO3JtV5vk9Q6/jBlSYo4IYVSD1PirReaTuetBwUoMq3YNaq1T1oI9orlwV3XiCASYWj1bTTi/PYO8+pEpyPk7V9HlpAvYXvkKI9dAWQeTuhSDkwkbzxuI75cSJ4x6opa3bUq4281wiQqOnLWYA2YTyLgrsmCmECaKHdFfO6aLUloCQqd6mYycusYnVoBFR2VKWxy4Rb3sCn89awgl0MZADYwGbCtWhYB59BCbFK9a5GHPMxb1dyDiRaXpu0aZXwdA+sLZrP1JrFfw1tSm0oaiUL5448BaAh1KnR0vZKVQofVG7lqk0GN/bds9dCWl6+eSu/twkzXSqrek3HTtVEhTYYTbQO3U5gYbSxVrNps4jvdt3LdlC38/NzzeHQv8RvD+87KujhaGbT+Vz3vCS8SkW79/CexBSmI6yLZhZADq9C04ASAoy/4DJ3CDLDl4PrRxKLaQLT6UT3AvcL5q293qk4mnAheT/kdY5XAs7S5KQqL1qv3/cqu+RE8wLJEAfzkydWbbZ1b5GIUcIRerlcUesXysYiHAuYEk2m1ur1dUwy7kWnNXbB4LPdwcM5s4mRbDbgZhNFXlLal6SOVSwfE/yT4/ifqTKzyS4dR/clxGOzy2xyzSakQ2uQPqdsTD+WiPOOPe/a5FV02fd+r4Dax7PLO5m8yi2vSsvLyNkbJ31xk4NM/k199xgQ4ZBiJ6eyiwSs4EgrF3zlQeR9uslV2S3kbwcCs9ZoCY21iKZqQ9F2GqOPOb2xdu/EBs+f2q9/+V+E/IMgzo6WymscueI+cyBsaAiuAEqYy4Thyr241ALzyg5INFJf/W5g//Ev/hf74p4TYwGVDAdjOV97dcR8Df7aTpVHImKbnC8Pqath7ARRB3IPj4y2Jg+0JK6oOmPTVnbiqGo4IT2ZsazVTuJ7VIVtfYeuaoZgJAAPO/+yNaoAZ0p2enFh7aAZA05MaFJRHGJXBZB3mtswo6OVVHb9StCJSvhKoF7JSedS5uIOEpFB6XYjVX50JRFLJhiyJvO5Q9ZltgNiFWcGNjU1966Twazk4Kg2Nqre3f2d3To4SoeW614pV1U1KUHHACMR+zWjSugWStGaNaGuT6BWJa3qzW2BZPoqvh1kauaSboXD+STXkXuMjgK0ABRKkA9rMieF9wX4A+DGfG4nJ0hgRQ4WQs2n5E7fvK/e7thsOrDnr97Cm9DMGODSWAIJa2vA51ut5JVIgnzx5q0oCBdoak7RoQQ0gnEp3op1q5XN+icnbkEUzTXr7Xf7ssd5/eatg312ZgGWQ7azXqdt/dOejceh3V6/tUa1ovWlS6Df2u0UJfpMBUiLuN1puxvIGjNZr4BpcSxmobVaHavJMQG3CCgZRVEP2HhxfLhEcKW7nb7cFADs0FWAY1euBdbsP7JCpaYKsVJra/MC0rZSwyy2ZI0gsNlkoCpvNQ3180qzqc2jRKBjPVWeESpOsMLacEpt5z3d5lh1lX7toWT3sQntY6u7Y8e5Lylk35f+3uwxH0tYhwqTbPw+lKSOHWteIk0n8Luu9bH3HJzZZau77MnvS2B5mfjQRUhen7zGwQ2gIsvafSZagQQZl3JyVJX866SH6TvIRCuPAIWWoVBkJKa179AX0cSi6cCi2zfuOjCf2y//2/9jN4OZTcKF5jDT6cJuo0SpxT9zGOLthtal2WROYCQR7GT6moA1mrWK9YKq/cWf/aH9/PPHavSNhxO1VZcbHM4DC9ixSkuwbLUqJGM/l+R8HFUJytFbR5SNmhtRTWwQrHYVfoAhBJsJc5ft1sIZSMKt4OKgBLU5kLxYQYGdZAy4heQnrl0MSmk3G2pLBUHLOm0Ch2tryoOcwBwT4JPZKFqZxV0sGRaruiQCzHCr1E4tAK4gWbBmwMDdDJVNSQiqkZnnJPJZY6Uae9X53FE3a+KhF1eGtKh0P5D8JLDta78jaeMbCGiHShNIvVT32RTFSjJxC0k8TFQ14BrG9kEQ+aXNSZLTwmwlRACfDHSsFF5I7klnAb0UCO5LZndzmy8Xul25/0bTsVUbVSnxE+hJeM1ez+qVgtztG0hyQVPg3i0VLJyG1u62RVgfTSK7vsF5Yy5xhPmmYLcgOAPnt4FSbLWbtlgX7PJ2YKftlqgPPBuAXkATcz+dBA3pWrKJolJWe3y1kZkrNIRriObzpfXabVWzIFXPLy5Epn9z+cbm05nug4JATe4yzwZDs8ZiUXNINC/5fNZBJP5oqe7JYjpWpdbsBKKTeHvbfe9ovQqwxEpvltbmXuv05F5BhUk3AyBZ0L1n1VZPCRb+HWhMxg/njz5TJbwIJ3Irb3KMO9rDbIrq1miBTN0KyMTmkeeVjS5zaDRCucbpzfRdkshdX3Mo/u37jLykl/zbvvZg+j15HbdjQT45lmz7Mlsd5R3zvkR06DiOxf+8NbhrIs5LwIeS4Qdrl5ULSy9MXiWX3Dh5wqPfKxtjePuhE9n3nvVmIc1Lt3WhN+8KCS4Cncy4vJpIWhUaSpdAqbk3mKAZSCuBFCuXbHj5yqLprS2jmWZ3zdLOfv23f22Xbwfi1CFmG83XNl6yC8ezDB6WSSoMCTICOhJiiXj1KpYoYi3qFVCQNfvzX/y+/fEPP7FVtLDl3Ku0WrVhbe38vfrCydzh0G7h40Ruqhd4Y7QlnW5A8uChFtiDIA18H+CE2NHOYYsW+O/RdvMqhECPTBYVH9qb/JaruGYdRbk8o9YhWyDbWTcI5KkWNJ0fxVqqUooBB0oiscUPBVXCaaLNJQSc2rlegrk+ZkzgZsMhuxxvmSYmqLJRmszUJpY9DLQGJMpi3UXdzNoqxBw/5pgisXsCxh2dZMq/CaBCEo+J+yLJ60nzLYiANrQt48QPelPHysxV80sqT1wU3NJJM0tRRFZuCKpq1TdeRGfOZxlh5jrXpoLzBbIfQs6uecuPz8Cu5+TswuqBo0BR/xDZH/m2SknedVTbvJZ52tvhQs7hs8HQSvWaJ7CY9D7XvBn6Clqs+AN6NYU8HghI9C/h5J13AmsFDQk8s6mg5HX+p6NsoXrQ0sT+9aTTEIGeVvHZvXOLlpFdvX5rlXLNgjYzX+TynGrCMTI3C+dLF6HWeTqvFUQtAJn1ZqnvAhmqVZUwgJvHMstVy7IOinNmHZJdt2+VOomJOWTd6tW6tc4fWKGCjJhZo923WvtEnQz4h412T9QO5nZshgCsgE7meWh1oTB4d0FelvW6nN4ho7e7p7Hx83tB6LsmsrzXHavOjv38WALMVmHHio1sxXTs+7NJMR17jyXuvES8rzLM5o1s8ksn93Shk23HJn//2Mp87zrfBaCyL8Htq/SOZf3kYPa9zhdjLe6cbupY+9FlgRxdKGmnzVo7OqlAoLYXa08iCs2uULr9GFnWG3pgb189s+nkxgCcr8YjqxQ29uu//S92dX1t0XwjlBkP9fUEJ2qv5KAHgL6sNmsWhYjxxtqSVHZusy0CLe3ARrNkf/yzH9lf/MGPbTgc6cEM6g3rNAIdY6I7mVRKCYw/2TgAMVcrMCZk83925+6kTbJziLzU+eXL5jNKAi+zjiThKFHGJHXXa05BrQn4SqSO8GNn36o3LQiwjaHt49ZDCURdVbN0PT0RiqdHQiaQyl+MBExAToSnQRGC4gO5uFZ1wHn4rMuDILwxKarEuptySSgCCBGe8r2DQ5ykBIVXHvONQMKDAyiTkIf5mV//hFzs5PzkYZJlkdqVLqIdIytiMWsXz5bzupIYSMyViPXcbxKWBkspYWgsciK1yVin6WyqmRVcNlTQyvWKvX11qeR0dv9UldB8FkpmjEqURIH9DdfIFUa29vpyoMp8MhqqTS+qCX6IUFvEdfNkK4BOvPGg9Us7FKDTaDa1oFqxTtC0bq+n5KdNodSA5tLAZONGG3Q4XVirihxYSa3yh/curNEJ7PZ6pFYzHnhy5JCeqZP1uU+gYHB/8nMMadnEjAYTJVER/pEOq1as3mDNIOJPxdnjvVShraCmrgQJutHEsqete4fkzCy4c/bQKlANIJeDwAx6qjKp3tqnDxUDwulI924yP1zPQ6sHaIMGLiYRO81zZXCn6AK8YvMSz4Pz4k06MB6qOPa99y4J5tj3fkwwzzuXYxXasYoxOYfs/9Nrc9fq8VBCT5RUDsf9D2kh2c/LVqd5x5jOLx+8PutUnnfx8qq4QzufQzuSvIPNZnTf5ZNwaH3ghO2akrEYVfx/N/uczWY6FJCZXoEA/lrZYjqzQrWilp54O9Waja9e2WR0a5XC2sLrlwqO3/zTP9rrVy9tMA4togW13EjvcrMrWLOCmsSS5h1jFYsiZmZUFl41EPwIrgKoFLEzKduPf/i5/dWf/sxKccKqV2vW0NzoHff6gzmCgjUPqmYqvkMVCITXS5/RRaEpoRT0WJMYgaqqg6CHW4HeG88SmT1JTsx/TuvU5bxIUrSwAKJoqKEdvFTtQfrVK2oFSVlFFkMknpL+LTFZ19CfEo92qGZcjtyTlqaI8K6wTyuMhOaKJo5sdGsdyN8OUKHCknamTFuhcRBeK44ClVWLV79CdGJnENs7+XHrAsSO5p7ApRNKxak2pvMW1dYslhzII6NRv6fUBpcsGssUuyc4iDSuTj0Z83rmTYluKTw4UWBifqWQshF0ARRdVtbotWx0M5SnXLffkS4lxxNOxmpHMktNOG4ANrjWtAifvXojQvV0gJrPWqAXgCt0EdhgIBP2bjO0NXHVprOZamBAHKxNp1lX25JqU8+ONmROyeCaMRcE7YgrAi7ttEFJqg/un9tysbXrmyurlNx+ibkptwzrT6ubZBxGkcAmJDvmbaPBWKAuqinnI66tQYcAInwsAg0KleNutQNtsGhoBkEgZCg/47gaQVNt5qB7YZXOmVmlaUHnTCR1dDbPHv9AhPLJ8FotfYxdBcKaz3RvQD7XBi32iky6IaAzqfoTV4RjSe9jk86xauiDFloKkXmoFXcsMWbjbrZK+l0r17zu27EEl43lh/5+6LiyyfrYuu77rLx25gfXIK+Nmb4Y+y5M3kU5tEPIlrzp1364u/K5klB4aguVNPMR8CH+lT4BdtpCfWGJEreWtsuFlEokmqvu0U7zO2SHZsMbs83CZm+f22a3tNuXz+3tq1d2eTMSOhDFlOvR3FCBJBAIWUewguALv0qwZuKhK7nwi917pQQQpGw//OKJ/Yc/+al1gGrHvCRJDEPWVlXi86R3xVaCeOQ1kg5zSS5+QUkgaSBLJcubuEjTecbOCJojQYqmWovl05KEKRBNjERMvP9kd0cLUbJUWw32CQhUPgz2RbiGt6e1p6LyFqsqvLK7WMtWVkHM9TnfOamXEDL29qUfH8kaYI1LuVFl00YlcHI2jqzFr88TVEHfCTHbZ1uOCE1oDLgPeAuSc1kvQ3G6oogkQHvWk6ySI+cgErpvMqQoUym42kjNgx/zO81dcduuA2wpq+UNcVkqpHFwoh2+WkXvZqsEcao+ZlZ8PonF27cbtSvbZ31JiV1dXkq148Gjh+K3jSdjnQtUCT6b+1vFJmuy29qrN9dKskvQu5Opjcdjh9JvfNPBScA5REdSFV27Jfk0tRKZr9aq2nT1OoEDm1ZroS+ZeXNPg468uhlYp3eiz50Ox+K50SHptloWNFs2mI5tHWExtLFqHdFmpPZAwzrQh82gZuZmAplwHw4GE1X4tDhRU2FWTDLje3XccSsVqoEQnkWQtHVpbyYt5qDdUju6GvSt3OxZs31mQe9C14IEF3T71jm5Z9PRrS2iyBpw7OLdl8A8zZZ2KVwTtxYKNT/lfuK+Yw6bpSAkie/D2OOb5XR8SQdi/n1fJXeswvtdk9BdPzcv0Od9576Enhfzs5+Zl/z2JfS7JvrsWh9ap3Ri35c/Dq2DtDEP7Xg+dreTd/Mk/5at4Bze8f6XA1PQKIwfsLgNlVy3kwIAACAASURBVByfB3GvcpLAJvUUgR24sWObz93GZqORq55Ly9hFmG21sOng1jbbpa0mNzYZvLHR6xf25uULux1OZNpKcL6ZLIWCZBbmR1iUI/lqjTNBTFyN1VqYMDH7aFZLFjTKdu/euf3Fn/2B9Rp1aVlCcJaMMO08VD0qtFW8ZSetTJ0JMk+kGzXbVOGJHkCgpUUYt2LUpsH6J56DJbqTBB2hNNdbna/aq6AmNYvCFFVGdrFKSOxBp+qN74WSUFJl7AmN324QSrLjz2pjWkFgAnnvgSzVefjyiOzLWYiaAHrUExy/hFyEIvEuSUEqJ2G5DqfnSweXgLDTzNC9hQSQpGoUqXu7kv5iOJnZ9dWNAEXrUlWq+aBuIWtLsYPjYR1kIleU6PJ6Edky8gqstF1Y2VYC47SbVUH8mfvghi2H9Lgq9KKO65Fw7fyeQ+mfYwGhqAQQRfp3rhNzsEYHCkLNri6vbbZY2YOLM2t160oIuI03kSerliUTlwhsowk6Dpf2+s2VnZ327Op6YKPxRM7m7H+Y+1GFCkezYwO2kEMAYmnaTCCnFqCw05QwNFXfaDRRsuKeo/3O84HmKxsNVXSaA9IG1uoLiVkLGja8upYyDdet3+/HpPqt1Ehmch7wakwJK2jacDjVWmhWBkG9WFR1yQySgKTqGf+9Rs3lzUAB82zEbiDJPdfp96SYYpXA6s2eDF3r7a7tyhWbT4Z2cv9xzKFFzLrhQgeSNFtKEpAbhpkd3Mo10nryEHTfO/fD85b2xwT7uwTe5DXZzfz/TNz82MSYxNVD33novLMJ/tA6pWN5+pzTxc+hijB7HNkkmz33Y+uY/a5Dm4MP0Jh5L8xm6LyLe6ht+X5xtITvNBl1EiJEO+rNeR8+k3GkJfXQ93da/nmaxmlHTxVIUkhscOTrZjsb43AsySwg0NzoRUmIReHINsvQtiAzb6/s5s139ur5U+lj4mMXIWsVbW0GinKNILAjJqfhysK1txklWSZ3AidX85p2s2LF3dYePLxnf/Xnf2h9PdBlq3Mesdp/os+hThkzEVphtOyI66iHUFPsSoLiuyKIr4cakED4l0tbrbGxoYrz3bt0M5crKbtQ+Djcf6n2HEmAnS4uCgrkMWDH1U28Vap2JbMkoUR9rQiMSXXHdaDKI8FqZ64ACV8vFtpN7F4ESsDpHBBFyRZx21LHJ1dwjhWgCnNWZla+1ZESZ8XnNBLALruDu28DvB2LOwSgosHNrV1ejW1VadnJvUdyFqhj+WIOUhI5f75QZYYiCWa8tBnZVMh5QePPrd1cvbE6rWO0IZcLC6pm3S7gjkCCytU6M2DOtargvaW6VUORz/GqDh4ja4R9lG9Xtu7LhkFqo27D27FkxfoyMi1LTYT1jcKl9fqBFEz8uSnabDyVC8C/ffNMkmDcG5dvLuW8AGVA7TlxSjF1ZV4GdaVp0yiU0k6FFnqtYm0qMQEz+l4Zcu+VCjabLWxB+69FK9FEsyH4y7C27q7fJAp9d7Ekb7/VYqUEyAyOawUqllawZnMNko35661ogwESbvDxvL0Ld5PjlQh0DPsnyTET5qYjcSZrAnWAZag2EAFoW6V1akH33Ir1lta0GbR9tkty0/Ps4gFswvhz0sXge5kFujxdUZsb5ykG2ngJoRvTk+4SzD824eQljPRnZJPhvqB+l0ouXb0cDO4ZMnteZfS7nGeyftlzzssVeZXWXarIux5Xdi3Sx/a948uSypMXfMyuJu+17088PXD04KXgHVvWuHCvt8kSNXbvv3Mj71MfiD9HmoY7zQfY0fGd8ukCNTlBLqwZa2V6cJiNBhbNbmy1mAmsEF4+s+s3/L6029uxjaZzSSUxJ7vFYmZLRwz6ARqMG+lhUpXwnSyyz7S8zVQiAJXL9smnD+x/+5Of2nm75dJVmjX6L/CPohXEqhwybo1h73FN57Mu7985B02u32D4cUvAGWBm82ghIvwcT7UtihYEcWo0nz3xH82VNnASt9Zq1qzX6bjbdAw+oGWqG4W/cy04n0rR6jW80zzhUe3R2mRt2ZU7f811CEUH4fypGgHKzJkbcrxr7aR5DYmOAChOljiEzk2jTUbQJZhDg5DZZmx2SyEg0Wrao5r5kVymNry5tetRZM2zR3Z68UAV825DNTW3eYiUmu/saQHSgpsIpLS22XIuLhZJBcmqm9FQ5O0ibeWdy5rNw7GUP9DSbFVL1mu17OwUKTX4hVULWlxLn3vC/yOg4m4gsM0MvU9n582jidVQCQmaquSvbobyOYRcDsgFmx2uHTMv1pvk7AAUr4QHk7m9vbqy+/fu29X1rY1ofZJOsNPhPl/Rdobgj3pQXfZUbMhY5xbzuhYuAVvd97T33rXvo7kSL3w3ktLN7dQqFVc42axnEkMgaXF9xKubgWZkfr20ehM+KFVZRSCZ69uhnZ6eqF0tB4Nm04n1c3d74N6DoE7b3jlubBjLVitDLvdnmmRJogSV7MmOdS1Z0D+1arNrrfY9Cx58que1DPGca0U7sta0IkLoGNNqRl9WcuU4E2UWuhqcI+sPx7EVoLQCQjtU8k5GBHcJptlOVPo9xyqOvM/f955jLb/kffsSW17Af19kvI+/ed+f/Fs2KR07v30VWvZz7pK8swlq37XZl+TTLc285Jp8Xq5c2LEbIe/iKNHEIszvf+5zG/+7B+H0hZPgcGr3wU1PIHGDyvcadslipE/E51HOg+Jm5wZ/V3XhfRaGaq0QCNiJB622evmDN89suV5Yo1qy2atv7PrVC7t5e2nXN7c2mrogNAgzkt1mR6VTtnm0MpxlqKiY6wGk8PNwzpe3mXyX/PjhPfvFH/zYPj0/VW0CV021phTpff7ls0UXtGbNaHfqHJm/yWHbeX6JADDtO1pxo3Fow3Bli23RSs2uVZsM+tviTCF7Ja3D5VJVCYEHkjLWNMtoouSOticzHVV6OqaENCDwtnbEVaxZGmUBVoB4c26S3oLoHXvDqaqNdUm1YyUxbRydupM6C0kNkeGViw3HJGRVeHGim6vVyAzT55OqHqmgtBPyRMnaRNHYxsOhDaKtdc4fWv/k1Erbjc3HI7kLQLFglkVgozX5djh2In2jbDeoh8wXFog2AhhmYytRJYDFN8R/U/tNybggRCMuAZvVzM7a8CLrdvHgzLoBwsYxTSImjqvVhx+heJAkFua9c6EyCaqtoK52JNX26Vlf15UOQL3qljOcN+uEmwLnDh0BKbrvnr7QXA+D029fPFfSaWgmXBVnjw2N/PoqZfkusgnjXmzUSvpsZmEgj5mbDW+HmuXRuhxP/XmgSkQeD/9GqAK4NjTrZTvrIzXGxoDnyEnj08lUzuhUiMyo67VAWrKot9CORcqOalHI0DXJfqGNUw3Hj/J7+TnXqazomVNVViqpiube0mythFlx1Vr9UytXm1YoBfbwy59ro0LlTnU6uHwl6x/uN5JdLQiU7Fg/uheyvMJGKQh0P3Hv0B6WcAPKRHQeYqUl3xF+P76kK4Fst+p3TXTZYJ9XXR36rkOBP/1ZaRDhXYL/oWSWxNn0a44dt1fyHheT3+nzSle2yZ8TFZdDCSpv3dMJel8yzVbS/F3JLq/8vEvCO/aaD38eD2EO3GiSaXonNPx936kk6SUnkhw3QYMbmWAtDUV23Goz+fxnOp2qOkGPcPT2laDjdCCXty/s6sV3dvXqlQAEt6OZZMOQYBqErtUIyg6RaLkf8ABp7uENVkerMRR0OahuULeH98/tD3/+e/bZ2Ym3OmmHSWHfkXe+IfBNgJPjdjGx2jlrkqIC0LH2RMHunSB3O11Yo3VirdN7FtKSqhWkgKJ5BBD1eSjOFu1DieUCkQcSr80Ec86Ckn2psFFgAxRAgECY2rUE/TVlJK9KJt4gsPZms6agBB+KSo9KlxaSK5c4gZvEnbR2Cf4cf4K+RMiYJAdfjH+nAkD+TEhWvd9Rk8wHlfAEXHGeG9d1OqHCWVitf996va7tlnMLhwNV4GhQYuhaK5ZtwN+XgE1atl1tLZqOLYIWIfuelU2mEO9xMGcWufU2JvdauSyBZcS4JayNm0UDFO8K0zf76ZO+nXY71mwHVii7nyAtTFCO0Cs8yCItRuUaqqLF361SRvNzZePxzNqdltUQPabaWi+s0+0KFDMTaMW1TZm9sUG5vBwI9ML8jO3Q1dW11gSQBe1ZWems0c5EkJl2Kt9tUlBhs8XMjnYdiia0HLnfSKy3w7HRXpXc5m5nV6O5nXU7StC2ZSMU6Fq6xJk7JsDr47yoCOlANJqB2sOL+douLs70HAFYQvbLOx5bCSnU8bSjisPep1lTxcgNQxtTbXV53QUuiRa7QVQKRdEmSs2eFRpN6/XuWbnVV/Xduf/QLl98o/NoBG21KCt45UlOrOESbJpB0+r0Nrva+ao0EaT2mZ5TSEi8yM59P9ntSzqHEsOhymVfXD1YfWRaj+nvPlZN5R3LoePLq/4+Jqkn55FOrukqLa8izTuevPW4y3Gnjz+71rlrlSS7YzuId6Vgjqhp+ibJLkCyW7pLYkwqszzkVPb976ljQPK9iqjKndgdspPgzcO0jHBL2Choj96+USsQ9GR4/cJuXn5nly9fKCFOpjPN7parnQ3nnuyUdAjOa1yaXaB5ufFKLflFwoO3dN4O7Oz8xH764y/sy/vnIv/KKZvqRS7gCWEcBCGtQxCYrvSvnSiyYuu1LHCurwbiRk3XRYvwWWsjPbWwT+6fWb1ctGcvXsjeh4DHXKNVLdrlYGJl5iy1qg2HA8044NBh8QJ8HNTdZDa17WZhp/2unfT6SjQSbCakYp9XdT4dSb5RL1qrXhVsnPcza/HA4ijJSoUZj1tE0JJz/h5tZIAnPqvjmNfrnRRHqByiJeGGBOwIW5YFUWOQr9ji0B5lTXCmgPc4m8zMmi3xsSya2+3tjdpsN7PILsehbco1WxbK1j65sCdf/p6k0n77m38wSkSq1KvrG/nFcQwcFyd50nbZNkSUWWO3ElpbQFLH/Xq303mfdgKbzyb28KxrD05BCTZclgpTVSmUoGTimys0UOkY0M7ESghgC4F9NotEuO52A6EuQTvCVeuf9oVeVHsSlCOydgtEmyO7HU21cVthxVSu2nAwUlXI3AqEJ3O8RGhhNAkVvKl2gyZzMdDBdVvvaEkjpeWzNzZxDmjivi3Z2xEEbwjdVZtOxvLIA3zE9eW4QxzWCy7mkHAuqQxpXV/fjoXGpEVOVUt1xk1BveTzzIWq00U4t06n6RxTXXNcC3BOqFoVZ4oOAtZUYmzWZtrMBL0T25VrVq13rHX60HblujW7JxbOxtp8NIKujUc3VlXnITBsfjhGuH60Qqki1cbU7BrQlld73rHfKvF6F4Eq5D0mIC/If0zAzYtvd6mwsvFxX+A/xlHL+/68lmK2YEhXSenPSJ97OqZn1+nQ8R9av2OJ+y75Yt+xZDcI73LXXRVU9n35sTLyYw5aYJVYBuzQifjPEtUOApbvHKWwQZBYuKxY4mTMA87DywMxePtaUla10tbCmxc2vX5rL55+a+PxQMH16noqigHtStqYzGaYicENWyE7JhFjl/FKdCEJlswjTltNOznt2k9+9IX9+NF9R0HGfK6YE+2tSwV6VwERgEOBE+BGaKPrW7u8HdpwVbZClcqqroAlj73txm5uru2817HhFHDCVjt6AmZQKdvVLPIHfb0VhHu3XdpiMlI7rlNv2HQRibuGrBgJ67Tbtm67E9MH3A1ILdUKoAVsg3ht1frdluZMwNep8BKwCnNQEC6AZeSILZSlW+LgX8cslWqFYI6eIvyxTRH9SBC3nC+ecFtpccLvktUMYBLmk+ulzZC9KlSt3mzaJpzZ5ZuXNmSetDYLS4Gtg471TrvWv3hsZw8fWdCo2Zun39lX331tu/XcosnYvv72td2MQ2lCUrGQZO+fdq0R4Aixtdk0tCcPH9g8Cu3l5bUqLEQCzltVO23XrNdtC2lLtdyHJ8dx1iuOyqSKhsdVLtl8htr/WlqqVHFOzfBuA9U5SFFx1zYrUSEAfjBDZR3wLRSx3go2HE9sErqCyWQ8VHUFB00muM5qVMVHNdeoN+zV22slRGBNzUbFahXWEYsgWntOc+G99Bgmod8f5ULZZouljSYzXVu5hiCKUKcaM9kVcS2hNVDtuZSbV971BrqfzuuUb+9mY3BJAYNxcyFizv3abjU1S4U4r2pOmxmXTWvW6up2IOyNgDZ2PajScI265/dsu6sImdk5vW/FRtc7CBDbAdEELZvOJqru7z/6XJJ93I+03JOKjuggRSJAUbSB8euLO0reHnePRwdpxdzclH7msRZftj13rA1314or+713SbbHvntfEsxWsenP2fe9SdtxXwWcruqyn3Es8SVJc1/y/X6x86HeafZ9eVV14a//+q936R5tOlN/7OLn3TjJQe67gdK7BqmCCPjh87fDv6iGfF6R7HqS1/t8xHUtVSXCwQGCPo+U6FBgt0Vo4dV3Qp7dXL6yt69fyAh0MJhaiNUPIsurnRIfRwLqTbp7kulyeH8yuyOg4CAAIu78vG8/+b3P7Eef3BOIYouaPkP6GL7v5+W+dNLsBFUJCCMMpYL/4u2N3a4Rbq7a9Wjsfm4QdWnEMOtD5WNXtNYJgBMS2s7ezKbWu/+plYpV+/Y3/9WK1Yp9+sVPbBeO7fWLp4JucxKtRt0+PevYdrW0WqtpjWpdPmg4SPPMi8ZFAIBnVwWgUlKwatdKAkDQeiIJIn9G+0475JiCsKXaxflg5WusduwibmFigrqGyuGEfPjHC9YWSTPQm5u1KBCyF9IY1CHyS/Qky3WbTSY2GtxK7uoqjGxd69inP/2pPf7sM6dNbLYChhTKNXv56oX9+le/VOxdb1f2+tXAnr6+8mux3WiWd97DFsjnuXgM/vizz207ndhgNLJwvRLJe7aYW4dZVqepzQX2OTX5B+KmQbvVSf5cTQAxbLi4pmy4JAenSsf/rsSBB9xyZecXfVXvBH8BhtRy9nY16iKT6dRuhzOJWlP5jaYT2+xKgu6jxILYAVWbWoHNpr29vbXlEhdwWs1Udo7urTXb4tthI0XLFfDUeDZTC5nkQIifMmNjTiu0rVknwFl8ZyWc3WvutkBCcO1Z1yjFHzCmV6piY2bGpk3oXVwWRgNVhMwZmduyeXHRane713lXXNCbNWp3O+JUMitkntjtn1ux0bCiKroLq7cxpS1LszVxscBxYjoaW7/ncmBsLmiJEzf4TBnLou7DxnTJ9arHIwf/TsBbcjKRskK8dd4jFr0vbh3a5B+qqO66+T+UcNPHfNfPu8vrjsfc95+Srfb2JZu7JOx0tXmXY8h2D/M6i++qubgTyWs+4NmlX3BscdKJbV+CzMvSebuC5HUgvPi5y4J9mOyyf1eiU4D0HZwoB6oKmPV460ZiyvEuj4cWdBeO07Q9bTmz8cuvZAJ6++qFvX75zKYknEkkDhfu1+PZSlJcUmtghAMQItGhVGXnA1k4aQz52al++ui+/eCTh/bDx+fWiG1KKJmk7iLpLifNb7culIxiPKg7uEFwszb1PiHSnl3fiNs3nM6UcHElALRw796FnZ9dWP/eA4nqPvv2GxvNQwFITk7OlNyu3l7a25cv5V/3yedPbDYe2Ai9wGhtDzsta1dNQfHk5FSzTIAKtJUEHqFlayQPBxBIHqpcECcNMAK79CrBSo7psfuEADsb2zEDZLa5nKuyQ7INUWQQmMiu0RaGu7jYwleEHL1Sa9KWcytsqc6dV6c5JsT7otnw+saGNwNB5yM2Hp0z6z75xM7PetaBjAyAAVRoDLa5vRnYP/7Dr8R7qzVpxy3sxSVycAuBiBC8bjchx5dtCDKzXLXff/ipbVDj2LlbxsqKNopNgJuVqrUrO1FLICSIh1iFP1mOHTfMKrE9DvNIGehu15odoRnp1BV3uh8Mp9Y/6VmzVlbF0Ww1dX9xD9HupdphFvny5Rur1Rqq+ElIGLBSRRHA+TObMXh7eNsxEx1M5wJ/tFHAKVNxgZLl/sfbDtpmQdV8GCKh55sSaWUOZ7aFiN6qqKXerFdEDieBME8T6nSOq0ZB90JSKVJJMg/k3qF7MRmPJTAtW6x5ZFG01LXReVPJklBrKOIwV0Naz4FBzGZPTnruk8fPCwU7v//Yqr0TtUKDRseaJ4+sXEV2zJMlrWjNtqWJS9WITqab8SbJ7l0wZJMKAEjgKlcDUoyIfQrhjR5KZulKJhtgs7Ey7+fZGJmNk8di7L6qLFsFHUsWH5M49yWn9Gdk/5w9zkNV47Fjydso5CXAdG7JJru8qlJrtm9m97E7mvSFzC7+oYovvVCOxHTblez3p0/4ff9a36TkBoKThMcDxM6NB9FFfONyt1AQz44WJ6TgTTi00etvBSW/efHMri9f2XAwjOkHoC83Np65tiPHT8LZbAsWSYiZeYrPf3iICHwgytqtlv3ki8d2etK33/vkgbQCNdMhq9EjFAgCJ4C1jccjkYNxSxjeDO1fvn5q0Xpn/f6pDSYj21hFXnYvBzOrd3r22e/9wJ48um+9ACuVuki3KMX84y//xubMvSAsIAA9X9q3T18JVYjCxoOTtj0+79nCSja4GVizUrcevc9VaJ1GzZ48fuSE4mrdNUhpT8GpQ82kXBC6j5eLx9VqWlMcqaqV8TeTtZK7UQuoomSHWW5k62iqakctWhIcVd2uYBEt4KL74clol1lSOLUSyV8B3WcvpQqAmqk9++qpjUahixoHLWvfh1/H/CywGoi+ZiDFFCE4aa+tCvbbr762p8//zVqdliDqVJhUzkK+UmGXyprRbpYF+8HDB/ag0xJQYzabCHRBMG20Wy7+DDkaw9nizgoAWlibEvB54PXOVaQ9TsKDB0dVKy8F0WJQAvK5FZqrMgZeb+z+WUfakZwDPc0ETAWoiE3Ey9eXtlx6WroajN0Hj40FvoJWsqvBVGsEqZtWJBzCKlw7HCxi2D8k/Q2qMtxwsqCi01i16Wyu5AV45/Y2FHWk36oq0ZEY2FSJWiOVFESlcVBwfVA2VCQpflG509qluoTLyKKxgWDtSNysB/f+CleSQlHtTzanbJTKFQQKalai2xAEVqi6qAHPyOn5A+s9eGSzcGq1ascqQWCt3j0rITpQwq4rEuAkZK0KBWt1TrSRZL1d1s6BJ4oRbCIQfG91YgK/o8JpMSdrno41dwnEh1p4h5LXscT3Md+9L9kc+4z08eUVIndJvvuSel5ll+SBu3zux742+cx955yXIL9X2WUvysfoYu7bidz1BknaD0lmzvZdOYHvL7Y7SHvr03fQtC7YcSbAep/fIecEOTm07WZui8mthaNLtTaj0bW9ffFCHCeCAUFpEoY2XdCqcmI5O9n1FskmQCqAVRxRKACKyGFm5+c9+8HDczs9PbUvP71v9cRBoEDydlUTMoOLItPaCkUoRu3++fXEbtdUkzO1SrFPoW3z+JMn9umXP7Rer2ftdlczPIJVvdG26XBgf/s3/6+VGm0rFla2GF7Zd9+9tu9e3QraPVsv7aRWtB+ctqzYwhiUSqNuD8/ObHxzY5vZ1B7f79kXX3xhlWpTnyu1/0RvsYA7esWqlYI1QGcGdc2JgLZrRiIbBHb8FYf2o7S/RulkLnL5KgpdHxPuIO03jEGtYtsSgc9bnttoY6t5pBlbrQ75Gtg67gYbu37+nX391UuLrCYrn0a76xB23NV7LaviZ9bpq7JTc3gHEKgozcjf/PpXNri9sla/rRbpfDSzJTCJCtVIVZXI5+cPrNuo2FoajAu1E0HsMr/Du7AOObpgNhxOrLBZWqOwtZ0cAdhdgPIjQNN296qCm2AeTSViTmuaewOUb6vV1P03m7MZWdnFaUeCAov10tr9rkA4es40r67aYDy10WiqCoRKj4TDzMw9CysSJmevxaZnHEUSBWC9CfqnPe6FgjYecC+RZwNhKzWcUsmm0A6ipeZjb26mFq1Wsgfqtmlh0vaH1O+0AWZsVEwkP3EnAe60QPECpnGVI55RACcrdUwAYYEOLViROWe5Ysv5UvqddD5I/u4gDxrS0cS0PwGQ1EjSW+63ht178rk4hTiYV2uBNYKeXNxBwzJ/x51B6jLLuXVP7ruj/WrpsmUSXPdWZmK+K1ugFCAlmecJtCbKkvN5swH0Y1qV6WrrrknvWIvv0M+zlc2xiuiuldmx70xXtHkJMxuz9yWxvGImryhKzutQUttXyX1vTdJC0Hnl57FElXeTZC/2oR1HOnlxgyY3a7JI6QP+/gVjdgZQgLmCE1alxrKmzePQb97zDp0Fz2seWji+tc18ZPPRjW3XSxtevbDb12/senDryS5a2XAWWbh01QoejrlcwSGEo0VJG8UVORK9P0AHDx9c2FmnZZ98+sh+8OTCarE5qGu6OF3B6QUrKeVDBZjPZvbi8lZAjLfj0L6i5bbc2L1uYP1myz7/wRfWvX9hQbsnNCQBWOdqRZuORvbLv/sfjvLbrqy0Cu16ENpXzy4VgKulgj1qFq0B56leseFkac3uuX328IlNxyObDm9ts4jsF3/wI3vw+LESxRpXB7EpmFEiv4SCStFqxZ0g+syOavWWJLFcw7JipWpNSZJgJW0brfPMNsxIZfa59VndrmTbYsVWzJwqVQvDoRW2RavUGvIbrJa3VqvQ4DSpm/z6v/7Snr4e2+Mf/1hBUVX5Dmm4oioRZLFA51mtrrZnodRwBO1uJ0Peb589s8l0JJeFXRG1/bpdnN+zi9MLO281rcj6x+1L0TBQqZEA+VIbGS4W5qncA4v51ApQQmI9VCp+5pkE94La7w6Z4hiRBWCWlaAT2ehA4eCY6DYQ5Dvthg0mYzvpnwikQvsPVREse2i3vb26FZITc1jAKuPZ3IplR1jy50LBuWUkHSGPNRdmLkuVhgN42eZLPPpCVd0EfM3QShW7HU8sqFbVFn55PZZ7+ZN7joqkHU31+7FL9gAAIABJREFU1G23dO24xrQU63WI8u/bjeK2ot3JsxarCZHkdA9snY5Ta/p3lgtbVdg420NCpyWq+Sn3KE4JbFroJFTcQLZ3/tAa3RNdmxp6mY22ZrfVRkv2VKgJMSiUc0SjKSdznnmJczMLjPUtlfBYbwBZMcjmfQfKJdEkfJ7i3B0LqnlJLW9zvi/5HUqg6WR7KGGmY2a2Wjv2vrx4nletHavG9lWX6fdlc8Ndj+1QIk9+lqxjbgWXYy3H6z/g2WWrurxMeyj75mX9JGkda2Vy0CKfxrvFvPflLRZzEb+5Xbor4dcowcUu5yJoS2h5rRbbdHBt29mtzcZvrVyu2e3Lb+368qVIyuyoJxB850ubLIAqOxmYGccqUUAR12ktkIX7vrmayqOH59YLAvvsk4f2xZN74nJJ7DaR/ALZImmQrY2vR/bs7bXdTgAdlEUWJvnB4wMc0G9UrLAuWLXVst6Th4LWs+uv014Ti7sooMN//+//zS6vX9rJvQt99nIW2fVwZKXNwjo7ACCLdxuBy9nannz+M+u3GjYRNQHn7Kr1qmv78kefW63edWV9WrWASha4vVclcF3ebSwgkAZNWazQjiog3VRvCKwTg7hjm5W1bWh/RfinuXg2bUi8xdfFqmaSvHdrPj9VewxJt01kFeqvnVk4mdpXv31m8x3BsC77ncTqhrkZMyBmNSR0IRULJasHbQVoefmVq2o3r2lFMoOi9VqAUuBKOxLGhuKAa8EytCqalehHzqe2Xk4FvGGTA1BIvM1V6L6CIEk3oBepIEAjwilc6FrIwUGan5DFQcu6rBvdgXLNDUyZX7L1abfq6hYQmmm3TsYTd3aQnFbThmO/F/G2o8JC3YfKhfkXawkXlJaiOg74721wYC9Yq+GizEGrYyEdislQ6ihIePGLZwEkJu3uoNmwp5djkdm/uI/xa0XtSRRRuq2GWthaT8TWSURVnBC4112mKwGB8bmspyTfqOZocariq2l2yrPRanekUhOgYyrRnY3AM/A5QWSCmBStpVhUa7L34ImNR1cShW7de2yLaWSd3qlZiQpwo3VAPBrvunbvRDxEkluiN8r3C6gmLc+yQFvSnE1VcLSY3b/xvcrRvvZYNsEcS1rHEkj6/enEkQ7ixwqNQ9+RjeX7EmQ6zvKeuxC9PzbZHqtg8zYYx9bvLufzvcou8bM7trDZRJbN4HnZWNn0gLVF+mf7aAeHkp4nSFcbSXZnci0W2sp3bG7O6fJk+NyR9KjuosvnNhi+su7pfbv65it79fxfxJW6HYwVaKLFwqJVQWoTJJcVlQ6VHUENg1KCQMwur9LyqVbt4rxjp52OPX50z374yX1r8JDFdAidh5IdMXZh6wjtzY1g5krK0cxGM2ZTRQU7AB5UcrUS6u1Fq7Xa1jq5sCrEas2EnED/9OlT+4df/dJOaI0JqBE7lS9C20xubb0rW6HcsHC9saBzz754eN8W04naa7SmmMUxk/v9n/7QTs7PBWBYR8D2Z56ISAKcw25lQUBl13SXB+Du5bpaiBsU7sW/A9wAwXzpMlqoqJA4hSJFB7NkS7l58r5q7BqOKSgBHpDEWu1LJce1WTRDa5FKmGsKR6ssyGgys3V7oJVtsKup1K3ebIn7RrLDTAalGBIjleNyNnFaSy0WvKaSEwqUIY4kYGy3ZjvjprlFkql0Tb3tTNsxSSpuVePi3myeBOmhoonlzbRZWGPcC90CQWy+xekXxr26dXudBsTw6dR6/Z4q6gVkbgGv8HELbDAc2+WV0yEYFJLYyBRId7EhAx0LAiWMpiKB8zw16wXpserYa12bjG9132muSFuShFep2u1oYrVyUXPpt4PIPn3QkqwcyQ79TkTCAS6RqAAusTFKIGMk2TTi0QMkVBVEDrxVqapQYuacf8F6vf67xIfij1rgAneVVD2DcK03cC/YWTPoWvv0kUWLidXrLTv75Ec2G4/1eajocB8AfgL1ijwdDhfM8bge2qCgSBOGPvuVya93EtJau0ky5NjZGB9rPaYDZ17wPvZv2Z9/TFLbd2zpmJtXUeVVPXkV2aEKLPsd+yrDvM84luT2VaV3ed9du4UfXLfE9SBvQQ9lz3TySxJSUrpnP+vQgSUnlk12+7J9+iZhBkCh5NJa8bdS3cCzY+5ThGTKjEWRycLpWIFvt4hs+PLfbBYOrBF0bD2d2te/+TuLpiO7uRkJBclcA9Qbu94Vyi6SsXIUGDModpYErzWzB8jQ5bKdn3as32nZk8cP7Msn9y2owQ8CtehSl4liCtwzWjrY0kxHMxtOJ7baVQSfJ/ArYFTbCn5oIHbx+4olkRQsab2AQpTiR8H+/p9+bc+ef60qjIpHDuVIWa1XskrpdU+t225aq1yw7XgojhhcLblt046qV+zJpw/s7KwrkAEkfASOWUcqHsAPKK9AVkdhXoTeKkr+oDLdWslJV+4Nx5pvlpHtVlQcXrEDoqDlyXptiiXboQgir6Stq+hLsFqWBS4czUxUTg6AEhANWOv7ON7NciGwgkPg3UAXJQ05scswdm0FdQiKIupjAYPqhlsibK1OcIPmoNYW9AFPdNwj2hgVac2SvB2AIscKOIQCZRQk2k3yEiEcXU6kqIyEDKnceZ8cI0Co+YJkzNei4jK3RgAxm9bgWpJitIs5CypsObuXCpK5AkQDSOryemiTKYo/JVVMoFKZmw7GkdrpvW5Xvm8kQnEoa2Wrsr7QD1onElBgDhkt12qlSlGkWld1R1W03RTtzWBmD8871qpz75FsfesIEbyDDx2oYSWXqpIxyEntEWJxcLWuMaXnGCXdBz0FwBPP3FSdCtqXyKuBVoUPSbtSGqulsgVN1FQqakmyQaH9eXLxxBarmdm6aP1HX9q6sLHNfGm9i4dyuNisEIrY6jmnO5NoYjrJ3zVfub4r1FaqdR2bjzoS+UIPGCLdq5Xpjgj7Ylje5j792rzEsu89yfuOvefQ+7NJK5sgks9OS3hlE1W2QEmvQbrCzUqRZaleh7p9ece1L2HmJez0caTX7VA1uO9zPkBjHrvYx0r39IFlM33egqQTptMHfIieHMehE0ocpBNgwLsbh4SEVxjoNYwymdupDeU7TOkvLkJ79fXf23KFmogZE7BXX/+rjYY3dnM1sPHCBYtxQUDDEY4dgYaL7jMogqLPhkBQBhXaXWXrdAMpUXzy6KF9+ckDazdoOzEwcw84QeolzVVQ4ITofjt28AFag+5y4NBoINUM/F3RoiJemDhQrE+B4MMuv6x5WbjZ2oubkUVKAoKiCTre6/Yt2C6tptlT03Yr3J4HTsBnM4DTATw12pO0v7D8KZa1ftEkdMuUZt3qSo1u80JQBmlXbQQKOtK2jLXTuH4O697YbhnZirmVwA1EQjd23VrZCki30V7kHEgoFXQXHb1H4iBZ4KLt9JKCAx8IwmoR0iqE04YiTuyvV0QmCqFiub26UodAK1g8FWRWyxxxV+Dz4hkT14VqjldR9TOrE02lJPFhNhVSc6GKixOS5L5AWUJLECDHhDZEjJqEiFwYFSyoSrlTYPsDkhH0IzzP9Urr3eo2bRpG70xzWRtassia0apkBqaZX8HsZjC1GyEyXfYLVCcIyNFsZZMoUvXVbFRtOBqLLwf1AEk00UJqLc1mATXN5gu1hwG1uCVQy8bhzMJoY1fDiT0661lQd7cIjtGf14LdO+np/7M5xq3oYML0jKulRNM1ls4TQGnpHEKKWPihLB3VNgmSqpHnsd1qqEPgCamoJEwCF+G92hBVoNFoWtA9tcVyZ/37T6zeO/HqzkwdDm1AQMeC6hSHksq/oPa6uiJBW+FlEc20ppIrqzY+oDRxju9kBVNx51CVd+hnd4mPxyrEQ9VOkozSsTQv4R6revKS3r7EvS+JHkrEv8v67Uv82XM99tn72p98zjs05r5Edeyk0ouR/Dn9/7scHK9PaAfZZJdOiO8XhKCKNwDGjA5M4WfJzz3ggmzzgAakWqLNsX/cLhrb89/+jW22ocwwN/PQXn37byIvj8dTu53OtDuchRvJg0WrjSo9EXQRABaM3gMjDtIilddrShj9bsceP7hvP/7iifUarhzhotYFBU8eSLVSV2ubzyJ3ogbdBlFdKhVVp1JoNlJX0hUc30lokmEa3F7LQ4wdaaXTsQpWJxQ41aobvcIj3K0VUBYjAiXQ76YqF4xICazAxgFD1IPAyjUSAtB6TwQAFAharCfiysz9aLvR0gREUK4g54Rgr7uWE0QVBKW1ubINII2ta3zKdJdZl64xCaVk23JNrcMtfEojqSAE7Ulzs5irslnMIslN8cstbtwkVrZAJBrWXbJlrrlKo/AdSZi2K5/Hxob3bl30Wh518kIEGevyZrrvEhFzEg1ACQjOVfwIHZUIMEMblVj0gPdz/UjKoB1JvoBMkPfy5I4PHRsm9DhJjAWbhXMXEACkEdQlML5C11JajcyN6ER48OW60kbnSAFMvb4ciJbBGsAm4LiWu5KNp2hTbmUjBOVGDuMgNtnEQONo9Oz6dqBugSTAwqWg/lBaqNKYxd7cjuzN7cwenLWt2yjZECqDTId5dszaTdCrJXU06MLT1kxQjFR2cjGQUzlyfSQaQGFsLt31AHUUB2VFWhsSbdCsa4ZH25P7BNBTPXBKS6d7KtNVnpju6QOhSot0N04f6dmDGhJ0etroCDVcpdrc6b2ukINcGtw7EiDP2cJKFdcvVasVqkyKw+tSec5h/F1jYLriyAvO2Y3+XSq6YwnrY5JuXhW47/3Hji1bDWaPM/v+u7Qks+uerb4PHetdqsTk8z5IdtnKLu9A73Ix73LTpBcpSXb8P8ux+/6Ju/WNE3bTszpvQSTnIJVzyY+5PBCDc5Xf7OIn13b19J9tvcHksWzbaGrPvv5ni6Yzm8xmdjsOpaUYSu9wpxbQbE57hhkEyEcKjQQBSrgyeYnVccOu1+zTx4/s519+ZicBgYJz8tdKNYIqRD58VCmY0ZLEiraJBYE1jyOognJTcmTW0pBjtDYCEtulHQtRtmgV5hzbpUXjgT/0tap20g6ugJelcsUrWqDzsUu4RHOhD9Tw3XPncsACkIDZGXtyKFiJmcjWtQdLzOqqdf9zXIHInJO5ohRDdmrPkrBoW/Jb30fbD9PX2Ex2w/9xNY+Fe+FQ0WHkP+twpmQRRrQy4/fCddwCXHGfO7hskMiptJywvdIsT6bmnC/ITMjfEshgbuxWTELEYidEe3uzeAeqURsWFGTdwTfQMGhhlnaAn7ZW4u9sDmidqcUKAphWrZvSrhahEjQxFP6lZNNom8/H0sssFco2nYS2iJMlG5heH+duh/BThXNwoExB1XI4AvRAg1is7dWbgYI6Dujce2rdo4gywT5prZZgv9uQSgszMJw20BqFcH81mhLxpVACNKYbtMXvZAzYYmY4j+zlm5Fd9APdv9PZwsLl0s56LVWoqO7QAmRNQaXSYUAMAEFwt+TaWrPeVAamMmPz4LQEZn0aEFonqGq9xLlcb3SfAUihQkWsnGQHpw+5uKDTtVqAhN3GOmcX/owUK9bqPxCSVGR6WqIIvVdAaEKB8fZkIiKBVmyyOVK1rrjidIRSfK+y9tyzHiPooPhnZKunY8E6b7OfDc4fW50cSmTZyiV7fHnHm60m8z4/mxDTr8kmuPQaZXPGvsrqWNGTXfd0LM++91DyPlQhfq+NmVyYfbuRu5TAedn22Mm+M0SN5ZUOfQZVncfw1KwuTnR+sr5754Fgp/nOi4yqZT613SK04ctvrFAEzLCw4mptL776J4EFcHhmdwsWYI6u42Jj0wWzEios4OlbA53vA3ivtrCIwSGgLguTkj1+dN/+4Cc/tIfdtpVKJDqIyNi6eJvWtu5rJ9AGSQUmGMWDqg7XhkTSi7+x42SOxtae6o5WEOdYKsOLcqIwuoLLaKwWkBwg4qE7gAmpbwGNJyWrXQd/qWnVVlffR6IRpwrEZQkn7rmTomNSrrCTG1eKp+IhsLI7RqZLCRQgUDFOdmpBop4yEzUCfUZJf9GSQyeSBBdNrVBvy4FaAtgkYkk77fRZuAIQEBcbjqIkd3K1M+czxnveJl2Gaj2S9JSoJHDsO3RvCVIx6nHx1jgVoM4JSoqrvMitgCqbS1iuW7kBAZ2Kq2blcsGDuWdSn7VqE7LUWhK4mWeK5oJP33xmi5l3A6TrScVY2FkYAgJaKhgjQUbrEiDTCmNEW1q/D2mbxICVFGoeLkotZ/EqFj5sGsxevLqRJivVy3SOzmbDhbY3WxuOIyXzXocW3UYCB+hcSq2kUrPhFFcD506SbLr9vtRU0IDlPJHyurweWGmztjbk92gtovpJD0+8paTkNAeTBVRZxy+um5LDVqhl/P/Ea5U+bcHCaeR6ofOl5nAUieizkhh5JuW5VymLs0fS5h7pdAJ53rV7p1br9Gy3mFuDBEjrlJboyQMrBx11DUAEcx+z9en2TzWf5T6RFm2spML4QJ6ZVOYC0JDY4g1krKSSaGkyG2ZtE77doeomr+I6lBAPxcu7VjDZwJ/tnGWPN+8Y85JZ+tg+tiLLJsBk45CucpM/7zv+Y9Xlvo1ENsHmJcq8z/5eG/NQUspLgNkDOpbU9h1YOtnl3WzJ4mrXvHESuUJYajfmn81/gXzjnYbJJSK6Wwc17LYWhhPx394+/a1tV1PsTiUV9ebrf5GqxnQW2c1gaKu1E8ixMxlHjqRj58nHRwt/0KiIQjksmLUYsFMZITR879x+8Ye/b1+cnSjZyeRVwrkkPdB0tExIas5Li0sQBf1EbMXJ7+55p12oEqITagUfiC1KqEAkLB1Lo1HR0hoi6Ar8AJkee50lXLOKlZtNKweBVesEGlqH7HAxbqX62aiVifcdAYlWWAk4vNCIBZfFkto8MHE3AoU4LJ6X2HG0IUPbAN+P6QCefxzqT4AWYq5ct61b1EoYGh1IWq2sgxKzThpkIK0zduzeQhQaEqg95wryccFcjCo2TkpKFj5vktGqqtmC6AHcD1R1hWJVFANVKwgSN5pC7sIZ4/oy6YMXtl3jdM1x+WeTSOBkch+xPrTTqOrU1p7PtMYCx8iiaa2NBDM8mdniaLFcC23rjvEliRnjk1erFy2KFrIBUnVH4Ea/suTSWzht3AxDITODVtM5i7SC9RxsbDiNdIwo8TTgREqOKzYVhpMXogXL9QTKA6LY7NG985hcHlq92hAAazmdCiQCehSkJ21M3MXZ1FC947HIZkDtQXzjGg21LmnfMjPkdVK5qRRlG4VX4XAUSTYMQFOz4oAipgkAebg32+223BOiaK5ES/Jtd/rW6PQdALVbSQwdtSAkw5qn9+SZxz1JW7yJoAAGy8x7BTqK/e25d7kvNzvn98XJjqTt9CYoFF6Bc48kCNLEBSGJYfs6W3mJIXlPtoo69Pd0Ysh2uo4l3PQx5lVB2WSUlwAPVVO/azWaV3nuq9L2vXbf65PrcSyZZ3PQu81BgsZMPiCvLD6UmfOS3cdcuOSCC9SQ4vCkDzh94YC1EzCodrKJLjnOxHyS1iVPlweGhTzfeFBpy7199q+2XUyt3GzZ9O0zu3z+tXvHhXO7uhnZnOSA3NBya4PJQg+y1CVIdmgTVkDU+WuYt7XqZQWcWeQtoF/80U/tZ188sSoiFLHXVhKIXQQ33nHC/VG/TfapqiCQJVMFA2oTmBuQfFHrSs77SqChcVXjRQxOArQffX5F65Cgi9GrVRpWCfrW6PWtXC3K+VnISYjIcWAsUTZt107oxuEc+DuBX/xEds0lBQ4qBob/mmnJhNQTOMcmXc3lwhbhjUSuUSrRnIz/xPY60tqSliZJYKUEXKzUBTQQii7xxovFf1GtIRGSVERhkPmra55StYvhx7mQGAHS8FVLnxkCfmBjAQJwt1sJ7SrjVIE9ClZptM20eXDpK2ZItl7os1XV8Vk7CBOQp0FrLuM2bWTRbOQtMBy+53OtPQkWIQNmxPxMf2aeJ8uitXRBIyobw0DV27WfPOw7MCV2gYfLhoCzqpLCzsZyYS/b68tbVVgkTm2IADntdjaZLeRvR/vSaSSlGKDCPKti8+XOQipEgYN88NcGHdlqWAjdgfY40m+bpU1GU60Z80KqYVryqMDI1kiVN0Aptw1qBS23KBLJH+Fnd0pw2bCSLdZrux1hmhyIs1crOpKZipkWNPQglFO6va7bRUmJx6zV7Vi3d261Vs8KWxC0VbmXI3Jea3QtuLiw8c21no3e+T1XqinBP+1oE1wqOMBNFX2prI1ZgvSmGqWyTIyHJYsWU0tcBu29x102oO6r3o5VR8eqmkPvP1T5ZN+XPd5Df79L4vuYqjOdNA8l6UOFULZaS39OXiW3r2g69O/v2pjp0jjvRI+1JrPvSbdD8xYg+32qChKXgtSqvL8wbplCsmMnnrKTe/dq/x6MMJ3blFASaF+slqEtZmO17DaziSTC5tOB1XpnFl09t+df/cZGo5Et5ku7HYae7Nipb3d2M14qUDlgwYQQE0F4zYNdsPFiZc1a1doN4OMb6RD+0R/+3P70J19YswYAw/mG/NYsTSLKntDKtFtEdkW8N3ZbL3hgB624IYiSfHAjUAUFIZtZXyw/tqat51w9Kh2qURCPVqhZOehapdW3arvtJOwYcEGF5bAO2jpe/Wzn+Jd5BSWQHXNOkgJouuVCyQiOmrz76k2rNpqe6JDoorIqQ3L3Y14vQzdzJbHE6EiUSfgsuQCwq1ZAAllaou8ovh4ailRgSnok9DiJuuA29IaKpNroKvJejoukJi81cR9dQUcNYlp3se0T1229msZWMYA30Cx18IpX1e4UwL1BQhPJWDt/NhpuB0HFiaSY3N0B30h9Ze7uFbgazD3B8f0gAEnDAqRs6TA4ZYD7BToB4A0EyK8HI3t8r6cZG3cUajWy05GAsQNVhpOpWsckOwTKmZdCbAeJCyUddOYsXArw0qQak8qKS2ZRMQNoCak8hSTFTaIgCgnrS6WoJwZ38XrV3lzdWLmA3No0nsmRxNyhXT54GKy22zLiBS1J1coacb067Y4t53M5OTj6tiBvSNC9vU5LjgxsFRfLubhvgEY4P+aV7Q6tyq1V0fsEXdrpWa0RWKPd033ErI42M+hfpMNI3PxGOUXqPaixNFuxkgwuDmiarqxarlq5jkuDV8G0i5PExzVmw+mobtaaai/f3y6v0tvXYssL6NnX5rX8DlVSeYlrX2V3qKW6r8rMi+37kl3687Ofd5fq9liSSle7eTkiu77Hkro2ronW8jHz1n2lfHrHsq+Vua9KTC9K+oSyQtDZE/MBsw+W/fvfv8JPmqqEagg9S08imt5t17ZkfoKgL1yg0bUtZwMbD2+tc37P5jev7fm//bNd37wVIXkwiGy5dGALAXQUrgTd5rNQlydoQShXgN3tbLbwB6kX1NyQdbO2zz77xP7PP/+FtXFDUD5wNGiiEMNuWeeAhgbzrwRxSPAXxcEh/IAwZCfEEJHWGa00KXnEbUEqHyHNHDSzLdet3jmzaqsjQq7mGHF7T0lXbvBOvqViJBAo3q/dU02vVTLcKcH6FNGrHFW2nEO9KQKw6AuqgErSnKS9h84lSE7x6vQ2kJAATJgbkgx8nsp8B8g47bFKtWU7WqrJRSWxc+60aAlKkIiXM6HydmUUW1g4KAkrBlEM3SQXplYdmHdRQ0isBTeXFUjFkzqGozQrVW8KrUkw9+qPi4dUGKobqhZp5/JdtMRjF3KqVDYgEOmpEmhhCpjCfFii11RxSyEehfQr7GwW0dbd2nzpyEwcGNgj3AxHmvOe9XAMoOXuoBoI8piMcolEGSiWbTZbyufQUYfwJJGwo9pCXQUeXkFybjiVQ0FgdscMlLYntkEQ75kVI8hdx/XBmNMWrVFxniSXhc9hYzCCxhAjgKs14PyVGHhj1m6R7OYuCK3ry9xuIeNVEiXPIdsNEKGXV0P9+bTfUQKGAsF5jUdjWQW1MVW1rXW6bZ9PSz2mbg2c3mtV6937xMFH26KV1Mp0Wyo2QdFibucXj/XsTGcj6/Tu+X3Nxk1V+FbtzRoALibWUnhx9K7HETZiPnf0GfeHKM1DVUj2Z3mJL0loeYkkHfP2xdH0d2TjaF6SyVZCx4qT7PdmY3JetZYcR7rS2lfkfGxlmLcO/38ku/Q6fNTMLp11kz/nLdKxGyVvF5PcHLR2EqWHdNZO2pyOwHyPuvxwN+EoTdoo7y6MYtXC5qOxbQpb7YBvn30lGDxzFiSSwqsX9uq77+xmcKOANZ3ObTzFALagXfgkwgWB3flGRHFJh0kJxSu8xZqgakp2G+aEpZ31Tnr2f//F/2rnnYZVlb/8mBIfL0825AnmXjHsmQ8pgaacO/95547YADuEaCSQoCZCkI8TFm3ALSUTCaLSsHKtqZ27KAE8zAUSkvvUwTGjZcT30vKpAv9fza2wiVQpoL5Ci4k2Hy/iY/nlJpfeaOX4q0FLSDgCrcZrkHJLGJoupGxBheeVm89UJTAMGIQEFsu7key8fRtLvdFyjHfbaofhWMHqig/Hn1zZpFBtas3V2qRVKjPTpDaL7wsqUhnBJhQRvAKoGh2okVToNGkBMLhIMC1pEjQO8u6qLVFjkiktQDZRSqas/coWc3iA7mLAPYM6D38nybnQt5vWEmHDxUSEatrecAbpFqx2a4kXUJ0+OO+qfcjrcVN458u2xiIJRZylqvXL65GqK64kSQxhaQI2XFCuTTd433aEOA+XjtcMRhOR9yV1tjPrtpqqqCTrxcoS7LHt2WzlGVguujBDjcqoQvKFDuPi0yAouSd5bri27DFI4rh17LhvGTFUqqrUoEygPHT/7AT5b+v02pqxItTNbXh+eqo2JMfSiDeKzIEbzUCozO75A9EQQOg28LkrBTpfOgxsBkHNtk/ObDq6sSZi6DVXUXExak9ide7VWN4sef6oyN2PEaeKxFbsvbddNtEkf0/I1IcSyaHKKv2yrkvRAAAgAElEQVS5d2klfhjbPhSrzv7sYz/7UNswHdv1/Ga8/tJ/Tye1Q9Xpx+aJ7HfsW699m4X0sSR/VrI79EHZE89e6H0LkbfbSU5436Ikuy6209yI6d1KQjpPIMPJRXh/IxJcUd0gACTEdIfPR5OJlPg1xN6t7Pbpv9pW8xnaF2W7+fa3dvn8W6EwaTnxME5Dn4UQCAZTgg3B0is4kGCSC4slmtYblDrQjixZlVkQu+tm3f7q3/+Z/ejRaQx8iNtmUiOJK6JYsJZZCMmCdp00dFWFeMtFQ3dQigRaKXmA5oyxhmqpba1UR6eyKg4ZQUT+XiR8FkdKI/46cfzUdvK5pUjVm6XZOvRkKVPPOMPF2ockP8llKbExn4HkXheKs4jOpGgNrkhCtQNZ3hOzI+AQ6uY7Kzgd8GeAInKJ8BaSuHGqerlWDtx5t6tEcZ95oUjBXrmtaX3G3EqJAsM9my+ljahKQ3qVbsvkM0nnbIHyVBXH5mAZAvGwAhJS+lzW2dt5/Nl5kabzUAuT9Kq1WqltyXyLNiPrqha5JMq8jQlFRNZFkm1zQWkqoUicu5VajiTZtWEOvJAbeAA/s98R5QOgEMhM57AhZkCbMtI9cD2YqMJiUwBwZTJbiitJ+5f5J0mJ2bHQtVhP1esyeh1R2Slh72y922nDBjfudhLZSTuw29FI7wU5OZ2vpSSklu4OYe6iVUps8EgKuJnjZbeWgz2mq1RwCJfX64E0Yr1rgEVT2Z6/udF1uLg4py8rwEu1js0QCRXD44a4eVwnnCG0ESkXrUXbvdmydvvEzj750i6f/lYzvFbvvpUqvM6tt1q9CykicY0AAzXaHaGTcZ5Qm1W0BbQxuU9ckECmrmqNehuVSpOqzjmaqVZRKntkK4x9lVm6GDgU49JxLS9J7WsPZouIj000756rlD5oXuGQl7Czx7wvvue99y4bgGy1mFcwZRN03mv2rZGuzSGn8nRyyrtA2ex5KGne5YST78NDjB1cuorLm+clF8qPDWixzxASWSAHZq5tMri1Up2EUTAI5YNXX1upFtg6mljQ7dntt/9sz776J81E0AGcTMbi2M0XDiO/nSF7VbBqmT21oyJJdpM5waBk89XWIuDYxZKdNCtWR5arULB//2d/Yn/8xSMN+N0KiEorVnGJ+8iO0CxLK1LISCmb4PfmQZ+gSURXogK9GXP0COIkOH5GO1FqIYLfg4gDds38zf8saD87NKq4dSRQRgHxYkHSC7bDPBVYPX/jeyQF5SagauXyOYLsQ0EgUDZFLN9BR9DrOC+SA3Otpc+UaMUq6ZBHScKgPOOEg+9ZnNA9yTgCE8NRn8/5rlwjNLUghaZxkWolqYYnRFE3CFy0Oh2Np9epVerIRr8zKGVXav2S4DEHFuhCX6rsqFzrg2DfyQp0o6oNbVWSn1vKaI1jtKvaiXgjEmxpY/L3JRXd0payCsL5gCpsZdNwYuvdysIQI9udNiaL9ULQfXhnICEheXPVq3WfJ7lwcdFmuJxvzSbIuM1dKJt75WY8l9Fso1LRteHf2siF1Sq6F2njURnDHeVYCexUhKA1ez2nPQAMCRd0M2b26OF9tfoGo7GNJ1PrtQPNPqn6sALieSRJgZAFjCWX83LFhuHcOs1Abg7YFvGLZPr6emiLxUaWRlTTArjUq+ID0nbFbYFrJMd2vO6quIcXpPlZD5pWtLJ98uVPbRqOJQze6v9/tL3psyTpdd53aq/KrPVu3T0rNpImAImguIIgIYCUJTkoWoJDYTvCn/xF/kMd4Q8OR8g2bVIksQww3TPdfZdas/bF8XvOm7dzcrKq7oB0IyZm0PdWVWZW5vu855xnubHL979lM7SYq7k2UBfPP7DlYqENCs8lvrJ+T3EPV8QeVqoG44DACWBT4SxtdH97MUvTVvexqu3Y+pX/+6JiIAuCT1mgn/I7xwAx+/dPAYeiKi0LgNnzK1rf8z/PYkYeyIvOK319HuyKPuupf3cMKL9Q2Z2r8Ip2LkffOLd7yO908ruj7K6D40CvJbdyFtmweGU92vJfKh8HMYXF4XGXBlNyPlOGXTVuicCxn41tdPfK6lFXaeX1OLK3f/fX9vIXf6ddN8w6pR4gKF/7DGac7BSHghWTpxiYrXY7my0hmNTEkJuutlavle0qrmvQDkh+9zu/aT/83W9bjXkXlHAAImi32PmmQZOqJKiWguCVnSdgpokZ80cBW9k9F3GmqNRdpqC1WYZXYfEPwmlkEVRD+DhSodV5fcX2LNarqVc9almyqaDaRR82d/hQMcl5AhS+2LKI6PdLJWXZsfjJkxDPQQE0DFGXLPiiEqo6RbGUtLs+EILK/EUCcph3yDG8/SYrLBFQ6iK66JxC9QoY0Wp1izOnvQO+BwAdQYZmLS59YFevjYF6q5hGoy3EkizEvrCkaWPkc19duYpfCzmyMMPjmlGxcT4YE5CT1mBOyCx4JSDXHCmIx1frhR/TdiddnKzCVitbMSdecz8iIVjajMgj24rJi96O60Ib92E4tl47VmXWjprWqDmAy1UFEtPB25tUVgK8BGalf+OLbcmG06UMuqsSTW+t3Wqo2qIdqMzBasPuh0O17T2FweevRAyVxYo1dTGQ0NCGb9Wqskt7+flbq+NjGTU0z6NlLOZuqHzT1iDzT6QL3KPtJkkTONugx6vZfLmx13cjux50NbeuYQVWZwZYt9FwKDcgGLC0RNmg4qLDM8TzAHO20+5a++LSyq2WTe+HFscXdvXxb9u+Xrbk/q2eFypAARcbGUUSVa3V62vuuZwn0qaSfwjoa7MT/nB9sHCjunvU26ndztzU2dJZTkDRIp6trLLr4LG1Ll0/UynEU0DtFGAUVZxZoDr2/sdA8BzwnTreoiqz6FhOFT15wDu1wci+9zHc4vVZH88vhLfmS9P8yR3b9TwFJIve63Tp6iGszKvStmTW1DT7335Tepqyz8ZoSexE5ljMYBmWxNrarhLbTO9t+PBgrW7PdnPaNTv77G/+s40e7m00mtl0OrUli8sK6r7Px2brnY0XW1VxVDJNBLO0O6G6MYwnAXrl9mXtBqbGNdl9Xd9c23/4i+9bXPXqxz0WnZGJG4naa1QwLXLYYG3WdKzuegKjzrP5YD/yZ8P1UEsyzOhSXZ5ApaL35BgETGFGSDvMM76cXQorEgCgJUlgaqVUE/MSRxFpBwWyDp4iaVBdiebo0S60fAAV2swSlIMs0q+VlI0nD0rAk6pRhBeswt4RVfQZCNmpkPdYdQWAhizDolnDSgy9HfM65o5IFdDmITinjchsTailirBcb4hEwvUDVEVHoXUJMNICDZ0pjoWqTGxQZo8hlJQCSlZsQTguZqcXklxwJwLxCpmO4wrjsT2QVHjPVZCz0O5mg8NmaTlf2FKxO04yWq4WttgsVUkB74AdBAto9jAyuQ/YSKHz63RaOk4WfkaaSC+opHA9YU7JRox/S09ZadjdaK6WI1Uh3zX6OOQusDoBFa7PJJnbPFlwB3jcULVqF+1Ic2hmnqShl+vo6nh9U2DJHPnt6zfWhMQSt90GDB4ToCeDBP83f/hMjhOyDRu/OOrIOo3v4W40tWalYY063pRU1CYXFrdR24ukwl4PhjUcJdqjbKQAuzju6bPLjYZY0tVGz7pX71uz37bpw1AGANaIJRfByo6qGtDsXD33xJP10pazqdWadW3M0m4R61hKhnMx+bvWubc73ZknJbFk9bz5DX9RxytdD/Ng9FXB7RRY5QE1e1y/7uc8pZWYL0q0VOlZouvkc/r0WM4B7zncyF/bp1R2eSD/AqalbMxjyJzf0Zwqn1URZCJ9Tr02vxMq2iVp0WR3joyWmYzDwzviQ2brpZsUsEtFxQh5l3O11QQg5ZrtllObj17LIZ75xHp0pwX/9Sf/xYb3D2rl4B4hNt1y7USULbOVvT0ka2WnUWHF7CzXW1V/tByhLeNUsWb2UK9Zt+mekXEntp/8+Z/YVbvlLSkFbAIoQQQbwK7cxPrLPSbLFUJRqVrYpdLOZPVmYuhehen8TYJY5XC5wNjhPnhJka/HPCos9L4o4dqfqNUoabxcaJiTlb3qAnSoGIMhrjuSMGekotwEh3tvDQK+tDG9fclMEZF23ba40wAEYcGg3adZIZVXzXPIdI+ojeg6STYAkl6w0knjBgnFHUIUDqv2ZFkgvzsApCGRRyGhROYw14ORWRaZQafEZofWpsci+HlyvSRFcGMATSddsS/BPJsKOZj40+vVIqJx2nJKdcD3kza3R/co3UHVqvtkpr6XWGVx/3hyg7c3AToqQLwpuTa4oOC1apW9NaKOTWaJW3fNptaJI+t1WiJuAHheWZva6jA6JzNao1R8EEM8dWMyWVpEonydXMCqCCYN4o1k8g0RBUbmXAC73jjQX7QxdXad2WjGPNHTCPj85XxunW7flvOlTSZ3suTiXmAzplSDuieDq+1oztbkPAEfvlO1BUmlh+VpuA4dBMAAHTNAdlCtCFH6ylrM3EpUfVWJ4tmctOLIqmQcRm1F93Cf15ptzTrbV++ru8CmaD2fWf+9j2w8GVr9QBiIt0i7lzAzMRVgLE8mY1sbLip93wQ6WSxNO/BF2fdtaWUvE4QwQZY2k/SSlHCVWXeK1rt0jUxnv+laVwSMvw4wfZX3yVdreVA8V+AUvf4UBpw6n7TSyhZNxwAvD7xFVWfR+xV9/uPmIy89OFU6Hit/i77MfBWYP6minUnx7gQniqXacojEfdf9zvT58bOlpXFrpnTnJsdzuay4AfAuGdn04Y3tqjVrEWL58CvbLBIbvXltd2/e2iyZaxdMuxDLJqo3qiJ8GidLbn4e+JK16yUBIKQUtdfKFbtLfOYV16rWaVasE0EaKdm/+rM/tm89uxBLE3KLWIISOtOi5eh4wlgIXIJQqTJz8DYbLTYWXP6b1qVYZpp/SQgnMo4J1Fyz5w4SoIFXY1QeruvzKgdihlIGUvKFNidBAgEwBV0c1zQNZOW3IWpwDCxWCvFsuIcknwvDE/3ToVSz3Sqxw97JGdKQV5AMEHq6tlKdJGwnwVCy6HsCTHW4ZU8GpxoMPp5yU2GB2bpzh8Tk6rG6gNy9NINJc6Vku8VU1VyZVmgALFV5khBQ6botmdqckq9AkWUFBvcR7TuZpqTNFeuxLLq9xbtMbF9CQzi3/TqQg3CmwSszmCHIIkxzsdUjG1PElNVKc8Y587bFUiJz5C3T+VoavE6nLbE1n0Nbjc3B86u+vsdqnUWZNq/r85ZLZoQ+g2ODQduSNud4thb5A4PyZxexgDiixawNAKxV5DIbmy1IsqD1XlaWHhubxRL9nwfM8hX0O+QVIqJHxxbZ/XCseCTcbAYXfUuSmUWtSNWqWn5lUgsinbfmz7QgAao6yeyJBPEQZQ67pTYlEFxgu2re1/BUEDnxlA8KiwXZo4gEhIY1u12rN5u615ptwHdulx/8puRFVIdIL9pRx2pxxyb3ry1ud1yeqWzDju7V5XwqQhVSBoUjr5CWVPX/5Wb0peDWMLMOM3XJMlTpuW73HfnNb7Nz1VsRmBwDq6cu/MXr5JeXeW0mw3lkf5ovLPLgU1SZnQL1fOFyrqI7BohFwJr/3XMYdOw8tZ6eArt8WXrsyzh2IYrankUgeOzk0/d1EalbhPni/K7tkF5YFgeCIn1BI+aHB5QHkDaY//5ycmvT0a3VeED2a5vdv1Kr4+0nP7Xhw9Bmi6UlCa77CzmhQBVH/JrMtxrQS5BbryjsFJxjsM8cBH3UeIG1VUkEgUGnYVG9auPF0v7tj35g//yjZ1os1L5EPA35JrQZ0+QG6dX08OEzSRuJisaF1iKhhIXEXUY8YoVKTsAvZIGCDxEmtPjk5bgTMUCLPQR9GR4HKYEj2mMahNoQQpDQtgxloRiHtNWCmTKejQz8aTs9mitXAPay7ZmJiugSyCTMCbcrn7kBylTn8idU30qLjr6fwHgUuUYA5JVtBXAPCfQsSvxM4aaaxXkyuMyny2gCg4k47UxJLBSHLa2gJAfSnfl8UizOwNhFi4f2TbZiJEZoM+G5fLqunBNzOQwN1KqhkkSGALvRqztfEF2/SHsM0GKDBogh0IYByb3k4OeuI8Pp3CaYINMJ6HYcLOwgTdxlv2vtqG4VqiDDagwGKybNaO/qNpwkovRLM7qj1Q5DGH4nkTxdq5QPVud2UpJExZbijBAbtBBo0q6kRd9qNixZuKRjzndEtJS8XZ/Z8H6oa3J5c2OvXr6yKSSUNjZvB4ubTZvPmPG6+TPgxnnDbOaaCeyasQ3HMx0f9ySzP137EtE/sY2mY7vo9v2+IaGjWbdu3HLCFF6Z/Quyt6zT43fqFnV6AuD25UfWJMNvubRSs23L6cSurp+pouN7RhxPtiGzPCrR7ZbEE09CSKYTq8nqrqHvDo1natHmqQfOgM2uUekalBrKq8Kl4xI6/UWLa/p3xwqHbHGQ74alAHUMMIqA8ljhcGxdzX7+ud95yjnkwS5f+Z2qRJ9aLT+u80UX/txJBKnal1IP0gt3DO3P7QryYJa/WPkvpuhz8jsXmf2qknHPOx8epzvs9N+0k4guqQaz4NQiyZOZaZdN3/zS5snEov6llZYLm4/vbD65s7tPf2GTyVjzkKnamCuJeFkY2LnOFltVebDoaBO1m2VbbfY2njJTLMmtfpiwAJZs0K7bdS+Wh99oubG/+os/td//xvt6UJUxFkIk1Rrxb1CSiFR/hyJMrTiSvwMocv76eWi3POrmqIT4e6V+e4ipFg8AhWvEvEkm0G5rJqYhcyvafYrJ8dadnD75fcgaMk/xKB2ZVYdQU4CJ74qWVa1JW9Yp+oAzTVblx9EdXSCy3ts+tAuptj2rwDVvVGxSGigFgjkcbUIP4UylASmrUmQIQDWkWsuySiAmtHdbMFW73tKVdECyAb8n3s3iqNRcSyctH5rA0LaSuF8kHyf6CFCpgjfkzaEy4Pg8PgcglLSCn8tyzZMXaOn5hoy291YzOyqIFOxIO6DyQ0Ywm89su8fo+mCv731ehwlyFNUkW8CyLmrWRCChE8CZ8Dq+f9rqtCFnbMQ2nLN7WWo+iRRms7dBNxK7s6Eki4o2f8PZUnNlwJbNWatZtfF0ZReDnu751XKj5A6AG9ecwaCv33/9+pV98PyFrUsHe3s/lmSB1uPN1aWNRmNpDPHNhD2p/8aKLoAdujfINGNkBpWy9Yj6gaVMnl2nY5Pp1Jq1uhxT2JQyQ8YsmiqRZ6Xb74nkAskGgGr3LhWJ1OpfSz9IJ6CtNPOFDAgYSyiGaLmwqBlbpUEuXktAKjNu6TVNrdHHtlaY3fFzd1ipqhWcjkuKKhYZPchT06vYc2CQBb4sgH2V1xWBRVErMd/6ewIGfOFX8mv7uSLkWBX16wDTU6q6PC4UHV8ePNPNhDpdRTq7Y19EUaX2lBMrer9s+V+0i8m+xrVzTmXnD1VFvpXJQsgiBYgoV8x2tprNlTjNA4M26uHTv7MkmVvcu7DSamrTu9e23Sxs+PpTm4xHdkcAKgSD5Ub/rHkASmU5qJBbx2KD6W27Dl17Y5MV+jFAwOwuWQkIBnHT2q2KLRdrLUp/9v3ftR//8/9KICN2qeZQPv+QJo7/H9wc/AFilhVk0szQ0lkeCOfWmf6wioiy1s6dqom/YyF3qYCDoCq5kF6AybMeUio08EK6K/6/+z8eALvQklXqQhqnw3uJbFLS4iGww8VCIgHahFRSBKnRYg7CcbXFEgdRxdYEQg1HzTZf/okwQwBIaP9cE3DKW0t8lyp0+Zxwrp5K644nQKfISGGz4M4nQXIQLMLU7gTQwj2jai6zK3TSTqhig2RB5B+B59bdY3RPkdjghJvH8FYkCcg1xKwFjIjaAXjdtBpAoH0JqQL/SGQIpM5rfrdaKlYHacoDFRq+mbu9fXDT04I/X84FIPhcYg7AJoR5IBcEosp0QexQRW1QzocNGV0DNoEAI6L0qF7X3I45WDpPdiu6nc2mU+t2Int9N7Gri4EA4vWbkdxNIMG0KsyyanZx0bM3b95Yo16365tLGycO6IsZr+8IvOdzgMzTC/zm5F7hPq9Z3O7ZfLWyt3cPAlV+2u4wD0ys2WgHSQrp6bRdPVGCY+CzSUSg84FJNNau7d6F1ZsdbVJa/WdicHLPNAc3MjaHcc0GjGcK8f9iMhZhpY72r1ZTSDLp59iuucTgXQXni6xvjiDf8P+zs7z8gvqu0vPfTTepWaDIb+B/3crrFFjlAfAceJ7rvmVB4tx7nTuu7NpeBKD5zzqGIacqwqJjONZ5fNxwpEbQx04guws6t1M41eYsArTsrqf4xLQcaWFLbyo3cmU2k6nuWFRlH0V4I9lpzJnWtkgSi3p9LfAwMR9e/YMqtE7ctcNiaKO3r2y3X9vDy0/s4f7BxjOc63c2Y5jPfEQEmZ3swMj/QkzbbePSwPzuYNOVO3gAWKOFOzEg6u23W9otE675ve/9lv3l93/XKnKpYDbBLIi2mVOcaaNBJilhbC3hN60nYml8cQIUPOEhlZExc3KA9esSBueAnIo3L1nUlhPwcVwh4kSFlVskKYiUBV2FjbduqOfYCSsRHMst5za6TyZsOWYfzFfkO+rkGXlpQi6pNNQWda0jr6f1R2I4VZQDsFMcXejrJBAnm/gxO22c43ChuXs7egmmmkvXhnmMpAQKYq3YnugfnGDEyORlvnnwKnav9qbqVBixwCOtT1WR/h4ghFw0ZDvqGwq1SQEvqlKxFFzCAdlBiRJpUjnV8Q4WJjIVdIuYcXsrc8WiO19pTrSktYmLD+SV7caGk5FatQAXRJY3o8Q+eta3XlS1KXR5CBnVikUs/HhhKkqIe6NsoymZdXV7M2aOXZYXKjNlrg3+rDAjmXmxQcFrk99FP6rYxGrNJpOJxc26vXmY2QAwsYPdDSeK8oFkFdVcd3ZxcWHj0YOAlkSDweWlJbNEFZnCWtVa5dbwGRtyG/4Oggf3SNxuq4p8+dlru7oc6DuO46bumeVqY71u1/0rSZuAzblaWtyoS3MH+5UvojvA+7Jq3e6FE1QOJWsPrm2LV2alYq3ejUWdC83duWZUujjtwCwua7zrG5ZaI1L8FbPaNAMz28HS7p8jC8+UtyrfOaocW/x5brJV3ilJwVcBED2LIanh1KJ+rl14DODSCukcYDwFbPIV2anzzFae2SrtWFWXf69jm4anXtujbcxjQJT/wGPVXvp6TiRlJR3bjZxGZGdkesuA6s6NgrWTDWzD9H1hY+62eAmWvT9fqVij3dODM7t7ZeO7z0Xzb+KcMHxj89Fbm0/HdvfqExtPJjabe7gkuig0dxJiE5a6JHjSbEsKsqJKcJkv2yiB0YimqWLTxVY/70U168cttTERAX/3279p/+4H3zPgyp3dnZSi4T6Cb5lEk4MXiBVa1BiEe4SRWnwCRa/69FdyJyG9wG20QCwvWnhvFkbwgYXY52PEy/oNAesRsHOWpEBb7mFO49fcTu1GdtoEybgWkNcSLUQtlCY6p/ZnOJPwnnhjAidy6pDQeqMZHTMTMTt5gJkRAkyhh54aYbsFlleZfr5lWUIJ3AIb02dttKPLnpCgWabLAwBU0cf3JLQzu+RzwEQkDKkjjSOb5wiy8IfUDHePDuDrUomDktbd11IbBmZy+r1Q3clZfy8zaLUy5TKztg2hqAEIodZT3XEvUdElq4X/92Zto2Rq87UbFT9MZ3afrK3TbNo33uvYaDINpKKyqrt21BIbFko/895kvhIpheiepdrsns+3Wu9F8AA8opaDHW4sEXO5JaL2pTuFMFdbrxRQTDsRcgqOJjxD89XOIgbStDJ7AyWcj0Yjbfhubm78OZrP1Gbk/nZdXF0bMgW3kvnIvVqlwiRfr2K/+uy1ZpI8c2wK2+2WZo6I2rckLlQR1HPvHKxGokYDY2c340Yf2r8Y6DOizqWOo4WTyvOPbZmMrdbqW/f6A9utF2LFMg5g4wXoVujsMBPFtBwNK76qB4DPpQbF6xYdA0+94H5XY7uAXZ4HCTY36Wb8XEHwlKoo/zvH1seiqin72vzrToF29mf538uDVLYSy3/GuYrz1LlkATD/3/+Y6/qIZVkHlWNveAzQzpWNpwDzKbsGf70nEPtOi5t07/ZVMBrl8OG0e7V51iwu7PRJFN+oxVKPIitttza6/dRGD2+s3bs25v7T15/oxsZd5e7lz208HtpsziIN+xOLpuVjpTRMSIimjeRhnYAouiham7T/WHQfZmR8Va1Vq1hPhrduHv3Nr39g//7Pfl9iXcgmLAyPwlUJWD3ahMrJ520M9EkkRzDtrU5VO5qBUbGlrTZ34ZBhM0xNhVWi/0pku0UWG/M699h0FqMWf4CFRVuARnvSXd8BJbVIVTX5cdSCK4kYnVQbmjOGek9yjtSFxGdwCqENrcDdambWiAQCvLdrmR77sN76FKvWQTq1OhN4lrAlq1lZu/6Gbw7YmQO3AqGqlRuRMu3YFNASRFeptHLt7nGGcc9LIJs2lTuSeIXH66jI9Mma9bkvJr8gAT0AGnjnmt8FX0yuFRIFbL90Z4ZZnGZ5270CRJl7ySsTfR1xR4ulKjrAbj6f22w+V8zPOFlaK6rZZL60z4fICcr2z75+qXBhJWfUcCspycVETjSAszLyDl6p7XY2nhN35Ybn0jKWSzJq5v5Gd8czRlArxuXJEgkOvpWeSP/q9YPIHDgD0WZe8/0Hg21atu24aRf9gQ2HQ1WtyE06EENWSwHpaDzTfUNLU1rO0CKmzc2Gho1KK2rby8/u5HXbiTETKEleAJGqdICZ2ZQVGsAIy5nsO+X4zROLlaoAA5RYqppFvQs9F7VK0y6//l0bP7xR8kY0eF/2ahuq7pJZvYF5BBuPmUJuo17PVou5NVtoVd1VJiW4Fa13EIsA7tSFKbuwH1sfuc7pzO8pv/+PWciL1txTa+mx3y9a008B1alq8xzgFc1gUfoAACAASURBVAFwFlDzYPrUSi+9juk1PweIX2BjPmUXk79IRQd2rtp7yuekB55tFaR/R6vMySpUQz6voarbEKwZFix9xnZnzW7H1rOpJaPPLZnNrRl3rbpb2fTtr8RmTIZ39upnf2uT8UwLAl0zXDAWSycc8ABhy8SCPF9vFZMDzdtttaiEyopReTtdWSeqW6fRsG5cF3EAF/mP339uP/nRH1m7AVggOfCcLY5PrEzcTUL0Dq3NVBvnLiPVRxNb/0KZE2x8lyqNns/kRDihYmFR3ENYaGhBKW9pxW2twoOuyg9RNJKEsI1gsYa0gDMLv0v7UOzVNA/MW5XMLQFjkWu0sHnr8UArU1yR4KjJNReTEro7EoS12sKeJu7kDr9m2Jh5RYKsQedNijmVJq1o2YcRO0OsUFMzLNqXqvQA9tRZhpYms09AnM+lZUv7p0arGfcSNgJNESDkQkOFiZ0NdmbyHXUyC+CfzoS5l9TGFPgRn+RMYLVdNed8V/FzFd0yzA2hdwI7XGT875ZbDKOXtkjmmtNN5olMkwG8hLBXErurVfv567GqtN/8oG/9Fl6TroFkYwEpBIq+WrRlcuJIUeAa4Z4yJ0c+bAndkg6yCB0EZsucQ9REz7YN8UC46pjanS/fAELcpwAr1Y4H606nCwFtv9e2XifWpg+mMu1EKqdnN89sePu5jKmRIXAvU31C9OE+gonJ/YDxAB6XL1+9lVUcnZB27CblMFqTeWK9QUfBtZhLA0hXV5cWxS2bjEYyh+ZG5fjjPkbZVYs7PT3r/Ztv2IYZcq3hczl0dHzvuC2tt/LInI2HIq1QNWocIfNq9Hk4FflG4IvrlHeQqMzx1UwX4FMb+uwina5TafvzqS3EcwXDqWosu0aeW3OLfvcpIHmsdZgHlnyVWdSCzH5eEUBmz+FU1XrsmqWfWXTN+LsvSQ/yJ5E92aI3e+pFPoW6pw4y3TW966F7ZcPiIsYhkEWbSYsmLa6qzRNaQW6Y3Iiathw92Gz0Vgsq2WGL0VtVQCRBjz//hd1+/plNpktlg4nCLdcLZ9ax2t9PFgK72Wor9xTATjR0Wi+1uiWLjcCuGzet12pYO6qJVfcwXdqLm0v7j//qT+wqbqoNmOre5BYCiNCuoxUKm1FBqBw3bUqyzby1qetDb5J5Xw0SSqqfobe68lQEUfo9DserJReOazzWjCWG1tYdLYLo+wStusxC8xdlxwEYnhXWarrDvGYwVHVpQkFglApoD07DdjIIou+9V3gVImFoBbp9WJrzhsAfzQbs2L3aq8HcGvsrsWhxdcGWC/NoZ5E2EEs3ScjG+opWGNer5OkMtJog8PA/RfVwiXwhg30pQgvkG66j2pEbbYAAPl1j6fS2rnamtaXAW0g/7g6CiNzF5tD6FRPrTE21gJEm+CZLGrv1SnNOvibOWcLy/V6AsMAxBYYvwLfe2CRJbLxYSLpy0W7Y28nCPhsv7L2LyL5+Hasi9DllSdVdHGHLBhmirjYomzKs1R5GMDsd7JjdUSFBwmjUoPE3dDy0Bee0UZcbzfhwAWJHR1KFQBe933ajzwCYeQ467UgZdErBqNRsOBoL7GGFvvfihcg5d3e31m73pR2ENYoTCnmQtEap7HgWu/2+ff4W4wa+l73FcUsEGvYZbCiRGzzajlH1RQ1FBSVJIlDGcQU/2MvrS7Xd+8/eE/O31Yit1r6watRTBwAdHjZ6NYyv8bps9yyZBWca7O0kjcCQYKdoqlqNFmvY8WUE5VR1HI+PSMIcOzAv34GfMzGLrMRSF5HsvO/Ywpz9/FOL/KkK7BygpGtuUVvy3Gfmjy8PVNnqNP9e/5jK9ViVlseIr1IwPV6HYwSVpyD6PwXQnSv7tbAocy2N7fF2k2jecon3oEpFktQ9+kPuFVt0eTD3DrYc3dls/KAHHGd25AYsEdOHtzZ69Qsb3j5ovjadJXKp4PPYcdIMYym9myw0j1usD9asMnvDFsnbcDDIRrO13c/xNqzboN2wbqtmk+nK7icra7eb9j/82z+zb171VEnwWs0wg7sHpA+OE1DhhpJ4nHlZvSEg0cIt/Zm3cfFU0nWn2jh4e1MyAhiT7NA1ZWeuc1AwrAYo8psMPpVUIetEizSeoSQGUGHQzmM3DmgCxE2cKw4la7SorGC/OcCmD7Lc7bkGAK28Jx38VXGqDQpd3zVcTljxTYQIIrKyTCUI4TOlm/OWNdUvHosACA736Ldw0qjXW65DVFuVFAUqt2APx0aAVjDfrCpMHGkQ2ztD1x1TfKOkP0p9oDB01w+OT7ZHhLA6VcfbmyEiCr0gEg+OiQEuMg1mdG4u7ckGOvYqadhE/CA9IOttIaKS2JmbtU2SmS23K3sYJyKoAEqH0t5++iaxdrNi3/2wq9/VgiujbtMsjlYgmw8II7PFxrblqm3WW7myALaTxca6caxWI/fDRbul642ge7FByO6LNMCkDUjwflzMAWA2apHA7m40sX63YxcYRdMJiSIxmJfLnUTwSAjiVt2G07Hiprh3qfhgfo6HE4W7Npru29rv9+3Nw9DWC2Q3e7vodXXf0ZaUwflub71eV7NMKlJmeqQisPGhldmOY13LiwtIZmXr9C6s1el5wkOrJ+kBzj3N3sDmo5HuQQgr+KVy/yEBAQBprbLBksNSmXsJ9mg6j3PiV6qRpDIN5NwvSBR8neIfj8lS8HCGM5CuhWlWZBGYHNvwZyvEopZfEWDmq7Ls4n/sv7NAUgSU+bX42Gdkjyf/3+daiU/5+an3zB43v1fEBzla+aXSgxSNswdThNjZ3UJRKZu+z6+DvEUXIrtbere7CqSBENmRVg88eGiVxPLDfYp20nJhy8m95iyNOLL9fGrz4Vs9pMvJg73+5T/Y6H5oCxYOzVc8hBPGGI4UsMwAO/4bxwZmdQiB2Q2zmOIwfz9d22xzsKhetut+ZP0I4e/SbsdLm2/39j/+5Q/sj7/xgbMwlYCAt6ADHiADG9PBzJ3aeZCoPmgN6TrKSSW0XXBhkXekp2jz+v0Bs2OqP1mjCAjlMYlmDxClakOrVWbeSattLcBjd71eMeE6aNbBa/iZi3Ab1qBNCVmE9qXmiN7yElaounJgE0GEypLqTMGy+DgSOgsz0UEjna1SgYsXWXM9pDwvMV/mekrj596XfHdcYzGD9hvp0KhY6lR4XC+OLSQ0wGQV4URJGSyWzPEojjyhQC0MzKODUZicZiDK6EYpW1mVms/rILxQijCPSqtDbKaUSA7JZr2yPW1fLoLA2b1AyVGk24DWEukLtaCE5MulnET4NxIERONUePejmS22e5tvt/b+dWyffD6W9dd3PoxDlBQCeGcitxoNCcBl5WYQSbbKpZNd2NbUapwka5Gnnr/3Qm3qTtPb49DoATsiEP27dBYz4MhDUt5vbLFYW6vhQcRvBVi0MCOFuEYtdHCe8diM6gLXQa9th9JOYIK9HtICKjbALo5a1lT1RiUXa144ns6Z5lqrXpMVWMrwxDAb9iXXNo7b7p1ZLVnc6Sp5RCbRTTwtsSCLrFFvWTzoO2u3Elk8eK5z6Fy9Z+tFIrcUKrd6u6cW+HQ4kksRF6TTvXq3qUFPp+fDZ8ZcJypx33Qye37n0PTlDb1v3tj0Ha/uPDz6n/rPsUX8HIhpwxwO9lin7lhFdazdeApsj1WU+eM8B/5ZTEqPI3se+WMowqPs96c25ikAO1U+nrpwT/min1I9pmCX9ZnTwB5ucbDJ0s0n7c3B5rNEVGYWP8gCm8XckvG9bvpmrWrjNy8FhOXdUmLyu9ef2WQyDYQSFiw3ggXs8AsEgtDZTQGG4DrRqGMhtnLCSaUqvR0aPNKYL3st6zbr2rnfTVc2Wqztr/78D+y/+d5v+YILs1FRKTzYzO6cCcGCjT7p3QPnV1BCdBISIH6EFqRIFeEh1cItZuFeLUJVA2L2uxmy5mB4awZTYkg5+83K1ouZdIA4wfD+hFxyHBAQmCM2GnWri/1JNppLO3g/jLAFHmm7VMQJdrwugPaic+m6NKj4G+aGgImzLJnTaWYil7SK24TBNJX1GGxHr6ZWi4UYf5gcK8zWdmInYlUlqQbykzQ9AQcXSDzYUkFJCbIEwEIyDfmiUiW6wXa5wsMvZ8jgm8q8070T1ULlXdZLz67TOUHqwSWFWdxOYn1PXvI2JiDpwL6TZo7vAq0dLMw5zF5cedYrm8tBZamA1NF0bvPN3t5M5/bx846qtc8fZvbdjwfWbpCs7UxayFLtVl3VnSo7Mu4QqK/5rJKtIJdgVD7F4HtvV1d9kUZw8IHMxIwMezLAkP+WrKWGOBwGJyQqgKhiy9nQmiSHcw+qmqzbeDy1BrR92MbTmeaLD7OFDXodbfo2kLBwitlu7bLf0fPA3ByQ472ZxbFJQnpxdz+xqFmx6+tL3xSwUSUceYd2taXvDOs0kWPaXW06acHT+lws55IydLsDtWkjJBOlmsWXtDUZK0RWQ1TOBmkxt07/Wue5XCTS11K9dy6cTZqyhRt12vRugyLD7j1zRZ8npoPzos4Vf+epHj5e+PIfd9JxL993f45t/osW8ezrzv38GEidA5Jjrcf8+6XVUxGwFP1dUUV7CpROXZcs2BWd51MKqixYPym8Nf3QU+VrHrjOtTjzF/HUDiKbZeeu5MxdXBTMIsKiRNuNtiZVGZEfCrhcJracTWy9mruxxnIuu7BGO7LNw2u7/eU/2Nvbt9qBA17T2UJMONoeLBAkH7DLny5da8e8ACYbCzKEAoFWra4FAAStVUrW70YWVUs2TVZ2O1nYeLm1f/n937Gf/OF3rKEnxCslxeQEKYFcVGgjAniBbOKPEQDjpBYAQRo8mR4H6nRgRCqglYdaXo6QalLPS/4eIsZGbimQULZ7SCkLiYOX65LtEOrGtAhdmE4lgXMFs0QRU2hhUsdRBNVb2mXr2Jj7yHWlYjuRVpgbutkyVm2umkBcvhQlnZkLC5lcUqhctSFxn0TX/WENJiNLT8XGLWTpCynnDYDigtNuNwTEzPDSliagJ2swMThDu0qsQG9jk9enzqQYr1DrPfdPpA/teDHJdt2YjMOBVrVeXTvJP7R3pePEq1LtWMTj3kqmIuI4AT10dLw3DEaqORZtOgawM4eTsecjjiYydE62e/t8nNhFJ7Krbs3+5tOhfe0qsvevGqoOU7NvjpE2o9jHuvS49yx1DbzjsLVpspURwuVlR5VWE01Z2duMVIT3s4XVMeCWL6izaFfzpUygqXKJOJot1/bi2bXR2ozbkVxS0IZyvVeI6MslS1ZbRflQyVbLDT0njhm0vpuSD/AZyxWC8UjVGTZlr4cTWZG9d3EhQhGVFPNEwL/Tbmsz0e93dX2RCyC10PZJUhxYnC27fP5C3QsxdWsQVq6sdfGeWp20tcmsxPEm6gx0fiQeQCgCnAZXz2W6zSZEXgAE09Y9F5ERCBvPvAavCDAc7NzQvKiFxuaVStglOkVgeLwMOFW5HatajoFQtkjJg2cWRIoqvux6fw408z8vAqDsZ5wrcLLnU/S7515/7PP1HJ8Tlacnk32Tc8CWB7L8AaT/P/1yTyG0ds8hdNF3Zh4O6Tung61Xie8S600x4aTHAjhqVVslE1tNRzaHehxFth7f2WazsFajbpOX/2Avf/H3dj8aa5dOq2m1hDK+1Y3PA1Ay5iJLGypdGg+/EEhKBbSH6Va3zf6gJHOsmfDNxOoJ6vcsYSHZ2HR7sPeeDex/+fc/tksYZorRgVVYU8yN7y7deohqT4ngnIOqOhZvD/T0/DrX3KklmDqmaJ5Ha4qZk/uA0kKU5k6i561P05THttX1AkRgpu6tZvWoY01c6ssOdCzcEHCUp3bw2Bnp25BIUEnx/1n8FdIp1107VN1RxWdkzAKJVXL5BwJfYaPo+CsJfHFKoVrw92Tz4OnprmWjetrabrXTd4AFltxVSlR7M2tWD9aUUXBLGw2q4Uq1qdamNG8eY+s+mMqtoydKhYhZNQDsRgWPjFL9dzB83nmKgccL+Q7fGaTsMXyR1LlorusJ7hLgS8AOyZPz9fYtwazMQ5n9MoOjhTmajAVIkEUeplO1uN8MZ7LJejFo2ad3U7X7fvujrlUrGEMnmlPCphy0o0DIUj1qc+lBSYaoK1txvjrYbLrQZuvm+kItzWo1zIHrdRtNFsF4GVNoZ6Jyn71681Y6vn43FhNzMOjoHqWiG49H2gTBYoQ0w7Gt2TRxfouFdbq0G6dKWGAWyAVuRU1VY5ynGzw7YxVQ5R54//mN7lcih2iVA+oAGW1a9kE4vrDZ5P5zGzFvF1B1Xb/40Erk7RFGDPkm7lpr8Eyt9Lj73HaVg22TRHM9DAmS0b1+H8YvzGecWJi9U/Gma4juZXS7VL2PDE0n/eRBIl33zs3l2KyletQisCiqlo4BXR6Mjr3fcQgt/smxNmR+nU9boOeKFz7lGHA+5djyGFD0uUXHdgqMszh1EuyKAKpoh5AFw6ec1LEb6NRBezSM70jZUUqIrWbLwTaAHTspLMHwupMGD8Plms0nQ9uvE/X/cVDfDN8aKcXN8t7e/vz/spcvfyXWJU4XpEFT4SlapVqV0DYVa8+WCIRZxAAd5m0liXFZpNgNJwvoyrTSEJtXrV7Gv3Bjo2Rri61Zs1Wz//STH9tvXA+MYRI7X0/LdhcPd1QnmoWqx0kxfI4ssrRD9yRyKN0uEqfg9Gw2SQDEsgSE3FmFxYhFW1lybA6g/xPuCd09GYoputyWVKkxk2FhYZ6j8FtCCapltaSqwYml2qCic4CG8KJjUL7bQR6E+1pL5A3YnaS/b5OZjmsdZndUXWqzEiraoLXluX0uIqTt52xTD0F1XRuVE1pF7LBgjEJEEGlkOdWizQynXoW4UZclHJ9PRaZKDiKKQnxd4qHqQEbQddtTrZPCwOJsblcm7SGaQ7Vf3apNM1BnJDy2Y53UgKyCRd8rLxZj7gUd/36nyo7XMSOGqUgrk+pHrcRZoqgd2JGL7dbuxzO7Z6OEv2QL0D7YdLKy73ytoxYfsUBcc46p3YRlWXMnF+ag1ZpNk7kdyn7uiMa5XlGjadeXfbUZqdC57pBdprOlt/IbiMzZnCFP2dvPf/mpzlfsTQKKGxW1QQH08Wgkqz0idbz1iDenu+GwaaStyYYFaQVVHJtEEhVU4dEpYANz8BBkGMtUU8+uL3SfU+G6Dyuhx3URVTSf5HuVRtDbuLQd2Uiy8Xn/o29YvcNGoGLreWKNKLZG3LNmfCk3lfhyYA9v3wqskT0kycg2eGXGXT1LfJ2tuKPPVG4jG0PMr5s8uynAuR40XSjzC+YXN9++auV/55j7SdGC/hQQSdfGos5avhI61jI81nJ8SmWXLU6y53sMeL8KKJ2qxJ5S5Z07r+wxHm1jnqq2sj8Tgy0Vdme++KIvKH9xUqudUxfNmZe+sLLgYs2EwFnkC9vbYj7TzUkvP2VuplZZy/nMDuuFmHLNdscWty9tv1/Z6uEze/vyE7lDIEClpUQSNKGau7W7tjNrQcuE1RV0cZiY2x05cSyMeCW6YHeczDWEb9Ma1cNa03yM3x9O3WB3td3Yf/zXf2o//vbXlHQNmFKRCKzCMJwdbUUBrsEGDbus1PMyDM6VbK7ODi0/QMmH4O4JygMaKGO05XAB0XbLmZA0hQC+9WJsyWxtu1LT6hgQi33mJYv8JkWACRWBP/bWaMVaHCCFpKbD8vMMCQN7ZqDNnmaBm+lUgIe7CDNGbVR4c76zckVuFhw8C5hMdQ98JmJx4Z5mho9sW1qZzL3msEexACWqiNmUO33A0GThY6HiZwSVAvhSaQDgapcijSgppoccQRz0afkKOJ0SE6QHB6U2aAGmglYE3kGCdfR7PstzDxbo8DArJUCXxdpeGy4AAZNn/pJKCG9INhBUdbQyub9Gk5mNplNJQEbJyj4fLlRtdtt1GYzTGn3eJSIKfSBaRQdUaPpxWJTlsbmFXVlR94A2IJ0J9Hfddke+lnQXYCejV+TeSsIMmjb8hLlWs6Pw1p+//EzfcSciDmdtrbhp/W5Xf3d7fysgqtUBRrhCbAzqailvFjPdx7T6m8gW1kt7dnVhe7LraCUzc+Qexvy5VFHrloryg+c3mvvqvMolsVWRA3X7XVV3fEa7E9sSqz8SxrkH2Tysl3Zx88ziwTOrNWr6fJ4VNjrt/nvW6j23ervrBCu+N3mq7mw2HmnG14o9n482fLMVK3VDhuXo76KYMEcfdXgfJcPWfCdRSNcpjUrkBftOq3cMZM613Y4VEEUg+FSwSyvHLOimr83+OwWuY8d+rngpOp7sup8thL7KZ5yqEPMbi7SiTDEpi035c35sY/JLp/zYvoCQYddb9MHZDy96TfYCpL3vU7sbP/FASQ+LJ0DBQuQi0LXEpRKTi4Lvvnrb7cJ20MHJsNptrRPFsgw7bKf28Mu/tfu7obz+2DGOJwDWTjtlFkh2rAzY2UHL03ANGT1M0aTNch9GBv4kMSsBmeqgfLBeu2abFW0l/tmr3fkwWdgPv/89+5/+5e9K2IwziSyxlL/mKQWe1Byif+jZYcYpcgXgA+EESy4qIqJ0Nm5qrArRW6DyZdzM3DhaAnN+p6wcOGcSmpLEyfibQ0NvxNZsN62u19MaxVOQMFrXq7EgSQdYIWiWRdN1XgpI1bzUbdPEKKWSYnZHe3dOm5RcO5+twoaktSkhfMjl4300OwJUEYJLsM1354QPN3qGMQopaGPzxGdfLN6sQ2VAGaFyqy59olIjqrWQou67dLWDIcQESy1vXZIQ4fEucmqhgCvTEsMD0yUnSjQP9xLHodZqiFGi2kCaIvNn2sNaUL2tSbtTLcywueD+WeneQW/HTNglCJPp3Eazqa25LoeKSCmYOl9ftFW9oWHrRwe76KCT26qFyacgsmZWxkZks9/aZOGz5fsxVRWzp7J9djsU2ePD954pbRyHEvqrgNV87TFEEE9GLPrBPebvfvYrzUevL3uPYvp2O5bN2HA8IWjJ6ooK4lo4/f7+4V73B/q10WhqNzcDaVbbzZZdDAaKOEoJSXQ82EjiQERVezMY2J4OCBu9Stmm45HmglfXA0VlMfsl2HU+I4eOmCM3/qb1T9dk8OxDfbd8Z4AW3xs/H7z3W9bo3SiwmeqVW5O1gfehUxF3e8phnI5GEs3H3YGeb0CL0QVrSipH0KzckS/zx5//tLI716bMrmn5sc1XAZlT7c08kBZ9TnrM6Wdm/3/2OI5VY8eKnmOfVQR250AzD/jH8CALgkX/nf+c9No9Ytu5mV32BUUl87kDy17k/M3jjiBYCymM5Ut/sifkiQfvNHfsovlsBSsG93G1RjTj4wHYKYdsNZ9oV1pD8zS5tc30jT28/tSGDw/ezlusRN2GfTlhjgAzjNnEymNZ5quFrbdl9fpZ+JjT0cZyz8iDPUzXWlRZKKlWLtpugQSBZbHCRcNbmr/xjfftP/3VDy3G+LnEogXYeZvNHVQAPtfgSZbAyhLATpWsd1dcbyhz4+DyX6YCdCH1/sCi7QbIAL0KvcA20zyOluB8bkskFd22LKGkS9PHsYg7M5I/VDZ8Fpqocqnuu2jcSmgna/GjFHQ3EZdRmG1oVeIcssEw+aDMsRREqMA4HxfSN1VlkUwhaYBbYgpoRWhZMwtDd0e0Eu76C1vOqMyY5dD+dVkBr2vUfNFFYJ5+RrWBUbCnlksSQRtYgvngAaZjDnZrAK3mUcw6MXVGVM6l8Dsy7Vp4mxLnEu4vZ9Wyw9d13+luU5gr5ATZhZF/SJgrtP/DXm3yyWzurcxkrjYm98divbdhQmJ3ydqthlVLB+u1zC46UPKRibBZYKaEfpNNgncbADsW6rvxVIQOCBpvR2OB0Mfv33jngGBVTAsqNVtiZ0a8T6uh+5y5bhR37Ke/eKVYqxc311ZFmrJeG2CHnRdM1odRYp0Y822uZUXPwwiAwg6s1bIpiQJVzKdjg6VMt4M/AIla62GmvFxvBNwX/b7taF1vtlYnRX0+1/NKGzNq48RSkXQhlXTwfWtWzUy8UreLFx9aPe7KG7PeihXZs04m1mpfWu+9r8tWju+IGX4yHT/OubkW9RZp5web3H1uzSi2qN1XijmgyPeYVmvvOlUuTXhnVVhx0/BATskXCKe6YXnQyv/usdeeqnKyhUMexIoANQ8Q+bX72M/zVdkpAM4eUxFeHDvmovfMn3t6jucw5yhAp9KDojd4yhdSVKafqtTeIZq3B77YyvT2WXHpzyLDPESn7EQPFkeZPyM8risw012QvbLZb5e2nI686lvObTsf2fTtKxvefWaj4VA7TmJYGKYzwOdhbEZ4SrJgeX4emijalPT8YYiRBYYemYE8DLy76cYajapaNNg1XfWaliQLCYqT9d7mtD/3B7vqRfY//7c/tve7HTdYluuHO8Q7UPrixB/P7CspxkTgB1AojNNJF4rAoSoij04Vlzs6qCri76kaFpjjAmJOUOEapZlqWC01u7EcK1xrzgLqDvEaV6k6RIsOwPEPFaaHzqqVKkEyETtsKjz1W0xEhao6I1GsQay0IHGEFrTPYHwmmqbO83aANO1FJSTgWsL7bJ31xjVP5nObvL1VG7Td6VmtCbHFja4riOcxC2hAcAgWa2m1ikuNduypLCJcO5lO830CqN4ClreoqjpnZIqxFzoY3i3wWag7zLieLr1/2fxslFzuYJg6qMA0pLUNvX6xRIaAmHysTRb6utkaVuXC9tWKUjpgSw66Tes3YF82bbdPU889z5A0jRrJ4wda5Gu1hLEdY/YEiWQ0TfR9Pb++DvFAGCszZy1JkwfBqtEsK1qIeSxg9/efvFLl/N4NLiU8SzvrdGNLpjPN3fhOmzJRptPQkL/nZDyWoQAbw+1hacuEbLwLBbTCwOVPp9tXd4TOAs9frVG28XiuNAWkMEgUWq26rRDFbzciSfV7Hc2lWzJuror4wwYGz1GuKzq8wc171uhdEZIWHQAAIABJREFUWfmwlU0YdnKrZKTWdrN/bYObb4g0BdgtZzN1LFrttjxKI5LMCbFNJpJa9C6urdnqyWYMkPesSWZ7YVMUKrlsO4zvPtWaPrUiSX/v2IJ+avHOtueKFvtTgJKvHrLnUVBbfMn0Ot8STAG06LV5sM0edx4si67HMVDPXpvj2PDluWnRuX6JjVmEpqd2EF/li3r3Pi5ydOcC741ooVdm2Rf/ZC+UXDmCIwd/n1ZGtCLFUqQaYH5Vgcm1sdJuZcnDrVn1YOvhG1V568XCbl/9ymZiaa7FRINIMJ454cBbKWh0fLeHaS9gB8WblhlaPYgscVy34Xhu4+XG2nHLxuzOazW7vqgr+JXTQnu3ccMXq5T29m9++Ef2+9/62Cp73EM8toZWFIAEwLlnZqjyQiK7ooAgq8jug5khouMww3TufPDMTIWjiL0BegcZhYriXrIhNw3t4E4WW812JEG8J3O7c7/mKFr3aVuWrCaSh8cFOZB4cgJzMaoOKmBmdywgzD7kakOlHeKCIMRQTXqL+aDNgEA7uMB4JQuoY8tG9eUEExFV9l458Wc1X9lnn77UvLDX61mrSTuTzQWMU9fKsTDT3tKCpcQIN5N2EorfX5qxaQbm0gwFsIaWpSzEgoZKgbXiuDvzVTPSQFShVan30IaKa+YGB9DfaTgCFr6x2NpcRtDugblYrmRc8DAa6n6brTa2OJgNJwu593SQFpTK1qpX7MPL2Fp1nG4W+k6k9yybDbqxUsg5j9vhQk4g3J+cI8/CfOkG1UTqtHG+ESPTN07y7lSzoGxTROmLhfRsn7x6Y9PJzD588UzzRr5/mLIwQSXf2WwsjnvSq1UA1NHExqOxtajOIcAwlWYuudra+x++0P1IJR7VW8qvwzCajgfvyaYAMg6dCGZ8AC4blWTGsUQSkNcbdYvqFbn+SGIQSFhsYpnntnsDG1w/t325qlak5vgka/Dcl2rWvrixevvConjwGKTbu7ySOwz3RrPdlRRplcx0H6DPY/bL90tVTmqE//HZXeqmwv205pglGfryOvUU8DgGEqf+vmiB/yoV5DHAywJOFsTyIHGuXZl/nyxWnAKnY+t8UbWZLX5OFWDHKtVHTKOyO4ae576c/EEUXcBjVZrfT852A/Ccau9sxOyf9EDfgaMv9BKC7tz7L/1vOU7ohqxol71fzmz29nMr1cu2mQ1tPZ3ZdPLGJsN7m88WArvVaiXiwHwR2IVVz7aiOqN1stpsH2dvrRa+gr4OsviMk40t97g7sKteWNSo2E2vKdkB7TcRZ0SUKGnR+J3v/Lb9xe/9trVKiHuZwwU3FbFLGea7oTN/z2sEfvyOAlc9n46WlHBPHppsaEOumKj/FFZYQEM4JKnB3f1TogMVgRZ8Won4EgLsVFu4lNB6Cm1ghoSpawraQQ+dDY4QClb1tq2SxNVm8uBc6eOC3Zr0fIG27zIs19Bx8LL4Cknamq/xtyJH+rzRxdwq+fTeq/nCXr2+s1ZM65UAWYD3EET5asSGGRTH7QukRPfixbjWLlW8q3rVfJr2KTt4T0fwLEGqJvV9nT0aSDSaeYaOA+fIdyMQCpWcV3pOiuDnAn21KVcCNhxiIJXMFisbjscCqEmykiCcBIO7aaIqvteLDM7p+zddu4phoy50PVmE2RR04pZahfy5HZHhxjyM79M3aFSb3CfICMis4zq4ybOTWUSJx8t1vRFpqx137fZ2ZHd395IrwFDVeR7MkkViEWzj+dL6Xey6XKD/+s3QZtPEunJRoY1ct9H9W2sSXDzoWbsbWTJd6Hq3O5h3V4N/JlFA5CKywXJ+AMDnkhdvyaKVBZCiVs2qRA2FTRb3osAcmUOrad3+wOqdS6s3u3rN9rBRzM96vpCWDhJLvUnVh45vZ73Bje4rrqdy9rChUzIKAOmm1RDc0ra0ui26f3xUwbF68opvprIFQRYcTi3K2TUtu2Dnq6djC3ZRhfdVAfZYFVhUsOTPMQXEY1Va0dp/7nezrzl2DMcwhtcWHWPRNUm/o8fKLovC+Rfkv5ynovJ5sHTGm2ZxUOkfZ1j+0GWPyfvoLkBGa8eNR+tBTv+BwciNSUrxZjXXYkqLKxm+VotzOb5Xu2MyvLXh3a0tYGBuEfw6aYAHMNXzsSDCnkOjs13vbZSsVfGhfdqtPQF6wc58c1CSMvo4Eg46cc0uMIFerG2hoXzZIlpu0L9LFesPevbvfvTHdoWruqQEvKczMEXFF9D5A8U1FzMfdiTEEDYEIYNNkxABooYjTj4haFQLsYe77lckGbAh2KqVxu+rOilRjaCvhthBNW1qh3pAqLNMWcgrNYTvNbUcxcgLtHelFIR2q3w5aWbixSlD5K3awrBWlaQgenmwZGJxw8klmDXj9Qh+OjHGgQUijMOWOKraWIBa8/lK30G315MvI8euli3VfSCjiAAD0YfPEGuV60erOMyDNRRMZRzOxdSgMET9ANa0Y52l50jpx54Sn5y4wuZIx4cMJp3ZhcpPbVfMpLkWwaOVtAM+d7n05PrRZCLXkgki8I3/czubmW4kKPPtun183bEX/bocQKgcdR3JUqxXZLlVr1fsYbayzbYij0uSEPieuOZURsz+mC2zeWIR57Xks9Hmp3rC9QQTBaoUrtnnb28lHWBWRsOXGSGzxbjVUiuSqlMVsJXs89uRJYuVDWIil1yKM3q4s8t+V89Z3I513wHQUdQQqYjxAJu9VqNqG+brtYbCVUk0GI7uBJxstBrEOZW43yrWjNFiesQV54DJAYnktNIh3HQvP7C4fyV9JRu3KZo6zY5LmuV1L55rrjqfz6w3uLJmPJBcRISqMBrgvlN3Qp0A30DyndJt4bvwNce/93Smfq5aOVV1ZQGjaL0tqqrygJAHkHPtwmxlln5+Fiiyf1dUZDwV5Ipeewy4z+HCU0D8HJBmgTB9v0fpwbGTPgZ8+YqtCJnPIfe7G+Mgay9VMSEXLb9TyB6HBMg7GIwV6eo4MR4WgAOK8mT0YL3BwLbD13b/+leaLSym97aZT2xyd2vD+3uljmPFNJnNRBxQNSDPO2+BoieS5dByawmO6lWYfVtrYhxcYpaHvAAHfyyvCLVcWbtVs8uYdhKtK17ODIDXufiY9/7Lv/iBffvFcycdBMagcuJS8JLAnCrK222QOfTgSRvlu3UAC0D0cFkqOdiASA3SCiZsFgAS2IDB55GqhYVPrcsSpIeq2o4kDbggH5cT3st38USksOBwnPiBikgSgi+piuRsovmaGyKL8MO5q2UGg9XZmhgz4t6Cmz3tXpz2IW4AeL12rDiZTi/W3EliZ+kOQ+v2YDYndKIRK+maERTfu0ByMbMqxsx7s3r30kqI9olACt0Br5e9WuRQBHxc5+Ban26ouHYSk6vQc5aoqmC5t/j/T3VhgBl/NOOUTixtu/o9KaCDoLLdiImp+aWkCFsRl0g8mC3Q261txkxrb3aXJPKuZKZGwvl3PxzYN9/raz44TTA49nY/30GzQbVWtdF0pc0WwIFbCd8V6QoiSfW7PrMjvRyxtrSZRFHhctKw2Wwm8GUjhcvK529H0iHyGqQoHP90Onepx25v3a6zHmHEDicT2+AD23CiFtX4fDaRXyb3abfLcUPi8EQPCEdIV5AYcFfTJUAGRDJJr9uz0WQk0g2pC++0p16h9vpuHA3YcXxbWpGi0B6sd/me9Z99ZBXAnA0a1nOrmW1XU6u2egLDZrvnBvDlsrXaXWUjsn9StFbYUC4Xc4uwSVMVV/LxB0bwy6WqRtYO1935s5P9k2/xnQKwY+vosSKjaLHOg1T+WE79/KkAkz+ePACfep+i1+ZBUJv4JwTiFr3u2PsXdw+/fKRf0NkdO9FTF7XowPO7jSKE/+IBcgFwud962rAsnfzOyiJ49gZwtpbbU0nCkErMSgebPdx6K/Ltz2w2m1vnYmCr0Wc2fPvSpndjvW4WBL4sQPOVEzsAM+ZJ2p0LGcyG04Wc2GUUW6kqVHKaTBX3s9m6XoyGGNUcGqYXA2djagYlgXKolg57W6129sd/8D37r//FP/OoG4ggsCkD2KUbDq6NzzCd+q9JluZELnamatXD50o6tQcVLLqDTSjTxqDf27uLCcnkIpUEcgkEFoTJOPdvFpIKyBR6ubLJaGoL4mAID6017Ob5c7tQWnRgiSoklhlSiFdiMWfnvljKO3QRFnt2xbTK5snMJpOZPUwmdnc3tNdTql4WvYPy/y7itnwVry7adjXo2KDT1myU86dSXG8rVmtfWXdwYVzpahmyBvDOGGlpm9G97ZNEpgK1btdqUdvBLQS24hFKVa0oKDE4+R/Xwv0s/fIdRObRfM4LrGAR5npGbxFCNHJ5hFfIblrNZkIbiJDOgfSANhkbKQyY0xYn1H/o+dDvkwXyg7nmdlT/kEwmJANUqjZNFvbxTd++942+RXXSM0YhXHdnzSq0/LoAi8pwlABIEFn2Vmu0bDqZqwInnqcdNbV5qJbRvWF/50bWVC3jCcSNslXryGj2dvswsW3pYLVSTZZ3iPYnk7l+vt3svfKSDZrZ69e3Vqo0rFV3ezj+gdCDwQI3ZafXtsVsIflAt91Sh8ToEFDhJQsBKixMujKyc6uUbDaZWhxjEFCWIfQG4tWBKrchwJHFXhNtHWbmDnbo+V58/A1rP//QFrO5dW++ZqOHl7ab3Fq12bZaNFBKgiFzqQL4aDh5Lt2liHYu4bLz+dQNHeowk/17nE2nYpcS+Oqdpy9r7YoW/VPdsXNgcw4on9qySz/nFABk19T8+p1fux9bgE8AqFNgdwzgvirw5TEh//r8MXxhQ1KUenDsS/unqObyFds7IHQHCnZWPJBKoE7jWHKgl54wzD69XnZOa2d+MR9LRraa3tvw9pXVun276Hbs9ud/Y8Pbz2w2SbTwPdzfq9Xidk4AJ2DnA3oEwVQzGyU8kwnnMxeytgCw2+FU7RhaLrpW1YpNZiu5YDzrNEQzZ0HlfPRPAGJw6P2PPrT/7sfft1ZoUwKWSv8OAJfO63hvzfGYl4XpEtVY+nnupOKmwxp9hoBUVblUJHwmCxEO/grm9Jko1Y3bgglvRXZZzceai6GPok0HWxOtIObXLOgInD/6+D2BnlZ/fQEeJguZg+oO9w4YqLSsADeE4OSl8V5cW3RWS1IlmKXuDtaseYafmJnkn5HWDlW+XnO3kEbFyvW2YlwGN5dKuBaIsbUgLBZCwWppO0Tsq7lVsASLImv0L90HkwWySqXnzFW5qCgFwSd1PncMaenyivQvSe4tqmC9fSXae7ksYo/au6mQX/cqxB+qM7dxUxYibFSlSrjsgLkdYEhKAZsgqioS7EezxBY703/D1h1OV5qrcc2vez37nY9a1ovYDFVl2yUnlAoOKDVVX7j63I8TUeg5n1q9ZcNxos3iRbdrUaNs9bqbjtMd4FxFPqmU7WEMW5ig14bASPPE+UYtx0bDo4XYvME45vxj4n/oHOz39uZ2aIcDHYuSjLl5Lbl3ACpAS+QV7E5+xuYF6Q1zRUzVaIfz+Y0q94P7j1ZrCMthfNLOd/kJDiqbjWvget221VtNrw7nM83ZaLkupon1ul0bfPhNKzc7Vq1HaoNPb19aFSCG/NWMrR5dWiPqqhr2jpDnXkJYAezSm5nUc64R9y+/i3Y3TS5IOwDpuuj2fOcB8NcFv6Kq7qlg+JTPzP7OsffNg3PRKOscAOerwnwlnAXmp1zPIuxIX1cEcnnd+NE25rGLdgzpj7UxT138L/1MJrtbMSQV0inTWp9leQ5Z2k4IO/J0nsIcQGbBUN1Xtp4+2Oj2U6U4t7o9Ky9H9uZnf2PjydAWCVooGJgLWyE5GE9UxWmxwmqMhYnWHDwzxMPM5UJ7E+rzPdTxDZRo2Hy+rvLwzJdbu+7XrVkt2SJhpug+mu7XWNJiyfsMrq/sJz/6oV11mnJTwRaKN0qNaNN5WKVCe0bLrtpyAkVYdUItvyZq9VG1yYVdJYiqU/5bKeAHf7ipVGUijURBHxeyvPZlLbS0hxaTiU0mQ5+1iUCAlqyimc0swUi7ZF//+gc2GHS9cAxDe9HxAXSAbncQ2YEZKIGr/EnPR1R9CCCQb7ne0kJyFsy5/DuRqN7KFjebquT6772wbm8gVxoIqbpfYLGKIeqgjak11RXRO2jnZH1GNcfCWoMK71o+aQEd8x4ru5TEIs1iqhcMWYnMVAV44R+qTD5XLdBgQM7iT1XrM86az/Mg1KCtC0QVkg54D67NbLFQQjct70nCRqCsWS/Xm8gdxOK0Jq97kX3rWcOu2oBPQ+1fvDn5Doj7aVSqNl9v7RZwg1yB9KLesnFox/c6PRu0ab8hlsYxJNJGAcDlfsPFZbUrK0lhmkzE0JwlHoDMzA1ZAFUg990imdng8lKtbqQ6v3x1K1BEtrInUV1GAb4MYROGXIUWKfftzdXA0DyS+qCORJnw2Lp1ooaqS+XgNSpqa+OvCeDxnHQ6LVV3tDUBX3xt+88+lKn7Khmrvcrz26rUrNPrW+sKQkpfrcrJbKjnQYDEpirqWTS4lgcsXQ5uA+zPkslYYw/u3/VialHcl30emweeK2aMbMQc04KhRI48lwWEp4DMsWpQn1Dw3nmweCo4HKvqisAm+xnZY8gDYvbYj4HW8ULmix26c1VuWswcw5R8dfeU99M1zrMxj13QY+Vh9ovSgnFi13MOQNN2gaoTFujQQkpP2v+d5pKxcDn5we3EWEQ3Nh/d22YxtTUtC3aqZWQHb+325U/t/u5WAMWDkoIdAlsIFeh7oI9TRck2q8JO3HPDoLqT1s1sj8BNtYMqFVtsIMf4wkt7JW7SkkRrzfyQhw3yBf8AoDs5ufQHl/aTH/+pPe+3VeGIsMFShFu8ImtoYXp+HLM77VweY3tcb+fUea9ulPcdKmCfxwULKyWpe7Wi5AC1/py8khofaxbItcaDcrEQy45kbcXwKE+PDQDtL28D8rlRt2WNBs4sIYw1BLTyXngg0oZj8fQ8O6W0Clw0I0lnZiKPeFUpgpG8MQF+XD8ii9pd611dWiNuuUOKd2/ValTqAotrSCJ3A2nkAIwOE3dX0Tn6xshp4l4Fi8WKwDx4Xjor01PH/We+Y/cIKa+sVRUrhT1ssHTNkBcw4/RZmgAxZPHRHQDsxEzFAUVMzb3aiLB+aWFC8MDeiznTNFnalDY6FdcMq7Sy9eKmfXRZs+c9KgwE/dhyERk0t07kcTgYkH9+j3sPFVVTOjXNinc763bbdtEhH46uwFakFYCDvDwO+m48VmXXizuaWTfrZelB726Hdn11pQ2Vz3/JsUvs+dWl7onJdGY/+/S1XV305UJC65vqr4pnKybQzVaYe0FS2tv1pVdUMtLe4SFKnE9DGsLhZKQ5GW1KifSZJ9bJOaxYo8mcGBcUBxnaqv3LZ2p92n6lewfgImLo8vrKqlT0Ud+i7rXtSgfJizQeIJ8R15h239oXzzVDh0GLFyYbY94DEs96s5RRQyPuSEojcTn3LvdPMCt/Cph91ZZcFjSK1s2iyikPSEUVWB4Mzh1X9nOKgORYqzMPSkUV47nq7xyA89lFdpTZSvAYuH9pM3IM7E6hZRGyH9sVPBV1v3Bguoqevp2KyH198tYBixAPow+N3flCbinTqRY+ht8snFbe2nZ6Z9s52rqf23A41EKGUzvANocsQW5WIKeIXRcAAur8ZLoWKYLKYjFfy0CXddFbgWjwPM6lHTe0YybepFEnNd1bnyRJQ2JhwZcj/v5gnU7P/vIHv2cfX19Jn4b2jN8VQ0x+n/y3V22QK5zi76a4hLDyu2jLZCMm53pale+0bKlrim4QLTKIyh9JjiENIBhKqzKWWtqNm4k6miOu93RvvxRhV6tkcSpBKlR3wPc2YLAFw5RbKQdewbLo07xSYkIpJQTACgzC9JBcwWItV5bAkmu12tZS2jUyj61bhCmt4KBKQyL0/UbXAhYsfzzlIZwrkS5L4oAcvB4XETYHvq1wg2wlxcPEQ9AdZnkCd/SWMIMdFPk5szpVsKEdDR1CGX2aWYV0do4jOKegq4NdzP20UswghKeNJQtYkO6ROZzMbLPHmGBtnw2n1mm37M3DSno0TJw/umzZR5dOAGq1utr4JPOxZmrNelVdh1e3Y88tLDsLEvNpPoe08E6zYVHccuF/0EumZtgI2wEXFnJa7u2opYry9nZol9h5heuDTw8A08VRpVK12/uhfXY/sV7kEoh5kmh+iCwBeYzigJpNRfpwLyB/wLKMtiKftV6xiTCLSGc/cK/BHm0KXCA2sUFkToiZNcSoRos2tN9/vJ7fQ2covefelLfXH1zIz7NWj6zeHlij3bMtLFZSQOotbVpgM0e0MqPIdb3a0O6sFQPGEG3YdO0t7nZFKOLe1XMmWQLX1/WvX3VNzIPBsdcXgUT6u8cqryKg0dpYMFs7B3bHfp4HlKcCV/Z1RWB87OfHACwLZk8BtqLP1Dp6Kqn82MXLvlm+1CzaAZ0re0/tJmiR+WwqdBMQEYe2QlrjaU6SzCQWVTzMZiMW1WE2tNuXf2+2Tez205e23h/UYklmMy1k9/cj6eiQEtA6ZTe4UbK2t5xqUWydVsMWyUTp0MtVSabO0nnB2mSegT8jhBFEzFCUy6QeQ60zuWaQg6cFUzt8/DSb9nvf/qb9wW99M7ArAS33vnTFmd+wsuqS8Jkdps8lRYGWuDtE0qyXcrJgNyoWoQAyzOqoKIMbPzovnFbELMTAOTWU1u862HLAco3BDWTttmuqHJU04QQXBMCSJuy8dSgvSNp7tDTD5wG8ugd8MKaoFbSBHHeDKk2tISo78ueglDeducecBOPiYOBLRUclRztY2jyqXrUovZrlfFOhOmCnz4Q6vl/LKu2wYDZI9h9aOxcCa50LVZ26AcrXQ+7grWQ3LHCwlqxCbXWA0e94SCnulckGg4rQXWs4T74b2oAC+nDtSENgBqT7c7uxxWpts2RhU5LF2XBxr5VL9snrB+kHiYpCSsBM64OryD6+IP6IlnhD15EKipYvGwOif17dkW7OrqFh7VZLoMNmpd+H3EKF5GCjdut+r3Ygeo/xeOYpBqSeS1wO9b9kr9/c2dXlhc4PNiLXnk2c4pisap/fPdjrh4lapNz3zLshliEZwPAZdg+uLkgcmKcrvJXWcp25ITZezmylJc9sj2tAZcftR+XK/cWsllQE/o60ccCI9jbHS3oBm0NS0uXUA6GtUlP2HqzQRtS2arPjrj22D5Uavrlsejy5vdUdOBlFZg1VdVeQMkAqEvDKxNqrdZ+fO2Mpbcd/EZi+KAvOgkZ2UX5KVfiU38kCXP7389VZFiyL1vGiz8uDbv5150Dz3DFlgTsPSMc++9QGowg088eYvS5nw1uzQJV+cBbg0p/nEbeo3/qUL7TopP1zvWXp/3bBdsqeolojBmZDWGsytVqrKaf39cNbDayHb35u0+FIbiYsBgAbBAro1WlLXqJRZkph18dCwNyH5HMo9bTySIbG1BemG2bRjaih1gsDeko+6PU8HBARYD4CnIS4wvCrEjCq+Df3EfzBv/i2fe3ZZQA5sxqsMRkyQ4JgPucaNs/b4qEOg5FQBaKpYzEu730WAklGCzozuvXKmYVBt09rJ503SagbgEJaNL2v59OpkjwA1l4psYP2Nl8AXFqzmp/u1MYkOHezXcrOSXINuXm4kJtz0EJFyCq6pUNIeyDdAcYt5yHgdfAViMuTk2vp10BRB8FqDPcOXse10JwzOGvIguzgWX28Jzt6CcY3EFio2vXIOmNSncjQcpThtGusZJhNqzdUzDpn+bZ6YoTCcIWaXomJKao5pbdiVfHuNiKlsLHxVIqS2tZcS97LReZrsTFp9VJRkZgBrf7nr25leyU92s6s06ja837DPrxy6zq+e4ggvb6bJbP5Qjz/djg1JRZV6taq+WaCCmlwdWN1cv9qMBrbj8YCnU6stmqi3EYqcZ6buQ36PUXwvL0bW7tNNVRRxBVyG+J+uE8gqIwmib18M7QXNz2riPRUsgVpBHHkkTywGoOeD7Drdt1cGjURGYSKdpILj0ncvVjMw8yPa+adGjZdzHvlg0oLUV6ZZM2xAaxZ5+JCjikYjvMCMijRrzYiXFBMvpk8d64BrFoz6mtM0e7RnvVKPO7Qhm3q/kMSIW/VkFqOV6as5ALbm3Uk7SoVrWlFFVi6wKb/Tklnpxbur/Kzc0CVB7pTYJcFjOz7HgPuU4CXB59zVdi5ivLc9c7iURHw5cH1JNidu6jHAO4YYOVbnemXUHTDFCF09u+88mAxWiv1ezGf2ujujXbyskgS8WJq+9mDvfzb/9OGowexBalAWMDYVcoSrOTtL5ABBqaEw2tkBYAGpsYeiooom7Yl7S3aPnHUslYN4IC27nRzZhiazywQrzo9HqYn+imG5RwzLE7aMe+9d2N//oe/a130a+h+ZErpV0KGxkG6gI+mnkP94yUGInWuhbenQr5dcE7hN9KHWvosKuMDye4s6mnCeTBe5vUVzpkZnIeTqm4KVaRuoKDNS6toLezSh9HPdX0kzDaxONXWBdAbqipUjdAGUi4eMztPXYdGrn9DSAmeoFoQ9HkubtdOWkxIjrnimXWwUfEgpZ0LYSUAF21FTw8PImB1KgNQ0cYNou93KQbvsupUlQU2a+qBmc7x/Bz9+uo6Af5UY5CXwvsKPsOcj/+W1CDE1xCqyj0nU+zN1hCYI5BHqwZLkzQM4mp+9WZkB4wA9oCQyfD5ql21j68QWb97f64V/pFYdNFGffswsdkc30mCbJGpoAudW+/ymTXIrqvu1eZzuzhsvxqyLVuLCVnWPcscjow5zMrvhiQNVCRZYLYIMNASBWRm85kisZgxYubMHJlNELKJC4yiFZrsYmxCV7lfPabI3V/Q0dFtEQt4u7Nev/coXdA1RD5Rw9/W2ZZU9uokUMWSEYkJAdrPdsdNHaZj3Yea91nJ+oPh+vKwAAAgAElEQVSOQnybnb6hPOUY5MbSRn7QVI6iqkupUiqq4qjyeOywG3SSmIZ0EuDzbGHsnbcHUxhw2HirE6DUBZ7t9CENZLGg2/NN45fDYM9VLKc6ZkUVUtHaegwMiqrAY1VSfm1O7/djAJr9zPR3z1WE2fc6Xuy8u2Ln3u9YlfslgsoxdC76coo+9BgaHz2AXI+56KJnL3D2AkrQDFuRecByadOHO1utElmGdbo9zevuP/lbu/38lQS+85VreyajkbtTUOrBHlst1b6QbIF0abHMWAxgGvIQU/EdrNaMrBVVRatWtpiy1VjwN/L6oyVCK5BWKbtLqpXpfGErGJ0Hgl1xk0DecJDLw7/+0Z/Y1y5IhvbYUZ9JOSCVSiEvi7YgrUY5gXjFA/26QpUYHGd0g4QvyK22DlqYfUPgP6N68baNp0WwsCgENE06D3T9dALlbMR0tgUF35mxACa6KkgaWuSxzMJ+ikqPhR5CQbOp64MAOI0gwuHESS/eHtyhW6T91XB5gNLbA6OW905nhuUGwOg7f14nuovYKm7p5feL7+Tdh9NdWVKHFIXBqvXq5+2UTNfZOQnDr5zID4/v59ZpqghDC9n97GC7OqBLNB80d/6Z6bE4OPF6ugB8t1S8tBvnS6QHCxvPZmof3k/nCr998zCW/6oA9HAQQaXbMvvWs45atqmNG2CN36TibqjsHqZ2P5rK4BgA4HpPZxPr97sWNwnJLdlg0Pc2ISGmrZry4mYrmI5Nm8zGArub60uB0GiUiBQSt0kan9t6uXP2Lc/FemOfvX4t55XLiwtFCC3mRGNt1ELl3qWF6XZpPD84pHhFDyiSVcd3XUfYjaF6HGlz6anfFRGjCBKmEqZtyj/4ZdLgQCzfjttiYWIZh6aSrMrJeGhx1JZrTztqa5MVDfravKg6223ExqxGHW0e271LK9WatlnM9R31rp7Jck0bJdLXNytr0RI94GzEsTlnIPUX9QrP5UTvFmUnlH2x26Xlu1CecK4yOlXNFK3Bx9bVY+toEXhl/y4FnuxnHXuvfPGR7/IVvW/2eM9VY3kAP1Up8rNUavD/K9g9pWV5qko89rP8F5O/OKqUNiyaVc1LVrOJTR9ubVsuS6s1/+yn9vKXfyvH89FobHVEpMnchg93qniAj+USZ/qtKN0wJvn/PLgj+Vvi78fO1vVNLALQo5mH4FJ/oH1HevMa1xBPSmCBQyOEgJxhPY4Z6NPZgbIA4JRBW2VbKtkf/f7v2A+/8y2PnpEHpi/k8v3AISWQR9KdoW4meWBicyQz+0cqvNo2YZanBQfCB04jAIdCYR0w+B8PsruIUHV4S1DpPJp7eaXjOkHmTYCnEwI0F5QvpydIy7BZrLilW4Qh29jvDP/CCBsnkQqY2UEWYjFkPvYOgCGvULFRkbGTFiFp55FJmrH4muHXhgpYAa9OfJEJdEhl13uKROKVINU+wEfr1tPPEdF7mK3r7d1FRSkagb3jwOkMXwAtWGi60XUwyE7Zm6lNWOqTme7eXSfKnNA3LC4/QLuFsJ8qfyWTg9F0Zguicogtqkd2N05sPPNqCI3n1aBtg3bVPho0rC73Fp/9NRBk46ICKWRvttyV7c3DTDRVWo7o06ZJYu0oFqkEMhDEF64D92iH0NP93sbJWu4it7f3+v0rks0bDXsYzWy12isfb7dd2Ga1tW4PsDvoGbp7GMmBJCZHjjSHoCtkY8MfgRel6Z45OMbmGJ2785DAmJakTJfdB5VwVkhcPL9UV8gsXNXilT0t23Y3llwI4wWeQTLpov6FjMCn93f6HteKs6rb4PpGM2C1VImQElN3Z+2LZ9bu3egz4ssXMnRezacaU+CbyS2AOH/JnL7u8VB0E9J7ivs21ej5/C7reOQynTyB5VwLL7tpz/93EaidAqlj75Vuds/pAvMAdKyFmQXC7Fpc1IXLg2a2Gv0qgJ/HhnxVm73ORVVh9udfamPmT+JYRfdVdwhFgJb9kp6C+EXHooWJuUC5bMnoXl54DbRZh4396j//r/YwGSu09O3r1xZ1+/LFJIWcBZU0ZOJjeMjYFcBC5OEZjV0Mjb7ooh+LbRnzEJTYza9tu1jJOkkaHVqeojFjFUWlyM3PorURqwy5grK8IH+IOYolFLKGjf3Gb3zN/sOP/9BQRPG0PLIyAyFC5styJnbSig/LWZA3zjZ1aZ1mSequBP9QHQN+ipIpYC2Gqa5ECo8MVoDe36Lq0oK0qpHMwEXjO1iPQcrAzhh/zlRnxvfFe2DPhtZNgE7FVEIM7qLjJhowze1qXhm7WE7vL8Nm/b27YVKVAFIeqkrIKizOcCDK0APsdsrQY/F1X04//zQdIU2D0KtEmw2zOoEftPzgQqPvgQ2IC8L9gQAwZYIWFtwQ5pqxN1IlG0Jp052kyCxcSEyjYfVBSHkEdP8ctIqAjIPdwh7GEJ4SUfHZIE2We3t9P7NKo26jydS+8cGVDSKzm05VFZTSt0uYIbPFgUrfFdtUWXiTpaQggClsRkTr7bgjej8G/q24Zc1GS64ghL/uq1VJTKL+wG7vcLV5sGc3fX0fZDrSpmxFkW3WC/l215qxDJzHw6EkE3Vsvco1EcLwpeQcYqzJ8CRlY6BrsNJn8gd7M+5FgIXrh0Bds3GquzYpDmjanMRDPh6/C1kp3UBQ4SH+Zr5H1l/cGaj9iAvL7P6tNmO0WQliHty8kN6wHDGnJOcS4trYKvWGXb34lmb29WbL4t6lvo/5dKLniPOQOB/rN9jVnb7PsTGWR56gxAzX4nrH4Qw18wha5RfjU1Vc9ndTcMhXLEWLe/ajs5XWsers2Lp7rlV4CpCLsKHo84uOLz2noqox/77pez7luup3snl2efRNwagI0fNfVH4nc64cPwV+RRcyj+iPX5Io72slgCeTkWjP9Ti25mps/+//8b9ZLe7b5PaVTZKJ7ddbgZ129fuNJYhwA32d7DF69lsYZe1ITu8XMdWJ+0jSNiSyht0hbSnlt23wPwRsmQ8x64MF5u0+2j0iyazXSqJGk8czAgGBkR6OI5c3A/vv/82f2YtO7AGzaZ8fsAqSCMT1Oteg58OxpCQWYbAOS02kZV/luWvvwnBdPO46lZLIMRwDbDdf2NlB04JxYosALOjw0tlTujsUoAZRvxxbNEI8aFdN5SQne4CBRY3Z3H5r9aqLiOV5qtmkz+U0A6VKwwQ7AKCcLTSrlM5A/0C6oYoTUQVHGQpECCgBpKC6cz5p7I7aS0HvJmKPWtw1VXl7jLJ5qwCCzr6kJeUaOlIHeDO11ZifaQ7nHo8pMUpMS2a+Yqm+0zo6Gcjpwmk1wEaDa8epcA+stlv3x1TywcjGOL/Ih3pnq33J/uHVg6zo7qZTe/8qtq9dxTZo14yQA7l9tKDNe84e7ExthMrIASYyXAbsSIDHkox5aT9uSnYAzb/TbttkPJMRMyJvEtNrrdjuH6aq1j54fqmj59IAdkoSUDAv3qwtEZ4Qn1O1MQag3cfzQG8Epmtpv1Zrn1Y598ZmNZMMgXsPUTiaWboJHBfXqh1Hur5UYVR1kH2YdzMrZINDhchcm/Yt/0YnyJaI71lgWa2JcIIPKgkmRPQsplN1ETpXNxZdfiDWsO02EqHTMWhEF9bqX2lTQyu12b20cr2p8QfdBLX3a3X9G69M7htn2G7UnsWdxeenesIe2ZrHQOQYGOQB6ymAdOq9jlWQ+RZgFiiy63lRwZH/vHyldw5kT71n0flmwfxclzCPA6ew4kvnfE56cKrSKwLH/IUs2iEc26Hkb5z8jiZ7EdP/9rkLyccbOZ8DOFCvhz/7a/vk7Vt778UL++T//t9tV6na8LPPLFlM1OqinUkuHWQQzdOgaUd1G2BPxJaY9p0G0K5fZiGQwS+BnMEiiupOrb8gqEZDRTuPBxTZgdIH7GD3o7miRhiyY5/EfIZFoRbX7Md//Hv2e9/8yIXsLBahyhHI4J+pxOnwtUljR3Xl/TgPt/HKj+otTQXn79Kb5l0Lw8HOvTid/s9naMcdFmkedC30ITPwcbNDhRiMczkf5ma0SZWWING5+qki8bDIUJmV9xtVJVwLAIPr68x/N8BWrFOINgq6Cj++4HUq4EWQzNHhjEOCuLSIgTETwEbkolBJeaitpxF4Rl8AcI5HejyPanmcr6ktnJJ43EKMnbzE/OFYRfIJ0UePzNQwD9UEMCW4ZOZ9AkVmbVvIGVUBUJqLSFdhMpva7f1IVZE2XqWy/fz1UIs4XqzX3br9xosLG3QqVi87wLpB+VJVD5o2XcNS2WZLCFdBxlGr2pwcumrFrjqRKmGYjJ1eV+3TOtV21LDpJJHsY5IsBZYvbq7UckSGQ8XDH78HyhJ0A0SEGGOk8PAwtuVmZTGG0YeDR2ytN5qvcc+zkdksp9JHcm0Qn/NdA3bIKwAw2qRcIyQAtA0xpMYX1+/H0HI/HLytGea5yAM4Jlq12AnWGrGq02R4G8hSmApsrNnuW+/yhdU7A22CNwssxpZi3fYQlivZwCU83YsbsyoyBKfqch/jHsO1lgG7lhYszXBzglzFc/Xlyu6fogp6CqDlq7ZUbH0M8LK/X1T9FK3D+c/IFjzHgCX9+2OgeGxdP3bORcedP9b8a4s2HXns+oLOLg9UeXDJH8SpXnAWwc99kdkTObZTOn4yzo7i8yZ3b2TS/KzTsp/+P39tVWjKo9f26X/5G9v/f6y955Mk6XXud8qbLNdmZndm/WJxsSQ86ABcEKR0SfHySqFQ6Iv+WH1jUBGKuBESZQiSAIH1OzvtymdmecXvOW/25CayqntJ9cZG93RXZaV9j3tMtWE3X30htQQyM9qXBLJWo2H9flsuy7Wqo/poSVIlyYInoAWpxMjCQTpqARSnyn3q1MZkXiMPOTc6pSW628MZ2tvVmHmMRyy0NtEFZBsUJh9+51v2Nz/9sQGBYZbkj5KctMJ8zgObuxy4/JgsgRSBnV6QR3t5JefgDYc8B9UVwCJSs+D3DukWXS1QD9yl3PuiBFlx4cK8SJ9BIA6+b1Q2zFBQrOE8oeNJlRF0N9wXDfkubFvI3pnf0AoK6i9ZiGZf2a4QbaES0uegYyikrXMfXfrJRQY8sPmxZZWW5nQyrHXyPXMyXwA8UGgRJRlgxhcSFbU+AzcvQ6lqDikenTtPaOEOJHMFAM04Pbl4pergoCLdn5mCTfC2U0vPKqIcaB4cpNew+AFYggci7V6qIzQxb2bMj/d21q3am0/69uQcfztHPWb0hqYk9ExweRgi8ZpZI1VsVcEhWcZavM/6HfH1upiidtqWxrG6H1F/YAsAGpWGOKPXt3MhLqnCIcPjaC4OKV2C3V5qJiA4OV2cn7u7OwUAPBwBrYBKJoD3o0jgLgmqb9buklFDRMArNHqi0Biytm8UdZRkdXp9XZcVyGg0NlFP4d4MICrdw3Ara/DtfObLOeOY6p1Iz+98OlZQlSNFtWVR1Lfe5VNHnSYLGbQCIKsiUtAZWad/rue23Y6sM7hQW5xjUwLBNdvurTccipOocUB4/jxgcG98HZDyTRbtUwHjoarmMVVMdm+WVXbF35Wt0WXFTfa7fMDM9uXY2l3cdvF1jwnQp87rQ3Gi7FzeozFPHWTZjhU3VpbdlH1g/iQdK7WLmUJ+38pPLj0xDFqXdvXF72w9/txWtY5dDM/s5Uf/ZF988lsbA1VOCXROYEVtot1pu6OzufcbyicM3T2bRIwYS50APfc0XpWcfPS2e6HA1tJd9AUZDcB0BWKS1tfW4vRgvW7DriZLD18I/cYbQwGf17cazAVH9j/9t39pl52qe30Fbh2RmLmiKjw0/ZSJBFWQAGLhQRQ/LVQXft581qTXCuHoVYpI6hIxdqh2ht+UnRBVHgLLaJ1hlSLEqBNqmaMp/GYtxqAqwoxnhwmmMiKfTbkcGXy0mh3WW6tskWOiqnNOk4uX7N3uKPON0wySc85n1jX7IpNmged3qlbZrj7AW8GZoWZ+3kawcySgkDSeAMFekLg3NAdfoGTDg3hxqOokWQZYKbRvvf3oIKGs/atrEEyGHdTjYBjOKbw75k58mAfKzDHeAyKVfoquJFxQnBCS1MazqTQx7+ZLoXOptmgZIv9Fa/M8qtuz88heu+xzNQQCyvhpEMc533IR2JrNk40I2syjAKQAx9/u1tbvNOV91+o0LYJfl6baDvc0FlHbKohL1FzWqgQ1l7KqLeagIru2w95qmdhw1JegN+cVLVlcyjmvJDF0I3AxoEWL0SvPA6Ak9Gk5D1AduGDSMN1ubNDrK6GStF7UdeI4ZHiQwYhFbzeiYpCUcd3gDD55cnn/3LENaAmgnlE7YdsyXcXGitlas26reKMAGvXPrX1xabObG+tCNu9GNrn63JrtvrWikeaStPI7g0vJ0rl4wE6BlsSAtiX7llmH3fNcAw+X216yYkHV6TEB79/ymizAHAs0x4LKsXX2WBVaVjk9VISU7VNWIOWP9VhsOHXu8tvOn4N8QfZNzr22kc3sigGm7CSeCl7FnThV2Z06scUbonigxYzC/+5SVfQak6tP7B//4b/as+98zzqbtd28+Mg+/dd/sZvpxGcB1Zoci1mEBevGJmYDT2ynGQTos16vr2E/x6DZRVAIYQiPHh8LCgui7IUOzOrQLVzbeJpoZoeWJi0PlOkhoONcTss0RTJq49mh5IrayCs17T/97Kf2B29cWgrQhqoi0DG88qkoOLBIY2rpgYxWZHCVzrhzYd5km5X2SZY3gbydXTdVgA7hDIs9QRp4OOAMpNKoZn1GmLVr3FooNEszpCjkYJG+CSzOZ9O8ULMup4JISgwI+m4r1Zh6u6UZGtWF5nWhN5uBYAhGVFgqnGTwGvhv7JvUTnwex7Fk7g+uguJqJlxbMnvZ9rCdYPvkQc0V9KlYMwk11WdUZHyXo0GwLcpx5jTvE5DFP1ugnQCI4jOYKfJvmaDqXtkKOOJBFQHunXhbyXplCEIDUkLUAJ4dDuWTRSJR5mbHxZzv5rHFG7OzqGnvPuna+QBwiLfTAdxwT/IBnFvAHCRNy2Rt/X5frXEAQFAt6EKgoYkoOTOzbp8AgTMFwBEqcIrXtk2mc1XkqsR5FjYm0AaV8fDsiegKw0Fkkzmt/6pd37hLOWjQdrurZ05yd8xmm21RBNjFLIEYdNs+Agh2T73eUAkMSFGSxk6H9mBDABT8/3iGaItyLjiXiGYPegPrdjq6xmqdgybGULjeEg0BCTQSrnWcWivq2XIxNRwMut2RRWdUcC740BEoZWN73Bw6kYN8SQbaA4twYkeLk2sGcrThWqRUwZrhSoidwOarj68LLrzwKgg+HMqOBZpj7zy14BeDST7I5NfeYqFQVt0V19T8fn7TfS5uKx9XygLhqbNWtvYX9+ebVIilwS6/A2WB6ZucgOKJfyhg5k9W8WIXMwnPuD0jY27AIHv6yW/tt5/8zi5ef93q+7XNXnxin/76V8FnjcEbcHO3XxEhOmhXovDQiVpCUFJ1QJBWYFF88PYiGbPal4L2uxs3GfpqTZspq/pY3N3KZDyP5fZMJn41ngmFmax4mJx/1tLsams/+MH37Gff/Q96KBkfyCsu8OO0cAbEHzXaPUGaNk+ojrLKA+DGNgUZWbXuYKh5iAerYCEkZWQQDnWJL7MQO8rMdTa1bXAv6CbyNx5sghBPOdVYkE8ioKNO0QjJgHP7WPSY//lHEASCKIXADOIxBnscDy6uR4kRrs89qQjV59SCLXHrEFxFNqerRiBVm9L5lVTnXt25fJqDSlykWXqngazMfsArROyX6lB0CiE9vGpXZQpAJkxAX81CfN7El0xqwvW5P9+8G/BSpS5wjt4XXp/RE0CpQtBmFsa9tlwmNotju5suLF6t7GY2t9XuYM8uR3Y1idX2bNUO9p23LuQ43mhwMle2XzM74g6g/Up7sSXAy3SOg/sIJr/uZ3jRqLQMoo51WuhoNqyFTNhhJ2WfqNOyCknToWk3t2PNpqS8QyuPuLrb2WS6lFoLKFB86pbJUvfBZ198ZSsUWoZ9a7WoDFc6bzx31XpDvnTMabkPmXuD/qToJTjzvMGr5BwT7MgcCHZcWtClBDER8AGuIBvWbOo9PG9UmvxOgBHum4pZD0QqepzdvleC60QWUjjE8rR2+2hmnqE5pmsuQEw3EvDLaLHD78SXLxpYu9u3ZhueHhqdqZClXHeCcMi9gt3PKxRm1iXIjxBOVTqn1r1T1VbZ+4pr8qkK51Tgeqhi+ibrfFnQyu9XPiiVBayyY/gmx1mWGBSD6++hMbPM5VhFVTz5xy7wY16XP5jizpadvFdzkgwYkIEAnB+FduD4o1/b53cv7fVnb1tttbDP/vG/2ssXX9p6m1gSg6T0Nk+makHqOTobaPANdI41Fs811D9AsaH5d9hsxcGh1cl+AkwBjEJ7yjWUXVfShZt9sQWMMofPRAuvWrEXVzNVAugi8oC02w2ZvfLe0dnI/urnP7Uhzs57tPB98c7mUspCxbtDfsLlqrL/db38qgo8k6D8X2uJVO9cvaD2H0SkRUeQfZJ/ttZrKsCw0GcqIgqQhHhVWL7g1wRq2StoQSlQcUS7L1MNgdtEQJJvGNUv8QvOYFX0A21L5GsqHpdD4wvyb8YT9GDuiw2zGjVdJTjt/G/N7kRf8AVMupgBZcnCqAolAFPE16M6FlIRGD/tUTh3BENHs8KLE75G/ncu08a8VVVupeH7oQPNoOheTfLvLGBznl1Pkffwc9g3WuPw0Xboqm5std3bEl3MZWw3qJFwD2GLNF7aaNAVmnAax3bWadj7b5zLIaCD7U0687ZytWG7bSqUJShJ5Otuxgu7GI0UDJBugxZwMxnbMOraIGoIfk/LjnbmHCPi6sFaHSJC265eTu3QwMi0JcpIEi9V1eB8Lkm07d5G5xe2nI/V3v7k089kF9RquFs61Y+cO7gfWy1L48SqexIVT6DQz2QWqCRE1xAPQ6rApipMVWhtVFZor3Z1X5G4cq0E1AqKRlwTcTSDkwWAGXQ3dU9VXROTAEX7kdfRfanU24aQwejpc7XVqSAp+uG+Jos78WTb/Qur1bsuFhH15H9H2rVKXTu304kEBlLrPFBdxEEN8/dsMT3Vxcq/Jp/IPzbpL76nGBSOVXEPBapjgShb/4vrb1kw4jOKa3LxeItr/KlK7lR1eup48rHq1Ou+pqBStmMPXcjizj8UwYs3yEMHn7/YxQvvGb5rOKqiWCf25T/9H/ZyvrB3v/UtW3z2sX3+u3+2m5uXBrUAd+N5HEtaCc4cswpQZdjGsPAKOk+22GopQxXYgYAGTypA8xG/jeWknDlXszAzvcdKx9F+6Wolp2Z8upp1J8P+5vMbq7fbVtm5WDSRAHV7guLqYPbLP/tT+/CNpyKkK/CEak43VFCZ0M9UPUgrUSUFj7As4BFgkEkSpFvuzI5MdCknHngXihayLKAwHaXiwszZnCq7eZj3ORzf/eB4DX+jJSmeXFYpyg1mb3sWhsPWKuuVBwkEnpvuDK0rtHfjVio4eHQ65wrGmfA07U2O1/tFcL1cJNsrXSoGACZqPwJ517lZa5Fz2oXbGG2CfJhElFkoccqWYr6jPb0y88/MKsJMv9D5ex7Y5IjAEE0ABdRHNq60QkgNgJqsamZ/VWVqfulJmCx+RCiHY7cW+ANdTOx9UFGhbZmQSKm9ubZ3337Nvrpb2GWvY+8/6xltQEaduzWKH67ksdv5nJS5Jp5015PYRlFXgBHa8wSj69sbtTH7XYjcJtpCq8U8D9L+xuotULlNu7pbQs5QMIh6fZtOJs7rY99RBmJ+eHFuk7s72+/rNp0RdGmt7/R52P+QyECepzqispKqEOLP9YYI5dgMuW6Nt6Vd9xV3EBdiRrSBWZxcPGq0/73aJjF0kCSi1w19HpV91oL3bVA5Nqze6aqVul2lfjuLp9e0BkLSza61BheaB0N/2YIYbdZtcftCYtrRxRuq8EkSov7Q6iQR6OxuVtZFeUVALQ+8/uVHU6w6HruOPeZ1ZQXEsQW9bHE/VSkeW6+L6+xDwTIfmLL3lq39x4Jx/hiLn1U81rLPyoLyqYowv1/aZhnP7tSBlF2s/EEe24myoPlNon7xoJwH5jBxEbIPG1t8+al9+ptf2bYd2dNR38Yvv7Dx7bXdvPhcrRgeNhYrZJNYlNW+C0hDBYNQbfhM4BXggMVeSLpk5S03VBuoCIL/guYh0oek0tuLU4dUUpxu1FJ8bdS333z+UvyzrqooqsOVddtNEVmXq439wXc/tL/84R9KJcQhJE7q0WJKNhkCOrMbZljsY766E3oRvUIQiZBf9TmO3NP1pAWH+4D4WVmm6ses+ikzvAyGuNp2NjtkAck89AJJHXSjFnhanpKqqpnhDM5CGc99WUDzE4cIINuSWXILJRYOCPaq7oK+qVqjCsBcmkAPyAJ+cGSnrSZpJ7ViWfip0p3ULxrEYW+rACFXpZskajmzULLoAl/PH5eLD/vClUmvObClruuSJVMKqsxm4XPCywsAICo6R3+6wwTBneDK7CmrUKHCAFJZrHxuu4hTu1ssNAeb4mW3hCRfVZV3eU5LzmemP3z33LqIaYunhhQdM1v0GtdWkdFp3SaLtS3SvbWqVesPBvobrgG346mEoZGsxOeO/e91us5JTGMF8VY3spvJXLzSdMusmnlXIkAM55dKFMTm+Vlks+lSM+3xZKzuBjQDr+xAHG/lftDv9W21YZyQWu2wVbLHuSEYqrUpCL972/E7ISoxoiWxlMD33kEvUB6gKqCrinKJri/8OigC3F4ObsL+h8AFB67Z63tXWgpFa3Uq1inO6wS7pnX6F1btDKzV7nkrvNmydDGx+c2XdvHsPWsNzq3ZaCuQdnpDV0RKY2tHPW/Nq3XqILTMBcHXI++HfNMq7TEB79hrjq2ZxTU4//5jweQ+QQuLRP51jw12xfc8tN/H/v5Q5Vb2voc6g8WYUyGA/eAAACAASURBVNrGLIvUWRB7zIV6lT2HxTqnpVPMiI79Ox/5PRN/dVNlGnV+o7lJ6jpZ2Oz2yqa3VwoVVE3Jcmq7NLFPfvMrG09uVDHQguFvLJySGROXDVkj5mwIDrtiP4hEWbOs1yICs01XCTlYg0VO45+dWiYEUNpVBDcyeMaAZ4Ou0J1Xk8Q+ePeJXV1PZBME+lMLf3BuYBEBwHB2cWl/+8tf2nkH/hSAEbc9dYEUV5xwjzvnqqld6D2VV5VP3p4myGllmaj4aJhsEvCCmeoBCLWXKA7qkJRYmNFl5G4Qn03QcY46dWkvwqiTrWvVpjJjgi8QekAgBHMgHcI0igaBRhpmp07tUOCWa3pwc1dgrMnexjN3v9bCvPD73UqLiiPmgjmtKmnXvZSGJ2hBXAO0MLmLOUjSTboSsIcFuo2EGQRlzqMT6Vz6CUFqfd5OItt+f/mcM5uRZpU91yGrCPPPSUZxoK3mqFBauTslRSzQ6LJKoSSObTxf2ni2tBmu5dJiBUBTt3mysm+//dRW+4P9+L0nIua3Oy1V8yzAdAhYzAGVAIK6nSVWqWBEurL+wGXtSADuxmNrNxrWbcGTQ8UGTcqmYP3rJWCTunX7kU1mM1usDrbe07J3dCaOEqLNkMS0etbu1G2b7m08ndt4fGttiXuzXRdMILDTDSFxQ2fTeTkklB7EOAfDXmTzxULBjHMKIpTrAyIzEoHb7wOJMOA+IsuqmoJVVmGzXd5HxwCJMWx9QGGShokmQGLE5wEwoeoHMJMkqv5Ictqj59bCrRz5sMGFpbtUSO1OrW6j196Wuet6t5fyC/sIkR7eI12erwczD3JS+fEG9/1XWUV2avHPb7e4ZubXxbK/nSoeihXNsUDBZ2Qzx7IKKVvzX6Gefe0pxoLicee3lT/GY4E6X8kVY48S9bD2H6viioHyWOD8GkDlWHZQVrmVZQvsWH5ge+xGOHVTFA+s/AB9QZJKhhY6kG9rS5O5bSZju7m9scvXX7fbLz+yzXJmn/3rr+1ucuMGk42KNWrAnJmvOCeOZ4sAxhfyX1qoWTAx3mQOJD82b++wP3WsRUDXkcHjQr5CSWUlDh2ggUa7bj1AAZutfXI1s7een8tuhnZVG+3JELiAobPYaVGt1u0//eJn9p3Xn+rzdUOFykOw/aDakSHCqGrxu/Pr4HgLaV8GvUw0LqnyhGALUHlx1uQph28cyBuCiStdZNdYN7aCj8ue+SPtwZn92UM32HvLl5YTxGAWJxYsAiftPukKCsHIdYmFyoSmIP1SAADYEjFP1Jr2KqhUsf9BwFjAGw8qbJvv2WyA7xm/jmMl60fcWEEJl4kg3aaWLhJhG5Rc6nILYEEmweH4RckIgBZV8oAcBFLJApyLCWcIwCyAZfshJZbc/a79ymZTwNN3e6ntAF1nBkyFxyxsMp+rogOgMlkuJDIAqpIvmft2u/bB25f2dNCyfsu95CC6U12AVGQBRy0FrcnZLLZoeG4rhJJ7Hc2rsKOaz2b63LN+0zq4lCsRYYYWyQaLc0BrkO3cTleW4rTQhRSeqh3IhY/TtUSqm62aEV/vIMFzb6v1zv2IYs5BKkRUo7RLEYYm0Oy3KTeOghUiCOejgbYNmVtedm2fGXNtB4OB7Q84ntNyBVHrmq4SGDhUrIuhKpJ0W589+nx8p20zV03j1C4uMEJ22gvV4Gqx1HnhGoAu7Q9GNnz9PavRliQR2x6s3e/Z9PqFJAaZ4509ecPq3UEwiUVf0ykSarsG2kq2nskNg5RRCeVp6bCy4PBQACwGt2zBz4JMcY08VpGVLfqnAkdZkCyu/WXFSdk5OBYUH1MsFQud4nuOBbOyuJI/3kfx7PKR/NQGs53Kv+ZUeZo/kY+9MGq5kb3fE3l9cUKjkdbEejGz8fjOnj573dLba3vx6b/a1Ref2d34RsEN3hvyRtyvagXW3Z6DhZgFgsWa6o25FpkerU6QlZK4YgGWG/VeNAGqwu0afcyNVOxxoJaVDrY/lYoNWy376MXYzs4HdtHv2nyxVEtHRGW1VLcWr5yLhq3QBx98y/7ih993WgFztBDs2JY4cpmhqqodn0dlnDr3qHMIvThjEnQOjtlUGKi90Erq4CfnqDgnyLqLuKTDAiFdQbHiwYDKrIL2pUSfvVrZb3zW5WLSByEDAZM0pWcJHB+4tkP2maNIUBpawGar88SiTgXnDg9C1ruMWatujbYbaHLMNdQ0JHHmvECOTfsUYJ6bAGRJVXk7eAV1DxZAkIfA/alU8XEbDSO3mWm6XieLlarGEFQhJ2ftNIF2wgyOECrXAYkGeHtVmX+Y4WaJglqb3tQK9yNQfwxud9oPkIY4latCWsJvo525NNgQi1D90WamdfpHf/CmPb0Y2FnTM29mhSQW3DskCwBeqFSv7rAI6lqbzjTAE2m8mi3mU1sul3bWj1QNdrpuqDoaDt214UAVhTZp1V6OlxanFetHPVsLVHSwqN22u8lcLgWtNu3Knc1mC4uXKyWLqjDXW8mK3dzcysGD+xHAClUkIwVHTVYUbPtRxx1A5sjzmRJBAhPnGxoDfQB+j7UOz4+EldUCRd4MaTR/PqnQMi1UAjvnJl4k2o/2oKdKjyBGIrtNV9YZDG25jK3TaNjg6dvWf+1taeeKwYHsWRrbAlrFAdRq06LRhTUiWsncz24pxPUGZFZsWbrjRUaFeSUd9/9n8Muvp2Vr8LFK6ViRka+Ssp9PFR7FIPPYtb8soB2rvo59flnAy1ezrxDTDycb2TX5vWBXVt0di9zZg14W7fMHXBbUyg6+7AI8ptLjxgNhuVlObHJDGxNyT2KVJLEXX34swdjJ+Ib+iht/Yu4ZYPzsh7ecHOHG4kaGDjqNzBUFCBZIr/rWak2yoKGIQRYax7Hmb2SuZLvxeuUcvGrVnox69vEXNxLj/dZbT20+mWmBxdcMLpN4YaFUW6+2Vu907G9+8TN7PiLbfXUG9eBXPeg6zY4ZpVcDTrL27wQZtfXEAcNUdq9FgsWSyoTqApAMLSgBZFiYgoOzsP2SIvO5hKopwDCrlR3S2NIEqTQP8OwD1QHbYPuq5p01oCoqs+thYQZpyUyN4w0GPF75hcNzY1jn3XkgCawAKkWhTpkrHu61Ncn6M2d2zaCkcMH2/FrcXN/Z1c3M9jUqkIoNosh6vbadDXsiJIvb2GxL2gzKAEkFsx4SDBY3t5xxYqFmdvf3B61JP8eqCIOai+gbodrkkDLbHwLdZr1XYCcAM++bL2MRyScL7peVjeNEQXO5JklxWkqr2bDnFwP7s++9Y4OWV3WrbSKJLII03De22aZtGCMyvZLoM3QW5xyabdJY1R2KJZ1m3Trdllro/W7LUGAReZp5YLNmV9PElkucDrpyrKB9jh0PFTP3EY9SkkCboHOSWA3fPKg5aLdWKnY7nommAIIRuTDpWOJS3nRPvG63KV87SejBUd1ubDjo674DAa1bh/MfZMKgNCi46X4BtOJzUIBOGW9Uz+F6I9NZRgC0XDGDdQ4ewJSOJUtk06Bd9JVwRb0zu3znD0S+3x54dhO3RJpOfV4HV7PR0PPR7Y+s3gKJXRc4rcXwUwjpr1MP/Hq/ovY8pmp5TADJV3LFIJevvoqvKwazss/6JvtYDETHKq5izMjHi7LO3LF9KG7/WDHE7/Pnvbz79/uz1KM8u6+VfzmS86mTVRalj0X0souWP7j8AeTL+uzi5/+uTLBmtrxjZndt0dmZxddf2WL8pU3Hdza/ubLx7UsN9SHBSrxY/maZsOtBKCymTcz1uKfJnpkLdIJHF9UYQZSO03Q80+Af9BlOx5rdCYW5sWUKGq0mesJbr4/s5dXUaq2WffjeUz1YtIJkh7P24EOWTCBKkq0tVmv745/8yH7+h9+Rd52rm3gLT61CzZdckFkBO9jteMvRqy49gPxdQR2x6pWQZSDxlvFKsz+I7M12yzptINsEDwfqAC7x+cnWNnFsqwWLMYAYdAdZ6Z1vlnnLBdJD0OT0z6YdKCsgKm+qQCobAXtoGbtPWSamKyNdVekZGMgJyPxdCD3NBL2FK8kocfkIft5CY1FU6zLd2GK2tPFyLaWM3qBnnZZbFBEUej0g/GgzdtWCo9UGAEKmsJq/wpVzsr1ANEHlRQhC6g6JP+9V0WfeeERD2lvMgNgHP/dOkSBQaH7I6w8kRhubzWc2mfuMjjZmnK5suVrbarOxGEsouWY4Ybrfbdovf/SevX05sIRW55ogQ2s8ssVyYYeKz+yu7hY6f+1m285HfTkDUEHh5gFysocvHiomtDEkt1UR71PKMjtAJG2bJQfZC8mRQk73zmWUepwMf/c2m3Gfu7kviQ37SOUo0A4E9qhj8WIutCnBGjpIp9GyZbzQfg77AFrcS4+ZGlVZhC8d3oxbQDXQCsw6La+8NTsGeSoZNJPcHNcCdRbd2jX875Yim8t4WHNg3NC7tl2tbHB+6Q7xEPGbzDm3Njh7as3OwLpnr1mjO7RkhV/f0hJoFTvcITB/9RY35xQFlk5/IPH4JiOJoKxQ1oEqFgOPqZbKWpHZmlhc+/JrbnFdzgfcxwSyxwSf/DGWFTJlBVHZZ5cFwWOfX3bMx16bjwf5ai9//kqv0zEFlXwwKgs8+Y3dl4kFI9ZTkbksKyk7YcUDPvpvMvB1Ylef/s5qzZp4ODe/+5V9+elvbD69lWYgBFkeBhZSoSrFAatpAWWR3VKRyUuO9olbzJBhssjxcIAABHlG24xWG0NsFjmya5TkWcAIcqg7kHk+e31om3RnzW7Tnj8ZWAwoYZm6O/oaBB/WJ77QxwnznKW98e679t//8ueyKHJfrVfzNLJhZi9aaLX/DukmgBMZ2A4BRJVpaM8JrbiitReL4wWpGVFfAuLrrz9TdizlDQq75VwtLjJhgu92iwuE9/SY8YmhwT+DGHV2LVTpBHkvOROoEoWUfhAJWeyHQBFhW/LWy4aPBPMgxUZQy5wAQJyyTelVBu3nTHSbBZCqGNAIwSJd7azRP7O33nvXLp8OrXYg20+cJiATUZ9dwZkEBOHaosxvW8EQln3ydilBQCWcJNS8UhMUn7kjVUHg0ykgagaKg8ReACVphYrz57yytZKajSoiPOwWq610Kalwplg/kQhQpWyYNeLThzIHgI6u/cl3ntsPPnhqy/lULUOqWQSUcUs4VBs26kX24uW1bXYHIR/PR8Mgy7W2dcw1ZhZ8sKcjt81BUWedxnZ58cS1U7crcdxA0L68m2uextwaB4E1bW9Qj1RUrYbdTZZqnzI63m84bigeBHVvwdMGjBcLteKR7OLacs4xWCUwXZ6NFNi4l7PZZ08cVubkLpzO32jD0nVwT8K9Ah/P4R7QDw4IzPRQrCH4ZS13kjWr226/Fu0CigGblSt5tW7xYqrzEA2eyOmgUW9b9/w1gXy4B6Y3X9gmSWWv1G5F1hqOdP+T0NEGZb4c4Wju6uveTMmtcxxrHuRR7HY9JgAdW/fKgmjZulwWAIsB8liFmF+Hyyqy4u8eU7WVBZrHHmPZfhffWwyixyrO/LXSa4rB7tiGTx3AQwdXvGjZCX7ofQ+Vp/eLreZ43IpbS26vbD6+sV6/Y9PPf2uf//ZXNltMfA7AQs7KEgjKWXuQqoxFhkE7/X/uaxZaFgBJPCUOsQY9CFqMKpD5AJqVi9nUxrO5bXYuxcXiBuIS9BxzolEUWbpJ7GI0kFAuEHNWYJl8UsGgygKYYXOwWZxardmzv/2rP7f3Rjy4LBAe0DLDSFcVcWkrqllmOXoMA7CEx1Et1q3vM8GCeR3mm+ge4pe2XG0lL9WN+nZ5fmZtboStV31UtghcQwAmw3UPPO9R1sU5clFmdfoksOyBCz6Zgp7UV5yjSPuU38tpPABsaH9miFKyfI6dhZPzChBhb3AA0VRElJjWUtd99fBLU3VFK8zbtaDveufndvnsNbs4v7BuhKluHBYrV1FRnRsqYxZm5oAS95ZepgdlvoQuFc2D9q0TzdlnzodaziQNGVk8swmiEtTN5I7tsoASXQJytJv0kgDN53NL0q3EnqfxQhqTM9wPCCDopSaul8r1JmHh3P3428/sz3/4jiXLiaonqg5VVMkKnStVUCA7aQNzPi7OhwoetDndQRxtyY096TXEsUNCa7mc26A/UAsabzjmlfi7TZYecCWRFfU86Gbz4mrFpvPE1iR4shtaiyLCCVqCsOzyLLh3HPxBgDOoDyFEvUqWKK7asN9TRUkrMoldn5bATReBpIxgx/ZAelJt8joAKbL7EZcOqorflyQjdFVAdiLurFEpGpe9tu7VVncgPz3AWc3hmS1mMxHpGUucPX3X59WtyF0NmJFuVhZPxqqcmQnidUeblIcTO6ROm4rP98H5nq94n2XrWn79LBYEj6mqipVUWbV3rBDJv7fs54cC3mOC66nXnArsZdVgsQJ+TNAqJhrFyq4Y+PMJ+dFgVwxEZeXiQwdXPJhTF64Y0ctOzrFqUAcktf7UVtNbm7781Fbza7kgzMZ3slQREALdwDRRu0YtMuS0REaGZ4UPG4sfbc6txRDJt65DuNGDT8sK6kHFOv3IDmlqy+mdTWZL/Z7gpu1QMTRp8ySSVXrrtaGQd8CvmZXMlyvXugQ8snf5KMIX2T7ZJgorb7353P76Z39kI9BnglL4DDAjz4usLX6ctzczpRVRA7RQuYoLLTnamOv1TsP4eLGUqC9q8AdrCPpNcN+z+N6OJVIsWS3N7dz9u3ZwpCXCwFVoBxvMVQm0NQfuBL83AQcEiPEZhl97TxoyF3C4VVqwcIvAIUKLSs2avZ6CEi2pVnRhr7//nqqreLmw4fnINqvYkvlEYAOCJ6AFnKV7UdP65yOr1fYMqqQbSQKS8RMhFWvUgjCxCPj8iUBWVzu4WfXWsM8Mg0eZSPQO7HEbc7dkEtgmUDsIuBy/glrWPqYqDTNYKBQkUNxHy4SKH2WbjZRT5lRdycqWmsW5oDTJx4phEi05VeVm7zzt2//wHz+0ym5liyRxnmMNxKaTo/mMxZIAm6pNOei1lLzs16nsfKgTx+OFjXotOx8QWGoucm4H6/d74pG6fU3Lkn3FktSNiJsIMddxe6DTwfyyZtNZLGkwqBtC2daqms/N50sbDCPpfQJqIZGSP92GhK+pa7yDz1qt2WuXl6oCdxvn02UtZs4rwYvEh+cAGyA5HwQxcIAinBna4yQjVI8ARoD+cz+tVwT1xCKc2ZFBq1St1aadGVu1GakSZCZbbbTVwmzW+9bE5aHdsThxh4h0MbN2M1Ly1NG9GExo9yvr4JLQG/rdGToCSj8LXax8AMon82U/5yuOYwGzbOF/qDg41Rl7TOA9tv3HBKXH7Fu2neJri8datq2Htp9PJI5tX8Hu2E6UnaDi744FvGM7/E0D3rFs6JVMTUD07baWYDAZz23+1ac2ufrElvHcFpM7eVRpUSLjC/wnFhnaON5eY9GmlektSbAm+I+xYNHOStY76w7PpG9Ihsq8B7uQ2xef2rbWVuU0m2EzEtQiKnCVdnZ5PrDn5z27G88kyNvptGw8Zc7is8I0WVqauHoEyvGo2BOF14eG/eUvfmY/ePMiKJe44CznVHBnEeG9dcnvJK8U/i31D7X/AIXQfqNi2tgqSTSrBJqOgCDSSLRQqRB4zyrZ2RivMqpLHBmCZmK9BlruIDUKnAxwdqDdtV5MNZtET1ALIDNEceeEOhdni3NIRt7p9HT+mZcBQGBWyFE0qsFNvYYgb8+aUU+E31qnbk2uxya1eH6nBZnAZ42ODDabTVT6t7ZNZhIWAFhQBaIvc9OqVdveqmxr5kTMAlRCtUsCwNEwl6pJFFzwciqLgHSV2wLBToGNOZxfS84j9k6q4jSfe+Vqzj2t9qYqVLd5knrKmllsKkASLuWTeeyBbr22RYKdDxw3N0xc0D0ImCOSiF6rZv/zL79ngw4aqyRrBFfWYVekSZkRp1WbzSc26DaFgDwbXag9OZ1ybSp2M1mIV/rGZV/3m8JpFU4pLVFHNgqM1OjIYNhVb/bW7kRqZTIfxDHg9nZum/VOKEbPpyriDWL8+vTyQoGKFjecQp4fZqkAfmgjU1zz84DqLuro3odCQRVJIsHPPBuAZahgAb/QcuYYaTlLZiyME/BElE3TFuFvp5Fw32tboiZ0RIRHC7RW3Wt0wf3Es07QbPcurH/+hkAotDk5oWmyUCJVr3fkpEBC027DL+zZfDmxqI2Op0mSLONkZq4aZRXWQ9XesfWyLKCcKiYe+tup1mZxTT22/v9eG7CEZlHc1mODEq/LXpvf14eO66Hzd6yi1bGcamM+JmCVXdxjpXhxR79JJnHshKioY1CeLrW4V9KZ3X78K7v76gu7G9+JeMzCj1Csu3E7qrITdbU7sntR+3Gvuds8SdTCUxZPRo8MYqNtrU5X5Op+fyj+0XYxsdvrl9bun9n09qXFMZqUzBRchqzbwQg2sotux67vJoZCL/++HU9UwcDNI/hQKYJ0Y76Qpu6M0OoN7Eff/7G9d9m15yMetuBfF1wQFPT434sSLbyZ+jp/c0SgL9i0Mmn3bKkeEuZnLBS4hlfUIuJncRUBD6QsoBuL45WqSRaiTjvS+RIRneM6O9eMA9VgzgvovH3MAu9SaQcWNxZ7FtdK1eJ4bp2uK1x0m3VBvBu0tJjDsJ0K3n+pDd/7wOrRmTUqG5vdfGnb9dLSycS2+5rVBP3e277qItoEr3U89estgi/XKHigtWiXwS0jmLmItgjpvEd2RU4mp8+Y+QLqwQsgGc3i9L/PIb1l6mR2kh/3CnSKgU9wAEjs70FNVE/ESGaJ8Oyo6lDfAaQzWcSip4hIDoBluxfPDlNVPh+gDTNSEMNULX/zJx/Yt56f2834Ti7kqn5Bz9ZxUlhbvNzZYjHTvVbfb2Va3GrgTnAj/77bKcalW3vn+bn2mxmlOgG2l+g5M2GeK6xsZgnXkFnyWpUzLf3buztV/km8sS10EyPgeYKlam+LjY8bsVKx0aXoRZHFyVzJhe6hDoHYJQZef+3SZc5SZqkV3esRDgotgCEELmak0CIAFfV0nkEMa/vIwKF+1O/pnlebFdFsOSLUbbOcB84mdBI0MKEPwMOtWL3VtXgxtqh7bv2nz63e7Frv/Lnt+fs6sburL+R+0BudqfUO6pVqbraY2nBwpnMJ0hd0Z6cbBRrSK/Wd/LqWrYf/1uqk2NF61SV5hQT9WmvuETy//Bp9KtDl4fynunIPBbRjFeaxWHFqe6f+dqr6LT3/BLvH7Pyxg8+if75iO5bdfNODKqvqfv9i+QNCQEOA+Po3/2Cf/fofzOpdq2HamCxtcfOl7Td4h2EjwoLpDzmtR24hOEiTGcLOZIk+54LzRSeLtRKrD7VIrGbDt96zZ2cj++p3/2I3t3cWDYZ2++IzkX1V5QRu0bDfURCG68QCl24h+aIkMVeLkc9kJgj/SiAYvu+rNkvgB13YD37yZ3YeNe29nglJSOV5bycikAfV6Nd5PvnKT67cQlLSfnPKgJwciEK0Rcm+WWAgd6ug3Nk2Znazsc2KdiBH67qS7owN4ZtqgNbm3uptnKIvXe+y2rQqaNZVYnuoGSApO3CrOra+eWn1HiCJbeA3gYZs2KFWs0YnyhgPdmgcZDSazBc2u/pc7SkW9tbgzGqVnW2TiaXpzLarpcudSSTYq/pQ6loT2DoSUWwbEEyVWZrzyviiclf9FWC4QndmhrSiHDhXkegpA194lALIeDtb5O6gIequ7ICB3LWdG4UFmEpWgCbURaSasrJZAp8rFThluVppbkvXmo5ButlLP5V2Gg4FJGcHJLw2W/urn7xj3/8Pb9hkMlU1zrwRx0P4nyRM8Ty2RbJQdU57+eJ8pCQIpCIzW0Awi9XO3n1+4eLRyHJhqAuMn8SlG+n44NJRjaZbTzw4JoAqqJ7I4X23s/ncW8FCy0I5uJ1IjacbtVXpAhq5vr62XneggPfy6gsbYZWF7N4WOo7ZG8+fqaJOaTEyLwvgKoGH1J2gkcLEsCJFGAJtRuh2EFeiik/ozTCnrzU71u0NLV3ObR1jl+TVYNXq8rUjmdpJJm0h/dro/HVr986se/7cah1EoacWj++s1enb8PyppavEmq22taO+C8bj1RcNAthlrkDYjRhJ+LPnudPvq4r8WyuUU52vsvXz1Lp8LBjk97lYRDymMi1bl/NB+Vg37lRVlo8jx97/0L4eq+ruK9e///u/VxszX7I+dKGKmcJjLvqx1+QPLH8xT5XH/C37e8a3YAazTxb28f/1v9t8fusL6n5nySK2ePrSkniMoInzzQg0G4xPa2ozzZaJWoiCi6foToJKa+r3g9FIgSVFEf7sdfvRz35qtfnMPvvkd5bgjdVs2Vef/07gBNoizDxkzSJrk72NELqFS7Va2bDb18KxjGcKtMt4o9YolYHQb/WapfuW/dEv/treePM1e+PJyNKvPrfaeqGHDHQc8zPNpOSE4BVdPptUG0/WNW5Js+egacXJ2khDR69HwuvYZ8Hrqe5AOK54wF3YeZt4e4qWUUuK8BBsO1ZnllM5WHf0xDUbz84V/EAOnr/1bUuvX1o8G1t7SBU4FU2C69XsRmr51gF7SI+yaSaUKxDzra1nE9vsmM3Urdk7V1t0nd4pa98kc72m2nRYPJk+FYgCfDCm5XsNEWyt0AE6akD6cVVAIg6giwfKLE9WrAx6l2zL3cq9Dck+a34X/AQzlZRwAhUEaeVK6FnAIwdc0PZM6ShszGbLhY0XM0til51bMOvdICsHJQPQE8AMRwOjGKLKlcC82duffvi6/eS7b+taUA1SWRBQuVdIBFZJbOPxVEjM9XJiI4jVmn3tbLUFUbuxZHuwYa9jLVwIoq7uY0yLqR676m4A3uC6RjZLtpas8KRz1RUCPEIIBNB46QayJGXgl6ZztGZBAvtos9ePRHegMnzy5KnNFrF1quwrCeVe6OjhcKiWc5ouZdsO8AAAIABJREFUXWmFkBQEDaAR8NxJwxXwUKMu7h/oTD3jqtIBQu3knu5OGk3vwoBI7Q1sdner+S12XXBCcTNQG1Napa4p22j3rH/5pnVGTyUbJzT1bGrN3kB2P9gkUWV3opGqQ+/8YEDs8mS71dpaEY4Lbk9U1q3KgsljAsdDhcbxjla5Juex7Z2qgsoC9kMV1bHglF/nHzq2/Ofm40/+fceCaDFmFeNLWTz7dwFUiieweHH5e6ZY/5gDP1b+lmU7v1fKk2kvp/byd7+2+eSF7ZAO4yY/VG05ubLl/FYPKosSxHBl7ASedGUzHDPhR4EAq+FS0FILai/5obYtJhOh2T744z+zd5+c28e//o10MOHPkZV+9C//qLkgqiuQaDtNmf2oBaa2Z62q4T0EZxbWxWIiEjq8JB54JMZoZ1Jd1boj+9lf/2d75/mbFt++sOV8bsOGWb9JheV9bvndBd84uQLcBzyXOcOvTMayqNwHt2+qPHdTCJqV2g5AjVdoynsZLojTBMk1FQvtOtVA+p9g3kAmjDao1C28rUZVW+0OrNntMbxRTBVnLZ3r52obBFzTdouZpahWIMxc79s+nVoyvbFkvbVaY2jVqG3NTkNtzH0aS2tTBO5GzTYVB94QnOnhAhcXEVg8QdCVrmXoQtp8EfCD00Lgy7E6Z8axVL/auXsncndGl6KO5nZ7CQeIvA4KlORBVbGT6AksshOFSwfYRKjNnVqYzrtcCaE4ixfiOMagLnEHx9cupeJGtICFHXcNqkgvU5+e9axRq9j7zwb2B+8+tW6rKeASAQhu3r7S0H2JFuX4+tqevXZh07sbOyMxAzyymIrPCE2G3ZeIwH4jSgMtaWbLGLvSxmaODP+t3x9YssUfDzJ2W8nVbDqzWr2lJHCMIALizSAqac8mbmAMWZ5nMYr6UjHasp/MwisVG3SwuVrqXukF9CXyX7iBU3HLoy5ryUu1B4AK+7jRfQ5ik3me2pmY/+INuExCuxJaREvcOnRsq3JON1svxppJgr5kxoeTAlUjM8gNPETsry7fss75UyUPNavZYnFn0fCJlGBWy6nkw6rNns8Eg5IKgZjOCKMHWqe0hNnH/GKcX79OVVwPFROnKqDHVlBln18MEGUV6UP7fSz45vf5oUB5KjA9Jmg9FCeOnb+vKagUD7S40w9VcPflYo6EXla5PTbwlVWc+d+9Aqn40DyZTWw5nVo8vbbxV7+1/Sqx+XRsq2Shhx0IOAN0sj4PdlubLjdqJ5G1punWoj5oLF/cWOvV0iTT63bt4rUn9vTyqd1eT0QgHz09s3h8a7cvX/pDbwcN/tvNikR8WQx7fRTVa0KsQbAlu5xNJwqWIk+D9twexNkiwOKi/KM/+5n9+E/+wirb1P7h7/5XLSbfe/8tQPk6zgzar1mVzGsDyEbyW4GXx0vl++aLvpRVgLXzn6S6HJTj1iuuCOKIQyqZnR1ASqZUcCAzgYJ7m4/FuE5LdecGojtahLQ4W0h8meaNctQ2nJ83tt+kdqgjD1Wz/WpiezLl/cp2672tloln7c2u1VCebzVtndzaBqoIiEeoAsHaRQhTBRbR2gV/J9ABU6fiRSdUlZ3cKzzUObXBvQsJbLJ+kdNCBjIRxueeuO/u0/Dq/O86L7SaIeZvcRvAry+IU0tvdGfbg1eCfg4dvr+iZbzdao6LG7kjMgGlrG0msArXQwrfQuhmJHuZ9FrNLgctoTc/fPvCfvjBaxb1OlrkWXwny9SaUV/HlCQHe/niC3v6ZGQzedhF1mk1bLlc3Lsx0D5nUWfGyt+4F7mno46DO6j2hO6lc9Bo2jxd2TrdWavbtuls4VZOjaZ98ukLgU2QXEP2bH+A5kBSA2jHHe5J1qgczy8u7aPPPpVE3tnFmSgvSHYxY+70+9br9hTseOZ4DuVkH6TSulFHx+nPNhJoLtDO/QNKE09C+KIkF7SJB2dDAVnEACEpuL0zGtzcjD0AJ9I7rUlsIF1MrdHoWhvO3dlTa3d7li4XHlj75zJ3RUuXVCnqn6n7gM8eghI4w3P/z+dTtWKZQ2f8umIl8u8NZmVB81Snq/h5xSD2UJesWFXlK9PiWv2YYHcsGJVVbN/kXBU/uywwllV02WdUsjbmQxH95EZKetentlcWNIsXpHjBj/37/n20WmYTKU4MhkO7/vhXdvvFRza+vbJVMhPhdz6ZiOScSqndlUJuxrgbu54jWVy/37XpbKmZCzM7TFYZarXbVG0da/cHynyRnKI9sxhf22w8VoXYbNVl7UPWLDfzHUoMA1V/cJ/I4PlvfHtnKZ54FeSeAIww/zmICEy2jF7g2+++Y4N2y/7uf/s/gYLZ//Jf/sLeOOtr5kZ7j+qOL7JtB8i52gdIQoKzPOPEAv+6ej/VGcHB1TBo5wUxbc2qAr8wiCnjvecingwvD1qEqlUcv731p+qS7Jh2ElqHqNTvEQBuWi0ame0QBK67LuZ6KRkpWoLpcmy2b2geQrRRddmoKDnBS0wdARROWPRwjWbfqNzVKagoMSCrR4sTgA2zR9nCQHCuEKw2QqhyLplduYVEFS0zb/nSog1eiGrtCowSgCjorG52anW7A3rFjXsBjsgt22V3hMx0VTGhKJl1qjrbb3VtgeqDZsQWintDKMx0LRI587oMdMF2ZA1Uc0I516bbZBbWsmZlZ3/x/bftyZMz3bPS2VzTym2rdbfb1+zjTz631187t2R8q+oJs9cF4gCowlQbmgnu92wfx4+K3BB0WLYTOISEhaoJSyMCXgIgh3uk0VDghsYAevZmOlfC1m01pOfK6BdUpI4D7imUFdRsVolmdZ989tLajYq99eZTnaPFAhpER3w20J7MVcUN1W3sOplcW76TwLg2KbZUVJPwLt0Lj79TqS4WLhOGIESnF6mzIi5iu2MH9GqThWZ2EotON9a7eGKbeC7B+MHl29Y9f6auBK+r1DgPHYtGlw7oShK5o3MPgsp0CTlXjuFegLPK6zlv3rlSz0T7WNa6PFZllb321OJ/bI18aO0u68CdWm/Zr2w89FAwKtvOQ8XMqYqyWMxkncFsP05VrLqTwrr4tUIovPlBUvlDB5u/YPnIe6y8z28vf1JOXbDsBORPbFm2QvsmWcyEmEpuvrDPfvMrZdWr2Y1ttgub3Y0tXsTSAGSBnS0ADSBfRNts4/y5PVw4qr11GL7TuthZH/3BJnp+LRtcPhWfDPkiVCK++uJztUh7vab1Ww2RWqUKD7Q66lq31ZZWIcGui3juyxvJka3VMnO/N0ANwNEBIjDHu5mlgo0v0oN1O3X78Yfv2F/88Y8tkuqEz+rUkgS5p2IlDBAICApCVavUw2qcXWxVfa54QQAg48+CHe/PtkGri+PR/IT2kmB6DhxAxUI2PiiMiH+ID11dratqs2O1IGNGmcNCVG02bL2Y2zqJfdZYQ20f6L8J1cl1ECgCAAvAA+Y2tZqukYxTA+KUyo7Pl3i3FrymYOq0wmh/ETT4XsHTL7glSNoLWDxBEJ5WYPPRupT/H1GKoB3I4l7NuVYq1ZzP7lyGTXZEYQ4otCbbgsCl4Eh17q8jINGSFRhluQxV3UZQfea22PnA27tPHlWt+vzFDdAPdnk2EHWjWTP7xXef29PLoT5b4Jd91bZWUwucgPTxZ1c2ihp2WC0kjcb9NZvcWbPp+qaY5M7nqcjah/3KBr2uAEccF50GwE+onsipHaI1vEJcLUDLImUWp7YlIYNHN18IOQq/j8ngOlmqdU+FlamfXN/cSgtTOqLr1CIcDqB5kJzgEyun9K6CeyY2IBHxBtZB0GCgqrjNjvMfkXKjZdkUb1G0Aip+1IzilZRd6MaQbHTabdtj0koyiDyBQEwmYEvUv7D9PrV1urLe6HW1Mrk/l7OJAGF8RnuA4zu6oNB2dtYbjnS/0gbNyP78jYDXjyKntcgu65Up8LGA95jWXjEoFQuMY9soCx7Hqr1TRcuxz89Xevmg89j9K67zxRjwb9nmqeM7FrMqf/d3fyc0ZvHroeicv6hlpW1xm8eCYva5ZeVy/m/ZCc9//9pJQs9yuVTbshV1bHNzbV98/ju1ViCZJ/Mbbx/GnqXzJF2N0RkM2otk7rSAklQUAKCOKE8wn5B0ELOD/UGCs/3zc7VGhmcXNrm5sRdffGq0X9rNqoExYyAuUizedyi7U9lBYDXmEG376uW1KhXn8dVdqFmzHqoYb22OEwIZc8Sd9A2xBvrR9z+0P/3wA6vDd87MVcl4FcSIJU4ydy1J5+ZpMC/DVSefs8A4EZzg4G1J5nr+RVvNZ5kCIsg/LngSbghwbqxaCxqRIpfTOg1oTlVXPPgi7R+0mBz20D5o9TnfzWTcCohzJQi3gWDlOzqX1UBMDwhAzlGmxSmR31pd55Nz6/55DmRwYrhbJ8nc9T54uBOB+/j5nFMuB0Flm/OhwL5yWTEnkjvikKqGakdE+dCiVMcz+NkJ6ALZXgLbLo7NApkgtbba2CL2QIf+KS1MVXcQoBEqcG8EtS8JMvJscx8KizTzbdjddGpRu2G/+M4ze/qkb7VmU/fCaluxjeSx3F7m6ubGGpW9tRoHS2KcDkZSSsGdgGODPL1YJkIl7reJXZ4NFRScU3fQZwnNqVlv0zrdpq02B6u1Ih3LfLoU0piqD4Qo54bKl0ALsZwKmMIZUjfX5KOPP7OLiwvN2uikwL9syeW7YufnA2sIPeSu6ySOBBHuP3idcmKgyq278DNVlgugN8RjxBFDXpUtn9NCx7gbT71apYWtqhXqAcETZ3bAJcz72rZKAPjULMH+Z3BpF2++79qeaWLd4YW1u2dGExvjWdRVZDVlCES4MotECQRgIvldW6830Gex9vkx+DP22MrusQHk2MKd/31Z4l9WeBSD06ngVva5xz7nMftYFtD4XVkFeax1eizAHWtnFs/RfWV3qrQsC4T5nf8m5Xgx6J0KaMcOIqtCXp0UX7CZAyAPhG1PJV3b3d0L2y1u7Yvf/D8a2qMjOJ1OfD6XbES6Rdg56tHGATnn6vQs+nCjmCUAKCCQsHjwPtQnaMHwoL75/rdt8vLKrl5+Kd+viEXj4N5jWdbK8WnojiHmZm/9ftuuxlNXygBdtkJkGBoEsP+d9ofMf71zHhfIu37UsBbtu4rZf/eLn9l7r12otcrx87+I5prPiUQQWpRexfkLA7cu4PRpb6EU47JdnDufVbnbgfPlshtRyD+1abSauzYmQYGIJWWKuu0QCVYV6NB9Fj0WswzqToWGFBgk8XobVRgQdFslFCxSBHgHeoTvmX2T2rQuocUX/CvUM0SZkBdhmD0GX7Fs4ckWH29DcvxePXEYr6o+V3pRFUfLGRSjqjwcyZEk88qPmZSAKDq1TjO4F78Pc1BmdLQVeR0VHAa+VPxzdDDTjc0TZMJoYTr3UYja0PgSZw9/OhDAjYp120jNrSUyUKsc7GcfPre3XkOFHypM1RISoiqJF+d6Y0tsgtapddt1u7u9tgt4kKpKt6rCJW5+wPmCwB5b1GrY2dnIW7Diwpk89IDbQ6XDdBVt2fWO5KAqxPF0Nne+ab1hs3msPQf8At80TWNVilwbjuPqbmyj4cj2+7XdXl2rHXg26Cmo7HaJPX36REhpV5+himurkiLQMQZgPJAlJgILqT1dszbVomaanhzBzZPX39YkOEAHheADiAQCPrJnnAcATSSo7L9kwHDs6HStN7wUMnNDoG0PrI9eZq0hRRqSNIIc6wktV0QNhAaVVdZKz3Y36jmyN0c9yO5TPY85hZVvsj7mk/niov+YAiQfRItr+qnWZVmrs2yNP7aNY/tatt2yIHssYJ6qWvP7ku8klu2j1sqHtDGzHSsGnocuZv59pzKCx0blfFaSb7ll+6HPoB2YJjbHkLFRteT6S/v4n/9vu3n5qVcvyHHBWTrs7OXNRC1MQA5Rry1ppY2krHCX3qlNRJDSQ8pihHwfyiKogNQRAG7Ym2++Z8lybnd3t1KUH3abAmWw6FGFOMrPdQB5UKkSLy9GNr650+yGqs5nRQdbbRGRRjbqYKsDqh1kpzVVDVGnYVGjLmTfa0+f2N/84k/srIMdkX/R+mJRF8E6QPE9VAZ0pkjKmX+cK64IeKJA5wjErNfN9jL3BN7PuA6UYYZIdGukAKqgeuMYAfsQAGWc4Eg6FlpVfbQY5QCw9vYqbtIsWjIVoyILVZnAIN42lXQX1SHaiLRC1b5suaYjLaywmFCZZLMS120JrdhMbFqCJx7sXPHkFcAlWxQccYnIswc6EcelVQqSlYDHz0i5uVs880N3jMfM101tSQikHoI+5gaJMMTCEf1eyuFgsaKNuXd/RPYNrdDguCFFMs5XvWJR2xX8NQ4Mi+sP37u0D55fqOuA8AA6mtBddoeapXQpNlBYltbrYOY6E3eOIInIAr5xBF6ut6u6gDre28XZ0FpNgifUFGx5mFX31ZIkYRoMIiE+Z0s4eE2bLwh4BDWfrwI4uZnMgysCz0ZT7eCuHMlxQ0DIeW3xFF3PlT25PLeo27LJ5FYuItzDtVZdbUkeEGbUXPtB3wOWPCHlLuS2Vtv9WvdnB91aMQb9HqF6I+lELgwyfqVKGxSnDao/RKURa3eFHVV8XOPtRkGu0mhb/+Kp7QHW7KvWHYys1uqKswdtg/sZ1CjvAX3JuZFdFklwt+dqSScURfLrWvF1+cW+rFp5zJp4qpp6KJg8tP1T+3esQitb4/OBu/hz/px8bQ3P8AclvI5icCtuM39OyhKDe4DKqZP30N/KTl7ZjfDYzKQY2PLVX/GkZoEvW9T2640tZ3e2T+c2/uwj+/ijf7U0nthh6/qCEFrTdG1fXc80vB8OsOrZ2GSW2B4zyIR5FYULGoINZXIEHvhPxI9+p63HjeE0LUkqJBZExGZpJ2WoRUH/Q8UGyRbQxng+E/E3ns7Em2IB4prSRgPYsEihILhbQJxuBQtfxGvrdRo27LRtjuYhyMzvvm8//cM/RJTFdSrVkny17mcty+w8ekHn4A7NvILGn8/u3KImP9jNtxYQP1Z7kyoUpRdUS8IA268L5RjIU297Sq7M1XnDTA+jWXhu95E5CFyrz+redAoATtIO0VtGngp08p1D4ioT4nVjWAXE8Pm+P5keZ84lwggq2rheSVuMaii8MSAouWavVFPU1sxMaiUfR/B2wWcCYWZ2q4qQ88GMC3cDcefSe+RlvEwU7BYo0rBIIjlGEFOgDGcutNN1Pexg50NH/pEs8Ts++0fvvWbvPxtau9OybaUmtGQbPcut0xzixcxm88TOel0pl7TbXU/0FlNVwVKQQWAaYe9gOEtX8cnFuQdWkpMaLgUd6w8HqmobtYaNLlj0KzabJVKnWSZbu315JfAXgI8vv7rRnPT84sxmM3hzNWtj9TObyZi20qBbsrZ4PpfbxNMnT7z7ggVP1LNogG1OVdti7srskCsKnw2fO6/ovVvBvJHKm4cFSTACLs8s30kkeeZIjtCA5Vh4LwpFENN9HUJ9ZWPtPuTzmSGBV+v0rNGKbPDamzo/hy1cvZH1L55ZHIPapMWKeLyLM6gVro54wxqAV6CwnCCWl1VVxQCYf82pqitb1I9ViMVg8dB6nV9fTwWh/HbKqqjHBsVTVVf+b2Utzewzsu/Za07FkuJ+3Rde+ZndY3b+1Ik8djGKEffYCc4fWD6DKB5Y/sR//SZxZBjmlXef/tpuXnwmYMR8cmVpPHZghR1sMl3Y3STWDKLf69rdZGGTJWTahhYn2docIIR3bR4vBUCgctMQu0X2C7KtZsM+po8u/oxRKLJIyjzlQACRm4WTh25gvQ6zk9hGo77Fy1imlyICVNwBAXV8hIF58OAEAX/HsHOebgUKAMaNxiKVQKvTsJ9870P77rvvuNVPpiRCdRdam5rBZDQFCfv7XCFzeM5mewJ1FBCb+XOazbhAqmpwD4pUaMQQmITGg/vm867MXDZzAJfzAOeTGZHkmxRaHTwR3BGobISeDB5xAE+EWw0VqWsg+h3BtwyQo3liCNxqgSrIuhWL7pkQDAGXECGVEMnJwAO8SOIAYUILkupC4sU5DUxEwGX/JJI5M0KctKnk3PmdhZZ5EoEQc9Y4TRyBCThFsmAEQaTBMloIB+H6pj5rdJARARwfO2ZC0FpECmm27PvvXNhr/aroB2japFv0PKE/IhkGgGRp8TyRVyMtRSq2bgtz1VigGvZXEna0+FBnCZ+LViUAFVXp+61UXBBklrUVCNtAOkeBRQnPoWLT8ULHAvr26nrsyFuqMux3MFzdAwZZ6Hw4YbxqKYCw9UrP2aDfdtEClIXOzkQa5xriKi9R8mZTFXK/FymQASzitXJnYD4mTmlVpHi/lPjewYVtqo3MPZoGd3rcFZgjQl1gzkrAggMKKZwKNzp7avVGx6LL53J7J0mm+kNhhTarSP71uizBNA2oVmwVx9YbnKvFmUdflgW2YoJ+bG0svre4Np5K9IvBqBhU8utmWaA9VVHl97cs0D0moJbtX/F9ZeeuLA4VY8M3KZzuz+G/J9iVVXRFqGiWReSDV/4CHru4x05mdnKK37Ud4AyQeWczu/3015aulja/vZZn1W671IOGSsh0Hst9IA3zuevxwhGCFdpEazlqs0YPOh27nS2kdcjDDHiAB5uFd9BrW7cNOZbhelPZtHvMUT2ulF3StiR4sQBdDEcCKgxGPVtOZnZ1R/boiw1BRDqJSFQd/DttOTdS9WbloIOU1EFuDGS6z56e2x++j8HnmVCLCgy5WZdsU0JLQH+jDAz/FlqthgqFe48pKN67FHgwy66L8/No3bnEmtRE5Ijtg3kqg4zH5tqGHnx5vbc7qShDwAvB1/fD52dyVlAFx/47R04K/yEjJxj7fvp7XCEmUC1YkFQZ+gzMYfAe2FksoS3QquWN8swLyQD7dO+Vp+qBhAPhb6dGiIOpQOgmux7oRIzzbcHF2yAqTZDzNigVEYTsBJdwKAZpIrEAdyrnulKh+jyVhdnPsV8XIRPN5GThHn1IiDXs2fOn1llP7J03RrrfOKegc4Wvoa22h2S9EGKSdibJEYAgblhAu5xLqjs+CwQhgYLA1Wi0JU02iDreVt5Bedi7YAAC2vDNAheRFiTmrgSvOXqY+PPR4q00bDIBAQr3cK/xALqVPt/0AAXKtdlEtQU3hIo1A92AxIBux8XFuQIiSSBJw+X5CBkAzdUa7aYQnlRWjU5b3Rg51wFcCQawVP6SdxPOqS39TtkGCYG5UheDbdBVURsdY1jazcnSzi7eEL9z+OQtqzRwhajYZr+13vDJPZ/UcFMHBYrMXpAOozqk6/Cqff5qpcoSzYdg+8eKiq8n7l/fbnG9KwbPYkAqrqv5QPhN19x/z9p9KnAVg2HZmn/s/f+mYHtqZvdQpZed8Iei7LELU8wejmUTxYtTvCmyfzM/ARhQ2e1tOZ3Y4u4rW95+aTcvP7FNOrP92uHhkGVpIy6WK3GGUKeQ8wCGqrLfASJfsX67LRDL7gBp2exs2DHaU2SoyoRboA134tY1eMh2e4k6a/YBWRxCK9l1rW4X52eq4Eajnt1cX0t0Gp0VMk64YKAroTzw2sVqJUUVX8JZ11Dwd44e1QIaknCWIMr/6Q++Z08GQ0eDCdDnQU3O5mqZ+RSdv0HO9YiHcgdtQnhjASGB3mWovHTdhYgMdj1eK93fX15B+XzTM28PWt5OJOBQSTDk9N87VUIsd3Ghsuspk06csQNgA2I47yVpkcJ8AAB4QHsVBJEN09yuitWNB1cFJ7J7hwy4W7oCyyaQ0LGKccQmX1RxCukqOgHQIBjuvoZcJ9n1BO5dRjD3AOegHMoMB7Iwj3TxbNzI4zSWTx1WPhRE5C0Ao+gMeAUbJN80dwpzRgEvnLdI5UTCSCDoNSq2md/ad7/1zLrduqTapvFKSivVOsonDq+/urq27TYVxcWdH/a2W6+00LOIDwYDSXkJXCQjworTaJhXR67qz2mDME5XBDWUerulSnXQbls06NlEx5c4ElP3TdVefHXrVAWAIBsSDwdEAZ7p9nr24uor68g70CswEbPdrENfUbejNiQJzGKx1GuGQxcNJ2C2O+47yMh4eDa6r7qhj3IdQVkSwNX2xXgWwMwKYJmT8hnTN0BIw/tkZk1rcre1dLGwJsLPl2/oGRw9e09jBNrxnf6ZZuEgqjFtRbQcvz7OC8+pO5qzPacAPbRGFv9eVsllz0NZ8fDQol5WnR0LGtm+HFuvj1WZxdd/0/3Mbzd/Poo/nzrWU9vIB+NisZU/P1+jHhzbkWI5fCyLKCujy05MsaQuyxyOHXj+s/k5/2/QVzy06O6ly9jGLz61609/bYv5lVRVtnj37Hc2mc5tlqCosrpvo6zR0Vy5f5ektSpmvXbLbqexEJKdNiaYPhvqtxwheD5oqSKMmizgDL8dvUf7iBmA+vwyCa1rweEBJUBCf7ibzOwgKS5fcVHLX8QOfpjhvFCpy3RUSXyjKhQdKT0Gr5hhMkLkeJkB/sl3v2+jyGWyMgURgq0HPGDlDsxgmE+AETcvBOHs5tBiq+olEGMD0lBBlIxcM7XgTRQuzn0mS1AkaDATcoVc50jxOi+pJPGkiisgKf3aBYuZQAUQ4ESAEjePxUXCK7kg+JwZigbyuz4foWG3IdDio8o7gF/YzAafO46fayKDX4f+Exiz+0coOwW7nTRTCcBU20J1Ah5ar2wdL4U+lBUUHQSC2N4BC1Qd8+XcZvO5kpFZulJQkPtBkBgL2tMBWu+LJDNZwoPEleHQ7fY2Wa7s6SiyN1+7sMntrbVqZt9+fm7dyP0Hlyy8IBQbbUmQUcHf3Nyouut3O7Y/UIUAstmIUgDHtoc+64rqE6kwfudpFLJYJEBSIJEQdd1aoGvRuux19TlUtuxnJ+rY3Syx6TSV2DIBBVUVXDz6vZ7AMXQ4ol5fwffi8tz1P5exxAQOOIlDYIcbKfuepn5mFsmckXNNwOPa5LKCAAAgAElEQVQ1UdR289/NVt6QHAeXGLCMi3X7+eL606ZVwkUViTtGle4LjuktS+OVDJ3pGJAUoJVJsN2s/Pk6f/MDJSO982fW6Y9sDWUDJHHU0/1H2xqaEWtJNhJ3VaS+gjEdh/zaVZbUl62J+bWtLPBkx1ZM6u+fzRwCtLhOHgu+xUBWXEezbZ8KxvnPzwL0Q8G4LJAXj/kxQfhUgOX92T1dds7u9+EYz654EA9Vb8UTUfb+YlB7zDbz2ykeSJ4lnzkfiJh6QJkktV2a2pe/+WfbrcZ29+VvxT8i40WnkoputgARacrCIXSDOuThQTuTtZP2B+0QFixakfDoGLYjsBt1Wnbed4AKVjKZ1BSLo4JlzdFiWTCJ4OWA6qyarVeJvby5s0Y78gxxv5esFJk6XyuBGbxykg5mBTHfloLp7YxgF6nSc+3HnZ0P+vbzn/zYOswTqdoIcJKPDPJiAeghsAezkDBHE1iFcYSArFRmPgdREFHB5woZ8q2TMHAwNZUlTmiL8p0gQqUU3MgV4zRPe9VazcxR+ZvfmB7sdE1loeM2N/zJ+UvZ61wL1KHyTpjPYpvOrXuRaxar1llwMciqTh0T7xEWx1+TLZay8FEr0r3cBHTQeYfkz2wJEAoBELTpRooaoDYVCJlbHnZSxoHHRgLDPQRPM4bKgJQYUmOQ4UObVVW+KlvnX9KJkD3VZieAB9d/Fq/tnTefWLdpNpvM7CJq27Nhy4ajSC3JLaowBNAKlkBbCR1/8fkL3X+tJvSFptsqCW25kUmrUwHcFZ4qlEqHa8y8TfNDqqhuW4GABC9LSMTDJDiAlBwMNbfCaBawCjJpBJePPv1KHQ1aoHNMivs9++zzLxWY4MdBTufq8Cwy16ZLgZpRq9Gyfq+vfYDUDkAGGx1XK6lYrxdpHznXBFF89VCk4WdQmUL9kkwGZC7XNKO80OJl1koioudH9IWGzyNB1SL9hlLN6Lk1+2fW6V1obsezTLXe6rRVJdJuBnkpX74gYJAs5uL7qSsiFPPvE8qLAaesiDgVfIqVymMDy7HPLauKisEuS1yLBcRjqrhjAftYcPwm637ZMRVjQjHJOJYA/B714FhkPxbB85lLMYqXZTDHqsTiST12kssyEj4nazUJHYlD93qjmdji+qVdf/z/2s3n/6zMFjmqyWxmm3VFyDlaUyxW0yBsy7rqclFbIb9AY87jjUX9lnXQuESbEKh2p2EDDDClT+n1mVqSO29/KYttOrUACPOgN1SmWq+5nNV4Ord6k0z8oIV0uvTWJSv5euNzO/iC6FAyAzwfdRWUbqapYNwEOxZI5hfLJLY3n71hP//x990LTXiMAFBBpPmelwYBO3jjZa1OAuDXgh1B5lUg8xndq+0RmLzSe3V11UaUuwLFFe0dJ3dLkkydU1+U7rNHvcy5gdKvxG0blYymW6dU60FgNwQqjjtLGliYOc/anqSafKZIRS7OntwbAI/43E0Ed9rKao1lnDmvDHw+R1Xtpq5cH2FppKDibU21tEFjysy14jZJAjwgC+azOdp9AFKYZYnLRXtaZrFZ9co8yOkdXG9mTVmrjgpztVmJ04lbOBPBy4uhgCqt6t66jYqdtat2ftbX/cixAMJZ7fa6L5Gx++Tjz3X+OEY4c/FyLlkvuI2QxgkcsqgKxwgAqwU5n1ZxNrOrVw3nARRPdG7vNVhp6fPeqqxtuG7LeC0TYgAyqIxMbmciWuMFyWfd3E0VIBBTIFk8P3+imeJ2HasiZJ64jBc2Gp2puutitituJmos3p0hecEpIQMHAWYhCDF7BEAiXp8ajnupnmQVH/dYs4OSSs0WMyrFtoKdfi/9Vm8nk9icvf6eDIG70bnV2h2vAJsdFyg47KX0oteuVjpORhx0aaB68Hx7GxqEs1eXZevfscX6WMfrWGVybP0tW9jvn7OwT8VO2rF9LRYj+e2UtTLL9vUxlWX+fcXzUEwMivtQto8PnZv7BD6b2ZVF/2wj3zRAPfThxSBYjNTFi3XsAPMXzQEFvhCTDTq4Y2u7NLHbj/7Jbr74Z5vN7jSrgV4wxTEcMECa2niy1OKRQb7h2U0XiQ1HfengTRdru7zsW5pAMK9b1KJ9YrJmafHg1V1ZgRmNsu6Da2oSeFiEJXckgeJAJpYljGsd0qrjAZ/FWATVNdRfoq6+3QlVR0xBYX44aGl7N5NUCwYWQixoLL5UEdN5Yu+/84b9+R9931rVphO2Q0UktRFscODXhWCXAVZY8FQ5hZkb59qDXQCJBMWR7FxrXoLtD1Urs6sAYOG8qq0TiOkorbBgCPkvtIQHcg96Hqi0qLBcITJNcJYCRZj7BJK8ZmxUfQE1KicFZfXMBAMCUzNWqkESHYKSk+QztKaLLXvrUuotVRKMnWYxal3qGH0BvA8I21UglTuAhQVTc1jeJ9UU3DO2QshOF3M5GwDeICBKOxOR72yGqOIXLp27jau6C47byMQhHQeZnHkdsz2Xi6zZm+cdq2wT8e8uRj0RmWnpITMnL7w1rt9N+/TTzyU+3es4ShAful6naS0+T4jMqnVaXGeqPSys0BLlGnoLU6CYLeLQHTkjcPklxgwvEOcPZOVq3t4HsYnLBYjNr15O7eZ2YoPR0Lbrnd2NEXRwKslyDjK0IT7pcrYQdQfCOklQTwRx52pGAEjarqbCLQIik04Kzw33EPvKPnP/YhHkIgBrJ5ojbxaUbJSQ7HYiqeNZiZ2UnleMkoNBM/uuZE9atDXr9i7lyVhv9a1J65Jr1OoqWNK6JKCqHbqca5ZHd4KqWNc/SWUALecMZvphFl1cy8qKgbJgdKoqe2wlVBYoip9VVmUeW69PBZ5TQTa/Xpfte7G1WxZnivGobB+PBdZjQVszu/yHFV/4UIn40N+/SeA7ddKPHWx+fwUoEC/MH1aqBlomt5//1m4+/pXF86myQQApc6xMalXNFO7ugFSnUk9gUQJs4JBwkyQSM7vzYaTXorxO1ch8o9epSQdQau8pQ3JvHbFgkq02ReSGGO5gAWlwbkHD1W2xQEoK8ei2ZhUEOxZwyU8JjYlor0tITTWPAVLetJvZyoWWK27qilIFi8Z8sbKbZWo//cEH9vPvf8+lwAKSkSDkIBCqirrsW0JSGqxxvJWazSUy2SPdTEF8OUzgAroyZP4a0ruLgDuns4hnoAuvuETNUCXjGXVQXrqvclh8wsjOqQlhHqOLKB4YWpcZfZ7guAsi1E4n8C9v+VIxu0XPPQNPrgxA693lgt0D1FKxHXy2MJdbCYXpVRjZu4NT3B6JokDoU5Hr+TeiA0hGJapaqOqm2BYR6DTncQFj0Iz8W8cN+AdtTsnHedvLkZwbcfRAEaJZSTsdsBNOC/ADXx+0bNQRWsIuz4dqizPjkqaqVW29rav9e3t3a5P50p6ej9RWFR+yulMgQdaO4xz2W/dEf8AYgFA4V+wP55/kjo4BbUiul3QlqbyRHKN1GFFlYbGEDFxd9jnoVF5dT+3l9USc08mMWeVaoJO78UL3O8jhl9djm0+nCr5I8NXxQlSb06s5AiGVEvsNJQL6AUa86qVn8mxUo+22pM4wWNXtJKI5AT7cBSGRY9/okiBEgFsEx8O57nUjb5OCvG71rdoZWNQbWq01cPkv5MsqCEv39LnrdWKdpqsf1RodnQPxWiuYPCMj6P6O0HBIDOgk5dfDh1pwZYt82e8eG+xOBZmyguWhYFEM3A+t5cfamQ9VhWVVbrZvxU5e/vweOy/Hjqs02OWjKgdY9uZjZXjxhB87QcWb4tSFP5axFMto/o2quTTxUOEH2r9d2fSrT+zq03+xeHYrQvPmULPJzZ1g4qiwE9zm81jtHyo0PO+YzWHDQ7ZNFOi3u2p7IkyrauVwsF6vZf0uM0K0FOEWmSotXA6YldBS9XYaoruRYNOpHrquTe7Gsqxh46BCU/yEKlVl6Dou4VtoY5pdTRMb9Jo27DTtbu6Qal4C2AU4O8Fgna7t5QKVkoP90Yffsj/+/rcFXz8Ywa3u7c1AKCf4yYEha1cGpCM+2Czw1aqDGNgP0anVygvoznsen5umumqFo1fVfCJOK6iEdqlodR7klPWHKZtClFCIrmxCguDNKyp0r7hAdGrBDW1L5kRqr4XoKH1H2taqAh2kQNZNoMrfhxkvLmjKqN2nORz3i8x8V3Jlp9XIosjs1ikVTgTnfXDVVNWB2NxsdC+gf4mnHK1MR8F6EGOuBgLTRUMBKDkKlnPKNeE1tECZ56ldLvsYVEfczR0RAwLqO0+GNuzUrFndWj/q+HUUebsbPBBrkpa7ublWskSVV9m7zipnkqSI1uRyORV4RS7brZaSAtp7DQLMaiUFocViI6PZi7Mz6/cjJSmAQzCCpYLl9YNh3ybjiVUAvjADgwze7dhkvrGb27FktajucObApQGbJpINKjICV73KnGunli/iBAccCAYDCVjrWaH1u9lZFDE+QOmk6X51UrVxPmQv6rhmLBZQlco9b5TkDrFo3VdhNkrCsHWpZlVfGRwMIFSzO7B9raNWLgCVWnfgiSDmxO3IqrI6pIvgnRoCfjQ4d2QvICUMiAmCWmeca8jvPOBlOGq/C4ttu+JCfqr6ORVgTgWr4tqYX6/LqrtiJXVsjFRcpx8KmMf241RgLjvm4nbKXpOdx7J90kgjA6gcuyD5jR6L0Mcu1kOZS/5GKJa2+W2WBbvjB+8zMYKOXrPfWHzzhd1+9i8hI6xba3Ru8WRu1y9fuMTYGofmld1efSVrFhZQzQ7MM0LAB8D+tdAddgKCUCaAGsOVHMgyGohqd2EH1KypzUjVwkOp/n+L2UAkdQmI5eObW6k+0M4EJp2ufZaTzXb4fOgMLLp3i7UAKnDtZinValBOAbjSb9tqhW/c3u4WqWZ9gE3eeX5p/81P/9gBB8wi5OzsdjgOVHkFMqGSw8GBKjjjyDlM3Y+Bhcah1v6VmcWyiFMlqTVEmBWABQmxmmEXroBHq5J2mGZstBkdHMCCkXGVaClyrZCJ2rFYb1ylJQPFZJ8rIArbq7jE2VaWSIHgHrQIM/k1B9dQibnEF4HxHkkpvUsHowiFSQdAQYrXopNJuzIQztUWdRPX1daJ5Emc2GyxsNlyropOwuIB2MP+0AlAskqVdJNkyAM5IA5VoKA/sTrihQfAGC3N6tbSzmQfPKF662nfmpWD9ZomiToqJq5L1I8Mn7p6tW3LdGMv725drg1BghTtSj1ZqhJp61GhkDTJHLXTVTXHF8GBVh0F+W5XVWVJYOgNfMYHiAb+HQkVCYDEmtuIMnsAIJhwTLQgqYCvx4nmzWxnhv6r7Z3bikB2stRM7PLiXBWa9jVBsGFjg35k3Q6uIlU5uvMl/p6SjK0Nh4PgWs+1Qv6LdrAHHCpmAkzWqs/QyMz1CJwK6JzrZK05pQAtKAm1I2v1LpXEcA56T96wCnqutYa1+yPbBK4slT4Hx7mCiuBEGjobIHa5lznVtIPhK7qSUPaMnQo4x5L94ppZVpFl6+apgqFsbfVEwJHA+a9TAamswioGqmLgORYAy9bsU9Vg/jiP7cepzyoG7K9VdvkTnf+gU8GsmBEUt5Gd4PwJKvucYxcif9HKTmrx78XASBtscfW53X35OzkSk9Vj6cGCfP3yS1su5moxzpczu33xlYjfmmmEKnGVxHY3nqhFR5WD7iFizpDJO8h49boKjDyUPGjq5QvS7f5vLNwsdtLglJvzRrButsn6JNdnNDHXID4hjrsKfDY/5Psi3lqvW5cKPrMgXgtHivddjlClYG63t8k8tWTDQnmw8SxRwPsf//JPbdQbqGKS/xti1XC9gu6kgleoOGhZZsAE97wL1ZrsdXzexu/uwSbBecGRn64XuSfY0iPltVoaHIgi9CabE8DP/8t4bg7xdzAJwU7zPxCDcBcDWjOjFvDvQyUEosx+J1R/gFMEKJENXwhyCh7uXOAVZHAg5704EKgFxRyI2Z3zAkFgUmnCq9qG/ck0M0mGkAGbLxdqZyumiavox0ogQGOV+SFZf12Vt7ePqT5IZgDECHErlGBdSiZUdpPpUtY8VIVU/xe9urWqW+uRPNUPQiHWq3UhJ1HZqUKxWaPzeqc2GklHvFw6MV/8s706DzLrRS4OI8IDwuQuX6c5qeZQOLwz/wVFWrUWYtA1J6TH0AFadcmEUayiIkIFCXhDNkzB2UOybJWm3U3nagVOx1ObTGYCk0joYb21m5sr3QtUqQg1Y65aqZvVEGeuV63VrkvYgXNM4teNuqJzcF+hU0ulScWXAZKovBgbsC0+R0mXjGgbkvMjGNGlaPS6tpwntl+tZcK8A7HMbK49tHp3oGSsHQ2EzOTu7A/OpUYjnRuNAGg9H4SexiHeE5ugA6vKjWSucZ+cZc9uliDm18hT69mxdbG47h1bB0+ttcX3ZK30fEAo/nxsbS/bn4eO8di289sqK3COFTVlQe7Y7+7Pa5F6cKwPmj+RxQMryzSOXaCy6rAYCE/1Yk+d6OLF0cKIIsl8YtMXn9js9ks7NJvWAgWJDNQmlfIDWT+ts9vbGwUfZneqPsxsdndtt3djVTBUTCwItDJ3+4qdDbvWqaPJ5xk/2SbISWgKInE3XIWdqomqBg4S3l9k3DzQVIPM+qbJWkG4Xj+oHZqX79J8CDHodl3tMFpF+KKhRoHzNV53ZO2uRAHHy4NrvNnbeJHa+29c2N/+xx/bmxcXUs+gHUP7CYNXFpgseBHcNHcLcw9p/8n7joDjwS4zjHWivHMNJTemKjAAT1iahBikyvV9kTKKApcDVjIhT4303Gb9HqzCe1QHBbCK3oPKiVCXjrDk8wU+CoErQ+IqIFV9xsaXkHzM6gLyUq0MkaBd/5KTDr+R668KUe4HLsTs5PJVoBBsFAxZPOcx6jux/uZfPjcUETkIEnBvSPBZdjMe9DKeHcAjggSLPws6FdPFaGTzeG6LeKNOwQrxgeHA2pWVDbvuhhA1XJyAige4PtUKcylappC7tXgJCQwSdqu2Mu1HWp9Rp2lVQ+nHq0wFA4IDHDtEkjXjRi4Mojoz5ZZLjTXrut8J+ufno0CP2EizEzJ6r99Tu5J7WdWVJL7qOjZUVz7++MqfgVWi6gmbq9l0qo4Fx4LvJH+ntSqpMl1zB5kJxUxliefcIta9x/4DluEe5ZkjQeC7E9MhkDvZm/vVjVXRZcXlAKm1iqXzua5V4/8j7T2YJMmuK80bWniozMjMkl0t0N0ACA5IcIfkUGBI2+Vwdm3X9jcDtja2gpyxWSqAaLBFVXepFKEjPPTad+7zLG9vj8hsbNHArkoR4eHinXfvPaLWUChrsVy3cqNl5SoSIAAykhav2TsVuQgfTRlKNzue/1jhNb2VnGg6OddUypDaPPnBqyYq1nSFlwcqhzbqx9bg9Fp71zp5qCo8tt5mO2x5wJquKNPfz+vAHTqGvK8nX7vrdQ7hT4JR2d+//UxZu7Ds7uI+oJU+QXk/fxeApkvUQ1Vk8gHTSJ/+UFrIgnuIg1wo1REFLyc2evmlXb9+YfWopaRnQCgY7IltxQPJbo4242w80uyPnS0r+etvXqp6g9W1YN7AclyuWL/XDKGmTl/nQVBVQpuklIi0+TvUdbNa1PRcLmQDe7PheGqzeGM306UG3etN7E4loRWK5gdRr5xNXO4m0gHO9wjNl0tsoZAgmMgshGxeTwEBvBh3Nll6q+w0Ktv/+Cf/zv7g0w/c37Fa8/lPYOq54Ltg1K5asALgaRjPdxKz6aAU5zwLwII3pX5GCFW+bXE6+Hv9xutJhwiwKVvO28AKTS0w93MCi6qvICpXd0jX0K+jE1feubT4bA55g/+eWsx6PXcI4Xe5JgJC2mGBjEIVJw2mLK1cM+eJ5lRaa7VhqWAQo6vKwyEFIfd6Y+P5UJFPAcODB6cfpwLdiSoKhArN6WQtlsgmvKLE/5Rrw8VMZkiQMq4GbLoK1oqwoipqRrtbT+2s3bRq0azTROy9tzZp30gGqjWbzZFslO3l5VDndkMILmJ82KbYhhFhGs7bg35HlR1goUpT1TySjIJYmFxL5tfa9JBDKDMDGJIOoszOXBhekRMJxA9IKcgDADdIJTCO9X60b2t1G83W9uvffOU5kA1+BxeSjc3GE1VKfG5ILrw+kgn8Mp3VDFBUVHFH7baJQBTGEgC1O8OQ5LCyLVo6+u1s3PhMatU7GYsZJUkRYkTX6ppPKpqoWJHHJbILpAZUa+VGR/dPh2y7zolamnPMtGtNMWMhzPC+jDXcqMHnctw/AD0bAvZsZOwla0/S7Uk6IXdt6pP1LFvhJPPzQ2txHjikf/a+4JkG0vtUVOmfSQNgej0/dMxpnMlb09PAdwhw8yrPQ5sKAWGajZk9gEMInnegeT+bV1am0Tf797x/H7vA2YuTe4EC6WA2eG3Xzz9jW6coDwZSUJe1y58MbDmb2Kaws9H1jY0GNwIRFrru6alaJzeXVza5eWPD8cB3z2Z20mlqLsAulYVSO3kNM6g+WNBMDxwPMw9Z1O1ofMPPNcoFu7y6sUnsO3R2i5O5R5nw0NTK3hKL5ywwpDFsbI/YtlGVqFdtJ6qQ7UZtMLISWD5vxrGqOkS1y+1ebU1IECyA/+mPP7Wf//QnMswlswyad2JfpaF+sWgVFtIgPvfr9y4RQeJzsS5pg3qEkWQFLI2EiksO8M6DU54pkgEkXpZUcS6JgA0JmLDQsEHQC8gbk525V2YJSYTPzR/N3YKDBotMsgjQKmZOS0uRxVvGzoBfqPCkFZTnpNt7ubGxS034ulqWyBJgUVIdykWF6o+MwbWqQBbqxQotJNuRhIDgDE7+n6eI+7/fSTe8xZUQY/y9AUWPygGg5N9YqdrVaCzAJeamUWtYuYB13MY6jZrVipgK4P2IKwrp7DUFjEKs4rOM5ySjx0yYlY/Yake2XFJ97jyiZxxbs1my816ke5V7HtBo1BCVF0TSUNeAHDc0mTIjEEoHoWRBsoclRtP1ipiUHP9c92vJGlGkjd50MlG7nGtBxU97cbkt2H//p8/FZJaZNRuUPRl0EwFE9+RUVRvMZRximDGKpLTF0i4EsaKbU+qBz/DQ3HEfeueEfDlPpUjIQNzTVMDyVYU8ImsxNpNbOc3U65FVG23dx7VGW0G1pXpbLetqNbKT84eBiLSyRutUx6NZtubddD88u4+/J1ZltIm5X/DoTO53/kvlybnOgkF2XdOmImgxs6CYtwYeA7hs8ZEHCnkActf6e1fllazHdwHc7/L9vM+QxZe7wPc7bMxslZU+8XzY7C4hjaT3Acu8KjB7kId2FemTlN0NHPyedvBbW04H9vrzXxu+7+1e3/Z7vPrY7a2sXi7Z5cuvbLNd2nwytpurK7ksEIoJ66zbP7NWt22v/u1L+/rLz20Wz0RF77YbHhbJ4o0GiZ0fVkSiIzp4cJwsxrixt3s9q5RoI5atvN/Z1fW1zdc+8F7tdrIwA+TqzPo0A8RBYmuVgtnVONbD1m7VJIdg/sbnmi+XSlFHhsAx4O4yW7oOC7BbShuGlgsHkY390cdP7H/6s9+300AxrwWPTBc6O9lEkomggdPXgoTCiZQ+Z0rmEardqLhU2fGz1TDT8Oo6rdlLJATeTvSf578J21L3ntIPQqp5Mn/DKUZkk3cVe1LJJ3IAQMoPj83DTiDg7mYuXOffMnqmfS07MHe/F1FFcgWcSXbKRlN7VBXdylYrcgYXyoVzYikNQa82dS/juBJiYBICTbJw6dmg6kMwEUyq0ZChpwRsWQSV4Yc35AKzZVMFxMy3sAPo3MuzG2FiULdygdmmWYNUgHJJNmUQZGhlXg3ntlmRb7dxyr9aksw/ffNFa7TdqNpJr60KBeBU64+ZYaPuDOMAfAAZczwF3SoxnDkYVbu7j0i3V3eHE86L9HFyFanYdLGw9Sr2zL4dKRslK9db9uXzN/b67Y02ZGAofppcK85PJ2rbch2LiEK1T0Ay95y+j5MRnz3oZ3leuUelmVN4r5PJnIHpGzX+cH+ymRUDGF0dbii1us2msbSQFbLxSiWtBTzjlVbffVMLJTt9+D78EwicigOCfar7Hc9RvEFLFSsHmUHCCoXQ49IX19wl65N0oZrZesWXXv+yC/ih4uAYOCS/k+5sZUEru0YfA4k0UGeLiWOge981+1ABdahKO/a62Qoyr6r7FrbkVXbZD5z3IfNK40Mf5BBA5u1g8sDz0EnOAnEeADpZYSOW2s3LF7ZYzxXQuDeysFq2mIysUHTbreHlS/pdAsCby1cKZuV4lsuFPXj6yGqliv32V/9qo/GNreO1/DJZ4EgdYMGrVaFyz7V4yn2dVhoPIu0OtWQ6FjWaqoawLZtMpnJuAVhm8dZmy631WphM41Ix12yjWGK2uLG3g7VVauj6KmpNKh7GHNQkMK+z6zRbxVt5bMYA32pjjPBWO2fTUX0guP34Uc/+l5//vr3/4ILGpXbBtGJkJWYFAa7yxIJ/pc8eALKS5mey9QoVnP7Lz5G8EKo+tXhU8LFYuxulHENk+uxWYCI0BE2c6/qKah0TN8HviGkXGKCQxz2XzQkmPqPTo6hKjBkYf5eJNECljDlPF+caxCvMk6G1uw0czErFFYWUcm1IaG8CaNLSOdAxi1ptYm/Bhs+JBEMVo2SDDnYC3ISME9qqyULNUco6TNR0F5dTg7ORgUBCSxOi0yJGpL6zbs81XuXi3vpNDI1jOz9lNgzAVGQ0jgBdTv7brTSje6Q0s6WMBXDnR88GiUPi7Q2WV1Ubz7gv3Sz87PRUiQdIK7TVKhU1y6WArgULObRqWuA1J4ZO7y07Ngea9VUrDnBszLR5cANrOtQkPSymc50fNnrcF6pEY7NvXr21RUwqCIAHWasl0gsbEkAc4Nuu5rL2IuWcZ0kav+DQIzIRFa7e22fOiY8pEg7dtwEkkV1wnwHYum4bUsmrNhrE1mhHHlTbPdfzuKMiwyC70rT+s080a0UDi9MHXPQAACAASURBVHk89mAAX7XiYnjOsaRBZaQO3jL3591b1QDbO6DwalTz72D8fd81Lgs22XbmsUomXWVl1+U0sOStwfdd77PHd1f1eldFl1f0pLEjW1l+a1OZI5HLAuW3KrsEKfNOTl5Vlz749O/kgdt33jiHApsG2SxqZy9e3q4oC37J72CKu1subTa8tpvxlVWrddkDRVHPNjFO7gvPO1vFNnj9UrOIyfDGJpOhTcejAHpmp/1TWy5je/PypdpaXrnttND7nIHqymdLzExg6/FHfnwCu5Z0T7QDaSXNZrEWKVp3uLWTaH3Rbem1aLlJGwfDM17a9QRPw4J16rAwPdpGeWGI2cXv2Fm7gXzA7Hq0UgULsC1WO1vvmZkhx/aGzHa9trN21f76j35kf/jjjzWHwTxbpIXg9sJi7JWZA5/vTqF5u06Mna8MnpPcOEBQKQnos1gcZG+iliAVqEga7NbDKDV5bWejuNGzsvKoMIIAWy0vgYNr7W4dV4IlG68B2AE+/N2Jm24Xt5QpdUgzUOI4ieLvKrt3ZBRvZ6pdKRkCTNilKjzIJPLkDPNgPVwhiy+5/2Cm671TAndaqGmmKQu5AEGdNgd7qpDxLNb8st2q281wZPt92c5O23p/onY69bKqs363ISNwFC9sNDheCCIApOKDdgUbExIbI0HxzRMZiGwYYB9SyaFlYwMFKDGv7bRhdhbcRxV/Rxmf7KyOKTQp4MyVKyVl17UiAltnOv8QczRfRqe482BVua2oxZjoNL0Nupgt3VhdWsa1qs1CpWqv3w7lgzmZYv3lnQz+XW9wrFV5zSJDYQPGs6iNT9ntz3gvd4JxjVvS1k4qG86Ly0ogY1Ws1kAzyIi9YltzkstiSfucr3vbEcLKnggro2NRs9NnH1mz2fWwXkYMtbpIXbRq6f7w/gLZYB7OsSbkFGzRaJ0mf5K1kHOQuKzkFQp51dh9qqUsWP2ua2/eentXJXdXlZauILN/T5+f9PvcdRyHiqzkXOUB5u17ZXV2d1Vhh9A5W0Imi1keyOVdoLwPnP5atkzPvm62qktfiA3Mud3O5sOBDacDqxQrVm7UrdHu2B4/w2WsnXetVLTx5RtbxiOlLONwEs+mdvPmG1vOF3J+r/HwrQuKTOF7q9XcjJYnu39YbcHfL9ltpndjtUbDWyua4+w1c4ExqZbbfmfz5da6Uc1bo4rFcQ4NFcdkubVKtWTNckk/x44V3RCLCGA3jbd20a1ZuQDhZWOjOYy8ohLP12rRuaEvblbaccPMLJj9+U8/tL/42Y/trENOF+2ZslqSUOalR1LV5aCbBr5kfpe0IhHfenKCZ/F5eKy3/UT6D7IGPuctJTsEB7mgXO7Rnk6gVHUMfJEC7JVLpz/yNISA464x+52701DLeXKAC4qp6nC12EKcIEAXsAkyBYAoaWeKjKLg1ZUWroS8QiWv1HRJLdAPvnNVd2LLuzuTCsBhwidzLnnw/8m6TuSWtQAZUGGzQbuQGSFBwYBQtVayq8FU0oJeVBfYAUjNqrf8WtWKnXRqSg+gomH+hXyAbw7HMwHohAiafdFW8VptvXZUt73IExgIkOvmGxndo9W6LL+QEGwgeJS8pc/f2cxBsKqTbYeGrV6xk9550LzBOsZdCCII8242D+4h6627gjIX5USzQT5Q1X3K51/Hzl7lniaeiAxJGIyXb67lRkR3QYAQ2pVUaczmfEbm0UTMKmkrN2rM9WgNr9WGTaorfh/QEZEEy0BAG89LCb8BdU9sr+KWUm7aCrIR55TUcqrCasu2672dvfcDq8PA1EZnbzuCbAFNpWoAsrTaXbZBN4Jjqla8O8JaA/hJYJPa0APY3EvJxjFvsf8+4HZoHU42+McqokPrb97754FLHoh9n2M/BIJ3Afexz3zsd5PPkEtQSb/oIfTO/kwake/6nWy5e6isvw+KZ0vbvJPObhTm23o2s8HkyipVBtxF63R7tiKOZclsrijQY1YyuX4jWQK7aPz5xjfXamvOxldyQY+6p2r9DK8ubToeKutK7cow01wsFremwwIKkU6Ioylbu9Oz3WqpRX2zWtrNaCFfQuZqtFsaFZcl0MaiWIA+zvcnS2jpzHJgWEKDRoqAnZnP9jAFPmlXrFmFOLC2N5OVonEoLiGpwDCk7cVi7XMNxN9YfW3s4/f69rd/+lP7wdMnXjFKcuDtLQbvPKAJQLGo8Zlod6qqYw4RVn/p8GS5hQbMs/7CJF+EA5lIy5DYWZXMXCQnUBfSnVT8evrddVs93VqABe/L8G8nphAkakaDUn4vahf6/7gm0OT1uflfcOJA68b8Mkk68PkdhJTlrYxEIM41gzUZjKBpHVO1J44tzGcoiTjO5DPBHNQ5CakRzMogpAQsvw2axUgAUiYzLa4TWYYQPzBiVvhquWANyQ2KFtVL1omqsqWjWtnELPKErLbsZjTVcVLVkZFI9TEauTYORjDXT0AXjAM0r1P+m5sMUKVBPAH4mvWmUiPEiFSwsXluY7Np5w8fKf2cc6TNidLVPcGB88dFo2tRjyKFz6qaDQ4jeo72e5G0XIgNcYQEB7Obq7ENb0Y+B1TeXUFaVa4p7ioQvGgSJ/cdc3EX0LN58PxC7jWINzIUwFYMaU1I6ZC/ZdA4UlUyV2s027YvYz5dk70a4MTzxByvWj613uP3rXV6oQ6B3JgKe2u0OiHhHjNoJ6gk92hynyYdnESPml4jZZ2nCC6PK0pYxr6H+67Q+9DCnl4rk/fNrqdpIL0LhA5VUofW5DSo3IJIsg6k2PB5x58GuSw4ZX/+Puck/TPZ106fm+R7Sj04dkLSH+jQhclWdekDv32j1AXN7jrSC9t9ge+ui3i7wyGFeuOuKIDd9eVLi7on2qmyWDClQmrAjIIdPVHX21Vsi/nEVoupqp1m58xGV6/ti3/5O9vjooH1EfT9WmQ3b1/bbDwIA38nXOC4wmyFBTDZVTpRwezs4sLWi7l0euwCyctj0RxMF/bkUd/WpFwvFlatuPvKMl4reXW+YiboM7PlCp/AiuZ5tDGlC5NWcGvnJw3bLDf2ZhLbagOAFGyuxGyAwgFPYAUAB09LaOMPz9r2v//Vz+xHz54K6FjYlX0W7CcTDZ6ninssjF5H/wsJBrweswvATI5nQR8XCCySMNDO1EyOEFAPaHWnsBD7w++okHMROotXoqMTYIQEcRYtpCLKsmPHrtQJr6hcI+fJ43w2n5cR1+MG0fq5LUYAIZmczUaScqBBn7eetXnRxsDlDU74w0ArId/QVwzVJmDOMQTHFU9noJ26lUjcZ0k+72RWR0ICGw8nVbgeryZnED43U729NSplmYyftJsWNXDoiOUjyewYzVq73bXxDAs7dGlmQ+ZyVrDF3E2smc/Rdms1a3JO8W6L+15ynngmWlFLQDHnXi+5f2utxkyOqsw3IQBXBBkr9oqzWGED4JFEnu+kC6hquFREsO1AwudfEZ218xYeMy7atjHt15jPQlJ6yQbDua0WtDw9iTyeL25bxxwfGyRn8K6VJcd9iTRElRw+r/iYMwnVZsSvgyQKcnYhgQQCTkGORTKclh8rFR7RR7wum1OeqYaV6n07e/oDa3b7nqCB6bgIMZGeL392XGfHH5e/ULEGL1GYqBKhvxsDcEzyWUU7GOZ53xfk8tbU9LqZfr088DsGDNnXOQS0t2tqALX7rNtZcMyC3H1A7djx3HWs3zovhwgq6d3BsV1GdneRh97ZnUb2A+aB37ELkC2DDx1fcmyAndzTFwsbDS9p5GiR6pz23bFhMdVOlgWOpHNufh6g7XJus9GNNfvn1mq27etf/5Ndvn2pAbpaozzwq9jGgxu1jtTK2e00z4Mlx+NA1ZU4yLOD7J90ZaEkMfNuazfjpdaKwWRmzx6eyzdQCefGIrqy2WKlWQ/tGjU/NYciTJaFENbm2uZL92GEhPDovG2V4s7e3MxssfJWIjvt+UauR+7wfxuZAxHC42ZY/E6aFfvffv4z+4NPP9aiUUWGQCWnSszFyPpDmzOAQSI0B7FETAl+oLTqEi1SEk7qJrruoHJLjlBen78sP69FOGj7Ei2dLxb+PxYMn7f5nG2v6rPkEpItBArmeMgFqOjcxzJ5nUQDdys5oEpTK84dUwAf2k2JzjB5ULg/E9E4fWCqH7H8dDwAp5tIAaqa1+7dD5Wvo6tL5nyqqKXt29lCcUJoJD3I1AkgVFzeEmXhb9crsgqjomfGRsucSgvAod0YNSNPRBdBwqsNwI9qFnlKK6pr0+ZSgJJd9HsCADZgSAlgCAOItOig8UsHB203JIvLD7LVUMXGzAz/WATey8XMyqWd1ZuRbLQ4n7yuz+YckJtRR/M+Njwki4gcpNDZqgBrFsdiRgJWbEGmE3SusUWdtn5uTdByAC20fK7fc9Yn54s2KfIZNnack4LYkJ5gH+4mVYo+73PDaVV9zbYHvsIxwg2lhAPRwuVAUc+sUrfO2VPrnT8WKWUdL9R2pUXJeZG8JgCdgx2VH5sUr3Lx4sXZJv0zfjw+N+bnEsZo3jp2qFpLA1h6AT/UUburGMhWPnlgmVct5b3fXe91F1jlHUv6eO76/bzv536+PFF5tro6VLkdQ+VsRZh38OmTeQwAE+A7VK6nP2zezSLDVnwnVwsXlrIbJqiy07NG1NLNPhkMfDEv7NSu9MDHksXja+36e/0zij57++qlxeMrW86H8vabjkY2X8xVzfH7LHZoeWjZ8B5yKQEACLisVuUqz4MPeYSdIy1GKOTMdFqNhnbsStZm4dxubDCjMiE5uhqc8ncK0ERvV9dD67lmLGA3k4X1OlU7jUpqjw6nVFowQU2kliVswGAc7Q/jXnMcZhssrtDIz9sN+1//48/sp5/8QJUfbU3VNsxMaAclPpCaSZgIDmJjyjKJlpwDmkAL8JOqml2/eyz6tfSqQtdfX/HqSfoqCccdFCQBCK0pAV2I10FbCIFHmjqxPB0IY2ana9qXsVu4sZsOsT1OAXcA8mBXingnWST3DGClo0ll7+me42dDW5XWnSQOwXpM1H6dU39tXguwSwB2JbmEV4lit6oyx2B6r4gk7L+SlAl+R/KMUBX0O/ihum9ps0nEk2TiYunSwiMAlSr1zfWVtVptARKvPZrObTjxWSaCdNp61+Oxtes167VIGW9Y1GpZHf3anlmSVyZlKi2ifGhVBicWCBecO+ZnnRM6IgWL47Vd3pBkcGONIu3Lutic5DxyHy/mgF/Fmq3OrTkz15b2JM8f7xH1elbY8VokjeyVkTcczzWzo6UKUQaCF+BJqxUnE647bVg3XC4ZkgSeE653s4ULCq3MMDuXSTlNEcgibnDAZhNBPKGzHIPCmuttzX0L+5LV6i2rNFvWOnlk7bOH2ujBAqXylZSIFnOwukvWHFq+ylIM81BatwB6dk3ilvLoMdfcZVuA3/35YJWX+sYxIEwDzqF1OQ+8siCa9zPJIRxb7/OKnvv8Xhaojn2O3+X9v1VIZSN+8lA6CzJZ8MsDtmNofAjkjt0Ad6F3AojZm4bX9B2f+y6KhACxRK3NivXPL3RDT4YD981UltVUES62W6qNwe6O/zXaLSuWKhZPp/bmy39W+5KZ33gyEmmAnRuAxsyNXbLT9d9VOOzI2W2yemJ4i6UT8gBswxLHCFhmmsURM7QnwZyZFDtlZjZms3iloFeIDJ1mXW0zFgoewmnMnG5vj0+atlys7dVo5fGWYn/ubYFzf5iN6cMqVcEJFpUyAaM6i3bRqdlf//FP7WeffqCWplcOJavhE6gouneLt2Z3ABeVnWynPKkgYTAmcz2tqGE+kcy3JFsIC3uagKRWZKCsS18nAgrgRCsSlxOXG+jahkBWKlYqGGQjTpF3lqZXbc6QTaQO7tKRig0KM7fkGJPjTO5HAVgIoC1IU+EVsmZE2kCAzQ6c+jdSF5h6IeoHH1a9FlXbhkVvJ/BcrFZWqyI1gTzh7D5yFaWv3K7tYa9hvQYMWFw+itaq46oSuxlA2TcLtMVevXmtzQ5tTcW/7rhPCAhmMzZUigHgTvVLS5M5IF6TWGpFTQ83hUFLBwKNn9txrW29dVcQhdyu19ZsNW292okdXCe4uBbZZDixxeRGGj9Ahfu7WnHRN4JvtKGAKveFEipCRQ7YELnDf8WS3ZdsMJrL55WOBlUrnw3yEMQXwA0SC0xIWpgJQNPOp03KMUL+qjVJMd/IB5MWKWxLugi8Ny3MijSFZf0X83RTu5X2MvmTVas2u9Y8ObXu2UNbh9ge2vQlrMUCMSZx90nWloRlmbTbWQPS0hNfL50ZzGdKGKRZoEnWrizgpNe2Q4VH3vp334ro0JqffD3veNLHmn6fuwApr2DJK67uA955QHns9Y86qGQ/RHJCD12k7wt62Q+ZLDJ5gHWoVD5UAqdfIxEtuxZrI0LJbrNS9VUnxZm2yMoXK0/13ou0slpMNOBnIB6PR7ZeTqx99sBKxaq9ff4re/PVbxTySHIx1Gm1YaLIraVkieQUc2ZILCSAHdWRjKcnMwl3Z3OMoKFz12xBXh62X5IlrEWawRGFXWXU9F3leLay0XylME6qMDBrOnf3f3by08XGnvRbVtiu7e14aRPme+WiUrDpdlLduQtI0AdpdgdIuXkVlQLty48+fGp/9bPfs/f7kSoyqiiZhxGPogovGDuH+V/i56lXkSsY7Ulafjh0uEEvMxy1dkPkj9huodrxkHY/Ll0jLYD+WhyvqPtiVbp/pSeIYwnmWXUyYKaiU06dpygANl6/OoirSlTF6dWlV3hedfLZvPryDlRS3d0uWmpVeV6dnyefwWiWFNxY9J64t4js4ubcYl8yrxJtfSuNmUcFmVqcvU7X27Ylop7mmu91o6rkLM1m2R71YQG6qBs5QHFPlqJbYnmsbNEm04k8XZEZsKDL0UcOOkUbDqfqaDhTlErdZ8G0/tpRpIrNo4VwTwEo19Y76aldyDVIFjrXUHIOKiJAzWdjzRiZe3N/457CDBWAozVMJYaRM7/PeRMrNIA6wMyGkNekKlTwLrmP673NZ8zzvLLEgYXjhVXLhhQD7KjVVPUGA1J6T+aOgHDQTQLgADa2fswym81IGyO38MMxpWnFkleimp8WMMDe2gZziUZk0ckTgR3G0FTxVNpU4Kr6kCgkzJRQ6buuzlMk2GwlmtHvAo1LXJLK7hAQZYHlGHik1+P072XXyvRr3AWkeh7DNTu05mbX57tANXtseet+8hp3fd7s9w8BcS6AH6vsDlV0eR/uW+Vihp1z7GQkB5v9/eyFPLZ7uOuiONi5LhhyAGbDi+lULZPxeGjd076VCYsM4lgo/ov51PakVfNQEVWyWNhsciXWVr3eUuV39fwze/PNV7Zc+LyBEFZ0QjwP02kiLnc3FLRs0q7tyMFrS7rADhCT5zGyhprPYViE4vlS+inYhVdywq+qioOViezgZjSXx+RZu2FNBvorxM8M6M1upmu7aBNyWbTxJLbLKUCLkLpgMzRZBRiaOze29lpLDi0at2FRtt5J9/TJpz+wTz56aqX5yH760VOrliqqlKgoyiSHB9/MgA0OEPhrhtBYFkWBmcDQF0pafVRl/ExyvZM2IvRuzj8LZTLjky5QDjRJTl34b0gxoKKi4pDMg6pPYahsWlznJhYs7NDb6i6RQARJQxAfv9swvTsuHV+oRP058LaSpAVyTHHQc0u0nUsdmCdqThh8OwHQUlmLLYJ3PDah27MBYLbIIg8Bg9kjC+ZgMrb1em8PTiNn5FbL9snTU9vRSsMUmVajuRMK96i0h4T7jqdqAfu9h0UY1VVdVd483goMAQfOD6BK23c6mVu/17F6s2G9btcm43GYd5F2gAEz8gIqK4TYdY8k3LsODx0Z94I6HsuVCDuyb5NB90rxOFw3n2MXFG8F0LGhk7dkoSBgVsjsnplh3e3WcCepIKRf2XQ8U3uQ48N1iErTq3T0enXN0KjQAdqGzgekFey+nLACWCPLSdx+RPvnfxg763jKAq9NsWKzydR266X8MR88+z1rdLtWKDdsE88s6vU1z+W55Vjo7LisBkkF4OVavzQBJVnTvr3If5egchfgpX//roqJ10pkTsfA7i6gylvH7wNm6ULlrvU4fX6yBU62ost772Ovf6j44XPdKT04BGzpMjYBxTzAuutE5YFYukLMO/i8C5/+uQQok9d2Bh9u7p7FBXjNJhPPj9ODWVDciFcfOG0wuPcKi6SD+eDKVvHUyrWyjQfXVkVsW63amy8/t+V0bOPrtwryRIhM9cHOmqrRtV0e/YOg1tlcZlGz5WxNFs01M5bY2uxYV7FabUk6Og898zhy89hFk8nF0aPNm6+93dipVdXyikW0MJvMt9asl+y8g2H00t6OmQ16u3K8JMbGGYXKUguzKSovgmJ5cKlMqBnee/rYfvSjD+1X//Jr+/jpQ/uTT59ZVPedLWJkFmwJxUNgKfZQrr1zAKWSSZh6ms9p9OVuK8xONDML8xXdiDDkZNGF/6RXeRJnQxqhEkIPuWF+FOZtklF4tSc/ywCASpjnf+G9qOZo0yXSOAGWbhAHLSd9UtE4wUYt2WT3HmYrfh+5fRXXzBmi7o/KH7cs87igJL9QWjPaf2ygAihhmJy8D3l0LNjMz5SKXtjLhJyW9sPzjo3GEy2u/+6DC+nBOLEs0sXtWqn19WZF1R8AgtaOSouWJExIbWAqdW/fFtFl0sXY2ng8lgm2QAy7MOnHIHzUZMIMkWQ6nihFoNNpCyTRqcEuRL7A9yGrcM4gUrHR4DzSseCMu51bws70XMl4AWhR2QJIRVVmBA0zQ+d5lG8rMqAOieCQtgpWZZSw3NhoOAlVIVUYxuNmi8VUnRHJCSB/SV6zku4waanLEQa9Xb3uFTjnuuqdkRJyC6o7Kr0KLjRu0s48sdpsWffhRxZ1etbsndn4+o2dPvnAq3KYqMQaoUuEHapbyKO7VN0z7tgwS3xnEv2tYkF2dyFRItxfx6qSu7pkuZXLEQlA8np5QHgXACaAlFR96SosjQPpn7vPun+fajRdBR6rCNPFUXb9vz3eY2zMY1XXsQ9zqM2ZPRl3HXz2pB5C9ENonj7GxMGAHZhXE5gs44KCLm2uQbrmC0F3hBOFFuXdxuKbK6dmN1wQHs+GNh1e2nw+lXRhfHVjl2+/0UIiz0ERUvaq7twctiRbJCUjoEdqRnpAVuulpAWzeKmFivdkt0tbhUy0CRXjemPd0A5isaT1RVVBK/MkqlpHQ/O9zVfM+EwV3nKztwddwi/3djVa2ZRg2AIEjr3NsPVidkI7E+q4Mtc83w7Sgy/GBfvw/ffsBx89sc8/+0JVK6SX/+HTD+zZk6cCE0kMQlwMv6P4Vlz/Q8oBC4/ADBp9oGrr50TLdoNc/jgT0QHG7btE7Nf8Kvka51StTbLlEuYkmxKAL0QreRUW9Gx8OFxtgqF08pDyvqGYcwIMLWpOWuhdJq1LQZtCPh3g/P7yz6tqSsbPPne7JdGExAMWPSpYdv1cK7VI5SKC3MAdYcSIDfZRNfRmWgg9qWK+iO29h6d2ORirYvnpBw9V8bOQkofIhqjVKFutUbFqCVPoklrhg8FAGr16gwBSvk+ETcXiNezIqlkRUJwo1022aLAkSSlvkMTBazft9OzE5rOlXb65spOTrvLjkqQJ2Kfcu8ycOC88M1RbdEZwC6UdqvcRgzLo7wAAwls1y2TzQuVVtl6vd+uHKibtamPNCJZoSUHGsB/pDHAOvT2JjygEFQ9CZrNB5aaNz2blaSLxyloYTYe2IvcUoIlQX4Ju2JhKti9ZW4bstFdd9K5kesZ39a71Hn+ke+zk7IE6Ns3ehYgqmCY0W21tmqheeS3+aOzB9YXZCgvTTWJVhaf/cOxq78NQvQPs0gCSt0bmra/ZiihvrcyC67EK8FBBkVeIZLHg+1SHd1WB6ddOA3a263gfcM21C0uD0qEXTVdz2Z1B9kSlXyPve4d2G8fATdXAgdTd7DHzb2/5uFO5qq1yyRYT5hm0i6i63P9QJq/o2mYTF1KzW59NBGS8DjvcXTy2r3/7a7VvtDQv1/byy39zbRfmwTLZLcieiQqOnW+30/KqZbPVzlLBmHMMpRUYpAdZLTl2/3uzeL2369FMbaBO1FRba77eir2JGzz2YrxHt1GRAwVCdtpARJMQAdRulKxdw5IKzR3tHFIcMIYuqNVXgtdH2zDk1LFDTmZogNLHHz2zD957ZJev39qbyxsBe6dest/78LF9+sFj7aTLJbR+73LsAtb4DEoC8SCXY2FHTMuKollXiP8JXoGQMWlDSoisKtz9BJP8uo3Sw701mJgq89ldrO+6Pa/egzem8ut8bue+JmFqF4x4uQ+cyh6+n8rUUz5fcm/dRgslPxfifILZtF6b2ZhighwIOWbASVIGzQO93FVVRywDf1cFAC2fFl7T5ks8LfHzdCed007DrgczO+m27dMnPVUubEw4h40yNdTe+v3eLQGK1768urbtamEPTzsySWZTAetQhI2A8JVyzeYLmJRjm8wWMjXgZHvSOCzGnT19+kzge3l9bb1WW4DCH1qkJGdgFCSChYADD9elWv4AnjYL4ZkkiUNyn1DxijUZr206m4gw8ujxI1mNKSEeYwAADBeXXUE6UtqemqXLlmyv6jiezxQjpOMJjMrFdCxQFvErdG8ccKtiT+o+geHZgDTjhgZsbOX3SfchmBhQUdaiU4sunlhBEVG0WlsW4R4jcwH/H36ZADhVa7PVcuIPm5H1Uu1jVbGSJ3z7noNUo40Cs+zUfZitSPIW7eTnD4FVFhDvA0gHq59UdXgIlNPFRfI62a/dB3zSoJ4FtUPHd+j8ZF8rjU+3x5au7Hy3813Ka94bHKve0mCZ9yF+lw+WvdB5iH/oBCcf1hdZnm83s6U9xCAbirQiYsLDItHt2unriGxxjpiPhlpwebB28cSuvvlSAIgA3Eg1mMc2Hg1tz/waFQAAIABJREFUMR/5wsHcDnE5LDZ5E7Kz3Nh+662UdqsVIlGoqEoCVx5E123tbbZY2800tqheV0DrYrGyAWLhPQ8TbP6CUhLIqiPYlQH7YuUEBNw0ALfTFn6Ca3s9Ik5HBGybxmndF2xGX8wAUGaKLCwcx3uPLuyDZ4/t7avXdjkY2WwRy04NSfXjftvOT7v25KJvD/onYhQyD2HHLfkB+Bdatm6bVBQIi6Gp1p4bWb8Dm4TJCKC53o1rpHw5dIXhGGVjBtlDrVKfn/GaMpuW4bT/Vy3GRJsXKs2EaJIsBLfEk2SXHRbqtGO9rKKCgDxJRvDUBAddvTdm34H4krQwySWEcYnZuKoPmLLLtdmWBrF7ZrnPooukIabIFEDHwgzKQemi17anpw1tSLiOtJ4fnLVtPh7bwwcYGONhSVjq1q6HU5tNhyhI7eK8b902VHyqlbo1GpE2Wom+Er9IIoHevrkO6eg+7+LccF89fvpYXp2FMF+kEmwgTO9EmukCN5qDMwbYbG08HAuIGAtgieeEn6CXDIQe7ktem+Rzf6+9nZ2fCpQYKyR2bxBe2JTBjgw597fJ5ehPIYQljj60ENXex1ez3pCCRTq74PoDUcUrLyK0KnKCEWihdZPxudvB0Tbn/QrVptXb59bqntmOzsW2KECLOl1tNFgvZNeGtnG7kqE8BKF4PtEGA52PyD6KS3JWMn/Upt4jKH/nmZkHGMn6lQdW6a+lF/ZD1c6hxf8usMh+/xAwp7+eBsVk7c9+lkPr9buuSxDbZhxlskCexZZ0QZQ9pvTv6roDdv9/UDn74dIfMntRDv372InJO0nHgC/989kPz70nXZF0N04c2QjQaqrG5IZBaCuxJqFdAotyMb6x2XCgWR2C8+1yYaPrt7ZaLWx0cy1xOa4sw8sre/viC1tt2Km7ddF4CsOyaq1mNTwItPGKavtQjUlMvPI2nZiGmkusZRI8XW2VYwZLLl4sbTjfGkfPI0QlBumkWjGlWePxOV/5IsyAjJneWRtg2Nn1ZCOQY/aAm0rsCUThYfQYGfcgTAS5Zuf9nv3+7/3IXr14YV+/emPz9drqklF4UCwFXbze2cN+194/79r5ad/63Y5rwNQvpFKgFVjSAsSC7ws/1Hpv8ai6SmZqSjRAXwjZwyN9mGNRJroO0JmQcnQJ7vKeSM7v+KxIcgIPUxBoOiSmd9jBpSUAYSJUFpsucUwJuWLSDsqXMzBGg+7PR1KuAdRGISQmJKnp7rPJHNhz63zzgIbRnTj4DMrs89pXlRcyFcCMbgNaOk/g3tn7j7rWrQMgmD6jQ5vaxXnb1vOptZpNOz3tikVMBffy7UikqXgxt6hZs167pf+Se4j0gHaesyupLkkycNcW5AmD4UzGA2jgaLkDthBFAJZW1FBgLfO6bq+t1mKv07LxeOqzYJ4VyRHmNhoN1RVR+nky+wwG3ZwzxUiZp4tj9MCm8BTmoyqigiqm9Z6Wf9OlJuqyu9sL83CuLWzL5cwdVugq0H4tF0qqGAEiebiWqPqxOsPrtSJQ5p6j8uLZ0xwSQ2nYpxyfeD4Nq0Rn1u4/0nwZ8kq5BhN2Lz0uVmJUcHJvCTmINVIRuFfX6BBbYWPEHNkNJTCc12aI7g4PakqMngcqh9ZS3cepajBd6R3a4B/7ehogst2xNBakfy4LMnn/vu+xZI//UPcwfT7SoJgHtHnYkq2IC7/85S+1GuS1Be9qOeZVd+nfyX7/dwXVvHbl73JieR2vnthluXu8evwSmAYquZlcVJrtlhYlZgfL8Y0Nrl4K7FaTgdqPhGi+efGVFdDVzRd60FibX/zm1zYaX2sOwoMHOYCZRC8ifw4dHw8cm0BstXx2RQtPqdi0MXd7G06X0tNBYjgn8gXSynxpl+O1Fas8oL6iN6g6yf+CPaf4HlxEvHqdxnvFAUVVqOlLu5zyOcseC7OEMu8Boqq2Au3+XdWztYdPnthf/sWf2Rf/8o/22edfSsiOVyOJ1lDgq5WCjefu79iqV+TFeHHStPcfPbCLbteDM4uIpr2hoxtPLVPdbQ60IBcOI4CG/MV81gljUO2lcJ7whHy3S3O3EgFOaE0rxinYhCVtN6J3ErAT5f6WUekAmYCtKg7ALhB3kocqkau8qwA9qgewEEOUBS8IyzVTDFKH1QpzYTY66Og2qiLwN5WWq1IIukWXODCH4rNOmH8t1yJeYAqNRpLP9OmHfSvBPoxIQjCbzhZyLiEGCgbhk6eP1MIl3fxqFNub64HkMtwbtJlPel0BB4t/s1G1ThvLKxezu0QkOK8UivLYHE4xP99qhgu4oWGj1Qmb0h1iXFLDLJHXHozoYtDar9tyMXWBd7DJc88Z/6OOUbhmt2biBVik13rGup0zieYrxb3YxrRMZVMWqkKsvdQpmc507brdnnL1qJjY4EDSQTqjxIdiSeeRFBDmwYAc11gRVuWSQF+CDTIlawQrY3ZQtWK1Y/XWuZWjjtUkeXD9HgbP1XpkzXZHGk7uf1W0bI5Dux4dJBVk4u3K190Y3nMSk8+c3Yin/5234Gcrk+Rc3gU0h9bLu0Ayr4g4BIzHqs8sSCafM/t5jgFrFuDT/z70+ofwJflcAru7WpLpg82iZfZkHAKhbDmavbjZY8jbcaRPcPr7d1V62Z0AN7GY7mHInFQ0mgvJamqpyBt2mwz64+lAWXcIzFezoRsdb2PRt0uNlq0XM9st5zad3NjVm9eyD3MGnqedszg267Tx9tqJQpmmEkGLJO9Lqhn5M8Kq3IpFiV6OyqbfIfJnY+NpbG/H66C3Y7eImwT2ZI4Z7QZ6IWYJ3pacYRZdLlq/WdJC+mqE3ICFp2BD+Wn6TE3kkfAAA1Buc7WxZx9+ZH/5H/7I/v6//B/28u2NvDmRR5TZXZfwcUS4vFdwKJsAbztu7aP3HtqP33tgUdB7YXTM9z19moXF9WEhbE6LGNU2LVQnZ7o3pA/+klmJ31WeTZhUat6+dFcSn9clZBLdk4CS5mX6awAzr+zEC5W5syefi1AUUsa1IQqRQqomRV5Jh8Z6Vp4qvJCnl2yanBnqgnbaWySbA3bzeBU+i8+0qPSoXnE24TiweeN+gawRRVWbTpcyhf7h+2ey5gLsaKnzYfjv08fndnN5Zb1e13rdpjYfzLpeXY/txTcvFb5LIDEM324nUrQUiz5azf2eBHRMCpoq74lgospjF4JpONc5AWeqSY5xPpuKyIFcAGCHsclmj40bsgdmUcwqJ5OJqnixejcrl+wkMoxQnUPoYqNHggGgMbi5CfrAinWiyGeX0um5nyWbMwDYdiVtKLDhI6y4XvWuAUkNAiVSGnwnpe4As3W6MvJ3VWXngbScBzo5fPaSZvVuIF5vn1q7/57uZ2b4Ue/MFouxnk08cLkGReKttnhocu7MZtORwJCqzhsJgQWsfVbR4uVU9wmENNd3Jg5Cyebr3WYgD6AOrcuHFvs8gEhvOO4CyTwwzoLa71p45AFR8rX7gGwa6A9hzF1Y9L3ALg+hk6+l/d6yB5NX4d3na3m7nUMX9NAJy7th0Oqw6IiNSIqVcuicpSnDZsCQuBLiOkoFW44H0rJVCju7efNcDLjR1aU1uuf+cGAx9vZre/n8c29JMQukJSOHjZ1ha6Rk6mJZXoNYgimUUhTrte2ZjchGirnbyiYzKrutlWolO21FYnG+up4puuekXZPQnUqBViYkEYgxrbqnDLjbhdkK3dJ2Y/2oovnJW1qZKzwtC6rsYGzyB/DhHDGrl9emtIZre/LBM/urP/1j+6//53+xV1c3tlhurQFjtbS38n5rtUrBllucPvg9Fm90Uns7PWnazz5+z/rtthiatK6iJiJoB1XvTCYA5fIBn4f5rFAVlhz13QoskQY42DlqaVaWEvXyu7L6uvXQdP9PzA1VqUEwSNmA3d6fri73KvNWMIiI3VmlItSEP76WeX6eJ1rTGXBGqCpyFt1Q3XlEU8mWG3fv59z5B/Gct/0uSdMuSu8IzR5gpL1ItA7vUS8X7ePHp1rIa3V0dwjDvRPw4LxvtnVThPceP7BCaS/geXszsrfXY7u5vlbiORX+aadtnU5LVl7MVusNOhFzAUG9UbN6qHicxl9WtSq25r4o2QvZb7jDzGa8v29s0IYyW1QSeQ0DdW/jTadTGw7Ii6wI9Jh7C1DD9fJny2d5EpoHn05+BsjB4Jo52xLfWeQTpKUXy/L6hMyokQIyjN1aINfAIk0CQJ8Dw/SE1IKXK883tmNihpLAgUawVrMawBXkEwA4reVFTEDsqXUePLY9+YK9x1Zvd20+GyqhpFHviCRUadSsik+mqkPAbuAawgr2Y8H8+fbe9lFJ8icRnmc33ocAML243wWE96mQDgFEFuCOVWx5r5EFseyxZIucLODmfbZsQZU9F4eAL28T8K3zm7Qxk4O4z0lJH3AemOSVq4eA69j7Hvudu0583glLfgcw00wBynEqX02ZZiGHzIkPJJxPbHFzrUwrROZo7uLZwHaFklUbHSsiYt0t7fLL39hocGWjwcg9/YLQG99LBvssPDUYZmqB4LCxtSbZZYGByfGyaA7HC6WPL2gbNmvWbtY0r/vqcmLLTcFaDQ//TNqvHmWyVbQPKwIVFPOeNW7uVJL1okW1vQ3mGxtMALu9zXCqoH2Ipk7icDRH7roPWLL4fvDpJ/ZXf/4n9n//4hf25upabcwaThIo0LceMaN08S0G0WUJ3okegkzz+x8/sQ/Pz5SCziIKOUfuMYo48JmbjHGTikxEk3cVWyLavb03Utq35OHgOFXRMfNLsyZT8zjATmzRYMCsbD29dyKo11G4OFAMvOBzGUAwaXnf3jfMBTfeUqUpILNpiE0hOX1DYC8pC8xOlWu30WYAV5Tks/AxaUMjeZG5dJjrTRFg40u5way4YvWC2QcPe8EWq+TenMo2xCuyqop/NBpZr9dRG5ONCm/z5mZqN8MbkXiYE3K8vXZkjy96altTMdFdgOUo4oYy1iBNOfmHJG8+H5WpMhZXhMJuPSpqvlIl6O1cT22AbAVTmHubdiJmCWM8MxsNWy6Iz/FUjB2eor4DUWwOwnJajjxzzSiShpDNZbfTlnSCClnsaOznilSAtDCdXAaxh4cAsNzLm7IYUtPfEUT4DNzPquxCFiMsTFquVG5UsgAyz+O+0LJy48Rapz1bbfd2/uiHVmIsUSzYbHgpgookEVTjCPaZ3yEz2rjritLnExPqwBD2TDt5Dt0S3RL/zPsCzO1GK+XacggsDnW30utgeq3Nq6qOVVi/a0X3fYEqb80/1rm765i/9f73BbtDHzbv4LIAmP3du8DwvoCb/rnkPe5qabIy4pHpO2zfaSaU6a2yq+QVpSqJLLv9ZmaDV9/I7WKHFdWKYf3cyo2GrWZTK9drFk8GNnn7wsbDod3cDLWQ8LBCCQc4EABjjMvCgkPKah1L5xa1Izm0YAoNLZqF7HowlcaOKgEmJhjGrObVeGXxcmedVsWWa2jegI7r3fgsTYEJpIm1dHirtcstmE32ms6aez2AOFG0mHnSxp1JWFCUfACduwJjDtPotX34w0/tr3/+5/bffvlLe0Frdr7SLrpRLVpF+AHXsCiROuePjDhIDryGtzIfaQGUo0etLHlEVUGwnmEHKyBpIyctyPSD7P6bvliwcqsiSFdfMnhOEspDlFAIcFWhlsrYSxNv0qxMWaYVnS1JGSkTauaYCZkmFS+UbpNySGxWqMAAuzD+suU2FutR/pgsyhs8NPeaa95+NsUAwaKsiOGKGJ8NymS5shpymOXOup2mtWsFe3DacmZhEZu3nVVLOJBsLF6vVLHV8NDcbKzX7YiRCxnl9fXMXl1eqQtBujZV5HA0ls7yfa5JtaLZnf4wf5VEgJmYi+/ZF5AthzhdbT+1eLnVINns5crDfTObTmVwABgBKOObG1V5jXbTbi5vAugvbBXP1dEQEYtIHvrfxB8BlCEYmGdWzEkqud3OmgBSyJ7jeazXmzaJN7aYu+mCazC3OkZMH5LQVuaT/Dy6UKQ9FdrtiOwBNhk7QIQBGCPN8dgsVZvM21pWqLWs0fHor/7FD6wYtfXas8lIrX42CYqyYsNQb0iK48J2l1iEE+qdgiBrkUlBydMW2JQlaeZZEMvrcmVB7diaeGhtzq6F2Tafuh5hnn3sZ/OO5b7glwXbQ58rW/Ee+/zHAC4PE5Kv5bIxs6VpekeQPenZE5ggaV7Fd/umoXedRt3sexwq99OvkVe25t0UHEuyML6L2ngXEirtTUgYZ47Gzc1iNR1eaUY3G15bCeZVPFccUOPkXIv4ajax9Wxqy8XI5qNLe/P1Cy1sRJcw94pl7EslULR2VFNrCeYW0SrK2ArsR8WfhAH81XAu2y4eLGJTcCUZTeZ2s6DV5QGfVH04njCbUVryFmf7sjUrnt4Muwxv6CRPrttwYsnlBKGzD/4nK0TXPrcEhPhpLXTSIe7s6Ucf2s///E/tH/6f/8u+eP61TSEOwNSDiakkcTDIZ2r8AfSoSOsVomRO7CcfPbF+O1IrFyhF8Mx4kF07x8L/7bBuU2r7t+dtqiwSz82Q0qD3Cc4q3npkzQyU9eCq4teY7b8HryaCdha4xIIsua/cYcW9Pt0s2wkbLGZi5QbyUnphSox+eR82KLIpC20rWZWho4ToFI6L60Lly+YkWdiTGRFzo8FwYs0GRsRrGy3c2oqWXbfVsEcnTXlkcm9Q4ZPsfdrtKENuuXWSUF8iagfdhw/P1U5mo/TFq7c2vBnK9LkTtUWeGAB4xaL1Om0rFbfO5Ny4REUztHLVKoG27zuMQPCQgXJFIEV1OY+XtlpXbLEqqIIbDoZqv3bbbbu8urJiuWDdVsemMzSkW1vwjCC4Dvo4rjft0qQa552ohmGAetuReVpB4JcEsNICX+2Q8ngSyGoea7MFiDnRxq9jq9309jff4jMVYT0785L3o42pMFeqvbDBq0IYKzetWIms1r2wcpVIo461Hj5RB2Y5nohxCrAmSQmy1pO8wK0B3xk7O9FPm6vQsk3IUTxTPM+JDjENFnlgd18wObTepYEsC67pf9+nWLnvOpsFzkMtzrxjTr/H961S06936Fj1mglBJX1gh4AmuQDHgCz9u4dOZPa9DoFp+oLfLlIpIfldJyUB0++Ctw+IkzDGxBWDRQyw4w9EAAHdzVtVYrQltvOJzVcL6108U94WjajF6I2N3nyl1HIqu32hZLOpe2Xy+jigUECd9CJVNzjGozGSQTQLWQNKOLID3ChIUl/KjogWixzdl1uRUwZzlxXwMAMsaPZoe8neaouTQ0HVgIJytjubQHxRPtzemrWyRZW9jeaQX9BzAXbeXiOCRrM/VVLh9ddbe/LBU/uLP/339o9//3f29au3NoXiXiregh3YI2PikFywCtltgOXD83P78UdP7bRZ83w73CfqiPVdCC4CegBJ9x1kDubtyHSFniyQtzcz1z6wabUc3wrJQ/KC2G/gNhsZRM8+/0tMr1XVuWV9aDEFQgMv5uaPnkIe3ie5b5KNkhh2SAo2tKndAYZrQsuaat6zBtdKaYC5uN1jurxz31LS3gOLj0BgqkfuE9pqo3lsManlpaKAsdOs2HvnXTtpVeVU0mpF9tnXN/b0oqsZH4CHaLtWIusOQsvCTvs967QaImCMZgv7l98+l/wjqtXkWEJLbbqY6TxD8KBdCeFIf1egaUGbHkhN6NU4d1Sv/JMqtML1E0iUnfCDd+RmZzfDsX3z9Y0t50vr9po2GNy48FttVFJDtnJ98Vgez0MUAOgyOGmD7ge3QztqqDWZ+FlyzpJqiCqSNnmpRlUVW0EkoK2kFmxOk/ar0jmqPj+T/KBale2aOhhySPJNJhtQ5m0yEahFVu89slK1ZY2TC9stZtZ98MR2sKlHE+udnFqMd2Z43mjbRq2OPotboQXNaJDEeKscwPVgXu4jbAnVNJLRPPd/SMLICMzvKiaya2fy77Qv5qFKMVln8wDh+1Zged26PIBN1uB0N+/YZ8z7Xh7eHMKQQwB7C3bpaimLkseALX3y8oDtmEA9+/Ppk5H8Pb3wHfrAeb+XB3LfPRavDrz+2WloL8f4SkVMsmW8sHg6ssXgyvaFrfvyjQa2r9Wte/HU9ouZreKhLYbXNn7zhV1fXfqDvTUbDMeSALBwAZrsAk+QEKi1RavIdWE88AzUZZMFC3MysdF0JbNptT1LDM99vnc1Wen1mH3JmxHE2ptSEkS73+4kIqehwkJLlUVSObtxXFjOIph8e7uaMmvxNiZuLHAnWBSkj4K1VsR9P7an7z+zP/zJJ/abf/wHuxpPbTqHrFPUbJA2JqBAcrry7ViA5bLvmXVPHjyyn/zoY4tsIXEtn4+Kr151ogCSBG9JBoKIKrN3bLXkHqS6dSbkO72cg5y7o9y2P6F3034MRBcv0jwANW/X599zzZsjrLeCZeWlFit+IM7k9Nmg3yNJtcc15b6jgqP1zDVlw8KLcd+4jZizcRF8uyubb0y4LwAXBaXuQtbcZKHqkjkZTM+zblPJFZ2obnMW3qhp//T5pV3029Zq10QgEaNwt5FdHNUy57LHhqrOBqNkz18P7NXL17pf8EXtdDr6TBy3J3Eg2F+TTmrn/XPF9yhlXHowPB9xpylL/5k8hxCzkAUASKqe6DyUqrZY7ez16xsbXA5lV4YLEMQdzg0uRdxX8+VUmzuOlXuC93DmrydAcG/RTm93HEQEViF0FSDj566uJgILhPK8FsQr5AZsNNod1wDCmIYEJsNypW147h0tUsAKwFN1V6ZabXpRWK5b6/w9K1DVdc5sz9w04jgKtikUrdftyS6Q2SYXSrNw3GWS5PFUp8rXoyTU15nRvJ80oSGpI/GEBQjdbSVfR5d8PQsAd63RecVK9mt5r5EFvGPFRBYzsr+bBbdDr5W8ThqAD1W1eQCXxaBjr5PLxrxPxXQIIPMONO/1joFU8gHSJ+JYuZ19/fQO4/AuJ6EBUwHsBXbceCKQxHNbLCa2iRcasq/mgzCQL1iz/8g6zciun//WFuuJFdcrG7z83KbTiYdTrvc2Gc8191ptcJlgRlDVLIsVwmeEHgfCn8SxYzYj8JUQVyczSKdWKtlkHgvIFuudDSexGJyaATD3QGME2OHXud7Lzqtdo5rARxK/zBBhs99rbgdBZDjb2RzfRo5zDWPTGZIsNlSetCppm37w6Q/txx8/s1//17+34XyhfDQAgjZmTe0yHPDLxp5WbT+BO0Jfs6dP37cfffIDa+1nEhjTuoUWTstOhWBoGd5eZ+2EXUagryUVnuR2LDBpYTjVnc/XXMEAGcRJIwkAJmCW3Szp36nXd/anJxoI2ASW7mADrZ0T4ybPPl9MwA4A4IWWct3ZOFUf0hOen3QEQluV4+CcUOEpIgdz8R1uNRWZLDO7w2zgeoLA2itKqPWPz3r28KQu5x3mU8ydPntxpUrsyeNTdQe2OPGgEdyu7QEtye1W9luQT2BeUgX99ssXtyGs6EBpDcbESZF8TrVTLNqr199YYbu1TqtlvV5L1ZfallWE556qnZxHiFJq81fLYkSSFAJBg2PnlAzHS3cRWvg9y/FNxiMbXt9Yt9sROHAtIS0hgGcLwSYA8ocqLnSoEa1IDwBmA8Mxkr1HxTkaxjaZTn1ZIB4oalg881QQLXJiRvvGqNUOelZ1SOpWqdc0qkjcV2TC3WjLMxMqcr1zbqV6w1q9x5IiVNtdSXYgs3TbtI+JHlo4w1jVJ84vbA54Hn3fll4T012BW61msDHz9cn1vskakP3dQ5VTenFPg+ShdTf7usdAJ6/iywPaQ8CWBef0z2XB7xCgHVvz73qN5DUPvXbhF7/4hXR26R9I/1Leh83+bPqk5/18+mtZkMsi8bHXus9Jzju29PtnL4BuPFhza8xxCxLprmKiVmJb4+y+nNtsdGmL1dzOn35i3d6pjV+9sMlkrHDX2fUrW4yubDqb2ny+lMEvbaXJLFbLCXuxFvMO6d98VgXoQGUGDJVNVizZ9WAkEgAtFqjr7MghN4yn2Dz5In2pJGdqN37OKe21sgMVrVKG9+ckmocFehQjTgYMC1avFCRPmCw2Nl0iL9jbGOcLyrxQ6dCWRIpAi+4HP/k9+4Mff2p/98tf2NUUD1Go2x7eSj4eLTsqBEW4lIlliT1JwXb27OMf2Z//yZ/Z5vJzCYXFwFtvtbBDouA9mLb4IsBK4bt8NRcBeZkku7VWIgfRfZHIDRK5QLAVS2QjqhZDpamZXZidpB+gsE46wDmG3voVKgqIcxFmvGJjBr9ND4dFn+jVHl6mq5273lB5O1BD249tLfcYpCu+IXGEd09HMfeUa+fBurQ2NzBnN2ubr0lIKNh7520777LxaEiovS0U7VfP31inUbGnD3uqlKbzjVXwaYzn1m831FLGiBhnlVYLB5Syffb8tY1uBgIapDAs9oiq+Zxcxw76O4gy06lSE5Ca90j/KCGchtxR1eZKzidhjWC+VizVPKyWoGE8KGt1yiPdvx5xtFcqAnNNFvXLt1cKN4aAI5eWML9TmVTY22Qaq6PCjBEQgvHI2WTjx8agVqkIyHEcuryeqKU6HozV3gU40QJiV8Z1aeKOQqICGzGALgB2s92+BUXOOVVjq3MWmKIFa/WfyKbs9PH7umaN7qlIXdxb7ahl++Je+tmT3rmkDLi90JWBuJIhS94uN8mmS50XHHJoEyvc2Nuc6g4EyVPS4s2rTO4Chrz1LQs8yfvlfT37fBxaw/OKiuzP3gU42Z9PCpP08aWP8RDoHy5iDiPQrYNKegfwfcAr/XvpMvPQWx5E3ZTg8tCFyYJw9v0O3Sh3nTwcyyF20JZazWdWLRZtPLwSCC7nI7EtrVi308ePbDW5NjTCzAWmrz7z9IPpzGbzhbLKeEBxO2FWp8V/X7B+F+d1/ADRZnlwJnMeWlqtZkOVztXNSLM4J8d4NhmLxc1opp0miwICRi+6AAAgAElEQVTBrbDIAC8o6lRXMPKoRhEp8/O4prSrzAOXmtFJ08W6Xthbt1nW4jmYoRfb2xRj6Y0797PAM59hQaQN9fSj9+z3f/ix/fN/++/2ZjRS+CtzN/RfABjnWmGYtLbqTbXlcAwBDT740U/tb//zf7bp17+y5fhKixUmwHTIEDOTjadZn/64rjGp5pJrnNVtqmoLbTiBeWBjCkDCHI+NyrceAtlTvZsDpu/rZLaX3GsyJKb1mCYXpEyK0SxyjhMBuyKHQuK5HP2DFyiMwdWOKtgtv5zZCYsBsHNnGNqgy7W3S9F1UZVBFJnMsBQr2cN+w/qdqtUrDYFgoVS1f/j8G13ri37LLk7bFq94TZdzwAz84GFfGyhimGqNqqJ7aGX/079+oZbz2UnXavWaDW6GSjrvdFuqiFV5qwpz71IIIEhFuPfZYtES9HYb/3ObOEg83H/oDGkTbsWMrGDp7/E9ReQTDRtOVjafzgXsN9dXtoTBKP3dRv6g8mPFF3aB5+tOHQNpAZtNn22xJdI9VhNxqlwr2T/96ivrtJxNytwLcg2MTwTpPFto7GhZ1ho1T3/gHigWLOp0VCFLWoSDDCbq/ScCvfViYp2LD2xbqlule6pjitDQbjxZnOqVYFpa1Kcn5zpvgDbAhSVY3oKcXRdxX9EsUpq/d1KU9P37jtX5bvXMVjNZYMorTA618tKvlQau7N+PgV0eKN0XjPPwIa+aPAaqecXSXQCbvN637MLyqqz0yc2iafImty92ILQ1e/B5VeTtopO6EfJK7mNleN5FSp/g7In1BW9nG1zn9+68jjVVTOrywp3cZ5Oh7daxevh442Ege3rxno2/+gd7+/yfbTGDjEIop9PQ4yWWS5BS9qruoFETpAr5g92/nLB2O/kN0rbC1okFZjyayQ0fwoIiTcplCXkHU/cEZPGnlbhV1ExRjEyAFSkAem1+iN07c4nTJu1Fs/FsLeaemJaQS2o7qxULdjMh/WAvtxZVecErE49BRMNUKw8ePbBPPnxmr75+Ya+vBsrcoxWLcwWG0J4O4EGvkCLEPKVlt93bT/70L+xv/haw+8xGX//GPxN0cWjljao1ZOOENyOmwsBRyJUL909aKpDccwkTkk+qGB3Ru52hCcBKmpDZMPl5Q0f17TtDv6uC650XqFf4nlGX+GkmbUu+R2tSFlGBRk71q115yLbze2uvTQ+aQxZYHGHYkHhaO3pIKsW9iBvM+EqFyi3YLfBXJB18vbJ+BzYmVUtZxgDMzn715SvpItFdfvDkXCQmhZOWSLuf2Xm7JkkBR+FtSJiHFXvx5kpmz3QdHj++UE7d1Vvs7JbWbbf0O1QyuJYo2YBuhGbGZZuNx3o+0IMyz5SxdBk2o5sFYBUmCYYkMN59mMUbizENr2FP1tI5mcyXNp4t7dWXL9QN4brwexyfLOzWq1tGowgldeJ+2BA5kaQe1XVN+ExIH26uB2qHdk9P5N+52Xh7Xw1psTH3clBp1jFgr5uV3DEnaradZFMq69lu9x+rJQkIR/2nVmxEVmp0rVyuyxwecLdCxagKx8M3Cm0ul4hLcrYu9zBdF4752ObeZ/IeLJteQ9OLdLrCuwsA8tbpPPBKPxOH1vG89zq0jmafr0Pr+DHMSL/fobU8+Xr6v9liLAv62WPOA+DbNuaxi3XwSqa+kQXC+/xOHsB9e/f9bgeU/eB5O5rse2ZP7Le/H9pruMGzQ1dbrmLL+cSmN29EUsEkmrmFO3kwDyjI+mc7vbS3z39ls9FIfn27HdZALGBYGzEP24iiDRhFDZ9Z6UYvsrhvbQtxhfRpFiUsiDYbMfMWDPChXge2IjEsxPUABoDfAlBVTpt53M9ya/02PoLOsITmz6LUEcvOZyG0LVmFqDQAu6hStsF0Y7PVXq814b/B3BgdIA4ePMhnF+f2wdOH9ublN/bqchBkBbSFitIvuSjY/TnRLS1i5nqcg7390c//xv7T//w3Nnn+mb381/9X56wYwAIwpQ3KLhsAxhVFjioF9+jkT3pOlNwPyYPrQOVwhMiXa5yI050CHqKFQkUn4kowc9aMzyHy1k5M9y0SDMgOYZao1wwRQfwo7EsX2y+10PG9JGVbaQUhCd3JFsg7gjOMTAuowAOBBoISmwylbgPOJVtCUkGUr80SlmxV67eqdtFxBiHXmmrgX796pXPLBunZxYl1e63bhAeYv5A1nl6caLbFvQDNPmpUbb7a2xdfv5SkgQW31arb+88+8Ly9ONa1TIpsNlmq7sXKxEmEDd5aiRz4YQJ2Yj4GGy66BYn0BScgqmLcRcjk435m5s28LGo3dQ4GV1Mb3lxJkA07UTIEZmZhPqe/o78rs+nCyxI/2Z0SBTCLhnlZqTZtMJq6ofRmJX1f/7Rri8VMwOnkEyo3/EGbAkiNDghtZXYnUo0bpLdOH1il7gL7SvuBlesNi1pdq7ZOA0kHuYxn1MXxzE7PH2uGL7E4Vnts2IJOlw0fwOfk5FQAcJJkj8YwBYp51SDXxxmc75JnDlV2xwAlvc4dqvKOFQF562h6ff8+v3tsTb4LVLOfMfu+uYB2JPbtO23MQwiZ1yNNvpYtI7MnJm83k4fUeUiedzx5FzNvl3GovOZ96FbJC3Pt2igEuIjGF/OxrTB+vnkrw9k16eMsSFFLi8cMmcHLzzzeZ+pMPF6H+ducakv+mjsbTSZWaza1O6Rt1cRqSwJdX3Sku2HBB/xoSa5hR7qDS71GC2pt8/lK1ZeLw9nlY/Pl7UqcHghwPYvqAjYXODvotWolayJDKBTsekzQpEJULKoWrEmCgsJfcVnZ2XiFzskXZckJguauf35un37ygb16/tyev3htK3k50hYC5EztMxZGae+abbEGod3jtPGHf/kf7ed/8R9s9PxzG77+yiIyAJU4Dv2cSrSo96GNpbQFMdJ2An0X4oaZXSJ6DdW+9HCJls7dAW5JKXxW/pfQ2v3fgVxBveZ5MQKLBEC9mguuKWwYIAwEXV9CKuC/ABszR/7H4r5EViDnFGfFwq6j5SUQDNdBga3oJ6VBdKswZ5U629XxtmBr+abWdO6wiKtX6yKnIDsQSQZmZKlkv3n+Rq1xgOE0qlq7Q1WGbyopGR5HhZXc+Un7Vr9JqjiEj3978couL6/1Hvx+N2rZhx88s1m88OoEFxK5wriDP24sgCYsxna7bQuq1SV5jjtZj0kmsiN/rmFlIq/CxmAck+XnekGOnXv8ZjCyiNdp0conjX1l49HIJsOBUsypAPW+MHZrDa9Ia1VVm2pTFgvWbmHxVQvP2d6G41iszavrSxk/sOni3gHsIIOputV9hlVdpJaoWpMIyDGZ5vvlqkW9U6t1+7YYD61x/r61IsJZi9Y+f0+bAznOkBU5nVgz6ljU7dkCIhsLqpieCdfB28B5Dinch4lpNICbLNh53a6EXfwdyU2GrZkuCJK/J4VD+t/pdfLYWpgtOrKvf+g1844jDc7p98zr/h0rRvKKp+w5y6tKD31Ofca0g0oagPJK5SzIHKvmst87ehAZkfmh3cyxrx8qefPKe9/Ab0VbxoePCouG1mJ4afv9ysaXb7SjJFGLNl/3tO+RKNMrG734jc3GlzL3BSR46F1Q7DM6eUuu1jZFytCgLbXRPAY2IovIar10MS+7S5zV0WhtiHepyRdTWr9qVYxIeSYuvf3BgsKDT9WAZyE1HDFAvOZFr6k2FNIEUdvLRUNIDgF0PMdxY29rvDgrZWupENzZzQyD6qIN453FSBQCWYR5Iuesd9Ky9x+f2ZvXl3J1WW32qvqwG6O7w+fxGJWCZkFiktKuWe3sw09/ZD/85ENbTm6sXtxbV2nqPq/E1xPAq0FBL0IvZ+4SXPhDZVqQhZNLAQRGQZelFqMIKMEh5dZmzDsAifEz7S9vhSYsTt9ty71FZBgnCCQEGV7ytpJDtxgYm0lrCbBTLI3amAUjgxWWpLIHSasIujsWKQBOaQdoHCG08Fp4Toa2KeA4nsydGKHv+SyM1qcVK5Jy9KKKPeyfiOrO7JWF+svXA11vqpRuq2r1ctk6ncg6nRMlEYg1ulnZo7OudVq0/byFe3rSkbH4r3/7lY5zSju6VlEw7MMHD2RwgL5tu/GqHNbicr6wnVig2GtVVJnZ3tuNs+lE8z7JF1YrVZB4RipNgcDieGWjUWyL9dK7CQSwAoxUNQWA3uN5eE7Go7FtkScIdN3lhOurSq4RifTiXt4763bb7i9boW3r9flgNNBmVFsI7MOY79UBHTZkvCdemLXbHDu6KLw2aeE4H0GEabYd7LpPf2RF5BxWsu7D9/UM876asW2x7msp9od7QHGNslTzcxwUNJ6wECqLdBVCazpJcb+rIksqxbyqJ2/9PdTyy9v8H6rIjq3Necd7qPV537Zk+jWzn/Ou6u0+x5oH1gK7hI2ZtwvIK7XzdgHZrx0Dwfv8/rELnbdzOFR1ZoEuDeb48CF2ZSEiD2w6uLLdem6r6VCGtlgPja4vrX3x2Orlim0mb2z4za9tPhnZcrFU0jOZX1t0PlR1C9h1BVuQKL6EtbeVYTQgiJiaSByIGuzCkyoEthjkFgb87KKXsduG0d4hGgi7MXbCEdZkAKEkAiW7Hs+9lRmvbbUv2OOThvsmhqqSUVSvUbKqBOh7G0yXhgc9ZOlWDYAxm8yQM6C329lsSavN27qyQDJkBUU77zY9R23hYN6Ack4ShJztHfTYPZOCANBDh2cxbjbr9uTRhTXKJet3IzttNW/1doAdCxskIInZfeB46zrByiFnRlqcwWYruxtO5mowAoOVStDL+RVOzu+3NkdBYrATucatxpLWqMf5uE0YRAkXPDsoJmkUSsymTRlalmwu+DsOKYA8VRPia1ipVHe0tGhpOuhU3UmmRLtybeN5bDXcN8TGQ3doJpVegQp4Yxedul1029592DL/K9kXr7GhW+vewjKOm4GsuacPH9ka84KYFI6RtZt1e3h2IrceNmSkKOA3+a+fv1T6uFIWJtD+d9Y/iezpkyeyLGv32jYe4XZC4nZNx8UiH88mFkU1a7U7ImQAasylo8hZmrT6OQ8CERLB61XdC9+8ulZ3Q4SZauM27Ruw4uuAHGMDnp3xZGh7EY4gcTlppVwBREkXIBbJrN7EbLkoycRkOlfGHzZol5dXuuZYtjIXh5jDfcVmtVGrGdUtx8b7UpUTDqt8xFLJmt2e1Rodha9efPTvbRtS708ePZVwP56MrPfgidsDQgbC1YXQ52AoAHNas0UkJZtVALt3c2COyxNO2ODBYH1nz5UHXOpMhI1Ydp07BhDp9S9bpOTN7RIwOLQW3wdo02vpIfDLAuWhn8tWgHe9f/bcpQX1yWfKe41vgd0hZM6+wLGfy3uzNFofRN2cXut9ADhZKJMbKf3+h6o9KgwkBeQp0+ZZzyeicK8XYxu+/cbKdUgja599NJtmy6nN3vzWpuOh5hHsfFUN0KNHqoAhMDMQac02Cl+V32ARGcPKE6U164KyTHvEe/I8dLSIWBARztK2ZAfIwgVwQfggsRw6OQsdbUokCdcTZ37SOp2stvYYfVQRi7ClZ+Tt9tZrUD3JT0VMShIPWDzrFbMGoZVrs+vZTukIsyXVXUgcwGYphF/2mjygOxtiAEz+mgiFRWvqL1uZQQPYdeX2uSen4oyaVeuftqxRrtqDfs/OO5FmnyKF4G6P56LS0anAvK3ou3Hsz4rwCUJb7V2OXSIuTyQFSUq5rn+QEOS1hm4XguCOIhPjENmjakTvX1CFpRSMMLdLwlnZzCQxNS7mxxggtKuRVARBOS1OiChUfOjvJEwPiebMfZjnspEgzodNCtcUQpGfEVMaAWxbgnqf9lsWIdgvMxPyDcjnr66tuN8qlFfzY9tbvVKx959eCIR4LxiDs/HMHpyd2Gm3LYE4idrtdtP2+5L9+rOv3D1nvpQ0AInBg37XTk5OrVQp2vlZ364ur/V5qXroonJ60LKViKSiMoqoblw0DrO2ibh6g5SC9p5XVkU0aGTkDWd2eT3WfSd9KPZwZtbp9mw2GYuoA5szXs5sPp3YXh2PILI2IngacjnZ79Z6XUgjSG2ubwZWrrj2bjKZiRBD7h6bBqQ8ipziPkPO0GppLCAyTBXpC4GrG0kaOg+eCKA2y42dffTHttnHtl2urHfxUGOCcqUhecMSTeC+JH0ioMVGmQoPsov0dlTxW7+WPrtzVjD/5Wd9VucgmNfaS389u1ZmASMLVOl/3wck8tbiQ6B3rIo6BNzHjuEYKOat1cnX7mrBHgK77Ge9s42ZVw5nASULcHdVdnkX8NBJOtS6TF+gQ5Vd9kbQzokFa7VwdlSd9s1Kc7vCOrbRmxc2mY8tap2I+YYbBN9bDp7bfMgcjyw7z59TQKcy0GBm0baMVSVx4xO9onELeWd6KMrSQTHnkp8iJArageR1KacMdltZLUuqHqpD6bBgXVIZohtCfBv+Po3XFouZaRIk99vM7fBVXKmtRgQLYvNu3T0hocyPF4qW1HFEFW9ljuZmMcSLDQL0YLUl7ZdXkN2GSwQQs/OsuncirSnvEMotH//BSgiphX24YWEr2YPzriqdk07bnpxEYRHz1icWVYAWpBvOCe0iH525kJ5WnteI/ifxHgSm+HueM48g61Y35wtN8rDwmlRIAA5EEz6Glt3Q2nTvTLSAHuabPCQinHB/EOXD/4IdlOayQR+llIO9u9Yk1eJs4dpI2ltUigY06bOV7Xo0knSE60A3AJ0bbNhGg9w7l6W812chL6sFR2XAzOnrtwOfue2K2pyQPoG9WL/XtKdPHttwMlFFjN6saBtJDTCIlp4RkXULEtHSXrx8o3bl9WBms3gmNu8PPnxfMzmq7gcPH9h4SL4e8gl33+m02tKVYYIu+WKpZDF/R/Ddbls9alqj0bT5ZGrz5cIasBrZ7BlV0M4m84Vn3RHbw2eSVg+BvVfR8wVi7b2YlclzDdNzB2GqAVDvLGo6YNGiJ0lkhExDmZRbT0nArm2zktidio73Z5PZarWlLaR1juSg2oj0ephTdx4+0abWNiXrffxHttmtBHbN9qlVm8wJWzIN4BpG0YmYsrWKE1bw/CTU1dMN/F7TBja0YrmXE9F48rW71s1DQJddG7PV2/cBvPR73FWR5b1vggd3AVDempx9vWzLN/l+ds0/tEFIv172c2WrXXV7aGNmwSoPeLKgd1/Aui/wpd/z2I4ifULydgOHTqh/RvLAcKVHH+RVxWI2FelicvWNTccDK+GNudtZ1D6x7XJoy+Fri28uFbMznI71GhvtyJ1sQHsKwehgOLNdcN2g/UjVhowBogmVDD6GgAPtQBZVdvIIk5lJwXjDmYKHioeWh3mOZs2cpcei06w1NA/h3EBGob3J9+I1O+6StaO6qo4lIBmii7oRFRSGy1ubrveq3uSCUjar85nnRP1sLN6YxaQkCLxhw3l7UtUF9mELqlw3jFYLsuwJzLSLWExJKpdjDKbHS7c0e/rkTIsOLcP3+11rNUjMdjsyWrq0lQBKHC/klqEZmwZ1sjxLz9ySoUgIHw/07XcswuSaU+Fx/Byzt4MSAoHPaH1BCkw3ZnMatgQ2JQ4pCvP1c6B5nNLruUa0M3cCuwTk2FhwHymct1BSKxNABUxpQSeWZbK5xpgaujst6MFQJAiqWti1gBocXY6DOS6Ag86O89+M3JKKBff56ysPmd3SRnSZBRuFZq1kz957LLPjKe1BonsKHrR70m2pjciGh6qMxf/q5lokotliY5MpkputQl65ZshoolbNzi4eul+r5mkzbcogb+DHCihBIuHe1kbAqb6y62p3O26oMJ5au9tSsOkaPSndBtrlk5kTT0Td90R05DqyH9uZqjPy8GiFrrdo7Op6b+7L0/6pROx0JrCbA/CHo6HNpjPrdrqhY+B6vN3GqzzkEKrslHZAskLDKgSpIu0pVaxz8TDU1SXrPPmBtIPNzgPdF1SB9aglJ6V2qy/xuEy3VzCmiyLXYDeGqD5ZaPPmbYfWzfuun2kgO7QuZkHj2JqbXTPzWoh5QHFfYFRBkScDOlTNpL5+rFrMfvY8cMv7bN86zwnYpQEvffLyTtxdFzALXMkFE7oeMHJOTtIxP81jQHYXQGsRwzGdfnuoICRypbU4H9rw6rVaiLQzrYxGp2rj17+xxfjGdkuSClaq1vh9dsGaNwTnjMFwJH9A92ekrblVS4eFcb6KxehqVnygTdAlgMFixE6RqpAqTXZJhYJCPFdolbbO0ERUC4ixaFEJ8O+5tFxo9YIlGQnXdcDDXel9/Ibhb8maFRxZ3G4sVrK3qb2JafQ8JlpmawsBHanQEC58kaCVCa+Ez+Fm1jurEFEEuaSKi4g7nDBy6zSrat2utkUt9IDNg/OeXfR7NhpN7Gm/a48gXIT8MFp17Owh1yheSKQXrxoBFjmo6F4JW4rENDrI6kLj8xYkb3ebAmtPUZDTpOaf71LG1SbVXE7Ro66Z4+dVbYfk80IIaA35drS8tMiRuI0AXwkNzGgXHuQq23sccfCCpH25E3OVgg4AlKumzKUrWkTH47E74gRD50rJ2YMiQhTM6qWKnXY9eLXDIq5Q3KV9/vVrt5Ij8qZSt+mCKgtTgbJ8V589e6J5MK+/Xs5lFI3QutuN5CrCPRNFkb29eqt7AH0ZhsrS/cWxqlfYnfx+v39qraijpIN4ORcDEbmMLMSY0crVpGyrzZKzoRkboIWGr9XqKt+Odj/J5rRSeV4gOLF/ox2vf0PaKFelXeWKnfb6VqzV7ObqUtFZwGqxVPdAYpkssHEr2tlJ2xbM2stVEX1efvNKLVIkMAjIeS4RlLMRA0FJPYAxyrVvt4jyqdguXlq7d2FR70QbA+7bk8cf2b5UsXb3gc6PUg3w5Fyvrd3pq32f3Gcxbc0tukTa8+8Ylj779Z87VMXdt3o7VrXkrXXphf7Qmp2eB2bB69Canz3e+4JeGmSyleih17xPkZN+3eQcH6p0v1MhwsY8hpLHK6WMWjf8cPagbxejtIFczhXLHtx9qrhD7/Wtl5ehLxWVD4tpK6wJX1wtrV6v2OjlC1vtN9oVYvbc6vVsA/Py1ReqxHCqIH2cRWfPcic2mVPRyQBjhiB5tNplLE6bWyo3ZAUWrqhKGjozHpIOqqLtczyw4UQ8KZbUjoHgMFlQOZZckOyaaWs1mR3guuKsz0W8tpnmZL6wwh1hd85gnWOTALhg1qkXbbXeKSdtvff4E5b8dgMx+dZG86LigAAzKidIJrRpALsGlR3VMCzPHXJ2ALBszRqhrb6YU6n1IuaMG1vuCjYN1efZaccuTnr29mpgF73IPnpybg0cJyq47HsCgNpa/Fci9UAsoU2pVAdvN6bNnJmJpQXn39LjhRT09CLjZJd3cxI2Dej6OAduTuYEEOjr/ncnoEh+gFohMFSp8nxOE+J7qIa5Fsz/qFTKZTcTWAKank5BBZm8nipFZWQUNGMCiPkpNhi0xZJqByAB7DodZxT2em0ZEKAn/OLlWxvHK1XZ/U5bm4wZbVBMnps1e/DgwlptTzQfDm+sXaU9urWTk46dkJtIqnjVZ4fPv3mpzRatTe4XHH8ScFIrVibf+D+WFA4ro3TmYhtnpJJTWK3SksaRxy3BaMMzu273emptAsbxfKG5HtUrc0xa3MysATisvwBnWM7IViCBnZ6dS4bC/c0mibYvVd+ArLwKd0vRHj3qayO32RYUKDy4Gah1KykLLXIciehe1BGn1zWTd6eWokVyXiGEeWft/kOLuh11eiDDdM4+tD2My2rdWs2OgJxZqO0h75x5vkWYxSE7oqWLcxCVnbsWuDaT65aWDvx/rL3HkiRplqV3jZupGncaLCOSVnVXc/QMMBAINlhAsBkssMEDYIWH7F4CAsyg0UW6q7KSRQZxbpxTyHeuaqSGlpq7Zw+8JCUr3Y2oqar957/3HnLfQpysZLKqqWRVl1zYs9bJxwLFY7ph8THHj02+X7pyywLlQ0VcGmeysOXQ68XHkv57EluSj8kC5Q8zu/te7FDVdOhDfbTgpB6U/MD3XaB09Xhod5B8+azX84vD7tz1b3wRxDKbT9Vmm0/6NiGWhB3oDMcIYk32Nrl7p6w6WHrjcV+tR4SutGVoK8Gq87RqXst9Don3WSM/EEGBnaw7aWgHjkUYlSBVWq1i5Xzko7iOYmVEOPDZ13iKndT2Q4sEBw120+wVxtOZlunxbCPAw3WF+RYLvwgf5IPpd059aFW8GpggMVh71AzFCK1Iculmq7yRiTmNrM44P1Q7LKaAk5IANO8CtN1rEI9NX8gdjDo18s0ARKQO7obRaQciCGBwDWvwqxdn1qnXBMhaiJB7RLl0LIZwXiTIJR2AViTQ6sXehzYRC1Ys8E/vnJOemn4f+LHFcxO5l0R6sPheSv+O3wuoIuATSEWzOf7NZiN+jkTg6O0QYhcgl9CiY6bG+fZqWN4w0hwAdlRCMGOnqmg3YoS6Iw1EI+ZorToatp0dtyu6t9rdpuW5Z3cbe3N9Z7ckYuQ8TZ5EeJiH/d7Img0y2Kp2dnqs9vB8PrPx4E7VfhAEbh9WrWnOSkvv4vrGhv1BBGYtfYUmU+7rnSKncPdhPqYqeLe1s7MTnZVRf+A2WegrI4/T2HGHcyUmL/PlircA14uV5A6K1NH9i1Waf2/QsVFF0obk2Bezic9/601bcW8t91ZvNp2oNUFy4d/dbhvCSVHnFwLXerEWuNfKFUkhKtWifDTZhAHKjVZLuj1cYcImySPOnq23ut4mzhHRXrbu8XPbFitWq3et2mjZfDbUtaiFgHcr6hDE7MrIhBxtIDPFhM8l5zLekD20EKdBJL0GHwKHQ+tmGgSzqr3HVmaHHpf13lnH/RD4/pzXT+PMIaw6hAUfKu2k9ODQyUmexKRnYVa5nFWNPbRDST/nIQC7D3zTJ1ELmOi/tJ945s6Wi6nl8yUBTu/qnXaem8VMM+yMj3UAACAASURBVIHtamb5/crGvUtpdyajkc1HQ2dlyuZopdbSgoRxvmwiLrCbg0a9FvB5eKf7N/JTYgbGnEIJzVHcTcHFwMxz+PLx2gAJFcNwPBd4sPDLwklOI3TL8NR0PRsvDYV8qkXVqxVKvDAgyTxadPc5a5ah92PjBHOTKhDA8ticagHd3s5mq5yNl5EptAiXtDGpDH2gpupSc04qu5IqO1kgbTyXrx1gF4ao3TyEtJC3RoBY2I2voX+/OOnaebuuEFvZWWFJxYxKricOrjyPz8x5Z+FLAl28Y5Y0IAq9Td43AvvIVzTOsPuJbOLZhfFOOpYUxG0dvz8dWKlq1H6MAlhjcIsZmDE5JQY7z87L2WSGh6lXhxwLBCNttBRUy0bIz9FwQroGpsmeSCFXkkJRNludeqDnPztqqCprHnXM8Ffdru2y17Pvr8fWrLJhMOtPFiKncI2ms6WdHYWa656cnYk9eHFxYfVa0bqdjs4vZCBIHrEW7PLqSuYEfGbZg1VrqsyYCUrfmMt9mFPxOYgAkh3YcGT7LRo67mm3DdPMVSDsHp+azZarVobpvFp6GoFYi8wb0eDRlgw1I+z3+7pvqfZ7AHCJEFfAfq/KKZcv2mI6l4kDRC+qtW4jUJvzx3eXCo1FcsEmj+8Y100pIxU2UGULQmKPSgJxglp9A7SxSq1mjWZX+tZCeGbVRlMs27Bzbp3z5yKgTIY96548sQrsbO6LKMZJ5wyZCUnzUWSQ1plINpC2u0uC1kNr4UPVz2PXxvR7xs+771jiY3tUtyx6wcceb1bVFb/PfSCfVf0l1/g0Zt33uR8kqGShaBbIZT3uUJn6mMc+FjTTF+jjE8His3IRaLToICRHz8MOeNK7sTVmr8xPFjPL7Zc2uv7Rb1oc7ZdzOZ0zQ4LdJW1eRG6ZzlYCOeCMLwxfgNl0otYU70UMi4AxZ2oHOqvLBbLkutFWxXAZkGKR4JxSCSE7GEymShR3372CjlUFg6JU3I6M1+0N5jaFDIOYWQxRXN9LqhRyzvO3SnFvzUpJvppTzecc7GTWK0ac2WSJbMFp7TAF0dAx15M3YSy+xh6JmVKlIHG5GIpK4M5L9wWtHEbneEEFWFBrjRYZYjkW2eN63Y7boR23YceVrIq7vRzpC3I3Ud6nOCpuH1aKgTbhlarIl2gGpxamTH79GMXS/JB759ZjbCSccOKaOonOI0CKza/je9GrPn+MwJBKMBKtx3EstPA4/9I87swWG0+Yh33rHpneBuU4ARIqZI9jkreUNiqTyVKGAErfXlP1EPMT2GCysHbdY25O23WZHbS6XStK47Kz60HffrweqV4HxCCpQLogvDVnzNK21mqG1ulApiiLOTwe9OzstKsWIKQnJAiNMNQ5R4g+nc8jwstcHY0wbEiHtmSWR2yURONVVfbSqNWQAlSkSxODVYxMyEZYiTEbxv+U6w/Bgyigqqo8EaaY+eKjSrbdbKk2JwDIuYb0QYdkOpuJccoMjpkoRBikBzgMqTsTVfmvzo5slyva9++u+IJrLIAoPr9jw0R16fZgVLXVaiA/VvxZ0ebtUDQKEGtWrbesUKlbJehYJWhYvtqyWr1ppRrMz7KN+30LGk0rw8okLBkyUUS+0HcuSsHgfPLZ4jbmh0oi4daTVcXF3YnkmvVQRZT1nCSQHSpA/q0VXVbLNAkwh44nfkwS0LKA+jGfN6u4yQLt+ypeHU/soHKoFD1URd0HWOkW5KGDva8yTILYY3czHwMfDDp22b4QuvibWRoUc1wQNjbq3VqxUpGH3249tdX42iZj2jsVW88mNp+ONDOBzQhpY87uPdKDMePIlepWDttqU61mE5sNh6bmlSQF5F8hIZjbcasu6j4OKbAjG9WyLTcrsTBZvHRcVCaRA8dgPFWoKtIDwCKoBT703u30mizlcs5f7a03cQIMs0XApY5cAvmBbJ8Agq1y7gBWfBInK48HCsu8H5VewQbzra32mEIDpi4YR7pApSVH/w2g5qSVSsWrO4COFG528s2a+wICqEgZmFdhrcaMUkbC1Yp1WqG16jU763asrjZmUYswJAU2E2wCiJXxVHE+Ia3Mj2d0H754Smx3pig/gIuquQjsNCFjnsTqmHNCidxTCKGIGJUfHFNEigHkvfpnjyBmYASQMWkGoGMx982GXzfAADCTyJm4HR4Tte1GEEg4JmzC1PXai7EKW5XZKW02QIQbgzYv5465FQQgNgXTxUwJ2VXIH8ul3QyGdtnDyWZnR62KTMaJBmoFZVXFQZX5VskatbrVG3WRfm6u7qR5RKZA5wGQPu521O4G9nsDWnUO7pBQOP5qrS6iCQQS7nWuPwu7iFnziXVOTnTcK+7DzUobIkgaQVBR5R/bpsldh/ibfEnVpFi946lkDDgW3fQHivZB8M51BZw5F9xHs8VcrXg2Q+gV2UAgbciTAzga268+e2r90cRGSDyQi0jegSk5oAez2TP5qAIBO4ylVeHVAoGmnFgqFauFLSu1nhoyuP2+bI2zl3Ju4X6iJc3LIi0Imi33wYSQpAxK1wJ6CKvfg2ySvBvhMV3xWhQT7h5a1LOqqWQVmFwrs8Ax/bvkmplVVWUB5ENVX9Y6nv5dFqim3//QZ/k56/yh973vPH6o7NKVlBaRhCFpjOCHQOgxJyL9Gunn6Ea5R1z+0A0Tn2i3f/LZEUN/2VhhKxT5P1L1jPp3uFJqBrJeTWw9vrXF6JY7WWaz46t3tpgNo0rCxbV8wQFHWjPs5sOzT+3o9Nz6l28VswJ4sSjA8JpNp1owSJVuVks2VxXkQmr8JF0CwY7XhcofvhQ70hJmMmdmxsMyqS96VKkxAyMzT0zO9c5up0slD2DECyOUWQ7ElOFsbbUS/pV7/bucz9lo5iJ0qs96GUYoNks5u5vt5JcJ9ZrqjoUJGzDkCZ60nVPLk0WzUoYNiCTCfTr5LK2qZ+/RioPRud6RaJ7XDFOtVcyNm6EWxJNu0zr1pipQNFy0wsp5FkOv7NzJBGo9YnGqS78n/NorEEiC9kIesZ8DY5wF5l8iHgGZxhfO+D6ONXAxyMXtSVVkajdvFYOkmBvIJRpIevwRi6lSsCPzAACNyo8NxJJcQizaCEad4yG5VM4Zwm0eAzmCyg7cp7VJ+5LzxByW+wQiEpsS8u4AK2nd2k0bzsbWaiDZqNpiMbHb4cxeXw5UuYRVWLFFu7wZW7tZs1rFSThE31D9d9pNgchoPNb951KEqirfEjKVJp6tDmCIyzVWJCV9vbTJdCZg8ArbLde4N9nwYLbMf0PnJxIL6QCdCH5gXpLwUSjntSl0ktHWqiQfRJFOtP6Gw4m1Oy2d6+vboWbcx8ddu729k9RGobbapFJFbRX5wzXi2Jidca1PWlUbjid2czewoBqo4zDC9UjxUS7f5hpUA0ThBNIWLWw0LQ+Li+uKsToA3T61gHw6ujVUdZ1zq9fbVu+0bcD6AJmsSjsWNxtS2zF9wFKMe8tn89xPVIFyywGgq5w7P28PtQPvq0SSYBSvm+mK6r419z6AS75e1vskQTbrPdLHfajKOuTecgiofk7HLwvMH6o4H0w9OHRC02V5FnClUT4JZlkH9ljATAJuskz293Mhd5y/xVYMkPLARN/hr2Yjm46GVqmjudnadj6xxfDSVsuZWpKK3Ll6b7sdgLJ0E2bCF1Ummk0mM8sFLTv99AsQycZ3PbMyOje0T2aj23c2HPSMDKv1cq6BPi1ErJsQAudzW7E7eTxfllh0qhYpZAFlokVcB4TglbKneyNmncOIc3AkAmi4YtEhzw6vzJXVKh7Ain8mZDLakbx/u+p/n6xNWWj1csFqVUyGzYbTvQ0WkFYKNl54e5bcOmzA8OKk0oE8Uyv7LE9gt9mK8ALYNVXFbfQZqckAaVzl2YnzZIhAzFlIgIBgcEbFUmZTwUKPPZnHFIFVbD5k94QEIarYYsDT/SHCkeeoqXVJ9RkRBFh8/Qvm7payvIqCaZPgxu9i82KBn1LCPaU8TipXNUY7k0owjv/hM6Mbgz5Py26PVITQX98Yqk05w8qqKrnHdLZQlcGuH9d/d9rxJAoIHrr2+YJE9pCN8H/M2cZOWm0bzaYyLm43QrXHmdF9++5WlTA6rwYs4ilG4Ws7a1e0marXKtaiZVcuW6vdsrBWtHdvbiSm5jmahRYK1qzX3KiAlA+kLjIzZ0bsyvzxeGZbdG4wC2X8zX3i15jHu58as+eyNkZUuNJMQjAJA83bZjAklQxu8pSEZQnzkg0ViQhHRy2xjalQ2bzJco/2JvZ5zP6i6J9axdmVVFhscMjaC2qYq2/szbuLKEKrIpYy3ZtmWNU4gB+8aTGyZsPb6HRUXWsOTUJ6sWits1cCQqaUlfZzC1rHFgRNK9aqkdE37RXvktTCUN9DhdtHSeO+XrnukB+Rd/C8jYTm961nWUD32N9lgdWh98pagz8e9aQyIKMXeqjteV8VmNX6TIJqGjseeq+fiwtZoCnsSUoPki8an/j7Wo3pcjSrPE0/P/3f96F5uu973y4jfiy7LRZDAMrbUnFci5NGYCCObi8ViIkF0Xo+seVooLTxXJ4+l9ls0Lf1cuqWYBscTiIaOtR83NXDYwvax7ZdL0RNZlcOa6xcDazZbNrw6rXdXl/ZFLr2fCRxrlpXVEtqzWyk7SIHjAUSQbm+QFGbBMcJBNoshMwrGLgzM6R1yOMRjjOsXy7WNqRaYLGWs8ZaCw4LELR0PkyjismyWauCd+bWRhBV5oAUEgJTBUbFdzdzpxZm8BhHV8q0CiGiOMkEsKuWkCQU1MZcrPHu9Dy7eoAV1NKmc2j4eRckb5nl+IyN18Ufkzleu92ys05dAMjCBbhBnpAImDpHGjtak5G9Ut7TGOIEg0LeF7J4wyPHFYgtrNSJeV58zT5mXDqJR+njEeEg/qIhrua+8dd1Io8ILrE8IbqP0EHSSqaliS2bNJVoISPW5mQ+lxSBqmg0mloZF35so0iroAW6If4JpmtOiRY8NwywiluLMdkIS9YIaGsudP46raatZ0sbzCb27UXflqud2Lz4lDJ3JfAVh61WWFZALibQEDIQ8Z8ct8WGvb65s5CqB2nKeqXXh9HID+JprjEzZEUYiVAF/d/t8tgw0IXQY0uAI5s0/54w8xUDuFC08ZRgVreCqwZN3adIJmBHYgHGOWX2hRtMr9+XywrXnYuNflTaPObK84U2p2jiOP9UjrQjIZTt9gQFF+xpN9SM83YwimznkLJ4KCzBwgAus0XuDbSFmFCXQ7esA5SVqpHLW+fkKaZ3VgyaVmueWdhl3gm4RlmLMnkml5Cqnxmpm7ezsYlZzW7y/HGaQVJr93MW6p/z2OS6eahCzKoEk8VB8nkPVaHxsfG4JLEriRM/F7Qeqj4fOh9JwH2oqtMGIRaVJ4El600eW2IeAsn0ib1vJ3IfwN4HeBp2rzFk9ZuUY8YBg+qMXXqpVJUP5mo1sXy5agXmLbeXtpr2JMRlRoXObjmbaveq2V4BMpzHfchRw0rWevaZsZxh3Bwen+px6/lMkT5o5Sa3b7VwTFcrm/UubDLo2XbPF8SrJ9ohHI+EyjouCB9uNExRMl7yxXepA188nkd7j5YPGWS01eTkst7YAJkCbvVFZh3O0qQ9yG4dUXqnXtDckRkdrSecJ+4mnovWrua16JKIcDXCod/JHu7Q73o7drLMzyDVVNmllwqq0LA24/2YMbVCwG7j2XnQyyVjcLCjxcSLtoOytcJAbhdPj5tyfHH6OqzPOAWbnDxnYfo/zD8c7FwQDlvTwVs3b9TejNvV9EI5r/GPgM4HdX4vREnjqtoEQHGunCe5qwUqFxVf5ON5Fr9zognyDVrYc7U5kYlIKpGnnecVz2Q+i6zByoq3wVSZGQ9Vnij1OzSSbCQ4sXlVjTBUsdWipdkIinZ+0rLecKRq6PToyJaTiSq9765GmrvS9aSCOG6WFHfDpsE7Bp5RyMyvXipYUK9bt9Owm/7QZtO5qmkqGiplDKOpzqhKmE8pcRzSzXKp9jvHHc/5ADa2AcgFtuuVzeYzXQuwijkumxkib1bLuej+MaMSnV2x5BmQzDq55/j/Lh+hmsO/sijXFRJEIK1MZlj5rVSdYjjAVaFqKxQqtphvLKiV7POXT+z9dU9Budj5AeS0JiE+oaHjeJjZwcBsNAhcLViFFijDOYguG3/9atCwave55UqBNTtPrHn2JPIFraodzf3lBtJu5wd5BjJOcrzjXSSPb4r1ddxbSYuw5Jp1aB09BFjJjV26YkqPmdJrYxbYpY8l/h49VAHGm8ustfnnglz8WvF7Jz/jofOTriSTz7kPE5LH/SczuySC3/cBD71B+iCSrcvkaydP0CFwe6isT/89nsfE8fbuXbmRfk76Onbi45EVKzAWVzK3ndzd2nZDJbWyaqFo/XffiaEJsYQvhFhgK7wuy2alqlVoddTqcioh/BHWGRq46WSkmct6Orbh7YXVuifa/fbefme9m0storvdUu09+Woyw5l5PIlstVhICbSkbQJDcr7R3CMPhVr0brcaW83ZWUcLMekIi42E3Mx9qBRHc+yX3DmeXX87LBgm+XEqO0CEJ+Zss7VGuWBB2ReH3nhrYyKLoi8qdHEWZ1bwYo5FqaAZHmLiZgNd1EqtUnbU7cBBazBHd0YuH1MzWp7eUuUzhtWiterktDXt+VlHAInAPH6MfDapEjSnU+S0D/wBOxFV5EL9kUOF2pgRGSC5m47vOW9jIgRHY+nSA90TkRMJ/6YToDlgpPmTo8oHfR0WYO4D6s/d2XxFMj0GA8zeVhYGyAU2hh8mJBkYhQAYFUJvOPaqFSYmBuHoziTZ8LFORLS0MCwa0sxcrqhw3GdnTQEp5/Gse2SbxdT6w7FdDgnIZS7qTjNn7aoNZ7Tmt3bcrHlbWebckILKYs2edttqh14yE1MclQvAmZlCEKJi53tDqw4gFHBZ3oajiYyPOcjY9JjNFe87W1Ldch9u9NowMLW4K7NwLamJDMKDmi3ncw9jLRO+CsMSDR5ibLdJg9DC3Pr2biiVBZsK3F64htK20iLcY3pOOzSQAfarT5/b9fWVLedEL2H0wP1VlmOQzJm12c0LBElnAKBq7SPdo4A1x0aIcrHasNbTT9XNOH7xCwtaRwI5Oi26T2hR6v+zIfUZsc5FdE25fput28axoWEDkrWQP7ZQeEyX66PFOxEnlNVVS7/eY6q3hwAyC1CTv8s6jjSgHqrC0mB+33tldQgPAfeHjXHSG/M+VH1MtXXfY9IfJPnf6WowXd4+FgzjgWjy9fjyUbVJ+7aYaR5HpA+Jw7QqN9z8trfldGjbxdjG/VuZ3MZ5VhtIKexea6FV2k+tVKvbejq3zqsvrVrI23DYt1a7o6geqj+sx4gBygctC6pVG9+8s6u3r1Udzcd922/JwYO67qnWgAoVHAumjH4jxxQATEGY2qFiCMxsiWpyITCWJWGONPKlC7kjmcD1iAWl9KHSY8d73vD4GmY2LPqjxd76850FZeZte4Eqb30zAxh8JMMijYYQk2IWRLpeVIGw+wC72WRl/fHc8hBUaoDr3sZzfzztTV6HkozFVyL2Ut6aYcU6jbo9P+3aUbPuxwltW5EreG1SCcakEq9mYVNCrXcwi0yhP+jwvJ3Ezjrrh4WZ80xFK3KL5AS+iIFvsWha51zelu6r4jo8t/pyHZ23wvmZzpkprcXAZK5VlcTCgYzHcT1odUJ0GI7GAkA+10IbKDcBZ2b6oZJECxnQFub9cNEp2OfPj2w0m+u6nh+fWG6ztP5oZJe9sQVB3b5731ebuxWUrFUPrDea2mnbQ3xJr6/XK9pc1au4gZTs2emxshFJXKDwhcwRkGQelqWZpNKjMpVtGU4kLNqaxYHAnsZN94I5mog++70NxhMbTyaeMlDhGrpmEiNmvyZoRCuYDwkERcih+lN6OcxKUgSCaBNidn03sMmMTD1IKRX5avYGfb0f4Em2Hd+JViOwF8/O7fL9e5GrqM757jC5ZR7MJg9LPVqxzONaraaYl83umUhqsJM156Wd2z63oHtu5WrDguNnliPFHLuxKM1cXYHox+dyfg9C7BGJq1yR9Rn3FTrF5M9/6VqaeUNHv0y/dlY7L1l0pLtqyUIjXTGl19706yTBPAkuh0Au83sZOdEcOsaH3jP9mg9VxX8CdvELZKH/fSc+/byHQDENclkf7DHv95gbi8coaZyUg83CdvT00dtUKjYd9m08vHZ6+Gph0+GNdonbxVwsOtwYFhg/k0XFc47Orfv0S+0Mac+cvvrcCpuNWFsFtZHczZ3qbTrsWT7oWLvdtt6b7+326rXafJPetUgvSr5GF6RF1kGBhRU2pxKeN6RWL+WmT5XDrlIkGe2s9zad4exCG8idHKBwEybJ364nKy1WpRI0cCe0PO1iYrty0e1ua6O5WW/CHI72IkxAKhyz4WIvRidIEAegEluEFVOtzPyvJNlAvRnYcLyw3mCiGUwrxOOSOKK9fCFpSdFOpboLK8y+WET31gyqcgl5etq1k2Y9sk2DjemVK21kKj1mkJwRqjoPx/Q5ZHzvqG3JXCxqkSIz+HBDR2CpRXnrzvix3CBeqJX/AFNTMU3RXJc2cvQl5HFsNLB/4z2VYA4BIfJF5V6azEhd91kNTipUbmwkoMxPFgtrt46t3+/hA6fKnBkcVRV6xDleo8y80NrhSRlUBCxYilEl/eWnz220WNrdcGxn3a7mUP3J2H64GFmLdPK92UV/qgw4NhDoHN9fj+3FaT0yI8jbccM9N2Eo1oOanTQbki8gbufa4osJGaYR5C2oEVuDQwyzYAJ6ndTELE7p6Frk8840piqiywDZhpBiOcfQFiwJYJXuESWVazPDjNpl9ZppY+0lAwZFBpU1u+Pnuje0y6u+bnhE5cht+sORxPoQQ2rVUBrQsFKwJ2fHdn3Tk18n9yrVYUCwMIkekY7QwahsrVbLglZTLcvldCo3mcl0ZEG5ao3WkZUaRxZ2nlvQOdF3qCbmZXTdIUnpe4cPZlXnIZa7eJvT/VVVKZaqLplJaevuA6bHAMGhtTALTLPaiY8BguQa/NB6nKzKkkVF1nvzu4darTF4ZgFyuvuXBvWHNgTxmvABo5JG0GmkzrpQaTB7DDj+Wyu39Ic5tFvSgpRw2k6ewOV0LH0Q7Uwxwio1VXKj3pXNxndiqa0GA1ttZqqaWJmp+mDA0b7jxi8ETQtPXlmt2bU97MxKoGF2dbez2+tLW+1X1m51NC+gZTob9q3x/Eu1J4dX7+zu4gdbrabWv3hnq+UkmoutBajoiPhCUe0hH6AKYKc4ms5VhfAatL4A6HjRHg5GAmAG+eygSX8W2SGfs8F0K+IENlR069jRs/Dl9mstUnxBp4ud3Y6dtXgUkjzgIa+jhSnQ1dMP3KkEUg3LVbWcs26zZkEZYgm77omOkcUJnR3JEVMMpxEIb9CQ7bV4BNC9Zd0VgV0jtNNuRySVSpnnUYVS0bGgOpnFySgieEd+hO7UEbutxASBWENJ1fAnYCfPRp/XsUOPpQeayylCCBD21xcRJWpbqX2mvDp3tWFD4XllLjqHfg8ZY7MruIB/tRbxhzYg5w0N3nixsGadBICJzo8ThtDFeWuOcy0z5nxRshjcPgBCuLhsRv7i0yeK47keTu2o2xEzdjAa2fVgaTPFOPkcdYvm0wp21ChZb4S58t7OuhU5qlSKRWsgUqelWQus22yojXzTn+qzyx8WgF8v7ahFIkNRAMjxAHZssLgetCBlhYDmM2K4KhNQWkjatlObYKsXeUKyUWMTwLyW60twLfc0oFQoeitQs/DIIJo2MNKa4XRh372+EMN1PJlKMhCGNbu66anaBcSouNCRYu5MVYlxA4CGY0wNizLly2EXhpE2MpnAmlR2tZrtCsxJS9J/jgm5DRsC2/DkhYWnn1ut0VRwLMxRNi2lMr6frseDbOOzOg8a9nuNe8KNv7mHiimwO7QZf8yamgU4h56XBoQ0eGS1BuPXSq7d/O4x1Wga7OL3uw8kswA3qxp9CMyyqs7HgjmPyySopEvb5Ak89KEequiSKJveBTzU4vzpBvOW0kOI7nZHPGpny/FQ1j9aSMs1K2DZv1ooiHU5HYgsgh0TBJOFQHFny8lIFkTQxkvV0IKTT6x+9Mz2OKrgCv/0E2sendgOIF0tPIcrD8OR2dXW3n3zRzv/1b+zAEeU+dRu37y2Uf+9Da/f2WzqDDKcHGhH7rcsPL5rxk6qrPDKvY0mUwWrUvWwOKNj4vfQm3u9gVLS0Qty7lgYp8zPCnmRQ8YrwindWBL9c4AQHHsJqlSliu+sN93bdLW1bliyenmvSqM/ZZZY0GKMdkxf4nzBwkpOxsHnRy0rF4ra/d/1hyJRUIlCqqiRz7beGll7MDHF4mSXDilCejuqkJraUEctGJkw5soSUgNksEiZqWgOFwlzEZrHP/FM7iegc2q8V3he9fE8r3hhEq5F9oH4I0CLXXRigXlEUhH4JdpVACCzvvieZ6Mh9hkG0ru9TSZ9gTwbnmLOSUbYxlEVQaGHhj+YzlRNKeWcFlvEONznC3qcjGXEUgUstwIGyBtEMHEOvnje1X14fTezo6OOyEE3vZ5d9ek67G3MnI4DxLic8N6jUELzP74dqCV82q1Jg7nd5a3dpNW2Vvv45fOuZq3DyVznHJYjc+NacSsNJK4vzKJFDrKcCB++AYGBiLh9pQ2Mxx8hn3AWMVo9gD0mhlH1UaV3mqHmf/xwnQAM7mVanbCTMSjnPu0cdWyx3Np3P7xXx4BZKN+lp0+PbDCYiIXMEZHu0CDhIAxtPEKjt9KxuRvOzpqBmy+I9UwLN2xY2Gm7SHyzsmrj2PbLgWs7qxhEl6x+8tLaz3/hps95AmJbNpvQsaDTgDwGsgrGDbgkfdwul1HBDtIOHSMnyTy4NmVUfsn1LQ0eWetmVncsWUUlASnrBBFxdwAAIABJREFUeA61KuP3uk8fd9/6ewgsk58v67UP4cF9QHroM2aBe/y5cv/4j/+4fwxQxU+47wP9nNdJf5BDz83aSaQvYBqc9d/qX+1sNriVEwo7NHZt9PNX87Ey6BCRU8WxE1VS+XJmq8VUQa0M4PHPq7WPrX78QtZCw8v3titV7Ozl59ZpH9l0cOND6xUZdEPbIUXYbaz//q0df/m3Erzucltb9G7t4ttf283Ve1ut5rYlIkiq271alTFrkOQAvoB4dFLlLZkxyRC6KL1QbFeFEwWVhBZJKqjdVouEWnKEYa48GkjVAs76RbOgCNeS+Vtec53hfK+2ZVA269byajkOZrTYtmqvTdDM0ULF57JaULus24Auzgyxapc3dyJNUBEgcibAFesyXpuiiBQFjoEWqKrV/U7zJRiZnVZDllgYQsNOdSYhOi0npXjbyz06AYr4+sazoPjfMUElZsHFLE0WINqBsogDtKM5HPeYPEtFFvIWi4gikRTBd7cRUEuXGbU5qaKIqFkiwiZhe20BRsdLt4+j1TvDMgyXlAXej2urlKoCFNpwtFkhdXAFAIJ4v+b/du9RaL9U55yDX7w40We/vB1bs1lXNXN5d2fvbyZibA6mhL6izyvacLLQ8z5/2lDL8uKKtACzbqtuU+KWYHvCvMyZ2tCfvzizu9FU6QsyTOYEbJYWVD21YzCiGs1bNYpfAjiokOkacJ4lsscAnZbs3vMROa/cm7OZ+356p8XTPjSHzUfEEcylReVHm8gmDWJLyZotCCslu7ke2Y8XdwpBXs6XdtThM9VsgIQDEXg17xUZ6Q0wnccTnwtXqnLgadYDbQJIXQdcCW4Nux3f8Gx31j17asObN9ZqtS1P6nqtbuXmU+s8+9JKQQ1+qVXDho8zmKeTFFELVInGLMyPN/suLme0USzT5vz4J6vqSHe54nUwvf5lrmmJl88CvORrJQHkvjX7EHglnxMfcxYoJdfnx4Bd+riSuHLvTkGSoD/VBCZfL6to+ujvabC7ryzMulDp37Fwxwy5+y5++n2yXvuhD//xjRenU0d6OrUcdjYd3hm5ddy0DNtFsV7O1C4aD25FGOGLhmXYbHApMThEFjl55EtWP/vEmsfPrLTfW793a80Xr6zVOtaXD2BkpcJejCpx3Luy3H5lvYsfLXzxlXW755pZzG7f2/f//H9ab4yJ7kbVXX7PIB7zaHdiYJdI+0lWRDuif5YCHnboVVISyui1SNqmNbmQMJcAWLR2LCqjidPhaanNNzmx8dilL0kOL7F47eSsIveWzdpGs53157TS9nZcL6pVOVjsbTBfW61c1gIKTzEUAaVkjUZV85gywt5axa5u70QoYIEkBQGyC6JyqkbYdcp0U8CoJyWwQrYaodVrNauHVTvtNCVuBkwrEXsOkosz6dxfFCp9snUZV3XavUOkoJJGZxcbQws1nIG5h7ggYb4LxdWqjFDmp96AG2I7yMUtTWds+oJNWpv/3j0xlzYYjlWBd1stVdmAF9cJYgqPQyIgvcoeMk8gsKNVPV0utKGQHm/D69PmzcvxRBPBPCQVdGI5++xJW4vr7WBmQaNq9XLJ3t3cWH+8sZs+QnUcczY232zVmtxQHebNnhzV1RK/6kMcKVgrrGk+iPkARsvtetnOj9p2fNS2295EGjx8JSF3VPNbK5QLNlusbDRZahNC/BAbklzBzdSp8t0ZxK3slPQRpUnITot5LSJ15o/R+eZ9q6WK2paAv5ipy4UzFzkvs6XVAmZ3CN1L9u66b68v7mw2XVgjCO34uK1rAGBBlKIVrwoRp54lLjUbC8o1VaawkLkGSFrUHg0CKwfo9QBrjAt8/to6PtJrlkuhqr3G+edW75y62TqdHxGSYEPnLCcLMkA5Yqr+yYLLHHaDr5hAPWtNylrQD62l8X0adyvSC3zWf8evn3zvf9va+adds0MgnP6cyfeLvzv3FTDpxyeLn/sw6KHPdV/lmSk9SF6IrB1GFoIe2sUcOrhD7xFfzOTrpV87C+H9BEeGsZgu067abWwxIb0Z4S1JzdCYd2KEeRLC1laTsWfUrebWY7ZG7t18psflK4HVz15a5/i57ZYzG8+ndvrJF/pyrbVz5QtOzEfD1tOhTe+QGCxtcPPGcu1TO3n6Ss7+s961vf3dfxK7jIJhMu75UL9SUrUF85NFELaexPC7jXbKtAS5+WnJ+HVATwdA7qzfH2h2BosOwGKXLMuwtRs614OKwI75GS75aOSgpNNWZG7E3K4399naSQPAMRstdtafYqKL/gszZLNmhTZmwapBVfRuWHe0X/EmRHzOLA5/xhrxRNhnkVm2diNlng9AMk9RhREGmrfQ4jttN6zVqEkzphkRlYTakBHr5EMWnQNPfM/F5BT9u0QL2Fl+7MJpY7o2kJRVLLqYxQF0EIe85auzGJdWSv52gXT8O29hOijx//NFF5d7yO7cbnsjbZrazbotyWxbEWOzE6GIGetkDgHDZ3B8VrRjvD4EFFqQEqnLDss/p6pvFlDO685JK2fdwJr1ut3cji0IOV9lu7y5tvd3c1V1fPZKtWxXPay+9tZpMr9dyyD6tFMXCNHWxvItaHDNavbju2uZRT8/rdtnnzwTyQUzc+41gJy5INISNij98UKgx0wPtmWn4eGoHL9MuuWEAnR7wC6fyT8bTcu98ulEaFm63yhAJJ/MPQYJVbXsYVsylcUaj8+AUL7RbthwtLS3F3277Q2sWilbqxlYp9MRKOJRQAoJ3p9sdDZLJ3shGm+10NP5BoXxAzZfsD0rYajr7+1uIoSY1ZWsIMJJTtaA3ed/LpMIpB+5sscBsUbQbaAbJEav5AVetSZ/2DT7fNtnm4cW+PSamVUI3LfgZxUHaXDLWjOTv3uowkv+PauKSx5fFtg9VNllPT9+nSyAfGjdT2JTFsglz7nWEAgqaUA7VFred8LTSP2YD34fSt9306RL4eRj3fLJF7z5aCCKsb6M+NpVq6ow9ixwIoJsbTEa2HoxtsXwJrIQq1v/8koJzLWjU6t3zq3dPpaXZr4W2Omzl2I74srOzALniSBs22oysNngWk4i12+/tWKza8fPP7cc7veblV19+we7uvxWxBfSFKg4MHDWRYbgANNvtXFLJcgO251N5p4xxi5VHoTYeEHD3udsOBzq9PG52GMTusqsA4AcLbeabSAWJo2ctlYL1iXp5eibtjs5cfTne1Vjx/W81XCjx2tzvLNCyRdiFtVWjUUwL91YI/AZDUy0u/HU1gKYvQTjLIbQxqfEHomNSfwRu+e8hVU3CW7XISNUtRBR2REDhK4MZw85v0Qby586Ay7Ej+N54nYln5uFB5Yev0Mvpnsiej7XhOuslmUkMk/ej7EzCk+IJQkxEzOWGKhGlIOKAySAQJvu5q7v7v/MYxE1q2rMK8+OuSeEDapTKuwgqIouz/UFXDg/mgnKyJp2Hk4zisVWlaN/Q6HvhPak27F3F+7VetJpWq93Z//6digrNuaEVNTtesVu+3NbbLbWbpLqTaN0r4R42nq0mbEie3nW1bz667c3tp4P7fNnJ/bFp+c2GM31+VeR6QJkItqVbFpGE9LF1yKB8JpH3babB1DhMd9i86BWs8+xFI1EhcPscUXnxJMHuG8BDaQOSv+W5RYMRuaAGCFgps38bmMnxy29L8kZM8wSlnMBHps6hOrMOeeyYCMTke/yXteA2S8mBWg1uVZsBPDphMRVrQe25hgKOQsbLas2m9pglmF3ShhfsfaTz6zSaFs+z+Obbv0m1mghak/GuYZYgyUcfPTB3XmHEFdAWxuuyPDgoRbbQ2CVBodD6298b6cX//jxWWvxfcB2CJSy3v++Sip+nazCJmvtTx7Tz63uHg12D5WGWSVn+jnpE/oYsMqqEH8uSCYvdOxt6Cd5Z/PxQCavLHj03WvNhm58viSFMkLurfR1m2nfeu++1RyAHd+o17dcqWSN80+sffREw/Zh787C4xPrnj6TDdJq4XMTdrP1Ztcm/RubD+9EsR9e/GjLnNnJ8y/lDrKYz2z0/o29e/M7m0/GEtfKjFaWZuTeUXkg+E1YT232ivrRTKKMoz5ttI2FdUx8TV9yuXao5eLVCL6MJFnTjoR1RpWDywl/P2tT0a3EWMNRhVbcaJ6z4XJnnbBgjZLJv/FiuJa/JX4lNYTgAQ7y2DEVrVGtiYmoKoZFmxy6fM7CKtIEkrGJ+eFz+N+oWiAgAHZUbVRDIS70lZIdtUOBX0mJ18z2/N8FmexGWjgBroewfvSFph2rJG2qdTeT/lC1KZ6Jdq9LAQRosTN9jIYiWXg+H6/L+XfPTY9u1QKu1HYHJ5iTtOYw9x4MJ3ImgZpPGxNtHKQgSEKz5UKP43jn2EiVPYSVth1VBaJ/rjEASUtPQJJnk0DLF1wDCLbWaQX26umZ/fH1O4PU8uy4LYut7y+HYmTuWIyZG1bK1m3VbDTDqs1twLj/ptOVffXqXJXo1c1I5uCfPjuyVr2peV2vf2dPjuv26tm5DcZzfTcALyzEMPtGwH0zmArsJCKfuWsPifTcVzJXLrgdH4xEziGLPeeEapBz6PPliAW7heiUV4o4htlUyXxWkXKkY63YZW+oDkHnqGuvL++c6r/d2d31nTVbdWsoicGTCGJilrcNqfwjcgpzRQTfzDPJtMMlCfIT6R+5gjXbHSugC6zWrFCFQORC/nrnzJonZ2aFmjXaR3qP9dpBGpD1XZQnOnBrMGd0WgCdAU9doLUq7k00xvl4Ax7NoO8xuX+o0stao7MA4bEgkVW5xb/LAs8kcCVB+iEgTQNevBFIAmpW1Xvoc2QVZunXyqr4PlR2jwW7PynhE1ljWWCXPGnpkvIQgKZ3Q/eB38dA520+2mqQDOSCgrhbLSIWB09fpvXEDo8WCzvB5fjO5sNraeBkH7Xf2rDX14yv+fRTax+dazFAH1RqNO386Weat2zQKREEud9bvdVSJNDg+r0qjnnvrc02G2udfSrRNIvufHBjr//4a5uNBzKBpgKEpo0/p1h7amX6Iqh4kU3OhmMXqueLZQVF0r5kLlGv12w5myuRmpYZCQzsQskno5LrzbZWq3q1w655udpaJ6TVt3UdFNl7zGYWORss99aq5qxZpRrL2+UIz05nNkJa6NRZMKKQzr3ZYDhVjFG55EBRxvy3VpBPIlZVJKI7EO61uMeVHbOoTquuHTezoC5gF9asVHECAzMnzVVgbrJcMpdjbop8IAap6P8hCoYVysKG96Lns0t/LjcUrqFsw6L4GgEa4MsOXKUi50WeaB/E4h92wVGbM5LhaR4DGxDQg4lLmkEoc+G85qpcEzmjbDYe6Is9XSRdKJQRQ3P+52KkkkGHXdhqu7ZquSLbsXwO2QneiziEeKIGYPfFJy/sDz+81bbj5Kiu/Lmv3w7sZgTdHYZk3mZLGJF5kX2oppmhdtuBku4Bzc8/ObfFZGqvr/siCp23Qjs/b0sCcXl1LUCsB6GNyZFbrkRkqrD5KJT0OQfjsYg5nK/YCIGKCms65q+0J6noVGnmTMkayEjUqlUI7kaWesy/NFvN5WVQzeaPjQAzS3qufO9Gy43NRjP76qtP7G4wtTtauLy+CEZk9bUEohDL3MbN29vK06NdK/9MNxggQy9klhmFJ7MJqIR1q4ZNkVIgoahtTGoHwvbtxhqdMwtPnuvv3C8AG6+PxWB8/wncd4Cza+68M+DGBbHDipi7UWWXVeEdWmsPLe6P+X0WWNxXOT1UjR0Cj0PHnlUlZoF9es3PAqUsUL0Pn9LAfAgMdS3iNmay1Dy0izhUVh+q4rIALQ2A8cElxYc/p+JLnzCASCGaDMpVQeFTR+zIWFVeoeK7SxxP6O3Pe1e2mPRseP0e6qHExoO7GysFdWucP5dn3h7B7Xxq1XbHuifP3RED4oHOoDuoG8ST2ysZIU+ufxQx4OzLv7YcTikIcEc9u3r9e+vfXdt0NFBLBmf4ur6U7p7CFwWwU6DrGhq4t3ioYO4Gfc2KmHUww2FHvaDNKaNe2GLeWh0t1tLaSa/GZ8e3cYWHZc6CPMe6VxW1WMDI3NlgsbNGJW8tdYXydj1eK7mc+Ue7URbxhOuh6nhDrA+bBzws2a0jSSgpDQFWnzRmS7fjoo0pJmgpr5gaDKObjVBgy4yFqB9c+mlFcj6laYyIJ7Ioi1qTLCZUmT8xLZmj4ehSktchnzviM0YVHTMwtwbL6RiSxBS24y5a1wKmSB/fdX/Y1cb/P9qFU735ApZTCxNQa9LyKhYl7qdKp7UIOA8mE7W/qVao6CAV8c8CuQEzWYTqpN1HhAfawVxfzhXMVeUAVsnr2dhXL5/b16+vdO+eHjWkZfvdt7d2M+F4XIDPNYoZj2K0YspNx8Lct5PP9NmLUzFne0MINGZnnZo9Pz8VGPXv7uwvfvHK+qOBe5lCodlvpcvDCgzQxLdyvqSycxEBV0KARppFvaRrSptTujNZsu3kpuMBrvjU8XuvnEX0UNoCVWFe8g05B61Xts0V7d3FwF496ypR/PvXl/qOnR4fKQ2CDZ3mffKGjfrVvPZ2I0swNluMFYjP4N6nXQ4gKu3BvP3f6h5bqd5Vm7KGw1ETM/eZIpSKpbodPf9MTkmefehg6iCWoDRFZCeA1clTvhFy4/mfYn0eI6Z+TJHxEGg85jUOgdt9VWC66EhWc4+pHtNV4kPHmfV+aeDKqkbTwJyWNqj6jub1H4Hdz9mJxAefBXTpHu1jwTDrotxXEaYvgH9w2IAb26Jbm2PujIaJ3n7Ug6c9EgV4sgAPr97abNKzyc1722OSWyzb4O7WKmHD6kenFrROLSw3bdC/sHK9Ya2Tc6uWayK9iHpd8NwvZiiL3rWt5iOb969tujM7//wvLL9b2261svmoZ7dv/mi3tzc2n07E5IRAww6dLwy7Y0CPeYgqMoyVp3ON/CGlXN3dCuwqpZpmfXhUrllUtwidYbeh1VvbcA71nTQFh4cwKNpkCmsybw21DHeyiFouttafYR22k0aOCCCWdKrC8cJB8qQDlduBi8WaayFiArv4EgBlor9TAcpLMwF2tOtY0HgckoOgDEOOqgCww+C4pbYbfqJauKWxcw9MKvM4uRwwIrpH58RdqVXNIjR2sCuJZOH3rvpIUbWBOt6PNW45/fQa7jQdSxJcm0d1Ercyf/pqMkvlBwAjPw1wbbe6OiejUV+VGsQSqtrhdCYgoz1J8gEcFOZNABpVHxUgiyKp4egQJQ9Ra46I7aKMtE9axE4t7KtPX9qb654tNht70m7Lwu5fvr2yq4HHP2kTkCPlHCNnWsZbyxVy1goqYmISr4P5NBulo2ZN0gg2T4T9onHEn1Qt1c3Wvnx5blc3QwcopZ+7nye+q6vVQppP2qYs6jifwDwiiYNzqFBfnhNWJUNRA3qDVs/TBaShjNxu1MpduT6PlnwlqKv6U9J3uWzf/Xhl9WrR6s2mRPgL7tvc3o6PugJYKmm6NFttDIkkQsoAvuVF7AHQStWK1apBFDhMgKzLM86OO7aFIdvqWqNzatWwZWcvXtn1xfdWEKO6apVG14qNpqy/cnvcUjh2ZnQ/kVLie0RszZhMhaGdhPM/7+e+rlVyfU1XL/e9y4cORaLrli5S0kVI1rp7H/gcev90IZMGovRr3ldhPoQFSaw61M5N4oMen3ZQue8CpF80CWr3oX26asx6j+TzH1OWpwE0fk1uQpYx9HPKp2P3Fe3w5aEItR2kx5ZqMbNp/8a2y4kkCj6tKkaD9qJambXOsTXqbZvjfYnFUKejLwALGNXZZrOwoN4W2C1HfbVEV8MbG693dvzJL9XawQ1+u5ja3Zuv7fbmQrv+wd0lrAfNnNT3lwsHtkTulIIV1GgyU7Yc4IwXISJc6OzsNsOg4qxSqq0lLU5aYTnrj3DdL9po7sAAKM4jsCOxnNduVCAlAHZ7G5ONt8vZcc1tw/qLnQ3me1VgOIRAWEgyGSHPyOS37OniyAqaQVm7Z+j3MibWjhcHfk9LIKk9rOLdWBZIwUI9PXLpgQTLkiigkXYQin0w41gf3kd6uegLzOLJ86jMqS65F3iqa6OcCq42pTbkTkJx8Xi08+bfXH/+FrmoxK/NvcJxoDEEACU4z+VsNplZf+jmyMyCqPiQgNAOmy0hieANOpcRNBZgmh3labN61hmtVQyOcRHhMW7IXNKcmBnnPjIECDFotq198flL+WG+vR7Y8+MTOLv2u++u7HIAw5ZgWU/Epj1MtUp1BBBzVVr1su5xPCVv+iM7O24L7GBbEgPVH69U4ckRp1qxdqNqrWZo1z26H0hPTBFBtEnni6nSNjh2RdxGWYC0b0UeqZQl/K7VCvLhpGrDEUZ9WbF/fJPk7t5UpO5yIl6qvE8xovap6nCyFOGpXGWenrOLqzt7/uxM9wZOMAi7cWRZLxcSsZOxhzcrQFPDtaVctloQWoGswA0zzEBawyKbw1LJ3vx4bS+entvTL35hxaBjrW7LFuOBR0uVa1ard22bh3kcirktyzyPHHHPzRz/+BKqWfvO7fuYP7qLzyMMLzICquO16zEV00Nwmga7n1vAHAKgQ7iQ/H36/6cB+zHHch/+/BywTJ8nvW464idG40MV231/f2in8pgKL3mQydc7BLQfPV60bndvmOGwsJxpd6k2UdSWgqFF5A+LmmI7MG4e3AqQaJGYRTMGaMhBaPXzV1bLlWyC4fP5cyUcKJ0YViRu8au5hXW0QKYQ2OngSqnn4+nKTr78a9lrLWZk2s1scHVh77//Fy3EG4B21Jf/IwP7fET4YOHSjnG70ywFdw4WjMF4arP5RuQAdtVklrHDRdC6QsO1pQ1odjdeynkF2HbrQHdYYc0+aZVts1tbwLxNThwbu1t4ePNpwK7eZBDdm+ODSRVJq8xZc1qwI2NlZZOxccjtpBVss6u3nGjkgKzAjjnZnuSDnJ2224qxAfhKhbJ26eenbYGd6632WtC4blC445uahQZgZWFBjxbPQ7hutKIlPyAVQWxGKgp3s4g34l7JeUvNgS4iFUQ5dZKbS3YQHbM+n4vQeW5MUOEFx8zrJnO54MP+AwjFNCTSaTFXq7g3HtsIUTbdBIFs3hqN0MXYYsCutHjyPLWemcWqTZpz8GUGWvCcuFcvX9p0tbRvf7hUckGluLbfv7m2d3cOjlo4ALvo/vYGI8zbvDYfyhTc4I1ZUdsZNiRgxgy2P5nrcyIy7zRrMgz49NmxjASQqxRsKQs4DKv5PHQWiN3BSJpqkG6G2r9USmEgfRrzYky/gwosWa6LVzraaHheqh8zs0nE5dqkACYYaW/1HqMppBC/nvu93wdKJwCN8jAhyxaGTb3IaDjWvI9Kjh+0fGwUQxI5YEjD+q1UxCxlI3FzPTZMG9qhb+I+/eXf2flnf2ab9UixX7lSRSMLdHW4CAWNlsDN7x2+3W6x5hurnxiXVOYcCAQd/S1RBabXwzSoJTXJ6cfGFWQMEP9/AGG60rkPOOPvYBI871u/k4+PMSL5+snjTz/2IUxJg+ShYuihc/TBQeXQhTl0Qh764P8WsExejOTz01XfoRI3dq1njjG9vRDIydsuYsPxOvjwidoPG7JctfHte1tNCGtdSvu2XoxsMZtYrlixcqNjnadfWHFLZTW0J6++tB2C81JVep3lZKxFjxw7KjuWuMn1W1sOruxuOLInf/nvrF5rSmdH1YHm7/rHr61/fSmiCVFAuz3JBz8lZ/ti63ZQmzXSgLVAeL5Y2GCy1O690ayL4KAQ2M3abZwE6Hu7Gy1k24UvIWQVLKOoGFlQWgG2XDDH8hbkc9abbOxy6vOrk4AqwbV2vbmpNUkCOfM1RSbt9wpsZRHlPHMuiStCexdWsATDuWVrgwneje70D/Wf4zhpd+SEUaO9xnkC7E46kjK4w4YDaeyMwvX9YA+mBYQKDOafvy9EI3wNVcnA1BSwbC2HZk0elvHC6iQatbyiipG/aIHieXGPU31O9xJF9K8XyEMU8gy2zXJtg0FflXaj1RLgwXTULMryNl3MtVD3JzMbTSfaYDiv06zdaFg1JG3c5Sb8w/vTemZRZyNSKuPeQQ4gNlk+D/38s8/URvvtH17bUZfKuGjfX9zYt+8nNlvCJOUQPSXBXU28kmeO16x5RT6cIQQnUSIvQTY2blMS0euens4OCKCX0LwV2NOnJ3bbHymwmM0OcNUbLmQHhiaSz0RrfTFfqf0JAUlWdnQA2LRow7bSHJdxHeDkfqzerhWVX7MtAI+NF/M9nFtg/JKoYDaZzmxfqKgV3G43bTToqY2NyB0Wb1H6OKz/yrZHS6n2szumVKs1q9ZhheZlJs1stlCp2A8XAxuOXMawXS2sVsjbsydH9lf/4b+3WqulvMlyJbR9vmhhyw2hKxVYz7xfSWMKOd1ExgPx4st7wnD+sFYpEzE2LQesHdyzqgzWjdgkIWuNTVcxj+l2HSoU4rX9UOX1mPdPAtQhy690By8LXLOOJf24Q9hyCFCzsCu+Rh9hCg4q8S/Sb/JYVE8/7+dWeA8Bbfokpm+EeGegxTCqBAAxtEW0RNC2KSJNxAenCOdwnJ+NpadZznq2Uujm3tbzqRiTMo2uNe3o2WeWp8paLe0J2VfLmdW6x1YrVW08uFP7kC9WEd2P5Wx2d2HL3qUNxgPrfvYra3dObda/sdHg2spYjr17Y1c//MEms57tIaCoFbL2BTj6IZJGX2hF+KDvWqhldt2fqDuEOTBtPVqZEGBYGGBzQo4YTTEihrBSsNU6J89Btt7Q48OqKcOORaBZLdvdeG4XGELbzs7qJbUup8zyFqaFpcMTIKIo2mVr8xWEGa94FF2Tp91VtooIK1iN4SCCHyRtUAgy+HJWrNumZRlowXUxeNHOui0Jian8WJi5CeMcQq4v/x+NpKcdRKnhCsj0hcxnQZGQ150vbSfWZMyG++krnLZTjas3hYhG4gScdWJfTL+fvZIUi3Mw0u4HAAAgAElEQVS5tMFdz4aLhR2fnsipJp61cT6owKn6emPIHEsFkKKxQ97BTK3bYea21FxWLUts7JRL6LKGvdpjBbniNGpF2+7m9vLlS+u02/ZPv/nGOq2aZBtvL27t+6uJ9dTu8zYmZ9lt4hxcEfdzzthIIO6/G880M4Wsky/hWEJQK3l3FZkFYMDMXPW0E9rnr86slCvaGC1bfhv9fSUAmkyHVqvgeFNQQgLyQGzRmEOqq1Bw1x7uE1rbXFc2eFSNXp3TwaCCA4R2VqpVdL8qmioHQOF8UpUzjBUhl9Cep9uCyTPmzEt9tiAM3e5tb9ZodyPxujsPyZaM/EfeH+1mtWLj6U4z621uZ9+/ubHr24H99ZefWLNqdn56ZH/5X/2dWblhxaCt6rVcrkpbR9QPa0CpWpN0hSo8uc5pPwQbe7OUZjDuZiTlT/74SBaTAMp4vYtJLZkLc9SJSm/6k0BzaJ3NAoVDVU/690kwOlSZJSu3j8/J/W3cJM7EG4c0iCfX+qxjyQL9rEoxDfw6x//wD//wwRsz/cHTFdWhD5mFxI8BvIceE7/fIRBOnjwtTLgc4H4wm9hk2LNas6kZyWwytI10M/jwHenLttosbb+caTc66V/IBJobmx4+uXNUQ2TXdZ5+bjlmMNW6dY9PbToZWv341J1EIoso0gsAO+YVy2HfJrdv7Ob2vZ2++ivrnsLmnNvb734rD75F/87ef/Nru33/vcTtaP3o/TNjALC04AMcC6er0wpjMcHl/fpuaPPt1p6cnkhCAdDQTiRBGpsmzgE7d0gIfFFhSFIN8mVFAI4PZidwJh0pBpPpzt6TUL7f2ZNmVeCFyHy6RphbEjhxjaqlslpwCKXd5d13rBB88G2UzVcOoAMQaV86U5NFj1kdmWK0MRGucy25Rp0WBJWK7Msgp2iEU4pmOSwRkSsKLdz4iwGwKGFaGjuXJohcQpQPrUgxG504kNxVf7BK1QLF49GCeRtQcUJiaLqTCtWSUuRhyJI7iKH1dm3DwcAW2701G02xa4EXSDuMBgfjkcJb74ZTEUoQRis2h8ovn7MXT04ESAiniVziHCzXgCJxTAVbrD3xe7FeS2jPTOr07Il98uSJ/d+/+VexbzvNil3fTu2Hq4ndzdCK4lDlG4o4nJ3PyYiJ6w4RCAbucEpsFASkoq0jTeYEwMM/k8paMUNezT45btgvPju3yRRdoFlQgnizVbr9ZDrW/S4mJoSlDeQsziUtcw/YZQ7MOWH7dNQMrFIAgNlkYaIcWaXtcgIS9T6LMDWZn5alwwR0FbNTa9hgOLD+YGhhtWb1OpXxSP6rMEW1QeCWyeWt3uxEKfY+txXbk3s3CGy42Nl1b65oqe/evLc//nhltVLFfvHJqboM+MXSvv3qr//awpPP9B3B6YVkFBW+ZOsFoeVLzNHJeIQQE8lconYmSel81+gM/FTFucVcVjXI7z94uSZModOAd2jtS/7+sRXbIaDLqjizqrxDx5IGmayK76PKKqvMTbxhFmhldfEOHWMaTNOA91Eb89CLZKFt1mMPlZ+Ped1DQPrQB4tvktj5QtY+q4XMlvHj44dEg/l8YsVa3VqdE7UemKNJ31Uq2/Dd9zaaDa3RPZdEYDyEMTmS393Zy1/InaTWIPEZYevcyrW6hfWm59fRnpxPxCyDwbUY3tpuNbY33//Ojr74G+t2TuhHWv/22kpkag2u7cdvfmvLcc+IH5KdFRkIq4UAjMUWBhng5XEorpWjKoAgcT0c2XGHBRctXVE6N24IWp0sctDbb8e0zPJqlfbGS5suPe2gWtpbvQoFBzBC4Fywd4iULW/nigHa2mJDijksQogjsDKRY3iWG4Ghml6wmBbMamXADFKEE1r6k5UqQ1qVPJcWZwsGqxhukAScoQhr8KjdtrCC8BejaF8oWJSTOze8Cal8+VvMlqRVBUBQ1MUWUG4N51Ud5yI5Y+T1/P6NplrIDeJFJnJIYfeNXAFSiQT+JBlg7AyNXmSktd3c3Ym8BEGIc4Fmjx82Iu+vLm223Nl4sbIpxCgyT6l2S2xEdvbp8zN9bkBlqnR6VmpmsjA9yRCEc7uzYjmv6oUE7nqrbZ+/em7/12++VsXzpFO2m7uRwA75Aa01d+sgm89Bj/mvSIF7073BZ8aYm+PABYeKiOvjVHm0igAlFVnR8rQ0ba+U9FfPTxVOC+Ekt93Yxe1Q9zuuPUheOP/cf0hNOOcakxaIa/K5IwnrAP2zo0AzZaXc47HJ+UJXt+W8QgSp2VyBv27ijHwHlyPcTb774XvLF8qKJsKBqAD7dL+xOrO0qMUMuafebEvnGrOE2622Lfc7G07W9v52bienR3ZxPbK78cL6ozurk41XQoe7tV++OLNWJWdffPHCnn/+lVXbT8zKMIQDVa60y9kYAeSAIOxPhdBGHQEB+Bqms1uRfXTvAori6PwkKE+ucUlwu6+9+NCamqyQHlu9PbSmHgKYNLgeqqiSv896rce8Trp7Fz/ng4zgAYF+ViH1UWX3XwpgWe3GrIuVVbret5OJb4z7UF5MPC3F7DzXtpiO5ZQAsC1nY9uRsxW2LGy2dYPydyjG7A6Xdzd2dfODtY/PbT0e2mw+stV8onZN5/ylQK8SdqxcCaxSq2pewReMxRiQok1arTfUJiVOaDu+tcu3X1vj+VfWacGkMweyYt4uv/tX+/r3v5Yxc2GDPIJMOGZF6OYWkRuFe26yaBHAyg9sOlpnd6OZjJiZ+Rx3Wlog+MEnkD3nfLmy27G3G3k/5mi3I7wPHewIbC0XclamtbnN2dUY+vneTpuuEwLQ1lvmKOj7fO7GjJO9e+wmQtVAfh1AVcfyjBZkwWw4Jbh0Ixo4Cx9Gvp12S7tx5joKj5Xw3+y460nutDsl9NYC4tlxbkX104wkdpmRRRjaNZiYWFtREko/EJk4R/l1ovL7TfPhlta96UitSsRF5e6g4a4ckfA8khrgmamHE965mtv1zQ2UPWuGoWJ6mF9SJbKo/+Hb12Z0EBYrkXTYnFC94Ko1WWzt1ZNTkX3w0eT6yFaK+ddkpgRufDOXm521o1YylVUtbNlffPWp/fYPP4hw8eyoanf9qb29mVtvvtRc0MX7DrpqmLEBEBDsxI4kPumqN9Emg/krJJjpPIodYt5H4AGzXjNrViEjFQXWf/HVc+s20Nox5y1KEsAcFmo/AAMpC2OAmYg5VIUFW++4+3WXaPZF96RbL4gZi9EDVT5zViBVszRYj2GgOSJknYAuBQBcC2VqcHFxZbWwpk1Mju8uEgda2Eo5p63uzjdhPbQqji6VqmbmVqzZ29upnx+OplixP74ZiLBSyLt13+XlpYW1wJ4fNe3Tpy076YT28vNPrfOU9IOGxheIyulA1OptaXKpaJElxTZ6ceLGeo2hg4Nd/JNu7f204frTNl9WWy4NhMn/jt8j3eI71JXLWpOT6/whoM1qb6bX4azP+ZhKLKs9+RAAJ89t/B5ZG4nk+Ux3JlXZHQKarDbmoRP10GMfA1gPCTEz0RoHdtw61ivNc5SCvFpIx1aECYk2B3Pn5cIq9aa+TICd2l056OF5W01Hdvn6D1YJqtLJrVYzgQhfwvbJC7Vyaq0jC9snFtY82gWXBqQJzBTWi6m+xMwj6PlPb97a+29/Y/Wnn1qzfWSVat3mg56ttwu7/P5b+91v/knWS4WdC3+pKnRMkVs8pRTVCW1NKNjsgmmTeWSPu/jf3A7t2ZMntl0DkMSCOz0fksPteCEQl+Acy6XRSsSFmioHwC5vZVqlG7OL4UbyiG6Yt8V6J1cLKhNAIc7H03mP2n7ueZjXkB92Jf9oFlqknbdSGxSz6RbGvmFo7XZLYmAWO6ob2lwsHIAdujuP9QHsXKzOeoWGkYWX9/X2tDNkaWEym5GLR8nBWOQeqjEZOkcC8VgYHmfjRSkK0pHDFI0kByyaHA+bF1pWsl6TCUHUypQYNW/L6cRu+z0RkxDIx2DHXGg4Gts3r99aJWiIpHI3GHoLmZRuCCirlZ13W9bC5WS1EsBhmuyE251NJzNtMKDg1wMXyN8OZ9ZqtO3vf/WZ/f6bt9afze3ZUU0t6dcXY+uzoUDsrzQAhP6uEdQ/it6DxJO3aqFgoznOPDkZB9B2hoaP4QFteomty8QQwQz1OB6qz0rJ7L/+85cCZ+zIML/u90ZuQM09v164ubKSOhY2WXj3Ia7QmdkCCo2qm3zDXaHg5Ppxfr0d7XMxyClyDiow32X2VZJkBdnDVs4zfr+zKZK2Epo/LxgRjkSCKVWtVispgPWbSyQ6ptYlXY3vLplzF90j9EnH+qOpXVy6hy0m0189byv149nZqf3yb/4b21YCK9VbYiHTxq4FdSuXa5of4g/LPerJ9f4ZOQ+lUu2D/CU2g76vxfhQtZa1YGd11w5VSGlg+C9tY6bX3ax1OAlyWX9P48ZDj0mDevr5aXB86JwJf5IElfvQNb1DOASQyddIXtT0LiDrvdI3wUMnxP8O2LEYsggjdKXKWahtidMGI3yJtudzK7PoRm0oaeXYYTJwX0zt5sc/WrFathUzu+lQu7jVYmaN4ydqs1QbHWu0TjUgdyf9nQWNhjwq0dqtZzMLmy1ZEs3uLu3ym19bsX1s1UbbWp1jm9xeWu/m0r77w+/t8vK90sNhU4qcgRQBgsx+J7cNZ9LvFd9DJaQd9WJroxmfCW3W2np3Qzs+OVY7kuqVhZXFlPndALsoFqLFStIFQBIFQ73CnIL2X84Ke0yIzd4NWbRy1qkVBIzbnKni8x6MZ+JxLHy1ERAzn8NNn1YlFG4qOBYyqqz+cGlLEhfUvgTomnK3QF9Xwcg38kJEZ9eq1wR2tIokJlcRBukiJ41hTMumchKTjyBYmQLzHIyjYza76x1pJ3NddA8l6OEsrE4cd3q/WJi009SCjr0bKe0KDrbRD3IQiO9ck+l4ZMOR30+NsO4+mfOZtHiXdz276Q0sl3ea+21/EOm/fNaKuJvE7dOjut5vNJ7aEjYwVlWVso3GE/mJAtxBzaujwWihTdl/+7d/Zj++vbL31wN7ehQI7H7/tq9UAjY4LPBEKK0kMaFacgIP55ENDeCAmTh7F2KeEN87A9bz9ajqqPqQqMhQW0bK+Ipu7Wk3sGfnbTcszxftx/cwipmf5iwM67ZYziUm53eDGd8/QAAJh3m7e4+X6lbxTVS1+Fe65ygAsbV6vaWOCZtDKjTa3twXEHdWWwhPtO4X+gyU3tyjqgZrbHRwZvGNC99Tfoe12GCRt/d9F+lzzt/eLuxm5JZumGafd0Kbw05m0zEaSF7xKfZpq5m96NTsV3/793b85V/aNnJ32ceWYUHd7cH2Wx2vGx/4xmq5xLgicllR5zLymYncgB4CtkNrbhrcsgAsXoMfWxVlPS6rsjsE1PdVoY+p6JIAllWpPaYgis9LVpsz+fysY723jZkGmyzAOwR6PDcr1+6hXUZWOZ51Yn46Fnf+d02Ma3uw9prPCaekClu4zEeZUwWrBDUJgqtUeJgBM1wmsubyta33W9ssxjbt3Vo5qEmnR+uzVG4oiZhhddhwAblnZBF1wsBiZ5vZ3MpkaNW7tp707eaP/49ty6GVw7Y1u0e2HA/s9e9/az9883tp3WJSh6TN7MxZOCBFLJnVuT0VbVS/qDi04O+5klMHvxuPZop/YTes+Z4qFFidiMJd/3U3JBNPqWNqt9UBpxwLHI4luKKY3YzJH9xbUMTbUl01W+6YaeglRQ/n/TxFnAgaKgRnArJwMvdhh89r9AZztQXJUcN0uN1pqX3JgoogWAC+XFmtVvFjKUEXL3viQUQqkV5Osx1v47LYYrrNHBNmLUJpjp/F0e89KZ3dGFOjsGhGov+Kss6ZCYrU4FVFLGPgET4D8I6A6BTcExgBqJ3pbdzRYCCGJVUEuWucbzYlkEy+e3dlEwgjlpew/LY31qarWC7YeLqwsO5ZhC/PjwVQw9FIXqXIRXgtqjvAS9T5sm/exsz18jX793/1S93L3/xwacedwCbzrX39vi+h+HaDHZdvOqDobj0VL9INem4hlRwm0ZBImL/RoYDkwTknDiq2GpMGUK3qnYgbtKjRNb582rFuN5Q12+V1z/ok00PzLxDgG9hmNbFcfit93nwO2Pm5hwjD+SjnsK3z+S7dAElLopQExPaVaiDg5XxKqsK1RmCeL9meyjMXmXVTRcos3NvYuAwppQKdIVl2jZr15nn7+t3Ezo87IuxQ0fYna9txQ2+3TvzRBqNirWbN7gZj2ywW9qRbtdlsaK9OW/bnf/a5/eJv/jvbV8i5a9piNtZctBo09T3gGJgNMkONSSbrDdIRZECRiD5arNKb+3TX6tBamgSkLMDLqvDSoHcIlNJgdx9A3ddqjNf2rOenn3cfZjwGpLPAOAvUHgP8H4HdfZVU1g4lja7pC5V1crNe5xAA3vee/jdx0TQ098Gxz1DwxSTtG63MYjoRa8xLExdCE3YZNNp6Hq0JnFRGt+/EgOSLObh+a7kiw2dnZJarDcuXa1ZvdEUgqdRcKIwZc4koHZzeI80SBJj1fGK3X/+TQSMIT194LMp+Z7//z/+HXb5/60xQCBy0lMYj7cIJmlyvaA8hJZhFXyyMgwGetb7kDOYnc4JlizadLn0HK/nBztarmViCLBTDCVVHwS56U1V4LGZ8SdHDVcm0K7FIIkfY2+3UKwJ29QTF8h+LHXMfU5VIm0+2UBIw5zwjjcqwWJB4GQcPVROkpY+IW6mJbNBpdazZakinB0uVa0CFRmsImzDiYlg8MJmmYoMc4qJ1dz7h3pKDvtqUWyvVSsqHI12BH6pT9zCkhfsTY5NFhUWT1+CYcTiROTTenlEl57DntPBY2sD9FDN6ZTisTYInH0ynE1VgWmjLJbVNYadeXl/b5e1AxtgQgmi/Xd0OrQD1vVJUJRaGZQtKZXv2pKtZ5mA4ErEDyzBSfYJqTfR9mIy0Hjknd5OpRNV/+cuvLCht7LvX19bEQ3W7s399M5A4HDcdxNtUdlRb3Nf7nS/GXA+MwCtYhsl4gKo4J31eMyhZrYJ8APNxHsuGo2hzzd62qnY43xBbsJX78y+faFM1GS/sPe0/w31nbUE1UALCajERWWcyhWjCscTfemftwghlFucjBlrPaOLQ5XE9A10DWoTE8ig0FuYm1nezhc4X4cpmW6Us4IIi6YqAEbCvWL3RtOl2b7/9YUgErT05aWlduO6vbJev2Hy1sDCgVZqz/da7IO12XdcRINvMRwLtTlizP//imf3d3/97azz9QlE/bKIX05H0uHRUJByPdJr6PkYZmu6f+ac/WetaEvQOrbcPrYdpkMl6/KHWY7oySj43fk7W7x6q3NLHED8+CbzJx9xX9GQde3x2HyqW7gPQR4PdQ0CWfpM0UGVd2PuquPTJug84Hex8UXfO3V4EFKQEAAeODczDMBdmoaJNgfcl1QpWPySXD+8u5U5PTtno9r0t+RLPF0o6Zh6zL1Wse/4qGsKzo6yoFYbxM19qFilaO7Qs99uFDV7/wfrDG4nSifVBzvD9b//Zru96YoLBlmvWCza46VsY1LTbXuF0Apt0A1iz+GDBtVbOHTtpFovFBgDC/zNn0+lM8gDiTKhCIbvAYGNmwvzt3d3E1gohdTlAyBwHjRVJAznkF3sZN+O1WC0SIusmy/ONL9wsyrJy0nlCO+XzPijllVrJOpAexFiMkh1ma6uHgTVDWK9dUcYBO/4BSGgt8/loBXLMeGSKVSldFJEvUYacHPO3IqpscMDY7TRPxa2DylLuU2oZRaJi39Z5Lce8TX1gGUjqXzv8Jz/8D4B1pmI84fsIZKHQa2j5U0I5jiejMRWbU8ypHlfrqX374zubr3Y6xzAqy9XArm76tgawY5cRTIfLJTs7bthRI7QhomwlnHtKAvNHbMVm05mqQRi1V4Ox7XYF+9UvP7dOWLRvXr+zOvqxotn/++2d3Q7WqtI4HFLl8asEuCShwEihnFd6QY0NBCQn5p70KnMFC2vMvuiGwKakGkRA7dWhKro9WsCfOgsvnhzZZy+6el3su5hLxpuBdjNQ/BNer7P5ymYrd87he60CjtlhEZ9OTwjwDrOzFjmXtBpl/l1ysOUzAP6TxUSSFVqZbDj3ezohJN67LZ3YtIWi0ic2+Zr9+vsbG4431ml3LcTOLQjsx/fkDlb0OnQ7AP1GUNUmhWvfbVatFlRsPIZotDJbTnWs//F//A/28ld/Z5X6kZVKuB9NfKa+91gpKkNa3HwYpAixji69GMfr32MquIeA8hBgZD3v0LqZ/P2hFuAhgHwMuMabxbjqiiutrDX+0Ps/VOllHUfW+xzcLCR1dg+92X2Adl9pm1WhZb1WWqdx6Eb5+MN4zhROJAiDWTTZ7c8nI+m2YCkyi8Nai6+c36h5qzTqVi7WPJMLacJ0JPcHkhJ2q4nNpkNbTkba2ddaHdsXQzt+9kqCU4bkvA+trgVVmLwai06zJlWcbLmLb5RY3n76S1uMh/b2+6/tzQ/f22Ays2q1YCHWWfmtrZdrfSmpfOajsQCN499KegA7cifneejNjTqBk7AlmTcxLyDgcmXNemjMF8hb48u3zyNB2Nr7u5nAUW4ZCLxpe+X2FmiG4oGbvSnuKjkRV/DhZJlbrAnwjN1IvIJy3ZZH+rBJoBXJQgwlnFkXCxXH1GoiNWjLqR6AZi7FYgfAI0wmub3VaGhWp9RrrAdx7GfnLMKJgxBZapwHzK4V/hmEaldp/hPpujSrE/MyAjpmKVH2HWQd9bMiX0Znt7IIewXJ71XdRSxQQJW/s5DjVqPWt4hPpK8jrJ5osYu/cL3Bnb27vLP5aq1/qOLOzk7tzdWtz6x4i7wnGtDubTbKdt5p656ZLdZy8AFAPTKnaMvFSmMhztWba0yZy/bVZy/s2WnH/vjDj1Y0gKBov/muZ+/uZnLLocuARykbEli7+h/pBYCmcgaLhmPjdAmJwm3u5qultQPmTmbzhacwVKsE5/I6nv0I0URi9R1ztLz99ZdPBYi90UyMUNi5ADqidF6Xex+HGZQUHiHIBtAdfVTVRdU/31s6Ipx//DPr9Ya3NgkOhmGqObHZcrHQ36n82KxsVySfu3MOr43JtoKY8wX7T98MbL5Hw0mLGQJT1RqNuogo3LcknHNv4XrD58K4WwHGm428Vdm0UlHjjfvHHy7sf/kf/t7+p//5P1quWleblYqbc6XuDbZ2UXWJ12mlzPrhK9nPaVM+FgAfqmKyCoj7um2PAbx4XU4/9jHHkgS6GISy1vmHqsTkMSSx477nJSvWg7gB2CV3JUmkfOhAHwti6YNPX6T7PtBj3gPA0YC97LEetGOWs4lt9lvJA7AWEkNz6TMlwC5oNr2qwy1+B1tzbtCIEYivZ3318VerhYgjxWpNlObG8VNrdE40s+C9RChZzNwPj90sDTN23JWKTa9/sMHVDxYcf2Kz0di+/9f/bD10coRU1ivWrZfE6qSlg75NMUAr7MBctCsbsDULYME2uKgs12KA4qIvz0YkAuu1DHprYjXubTqeRIJbwGVvb+7cWoo5DC1BoAxWXliBnOOBsTdDKl0IDDT78rbc7RXxI+cVv3vV6mPBgqVXZfZie0WodMKStE+A0X4D6BWs0Whbu9nWgqOEaVqYLGBr8vemFtZC6zRCObQwZ1W6dtHfQ24aMu7280HFhH6QjUWz2RTAkl2mARw/EYj7cA9zZBIuIjGXwMorVSoBFlg5wcD2lLWag70Wq8jdQy8DOYb3V4Wydx9LUsqpmmmLsmHabuzdxaVMtxHaU5VcDsb2yfPndnV3p6qauRyfkfcolvK65uftpjZliM7RbfUHAyvAFKy5aJ92HdIBqPMEmr56cWYvn3Xt29fvlMtIN+D3r+/s7c1UbXAei5REDiYQlHaQeVzfSGuyQIt/R3YhFXfdbodjtX9LSkvA3xMHH8y6ixLkc79pAxDPPWk55vf2xYtjO+uEtljt7OK6r/PB69IhIH+PaocQ2n5/aCuSEVRUe2QTbW9ZwklL+ZOnZBgGkg3gOMN9QjK559T5tVFnfL+zbrtr29XM3U3I+xOppqIq/1/e9Oz375Z2fnoqEgpymTCoW7MBmJdsOt3ZDE3taqX7ik0hLXN2ZfLzXJAnWZabTL1esn/+7df2Sbdp//v/9r9a95NXYoqyWZHwfsVYxMXlAB3zcdYATCvidPJDxUJyDctaz7LmUjwu3fZLAkgW+KRf59B7PVTUZFWH8WvHf7sPDNPreRJ8sqq65Ge57zMcArtDz0/iml43BrsswEmXz1kl6UMn7r7nZH2wh26GNBhTqUFLhwChxVPtq5167dyUtIgkR1jPbTzsWaVBagE7wLLamyxsvCcpCdhT8U1bTHvKuEOTwwIIUNDSKNS7FjQ7mkvxfoAOgMMizXswb2AGB7l9Ne3Z6P23ti/XZCX1/e9/rdbTzd3EWo2KNap7tUFFmCET7f9j7U2bZFnQ+r6n9n3r7Sz33HOXWRgYxCAEyFKAALFYxuDBBAgJEQJL2FLYErK/iT+B3/uVIxxyhC0zYRNGFgOCYe7MnYWZu5y1+/RSa1Zl7eX4/Z/MPnlzsrp7CHfEjXtOn+6srKzMZ/0v4UzJQgrvoDNxMYgAE4z0NFZcrKzTaSqw8dqz2UxBuNPpykoIIIVcxvMl8eteXgXSR+w2eEidBIyCCsAQeH3EtMvRSntB9nhA4pc7syDc2ZzgoXEhOxJAKCQ7HMnp7HbWplupo33Iugj5LL9GSnadnkaYVOfQDADeLMIw8oJrCFSDnJYXDOpFpSLD+ei90W2Lz8UId2U1EmS3o65OlDyUOVA+8WzstIGtW8VIyUKgP47qATOJztT4kg4OJRi4WpqW+s6PJCYVFZCAsigCMBQqecFr5HdI3rP53J6fnokOQucMTB6psIcPH9pgHMj9ezAJ7agHbB3vwK0dH9a1FwKdOQ4mCr7yMASxWSsFeu8AACAASURBVC2LMlItOKn9xcARfsfHXfvcpx7bkyeYuGL4mrdvPx0p2VHIMdprVeC0AbQiuQHMYCdaFriJUbHGsdzTIR0qCdhHigCLeJ+MMum+SOPiquLmIfnljeD6XJP7B0179/GBpgYvz/oCSXGdJAm2QoR8I8Qw99FVf6Jkh28O+0BoLRpjRpRIPjP4du1O17b6t5JNsBBag33l0YX6wOfIjm2tzpeEBFAWFDKrVDq85bZgX3sytrPh3O4fH1mpAmfWjF4WEj3AldlsbSUqNMBDAL+wC+q2/Z6DUhLpvDKOvH/ckezbx9/90H7zl3/G/v5//ku2oxgWyhsQGNQm9DlRV9lK8YjvweWl+E0m8u8JshmJa1/QT8bTdNLJ6uSy4u9dO6d0LE0ntGSnlnXM9M9nJeB0wt7XXaY7wTjZv5b/c97tXb6yige9l2Rnl+7w9rWT6Q8zfVGSH3z6BPdl/eQxst5QVhIUPFw6ioxGHD6tgn+7FjCFh40bUy7QyFkNB1bv9PRgyMolXnZTyYNkXICq4zleS9DZXRNwkl4K9NK9/1j7O5IJewFZB2l/xrEc6Qkq0+Ah7ZY2Pv/Y+qcf2atBaJPBSDtBuGhHvYrlV3jQlaRXCMVhNV9ql8S4kC5KivoK1t7BQd4FbAHsnnNlpEZCHAyGokPQcQ37qHyAPy/bJFzYk1dU2nlr1VwFhVFMo4ICPsnORYCvJgzUAKnkLFyis2jaP+G0zjVHeSO23yHZgITk7wftpqgMdByxOSdjnVarbZ1Oz7l1/HuObhdEJUotO1XXdCi4JQAgInkMJhObbhypd3F2Zp1eTzu/bYh26VhdeLdeE92A60MyE82Aa6+kl7N8tO+Cri0UMOADedshNuyBXMwoppuRlqMmndJD9oInFojmHmC8DAwfHiXXXnzNaAzXH47s7OJC48rxbCr1FAjlxycn6sBPLwY2CjfWblasVafDWNnxYc06dXh6NQumU3VH3ug4shWyOeoedLRPLsYqpo4Puvb5H3zHnjx7KXoM1/ubL0Z2MQilrEP3yR6WMSgjR64N42R5LEZOBxROgZCj66jwQKEfSg66lH6MGNG5XPg58UxVEIKmI97s5Gt4/6ghGyBcxNGa5HfJSaBKVSQw1cgBbCraJHAeHlOKes1Rt4uley7SXdPVVqsN0UC4XlejmfV6LQvGU/nZMX5dLFxEHNQy+8Z6s+l0mhkk7pL4oU9HOz2znEexWLFO79DMSuKYwgtZcl5ci1zRmhi72k6FCs+QKCSsA0TwZx9YtHv3evb06ZkdNkv2L/+bf2QlfAvXCKc7MEZdOoWBwHAFN4eOzJtjYvm+jiwZ09JNRFaCS//8vvFkVkKMY2kyGWUlonScvUsyyUpWt3VWyaR623ns6ypvuh7pImBvp5wklWdl8qwkk05M+yqOZPuafpPp37ntIqRvEO0XNi7cqt4gchD24zIOcS4T+yCSCQ8uKiYoLQA6YU8AL42dkjssE+AYc+aEMFvPRjYcvNI4yXag56ZW6923du/YNqudkh1SUhq9RJqLjNsIFsiArcPA1sG5nX34vn3w7NzGEHexCMnvNDLcYKUi9RBe16tjVZw8uIWcxJ05mCvrmwUB5rN0j1UBUXgA4a9dXY1sk9tZr1l3hfh8UQluPAvt+fnUws3OOm3ALytXPUFJpRjB+zdbu5xshHoD8Qm/LpRzQMHmUtaAZrATKIRzA50nzctiwY57HRHTGVGy66RTrlWb1m63lPCQG2Phr5EgFfnKEaWAEuDXATYAiUnHelXu6fXefvyuBa9e2fzs21buncgk9eP3/sw6hwd21K1rpEYBIJmwyKSXwkOCyACUIKbDeYpEd+N7zIWfo9Elyhq6ptwnbhTLvRMLcbPz499JdtstYKCVzabLqIN3AMzZ+aVdDIf6sMazmQ2DuVM7Wi0rFKv29OzSEL6ha8JNgC4RE92jdkOCztx3AD3oQLYrNDNBBZdFFcC9/mV/IkoMxcPf/fEftleXfZtNBlbKb+3bL4b2/HJmnWrFgvlS6Eq6D4Ay4q/h/l4mufvuDcAVRqiu08j/fLzotkZOK9ls3ex1HqKjSudFAmWUvbN6lbF30U4OG3bcbStBXPVH+vx4PQoo9/2DCL6Segp75+l44S72dbzeECpgZA/toSbpMVYLT1+8sv54KmHzaq2syUqVhJj3YoPun45fxQzUkGJF04NBMLePLtY2WUKxgLoAz2+rfTldFkUOtI5qtRlpsVIM+3NEPABZy0iSUTtjXy4MwKBWs2LNRsNePH1m//jXf9G+8J/8pPa32vFXWJFIEVUauzyLjFZlUyTT4U+OabOS276AfZdp1r6OJqsbSzcjt8Xemzq0fck0nVDjhJbVMMXH2Jcn9nVifH+f0MhN/5Y+l/hcMzu7fSecTF7pi78vKaaPta9CyboR9lVA0uNT8IxlenygdX1siOWRZ50nu9B5dhGDDR1Lof8YF+I2gDixRp3cvDsLg5FtFzMLRufOo7ON3A5K7SNrde+pEiQqNHpH6rJi7hGBHcg5oBELx3bx8XsWXD23j56dC+LPQ3vQLFolv7NgCnLS4fxU7YxV3KplrWDB2IbjxO8JKbHNamt5YPoagS21wGc8CEG40+DPLmwdrjY2na/t+cXE5lvftblBqgMGSHZU2bNwY+cT/O18PEjAHIWgC5lxuV+ZJ0gnlKMpyPtGyf+40xYxXXsuxsgVAkXXms221euYaIK0LAhNCYycToPdTKNZt2a9EUl+FewymNnq0Q/Z6HJg9x6/Yz/1k3/T/q//6X+0IJjZ8bufsf6H35HLwf2TjoZrgpVQNPD/yFRTgTza9fieJZLQijhdcbLTPYLRdtS1ChES0Qu4n3S/RckO7cf1GtWahS0XG41T9ftm9vzlqTq5tW01yhxMQ1vBddsU7N7xoX3w/FTnRkKrVSsSRUZ1pN2o2sN7h+qqcc+mwwKYAm2FcS//QUO4AlyRL1l/vLRf+Okfte1qYf3+leXza/vodGLfejay407NkwC2UjgPMASki0XAucbYj04P7l5JZrFK7j5NdNAH95q0Tv0a0GnjiyiKQL6gnSMHg7JAQfCpR4d2r9vQPdvvD9z0NhJf5zgoxdDpsgdTnEB4vIqKTs19/PIFq9Vr1uq0BTDBfeD5+UDoS0bo7XbT8hs6RlbubqBLctRoUi7lO/nr9Q4P7SzY2IenoRK0D7N9jEghiZJLqOJxbfeP77t7BmhtEMGRIjgTINliRUmxXCxHZJS8HfSaEnP44U89sl/54i/aSjtr5/DGUwLQnTqurKOcPxgH32Qc3PfnfYkrK1am4+pdRofJRJT1WvuSS/r34nh/124rK8mkXz/52hw/HlNmnWc6SSfPJz0hTCf4+L0kz0kKKskEFJ/MTYntpk4uPnjczn/ixTJUvrM6vOQx0n/m7wR6AR8iEeR09pcNDSPOWKxXaE0HKISzwBrtA3VVoDfdKXoZOREzqljbMgjE09suJjYZ4YAwtx2Cr9W6HT5414mws8Aq7O9qTb2OHiC5FgBeKdlqeG4fff2PZe3Tv5pasAICvrKDesHmMzoBE+RaHcrK0X884NAJqMjLFd/LucCtk5xZ4peqJLvYjoYdTEFoTblDrzc2n00VeCfTtZ0OZtIRnIRzq0HKhtcFgi4Pb4nAurVXyIVV2JcURIrGuQBUJoERLIhGh/Dr0AksajsvmSXGmO6H5jtG5J/a7a74goBXOC9mohJWXkNPyCnwNzDERcsQt4NC3gazpX1wObFm+9A6J/fszTd6dvnNr2tEVKiWLewTEKt2ctSSNY32b9GYUlaZEYCG+2gnKD3h3zvXSCHTi5xIXcX3c64Ow05X/Dsc4yOUYPzw0Smg4IEuJiCFyQy0oCtkPD996SPkYGrT5VI7Kq75+WBun37zgT07v5CTAR0/tJEHB029161t7PH9nr/vYGaVogNTeE2Nrw0g0taCcKXO8HI4s5/6iR9UMhgNRrbeLuzpeWBn/ZX2plx87QSxxQE/GYlNc73owklCkLdns4kUdgBwsLtdLnEncGNb+IGSkquUHMQkSTe30BEqs8jOcWWf//QbdtiB1A8JO7RgPNaxQIHSWbJznINcXdItOuCo225oZwcVpt3rWKFU0Y6Z+zGcr3XdcIFAsuyNw44E0aU1CYpTKimRdJuu19IKuaq6uXWpbct13kbjOeKlEaXBqQ3LjRduyP3VGg29R3Wv7Ne3gFtwV6dD9F0eIg4UjXR6AjEVC6LP3Ot27Ne++DNWajRkFSZtGYFVfA8KuIfjUjQ7whfUZjRCjyJvcqSZFZxvmppljebSCSErGSXj9r6OKqtbu2mydltHdtcEnBXLs5JhMlHFz23WOSTz1r4En3xfn+jsPvEPicR0W9eWzqLxz2ddwPSx4uye9Rr7PgBZ+Ygr5ZyerItIl0bHwS4DWS5ADwRkeDN0duxEXNvOEX8xqZnfAwmJBBhw/nAyUmU4HV1Yvt62o4dv++hS1h4Vax6ceKkcdQgch5Fp+OqpPfnWl+2qf2nhbG3jGa+Rs3ouZ4PxRMtvUHO79dzyGI8StHFgHo+VMJW8zBVHeK9hiGnmwvIlLHXijmSthxdzWhLsBv7WfK7dRn+ysldDukcTLB5wA7yrVi1vpZx3KeMZyEsW/q68jx8dCHiABpTYkMdFDYjAKVVU8jcbmYl2WnWJaxOiGQFxbRvNljWbdQVE+HhU/nTOdNCFUsE6zaYqecHAZbxq4vh9dB5Y8/iBPfrsj9jk2ftWCy/s+bNnIg7Xqw3r9toyJIVqIGcEKn4EpYlq7OzUDvCZRCCVqBgQdTyyllEyjBfcWkx5VakRXORar1F4JAhNccHnzoQA3hk7NbhxgCReXTKm3MgLbhQudI/RCF2N5vbo/pEKq6dnaGT6Uh3ydaPOmG5ljx8cakSIPiX5Si7yGhGXpddIZzSekjggwe/s8595LMWP6Rgi+UzyV0/PptqtkowoKgAuQR8R6AYhgyodHftV3wGv1jhiFITKJHHxUxR6dHc8AxQe7MdI4FwP+ePlikYjD3CE7vBvfPq+Onw+XyqhYDwSEpkRInQHIP2gUhlL89wh/t3BYosdXbViy83CLhi5g21BmYdd4nwh+yg8/NrVirqvcAYSlVEqScy7O5RjJsucLbclOxvubJOv2PFhzy6uJraNdGTVCbJDRGpM3blPXCTWzefGc624gaAzVCEQvt1I+suVVdgzx56Yh52O/eav/qwdvXFs+aJL3XFteDZdGWonsQHoNS496DEgxg0kO41kfMzqYG76Xlbyyupa9h1jX6JKNiHp80snkazmI/l6N3WA+343K25nvW7yOqaTalaiTDdp8XOvMfOXvvSlXSzrlR4xZlUX+5JL+s3vu/j73mT6Q013hjddnHSiJKZBNOeGp7zf5VxlRVQDqYy4oK2q+c1GYBAeyC0PK4t0lO4Xc1sEfZtOR7L2GV28tHW+aAf3HuoBgaIAChDtTB6emHCD2O0yGNvo1RN7/t2/tGAyVfALZgt5vjFmYiFPLd4WbnzuKhgqRtc2GU8sB+GW4AfqS5JmBQtnM9dyFJfQUXtUpUDyoSzISHKxsHA60y7parK2y2Au2DWQcQJsp5q3OoCGgrt3n48Je04UX65Z6Ofkcg5qlLFqhTFW2RfzBNWq/HlydnLQ1h6H5CL/tHzZapWqtEHb9brg5t4pUQ0zpttatQL/iRFmTXBt+E0M0YDLnwVry7Xu2Vuf/xFbvfyWnf3ln9h73/zIescn9tm337SDg46PUqOOjqBOIpF6flRk8D7cC5Aa3M85dj+Ib3j9Pd5X6WcApQAMcn6f7sFIoJmR3hZZsCXmpHRoS/Hp2Kn1h2PRImbzhV1M4Daazdc4v4cC4NDRsKflc2MfjJcfhQ6T4bceHikZkTwpFMbTsTqiXqOlDhn9U8bJUEbmq529+/ihPb7ftslwIreB531snvDFW0lLsgjqUXTBglChJK1S0V0G4MhBa6EDYizJdfCRmwOq9LxHoz08B+Ftci/hoUhxAoiGn2HX+Lk372uHCSdUTu3hzMZKeO7PRzc4X6GikrN6vWnNTsO5r/BCl0sbBaGtt36fzyROvdEuE/FrTF9xZWAvB5CJ/aZ/IMjCFe1ysrL+1Gy6Kttix06uYL1OwzA5nkzx5ou8DQHcaH/IPh/tO9Raqtao84xAP3C9zdli5i4oxbJEnlvifbruqttG+bj+F376x+2nfuZvyfaKhCYqS7Sbi1/Dx5gRz3bjE55kPErHrbs0DukEsa9puEtnc1MiTSaCZCLZ12TclmyyXivdkKSTV7ojuynn3JTcso6b/vlb0ZjpBJjVRaWrmPjvN1UVWV1kVsLMyvbJG2hf1STyuEArVPRUrL43cBoW452aa+wB618sdLPTPZVQUWckOZ/ZOhjZZNLXaW2BoC8WVuscWLXekBoFCQ+wCw9Yq9NTEF+hvDLu29PvfMMuX32ocSFgE7oCYPugwc76oQMJ8niR8YA4vwvgiRywAbFIdcQrRYkZIyJM11diCe+VJdSDSq2m3QjVNKO/GSPYXN4uxiu7wrgVGsYKxN1WvDjkvXzCuLPTgSuFgM2jwwrXENY9ITDWlH6nkhljroIVGNugBnLQtqpg5wQaxpElJbODgyPRCjRii7zW5HSeI6ChhQjogmDpZF7i7HJDd7Sy4bpkraOO1cKBvfen79mrycJ+8J037FOPjmXg6RW5m7UCixcgBU6czNQc5s6+zonViS4u7rjFWWC05wFcAZqxZ+ScHj/4wPgZV8kxIhyrEDJzOxuIz/x/PJ3q2qNhKaNccdxM74NE++bDEwknYwYKKRkdUJm5rlb26EHXDpo1uQVwziAzR5OJHfe6oneMZjObLtwXcGNFe3hyYJ95o2Oj8VT3H7SD/mRpwcK96ypFR2RCB1jhTYerBe24ZL08mSEGLV9CfAz5PLUT9r0zo006SKgd42kgzUwmDnSBdPf87g++9cDeudcTKpnCgDE072UyGXvSRjOSexWeq9DJoFdDAbiUBFkVIC6eB3k7tWm4tXq5YN2mq/KQtEkkgKsAP9XrRXVj3IWo+bwKTAm+UILeQMIEpZmzbheNS4qNCHzDZ7dys2I9s3Lq4HxbGj9zz5fKIJF3buO1RJkFqoKPNtFdBdhCLOAQ3VbDfu+3f8VaR4fqXl9r/bqQBaNQkl1MS+A1+Zm0OWu628iKl3cJ8vuS0L4kcFOiu0viuO24N3Vit+WA+HfTsXzfOe/LA3c5h+vrnd7ZpRPOvmS3L8nc9MEmK4msi3FTctx3EZKVUvL3BTUXYi/iUEUIPNER2JGUHSXGYyG+DITVCKTgC+zQdivGmENbzCcCuKw2K6s1e1ZANqhaU7D33qgg3TxGcxsSzqhv3/zKn9pwfGWNWtFy8PX4SYiss4UFy63VKjnLS26CLsVV+FdAxBcLSXGxY1ksGJvEbtxrm01DPbSSPWNsRFVdLFlPI8Wl6AureWjT1dYG4dpe9dHRdC4VIsM9eFc5U3BkZPVyMLdyoayxFcFqAp8MybAcorvOqyOg8meMWhEHBkp+3G0IyLNZrhXQWPBD5qU7ADSAizvC0DuEgCXgWxbfCc4URGtQiOxLROBGJYbAOXZZJsQAZuO51RtN6x2gxFJTtyKtS5RW6Ejkiec7Ke1ZiJgUBLRljE+FJEWv0kdLQh8KfIJ3HUoqXvnzR4n4glRf+0gTbgJ7LOlDTsc6FuAPgvc4IMFNrT8ealwMny5YArn3RgS6wRLHgJMDBXlMT3e5ghXzWzvutSNpNbPHx10lEd4DO9rJNLSDTt3q5bKdDycaHaJgw7voNOv2Q2/jHh6I6/fhy7GNZ0sbz9dSyjlq41bvfnx01Owh2cnN5xsBeSjopPEagZ7irlt0AY0yGcFuZF01Xy003qWrpDgDebstlOynf/ixVQobvR5JiU6I+wfFnuk8lHUPgB06O1xAVBw1WtqRMdHYFYoqBgbj0Kbhyo46Nan5MFJn5yfA1WptnVZN0nJI2XHPrkEFbyv25GolQ2EAN6sVRY07LBwctmwcUHiwa6SL83G2QKeRcOCCohcRhCqri5IroVC+lAGoeScYxxD+36jXrdFoqKhjZP33fuIL9su/+nMCfbk0mE8A4vgX/5nYwX90hiTMeNeU/Nl0F3NTwZ9OBjclgayEEU/G4pibjpN36YRu6uTu2v3d1sl+P8kqbrRuOvebrpvGmFkjwvTFvamqyHpD6Vb++xmRZn2wWa+RfGOf/GB8F8dNzrjPkx5E0LUSEjsScX4iCSVVlSQVkHwiqfuyWR5z86kI6kiBEUgMSDg8va1rNnKDHz58Swoe46szy21XNjy/sPe/9lXrTwJJN719VBHSDZjzaDK3FcTn3cYaJYizDl9mfAMyjz1Ks1VVkIXjw1e5ynjHO1M6DWk7brEDwlevajlQoCRMQeZxOthoF/f8fKxuBnRipZyzttyrN9aqAkdfiHbAdXD/sbxNCZLsXEDnQaAtUqmS9HJK2lw4fMKOOt7NSi2mVJFIL+NUeFhU56Awuf5SvM9BxK1oLObSYZiuRjy4FTuxteDdJDyoInzJxVoqGRWrVZx3qA4yMu10xYpY6ivv0lwRLAVpqJiGQmfi5YwjdeVwDXAp4lhyTBKK3rFkqfyz5+cYgZPQ2EXBRYOaMRiObYDdz2QsSgLj6AkdmMbNOVts8jZdLaTB+PD40E5f9UXuZyzHOQm0s9vaO/dB8eJD58IA2DAddZsCc1xNUEcp2ssLHAXy1mi07Ec/+4YtFgT1qX3zo0vbqBMnUG+s06qq0KnIumitYsUVVRxFSCKBnM2ougjASMhV+HWexJe09Iz14TxSGOGmPl9Ys4b90Mz+xufesUcHFXkEO4AjLxJ8PL5kZzcJkNcLpEmq6wz9o+CmtO6kUdKodrMFCZyzWRiINlMtRNJkOZcMY2CB3BzPHQOGQZizcZiz/ox9Mp9/Rd2ZnJggtZedBxiEa91bMVCNIkf2XdGEgSKTZ4n7EjsgPlP3ZeReiVVbvHOj0GVkCYVGJPJi0X73H/1n9sa7b0k4PXaBipNJMi4xAqaYdvCLf8Vx83VX+Dq6xf+WLNL3Fe/JmJhOEHdNKFkJ76bOKh1f79qM3LULSzZG30/Si3923/lkfV/fi0nl+zJi1i+mL25WIrwpgXLM9IefToa3tez7/j1+XZIbZRggg3i+zk6LYFhQtbu2Mq7jBDc9oCzqsW9hLOUdBKNMHrxw3Lf5bKSwWag1JK1ERwD4gqCHqWutUrHZsG+TwYW9fPqxPXvxVHJSaEm+87Bhm0VowXRpl0JOOqKytGNpjgILDuczBW0CDyoXODPwZzpTCL6b5VadnAM7HKASk6BXi7W1avAFVxbir7c1jTCfneNSzbgKs0x3F8/nt9YqF+1qurRpKCilLda+c8EOKDbIITBAWWAfxPlAT6BROuy07LDdcv1IdRNIeJWs1axZp9Xw3QaAFGgV5bK0MAHRAJSgA3tN/Gc0C2AiFLqP8R/yUVLCgRe/AwGKx5pSlQoTSX+J2OvgJN4XRHsANbJcigAh8b0ETF73WiQ+7PqGmm1pf8abo7jwe2lr6zmC4iRAqCvItbmEHLwq9lcX/UsbjCbaq6FPetEfewfGWGzFaLgg8jbQ/6Ojngj3z09f2TrnyjMkk2IpZ28/ODZA89jvzLGgknxX7dq9HIulj18FVisWrNNq2ufeuW+5AkavY/vmxxe6VrgeAOBp1ykm3MYGLzgplezwgyM5oSdJV7x2U9c8gBNXjqHTpVmRIMNmZy2MjYt5Ox+PnZO6oEM9tB/+1D3uNMvxy1GXDCiExCf+3Hxpg8FAHTqdXbFYs0B+iHkBqpAFm2/Y0wG0MptG0wkk6ypllutrSZeRRAC1eIJa21WwsVfjnE0WJb3PQqGiHR9cSp5tJasy3LiGXV6hKUsR5XqrQuyqw3O6D8WhEiEIWwHVXNeW79HhqSCOsom0OgvsQvNKvHTmX/iBx/YPf+Mf2BxdzmgV8slk5+4rr6kI0d4vkfCymofrIizRKWZ1L1mJLpkokr+z7/vp5LuvG0x3gunuLp2Y00kqnSDT5x5ft/j7d01yt/3cbYn4OtldB4cIyh//YjKhpJPLvm4u+aL7Emj6wqdfL/1B7Kt29n1gHN9JpD52kRSV3MqdNMueyzXu4CIxrljK8oNKmp/3JXNeJHPQYQjRTsdXNp+NrXf8hipXvPLmwUS0BSx/2M0Bahmfn9vXv/YVu7g6l4hzr1W1g0bBSra1y2FgkwXeXgUrgsDczFXNwtujwlcwKTC2RALLkXUEeqEW50vxpTq9jh7gePwi0ivjrkZde8XRBJPRsr0aTO1FP3SprwJqFzkFWIAqWAtdBmhxukzXcofqPCM4AuVW1jBSl8kzIoxALVAQ8k4mx5yV/Sb7DqS86hWg7mVZ8KBzqeRaYi9X0uiJa+P2Li4CHOtLEnC49iQckly71VRSk5NCtPMjCIqPKMcB79Kc8+QoTMmLqTnxYMwuhdf3EbWPnSQhpzJbglQikytgcm05J+1EfXwbOyAs5qGFi0DdJrsjuuPhZGSvLq9sOB5r9DecTL1A2ORsDvweRKS6STfLffvhfbscDuysH9iBunXnUL754Mi6tZINpnONMfF6wzKHQM0Ob5sr28enIyVNdqWffnwidOI0mNh73z2TkAI6oVy3wo4RdV4OCuy5Yr6m5ENFTfAEIO5hsSSBcN4TgBlJo+UL8gqsVRvSLh2hUJKj4KrYD3/uTes1Sxpf+4TEOxW6cNCLIIW5vpPR2KbLuS02JVvviupMg+Vc4+0x4Bi0QleOKp6vUPQpiU7RahUtv1mpqIIuoUkz+3XL2TeezW2Xa+iaevcdFSbaD7pbAwOCdrtm4ymI34izJY1agC3e/bu9l98PTCDoIDkWn/0kGGuHzM5OKjrR7k8IUrkyNKQ7m99t7bd+7RftIxwHngAAIABJREFU81/4nEBAyUI9/jNjfZ5JaAhpkEoy3sXdXjLYJxPAvqB+UweWPn46sWb9Pas7TCe6dOLNSlxZiTh+j1mJcN+ELv39dJJN55+burr09bjOL4wxb/oA9l2UfckuXa1k/X3fxUi3tTe13cljpG8EPfA7ACpeYYLaEm9u6T5khTJItbqq/ngUSZAFjRUHu7gSpNNbrWa2Bphw8dLKjbZV2y0rV5qWX61sNLzUiI4RCyO6j7/5TfvjL/8HARwIfG8eN61dEtZSu5nlBj7Txkr5teVWmHZ6MGI86WMi3ym6anykyhApqQRBIHCAhKCjn51MAiWIJmoTc5b/JL+iXY1DezGYuuSSHNHdEge5MJRNLsZLSU6hgYnl0ZQORQESXl0kC6YElROCU/SCStGODrpWye00di0UXZC3VcONoChEplTwaSvwMqOzKwM+8ADhyc53qNAlGIFpn9KoSagYR2wFD4/UvucEQAPaTUVA1F2I1+Q/o3uGSl5jTT++/24kos/fMf+EOKwdlRPhi/mygEB6FRKdgqCPgneCqq8kXr0BtMPfN2sBSU7Pz2XkCsl8DKAIInW4VqEQzHdWQGM0CpyH3ZZsZJ68uLA6u9stnQHyW217dNy2QTCx6RSuWEGedxC42QuudgV7cjaxMmLO+Zx94bOPNCHA+PXpq7FMiDkvLkezVpQYszoV72vkGFGNXCRI5AAxuE5rPN0E53dUpDfHOM7nbbEB4QlFhKKjbo/uH9uDo6pI9YVIdYZOnXsQNLAEtVc77WIv+ld2OWI8T4fmSM7NDuPYpV0NZhIhIEHD4eQzbVXMeu2q5Q3qDAAmnyDwXumoXvTX9vGV692CDGWViioKsl/+OVGpAjRbyxwXZKoXSe61x+/ECURei5HCEYWkvBW5X4oFG40An9HdIVhedrK9/PO4RiVxFP3f8vYDb79hv/c7/6XtKv5z6Q4nTnYcJ9n1pX8umRzS06/bupN0nM5KRsljZr12VjLNmpLdJdlkJdnvpwNLN0ZZCW9frki+dvI10845n8gTcbLbl/CyqoJ92TlrLp38QOKZevqY+zrJ2yqJ9Bt+/aE5eVaTqkg0WdJPdBKgvKKOAAmg1SpUhVrFNTma4XNcWfYAIMmZzcNABOrwElfqsZU7Xas3e7JPmVycWbiY2vEb74if9+f/7x/bBx9817lHu529/aBueQKG7F7YT21sMl9bu5q3HPsj7VDWAqZck2hFWsXM021Z9HAWCvI8YyQjvk+UFFBiqaEgXy5ZCNGX811u7Hw0s4tJqCCKiLDGdrmc9RruXTacrkVepjMBkAESUwAPOl8ZbNLJwXMruSUQibJWsoNe13KRgC4JHoksukp89byDKyjY8fMCqyA6LWUYdmGuWSJh65V7lFGANxstq1Vr3s1RgOQcQauEH30WLgLgY0miPEFP+iGM6+Rj6OM7vhhDxZJxnvMcxh5XrhpjRuRzv+85Du/fO4Yt4AgSnPa3K90fXPPJdGpPX77UuHC2XFkQzoW4hBvHjtSBR3xmayEcIXa3mi0lFX7Xg2hBkmFvnnRsFk6kdEPiwtEdZCXGu4s1zgdzJTKemc88PrR2rWLn/Svrj+c2XcDLLFqnVrQZxdgGfOJWY0h3/XCKAVGe+x0Qiu4h6oFozMz3GFWS2BilUuzAlex1exINePeNnuS72EfCD0RIYSFaQkTk5z5bLGyb39kwWNuz89DC9coeHLVss8kLLXo5AoRTEuCG+xdQFqwCdsbFwkquDALVUAzluAZl60/W9uGrhegFvC8EnbdbbhxGtyvXk2XqEvE3m008K9mVFWS/JfkyuVq4r+Vrg97Xe184hnwO+CuCcKbQcosp+HKvhRzYzeM0ojHobmu/8vd/3H7uF/+eKEhMXoRojfZycYEaG7kmY2T853Tc3DeZyko++5qGdPK8Kdmkk2k6oX0/x4p/Nvl6yWYlGfdvS2rpOJ+Vc9Lfu63Ty0zqMUAl+cbvMqLMSmIcI8nZ2zeO5PtZGXhftk5XQPuS5SerAJeQYowh+gFamZu1xoXxAjkeN2j8ECUUKSnAQ7oeaRH4llYqlG02OLery+eWq1SsXKppH0GCGQ/6du/tT9kqCO0P/93/LtUNxIIfHnas28zbKJhaUZ5w7g4An61ewJjUrUcY5YkHBORfnD3MOAHTuGMAgYYucTyCelByYVoI58uFAmWxQuCr2WTIWKakXSFdXRAp6YtGBgcoj9UMslBbBevBFIAIVbPZQqLIHhABSgiIUMzL7BOaAYml26rKnodlD10SDs4QhxskRAjySmh5KeATcDlvxsTePSOO7edAW0DiRycRfmO5wLiT33dknKt4MI58TdQV0CL64IvYtORdnR9Xa47nFBP/AafjOT1D91mUVN0pwXl4JEN98e84M2gH5SNNPg/AN46wc/oG2qKIPj95/lzwfAL7aDK1NQTrcGHTBdfQ1UNAsQ4nDvIAxUqHx5iRsSdfx4cH9ta9js0XM6EQA9EXKEQq1g8CjeVe9pdWR7C4WbF33ziQ1NjZeV+0FVxcMYLFG3GxWgg9edCsKHkwnsT6x4nULlbAPtq72aKoDehw8pkwqgOotFjlrN7uaLwOAOkH3r5n5SKjSwrGrbzt2GFyv5WqDQvGgRITWNrLwcSmy5I9u0S7NSdUKdy4pxcTy+VKVsyXpB7EZ1IsrO24UbScxrlba5S55u4wUdH+fGdff4YHY0HUhMUCII1ZsQIntqjn10EgAED4vaVoEp4E4brhC+l7XX4O1C0ja4obnnXfxfs4U0C17dpenZ1ard5QR8v1oDOjE8bxgj9LnF1UhJzt1gv7Wz/0KfvHv/1FUZDCmX9uySJbEmcJsYu4y8sK1ul4l9XZpKdbN/39LkkimTSzYv6+zi8reWUluqz3FP9c/P99zVLyd5Ovl06G+65B8vh7k90nk8RrBFH8/eT/kyeRrl7ipXX6Itz1Q8j6uXS1cNOx0j/7iYRKpwB3Cg+4+UzdhHhe8pBzUIUbV0ZoqsjeBg4eY5NqpW6z8cAuzj7wMds6JzFoFBSGZ+dW7jbt8uW5/T9/9O+lSMKDdq/n8352NjiRd2ugMF0VhdGai/HmbDELI5FZOEcVoQCx46EroiMTHxBiejD1MSEAmzXgDsR1i+qgmrWqTYKJAt3Z5chGi40NZqG1yq8dD9irsd+Zouu43dlg7PB1VC/4T58zwSCyZeFnm3X32yNInHRbCoYyVC2WrNM50t+pzuXDRwchZF/VOzIZc0a7NIAe0cjQkXBlBTg4VnSEGqutNwpCJMI48RFkpE0o5rSPK7lmUk0BgyREZcTpJ1mT/CIXA09ysUCv01D8nvWEyjX1rs55Wu5e7n9gTEsRhFq/ZKiWaxsMR/bs5amC82wxt2EQiIZCcQHtgILBmZzwFf34YEdajbpg9eMJephOou40yxLShpgOxYRn5rCLk3lg/VFor8YUFHl7dNiw+wd1AYBeXY7ULd076dqL04HlSkW3ZsKdHOPXEko2JIm5iiAoCE6096eG+1uNcRFkLCNKxrMF20hdZWH3j4/trYdt69UBbbj5ak42EaiFLMSPBIDDaBAqDnvK977zwjoH95Twzy8n9uYbJ7rOr4Zza1Qb2vlC94PEzS64Xt7Zeh7IiLaQ4/PgnmOXt5M7SD90gr8I+VxDqPelqpDSSowgNSPRA/Ck2o/SebJ7K6Au5GhfOrT5DOpNXsbHfJ/P3hGXFHJeNL48farxd7XW0qif+5L/eB0mBm5O6+avFCa79c4++849+/3f/4fWOTwS8EZ3VGTjk46Jt3V1++LZbYkvmbTiY9w0Bk12Qvs6rXjykZ7A3XTc9LHS55JsgJJ2PelklozdN3Wn6WSdzE23drXJMWY6s+5rp7Pa1X1JKetN3OWDTCfY9E1x2wfLz8cX19UiXFmB7mUWjPVvrU5HTgh6ICLwA8mPXRO8OQUIeDiUpXpglza6eCHidrPTE7+q3qjafDiyIBjYt7/9wj7++DtWso0Cz8Ojmo3GoV1O5nbcrVu1yMOyVbCkWwRMQbBe43AQjZ4ITuNhYCsclRFTZvEeS15FCiD8jGSdouDdqFWE9JPg7y5np5cTm6031p/M7aBOIne1ikYZ6D97upWFc0ZmG2NChHoKiDeBYRCMFlmZsVPBmhDWt+xE8nYfdfoy6jLoCbas2z2QpJSsf8ogLkvqiOgkRDGIFEmUnLiAcNkQ2y44MZlIx/4QpCZjNcbASlb8/IZxpidfCgT2VD66dKJ9/GDqyNfjzaKARgRn3fjsgUiGEf2ELp/k5jqGzs3TeDOiJhD8XVDatUjjkRjH4ryvrq7s6YsXKpgwxx0BJskXpKwymKwswLC1jOYoEtG8Db/vCJZvvnFojULRzvoD7f+Oel2738PrcCKjXMCOWAChXjMczezlZWgBThBHTXtw3BSdYRiEtkQOe7kWmbtUwcljLUNSTHSR9YJXJjDWaqfPlHuFUT4cUQkhA1qp1HR/QUKH99YfLezNR/fsR959YLVKdM1Ez4BysVTnCeEa3hnPiug52631p0t7cg55nCEqTuZLe+fNExtM5uqeoRpwT6LLyr3aqxcFeoIGI5IjpsmUF7uiOuGz4cJ2eVfY0f2tyYw7DPAa8USIZIfOLMlPJsfLuRUrNYf9092pg8uJ7kPiZxQJPEtUDOl9wgUtaCc3Gl5Zv39pzdahtGrZ6fE6MWKT+4Hfx5ZoS0GoQcLOHh117Pf/2W/Yw8fvSO+Tr2zgymtOXrLzSMbWOFGmg3Uck/Z9PyvhJeNkVvyOv5fuspJd3r4EnNXE3JaYkjnlpmnebV1ZurtLNmh3TZTi2d2UWG5KeH+djm1fC5v+wNOvm/V7t1VFXEAuMA87OxkedIndblc2Go9kCYKNisaY8pEr6gGhokWpJHYgh6bAzmizCm18dSEFhlIVCaiirTYLg750+t1v2H987wMLVxNrlhDX3dlJsySuG+iybrOs6hsYuPYoAGZQ/wBlpjGqG0qSIK6GGGCiqcjokz3CzsLFSmMWyS/J3sirThIZozICPDsUdn2n/alt8nlRHRpysl7Llw/fslLBR5ijAAHsnASMwYnIb1MITGDr7l5N9V0rMRJbyvrk/mFXXR7n0+kcWKsOr47dHjkWekPFcltg4hHkXUkEdKvvnpR0OG952bHIpwusRNQPktDKNhFXic/N+WJOE6CLIRh5QHFrGmljMhKPx0ZKLpCU+b6grT6mFCzcndQJgvrS7eD7v/g+0Sg0Snz8PPcK58DnBU1iOLiyj58+0S4JlX+0MfkESRzD0cqGc8xG4WpuFPAP8fxrVNWls5O612kI3AIhHHWOdx92bBSg5IEocs469Yo6J7rsF+eBjcONvXW/bYftsjUbFQGcZoCK5iv9Pp83rt2bdegoYq6Nup8IpKF9tbsdxMGEIg5lFY6zJsPmypJ/u3dQtWYDn8GiJg04VHD8YDoTLYExNHtMxuST8cwmWCAVKvbkVWDBbGvHJ4denFjOnp7NpIICMlG6rUXTZKOwXogXCGl8OJ6KWgLv1PJlW5I8xzPLlzq+OwOEpQTin3kcD3w3Bs2DPSIqPkudp+5vurs8xsyuX8lzzJ77GuQUoYzF6WOnjPP41uz58w+0H6/W2pHDQV5FU7VcscUcB4WdOmHG51h9MY0I5yt7eHRg/+pf/BN78Nab2uNSKCYTXrrLSyeidHNxUzzd10wkk1Ty9dLNQFY3t69hyEqucXF5UzK9qXtMJqe/Tt5Id4I3xf59CfgTyW5ftk9+KOkMnKw+sgAo+5JU1sXPegPpCmhfNbOviom7Hz83f+gR98VpeBbOBJ3XSGsL8RqRW9fK5CFDDZ2KeLNAGSFvwWhg83BqjXbXgmHfOgcnrktZ2NrZN79mf/aV92wUzu2wU7U2o8ztzl5cTqSCAamWPUW35LqUjEQIxARSEKKNqptLAvM+G47VUUHqdmFi074HGxSQa9AL5JZeqcopmsSkjhHB6nBhL/szh2LbzqXB2N3kvQMjQIwmS5uEqqnFD9vuUHumNgeJibCzWa2M8SbdGpyrhZ0cHNhxF5koJKNKdnxwZBVGQYBZNKmEF+ejJvaTPlbKC+ChToqDQl7fbN28k71e1KWxZ5KMF51r1K1q5LZ1IWW6vSLmm+zcFFCiOyX+P2O1SCbMkXdFH3NGAtGAUZIjFBVWXG3N0HwCoOuVEIuORaKJ4CQ97dyuXtmL01MLF06En4Qr8bYoTMIF8mtTqcQIAMg4t1zR+A6ELF1lt44eKBEcJZCVffYtxmBTW6/47LZylCcZQvYehhu7HMztwUHN7h/WtZtCnuzVYC5lGXRL6Wj0vjSORQLMO37X8ebau8MDyjTacDKe2zE6xSqqoZE9ajiM1zk+u1+KPXZadOgINeNiARiKpMEzMJ3P7OPTsfZ+xVLDTgdbG4ZrO+nUNbofsr8MclaVvqXbKTHmpkCrF3mPWA4tbDJHm9L1Nyu1ll0OpupWi4WaVblOQtsybnYBgjiJxL6PIKyV7BjFLjHWZbfHtee+8/1cHBPY0zsa2BOnwCyo8VBsVet2fnVq03HfWq1Ddx2XqaQXYvBEsfzhPigiysCbQhLNmFKs7TNvP7J/86/+qdXaHe360t1dHOduSnz7kmA6HmYlvKxuK90FZU3Sbks4WYnw++m+0h3kba8X//u+BJxMdvsasHT+SiZYHTc9xtxXQey78Dd9UMlEuO+Duqlju609TR8/64LGVXvSJUGLbjzuok5PyLUoYChISk/Ryct0E/PpRGMXOhP0K2vtlq1wJC+XrFFtyk377Dtfsz//i7+w06uZvfWwJdRZfxxKSaJRKtj5GGWNnPWUBNELdAsiBJ6pRNnP8fDOgpn4V712Dc9lgQzgKAWLtfW6bZHhhcCULUnZcptl5FDtMP5X/ZEI4xt2iiXHHLpixFbq+zyuZ4OZFD9IolPt6tySJbb04XKg5QjCki4K7cz7xwfi5xEEG622dVsddZScM0Er6pciF+y8ui7BvjUKRrUE+gFdHxZIVVXQ6BRSDUsxQ91ntPGiqleHhs2LM0gKFap9R2cKYiKvMy3ZNOrUiJogrw4V6RcfU3rQ8/PwYse7PMZV+h6dof7k8mJ6jWhsTCAlTXAufO6X52c2ECJyqgIFB3CSFK4Iq23ezoYzCRRD0xhNQzkb4BzeazdVQLCLnC3p6moK4I/vdayINNZ6K3J9q1rVLpDP5bQfWAsrqg0IR9wiilLkCeYOcNEYfINjeUT41goTUAlUjoa6S+4vdcj8ZwUnlDNJYKTHKLlasgedsjhutRa/w7G8IGQfXGs01WGRYEATownKSP5sQDFYsk6jbaNF3sbzjTUqZvP51oYz7seSujYBZLiCeMwt53bYYu+1shmTjaWz3eBlVmptuxpMbUUCy8H7c0cS7Vu9BHSx7ih5epfhoDJNOdTJAlKpSOxBezsZJUfiC3gSzkMrlirioNIBa4rBpIPubRXaq7MXOu8Ke8ZChMCUwIOLQ8MrBchEQbcMUS7CgX5i+XzFfv5vf8H+6e//llwf4v1dHIviGBVPruIAvC/4p+NkVpeVPvZNXVycJJLnkdWlpeN4+nX3dYa3Jdb068evfVPszkpayWS379rtS/zXBQcKKukf2vdiWRfktvFi1oeXlfjSHVxWK5rV5d2lYojlv+LOk6U73VtMOhbsP3KyjgENLOjZc0mkebWwcrWmh0vwf+DIAE3CmR0+eMMGL57Zx1/7E3vx8qkg/b1mQbuQQbBQl8d4jO8/bJesnF8pYRD4CCjshhhH0iERGF71x6ouW1WAJTuNS4C381CSEAG3oJjCSKVUylmRh56HOvK+e9GfysmZgImqCklGgc+21us2bLlY2Vl/qq5MyvqbSDWfbkxTsJwCEGg7xpOM3xrVuj046lputRQKtXd0Yg1cEGTDEu3QIi6dxHGjYOKFAx3d2js2qaowOnbvMIAEIjzDEYvc0EGNug8h+ybIvhGaMgp2IkHgWB6NbuPOXfeLrH2QMCOlA6JwRRTg9jFUk5+Lq2+SGOOvmLcoUYEI0qlCCAkzp3SpKBn1L+3q4sKG05kFaKBSsPCp7fJSD4FwjCAz53feD1xBH0Ft+QF6xxzod0yuFg+PWnbQqqhLpANSFwGilc5uMrcZhcg2Z28/bFqrUrFRuLStOpOKxuFotjqJPHJvZ99aqmr/NxmPlfjr9YamCqPp0pZyZUeMfC0x6s+82fMRY73leqsbJNKWGu3CmaQQkMhxsWD90cguhoENg51NF4y+8/bG/Y4tVmheLoRYnAR0ukxInDITBEshUgt5+iA4cAuNYBkJct25/5Fr3RYY9a4tDPyaqTPnfizBs4u61sRnw7PDqJ2CVHy/DahZfCArfuy8Txj0OZMwUY4Jp74DLFXlMkIyFAAs7/SY84szKdQgjFCuOKIUKTz9O3tlxLHDUKNNdtZcI4oaxpcQ/v/5b/+a/d2f/QmbTOdKonFSy+ro0t/L6maSySCd3LIaj3QySDcK+7q7dJeUfN27dHfp308nxbvE55uSV9Z1uO2Y+87he3Z2WZXEvrYxWaWkE+S+ixifaLolzroB7nIT3CXZ+ujjtcyUHo61K54zPuMYPIhrFt1FUIJ1R+mtEV8e+Yiz1hBCjfEhEmF0etPh0NonxxacvrC/+JMv2Zz9y5ZEgfjyzs4HgR52RkgEnMNGwQrbueWjYD6eBBp9MJ4kIM6CiQ2nK2vzwEnrcmWzcG1bXL4rZZFoSaLylyu7EzhuBnyRBAgep8PQLscopxSsBhIONOmO0SE7uJJNpkslXjQKpwvn1rEnhLSrkSQUibL7m2H2SjZrtUAENoXC7Da7dnB4aDWUOXIo1TMSYje0cscI7eYcvRlXs3JfzzFadNmvcqmqel1WM6LW+Wj3miRO3gJpGR/jem7p6FWX2iApu+akhJ953YQIsGgnQpcyvmN86KoZPsD0Y0s7laWNuGkOBNKxlHh3Eub2cSaj5I0Fk6H1L1+pe57MZu5WTsIsVQRDp8gYzLaiC0A6H01XGiML4apk5+fNvUEERp3kBx51LMDJPXIdZzfL+aKjejYMrdGs2ZsHJauUyuLX6XMqV20xn0bK+05ilscjgbxclP0OEmBwF4eTmRIsfx9ONwJbHHXr9pk3utrPoq2KUgidJb/HfpVdNtcPlwdG+f3xxM6HM3vyYmy5UsPCpUkIoFzcyppnEKCpahbM2On5eHAyI6nvrNuEerKx6Wyl3ZoKLr1/PnNk2Sh0Ki5ftkQflmfQCzsX/XZov/MGow5e6kiMSN0pnP03/pMUr1wbOjQQlTFVxX3tkCqDDuG0A5599nR6v5WKjccDGw6vdK6oI4l2UCj7nlfXhK7RubfqfGehddodW6wX8iR8++TY/od/88+t1mnoHnJaq597VsLL6vCy1kBZMTb9vbvEwHTcva0jy2o27pJk0g1ROglndYjJc7spuSUL1X2dZ1bjdt3Z/eEf/uG1EHR8EbOSzL43mrzQN/3eTe15VkublWDTP3fX8+T3qNLjWT6wYnZPUmiIDDwFFFnN5XZQqtV9eR35efGQQgeo19tW1YiInd/aFjw8yA6dvbA//fIfaefFyI2R01V/Yh+cjuwzj4+1k9ns0K/MWxWdwc1SVj8EIBeOdTV+fNLY57C7wZV7ES6UnODYEXSQLoOE3Ki7ewC7lALwa2lobm08mdqrYGljHM3RlczDD1so2NZBdmIcO1qqGlewUfCIHATkDYecWNFKFRJlQSNPUtC9owOdEyPUo96hdRstOTPgasC1ZfTEZ6HFP0EJwm3EbWO3QvAjgJGMqILhIsF/Ei+PZEdwkOKME8oLOwKMk6JjIIlX6T6CJMnp/4w2iZice6QjqgYPUrtzC6KdX1EUAbIfKY6AdX0/SjMR8QD3siP3EdwY/SIM7XqazgsNpmO7unhpp+cDmwLekCFvSZ3VeDqTnx1Ak9UGMnnNTvtDof7k+I1S/5bOCyI4aEZI8jv78c+eOFhpA8DEnbutWNW4DDdzksDDg5qOgw4nSFauMdJedC/ojqqL1RvHdy+UiPZu6/xOujjGl3Sd+Ak+OunZUa9mJXXwrhrEnm6+WOpe5O+MM9lnN5ttG09COx1O7dk59Ap+HiNTgFNO18Cmh8R9NkDnc2vNWkH2RICeeH+M7qfTlTpfTH0ZjY+nbiZbKG7VOcpkSjy5kgUgpSWaXfOCM5Io07RAKFzXQXVXE/983cJrrukBY0qJkwMwi7o7D5Le9SNCzf1HweVAloLrY26WGlFDsGeXCfeOe1Qo0GgkinanDF636JQGEkc4ODjQvTudBParv/Sz9sVf/0XtaJN0hKzkFE8XrgNxhAZP//2mju225JOO5zclsHQSumtsTSfNrK4z+brxcdPNUdbf9zVZ32/C3Jvs9rXI8QvfltDiD2dfEkxm57tUF8kkmXzz6T/f9sHzurHDeawrKQ6SiMf8m0sqUV1OJ2N1VQhFCwQCTHsJ7w0IskOb2W0sMK+cjuzZB39l73/9L6zRqFi9jgns1r7+rWc2L5Tt848PrD+aChnWaRQEUAnnM1XNPGwiS0MN0NhnYe1mXT5yuCEEwUxSVI1mXa+JsStwcpI04r91SFwizua1u8Hbi30deyHoCIxf10JxklD9fcKtIyqu6HQlq+aQaQI+/0c4uCxXc5KRWyE9OjnU/pAH//jwRA4IgBW8UfH9BwhV/Z3AIBdtxoPxLoXXr2qExiqNwC+SMCAdkc99V7feeQAjwcXGuiQT6YUKqOCjRXVrUArElab2j6xXMLAVZN73bAUJaET2PlT3BUetxqauukeVEyPZMe4Fkg4ADXEwlxFBGHcAjFsDu7p6ZWev+jbB71Dk+I1NZiAOS3bWH9sCncwVXZWP4qALqPOOrgvd83AGQAnlmo392KePlDAI4iR/CP4Ahri+Z1cjAXPeIDmB/AU5i10TXEccL/CPiwQQ5lNg8/nMAAAgAElEQVTsc6ZWb4JuLdpgNJWPHJ/ZfLG2aqNl94/a1qogFEBX7omLZwIuKT+HQLrcNOZzqzbqum+D+dq+/XRgg7AgE2P+Xd3WzuS+vtuurN2s2OkFWpYkLbPJzD9HRAlKeSgaoSyx+J40ZGXcurXcbhm5z6M47q4j3A8gHkVmByyC1o1QtE4niFVy5F4RPdPcGioYoPIAOik3pKaiZOcR/5pjB28SYA8obJCssUgD98Jw0BdxHmd3qaeU6O5K6vR1nxcK1mi01QnyDI+GY2vXG9ZqNuVg0SgXBFbpHrNTfa2hme68kiCWdIeX1aWlG4XbYmw6FiYTTPJYWYknnUiyuq74e+lklH6ddKKO32uab5f8uX1NTvpcs+L9TclcHXYWzy6rFc26wMkEmKxUkhcj62JldWjJKuT7+f2sn+X48QVN3kx8L+Z6XCvnR+MGNjOymYFDtQjdwDOiJDgZ2UdiVHuQoQnIy2lgq/nEPv7Ge3b68okqRohr02BqX/vw1I7uHdhRrWLD2dy6jaJ1q1srbkH2MXaJuF4R0RprFY4NJ2m1nNtuvbTJBC3NrTXbLSUz18F08iyBpl4pSNIJPheB+TunQ1nKEI4OWzVbLxnNOmmehMS4ZcwoC9V39pFoSRIsPR7o/QERRwEELUaux0G3bce9lu2WS6s3myIeM/4CXYnQr+S9ZKcSEb41noTLxb7Fx5M0ZVK9QLPQXFxaZPCI05ZnlCoz1qUoBuI2qmLfWqlaVwciYIlQhW50m7wf5ZJAJxhZH8GD9rEeosTROFR2ABG6MxqLauzJaxFoI1mz+H5iHyS0pnZCjDJB6YbiZF0N+vbq6srmS0jZG3m2QRS/Gk8tkKedJ9tWvSIgUrDg3LcSxyaJMarm8wbA8e6Dln32ja6I4XyGjBAl5g2fTSu7gh3SlWMCrOMyOpbigRXxZOO+nS9EbEeaDIoAMmDcYyL5FwrW7XY0DQBvxNiRHXCr0dS9HrtQEPTVzeLCUSjalfa+eTu9Cu0r372yTvtQnx8dHdQLOrRyCZ7ewh4c1W0wwaA4L61Vjg9dBFFnPlek00Cnch11f2+3AvjkANAw/i5WLEeixasx2neRTCgCRT3IATiJOzunE8WJTs+oDI7ZTbuLCAAokp2TzH1/FhfZJEzEtnlm2M+5pQ8amEUbDgfOr9xAN0CcnO6vbAXGnVGyJfG22wfa412enekaowRUazWFWv7Vn/8p+9Uv/rz2umK/XI/gX481s2LWvu/FsTI93sv6+76uKaupSCaG5LGSye62Bier8dmX8PZ1aVn5IX1u/D39WlnJ76ZEqTwAQCUr06YTXrrNTGfWrBdKzqDv0hGmK4Gs7vCmi5ZVFaXPcz5HLsy5OP6ePKiKVxUlO1WgeLAxLsKgcjTQzJ5gwMOjDoGx2TK06fDKvvGVP5MgNKM/VCtGwdwuJjM7OujZGt3NSt4OpfAeKgAsAZlcj/q8u1BliGRSpK5CkJxOkHZix4CsEzuVlW1zRavWynbQrkvpZAsvrZiz/mBq33iBnFhBCD/EmwGQMC7lPTLyZAS6WLqrw5IRKqhFSXy5xxlJqCrx4Tx4PXGRjo+6MmxFDBg3626npbElSYtrwhd8QXkMEBB4M1HnFVfUqqqkUuJJ0dXo6c4iygDdWISzVNYVjcCBCQQaLfYoYKKxMjB+BeprhRRHVcakcyVZOrTI0YBEpqNG1AXf5bhuIkhBt8WBj+Ydol6LfRIoRgxmBYP3Tu/q6tKm08Cen53aJKQLQDMz1DgRQNPFaKrRJu4CdM9QBEgO+M/hPs+9RrIjAVDIoI7yhU8dioKCczoF06urS8sXq+q8AAs1SkwgSH6AJaAYbPWaPubbyoEB+D7vGUcG9rycT7tRt2arbsUKxQuIyYoEqzFfxXUj3nVqjA7garOSSPrlcKZzHgYLe/+7E5tvqkIfcmngmHE9EAj3MXzBDtt5o0m/Gq30jPBeZZjLqFHAJPQsvbBCN1WWVvOFVHI82UEkd3SsUJQkLzrOqLOWyzrUgth/UgIIfEbQWijtXDgdSpEXV3mrVVv6HLwjfK1hqUJ4s1FioiCj6KUYZJQ5DWcaVdPWC4EqBaCS02iiMSrvvVau2UHvwIajvg2HfRnflqtMgSp21G7bv/5vf8cqrWqkQvOaVJ6OT+lElkw6ySQZx86saVZWYrgpEWZ1Ucnm4C4xNKurSiatm/49nXizmpz095JJN1kUJHNS1nX4nhy1T0El3RLuuwjp5JO+0Lygdkoya/OvrA8968TTP5duse/ywaTPR/5k7FFE1ibJRaOz6NxiEiujDm527ds2QPndow1cGYGZoLQKJ/byww/sr97/qk3DkZLPcDSVVBQIk+0mL8PURjVv+e3cctul+4xJwQTDSVBrjNB2qmxL2ITM5xrVMBqjm6hWSzJ1nUOenW/FJWJciggwChS2obMz++7LkX18Obf7LMi3dBpFjZpQ0Qf9aDv2JlitvIbjC6AjhRjvhL2rcwUJKuZ2o2nHhw2j8wKdd3J0JGAKoygOHoNQtLRiHKnq3InFkg/TeNCBIFLMEFCAStuJ57xvRobStkTaXvstujGFr2t1eoKT7qMIii4wC3QKJVE6nKJMPeVLyPekeBPLn7mIdnx/xfcQ7zdWupejeYTSjLSkleykk7mKdqLReG8yHslEle7ucjC2gH0XC6qd6Tqf90dCVMotfM2O0knmi435HrSYEzKSe4S3hVbpZx61HCxSKjulIZyJyqCio1SwFrh+Kb2UbLuE84lx71Z7MN2TkSqK6BEICtjOHj64b51mTVtXEiTHWC23VsexI7ex3XKtrjceD8soOJ+z0QxKBea/W/uP37qwjdWtVqnr+pfL3s1Bb1CKAYwFIAWOZr4gybD5EgtZL2zwjwTAlEONSIwbV9eho5oGodxIAIWVSvVrtw/dU3TaEYiIpBOrC3li4ziejKShqomIFynrNbJ7LsOnUWaJ7u61JqY++yge6bgR8MXH91gmrW04Hui58amDS5mR8IQyju43tFybjHTzZq/OX2hHigao3M8tb7/1a/+p/dwv/R2bBG7bFcfAOFbuS3JZySwrXu5LBsnv7ztWVlxPfy+duLKS576mI3msfZ1mOo4nz3tfU5ROeFmvn76+3/NebxtjZl3Am5JV8sO5SwK7qQrISmY3dYjpGyN5sRXAI2scbu4kYOV15acj6JT0EKEWwugt9sSiI0JhhXEPI5jFzD74xtfsw7/6urqpIRqXKLzvTFJP7EV6NbNSbmWl3NZyMmr1vROxGCURRoUAGLT4ZoQq1+61jWeh1Wo1JQHoBrhHE+xwBGen0K2XpURB6iCBf+U75zbb5u3RUUujHDQTh+MA6RFJcjEGJSjiZA1bDXRfTGIDVcnui9eTpqXYAhu7d9C1Gsr725wdHxzYYbcTkXMjsi+7tWhkLHFq+QG6Yke0DrtOMuoepebhivMEaSfzs8dxZwQXNCFZ8e+ARNwdXm4HUcelgKM85sjK65s+4vRFdbQ+Q14jLrTUVQiG7u7kfoKcE4mUhAEy1OkL8jrkfHTP8NNIZPE5zG02Havb7w+H1h+PxH9EOgy3bnY5dIPsuujaUEIBfEGXznlph1XK23RBOsgpMfD3T73RscNOXR2j5YoCQCAioJ1RsWCtetm27GWpB3T9ciJgb7Y5cS1BBpKr6OqK5ZqdnJxYVS7eWEkVrNetu/B2vSl0KLtcEgS7OcliYYrKrmy1tRnFnRXsT776zKabpjGyp4goRUomvDZfqMIg8Uay41Liws61GkyxJi/YCh7rdiMYvzpQcVcpeLfWqFei80cMfS67JaYl191MAsFIsorR1HGsiAtnnu9YKIKkLt9K+RlSyFSVwNgDepKiI458ECJqTLyr5XVFE8nlbDQCfe1jUr9FmJFHvFFdA6csIIdXrTfs8vLMdgiuS6za38fbD+/ZH/zB71o+omDErx+ffzKupRNf1s/sS3jp2JmOjfsS0k0xN/lvyfi973fSr5lOMFnHyEquN51r1mukk/lNCfv6Gt8l2e37AO5y0ZJVQTrz7vv9rN9J/+xNXd2+CxEDU7i5VdmhGIIpaOIrWfmzu4NUzhQrFpKlOuVB1igtnNp7f/Zle/LR+1avlMStwgtuMFrYrupWJNXC1u63C5bfLsFZO9ydfVKxJPV8zhXx3grq7fOF7FTY2bD3wEAT9QeC7XAc2uFJT+OfIFzbpx92XUtyt7VXV4F94/lARPROAxQp+xCAKp5wGe+ow9hstVOCbtBq1JTMUSnJYdLK7iICKJBE+TvyYLwfxpYnxyfWakAZYDXm+oLygROK3l0SpF4SqZMQhQSnj5NKAfd1p3swEvMH2Ds/se3kNA7+E8UUN2qFdyjgEAFvJQjpNRmcQK6qPdK6ZCekMaYSlJuYco7XD0HU8UVnJXQs+7pNOLciai7aKfpI81o4GVpDNJDQmHGN59tUBGOoBi/Pz7T/YWwHv0rnV8oLQYv6CPcNoz51fkKkFjTmg8pQzu9sk8tZo96wB8dt2+5WlmPS4BRDCUIDSkFEmu/nChWb0c0IPVi00zOEoMvqCOe4hY+m9vjRPaneAFri+lfqZevhKj8LtV/tdqs6FuAJADcAl3h786UT22eARgoF+/DZxD54MbdGsy0ksO/1SJ4uDu1jX39o+ChJIYzq+RpOkO9a2W45s0IVNwGUVfh5LxApIGQAFcm8gWxGvCseY+rZjQqV10hh77xdytS7RpU70S7HZd7QvgXYhaYm95nTD2ISebyj53fi0aYQvSoevPBj2jCZoJvrOyI9p9oFO0Ed/qubs6IfmxdFgQIlGA5UFIj6gT/ldmu/+1tfjHh3jJv9WiWT3m0JLx0Db4p3WbExGfz3xdN0ItrXSKQ7tOTrJY+dFUf3fS+rEbqtkYk/8/T7ib+flU+Sx7wVoJL1xtIHjQ+YlZ2z3sBdOsOsi3HbuaRfP/335HlyrKQJavICxkobbifii3HAIw5Ddz4YMH72dV/+oy/ZNLjUA4ymJSEaaH+5UbdJMLVeo2i96sbWIePEnC1QWRAfLGfT5cp6rZYCOaK+q8XKQNUhC1Wt1YW4k0vzbifFfPZXqqbrNXt0WLH5bK5O8sOzgV1OFtrjId5M5W4QhDEeJc6iW1kp22yOTQtBImfNRsny0Q7Lod488OzS+NWVNWs1OznoyAm7Xm/a4cGxju2WL1S6HtxAF4qcHQUxJcFYwiryPtNYUWLQ7jpNUhV5XdZBO9sAVnCdL09415V4pMAiybHIo+w6WEZ6nhF/Do4cuzmv3iM/N4FLfAxJt+HuBj7K0ugSsju8KYjMBfZpUQS/RmlGMmIRsIlRXxjObbGcacx7enpqg9HQgnmo4fZyiXQYpPayTaYzuUtwrSGax92I9B7prCtlFTjsZAXEEanfOyDuO64TyQF0rpRNIJyz97Ki5dYbuxzNdL2gmeSNRFa3k17TdutQSF/2R/flLYfzd94O2xQ3W3U+IlcDvJAnHd1zwUJMaJdrO+sv7Onp0jY5xJcdIelcttegIG07aXiifbeg/LjgmNlgMLF5CK2nLDsgRLrJUm6h5OuM611+pGijzyS9W/PsECVFrzg82b5OtEqY0lB17ht3hI8xSfbuYCAqQmSoGr8uMCclPLr5CHSm/VwhJ3NazpWCQZJl0eid6Q6fgeTEhA+C+1rXvvz89IX+LP5exAf81FuP7b//g9+VK228800nu3Q8SneAcRCPz/u2ZuGmOJyOnVmdUDKpJWP0TbH4po4s/nzi176t07xrF3iXpBgXF59I+nR2t/1y8iLvqxjig2dl15tazrtULFlJLJnNs46RdWHTVYh3AS6pFM/2eX/SF4xm/24EyljTCc2MHHn4V7PAhmdP7K/e/3O7vLyUgWd/MrVes6lqcTCZKVidtItWta1Vi3RLWzlTc0x4Wc1mXfsU6e4VzKbjiQ2GUxF2OY8QPcJyxYajQDypeqMp7cXDLvYwa6mhYAb7reeXSsZw4TS+Ws7dKFb7RrohTyJA0NkVcexaDTUX73xckNl99HjIl+Fc+7leE6X3tXW6B3bQO9K+Rqlk452fFwEg/ryrE/hEHVROQBwMLuki5USg77uaCcdgpBgtRxwkI6PxyFdu57Y+BBiBaWSz4wr+cbDUZwkQBTSe+AyJUacM/Fxn1HdzdCaRFVC0O/bfiXZ5jlPynVJ0T2h0rZvaic0UAByL0R/u3QAcQMeeX17ZeBrYdBZYuVyTsgrXho6OUSPjvvUuJ0K1YPRFTEYh1sOlRI1kY5NVzjpVk24k1ws5OM6De6PdatgYa6dKTXs/Rp/teknqKqfnE1ETjntdIUXN1qJbdLst7Uwx7oWecXII8Ml1NCksnHOYk+YjxQ9MN8ag0/nO3n8ytsWaXRfWOs5Dk3u7E96ugT4+7NwJWclID8UfJMEmwciwksPcOA8HMEpE1/SOqBu7Rm/Hu/x4dEkx87oVchwRUxTSP6jO+OejBBmPHONuDFTmjilKJDcH4Z89cNzNkVSh23BgIUbFxYs8InEOmU707Hh3rBtAo0nRXVBmYVrA/YsAerlstVrVzl4+tdwOGyDQm4w5uceL9vv/5Nftb//0jxniEXHsyUJnfqL7iN57uvNLJ6e7xM2sWLzve8lzSCedrMR427Fv6viyElF8vKxclE62+841/bvfE++TY8zbkl76JLPayayTzkqWWQnwLh9g+mduOud0pfPJ7s0DYQyyYI/G3zXWzG1sGkw0NhEXToLHjkKjatQoZT6z0w++Yc+efNPOzi41uvz4YmAPjg6sXMAjzoVq6yWzamFlx82ShdOQRsKC+VKdwAGIrQ1K+fiHrW04GLhMVhndvam4WDyoGGRCdFc3UCqKFEyUogN4djmRHmerWdbx8iDUVhsbzqYWrnZWxbusVBK6jt0SIzQeSBy1CVIgCGVaKRNUzFyXCnD3T46sTpe129rR8T3rdNraDxpBLtIVFLQ9rr4ZHREUtNT3PKZkQ6qQzYwbbvIDJMcYQ0IvA6cxruzVNUSWPi4d9kkDV35fYJRo3xab7jJuuwbMxFDzOPmKLO6OBpwPuxWNM6ORmJCfMTFb+e21Uaw6LJLqEjFgH22R8NjRcb8MBgONNXERl9yYQfEIXepsCy8OYNBCHTlQfgAnZo7GzOXL9v7ZQqPy++28tSuUAfDPHByDxBj0hdFoas1u1y4GEyXDg17HVpuizVZLoWuZKDC2RXD8+KBlzVbZ2vWyBL+PWmXLbd1LENUg0KNw3khuUCZm4crRk+WKffRyYhcjUKx135sW2R9utL/ly3eykWIPajg5n1Qwbu22q3Z1dW6zaWDleteK5fr1qNNBJZFTRUKgWd3a9X7stdqIiqgIL5sMtA4k8gijLjEW7k6MM0l22w1IT+dLokYjrcuI0iBz18gSShMKSfhs/B7FvTyYeaELf0VKPtLDE2Efqk4sRQaqlO81aw3JjF31r8RDdKQ3QKuSPb5/z/71f/d7Vm5WvDtPOJsnu530n9MxLuvv6bh3l9idjoe3dVJ3OeZNSS/ZKd6WHJP/fltyTR83K29kXh8UVNJdWVZXlL5Q6bY47rTiF46Pka5abnsj/N6+ruz/z+om2dXFr+nO1OxeCLI+BvEKLwrQmHjix5Zb2XI4tPMn37HvfPCBXVxO7E+//sKWebO/86PvquPKoVkpcMXGHnYLVs9vBf3HzmUcLu3osGsFATCcVI3UF9U/XwRTUHk4MjASGk9DK5VrShD3jtpWKTCO2lkwm9mHp0NJlHWaFasVdlYpIju2sKsA/b6cNdmlQJZfc+4e8On0MNKs4VUX0RK4Boy40KkEBHN00LYcli6Vmh0dnqgTZOyl8VC5pKqYL+00JEIcWcxEDgeAUWSvQ2LT7iwOUI7WpEtDjV+oyjgwRQEJvh0FhoAi0d7kE/dRlAwkGRbv4uj8BNGPoqTyarSAYxSl7tx1KVH/J7kBexeHUomSrjLaIfLaOecPavRJJ7+kW/DxJ5JW+CCiaclnNR6PI1+6uTvPa3ZMYnDdSsarHBsfO9zJBRApVu3905U9H6/s8UnTutWclfO40uMU77JYXNtmvSxxgWqzYedDCqCNdbtdoTEJzh89v7DV1uzeYcs+/dZDKxV21m5VbDoD+JEzT+ugidcCzYCEBAnMPhfUpsTKdyXb5PL21e8OrFbtqPtGGot7jC4n+SzHiEhRIECrwp1D5KBasIuL5+oW2wcPHAgEajOm9yRQ2MnjxXEjjkH8m7qwaHd3TYvS6NnvX+0MnaDinyeqKrFbhoQMIqPeAq7tFKue7Lyriu+JSFA80tyk4JDg8zRCdLLNVMHmDhbeAfo6Q113hW4vL6AX043T0+cCxKAdy2sJHGMF+we/8FP2X/zaL9gU4fjoGqS7u9uSXTo+x39PxsN085BOLnq+o1VA/G/pDikr7qZ/Nt0wpM8l3djsO+ZNr/09HVnU7d6WO/Z1pNfnFCe75AW/S0ZPZtN9VUZW5ZB+nawPMuuDSn+w6eT6/VQO6deMq0uh87ZrC8YD341JI5CxCKM9Kj72HTtbzyCTL2189cre/8a37MOXffvobGxHx10p2aNBWbSNLaahNeo5e9Qt2jIMbTJdCPFWb9SsVvYRKmU8YIf5HMsdmquVTcaBhJ4pqIeT0CqRvua9kwPr1os2C6bSxkS26tn52CqNmrXEgwJxuJX5J7B3VFaa2LasHBlIVU9lW5EuIPsFVzpR1bvb2moJmnQrOx86RTpEyMQHB111NXQadIOuuRw5HeRAMZJ0fDcDOcNdCKIdG8t9OiVx1RhLuimud4QEK7efASwiEIJ2qWgsVt1rLrLgkVcbXxHNIYeCMTsfCO0RMOV6FxTx8mICusZpUkehABEqybswOQa4F5/vpiKiewRI0C4Ivp3Oy0ELTleBk7m0KcTrzVp7nhk+deOhuid+T8o7EQIxUjTTaBNgDO/l68/H9v753BqlirzkirmNtco7q0SjYqmf7HA5L1t/NLPuQdMmwVLj8cNe2y4GoU0WG3X7UALeODrQyPX4qGp1kLjDUKPpShEpNoqspZCRNCpXVxPb5IpCiQ4mobXaPXv6cmzDeVHKKUwzeA/uVv5aoOH1c4IVlAto50jOBSYfG3v54mOr17tWb/RUaDH6R2FGn3eCXJ0MoHG3qHiS0JKMd62fSLRRkrtuGf1BFiDEu0/JivtnpVHkTp0d92oZ4ro6K9YQ0Q4wmuzEaEySHRMV1hhS6EmIUMRjUJcsc9spOl85z5erdn7xSh0hMmRMgfzfStZpNu2//r3fsrc//aaLz0fdXTK5J2NpsllIJ8GsGJdOJslEkfXndNzMaiCS39uXC9LNzG2JKCtBJ++Du7y3m2L+TV3k9yS75AW/a+K4y8W87Vj7jpH8vXS1kLxw6fO+S6Lef04OCkAfU1YeqCmsFk5eVpx14upyNhV/6P2//HP7s698VZ51VLgP7x1qVNhtleRnR6f01v26lddzkb7h7IGQg7gdOx8wBvLxKACVucHjYlSCGkiAxiXE11JBo07knmaTQA8sOPSPT6/sfDq3o27HKvmd9A5RYR8EoRbzzVrJKnm+5+r9VOk8iDUsWKplBXm4gQAj5MoNDDxXcJWUopugAkyp10Fh0rmxtwCBR+Ag2ZAp6A9cdV83I7qTjAcZ1DIKK5VsS0YhMLKvAywg3zrGifG40Hlq0lfZcD38dzXa1I7U93PqwOmu+D3tZKIEG1Xn6goIRkpMbudDdynkbEwaJ+lGCiTi5UU0A3Y72DEJQikgC/tGF4jW70JQl7OEixBrCrDcyvoHPUW/b1Y2Ho+E0KP7Ldfq+mxncCbhMVbquu7fOe3bf/jWuW1B9u1y1sMNo7SxRhEfwaJGyfAhD9plK2zXdjqY28lx3Qaj0K6GC+u2a7ZYbcSze/ud+0IzToK11eoVe3CA4SjdGOa/ZVutQnWUjKm5x0AMM0IfDBc2mq3t6KBmp5cLG4WMz+tWqdc1zCBpx8nNA5lfU75iFOz1yJqO2JY2HFxYvXlkpWrNtSvxI0w8bBwnTnrxsbnH1MVy/8QAolQlz+/F/+nZ1wgTpXCK04gjKfoIo2Lv7ARSYV8rJRUHlojTKTK6d6vxf/F7YoXBSJrOPLanuu4sE5Jj/JzuCZDKhYK1qnW7GlxJTJ6RKXxLgXuwCCrV7fOfe8f+q3/2Gy4FF/P3Uru55LmkY1866d0U47I6qX0xMp2gso6773txYbnvXJKNTlbTk9Vl3pYr9iW7fR1d+ni55Bjzr3MRszqu2046qxq563H2fZhZb3hfAt/XWpPQJBlGZV523g1fejC1c9nYDA8rHpj51P7oS/+n/dGXv2qnF1MrVav26P6Rqsb7vbI1Clt786RmzeLKrq5GtlhurFytiBBOEkRmaj5j74a8kVveTCYTqavgVQdcHUAJpFaU4o97dVezR7Ipl7NXdHX9sZb33WbdDuoVC4KJ9ScLjbVAV7arjEdXQgmSPAlYNVwd4AmBAhQYwPdr8pRDEqzRsKPDnhVQ5ShXrXt4KKmpa4NQWSHxe5GrQbT7UsUbJTv3nEHRxHluCgwkRCmIRBV8RD6XDQ+BJNoPKjxG4tBKRiA0oUSQLJVVfXOY/Lqutvm9KAFSTKDwH4HUXROTX4JAj1QaQRY0nhQ7pJevcSV/jmZktpayjnMtfe/kiV0u2hvnYq43S3UDnoyLFi5nCpjzKa7xWDOR4OEM7sQv+/B8ZP/uL55KJzS+p+4fNwRlh+rCZ0aioYvu1EvSZH3Zn9vjk5q97DtJmxF3p9vSiHk4Wygh9w6adtgESovuac6OWsiuAabZiK7CR8I59Cck3pz1h6H207g+nI8oPDDUbSgRimAeTYNdcPk1eEcFiCggBXVtjJtX85kV8i74jYj1dQcYK51EwJbkc6eChtGzdmivu8c4IcbIzfhzjpNOsoKnS9V1j8Sir8EqFGBRoQMSE7k5RxUbS1sAACAASURBVFvGQgeOytVrCQTlu2YKwWAaRIjr1/Jy8S5YCYnCSshi7yq5j1qRSDvAIueQ4pMH2jUnRCp789/5zV+2v/mTP2bTGTq5r4U1rqcRqTFvssDfl/ySSXBfZ5WMgen4fpcO7rZYfpeOLn2MdBd2Wz7Ydw43dXNZ1+YTyW5f5rzpDe9NHInq7LYO8KZjZCXg26qXrEpi33tIH+s1uuu1qnq8LWdXAzKrVMjZ5ZMP7X/7t//WvvHxK0k3tTtNjSzoah4fVeytk6pVtnMbD8cWIm1VLFizURMYA54TOzoU7uHtoKSC/xhkcipQVNOZMSL5hD5ft1MVLwtVDqx3ri4v7cUVKvtzVfn3D9pKTi8uLm22dFUSwCo4nZ8PUKpA/aIsXhWSVexyMHbliwQuNGS0Y+v1OtasVwVGaba6Vm81rFp2cWcZskYmpFLWZ6zHeBO0ZQzzd1Vet++RWHREylW358g2qX5EsG4SmlcU7mMXq7BoXybDV985IlqtAAVdIe7yBAuH1vDalZr4iluBghvnFVFMnNkA2OD1iFXfg0wMMpP4Ls6eK3DIdQGCt2CmgHciSbGIGhBzNkEjMp7iNdF4xHUAxRSUV/icEWfm97HbGYRL+5//72/afFW0Qo5RLSCQvB00anY1mUkc4M2jhvWDpR00inbYzFkw39jzi9A+9bBtH7wYXJv8IkU3W6+sPwL4ULAfeHxgrXrRpvOtNRolM7iWeRLdXNJleM3lSyWbzJYWLlF48fez3ORtueWeLquzRcYurrplZqtRnnd2UirRnoqunj3wSp/XnElHcWfNRlsWVDGnzjtvJN8QjHaKQBwL1IVLN9P1TpPPYdz9xd9LdlfJjsCTHcWa30Px8REi8GRHJ+nAE3c48Hso2dWpBCLhwV8sMMYMIprFa3f0OC5q3B9J3JHYxSG1nGT+eL3BcOQcVBHPyy5gXaLTK9tn3nxg//Jf/I78/rS1zujsbkpqyaSYDOTp30knn+R13Rdn42Pc1NllJajka2d1cjclKa8VIipQ6v9ZyTHrPd/0mvGxP/F5p3d2+y7kbRn+pmQS3yzxG8z62e8nad52Lvs6upt+L/lBxxfRqz/n8MQ6fVW4Q+HEPv7We/a//K//h3103hf8+/5xzzr1qh23y/bGsdk6DGyFmSW8ppgAnc8pwQFS4eFgXKIAbDsLxhPteRiDskvpdDvqHBhfNuv/H2lvwixbelUH7rw5Z97pjVWlmiSBESCwDTae6MaYoLEYbAzCjRFzg7FsEMbd/Sc6ou3ocHhohztsQEZCAk2lwaikBiEkrFlCQ2koVFJJKqmqXr1355wzb8daa+9zvvzeOXmv3E8U792bmSfP+c759trD2mtjvtmc6cTJ6al9+Wu37Kt3MKyyyV6q3UHPnrt9x54+GlHr8fr+jl0ZdKi4f3A6o8RXr93mpgNY4j/0FIlwcW6rKWp1YmXCiIJ8AEDc2b9GsgrINkEHJxu1gckLajCHISRNnQof2siobeLwADZ47YhGRCo4V68gSCde7AcAQj6NUOgGAEYExwVORjoTKSk4CgWF3IGOBjgBsMIoeAsEjolm9jztAu8cJwmGHaJn9r+RVKKGbIAq2fa2ZUvWDaWyj7u1mELSbctWW5JHY8S3UnQCYQAohZyzTgnB4ykVSoAXb3jvZ+zxp0/YIrI3RJP/uZ2MJdiMf3cbK9tGLrPRsEFrZTd2m3Y8WlAIYHenz1aDyXmD7SXtra5h2i6GmO7sbNvD92G6BlRcOrbVQFO9MS0+mk7t7HRhR6M5Zbwg9fbs4cR6rY6db7VtNIbA9441mh0q9YDtiXtM3UncT6+b0rCfq07VaWPKBsSx1daB9H7Uc09GaLEoI0GsO+tfmZhvRFZrwBOOT9KAHf19qfEqDC+1v6TrCuavnkelMKWXqbSphNA190/HwRIjynNJMDhQGCy8heHIU6oN4U/5rJXkDgarSOej/ozntGHcN6ihHxyCTS3HC3sCKU2sD8Zzba227Gf+5x+y7/yb32FnEInOwC4APrVDVb+rA8SqqO0ydrAO4FIcqHpPatM3gWX+vjTwSQEv/p06NlU2Of9MDribrrnxjne84655dnGC8XCkJ3CRJ5EDSt3FXeZG5O/JI7a6m7AJVKtuTF04THFZHyWi71aKzcan9umPfMze+Sfvt9lqboN+367udezeKz3ba69sOj1TM+90ygnXoGYjUkA0hz47GnP3mnFcKFz0BgMSGA5OzijUK3Hepd28umsnJyMbYsM0lvbMM7dYIzyZLOy+awC6jk0nU3vu8MTO5ucExgeubdvobGrPHo45dmXY61i/heGtmOSs+WrqAlBKb4mIFZHccCjhYGSjWm3b3QNRBc3ISKeChabp34gcERF5Ts9nz0VqSOQNeMmcA8ZskJRPlLraYv1LFHt5z/TWfQwOZcNApMEvXAAZvWkg7mg6g1LLwe5U47OOrY4FzfbjOBjlmoqohJEomZ8gvmCoq1RTlN706A0z82gEAd6owbQxMZBszEhdgQjkZyxyDWpFqImiP3OpSGjq6T+uccPsre99zP7s87fJWsRcQ0z3Pj6bW6cHQ3zONDdOZHuwRSGCYbthw+45xwGRBWsY5jq1xQptHE32t/X6PY5ievCBG4wuB80t6/QanJYAQYKj4zNOJ3/m2TMp8vTa7Ms8Pp3ZA/dcs2NGYS3rDwc2Rh8eG9DwbC45oJjzBlmv9ui6JbIHZihOMWSWNbBok1BT/CnAG0dJIii+ye9btBUE+EWKsGj+9w0a9ypeD3Dk3/oGb/VQOhLOEF8joxarpRQ01h9RFicrRP8e75kLkxPMNbAXdUOUEVB3DuateknXI5ACwFkPVt8obACIShAdgOwe9iuG+2It9/d3WYd/+L7r9opX/ALrt2mEGnY2tVu57UvBcZPdqwKQPNrbZANTcMptd27b64CmKgqss7Ep1qT/Ts85X/8UiPPa36ZrYxozX7yN6HhByJkuUN1xLgNS+cVWeRLpIlTdiIteT8Ez9TRjo0HCSQbAe4zAHZyObXZyYI9/4jP24cc+blf2BvTUbQXZo5nNR2PbYspmRs+afAiMy5nNaCCYFoIx5YYVMYSTx4fbnG6NCAHeOfKGw27LxqOp9QZ9quffunXLnjs4tYMzyH+17Hn37LHX6bk7x2w2RhvBvVd2DP3hT906sjEGdg5QD2raEIMnIeTrWoZSjmjYdDQCG4FR32AIpf2edVttTmvf2d2j5iG0Nqk3yP40SawFsQP5PYkJe4oINTq0Z6BHkWN+pGAiA6X6CKJKpE/DWEbzFCshPtpHXm2pZShpM0+lOY2cwLiC+kzfQUspKTS9K2J2bUOXpqKGC0BwS1MRYABJDvIRQVh7DbVVCoz6p4z0YN6jAdmjVER7uF8kbkhhhBEdweKcfZa4dhjQd37gc/aHf/akDXo9knzQaH5ytuT37qKGu1xyVA6iqkFvyx641rM9aHevVvbsCaYTLBnx3TqacKjp7eOxzVZNu7o/tHuubnOV0ES+3dd4pNtHZ3xOYKgx2/DwEAYYsl0rpSnPt+zm9T07PJ1YvzvkOqGlBnXk8tkHAYSjItRfxroXokZc34K1xPL+GYlOUMQZcbq7nJKIpoPZWOwjtNs4oSmvxcV7CKJZD178Dp4Qao2ajFFONGAaE/ceTFG09axANBHbuLmFOZSRPhTYCfsEZG2k6luStCPRxWctRnQV9mWtfsdrFOCDMY22hYfuuc++5298p937wL12OJrb29/5x/alp75iN65fo4rSr/zMT9iLv+sv2mg89ll+ZQo+j3IjMs1t6mXsc2oPww7WgVUeROSgU2Wv03PKI7D8++rA6iLw3PR6HdCmYJd/vjKyuwiM6jyFupP7em9O3Y26DJDKwJWe2CakzwFUyikyztRsZPlJ40N4TFDOx2c2OzuxD33gA/bFLz5ug2GXQsuQnoLgc3M1t9b5nOon44katJHKQt8SDASMhRpMJaZMo9Du2GQiBXv184CC3rHJeGo720Pr9bt2cnxgTz31DHUrYLCgU3ltv8fp5CcjGMu57e307PpOX9Ol7xwTwPb6GkKJFCjm1CmqU+oR10pmaaPBmhJqh/gMaOXbu/s23B5KMQZ1BvZbafwK7j+Hs4KiHcNRnSTAFgMYSNQrQGJYzKRg4jRwkDWQjsSahtfMRnMAok8QB3CyPuKpT4IpSSHe80VvXSOaEH3AEBdA5kxKaWY6EHv0xrVuofdNkWoLLQkUfAawISpUNM3z49QFiTKT+Ofnw348RG16eFyODNcpoIBvBFLIfLVgbfcDn/qyveV9j1MkGo7B6WhG9ZOtc9R1QOHHcwWFFf/OrS176EbPbm5roO/tUZsyb5AlHY1mrubRsjtnS7t6ZWA7/S7B7Z7rO3SoxuOl3TqAoDTOTb2PkK/rdzskqqBXAKlIRCLzc4xykm4lrgfEF85xxDp7e4iYq03rMW2N1BwErCGDBr9CIK80NhwFpeZBhMGzEsCQGs+0bpZGbQF6sX8ZEdPZKJ3NOI7kpMWUlU0oWwmQztRncY8kGoEGf4wYKqOj6LeTdcAROphAQgF09EiCsCU2Z2pL8O+UDKUJ57jvksN78PoNe8nf+V570bd9m12/9z5bbI3s8c9+2v7df/wdO58z4W0vesEL7Z/96s/YDA6kM3/TqC3sVf67KsCrA6GL7PMm+54HAKk9rQOYukiuyvbG8XJA3QRSqZ3ehCVV57H22TyNeRcaVhQRL4u4VQtVhfqXOV4V0KUXd1EUV/d5fHdsNHmS2DjarOFpRR1gNhnR45ufndl73/Nue+prT5KIgInRVwcgf5htd1Y2ObxtB0enHLyJXiVEYUiJgU2Jc4ZuYfSNwVCw4XshSnevj5oaVONB1kC9rkMJo1vPPWcjSI2x7tbT7LvFzA6OJ5QegxF/6MYer+XpW0c0uoNujw2//X7XtpEu80I88Q7DQCcj1stQzwMjFKoqMA6dbseu7F/X7DI0kdMjVpoIhgP9ejh/zLEDqKH+he/l6B8qgyiqcotI0CNrzskkIKNIIFojk1Tmdxp5Is5NpiSnj6sXDy0LQTLBhwA8AEh4+TRqnS7BqwBFkEpY+0PKUv2BmNfmjYJkSYauIqIrevEcHwODB/TGHDxFDjEEFn+fzzUgl6m4cnIVj7s4xzgfNPdv2cefeNpe965P2xhRZKNFpwfCAmB9YomwZhhmCqdnPJbiDhrtb+y27IF9tQo8fTxnyriDcTK3pySZgNWJtoP+sGt3bh/bZLpkpNbrIT06saPDibU09JuTFlAH5rNMGRCQY6Dkgll5miiAlhSAA3rVorUC1xxtH13oPjbhXCBSbbCVQuLJctzgnGEZwBLGscAGbbkUXdiAFNjS/R6/FxFG4JLajTzjwmZzqOjQGZFANUCEDggeqaXP0iN5Ss4Ret9K4NUAZu1z3lkxMTn9ARkMOCDqsUv1QMMW4HxCjUXgJ7IV9tsL7r1p/+gfvtS+94deYnvX+vb5z/+5ffGzn7BH3v4e+8gHHrP9K/s2Hc3s137lZfbN3/4XmPKM46YgkBr0qn9XZeKqoqsUUKrselV5Kl3v9D6k9rMO9C4CrE3nkx/zIkzIcaQO4NP3MbJLFzr9kjoUvcij2ARo+Unl35F/tuqiq96THqcqLM+vK25qbLD0oUtfi3/PZhN6fahLjO/ctte9/k321VvPcsDm827uUttw0F7Y5GRk4+NjRgtI6cDLRdPtZHzKBnX1qm1xInXpk3ZY4wEZBSkpGCc0E+O7z06ObXQ2ooFB5IEoD+kw3LRn72BQ54wb9p4b+7bbbdkztw/ZV4djgTGJwvmg37U+VUN8YgH6zlYL1nXw2V6nS0kxMDRheIc7ezYcSl8Rn2GNi4M2MWVcpAw+M5iYQCKITA7+FExIWFuQOcCI83YBGCr0QYFYw0Z0Z1rGvLq4r4gaBYxe6vE6jQwZCoqRMnUdRYAHIy9X0oibjYgMESOIKABGpCQDcPFe1pa8XdCvSoQbJy9AQswxm7PfnD2IKAaAr32AcxGzEUCFaAzneHA6st971yfsiacxsgnfhDoXPBqlWfm8UokKE9oXUtIBUWY5s/uutu2+3TYFnL/47NjT0B2STJAmxWRtMCHPJmB9zkk4wuR6qLOMJnF35LDh/kN1BRH6FtodKAMG56bH1CUH1CIKWs55HmHgsZ74D0Qi0PdxjSDGYFAs6ovoJUPUS6k3RsYAeMnLAey53k5KCXDAbYmUJl6LFGHc9zxtmdoKvIfGmSOgQlDa68QkRaEGDFED/U7lAjgwqBdDQQX6mMqmqF4XUZv+RloV/YjMQDi7V1kdrWfYlzIyjeyPvht6t4PuuX3Pd32rff8Pfp8tzud2dOfIzudn9vb3fNLe/8HP2c1r1yg+8Fe/7Zvtl37lp2ziRJi4/jTqvQjwquxZFaAFwNTZ+PT1TQDz9USDca/q8CMFvTwaqzuHKpt/UQQbx4rPFq0H6QnkJ7kJPC4CvirwvAiMqi64zpvJLyj9uerm5wuUe0T5Z/A6vF3U4JQOadjTn3/cXvnq37fZ+cweuv+a9baWxiEh0zObTsecbXd6cmJ3jk5sZ3uHZI/FVNRy9Ccx7Ul0QJ2gJzV1kDEaSFVNbQhBzdXCJmdnNjqBRBRqeec23N6WgHOrZSenY043x5y7q7vbdnVn227dvm1nZ1MC0sB1NNHnhR6u9labtcB2B0AHubE5iSAwnojokBaER9vrtG179yr7w3A+rMXAuHA8kTvS3oPVaoKwgPSjUkZ8qLx/yryWQVUVlwGDoePIHnYASFyXn0mOS4ForAxJLJGSQhM6hpBi6oMkyOhhs+kca6kWBBqwmKkXGQn2cSEaUxsDARfABa1TlyPTDKeoMSmypwHbaitdhp481m6dDOHZAG0ijb5BfY9Q1Di34/HEfvfRj9knv3DCqB48DtTkthr4ToSbqntJoDqYi2BkwmHasivbZjd2MO28YUdTsP0QoW7Z7dNFobAymiwN2Il1GPQFMkwhwiFARAwAjoG37o3IMYFgsYCKaXvAMEBvgWHBGkFFuj5mt0EgvDfw45zzOcGUBRwXDESKqC+lNqKxSuqbQ8M7v9up/mFoFQnpmmPfpc5mmsqMfZjaCoJnMt0+HNRiT5McVIbaWGOyIpnmRt0OmQLVccsIxhm/cGBAQnL2qIhT0cyuY4YRj0kJiJTZtgIVIKoSNezh6x178Tc/bA8/cB8VjY5GY3vdf/0gm/j396/S10J3+a//6i/a87/xIQoSpI52Ckphh9eik4zFWWUrL3L8c1taBRrxnjhWuV7h1pbfXAc66XnnNr/u5zp7nuNIHpWm55CeO0sZ0XISBJV0kdOHMf197mnl74v35hdfF4nlF3yZ99Wxbwr0diOXn3cVgFc9FOmiCujUs4NnLERjn/j4J+333vQW6w67nEQO8WWk5pq2sJ2e2eT0zI6ODjlwE8CxGJ/Z6PSQdH7qUXJoGXp2OiRXAFgmaDKfQUHeqJk5OTtm2gm1P0Zfg77t7eyx2R2MMSipcwZdC5FbmxJimIwMjx3RJyI1jllBnY7eOdJ8iqgAHPDiOWqogWhPANzvdpnOxBwzFvZ9UCjqbvR4aUTPSc2GUUD6FiCH1G5IdqnniWiiupfLRDGJxnEnGpHEHiSmOz1t5eSRYImyTSEhOfi8BRpRGi1/Lfr4GCXD4HImnqjklCNDMY4gDFkxTWbnSCIINbO8iEjMyJjE/SaLM0BTuUueI1OlHjVo4+tJwV9wRgA0mGUHndLffutH7D2ffsZ2h2BLbrG9gJPXsekgn+WN7+jJUr8emJwYDQSm48qu7zbt2nbbnj1ckWF735WujabndjBa6bsWC+u02hwdhBQeaP+LOdK5mvemtUaPm6IPDU+V49Dt9piYBRkKKVekJtFKgZQ4fuZ9bUpaC2n0dlsixv2+xMpRygqlE4W0ArVwYhBJghiVpi0DJNIIL7UVLpBTRFEpEKZAyeM4E5NOg/9hDygwJBlDpEYXsDEFdky7hoB49rfOC+1FGOmFCFBTEiiA4KxO+WNguqK422BaGj+zHIHnB5F5u2Xt5ZE9dHNoDz54j7U6LfvIp79qX/namExoDNaFCPfJ8Yn9wP/w1+2nfu7H7XR8Wgwhzm1wDoIpENTZrrscgFijC+zipiAgtfOXse25DU0BswqcU8dmUzSYH7cOb/LvKMBvUxozvch0EauiuboLzL2S3FPLEXvTYlwG9dP3XLSw6xuuVFWIz0X9Is3Rzyen9tkPfsje8Ad/zNEoGJjaoTDzzPb6Tes2Z3Z2dMSp1lC4QP/S5OgWTTro9xyR0wBFfFuCu21pV946PrXZcmE73aaNTo84DLbdME5C2N3ZsStXrrAG1+v37QDTlJdLpjMBXpPxmZ2ejTg2BkYABJMu5nh1WowksdlBhODsudU5dT5Ztyskk1YkpvRx/N6AIAkjHxp/52Cl+hgkHAvpT0QyqIVQKbdgUSKN5DRzj+g0686nvbMnyhVYELmx6VdSbEpluudPQ6NmY9bimm3VkkisAWCrpsKWBByvrSGubIwn2xIqZv493uNF8gmmn5+dCQhIRlF9R56MQJf9ffxi1fPYE0gpK/TXAeT9/ei/Wy4JPIpjUIvt2Ovf9Sl75D1P2HC7b73OlkuFiVcae4GMVif4sGbJFJ3EYVDFfOiGovGnD1Y2gWzYHgYIb4mIhIn1zmZcchI6ACvYj4qa6EJgXRFSuvqLiE+6pzGuaHG+UCoTHeZI4eHaKHOFul6TDE5Mbmg0FnwmJIKgOqrIXFJBiT2N7+j2WnYGIg0iHk9Vhr0ID1tOhSL4NBLLo4fcsBYeupOFpC3rUnKstUqHk+uJUT+cWI7ZiWJkpmnT1GmO1CoyLxQ9oCPmMnUehcY1cMXh+LHuivfJCcZzAxGIs9MDm00Obdjftvlqi60iGAPEqHarYzt7O1RRuTIY2v/6G79s+zf3RVxLtEPTiC4FwBQI6kAhtc11trfKLoZDkoPoRQFIei8DL+rAq1jDLDVcFxkW9zKp5ebHSNcn//78OtfSmJcFmjpgu8znc3Cr8hTqjhM3pOoBSG/yZcB403ng80XtokjFuHDxeGzvescf2+++7R12/3332N4OHvBjCjRj0GmrMaUINFIimsyN+XIjGvNOr0cPkFJC3QGJKTCkRydTOzw5s2ZjjgYpazXP2diNJBo21T6Arg/jCQ+1JVad95ThXMdnZxJaduCg/iXSkpxjBzYlVE40P42jjKCV2JJ6CkwOIkQAHZrawdrjCJ8uqNqqR3nTkaYDcBoBxIV1btC9pOFgmCQmJokjflyy9WDFfVYdAZZzAdUbJ8D1wpgrS2jCuIMV1U3AmNT7FNG5DqfX2di3BwPqtbOYhkB1FDaKAxgBGMxbSu3FwZj1Hxh6MV6KPi3CE67P06UkLMwXRQoV642xSTgnOBhIYf3RR56w33r7pzjXrt9Dwzaaz9Xvxyjam9JxLUyn+ugcBYkieQza5/bgtaZhotDtEaTWmra3jTTyyo7PoH4CJitqTEgdilAFY04j5f8R7FyCLSZ2UNrKCTlkHBp0XpG+nDGNyagHPWNtrRkcJ0w3x3dwojyiNzSRe98ZiCgaciotUQEfhKt7djzCZBCX1ErqXXc5q1w7jXTi/fU3xHOB9Yo0VHxWdV59LaK8AEg+i3E+JA+JHauGchGvwm7kdgTvAZMV1xrtCdhnKSCv2xe5FHydgT+ePdX90Id669bXGEliv+s4+E+zAfsDAJ/ROf3Jv/cD9oN//3+yU0iIRYYj5vr5BafRXQ4slwG8AICq9+Z2ss5ubgKju+5pYlhzm3wZfEiDoRxn4v7VAV7Vea6BfxrZVaF4nReQouhFC3mRd7DpOy6zQJvOO167zLXlixU/Fx4nooazU3vLmx+1P3zfR+3GNaT7AIwzuzpAKmlmOz2oLK7sCGoKBBWGGWTtgd7M1FK7zUGcS1KnW/YFDF89n9t2E+kpEBVgBBa23cNcsqHtX70qJYZul7qLSNPhnEAfYf3NU4vwLkGYwcZvU7II6UkqedLDxfgiNHwPukNbLhCdzblJEXFC8qs3GLIhFn8QcaYepgxzOVGa+BTGOuaKeUSheocAkOlEmlb11qGeyFlgHo0EqQQpoDRKEEnEwQ0RH0bOOHkEL/D4Pu2g8OhRb/GJ10p3AsiUmitSb0VTOsgLLdbZ0BdZ0MC9VsNFCOFgl7mK5wB/M9IkQ/Hceu2GffyJZ+zfvO6DNkOTdq9JNRJoUCJ1nX4ujW6K58rPCYYfafCb2w2bn7fscIKGZzSZn9tovLSDk7nNWfNU+qw0DD41vtlhlCklNkQe+j3JJh6pIN0qvU8If89Zq1stpnwOMSEA9UlN4Vb/XQE4dDKCeo/2Cglix+tM8jUQ3bSoGBPfHfs3N6QBzkgPM0Xu/YnpHuQzHmOfUqkxAo0YmZptKPBB/0j0AfJ1OGTssUNkF4OKSwHoIMSgLQTKKQGy0RKDNSPRxieylxPbPYJmBkCsVSw6ywXtlh3ceU7KQZh8sIUJG3DwVAPt9KBA07HjkxP7xgcesN/49V+2rT6e01LGLIx6CvBrRrtoji9rnzno5Da5DshyQInPpffh67Gdde9Nj1v1LMReyAEtzi+t7eZgV3XOlZhSJxd2EcjULUp6spc5RhUa14XS/z03MH1w6jyUKg8kXfzY1KytnBzba1/7ZvvwJz9n165v22Q0sq0mGJfn1sewzV6TU6HP52NroJ+Lo1DE4sQmOpuD5gzm15adctL4wg6PZ7bfn9twa8n2BUxdGPQHNug2bXd32/Z2dwlIFAFmClEjcvAzogqm25hmFNsM3jcUTKBhCPUNpmmWC5vONc0BZJXFbMTP4bjo6SO9HZEdlVrKMSjpw8boIMACxXuffE1VDVdIARCnhIUwViuP6MLoYk1oiEjzlsFKwZUKLSLfeW+Zepn4J5qJx5bVHAAAIABJREFUSXWfUwmF3+kkGkTO8JTpqTsBhvc4CC9FbU61lpBsA6DD7CoyXXo0KXo7nx0cC60OXndD1hTz4565c2r/6rXvt6dPFlS0Qc+cUmyKqqNmyLoZ8CciUF9cPmve13Z12LRtqPCs2na6kNNwZbC00WRlB2e4dKRz1ccYRAtPXBKw1NYu9imjbswrbLZIaiLRiRqmGB6LiR4LW87Hqls227aFpnH01PWHdFBIBkoIEcFSZJQb1HyP7JHS471kRre6hSAipQLw1X3OexBRXeoYRFQTv0vJLdyTvLcSghbyAsSjzSImb0i2i9cRs+s89YrjUiChARm/cdFDR5Arhr3KWdMzEFMLSpJGKV6gaBPSYBQCn6L+B7BEGhXJadWMsX+GwwHFw7F/f+mnf9z+ynf/ZbYVpbYqjejSe5Db19QOp+tVF/VdZJOrwK/KbobNDHDLwVHbNCGHJOnui84hB8M6u111nE2g3sCk8rqDXRYx0wu/7AlcJhpLb34ct/Rmywdu4wVesMh1NzIALl4X7eKcbQev+p032Z9/9Rnm62Nidb/bsL1BhzWaKztNDlIFGEwWjIHsSh+K+CsbQ31+iZSUaOgzFvMbdrU1sfYWpKHmjOyQJsP0gau7Q/bUceBpzNjyOWvwVkmxdrAA6GKz99lyoCZmDAIFMWQ6wWbeIhUdxm4+m7AuAy+TM+1IRhCpJQr24rKoDuK0k4yk4WQVZ+Hhnsb78RlsbrIjvXUAAKboTY3MYVT0nClNWaSOQJFnakskCG6cItpUw7fAA/Jj8popb+WGNt1oiO7orReUcl1TYTjw7fAKEG2jRuUpLx4vGT3DSACASPamJlWjV+r/ev0H7NNPjWx/0CPjdgbqvaNaRA8xxqx4nhIdyDgPrM3+oGG9VoPizOOVGIL7A7PRZGEHZwJvEXzKxmhFUUgpO8mGdU08RCLeAOjYHB/M4pWmNSB9uZxPSIRC3x0azpG+7Ha3bb7UIOG4p3g2ImLHcXRdNGlFC0a8P42QdL0loafOWKc1tDSNmd6n9PgETOVrKXlHp4JTx+NJVXqZUwjA/HVnS5l2kVvwTCD6CrBbc7b8WWEUzdStCCtSZVGNrtwVeG5dSQXN6culjUYjfjdHYTGlXE4JGQ6HNh2PqJv7V7/92+1XfuVlNl1qOHAKcqldrQOy3EbnwJhGQel70wxDDpipja36d5W9Tb+nDswuArGq86jDoDr8qApcijVJm8qrgGQTCtctdBWApDer6pipJ5J/vurCqhYhvdEXeQObQC6ArgA851yg3nP49NP2O696xJ589jZ7nZDrh7bh9f2+3TmAOHODk8T7PURiW2z+hZwYJndPV+f2zO0jKqaMMdF5gNluSxt2m7YYHdjpZGS7vYb10CrQ7tiDD9xrVwYYBqmaFEgLPCeXdQJA0JP1/iF4iqhbIZWkXjakIyOUUHM73GA0t2MwqPqnZDhBMe/0+zSmrJlxijeiCLH7Avj073IkC4yAgIVd0vrPvWimGWkPFWHoPiKTCwUUAZ/YfJ6WdXUWgi2NGaZhw34pUqB6iTeQk4Xp6Ss01LNGCKPmMlJsEmfUgfWB8gv0ST2l6iObcDzWdoroBdeCE1YUyfPNhrYqitDvAb6//QcfsUc/9KTt726zpgWRb4kTl9FNsHnFIJSTJsD3dUME6HJkez2o3CDMbdrp7Jwz0q4OwehckqASDkEYK52NnAWqnVGvuSX2KWcVasrE1HU72VOHfsDpmA4PrkSTAURKGg53NcOPCiTlH8luIUshQWzeVge8ALQAo9Rgx55MiSjxvjhGvD8FvNh7afoqziY1aDEJnc5O8qzEe5ilcHIOv8chKo4VYAdt0ZSUUkahIuzoOkonKQcBTTGXvibAEKOCOAwpyC4OznCket0uyVSjyaldHe7br7/8Z+153/g8m01KFZ0qkM9/V/dzur6b7HfVeqa/S4+fOmlhj9O/qz739Xz3Rfa67lhVYJ6+d81hyMEuBZ3LnOxl37PpuDmY1aF23MRNYJh7B3F+qadfdc5VHjcjEk9DsSi+mNqzX/qKveb3/sC+8txtzqJDOm5/t2dno7Gh9wmkEBjZK8OeLVYL1tDmswUFmA+Ox3bnENJhUJ83u7Ldp8FBr80JGJhts51uw5azhb3g/pt249qe7WLqOXuFwBLTTqXqR0HucPoz6mxbLdbqVCcDyQWeqzxTpKDwNwfSzsZUTQkzidfaUMno9qyxpV4xkkLmS9tqQ80FKRmfVxdMKqfP02AFq5G1epfpRUQJEgVIHcV7oJqP8egay8NULMkozsr0CQqFYeQ0aE02p6gvjs/eNJksePRcF5cOQ/oMvyuNlqJrTUZAvbQ0VkXEFTPKHIgpDM2Cn5BDE9b1h59xcMdE8Uc/9AV75aOfsp3tXWoxTieqp+m5KXUb9QiJNBHpMK6xgxT71nhdK7YcAKDRhz5ZNpi2vrnbtMPTlY1mSLOqYTs1NDDGHDbrxwvwKNPEmFSPyRINsS9BSpmO2W7AVgNOcm+RONXvD0ViypiU0sHEAyi1kgCjuM4Yr5NHFikop/t23R6sR35x7Pg7tx2xL3OjG/cpZTZSEMHbI1KHO46p2rCIW/HcFM9jCB9gzTnJnmdU9N/peLRKxXpAPxTtQaMR5uKp/5PHBVHNo0mKQ3Q6dnJyxMjv733//2g//tIftJPJSMFiEIySFHJ6TlX2K1+jPBjIgSkH67q1vMi+5wHSZUCrLhjKnZ30uzdhQgp4VRhRPJNpn128se4h2/SFVZ/NFzR9z0WLWHdD8wuL9+Ugl3p/6bFyDyV/LQe9YmPBW19M7cuPP2Gved077OmDAxb4e12w/BZUsEcaEamOG3t9Rm7GaeEwWKipndsRZpbBM16ubKffs91hx567fUglhbaN7MqgZQfHSIe17ZseuGFX9ndsf7vLCBFUdaUAwYQEgCg1wiiItSYrdC3JdvT6FjYeiCpsCkDjM3qJEMlBCgzpPfifeD8abxFtUYZSBANAJiM6AIhPE/BdXdDbo0ai/jVwNlpF+wHSTByU6o3dGtKqJm9GKFBKEZnN62RKO+FA9MERXaGe2ID2JDqol2beKxifw9tC2o0DXpPGZW4eHN+ZqlJwQV1HKTjcW2p8BpOVzeNKy4URZKCH64CDAaUQKIm02/bxzz9t//r1H7Bmc8j7jnRmKS6cPFUO/oxIPbIQ6OnAXGcqlciTwQBWkD9Gc/TUKeW2N9yyo9GS6dGYoxakHym7yGEQqCJdpqMjQsc9BMCJLIvGdQiUT20xO/PrlKAAPtcb7hY1PVxLrIHaFvAeAIMTXDwtGleaRm5B8KiyF6UzUBIyCqcyYW7idymA5vsyNe74dzgvcc7xflyb/kjtJl6P847UbDp1IY4t8NP9R6o30vtFDbdonFeUjj+aT9m1CaT4wiFl32PTVkzMqKbeHw7t5OSQz/o33He//fNf/Xlr7igDlF9bOAz571Pbl4NOavRz4Kv63NdjjzcBWnrPU1tdBaZVNjr9fHq9F4HoRa9zPYKNmV5s/iW51xDvrQOUHNSqPLqqm3OZm1AHuHWeSd2CVS1O+rs87cLtspjaE5/8nL3qDY/anaNjzTFrgJknGScYG3iSgw7U5iHRJGYe2O6gjCOCw5wwwMg2FfDPeRzU8ObjIzu3BVlpe72Gvejh++yBe67YdheSTy0OL9WcNw1b5c+U1kCoByYH6OJt/gf8Q4SHzUm5JI7KaXAaebQGYGgolE9CsQRGodXTVAPe16htuOAvVUhcocL3f6FMADDkebmiCQw0jgcpKtL+XeOSm9blnop0Kb7Le+LYN4cYA6CA/jBQ3gHCoNazcXkqCTGs9WxhDVd5IW3eG3x5v0lHVO45vPzy3p6zDqam9pisoDYDGJq0EZ4/eaRGEESE3TD72u2R/cvXvNdun61su9vmzLjo0OBz4unKwsig4dmb0plwRbN7mdEUkQEqOs2G7Xe3OKV+DI3JOSLLhQ37LZvMlkyJcy6bh/g8XzaP3z0MtIhSoJQCpRMONwUxBUA35cgkgj2ktBjZd9n7SfkwsDOdqEPQ5HOkiFqTy6M3UI5B7pHHmldFG+keq9uD8bnYg6mxzm1JlfOb2oJIU+J38V96jGg7yG0ZQdGVdfDMNsFa9p7NNZsS7S9OYqJEG9mdY0blSmu6Ug6z43BsWtbpDWw2H9tiMrF+u2f/+Gd/0v7S33ixjc7GUiXyDErVWqbXUbfGdcCY293LgISe6RKEN9nzqtfi8zkupL/fhD8XAXHdueWfW5t6UHcRedR0GbBLPYsUxPKFq1rIOnC96KKrFizfXPGgVIKZpy1rN+R8Yo997BP26te/086gOgHjQUmh6G1lQUotW/DWfYoB9sNkPKZILjxMbIBhr8900sHRHf5uPsEMPMzSmttOv2MvfuF9dv/1Hf67B2UGNruqLoYKGFNUPgKHdt0bhjXZQJGa0l0rpg41OUDaf6D/Kx2zImguF9Ld7PQHPgMOmUawG6WVWGw4B0ClBr15l5GQ9DH50FGBQtEiojH9DilN6usL+FhfAQiyUiXNZaY0pW9JKrqnlzhUFYoebCOY8vqRtqSUE4ggFHhW1CR+gvQRec4+QDXOvzgfTz0h5QpCCrwDHR/g5konfIClgo/Ij6kwl8L6t6//oD325Tu8L5Dn4v9cbR/fnxtOAGH0hAXBREM+9cRiPci2ba5s0DKO5UEEiaZxRJS9nuj8s2VoO4Z8ixN0KIgcPYgylAWZxEdKzTlgdmELGFj0lDHdixSw6lGDwS7rhKxh8v7qmDhOOo5HhCix7MjKzKaPl5GT7kEwRpW2Lcf2RLRSBWi5cczfkxvJ2NPxrKZgJ6C+e4xOADQ1MR3408+ln1HfpsZYsYFc6nLMYChpr3soxRVN5JhD+H10xjFSIUWnyB5lh7a1+33u3tPjA4omfPd3/hX7+V9+qY2m42JsUax/bj9TBy5PE6/VcmtaFKqClLj2qtc2Ad1FYFnlnGyy43ftnSibJNeS4k8OoPn5pM5Q49FHHy2Gt+ZR06YIr2pR7kLSjAn53wti+XfVRXdVi5h6Mps8gBzg4ufUeG3NJvZH7/xje+Qdf0pDuFjNOG4nDEP6ULIxm2zEhs2mU5tOENW5Oj+0K3t9thgcn9yhsZlOTqhsgRTloNuwb33+vfbwvVdtp49WAbUSwH5TpAh1NdTgfEQQvjcK412wz1zqScAq8gNrLmyolpgzvhPnw7FCaIZvd2zFZm+lDDl8M6lFYB2KGV/JJsd3U0MSx+YXuWFIiCz4LmpdOisNZ7SYTUiN77T73lpQeo9FncPZnQ1ocDKymHt5xIWgYS44v0w/A+T5jEVElwAPXgdA4jxFkRcoqQsRSAa1EdVVlBr1oayLOUSnCAT4858hBfbYszbsxcQEnXcOcnc9Ty6NJiwv1VQIJqi1gswDNq5hurnk2LCciMpwXRCFRloTqBtgVj5v5fiaFPSY2nNBZKjzgHAE9uV8NiaItts9O0ebSqtn/f6OLSjlprE6alRXVMe2DidFpWzb/LojghH4lACsay5FlQP04hkM8AoATfdRaoRzI5caupzIwufBmZbxvjS6i72I7wylpDXDmDR361htMnPjuekgWuMzL49F565nBj2ry/OFnRwekO2MPYFIWX13AN82p5SA+XxyfEgn6sb+Vfv1X/0Fu3rvFbaE5EY8zr1qbfIo7usBjKqoOQX9umOl55Gu2yYbXPVaastTW52+N573fI/FcxNrldv6u/CoKo2ZX0i+8FUnnZ/cJmBLLzAH1Mt+V9VNqPvOfEFzsEwXMRYsjfyCYDA7PLBX/84b7SOf/YI1WohcpJuZ5vBxbBhf9Z5JkHd8eirRXHjMYGMxhbnF2slofEI6M4gqaO5dLTFyB2B3015w/3VOGAcLs0fiyxZBD8YvUqbEF2pYohawRZq56P7SvKTeojdKIzIM1l+5Vug10rBY/C/aGyBWq4fMR6rg/JNNiHE76GMDoLJhl+nJ0vCjrSGIJCCVRCqT3A8QZcZn9GC7/aFqYu4IpEBHJqgrgZAF6D1kVI8hy04CxLQ3SNs6cYP9YOiUcyJFsXlllYr6FjcLm7BxXxDtKuJkJBaCwgB5A8N2y173J5+x1737cc4GxB8afgef1Nji+4pG9+gHY6CpemSoqkitw8kP9BOWtnW+sgmnEJh1my2bLqckM6ysaeOpP0NRSHIGp+5lmcosoi6/BjAr0Y8IZ2U5P6O4gCS02nRAhtv7JAJBFCHIRFGjUiTuUwX8uuQ4rM96K0FW4Kg9lVgFj2LhbFXtt9SgxdqnxisFvdj76XmlgBavx7MUx87tQNQW12TGKsYMMcrD/5hmR4odDh0cAl1fWVNTrEcb0GjY0dEdpafJdHXlIOxnKqo0qbByenbMaLrVaNtP/9iP2Pe+5Lvt9HS01t8YezUHtSrgu8vAV0REOZjln0lt60VgV/XZFHyqbG/6mRwLUifxIpypArtN33dXzS4HgnRh4ssvApr89U034CIvJPe2cvSPn/Nwvu68c1DOf47jxYbkjeP/5vblTz9u/+nVb7XnIM6MkTe+MVJmHzcGa1diHs4mE5tibpXnOvE6wA6fQTppOj0jaQAED6pZzGcGoZUXv/Bee/Dea9YFmaS1ZUNMLwC7kiNevGfHCSuoJbTaHiE4a5KEg163GNOjFA/SmdqkAkt530pTweAr9cT3Or0ekVN49YzIMFndlUrC6PHSQng5ag1UrJAUVLODcTUCUgEWDKKG4wZRBMdK6yvF/eTAVTXmk2npURvIF1g/GnakR2lQ1BTAKenwwkM7MSjnPiKGrQZSNnPGZfkUxNw6tJWwT41pxJ596DNfsX/9xo9g/LptQQ+UIswC99ToxHPD30e6FA5DkC9IvtEMQN1HtUawtgk9UDgRjRXJKANMy8AkdghGLzFeR1MWtCfWd1UADA1ikGIC7BCdorcSkw2cmIIJDKTKY47hcJ/EHYpUe70TzwoNtU83iHuNb03BKFJqjJZjknwyAzP2IbLF8hA0Yy6t86V7PF/TOoOXAmbqKKX2AN+TRptx7HhPPG8x7SC/j3S0/Fq4r0HS4kGUwixnUgrcw8lRb1/TDg9vuz4n0vBeQ2fdV43u7T76Mic2mUCvtWPf8U3fYv/kn77MoLa6dCm6OIcA1Rwo0nPOzz9AJ7dxeVBwkb3O70mdDY7jXgRYVZ9PP5tec14PvuzzEe9bcxCQxqxalCrETT+YnvBFi5Ufqwpw8outMySbFvSiY1QZpfR7UqBLf09PbTGyd739Pfamd/43W5CSLlZa+j55gMiIuaIIJhmMR4wA+bBykKTYb2wBQLEfhIE5iAOYL3dKEkm3ZfZND96wB++7xjRmr9m2PqI0TCdgmtDbCXwzEnzQm4foD/9DhEdwbGkyNxiRnt5jXxWbsbX5yEZE/xCo/SGWW8wDU5pvicnUvnhMG4bOoF8v0rRk/oH16Sw9/EwuBjUm1VsXuop0HlzjkE0EkZrjxGuJVWMNi0J9GB2kXRnRuYgwpj3DKKAGSdJG1ERIn2RaEudEAxXkGkRXjhQy2k7woOQTIqcFBaNZE3Qi0MHp2P6P332ffeVwzqkURSTvRJ70GVBtTu/h/3dAZ1+gMwJ1/XIscN/4vWRagk0qzU00gSPCnzHCUyQ/d8DDsFQdz2NnZ8fgdxLHViqSAAVBZIgkw7GanbBOTG4hWz+aNti+Ys1Ol1Edwc4jRKZXwYTFWnhWYg3IE6BPI6g0pR9Gi/2FJADp+lKgqgKt3LYw65C0c0jvNGplAf5lZIv3rmUI3NHIjWylvfA+0YiO4xqihrfWZpOkMEsDjfNCCaNpdw6eY1lCToNS8bQlDUj0ta3d7dApOzw6ZLvCTn/bXvHyn7eHXvg8G0/kyOXAFHtvk83OP5P/HJ9N1z5sY2rLq0Arfz0NKi76bPq9OQaEc7sJSO96LpKDpA5TVcDG764Du/RkUpCo+n0OdvmXpZ/JFydfgDrAqvJG0hteBbh1Hkb++/TnFPCK34OocOe2vfLVb7aPPv4FemVMC8HYet9N1DYIap7CTGt1AXb9nlJgVI0HFdwZmjAIk9Ehm7mhpPKCe67YQ/ffpCrLAP1PDna9tvT6uJk9hcINxBSmwAJAA0myUPRHJBfDNKNgT1YmARBED6SvfIq1N65HtMroBulLTzXi3BlFeK2MYAYjyUZwOAGlwSzuu0c2YYD0YKsPrQBOl/VirRARAlLAIJ+4gkp8b5By2D7g+puY3g1WIq5ByiEAb597h+8G29MbjlF7Q6QoUHZyDZvIIbY8c7ADy5X0U17Tv3/jh+19j98mIYX9bEXNDXP20mkGodUYAtq+7mvt2aoHhqOh9ceU8JW1tkR3gN4jvge9fPMVrkrx8PlK4Mdo0GeycV/42jFO9/olyTbnYGLO2CC+nMGpAqlKkZUcpp5t717hMwyHLJy3GL/Emh4VStRgTvBM5sWldiEMs0ga+qN7B21SRbYUCIhBq0k9P45ZpgNLACNwFaOhFFVCEUX1VxG1quxTRG25AU6NagBamhWqAgbu3URIOsA0j7riZ7yOGt/h0W3W4bnnmmBJiwyEY8ERxe+RNTg6OWE0jhLFS1/y/fZ3/8H32wlkCN0pSq/vIiCrO/88UKl6Xx2Y1AUzKcDk4Ftne/lcrOW3tR/i93XntQlTLsKk4rpQs8vRtAqccmBJQaoOSasuIH0g8sW9zA1JFyseuvR7qhYy92DqwC7eF9cvdYaVNc/P7anHkcJ8s90+HYuCDx0+es+q2ZFx6A2keJBBVR9BEgjjUxJWG4rSMWIFzimM0Gw2ZspzPDqx8+WYUxMevLlrz3/ghl0d9K3XRWSHsT0ttiFAoUH0fA05xc8AAXnrSp/2el4ncHBSy4EiH2lf6ipBdtFMN2kHIroLfAGIkX03F6sy9SoVlYCxqWnQWKuUuQmjy54wjj9RHSxqJPHsxPH4mos248RAyGHaCyxPqrDg+Dp/xm+RWuK5CiAAdjSCTMGWPVwaluq9aIwQvHEiQlUGgQIwtkzjZ5zgCtO4O/bad3/K3vCnX7Q+iDs0vGIhrj0rDn4Bgor8BEpiXeJnkRnUEQGgQf8j6mRTzdxjnlMakWhTQH2Vc+rIohTYAcCQPeXoHgediHKZwvVeugAmnATrdXNMSx9RHoxRs0cMg8EVthwgqotola0XmPQDGbl2jyAc5JJ03+Aa0hRTmS6UgLckwjSCiD95c38ATOFM+XqUTjCfjuTY6vUkIHI9Y4ButFyUxjL2WdiYsCcBMOl3xnsDMKsc3rhGEb0kbhARO5nFifJPkHiCuYqf0Uc3OjvVxBG20EjRJvYO3hNamtPZjGO5vvn5D9s/+bWfM/S4BMM3vY4qYK96vQoA0s9WRUK5/Y09n69Nea+qQarq/ZtArsp+V2FB3XHjuupAuTh+EFTyN+YXdNHJ5idch9CpwcxBNt9M+Q1JLyq9malnUHeT6zyN+H3V30pZnFtrMbU//qP/Zm98+3vIWAQdXdNEnHJOHrIafsm4ajZtMp5wpl3aGIv+G5Iz0JfFzatoYjw65Sy06eTM5rNTa56v7N6rA/uGB6/bte0BBz8C7PqdDsEOTiY0L9VYjpSI2hC0qZtMYQbVmyNGvLaH3joU14PaX9wL9m8LWABwSKsiHYaLxBoIQPRgh2hveh/TNcfvKUrN3r51Ly71ttc2kmtrokkflpZNzozU1HdHiAjHwxt0I1rQZPIV06Qx5w7kGDohTJ8phSqY9F85izX0DVPgQvM3+h7R2/bhz96yf/vIx2zVaBkkljHXm5SchJxR1Gs9pVs6VgB6tVsEuJeRSNQnm7z/BCUvIuLzOC/cZ/weqiZU6kEqHO0cTN+p57LA62AORuTFCMrTmBAJn49tOj9VP6g38MMx2Nm9wfVlw7wTRxhtI93eQ52ppRR8KAlRmq7sAYs9k0Y90VYSgA+Qz21LgGGsnZi2KYU//r3OdKUzEGSmBlKC+lwcX06E6mepYU/TrFrfMhUfoJc7xLmtYZtGcWw5LyECjePBicUxAvThcB4fH9rZKabVu/4sa+NyEhnZw3lF/X65tJPTE+t1e9Zt9+xX//HP2l/4tufbZIxpFJ4Oz/6OZ6rKDla9lr+vzh7m152DTm5fqyKu9Hd33/tyP1SBXA7I6felx6r7d2pz0vOgA5S2HsQipSBU9+/ckFWBWx3wVP0+Bdf8RuQnnYLgpsXJFz3/3iqAu9t7MJsdHdhrXvtW++hnnmAfFjxsOtZOOlFvllJWqMlJCPasoDTHJkTKAlFdFMSRbgTwoUDNYve5mssxeufmTtcefmDf7tnbs51B3wZtNJd3DH10ALKegxiCGw6SBDR43YxqHB5tcLyLTysgcYZpPWj7mzW7bXmPAHXolzlwLKYz9a8h/ZVEMSIh+MRuACHkujqlQDCB0AVvYZXADpVBiz66dQBU5Kyojg+jV90YfJHk45qEUZ/xQaeqB+I+aIBrcZ953aFpSW4l4YnnDFYhIy6yWAj6YRMZoTMdDTjDJIMte+5kYv/qtR+2pw8nnC2IvjfGKdF3iM9nw0dzIxPGL4y71FI0boisV5B/ELmRAaqUKNZsjtmHiOpAUul3bDJBfVd1Vu47//+lLqnWjy0jHnvQSVmtKEyNyG6ByA4TExjZg6U7sO2dfdaKy0hVswhxLAxuxXvZkM7I3OcVutMTe2m9hhTDb8vITHu1JCLRTkjbu6zVktbI0DZJaeFH3Dup4qz1svqXK52pEmxEbznIpeSVuM4U7AIIgy2dX4+BTOR9tMigiFClWquuTdmdiOjw/SSotFqUAzs9PmIEz2ia+qJoDRJjmmzpTptN6Ad3DhwEW/bD3/u37cf+0UvsDES4pBm+ysZeFNXltjN1vOoCmvx7quxtjhXpz1VBSh241gVFm8A5B7qqc6nEmBTs8hNKc9npRt4ENlULWIfO6YOZg+cmoMxIqnlvAAAgAElEQVS9ifg59yI2HTO/1rQWUQI88GduX/vzJ+w3X/U2e+YYuXWk9CKL5DqSbqzhwQFYxkhfQlHelUFwfjFNYO79djESB0YJTa1IY6A2Nz07sMXizK70t+z5D16z+65cse1e14bdtvW662AH0gm0LwF1iDY4Kw7yYE70iFoO7iMAkA+Wp7uiviOihJqVY72YVkMEO9eMrzBMeh5cXB7vAWh2BEgSXAYoiKWIVK7qTKhhhoagZMEihcqIDGvEVKxT3F1nU83knsKkqLH4oSR0+OBVFYLk+RKEyG4EScY4vZw1KNaoMIRVtR68zjE5506E8SnTIOlARaUBkeTl0v7j2x6zD//5gbWbup5YhyDUIN/JHraoR6018AqSwsmJZ7nQAfU6G4BEqSr1/2mmmdYRqVxEmP0+Up2QeVvYuc/lCych9mQ8/yUQA5QFFIvF1ObzEfVQQ+8SEfNguEfSBDMPHMyKNRHY4Tnqdns+HFYghzoi10HWfi3iCIAIEEmjpHRf8fz8/mlUbUT+rpiD3zF6K9Nj64at4Bbxs57ULoAurfnhdQGSJPa0RqVMXJxznqGIcy9S7MEu9og2yEWxX+I+x73Qc4w0cJuTRjDbjlNF4HT65Aj0pRLs8B/qdv2+HR4f06jAWX7hAw/br/36z1mrh7R8GaVG+jkHgljHNMJObV8KiHURbG5vc8CqAqvcDm+y2XWAmWJA+p6qiLAOhC+y8wUm5X12aSSXn/ymCKsKoesuvm6RUqCsiiirjpe/L90oVd+T37RN0R2MTnMxsz/94/fa6//gPTZDUZyq7+tnwgbvptiPYLsB7ETXVz0PwIb5dDAosyl6nCQMG82sMAhQXe+RFTey2eTAdrrn9vybV+x516/a7k7fdno9prYQZVDbEkop2CxMQapdgGmRbnetNSF1WETblxfdwugRtkmoViRlDzVYI7WGTc2oLujrPuoH5BymKs8XbIOgAAnnvwEocL0SJBY0uf4lPXvVbsIDxrqvnVuM1WGU4/VHDgvVgFSFA143dEZoTCgvnhsQGVSVlCFFg7QP8MR7CHQ+SNfHhxcGF8QN1MMG/bb9/rs+a2/54FPWbnq/nBBOgM5ePLRex1QAH5BanH/Z9L0eJZRyVZw1h3RpMgBVT5SiBBjpYFNC6k18G01rxx9GcOwLLNVtsEZRd2Tdj7Jf6K0b2Ww2IVEl1hzGdrh3XZEJiR7K70bNst3BM9SRcHXUAf34UppRtBUGHn9HLS7df2GEisi1TIZICQjHVhFTDhtbRRSl0YEq2jd8vxWyaHfLo+H9KdjpPHTP9ex5PJwMGs7BITW8cuBifJEEy6sAJK471iKtx0FF5c5zz4lQ5jq2yHywQZ1ybEppwjaMp2ObTcZM4fe7fXv5L77MvvU7vpmaq+l5pWse65QCQ7r+OfhvssfhlFwm0toEaulrmyK8/Dn5eoHz6z0Hrlse2eVeQLrQKVDkwBcPwtcDepc94U3Hzj2AeEjzY+egWAd6qSfKjA2Gtf7+W+x9jz1ujZULCQc5wBtF1dQtEIDaOYyLeo5kEJDGGHR7NgUZZT5Vv9m5jJYK3ajxjZVCa5nNTu/YoLWwh67v2P03r9mVvW0KR3PyOKXANIEcoNdh05yuFhsnwC42RdynGKdDhS78vxXILRjY6SN6vHePwlYcB7NkxBlpFJI8qBcoaTJpJbnQMlOQnmJrKLUo7x8GTL1vqGnCw2UkE+NzYtpBMPMYuYCKL1IEPWQSA3wtfcgn05Ex386jDU4xByvTmYbrih36vAgVkYYSszIa4zlFvdm0P/sC6nQft8ZWx1sRFM0wyVY0i/tAVidi5M9aeOA0Np6z4wo52YYMXp8tx+g2wMIBZdBp2xStABSmhh6mItyoT6kVTklaRIIcVZQ0wRP40Mfp6UsMbYUmK2tvSIH392wwvMa+znNMpeDvgTJywjDEF3VPpDjDYDKK9UgsjGydgeI6b3kt0Nstiv3HlDF3tLIJMUaJswjFLC2O65kI7XG6jWVLR9bLF2C3Dgaa8wfx6jhnOgpJy0CVHUhTmymgpLU/ghwj1WigVx0W1y41I0jJTe3g9u2CEBRDjnFMDpT11pN+R323R2eH3L/wAH7gb/0t+6mf+3E7HY8KpyJ3MFJbW/fv9NnMASYH0fUoOvPoL2Gsc1ucOwf/PdFhVUQYv8sxaFPUys8EG/P/L3jlIFd14XXrdZn3bnpPVcibexixCaoiufSmpK83Gyt77ktftv/8qjfZU3fQFuBF/1BZoH2AqglAo00CANTO8XcJNlvW7/dJIEHEB28ZDz0MD8CE6Y1G0+bzhU2mZyxYL8cn1jkf2b1Xunb/zat27equbXe7NoBYL5VSGtZx3U2Mq2NvXaRSO+rdYZO4GwROSCa1fq76nLcJaCOreRi1fjIX2TqAvqyFLSZT20Jdz6XDOCYnIVywTYD2SbPnCmB1NRW67T5YVsUkPweYINQe/bxl+1Dvk4wXwc6PS4q26zAGQYDg4HPw2OgQaS8fuULyBjQ7yTB10TOOaEJOFd9F8dKYSmezBfRJFnY2Wdi/fN1H7EvPTa3NKd9el0O7QYCJ1xbjmcmfp/DWy/0kQglSqIqqFdHEhPk4bqSI8a1QaxmzN1O1PRE1vdDlcmP8Xo9mUgUQROOqZ841SHYxYeNyI0hGW1s23LnOZvJgZ0YbCJ8HBzsKcQdpJdKX/ndKAkn3fRib8u9gUDqD1ucdynHArVFrSbXjKa1T1pGVSJcguDM1U0NdtNP4L/MoM94b5xX3Lq2zyRFS1qRwQJK2hlhv/F1kSHx0UEiIkZziDpwGK8/tzp3bRYqeKU7sdydZIWtBEW6IcTdbdnh6m/13cEIfunLTfuM3fsk6e32Sk1LQTZ2NPBCI13J7l/+cA18VcFTZ6zyKrAOY/J5u+r78e/LApA6k6+x+XEv+bBYKKnVeWh1AVb2/asFyEEwfvPQGpghetTCbFn7TwlZ5E1WAh+9M0xbYjc3V3D76vo/aqx95p81BXvDGZFH81CyNjdWl3JbZZDK22Wxa1AbowbXb7KUB6SPaENLv4nw3d6LORic0Ni0UvSd37OZu2553zxW7cXXXdvtgarWt32lx9lmbTdpb/FujeLx/x4vhaDymAV3B40QjtfefubxX0KZRNAdYYaIANh5TlCAlIFXlE8JFEmhymrlEj2NcjWp9pF37NDXVbVSjE0i6UWbdTEElU6OsFYbYsFh1jF180CuMHAfQknQitqg+I0o2G5TxehEtIXVXNu9zojiiQwyybUG7U4QaTTpimKpUazE53ey33vFJ+9PHbhH4IZJC3RzX/MS1xET41HDguMHAoyHMGoGF8ThPpK4kTYbrjxRmsDc4fmi5kr4nhMFZv/MOu4K841Fm6JByBETMz1tP0xVgNx/RyVFDNyLlrm3v3lAaFg6BgqzCOVOPJiINAYyMmRPuPQqNdofcBhQsS79G3n+WWNVaIdhXcEbYZ5SnxLNqqeXAW9oG90u4z/hAldPZw0bkxj21KWmUF/YlTdfFe+N7CxDxCDatjRatFb5eRXYili8IYe70qaduZc89d8trt5K3wzPbjhYhlASQ1oRoRG9gd45vcWEAguD//uJPv9T+5vf8VTs7PSszLEmrRgr4qYGP53CT7c7tcOrw5+uWBw51dj4Fnyq7W/WddeeYH6vqO+vsfu1152zMujdWXXDuVaSLlC5eFdJe5iLz49chfn6j0kXNz7vq5xT89G8pfGyNT+1tj7zD3vGhT/JjlJ9y1hiNgLPquqi1sYUA0l/JNGNrWK/XZ3/ceDJmc26ACQweN1DIXUErcyJmZn/Qt+XkwK70lnb/tR27cXXP9reH1m23bNBrEvRAQkGtro1z8CkLNFReWwAooPaTrj0NcZGKUmoPHj4M4Xw6ITBj+jYjBYAODLz32FF70icaQMOTc9NcBSW0QEU4kYHjOnl0ptYBRUdBRFGdr6xvcd2LuXJlUzHbFWKKASM4sUeDdEDGJtaQs9ogl6wGe2pQ4n8+nZwiz2G0HVTBqls0VjbstOydH/qSvfJdn7VOq01POpiWINyIlAF8LGn36TMXABdGs6wFaaQLIpLzLZFsIMaM97Gmqw1T1EXxM7RNI9UW966I/sjg9LqWrwkdE6ZZfVLEAgxPTKtAvW5qk+kpm9aVTF5Zt7/PCQcg6RSizgodNX2h3aVOJtK6QURZS+27sU0NDc/TJz8QIhld+l7hrXdyi0fHsV6508nkrEfx4bxxn2GdwHZm+qF0MmMvp7WptA6cOs0BAHHNAV4pYMRnS9B1W8BqhNco/dEuaovRipEMMFamBI7KkmlMgiiUj7x9gXuUPqCzM9tN2+4O7eTs2KaLCZ2NLWvad774W+xXXv7TnEcYafSwsQEGKbinDkB6XbmtzYOJy9j8Knuefi638Xc9HznRIUmJVwFbnU2/DA6lgdPaeqVpzCrwusxCpItXtZB10V1+7KqTTIEr917S46afzRc6XbjcG7gb6PSNoDqMnnvWfvtVj9hnn7zFBzc2DNl8SMGhdtbu0BgjfQnACNYa9ycVEpDCNA3MDBp/sumpOuI3HunI05NjQ7YQ6cnu+ak9/2rXruwN7er+rg17Pet3Ua8TOQWbhmDnNTBsYBS4y5qR6jk8lyTiUK0BYIkAFWLVYsbFnDTWlBDFUhdTG54sSB4Hdbs5GYKgTTMlSm3KaEtQwzpIAWGwUOxB+lZZKaU8lb4to2keHADrwB2ePcGR8mZIMYnhGcRHhz6BK8kOiv7YfuBrypQsJJsIrmKH4t6RqUj2W9OeOTy1//O1H7HjCaI9TQNHOhBAF31i+cZmcJpHcQkjs3iN7FNcq1K1FLR2kkQAXjzXMeMPUnJQxw/VmnjuCqMQbEhfv2idUBSs64VQAcf5zMdOrNFq7ezfQ9V9XFcYfu4Bn5ze7Q7o1EjkGlHpOjMyTxGWWQoNxd1i9IWoDao7YkDWGa48MpSTsE4+wdNXju5Rb2lRR74ryklZv064SobM4lmKiDqNxnPASJ3qQpaNy6C9kDLUOJ0iygXOlmU2BcX3xsru3H5OkSuJZWos50QUn/weaku9Tp8z8CbjMzK30dC/PRjYv/hnv2w3H7rOFqUU1MOIpzYwrqMK3FJAic9+PYAS9zm/Z/FdOQbktrwKR+qit01gnF9Hig+bsIprk7Ix6xD2ohOtWrw6ALws8MWN2ASedaFyfh11CxJGJ31dGx/dNQv7/Cc/Z7/9mrfZ0RgGSioi8QcPHgeetqBzCTFXGBVFLzJOaI7ukMKNNgTNUvM+JEYKZW8O0m8qVjc54HV0cmw7w21rLM/s/t2V3dzbtqtXdmxnKDUVCEOzzw6zs9BgjskGTm9WnUciy0oxyvgE7b24AOTp2JzsDb2RNmJNCRGajEya4gnQjHWLWokATD1j3MROEjGkzoroTYNk+cfFnZlGC6D1/iueuDMbcR2yMUqpgYACe8O0Ko/jk6e90VibXSQXikYTiGO0DFK6Ze2Ijgf6uBYN+zdv+Zh98slDThlgFAN5OAKeopsQrNapl4SEiOByI6R1EuGDjeVcW4gRgCjiM/5igoCDMsC13+3SnLIdoADrWDKclFKRitEkJs1nMmkFIDFl4bU6TMtGhOe9kSD77Ozd42A+L6ay+y3herU7fRJFpFiTtKMkY4liv69FfExd+sibULVh6rdkbqaGMY/qCscoiaB425nFdjEELxsUzoEDTWQMOH2DTexlHTf2Y9gTfG9kF3QOPqswc1zKyEntC1qKMlWcAmTqALCeSdHztq3O53bn9rNy+pAVaUjgQZMQJMSt1yDa3qdNOD464GvIuMD5/Ykfeon93R/9O3Z8euKM6XXFmDiPsJN5hBX3qioASO16Ck65zb0IyKoAsArsqs4tx5Y6DKp6XvLz3wR2XIfQxswfxDxqygEtB626BcqBJr/g1IuqO9k68MoBseriqwCxCuSKzcDWrYZtLSf27kf/xN74zvdTb5BTyd0ws57nSiUwPWogl8ceXigiINTqUFGbkp2pTSjyOvqKSjHf+WpeRCsApeOTQ1LC+9227bTO7MGrfTIyr+xu2/agZ71WkyQGNH1jrla7oyZWFLcZPVH1v5QvC0OiddTvOTGdGptNg8K/JMQifah0m1JkUVMpU4v4fEpSUBoTtT6labU+YlVqKnc59kQYpRQo07reX6d7B9DUWqOBF9McytqfahkwN5DYwrnCIOB1kjIKL5+zwAV2iKqYJvbAhcMKyjQz1u333v1Ze+sHn2J0XLAd6bQoNVjUNp38wrYDnyCRG91o/9C5aI1A9OC4IYAQgU7nij/R+B0/x3glkX00GZ7KNp4qwwSJABSom+CYBJMiotDPbCRfTDmUF/U6fo+dW7+/z//mKyj4qCarvYDz1VDfTqevel2ilhJ7qFRtUYSjRnwxckvg0GdXLhMmCidXdq1/Lu7XeqQYJCcRWFi99CIfZUo9LZ8adkaePP/IPITKT1nLjPdXpTDT1HMaGaXKRymwFWvh9e0U8PE+CjywhNBidH14rHmVkAkDaGKfiq0pshfrzhjdxXaPLTs8uCMVplabTt+LHv4G+7VX/Cy87zWG99oaJBmF9Pe5Pd1k08P+VX0mtdF1AcZFQFMHpilQVoHmRWCY49am8yjYmJvAbtMXpq/lJ1v382UWPQfTKk9hEzjW3aD0ZuXegn6WoVmcHNprf/et9uHPfN4aLdGMo1LPgZfNDpmREyqgTBKRXKUOm80OwQ6GB/8pKIxZaqV2I40Ni0kqzuNBx+ia4+MDGw4H1mvO7cG9ht3YG9r+3o5t97vW73asQx3FFSeYc9oBJx10yNKEPUVMgyZrptNYEPeawxprUgCXEgPS1BbOLdiRTHFCV9EZanE8HB/CypGSxHXwd85qU6NySHU54w0N50kdTPfaB6ey5mPWbBctw0WdDlEoa3BOrS889IgYPfJS9CR6Powh+8+8ZsfewYZZr9OyTz35rP3bRx6zBQUxFclFdB7PH4GSjdCKKCUTJUp7GMHUgZMTIJo8s6p877l63lyJJNaba+CyXwB21vIS4A5mX0Qn5GXyMzo2o1OhBv9j6hD9gjMMFZ5ypA/SpkF02dm5yYGtYGfmxg3fwZQ7IhJGaLpnhV0oqlYSqiaYFZkOPcN8ln3EElLAXMOkBSecrbVo3r+gTBcqIi5qZIlgdFkL9T48J7RwHiPVcdJ5f+W58zlOBKw3AUWoBKXXntcBcTz8LgCRzz4yD75mGtzc5r4/OERTOVLSKidotJUkBckU9ugf+x72Au/HfUbdFKOxuq2+vfwXftK+9TteZOMR7ls64X59T6c2/CIbWzzfmXRaHgFGYJA6AjngXRSN1QU44fCkz2Id4FWdV5X9T8/lLuBOtTHzL09Psu6CqsAu/1z+nou8ADH6yhRKnFddlFb1en6+uWcRNzHOJf252Ti321/6kv0//+URe+bgyBl8ZfQAsgZrdedLG0+kfxlGUg80POSOj/IB9RsNvfqmMhNa1kK0meQCyztsUFMPx93d7tvV7tSet9e23b2B7Q4Htt3vWxcyYaCJI+VBT9LHB0XakgQST9tlI0/Cmw4gjDRYGAX97TqEiFYXGFPi6vKe7oyIgxCOcTz4PrrYMuCMML1mE/PzsEZKcyq6KwDY3yCqvzx1kmsoSswcpZqecQ4tSYLJm4c48pKMSya7fDyQmqHVXsDvYv5Y6TByYBrnNlku7N8/8gn73FdHZLSC3BK0/dh8fCZwGE5JSFO6fOKKNFQ8WzifMqWJWqPxekFawlw6OhLRuhBN2h7FsdEcddKEik95MGa8RfZAbZX7wg33imxN/RH9HXXWOafAc3YdhZ+hDANyDFKYN5wFWabb41px7oPBNoEG2qg0htGP5oAsTVAn1ejEFF2yOX3hep0SGmAq1Nsg1uyBs27T2pzWLAEnd1pykOGzFlEuHRyllMuGb4kaCPhKzcw0lZnauPh3GP7U5uTOdjz/BVnIJ5zTQQUb2cdP+YPPdgI4Fcd3bqnO7fJ3SmMqo8LvYP0O7UJN6/d7zOosZhiZ1aYYNyL47/0r32Uv+4Uft9H0jIxU3ZpSpKAO5HKQ2WR343o3gV36+U2gUmVr83VP91i+1nUgVocDVQCZnx9/ztOYm4AlXZC6EwyvJ1+0FFTyC68C0vh8fhMuQv58ofNFTc8r/r3+d8Pajbl9/H0ftVe+4Z02p5WE8VfEx4cbs6haTaYny6gOxpDbkenEXh/e5opz69S4jPRXAOZ6RFVeo5h2HFOzXNnJ8ZF12lu2N2zZ/dsLu7rXs72dbdsG4JFSr8ZybJ5eG/Pu2poKQEwAxbklxRCqcvgsrdChzFIf0RBLwWFveg7wC+cj1ikitzDucT+VwpSOIrxc0vpXalpmnBUUevYbIUIrNy3lqrzexpopWJiYxhA6n8KXQviEzxmL/P47Ap9qgJRi80iOb1CGUtHjcmndVtte96eftT/40Ne4hgBAzhbUTXKuhtfDfFJ7TNiOOkv6DKdGUobXr9e1OpEmjp61oLN79ZJGEmIBWJv5HFGnc/T5BVtO+MCaKq2s1KgWQtDooM9aMeTBUB+eUfwZoMV7CBZmd9eG23sEv7IWq1Sh2iM0NV7D5wWqsZdk4H09mIFAJCfWZaRiWaKkX5KMPHJN0gAIAWhR+vK0ZklI4b2C/iTPoTTmaVQRdoSOmkeAca6h0hNOVETJZR29TNWHXSjBs3p2XGqb6mxPATzeK4rPINoEE/bk8Dbrd4rixL7UvvExXWguZ7tBU2Lw05FNpmNJjG21rdvp2f72jv2LV/wvtn/Pvs1nXrd1sMuBLrXL6b+rwKnOnqeOQt01VwFfbsdzLNlku6vwJN5fhwUXgW9q63kuVWCXI2vVouF3aforXfR4kC4CqqrFvusEE6Nc5Q1ULXAOaFVeSxXo8fiAq9mZ/dc3vNMe/cAnDfZU7y0FhhnVoa9ufCZacBhST6sg/47IDkYHjeNKU0pENiKm9RsICxDqHqLgw1sEmJ6eHNne7q49uLeymzvwvru2s71tw26XLQhQVAFBBbU7AByiIcyyQ6QQUQ3AhiLRXgOLyCl1QNDvh/PkJHJOPFDqJwAvHjwZGa1FACQhnr8XMUMGWOCiWC1pHHaCgHrNltbrQ/Vdar5IO/KZghQa2J0w7jSQoeuphnOQRGjo8H/en0Z25XRqlNdCShBGJJmtFmnWduvcPvXFA/sPb3vMZmg98FYAoaanCXk/dc8JJ04wCeAk+cSBOp6/eMY01khAjzehTqeeRUeDkPXy/UNCEQbshnxWrE8xwcCVZ6DZuYAIQaiCxJDYEuyQxizSl9Oxt8roXLd3rtpWu7OWgVC6Va0cVE1pd5kajevTmuj/MWqk+o3qb9RPjTXzt+mZLkkc6zZB68EoJyGuFBqT+CzXTRpiYrCuCxWkxJMAjGJfFqLMZYkAoB6pxhQk0+gM56KozeuQ0S/nYJ87z2H3ilS9h6S8/yG+0DBOqxiPT+zkCALPaD2Bs6d6XeEksq4LsQEBINRTcA8xGqjV6ZB9jDIF1uilP/QD9pK///12cnqqx9CzCPHv2J+xN/PnMgeM+FzY1IuAI7UVm+x6Go2na5djymW+r8q2bzpO/lpq47kub3/72z3tn8j0+KdSJK5C3qovrgKW9KGvQ+mqz1V5Aps8jdQjqQOzOsCMfYsU1+lzT9srX/mIPf7VW+qtypTVkdaaTqec/sx+JR+7Ao8XxggMTDygUwzLRKS0Erstvfb1GwEDJuIE14FN2wKPs9GpzRdLu2evbc/bWdiV7bbtbu/aoNfhyJ9et2Wddos9SOi9Q4QnCSlNDSBw4kZzajmo9WqY1vRngROAQqLLYiFy2ztJAecUxoHry7qdwCc2brAvY6NRicUVXNQwHFZTQB6AyV5DSHxhfRmNsUeBLElOJFeFQsbW06JszPVUWvr8cUwNZaoAKk1bEez1aUamjIgQiZj932/+M/vEl04laUUWYZnywjUCeCTpVhruYuNFdJqkkfg+jzQ5dibUYLzGF7W4iGzT9YwU3NxlrHCsiBQjt6cxRhBjxqglBxlGzWVUJMM+J9gtIRNGUpTLuTWbbCRPjU+h3er9df3eNmtJTAF7FKc0NJYfGQeltmP/rDEx6SeUz/fd+13pXT14ao8IUea0VsexTUQ0Kc6kezWemdRIa4RSZAdEuorPhJ1Io8rcdoTNyR25Oic+d/rxXcW98ouWugrq2A0bnZ7Y+PSEMnGkeUGYgTqZ3gsKviUJKhjsusXSCP4+OLjFfldEhNS/7fTs+ffdb6/41Z+3rZ7S3bHXUrBLz6cK7KpseAoocay6YCEFvKr3Fvu/YsDvRSCVA2O+1um9qwLuHNiqgJKRXb4wm1A393SqgCz9fJxkbOK6i6oCgvxGpA9y/lCn35Off9XP+XnEz5hb9sRjn7HfevVb7XgGHb3y0/gO9LbBGKJWB8aiqM4yywAOpB+QjkBEB09cG1v9RpGGKo2opnXLOy2jKEkWoc4iKvXByaENuh17aH9lzxs2rNcf2M5O34Y9gF3bOm1EeZpzB/HikDMim9E0SgTfSdkwSVqUDEmWgKC/qA6z8FwDlGj8C+FfgTabzz1yiTl30Tohu780zM4LiFN9z5uNOeEcLElPoEG8eaE5aTTjAEDO3VPGS4xvByNPAQnrSkKLNoYTG9S/rlqVN65r+gREnjv2Rx/9or3q3U9aC9qPeI9nOdMoIH3uUiPL3yfgG5ubz54r02B4krJ1PskAqT4Akdehg7noyQDWXBn9+zUVzwb9ESdChH4mlG7AnKXKikeXHoEgIl8ifbmEUs+I9bpo2u90hzbYuWEraGH6WvK59SgMoDHo7+hBd4am2snExNVxSsk0XK+ITOtRXJ7uTg2WWkKQ+yyJL6lMGQ11sdnifqqmFTXlOF7U+OSs6XgKrErA1bnESJ7qSQqRIk/XPtKMAXg5QBXOlSAAACAASURBVKS2Mje6kaFlSrLTtuOj2zYZj8re0i31wOo/NZmLjSkpOZQhWu2mHRw8x+cbqVCsP1uY2n37xZ95qX3nX/92G/nonxzoUgBM7XIKTGlQETazClhycEodv8usSRUuVNnzuu9JzzM//xTYqgA4x4ZinerSmFVflh64yktIT6rqwnLPKr8hVReRHjNfmLiougVLX687dmx+Xg+ileXE3vuH77fXP/onNJaxofF69JVNJ5j8PGfKR/OslLDDQ0wtR29ejdpIfHfq0cd1acOxSlboJhabmnOzmjaejW1ydmZX9rr28O7C9nstG253bW9727YhEA0mFyeYA9iwkdTE3EA9COlNpq9U71EfEEI4sTnDvqTphzW2oEdGOKegnoMRSQkyJ34gCsqflyZkXQqv2+svbjQV7UmHkSDHiMGb60m3d6IOiCGZwv7ac5WkufhdrOEJPGnIm1uc+s0M4vnCDo5n9u/e/Jg9e7YwkJBYd3LjHwSj1ICF8YjflbWhpFdLN69oD0A9V1MoVKfDtUVkF3P76EBw4CeauyUIHtdVRBWeFsN3BkM2HBFKpHECh/e1eT34fDmxOerIGOeDKMfVWYbDa9bpbRMISbRh5A2wU5tHrzM0RHYLMjd9FA6dhqXwqdDjVD3W1UY94i/TqTkQrBtTPpDe16l11/UIMFPHQUQt8on5jKR7F+8jLd81Mot6qWGWn46Xg1Catszrd/Hcxugigm6wiT2VHO/hHkiG18b94LlHVobqS3KKj09uMwNU1OkwacSPLzkxXJ/2Ld5PG9NpslaPNLH2KybaQ0OzZX/tL/8l+/lf/Ic2nolNm4JbHmGmr9WBzCYbn9v61E5usuOb7GwVZuT36jI2Pj/vqu+sOscisktvYvqF6w+sXrnMCVYhbt0iVX1fHcilx4ibmF5sfuH5a+m5r7/mgvvjI3vja99u7/3k51T38lQfDAfqQTBMkyk8aB9q6YMdsX4w+tG8DW89Bp8GK41ggSxlloYQoMZ/7tV6xQvHw3GU+z+3B/Y79sDOnMytve1d2x72ikZzfD/mYQE22JB9riZvDW0tC/D8mTdSYId6Uihl5PUM4iJH6qh3DuBBp4DTCMp2CWhR0nn3pmAozmCTao1lJNQGsFLE4uCm74WRCu9cGpk4tmjgPlyWgsCK9kizJwgqDUSwAeC66vwKgs+k5mNKnUDldLay33zbx+3xpzG+SCojRRTjjdz81hAEdgDnXfGojIxHT4kGqw5KMioreouHtxpENFdONReZRPqgukLcW8wxDNJGPNtFhOOGNXo3Y2QU+xadqVoMnoUiCliYGOnDOYRKR8KY7uxcKyJ2Nco789ejNsiHUVXFBQWidw/ns5xDLUjROs6TERPIRwSCMppKjWsYdLcWumvMQ0uRhQDHVFdZ/y33Oxyh0AUtSSp4foL8ohpbCYJcFx9TFeAZNiV33OJesg7r94F/U25OhKhUXSWcjRSMA+TWQNqjXDm90mw9OrpFJnbU5GKsj8A0HE85fKEDi7rd6ekJ1ZiYiXGww7Oyu71n//yf/rxdv/+6LWZzPXMZ0Sy9pniecK/KCDhdt/UWqCqgqbPDdcFMig+bPhvfleJLbs/r8CJ9Xwp8cZ1pGjo9z7WaXdXJVSKkL3B6oMt4D3ULtAmZN11w7n3kC10FgnVgSJWE5rkdf+0p+63/8oh96dZBof9Ij8uHh0LhBCK90XdHA+yDGMmMBDhhbh3Azms59F1dPJnGM+VZu2FfP3eBEzNzXuNAX9Pp8aENe2174Y2m3ew3bTjoE+xAWkHPX4c9d2Jpoh0BOALDCm+cTE1ECUxZKq2pDeD5fzLJ1cQsX9vrh94biPfR4LAO5v1BzWgWV+/buYFAAbAFwMbxRb4p7hXTc5qdJv3AkhfCRnSPsAHUoakYhibWTZwJMD5btsJHkBpjL5MazFWnQ/S0ICv2zunEXvPuz9unvnBCJ4BtBh4xprWndBMRcEILMxbEXRLJPWkNEVwxsiV6ieSDSfPUCXVwVKQi48r6Lpv+RVdnY3bi/PC+eKSwtmoktgCoSoAoeyJB9oEiysKW8zObzJSuxJ9Ou09yCu4763TST6E6ByJ/PK+9wT4dgxjFJOfMMQoM12SuG68p+a8AaE8n5ntyfc+LjUlsoXMjhZvSQDvDMkYqxbomURNSf6GLWho6SfnFuaR1uvh91C95XxOgi9d1b9aFqMs9cDd5JTWoctyUmRGQqSH86PBZ2Qlvs1G6shyiTEcUHiLV0THeC4LQQ0oPYsq5msvVkwfCC2q0P/kP/p5930u+207PzgrHMiLHHPhSQMnBJQW2Tba7yjZf5rP596XHSQEq/3d6H+vOK33G6gA67Ona8SONGSeTLlgd+OUXWz4U5Ss5SF0mqqs78RzxNy12FcClF56nEsvXUBRf2BMfe8x+8/ffbmdgJXoahZEMemkWC3pqIIzkNy8iO24azINbrTjxGn/CAOPfKvrLEJUbxmUmPKaR1xpgIz3K5tY5Jx+PJmO7Z79vz99d2f62piDs7gw52JUsULQ9dLBBPLXCbJ4MLVsaqIGo1BMnd5PH0WBaTLPmtLrCafWuicnoBBowy4pUTMlAkxHxFgeAnUsI8nmip14yyASqchJCWUaz1AAgmCjukVtEuw7YEMdlG4j30ZGVSZBT/Y4EGxoXOCfSyvzEF56zt33wy/bU7bFULBhdSWkk1pjG2y86cC1AP/U847mjQYuFcmZmi5ERoctlwUpNyGLDMcWm4aw458VCYBcGsEhX+mQHgj+vV+0vfH44+NWZsryXUlrBcFaopcxmZ6zXaf3PrT/Yt053kDBrFYGzDrpYWn+wa+3ewECQkTpLWZdkct0H+OqZ1XOTRkt59HBRNBGBiOrcpXarbEhZzyMQ8rnxyRe80vUBrbGHgmQVezkFsEhbpnaNNfFUIcZBLpRqdI6lYlB8Txrxhc0rU9tyFPGHGQ07Z4M4226492IWn9i3cc+l8tNUP2ejwcGtWJcDV1JhpIkpJ8ykbNm3f9OL7OX/7Kdt7s7gWsamph3hsra9zv7mv687XryvCqRye3kRiFZ9Z3oPN32+FryDjRkHz72DOGh+gKrwM73YeBji73SBqthOF11cPMi58ak6v/A8040Xn0//Tv/N6G01sfc8+l5707s+wEgB2zv62HDOyL/DsMBLjgiNn/OUFx5yAB1SnakUVFpzSRu4y+8vG9a1zmrgLhyEhlmHzLNzsjPNFvYXrnfs5u6WdVsNamaCnQkFDLQ8QGaMMVMxW0s1HoAIlRsIwDJ6TNV6tEmljULOSizKLWfnRfEdFGr8wTXD69wKlPFcXBBTsLl5nxlhejTiRl5GoQQDRCSNJsYH4fvnku5yWnyQLJRO1rkCqND3yOnWCl/5frBSQfSZLGb21O2R/cnHn7EPf/7AVgaFl/VG6rsiu2RUDh2DpM9MrQcy8lFriTWjU8Hr0Rw0GGje71Cf8QdbyiKKbDB+CW0XjUZbQM1+wqQ2FZFNwYT10UYO6Ei3BUjyexipQpx7SrDDpApFUJpdB2PKNfNIE1G3gGxpO9t4vawLFoBBTctQjUn67PxZSfdYajvWnBx/AetTBZCFxFciiYbjYo2lOAIyE6ZeqOlc61xGyQG+IqaU8xuLOp6Tq3Aaa7U2RFcOQvg+PafrKkOxDrrnTvDy1p20zhjrwHq+1yCxxeCgHB0fqJbHvVy2HJRAFwpHeoawF0FGwbNwcICyhcQa8Hwj6mu3uhSD/99e8Ut2z0P32mwm9mlua8tIOWHXJfYkD2guiqBS25vb6fg5Pcam4KQKsNLn46LvqgLaKuBL31c4PwC7NOrKw8qqiGzT4lwUGaaLlXpgl0X6uveloJd/R7746THKRTGzs1N77e+91T702S9ow7H2Bapw06aYR4eJzzA0iSFj5NNUnp81LSeuhBpHAF08kOoZdnahj9zRFIXyoRXouNfuDb5I2aGRHSB1dHJk9+w07QVXzIadpnV6XdsZ9FjH63bb1mMrgsbLqAaxxXQmWHzU7oMoMckIXhvhd+j8kWaTYfAkmhfTWCPytGO6WbWZfehlpEZZPylJK3yAETUizUfADfBQpEAiBzxiX3NuUW9B4Os+mycUUhR1SR4K6vKtrkbSPPn0HXvsyTv2+FOH9uStmZ1NzXYGAza2Yy4d7512k5wVv7YgeuDZLVTsQ/OxSKHJ2Oq5CIASqy4YlmHQQ1k/dbbiGaRDBHFm9hZKSUNRc9xv1SyDBRkpxRQMi8ka+mKxPSEPNhuz9UCKK3BIOjbY3udaSRVFaWum3LxVYjDYK3opeY7RiuJ1UdbpPEMRhj03eHV7ntfv6x3Pf/Qf6grdoaISjBOavCwQ/XjqqRRYpiQM/U6gLZJYySQOENX9KIkcMZSV99mdm7hn8bv82uJ70+9ODWlce5n+h8Zok+t9fHy49v3qwVSEFy0KEjOXM6M6ntSXENlx6TCD0IWj8TdS3j/7Yz9q3/cj32Mnp2frdcekFSK10XmAUGXvc5CpsvFVAJKvV25b82cjtXNVoFhl33NMqgPTdL+lnyls70Vgt+nBzr+0bhGrvIEqT6DKS8h/V7WY+QKlwJd/T9zU9D3yqswOv/IV+0+verN97fBEYs1kV2qo5myumkcxCdp7SRjVYVo5mpn5PijblxqHqYHwGj0viXqNRe2z7LELz7hcMwESa4ZsU9MGn80mdu/Oyp6/37BeB0DXsd6gZ8Nel6DRofSeWJPov0Nda6uDYa/O/ixqW4p4oKOJ9/IhcbmwsFMyGN67h9RnUdgXcOM6WqHgXlDBE+FoEE2cxcdIj2DqwthBdfcLZqP6+cK2Co1IpO1cxcbBG4LIAEzQT77y3NieePrYPv3UgX3+qVM7nUbv3tKZqC2bz3ysjhJxxJVIb6WbPK6LoO81PdYpi8bjKCnK0IaB4nPvEy/w72hjEKmijDgKlRonQlBmy+XCoozL5yKr66Z13oiw9QwBvNXasJpBgxUyYSCnyFHpd3et00cKM9baAdXQ5H5uvd6QA3nJWfF1Yf8l7hbT2gLhSGnnBrDO6S0Mja93tJE4k0cpWY/SlOLD86AatUDAeymd7JEa2QI0XcBaz1FkRiLbG6xR1VLlShnbTeiohIZnAqL4jnDi8u+ruu7UphVSegRqyZfNJlM2h6MuHfuc99pETIEDzb3D1iCxNPF7ju3qdOzo6LAcbeQtTexvtaZ914v/kv3jl/8jm4Bxm6gQxdqkgJKeZwo8OQCmNrQKoKrsaH7s3A5XBUrp/avDharzrwLBqs9XgW9hr9Km8vwm14HPRRdRBXoXbZTw3uoW+rIXVgd8OStrDfTAtGyc22c/8nH7nTf+vzaGgYLkTwd58nM1kPuU8pIZFzUURXWh0AGvnv1bTvhIz4egEjqDvrn4uo+RyR/W8CoDgMR4lMjslAZ8Yt9wo2H3Dras2+lYt9exQa9rvW7P+i1Faoh8ENHBonHWnUc0ZI25h0uGpE8uYOTJwa0+wcCnhGOjwcCT9k3QFUNTBfmGAYDwhz9zM6tXkFEKohcaFk1XUKoTtS18jwge8XzwWjl6B1TyUCLRe8jOtIXdORnbl585s49/8bZ98skjOxlDlxG9Yj3Vr5xtOej3bY4oChMQoPmIdKkDEO8jJc3M5vMFm3dhFNnXRC3MMpJlFBJD8wq1GGeYeqovAJQgVIx5ivQg6jRqY8F3lc6CyBLhEMkYKsZbI4UQ/NxdSNCOwsfUw1zYfIreOog/I7WlVPj29hWyMSXsjHqm+ka11lu2u3tFdUP+7BEvvyccAq9N+/2uM5zpc5tGYHy2/XzDJkStk08L8+Q+f5D/VK0XmYi0dzX2UKQT8XMAeozeWW9411ihsm3Ba8biILuOqOaP4JjR/xo2If5OwS/el76HThtSrdxHYhszG9RqcRLKeHxatCTFGvEa8T5nSEPmgWIP7oRSarDXs+PjI5uCkUkdTd9jcGI7fbu2s2//+z//Jdu+sUP5sBidlT5XuR2tC0TS910EeHHt+WcuA47599eBVxpApYCc/r4OCwon6y4CoD/zaVN5nad2GaDJEbtucS97rPR96XnFQ54vRBWirwGav2Et0gpWGSK7+dTe9fZ32x+876M+e0oKITBOYLqFt87rjP9SvUnUwQB0iP68NpKfa6TNCqciGqtZj4qp3WXvEb4rvEZGGlG38jrZbLmwdgP1u6bd3NF7h/0ejT4GvDLP34EBEehoQvI5ZcVgUFgr8/QR62pMYTk7M8SZwd4EcHpqFYCZXleQdyAErLqaNi/aADivbolUY5e+Nfq8woslmYR1Idcr1M2SoSYxCIxHeMWKfg5HU3vmYGIf+fwz9tiX79jx2blNZhjKqsbzXm/AFCyp9ZBeaqMGeG7TOQC2BBS8FlEbn4WV2Tc99KA9/LwbnGDx+JNP2Vdv3VYdFk4CIg0IDlP9Q43+OmfNDMTvCKJJtBjPZuk86t7gWYo/fE+ou2TTriPiw3vTem9CCnWjrdrwcg4tzAlHyiiKQ92rrRQmJnsTdPhthbhBr7tt/eG2zdH6wJSwxLZLgybQxvQC/6VGAvkFrAF2EommBmfNKfZoThMYnBTlbGO8pEZ5lQ50DE0HiCHABC+vKZf2QISf+BMgGCngmCSS2gZlCbwejrpvkomIc0+dzDTNmQYDJe/A2x5c8gvHwL0enZ3abDbycy7JWWDTFn13LGM0KGQeqXmQqPq9no3HZ3ZyelywqHFcKqq0u9ZuNO2f/OJP2V/8a99qo9FkzXnK78tarTLYQck9rAOR1L6m65va+bX7m3IMsuNX2fKqwKoKbC+K6PB6SRJaFw+46/zSyC71WvKHtuq1HODSi8pRtgr9674vB678pOsWr+rGhWFOvysWkMaOUwbObX54aK/63bfZY1/+KtNf7N9qmM3QU+cglhqq4qGKtBxFiEVOIIEgoWen68Rz9LpEvKdUjtCNKzdYOfVbzorGxShiQmqzQU++11zYi66Z7fe3GN2hdoca3WAwsG4PkZhYb9GDR1kzJ0QokvOJAm60cG0RtRGgXTmEFHsnZEjcWdPYeXxvpiU4sFk8ajIyXGy18miQkaOnx4IhyijLZbpQw0CUNZrO7ak7U/vYE8/Y4189s4OTiU3nOHdWHcmMRcQNYk672bbZYk52poZjtiSE7DctBbhoIIau6Xd+27fY3/+7P2DXrt1rnXbP3vf+d9kfvvtP7EvP3LZ2tytN0QZ6HQGsuB8x+V3PB6W0fP6dIiiBCwELV36O6HrL5iSReATl55QCx9pGjxony1hqHYk/jBr9B0qd4bjUYIXw85SSYgCtTmdIFmbxuYJNKYDf2bnC6BuZiEIVJlEgCcUf1uxwLVQBigjJozI3cCm4C5RCYUXfHq8XpJ+1nkmfmMFgR5qn+h7Vt/TMKBOgBRcIp72AGuYrF1SZl9CxVYTn+FZwnVlOSOriIpDoMzx2KtmWkFtSpzvOUYBaWiQ4mHj+jo/uqInfBRRCzSXSmHw2XNJP8wi1pgS7To8N/oeHmm0XQI9SAwgscGB++Hv/tv34y37IzmrALta9yu7mQJb/XAcw6fvSoKHuO+Je5ViQ2tHc1qd2uuq1qt9dhA/FWuRszHihCojy16oiwUDaqs/XIXe+WCnq5w9YerH5+/KFWgO1gvBRGg7eMKgd2MqeeeJL9puv+a9252zkYLdFQgojtaKBfN23xsMaKTgKEXuqMzzMOJ+7NkmlF1TKHsU1htcZ6U+NcSm9l1CzXJyf23ZzaS+6bjboAvDQktC1Xq9r/R5SsTIkXfbswLMuJxHEPV2rL9EYuDfqw2blDUPD0pltrm7PaNFTb6TKx7Uh5Ql2JMDb61+Sn/KUHAAXzDPUFf3gp9OFnUyW9rU7x/aZLx/Zl29P7c7p1KbTuetaqr4YhgJeckyEB5AgUoWmYLfXoxEPgCvlzsoUI4/TNPuZn/gR++Effal9wzd/q23vdOxNr3m1vfa//I59+FNPWANeNKXRREqJ+8n0ltejqHN4bjabazArn38YTSeO9DptRZx+7+Lexn2MKC6MR2oYKEFGYYOyt00b29sn4BL8f6y9+b9nWVUluN88xJCRA8msDKKAihaWglZbJbbdit02Sg1SiANIl6gtUF31z/QvVXZZFg40pSSQyVBOQDkADqAo2EyZkEkOEZGRMb359Wettdc5+5643/ci/fTTJN77Dveee4a99rD23vto0LoXe6jDig4bmce2vXkH8wR5vWMRjpQ0DjfbRpzdvoMA3oWW2Jn+sYXI90kQqi7JW5OZ617371UIsctF0m4UnIOXQXcjiYoAmPmbmYvmORKYyOqXSxkdIlTtRfqAQAr5g/yT3RydzyrglGe2u9oNbPgc7s3vpyvX9/BcNPlUruF1QIyuptUIcpfi2vUrzQPi5xAruXcfkZs0u5XDzZ0dT7bWtuJo+TguXXpCqT9ZkMF7Harly7/hhfGOf/vzcQCPUJ5FA3aV0yf9XmVpO7dDR/o6B1V+V9lbrzOHCeOeH+87XquuzfjZurfG+9ZnncOQVkFl/GAFoJOQc9HN6/c9AYvArk70+PtpE1MBbe6z4/vjgmGcq3EQf/7xT8Zv3/8xJgbDzQfhsJcCU5qkYxudeEF/emqaIK74P96jCLfu8tAIOR9Fm+wHs7g78mF8qHBUJYC66wUWpxLIl2N3/yC21g7jm+8+jru3l0laWd9aZ51OkFLwuXW4Qdg8UnE52ofsyaqq/ATu1OQP9/ZVpij741EoJVGGAj0ZqJCBLFAM1hgrmKRFg0OaNTnJ5GQfOuXQ4eGhGOwcLcfVm4fx+JWb8bXHb8RXvv5UXL55GNdu7sfhvqzG42MQLuAilYUDIcdedyk4UDwXD2EXIbooYM4QZ61WRgMXKCSsU7pPi+vfvPUn459836tjbesoHv7aw/HZv/xc/MWf/VV88tN/H8fr2+pbSJeaBKLdymYA5oJKIcpYl1yaAHsQnJZjdxfuS9eY1PxYdHu/G8RpGWbKBrcR0z/SOkpPL4ErhTtYmAY7VNUgQK6sMr/ukPHWxvNs9S3PnUXFFHVAoHMzSR6OsQoAc8+3kQooOO/8rVTkaR3u9U5lILfzTD1oKV3xsGQA4mAI5zXZ0mZVCgosM8eKkxmsNIjusrQCSCvS3TlgBRIZncah8ThOWWWL5VNVKClksx5oVzrwrSwwTlcsyF65KCZdOSWC50n3vnrtSnMvWuZw72RRALkyXSdzuRVYwH2RK7u2uR6XLj4Rx4c6a7T6sm8k1veuzQvx79/51rjrG+6O/V2lifjH+340Ivz3KJv//5D9c+AyKvmnyfZqOVaZOMr1ijlVntfPzYFuq6By0gPXi3tAXesqcZ6SMD2arvXvk35fNPhFDziOp2uqHVgWAZ60wuVY3rke9/3uh+KP/urzsbEOQFhhHpRcTy4L1q26yWYqtRXtvjQw8piUqgxVsAk8kiSSgtTvOxBfn01CBEIzKda0VLPsV/Z9OziOuGPrOL7h/EHcdWaN1VY2kGi+prQFNISEdUdLK+nOAuVeRd11K9lOhukIDr5rvHp2CSjnAbEANmJnrbL9EotF41AiAX/38Chu7BzEtZs7cfnaQTz61E5cvrobF6/txuWrB3FjV90OSJJx4j2AHYn5B2pAarKAiSUsPI1E29YqJ0jZxpiY54h1Sy11EqPLjuNw/e0d7MaP/PD3xKte8RK6Ix/8ytfika9djAcfeSz+5guPxpmzd8ba2kbGj1LEt0ohEryMa9FtDVKN4puwMuGKXVtfid0dJHiLgNOUvkylUNqd3Z7Z6cL5X66flkqRRK7II+x2wJqb+7F/iO4bu3GAf2ldgli1GRtb57ODAdWkxkCFQnJm+zzJQUAtrCVaUTGVA48I4Gg1NyH8kbOnRPNqaR0fTUt99b2dHQ2KlcXznu7+xlhhugpaZUn5QTiBFnRp/suGVbk/lThusHPHjrTI0mtjhmwVlFVOUUkrTaF9jidrUzwnllOwgF0Kj25WdqcVU1VFF7pHA4CEHpbXrj/VlK0R7DA+s7jZBYHkKJ3rNXZFWInVrfV46vLlONzTnoKVzpRSVklai+XDlXjrG/5FfPcPfXfcuHbDjodJDLLK9Pr7ItlssJgDikUGyyIDZgTaCoanAdk4vtNAcsSGRcbZxLK7HcCrAc+TJqeibL35IqCbu/fcBNd7jog/B3Tjxh8nGofo+qOPxX9+13vjS09cYfcAjJGFnrMSioWavyt2VC81QouOuU5ZR7AE7P2dcQPVQ1iUMiVgZ+L2xDIhQxIHotPIZUEK8lp6AHz6h3tx7/mVeNa5lTi/uRLntpG7A9cmqqcvB+TX+oa6JGDMGktPh1Dj1MxRglWYvePIksvKKALJpTg4Xon9owiQZfb3D+Pm/lE8tYMct8N46vp+3Nw/juu7B/HUtb3YOwTzEaQHdwxXyocikQLcI7gjwTKki055jWab8UlTcIKAATeoxq9kb9QVhKCx21RKR+bxNUGpeCCrjezuxNlzK/Gq73xx3Hn2DGsSPvzIxfi7L3099pa248z2OTbQVN1LF/uFRi6rp1r8tswsvOFK3me8Vxa07Su16+lteupBrWkHdmG23LBYjsPjffZ7U/NWJXyjlQ+IKQA7lbCL2Nw6E2trW+m2lBzkWJGOsH2WnbE1N3L7qSxbxlFd5iwtOltFoxLK+p5wj2YkGc5lnAOwX60k6YxkqglmgeW/tIHUUgppJWg/JTazzy9ZxGSRam2pGNrVuIBpxz2chCH1RRRjs53TQVj4bPllK6XVnV9lBcEumayUVSXR3c4Py4UdVDoCE7O0gbJ8E+PU7trs/pH1VGEzIyyA6yBefO3q1di5eZOWHZU9FGCn4rqOuhLxP776e+MNP/e6uL4jksr4THOW3AhC49+jfJwDxtGKG2X3Ilk+glaVgXV5no61NmLQid9dlGc3Wei0kUd0HsFm/HsRQo8T/j+negAAIABJREFUetLkzN1jbrLrQ1ZLrgIghWnttcSA8GF88dOfi19/z3+Lm8dHBDuAHAr02qpbNF6DuPPvTOawDejFHEkylQHWFpwPas3V5YQEYgJdO756zUXn6i0fi9YOkIKGTOtnFc0f0ZftOLboTjuOsxvLcX5zlc+Idjd4b31ZpbuorcZS7LMppzmacqMdHi3Hzt5R3Ng/ZKcHgNrePlyKR3EDVtuuCvvuHR7TGobRoF5rAtR0LNHykjtWykFddwMTmI1K/HJJL7nlHE7BnC+vrTHuhPlis1l02Wbjy8xzzNiZrZFG5U+3E60wNtXdj5293VhbOY7zZ1XT9KlraF57NrbOnmOx6ypALKRIPEih61QUE1IgyNkpPVv7jNb5xN+USlGzLMzOTcvP+9VClpYdySI6FUwmR9WUfSST77UOEZvbZ1k31GQZfjZJSNvoVg7/Znag6MpYb+Fja0o9D6e9/uhSpUmoJrqsenNwGHffcWdcuAM1NvfjwUce5j6BG1xrrJAn0iAUZzWbFcqTrBqxERWTYzZZugZt1Y+KrMFpeqZVAFx7uf94raqibsJIBTmyQkslG59Nph0k8DaSDRVMxQLBpDawKu3gGmOozdwqIQvHE920VUVi5eGBVSeC13JsbmzEjZs3mcLgPcjCFXDhgxG8vBov/4YXxa+84+ficBVu7U6y8bny3hv38O3IaX9mTobPyeTRoBktvkUgdBKGjBZaNX7qsy26dj8/6c5+4IEHWEGlPtxohcwB32lAd9r744N4gUa3n69TH3S89hzQ1e/Vg9I+my6klaP9+IMP/mE88PG/ZCUSuDB3dnZETEHMrrghfZ2qLeI1gyJel0urCwnPnTZcU/CboPdG1LgsWOwiks2jayaxI0sjjWNRtXV1SMB9nMDc6nHQDYT6h9J2WVGFbErFbNjzLfvoOWhuIQlcIgzDyqGZcBxLBMWMJ5B1CH7kEUsb4UDSQgV4EoxEBlfZKudIdcowXzsA+LikleaQgiVVAMYLEdxH3Uvk+tESgNW3QksFn72xe70Vj8b3FUOrBYITJZhUjIoqB3GcigSF2dIy85gQ78Q9yJJLqwzWhtiBiDcihqg4CYsMlNwtCazj2GPTXiWek6ySVWpcpspz67PHeOAt3bG5e6iMcG4bEzHdvsdQPNDpAPsV7l61Htrc2GYFm15qDVah6mCisTBSafwjJaMDXfY9aq5tU/UNnCZg0F7NwtYve9E3xff941fGXfc+L86cOx+f/swn4n0PfDBuHuwx/5OFurEf0JWbsVZ07k4lKC02WHosWu6mwcQ9nYlblNQcfJUVlg90OSa5KiJj6iZXmeJSypfpUq4kVEuR9RCEZJXODVPuGaO2VSvFUN4HpR0gZQAKEdgA2Gc845nj55J38uDkOScrUyQdk3a2ts40RqbOq0xL7kOwjdfW4q7tO+PfvePn487nXmC+HRXBWuYu58kypsr5ORl/msx+OgBYr19l/UmvGwNOGscIbHM4Mvd93heW3fjgiy5QUb5O3O1O0u18btEi1NfnkHzU/PyZ+u/ke8nk2n/qSvyX37wvPvfgo8xRg2AC2NFFdNDjPv5u1ZIMbC5DRQE7dOn1uLThC8WZwfReFsybFJ93myBGaeguUwqaGXK1iwCvm4m5boGiKiRqR4Pv429YG7SCRPlS7UxaB0hKPop9VOovbDWQXjBeRiYY00PqwkYH8nR3Mf8umYm2HpxH5PlpJIDsCl4VESkDEcewTEiUyFJebpRK8Mh5I7DJzWNmHv6GSxOuI86Xm81mKSqTF1zkV24xuFEFWAqRZZrESjbXdBWPLATO+wG4ULzZidx2/UJJKE1dkTAPi1cJzYqV1T1A8HYj10Ls4P5K4lLNsxMRQ2DnM0erGAQjuGIJdLuMu2H9YT2vrYqkY+8px4Ek8/N3x9EhKvz0FBetrdo48Yxll3kNpzN/rbRp7fBsB1Rk7r7jjvjJn/jx+I5//D/E8174knj2Nz4nfu8D74l3/dr/HZ/49N/ExtaZWF2GMpKd4xl3Wg+GvcbuA3TJuzNCzl+CnS14n7F5wQ2VSnFtdQumb74xSQG6lG15DqeKtT4nN6tAbRS+LFfnai3Ug0iL5Xec/I1rwrKjEtFcwbqmwcjPbQsXCyAsUyk/eSq26RV57Imvq01X0oJY+g9xu/UNxm1/4WffGK/8vu+MGzduzroyK0DdjlFzkoyuuDBixJzcvl0gOg3cRqypsni6L/uVqqz395dGy84LfBLyj8CzSGM46RrjRJw0kXUy6jXngOVWQdqbOY4TA3LUw5//Yvzqb70/dg6QdI3EX1SOB8iBmKLyYBXkLWix+XB/UtwT4Eaw8zN5zAY8kipIUe8EhXqwfCgMuEpoxsG14OwtTep64T5mTLI3FwQWrKrmBtTBnPSuIxEEBx2V86EVuzFr3ovWJqwpFH5eT9CdVvRv7MIsq1Xnq65HVTwkxFWBgqAMy66Bj1xEiAOxGgvp3erNZs0YAh9WCjo97LGZLtraaMxeM8eqRtehpFizGSkUNedyI5mkQ9AecrJgIdESZT5bKgxplUHrBgC0clTFHZweup6H15idUJASfGAtA3x68f9OarGl6mT8o2PmER4e3BTgIV9uKSQkszMFcwLVtj3WNs/yPbhuO1sxuxoUkhUtybSIucqtyLKr9uOxFUtDvdiXvvhF8Zaf+an4ntf8UKycXYn9g5vxyT/8WPzeAx+JP/jvn4xYWmf8UNX9Zc2oPmYvziznJewwxbKYN+emyK1xbHenjpZC22OlGbHcynIPcq2SSdplSbe2rIw4NqzjPCWz+JzJhYstc6yqQUyIl9LKCj9HR3HtGsgpSvfQWTArtMfVxOpV/mtLP0geAN6jt2J1JS5deqz1m6SFlxVVAHY44z/y/d8fP/mm18U1dEQvRJkRqKtiMYLL7Rguc8A1Gh23c53x3qfhzNxY5+47vjYHiLNgd9INRmCbQ2VPbBVuiybitIedE5wj+M39Xe9dJ6Jp2QgCHx/GH//+H8d7/+ATsbG9yRiISoPJVYefgyNUmOharjc1BXTWyoRwlTtoytj09+ozOhfNxYg9VzUG4ddazBBuxrTw5KKZat1+JgsQaZs6sAC6fJTJUjVFIWMR3sx17TT3OJBwm4iVCDdRBTBbD/4em81mPM4HzvdSukNx8dKKOyC9GkIVcZ4mVJiPpLJjLrYN140VDBx6CG/G6XZusoec6YXNmisxMY8P/1bLCgIEQAHr0EWZrWwA4OmeTTo8VlefxXdUb9Pz5sIAtGadPuDyX3QvygK2YuQ5rPNNZQnuUXZI6CkDrTA4Wxmp8Sy0eibVM163y8oxmKcNtIjJah6k90OpOFqKrfMXBHJZT5HWeKmY4jWiiy4tTFmhY5FqKShYd4DdC5//rHjzT/+LeM7z743r168xEfqRhx+Pv/27L8ef/vnnUUwr1le3qSzRe0GwUxpLjaHh2VcLSYXAM3SO8BjnwI7rCmu9VR3CPPX9VPes3MU8LW39qCimm1L+DFiGWcSB70nxco/FDnYi2+jsoW3TIauf6Cc7YmR+nmWZ95c6guAzPfdO45e3Yn1jjW2CjpM567QXgSF6OSLf7sXx9ne+OQ5Xer5d3Vv2qlg21RBMla2jfB7BwrKsCpG6fnVN5oDR53oOlKrsmZPli65X13TEibnvLAS7025QJ7ROzEngVSfs6U70RMAW8KnXHMdhS8vP0gGQqVlxdONa/PZv3x9//aVHYmtrgwzMvb1d1lJECxl9T73pvFjtuTOfCO8RlNwqpFRUn6BL/qF4dK+JKK+iq0Z0zU/XFWMOsSwLySq0K8iN8857ZF6QNVVpkD2HigDLJqjpGKX3p1eE5/MvofHrBhtSwmqp+TwdmGwZZfWXdCHKwlG/tRY/Ejewu2QZR9TnWM0f8xFyu/pgutOzEFz3glWH33d3bzL21gA1qftWPuhOZLdz1fuvh11WYiYdJyfUwtLz3PZXkl4kFAWAnP/U2zGvdl+2uS/7VGoDGIudmOPk836WlLOI+Zq48/BdMwEzWV1pGTtMKkflGMwBhOT62jatebrIkJtIC3iLBaEZP00HcAU6PyOfx50EksCiMwP3MEC4mJxoZYRScksRP/yDr4xve+kLYn1pLZ669lR85eEn4s8/84V48GtX6G5bXd8mQ1NCXX0MmXZhcMtkc0YZU4FwMW7HCr3Xb5EvuAaVK+xVAbO8F8tkwpK8m+tM5iisH1ehGTYzI8vUMhTk4750sW73FSYLEyBlwlim3KSlCnc6lBCHFNo+8udL813n2jXwa+NZYqWU7e2tuHz5ImVS63aeHgi8D5f5ha1z8e/e/gtx1/Pviv1dxWLnAG0Es/HvUVbV96lIzMjAKhNHEJuTfYsAz/uv3nMORxbdo3520We4DnMVVBYN1IOqQdCq3c4B2O2C5vhw9brjJM09XH3Iud+nhwXB4OO4+NCD8R9/435W7VhdXYqbN3cmNTDrd7yJeO9CFMDfBru6aP5u1aw4F+kWdZmtOtdVwIrIgar2IFKIQs/0gNJtoYLd3Ebi/TioHv+wkHPhXMaDoP2XIHtdZ5BKWNvyCDmH0JxTYBWAFktMuWQNdEpyMYgHUgaS1JF5aXymLFKsqiACj2Ukv6+qASavvYTu55kHtqRWQLAUoEWDds/YotvQsJ7jkLidVU0cq6kKA8YLLVqafq9834E846WIzWWsSuz5tFCFv2KPSuZK4NQCz6UEnNeboFnqY/L1VETwq9IQeisYgndTrORF2Nu/EUew6thpQxVrVla3OH9ce65XxNnzd8o5ibZOJCrZtT/tOs4ZgIVIxqxINTrTWZ6r+Fdl3aEv31Gc3V6Lb3/ZC+LCua24uXMjvvTVx+OrD19jbE5kCrgxVVPUZegQs+uVbZK8lePFZ5BYjVqlIglpvm2Rt/Pvwg25b6yJWQGpcoJrnh0PFNPrMfRFsqcLeKsIGodibbnHSrcE7NWbN28w/cWysMlEWotyneL7KmlWKqiUqjGy7FD0eY39K2/ewFxqTf09xu2QJhXL8Qs/9ab4ru//9riecbs5mbII3Oo4FwHM3HfnPnsSboyANjfn/n7FkfGaFU8s5xd9fnx9AnZP9wFuudio9s9YYB7saZqFJ8dCp/5dJ8APPAr++pnRxYiNvrp0GJ/6+Cfidz/8p7G6ucGCuGzOSmZaj/N5Tmow2/eCz5w5XSV5fCIEBy2rg4gOHoVagp9dFB3kVTi5uZcGN6kVDguAcb4cR5OimsxE0rKzWWUKY/ENl+IIVHIwHdmE9JBdCsh0RALrEpLDNTeq/g9Z0TtIO0EWViLmxD9+Nrwm4aumo2wdQ0uJo85iw6akc9IywRguHTStRA84dXxAHhJIMXRfokTW2GstrVNaxWZjasCTmoeYP81d5n4lk62/ni6uZAc67mPnIl2lCWq4/Fg1pFkHM65t1+YkvT7HpfWTC1MuRtU/5Xj0ggAWSgct/YM42L/JuphIJsfP6jpcsViv7AF3fBBrq1uxuX1HuiN7rFXnRntB+z07mOfz9nNlN+ZA5yc7lDMQhwcs802FUddbYfdzjIOEogQ9x7sotJdULxS5Y7gXcjmliE3THercjm5POnX5HIqLcTtZBuW8Vxk1x1Ts521KxvEexvuOxbkYuo5uLxPm2+JeN27caOGMGpqA0qqyc7K8PC5bbL6PFDHE5uTG3NvbiatXnlRxen8PbOs1nIvVOD5Yih/9Z6+Jf/5Tr2XRBpNsquJsGTrK3PHv25H/i4CvApUVAu+hEbAWAZ1frxix6BpzGDDex8/dQLFadqc97GiljcA1h7R1csaNNX7eArtu0HrPer8Wc8onrJNiwPHnJ0BojW7nerz7PR+Mv/7C12JtfS1u7uwo1SDdU1VgjxOL6zm3jgy60gKlCYkFQCftrCcW429bRVPAVmzmFqAeVlTuknSN5nvc6ERSuWQY7xMVtCU0e5wGuyyG2RLMKTwBdIxvyBpIL2IbgQPmdjXBPURXZP5n5mEj+dBSzd50BCnXw1LPOAhFVkZhJ20VulZLFDTnyzY/SF9AGx92olB9xFYuqsSh8Bkf+CamR/YfCTB20Yjl1tanWQ3KZ3NSsYR5WjwO0WZCPqc8Le9m2Q3rxT3J51YBbgpSC2YqAgJRLlcCMUCBB5fXx57YZ4ySlVMO9sSyBbEIdTxbVwallJzZvpvJ90o30IAr0HXlLLt9ZwlMf86J51JyqC2l9eqSXC5IQOJ9KcSNMmvqY4icTxwSejlKHI3jKOCk85pU/VKNaXouPH4pAAZQzmFrPJzVYQoNf5FsYg6d92KqGm7XBdIWXaBZmFolZmzdqYGv94vj6DdvihUpRaIDKGpoouqMgdGMa+85g51lJMhgKPWHOOTlixc5DoId/m9VRB+kuYBh+opvenn80tvfFLuwHksXgArulqk+E6fJ6hE4RtlvIPHnKnaMv89da5T1fV/eClmLwLGC2SLMqFdrqQeTF4uFtggA5y4+AtvcNecGXq9VJ7GCo69VJ31Eff89AmE/uKIkry4fx+UHH4pf/a0H4hoqeoDC7STydJfMHTDc28LOVTAoaJ0bkPPWNPPU3E1eaILQrpnGQKs13SXQLDgtmGwg4O9uZbYITJtqjpFxuCwpxViYK8anm5F+P7nR2pqxU0F3GUFoup1Pdzd1UO3V2LPclSuKcLLVY40gSPeZ6OBmDPLIZkscMfRQk1MEAHzHZdRoofBwZ0+vLB9FQQ+lpBBeOF/ZEcL7xvNk4OFBb+W+aEM0BptigbKk2P4oBZXnW8nNS61KjqSeSAm0V5MFZCCrAFuVLy+Uk9Clg3QhWg+wpvKYVjdXmvVXYdXh2ffZ5eCAgId43UqsrivfkC2JkqixdeZO9lckxLYYlN2CACDgTy8IDesclvd4zlpboyxEbVduSn+ms6DaDJmgLPoMZSWVJXyotI9yo1/OS+YiqohzLz1YhWED5IyfNYspwbe5v9NVyRzAoQTfnPzAa9X9Lqs+FZtmY5u16VSCSU3sBnb4LpTTDna3kshG743cmT2ntilnWRZsdW2TTOTLF5+Q2zUVZXdJQFwblvMzz90T/+e/fUucvefCZH/6eiMw3RJaKSkmi+T9KJfH+ayy/yTgmgPJuWvPgavvOcr9ER4XfXeSZzeifd1wt+LtdDEXAdZp1xgfYJEGsQjYTjoU9TsNvAB2S0fx6T/5RPzOhz8Rqxtr3KDsME43W48PjBpKBVN/1qBkGnpb6BRgVaOqQV7R/1Utwq6bPscu+iwLsgWC6OLRt3jfVtMyq9onxZqbRx/Q8wz0bZEXnHCddHDGyjrYIQAuDO/Fd70p8UxwLQouMlcPAIcCy6ClQ4BJ8c54YZYAa1X1k4qdaRBy5Yjmz4T0lgKQlG7mCa6oMSup/RLOjRqfQIO5ZJ5dYRlKG66xFlHH6Xhjb79lKPCZ4NtzofCstvKltWflGluuCXZ4zyxSjKlZ7SmcKnGmEgfoQq3KxozL365SjBbzyXJgIMLA4kc7n0MBHghVzKWkZadu1hDam2fOxeratizgHK+Awt0fIEMzjcIudbYNksu4ni0zBgFatA+5OZz/qN5zrNpCxUVKAJ3iSccHC1P7R7l0il3noBLw55SC0xRYXjNJSNi+zoOT0tFjYm1tSsEHuyerzOEa1Rq/eShVzk62MZPfswiDzzf2LfYLcnStIM0RRXq6gc6AP+PwgAGQltzSSmxtrMXFSxfbnqaSmYqpWZnry5vxy295Y7z0ld/c+ttVC67foyi3RaD7+eu/Vd4/XQC0nLgdUGrycg5gymuLjKQ5g2jRpcjGrG+OFlsdzIjep4xv9u3bBcXTJmoOyEZt1J/pn1WAN3aux+/+7ofj01/4KjscXLt5k0K0xUUq0WJoq4NrQYNTN+9byynVh66urPG5rdFxbGZ8VcuxXHucC14rY1M1lijBquTYyiRzLKTnV9nuUEdruFIEuKw5JMuK7rBpeTX8rQoOiglVK1MkHRS0EpuQ6QSOEToRl+4+Zs+1QL/moddQpPaaYzJ70i4fCG08owlBNJzRdSFjgpLBCUolNlLnT+vgfmedAu/nsWBo7mM1/FP+VypDVmwc32txw1z8Wv/SsVO7kNsZKi483ruw3ZSMjpYzvTgzSUZJWEI+JLodYB8e7KIrxFGsrIvUgLlzzG77/IU4Qs+fBv4FsO1yZa3VrBDCR8246lAQubkxzaT0s2I26X7GqqoJKYV40vGZ68eUieTx5D5jekPxIHn+q/Cqr1Xg9To7LgrA5l5L97CGphw2Xo9/9z1rYezrVGCo79mdbFBiGgZc7GT3irkplqk6EiDmDw9RG1/JJaxywfsZjy9rT4qA6+KSTYtzcLwUZ8+cjctPXlRZO5C24LVhg2TEQpfZx/HwcCne+GOvjR/6sR+Iq1lerCkiRaGqivccgI0yqs5FnX9/d8SKOZk9Gi8joJ4m50cQqQbZ3O8nYdIE7EYwGy2b8eF9YQvF2wXDuQnwteYeftE45gCvXmd8n4J8ZSmuffVr8Wvv/mBcvrlHYbGTfetsAVRtciSm2I3JHKDSSLPeV7GtBBT2yeopBXWBOG8JdtXVic/4P2+yk+anC4VaFb7WNJQAU8yhu8zsmrJ7RYe+5j/1Uk0GZyV5L5OI0tqhQHAidpR0RK4XQKj0R2sC3ZTz7EhuoG0AS8tE1h3ADnEoxrE43+gaX3uwAey60mGGnWNgdb96b6r7tYSh37ew8794HUDSk4zlqvZzUzTlmrZcyIyT2j3JXK50szJPrljXeWPF4FIYV7enXMBJoc+Rct+RPCVWLNyYiDEjxxDPAqtO8R9VDtnc2iZJBFafY1C0TugKtlLQe9xhfhkqpcKSqTZqy5CuNl0XJdX87G2+mDCuju6ElQQ6+iCwjr4mGaiy4Mf4YcslzI0+auxtrmasLneDsL+AaUXFDU0FiqW7dCZaKb1Jl2ucU7W6YvFv+WnpfnXMWf0Aka6TbNsEMzUrXo5dlBnMYvCj3KCimFYux5PEHHxPhdwVy6cCResX91iJza2tuH79aty8caO9zzmGa39lhWB3dLwc3/sdr4if+9/fEDuoyWmLewC6UT7Pyesqm0dgOhFIyrqc9LmKGacB3QjIIw6M4LwIWNs9R8uuCoi5mznoedqDj0La1z0N/ccHGDf9IqSfAwXfq92TxVaP428++Vfxvg//caB+MYqttpypAl5zgCOB65YuXVjW+/Su42bU6Vg7hlJBrG22wtirQFuffTw843zqup0JWe8jnReHlElOOYWqxjAKfL9W44veRKzekAF9CV6VGhN5BfdX3zYL8PosXh/pAAIzQi9jZOhlpvqAiu1LW4ag4b2zKe4+CzBLYHfLq7eeqbHaqoAptQDX6gSNCmy25iZ7m3MJINXsqdebUzgEALUOqp5rmrCuyjTd3c/9kxZdjSPWvavUSO0Yuspy7yCmpfxPgT46W+xBwdjbIZiB0KBkckzbapw9e6f4krSgzC4WHDTrN2t2MtoJMGfPQKUUcL7SAu7uuCxoSbas9o5b9wAg/ByKg4lejz1Z10VNWnvJtL4vuhI2d+b5mgkkpYYorw3FgBOV+apZcYcWGM3/rDmJM5JAg0HUsAJrX64oPqd11l5xekgmxajEXHak9x6S53MpdnZgbU8LnFcZ6j1JxTFDBhM3JtaRPe+kk2Kutja3GGZBR45pjA9rDgVHZ+VFz3l+vPOdb43jjaWWhM7xlxh1/b3K+dsBpzlcqIr77Vzjdj4/AtacvD/tM3Nj4TrMgV398Bz6+/0RDG/ngetn/P16j0VoXydqBLHxO4veJ7V+byceuP8P2IkaxXp30BImLRALAU9mO6TFemiWXXkQg6CsEzELdTgzcXZmYnxQCGL5vgCqx8jMKPT1xiRkC2d/z+ywqfDsOVWaZ2n2+K6squmBsIsF15SbTsWW/V3m5SVj1UWdNd8GW51UJ9lXkOOMsDGnhApcP3T5sXWPyoKhuSwrwyuwpJlZErCgdxv/LKxHCu9CXLj1EOOuvZp8FaTedxX0vRcs8FitJFsuifEnJibnpsR4LchaysFA8nKuoSwv52j1clIs42gmZjYh7Yn4sjT1vjqyo9vB/uEO/0XTU+ZhEWRUMmx76w7G9mxBaR26G7PvNe85Zt2nVQeCE9ZGTYxp5dDdDBepijq7OwBz+vieWwVV0odAyHtpcgxabhyEusps1X07ygQre91hYje5aodKKUjPBRU6PIPAz8/K50mL3vvE99Ue6FchIGf9WluV3ntWmvw8dkcClEaFq3+m2e7tzEk+qH2US6jVvQiw29zYZAnDq1efavNjgMNZRWwd371r63z8+195a1x43l2xtyeWsp9xBLnxjNS5nrOOTpP3twNip12jy4npPHk8i7BmEV7MYdGpYDe3WCfdeJHpOydk5gZUXxu/M/dg3sx1Uuqh6b/DPXEcNy4+Eb/9//y3eOjxy7Gzp+4GuEbN17LgqppftejqOOoh9aGu1mndCHUj2S3IeJN2XxYm7iFUNAEVcCSNvkyOxyiglcttjrFZx6Lb9KC9hXZd47bxIZCZBqBWMSyCSzagymQZ9PlMEFTZYBUWCBq2HhbadbeYxM7EWOuhZjkyBN4TjJU4K4vOrkCV4ZIbiddOwDCJo86tFQmvR9+vsnz6jxvR6kWDu4UB3LAk8mSZLz738XFsrq8T6FRRpgf9J5ZC3oTrTxdPIXQ0QkYmGi+JUCKrO/vMeRsQFERzJ1ghKrq3p+opB/v8d3VlQ/NJLX45ts9coBDEdwwS456V9xzu0AMqH4fklOrHewA5e0rERqsouUh7HUcAoKw5FnXGmh1aweNVMiWmFzuv55mu/UK9qsJwKnM0d9R9stNE7VXH58oi3XJjq3D4nHDlaUp3W90v9dx6jNWT0scjchirrKCbAWOdGbdbDubYjT/VW1AByGdeZ1BKBZo78m/Os+LjaL6Mn0ujr0qnAAAgAElEQVSXLra1aRbeMur5rscKigkcLMf/8eY3xctf9XIml3sdK9BVUKvrPL4+PsOcTF+EASNY3jIh/8AXvH8dJ6/jX4QLt8i++++/f9LiZ9FYTkL8f+D4b/naHCDObbr6ubqp/dDjw/tvNPz98mf/Pn7n/R+Pq2iwuKek5OYSS7ePAXQUEBbw9fXx9+72SD0xrQ5v+rqxJDxVGkrao1xnBi28QwFXgMNkFgqZbM9SCSjjIa6Cw90LnLPjQ14PhmRzCnDGDmQtsMoSaoEmE1LJ6UoO5zO1lA3dkXT3Eqs0kLFeY6tU4koSmUNU4xYZG1GMTuWqMKMsm5YWlpGrqQcNWNIFlTEQPac6iPvetkxs3XodpdTg87J4Ws6VafEUMKuxt6+Cz/jhfszf2wGTuJdVka5BzUy645JBagBp+4iAVooa5PWVhC/FhvHRw73YBznleJ9Fg2UhINduI7bP3J21QmtqRWUZ556i4oBqH0pcZ6wOj9RqNoJwkkqIuxQwLQPtiFbVsgfz4jJsqAGaFHyTgNr8VKUAc0XqpFoV4aeeD8+F51LWdT8Xtwg3t/DJOpNGbbuMuQ/bPEqJq9cYz+Scu296z2xvlSEBjf2I7kbFM2VQM3eUsUwxWC23fC7cfV096pQuoni1Pg+Ldx2x2OVlMjIn54kl4dD3T+1+Dg6O41/+6Gvjta9/TVy/3sGufqcK3EXAtwjEKrhUmTsHhHN4MHfdRfda9NmngzP1Gm0/GezmbjCH0regZarKJ03SODlPd9D184tQfBHACbhEhV49Poz//vt/HL/3J5+O3f19unlAPzcBwtdopIOm7U+7UhsM61zU57fWBqHQgs6le4LntQs4C02VZdIhAIV+4oVKrTpjgHRRuQpJitEhD6kLDVl0+pEmactStG25kCT4VXjZhAqNJS2ErL5CoesE1hzivvMNBxq5rLR0EZmp13KLVGasH34X5oUcVJ0/WnLZfsaC08Cqx+nxlSpMfDhFuNH9ITQ7eaIk/ObcdCsd387OEl6CdDGvr6+wdxjldLrPMH6udSkRpvvLvccCxfnsdls3IHTCcnOhZVwPgNfKvWXqBqxb1sFUUvn+3k4mpqOUlOJAZ8/cGStrm00RGs8wE+SzTZFZmJmhyI0lBmiW9SKDsfdcowu6MAft3h4V0nYWUgnyPvTr3Hs5r+MZ8rpJQVHBZsT9oGSNNWRHl2EX4FYfS6wyx1Lv63Ubx9D3SLcENXYpK9W9idcQZ2Pawf6ecLYwTWkVZ3xzsj8zLtfOYTKSGXNNxquZ0We3tgl2dJunz1Z5jFC8ELdbZ67+933XK+Mtb/2XLJBBnaWds+7SrPNruToHfIvk+fjZqpichgHj+3MKR73eiBP+/ty/iz47wR6A3TgBJ6H1oocdJ+60Bz8J8OZQuQ663qtaZSMoVlBiRfJrV+O+3/lIfPpLX22NWckgzJJaFHGDpWcBW2N19ZBV15Xnhom5KYiblVQG53E5z4rWigJR1P7go6dFk0QOBM7VvLFbEix+m+6acb6qoOAwst+dgE4CWDG7pGZPClFnTZXs2GyCAYUE7skyXOSQZAf1jOnYIoVwRyFjX9v5hL5Hxgo1hl4CyQdTawDwTZclk8ezLFRaT47RtbWpFlYBVBoQGYvBulqIVVKAY0pe+y74klhhN+3xIWtPYm4P9mG19vgPD2gKZwFxL0PCeWP1kCwerVVVmkvuCQld/OEYZaY7wBp14nwqHAA7lAgDgBLsWM5KYIck47Nn78nYlRQFWw8SIiaMKHXG1g7cmXJXyuJSTp1JKFmPMZP/G4Ej+8x1t5JhpO9Rxfc6gcj70meijyl76RXFeXLeSUCR0jpRKksT1ioAW++4vAjjYbmOJJBNfdkTUUSncboSqzBWWk5WBzJxh9dRv8i93T0q0MxVHboc1Mou7Wwid7IpYlaMukschRQYC1xaiTNbW/HklSdZd5MKabr5VbQdjV0RBliLFz/vG+Ltb39zLK1rf3WFr/t1K7A3eVXmo8r+EVTqRFUlasSE04Bn7v1Rps+NbbLGJwFIsaItIzgXlaAyd7GnA3wj2IwAuGgS5oDxJMCrD2DgmAPDCnaQeRcf/Fq86z0fjEevXIujfVWiqLly+PxY49CveePjXwOsXS89eK5NpSjLrQmc4zN5C1ZLD8D3nGc+J5514Xw8eflifPWxJ+LG7k6sIgaTLsQaMJ8s5mTTZnmndKFIwIhdxsNcrCtSlZMd5gPisTK3LeOaS6jkwbw2tOPpCficG8s6zoCZlr1RpkEWH8XBVG3NnpLhza0qK+n+I+OzgF1ajVQwHEtzfcp0YU49D+4u3kklXsexmsWowDhO1AUeSnstx96uGKcmrTTAwLqbZGGtOmN8cpl2K9yeBvXys/k+DczLD3YUR7Cs8ftBph6gXurBAbtYozYmflz4mcSUs3eStal5yBZETFso6SxkFGpOtJe7FUshizjtpNmovAKK36qBqee5g50BPiHcpbsyp9JragWrWh2m60/XrgKbnn0843MCkechO5ZgBjg+l37L/VMF9USA0yUrzwrct/W8tjMvjpUTVwjCyrHbo5LKc59rxvtgDZi+WhieWQhayoe6bsgD1Eky0IcYM19aiu3N7bh2/SqLQmsN9B4+z32cKUV3nbvAzuXPeP69cbAnz8iobM8B0zg27/mTZH+dtxqXPAWDZt8e7zcqNHXdF63diD2zoG7Lbm4UpyF2BbOqBY0DGjdxvW793ni9uQerADaCs98brwno2Vw6is984q/i3R/6eOweHmWl+FsrplRL0cKgWnUGl6nW575mEgKTuJeD8DVx2KWMSjK5am0ex7e+7JvjJ370R2J7Yzse/uJX4m//9rPx0T//s7iyt89YkYXEIpC31SIlXblFtoR4oBLsoCHqGVx9XQdTuWUuiyaadQf6mnYxLZYtl54D9qsikCTNnAK5sD8xR5UJWpUGzz8+A6ClJpyCwopITdZXFRW7vKpr0oQdCBAxSuvh9z37nhmFqZ4PQI/7sR8drG4ASXOv9bGlvdvXPittCBgkuKURgFl6FEsrahNjgJwe1lKwOVmBsA7oTgbYHYKYshcH+3vkpACcIDDPnLkr1je2WQeTVfmbpaT787zQPJLVirFpXNkcl5YYZCdsTyUtc/7deDX721uAtj3ILZO5eRl/dvk0x2h7AfHuUnPclLGtJEBVxU/jlzXqcmJmu1Lgo2YrrVdXe5FwB7OXCmi6SxVO6ASuRYoxQEuVUnoVmrpP9D1ZmX2vozj5WtzcVWuf5tql5Z7xyMqYyZs7v7TLQpG2Wr5hxk1JUllbj939XbZPQmzPZ9iy5sz6Vpw7cy6OD1fjJ3/if43vec0rFD8sZKNFwFeBZQ4wRlk9Khjj97VfpjHREVtGrBjvO37+NLyYu/4c5iyNYOfBLgK/OXA6Dc3HG5/2+ZMmx2CzaIIqCDSNAYL2YC8+9P7fi4/95efiADEA5iwZnGTRzQEIBV7WffQ9u2XXD5CBsS7MRGNKkOnA0XOuIIBw/zN3nI1/8eOvjVe/+vvjOc9/UZw9Po7f+E//V9z/4Qfirx98NLY3zmQumgTGGLOoc6JxwMJK0Gk1J5NhmW616j60EJMgRHwIdHcUaE4mZvbtE2nDxYkzNwsCB75N+YQ79Tk3PnP0GCsEYE+ty6qkiCDiivoSxNUKsbAzgLc1blat3TdiJibjIpmBvVef58pxIeauFWp+E7pHx2yl0gqEt8oxAD3FVkl6KXEZCKgW/wNTlqAhi1hKhkBGVlGvQ9nPSWdpspch0g6IUaggs8d4HQBNYCdyA+I25+94BvswOt5IAHHhZgyz0ft1TbmKswQd3GGwGpg7bjemLW+BqYW38t0s+hGPlAeWylTmwrXrZhWTaslVAakzmPmVZQNz/tLYbQ1kEXunWzjTZdKt2XrjcQzZ8cEFuYf2Sr63z6tBgJb8cqZNkDcz9c7we7T84LYHdUzzgQpMCDHsoGxbUwydEagHMhj3x5NnBQoClkfv9xCDYtyayeXVJaUfHOzFpSuXRQzKxH3wDe49d0d8x0tfGq946bfF2rlzsbF2HN/07S8kgco/o0yae30ExvqZ8YxVBWA0iObAb85ouVWJ6CzgKuPnwLbK0Iot4+/1c3y+OctuDhVvB6BOA7W5hx4nfg5M62RXAT8C3/hw1qahlV9/4vH4L795Xzz42BW5L1kUV1o3+qL5WhXwKsgZ9AwyBgaPfxwjddIU9DzoE3be1CrCe/t7+3Hv854RP/3G18Wrv/f7YmN7PZ545Gvxof96X3ziTz4Vn/ni12N1A33Bpu7Renj73PkzeagybqdxQDOExaeWPl6TDnSp9SOWmdoxrgsXjQ5EsvrIEk13FrVmxBVRhV1VJ3jIW0xQTw86vA9/jxf2BHGvrQSx3HCKGfbeby4NRogZGkq6PJS0eDNKs3IMhsW6m71RrskPJB0kaNmlxvGxOaniTm6ea1YdLI3WGJZUVVtvnCXdx+UEnPCf1H0mJSf3bk44iL3JQo/JwFS3CBTURtFyFcLeY1squrGWlmNz6ywtO1fw9z7ubkZYQgY3uYf7WYJCAyVEaSaK16WiQMGrCimZXj+TF6ree9xDaQ32wthKTifZohAmptq9FAF830nnGr/iZG2cWbmkKVO1mgpjZTRLUwnpljqtvaEw9EiqSSOyNKjVvnEMT5s/i7DrV25RkFMwVzu7O+ku7S7eKhN4zko80KqCqysxlIDTCco4msPm/sF8wrKDgvnEpcezFBwRNLZWV+PbXvKCeOlLXh6v/Z/+eZx//l3xiU/9Xtx59kzccdc9LfxgIBuBaQ7gTvpM3avjvp0DnVE2zsn68Tp1TNM9cisRrV5/kfVXMWcW7OaQf+7GcxOzCBT/oUA4gt9JYFiBqj1DoBXGYfzdX3wm3vW+34/9w2BunSns+I4FaK1+UIkqVQus9/dC1U09bggfcB+uCtamtbMM1uFhnL3zbPzLn/j++MZnnY+dG3vxpS8+Eo9+7ZH4m89+Ib78+I3YYI+w7gaa1766lsixJOiyXQzdmLWXVi/OazV6L0kPFijV4tUzpLVFDkW6agAiyG9Ka8UWhauzy+0C6wPMMQGfN7XXzMJNWQV2r8ltWhWLMV7aLDC2CFojOcYuR8+PAa7XJKwWHroxqNmmWZ+8JpqhrspkOdg/Js1+YvmRA6Cec9Tjs6pGU8CIkSgZlkQRuCydYJ209DoHPh+yaNwGyExhwMwhE8gB8Eg7ANjBunMH8LPn74719TNxcICu1toDrRRdBuxlvSZ4JEHGMSaVNHNjXgGegQ9g6tgkrZFW4syxSHgPFMgSSPZUdm1XgF1nAPu5q2clPyXlKwsFdMBUAWxWeLHXIMMC3BvO9VtSbc52xtKb4TXx/aqbzXtL+0+s7bkz7FJh3ON+Ru45hQZMKvO9qjVXr8eyaiA3uTdkK5+XLlgoL2T2LrOVD13oyyvMp7t48bGmLKJ6zoXN9XjJi58f3/JNL483/vxb4sIL744Pvfu/xvreUXzjt7wsDrDembZUn9MKZ5VfVemdA8E5TPCzjor/HMidJv8X4Ua9xyJwGz8zhxEc4wc+8IFT8+xG1JwDOdzgJPP2pIcZJ2fUEjz4OeCbCAnn0pSb0XrZvRHv/Z0Pxp/9zVdieQnkCuwnWzC9qoQPgwRfd2vWOF4TZsO9rD024CvUalkgKupLbd9svSR26F6HcXB4FC/5prviO7/lWbGytxQPP3wxHnzksfjCQ4/G0toFklRIZU8wqPe0F4/U8NZg1Rp1tl8xgzDxxsBnC8dz4tw+BvYzD8puS1lbvQ8ZBT3jdS5m2y0quafkVqrpDtayrURUJUVgp/nwXLf1H6whCzr3GVMljxTy+nKxJrrl1QCSncBh2avANA95doQQaS975dGKFGhxv2U80tYghQc/K3IDAaUVvxY7j2zC3DMUllQUXB65jK3uk5YWk33swMJk89aD2CfwgcyzHKsrm3H+wr3pWtQ1BdgJTGQHpjWXsaS+T0uXicZkRV86gR2NTD2g1oP+1A54eBNzh96DcjErpsRtw31mL4Os6grwGIMt/Ap82lO1t99J8a8kMzEtItvvZCm6JgaGuo3pHW37WG7nJAqlFciCAib4lPUVKPe8PXYLR215NH4u9TgNJNWy8LNbGTH7Vi7iJJClQkorkPE5zdvmxkZcfvIJxrHBvgQTd3v9OF78/OfGPc9+VrzqVd8Rd919IS4//Fhsb12IF77iHwXK69nfPMrsp/t3BcAK3ovk+txnjBFVhtbvj8bDItCdMzLqNcc5b0B9EkFlfJB6kfH3OQSem4jbnaiTJnGcoFEo1rGsrizF41/5cvyn3/hAXLyxz+A8NfjSC63m1VUBbFCp1sd4WNs8QANLLdN065bUykPoShodKLBxeUJBmAEZ4whW50Gcv2M1zm0sx9WnrselJ3diaXWdrVpUOzLNeQqTWjk+hZOrpyfFmtRkVL9wsjhjHhIm1NdbDCoLDJtM5+LL2T3aaRGeexAyKGjh+krSPC04TZDcVmnR2bpV3E7xLM+z51iv9bSDBkhJEmmHs9DTm5UL5mDmJnH4CTiMWLaE4+xc0Fyfks22dHh958uhce3KUuztw31od6rrLCbYFcaoyRfHIfBxLc1uhWQtSKdfZIsbCDt9N4HEbsacQ945e9gB2MDChAsTygCsUYPd5sa5gGVXC29TsORiSWkR65KNfFOI6zbZFb6RVKSYmN5OYFclMbmwU1HspJtk/KXF5bJXYqyqFJZAssdpfYYqwDXwTTeqSSnyisvSRusmug2zuIBIR4p7YnAAXF0n3YBpgWrs3Q1WY8oNlFhceTWbD0s5kZWdjWCTtOX9z713HLG+rk4Ebu3jfV0F9RRYMrWBSeRWnjIv0E2Y6Q6WSxbnC8+5sbEeV65cjL2DXVVugUv7cCde/JxnxL133xXf8a0vjuc+9564dm0vnveC74y7X/C82N/bnSSyV7np+ahj8+8jEI7A7fdHWb4IExbJ8tPw4SSsGA2fRdjke/BasOwWIehpgxwnZQ6ExmuPpvNkMIU6P4fy9QHnfm8WgBN1lyLWjvfjox/+WNz/8b9C0oqqgGSxVnx+dFda+FGAl67U0vx7FYd6YNszpsbvw0SQTK3QVi+vk4mydovh+4jFKEdLlUr2D1AdI2INrVvQ2iOroFOIEfTsIkPVCuqgMhidXjBpCiltGzJVuU99pVBnkVo/8scODrMChqwqabtyfTl+pM2imAEtJ1ZsF9jgB405od0z+ZVuISerZ75Wls4y0Og+XpPemLYqHZwXew4Oj0gYqe7MI8ZWChHAFkr+CwGv/moePOYYJdZU8Lh2SRBWLmWj2RTUZWP7UFVrX5aMcgvtKvSe4Nw1AWxQc7zR+WMZ0XXfPBciTgYlQex4P45AqjqWyxtVVHAvWNTnzt8VG6iFua/2Mj1G3MFc+1frzP3WStC5G7zGQNp9IXnweZU4pjSzUutSSqBdzpokKzbNVZ3sXhX/7pZdlRXNqk4ms/wfnQUsF2oSGJIoklqV9jTIIrn5pbToud0X0fVm2320OOxlSMU3FT+uXyoGjDfDUqMRPi2wLqATqHovor2PFJcej/czVhDBGHoFo177FeN1gQUno+A+IMDguttb23Hl6uXYuXmNr+HM7O3vxObqcTzv2ffES1/0nLjrnvPx4KPX4p+++kfjFa/61rh5Y2dy1k+y5ipYjG7eKsPnAO7W+KdTh8zyneZazmHCiB1z2HKa5Vcxwd+v3rpZsLsd66sObkTVRWZk/c7c73MP48+NSD6Cnb/bDw6o98fx1BOPx7ve9UB89YkneVCp2SbYjQnk1T1YLQ6MoQLp3MJUjQ7vwzUiQY4YkpK3PbZOjCgVUKipZSpE+h6gwyLPquftZWHbpPmb88UE56Toi+U1zV8j8SC1Wye9goghKwt+fcSBVKOT80N3jFxHTJBPtxwPs5OnqW07ngYwtstQlgLKOyl/SPE67QkIZ5VFomu3uWQ7WcLrWOOnjmMRKvI5LbShjQOwRsEy+Zvy3WWi5M7jfBRGazvgpei3BVBd/+ru7HtCFXZIWClMyzao7O13676R0K3pB3z+3G8iUCZAwaLDHgETE/sEVVTg0lpeiwt3PovWPxQmzLMOuiwyAZL/693dj9KCkt7iKjbumt0Bw5Z/E1Dp1hai9Pw3r5uFjFNLVJEnk9NqN4FSjX9y7hJYRsuRIOEi2rbuFSRsJe28pm0Mq6hsAmVNczJxlTbA6sqBGaYT2cbzV1JBMI4ES3oqUKSclrbDHmYST8lf+ZXiaTDwq6WPZQbPURZG13MotWJzcyt2d2/GU09eorWHdkSI3fIcr6zE1tYmY+IH+yvx0z/++viR1/9gXMtanYsstgo6JwHheLbm8GF8zWfjJINoxICTcGeU/x773OuLcKaB3SJhcTuDHk3iOYQ96cFGkFs0cYvAcAQiaoEopbN8FJ/82J/GfR/5ZBy4JU1qtux43YgQHcxszVmoydpSTzr+OF+pMsGKRVo3kD87sepaHUB13W5dDnif7DvnYrBJb66ab6JWxo4ygT1p7y3/Jq06sxOVxN0BgeBF9ptiOQf7ymeD0GW3gtTYmXPn17LwBEgCqn4vwc7ndV2/dFuaSi4XKtoCyZpsc5qpDdA+tAY9BaQKJINMey0J2Rg1rgtAxNwuL60xnUT5cCsSALx3b+3Ca9EC6/FAWdgCAlyHAFvWuVba4Py56IDdtUmkICEnmaO2H1UsWE0+iyHd892qWy2b7bZzlJ23PTfMh6ObG2AHIWfLbj/W1rfjwoVnU0nxetjFRjdpElVUdk10dJ4jEpaglCgGNVY74bqCWZmdGDxHuoCb8JZE+lYD1laqXNayFlWcuZ5TeY31flMEs8AyblH70VXZVOdSSh2ua2DxsyS4sXA04Xwy77ZWOZ5EOO4jzDvSXnJtVDYP5CREP6TQcE1bmoAsYYQecBREpkqjL5VLzzf+raQVPb/GVq1UKiuxFKtUGLVf8b2NjQ2u3+XLT5RcWNxX+35paTXW1rdIZPmB7/ne+Om3vj6u7ezm8/XY9RygLALDUa5X2VatubnPLQKcudfrmMbf6+c9zhHg5r5TP9vGZzfmeNFFIDdntdWHHQcy3tT3WfRQJz1Q/e44aU2QJjFkbXUlbl68GO/6jfvi/330UgMpWHVy2alSRwU8b8yWU5UWyARM0z03Pmc1/a2t89gPm9+bRKCqSvY63J2yrN2vUzgqDs2aY0wE7gzV7LPrirGyjI0BlGxZ+qBZsKgZNvK3OlHHcyqrKmNVjaGQScl0nK3pjBYA1RhgIZiQYneYBOo+uyWkZWb3HAr8pmDxvwYf74/xUJmdibEifgNXE+eebtUkRNgyshWapAK5Q5VDaKFZ15a/J8FFa5efykWcrEVOFosgp8yUtZmBrcxhM9uxruVUaevs1gaoaZXheVR4+0g1MZFykFa4cu72Y+vMXXH27F2ZSC7gINgVwoX3WudIZloMFhH/z5JTaXEXUg/XQuyayXGToZwuzLS4PDfsTUhPhosV6KvVaqprbZKGlk57zmdyArA5AjGK+7klOJgbw8awAGgBhIHeKTa+7uSs5nXltlRRdilmAhESZXCPVAYxPiuR+OraGjqFy7Kb5i121yut0lRATR6qc9Dcu/TKEFJE+GJHBa0VwA6y69KTT2RInEXnGtkN/QzBNoYX51tf9C3xtl96Uxyhtx0L7I5AO7U6RwA8yRI04FV8mO7nqVyoG8efm8OQUbaPyvkiXFiEJ3PfX3r/+99PNuZJA6lfPA2xT3qQ064zFfj9TlXITIBnGIzek9Z6jCTMBx+Oj370L+OzD30tru0poI/uzhaoFWRaNQkm/yJG0o+nrT3FvRx3yaopPiyFBWihtUgDEci5j5gtHkad2oGXPDHoZRyAcSczwaQZ67CbNOEGqAk0kmQTQKGwJ0FHXa81DjENNR9Ots8ySyYzZDxSFp1ApRFEkkFmTR7jkaaseIPKnE2tAQqejKW1NJAUeN4H1Z3H/WmXWApPpDFINqR1kOQcBypY1YSJyEnsAREIY2GMRiKY43PfvATJ1j/QlVI0Md3oyzU3sHDP292YrDp7BOR5q0SiTpZoVn25nv1c3stgXtLtTsUEndpFMsH+xt93XHhurG9stXUzQLgLQ19frKtbEoGA4rqodnn3mJr2Xo/F8fmSaCJRLI8CFS0nenufLK3l2md3BLr6YP3A6uk5jr5HLOEsCAy5t1h7tTJVE8ATLPh8LJGVxQYYtFPyPJmL3AtTt7YVvipfLAMsrwyA7juYWzz3iKq1MP2A1rJSB/AdAAzW43Af85ueGQPzRBmcVlbi+tJz0uNandSDeZJai7gyFBHUZYUicfHi13Xms9OCovWqjQmXPt579oVnxjt+5S1x9pnn4mBP4Qr/zAHZ+Nqi/TpVbqdxuIohp2HE+H69nw2QCqojboxy9aTraZ/lHBvs6mSMFzsNpOYebgS9RSBYNZzbRe+6UaugogCO47h8+fG4ceMozqydjSsPPxqf+du/jb/4/Ofi8s2dWGLNP424AmftfGBw83NRMLNKhssSTctS+VoyXGRp2IU5zqvG3qu3+F4GCC+MLBgJJGuMdAcWsHPJrzZvWVkBcRxeD59d6dUu/Bw4mKwCmGAnbVquI4yNuXTo+pzP0dY/DZcGsCmgRE5RrUv/QAh4fCr7lZuOR1guNX/aGxzP6lgcx19AhPHFQ1uw2W4gxW56ySRQORYxKVBtgvcpQkdKTbWiO4mDn8vPNtcxK7jAvem4o0Se10FxP1nXbS9zQ9g1e2uScd17NMIK2PoaWitXsoHyBWKKXO+MNYNWHktx513foEbcdM9OWYcV8HRPFT3HXB4wcVluX4FAz780EJ107jGPSry3OzLTKHKe6h7p51rPo+/1Lu7c88X0U4m7PiZbRk1w5RnwvvG9esJH9DAAACAASURBVGWVUjigcV2nUmpOxk2UK3+PHcPhxsR4najeY+IoMXZwoFqxnMdUkqvxUAUurcJUFvzMmh/sIbh7levoog9keGMvr67E+sZGXHziUcoW1bLVCWIK0fIKew5CRpxZOxPveNvPxDe+9Bvj5u5eO2dzoGdQqbMzgprfG0GpzuHcXhlB8x8CgnPjmgM738vvzQFks+xOGsgIQnMPtgjMnu4D1omt3x0fxn93QSEBeHjzRnz5y1+Me1/wsnjxC14WB09eid974HfjD/7kT+OLj1+JzXUBgQHTZAlsUnfXttXRaOS5gcfvdVdXc4pN3I7jZrC2bOGoeEWv9FCdPQTB1hwytWlbmxSscA+6dqHiJPh/upEMdgb1wizlGJjXpyao0vZFgWlzQUOxM+fGzc+eZU1AClwsLF1gGe4d/CguKXBQaSwe/e4+TrUe92C5pcH1WwUFDzbA7MjllpQPie9SILEXnKwOACUdPaCQF0HK/eK6nbU4clqLtxyatHJaekG69vA350BPQ22fQqrFXQU8FICMiU0rQEjIpHU0xH/tbmOuHkCMnThATMnefnSb7cba6lbcceezaam6WHd1V1dljqDcigx0K6MxAEvpLXrqM3bVznVaVI7h0cNA33VaGZnK0/rfFdfZZBypFOjZJKixR9hVvLnMu6XnOKpbUSk3NDsLZBcCV285bKk4dgNqr1mB4XkpaS9d0KcWlwLH4Mq9gFuxiW9Wnyul4fDxlVUoYWB1H5EX4KbC2rdaY/1k7NJCzcpckS32jCRDqTTN1Vxvbm7GlSuXYm9/T9WPju090ftYy/X1DQLzm//V6+PVP/g9bOTq8+t/bcV6batiMgd+fcgnewDnZH2VHVUBqAbLHED9Q6y3OvZZvKgxu/qBUcAtQsynC2YVFOcAso5hbsBz97MwxWa+fumxeOTRR+Ol3/WquOP82bjy6CPx0Q9+JP7kU59hFZL1NVlL7dqtXmBnS3aiQk+qHsciYW9XXqfMozoCE1JHd2cSUGpAHc8yca24HmCJAdEFk/GxugYAO3lwDHjSzFWSy44mn3VR6ZVKAPehWHl0aWbcUGvB9p364UGauj94KEywGQ6wYxL4jCuVVKvV9Q3ra7qPCTEdkQwS9ZDV31mthQQKuaw4R5kPVecIjytWrBim494alZGDJCzZPduANt2r4/lQbBP7YIU1E/E+9e1MRaiBKs+drX9CMl1hnalb94wsO2B15tfhX7jhadUhVWMvtjbPx5nz9zSXY9tLdmtn6ku/Z4rd3Juy6tITkRasWJrdvda2w1Dg1+BPNmQrxIwYk5QcC9CmVLawQLrmfQ9aceqox71V2lg1F3UqMIxhERTxn5QMpqPxIPREb+p9x5luY5Cv59GurbK/qYzk632ddQ+MibmGWT9TFVBEkiJB5QCKI9Ylu9Gnh8NnyiBmEK0g0/ZYuv6rfNM+RAw+E8s3N+Opq1diZ+d6Mp3d8UA1PbGXlApxHP/bD/xQvO4NPxJXb+Cz3RL12tS9fJrFNwdYi4DtdoBrvN54zhcB3Rxe1HH4meqeneDN6MYcvzwi/bhQi8Dndj7nazeXUdmQdcDeEHWh6mt9DEtxsHM9Hn3oi7F+bjMO9w/ioS8/GA89+NX47Ocejks3VB+RWm5aEKqw2606X1fstl7V3hvGWrcrqusw21U1DeTXjdyFvALOqJZCm8jJuGn9yNJzXLBTnmsVe6ibPHBOUeBhUDkuTaHjdBbyAAXFbMTsk3WjJOQEmbQiey1AWYqKHPSgsy0334c1MRshRr/jx/PUfzeMdqvOlrHX38IGc22mZV3nWk+Too3xNrkQMW9INWG8prmbNRdiJaaLtMy3hY+saFsAWTbKOYmO4xWSAb9X3J0SvIrzduO7sFWTNNT2Tss1dLeMDsQGrBb/oetyn+smGv2x6mMe7seZM3fG1pkLE0JHFyQgzmiHHNmCbDHhKYmgrxn9xLJYs2NPBeBmqdC1h9jcCpOwqxJkduUisPNe6vJBZwfngTEqpyd47zkVI5mSfD/3uOJ8YMIetj5yJJBAGaolzrALUimsAtFA3IR9WzzvfckGnpDkAwj8SsPhVLhQ27Zer97Hc+i1rXOTmkGJu3dg6kQadQnZ3tqKq9efjOvXr7W4qJP1VcnFPSqX4nte/p3x1rf967hxeEOM4JkcR4+rgs/4O2Vg6WJwklyfe280Eipe1L0193o1BG4HZxaBZFO+AHYjso7gMnejCoJziFqvuQiRT0PicfD1b/8+2bxg6EXEg3/7l/HwxQdjfXktvvbQI/H5Lz0SDz22H8trW4x9gF1V40HepDXZ3IxKXj8hoS5O3RQjME8FRI/vVVCvGu94GG69XgrxFMiTAtPpvmA1k9W1SV5fL3km0DPYMUGclh2o6GKX0fIBtGXjSVtqFegwTuXsYUacYydww+e7S6wU7y25bKoGkt0S0vqoa2prZlSwfP1uuThiNm0lQquKnZw7CHYKu4DCgo33YpNZufSae04Bk6ZIzJ2FcX31DN0dzXFm+oAIU6pJ2te/W/S41hQEc20Anrgm67hKkLL7AfNEAXYHcf78vbG+dY7Ax4a5KdBoj1NIyzrU/wIYlIzf1ra40OoZH8/WvDB0/7WME2ane8cgR0Hmc6T7dHJWK0PmFJCsGyplRp+mwpX9SBkbzedD6oQcM701ldWb+jw463KQ61oVdCZyquxVGVVyb/Y8SCtWembteSWmu5j8eO05S6cJX8eSM3EfrF6+11KHumcF525zc4NW3ZWnnswC4CBfyaLDeHz+UMf1Bfc+N97x9rfE6rnVOEJ9xJzMCrSNBToQaeZA6zTZV+e7yvtR9p/294g1o3IyyoY6v3O/T8ZVwW4c8HjjuunHC88J//H7Jz1IFSr+3RMz3qseRh8H9RhZipW9/bjvvR+Iv3vwK3F2bTWuXL4Sj16+EUur22yy6MRtufvV8wqvNWCwyyQP0aI5GLWORRNdX69Czc/oBG5ZWHTkpKXSKzF0KyrdQ8mwBPVe5ldnZY4bDXUfaRHghklukIBV3E6Yg3v1UmQ8EI0q3a0AaXhTSrkFp2jPiolwLmExs42QKnfgPm7d0xSIkuPmeKnH72vl6W/uPhFobLlKGnrvySoQ4Dk+aOvXXQso+NIykxBzncee88XrJXHE96rr7QOo9ewsTe+VqTarddVz9dY+toAcv6zf5XpgP5OxCqtO+xMkCJSWg6WHz9xx4Tmxsobi11lHtO0gAYCqpOAr2c+vxGE9b6NCaWsbr9eO8JpjxWb1PFk5p3QzqOSienYnyhwXSE+re/d9zr2UhJ/6GapWjZSh3EWBueJgNsia8M5r2pppLuFUsGzJVu9BPedKZ+kpcFQMsxCB7qE1xZ7HPKi2an+OcU5x7Qoso4VnhaeCoPed/tVcI/1gb/8m43a9EIDik/VvVFy6c+tCvOOX3xLPfME9sbsHkoqLDfQn9T38So3lLZLnc0A4J+dHUJvDlrl5quBWcaDiw9zYxmvV67Qx3y7YLRr8CICLJmmRhjOH3H6w8cHr66NwwOFYX12KJ7/6cPyHX78vnrh6I/Z3d2N3fz/WNjZabo4BRw0jpeUZ6LzpxoM6FV71oPZNXDVmt4mZHKCSytDHnh2iXZOxHNxF36VAIK2/N2KNJTAfuxbo58FnUEKK6QQMnqNMlktGyYXZGXzDYUghZmuoHwRZco734L626iikW/Kt/MQQuKTspQDiPsj/Cm9EieyZKuDrmyGL9jOaPlVh6UKhMyQ5znKgaUW1Cv0u0pxs2nR9tjJhCZBzB2oEuXFvms4/p9Hfema6u7LFVQf2Hq5PKxzPyTiQwI77lD0GBXYQXnfc9dzmYmqKlGCE/8veayWtKI5Ut7PGaOo5GgUSPmcCUFMo0rKvwtjC3GNgakCCmfdNE0aTogw9Eb7dm4qKrGR+l+5NxGcVCycJqyeONGJUFXYG7DoukpKybmkFcdyjelw68Kg+WvKp0hpUegRdvNj3qWy6ElO9jvdoHdfcvNfPje5CAyuLODAeh3joYVy89FgHtySqqFqR/oNSv7K0Hr/45p+Ob/2ub44bN25OwNb39JyPoFf/HmXwIvle9069fn3+OQCq++92r32aXB3H4r249L73ve+Wrgf1kI4DmHv4W7TDesCaBjcdwigI5sBUFsfJbsB2VWg+K8fxqY/+cbzng39C7f5g/4DaMKufHAd/5+E1iSDjcr00VdaDTDdWKoLt4Frw1wXyBvZYfXh8aEYwZ3pNa/ppErvl/635WFXY4po8EIUAINeFhH4TlCTIiOlHjdSVP7AWrSKG2vUoJ2kaa+QzFdeGDpFy5hq1Ma1L3N/uE4yVQM8cqEyoZ41DFfI9Yp3N6d08npq/6HmmLcH8Kdx7tZFAfBjnrJI+7oylukNBlmKT0FOKQYvLsqCwXK989hKnsAAbD7DWW1ZmBYSJ0PU50Gnjg/N7hfDSDuKkwAHATv0EDXb8Xpa6AzllZRWdDp6Z+W6KwSZ/NuHuMEkf8hbUWHDds7m5yeiUQmIWq3Z5Pf8uGiBmoeawkUiczJ6NWNWfrhNVMNfsVUflMsuaZaPXep7wnDwVWaRg7FnomIIU1U6O4bp6Xu1Szr5wHmePvWXeYCnhZ4XNwNXnqOfcYuWQtm636QrIYGDlokB3qberc9jdyuPeqfvX86u9pC4hLhDeQQdW5Bpr4MLtfvHS492bQWJOd2XyOVahJKzEv37dj8VrXvu9cZ01MrVWvt84hvp33R8jEI57YgSWRUbNHAB571eQP+lzc/NYz4/vvciAYupBHeCIvr7YaQ/p908Dvrqx64NVsBuvUR9iRPU2dmg0ezfjt3/z/fHnf/+VWI2sWQeAS+YkrQz47JOursTq3q15Yn0Ms17BzG+NWuutwCYNewRsgYzdW7cmNS/SrFzE2S5GBaTlWvQ8dMIGDuARD6LndhobslWZRaVNNDBzawhKqx8dmrOmEwcatl2XaZ30yjOdCt/Yp7EUB7BIUoOwUmDh7zk1uPt9E0EQb9L6TatBNGAs6SScc1qJsgq8BhMtc+Z1zntRzqpy4zXkNTKuhC4H5vd0oVXtVcV9KGRazxuNrSacaHwaNa1NlPVipReQiJBPJyBG1wNWADo6iPXNM3HujmdIucgfJkRnygCsWrkxs6lpAVjNg7LBmRcGQY0YY0n6ZsaqO2U0pmCWiksLwk9azy46puP6ArTOFiaIHYFNCVHuCFq6MrOzgQGirVPuK57aZH32c4hnpdTJclmZT5rEFrzjVItW/KAocHSLpvJnS9R7bhqi0D7iT7Iy6eFcWQ6AnQoiKMXGCm63Dvvz1/0x97taQ02JYH3P4aytxRpk3NpyPH7p8aaQSe7Cp9E9LADEo4OleO0/fU3885/6X+IaGZld8aiyfDRmqvVZgbHK7REA69nwXqjfHeX5IqyosnIONBfh1Nz15wCPYDcCSJ2A+vtJqF03fJ3McZLmJmbAlSac6nc9EbOvge6+EnH5wYfiV9/1/rh8fSeOD47ZvJA1DTLRCoefzjK4sUrumYWNhcAITlXzWDTh4xzWcSpWMxVv3WoUfd7ncPTn1w2AJGlbhixvNAh+VMUXeECwoMGnEo0J8CXFwmPjmqVwh9aNv5vVyZ5gjompConX1aCwur6Wlf4z0TmrsuQCpnUoV6lBmAItNXoXiPF8VzCu2qXmv42a1peep8+bxmYL2cV4HRfK75qJyVqnmpe6rziO1v5G1lA9vAI6t36Rht9jTkWxYRy1szFdJb8/wrQqfNsrjB8iVgd3MLwSe1pPxu4KQeXoMDa3z8aZs3f3otZihkyeBwWG3ReQLjzKZVFW+FxOZs/zwGoy9NGJ7ev1VisdEG2Q29kp/RNloLVO6lWADEy4Tq1K4zlVXl12VCBBSj/1/HEPKp8jFzefAfs1q4/Iva3PmLzlDcN8tATE5mZlxZXuRfH9mlemHGam4ziViA1ktexwY6K/pM6W6pVKtiivcpR79eyM+7w/b7XuKlDqd1h3G2trcfHJJ9gs1m5L5ZWica3mfnVthYrAq7/tlfHzb3tD3DhAjcxaqWVq4XlsVYbNAd1JADaC5u3IyXq/eg7reOZAa/xeVTLGz1dcam7MOrjJBwaXZB3UnIYyN5A55B0/VzdHfa9+tx4ev86HQ1XwlaX484/+Wbz7Qx9j5Y+jfVh0cuVYYFAEZiIwteZ0PUhwahc74O17+UDXv63ZaGKlWdXxTAUo/urxsfEw99JGPX5WBaySR3GI7a4Q6KCigoHK4AO3rWJVsAj2pdmrY+wkLsnNNFCx3aWhPZskjLTzLE5rzRsWHetSQhAnkUMHWCXAKrlgnDf87aR0U3IoDJ3qMTT4NOjp3j2twflpmqtM3l2SoBERpghN5l31SiVcq7Rga5xFioYq5ZQMkFZlhPvFPdOSkCCvZ9aJLAJUDFftq+zz3ay5EUD73lHVFLqBwbxkbp2AThadlBlYTdtn74yt7TtacWeexbRW/Owk/SRrtp0vjBsWCrk53afc1x3FZ3pHe+46x+AK5b4KJFVEyc4PBBxZmFU+dPKKCB7M76OHVQBRLeRqWdXzp3uqOLMUE+d9QgnM14pHou2d42O2nqI+UNaokZZKniDvUfJfOwGph1RoqbP6DGJoKtbMEnwpD6bheRO/tHaji7AKZ5ROY92jVDQwFnxeawPLbTW21tfi8tVLsbe7kzFDrSzBzrF8xBNjOb75uS+MX3z7z8TSBsBPZ6JaZVM51mP2I9CNcn7cv/XvRXJ9lHujjB/Bcox/nvb5Re9X/CDY+YP1hpNFyA+M73vy5j5bD0MFsgqkc6DWtL6B0OFBjweBcms5YvVgL9777vvjTz/7ZR4gLC4rcoxVMpobyl0HICOS9JDtaOimKiWc6vjnFrPOS/1ev7cZe4qPidSgqvDjc1U3gg8HNzqSyA2uboqZcR4yUaH5J2PMMSQ+/wxLrF83LQweXuVOdeagLES2apl0/O4U5xqnMFhpUw+ElJlJG9exHoZbDo9QvTBEdXBZhJkJviKu1C2Da0CsMi7XJX1XTGQiUyN3twiCTBGG9Vy4UzvdX66OP7EOujDRmqZ277hWuiWr4OgWat4pGbL4vvLsEuwOlTZiNzF+P3v+GbGxeaaXQ0vLTtaaFDdrvJxb1550En8qfWYs8hupuClGKmCRtaC8NRXot7Xf88GqQPGcTV2B2hPVTae1SnC3YgJgLYSReu7clUFsUCmGHYgUYx5jPx4XMbWyi/N+WMv6HdtjXBdaambP9pi6zw7CBwYlupjzP99HBRw0R1SeWnNc7bFq3UET42dyo3pM3iu6Jmg5y7G1vRFPXb8Su9evq2ACFwodLKQEG/BW19bi3nPPiLf/ypvj7DPOkL9gRuZ4/TkQrEe2gmKV6z4ro0yfM4LaWhRX8vha/duys1nbw/fqPeeAcgRyjtUElbkNOwdY4yRYSJ322fF7i+5Xr+ff62c9Ce0gsHfcUlx/4rH4z7/+vnjo0lOKd5R4nDeWr+Nr6DMmGuggs4h0AkedxArCc5qMP+v7TjdACuc8AHAtNcKH3axJouGatp5k6crI9AKMGxucVSTSqnJsqsYfIRTdAmcRqEw2eLovwXNTPUtrqYqHqPlpiQnkwaosVgf2VVg5c8RykarCUTXLKsx8cMYDwM8fd3Yf55WJvYgxOVYpSxZu3qYRlnsTxErMqs6JiwtQiKe0aYdVG5BXUu3JlEZpGU73Yo8G8HNNgGHe0IEeWrvdxN2lreeze9QCFiCtZHI6HemedvFu1Ze848IzY3VtY5pQziHITVnntp69Pmbt++ayxOPTM5usPhZfWA7kbOlkqAWOz2QFD1+zCrkKet2ayULKtJzdJ04gyPVPFWE8d7wWxyYLR4/ZiwlkC46polLYZWPMzrNjJQdl2HCm8uGynRdSHNSvb06ZBePRYIf3vf8NOLmkaUllLmJ6IDhfrTltn1spJ7fW3bWsWFleYcmwazeejBtXrwb+5rwkeYzAmvmu2HRn1++Id77tZ+O5L3lW7O6qsW899+M8jwAxfr7K4VEGzq39iAkjmM29X687hxGWE+Oervef+wzvVQkq9QL195NQtE7Iou+M11004PEBfLDmDmubiKWlWF9diS99+q/j1//rR+LGgdxpFsS2cgx4FobWriaL1A6QOk+PGooPpEWKn6POT9PYrF8PsYH67IpH9NiJr0NBkqwvkVFQjkp39XvWcOHqEsNUxBuCbRPQik+SuZZNMWvlFWp4mUbQOy7YLadySHV9nUvndcGzOEfRn7PGzRKW6ZrUIdZ8TpWAIT7j7gXls9JCU+cugoB4sgJgFenFa9PiPi2GpPm1y9fjbFZVxi0rm4/cFqQt8Jecw9KMtx9a9zCbslmngE2nWLJ6VLqsxQqh7bOCD0Ylwap9CSCSGxM/TiZvaR1Lx2rYuowiAtmuKK1SPd98f0ALWcacUlOWgasuAthriPOxrujKBt1m1QqoWra/7/erYBp/n6x5hjpb7Lx5J3Rfjp55gTllgFkE5BmC0FibF2EgVbVUEucEtvxGAUirTzrUKa3nzvtUjYl15kaXGv4G2KGtjvZ7dm4oa9DnSuxKCXZZpZJJBkDtWM+nAHTKylZOn8qwbW1txM7N63H16hW6MWmNMyYJTxHy/rLAw+pKrC1vxi+86V/Hy7/7m+MmiuDn/M79O77mMVVArOP073MANsr72wHCLj/6fNwO2I3K8UnfmQW78QHrQBa9N4f0cze2oByvM37Wf9d/DRQdsKDULMVWHMcffegP430f+wt6W8hCbCzLUnSYgkMJuBIioo5TwCSQKJlX7hSVZ5oyyhhooOLeA+rVHWUtd1w8fMYA7LJXdDnZFZHuMQXbpbWK4r3MzsSMr2TRXV/bVVFYld+umfLcei2LCadQc03DiRaXgFrXxu9TSDgW4FqCpZ4l1qLPqdxvPtS+3ty/BsDqRhqVoCoA+LlJbEeuIZbpSmHREtN1w/56mZO676oQnighjVyS8d6sJDZd2+4m9HXqHu4VQAR2KkLMgbW1wucpCjOOxpqlOW5Vu0k3JoAQ+YvZmgluVIAdooGY79USc9LZ6JZddy9rHATQbHaqfZRJy0kEgSVnwemya3QtFle2vldKozXgnKYJ1XMxzrX2uVyu2gtW5LobHHdh5Rkonqz0LduvrVXmzjVyV86dY6ScaStCZY7kPOnu2FH2aA4VU2xejjxfdAenS9RNke3N4aykYiVrVq5MgJCIQilrMjWohwzs4jVJzDmzLrDeq9Vsbq6zQ/mly5ey7queRYQiWd9KB4LTcy3e8GOvi3/6I989WxC6zkGV3z77TVAO8zX3+mTvD/th7r0qa7yecxhQlakKmnU/TZSpOrhcM8uHScxufIhFg5wT5ONrI/j5hich70naYRU07XPU7pdidW833o2Ug89/ge6IgyMwMTtpoLox564jsMv8N7gYeUq04ajp+dDUyUtN2M9dQbQ+a60qAcurun/I7CvxFF+LJa8y7ANXBYVPqVHpZ6DtkfUt/YzVtShrBsxDMCCzWwBjDV1g8CCmdVefwW5QNeOUxkjBlFYBrUhElbLRK64J4kRjGhS3oZ+rasij4jKCkL1Q7O6QWjCUD6VauMpMcS02sD9MQsjUahxjSA0gh/Y6owWqcQJUEGftvQf753pX7XqAx/3u5/VzkiiR/yF2xH1S15I5ibL0lEyexbsBbqsbccedz6Sp03NEkwFKYO8KHfd2Y2lOX9dYkvyAeWX3iDXth9X1FuOpws97pwqh+mw+m1Yk2zwUSxvj0ffRKeCAexNlr3wa+l5QqkNlvIpkYpCekio8F8znq8nrSSihoV5il1VI2tXa5oppBtnMVUH8iXdgeVWEEROlnHrA5y+ygZFjzvPoWhaRSzH1TB8o4YuJMlqKRK+vI7dvKS5dfkxFFEosEoQZ6A90sWYJmB9F+sG/+p/jqZ2bTbyP6zn+7TVbBHYVnE5SGgbc4Z+LQOokwBrPlf+eu/4ciDa5et9996UCNHXFLLpQFUrjZ057bw7MFqH1VIvurrVbgHZlKXafeCL+06/dFw9dukhgOjgE2PXmkzWOVoGvT77cTNKw1QTSFl0FALvI7G6Z1wj7rFDLo6RWyxRqYJUtxiK2yYiDkUe3XK9daJA1mUUlzmTP6NqZI8jk8Z4z2OeITpjM9cIgpPlpc2dfv5KQXp/Hh18xPBmgfC3vRSFMl2l1mU3rT/p6dS0NEr5+UyhaALqXpML3xMAs7YEggEqFjirU1GAVLtteumm6R2vFmG5heR9oL07b7lRXlp5niM2VG0yFvnLc6vhkwUyFnpO9densM0hmn7rI0yXPZoOZVH50GOvrW8yxg6JTr0dXdlpLOvRjDmn3ZOiZO9NPBBQpVYzjZVHxWny7CY2iueN8uMtFPZsd0LLYdbZWkuDvtTFbf+IsQsBctqwjqt5vkkt2QQoQDdI9v3RUlpplz8LRDgoURuUMG7etbyrRVCSphFjh1Z88x2gcnIqBzykVTfmICd4Z4WyWqHLp7MbUmMYSa6OFZeFt7wr7RK6txaWLj7aegFSgydZWyoiYooop/pNv/+742Z9/fVw/3GmFHiqYVbAafx8VNP89tw8Wyf7R6LFMGMFtvPaILRVgTwK5EVAngD0HdvXGc1pbBai5iasPNILT3KTMgeDca/VgcxNExMbqUjzy+S/Er/7G/XFtH93Ij2ht7KMxKWM8Kgrs6xHs0t1Qx25TqgpojT3dNSXuxO+lJTG6MJvmbm06J4AkhBQSDfDUY/QWl4o1rRYvQUItg/rFPcVGpUuxz5YvGdEbGKRV4NSGmQQa9wXL8XmdDUL4G+WJ6vPxuTONwRxHV8NQPtKtFdKtLPg6FcxvnWtPUfYskzjorivHPoo7FWMygYau5eJiteUiQElKf3PJJP2d4A/GKVc6d5UqiRj89Gye+76XDF7jebBCIUZetzDrP1BSzQAAIABJREFU5zlOXzPjWEeZTK5ngOKQYAfQQiyahbQP48z2+dg6ewdjtFLMckzJULTrDikvMjTU9aLn3HkHi3Wp5p9r1GiUerFCsHMhZIJNsiRxr1oxZ3qGDGQ5njTP7Tas1p6BhWkQ+JyT4fPMScFbVRwzTbIuO5QS0/ZP+kdoBQ4VejQ+gVSzRn0m7crMVafixg4ZVvxVyWaZ6TtuPLuWewMNVJV3SAWwNZxNACaKY17T0nM6gQ5QS/2ZOw9VEfS8+zWA3frmRly8+DjTU8ai0ZYdrNu5vBwve95L45d++U1xuA43uOTZIkvOr48gN8rsEcAqoMwBYpXlc0C5CLx8duYAbATLOZwZ77tksBsvuAiUKvqPDzb66BcNtl57EWKPGjCFWom38eHQ0HB1Kf7mjz8Zv/GBP4oD5icdMr9Mlh3+6wwnWz8ibKSWn+feWNQ17cE6KEFtbtAZn39/lhSMmQMm5pi0+slGTkYh54n5abL8xrlv8SpBb0uSt6DvlUs6CHvufT0KHOQ/kdGpg+CYgceG8VuDxPdHggoVBZasQtVFuWFaEWIzFcvObUJ4wW4eFam6n1wCre4P91wn9T+TrXV8M0aXUs0kGQlZxXzcHV7Ph3QFx0koylPXMQDZohRZoipvJhf4vFTXbD+AnYjjxPR6yLtbMcGQ/fbUIJTzyVJv2ag1AQ5gYIA8d+7OWMu0AwJVSdoW16V3Z9d3eiunPse27mGlgHEpdxvrrkKIZzsgAz7+NVjh96aIDaSi1Bp0rZLKp71QSV/uxKS+il5DphiQmZmWZubGVVliga3v6DoqK6d8O6fKkK1Li3LaoaM9Sxae5v5PBq3Hz7PA1w+E+VRAVPKMjXoxXatrDRilcDqOzzRvAizCEAxLOAQCb8zE9d8Lm3tPVTDxPPss4t+19fW4dPmJoHKUypsUkG6tK3a3Fs++8znxzl98S2zes9mq7VQZXn+v9/fv9d/xGFfAmcOLEZAWAdR0bXWXUYFcIEL6vM6ETW4ZL1IP6mGuNz7pYeYebhzkSRrAoge8RRAUIVoBkBTd5YjN5aP4/Q/8YTzw8b+gqw2fIUMwD5CsuqKZZi83HAS5fOqPNPuaI0O3KA9S16CbkM6vGiz4/HSbSAtU9+rMpZupYGBwIeOvufF64mcFA7v/CPgFPPEZurkIPOqRZwuyCliCM0DCro7CBqvj74xLN2/VnFjR6G5gXF21Rr2WdU9QeAxJtuN+GJ+vzUeb12nJqr5n3Klg2vy2s/EUC4HG7QoajHsxZUG0d7sj+5hrYniuZK5JdYM3a+KWijg9z8nPVfeyl7d/X3E6M2UJBKxMhXGqir7nWjUyVcwbyhtcmLXbwTj/AMrltDam47XlCk+Bmv+iAIMSkjMnbGU9Fa6a3Kzv2S1qpRZz5xY3bW2YViNLWdkctm6nbl1+Hv+H7HanHhC4VaGlVRwqjUfbtWh9OSc+k8VRioyFDnSmqyXaPCmuD1m8MrymXaslrkawP0ZMeo8Fxa00YU+t4FyjhyNcipUdOpElXWmdnAu2uOr7D1/x2cZYapusen79THgf6QeXLz+hjuVlfqzY6t+ItbWNOL9xPt75iz8f97zgntjL9AN/p16/jtEKeX1t0e8ngdDce6cB3ogro3V2O/eb+w7PpC27UcuuFx2F1BxiG+iqJj4Hfr5uBdgqAMb3vRn8ehMgLF8EcspOvOe3HohP/d0XqBG72gSD/gW4cKDUlDJr4iHxnBqvCRu2BK1VSMPEURWJLqMHFoD+u4Bxe3bRNUWZT6A1QI0bmN/JFAS/V7VmCCExSzWG6sq0RUe5km17WG1FQQQz3HlZevTpdundEcY1q4dATDO5tRB8r9ajW/X0Gp8auZ5lamk1azrzf2ydNAGUD128vG3rwbrTnLZdQWHWmHusBQlLKDX4jI+6EwFZh/n0jrSpdJys9mZls8KK5ln3UvqG8rC0b6jZp1tcCpHIRmbY1TWre7i520rcVkupPDcK/FQMVN3HLswSh2XMTvFR/CDHTt26TRO1q9TeCLk97Y2bJtwnww88UFgcBDsVOGCt1VWUwLKFUKqdpCJpgYo9IIB0YQRbxXgGk0pq+yOzN+Vp8bqqALXwhik22ZePIFJJJlYW23rq/KvQuS3NBKWM3bY96fCBbiKgTBdy60pP5VdpBKjfKSaqqtW4kqmVQhVeluVU2wXpOdBGbNr2qbGvm/LnHMHO9s0TNAGvKitwb889wO7JJy/Fzu6NJI+lopJeC1q2sADX1mJjaSPe9nM/Gy/5Ry+I3Zu7LeJcz7oB5iSQW4QBiwyak0CtHfB29qepFnPYUGVVXddFn539fHVjjoPwF8ZNs8jiWwSC08NfTPrhhhUoRwCUcOj/0cuBOMLly/Frv35ffOHrX+fVjlhtQpofAA+uTbxmAYd/l5HQCuvLgmZmHE01bbXkO3hQYBvk0v14y+JSyjGyTkFVN7xvV2MIcxqNySECXRWktRaow2or1EclQbm4XOshESj2PmRVwcEVPB716epNRRuotvmvFnGJYZXN67VqFTpyvmAJ1BiqnhsjgysN/zp1gSPiFXusqdeU9J40aPl+koU5NwSRpVg6Ugmruf08p5wxQXjpiCWmwACtP8r56wSLRt0f8qY8PluQVgRY1SWJLnStUvJijCrwLCCUZ0AMTTWZpdIQB8ztuuP8vbL80nKiexcfTcISwkTTfWKiityz3AOM24oBybw6WHco7A1iSolral41AxaQmnOsF1/N6jU9OZwrlyDWZIfroaaywmvhWZnM3nPg5IBAHAxPNa2XSRd0uhwRC+uCToUgVJbP/e26Jemzyf6PLTYry9JVRfoaW5HRfpFil1Y1P6+asSCoqNKMOg6QTMSmvbpHkw/lXKk6jF3Mjhmnx4ihDCvUCiH4DGIcrTErQjcbW/HUtSfj5k10LJcl7IIYcv8rH3FjDWNdiTe+/vXx6h98Zdy8ju4H3UVY19TyZ5HVd7vGkD/X1r14rAYxm2fbauj03VGe1uuO1/Y+mLt+fW3pve997y0tfurFTkPuUUgvuuEipK/I3AVEd39UodbcmJRhx6TYXvvqI/Ef/vN747GrT2pzst+XwA5xOwkWxV7Md+DB4ImubhZrmF3IV839lufMNapsqiZwXR/Qm5dVXgozz2169HDN2ho3lKjEEmR0bwGgUyOdsETzGT3HLGmVAoQCghRlg3XP2fFajaBndp1dwnYJTV3MRehT+CG0r9QEz4kFrueux0V7HqHWX004DQxWTJSvZzJCWld+Vp3U5uprikPGXqwMSAxo7n2QNS6RFiSupcm74atftBVt913dn/2MJKs1E5jr2ZEVW5vN5h5LgYu6lbLW02pPQor612WpO9bFFMsV8aPNjXOxfe4ulQnzAmZM7nio29mVoc6Y9VyT2MC0E1mwjOOuqLC3mY92o1YrXMoTBHpXWtOHIi9Gs7Zzvks8Ed9141zuieY58WdleYlkwtpkpj/mGT5iTVg3PLZF3GpJ0rOjFTXz0QJdcfZOfdf9c285nuYIQInfOf7LFjyMD6o8HWN27DoiD4iLzWsrZT5dOZcN3B1oZJy2x/59VmoIosocxZplScOyu3Hjejx19Ul1HkFsEDIHzGmXKFtejjX2uFyJ1/3QD8cP/8Rr4vqNG/TUOFY/B3Zzry3CAG+/Os6qPJ72+giM4/VGEJtTTG8X6PjdCnYjetabj6A0B2pdqE1ZeYs+27T/kvc10dCbu8d+/ylpZG11JR7+3N/Hf3zXfWRi4vAA7HwI9lk5HtpWxnAaGXji4UuLMV2FqYkBTEZXm609a1wWxrcsWmoz1IDTdUKN3blGZlcalFpH71tbglB4phWng5eWayEMeM7s5tB5kgCxRUkBxcRmubEsDKpGV7VJXLPm7PVY3TRxmM8uUcT/tebtgrueK91PRZtlGRgse6pB3z/uhZb9BZV6rZY9pZVPA/chV67voST9CO6bctPBLokQbDujjgctFbilCZjJ2Fmh8+eiJgL3PEYmgicDTuPyGiuGSN8ZlS8B99ExupAD7OTmJOjx0SEcD+LMubtiY/NcHBzuU8hJaKttjlztalSrLdDjqbZitEYANvRoQqqBLLRV5FOurmXJMMe8ZGVPiSmi1cvqVpk2M4rBWlQ6yn4DPj5zEqNa+gDzC3urpk4OUcyuKz29qgrdyBPigkPT0/jXqDC2tVrO9I3StsggKdnWvT/ahz1NgXuflWqySzrOEit1oRPBehZR6NZ0LVYh/yzAqCtceEHKjBRw7uPcA/w7u1NYOXOZNhNQAHY7Oztx5anLCuVkDVOVDZOLlWu6qvJ5P/CPvzfe+OYfj+u7vfsBnnkkoPl+FdxGJX/OuKmGzGjUVEwYP+e1GQFrvEb93KL36utzWMV9MboxTwK8EbQWDf4kcBvfq2g9IrcHXf+tALm2thJf/Mu/jl/77ftjl1UmDuNgHxYQEYItfkg2EXN48mN3lIRC39j+25rWrYCny2hMlZXWizr7+Emo91p+jtV4U3nDjQs1CnTFizobz771RmDweBLc/H1qssvq8AzNfRl5QQQMAYznuwbF/V3E6ah5JuV86hZzjFA0bWqyIA1k0i5ZYiXGYAo+BS01Y82dLKbsuVbYVFL6+4LhOyLmdDar42hcixaDMXD29bHlYhDzXlLZKbgNk87H8WfjVlXPmqarDOXjbOU6V817QnObLjha5KXSPdvYOJ6L345i6TBzJll0WM+tAtBylUrQZueDo6M4T3LKBp/aqRYieJT4Xwpqzy8BdlKMGJIavq4VWXRoC7O6Hqtrm6zJKTZjzwls8S1aF4r/EgTRS08mjvItW0w5i2Xb7W2LMy0dgl4p/caYa8aVdfXSlaMwmJtRlC5SeQqafdvOZa8SlK5BCv+0pJKIg+8e5hiytLQOdrpVnfAvZW4pDpkKoj2+Ajdruhkxf1ASkO5kBY/nOiv+uPIM5hQufMd4pbQ6BQE5sylP8DxOWbGblUUm1PUDZxWJ5Xt7ew3sWCI6md3ej/zsKkhIS/HtL3xp/Ju3vSEOVrCPJJ0qsFWF169XhW7u9ypM5wBofl0Wh7BGQJvDkBEU5z7Tz+H0XnyuRW7MRcA2h+zcI6f4Zv2ZuQHX10bwq2DUfmeZrZXYXF+Kz/zRp+I33/+R2M9OB9x0mRvHJq2UZdY4k/1mwkdxXywC4fpszY1antcLja7J0rz6JE/mJBmXI3jiMwaVuqmaWyMtO//drZapC1YCtsdVHEtSdXYGD5vbTqDTwa4RNcpzAVxqQ0qPbTKu9Es6xqM0D1gDmfeX1qVkXA+i4696nX5YPHeqHViVnPZ8ORC7qik0kuDhtkWeUz/n5MFvWXMc/CQTpbu7KiNdsRGs3rJXXT6uJUI7ztiLGrQDSKYurqEydLS2mAKomBAsBVhomENr/vxcAh6uA3JKdUORkEVqfVfaGGOitZsWRPY7wx1JhWebHCgpvS3M+vo2zxTvlWkC9Xm9l+kpwJVTAbNVps70jt+pij+BY1hrKoCZLqF5gRkj8tSoaHsduXtLbVJ6amgVd7KVx1et9ravMTaA95LyEs1cltBXaopTHjDfqtJjj4Vi/mw4y4oqsugYm2MpP/yrKkSE1FLMgvuvpWnInd0JcdrIIslBZhXZAQXJoYfc7/baQAkBeQzfe/LKJYUrsluEUvsAzSu01Pmd5eV4/j3Pi7f/0s/GyvnVSeuldj4mckM3PImssggbqvwaDZfRMHo6wLUIO+o5nwPX+j2e6dMIKvUBxoesQDC3UUeLae77fu0kq64K+CYol5dja2Up/vRDH413f/iP4pgNC9WVHJ+XO0Wlv7AZkD5ghh3j/i2W1wOkFai84BXg6vjH53Wx4lEz4ufchTg11ipAvals9dn9iOu0UlAjESXHXueXY2+VURRX0cegUWZzywQcb7w61roZlbycliSTfXWS+RkK12RdDhXhvYEN+j74AioINLlROScpHShAsrSRrbkKdHWuPEbNVVqSpUZpPUCcj3yP5ZcTeMf9bEvXllydm+m+c+xXQN4/ZyFVWYmdbTeJJYprqf/NmByFbO5Vzlc2cNXc2bJTP7u1tfU4ex4NW/UUlJ0AzyxWDDqCSrZNe/dJ/1JskWueTVjtmQBrb3V1K46grLS4YS9UQKGZ5fRanz6fn6zez7hooZQYLCoI+UzRW9BSVmDZqyRes5bVJLA9ZE1DUD6dSo3lBCi+R8XLClKuEc8dwFRpNCaHOP/OwJe2KlmYZFKa5UrFxACmikVg7cKSwh1gOUF5OCYpxK2H+rhlfTcJN/FiaC7k5VA7p9wzOrK5TmnlQYZRadXra6vrJMg8cfExeVAyrm0yGKxN1+1kHdXtC/Fv3/aWuPC8C7G/33PzvI9HZbcqwlXGz/0+Z6jMgWE9x3M4MMrTRbgwfrd+7zQAZW3M0WJZdOMqCOYeyN+rgvN2Hnwc5DiBFjpTTX85zqxE/Lf7PhLv/9ifUctibl3pLdXAwB75mp/WSvV0N0gFXD1D7rx8iPG5mvBtMSjV8tN89sRkjqMwzup9uqWXLrgivG29+D5ep9EqsoZDcgGJHr0dy63CXadPAe9u3bEJq7SApt3zvpnM7LiThLCjKnKJep56PKoy5TLBGoJE/jbFa2hxT9MgMC/V8vX6mfSA5yNTknHYZOYlG7a7FaedFcRxmE/q97hl+U6tzb7npnFCH9qu+XaQq+emuv4EYqkzNEZrlqJK92KgewVzsCD8MJZMKscXUdj88DA2N7di++zddM8TtGgNal45J9QCEPMr5JER5Fn3DcWeVXOUbrG1LbIwldx9FAd7e7zW+uoaKxHtox6nLYWhzBZM034unRzeT/2o0Xv+NFfql0clNMGygmNTPkvJO/USzBjXsoBSZdLU+FRjEbuTccxMUaJzNN2WVnQFT9kPjixQxPxRlUTkk6rsEJAS7Jbh7ibj0ek8buLaS/1xBiZl65z/Z1IV7qE1oALIsyHrj59Uwqw8U4OlBTcm7k2wKxZhs/6y+oy8OugKsx6//OafiRe/4oWxc3O3eZ+s7NZ/6/VGxX0Eu6cDWv5uV4h7qbfxvQp0VX6dBGbje3NK60LLbg4xvfn87ziQ+voouLzJPYG3uMPKzI1gZ0FUDwp25Jnl47j/PR+MD//ZX1DzYYzOlSaYPG6h7JiXNGEKwFJDsfr+xyoPdXFGbWMeyJ1EnnGH1MBdOd7WBjc1tcgsQI3fRRdL+nkvJ+Uu4o2BWejTFLqZhEsaMv36poXr4ON7ukZquimwKthBoGVS2QTsLCCcoGNr40iStR22/4+0N3+zNSvKRCP3mJnnnJooCiymEmS0AcFWBLUBhxZBhEZFwQEstRnEtu/9W+4P2qgItkhBMQmoNDIJCCJDAyKlzPNUdarOkNPeOzP7iXjjXStW7PXtc7idPMXJ3Psb1hAr3pijb5YMK+R+LNtDj1IlvRTt1qX5KERQ00WQTu1fp9dY8FEQZAjikJZDtRrTrll0twbYFL9dMbf25sP0jhbA6/mgsATJHDlWsYIKGJnFhLrwVOtX1lQaa8Hk/dP02QgOYu1TVK3ZPXONzHfOyfEJkonFUmosSh9BP8F3B7miHbMFS2n4vSdvW5Fxq8ix630Ll3K6OpUbd8/Iox/+YLn2huvk/Pm75V+/8AX5+vl7LElZe0cyV43ly6pGhXnaewNtRD5RzPFmWkXiOu6pAWK8Xq9lojhz3Vj2jgoTWvQqjkHjU1qydBHbljT/Qj9ucqQg4Jok9hRvp/sDtKT/LdF3MKTuOPFDM7UoVu8v5+ZLpV3tlQd6aLungPYRtIUfmNOL4mHmSI8WjX5fOTEhZDabynfu+k5JnYi82aJEg4lafYzPe9az5Cd++kfk8sFBSiGpxRAyf+/x+/hZ5tNFOAkCVlYQMmbwHMUzP3TPELgOAWJ+jvnsiKy9h/U+y2DH+yNA5vt6oEHwGrrWiNgTRMnAeI9WftiRY3nba/5G3vPxT8nWBCV/GFgBxIB058FVSFKlJuD+JphISHjV/FQXCppLDOjoj1vvRTRUkxcG+azRWCLg07xmzJn+vrAgRbtj122G0AetCOYNFEzOwSb6LgtQ0bExok3bf6SeXsZgS/J0NdXBgAUfCSxFLpluIWIwzqVEg3YCfiJR1+m5fdQj4bjfhXhdaqXZNK67frZWWR8XYLwh1aAwEq8hCvqlruWshmYzvjMlJhN44gHKAmFrsgyzdJOq5b/Z2AhkXmLKozTRvw5J840Z0+n27LkbLDhFr2NFn3IedL5uIo5RmBiF0h/+PTUmCBPaeDQzU9x0Nje/1PFqKTvTiTzjyU+Uxz728XL9jQ+US5fukQ//87vkPR/6sHz3wpHszPX90ND1h10vNKhGU4FOLc9VtSDQjU+95Izp+iH4BSoLNC5oSllY5vqa6Zd277Ksei5R5s1yN933Z8/wXoSFVh1YrXNI2Gd7PiJunM94R3E3Pzb7aXugOjSE0epDQz5cTZNJATapA0UU7CrgkcfQh4e1sPw5t75UU+OpTMcTmW5P5bt3fhe5faGKCoFV9xaCL/Jan/HUn5Fn/9LPyMWDfd8XFoSvnSOyny7uB9+ReXXesyGg2oQN8ZmbtLf87iH8yMBZ+In67PJA4gszsPX+7t2fF2poEps+j5Ipfy/Xj0ayfXIsb/6rt8r7PvVpC6VWBsFweYAEAJBNMXH42qr4MB8AzKJzu7epmGeqZO/JsmjCigAA/HjDTkb7mQTLsHs8w/xidA7zhcGMyU3jfQQDLVXkHB2HwjQ6NDmNcUJlXzRK030Kep81ffQgBGq1x94N2zQTD10GMaFKyfFyKTP1iypD1bmOvPEoYSME5kRTJNe8zKWALINC4H9hKkLMHyQNoZIG9hPKUTVLts/16vRMRi/ahd1UGAMBwGjBw/TLgRho7In1MkOsM1iuIbXBsiWBdACoypAgyNTam9xLgChMcEgk9/y66K/zYsjXnLsRvdFMgGvp2IQlV3fUBFrJqWqrSCbXUldqxkSftdl8u6QXLBcrecRDbpbnPfuZ8qNPfrrc5wH3k9XpofzPP/n/5APv/YB8/DNfkflsDr+t624URg2APbXFzHIOZLY/9EdRAPF9hOCJ9USyey33xfNeBBNPwYsuF/j5dIldi6eJOEQbGr8gwIVi0Nh7r9VZxgBXiEU+WoBIbfNVI4pr6g8AD9oka7mStli6kNYPMuYoaOGcQNiOlWjA4xhZ7GZZO5MQFHStprOpBaicWEQsBYtaZQVl1zQPELU5n/TY/yi//sLnyP7ioKThZJCMZzWeh3jGIpjx/k0AdbUK0NWAXO9ZGavyc+I9W29+85tPo4MyomVGbS5GBIIhUMugmKVgfk+ii8/kgIfATj+3CgHHx/LG17xFPvjpz6gP2kwGNN8wktD8eDRnBqmf74u+njj3PJ664SHFgOYqq/Hnpg83PVSTG4C0ErNrR8wZS1oIJPqasrDlmijXr/i7i61etTmYLbluUSKNBE1Jmr3qoumRggKZsIHiaCTL5ULue8O95UmP/2E5Obwo3/rut+SOL31d7j44EO3pxYJc8XDEteutaaUFHGA69+GnijN0AHEfXaSHyKx4z5b5aCLjCI0+veoJ16NnRs80irF7npz5lBxwg9mz7FXQZntzKGkCPsbKtGvBcgUxmIm94zz9o6dLA6Zrzt3kfNsBsTENo6QYGeXaumt6gRYpsEM8Ea0moh3Ap/Md82WpkLE8Wsnj/8OD5def92x52OMeIweLA/n2t78k//KRj8v//ti/yUc++VWZTWcOyAR3NxWyur8exGJapmanGhQtKEiD0EQ1hN6zKhDMgPHsc49MoLN2WLWgtU3DmtdGMIdgu8anmmvaKjxGDx44VM5YykHTcfBcVj8vgAX0xjNIYbOmMpFmmftWhZAYOV1Nzno98t9aU3z9HH7W+Xxb7rlwp6xWbSHpqp3BnWHpDqdb8h++/6HyX1/0m7KcLL3VDwCSvvu8Zg3fSAc68/YeryT9DV3bO2tDz8n8JD67yy+COySeg0EzZtz4uBAZXfNkohRQN7ZlYOtSfp1OHDwJpQd++oz5ybHc/mqAHSrFV6LkQUFUZn1/XpwoKZbxuo+lWagmpaACXjFLuFnMpPjYFZkRkqL5bks31SA6kVX8SwK2D8D+piRHvwslUX92PGjMK6KPIwNWFCzinOJaEOxKtJ2ZkE/l3Jkded5/+UV57GMfI8eHJ3Lnt74hH/7we+Vd//RRuXwiMpuiykuU8ggAYEgIfKEPjXsfAa8GuLCpZ/W1RHojw+E+lWd5ySskVVdZuvpia05fNAeRUepnQ0IPov5Qdsyu8Rf0DnGkU8ydo2HbmFDuzoEUfiUNrNJ1Us1RWzap/w6mNWi1K5lM53Lu7L3cdIsVsO+YU1fKZdUFIPBB2IKkLy4YqQ9XzZcjBS8vR6ba/c33vVZ+9Tk/Kfe64ZysDhdyz93n5ctf/ZZ8/FNflK9860jm87lpPxbI0ST4O8hY5RNaSWrwFwJIWHnE3QamWXkGpCkwtbEwzz7oylapRClWAQQmRNL7WF0ZpqnX99oaqM/Lo5ULo3SQqtSCIBfyuugOsH2wLvE6Cl4DHoCgMDRyZWUXPoP+/3guq0CKsTf8zv3StM7EwgycJ3L1RrKzo/Ux77Ji0EwOxxRh2tXxbE3UlwiXxS33up+87CUvkMm1U1muPAUjmGN5fodALwPOJsDLQJexpAdeQ59lvMn8O6/hEDDavFSzi8xw08OyFhcfzO+u5v58zRDKkwGR8LmIiPoTmSwWcvtr3ib/9Jk77EC0EhgYi5bOikwoa5L5OwTmVXBkarMtqkcTstdZXI84RkpL5cCaA7w+16LPLAy/eVX1f1FL0EPkfgUUKa7SGDZ5vdUKiZbmQD0IZOYRhHVscb2wtsY2ynsOj47kST/2w/Irz3mmPOaHniD3ufkm+eYXPy+3veKP5F3v/Ue54xtw6EEWAAAgAElEQVTnZffM2cKE6J8ZIlCOgwRafDeBkHgNwTEyvWIya/xpbE6LtVynw9YvyOfpujRadNIo6dtl2HuPZiNjiAe6/K5mbWPUtTZl+xw3jVqBSO9IrsxUg1MM/Fx4k2OZznflzO51TVsXjh9iE5/lQSsW1FCQWbYEyeOadqAm98loJPPtXUs3UI1Qu0JYZ4iTlfzwY26Wxz3qFjm7syPn774sn7jjc/Kpz3xTJvPrrDKkkq366mxlWf3I+wUiwKoWUjDGa3lrni6i5u9QMWnrxAtaOw0YhXvuG90QqIOp2qw3Jw1J5SQdBGG2BZh51kOZzkJppaqNf4I8O0TB8sxwf9VKpG15kMaAogBIaFLnJ4oqxNJ2OIM6L+wjfwpw+7ltGDXdF4ZYTsfmJ/TSf42Qq2A3t3JhR0cacAJtmmcfQT9qwkRTV13/e525Qf7gxbfK9Tdfa9Ya3kPfY3t/FRYyNmQM6J31fAZ72HC1n2XwyufwSt/HNbZozGjSqVJJW1UkLkZ8YVwMglEGwXz9ELj1GAqZE78jAOomzdSMedvb5P3qs0uaHZm5se9YuNnNfUXCosbGgs6V6xfIgwSNxFTHO895YQJxjfCLB5nrYSwHp9iWhlU99PAi6KPtqBDh1jQjd/QjOqv+BxMKVvv4uJb/4Z5kbYpgZ+H7nj+HQsc09/noPCBisVzK037+J+XZz/xZuc/97ivn7/62fOOLX5Z///in5UMf+oR85mt3y87Zc15xA7lGYMBVQo60wH2vDNLNN8GU2yPeKEjw3gguyMwG+4k0WK6BJNQwnQqiMEVBGllPGqfgE+kujqc3Xlt/e2dNTAazJqOv5kZbL2p3Rmco/FyTu9W3u5Dtnetke+csGnYWcOMZxTqW3ntWIxLpGXAVog6mdTjQ/41R03G2vSMn2h3BNEjtjK6Nj1dyurWS77vprNxwzVzuOX9JvvGde2RrrO93k6dHiXIcTtR1/cyP5T5Nb8dTwoEiI7cwTidgTxkA3/b2Rx6cwb2xeRSfeXFVwZ9rgFMDk2yt3X1B1l34C7DKg4Wg9enrrSidtShCVHNlyCeyWi28wwKLR/tYjC/E5HZVnrUED2utVuAoPLQEuYBqbaz40nyhjHZVeo4WB9TGRMrC7u6Ogd3BwX4JluHzkVaCABeby2QkO5NdecmtL5RbHnWzHB0eleCgTWDXA7aePz6fgd6Z52fx3PZ4Zb6uhylD77sSEDYtfvJDGlQMTtAeeHGhM0OLz8zPG5KWM8OKzKXco9W/T07kDa95q7zvk5+ykGgzWZYKEGAExfTlIf3FbBmimOx9zgytskTyf1nkn5sn+f66aZhhJJrIGE2QwAVef9EPh0cGgrDdrOPdwRllGM2vXEeaLCigoOakrf6ahKfPYQcDHa+O0aRUs+zU5qBgIogEi9KwanaPetyD5Rd/+nGyvTWSo4M9uXDPRfnmN8/Luz7wSbnncCo7O7s2NDAagMZopCHjEytphOdWwalqdei8Xgx9KYqSNJAFo7j+BHsGbFCC5xwKTXoNbEv1CHlilMAz2EXBigy0fe+6BgnGgNnYtd6nzULYPTUkHnRWzrB6od68FZYDDWhBBX3SkZq/z5y9QaazHa10bs9j0j/eG+jeQNv7/TGJ3FrSTC2wCAnWWzKb7chkOrNUCQXi49WiRCrreJaLRaluouZOvbZEC6dOH1lKt/NqmoV2A2ASc41oLufb1sbbOBkNaWUXHT99r+xr576xFE3pVA8NyiwSrXtBhQaYTpOfzivZIGXHfX7kAZaa5IEdIZVBa5FqHqTtp0WSAuzsGeyTl6Ii0YoqvKN8jwNjfshwNmxdHBtRbICBPjj9BmBWV3cs2zvbsrd3US7vX5apRthqipHnFNZuDLD8WEDL1kxe+Nxflh/68UfJ/v6hgT18p3xuqx3y8/jvEMhEUNzE/zMIZszogVXZn2TyzWO5EtDZuJh6sGki8YUk1KzR9e7vgWU88HGyebDRl0awa4FmJDunJ/Lm1/6tvPsTnwDYecJxqTziVUjga6n5a+hp54wp+B04hxiWb4zTNTuOo25uzaciE+2uo7djMfNETKYuPiAcmjXCChFj8fntu2KABw4u/Q36u85dAU9/VirFO2NFXhed+zh0quUV/5XljK2sxNITHv8gecSD7mNRanfddUE+/a9flH//4nmZn723R4dRw6x5cH48XZtZB9MyV9e6o8RYALfZmwKLvsS1KS6BxTRXOOrs31IXFUTbhLZzn6CN2koVzQDfteZv0qMaiEyIcqZUaMG1S4uUMs0EZj4Wa6YZDz64CkjYdG/hY363thYmaO5Ezpy7DjUxKST5BCDMVXt48SsGbXmsHbx1TbyUlFbfUC1RmeLSaqCuULKs8RkhD840MgOtE4vohU9oXQNm7U2cM1YOYVUfWFci4698wBdSp2DHoJo5yx5ZhZRayJt8gJYKlkuL/KTei9+YJkP+RTOm8SiCd6ERtOphU1s9B9rE1daHgiU9HaY9e/i+lTGsoMHxVME0FFHQlEdqv6ZpkqBgyjG68vHwbNh7PFVirsWgD/Zk79JFJPyrAGsyASMytfksUpHQ2mgsz3na0+Spz3iSXN4/MH5J7Rsguj7uzOOj4Nld62Ce7vLB8GHGFO5LvC9iArEkjyHjxqbrBsEuP3SNEfuoeqheGUmrwvPzIbSOA8+SdNHQqHVtbcnZrS156+1vl7/9pw/LZFJTAqJ2Z1qSy4pcUPWDUWuKgAwfOLtHV7+dXROAJ64NgyD4WWTa5UB7rU4Sb5SE8fs6oUE6rnb49p1tpRE1ayBUGesdq5nrfSDkU1kutZQUzF2mQXQivgjoaCujSfpwyt/rxrlsnazk4oXLcmlfZHf3OhlP5ok5IVwamqmOhL3zAHamQdh3lS5QE7Klk3WhokaaQovTaWg3bJomg2PEicxgwyNeIYlTmDBKBpx5fhtqHcKn1ApZ9bnFv0ezd6B/CERkhM6oWFnEBavyPUPhDeDgz2s0M68CxLJqPAdnzl5voKM32XqF2qExinVdwvWWPAZ2asREgeDtM2fleKlVWxRclzDzBuFCacZaPakQhDbI6G7uFT0is2to07dS8zqh2SCdQCMp4UNsTXMQsLxeZ3BwEUAwn2rurAFGdf+sB2LQoCIYZp4Saa/SQFuvE2eophXoGJero1q+T31idoQQPIAmv1rtxFPpQ3WfLMRx3RiYY7wFH4Im9VerH1rZPmIUkHy/NQGv2J7N5Wh5KHsXLliQDFbWn6G99qxuJzQ+NVurkfZnnvif5Nm/9nNy+XAfglgAuJ4wndeqhwGZl2UQa/hrsJjF+3rAmPldvibiQ37W4JiGNLse2PVAbOhF8TD0CGwT8GWgI/OL/6qEc2Y8kr+7/e3y1n/8IKICzXEOswm1PD4LybxuToulobwHFyT5GshVgIp+Fh8wJfMY7MHw4zrPUP3EC9zyYLWbVhM6Saok/kgk5bmhMke7pjDzwKbfmk2qn24lq5WWklqXnNnOCOsGDedk5cDogQcrZYyrlYWej+fbZsbRiD5j9GxdxANbJOSY98ci0RFo6ljiIeEzzUDXBI7UjgFgukxQ9qCaGP7vZbSsSn3Il4qaKxgLnoOu18jTJBZHRqnf0Qcaz4YxGfMtxYRgfzA9gW4yp0kbdT1BbKiLCB9n8d9Z9Z8aQKSM7uw1N9SqJKEjA2iauXkQ0PJaWsACWmAYYE2mU6uGsrT6lDpwD76I2iBzOd3HXLQa33MdHxPbizRtJmxvI4UeOJ4f6YX83YDB/a2gRFM82D2qouiaegucAu4w+VN4g6Cp+YnekSCZqPOZawGU60ShFnRpplrPx9PrCdaLhYIdkvmVZqBNYk0NOEz7ZVSyx7D4/tPagIoxqN6EsbhAZvPTOaMYOCjDE94pkHnUKs2SGhV7tFzIpQvnLdgIYIhns+WSgp1VyTG+MJYnPPpH5PkveJbsrzTXrgW7DHybeH3kYZEPbcKMeE+kz02gNQSC+VlXAs4ylwh2GZVJLFeL8L37I+gNLUaWRglKERAz4CmD2R1vyTte/w55ywc+KNvbc4sQW6yWtpFkXH765cRBgCYFYy7uGIZjOlR0CMAYTQj2TMfDdk3Y1gUjNv8dQqpgSusAjF/pOXgwsyEQpZovdM482DjUNDtWwKgHEmY+jgufVzDSCKxYBYT7UoGKveO8iHAwt8Hvpo0zVbLXhHJUY4nvIrMm4+O6MeIyCw8RIOPvmRES/BFw0YbuMyCFdAI9DCY0ji2akOLBKgFH1AAtqwD+M72uZ0bn3hahKQgfGWSQM4f9i8+y66z4JSlJtSa9lkEmAJ9onVD/5+65a33/WXaM+9WCXQPERiZIHjdANhIZy/YcPrjlEiXKzBdFK5oz4RII4iH/tHoEpdxWm1GIfC9eCWsF1ts7CmhOnNVRBbBHvpD/RmFnL5od4ocsCtoap0KHUX2Rr8s0FHkR1zKeWdJ0XS9YP+grsz5x2hjVWkEdWwRjLcyOZsow3eLcMbUB5xdMgrTcmAgZSk7Tp2tjrOXJ8mfVj4zVURrQ56Fd10i2d3fNBH3P+e/K1JPaVZ6x0nHWjHckE+0+70FKCnY/+OBHye/81+fKcuS9D0PZQO5HPtNZQOD5zpgQhWw+q2x0+CXzen61plyk6Oj4rAyWkeZ7QFroK6Ye9AYXP8sTHZpgnFAPKPN7hsCOxBIXpIDe1pacGY/lXW98h7z5fR+Q2XxmQEfmFiup6P38PGp4fK75YVIdPd6j/xbfAEuXUWJnuaFQUw8LD5DRH8ytJjdHZs7nWkfy4AeJ62r2dj/R5ZrQFqisr4MkDkltzqpcFDVDK5OJ609QKgy8oSq3IOmcLDmVsYmYFwMW4vrUOVfAifvH7+PeRrriOAwkfF0BPijURMKGXzV24Pax+TrWGorVHL12YDywQJcMPh08w6pS+A+aaiJiUrWiHq0S0GC59eaJNGt6JRFaBAqghsot7DRg87ScA8/pctDVAJGdM9fKShmdMnvXtip4s/xYnSGB1pQPC7SYGNioOWt39yz80KbYaacQ1m90S4N1UqgRpfTRQZNygcv9ozE6ksKV7XFBRVpT4FtGsWtvIGsNH6r2ZnsbBBU1sY6narrFuFgSzCtel8nG8xItLvFMhZUpvRJt7O6Hq2e2Co2WgmDnT4srHJm14+RYrSOoZ4s1RuSm7YV/bhq7t12qYGGHGEJHIEQUbm/TMchzopAEUy9u1N9nWuLtdCV3331niRyloGH7MLJGP+ZnHZvpcywPuPf95aUv+Q0Zn6utfrheV9LsIh+P4BLPVP4940PvWvKB/PzIM1peuv6UIQBdG4+CHT/MgyvSWhbn/IYekG0aWPxu03X1EFezTAE5Iv7WluyOx/Lev36XvPG975PpfCZLI0aVVKtZiCBnodxq2kqBCvrcSSq9lMeW59loJWSKVrndE8W1GK2XiFITg77T4g6DtNIKDl5yiKXHXMMzp74DXbM3rqWyC3kkDBwe722nDSpXC1sPMIua/M1Izax1kLGt7W0yjxK0qgYHXx2GGzp1h6jX2P2d1/TAo9xPQaFEOOK0V3cGow7r+yLNRi2+dyDaNXWgU5+ZJ3WDuXuBYs+tKhpOEGC4FmZaNSaoAR/r6ShYa0SgUkuHRodoQvDLYzlZIalcx6xrNt/ekfnuNSV9wvbS1hqaTfRnxwMORksGqdGYqiFMZXvnjGkFpi3XwibNvuUAnbiu/B3k7PN0jYsmtMjEyj6cOmNnD8DQVNXozcDO81l9o828bDXKYeZTc1/t7hOqDSVhkXsSaaCaP+mzd1+dc0DYVnCKVTMy0DCNSgN5FnK8OJSTY7WQVAHYtOZ0NsCrtEACBT4zvnpyS/XPUUOlcNrTTitYYqO0/qher22Z9Pl3nb/T3k9eEH/XACTrRT9V0J7Kvc/cJL//0t+Ss/feFisPmAJT+C6e4fhv/D2DXcvLQG/xvGVesgmchr7Ln2f+0cOTPAYLULkaZMwDzkhcN6Wa2oYkgHpY1qXuOJYoma39LiK704l85H99SG57+ztkNJvKYrUwUyZylBhs4L44WAqbbsJkmnGc9XCwH9rAfELngdI0FLtcircWGRweaDMjMYUhChggdtprwEAicylry4oaHslVoykdyBwYjQlZmSsFO5TgMlAKaRV8Pg8YpXIUlvXxemRj3usIriQ6liDT74qmE/x5+bDE+XMM7d6bfOwpJTUfD2PxyoxeDZ7h2pZX1SnlZb42b8hpXaCLCaler9cwiKT0T0v+r0gngzRspnHbgHLo2/OFUH+kaXjFDw9msVkpiHk4uo3p5ER2ds/IbH7WTGfsjYi9pwmz+qMj2HHNmTOmI5tu75hJDIEpJ5YkHuvOcF5mVvN8uijYEFxJk/W8aF1YNDG1H9douTcKWKRx9KSDtTMyeERZoMasjSN0FTf7nHcOoF+ZGl4BGwVKM6TUwgi29iExW7Vb9b2xfpG90mmC+6TPM43NtKKp0Q7AbmFJ/VXe9jWyprgIVKnm3taNoHmOtmOBPnHmKCJT6sAKUtMq58afjbGNrPOBBtHcdc9dMKOuBZsgoEXHZSbN6USu3b5RXvai35Tr7ndWtA6qtckK91Fw5Tszz49ac/yuBzSRDqMwMIQJGSD5d4/3bMKPTP9xT62CSst42w2JTKo3gbwgvcPWm2AGtU3ITKBrAU9kPhvLlz/2Wfmz214vi5Emfp7IUsPlWe0gho/XYLmuyTBKCvhdtSEAUFywCBIWBhwkygIYwbcWmYHF0Xlui/nASkFmfM4O3zANMRLTOYcfAI4F5jWsdmRQyiyse0FJVg4M3R3w0YfBdW+kM6gbhWVHiQ/zgeCgn5NZ1fw/dEOIa9Gs2VqeG/t7tcWdjam6KQjOplquC6Y0tBDAe1hT0b12yUcKxz0YqTI2ariRVmlKtKodXksxfs91RyoBMsFMWQ8anDve3IS93qkcG+Y+Oi/GYYDl/j0Dl5RQruurVWrmszPQ/qxkFfdd9wFBR5FO2/NMxq2+Vq2aos/x4uha4cVNa1nDxx63KQZ8Lj8nXcAvq5rMuPidS4cBM01QG6NpHw1SST8NQwvdD4rA5z48bezBSGKgabvfamaG0FLNsgQ7M3v76seGqlHz43zsLOioJ9oZQkFlbEnlq6Mj5ECaW1V9dmM5q8LDaCT37F2wPLf5bFZcJhG0mBxikb+xgozFpoCPQEhsS+9FIThGcM7GCDS66547i3Ydz5xqnMi3E5ma73FLrpnfIC/9vd+QG2+53sAuA13kJfHMRx6R+XsPlDZdE3lpD5giMPbOX6TB3nvy9/F5BewyIDUXfQ9mzKEBDE0iTyiCTjxUEfC4wJpusPeVO+WPX3mb3HV0WY4Xx7LUMGqtHu8MC6Y19o2CXZ018FQy0ueumfICgPBdTA+IjIQHJRKD/t60nikTZI9qN8WFMG9Ka8qIbf5WnT7k5LiJCybK1kTAddHDbNpV6PwQN57vYJ1KEnMmvgz6+bpWS4FkHg9N62dYX9/iI3Qzb807c1D2qhm2tuYm9OLLujYhvFznpv6IOn8UaqYEYPRsvpPWr5clxTpfmBgZWFGEiuQo3/IajyeWUOzvM/MbIajYC4oQEoUL1NpUpIMWgoRy+LHgP6pRmPbticiZM9fIxLoN1FSIeh608omaPdlto1oi7KGWXudltsYTme3sAhAsJYdjhZ+KRQV60jSBKa5L9fcg9cVgOJjG7PXBxMeAsCawCDhdCi7Yn9Hf7Z24IXxB6EECOQE/+Lu8y0nDrqA+QpOzaXq1kmCZ4ZlqhdVTA7vRaGZ5bJZ+sDiEVqjlvkTkYQ96kPzALQ+Re994X7l8cFHe84F/kG/e9V0zMTYaRUg2Z4k/BqOx5meNpK5977h+dVxuzt06lfkUIHz+nvNuMo1VXOC3V01bp48GvWM5N7mXvOT3ni83PeQGWRy1ftoG6IO7IwL2Jq0s840e6ETeFWks87RNILcJzHq8kWto/0bNLjLyfGMcXI9h8Po8ifzMTROL32XNL5u6TPJSqeXSkbziz98gd3zrKxZsvtDgAmX4oZKKNw4HXpXcpmpmyqAQN7WOo1bTz4Qc557BI0ZYQgCvHqe6VjC1socAwa4yCjK5CIAYdWEMcBjBbKmRYgUYIQ3bgSlRpy3gNgQRIgwzsGUipLkzSsd6D82Y/JeMnABeJPaQrG/M1AGjrL+b9+JBimNgMEMjnXvH+sJoFVSLfw0tVTL91j1zU3dq+1OEGuiXYOum+jjghZQHmlIjTXE+eI8XE3ZtFb46Tx1w06KBI5x2BnZnNaF8DK2FYyeAIm1BiZrtcSrogoHRQqCagBZ+dkbsARVFTTffX82B7K1RTyrHO1jUGGBtLaR8pnG/TLMuBR1CxKw74cj4jV50rb0MJYUcTfRGXVqNw4Sphkxa7zEeEc9YqdCDdbNV9a7oEYRJK1FwU94ymkxkS8uqTWZ2rg6P9mW1OpLVYim33HyTPP5Rj5FHPeIJ8uNPfarsH5+Xd73jrfKqv3ytNUidTqZN/Um+g747Rm8iYA4BL3FM0aTYmighCE/GW5YGdNfd54vvNgKWuUaCZqdJ5NdMb5Q/eOlvyfUPOCcL1+woBHOf+N64rlH4iN9fief3+GrkNVeLBXmv4n1X+i4K312wK4xisOpEZdiRIQ4BXcOgUtmXTYPtaXMNCIpYrt273/Re+ZsPfVCOZYncodDp2S16IbQazmNY6tbrfw4BF5gLIqHiNTp+Bl6QGRVCDUEhddxer9CBKjLyUoXCv4t2+1bLhWmVZlCa5bQavUnsxtCRqxSlXAJRLCpte+3Mhe+LGiuawrrUz3SNTtWZSDP5d18waGbuj4lzK4KMMSzV4LBHXJvyr6kAlhhZgn3yNfodNQjSXQUISvXVL2KSus2n9SHZfvmHYJBJS8GqeE3WoE1Z8CYStCNtk05AOzBqMcBDAcssEP5OAhmvOXP2Og+Bb31R9TnMEa31N5FIgXB6881sTWDCNFOZR+bSHq00Ezp18L3RR0P6i2eZJrZNvhzHdICQbd0YPnUvOG7PdY0wMkcIZwqO1NhDTqb7+04tStO1+9CphPut58BMtupn0yTxYBVROmQ0cRbi9N30c6q/DqXSxnJwuCdHhwdyfLQvj3rIA+Qxj/5R+a1bf18e8rjvly9/5bPy0fe9W1772jfLP3/kX2V3RwsuQMOKGiPOk/vkPIeumNiDRosxQLitwnf1A6Lk21QuXLwkx8faAqryZDVhsq+m7uvMKyjduHNv+f0X/5acu98ZWWnaCdOkmnq7VYAoQmljdq3vaQSZ8EfWAHt/D92b92LtfG+4MStIkZ6MJ0XNLk8uM4v8noj48feM3hnsIjJHaTFrEj2wa+8Vmc1G8t1PfVn+9DVvkLuXly3KyLwiHqjiaW5u19aDXluT5MXg+6JUVcHI6xl5MWYwYxBjlLgjo7c1UYIOWgvyntqKKT2/wWbw8PYilufjPhwv3gzmwRqQRs6NaY9VMqJgYgWDIyNwDQvr4P3GfN6xykakl94civkuaKAR3NeI0w87ivG2vjxbD9v8Sk2R5vgsaywbTKtlHT11gcDmKkD1g5WADxe1HVNNp3aNBGPAYV/RHOnDKSZT19BjKos/oghYAJMakKCFnvF6FHCudI/ow7Nnrys+0gg6RSP03MASGVnGBEEFjHNqYLc0bQc0Y/vr2mSk+XjGyBCjhByZF88Ad4XPIY2rAFa0BzMduqDiwS8EAtXUWEice2ZrbR0h3ONVqo3428wUXAtAR3DAXrnfVGnYBSQDOd4eBBgKgpV3QVhRsNME/OlkJoeHe7K/d1EWR5fkkbfcXx72iEfKk5/2FNman8ilO++Sw0uX5d0f+Gf5x/ffIbu7Mwcp7StHEzOEZfq7i7+/+R55mbyHWh/3gWZ6dcHMt+dy8cJFWSyPSvd5HCEEpxAw1Wenc7nP2ftam5/ZvSdysqq+QZ6jzJeK0JCiTSPvIC1Emtj0e8YQ0loEtcj7epiQhchWEQgMIrl8tt70pjeVFj+R+fOBmfH3BlsJZOjbzZ/HBetNjgtSGFo0d423ZHJxIa/689fLHd/8ghyfaF6Z5g4h2owMlyaKHvrrXBt1t1N0NL6ba8IDUvtYVWAB0Ll/TRlwE4lVTTgx2IPzJAPQZ3BskcAoedcWP5DSAPAMXIF/o2hQJWm9MuxCYCnxme+tjNUJyE1EWcqPxBdpgdpMfF6pO2q+U9QSNPMqcxiNE2CMKpFrHUcLLGC3bw6lGwQEOtM5W7CHgxQK7qJsnK0x/w2afeNr9Avg200tacTLXxnHBDjZOwuEtCkmoDv208OVKNTsaQPWVgf+M/2M6Ru6xjA/j+XMmesNnuI6W4HlUEkFviz3/dHnokzPuN+WFZFG4eeY1E2z7rCVg/uZz0dkUrim5pbWVa70S7MdtRiCutWHNOFUW+tMPOjHKBdRrezkzTPE3dNlthQ9L8bMmFIzk1bfZuEdLAfhexvPU2vJYFI4hARN1dC5abPUw8N92d+7JIf7F+TmG6+RRz30FrnfLd8n33efe8lif08uLQ7k7977cfnm1y7LbIYUIKwL1qasgVd+MfoJPfxwTmjWbHkJA4b0Gu2qoH7Dne0dubh3wSJFy7Jofp0mk6sGLaeWGD/2qioPvemh8uKX/pqcaj3xEKHK85nPbiMQJ/dL5KMZqIY0u6jYcF8iMmTeP4QaES8iZvWub8YZwa6H0nxAD817D7/a64YGlqWCzFhbyRZBC5pv9+43/IO87YPvk9OtYzNlKuBpZFsMn44HtErPVRLIAJ/fnQ94YawOqkje9SruETDhOAlhx94E1IISlImh51wmoCipRoCl+avdaJiy+B0jSXHgKoMvlevdUW/lhUIQBteAQF5owjUOS7NIDXEBLmxnQzhh4kUNqInvpmZTfBcemBEBHtU3/DnBpBgZcCsEhMhTLzxskaFljp6c7n4sAPSFPVAAACAASURBVEptGKvPNanaYRH+tMg4UV/S6MLLqKEwtEdmBgC26jkWFczyY4xEjFqdN2y1RHL4zAoIatSoaMTcVM6dvaGaHl1oMl8dzWBebizSA0pTUaPYMq0OPq9quq+/Ozwljb6E+wZhpDnfOBAISglMO4oUa9YPN7eRrkyY8/w65rGbX8sDSGDSjiMJxQqYamD5dyp4uC86qP9Mb6DrImsFQzzM613bvDTgRLU73R8Du70LcnK6lFvuf6M86IH3kfvedK3B6yf+7avy+c/daQEtFThcCLBam4gG5nda09Y6FSTLB9fYrtcgLY865n3WkFU0Gn1bLu1fsuou5TsDTO9d6MFCqtlpStZ/fMhj5QUveo4caXk1mlIdhOM76/hak2UP/HrAxvszX+kBXI+nDoFexoYrAWXEM/s9mzHrJrVkkJnKEOpmcBxC+asZKO/NwSlx0VRS3BmP5cv/+3PyZ697kxysDuRotbKqIerfqf6P9kBHKYNMjwEXvU2p83DOFiaAZ+FzEBoYPs0VfFe5ysodtRoAgdPym0zSH6MlS3oP9kGZVtU62jlCks/7gBHVSC9G/rGiQ9bOMh1QEo9mTBtLUU3NoVf9bARvVinxAdlam58MH1DzoA+Vz7Tr1LRFja4RFlotJwJ0XK+oUXJP615Veij3a76UMdoa0h7pRO84sWoqVoQVWnMo2G3X0vlnjyewVcDHu1AE2iqzuDnPgMejMQlCWm1kPJlZ09Y29w9mverrBC0EmQWM1TU7zfGa75xBD8Mc7eg+RBNYKNAkKR6h97WqTNmjCCpu4MX0UUWIdGhgllrd9MZha2/+O3fxhRSSBqS8dqZWY2ZQi36vc9BxlrSHaPMugF3TZiJNNADj86ewqRrndDozmtX+cYuDi7LQBHNZyZndufnnlotTuXywlOlkGy7l4pN3gcMDUGrOH/Luet3IScPFKrOWdzeS2Xhs2qamPKyODhvtUbVF8CLveuBFLp7yQz8hv/rCZ8jlIy0E7V0wQlnBIU0u7lVcpyEw6wmgDSMLvOBqr93EkzMv57si2NkcVLPLjDEDVPx+6LvMZDi4RhJMxMtF7Emb8f7sL4iLrIOfqH/nrkvy8lfeLl/8ztfMVGNVS7zlT3N9MIHGRcnj55jyNZGBxnHjMNqMYoBbiRYzRuKMn0noal6wnB87XNwGFiX2iD836bXEAsakTKUAaVNBgoCLu/TQWO5dCrIwvOmYbKNZhwwcSbiQ4uO8zURiQ6/foZ2LN6Wk3zIQOEyS8JzQLxhBgwzA8uyS1sk5rJnVUoPeyDDa/V8HskJrfpPXn2nWls+zKEAN5/YIz3LQdAXYfFOX1X1wrHKSaRDnSFetpsnonJDYrsnl+vuxTGfbsrtzTZN8HTVAEwpMe2zBzgx8HiWpgDmebVsXcjORuykWAEkhzVNmnCbimTf6ieZPA33QDoQz18CZf5m6eJgJ1i0ClHJIHxZQ5T5sppLYfrgwlIUNG5dHvajWl38sWKzkxtZaqgTzeAYop/EdEVx4znUdrU2OJ3Frj8aj/UuyWu0b3YMOtSHu1MyLsF7wPCPH0XigB0Dx/JRKR+H80X2h44kVUchzsXd4vJ47rayj/ey0W/lUtUkN2HGzsEbEcj5aclCb9D7jyT8nv/ArT5FLe3vgS65tck3qnKObpS84ry08z04IsuFzeb4iTUX+2gM8fpb5cO+9EZN6vL7M741vfGOhmLjZ+QFDml3v8wxwLYG1ZrOhRYuTzGAYF48mpLOnIm++7e3ynk991CRkLYd0rPl2Ls32QCG+m9/nYJM8vjVpIW0uvl+PhIwEFQ+w/s6E1/Ls0IQyS1tcC+5V1OqK49s1Ox4efbeZ1MwsgojISIgEjp5kh+RZ9nCrmVk2B0+qZkkzfSrLpFESp4kmRoBWBgszWJTaq4ahI6xl39gept0zNzF6AnQdHQIBiuZjAoPbg9w3FiNduOfWE0zriFqpJwQSVNo1qvOcphbwKRAYI8NVuM+0t5pqEGkQa61NgdWkhPxPC2px7Qr7emxNVrfn51yT99w8S1UIOXdubiX9YB3wn75mvn1WtsYaMKE5qOCWBWy8xZIyPitBFvAj7kt5Nv3bXgKFeFNpB/Oi+TI+w+jQfY+FPpy2aApnd3etdEKBiDSveWMYn2fkB194c06dvhnR2/M34rPYlQNP4LmK41PgUe1uNpuJdv/Y378ox8eHKADg5nIxwQLn3gKaEvOnYMl1QuS1N3QOFX2yNmf05KZ2fQbAFGC4vbNrYKfaptXxtKAq9C5UU6e+S4HO1na5Jb/+i8+RJ/7sYy01gu+J8yXYDWl4cS+H8KDHzzMNbOL5vDbiD69fPz9tznGPV8fP1jS7TcycE9yExEMT+14AMKOz3jtojnSdaHc6kk//wyflL//27+RodQiwM58JTm8EMzsuISCCY4tMP46BC8Zx9OYSN4cVUGjGIWOLIBcPE1VBmHvgr4jvjMBk9/lBJVNtAdqORDm4jKZEVXWv3aiVM7x6i5l9vM9Y9BGWNY+RjUGrwyF3DbO6bowZWWkutrXxyZSODaXqDHKibN2sOO6pJYnrmtV8L2g/3PvyvkbAQDdnG49VA3Ed1D7UOatGHQMe6Nf0ABEvLWeCgZm9YRprqueYBoMdwR62lUUiEBR608mFfnWkhZa2ob1Rq9V/6WNWgUSBd769K/PZ2cZnx/53HA+S6YMpXeAz0s90Xts753RTSuQl6SaaLllOzcNCANbFnElfZ2tWp8m2ZYKkXNCxddZ2zdCel/rOxXNgAGxAxRG26R4WdOHmXovW9fm1vEEFBgAl80t53rleFMCQpu6meHxZzI+cPwo1HFtOm5oyNShs//CSHC+1TiZrwTJNvqZCUJiIAMpn4judm1acWa+YUgHRhSqaRNWKZb3pNJVkJLPtuRwuDmRv7zIaNtvp0dZKnqKgATYaRzAWmZzsykt/87fk+3/4Zjk8UB9frXIUQY6/t/ys+puHMGAT38/CfQSgHp8t+5QUicjHG/4Z+Hu+dxDsmi+C3T5PPA/wSijP73v3UWrLANJbBF5bDnlAhel0JBe++B35k1ffLt+5eN5s93oI1DHLEN8I5ASICBTxnbq9ue1PXmwScgRVEDRalMTAkCixRHMFWJKbE11yAwB42HUAkkJo7hsztpw0I0r0BKMC0J56GomSTnvOIxKy3m9rU7yR6AtXqvc7fZRqMaQXT7Ww4+H5ZqQr+ijQ3gaBOTCiAdT0EGtAiRZSRicIrg6YOcZXLQN1vyAdmDnNmIFrcj720iDWMr5RvaRI9oZItbRXuz6G3BijaUD1J9JtPB+lFFnx41ZTWr3bozO9TBhwypPIQwNZZdZa8WQ2OVMShzHnmJ7gwTLUJotZDGZMrQCi/rra3glryrJUmRFFJh3nFX8v82ACeQz0sYo3CH2HWxqAYutq0Yd1FRjUlOkuCpX8nUCh/+rT3VvX7Im3nDcAMYtBoJV6dlUoqgIwIiW1k7dbKvRWH2O0jCiYqElZxmNZHl62LgjaNd6EEjc79vgDz1agHNcotcegF4d2wbG4v9l6J/m78SzwBR339s6OHC2PLGiG0pjORTVgvc4A0Nb9WK6d3Cj/z0t/R6590BlZHC2Le4Xg1jfhYtSRf0c+fSW+H/Ek/t6jq8zvM11m+ovfx3Xn7z3wLZpdvnkTUhfmFZLOM9LmiUYC3rQIeVHiu+LvRYL2iDRNVZnuL+Uv/+LN8skv/btFZKpERrMQfVZxUaNEmMHIgM7BNANxHn8GHAa6BP7fmJXoPGYnBrP66wTC++ydruGBF4LZW3SiRer5j+VZ1wr7jXZaEm1rXp+ZE83tAZOc1v7rHdKG+KzWZU2fyAeAWlvdn+qGZCsUSNFqTvXamubEoITL9j01vkPNRqsVIxmrqtuXBGstz2ruBMeyfQ25a2zSamBlWgSKEucDU5isb0P1A9Xdj0yA+2Nr62kVYF7VRxjuBOBY09Favgr0WIFMtT6NopxOd4LgAPCMTV97a4LoyIkxaPXZUSiJaRAQqkLJNQpe2bcbJOx8zjOf0EtLrVIvVWZ+SLD4dV9cyd+s1hZ9ZmwojHsRucyu4F5jpinLZdYEbKT1r6QAgb1BY2LTNGlsdrLSJGx2BnGiaUy9CgRmypzMrB7lanEkq+XSinZrykTNa20FMQIJ971qdB6gptqnC6z6HfamgovOtcy3CA1IzNdnz7e35XBxKPv7l4vfEwWsURNT0w5Ax8fygOseKP/tZS+Q8fUTy0Xm2eAY41ij8NHj4/Gz7xXwMoj1cCaDYQ9v1oX89TO8Nnb67OJLe5JWHmRmeD3E70qD6SDxOTkIJTKSIZBrmbTI2dFY/v4t75O/+8f3yeJkiTYWbvbQVIRYjkrvzbZ8SutRumXRWI/BK0QS3x0XnqahvD4kZHweOxwArIzYGXEYtCkapxoT4wmkZD0ymrSr3LovnBAkoGlS0raz3on0jAfA9jtoztGvSPMV523rGPwOUXCww2aRo2629CLR2TdKpo97YcjKAgjXnLRY1zrYfUNuIRRDfQ40Geyvmg5Z5x8V8Y35uee/dxjzoVmTKoMGS3ClAMLE7xYYbWClADRfn8FO751vnzMGy73AuqkGvISmFG3eYaDGvGQss+2z1dzsc2yA3TUujiHTb+9MRNrmKysIqs8Klor406yZlQFjxAaQLAp0kTaoydBKQDq086t7STGSgVAe8MLUFvYpLMKLEVdbFs2Eh1CQ2ZTSUxVvMBe9V5O4dd21j5x+tr+3b9o+0gA1uhbPzHw08kATVrX7QRBOzWrgvt7Id/mZAZ753ayAqPYos/frPmlKxOr0WPYU7LzYIDtFGD/R+1RwOD2Wxz/o0XLri35VjsbLQv9DQBfnsQn4SAdDfD6fm4buOjjQo5crfbbpHZknbinYRaCKjDui/doBDxF3eUM5qSHUz4vTe3ZeGF6TDzcPo/Ly3elYvvDRz8qr3vg22V9elsViWUKmzRfiGlK5JzGK8mxKUR7M4MWdijqfgTiPiWCZ17JuDLUOBz2vxlICG3LumzvSleBVOjWY88NtBa9D7hIPT7v2tLnX1AMwfBgpDftSnl/Ng/MqLQ4QKKzcVlwBoMGRbuZXMmETrslY8DZodlUCjmtVADPsS11DE+0LY7A1d2c9u6YXv6DlO/o73A/GCEbuvQWOGLNiLh9zHdePj72Lfk36B2g+ZgQiNYnkP+B7KxiAs4Me3TwLKaRUq6n0eSLznbNm0kUTN0hB0Bw1FWAd7LhecI9NZLZ9bdMdvMegGuY7EO6fAS6fWWh0qkVg/azZrwsbazQJaab85MjLBkCVNkPyPNfRQNkKB7jGSAEmdOVAMXgXU8O8jKL9b6YAaTmx9vy5n9c0ZJgP1dqgLX/Gk4kcHuxbk18L/PIehT3GG88h+GmtpgKBxAGSQkcwG/JemlOhtWK+moxvPTxPlnL50iUDUfrheL21HVKf43IpP/X4J8uvvODn5aKnHVAWKc9Owmrcg97vca4Z5HvrwM+GhLPI7zN/jff2aDV+nwGuGWcGu00DvdKk40HKhyM/tycNRHDIYMe/M+hxckrWWhx18a2L8opXvl6+euFbcnR0ZNGBxenvvoX4nqjdxXcyDNoqeej/3AcTa2NyLGTYOhaai4aA3jmAA6eakNYjwsA02oLFWSBpBAz69WQkx3CWeU0+LR6M/KjKjGgAhf8r/ugassN37V4NP51plhrZGkCkZXjuN4MTrviVeBBsD9TX6Gaa3l5b2TKTYFutjrRkGpiBVzBR5lJSweRrWp0ma2tlkpOFS986DZpxEK4PU67ug8G+/16r6pQ5FE4OhmOzpH/H/Hq1Kat95xXIwVhqagDXDeY9MGOrYunpBuzYoWCsYDeZbIs0rXwgRKA1UO08Uc6CR/hOJ3OZzM8MVgcqNOTmzMxUaE0gLUbAjgypmu0ZLer0EjoLKPgRxO1er+NncGTAXGkxM6xoQrazVkS0at7XZyO4BmtiAoVVE0IndNCe01WnPiv8iS5E2kKoMIhGqabVaeNb60o+ldls28L9lyvtXr7AXFIB9QgA/B18Yl37o6mStW0ay1IzJrQD0obQpneqT260JRcvXvD3sw4nhL2pukbUfLsU+eWffab8zLOeKBcOVAvEGHr/ZR6fwboKU7VIxhBmkI9FLMgKwJASk8FvE0j2sKI3JtPsGvRL5gc+iAsT/24Y7gCD7oFabyBDkymSeLgpLlC9T0+MyO7xqbzxf/6NfOhz/yKL5cKiMi2owhkPzVncAD3IOdKTsVXlcHqrGfRpi9UR1utiRsawabP1/QxvZ6BIycnxhOG6FfUQRoZhvxsA2GwgWQfzAKVIEKyzCPdfnHgRXYrYwSvmUi9bRDgowgpazGn6brbPIZgag3eFi2H0ZE5ABgYGAFSxVqGBJ8E3YDD21wtDW+4YtUowJIcRUAercXC2Wm5LtmSlPQ4V7MxHhjkAk9WspBNjzRR9MRhFFASwj1VDtXdanIDnSbrJN4JNHZv6kdpE9QoqqPxR/MPWq87NrU6v2ztnZTSeeRANGDmuaau78JxV+hPZnp+V0WS76WaQz2/vfFugj+e+ZaErnl0WH4YiDg2oakygSdQ4VTMh9qoAphOc7a9bJuw7+rC8hImWxSJZFEbZymjQdi2aF/tECzzc3tWVMbKKK26yph+SjaGChmhzL+kqTnNj/KvnX02Z+piDg4tycrwsgk8+m5xvDf7w8mHxwMQAEF9caK01WpLPKUKAte1R0JvIZDSWC5fu8YwHlChTQV1BUcHOhMfVRH77l35Vfug/PVz2tScftdoO4HF/e2Cd+X2l47q3kZ7y95F2Ii1EoTkLwXxevncINOP4M6YUsItSW55UvCle15tYb0Lxs03gd7WAl6WBct/WlpkyP/qOj8jtf/+/ZHF6LMvVsqQg4BC0kWwcW9HwrGAwgjHoV6F0Y/qSJ0PjWRUieE3U7oY2lxtdaZ5mPTBaMFYwC6xx1WQiAXEtNYE+SsPF78J6fJ4YW/vsKbOsDF3nxIK9VpmFHdW9lBn9L5gvmD5+z1wHvkAbl/6rJsvYR0yZjRX8xaFk1X6uRxP9mSqmKNNCFX+RiYZse+X8uMYG6c7MrAKX1ZrU/Vf/lmq47hzy+qGoIkG1V7/VavHoFHCqPhv3H2IvIBQxGdgbZxdN1a4I/eaQI9jmlDZ0awzay1x5QYBCT6Eg9M6upg1MPEkdMYgMbIn0t36uTmVn5zqLJmV9ycxU1hgJo/+SSTZK963WgdWvqTb+tzdCKqZk+qCDIK1rpWtt2nAypRf92jXl+H7sL1JMGMRS2ypRmKrJ8rbvRofVL2ham6e7uAxYfIxFLmRwiEbjOvAi304TzOdm0jw82rPu5bq+JQgnuSC4L+Z7o2bn6TfRr8kzW8z63mGce4YAFhaTqNVRFNDuuXhP6equE51qw1lPZtd12tk6I3/we7fKzQ+/UQ4PlxaclrU6nsFopYp8ir9HPpMx40r8LvP3ISzoCVj8LNJw5IX53V1w7Gl2GTU3TYKLEKWFHghcaTD54MVFjUwiH/D4XCX16XRL7v7ct+Tlf3G73HOkFcHVb6fpB97B25hWLYabtTpYyuDHgSslJu8CAPWL2lG4VgrhmCkZb9qYTLic/5oJx8AjVCMJPiGuOUdY9sCugf8MoAwHe9sFmXeBqSNKE7X4aH5D3U5vM+LcojCe1BfOmH1ZKzeROItBVZCYM1VBgObVCBaRuXF/KQAAy7wiBf0xA8SlxW6PjxdWOcQqlXgNSkK0TckZp/kuzGxVJtqErhsduB/MaL7olfXl8ZCinFt7pe4P5CMa4qq2bZ86WOp1BM6dnbNWFYN0CSCGnyhaKcooXEPR8PP5zrmiNQIjgukpCmqh7BkCemp+F7USWin4d6E9OyvwQ0XN1hSyYFGAc61qaaVbOMdV0gGQC2r04sBWzhFb3gSHn35HSwy0OuSQqm/bOpyYgcLBz/2i9pn7DTGfWP0IboVKgyMMXenDNLuRTCbIuVNTpvrtkHqEfNUhIRhmTjXBVn97AZCixeFdBdDDflXtEGPTNZpbVZeJ3H3xbhPGzJc+2pLJFlr8GE2PtuRe2zfJf/+D35btm6ayPII1BfOpQnT8vQdyEZii1hePXu/cZoDL/C0DXiMQds710PVdcAvCld2XwY435YHnl2SEHwKzvEgNOIWopCFm35MGMuC1Ws2WTA+W8qpXvEE+/bUvyvJ4IauV9nlTml8WzY7jiGWQOAY83wGPLIsMwELZo0kQpbkisMXfyQAJblEoiAC/Cfxyl3QyQps38wEDa2ULE/1ItT6D51Avr5jYkmbagKU/rwg+hcEgRSKWKmtpAQxeAdqus388vy1Wy3ATJgEhEnk+EIWRsqkp55qi2koHAjcDWTFwa97qofreJBV5auC9WBsEczDnyspvBR9bPRNgeL0fAFnUsFmeTU1S2qGg+mrMuhAq8xd6DhqeJcNrl/Lda2yAkCO0tBi1wX7ZM5vTiba+2pXpfMeYPgNZyKTcdhwKZAO8jVZdgyDgql+oBv50NHlfP/qidJRFO6Gf1qKFoZWwcGQEMvKasn7UvJO/ioaEkuqi2lIwS8fmszZ+C+JxIcz8t56a0HPV2Lgnja3CAIGEMlFCRsS0Asx8vmsFmBdH+36c0LGCaxxNwXbOrXIRTeSgINPWqAmWgKfoN3RgS8EjBDvtbrA9ncrdl+72iGcUolef3lhzLFXAPT2Vh9/vkfKSlz5PFjNNl1hPYudYIu+PgBaxoAdoGfAyz+4BUXzXpuvjd1GY6vGIoXNJ/rH1hje8Ya3FT5xQBrkhUMufX+2i5EHnCbUAhLf0wA5MANFNZ8cjeedfv0fe+sEPmE9Ekyg1ydxMQC799Z5jRrpjmLvAzGsNRzP6FZ8CIiKV+ON4y6ImU8amNRtap3YPCmk4n6qMVQ8McwjrVWGNim8Ch0ufqwwwMxiuRxZiChNn1FhJlq+J2FU6ju1w1NRYpd0YOYh3tHuJ0k5tJ/EWPGo0e3MAgjEVY3UQUMOlt8gxv4/vvQGddbL3KDqzZKpvQ8O0vdp+iXyMZmoEF8QmmTqP4iMrJlRW++EaKzhCy6uACBNmBMjyvWl4DmqyJWd2tVQYxkEhB7Uwa2WZSF9YM5Gd7XPm64O5t/4UOvboxbjfNp5SksoVUI+qjEJaFuzwXT0LLU3XiFEDQfdL4ozV7JYclBHPJ8doz3Wzp83I9o60hPXktWa98dqxDNJSz2wUFJ0CCwXVNkUOOAxsMb/uyJK1ATQj2Z7vmKVgf3+vtCJqzdhV06XfmkUUIp9QDZedD2iq7PHcWCvTcuk8SGU6GcuFyxdtKuZi0YAr7YrgQsvx8an85GOeJM+/9ZlycblXtOA4BrvXtebCQwaiM3lfpIFIf/9/QKh3DjIG8R352iHeGmmh0I9qdnngkRFycpEZDr3gSiC5JsFFyTxoGfn5WWqOxBBtubAQncr2ZCxf//SX5H+8+vVyKEeyODgsPe74bJov+ez4uZXWMonO/S5aXsuBAv3iYpiyS6zOzKKZJxJOb049oM/X4RrW8atd0tcYjnX4po+vsjcbjzMxWx6TdBmJ5cc9+fwiE/clDbUi+exq3gXjYoJ4BVrsU2V268+ljwXPKoEhxmSYQRV9g8iXy+sKqxTfQzPfFoIiFKCCj5CdBZQZHp8ceYV+9XFQQyfQVOA1BueJvNyz4hf1d3NuVATW9x7MmOHw6HiAHcHaVUBjiTdd192ds8F36yXOPBk90y7fqUxve/ucJ3ejALn+oJVOTczOwoSNIVTtYLBTZHDxjMe1yP7Jek8L6uvCFEYdAS0DX04wj8JOPS/wqUJHRW8/rk9NXaiAaPetuZ3hLYx1PUGXMHVaAJkFr2iX8Jn9fXB4aBGZmnOH92If49qAZ+B+niemW8T1jIAThQu9hmdDPy9gd3oq09lULl6+jKhiN7/qc4xfjbdEC70856nPkKc99yflokdicnz8F/TdBsHlz+I9mEMtZJF51qa/e3vXA8jedf19b98Wr8mC3KAZM04uv6SV3PpT610TCfpqBs5F5RvyPRkESb9q2xjfcyR/+ievk8+d/6rZ1bVsWGxTAsZTtZPyLGocJkSiQWYJxDhhM1SNekTHcz0cQ3PZRBA9gSJLLevEX313eex4nlegD/b4Aoq+OBpYYYVi4bgoGhbHE6XTljFVMDPG6dGCFdypeeFgqkQJP0KbRhHNZQRxy8XztkdMlmeUKdbQ/YbJVGhMwCukYD2s3Zz5tNCcUsek9QdRAaNM1mtgqj/vWBmVagiqwdie+5pYkCDKXkGIYBNOUGMECqMl95OyWBlptgorNDvSJ8MIU31vBjoAtgbk7O5qnlxNiKeGrN/TR9oecJXsp7K7fX0IZMG82JE++uUiHcIv6dU93J+Z+QAYL2YJa4rvu5qtHRgogOLfdq0iEFT6qsz2SrzG/Gcp7870ZPcLE8DwNwpbs3MGtL26f0S7apoG+mHMbWi+gZ35xMZmitXqJNPZTA4PDiwiE225WsAg54CwwQauoLNY9SgCYzwv9jmLQHseLK0zZm4+VXP1VC7t78ux1bitxZ/VlGku6MVEfue5z5fHPfnhcvngsDBr7nsEOX7W0/IiPUd+3BN+eohQ+FAKPLsaoOzx/QyQWXDLz7V5qhkzfvF/A2Q9xL9aCaA3+Hgwrhb47LotraYykb+97R3y9o990PxGVhja62VyTFm7s88j2J2ujIBpCBqfeidlGESLFJmBa2jcEexJZJEI8hzjvlDabTTZwAQhNUZ/Ekx3LWBBY3XZ00FkPTG5ZYDUuKJfEscYTJg5a1XrzHMrNFCaprrmhvDJAh5kljFq1sZiynToNODtYjjb9jCg6zXfab4izyNjgIGCmK6jmgO1t95qdSTL5YFpeZpzV81O6lNhu6Raci0edjJHmL/hoxSjE/jc6nmCn9d8xM5wrepF4seHwAAAIABJREFUEx6Pdj2lePdoYr3slJEiuIgpBwB0VKZpzfr6t+aBzWfIr0N9yBMrn2WFspN/uc4FXRaKZuP+4EyDLRNh656qIrVnoe7t0BnB+D3XMFQWimeF72TRZANrj9TEuYhWhqDlWymvyt4sYIW+d9scaiewfnAvMdbWP4vYGpi71f82m0xluj2To8XCyodplRKN+rT8NwbSeBDMqapc1nWjuhKMPvFGmKSzKdFp3ktImFBHMON6KKDN53O5cOkSijV40W0lQa2uovPYkTPy+y96odz/ETfJ4cFR0fIz2MW/e8A2BGrx88jre3z/anldvq6JUbiCBXATeK6BHRl1BK5MeD1NJi/GEPrHw3k1UkF8Vw/h+TxKv3zvznwin/vgHfJnb3yjrMYncnh45J2jvcBx6KTA55IATVL3MHvWGQF7N7UIkn5hGq3Tvrc2WeqgCYwAlhlBFjiyVBSj/lo/AaOrPIcvMFsm1tuz9cC7uQrvoi+DjKE+p66v/VbMHQWQtHq6m/kKUVo0XdUaC/j7gTZHvn0IACCvikwi7mddHx26l/pyiR2BD7UYMu4D44amZywec+YeWpQaGBd+tN/XQlbLA1ktDy16U3mTBixMxvNixooHqYnSddDnWuI6RsBk03LNpUOYHwJIsM61W7mukWoPuzvXou2Qa6rUYJE/FiKFAxNQf5121rbkeQpvYN+F+YMmPUindJ/wegQeNRijNSjA1DWgxu0mUtf0dXaMzqxaaDXtgRZooShcoqSyMNeUAR7lPHkwka2TBR1RpaxWhshz7D4vOI6lqQ1u6xll8Ba3oGpm3EsTkHS8cHZ69aCRTKYTmc3nslitZHF04AFNGgRTzXtMlDdnSIlYdU7ioGshMQp2KXLQ6FYDrZTe1RTvAlvUutRUOZ/N5NLeZdtr1EPV4BRonppicN+zN8sfvuxWmd04ltWSQVMtz4og2gO9iAk9MMmKSrwm87LI/3sYkXldvmYIA+IYMtCWZ27S7PJNV2LKhamlKL+hSfWkggwMeXEz+EWgqoz5VCbTkSy/c0n+x8tfI1/fu0tWKzVZaeFWhCdzcdZMmcZ88b1GbxrP8lNvhHYCfx0rQsS5DRFC1cZwRQxy6G1ej+AiwHGeNsZkim1Nn3gfzpEfVK/qrlGa9inz4vCXmx3hq6wMbr3FC8YNHwd+GDQDsxyYlfYfa6V7+vDgHmqBIP4d16U9MJrIHf1ASH5n/mShATNBr0e2mXnKTXS0UGsnbw1SsUN/KrJc7stycQTtzFqhTAojod9FNUKjA/Z3cz8NaSDPLdJm8W9tVTOfzde0FYDY6vhEZtOp+d7UTIa8yJo/1quNaTQtp7K7fY0VgTbhxAmgEeiKH7gt3YZuHVpJRJm7Buz4zgb/TN2LuPfcf5Y0g4m8fx7MIOj+rdBtwkfLYgPNOnpTXPjSTygjkeqK9kpKtAhkW0+3zBgQUwuuc6r8zYUOG7IWUQZtI2DFIzR1MczUji4JGgSiGrQKxUdH+xZUZLjl++inCfRhPQ29BU8ANf3Omh+H1Yr+SjvLNAOH86j3WQCKFoOezWRvf0+OVkfocqFjc7BTbfORN/+gvPhlz5flVFNwqrUHZEGhtv6bwSkrJN1NDR+Sr0bwyXx+6BmbeH9PieCZ4lwyNmQQ3nr961+/Fo0Zb84LMvTSHoIPTZiDjAvDBdg0qfgOahE98NPPFFC2ZSRvftXfyHv+7RMy2jqW5UJt62CMDHSIz4kMoYSHl4ILMKMZs0OrsiIWExSG/F11bpDiMQ+YL2jTonzQI66o5egd9T1tcMP6GkZ/V00/YC4P3lW1ingAhsCGY6lASDMa9Car/BCCHOwg2ys471bj4zujqSIehiiUYL3UV+EmQTftxchEmOmyxlM1VSboVxr0cZXUDJWotUWKmjqPZbXYl+Xq0LUgVNBg1Kj1V/MKHYzkjAcwBrGUzz0whWvf0JxXzrFo0WNt3Dq3KiiMJrS19+R2PK8N/iB9qumT72vFkZbN8Jy0dO9NU70s1xAvqJGUDiyxRqVrbtCsabNllwl0PrB9NUti1YSKXSEIQUZn3nHD5qTAZaTmaQcF8mDaNKyxNdb3MddRb2jLBsJ8WH3B1X9Xx2vApgIbP2KgirVO2jLteWs8kSOtk3mytLKCY6/SQkAqa+vaHfLsUEEolxbkteZfrpECrlFWbSyC3c58Lpf2L1vxDNOot0YycbDTM/UTj/4Jef6tvyCXlho12gp/3Nvso+PnQzy9dz57gJPBhvf1Pufc43dVGFn3+/YwJPKmeA4LhmXNLk+kPR74izcPS9+bo3WGkP5KEkAPCCMQ8Hcu0u5sJp/8h0/Iq9/6NlmNVpZgrn47/d58NqHiRbzXCN+CDmBy8u5ctYSP+/HMzh4CVLBRBkeN1tOOm3Jc9XOgRFUNPokbHwEsMqVIXNT6svAQn8NoSfqv4j7q77W6St3xDLzUIjnW9f2v4KmAZI55LxdFDU+f2dNSM51xDzmn+rcvraOogk1cI2g/VWMwoveOC5GDUHvnntW1U/qegJ9afcGZMVjVuHSNtI+ZdvxWE5P691AFBR0GTPPwiEAE6bSV8G1cqs1VV2UDSqaXaduYU/j25nP1vSnYqWZHYULpt82xw9qA0c+m27K9fdZ8OAi4qX66aLyqjAQ+PQpgoAuw/gg+BMbC+YOvsK4hS8JBO6w/EBJRNPlU1IflRd8aP7P5F0NN2MJnoNMiEtKroZjH3IJCnB+VUmEh/aRYFbxkGEuHMYlb0AzWuZoLZA4zZi4H2NGECbMkzOI6PV1rBTvz2Z0sUNHFH5eDy7SE14mbzaNwjHWta1UYc9C6eH3znWqFoiXhtuXgcN9y/qCJIhJzNBmLGjee8eSfl6f/skZi7m3U5HpCduYRke/3gHAIK3p8O17bA7p4pjeBY++dQ88zn11E0IiYebL5uh4w9hg1r7vSYvH5Q4ONi7bpdwKXmoH2v3Fe/vjlr5bvHt1jlVRWq6VFZhLw4hyiSdBYpFVewIHS5FojTJohyBCsbhSjpmqaANcRjm4ewCo1ghO1ZgTewwMQ15tzaokMWlKPmNaJUVmph9OnnBp7b2q0OkS4ABNnD8XZn3wyQSqFUgf/lc3HuWnZ45AUnw1fmd5aqQ/5yQjCAKRVja5GLyKfrYJDXZcobOj93nCXGmhgNpgvIjr11+OTpcjJCvmNlq/nWrNv73g0M8BgrzNr6+IWBbiaKuCXvTMLggthZsY8lu35rsxm2ngVNT3Zw47zycKa0pkGpmgBaKNlsxbq/3kABrUo30BqnmCmNVjV1shaw2C/YvQlBZ1W4AlmMIuChC8MhZUhxDFPzObQOAuDKZ0h8NhO/6n7ZCW+XLPzN3iOG2gMebStaRil1bw4NOzEMDeacOmFD0IRZwIL/BdYO66PGWCtmS/WS6uoaDUVFYDUZ6YauJbIgw+bAObmZ/cx5nOZQSaaMTmWuH7Rv6Zv2N7eloP9PVkcLawbg66W+us0unhrNZEX/Jdflcf91CNl/0ADsFqfZBQoM4+O7+4B29BnkRf1QCrzlYwXkc9l/hcBsMefMoBWAdZ5z5AZM04+T6AHcpsmESedB9AD1Px8vv9KAJeBSzd8Z3kir37lm+SjX/g3GW2dynKFepl6KKL/LgINFxxjQ0h7IQx/iRGDme1AQAhZV6aq1yO3S/0LjBZDq5saOQaHdS2e2wP6KBz0AI2fRc0Ow+ukFNg5R1pA3A87ku7HM2OPhzpnoMk0EMdWgR2MHEbadRBu6MD5mX3mfkc48uv4OJa8DmR6/FxNYdDmWvMlOwMMHRLM0bEY/dKLv8bhvPH7IS3CqCIkUXshcU9nMM3NQ9fJpBBEw+4TNVXFxu9pCwyR1zkoiGrXiZ2dczIZ75gmyfVXoM2aXV3XU9nduU5GY+124Zqdm+E1J4NaU45ijYyrCFqMVUm+nXW6YA6o7xuDj0w+UN+fA1Q4nBgv/MIm8ClNVgeh0aNqJ7kpsJdyaLpLoEuGa/IGzux84KlFlm/nOY4qrMIcY2OznnXJb1y1LLoAakoFNF4PbrJKKmMzZaoAvdRmrl6HE6UGYYokeLF+LUG/d74iGPFe/hv5Jq/T92zP56bZHSrYuXkVjWbHMj/dkd+/9bfl/o/WSEzV/NoUj3J+EthHnhyvyWPeBDhXc20EuszfMj/sgWIPTHt8smBZ1OyuZoAZnDKQ/d8swJAkEMcVfTsRBHuAqFxndzySf377h+W2d75DZCLW9sdMmFbBSg+ERroRlKgR0I8FYw4PZtn4wgBcp4CjABze/XB10fWDtoIGL6SUVgNYAIg0FQ2BHdcg+4Ti+kXi4HWopK4+R0imDEs30Pb8u2hGsr2OCedMtvf5c90y2CkDL2WQKKTHJFQX1otBl8EyA5VnCApR82sPA7SJHsCisDUDFqLtnyW7YJbCeiGJy4pVh5dBc6vaj5lAg3as3zMnj6B7oqW9NB3BXUya82Vrb2kPyMlCBEitWqJjMNrUnoWnJ3LmjAaa4HrQoQpXlXln4U+Z3c6Z66A5paRfCnAkUVyCHQDdoGQacu3clhmCKXjuC135QYc1uQoNEAU84rIbpOKJ696sA349JGo3QpL7kxnI1Pq32nQZ02Idw+h8sHqY9nkw+3pbIURT0ySJYJoI+JgrXQs1XQBy5JZsuYYPsEOVmuXRAu/SZzk7QLBL4BFBcIhglsHF1lOjgdUnzPWhefn0VCbazUBDaUZjme9sW4DK4dGRdTtg8QsV9K+f3yAve/Fvy/UPPCeLBfOCqxuK740CZgbc7tiSTzXzfH1GdlVcCRcij4+8a8iX3wO1IaDjsy1ApSDfhknETYtSRm+iPcTOxLRp8vm7vBBDE82Ap39PpmO59MVvyx+98jVycbkvR4dHstTcKjM3wMTIEmFkCPH5OEga1ZXyrNw0Uxi9Fms2CnZp3X0POKzVj4R18IMWnShmzlt5XlcslMz8MvgBsflVIuX745gjCGZCLogcTEnQAupgCmO03CwcdhKv6a4DvfYQEu4/8XkEC+b4Oa4gEZtRnFWjy0JXQzvB3KdM3e7fwntLjmQTAUptmuawdi/cwlqrb3gqgK0GmRYwqakaEWmcJm8wetQnpPaiEKy+KjPfKS15uSyCJ028PFO1HZXI7i6KQPPAw8LAItDJL2lMcGJgZ5a+UKi70Aa7YJS6pBQ3QoFog2EvSFy2sjJsjfQDmG3JyoTGChRkclkgjkwV9NoGLdX9tXwSb4lUzaeRRvB7jSKtZx6DtbNqoOYNclU40D01+7OrudQiba6qgSUzvM3RATj5ztAhBPOfjicync/t7sXhoRUdt7Pi/n7Ly/Noy5JikACvBzScE7TMaHrEHM0np0Eoo7GMZ1M5ODqSg4MDmbJyimnUIg+99w/IS1/yG3J8zYmcrGraUOSvWbvr7d3QfhbeF+aUz+6V+Hzm5ZsAq/csvm/TcwpeEew2SSARDNtD3r6+p+Vtup6LGIl5aHGGFqEygtbjY8/0MP/Z0bG86k9fL5/8yudlS44N7JZL+O14RNgJgWOJIFJMXR7pp/OMzSaj/42WGbXd+xEqofH10LMaiYfBh0nr+2lK4UbCl+hmOtPIavsZ3no1awiTiptfIaQy0KwyctcuYIqpjpyGiMOCBEnJzEnMM1LpGX3MMMJCcLonXg+QGlM7T0Tw8fr4XkSEh7QR15h1pS2IKKQBcP96dI21BDSpIMK9j/RbnUYqxCAdIIJupMf2PqcoplZoCoDea5qZrr9aEhT4PE/OS0kBdhi8gr92z1xv0Z8qjOmS04eM9IRqfeC857Md2d4+IytW+Y+Mlf5SAphrsQimcg3TN9PmaZF9rVZijJbme10VD/CKDDsLXYW0qTi7sJfXDzRCkG6ZfAS4KOnHs29r4G4EpUG9B4Whmajvmn8yy3r0SfBnUeirJr9SRJ3+S18XBb7pbG5+u4ODy+iw4fuCKP8aeKYJ4C4zmeYd+WL10zHdYT1gxa4xDVT79gHsdM5atmyxWBrY6TWqbRo9npzKEx/1o/KC332OXDjZs1w97lPk5+VcDtTCjN9nkIxA0zsDGQ+GgCnysHzG4jpdCdh6PKOhs6jZ9RB/EzLHgeXr8uTztfH7q5EGesjdY25R2sBzR3JmMpP3v+Uf5E3vf7ed4cVyJUdqY/dDgcO0Xo0CB6YmYmIM+JvE5qy8BJvAse9mtcIsWn8SfT42Pj8EmSlzTeIc4WgPodrulLcxeH+6KKllDQzjh99Oj776H8wL4ZqbAS0eZtdVJmMzbqK5zDjrFTr0FJc6igGMOD9qjtp7y/ykbGXjBywGWgAZKb2P7ZAClH207n+xeZaODqjMj9a1ra8wH5BMl/B/VQCNBwYr4c1Xvfdc1PAy4PQAVqN1wYSV2aiZEKXRTPPQcHX39an2Z/ldugGqOmgj4t17FQ0RazRsxjRw3LkOEaKlvRA1FoAHm+3amnhlFXalWGNqlmvHRrmgEdwH07aNxukmmrMz4zKaagKiaHB0oUCQDB1Bkbmf0TdKUy7pEtGuyUdrGpxKUvgcRd/VauHCop3bYKE5ZVGBVjuNTY9xnkB9+ivz2wDOWzIZzyxqdv9gT1arwwp29r0HtbkmBmsBopSraRzCJ/o8AmgtoClpzAZUfjLHo9qgVYPwFouFHBwiAEXBznpiLk/l537iZ+VZz/tpuXx4YGcqrnPe7wiEve+G+HsP5Lg2mWf3wDJ+loEtn+UrPbf3vo1gN4Tkm8As3tMDrozWHHSPOfQAtGf/jQsTmSUYtIuoeijViTuZyHf/9avy8r96rewdH8i+mhzcqc3sAwJJc38w2XEMTIomcUDDgz9FubJZS6waI6VimJ5ahqomEo+QCzlpmVHEvzFHmK7IPCDtM4DG+1mF3mI9sCsgquaxon1sWfsTRpVyDygZw9RXo8sKILhvq5Ty8oAduKOQcxcttbRsMkG6zI8+LA94R0cJh1xnlLbeQaOJzBHBADTJQTsYkgLXwa76m3AP7o/cVzVp9cFR29t0iFv6r0IDaF7Nwd7x3KVvnAH0WESKg6GgjMZbsrN7vZtPyayRAkHAxTio4Y3kzJnroaSdrMyfw7qt9M+RwZbz4v45KzPFQBI3gRktB38R14Pr16Mt82OG85cZKLVT3guTH0qa2TzcLwrjuVc3MTMjU3laTdNSg5SIqR2ryVJhyQUJAJ4+t62BS/Ng8VE2pkUEH1n0tSeWs3CCzoe+aK6l5kLOpjM5PDq0snO1DifaJbEoGCwPyiKQKF7WswifLhBZAEztIAHwazU960TumvBsPrOav3t7ew50IxlPtkSORvLrz3me/Nh//kG5vK8VXvDSyF+jYBz3N16Xr498NwNV5vPxrPVwZU3I9Qf2APRKQDYEhINg13tJb7JkuEMTz8B4JUTPA+U7ewxriIlFKTv+bu/WWnaXj+UVf/ZaueNbXzSzkIZ2U1o2YdBrGxLsCkMP5qLIUKmRqf3cIjHtPCIq07IRmpQAMCU70gYALCoMAjRN0ANGMuDFzbImpK4NUlAo4GxWRw+fD34GXhefCyc6TCwalWb8wJhO8V64cx+RhfVevAOSqDMR8/94hKGVIXN/jJnsEPhjTK7U0ERfsOh30eANDa5gRCuStZ3FubYJmsgpBIg6RRBHa2aEAJI/a32EcQ2pMaB4tX1TUiwwfw/cSJpjPvCRUWRJtf5Nv1WtwBITxM0crB2md65x4Ma4WV2l7mkNqBqNprKzey0YmpcWq9pC2+G6gmSNpIRVt4KOrWvHN9xjKlEAa5hLxwwaz7YN1mtA2nO9riToABoggbqalX03XEqFSVzTGWrzWwM7i2DFM2tQD+6FmRx0GPcLY/NIW4K+FYBu675yz2E2nJgpUQFnsTw0oTHyEOsUz/zB0CuQggBz+GwdwhpEukKwDItaAOjUX6dMRmtg6rsvX96TyQSd1JV2tk/Pyst+97flgY+5Sfb3F0XY3gRwXIshhacHZmv7GQa+6btNAmPkVXEdhn7Pz2oFzmrp2br99tu7FVTaxa4O7Ag2PSmhN6D88qFB50W+mkn0rmkB4tRo+tx4Lu94wzvlb//p/XKydSKLJcqH8QcaUjVbVoZSRxuZFasMxlBlaCwol6XABGXJpdQAJkhWhTYyRBBxnaOJ1aIlYyQga1CaY18PKoMj6rN7fg4bt5kB0Z+LgXMV5FnguaJdFgSqQF59EAEx4TN1s2402yBAwTtcexks+s8U+FBx3mCHAr+ZedC7jKXIWmkXMonOBvO3upBuGtK/ub+RxroHzjRKJD/DNFy8kiCEoCWQRuI5iJ/1aDMy1yKolKo4mg4DzW48Gcl8exd4EOiS88BgPBdUjmU63pHt3WuKAAfZAJXwWTUGc8d9GEcNDrKxFoEJGimSlD2txtd+k/SuO4LWWFGfb89P1lJowiOrN3oJxR4KKLjPuhpt6r6gvU7Vvbe02Lb7Ik1rDhYBE74wUbR/KoWkXfijBjRmV/G2zFcUYHRsCi7z+Y4BztFCG7lqfUwKDWbrtXdVyxBNlcnvXiw8DCSp/IGaqGr/CnoWcUnNbjq3VKqDg30LjLLqK1siN529r/y/L/td605+tPRatNlf2QGmTMtc/8gP8zVXA0jxmiwQRV7Xe88QMEZciWdp6Ix/T2AXD2qeYNYKNy1I79o84XxNZiwNoJVAkyq583oc4i3ZmY3lyx/7rPzp694kB6IdhhceJUd/WltnUu/PanYZo5sU7eA0/gj6uZwVFa2QZhhbQfuPCcpkC5kAWtOsV4CI88QEg1mCzm34CbJmyr1bX7d4uAjM1TfZI1KCRz4IeG/V2mLKQym06OPWvy3nicw3aAGVoaA0G7WqSMQRwFtaVLADQ4+VVHgv76tBAetHFTlx0CzWohotWnP4J9Nxptuu+c99NtqKynx5Gik83ZL5tiaUV0DSezl+PKcCoZYVm8x23UwKc5XZHKCylQFjbVj8IABGgHXsq1f9Z8AFCKiZeDnjuu9eQo9a2aAg7LSJNJiS8WfPNa+sal2eFuRuWXMMWDJ3KZRNH6JbStxNgPR+JRcGADmmhRJrSL0h4HEMcEOooGhanxlpWCwdmlKGb5vflmYzjWTijVyPDvdsv9TMSBo2v7bPk2XASCNYIw8csaZ72BuuP6/DOrm2q6XG3IypY1Uz6mq5Mp8dg1N0bX/w/qiJubCamFiWwT3x73pAF8cawYWEMPQZv+czo5DQA6/M7zOQ9fhQ5Gk9AM2ntAG7OKA42PygoaP+vQBefEZekLVBhuilvPgR0TnOtX/lVCw44q49+eNXvEa+fPfX5PjoxEKnzU/ieXZRu8tg0YBEKTKslVW0SDAABs5wLfkEExBqOlSGEjdwE7Mlg/TGH5BMY2kzOrOPGU5ZpfKo2WWisoPoQSIRTLn+vBfvh28pr2Vvr/CZahkwKeLUtuHh5VnFUualoWI7FN/4ho4CGBawc1+MtU7x7gcEVq5rBIneQWppjAFKbTX+du7VjJkBLB/EIWEur2U5rBqkYkFNnpqg9KhJwds7axqptQgqptSaP7i9ey1KRJlmUcPMI21X4aSmY2QGZ+OwLtio9g/wQFG2kvgdJtw7j/n86jUajWjzN3+uhu9TuwSM1OfUsnmgKdBRFlbq+YQmrvQ28rqUudKMPpu+QVg0AGyg09g6p/q1eFboc4M/sUYos/6r/juebdvzFosDd4fApKrXK9hVH3tt/4M1wj5p/0GsAQWpqlnr53QF4Hv4DTXXTtdSy4Vp7rClHlhbH/gpn/K4p8ivveDpcml5uQg7df/x9kin+Tt+3+P1kWa4bxn0en9nnt8DPV4TnxvpI39ez0KI+O6Yz+2+bMa8GsDbtBAcbGSKvd8zQxha1B7D7l0bQY8LkEH6jGzJX9/2DnnnJ/7JIrYWnlBOpzqf0dPoKvO001/8VjAdaARcNYEaocMJ534ocHiOp41OqxJXjxlauEuIGoWpro0eVNOdtvOA2VDB1/vWxYTwINkpw8wahu6H3ovZaVI1zVEMgKjvzETbCyCKRJtpgn/H+/JeZSIue4qwgVBxA+HwfFZvLBH4In2Xd5o5TwM/KrNbO3ReVzHOhW13eB5yR+04h/x7pH/s7zrYzebbIceu7kOlddf6ZEvOnNNmrfibtVyTAbZoq9D0KJBUf56N0cvgEexoloRCWP1GcU3zedS58QwZk3FzdryO3dMj0wWYMjIJg4nMLTJQnLdV0+dQ502B9VRC1RkXEIzGLRIWnQsINoy+jHwN13oKhFd5UZMkhVfOSa+bBLDTaipZINSxArDwTAogFBJVq6yVVRQcofHRZwkgYlrGWDQa0wo3jLQjfQU7zbPU7uTHqy35tac9S376F39MLhy4aTX48TeBXBQseqCW7817MoQN+XxfCeh6PD6CXuTxeb3zvRzjoBmzB0ZDiJ4nmKXFzDiGJjIEYhxLb0w9MMwHhM/dnYzlXz/0aXnlW/5GjleHcrBc4FBaom/1Z1iNuw2mUeAYgk4U7CyqK2lwysDgFos5XX1fRtRGIqPQUHowDWhNGFP1M7b+D52lpq6OSvshMt8IovCXIcy9mri8oooygOK7qdpqvbYN68/7vImAh/YuHq58IKJUH31uZlZShmpMLDbLJEPg3Mju227y7eHAPjaMOOU6VoD04JtEqMx/6oF3nHdmDPFvm1+xNGh6wli2d2CWzEBZ/XYObuOx9b1T5sgQ/aEzGMGlJ1CwkolBlFksWOi6Troy4+D8T3VS+Z5sbi6Gy3A9x8pzUKN21zkC9qKC4rG28SkRndWNoSXWVGgz7DyGhYXNTU04dFkOZ4h5r3hfOVeqhZYmrjgj/DFfPBBPJpO5BaocHR2UOpykhZ6AS5qPs7MCzl5/tzBnD/ay3nQhwpjrNZ1MrMWPNpDd39uT6WRqYDc6mcmLn/8CefSTHiyXDg7sNZkeIk+N3/H3+P3V8Ot8/dBZvloQ2wRgQ3wm8v1YX945AAAgAElEQVQu4L3uda875eZGqTcfsKHD0wPAShDrlUAic7uaRexNIDPODEwce/58Oh3J4Tfulj/689fJty/dKYuFlg5jwedKEMfWP6wnScfDbW8xgtfcJqwDDmLLjAB2dPZjzgyrruaZSJDl3V5PEc+jmaONMKzEqU9Qn8PUDjXrfnIteB2exTD6CL7wUdUySR29oIlMxUwyUca96YFhPgSRBoY0xEyXlTY959Ej3igYrINX9FnRbFaFhjIH1yriWnF8FZiwz5xnmU/w5cXxRjrieuXP9HOmHBDw1M8z294pFoFMj1gDBFXVJq8E+8CU3UTI3eydv7y+ZhkwsPMgihQURYEMz6oCQFkLRxJ3D4agGRr3kS0A/9SwOa1Zp9g2ygUy3S6tIdqCHYQ5jcC0c2YCBApBa5kvmGZZ3JkBKs6nPCJa51UBT60I6A3oFA+69/+0BuV4OrfqNcpPtPuAjjvzrWzN0WfQFxfz+vR5li4RzLy8juulz7b6l9a8dSqHi6Uc7h/IRIs/j0dyzex6+cMX3yr3/v7r7LsMdj3gizy7x5d7Z7kHkvG8ZBwYOseZn/fenwXFfE3v+/iZrYGCXQ/Iesg6BFSbAC9POC/80MQyI42SQw/c4iL3mIl9puHcyxO57S/eJh/5/KfMvq6FoaE1uTPbW7lEYu0xmgoyJybVWbfrNSmc+T08GgQIaBPwkcGskYnNPisRaDSB1vwxMvx4iKzX2nhqB5Fgl6UgVmKphEcApwmv1vOLTL9H7JF5Xwn08p7p31WSD9GcHYKIzCOOwwpth55kNZkaDLQFT1SxR985+mlR5WUTTcZ39w4YOo23Gu/QIe/eb/fqN67ZqRZifjMt8nvOoj8ROo+7QSu6V6yqo50Ozspspv69Wv+QYzJtweYYbQ+tfyPvTfUxARgswsH729EEF88bIhxjB4q6Htq4NAofdMGqxmRjxOqXvneRjspeU8jygBuUTAumfFQZKyIkuk3UGqLoWO5Rx57gjZdX0KM/jH5r8jozXZa8ttYyw6ooMplYQWgNLDo6OrRiAeBXrTYYG9MWLU5OLDHd+I03a8VGV79r1nj1a/rxppr2sFzJ4uDQOh3outxy7wfLH/7BC0XOiRyvalGMSH+bgIrn4Wr4eue4Nrws09aVQDPSVe/33hnKYJmBr/BqBbuhw36lgcWXXOnavNBZ8olj6A02M+0eg+kx1HzfznQsH/v7j8lr3/kOWZ1oboyaMlleCCHM2WcX/Q9xHmDY2ogRDT2rRgcnMToeowsCmVUUGLLwEA+6PluZF5NYq0aGEeTn6Gfj8UwjZox7xrFUJqnjQvX9sv7u3N/SKtnM9HGJPl7Hd2bzDD+/0n7mZ+H6CLRkXi05R1BGFGGrcUYaZFBNpI06LvWFIOcJoNAm7rIkFBO8o2k5BhPxfRhGm7C86eD36LceZmgjpXamAtpoS+YKdpYG0SZFo75m/UwjMafTbTehddaHmor6aoP/iOvUW1OY7Ly8nOVJtikF+byjj5sGgjClAbPTNB8TPMwn6bTLipQWwQkQQh5Zu4K4r/ogNR/VTpSZ4R3crNiMCzZO1whQAZ3DTUGGP5ItD+JBoEfIn7OIS/rJXPCzoBw0RC0ME3ohwEw1KXVlTCZmytRUJrUKrVaq3WEupD+e1yokO3BawA4ETJuvWxcKwHnLHvADRODqdfq9Fg7QaMyjxaHV5rTAHzmRJzziR+TWlzxX9o+1g3rfhMmVzvvI8xx3gjQf/91E65En5Osib6/0v25Fimc48sX4vE1nKt7P8WzU7HoDyy/LizUkDWT0zYs6tAhxokMInkEuHuLmOxGZTyZy4UvfkT9+1W1y99E9cnS09KaSrEaChY8Ax2dkKd8+92ohk+m0KT8WTWqV4a7Xp4tMtW6+1z70sk4IPGj9iMaKQoFmXRsFuy217x972xmGjQfNsZRQgqyLSDYDZR5wdl1oy4Nlwop/xwMc9zECY7t3jFxlkjpNtPSlVOKn1gN6YXmn1leE/YagghJN+je0ITKRSPzRF5gPPfe4d5iZTM+uByxFZUyKJdBSt4F86Cp405xaA5fM3OYmLJ2NtvgBY6/J4y1d6lUj2d05V7TkOO7xWAUwJt4rcNVmsnl+UQuOa2bgZWH/6yDaPKMUPmcyf2X2tgYu2LCyEANe7Dtl8Fo823xpNfqygIVrgNgb3VP2zCOiAIwtz0/97ZZjB9O/dUtgpSD39RbeE5LKEVDW5m4yH4+FvXnmjD+YpQiF5NWNoVVUdA2XKzRx5XpRE45nZA3w7CxXiwoQra7uxAJjfKWcvgzstkYWjXl4dGAlw6x82+pUnv3UZ8jPP/fJcvlgz+7axKOv9H3mv5VHtZ0iroQVmd56wnHvzOXzk98f39vDgfhMAztOeGjAkVH1JIHefUOLNDShuOhDE4jj2MR8IyhFoLJ3qJ37aCV/+cq3yCe/9BlZnng1lRDSjfsVMCLTdXILh16vWy5X5hje1oKs2gXdatB5maIyWZpyqjkzA0Q52CaxIgTdPmOvrk7eWFwzSHsTGU3QWbsNUSc4sEO75UZ4xGhrGi2V2ksYdDiEYfO4F3WvalBILS2GG3LgRk1mJrDW9cFzPcy/+AjxHNYarGsF/xnADVo2vkM4OjtV1G1QzYPmIXtiYUqZAa3RkDMf2xd7LfrYZwGsJ9TlA9ujXVS1QfkrtKYR2d456xpc0uyoRVmZtZHs7l5T1pnmsXUmxty6lvn1hC29l5+b5hU0GzJvahnFe+VFE3zH13M9CTgOeqSbEi/gvjQEv6ybheM5Ntbv/sr6OeQ1Kwhgmq83aLb+ei5kjmvFFFYbop+9RD+63730vDMIHsNEGEzvJmZ4/psClbb60b0/Wi6sv50BrIMihYfemY8m4zW/nq/F2NoKwfzOMTC6cz6fWicXNG8dy2g1k9/7td+QxzzlB2R/76iA5pW0ssjXe9fmz64G3HqC3Sb+3/suA1hWpobu6WFFA3bxxk2TyQuTpcLIKHjo8vMyGA4h/TpTXY8A47jzwgwh/ZnxVN7/dx+UN7/nnXI8OpFDDVTR4rFNUEoNAODzKVWTiBUMf+ABD5cfeMAD5OKF78h3zt8pX/72t+TYwvjJePsqei8oyF6/pSHwp9ZVXSW8Iq2m4JB8gPRtWn1dfXZoKRMZJM2XMKmaKVMrrnh1DLPGMY/Ipd1KqG0F+kxEdR8BoIAQ74vmtQVZbDkCX08Y4juj2TAyudjrryVyCCYsW6Zgqs+PqQGRRnoCW6TTyNQqDa2DG6qsEIjbMPkew44gHendmJhlkwOpLcpUfXaWVI7veKb4DP1b91jzrXZ3r13z+0ZGk8G1J7zGQBOCnaXkqHnem/72zlcFSxUkNdfN4S6Ub6N8yJSY6MPjXrD48WkojN74XN2MahpcaNRr64jNQ2d4HCKRLQixzDmE4uZgZ/U2uW+gWC3SjbQeLwxh5WvRXWBsAS1ILrf2PckUrHswnk5t+7Q49fFyYaZTNp+NIMdzVsGeAnDM94PmyJqleoWmGzC1BIIt5mKdyg+g2Wk7s3Pja+W/v+h35aaH3WA97mI6fI/uN33Ww4Ae7WRQi7TfA8l41jJYZVod+r4nVA5hSBkfA1TixOILrwble4yEz8tIPMRo8qSG/t60GJEhxDFFhqmfz6cT+c4dX5eX/9XrZH95WQ6OllZeivcDKFhOq1Y/ib48PUiPfNjD5Bee9gvyfdffLF/+3Ofl37/4cfmXOz4tX7nrHrOlW12+Jhkco2J7IFuL4lgnk6g+NUj7qN4ObYJmnDYAA8TvZszR1K63kkvBjFkDU2AGgs+njYQDEbJqCb9j9GcFvSiAOJ8p2hj9HjVBFgEVQ/uW6SNrGi0tckqU0LFmEUzdmbNGPllo6glfxQ/ndzfM3UuIUUuItNaVIkNi69D35Rn2YkQFu5pqjG17F2DHn2LCdM1PNUBtMbO9fVaOV21zTj67L1RVKwX8mDRJQfsrJkav8FEKhrtJrK4LNGv46pCrqNopgoCykIf50TeXBWamzJRyyDTRs/CXa/xmQmZz3eLzrS4I7Ct8oOqTt952NOV5wWsWdgbIQUgqn3l9VzJsNESFP9u6CTjoErTY/UTBDhYFrdK2kuPVMlgRKv2zikpl+KFWp2+07hl5hIk6VjUFkiR6cDKYTP26czk8PLQgFZWMH3jdgyw4ZXTdyHyIeZ1JSz2hNQqZ8QBtEg65TpuE1947431D2PO9AmHm+XFMtt4KdhmZNwFUD6mvBGB5IXoSw5XAbpOkGifJRex9ps8wM8x4LJP9hfzFq94od3z9s7JYnqCWIsoSNgni7DRA5mGRjqcnMplvy7Of/vPys0/7OXnoQx8pX//8Z+V1f/nn8vnPf0b+5UvfMHPiSDWcZOoyZulFXY1kCXZGwLWILN9XmIYxj9bkGNdM/TOTseb7TGWxXJqjOhejRpRa9WcUJhCYewlz9vYnZB64Fknn7UGpNTR7gJYFp7w/mTb0b3alzgdJv6P5LAI1nxFNa/kARRqlKa490ADzCJwt2NHUum7OLia/4LdaX6c2XcGYpdndYDKP+83fd3Z3ASWN0OLmTgeX6fyszGe71kut+F1LQhiEo6wpt+dVhSS0lMF6a4QrSmWpRhfTLMjgiz860CzB2q5RKwm1fCdyuAQILCjphrFVjdg0JzPMQosqa2LuB/RoM7DzAJUoKNr4rZwpqw1pc9llafdjdO0FoGOBa70PNG9lqA1YNLyFgWHMo2VgSOZ1BkIqbGolJasSI2bGhG88AG0AMtIG6bC09LHUvQpk5pMPZ17HlMFOi1CrZqcBQPrfjzzkR+TWF/+SHMghXPHeTiqe2asFtavh6/nMx/f0eHoWOvMZj/xh6NpNWJHH0/Afgl1vYhnYhl5ypUWJTDWDVpY8yKR6jDMD2Cbkz1GD0bGv9HRmPJH3vOUD8tZ/fKdJYJqCoLRJP129vm2Uqe9cHa9k99pr5Fd++enyxCf9qJy77ox84sP/LB9934fkS1/4nHzuq+dlNNt1iTCYXf1IrY27mDxrAnEcf9EOS5+y1u+ia2gO6/HM3qla50qvpd/PzhzayKD7QN+0yn2yfTcRm4WY6TD3gtFNh4aYXlF2qJliERQGtJ2eMBTB4nv5PoNMPDymcTDYvQACcx2pLXvDTw/xr/SIKW2N6FMbXsMenTKz0sbDEliOn+h3V0GUJuj5zg78UEC8asqEk9IEl/n2OQtdz8y1XbPaPSALmrjOw0YsGtBm6T43+kLbwA0TRuyjOuYolEHIqrmchQFSEXQfGupd1pw0AzQ1FzbdDrCaLICOc+FJ4g5wjOrF2a2Cg+bgMRJTfW7G5B3U1nmWniF02zBDaAFrXRuvjxk0Ku6xfquAPdKEbteECXY5aInnlHvAMSDdwenL4wpAa4hi1ahL7etI1wPXE0Wo53J577LxME0z+MUff7o883lPkcuHe9AOQ1NWjvl74dfxIPfuy/w6gl2kwd65jM/OwukQb8/0G89373lXBLseyPWklLh4myTpvGBZ2u9NIE4iL1peiN6EeYjid+Uz7fA7GclXP/lV+Yvbb5dLx/tydKh+rti9PDR/dOm6SJrKCGcT+amnPUF+6CE3y8nySL77tTvl85/9snz+61+Xr397T2bbuzLSmnexvx74CLoGh0l4lapyUCPQ4Z1gHuxkTayiVAqJe2ROcgU7BW4NvLGOzaUYMFMqUAUekYUOmp7j0woiHqrf9DWjGRXvq+kVOr46o8as6PPsEXM2WfYOB/dPv+v5hltacH9NCPnONIpDp0xPVXjWJQyl3jySk1pIZMbcC/A0AFQ2BfeENAgPYKMGD4xxoanPazdyrAZ2JyeiYIexVqDD873Wo5o6d64xbT6aMeuaxMLcFbAy0zMNw3q4TdZqVjKghybxyvDcz0jgZZCQc21WISIAxChL/E5TNPxnTHWwICSPDo70UJkqTfC1Bmhsaoz1+T+tXfuPZNdRrn5Pz86a9RoDa7EJQSFBcUSIhHnJQlYIVjAiEolEIhRnjYAESFD4gT8HKTYCv7ReGRBSbCXhB0AObHCMIDYQzJq1sEWUZYl3p3t6uqcHVX31nVPn9Lk9E8hKlqf73r73POrUV+9SWvEoa1Mf6Q/DAUQfuzqaEClE9dowCf3YnxHPiIGXnyFNP2D6kXZAiNo6zmc+H/kzvmdUNU2cVjbNVV9tfWU8w+mfATz2u4EmlU/k9u3boKzVQH79ox+Xn/7598qt/ZlrsuW7W7wzAlEG4Kxx17+JgNb1vO/0+xoTeO5b56nkU1no5Li6ftN7+umnLal8G5jVBNCaSATImiBaL28tYGRsp0VwPie+o/47gVTwI1gU+80DM2X+6zevm81bNaJykWli0m8RBIFxwTpy7u5due/HLsreZCTfvjmTmzduycv/9rrMliLj0cQbtGbNjnNyQwUOuHeS8SNaBCJQMkSOUsitsvPrNnx3VKtUOhyO7OCsVtru5EiOLQQaLFaZrTFRLzdm7yt6iUGDYLFfkhCAOSfHJuYeJFH7zgtf555zro0QUCsAaglHXUTMw8j1iFFrea95qLO2EYmf3cGNmRp4IJIxRo7amJiOkYSErN2U/tdcgSXSYDxLxX77gha06SAGFpyjSpNmt7NjIKT7j35tTFPwnCvpye6ZO1J/wBr4rS1SahjrQRbBTEymq+thSd56rz/Erlk0IZ5BcyqYYUgdSdU+YALOZlea3MvISoIf1wk+QwchD05Bg1OmIcDaAsEOmg79mFQuAZ5YP+yR97CzgJW19CwPlmk/8EmXWgpph8WeMR79Z7l4+lvPA6xpzywqlicIrdA4hRWX15y70mdGTYtCKiIqPble56epIv7m9B4HZeubGcvYWU87Bbux7M/2zQ2z279TPvdbl+Se99wti/lhAjuen0gfNWC1FJz6/u8UwOr7Wzyd/HbbvS3e3lKAskC0aXWxawp2EczqH3QhfdfASyICoceB1RJOCwi3SQ71tdYE+UyCXAlgPqZBX/ZkIM8/+5fy3NUXTNtZLD2ay6VnPIcVN7xxqkUwgpGrBjXaHcode0M5OlzK8rAviwM0SlQpGeYgAAUZpY3fo/g210ofjPwwjN1e5KWP8kEyH4HvWj7E0OwAditZqg8ymTHRXNa6J3hIts0sKUJgbDa2ZFL1feMBS+gXI9nKwJMWWJmP07tH01YT96xegxbx17QWf4M0BW0LA6bEyiLxHtMIzR+ijAVMFCa0sqM5aEtHoEICctjA2PPhSWP3Jq8t+i3WwRzBOcovnjVj3EYL7m8Kvjkd82S6Y9oGwY+MNIegD+TM7h0WARgZGrWq0jeD1JRoetRXa7g6xltej+O0FUkWClUzgj8qmFjxGwhYHCs14GSnW0Ozst6pLjiyklB6p3UJhwmd2jz2M3dqp3YMeinrh5rfXVSzQ8skDdvH79XoqMBXanVWAZORmv2erDgujcN0E2PNtyIfsoASAy5UUdJ5tWqaDlU7C/wj9Z+jQOqthJhWgLnB/6nCiPoH0UEd/GfYH4qmHuzvv2V9EC+ce7v8/mcvyej8UI6WiOiN/LsFVl28uYUJPJutM3taIKx5BNcxnqMWkLXA8KTv6rOZwO6kSdcPboFaPHD1YTntYvAZGwN17bMFhPW9LbDjRsXFngwH8trXXpXHrvypzFczqyNnoflJI8rSqZ4a5q7pGOikPzKnuUZQ9mQwGhpBqgnKTBPORAKv3EjwtHVJvJT5QQQ794d5UrE9z7WPaAbl4dCSRWoK0dw/NWNqcjk6NXv4uoVDZ0ZlkmYATXBMfMXkX3ZSVpOoHjTgJ37kEFnUiUxdyz3q1PRRgor7akgLLXDsohO9t44sLO81uPavcnuhBGDe3LYM4miBNcyENFFughm9frECTB5JvJ9aWQoUSoKEB9dCx0w+ueiXU/rSUlCDoUb5eW3H0IRWGb8mM2t6Av3MXCP244taA84VytNZuyjus4bWez1GC36ITVqD+c06ZdBHZwDt0b4pope+stimxkQ1XxyvEKJ0FAAEgAcNR/cqnRtbq1BVxQNd7H5qk8kixQNErV4tL4cWFWlgp1VTnGIHvZGbBf0bL+uln+wcWZAMSMnGac2AsyZY7G/oZannTsFLg8BgRs3l3CggqXbGzhFRSOVe6DVrzBq6S9DmrRYW5S2pf6ZpgkMZDwcyn+/L4XIl73/n++XTv/txmR0vEMizBexqJaYWKOPZijyXf5+W/7fOc5eAWPP2LqVnm4BZ85ZiHrUZswVSkSnF6ydJ6F3P+v9IBvXiNaVuRxe9VgNfur/Xk5EC0s2ZPProM/LqjddlqVGMLAxNhsCUBH9xfGYy53BQ/Z6MVBJ38wUOuhd2pebUqLBBIFadjxKhfrd2Lc8OiPlx3JwTnNjcA2UWmu6gh06roNOcg+R4+jlyZRXugUWdhfDs9Dxwx6TpMQk9HwpoA8oMMoHBH4b5QNGK9RpbRIrXbBYMj7QTfXXx/s2D106chj9RTUrRbwW/I/eT0YG1v7FmAutjrXtIbSibTOl32ZgPNR9dE2/NkqIwNWbW0uvUjGg1uYqozOFojJqLxyqEYUUyE13LeLQjk4lGYqK7O/yMrg3UZmMPzWBrG5r8NL8USo9aBtCbketktMHnSE+OtG6sJevrWJEPmgEp53Xa/iNpMB9Xy99k4WegCcCZSetl8QKbjZoOQzWj9DDTlPEPNBVMq25iPVovvSCD+uKgDVmRc+bTJZrD+7lvCiYWC6Jgp5qwdh23v8ukctIyBc0MXgC6HOi22aUkAY3T/tpTIviMNBYHeKvpKuBXac6usapAtD+7LUeHa/nQT35APnLpQbm1mCdTba2R1vxzm5JzEviclo/XONHFB+J99TjzXm+mS9W/awnRdk80Y7ZecJoJfbfuab3/pO/qhcvMK4cuc9MKn4trCtNeX55/5kvyxRf/VlbHK1ktNUcNkWTWEYE94WjOSn4791GEPCg9UJpgyrBlHHocbAIAN62UrJgTB2Zn43TJ25gvG8M674gMOD5nNN4xv50mmGpSOn0ZmAdNc5UPJYmVPtIaeIB5FHUTk1GQi4WYuU8IWuF8qSXhagvUWhJlBLEW4bau4z4gbMzzwlg8f6yKBs2aIEppwRyWTT9ZsGHagJsdnblyzi0atPe6Fm4g5fSTzgpN5ayyEUyZpIHhaCi6p9Z41JOZbUwuFO2MpzIaTU2b4B5hPTer1jBPExqUYlVPfuh7L8iFu87L/vJArv/Xm/Lf+7cNQE2DToEmqkGqNqjwhdqaBqrmBwagQRgBmLHHXBYEg8ZtqQZZOIL2RL9VCKTwCNQQ85TcIbbWDnabTC6bM02zS41fWfDZO5R7Wyi6CSi8IFoTpctyiD/rdma6rkEAkdCq1WVgoyuiAHwnmFTlhn5E718X+Wj2DbI10UBGDnqkAXvvaCSz2b6sD0Ue/uWPyf0P/bi8NctlwrrA7jQgV57jkhPX17owIJ7vLpCrz1F8duv8Rx4an3nSu3pPPfVUEr8oWdQv2JSg2xOvGXmLkZHpxQm2FqoeeL05rUnW38V38Fr8v5UOGw7k2ovfkD+58mdy62guy8MywXzlTvcUjVaAncmdSdoi2ClziD46S/B24yAl2qKsk72DbXw8kMQDEnTe66NlYq8taUsHoM7twWBi7V4U7LLvIJtCYWLJ/1wvST6luP+tQ2KaiUM36hhmyR33U9JnBZOyHVEXcMGFWT4rCi31nGvaic9tgSrHFf0/BAUAHgWX2pfjkevmo2I+Yd7b2qxa01gXs0AUeS4Llubj5jmCneZOjiZa4FmXFr5Janb6pZowdc/Zmdu8Wpa4DQ0gCnf53Kk5fi33vuPd8uADD8ju2bPy1rdvybXX/ln+5u+/Kv8zW8hkvIM8O09et9qMJjABVDFPRvdy31n8YHMf8W5QzrH67GiqK7RNNyPqVFkQ2RcmCR1s81OBHfdV1wGWeT1DywQ+BNgc9JHNptgj+OXtb/19byBDa8gMoRPmeuYIZqEtCprxPGerSins6TwKf5xptaU7ID4T5xGpcgrIGpBC3mK9Kr1yy+JgLsP1RD7zyUfknfe9TfY1EtOFy9Y57uIhJVff/mkbWHaBF/GhfnIttLTe3CVQdvH8+l32DgW7OPkuhOYAtl3vYkpxA1vo3pISTkLp0y5IfF+t2ZkWMDiW428t5I8euyKv3rhute1QDQKmCI8vQwyBMSOvPJJMKNk/ZKATqh9wPXL4Pw9VNvXhEJkonpz2eC/MlnbMQn4dN5HzQs0+JOdq5XUtGXZ4eOClk7BK0BRhIrXfpQAcIFeylrgWFAHDGIRpEx6p6RJ/vofqK+eUK35sOxAYP/8j4OTE61rwivsdabB1UExACC1SNgUjPA3+IY/ui2pEYLJYn2Mz4cV2QnE8Jx1Wu+7aXTpHhgkWLgRhI2jtGehFJpNpjqhNKQjwxU6neyngBoEh9H9lq0bNeCzwZTyRX33ol+SDv/CQ3PV9b5Od3YlcufKYXL36gnz1n16R8eQstD+3WljJLS+mwKhRNokFPaLlTn226/03rdKABZNFqL2hS4oCtt9UpbFsXh60ZddDIA/nZ5GapG+Nlj46hDshFFjG+6PZsozGJU1bgWcrTO3CXaD5uO9R2CG9lnSBPSZ9RHO83c+gmAHWIDZvZRqCWopgIdCSYQA7FZ51btZtQZPKZ7fl3O73yx/89m/KmYs7cmhBcvjHcbX4dr0/kee2+Gt8Zn1vza/J++qzSv4Vr0chsQtDajqux9ICw3oOvSeffLLZzy5tfGPWrQlE5vTdkBwyMy0ZYBfCcxHj//XvWrrldT5HrS97x2P5wrNfluf/7q+sOopGMhrD0YLKyf8EkINJyWxPzqzxffyHzsIOVDYRfVbJ0ItD4ZGR0O68jUmobSlVtFmxvvZYmIA0uVh9PNpAcrlaoNS8gzKkfy8wre8wACwPc3kgNq8ZiKTSUhVhVG2Mth6301wAAAx5SURBVAkrNn7VkD1XDQywDAJoAWUXM+U+Z6GK/BBmTfp3/PiXJrEwjfL5rrGEfLoWA9gGdPW1VIor0AvNgt4bp/DZKaPc2dk1mcDowlvtME9tuqMtgFzTssohqjnkRO2WYKkawV3n75TfuPRr8nMffFDOX7hb5kczee6ZZ+Wvv/gl+cpLX5fh+CxqMXqeZp81O0MCeOyegd5xZeR1PIcZCFClBGeb/l2UKyNwmAuAQSLB526Rw0YzOeesFJJZ7s/eLCutKKNnSHs8emcSUAKiMWGuzr66xO9ccFyb0KpBJyE1wP12ZYRoBpTEU+gKcBLS71vBVUnLU4HVhbOo+emYNKHcgt5EuyugjJgFCx0dGdBpY9nZfF/edc+75Pc++0lZTlay1rq6HZpdF++OY98GOKcFxHhffF58T82reb5adFvwy8BwW/fW4Mn3JLBrTaKWrnlPjcpxAUsC3HQmJqIKo4+LUUsgLWbSGms9aRKkgVaNRs4g4LQ+lulgLK/9wzX5/OUrMj/cl/lqaRqcVSVIioo/hw1VU0eE1DkyzWgwHEJgVW3NWW0okZmc3Wlu4NYpuEC/h+nTX96xubZu9lb4JBRk1WengTZ62JWxkGGxRRCr6ieN0g9FzZyi72pjzxi4woaT+DHmb6AHZlI/M++bZ1UnbYC+lEwUrQNnYJt6k5XPj4cBTAy95mw8JrK4KQrl7AvcakmWfP9GoEXwPdYHF9tYR4LSzE2DKdbKRKUGbfI7PPvYNDvolrQxwIerZi0FO5bhUsBhGaxI73xeDKDZOzOVRy79ivzwj7xdjvvHcuNbN+SN62/IS1/7R7n64iuys3MntAya0h30sJ9Mpnf/clWRpz5rmWdAqyt4h5Xl0sCUMuIRcOVtgbw+LNNoIkNMe2SSEmp6WjS11sVcLpBi0B+5CdLLs3lAFcAW/sMERG5WZVkxpGpsmi0L4vHrNC9mOQa+ttxPjuci1yHV840I0Jyjp3NK5laNzjQ/nVturKzbkQWgISBtbEOZzw7lZ+79KXn4Ux+W2WqWzmAWMjDi+LlFu/W8yjPVHUTW9bsaJyLfbvH1Fr+I+12/p0Vr8Z76uoHdaTe0NfkWuLWIYdtEa4Dj77dJGHFhuhahPvT1wvG6HWyNyvz8Zfn3G294NCOd8WBKR7ZKmqzGPBoQKg6/MtPMQBV0UtNVZ/xUpGqBITFaUwAJeKzowQi3nHAcicTWzQBPgzJQ41APgKYemBmH0eEG3F5gGklI/o8prPgY94ih4HEv4t+pVQ6IJ8V6oMYo6htGPxyfnx3vOVAm7lPWztpg1hJc9NmMlvOZ2LuRIG4GOAc7mGT96NP+WpBPZAIGFMaQ8LMIivW6mMa/AfBlMJD9RgkpqJoR8Lj+zKtT2lKw65m5j7mSK7MujIZjAzv2TtPi3uqL6xIW+T2r9t//s++W+973ozIZja3552vXr8sLV1+W1//zLTm7d97M6EZb+kyXXZDcjeAtCgH1mtSCq133qkH9vpbUCsEzlg6iAAjti3yIwoBFqUIiBX3CubuRu4sFpeVCI4iPraqRWmkUsMDkoUkiehgTUqAljSYgcM3S4h9d86tpNjJxritTjjSPDrSehp3KiFGASXvkx0ZTCEiVMbrTGtf2+6I+U/XbaV6d1vvU/ZLBUKZebH4+X8mHH/iQ/OJH75db8/2txZ9rHh756P+VD9f8t/V5A3hCIFzkOy2+XvOHKFDG++uzG/m97e8TTzzRNGPWRLttIeoBdt3bYpxdE43PqEGvBs56cVsg15IC0nf9vpzt9eULl78sz734FSu9tLSWP9oKB2H/pmlBdKxMTfp2l95dejL/mXUM92RcU/Pajnv7tUV/Qn6P0qoylg0/I81WZNmeS6NMQw/NaKSa3QpNLD0pFwwV0ZgsW3USkRPsIAk5I2o0Q03CTjH2zKBotiJTJ1MpzV4RgJQxMaAHpjSrCWjg6cJAo/syNFXXlszBo8NGxCiep/uh0XboDpBoyF2YBMusOQbt0Nc6zqGmJwP/TODZz5mECFxEBCOq10Trd02z+lnHYukkIyaWW+yjaJNXNVePR5pjB2ELmpvSC0xmcazca+wVuomPx325970/KBd/4JzMDhbyL9+4Jv9x7aYMh3synuy4ZaEcJJ6J95tp3qsKlc/Pp7E4ww4eOQIyVrzR4KpcqksJF7luOHulGTo/Pwt+7ne1fcXf2mbHBB4FOM+fMyEsACuelE2ZiEJVWQ0mTLsacukwpDLKG14ELWqAp6m3Its1HGDN/J8LGLAghEfTYHzeL4+anXVTMCkB+XVqVlbAWxwuLFpcBYfpjmr9Iov5Si595GPyEx94j9zenzXBrubJ8XPNg1v7qfeUAmXeh/r+vC+Vf6f8SfrUBVI1j2rx9XgP96d2XXE8nWCXz23l8YiMwm/qArfWIkaC4d9di9WxNhuLVN/XksD5jrgRcZF3JyN55YWX5Y+f/XM5WC9CrloowFuZnjJDoXnH/U7mP0PxVmNFKmEGvkHCyRIKmLsFMYSO16z5x/nFedXCgEmqrtlpBRWrz2fagGuF1gUb4E1/S9Te4roAkNxX4T5BZeZDD9lu7QvXgiWREGpvo+rMo8N8oIFZflMya3rulwGUV6Cx8l4uh4ecrcD6PKIVB8zGz6ATZ/I2R7sYi1d7tXummCShRBmfazEb1zYPOnPOyOoAK1G3ZYi+55dV9BCfGGlAzdKaggCzNmWmlaUcaJeLSCMtS0gNykk4WR/LUW8tO9OBrJdHMp8tzAw+GZ+xKL94XiJwAlAV7HLB5ZoppXd4TzbkFZam4yz0ABq0vic7IDA614DD0zf6DJJKYKNvzbl8WZZcIx/QTH1eCNmiP/X+XEGFZvzUyQNE47ZmmFaRA8hk+M0O6rpPds598+jFT8w1AFYSlLGyHiiTzxkbYBrYuU9b/7Zkdc2xG/Ut6GyhPeoM/IYy3TmDMkiLkXzqkU/IO953Qeazgw2w26Y4tHh3F9+u97mLD9RA2uLPBY3UAkTSjjerF9X4UdN3HOMG7XdpdnGALSmgHmx9f71g2xawXvAa6U8C05Mm3JI0auAYDgdy8OZN+cNHL8ubt79pteW0bJAGh5BJWlmm0EPLjltyxpkH3R3fIFIrDAvnTMMEZtCWtRE30QDwmC+U/T8taYUbz/+rdKxMQ3+/XKl2h/wnk8A17cBCyfFemt3iWsfnMWAEDAPh4PpLVlbhfkcGG/fYc3Ghr9o6Mnl407RnR9+cGzloBuMCk8T+u68omSdzyDY0vs30AQRsqJZjiJ32x55thUER5acMD5pmjCT13Dv2AajMLhvzD13t81nwCAXTgsK8WYPTOTTXLfoj9W/V0pQuNXHYmgu71qD7OxlPLfIWZkwKB5kxtxgRfLuoaANPEIQxTYOwIA4NhlANixpyw1esY7Uiy9Zm56Q+hQxIQdNgAkekM/7N5qn22av+FCgSJmR1TU3zYu1a0gaARAUDtc7kZ+d3m38wmSrctauCUaoxi5Jy1LDiPnO+loivEZTWkIh0jZQU+kbTXN2vrr43MGL0pkwWD6+akuy4vjPgDWqtQUK5VUo5mNl+o3flSKbTMyZI7/XPyWc+/Qk5d/GMLA/Lmq1xzeNcCAonaXj8zWl5cry/iz4in+ji3RFfapCNvHvbs6KQZvT3+OOPmxkzDowv2gZoNcG2Dhef2ULxlrRRL06XhBCfGxerXrjTfE6L1RPZ6/Xl8uN/IS98/SVZLo+t5JaCnflQPOCE1UZqsISPKEdmKthZ00eP4EzJ6SmiTYkfQSg06eknk2AdYAlNdviDxtdiFviub0nBqyMNUGFZMDjsLWXCIzwx9ty8tUuwiUEqpnn5Ye4SPkiU0fQJhuTRBuYvKVM1AKZ9VOQIYIdnwRSJfx5wUoCGt65JJalyLlQidIfo0rhEcxRnHrUmfqf7Az8Q13ubUJXW0KPqEljbuENxAmy2af2p8FgHqOgzlHmOJ1pFJRaBRuCKlgvDPMsC5k1p3cUcj9NJYJHPOgJ3qM1w/Th3gC/WQsEuCxjQpCMzLM87tPOsSWVAhn+KXQ8QmBHfSyEzGsP02RDiggDJ9zuQ6HW1bNTgis9Z48c43XXgdUPVx1ebMGveCDksa5XmF/RcPa5FMn+m7ug4n2qKVLCEidUkjLR2lg9owp1GYYL+9eda2UYj5eYH6o9DHU41b4/HUzlYLeSe77kon/udh0XOqrulcAl3anm1AtACps15l5HxETDrs7FNEIr0Uj+j9buT+HjreTVI67r+L82lP6DWyQVOAAAAAElFTkSuQmCC"/>
          <p:cNvSpPr>
            <a:spLocks noChangeAspect="1" noChangeArrowheads="1"/>
          </p:cNvSpPr>
          <p:nvPr/>
        </p:nvSpPr>
        <p:spPr bwMode="auto">
          <a:xfrm>
            <a:off x="612775" y="5413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0" descr="data:image/png;base64,iVBORw0KGgoAAAANSUhEUgAAAbsAAAJPCAYAAADlgnqMAAAAAXNSR0IArs4c6QAAIABJREFUeF60vVeX5EiOLgjSKVxGpKiqrh5xZ/c+7P9/mDNa/Indtz333OnpKZkZyjVJp+/5YLRICxRgZp41G9XZmeFOmoThA2AQxd/+7d9ei6Ig+YPPrtcrf2x9/5uXgg++5p2wPd9/TjsYp38u/PfXjC/nfW1s4Vr5NvDcOI7q+vmxheusfabNH8/JcWrtWH3E1lajA60/3384V78GqXWXY0/9HlsrjWZi/cvnw7lp9B47A1ZbcrzaHqZo1vdbluXrOfRj9Z/F1s2i41v3y59/ubda+yFNhHxDG+cteyTPVooeYmc4RaPybKTOrx9LzhhTeyLb0HiKp4FwX0APGGfsR5u35PHW2lhz08aijUG2K/midhZS+yTXPew3fDfsq/i7v/s7h2gTA5XELQ+qxXzD9yxmis/9dxoTSTHhsO9cJhQeulsOmPZsanxyTOEmpkDt945TIyg5B+2wpQg+tt+56xkyJ43WUofUGoNcU/lcyHwt2rGeSc0tFK4sQEjRi/WexswtYcYCL0mL2lqlGGA4vhTtxNYr7FtjbDl0KpmZtp/WGGT/eC4HIFI0YIFRisY1ALWEh9TZkN9rZ0CjM7kPFi3GADBnD24RdLQxafOTYwrPcJQOAXa5wBFjOh4sU8/EDniKsUoGowFEDoORzOSWd8LFDME7dtAk8YfjTjGl1GbnCAAhMUhNQc4n54DL9bIYcaotvw54P2QA2sGX47QYtcYUpaSXS+/a+KVw4Ole7mlIq3KPJN1YgpBs25pHapyS3q0zmCOQyXf9O1KwC8du0UFqn+V8ZTspsNZAVgJUbN9i9GuNPQbmFnBoNBTyU/me3CfJ7FPnMTYOTTDQ+FXI0yStx9rXeKE8s5Kva+1p+5jiN6zZxYhOO9y5DNI68NZhk5O0DmlqUmH7KQAN+7Ck3xwGZ40pRgi3jC0kfo1gYqCXYirWuss5pQ5RLtPV9ifGJFL0ZhG+XF/5nAZC1pxTgJS7l1r7FrOzmPut+2DRdWyuOcCiPROuw63jxP7EhDFt/0JGH5618FyH66vRqAaqudqCtQaxM+f7yzmXKXCw+IJfew28JD+TayjPogZG8kyGc5KCTw7Ip/YlxvMtoSdcGx5TCHba4muHWD5nHfRwwWODzWE6knhTUqgcU4xZhcw3xrA18M4hWAssfXu3ziU8ABpzyRmTf0YDhK9l3HIdPfOKMfOQgWkHNwWgv2esIU2lpF255nLckqng9xxmrzEeSevafscYknbuLKDwe2bRlDZvCUra3LV2rfWOvZ9ilBrAaSBuAZ7vWwM8ySwtBh/jbRoY5jyvnWEJwClAlWuTQ485IC9pyZpjuLaSd2pthM9IAE4Bbkin1vr+5s5OY8AxMEttXAzwJKOOMcXUYZSHS2OcGmPRCEKbk7fx38Jc5dwtYSJ2oCXjixGJXD+LKWngK4klNc8Yk9aYmtVeDjBb7UkGdUtb5oEQjlkaE4wdxJDuUswlXBMNvGJrJhlv7HzEmI52TrS1yRVK5B7EQFmeWZiypWaXA2aSEVo8RztnqfY1GgvHbYFDzvnIZeDa/MKzLtdY0pVcZ7kO2p6l+LoGLtb5y+Fv1jOYi+UklCsIvdK4dWcnkVgeLj8x7UCnwDG2OVY/kpHLfnP7tCQmDSwl0KQIwAI3izmGDMRijDHCtYhUroUG6BoTT81P+z61/7EDcCugxhh6SB+eYabAJme+FtNKjd0LGuG4ZH9aGynQk7QkQcgCrxjdS+atncHY+dCYtiVQ5QgkMSZm0Zt/R4JPivb9vCzQ0pi65I0xRp3D6CVdyz2NeYRa7YdtaDRlCTQa39f6CAWocA1TZypnPeReWm3mtPUGN0JvTAtAtAOfApcQKOSgtHflZxYg5oKc7D/FnCxGHltotKkdJovh5DIVyWwkw0wxyZy5WMwvtg8aUVvMRDs0kinm7klsz3MFp1uEHDmn30NLfuwxJqIxz1v2WDJHTQhK7VO4xpogpIGqp0sIF/jxTPmW8cizkgIdbS9ywgOsdsN1vhW0LEHDYv4WXX3tGkhAC/vVzoW2L5JXxIDNAkgpCGltxIApB4xj/CqbZv7+7//+1RszJKQYw5QdW1JcLpOyACUkREuii71rbVwMTKy5yHc0ycmSpqy11ISAGKPy7eQClSRCa61yPtf6lPSiMclwzNqhiAlN1iGwnBhiY4yNQ84/BnaSMd2yt9q7kq4toNDoX2NUmrCinevUWuXQmAWA4TwtXpGi89j5ip2DnHWStGCd7a85FymQiTF9P/bYM7ExaeAXPi/PZwyUNN6dAqyQzsJnLVrKXd9bnovtv+qNmcuANCL5mnc9E7QOes5kUxqJZLQS1FKHP7qIQVB+uMkxz7IYg5XagGce4Rz8eP28fVApfte0CMkgNEle6ze19ppkHMYwpegh1X7s+5T2Y+1paq+tPi0aC5mUX3+LMVgC4K1jkozR2ruwXTlOjQZvYbRoz2tVOSCjAYEGPJKmtLZjn6Ef7expn/sxyXmH63nLmqToOZfx+z5TdHHr2ML5WoKRBdjamoS8RuPf2nqkQFPjKbF25LjCMb3BKG/GtBjkrSAiGbLGoFPMRC6aBNWQ+UsQC6ULKdWEByDG2EMgiW2MXFSLsYdgHh7SWxmfxrjCtv1hjh046/BYzEo+L9cmNmdL0ksxBI1Yc+hQE75ihzvF7LVDZ83XWj+LcafWzVqDkB5zAMaag8bcpUDkz5nJPETmpfDc3sKEc+Yhx2KNVeM32lhSdJEaf2q/5fsx0Er1FfI7CS4afWkCRA5PiK2T5LkWT7OEl7DtXLDTcEC2o/HxcG9/A3apg2cBipywxmxyAEAyRe2dW9q5dRyx/jVAshiOJjCE4KARjFzbGNBaTEcTBjRmYBF86uDKwybnHzKi1Pg1QtcEgJCILaLPAUDJ1Cwml+rPYrYaoMsDKEEgHHeM0UsGmQsKKWEiPLeSPmPM6hY60cYQG7/1nQYS4Wfy3ykBJmdtNHqTZzfnLMpzofHRFNDJsaSe14DR4jtyLXLb1s6r1VaKZnP6tNrW6MD3p5573NnlMMYUAGmbbwGUJY3EpB/ZvmxbboDGnCyGZhF37MBq/YVMRP5b+04jTIsZa4dY7lsMhHL610BcWzPJ4FPMO7WvFsGHOSBDRhFrL1wn+ZzsB+OOMfAYSIVroO2DRePW+LTzowkOsf2waCSkKTnuGGO3zq/GxOX+SBqxfrfAJwfE5Di08cbO9i2M1qIF+bnGmC3edUv/IY1pvEVbRw0MYn3mjEfSkqRzC0ty2g75oQVwFp1Jfh+e69c98g4qFpilgCBmGrSYUuwQWSAVY2IxINCYvMXUrYOnHdSQ6aT6l2uYWtOwvRxpOmfc8rDE3rGkVjmW2Bp8bfvWYbll/62DLxm9PDiSLrV90mhak3RjYKeBcEwwzGUUKYFQrqG2HhqdWACb+tw6Fxr4hudUo3mLcXuBJbyz1kBQnvmQsVpnTFsvjUbCdddowToL1jrIfUk9pwFuzhrGzijalMKm5KXW+mj0mkPDufPU+HGMtt+AXYxZ+wHkMja58SmmJw9+7vtyXCHjSvWZ2uSQoGNMSx6YnHW0JETtsEvm5QkwBW45wGCtn3ZwwvY0wLtlPPLAWEBhAU1I6NqBtoA6ZICyzxRzTNGWxvS186IJPZ5Zh7SkMTt5wK0+fTuhEGoJnRoAWLQjwSa1Jqmzoc33FjpKAZQ2Xjlm6xk5jlxhVRNirDlpzF+j3dQ8b13H2Fz8dxqP0oDIEkBi/CKcd8jP5OeS3nNoIxy/P1f47JXXhWZMS7qMMXHJpEPGYQ0wJsXmTEpbTA0kYwxBm5PG6FNgZ21sbC0t5hNjwql1tdqMrWcMLCSzkoxRA6Nb904jaHngtXXUBCR5WLT3NHqw6FcCjjY3TWBIMdQQ3DRPxtSeWIw4B3w0IPTtafSTAslcfnErXVi0JunF2s/wrFjziq2X5AMaUw/pJja/XEDV9tUCuq8BQE1IleBm0VZOf5KONDC35uj3S+MpsXY04UKO9Q0tWWAnmXxIHNoh18BGA5TY4dI2RCMkSwKyiE6TsuU4JNDIhU8BlJRStPZuYQ456xnO91aws5iqxmi0sfj5SmK8ZRzaPkrw8e2lAO5WhqoxK1n2xY/Pr1XO3DSBxToH4dzCZyS9xkDHEg4seg6BwFqznHmGz6CvVJYPi5/E+sphmDlAE2PWGsNM0ZLWXopfhDSk0YM2V/mZpItUqSAJ2nLvc4FYm1uKdiQf8X3fAurWO1rfOXMp/uEf/oEdVDRUtQ5p7CCFRC0lL4sRaGCUc+D8+FIgYn0fAyRJKKk+YsxKfqdtYi6AW9JM6oCGa6UdrBi4aocuRXChMHFLvKEcp1z3W+gid02s/YkJSZK2U4D2NWPxgByupTbWGDOP9ZvDtL9m3F87Ho0RyjP+ewEwXEtNULDOxtcKdTEwvXWdUnO3zmkOkMpzp52zHECxACpcaynkpc6StYZhOxqf+M2Z9GBnEfXXSKoWCPnBaZOTkl8MXLTv0LZPWxT2E0o/eE9LNqsdKKsPDcw9U9IkKdmOReC5YOrnKSWnWN8xyUyOJ3ccIb3E9lV+p4GCJFrtMEiBLHUYc5l8ihZzmb08zLPZ7FWAlEzCP6utfUzISgF9jCZS667N81ZmnCNQYYxfs3e5c8sBhJyzrQEv3vM8RAKlNffUnslzpIGxp/2wT4t2NACw1s6ibbmGGshJfm0JKhoN+c9SY9V4jATTsH2Lrl73BmbMFIPTvk+94wFAbl6K0MLDfisjtgjAE6lkmNbvciNjgBXrU5u7ZOSWYCAJPNz4HCYpAVi+H2vfYs6xNq3DrhFjDPBTTE0Ct3UgYmukMf5wr8J5hgxG8zyWayLHZ52TFG3fwiRzATlGQ9aapMAj1Xc4z68FT+2c5jLqHJrVGGhqXpJeNPpPzV0T8iQ/iK1/7t5oz8m9SAGFdc782ln0qgFlbO8sGsltx89VZnHi971mF5NUrMGFBzl1eLU2cgBTY9IpQpREZkkXGoOziE22KcEitdkpkNfmpLWpAbEkZvmMb1t66Mk+Q1djq42QTrQ5+XWKrXnqkKb6yGVg4VhiDE0KIFb/MeYlz88ttK2NU36Wovmc7zFPzaQc2+sQvGNM09pva69zgC+H8WlM2AKRnDHmCFOawKrtv2TQMUDR9iBGb7EzFNJOaNmSgqQUIrQ2/ZhTybZTZ9oSDiR9yXOTor+QD1vPvn6ea8b0g5CMwGJuqcOe+l4DndQ7cmx+o6xDE1tYCbKSUHIOhdaGPBSececw8PCwyDlpB8N6JgZE2nfWIdX2I8XErD2JgYXsX1t7+UyMUeTQluUpGe6TNmZpNpdCUQyUYvQdo7cU0OXSSg7zS+1vzvxyGWNqXikNQTLCHJrI2S8JYvLsSuCKrb+cQy4gWWciZ020fZZjTIGMJlBYWCAFkpDnxWhB0rz/Xes7xq9f91QDOwka2gGXDCOHSKx3wsnLQecQfAoEw36xUF/jMKGBkTw8qTXIGacGLH78MfBOgZ08gNpeaAfPvxcTGELiSxGdtZ+3rmVsnW5hyBYD9HSijdcaq9x/PJcai6QJ/C4DpOX+a2OStKEx2JyzJBmTHJ+115JHaEwsR5C6RbDKoaVw7STNWwLsresU2x+5Dil6sBh87trFzrDkYbljSwGShhf+LIS8PWwnZ+01oUKjTwnMJq8KwS5EZg10ws5TzCnFXGOSeA7gybHKhbGARWMuMSnGAhFJ4DHmmzOf2IGJAU2KGVsArB2qcE2twyWJNwbgqYPtv9f27tY554Cf1mZ4UOVB8g5P2oGV71nnIUewiq1hDl2E+2YxJvmM1adkQnJNJKhJphZjjCHY5DA7i4eE+/G1VRfCcafATROQNdqNtaMBSwoQLKDOAR9NKJH0r+1B6szm7K9cW2sfLVqTfeT0mUVPEuw04g4rP1vMVX6eAkONOd3C4KQ0kQN2McaT07c2Zk2qsIhe2/T/DrCQEptcm5S0lzrsmjSVOhRf06d2GEPACRlbDARSgodFe0SIwinYWxB/4FGJH69p8Xv8BK+4+99UuDQ84DkAF65PCES5e5GaY+w8xujFAvaYQBiCmMboUkxNzl8DhhyGZ9GE1r8m7Glzj51ljSnH9tLq0+rDAkgNBP26W2uZc14lQOa+E1u3HLqR84mBsoU/vp8Y7bw6qEiCzQW1cKKxg6pJwhpTlgSR02aMceQwBY1AYoCR22Yu40ptoFxjjYCkcGGNUX6eM5ffM4/w3Vv3VgowMRq9ReiwgMDt+RVBpwxmI/45Xgj/8KDG3/jH6OrgsShegTF2HuQZiIFOTAjS6D1cG2udNWaLfkItRaM1a9xyb/1+Sa0nPF8xkPk9IJdizDm0FwNUbQ20/Yu1YZ09Ccbh77EzYPVlvRM7x9rYNJqSoBqugVyjnPnmAr3GR2LnwI/zzTP/+I//+Fr1wOrYYvySwPzBkQNLHVzJqHOYqyVBaaAam5cktHAz5YJp45SfWdqHRhQ580yNPQbUtxDSLXtgMc3fM58cZqS1f4tQEtKhzijA+Ee69D1RMWNUK30xXCDcF5R7LZCL/UZbXvurqur1OwtUU+cstY6SmYWAJdfDP6v9bdGk1r4cU4yhamcw7D9kopJ5WuPXmFdqnW753mL21rmw1lOuqaQzje60PmKAFwN2jSejrVxBQtsnjSdqAkw4d7/2lnBzC28K9x79SicwbU3VdY6BXYyRSILVUDYFcvKdGEhqTD01Bos5yg215hlulDwM1nwtaUsbaw6Dt4jKYhghkf2eeUkhQGNucn+tZ2Lv5qyBtvax926hO7mOXX8iGomapmVtzvfDf7Pl0hkxNdrt+55KKqisZq/aUghEnhnIwxujrdh3MZqyaD92xmLjSo1DMn8NnCxBNMaILeadA2Q5NGudl3BtU2faGksMlOQ+aOdZ7oe1d7Hx+THEwFkbvzz/fizWnCSvzN0f+ZzGd8I9+pp9eR0b7uxC5qAx1xjzkO/ecpCtvrQFtQ5KzqHOIboY404xiJwxWAz7VsZsrY1FbJZkKolXA0ZVOgqqU1vfa597aSwnMFsKNtb6hv3I9c0R1GS7l8uFLpfeAV1R/qbbyXr5288DaRPPDP1As7r6jdcvxhjeQUpGm0OnOUwkBFWNmafoWVtLr7mGbcvnYozKv2cxUY3Za2cyBiwh78ldJ4vRp/bC+l7yKY2Za2c+BCNtrWL7mALj2D6l1snTbLj/1pys/dfWSuNX2jit9QzfD3mZRgMq2EnGGDYYY5ra4UodKLmhkgC0sYRMMEVsYf8xws0FG40ByAW3CEcDuhQTShFhyBzkQZHfWb+nGJAFGDGilsSGNoZhoOv1wvdgs1ntrIHKT0zQ8mnectfFoklrL8bL4O7r+P6tzs4V69sDUALIeM2uV+r6M9U15gonFx0mY/O9dZ4a87DAIvw8RpvyDEtACvc6JaBYDDd2/kK6jgkv2hxiAGDxA8/Y/buyDWvdYv2nwE8DjlzepQkOIV9J0VAKJC0envNeuHcWMFl8S+MhsWc1gJM8j9/3Zky50eHDqcMhiSdGwKm25EZrG6YRV0xashirdVhvJdAQNFJCgRzL1/SVImLr+3Bs4RpKpvvfOabreKXLOFBVlTSO8Gy8Eu61cn/8WLxkGWpGFqOO7YE8NGgPQAWAKouSRnhhVl/yWqaEId+XPz9uXrgjGanvB9YS5cHTmJnsx9or2ZbFuFPj9utgvR8bc7juMUZmCRz+3KXGqAGB5B/h2bPOYWquOYAvgVdbg3C+UvjQBBsJTPLcfe05DMFIzl3bL4s/WqBmzd0601o71npKkLSEHNlmDgC/gp12iGIgkfoudog0wNOev/UwpEDW2uhcoLRAVpM6LOalCQZyo0IGGrYj24xtcIwJpggjxQC18VrMcRwvrNXNZg7gnAaEOy1oPLpvlMacfJ9fkn1P/iKvHXvFzIUOxOjzzWEdrzReLlTVFQ2XnseGP3JPY7QVap0hU7tcoNESa3jamLT99J/FmKNFr5I+Y+3nCBsxEIidhZCJp86WPJM5AJdqU4JIbK4pWo8BgbU+4V5r4CzPSmyd5VpqTD4FkvJ72Z/Wf4xHhHuWMx4pkIRrmgJOjbfG9lc7N6+fSQcVyVzlxGJMPOcA3QJgFqpbjDW37dznNEkxXMxbJVTtYGntpRj1rZJYal+swxnOD894z8Nw/cNnvBnvC4Hi25EuY0/VrBZgp9yJXXHf1dMVHpDlW3d+bmkcv1S2IMS8OXso+oMGiV9fTYmJSXsaQH8VgLiABupBGWN7C5g6cMCBZeSe5F2k777rOga7MFY1xeBT+yW/x9hkcLWkK4vBfA0tfQ1ApOYkBRz8rq2Z1k4O6GhnOTWm1Pcp0LBAJBTcJFj4tbVAIAaekq5iQGGtY2rOko5y9sMCR42OrGc1HNKA1u+zHBevRQzswhdSAGF9L5E21o6cfE6fFkFpoKxtlM7EfpvmKXbAU+PMJaCwDwn0MYLxDP8L8Hxh1rmMSR6u8D18B40Mn/lAa7mWHgzBoMLyNuywMXY0K51mdx1H+CtSEZTA8X31XccaILQsgATawXfsFTm5+DMDhFfkdaTT8cjjatuWrteSyhJM/0rlbEZ1PUNn/DsV013aG4Imul5GBkk4k4zjwNBZlhWbMv36+7GhH94Dh6lUt81ryEE4X3nYcF+JH0u780PSaEij7Rw6tJh/ig7lnscAMwTYVH/ye/+uXyvJ4FPthcCVelYKcrHfcwWC3DNlrXcOCFl8LbaHFvhavCM2vnCNU32mAE+uecivcsAzfD537TVh4RXschg2M57ii5ko553YYQ6/0w6ERO5wA3LHoR1YKQF9AYl0LsOQmWntyO9ThzE2Pq2vcKxveHewLzEiDtdUG79zHnnrQQKXejB0y5Mw3Bd//8X3cpxdBFqXM+dx2Q2ApovZ5v8DQGENoGEVVcVA1Xc9DcOFFou5i+9mt3/QnTNdlrOSuuOeuq6n8TpS086pqhqEgbOGA9CEN2Xd1E4/K0q+j/NA7ekWfeLzoprRZYCGV3Jfp9OJmvmCgRfzAWBhPjx/3EEy8A081lnV8HLHgAHrB7CTP1KgSYFRbF+1Wo7a+bHoRxtb6v0YbVuMVwJbLsCkGK4lLMgzojHaXAZ663lLgYD/XoJf+Hs4LwlaueO29sm3l7OPMVrIXReLn1sV16310z6Xa6H2Bc0uBlop6U5umHVowj5km9ompg5+CmjDPiTKy3c1opGfxfoL27fakofa/y5BW5PCJFOMS2ow7yGzhwMHPOv/yD14MyaCk4Z/HsDk7q7cndtvXeZfx8QvOWb/SgsMCHC/LxgcxstIA34HAF6u1HdHapo5XfD50NHYd1Q2DVV168BnVjrnjrahYdLwSg7WnjGgDeeO9tsdzdo5tfM5zxbB3+MVWpTzhjydz7RYLKmqZ3Q+wTOyfeMYAxMoQLGqAVYjwRtz1rQ0dGceU93MWcsbuiPV7ZzB0+8z5tr3JwZk364lQAGEvJbqASlG/9ZBtpi0TGKQEq5yGEXq7N0CjDng+jVjvnWMIZ+KMWft3FuMXjvDt4xL8qVcQA/HkwN4muARG7u2HxZQaZ/H1islQMk1uLV9S3jiOf3TP/0TC7/hQZYdaOCQ2lQpkeD31MZIxp+SGCwA0qQhtKUBdwzoQpAJicNaUGtNJPDGnpPCQ+qgvW0LgAPtxmlSMO0VBUxyTiNy44C25VzhtbkD3PoeJkSniaB/7z3pxuIyhjDweICbNDVubwT0XFkbOh12VMGkCJPfOFJ1Gejx08/Un860uLvnuzmazWgsCqqqmuaTNtXUDR1PRwajmk2UV26nLIhOpyOdu4Ga+ZwWqyUDG+LaWMMDWJYFa1zn84m645HKy8hA2izXDIhfAHmkyzBQ3bQMdHzfN6tp6B3YtfOVW4eCqGowBvcm5og1Avjh3+fzkc2u1cyZNf0z4b54E3AIdn5tJY1rtOGFDY3Jhef2ljZT51djOjGBT3v+lhyhFm9I8QzJtCWAWGNOnSt59jWeovEr2W4KOGLzC7/TACvGV6x2Qxr1beJvjcYkPWlrEs43taYWTfn+tbMjxyD39xY6fgW7HAYsGb7cAIsgtPfkIdcYhSSmcHPCvlIEkwIhv8gWQYULfsuBt+YY26Dcw6214RxI4DABRw7n8fiFAAFB7r5MdVaEMEIjgwkAqwHIXBwgVG3zCmxTNkiGS4AqXZ1XJQAAP6yZlc4sWbF58sz5JS/XC+0/faYDtKmmpXrRUH/uqW0aqqsZjUNPM4x5VrOGBXA8dSda3r+nqppTf9jz3dpwHRkYl8sl9f2ZiGY0mznzKEyKGNelO9Juv6dZVbNJdHN/R1Vdv6b08lWM8U7TNAQzY1E6Eyo0uys0u8WS+u5EdbNk4eBVWLi49S1m1bSOV+q6A69XQRAQvgCepyfv2OPvICVoWfQQ0qN2FmTsYUxYvIUp+GdzgUMCTk5fuQKgbCv3vdhZDucXEy7kc1rfKd5jgV+M390KGpI/yfedgOYcqTT+Jc2IsTnljC3nGT/mGChLcI2BZQ6vZbCLgdYtICgXU5Nq5KBygUQCqf89RWwpUE2N0ToMkmi0cXwtcOWMKXzGM1P05/98OahOqwPgsHGTM4M4zc7dgfk72IIuQ0fH456WyxU7aYzQmIaBxgLpsxrnKOI2mcHl2gFs3O8AOP4MqbZghjwd6VIWdD4daTyfWHt6enqmarGm+aKF7keLdkEXmDWHnsGxpJFmRUX1YkGzekZ9f6HFfM7eksOFWPO79Acqq5r7HIYrLTb3/OwF93RlSefjkQ77PTWrJa1Wa/43NC+YNEPQwVjxO+71YI7E/RwEhL470zh0VNQzHkvJGptjFMwwEEZRVs5JBv/hHvLaM2DO29WbEANPI3yPScQassaIcsBBApCWg1XSeor+5PcSLH0fGmPWAPHW/jy/yGWOGn/RxhGug3aWQqHv1gh5AAAgAElEQVQ5bNMCd23PtGfDdZICTfh76nzL8eXQh9W3n18IdpYgEBtzCmjk3ue0ZT3zNfO3cARt+fZeNbtcMNEkgxCBQ+knBpTWgt8Krhax+slb47UWVHs+h9hyn7EYgsZ4/Bzsw4G7sfENwLl2JoCbTG9IgQUUghnvMnkavvGYLBD/dqXz+UxNU09a2/gayIY2wcwbaEcAtEtPp+OJPSo5RGAc6XjY0jjCEaSg82FLVIy0Xq2ou1zofDzR/nik2XIJXxEGlmvX0bA/MPC2ywW163e03z7RDI4lqxVdh4FKDgVwXpUIC0B/Qz9Su1xTXdVUNQ2Vs4rGC7SxC5tEYeKcrzc0x13e5UKH3Qtd4OwyXxAHO8Bsij+IgaORmqphDbas4PFJbLocoFEul1TNHXiFkvGrN6qvjMBaH+4eBwZl3DtKcAjNmNpeWjRn0UoYYP96kJW0NCGN59J1DABTTFo7AykAlO/452MgFWszNUZtTWJgbp1rCwB/7xpYY5HAEDJ3C3hDvmyBVdhOil9LIUIKVxLQ5fdSg5RzlWsaA70cwJbClAp2GgHGJCgJcOFAtAXPPXi+T9m+lEBjqB5jJOGcwr5ygeuW53IPvVy7UDLx9dbQr3MccXFnLkD7S921cM4AOmAewAHB3eNw4TsuMGCvaQxDz5pRu2hpuBIzbecqD5Ngzw4jx/Npch4BMg503B6omTewIiI4jo7HIxVVTcU4UHfYs1a438GJpKV2fUdFM6MG8WxXOJ4s6Lg/06nrYHSkYhhoUTU0mxXUX3partZUXK70vNuyxjeva+rRdrtg02RblVT0MFuWVMHceBowebrOSlrc3VFVOtC9Dj29PD25MIfJaQfmRjiVcPzfpXfa2aSh8TMA7v2WmllNzWJNuLTzzims3aISwsyt+RfNGOs5siNKizFOdfDcYSMGQgB8SlAMBTfrvLl9B2a7PZd0GzIQyRDCcySfy6VlPwcZ12eBVjgn32cM8CXD097XzlIIkto6avOTIJHzngZGX7uWOWuuMfwUoHt+GAO7sG+NZlJzkuAbAyoNH6z9sNYk1p+2jxI7eG9hxtTAw2+8JglpDfnnY5qL3wSNqOTGWIxBOwzhWOW45VhTQJtDSFablvR1C9HF18Gb01yeSXgLhmvqxuXuz3xpGmhE+DcDHJvhJscUH4wNBw/cd0HbOXfUDT2tNxvWTjjAexipaCp2DkGfSPt1PhypG0aaLxvqDzs2/c3XawcUz08MJOwXCQ/I4krllWh1f0en5xc6744MnhX64Lg23Nd19PCf/0mn3QstN2tur2qXtPn4DZ12O9rv9/TtX/wlbdZr9s5E3snTCabPkTbv3/EdIO7bymZOq43TCrvTidsD2vTXkqrlipYIZeAidZOwMPYMmAXBY7NzWhzuIWGirBvWBp25FA4pMIe4WD58hiB56XAy9B1rocT7grUCII0sYJS4TwwiOiTTTNElvndm2Atrsz7m3aIXjSmHjCRX+MphyCpjmSYbk85TbUu+lAInizek5i3bDdcU/w7HofEHS8CIjUebm1wPyXu/Zi21d7S9j83rawDIoi/rftDa2xwQjdHRG578z//8z7+5s4sRb853WucS3TUClAsUMoAcEA37kFKsZCa3gFoM3DWC1oSHWw6ERXhguF9s7/7uzY3uS5/OEYWZIWLEuhP1lwEuK5ynEaCAeyYAILwd8RxK0oCJw0Uf5j2OC4NG1i643a47Ujn0dNptqRsLahYNEUyjxxP1w8k5luCOrjtQd+nYVHq5IGzhSk2DGDZocAWV8yWV9YL2pyNtPn5H82ZOh+cHms8Kenp6pF9//ZkWbcXjm1VzqjFGaEzDQJv1Cu6SNH//LZ37nvoTxlizYwinIisKev/hA5VjwWEPcEwB4HXjSIu7DQP4zCdqnjwpu9PerRvNuFArTJ/H3XYKMncep7jTq2uXYYXruI7O0xQ/CGb/QlcQRK506Qeqmrl7hl1iccc3c1qv2yj1Xi8llI1IpH0daVZOsYPikMXOl8UMJFMPBacYGGrCmyXQyXGlGHYK9P1cYkJ4DuilgPa/43t55rU2Y3woBu65c5Ttp9b/t8JzyFskr9FXyRpbbD2076SQEXr3vgExcabkd35OBcAutbExAswlTuswxiQc2bYl6cnJWWDzNQwhtTYWEIaf+8XOBVj9ORe7BpOay93owgI80Lng7Qvfbbl7tZH685G1iWa5cqY8cHQ3GAZNaHrF9crekP1wYfd9tNEuVzR0A9XwcryOtH95YOC8FAW1i4aq3ZaeP//CZtTjdkcvz59pt9vS2A00cmqsglowfKeIMlgguTJi2hbrO2pWa5qzprWmx5/+i3794QcqYaq8nKk7nen+bk3b7YF2+wO9+/ieTYS4h2vna3r3/V/Scjmn54dfCTHg46Wk+2++p9P+heaLNc3mc6pnFZ33BzoPZ/bsXC6WVCAkgiMdCkJoAwB59/JM9XzOwe/z+ZLqqqDt0xMtNx84TyZrUnBiqWs2+bpq5S7eDoHn8AKFaXNaVP6Lg9MBbGXF93+XvnPm4kkgYQ20dJUQ/D7HwANtstfrlN1Fo0eN3q3nQrCIPWNJ1OE7sXP2ymCMEheyfQ14LXDAu1ZYg3bGUyZXa045Z//tGfTH620ISowx5/QRrqXFyGU7UlhJCeXWOG4B1RQv1MDb2mPP13L6156R+8J9xzS7L4zU3pIQkMLJ3HIALelD20C/8eHYUiCSM5aYJJvaxBgDsiTeGHGFB9ZvmnMz51kHGU5cIACb5YaexuHsMkYiez9b01xaLmgWfF+Hux4EGAAUkSqLiM6HHYMotJG2nXOIQNss2Gx5ePlMh+0LzVdrGs9Huhz3NO4f6PGXn2h/OLLTyQu0QWhF9+/4fqs/dfDymBxiSr7fAwADXNbLJTXzmhbNnJp6wc4iDw+PtJ/yR0ITw53cpTuzR+YAkOgvDE7ffPcd4ebtPTS7/ZYOhx2bSRerDa2WczqOAL3vaD5zgLPfH1ibmq+WfCcHjchpxQNbGqElAtDWmzUNpylVGCFej2hx/42LsUPKMQgNcKbpB6oXLTvpMKhNwfJ8b8helk4ChlaMO0+0g3WFww//TAKGMxnjTvRLXJ7ObF24w5eQDlRO//KkdtbQP/5IN3Pr2bBfDXy0c2mdBUuD88/7tiTD0/hHCkByGb51LkMeIpmqtn45jNfiQeFcYv+O8QlrPVK8JcbTtLHodPglBjs1l1vALDV2ra2QhnKFhFBQUDW7lLaWAx65QKkdMrno4YGJtSsXUAMN631Luk5JFlYfGuGkADX8PtzYN7XSgoaRsgr3SZyCi13bncYwIIB7Su+F7+FQwbA4eWmCcfN8i4IO2y3BRLa8u+PvcU+HVmaXMx2eHul6OVPRnWj/9EgPv/5En58f6Ni5O8NqMee7OtxJtY0L+n7ZHqcQBGQlubBZD1ob7syuCMAuXJ7Irr/QuYcWueZsJ7jv6rqB4+Ewj8VySfUcgFBScS1pAdPpOHA2lu585hRfm80da1twvlnevafVcskhE5AKuvFKy/t7WsOjcnROOXinauGcAq0LJtueyqvzUMXgcccHJ5r1esPPwQQKLQ3geT7jLg93dXD2qehyBYAiLtD9zanDELoAoQOCCZ4NUoR9oS84siD9WK3mGQ3PHjvQcHJrdwcYE6puEf5CwJJtakASMgwNIDV+EWsn1r82Hqt9yYessyrPnfZeivnGmKts3wJ2yXtU7UMxycX4sQayFpBZwkuKL2n7r611bCxS6JFt4t1cUJfzS43/9XlpxowB2S0gGCPokLBkfzHCDCWs1FjksylQjUlv2mLK/r9mA6w5hGN12TqctsY/nIFrZI1j7HvkM+E0XEinBRd7AIy7Y3JmMgeUnOKYX2dT5wSAMGNeOOh7pEUDYLnQ5Xyg/ukzDfsnenl6pN12T88vT3TsjqwJ4g4N0Ip3mnlLNerBuUJ1NKBuXYN8lrgPHPiODM8BAPDODNlNxuJV4xzGKx2PHTXzJW13u9eA9M1mRSXMp4cDLTf3VDULqhEaMJzofO5csueqoqoEMK1p2dYcLg+vz8W8pXndcBoxzpyCtGQFUT8WbKqEIw4A/XLp6FpWNF9uqKALDYc9Z20pEFc3IGfmhc2mfM9ZzejcDzSHttl37q5z8oZcLlZUTGnVOBPo5C0Jky0LGHwn+KUaA/YC2HpGQH0LE6jLHyoz/LtwBed1GSYB8LQY5sKUjFieL8lYUswh1p4mLFpMLqRv/ww+85qnFAhjgKIJjxZYhIw11keMJ1jfadqFNn+/5hrAaeuSEqpz10YKI7l77fsP98kDUEqYCenLAixt/NpaWsJUzvrIZ+S+/EazywGRHMnslna0A6QRqQYofqFlItwccNMOdWxRNUHAL+gtWQg0gvRtT7nbpsDtnh/1Xpd+rpxP0icn5pyRznwGrsipvQLpkM1gk6v6AIC8IEVWzUy538Or8kzD5UrF0FM9HOj08CN9+unPtD/saXc60csBziX4ce3Ak9K7vfPf4zCBp4u5QyBd37n8YdAooWVy4uTSJVW+sPaGPJi4AwPTH+hCMzqeTpytBXdgm82G1ouGPv36K/UXou//6q+oLK708vDA3584sXJDVVXQ3WbN3pdwLgHQsVMLTLF1TfPFnKqyYTMozKJ8VwfQxb1hu+B0YtUM4DPSfnegoaioWSy5r/58pvEM8+bA6c6wptBIR8TlsUnSBeU3MJXCVFmWdOqQpm2642twF+iLEBHfF/ocoqzZThUeOObwVW9ztfXwu6//JzUOySjDs+NpKHb2LA0mJuTGmJK8O9MAKByjBQwhOPjnJaMO381h4rKvlED6/zcI5QgF2jrIz/z6hGAU8q2QDjR+pgGS1a//PBx7jEfK52L7lANgIZBq6+B5aUijVp8MdjEmrgFCSsrIBbrcwyknoi2A036+XPpbGyrfteYiFyxFQDmHL9ysNwdrym7yWkINd3AoT8PghbsauMe7uQ3nE3PNGQKqoTlNIQLMjKcMHVwowCW54v+Q9grg5sydzsTW9QOdho4W7ZLq4UyHh5/p6af/oB//40+c0qu/di7QfMQtIOdvdndICPYuZ/Bf5L5xB8dhDperK41ToXIAtD0HCD2n8apoLJGv0uWUhOu82x94aza03SIVWMuB6vgdGuNmvaCHXz9TP4z0x7/+S+pPezocTux9ibtLAGczK5z3Y1nSatFyrB8D0LzhmMEWgHohztE5R5wfALBF23fOWacB4FY0axZslly8/8Cmx2uBfJ0VzeqadvsTrzmcUbCo87amkpNHXycnFHiG7mm1WNHi/Ufq4fSDskFFSVVT04yfZfbkYv/gsTlVUkBGGBZkeK+dMwye4fVRCDMGdP7xkE5zaDL2jAWAMaEzdm5yz14MELXzGmOwGi/SeIMG0reCqxybNq6cPZEAk+I9FhhKfuPnmAIuuWYSlFLvWzxV618Dqxh9pdqWNPumTwvsvgbkwgOnEXbqIIR9alJW2KZfcK3NGBjHQFCbc670wewsUWZHHmIwPXe/AyVgupNhDcDFvrG2yrm+nPckg1WJu6CprAzcLToUO3X3YJPz46vtG/Ft8AZEyi6YH+umoRH5JKuCZsgacnik4fmBfv35B3p8fqLPDw+0PXfsmckgMpXccZlXLlQ3uJeC/wkcXJyTS101Lh6P82K69FkAWDhpABSRQcWl1ippBGOfgNYBnltxAAni5nCPde46dhpZLWt6/PzC6/Dx+++pO245Xg8mU5hbMTbc3WGc0BD3u47qeUvtvKVlU3F8HxxjADjLecWmSdzbwZSKSAVopZyKrJxRPZsx2K3u3rNGhfI+AL26WtLy/TfQaWmAubYg6g4HNo2iKgIawnMY4/7lkdqyouX9O66SgLtF9p7leEjc6TkzMuYIwOMyQtiP1zqB8LLF+rwtahvSeUifMi+mp78Y7VvCoMboY/Tsz2YOaITMTLaZKxRLINdARZu/Na9wHDlzCdtO8QONB4Sf5QC5pqVo7abaSo1VgqHkrzFgyeF1Gh6EbeaCZuo5uV7hvMIxFP/yL/+ixtlpCxkSpwUy1gZILc4aoLyLsN6zpM7YYc89JNbhsiRrSVQWIeA5zM+DHJ7jDCg+VyXgasq4EdZfQ9ormNyAinW7mMDDaTcF53dsmOGyyRJ12+CNeekZDGBWg3bBuSuPeyrw2bCnw+ef6OGXH+jzwyfaHTrawk1+cDFk0DIQsO0ydTjAxRjm84ZqeFwC7DjuCyhdc/Jo9vqEibNEjk2kMJuxVgpNhzU7gCvXf6s45g8OKtCuMO7lcsFLDm0Qahvu+mBKPJ1czN79x4/U7bcu+wvyTF6vtFotuMwPmP55JHYoeXe3phL3jsj6QnAumXHcXlsSl/oheKdCW560ZD4Uk+aKfWDzKu4+EXaAVGIlTKrvOTwB8YHVckkLpDKramqW91S1uK+D88jImV8OT080o5LWH79hr1L2ir2iHl7P64d7VtT2Y+iHSZW1wJHvAqFF4q7TFY5FhhZHhW/p3H3m7mGDqhNBgt9bhDntrITMXxM4NW0lZJKx86fxhhjDtqT03DN+C0CEZ9gCYfmM1EByx5X7nNVfDPw1gPfr4PmPBga+zVyg1eaQAtfY9xoPtcYZ0oy8PtLA9FVgDMHOkkpSmyMPhRYDY4FW2LZ20KzDJaWG2IHTJFrJSOQcrXf8e7I/bSM1iY41NPby+5IU+MtzU+05DjNAcLQzPXanA2scM9R363tquWAogKJnzQqAhmTN8Fos4RBydo4cAKCqqTjcoD8+0+X5gQ5Pn+nh80+0h/v+8UQv+yOQgE7QEDl2z3lqwuCGPJMwYuIWib09UcV7KqcDbuyqkpfsTQltkJ1ors5cN8DDc7Fw5sxrwRoUgAyaDXwyrohXg4PK6czgdnd/91pmpB9cYDvu8Mq64uKsx92eht6B3WLZ0KIupwDumh1eEODN1Qh8wmuYSLFmxZW9JKti5hKbuOAM1kq95uX3HmuOfcEfrCecbioID9WM5osVlVXLnqorOM3Ml5zPs15vqFndUVnP6bDfUY+9QvD7csmmWU/T8OjEPR0C5PE95+SsSs4Qs1wtnabIa+o8O53a6xDPt+FShTntvix+Www2dZYs8JBn02Jk8nxaDEpjOHJsKcZ4K2imeJTGH1LaidWmJdyG65MznhQP0jQaCVw5gnZsnyzA1oSmsB0ppGhjteggJSRo34fztuhQE1jCcb3e2VnMXgMV7VDdurlSepKEYklX1oFOjVMSu0aYsc/C92+V8PyCg1kBvLxL+m8OfFFyxhMACjs0wHw4OPCBRyACu7nsTn9iRgwgOfdnamaNy9IPrfF0pCOn25pTCdeP7kiz7kzbh0/06y8/0uPuM2dBwf1XSSW7/wOYOBZtBlBCHszzFEeGizrijCLQNDnpNIBi8hDFHSGcRMCYu97d0QH4nHYOR42KXraI/Zu5+0QEuHPGE1f13FUTKDkmDs4li+XCldm5IN0XwhEGalZzQsmDDo4ss5FWcELB9xAEipKW+L1yHqEoKeTToRXlSE1TORCEpgmYQ9YXvmtzc4Fp0TuIYJ3xLjQwBvupkgPWGOBU19D8oK1hzg1t3n+gdrnhZNTzdsNgSHVD0AlhOsackRQanqQwG8NkeS1n1NZzBml4rmIPt88PtLm7o/lyzSZcCBmsrWPcEBCm+D1XOcHZfZ1W99bc6en/zeEWAd0a2GlApzGNsH0p8IW/a+OQjFF7Jjy/FhDGBNAUwGrf54xLe+YWoNYE3v8ukM3luRowyT28Fbxk3xrYxdbX9x9qZjnA7fmwHH9sTV/B04ceaOCSkvgsQNI6lmisDTZ3874GGFMgKcHSkmysRU0RC96DdA8QgHbD8WD881r5lIYzcj6euAoAgwu0KOS2BJOdni7HK223n+kyFLS437B2MB4ODDI1l9npCQXCqT9Tt3uh3aef6PPnHznF1nkqNYMCAXA4AQPtzx07RnQX3HEhmwq0BhdICpMmxo37QKTfch6IBc1aMH3kdEaAdEENnDI5sXTLfRw6mDGJysuV9ueRzoMrJguQg8mV49S4llzFbaLaAkyHq8WaC7my6wo0RbrSYuEqLUCDhFY3HM+03e+pvbujzWpF87pkMyE77UyrCQ/Lorw6rQymUaT64psylBBymhpQ3NeX83Zhh5VwIHHV1V2SbViGsQYVPz9D0u1Zyd6gTdVyLs662dAF7XJqMaREq6hul5zNhYqK7xD35zNVtQvch6aL+Dw4zLxsnzkJ9/279y60o3PljuarlbuHnbxZsQ8wy2LdXGHd38bdhedRo195BpKScHAHnWrPArBbGbsGyJ5XWNqDxVTD9+S/LV6j9SH5XEozuWWdcxm8BS7h+7F10N5PCRgWSKb4tDYnvKOFnFhCiu/7lrWW9Izfwzm83tndkn5HAkMOIYUEI0E09yDFAClUc0MgtTYm9xDGnstp43VubDpDkLArbvqaydcNFlyOXp5faLHeuFACaCEAn6mOHEv27I15ZuZdNi01KJLadaxpXQ8vdDhuWfMbdk80nF5o+7KlI0APNdpgljzDNIiUYihtU/P9FWtIk4cgQgZwXwcNCVrXuTsTbhQBwPCKBEBi6AAp9p25Ei1XqDEHBxVnlqzh4VjDcAptq2THD8TTPe9O1HU9zSbw9BrWYjGnw+FInx+eaLVesaaGnwYFXeEEg9py0HihndUNPb4cqFnU9P37lUthNmliDUyPI+LnLlxd3F01FhwWwPdw0EYxRjbKunAOaKUYj0uUjbu1kcEb+8PFXPE3hyYgFZu7S+O5wzxc1VQiwTTuA8uSU6Atv/lLWrz7QKfjkUMg5pt7usCzs3PpzpymdqV2vnx16lmsl5ylBuPA2Ov5gtqF+x6erxxDyc4+7q7XaZ2uSnqKtmPPaGcpJvCGzEcKmznnTRurBLYYQ04x2HAMGtOLAZ8FsJbAmzOW2DM5fAPvpzSjWB8StLU9u2UeFvCFc0nRiO9PApk2DgmYGsbcCsYMdhbCawClAZ0crNzMnIOpEaPWrlwwa6FuPejWHGJEYoF22BbrbbhT46rfZza9MYBND/l7suPzC5V1yx6FPgMHHC2gJbBExEz5St3pyEVMoRkO+x3RcGTT5eOnX2hEkdKmoYef/oNrw3GezClxMQKhMRbE1BEY8FRZHHNgjQl13OB4AicVpLmCSW7KBoI2ustIp94FOsPln8d4LWi9bOh4PNN8sWTNCSCJ7C1I1QWgZC/EWU1IunI8u7p0uI9j8wV7KjqNF6BbzgpaVK5mHfoBPEGDQkHZ6zij5QaOLNCI4GKCOnmovwdNEYAD8+eFTYFtjTuxkq6Xge/suHo6e7w6MyrAzzneILWYK6wKgIO23MOEfHVldNpF7foqnBaINcd/0EwRbI5RILic79DKgppqSe8+fKRijrVA/xda3N1TMV/zfSeqnzNwwQmJ84vVVCH/KGIdzz2HXFyQsLtFwVqoy+NUmR004UI1nPnybRC6ZIw5tJ8LdhZDtKR3DXQ0hngL87XAKMV3NAZpfWaBpWeocg7h8xYw5WglbzQPxZtbAm4OUOTyyFywk/MI6UsDJQm0sTUP1062pbUT4/faWMLno3d2scWwDtTXSH3hO7cA7K0a4ZuJKzF54aZoY4otpkWUQBikpoIaxD4Pk+MBm/LgRg8QOeypmk8mLs5wMtCIem21k+B9AmfEcxVwm28WVB1PtP38A316+EwFm88a6vef6Lrf0dPLMwdej8OVgYUzo3DoASp+A9hcDB8AAEDF0XioLj4MdOldOARyPjIhcnIUJNrE1VdBHcyLDN6O+QIEoLG5f1f8PLw2GULg5QEQ4SKsFWstCCB38WS4q0NqsYGKKzSYK98jAoMBJIfDmRZrVDJHnB7u+Vw6NFwRQruCQwx7fnLB1TOX4EECaMTBwREE4IF8ocA0hBa0CKRHgDjSkc1QBb1zTj8VQg+g5bm7wiuEEc5sQnQ6dgxYdT2j1XLFd6JYPx4H/nAWlalk0nTHV9KM1qs7joOs1+/oWhS02mxwg+lMnCiOi8BzjGm5oT1yaVYz9py9v3/PwhDWC4m0sUYQOBwturJCTENwxClc1Xjeu8n8KplQCvRCYS11lvyzUmvK0VIs4fc3ZqbgTHommAK0nP6tc60BfgzcU+upMW5rfJK/pBh1CGDhuFPvWdqhBoi5bcU0KqsNSzHQ+GYMAGP7bfX9KrBIzS4FcKnF0whLSk1SUgv7DCUpKTGFUo1cvBwpxSJWTVqSoK31Fy6uJc3gToxNYxxs7e7JoDZw5e+mncyQI7WotQbPS5j6mCGClY3sRs8mLGggI7KflHR++EyPDw80LFuq1itqdju67j7TL7/+J+1fdqw9oDDq9eLyZI6oxcYmQaeZdQCCCcSQVQUOG3gO2gni9ji7B9z/oXWMU1YWmP+gEbK50gWUD+OFjl1HhyPYLxw5KvaALAvnPIPf3b3YlV3/wdSd1+GMkywDOGGKPB339Pz5kQoka+aq6SN7ni7nCKlw7QAg8P4cVRdwTwkh4XymbkCuyhkt4HUKR5XuxBeSXJ8Al4nQN4eO7+8wHwAlO6dAq6rhKHPh+0F8PyBMA2bDAmWMagak43Gg3bHj/UDCaZhax+vAd51cHmmq6oCMMPgAQgfMpVjTzYePtNzcucD62ZzDRmokwF5saIBpuT/QYnVP8/Ud9ccThz5wFQYAKAQHrFNZ0vl8ZE17NmumcA+3V+iHQzGgYCKTzpQSztOqv5qQZ1aj7VsYaI7mYLWnaWnauZSMSwKzBdQphp3DJzR+JN/Txqc9owkglsaiKQqxsYRAoQkr8nvJP2Ogcss65SgBIS5Ivq4Buda/FLSksKTx8Td4BLDTwMcCtRzpJhxo6vkYaElC0aQ8a+FiUpslAWuLGQK17yuXEAAaMFk5hwj388WEN3IIwWG/p1mLfJKAEUQBNMycXQt+fI4AACAASURBVOVveDHWnH/ytHvmO7/T4yO9HPdUffuRvl0u6Pzn/6Cff/gTvewe6QyzJQPqyD4X3sFl5Bpvo0saDSWtKGl72HMMG+7dfGVvzpCCvI2IC4MTBeAWFRHgWFLPXJtXuOzDWcLVecPvw7XkOyYAOhxAAKpc6BRAxw6dTgtkx4wpwBpmRJcbcqTHx2f6+ecHdojBfGG6ffcOOStxlXlhjXOxQLaRgr022VQKbQjhCQgqv2ItoWEO7IhDxUhtXXIGFbwDsIGZczkBCV+ZcpgEyv6MNLsiv+gMiV/Y9Mrep2zjdKACRxPkxjzuTrSc1+yQA6mhaWtew2FwBWrnc18KaMrkQ+5+bvn+e67Yjhyg42VG6w/fUTVvaffywqDHJYhQKgjpyto5DacT3xW27ZLHceV7O9c2a9lcemjgdcFYeY25/NLK3S9OBXq1cxiTvLXzFWNkuVrVG4YTFHWN8QmLeWsgFzvrGuhq445pnyEzlvwsJvzHhOiQl8QEa2398XyuF2MOgIY8zvcXKh0aqGoApa2rfDf1jOSxlmAQ48GSj79ixL/+679yULlk6nKDY9JgSMwpoIuBH8bhg8rlYuZoctYhj0k0ucClba72ru/LBY4jzMC5j+MHBMoejsjUP0MJnS3njHQpsKBFuRwoh5cXZrC4jyrHno6Pn1gLwH3O/tzTZrWgutvR9oc/00+ffqYD7ryQRuw14wpxfkgOROdwANzDAWyc+zprcqg6cO4YWKC1QFNBZpCyvDIDBxBBgytQFQCxe2PHThfs2g/Xd8wBd4+cHcWBJDTIku8DiRkx3PTh9NGhzM+A2y4HgCh74+4MR9aUTocTfXp85sTPAGLUsFvMa+qOZ9q9HGi+WnDuS/aOnDRemHbhwMLryrXnYLYceT3hus/VCZoZzWvEMyIJdMNOILwn0GA5D2dLV8ThcQEIhKE7U7PLtIL5uaw00NnaeUnDbE6n7kKn7YGoHOl+veDaegDK7tSxxlwzmAOoap4r2m/nd7S5f0/XsqD56n7SKlvqq4ba+3fUb7fUwuGondP6/j31Rcmp0wDiWFgXsD+j5Wrt6uDB2eiwY/BEH8f93sU81g2vn89d6s+15XymndUcINBAUTKpGE/I4TevDCq4x7oFXDWQu/Wsy/5iwJbqT76bYuIav7MEDw2MLPCWQdjWXoR9WfPWPo+N0do/TSgI90rj3yl+LMfBbYSaXQhoFiiFn8c2xD8ntUY5cGshU+AqD0NKg7QOqLVoMQkydWigecAdnpMyTz/ehdx9Bq/KIxcnhakL9d9gTkQc1whHkemeBt54137PlQlOL0+cuQSS/GX/QLvPv9D2cKQzx3S5pMQujg9muwv14+Du0q4FdfBv4erfV3Ztx8+ibbkeHe7u4ALvgqzhmg9A4NXl+DL23ryO1INY2IvRgfbsWlCLtGWsILn+Ef/FFRnYBIecnDCxFezcMnQXNs2xljZvnMGtcE4lCD5/en7hlGXruzs2N97f39GnH39mUN7crRmIXE5OOL24RWXgw11jd6aCgRwZSFBWz91jwdyJjC8YH8yeHL9WIUcmnD+QwtMVrnXx4y7uzhXGdWsIx5PlasXerHgXoLZYtDRCWIAaeHVtLtqGhYYed6QQGhAiMPbOS5M1xprj8VC1fdEsaP7hL4iqJXtocq1ACDps0kXB3IpWALzeFWwFIHdDxwID7vGW6zVrsKfDgVarFa8f9m2J8kYcGoKkBTCbAiBdaIc8G5plw2J6/hzIc5oLivIchQKtJYFL4JB8yWKoFsDGPo+B1C3g6tcn9o4EOI035goS8jkJeHLPU+BqtRd+boG/Rjsq2Bha/a1jC3m//7f8LPz8dY+h2aWYt5yw9ntMWvPEJgckD5Lc/PB5uXgpcJOHTANPTdoKid//O3a4wrXwz7lMF3Bjd1wZn0OT8MHUMFO+fH6kdrOeSrjgrqei4Xh0yYzB2GclVyI4vXyi/rxnwEDFcdo90qef/pNj02CW7BAnR0Qd7s8OJ9YiHfA4l3+krUJRHtyNgYEimz87vKCaOO6XfFFR/D05rUBhQsYRF+PnwJkdbKDYcVqvkYO1OVclGDxKBsEbEoHZABqk5SrgiDLlspy0Vmh27NXITjIXrjwA0yibbBkcO5dmqyy48sEvP/481bcr2UsVWjLH9iEgHVoYkicD5KFFD6jOMLLTyoiYQM65WXC6MJQDuo4l3xHCbEmIRYQGCPsfA2DFmWZ8zCPnBJ2SbEOPmrcNB9+7Aq1Y4JGaumUNGHeM0Oagha/vNxymMV6R8gwyjAsSn3MmGwSVE6/5fHlHy/ffUjlb0GKDkISKnVXgfXo87GjZzqlZrKlaLCfQG/lOD2OFhgvBCEIPnGmgSaPquxubT6UKenO5VT0NWmdWE1hzgSzGNzTNQoKbxvytMxcbU6qvXP5mCd4xhq+BU0pT0YBFA3SLZ+XORwMADQTCz1IAL/m8tqee31uAFwM3jddaY4qNRVuj19CDmCQQDh7PWdqaxvjDdlN9WKAqice3kzoA2iZqBGRttiRAi1Dk5+xhyOVunNnvtfgqOxUUdHx+YpNWj7i0KUUVUoIBNNr1mjOGjMctHR5+pA5eg9WMSjhFvKCA6i+07weXvxEOLZyNA6m94Lpfsas8vmNNbQp5QAVwaHy4R0P8nqtR7rwboRBxYDlXIHDOGdDsOGMVtB8GFC5x7nJfcvYTFy8GMydd4dmIu0LUs5sstmgD92Czij/j8UPDGuFMUtPpjCoMrp/FYkm7w569DpcLlB5Cus2G7+ZQS88l90LIAO60MKYvQkR/Qlo0VIFw5kwkn2ZfRR64c1yBS03BHpQwK5ZUVq493hMWRtz9BwQAaILQxpx3asHeq+wgBE/IBrks3Tzx9xzV1pH6bFa6zCfDhWMO22XLTjxjNzgNFFd/547jBxeb1RT2AY19pPff/xW18Nys55xvc/PueyqaGb08PlA9X9Jm84Gqdsm0wtlWnh54XugX45i1C/b05PPJrplh7J0z2eInBnghuMizmiPkaWdE4wMaKITMOKaZWOAhz7Lvw2KOmoAs+021cQvQWM9qQrY2l3C8OXuh9XfLexbYa+sfA6AYYFrgGNJhbN0kkGpYZL1f5Gp2OZqUBCsLpbUDliJcq/+YNCYXQoKSJU3dKjFIYgDYuergU+Vvnx4Ld1+nMx12O6oWLXvunY7IewmTGEyULTVjR/tff6Dt51/ofO2YIZfDhXaff6Xd4YWDu5FEGfdRl4HYFAr4gokLmUPgKIJAc2gxMHHBbMj3Tpyk2f3B5y4/5IXtkjCjIWsIGmQtacS9HbQvAJoTbuYLVNYGOCNhMTKcDOz4AQ9K3InB1HbheLTJ65QTLE8eg7gnAzAwaOG+Dua+wQW3wyMVlcQZfJxHJaoeoDrDdntgMIfmhT98B+ZNkmVBZ9zxlShXhIKucOdHpQJ3yYbA+AaONXivhgepy3UJxw4ADRKhwEcFHpdVg9Rc5VQT0DkRIYQBDicAV14bXkN4Zx4ZWrGecHqBFgitE56cp8OZNsslrVcNgzzuRGEihgm5O5xo0c5ovUEezJZDDPaHI8cn3n34A22+/SvuC2nHZgg6v1Z07U+0WK+pqhecB5VNsaift1jREXRTooL7grVo7XzgM5dm7LeAlzrP8gx8DQhIphcDG8/EQgAMz6sl2GrA6p+NMV1tbH7OORpeLujFxmAJGilAyAVRTZiwADG2VyF/s/i0NhdNkEjNTRMEYiAux63tnf/M1OzQiCwjkkNwGuClDpZ2kEKClZPNISC5KRrwod3wwlbr05IqpSTi3nWaEDQrMFm+p+PgadwBgbkj5GDgey4wueF4ou46sNfgcDpwWZr9f/0v2r080oGI8y8OTw/0+POPfL+Gezi8DwhxbSOTSkOz8kKI2oYrPrNlZEZhj0jnqT6rXOXwrnNlgtzdHvg77pJcBXFoYmDyiOWCdwfyOMIU5gKmcZfFDRO54bu7osl2Bq2Is5JAg5sgDp9A4wPkHY5nLmwKTWsDhw7E5vXI0NK7bCT1jGPuAAJwWGkXDYdA7LcvdDqdOcXWqwmYA60RU1ewNuhK/cDr1d3NIRF2MXNACy9WoBzwF4HwMGfynScqwkKXnZx2UD0O94hwuIG3CgQKCCscNA4NtfZr4Or09fAb8RXgeZGd6381b9wajlda360Y4DFP56R0pe3jlgUSOMu8e48YPOIE3KvFgu6/+2tavP+Wgb8sG7r/8Beuht9xz2bKxfodOwadj3sHlnx7OboA9KmgrA54xHfAnGB6uuz8GsExR6LOFS5jQCEF5BgfyNGQ5Jhu0XRyAN63rzHZVN+xdzXB3NJCYwAm+ZTcR2svNBDReHsK9MN10SoUyP2Qc4zx+lvWg+cdanbWhmkT0qQn6xDJz1+RVnhaSSlNvpcCuRzikn1A8vUVCLRxpg7mW1B1nnJIOMzxUSeU2IE3nStYCo9J5wCBgp9HKquaVsslHZ+eaex3dNw90vPzMwMHyr5Q19PLp5/o6QEVu4cpJMAlXOZ6bIuWeji6bA9sjiyQJxIaxbFnLYEZMhw4OGkymDLu0lxgOYAHpjDOVHJ2WhkUGNwJQSvC3RS0NM6fOaUDc1lEEBbuTJLsOVvBcaTgiguXqwNIF/sFj0f3N0Dk+WXLQIHMJpyiCxohsIQrLOBZOFYQvf/wjm1yw7mj4+nAQe8wT7o4NjhsoMo5NDZnigTQIvwAY4HjCYQLX5EBGWeQbuw6uJAJhCRwSR0OSQBw4Y4RHjcudIBTpSEkAt/DaWcybyLFGNZrjrs0BIu3NXtsQnPD2joNHllnnKbFOaXHge7v7zlkAyEouJMFbWy3R65UgfEvESfJGi+K4K5psXzHNfUGeOLWK2rXdy4pdtfRarmhdg4Nb+S7QNTMg0kYAfdcQ3AyYeqA5+7wvHYtmVbqXGlAl8OMU+2GY42BkOQ1Oe9Z/EkyyBgvklqInHOK0VvAkloXqSXdamny49TWIBfccgBUo4FYSIQcV2r9UoKJtj8auL/2+2//9m+voQfh5kiCwu9ykyxw8+2Ek4tNTEpvlgnFkixyQc63G7pie8eRW4HudaM5tdTkHTDFOw0nVA2AVoTUT/BYdCYyaDrLxZweHz8xmF2HM/W7LTPg8/aBtvstXQqEAnRcg+3l6TM9//ITM7sdTGJtQy1q14GbEsxkrpQP6qrhMzB2mNxgekT/fN+HezzOr4ls/D3qD9CVTaxIX4ZYrak22hWOGDDnwXORGFxdPknnlcJ3QmDLCFDnsj0chsaJkTnzCGtoU1xbP1B3dnk3AfrLVcsa1vEA5xsX1wfXemhaqEPHXpvs3r9gD0Mwc672MF7ol4cnmi9aFyMHrY0Dx12gPeLs5ksEWo8E/05OvTWlSMZ4+WoRJtRZQ1dodrOSqykAsN3coO2gwrvzyMT/jdDMJucWOPGwIMReqC62ECnImhZ3oy6tG+L6+P6sglbXUTGiwkHNGlfXn+nd/Yoz1gAU68mUfMKeIZk0NGGkGUPqsSkHZj3f0ObjH6loljR/94HDDnCHi3RuCA1pVxt24kH+TZg423b1mjPz1alGZCIBbfO9JGr5idJSKYaTy5h9OxpPiJ1nzUQWjikUwHPBJ5fJh4KqxtukVSfGZ25dJ02xkOCoaS65/Vjt56ytRROaJm0BuuxH6zcFZhJMY7Rq0ckbzAg1u7daypc6WiEhW1LG7wW+mPTmvwsnJMeaAtMQ8cOx+sz+0FpyiMvVo3PelhN/5L/ZsQOmwK7jVF/IEIy0U2zWKwo6bnfUzuesTXD6rHGg42EPtYoOn3+m83DmPI7XK7waRnr+5U/06cefOJc/spTA13C9mBNShiA7CjtYNPUUn+e8Pdk7kJmaSyfFMXUch+bABODCShc7Wbjgc9gkAQIIcMf8+/7kAsr5HghWSzfPK3sjIggbJk1ogSO18xWNmC/c9pGLcvLOhGMHPFyQBHq/OzJw4TMkX95vD1TPXUA44tJcJYCW3ftXqzXd3d/TYbflEImSUNan5AKwUJdwX1gh/g9OP8PAgeRUIIGzCxoHsHmnDDYtIsUYtGoGNedgg3tSOHwgLo/LGkErurik1wx2SKvWNuzow+B2dVojZ7+BA1E7xRZO+TJRI4/vG9l79cpepgC/u82G7zGhTSNoHHenqMm3WrVsjj7uO05SjTynnG+zKWm+mNOsWdF8saH1/Udq795TC+Cjik4vD3QdOg4cZ/qtGlps7vg7eJ1CC2VT5ZQkmvdKxK2+8QiG4DAJsKmzYzEli/lrwmtMULaYqGekGtOL8RuN0cZ4mzY/C/xiY0oJDhYPioFLDpiE7Ybj09r9Gi3RGne4bikFRVtjKUyk1kF+L/dIay+kk1czZviilmZIk5YkwVkAJCUobVLygKQIJybhaN9ZxA7m6ErbODPZbzaFzUPO3RzMgsMCmKEATByQ4QfgAw0HpiWuTo10YLVzykBw97k7MUPk6tWnZwY6xJcdPv1A2yO0O6QDGzmf43n3RI+ff6WXw4mAmwiq5oD0yasSpiynFVWs2XWnnjUueFf6uCqAL2cB4fSUuIe6MPeH5yZiujjrf1Nx1n5fyw33ZEc2CbpCq25eA88XbSDuDtoq2kTFADyB/geu8QaHGR8ADc0N4IG0Xhd6eXGOJKhwAHMlnF/goYl/O/MavECvNF/d0YcP39Dzwyf22Dyf97RoEcjtAsDnyzm7+SMlmKsAgCVDkLsr6cMhCRw+MWmfI7RVl7KMS/agGCy8M6HJlc6suN/vpmoGiDVE6rIzm0NXbeO8SOGAguByCAZTLTlXWWEyJa/nbI49n10gOs4OB8dXFb1bLTgNGwQHmIcRlnA8nujduzUddkfavpzY8We9WdEcTi7DmeMMl5uPNBYVtXVL93/8n7R8/wcG0N3TZ/YuxX5cZ6ip9y2bgTnEYLIe8BhYU/2StSekUczBlw6yGGNKe9DOuQQ+f5ZCHmFpG9rnMaZsganG/EKwkPxKnnUL4FLrEfIq/2yOZhW2GzJqDcg1MMkFi3Avwjlr88rpJ7UemvCSsy4SPFN05ucV4pUmjLzSi+aN+QYNlUzcGmHLDdeIXZNStI21gM4iRtmudsDkJofA5vJU+srPztHBRR3zRQ6DHLvST0zSZzv5wkQQCjA493Z27IDr/8AaCzQ9BD2XuE8CcHQXen75TAU0i+5AL4+fadZU1D1/ZvMcinlu9y+0Pw40FCU7ThSoRjDFyR35jrFkkyMCylmTIwQQuwI2rNFMXnistfiq3BxPUHESYXgVOkcVBHtj7M7ZBKDB94FIU4YAbuRbhHo0ebRz/fIp8z+X34HJDy75U6kd5JtElhf8zuWEpng+pCvDWGEfhaMMTJUA2AoJrBtnJgQzX6/e0bv7d/Tw6Vfa7vacqgzB5QiihmbEpleYYitnUgRA8HguPWcswUABnpg/NDB4dKKQajOfszZ3RJaTE4K9R86iglyXWI+XHYLSiVYoV4RwDaT/4jtOaGwIO0CcngvOBp24O8opG0tdMpDBxAzQ4+oERcEV4BFIf7eGcw2eLWi9XtN+v3ehFHXNnrQXOMMUJX3z8R3HQwJoN6s1zZZ3dLmWtHn/R1p98z84JOWwe6bhtGczcL16R5dxRpv7Da8Ta3EcRI5cp1ifL1XSw/PBZYQmISwGPv4MehrXhFHJoHPAw9ISNP5h3f9YzNYSaDV+ciuYajwmnL//dwoIJG9KCfXaeqUAS7YZEyZyea31nKax5T4b24Nw3rE1Sq33Gxr1YBcDHQlulhQSElt4OKxDpQ00dxyWVKqBWghscoxcKw1aF4K4ffCzc6t0Gh2bLZEvEVnzYU2D5gOp3mXGR38uW4oDSzBkZj4cq1ayhlIXFZ23z3Struw6DpPc80//m7rtZ+cgcjrQy8MvtD/s6Xi+0PHY04gcVmBgYLoXYq9EOLTAjAdHi66DWdFl8Qc4QVtD9o1xHNgrE5oI0mdxNW5OYVXx/RIHAxQjnY8nNjPWCzBpaGDOaw/rwwVO4ZaPhNScXR9A6OLmoK3BmQPB6edTz44tAy/TlUEJpkncdXEs37Vg0AMILZDibFbSw/OW5vMlNVhvOH4g4fNywR6O9/cfWGN6/PxIh+OJU4bBJAsXfdhbcS8GoIHJFHtQc8kj5wQEBJnz3ZfzUuSqCqgrh6KryDt6wf3eglOz4bbucAbwHam49LSYz9lUClMg4uecFgezNKoxOKTH3SSXCeL7vIqaOUIxYPpGWjRXYghCCOgEoQxYiy007uFCq1XDHqAwqK6RHg1esxB8qoL2p57DMJYwaS5bDmCHeRaa5/L+HbV3H+jdH/4PKts7JE6l7rSj8Yyafu+4hh7uCZFqDPeS8DTFDyoouHvaLxl8PN2Hd9QWOLAAwXGSX7RD61xpjDXGQDWB1xKM5bnVNAaND1iaRTguq62wvfAZjedpYK/xylxAy3lOjinnHW3NNZCyxp677uF+WYDr+9XWVr5v4Yykl/C5GD2yGdMCJimtSKDwDcekPm0zfo82J9uTBzb8Xo7LX9J/kVaBJ66emGPo7t4JIOUdFrikyyuwOTg7dweXsLh0GfQ9Y2AmMYEdB1QPqBGHgOOBnh8f6f033xL1Rzo8f6Lt4y90fP5M1/5I28dHenrZcbVwriwAkykHk1c8Jtx7gfFUTUlNWTnggzPJlOsS3oPQtI77E9/nQUMAwPli6BiXq6PmTJMzZDKGMwc7s0BrRAB2w2sA30LUqUOFBcfEvySdfS2iCmCD08RADKCcZQWZUKA5TemrwNgBtNAYEWLA8XMw2+Kebla7OnMID0DmkfWSirqmd+8+0nH3QkdULgCIdq7YLO6+4EXKWhYcLPgOEuDh0nMBgbCnuJ9zibYHWsHZZbNm8Ht+fqH9Hrkme1rUFd1t1tQsERaAmngdrx00Q3aKKUp2tHEOpQgjcSEj0HQ56BwhJWxGhpaHSgTOExL/4QqRc2EisTPCP+CYwoH0U1D9ZApFuaABpu7uSM18QS8vWzqjpNF8ybX4VmsXiweLMcD67uNf0urb/0mLj99Rh2w6KAkFpxsqaP3+G55z2yAbDRIDNHQ+wesXuT2RYPxt3lsnrDlza3h+w3PjNSrtXEuGaDEe/1zYvyX05kj4EtRi4GsBk8b0Y4AvtbDY7+E6aGPTGHJKK9F4pwZSlgAR+zwGEL5f5hvT1UD4maQLuccWAHshSuP/cl45a6O9EwPcAt6YFgpL4Ag3NEdzi0kdtwCeBnDaIdIOky3BuTyCLoMGHDt6qmuUV/E/7j7JxSdNtd0mxsExbgOk53ZKeOzuTfADRjiMKBpKnP/yvN3SvjvQ5t1HKs8DnXaP1B0f6fD0C9HQ0S8//Eift3t2KYf5CZoAvPg4HVdZ0gGS/3Ch9aJlMBo6aGvQNHGP5u7P+vOJkynDnIkA6rpGWRi8B8eQhr0cUSCVNVA4ebAzydWlGoNTC26COJ9iyWESMK3hc4AHwB1epM4Bx2UmgYYJBttd4EKCRMqu7E/fQZ9ziaThig8zHYKt28WCPtzdMxMe0Q5iDZFTcr2izd0dm/QAmJzrkfOEDlyRHd6lMB/jXrAoar7PhCaDZ/je6eo0UZ/bEmPju0nEKK4WNAPoI53XHI4fNXuvIiE2TJLzAqm3Gp4vxhrSCbRHbDWADe3jrs3/LJYo04NYPcQ7whzp7gS9psfgeBlos1nTmc2vQM0ZgylMoFjzS3ehdx/u6HA6sPaNShe73ZEKDikBLV3p3bt7No1iz9r5mr75i/+LFh/+yOt3OiP27s4FyiNMZb6iK5dkcvX5vFEC7X4R7L7cLeOz0HPzLRPnU/6G5i1hVgMgyRfCZyyws/hP7HnrOwmyvm0NpEN+FjLJr3k2JnRrY7CA6GuYvNV+jP/K+fpnNRDUeKgEfms+uYJMOB5r3KlxWPv5uj4a2IUDtzZeDigl9ciDES6u/E5uuAasUnqyUD5FCH4Bu/7kimNOhTLhZALg8nFQXktyYyXquhNrTy6f5MQ8wOpxx4c7q/2OTrsX6pF9BF6Z/cmZzYYTHT/9Fx22D1zi5deHF7rgDg1psMqSts/PDDq4B0L+S3bsrGqW+NExPCUBZi4lmPNEhGfjbF6zGQ/xaTwnOHJMNepwF8gWWU635fPmQy9wZW7OU007aHmogcfWSoAoNB12V588IJHphM19yB6GnJMwn17pAkXQpY6mA8yKXHDVpRFz2l5P7zcbTg2GcAi4zSOgG2a3b777lgOsuRJB39FmtaJPv3yi7cuWCtzNsdaKmDaX2Jp1Z6QCA0Cycw32aQLq0lXyZtMuhI0OmVCcEw6bPydtFnd4nO4MMXJIw4YQBhRWrWB2RTi/0yABD9CunUXAmayR4JmrUUwXmdAu8SyCxREQX88hCMALs3BhFRxGQXQ+dAx4q82S+suVkwg0cLhByAKEkllF25cda+XzBs4pMGsuWTNFGMjd3bd09+1fU73+wFrhHEHmhKKvrg7eYoVUZM5sifXAWsMZyQO2PwcAYqyRBEH/O4Se8HuNieXwBE0Y1ZiYBloWw89hdmEf4fOatqUxxxC0pEBuAWysnxSzzwFJa91SvE3OzwIkyYtz9ik2L8zJqq6QAmD5veTrGu6Ez2hg/bpO//7v//4mzs5qTNPE5EbFtDVNOrQmnmo3pr7mgO6bBWGHRVfvDZWsuYwMnCy85yXUeHDXqSI1Byz7MAOY8CaN7ov2N3IGDriJb5+nZM/nE+0PL1RdL7T/6U/08ukHenl6pOf9ka4zpyXhB+DG9yRTUJvLTYlEyyOtVsvJQQNjLOh07JHMhLONrFbwUrxyEPv5jGTHDjhcnkvnaAMNgp0noAHUACJUJYeJDl7sLTzZCTY3hE0glRYnfEZiFgRLNzDxoU4c7stQaseFaXDeFHbLd2nKENjmq31zsdhLQUfElNVO64X35YcPH+jp6ZnvmQA+qCrw7TcfGTzgjXh6eaEHqFHfdgAAIABJREFUBKBPSaOvI0IUOhdXx4mmiYO6cccF5xO4+vOeI769rjjXqK+MzmCFxM98T4k4vMlbFSnDcN+JuzUICkjbdthxMD00N2Q1wYgh7HC9OHzeIkSioh2y3nQde5bynR3H8bnqEAAWeFcC0LDUiHd0dfycdnw6IFau4nRoeO+8P9Hm3R0770DQgcMOvDUxZvQPjRdgC+cahBzcvf+e5ptvqFqsqV6siZAerXbaojOpOg9SDkvh+03cQ7sK5y4cBXvgvFgBaGFGFX8mUC6Jc4ZyvT93QjXhM2SQ2pm7VYu7hQn6tjVQ1MAjNRbJuKV2GONrGnOWwoAGtBoPk4xam582lxQg5ICXFBJivFkDFw+sqX205h0TJFJtxgSccC/ZjImOpKlOA5zwxdDmLyUI63CEm2mBZxSZMws/xhbHkvAACogxg0mO66PBjb6pX93JnWnIxbHhB1oNZxbhtXPlVLh0D8yF8HgbLvR0eOYK2t12y/Fg51//RM+//pl+/vln2h4GZs77I8yPPpzBeTv2/ZnNj6hiAKl/dXdP601Lw+HM3qG4J+vGglb3G1q0yLt4YDMinEPg5s4hElzFwKUv4zydV4Qf+Ohwl+iYIQgJmYcza1xd70yQzrpbsMMIvBVduikffuDKBbkQB6wDMpAUnAz5cBpcBXSuNg4PVhfywCERCDPgoPoFLVZLetm90Hff/YEBA8CHO7bicqI///KJZqgAANPs8cBhHKhiwOvMWp4rtQMzJ0y/SK8FjQmJllFOB1ogBsEZUri6AUyziD8DIAO4YdaFM5EDFIA+QA9gs9vvp5RpCPiePBshCiEP5wlma9SUW05nBQ4zcIZBBXh4gzrvR852giB4ABruPhHswIkHcKeJzDYuPyjGCq9KFgYQ/wiPYMRRosWpWkILp5UFqtkP7Om5vEOGlW9osflI6+//hte8wfya+ZTBpWHQrVEodumcVzhkZMrNiu32uTIBkm58X+JpOek3x0xCmHHm4VymF7YTvmNpaRaD0kA0BKMQ6CSDjTHMHCFYY/gW0L1hom8ScLtWLODStEW5xhrv9WsQAztrra32wrYkb74FQHMBOMbbNaHB01TuWOR85Ptv7uw0iSRcqHCjvlZTs9rzAwvzcUqJK0WM2mSTUgEHC6NKgQMyfx8EE6D3RmN3fPZonDkHFPbQdPdaHvzAHIGHCDWAhnDYPvLzw+GFs5oUxyd6+M//h37+9RMD3fEMb8gLBx3jLoxzMRYwS3VsTuMgca5TtmJt43xCcHbPThW4lVre3dGqKTjBMO5x2JHjDF0PwInsJq6GG0v3MzBsB1Awk11RSBX5LC/EAeswTQKUuCgrgzbRAiY0NhMi9Rni7pxGy4HcfKdTOGcQaE9ILj0QHc5XOnGYxgQ28OhDm0T0/PTCxVvh4fnh/XsGcZhqkVILnoqbdUuPj5+pWd0zWKGCO9YSCY+BSpxya6pSwGELyHPJSZ5rrmV3OaAMktPMXTFW3GdizkgphkBvZ27G7/AEXc1bLryKtWIPUpib71YcZweQhaQAwQf5NzktV12xFyXMi/cbZKxBCjGkDqtov39h0zNShXEtw76njx8+cFyjM+e4HKUo5YNSQ0eYescLrVdzFkhcALzTyLhqBV1oOCMp98jAic9GzlEK55X3VLULev/d3zDgPT8/0RJhD3D6gdCFkJTdnu4+fMtaNlR3xBV6cybGxnGT0LYnMJ7YMzv2QFiC45W3ZOQympAfaAKlBUQak9MAIaVdfS2oJvlDAFyWpiUVBQnOvg/JM7W1laAcWx8LPHLWwpq3NfacdZLCRziOHF6eArzYvGK8/3Xd/Z1dCtQ0yU2TDKRUF0o52oJpWmDssGgSk0UQ8oC5311UgWd8AAlHrM593YUX9HyH4sbuMoyAwXKVa0j8gZYHiRxtceFVH4rQ9TScn6k7HNkD8HJ8ot2f/zf9+c//i7rLjI5wwpgqlruK3s6Uihg0dhyAGRPmOgQ01xVXwebsJADYEnFYKw4NOHWHV2cEdnzABd9Ud84FDl85jyTulQZU0Z4jNg8ejkTHc09nrjdH7JrP7vrVFEiN4qv4DJoR7qemUjm8fi4ojgowYF4hV8eGczYisTLMsUiNBgeZE0yY0Nwaet4eXwvAtvOW7jd3dPfuHd81VQilOJxovz+w1gOQw/0cSv8g4wlCLTjBNtJznc988bhZr+l6GTlgH0CGnACcRBnmSjDsCtUdXFo19IdQgFeTJyfLHPieEE4qSEXmBA94hzoHD5iOAeZoz+2R05C4+GyDmnQuRAEaHeYI5xmMC5EKeA7a4Opuw0Dj7hVBSFd2EILp93TqprI8cHa6cszgYolxOK38AueWHo4+Hb3frKhsa3YY4sw27Zrmy/f03R//T1p88wc2lyMTC8a2Xt9zomx4Aq8271l4Ai1hDyAcwHuVxzcJQLj3c/fRzknLAR360dmbxSck444JtSmeIIXa3wt0UmvJ4UMWT7FAPQXmKUFcm6Pkg/jd0qI07c3PISWw5Gpmso8U3w371cBOAmvOGso+HR932YAk3fzmWX9nl6upaURsDVIDspSEYLXvwTa1IFK6CKUq951zpeACoiioOnnchWVSXMoseCOC6bvEy85TcuB7JZTi8RlUUHqFM3r0F3cPhSDr4ULbxx+pnl3p+OufaffpR/r5h/9ikIMpC9rUol24+micbNhVF+B0U9AYEKvFmqKroIBLNK7jVs445RjfBGH87NaPmDpXmw39oqwNp8yaTFIAMY6PnwKecfcDTOxG1MFzsXiXrmMtr5tyTy6WK45JQ35O5IqExyUAD67xXFoNYA4gQS23I4B4xu0f4MY/FTRls90BVdddPT54U0JTdZlfaqAJ/fXf/A1nDLl2R3p+2buK3d2RnS5c6EHHgOPul4jOA+7uXKXx7nieqiq4eDDcC2JsTiODM4orUHs+O5BsEW6Be7DK1aUDh0dKMtBAWxHdrResZWPNAZQcR4nSRVhfvq+F16YLoXD3mSNtlguXM3Par6bCXSqKt44ciM6OMrxnDRtNzyeMv2BtHfuMcYDGsEYwp6JOHe5fsZYALgg+XFKog4PKhgUBdp5pV7T+5nsqyzltPnxH9XLN98xV3dL5eGSNeZwhPyeAuKXDfse06c8jxvvlGgKLBvO5S4PnHLK+mDc9EIZnWf47PHMa041J9TF+YAFLyAss4TrFZyzAs/iH7DOmZUiNRmPE2vuS98l1S2ldMeUjBnh+LJbAEgonKeBMAY5cR609bW2s50JA12j0jaATemNaQCNjLbSNl1KEdQeYIkLrUEnQkpPUJz2l+grqWsJU5Exb46Q1fIk38pvqJNySmSGAAMwaLopN7TznLrhTa+dTscyC+vOB+uOBzWHL9YqdU15++hNdTjs6vDzQp5/+Nx1OJzrsOtoiHdW85bI/mCunvWIvQVdJ3NUog8u5A0BoJLjz4gDvaZLwzoOJDWY1/M3MChn+EWM3DAyAMJ0i+TAHgRcIOHa13cDyATa4g+I0YWhn0jLZwQIaLS7euKJBwdlH4Bwz4v6HTXRg0i4EAf6c0OYQ5oAsMH0/cpwgcj+yFsVm0ZLvHl1KNheX9s0f/kAPv36m9+/f8R9UTMCcENv36defefys3XBB0pI1ONx5cvJkaJSsOboge4ArQB7aHzS6FYLk6cJFajHfxXzBbbDWCeeLqSQP7iY5ng7JsGE6ZkZfcuYV7Ak0NjbBIq8pr6fzlsU40SdooRiRFLpl7RfvIrQCWVIgwJwOR/bOZEcXVCtfLWngqu5IOIDK9KiVhzGgqCwgFto3Nnig9WrBc2Ogu1xZC9ysEHBecTgCAL9d3tH6/lu6zlqq1/dUVSta3a2pG3o6PD3R3d09O7Gguj0SUWPPQEf4wf0yQJfpfTobzjSPccFTyY3axZDiPTjp+FRsugStnduURmYBToqpe/6jXXmk+Mut31sCu9QWwzH7q42YthF+p2lwcpwxvph6PwbMmuBggWaqHwt4Qt6tgZYGsv4z2acE3pS2+UYYAtjlEGVK6pASltTAJHGkiE7TNMM2ZH8SbL+M12ly4Q8YHMfPTZrbmy+nStS+wjjnsgQ4Iqcg8klWNZ37I4ORqxIAJnfkUAQEE9P5RC+//EiPDz9RNezo4cf/pB3u27qefn3YUrtAkVXn3AKtAtrVvG44SwiXj0GhUQ57gIkRRVqdlufycLr6e8601jMocc04Thk20vPzloO9ATCzEp58YKROam85qBzmRlfLDdoQsrXgrme5atiUCZvmASnAKtSVW7DzCxeEZe0NDi+u+jrvAxxAgE8VAHtg71C8x9oi15BjOHeA2Pd0YNd7FBqFdgXnjpqTQOPODgwc5mCEYuwO21fzI1dXwD0qg9mFTX3sFIRQA3admbKZcHaYjvaI4xtwz9lypYUaDLo70wxOKchveb3S/ghzL8YId39UanfepgyuHGs4FWSdwekITi6uwCwAz2nfyJAz0svzlrUwCCac2xPg2c7peDrS+7slV6FHUPndasFCDGgNAIp0ZOgLQe7L5ZL7wO+gBd7/Cp6he47bQ7ac0xEpwKFhD9TO0YYDu6qsaP3untr772m2+UDFFZ6oFS0/fKTj6UTDfj95aM6omi84+wyHHTDQuXtU0LLPuuLvoH0mILfuvcsrOhXZdRrgb8Jyb6qGkjr3FmNMCcFWuxrfSTH/1Bit9/G5N6lJrUy2qX0vQf4WRi5BwOKP/rkYmFpjTa2LNobcOeTQleTxIa1Y8wpxqAhDDzTQ8w9r4KNN3pqc9n6oPodBrhpwSWnDSySxDXAL6P4wI5tc5l0WfuRV/O3bcHaApI8gXUjdfFcGN3oun4M2UAC05OBvqB7XEh59qFc2o2t3ovP2iZ63j3yH8/j//t/0vH2gomlo+7QlOLQDPLi8DcfouUoE+5cdawcoElpXSCR85hgqCOJcIghMG/kaK+dgcdjtWTJnU2x3YUYME+ARAecoK4T4NPZAdJW/sQ79Cfd7yNCCu5+CmkXDji/FCIaOigkjB163qO4Nf5SrA0l2QWdL15XG3mVigRcgxwXiDmi40JGdKYhrzzWLljXObnCaEDL7cygEygbh7grB5Is5a4wfP37LDPn+3R39/F8/sDcojTDpwRRItN9uXTmjoqTV0mnD0BJP7AV74TRjcOCAuZKrsEMYQBgEpy07seCACg9Ih4ZQBc7DCScgaOxcANAFlMMJB1orlwiaTNYwlXI4AMyuZcV3b9BYERCOd+DYut1u6W4544TNdYXwDYQILKhnwWfO6brgcQmE56rluP9ksydMl6DJyaN1ynYDTQ5mTdwjgmYRpoC0cBz43p34Xhfxc6BJeKBC4Fghn+gf/wdV/x9r7/XkOJpkezo1QVBHRGaJFtN9dx/2Yc3u//80M3ZtH2bWdu7IFtM9JVNUhqICQM2133EgE4kCSEb3pFl3ZUaQIPAB9PO5+/FzBjfKrBsdZu6Gto1WVmfuEsIUgJr2lXvh2A165TfI3KJ7BGYszSz70wYjBURKuQB+lt0Vv3tVG9uqDeglYLomqOaPXZZBXbOBL4shZUG3Ks6VZR1l/aM8CFT9vSrYF4N4Mb6eA+5icnAOeIr38NLnnrtHGeiXPSdl7yt7frL3Zr/LZ8tl51q2rnkw1HvyPbuyhSvuqK698cWbV3z48uBXlbFdA2j5m1IEVAczyjMZywzWoBNKCNr5hC87BzI0lCyQcVK5Tn8ITM6Ok1SVDypZ/XiyeLVQ4KVPxCD5FtLINrbt7L398P2fxEBczpHA2ouAgKSXSouwL9stixcrL2WlMoYYr8K8a6OGAWFG/5fuwusAykqalARlzm8FG9PMRuORq5egBkIQFT4Bbn6uBGA+FwuZoNcWCNS5lhRws+yGMmi3C8vRRaC5RsCAUuFhl5Ze054VpBQykx2AWWf4+WArroeBdmTV1nsJWbvQdlfHo4xHBkxf6asvvrIeM4Ktlj09PkhWbJ3S/+VAsKGMh5NEUyMcIoyQEbYb6m9tDzBf6Ya5vY3I8pqXPNkmzcDIflWuRfEExiWZtcqXqLEAmpQuIR2dnDWLyDMOEhJv9mFysmLe0+4F6r3FuMavcV442tPjzCZjRkBwOq+L4SnmK4LUqQuFg5wDKQBHGZESr1zN05lHn69saPyhDTGpCVmmKXCLcVFIbYY4IZ4jroU+HeDZH05s+sVvrNYf6R63GvSN0d5sy/+vg95no6EZxgG2Qf2+62ZK6cbHOngGeZ7EKlaWi0KMZ7mMwiDXltfKzH83L4HdJfDKZzQvyeCqgl4+8J2LaT+PF/58vyTLuCZmngPQKkAqAxttVlNW8TVx+FIMLoL1tUB/zeuqACx/3sW1K9s85J+Naz83D5SffR5gdwmlL/0+f8PyoJY/0eIxqkD03M3MH+Oa1/EaV4Rw2jb/hgzgZcFPEmA6F/Osgz4dpUOyok+L60sk94PUdYDM77TZWhSh9FG32m4n9Y1TvLDN4xv76c03IqJE0cY2qWoFmQ1kA6qBcrveorQB29NVSzbx3uLN0QaDtjJD5LMgfbS7bWsyp5eQ9WwshpxxcJ83/kf2RECWw4L6b+lQMFfZcP1JgAaQ69Cjk7ksDEB81g4Cvl7Azt0lssgGj/u1zo8MloCPAzqcTU5eWTLlXDAEVZUt4ItrQE+vWTADRx+MmT9cwNX7wluuqU0GpBSuezIa2WjYV3a7nD0qk0OgGXkzyoEZUQVtyf1uI3IJBCF6dgyBIJJNJkIQxgYIxZUARX+CAtkevSY2JDASAQZIrqisIJCWPg+MGlAS1swgsl/04mBNAnCUuVP3i27HFVtQPWEDsV3v5cxAyZBBfMqkOMePRn0BkHv7MVjvYxL09gRQNZRt0M/sCtzJhrtt7jfnz/o0LAHcUjIVYtjM9jGu0Gx3xVhFQGDQD6zRoDQLIzS0Viuw6d1XVuuGVmu0rR0gIUaVvSnGbb8/1LgLF9Fttq3dCbjZejZ4bvS9TRmnPOuZcS/AzGaRTUEe7M5lTsXvZllV55rAdS5rKe7aLwHquSB77vyK8azsusvi37kNfNkGvZjJZOdbDPbFNSnbHFy7+bh0D6qOU/a+c6/9Szcwl86viAeXnomPc3bnHt6yDCu7uHOLn//wMqAqA7yqnc454Cx70LNdEP/NE2wgnyB/RXDOs1XlXo1yBpz+NCh5TpfOH6T0EDKkOtqXqG5EkUxX6cWsV0uz09Y27/5LhBTEh1fLxLaQEMhKNjAxndlH+Q0/O8phYs6JrGLyfYNYsNtENhyFcvA+HRvWbiN9RfA/2fMssuSwtXq7q96XABytSDJBCRgfXZjZ6poJazRO1gsGyrZ2u0RgTnDjfZBK6OUwuIzyCKAHi5NjqL9DLRGQk1qKZ2WLyMuhZADKNgCNZlsuBTgpSKwZ5f5uV9JhEDacuEKcdUUQcpKb0ViAD8PTbGfzxVxqJjwTjBcQ8JVNoSqyWqXza271g70OLFWAgXGxdqtug15oW67hcLJ2w89PrEvNASJjthUw1cle2mStrpbCelDW9NKyD5OjXALLFnBFZJsyqYbwT0frBm3riIXZstkysnUcqydHJkfmP52MtKkgAyXDjuNEG65Op2vDcU+vieO1PoMMd4WKjioI3hMFwNSDTXfx9O/6g571h6H6urBED5REG+5KoXPuBNaiL9doW2t4Y42OMzfblFbp1QFeJ0rikGmYLXS910a7q+eYrZ56wepT+v/cL9DHLbyE5IorrsTyiaRSBQZVgPcSULpmk12WxV0DkteCXzHulAX1S9d0KXYVAa0qbuYBMFv37Dm5FL+rADm/fpeug8/Iyol5cC6+L79G+XtxaQNQdpxL51S2KchvJj67z8XMrmyXc25BqjK0a0+y6iblF6z4gF1zbN6jHlvOpsQZZ1D7nfCR0arlQo1qBV/ilDDADlx/3J5MO2g9WAx2o0dYO1q0WAh0+Orv9mtrxk/27g//n83j2BbzhW22DLH50Lgo+rWT7GRg7T0+L6S+r8wTCv9mZ+2OZyIK8vjfHU2amAhKMzD++DCz2BoWDjoK6rLlSf3Lui16Ug0Fb3orSFK56aj3IJnz2tPn00D50bq9ljQ7WQfwHQKERuYpk1AYpBeJuoeyG1dCoU8VAwwIM1tDAsknenPNlrWCjoCM4e9o5eSIwbCvfhHHOMKUHEw0AK9Ri93BXn35hcCVHt8Bx3ZkwqQtCpHCh9gPZIm7vRRe6A0SdCkbYx5Ln4xzZ16u02Ceri35NIBSIwUtJ2Nw36CzcDsQZ6Z8CxnRMy7Ekn0MYbGKdc2IbqPyQj8UlidlQ0qQlEtxP2gHTXdprzWk87ndJhpG98JiTWvP6AZ/pIMJA1gWTDXrj/oi3Ai02UKIyENPzcGELHe1irTJGI6GKkfO53Mb9FsWSEjatUnpLQPWGtar1Ww4Gqv03hq+suHdrzU+AeN2v1pJmQUrJkZGBoOJ1buB9DQpLR9TlmUWcOlTcu/k38g8XlrW079zlkH5YHcp0OYDc9V3txh3XrKrrzpmfkNe7KWVAWLVz/LHL8alPDBl51wVu86BcNl7rgHBS+tU3OyXnf9Lz6u4HmXrn51XGZP/3DmXXXP+2bh0vefOrfa3f/u3afLyuRVI1ZvKdnVVu4bil6DspItfhLLFqVrMc1+yopVJtgPyjMBNTcVw/Ej02MlbjWxAivcpUxNgADCwlPEhZQQGD7Z6fG87AkMwsk79aLvnd7b44Xf24eG9rZKdRQnzeJSn8KdLXOy31RA9/s27RxvcjgwfA0qgAlKJn0il2TpBRxR3VD5OyGat9/Y4X1q0wwy0J7CM12hgNmw4DK0DIxIiQqrAL4UTq9mW/hWqJ/TeCPwCHh/yljSUjGW3qbIJdjCUq/x61W867C2JUW7x8h91MTgktVZHvSEysc2OTAXpLs6trz6kRiI0W1dTidUJEBBTeja6uRFrcbmMpaQCmKBo8v7HH0W0kdajvPZc9SRZRgJQzlugczqqLEk5GDZkr+W7TQCYYe9+iFRWIMBAeFvElE5XfTzf3LiTN6SLaBnJXohzRn4M0H5YJTZ/eLJR0BJxBsUarkOkGlikBj0fskoKgqnkGJkhJT8INCiuQMAZoLTCmh4Q727afLFUVk+PMFPIUf9OIyj0g48W9tt2gp07R0Fmb/3BQNqlDI636jhI9ORDuIkSCwLX2eT5auFqPhhIgWYw+cIawVAGsID4Ol5aK+hZslzouQj7Aynw0HPtD8Yqcbv8Gz1t90jUbGLqvKFNIhsMbIWQEVPF8+e9rUug95d8j6/Z2FaB0aWMI58BFM/9XAZ3boOezzSuXY+qAF92XVUEmLJ1KrtHf0l2VbU2xbh/DRAVX1OW+V0Dpueei0o8AuzKMqf8DSh+eNXc3UsezGJGWJW9ndt1FB+s7BiZnFeW1ekY/mSrPOduBYCalzgloQQNnZbUnh0sHRN3B1eek5ZvCL40fnZxYtFsZrVez8Jez2z1ZA/f/8GefvyDzQClBFl+GJTM5G3lWk3ggOp+//issmFAz25/tG7obuaoaAC0g36YkiQAsI3t12ubLRJb7RiMxrwzse2+ZgEg12mY1Bnp/VFyxC2B0hxT4w13824jM5U2tdWPI6WpHSxCd3Pnow0depjy0vMxAqpW9OHmy0iZCYQLGDTKIumTqQfnyvkALACy2eGIwJo5QYTjUpLVEHgq+szy3dxMNTLBGEI7DAz/gPc/fG8LelLNhi2Wc9vQxwoCfa6Ab08/1FmFsFXJDJlbo2cXyai0pbIeTMkWbuIYqzbJPBO9H8UZNjXId4mwozm6rq3WsYawGQFg6DqBHIJTQaNp7+8frMPgOHqVlPxaDeuhqUkZr16TTBjKNmRXZLR4Duo7g2lsnFhfLgRkXD25o1OezMxzyeB5xrLyIOMEZK4QVsgsu/2eypyIQnMM7juzmUmUaE0gBXG/Ea/GyZ0e63bNmrZtMpmImDJ49Utr9m/VawPY6RGKTAQDc3+0DuVjMWx5BkNrtAMxSTNFIZ71vP6tWKTpwPnnDiDpKEoO/K4N8tcG6OLrrokJ+czzXDZ5LVCey16yzyoL0teca1UmeA2Y5LPXKrA5l80Vz6/473PYcE28r7q2srXKvzY7j/w1FROjS8/Pzz67CHZVoHPpgbv2Ab/mddeeQ7Yzyx+T9+aHTfPnzesI4hI1ZjergWRX+SAgE9QomwnTUmUV0f455sE1InEe325WGpoOkaxKlpbMHiz66Vv74bs/2NM8tnrDXQLIQsjwpE1Yq1m0jG3frNu037HVYm29kFIXHnUQPFDdoEfkVH92/IdNbLNFbM/Rxin/67V12n0bjEIEugQaAhd6PAT5oKfMQSam640ksUB5yljSr9wxD5coWzs16jYaBpqvY7dO+RCFD7JBVF7Wmm3z/hWZD0xBFEwIxpRcya4AtC4l12Y2Q0Z2QNnTgZt+ZK/Xt26H/3ZUSr27e+UbCKUHe2lgLpKNAjD90MVqKaDjmqLlKvWqYx7RNFTNfJ0bmx4FbDghwDrtkK3LRNaH7blwNCxX85VFcazRBYl1a7CeDPUgALDtQXZCsCgBW5fXOlpvFNpiHlu0ikX+Ubm0XbNBiMAzWLP38ix9vH6oDHBH30+A4GxMOl1hGIgByprBlFVVQd64e4liR+vEZeE6bdvwHtZBz2PLnSBkawSLtC25NzJaNEvJpLmnZGCDQU8OC5SPAdnhEFeEgQ0mX1nw5W/Fag2aNffSUwmX+81YhYO3wLDblZ5mA09HAWquhCm905NA3QXPXV7PA5K+hT+TayoDEV5fVk7MZ1jZ+64JbMXv9jWZRRkIFj/rXJZ3bfAtO/8sgJ/LuPIxrep6qhKF/OurQKr43nzCUAVexWsuS4SuBdprsuKqjUV+TcvuUX7TkZ1P/lxVxiye6DWAVHxoqj68qKRSBpr5h/2azz632+B3/C/L6rLX5oc9CfoEav7sNCzGAn+OAAAgAElEQVTswsG8dpv4DFu3N1KGQ7fH3cprtokTvWedrOSIwBGSxQc7vP/W3v7X7+39YuXGpQTM48Hm8doa3UDlL8YP6LXcTIYWL2NrdNsWBJTsNspkUOBQmY5yHxqWm7UtlwubRfQS22LuBYOehcxgHRxMuA4yGMqEKmFib8NwcqejIKweEqWp7VZAFiWxvOsoJ/aQ1+LadkexRinhWasjexuKtpS2GH+gz4SqhqxjNOStOqZ6ehppUE/tIFUW2kc7Zu3aHZUOyZ41l1hDFaajAA4rcHp7a0m0FLN0T79qTyk0siSJpJ7CRkTHTZ3DocGT2e0TXAMgjggGJB7d6wYW8f5VYmGH4/es0+trOD1ZLm3UH9mxUbMoXmktuHZ1ydLMiiMB4oAux2KTQymXLIhzR12GcifZ5Ha9kbvCcIj3nTu/N1uf5MI4VsR8X7P9kT2pzHIwyBS4dE2ZFqs2OM2m7jUi0trQJBtl5bCDIZdQKj5uUKTZ2fhm9NGNgY2XZiOZwdtstMnh/cvlysYjSDKQaDp294vfWiMcq8x7gnSD4TDi0Fa3wc1rjVKw4YvjlQX1hgVh31qDkUqZOmkACrJKqgTjrk4QXChnfq6qkmnOlgFC8TteFvCvyYIuZRPFgFgWhKuymapzKgJQGdhcOq/i78uymHNgcw34n0sSigB17cbg3HXlj/nS4xWzrmvWr+oaqp6bn2V2eYJKMUM6t8PJPwCX3lcGjGW7g2su+NIDkYFa5QMphwAcBVzUmTKjMhf1XnxYmYDEIDGKIBJySgGUsuLpsLVD6szdPO1s+cMf7adv/t3unx6lfYnLt/53OEmNpN+DqRnZendUJocLNeInKrWZua3M4aAMAEClt1OjJ7iIbBYltjk5bR/bFnpS24SZKy/LEpAoj/ogNIpmyI65bBaMQwByAekDwgelWESRUemQiSva+nWLUfxvdRSQu/TZmLlqI5WGywDHd3URyUcx2E5JE1sgsskG6ijIh9XsWPNeH/Nb0doNTgFJXs9aAn5kQDBEB0HP1mtsj5yUQUCPUH857FwXEkcIzm9/VD+K3qHEW04MwDPEvlbw3iSx9eone3V3Y/3JWMPmiIVhn0MWSJa6inaS9RqOQzeTjROVk8VgTWfi3JnVLCaLI9s77nXdRHiuc7N1ibTViv7pxm5vBtbBUFfakz6ULZsmkVfdu46yL76B0YoRjr3d3E7TsRDKimyGXJmFcQ1ECSi5Ang8N7BncLsnu9WYDMQawH63tZubG60XzOEgdDd7LPuYH+32OgJg2J6UN8msg3Bsoy9+Y+3bryxaze242WlOEcZrp9aw/vhW5Wc2eZRx+8ORDaa31mr3VPZ1uVG3oPL2hZO8eCYc9DIjWAe+/O66+F3NV1zOZT5V3/F8ZlSVAZW9Jh9/zmUEZcH0mvO8BJKX4to1IF+WkJwDmDLQP3d/XgI+2WurwDWLly9NXC5dT/64xc+uAsL8zzVUfmk3dI40cg7oylLmS1+I4u+rQKvsAVGJJjVTzR6wqh0Rr4WtBvgQ4Cgx6Zj+LRJA8GV2aTH8zLbWrJ9sOXtSWUou4dHcovff2Lsf/mTPy4UYi/RxKPkxZtDv9TRigJQVBAJnuWXniFEqTgE+2E2WJ8WRTtMW85XNFms7oCu5OVin17VBt2nrtGdDmQlQpMTIelG2lJYnYM0MnNU1bN7odK0VMEe1VubWJXBSyqRsCgmHfl2vpz4Y2Si9KO3YxdCEfg6AYSzrFkGsEe/RrJhPJei4BDECrMYeCIhpjxO+zbA/dMp7NxCZ4rCJrNOA2r+3NtlMDZ+3tUBou15rrchYUGmhZEqWJIWUpqvPqDzr028W7/Y+cxivrVev2XTYs8GkLzJO9LxQ6bg36lmyO1kcJdbvdfW5AB3zdFEc6TEZT8diJ0bRSqxZzul03EsKjGvFwJYSIILLzyjhJCubjIYW9rqSJfO5uiwDcok0ZV0waY9ms1lk09HIrA69nxJ3OqpwguQSpH1UsyiKJBAuU1g7ieHJdbP2PJcALVny5Gao0izg2ut09Vyp73vYWhj2bUP/9eizk8xShoOpffk//qc1eB5ZXxipKl8mKmXWOh2Ll0trdgd2WG9sMBpYq8XmhIzUe4sObL7x8q8IG7p0tEMuD5ll0Cd/vHyQz76b2ffxmgCf/w4Xs4iq918LdmVx6FJsyl9PGfic+31+E/CSLCi7nrL3vCTDLAOoSz+7lFhcc72XrvUcyFaBadl5lR3nZ89Mltldg8L5D7mU9ZU9qOd2fcVjX1qksl0jP7tUNs2/j7IkhAsX3mCnzfydB+x8b0GSUoedwG0FQ67ft/1mbfun7+3pmz/am/c/qjy4lhAzgRpljJYGsgnajBYwIE7GKFZmE+BwwCF4EdAOJ88CN9HGouRgu3pLAQ07guEglF0OWYMEipGwwmAzPVdm7GoMmKci1zukr5CwSmnkbgdw0rwa8lPYkivDwxbngJIINH0yMZTyPRuj5kr5D0o8RBuC/Xrt/R71nVpueNoVCKGeYnYC+Ay9Tgap6QdRzUWNpqs+HKLMlFrj5VxAF/b6ksGKo7nYmcwVqi8oJwifPXS5abKnNJhiBttyRiCMzT3Z3qlmyyixfbQWM/XVNNS9XOBAsNvYKOzJ4HSZxMrIRMmXWWpHZT/W7/UXr2x/2Npi4exPgBspMjIuXAoi5ihrdW0OIAzx0NwMKB261ifrRNYqV3SNm5DBY9OzN4qAjBuEkIdSuyA5IwD62mR5b89VXXz2UoxRRkbEO/JBfrJbyqJIkE1uJz6ysdmJsck9oxTspeKBl4Ct7iayjYZNBl9YePel1Zi5pJSZrGwdLbSxweiVTUu7N7RotdD1SuqMzJzhej1vn8YR/Dvk83bcJzYQAL6cIlKbq/x3PV9tqfqeF0Eqe10xIOf/XQUg126Q8xvhqg39SwCwLPiXnUvVBrwI4OeuvWy9romZRQDI1vCa9xaBt5joFI9VdZ1VIJo9O1Ubmar1qHpf8fM/9uzKdlzX7p7KHuCyHVYVQFYheNmDdm4hsge2eOOy4xdvFmU3MiHKQxp2lru1K6lkf2RSSh/puLPH9+8smN5pGNqWM7v/wz/ajz9+p6DD/BZkCXbtkBUAO8ggHNNBpKOSHNkA3nKyrgE0PI2wXtBSny9ebWx3bNjzAgYn+pUNyUURoKRAQuDvutQZYEd2J+842JA4pJN5kRlAPBHoeKlJlTopdCCVRUbrJB0yEhRLsMCpyQWcrA4KPfNjWw2Na7C4UZeCPs45ztA4KqtCL1OCyTA1U8UWjieFGdiaOB2kQbc3GOrvH356a7d3XyowY3L79PwsxwjKeRs2BJCINPNI5uilZsp0pEleZmXGDu1QpL4QymY+DRDb25rZw3UCNdPGNxMNuvvAuNmg31Pgx46JjQSkEYABCxzAEZIKii9sUABEStr0SMmwhpORMj+EmW9fvdLA/MNPH2zUH9hgQPmQBJTzcH84epysG6CzSrYaHkcpBfII1+mSYjA7PXMjH+SaKFFyPfRgeW6Z9as12Ih1BZjcF/p6g1FfjhGQa6hCwMKMKf8mgB/MSheMpqLQGYxU6kQzc/zVb63TH9vmWLNktRRYH9eJCDXDm9e6b1vKmZOpdeQYn1YLeK4QoE5Fyb1gS3nT2Zj8TybHDTL/T0Pnl4DuUozJb5rzQFoEunxg+1mQq2CK5uPEX7LZz7+/7FjF+FUG1MX3VcWufEAvgsW57KgqC6oCnEsZdxng5EHu3PuL51m25sXrzx+viBM/y9yqTBjTDdhnYFc8mZeOGOQBruwmXgOA51D/0o27dKOKOwBeLw85VFHYPaMXKcsc79Xwe5r/lIfWz4+2b2N307fDNrH9h2/su9/9i83jpVwPEphup5ro4uySBaIyfD3KiwzyBXAAzZ/dfKfTU1apeaZuw7ot2HQcZ2fRaiMRX3QTIS+QddXb+MG5Xx1FLc6NQAMgLVaJ1dodY7CcXb9kvnAXgERTa7gbwMkZffpZpyMGpYSOW96n81EC37FTucTbDkVozeYdTbNwbAGYI6MvuMd6hn6dWkyZjiRZmJMXAoSbyQ4gqzDw3mja9PZGGdVuf7LReGIHem8MZG8SiWGvIaww6pA6ikOD1zlp8HytUqsHVfz76tahx1k7aX3ofZ3qR6n6AzKUcck4GCtAy5KNx2m7s2HYtf7NSOXF+TwWEIaBq9igpMIgvJcE0R1NbDpkji3WPaXcTelzPVva9NUri7Y7Wz7PRYpBy5LNCEQc19QkC0fcu6V+rUZSlpQ/R9pQZOQOvmOAFZ/NvYGcxJ8sAwSEWTP6pRnxiH4b0nSDcGA9+p+bWCAEgxTVHvnfhV1JxcGEHYymVg+QOWtatzOw4c0r6918JXLKbs3axPrMNn1VstjFQp81GE+thiRZej08z5RF89UTf2Y+OXI44PloiquwfKq2vPS7nQe6soBe/L6XxZ/8a6o223/JeZUF3jLAzY5dlVEVNwMvBbtz4HApgypLUoqgWhZTL4HrNXE4/9lVWFFcu6rruZQsfXyOsqHyqgsv21ld2gWVPVTXHqeYhVUBXP7B4j3FXl3xISguXPY5BDUXTvHSpcxYxXJsqm8jduB+a7OnR+tMblQGq8dze/Ov/8seHn8SuM1Q58chZ8f7U3FkRg/omww6dtw48HV6zNQxoY21DE4EjB+0bTwIbB2txfxDXmy9dSNYKdtrh292JNBrJ+3nqZ4OJI31Xpmm+ndpWTPLtJivgzwCAKCviaY082gZrVxqMnIip4TZtOZpr6wTSxj6k/QfyVLJhmon+k9kGbhy7229xjnA/fgAFVn2oCaTzt9Jgupk1ocogQPA4STFGFiM1mi5N952IxUWCCmxXNYBTWYTfSQBbzZRYyRQ3EjN10hRD26quiez9XEEeouUbjtNHBLaunf7U8Pa3Z5k0earyOazpa1mM7ubjOzuizsNsdOLBcDHk4lm3XCUGE0G1glD+/H7txZ22tYLQ5E3IMqQMeFJuE12Nh0P5OYAyQftTNiODJI3dY/w42NIvK979TyHfcqA+V4+d/o7vnhowaWyXAAyYwhcL2Vfsll3IXAT1267ozESZuU2yUoASGZ6POBNeFCvDck4rIXQD0UnlHIpm61wMrUampjBxHqDqTXbgZ4bHNnNWtYbjW2zjjS3CeuGfqPtjhZObj6OipCRcl2UOT//fnmZPAtyMhxOZdqk03rmT1kWlgXcsrflY0tZplAW/PPf/XPZxKXssHicKgAry+i0JUgzj0vZXBEIitd8CZyLn39NDD0Xny8B8Ln79JJrLQO3ss0Kx3zJZuPjeuTBrniAqgex7OE5t4O6dHP+mt9n51xc1PwXpmwn8gnsCqSWGuMHiTtZbxKV4hq7nQgo/dtXFrRrNv/jv9ub7//D4vm9zRexLVUmayqbQP2e3gm7ZhEEOnV7eo5EDSeQyzlFJSxEpfd2M+kruMOajOjL1ciApuqDoQGJIDPlKAa6FUAAYSyH0K8ECSgXQhRIfd/w2BPBg3JYvSWgQSdRlkASLHZyi8tuMbBMJkSLDp84ssamZtAAtt2+prIcIEmJFaAlk1xFK4m9EDApw8rQdn+Sun6XeTUynH6oc4ZkMhj0dS0IQGcD1FwLWZXUUdodZceUKzUjJ6KQz0sK7OTv59fDuVJWlirNBpd2F4N2sQB3R2BmjVEOSn7cD7Qla522zeeRLZaJrRhJGARix9asacvFSuU85LkeHp+0cfrlV1/YbLmy+w8PdjeZaq4OUOd6wkEoXcztJrFXt3e25L7hb9h2lufNCGUYsz2LhHxY2LOn+VzAwmczCwdbFsDjWrnXEIIofbMByUrplDzJKikFs4nQnGWA1FdLvUh6wypVNunXxQJcMstur68yLGSe3iDUtd1MXlldJV/GVAY2fv0r2zWbckJgXUdf/EKiBPt1rAw6HAz0DMOkbSPwnTIyISLBGhWJpkSB30dT0FVNM7o6fcyfB6eyrKwM5IrZ2jlAygfsMiA8F2eqNtllwHEu0OavoQyYy+JVBoRVoFIW24rAUAakl+JqVUJQBGavtHyuiVr2+cVr++84p6rsvWrzUHyGPntezhFUqnYilxaxKvMr+3JcOlbVTc0uqgyQz93E4g0h4/qkn5mOGQAmu40tZ8/Kcg7R0lA+vLt7bcnbb+zxp2/tw5s/2+p5ZvMoUvChJyMpLTuIJt6Azh+0bROvmRGw2omMxan5/CFrgSAxDFq2mGFairUPkliB0ZLjz+FUt3aLmTmo7HDvj7ZPmPsiOMPcxJMPSkhNn+f0fFO50gezJb2fqtb7vBweadD4gDVeq75dSm7pBH0Rcdy92ufNKGtSYpNrN/R8uY4jH6XHzc1Ood7X6h/JHgMGqTuB1Fy4TjkIMDgt/U4nMZDdAciMc1BGgzABOFLGVfDXHJtJJYTKMqVbsmbR8lUedkue9YaAn/rCUTqDeVqvSdmmxUwipWkG0rtYAu0tXu9tISFmH4bv9nqu57lYyiaJ3h8u6rBiyUqRHaO3y6ZhhSC1hrJPIn6gjNOu4Roe2NNsrv4emqZsKoIeIOPyW7L4YQYuSQSsq+el3b2eqIQs8efUvgfxAanqYNq68evgHlO2DHsDVRnI6vqDUJub1SoWwQSjXQAaEg3bhOFgaMEgVJbKPRuNB+onDkYjsUuREet0hzb58le2jCKLlzO7vfvK+jevbRUtbb2cW6ve0pA5Gxl8Dun9kb1n/U+5JqQu5/5dZCSBgOimt/zx7xblcc/uyjIevr/FjfK5jOlc1agIdlXgV4wdZTHoJZlDVQy7dIx8wC4G6WvAOh/LqkqHZT/P/+xcklC1nsXrLZ5Hfn1fEovLPu9cSbTqd2Wgq5/lRw+qkLgMvKp2ZmUP9bWAdul114Jl8ctSltll58kXNNulnlAlQftPPnVzDT0DBPHzo7WGExt32/bj7/7RVosHmz1+sMU8Uk+NHtZyA1UdoV7sd45SOaG5TxmwF7S1oydggBEEaZiT05uRNXD5Xsey9kEZxA1HvSS0ZoxBAQUiBgHTLFnRj/OdFqMOXBuBGwkyAiNBz53dHCAZcifiwazrdgNZEaXwqPOmvKkDU3rbb2273ctYlNKnRKSzHoxEsMn2PKtEaFgkF4bGG02VtlAniVawG+sWhKFnABB/GDbfbNQrVAlVgtRIgNF72qkPBr3fPdVgEbpuKSDLUCJgxuaDMqPmunCHBwyk0M+Au7M3Jd+ZqqqQ7Ry3G/WsQs4N9mO7Ya2ga0+zlc2eF4Z9jliiANfTTCVNWJk4GTD/2Ol6vxEw5FrInii5UnoFiAejsXq1gCb9scVyJWakr7/3rrKNFNlcvFvLsf2nDzNr1I52Mx64Mkk6r4YmKtk6LGEUTVgXytPociL6TTl2uVoJ6MajsfqMlD4p6/I5lDlZF7L4wXCgMuVygXpMV9fC6waDqQX9kRwP2uHAuuMvNNIgNwiEpIO+7ueKERvcFNhQKXtsWUDGqFnUo3p6bJRYV2VzGtT3Xl02QU8JFZeRRt3to7KYUZVF5YN/VTZTBiBl76vacOdjzDWAcikmFYHj3Ea/eKx81loEu0ufW7yOlwBFMVsui6tVGe1LgD27L+cAr2zjUXx9VdWwbPNUdTxtqsrm7PIXVLwhZb8r/uzcjTq32ynehGtveBHcikBcRPrsuPw8P+jqx6H+tLXl86Oo98hQfXj31vo3t9Zdz+37P/5vi1czmz8/adcPsC0XkTURbSbbYFi507WgUxOrr9Hp2Xo1l/QWeRIMQnQkh+O+dWonW68SlcvIKAArZ4Ie5XKgL47+V7caJTR6QKOxU/qRnmpi1OngBnOQEAsrEyBFpguJrlONfhpMQ6jtlOIc4Lqnmo8qAAK1kyXJwSJmzCCvAMpYHmlYnbKn0+Dp5/EzzsnHM2AQ+nA1WpdkcmRngBIgQoaCpiNAR4bb6w8FtJTpNMqQJHo9pTtyN+mGcI6pGLfm0ciymbnbwQz1+8V1wlZEJQUAps+lIFtD0gqAaarXCVlmNZ+52wAyX7WTDdoN640H9n62tNnTwnqtro0mBPi23T88Wr12sFevXtlsNtdjIiWVVDqLz0CbdL5cpAP2NYE8hBZsfXAyZ4j87vbWfezkBedZZw0RZxi58c5m8UbSXmHbS5dYK/n5eykVNqpvZiCubK3b7lqvH+peUYLG045jY/tD5ryJY7FZKd3COIWVy4aJ7BJmLKXVPmXlPUo9rmLT7Q2tjnD23a/V22x1e9buDWyfrPw9qS4sJrnZeARM32a7J5DThkTiBt5HzoI8WdynspdnfGKnSmbs05+qqlFZYDyXzVX9rgx0ygJ4PhZUZZnnsouXBP+yBKEI6peAoXi++X9fis15QOTvGeu8DEyqgOQl15vfhGQgVJYFFgGq6hmoWquqeP+ze5sHu+xD82SPc9nUOSC8FqiKC33tzS4e/9xuILuu/Huy12dgx7/VAjsdpA6PSgdkgP38yVano4aCoz//s92/+94Wi4XNF8/qi6B9mWwJ+qaSGrvgu+nItlFi9Y4PdBOwVC5MNQWZceu0kBXb2HZ/st2RoWnkyHidlw9JttA7ZJcOHZ3+DrtpejJkUzAgYXNyVEqOH/siCC93m5K+ynbTGkc4cSy364FqzvA27tVkJGSgzGQ1cH2Aabk52HYH6QGLoqaFg57AVexIZveQM0PWygj2A3fOxleu7aUusjSyRmj5ADfgRdbKuEUmNM29EDkFoomy61SkGKNYSoWMM2ArxOwZdkZiBLojBaVEMh7Olbk8NYiAyj09SR9JgKbPADwlONaO+9Eb9e2QJFJYCcKugvyHh5nA4HY6sm7Ytbc/PdmoF1i/H9jT80wAwtqSaQHs8+eZjGGZzyNr5DpZXzmadxq2XCwsXq3tl7/8hYI+DEt6nK6TGQroV8lG3oXM1dHng4G53afXtMPRvpe6NJxkYoucGn1COTaw5v2eSqpk+/TkEhR6GMjf7K2H0W+n6f26sCOiE8aurC8C1Kw/HoLtDgBv1h3c2Oir32ozMv36t3qm2MRBHuI5RW818w/kvWTeYTjUc9CEUUzPWBsWr5C4aLoHUs9qfXNDBl61Kc7HmDJ2YhnY5IGpKkOr2lifA71Lgf+l8enc5r4Yl6pAtQgQVUBUTBaq1i17/7lzK/tdHiwVL3M92zKcKFvn7H1F4K16f37TUgS7PEgWz6VsbT/L7IoXU0TmcwCW36lVpfJl769K5asu8hKInnsY87/LFseVUph1I6gdbR0tvVzW8jJe9PDBOqOR9Rt7e/fv/2CPH96JgblcUsJMbLaIrFZHEWRr8Xpnw+nIerKQoV9B2THSULHsg+g52VFDzgRuCCtRDKsRGEzllmTDQ9ZESRXpqaPtai27hchCCS3ZuWQhoNZx6S/1fGBaMv8nIgFBFlKDzzuJacrPYU8yz9VFHxKzVhRfErl8E4wIrHjwUc5yKRl6gQys+zyiHBKkk+kCyAQx2IAAD68DegEFzRC2OtaHLAONX9kgw+ZkG4El0cwSSrQCX29Hks1wL/hDb4oSpkSQyQy4PTl5Kv5OUGy3ajrnTOGFEqsG3k9S3FRGpP5k050lNutYbglSONlsNOR+ajXt+3dPdkzWdnvTt8F4Yk8PMxuNesoykSTTdXedacrGA/BGtxQQgr1DeZrshnUOOg375of31m607Ne//EplabJXsmYAh94hvnxPz0tXSFG506yvkQfcEXwukpEJMt7lcunlZqTJGFvZH2w6HekZjJ6X9uqL11bvQPaBVYpId2IT5gtjQJ0ZSrLrrkubaebSZ+WY21Ny1uzY5NUvrdHu26nZtZu7L9Xb5P4m85nKsuy86Pcik7dOIlkRwVDFDZ2NlgtXM9fnGzW3CfIRimwTpg2cmJmfZvCK4Fe1oz/3nc8H1HxwLwbPst+VBeOyjDMfB/NEjewziu8pA6OyrC4fkM8F9aqYlv+cKgAsi+lV61kGXpfiaVWsLwOm/PVeC25V61aWuFzKwD/62Z0DonOgd+5kyi6oaqGrHrJL4Fb8/TU3J7+z8QBLuoB1TyRQULaHTNPRLFk+C1Q299/Zw9s/2/Pjg5MW9sxOLWwRu6QTElzYxlBGOlJygz23TXw2DpNM9AeZU+p1rEt/7IRc2drmi7WyD1iMMPrU35LlEL0pYkNLu/UdwskyH0VNHwJGYJNhKDX+JEE8mVISM3veo6LXBNbR94NQQsZI9omrAgaucQSjEed0Al5bxAeru5UMMluZQj5MSS9lbdRbCkJUUGAP1tXrQYNR5JNuV6MHEl/Z7aSeD1kDyj7BsxsMNLyv8ujJS4OS2aRctme20EW0uXZ6ZyKjpNqUIsSkQ+s+6uA9qppm2zCs9Q1LvemKHtzLo9Rs8OWrWbdLNsxtJmMl4+tqTcjoGO9o9wf2/v2TzWcze3039vvNxiXs20oO9GwQXJKL/wJGi9XKls/YNRHwIdSghNOSDifl3Ddv3mnW7e5uqn4pvT2IS2R6jXpb+qGUr2nGrVcrWTuRiWpGMXDyB9cI6xTXe95HZsj3hLlPmK8M9VOuHE8HnvHW6va8TDSm0g+c7Qkwyouu2bQwHKjkq4eMMicblXCs57zdDi0Y3ylbY+yi3R/r+vYIo7caNr55Za3eQJJujHVk5Xp3V2eTQ1+Oz/wE2P7d9AqEfCTV0/s0ilBW1Tm3Ub4mQFYBSDE45j+nGHvKYlpZXCkDy2uA5CUx65r4l61L/r9ZzC4DxGyNzgHVJeAoHqN4DsX7cC4uZ9dYdoz8ccqu6dq11LGrCCpVmVrZjqnshK65SfkFK6bg17y/eC6XgM6PSfrtwVOvT9NxzT0dXXEEejm9n069YYun97ZZPVry+N4W80c17p/nMwVV3MZhYEpF4ggLbqA5qgYajrLKibWbp79COY5gRP+Lrzt9rCjeiJCACDPngioHgZTsiX9LWxFCAELIJ1NWQTaEaSnlNdRMGjvZszUAACAASURBVIxG0LMiawi6NkSWbOslSDJKnMEZZG82mZtb2xox4+3eDlL7QDKsKTkwvb8Xum6jNA+9X8gxZQmzw1i1495nZAd1huBXyuzoz5Ge9YJQ60Dv6jNT3D7KKe7PB/1dvUU0QyHz7N2eCADj3xnT0h9sc8JPyr7kd6yLi7g4KYJ7BkUeNuV278oklPdwbND8JKCKQ3zH2Z3ddlMqIXuYm7I12lm31dBYxDdvHrRGX30x9vnCI+SflshFABb3lVgt1/J2x+7fv5fcG4PWnH9AvyxZawSA9fzw0webTsc2oLeG/Bpgvt7ZeDiSqsrzMtLGCJm0/TYWa5J5S0YOWGc+R9ndauUbsFpNUnX8kR5mKuNGH4/MTT3LTmCz2dKi+bONh5Qq6yrJslz9EHHojmZJEcOm7xlO7tRX3m6PFoxuJGEGMaV389pqYl/GDmz1ut28+oXEusliqYBQAicz5I9E1VPTX3Q1izFB9y3nRpL/fl+ze78mHuSDZvb3soB+TSDPv7+YpZTFmapjlmVL5+Jl1bGL7ymCSVnQrwLx7DOKoiHFz+bf52TUipuV/DkUr/tc4lMWx4v3reweXLsp+Xgvi2D3kt3KuQfqmofz0kOXB8A8MF4Haj8/A95HefCza4SPAsNwd7B2p6EZOySj5NJ82Nrzm29tu57Z/N2Ptpw9yAplkZqaRlGiMhb9q5DeBkzIJlJWzKMxkI54dMP7Yx6iZdpaP+xtjs1Pqyumnfo49GACNCS76knRH8JSRuLOlPnULzNlXRA/6JPxA7p1EFt6Yc/ns7Y7+eeJRCDT0abtVrGOdTQ0LN2kVUPgSEOlO3GEkcE3ZtNkTtqEvelsRLJf+j24QLTSrI7gxntbgfeFyLC8LuYmqcq+6ATKP87NcunBkd1QStUXiepmA4ksV/3PnOCBWpwCmD8kA1OfkWCZbVAYQ4CYwbwdowci6dQ17O1rhdPBSXqh8pNr1yyA/KNZPRRXGurbAXgxepwS7Q6kQvPuYWZhs2GDcahSNfchmy/khAFXkS2O7qUHVT8M+g4gsDLZCIipObD7+wdJVpPtd4OeXo8dEkvU6w/swyNGtZHKrI8Pj9YPAq13nEQ2Hg8EbAAyYMM6zOdzPZf8PCt3Ih7N3+nzcXyeD8qu949zlRX7XTJ6NlltvRdJNJ5zjUS0OhobCQYTq3VG1pu+0ojCNo4lPt5udDBDNObaN3Fk3W7fxl98rXJuEqOtubRwNFW2yXPKM0FF5CSvPHdgz3/XvHf3+ZB51Xf8XPDOxwLfFH3ump79+1yAvSY+/Xe95lwwL8bbc0BaBZx5kK8CiapYm1+r/FpeU2krW9/sZ/n//netYxHgiwBYtsHKroP/qoxZzOJe8pCU7R6uubj8Tbm0cyr7QpTtIrLdY9UNd/kiZxJSTuMPX3r3TWPAum3REhYeQZv0a23Jw3tL5u9t9nhvjz/9KOUOVEsYACdTg45eZ34Mi51GQ6BDCe35eaZdr/TqKeOkpST6KPOnmYSeKQEe9xtbRUg/9T2TobRGvzD1T4MliYRWGHas1vBeHEokyGR9FEmWegpMT1y6Eex1+UoIEIDcGgWXg7uHw5oEgAnC9ILIiijbsaNnfaQekwYk1EDcA6Gm8qXv9HwuTL1OGKRBqOwBOTD6PIAsosWi3bPA9aazPiWQ7GowsA85Fj0qSoPbPeMaTl2HGMOgOFdHpufjDa4ZiUKN3Cp4DexTyaW5dqOIEYA3UmlpOZRSKMPyjePBel3cAdD/9E0Nw+dkbZB01jvGBhY2vhkYrcTnp2eJQLdT8ePMxoaBd8q5el41zxjY2w/v7e7mNlWvqWk+rofLg5zoTwIJSDPj4dB2SMgda5rJvJkObXMwe7h/cm3WVmCPjzObThgIj/UsAmqyDzqd1LujzMs69APv543HYzklkPWpOqBxFcSwmxIlp4eKuzrrBKNyOhmrh8j1u/ccoEQ/LrDw5isLp68sGN9aHMXWDfqaqWtSQqZs2g+t1gAo2zYYTmQxNHt6kIi0nDPSEQ0Bnp6PTDbMe3Q6h3SmNf/9LH63y2LHNTv/qpjzkvdWZUL5Y+fB4VrR+XMJRNn5FT+vLKsr2wxcG3fPJQvFuPqXnsulRKZsTS/d+3PgWgb4+XXXe//u7/4udbX5JPfzEgAru6gi2JRdxLmdQ9Ux8yefHxnIKLRlu7zsQfkM6JQrkB14yU6+YQSV48Gi+VyMNzKipm3t/k//Zo8P72yXRLacP1icOOuNUiBHAaggPfS6qm/pWDDbNgDH3ge81wwxM+PVwkEANt7awuFAvnPLeCFdRwaRsaGBmEB/CRCI48T2BpmgjUylftfvp5mf7HhSUgsqHFIX8R0uJUxGEFgXzTpRe6u1xfxDjNhjNefq5SfNoLXaAj9KZZRF6TMyvydWKD0rgqJ825wRyG4Aw1aCPhlNk34ZmbNeC/BBFmnKEZufuaCUi1ej3UkWQr+QjIVSLJ/vVHtXUOEzABcfS/BNCaVAPkPebvIkhAyBuorPG3JufG6ElFb6Mz4EWn5NYxpmbfqOHTQiazYkQ2Jgvd2xZF+zVRyJtDLHR3Czt/Eo1LVAJJG7ONdRr9uS4W16a+22zXGSWK9tMh4L4Le7tebunIfBwL7oMJ5xsalodWyLws0qsZu7W5svV/b+/oM1yKhkD2U2SD3uXMi5aaPRSGDHepBBZ3Y5bKy4f/PZXM8GqieAHSVmKgFRvJZjhjYvWDrV6xb2uyLEZIa/bHK4L73hxHr9Wxu9/oVAjWemN57a4vnRVo8fbDQcWTieKoPjOW+0OyqT0zukkpARogBInhsIVPKFTD0N2TBlm8ps85B9N6+JF2XBvbhJL37/q0CmGDTz8ab49/w5FrOVPFBXAYhvED95/eWDcna+ZZ9R/Fn2vrJzLcbLqnN5CQBVfX4RpDLCzrkEqQg6xXtZdl7Fe3dtAlYFiFrrTC7sJQBXhvbnHsZLO47iQ5Od8DlArDrm5w8kJTA3U3W1D1eSpyPvoHAQiUGGqY2mmImbZOkKGMOx2erBvv/9/2uHet2e3/5g8WImWj0AR6mTEh3/JYB32xinMhPG7h3hYhzQPfjWjnULA7I1BqkPavgjPswOn2M060eLoo3+3uvgd3awZL3TgDsVM8gJlJegnPc6Dk4KHqkBLT00CVpznRKIdnUUMgHOIYB+3nY2qKTFNK5Q94CH1mX6MwKn1qjuahuAEP3NbAic2T3GAFU2RN8yvT42BvUaWZfb1pBhSn0Flmo6hK5SJBme+oPMHCIsDeDunS+RaklShnR1FAAOcg1A5psIGaMqczPbHcjifNCcTBamKfeUzIfeHSVkjXycjrZYxT4zWKtZsk2si1Yotjf9ht3djgTw4WBsMeLP88g6vdDu5wtr4ZE3HqovS5mZUqj88OgdAmEK5k17//5eZBZMb4NuW04LzMWRdYUisHAfeN7IblGc8blFRJwBiufV3J7un911HQPZVjMt6TooAaTooDLCoKyazZmEAMzGk4FKz8cD2beDH8SnVrdjTyplMh7SsZ5ECRry8fNNDBqXsIJPysoA4XYwsmBwY+H0tWbu6g3GGOhN/qjrpSfLfWecJgjR4Wx5z1fjBp9k207bvTN6U/EDbaiyZwnWauqMkP+uFis9ZUB26Ttftdmteh+fkWdXXoo3xXO8NmiXgXnVtWcgkwe3snGMsmvNgDU/P5c/XhXYXQNUl2J42edUbRyuuU8/y8oKjgZ5QC/iR9l94mfK7K5F0XM7mXO7s3M7p7LdV9n5FHdB+R1S9UNIAHZpKTQBPy2Q/5wAy66WTEZu0PHSDttYAsE301t7/u6P9tP7/7RTEtv88VH9GYJ9FG/lJH2UTxzkjZ3LdHXos22lMhHJzicQ+QCxZ4gm9Atp+vcQ+WXGbuvlUzIVNCgBXQIsZqYILQMKvR7ecy3JX5ExIDbsw+kAjFPJyd6E4a5joZk5QAz9Ra0NZUEyvMNe7uPKGNqUB2siWMh7LlXA4DyaMgRtisTAZ+gQB2bY6BN6kGXWTD568FiYkdusU0kw1hmApGfIjJvbGekPmZ8h6uz9QcACQNcYAzN1zHFhlssGQNR1NguIGkPicIam3AAYzdC4wl4lUmbUPFv0ecQsQ2IzAEA+zZ5tuUzc/qjVtPkigvJqvXbNvrrtq2QJSA2nE3ueR7aKttYd9u3N2ycLGweJRkcb+qFrHUOSaczV4TtnJ/0bMGYTxSYEglHAPU/NfNmsMPO22fgmS/4RgB5KM0FHRr+oujC/yexezLgDm5B0Vm00GGpNpDSz3oj5yFgGwEcvlfNYRWR9NZtMp7aKY4H54/NSy96wg02GA+sP6eti4+RuFsPhMBUj8J5et4eiypfW6k9tMBhaqz+yJHKSVQPy0R62L1JmOEi4WDlzdxB0yMAlQMDsYdpb9X6va31q48f4CmMqqe9dWTAsZj7FjXVZYD6XsVybEZTFl3y8Kwv2VXHqGlCuSg7KQLCYUebBoix+VgHcNWCXX69ihlh8/6V1zwN2Vbb5l65V/thlG4TSNcsLQRcB69zFlWWC53YrfoNSBp1m2n7eWD63U7q0qypbTL50P2+K+88EEGQiUPTp9SSJbcnqKI/hcF072eN3/2EP999bspgLmJJopfmwDWVCgg3Cuq223itT01RV5Hk2004WcgMyXhAjCPgEyqDbVb+D7IA/ZB8EboIbYEnJDAktsUGxiJEqRl8sQpiJIoLUXKZLTuMtBpsxid0ITKB2QzwQeCFgn8p1eRZIb++kQNjtpOod5FiQVSg3pfZGUN9ZH5UoscxRGeYooGb+0D/H75/KkNKxlAOuswZxTmddsZABvNhVIcPG7l4erGRFmZZiZndDRsd8FwPu0khRNiZSSpqVId8m1Q5Kk2R9SGvtjk56IagyagF7c0sGvRbYSKj6sLPt5mjzxdJasDIbLSmkxKuVhd2WfXUTilg0GY/kE/f+YS6BbcY87u9nNhkENrqZSqx7hHnrKlLm6Aa4Trdng6R+lY+3q6JwlyqxaMB+2HdmJwQgAQMjE1sxNQG+VbS2nx6ebBtHKluy4WHbAlEHIWlGU1BOYU0hw2gsg2HzsCdH9WTvAuY4HCDxxWaOUuxsAXDWrHE62OtXEycccc/qlHLbFg4DzehJCQc2783XFt79Qpl3PxzZES1XGK5tGLdeXu+PRraaL0R4YdOHUzwEGTYSEJ8ATp5rPos/WdmV54beYZusL/enKgM4l+3lwakqYJb9/Fz2VhXTXnL8a+Ja/ngvAauXnkdZwD8HLvlya1XmVNyMnAO8stcWf3btNRXPpwjo2b/LErKPP8sTVKo++FpEL3tYPkdgz0B89ubnDKqyh+DSYlTtGPg5gOIEh3zN3MEOoANkaNAf11uLopkyI4ECc1lP7+37P/6T3L2jBHuWrSVRIkdsZotm85WNb0bW73VttViluo5p5gE1mx243AZOYhqiSwlJgiHzzLbGAY9Sys7CwMV8XdhYtBaBxmjUtwAK+BqtxkBlKMgHzUbbFRjl/8bgdAo40NKxaFGfhvKZ9+DotGnGypi1g5zhEltcM2U7SlzqjwG8gBp6jRpY9xKVq7qwMQBr0bYkv/RSLn+kxE+JkfojRJC0r8d/NPQu44RUjk1GuS4rlU4QfIIIVFKgs9SxzAFw9cB8tBIiiwZAIb6QqeJqLokxsrvTUVneOs28uQcQRijrKVLXzBb025hJxL9ud7RlFNt00LZeq2njUU+zcZQW758Xmse7f6Ynt7HhiB4rRI+dhrQX84U2B7BnWevH2bNKjngKskZksLAruYdkfpRZ727HNlstTGYHADmlP2S/+j0xdulJfvP9W90/MnpYvvyPLHs0GdvzbJ5KynmPEmanXA74X7cjvU/+TFO5MjYe8Ro7pIPcDG6mA2X79Ac1X4imai8QqDKiwnch6PTt5pe/sc7kFzLB5TlgJIHNQ0C/UZl3S3ZVqwWA50P6Yrp2UAbCwd6zUiCfXrg2RajioAa02VoHUYOcAHRxk10FANfGgqqMLB+fqmJa8TX5oJqPZcUyW9nvqsD2XMwqAv+l154Dr6oEoQygzmV9GYDngeoakDt3v8qu6xLOlGXp+Z/x/nxZ+mcA+JeCXRGYyh6S4gNQfAirdg/Fi7qUAn/+ey/mwcJz+5dPMkW8TqVE+nUSM24oUO6S2LbbRDvOeqttzU1s7//8rxYvP9js/snWm5WUNObzpaSeiPMI+t69mqgn5ON6J0viWDtqMiAGzAG67XatLG80GFjCCAB6mQ1Aba1sbrt2jzTNP6EiQmGMebBO00aDkcgGZJsMnmPHoxmnDW7envGQ6fE5BFoCH2VJsijv3VFq9DEAAIzgxnoIhFNVEhKybjjw8ifTxYhGA2onBwSAzQOTlz2V4dWcfCCiQeqaIOUWekECb4guPijnTuxgk/vwSWi7CbPUwZh1E9BqzpH75lkPgEP/kBKmCwqzzvVU2Np7fICdMhhGFOSK4CMk9DtjSm2noxzJGRFhno6RBMmjoYyy24ls1FS51qzfbdug11Gm12pRWq3ZauOkmOeFuwsMgo4yx8FwJFdwPfOMgjTbEhhg7dAq3e8odyK8jAN9T4AMManX7VijU7fZLPYM8AjpZS+w4/N4/yLe2rt3D9bv4VDRtc12rRJtL+xLVAC39JsRZsBrXQvrAivTNwR7sYMpQTJyAUEFAFqstpbM5zrm3etbd2E/HGwwHIo0hQgB2bY2WceDTV/9woZf/p8atsckttPup2XIo3UCNDYP7qROCbzR0rNH/9QHyqlopCMraWnTwY7v3lZZedANVV4+J0tYFQPOxZlzwfXcRryqIqVns4RcUvycIjj75tB7xMU/50ClKgEoO37xeqrOKR+D82B17ryKGWHZZ/01YFfcKPw1xyoCWvF6P8OYIhvz0s2p2jWde1/VYuV3TWUPxjlALXuwswvzrA5Q8ewlf8ECIw0jQ0t3j7jdJlYvjqZ6/bi35P6NPf/we3t+eGPHBmzKlc0fHtXrOdSONlcQCWwcBipJIrLM4C+7fsCM3e/r13fyO4MJOJlMpCQCu5JMgBkl+cvRSzvWbDCgl0L/yd2oYdm1uy3rd3sMjSkAbZlRkhwT+2gPMrXGSSQSAI3dtIgGaBaSMWUO0RBpVIbC481NXsk8pGghhmBX836Unwi2J6S20N7U4AAST5m7QbZbZ07RM0IV7FK2JAAlJwTJdXmZUyCXZo9a6rSEecLjTCVT33xIfgz7I+eIaoYNMNROjZk5fRYHa6lUSR/RWbSIVXMfT7ZPySlkcQDAWoP1e/XDyMaTBDk35NYoOZ80piCQpAeINJudbDzs2mQY6PchLNrdUeXBZbxTD5WNBxker4XtSkkSliqsWkhJmwNjCYh04zruZeFuF4dw9EZhMe7t7nZqH2YrH7+AMGSpAa02JT668e4Dz9rcBmFo435oi1Vk7U5PJKOIzJ/sl/GOOmLjzHii5YmhKubB/K5mr17fynMP8QIcDngu11Fk48nY+oOuLZ9XNhq6rx4MVNaa7JxnADuhcPKVTb78GzvSP7WahvY7w4EyPUSkuV6qFe6wDvmJDBJzV+/tMqKgzQ6bpFTMPI7xzmsa9kCSr0s3UnqO0gy+mEVUxYBzwJYPgMVMqRjwrwHB/PGK55Odb9nGvewcywJ7FTBWZTJln5lft2JyUJWFlgHDOeApA8FLiUgZCJdlry9Zl/z159foXOan31VldudS3UvAdBZdc269ZQ9a1ckXf161S3EyhZNSXHzWy2DZTSHIEzyzIVhmnLbrWPNCZEWr2U/WWC/t7e/+wZ7wA6s1bPX0aAk7bMpCydpW8cZGNPcZzIWUstkqWABmqKCMJ0OZpMqGptmxXrsj3zB6gyhSAIqSu0pp+wQGWJsBbDeVESltBQqG9PBUEg1CazU6GqamDKlRAA1Hw27j3y3PFlgARglSHURKjyIFKDMDQAgyTnDB5FXmrAyKq7RHRoM1EMfu6N+fjunlS65BFHKVJl3DE0Ckf4jWZtrMM1zSMYettbiOrSTBlKmptXf0jFDlbAcv3aOUJVuzls/kIQCQqohwjFo9syPy0QdtWGA61hqp+ooPX6OXCbOWZwDCCoPn691O9P3FAgLKyl3AWy4SzXjI0fYW0FPtNKzbrGsQnR5WsjnZ4zJhPsFWlBG7HTFvmaF8nC01x5ZsXDZttY5VVparukhRjHAgo+XjErPHJ/v66y+lx7lNNlKl8TK2l/i4Maxlst3Z49NKbu2joOMlYtRyWnXrBD17eliIAAMLk1lIJMWQJaPEy2aDLHbMyEG7YxFZnEqm9Ppc5uvV7ViZIcIElJi73DsZ5rpGJ2CJl104/dpavaE2I5zTcDhNBQbwCqTX5wPt/J6er8haHxV4XDyb+yhNzBPuIDNrs7mCoJR+L/lcnk+elSKoVGUYZRnQuaD717z+Ehjmg3nVpj7PpqwCnvw5ngvaZQlC8drLzqO4lkUQuhbkXpKFXcpir9mwXPOaq/Eoy+yKJ5Zf8GsPlr2n6uEqQ/Q8MOZvSD6D1A4/zcLKbmTG/vL5HSjrsP9yowYp2LF5lM0Jg8SbjbKcNYK+DeaPBhY93dvRdrZ//419/6d/tUY4teX8yWYPP8lyh0wgSta2P5mNB30NGJNdrRPAFUbgQQ390QArl8jaXcgDHTuhXC+Lk5oGovM7WZr8hH2YlrsD4wcdseRqUM1XqLmgldiTWSjgSpAA4DqwKmuIHTMu4BmVeJhScQHcXCWFchoBLXMLIiMi+xMrDyFpAhLlSfXTnFwBpdwB6CRAZs31X699uqqJNi18RkNB2sF7L61HdvOyOINYgl6kju9ZNCxObeLTTE/9Pxmupz/nqCRxKh95KVQ2OTouzgYwGetmgCiAyvs1qnB0IkrquMBgtoSt107cAewAD/Qko/VaYx9yVNjRH/TRgOmob/W665OGHaS5ApXqFvHOFmtStpMk0qbjkfpRkErI6rangzRH6aEl263m8+RSIQ/Brs8I7rbK0BgIv7kdyeJny3iJSsVeDoa1qfnB484W88RW8dbiaGFf3t1pvXeHvfV7PTEvYUFyLpJGa8GubdiwP3DFHVw0aicbTYa2Jns9Ie2GR17g/cfQB+wBadR3YA1nhCQyRDJzssjR3dcWDG/sWA+sKZJUgD29lFOmd19aHEfaOFL+51nTMLmAuy7X+R0OE/joQVSS48VOmzb0Vt21w2fvfBDdB90/xQDfN13z59zGvLjxzoPFuU35ufcV41j+HP+aDO/ctRYBMA+a+U1CGehXvfeatX1J5vYSIMwnK2Uxvez3xfPN4022BsX1/2xzkIFd1YcXge4c8JU9BGU7mWvBs+pmVO1SHPTcHy0/y5M/Dow+vlyoRGCgSdmr0+9bbYtdz8ra29je/Mv/Y4vT0fq9vr399s+2XMxVKqP3sT+587RUTnAuEK26YctVZA3cndk1z5dM8CqocPwDhqgHpLgYWu6qVHiCNYkcl4DEm/nhaKQ5u+0qsuWKPl3bujA6exBTXPWkjVoJwsvobLKjBuQggaTyTJlhqHbMTZ+too+SDfKKIp/2IlpBz3tpct9OPeGyHbfyLg84dZUdHfSyIW8noGA8inQMoxt7jUXodcoHnZQCMHGtniHWHez4Wepjlxl+khHAEpUsWFr+YiqfGS4dLz1vfSpZYT0tUbMqCpKAHT08H0BHIYe+XRxvVIbmmYFRu1rGtkoiWQNR2qT/xHpg1tps1ezrL6bSRm3awV69njClacdTyz48r2xPz5CMMHWZ2O9S9qmIRbHIGs/zhd1MvMzHn/FwoOumlwbAwci9uRnrHB+YrUN7FP1UsnWYkjLIRVHG7MP9szJW1Hm+/sVX9vj0ZC3MctswMyNlyxLG3mPK2pNVkIa7NYPpgtQcm36g5jaNqkFDMmqtJmo8HQ2ho8mpgoBm7pgBde+8cPKFNcMba7W7FvQZf8C9/Autaw1yzGggwQRMYymHA9iSaqNi0W5bsprp2QpHE42JsHfJFFayzatYyhpHYEP2yRcve37Kspx8rNIGLYeK+cCZ3zCXAcI1Wdu513wWSAuEu3zMqcr4qoDkXOJRVeHKr8MlgCqrnp17z7nP5HfX9DWL65H/vCJGXAuaVc9GGbhrw14EuyqAKQLUuYewbOH/WoDLP6xlu7PsfNitq9TXQYz2814A73NppoZtotiS1UJSR2Qy62gly5j5N/9hb7/5nTUGY1s/PdjTh/eWbHHs3luMeen+ZANMSvFRg21GiWft2pcq58hDFAFlTC6ZwYrVa4NkUG939YUXAxJWxHGvEihK+qjeH7d72ybOyoPyT38PQAsGoR3W9IcQ6W1aW/NxngmwrvTYyFLp1akUls5RoT0pgo7KYylynVBbaShjIUE6yNEcaa802CgLdHKLHkJZszRFGCEAAjwiqaQ6h4COlxS3bkLKIoO+svXxiyXjybQcj54i6pycR8MohY8teG9HuaVnkXJi8IFkWXWnottki5poS3t2bpzER7qiCvR2zpEyLR1aQAafOY7DucxXS1tEeMBt9Tuyb4Dy/uHJfvl6ojVex5H98uvXIv8AeMnmYPcLMnkn0yDEvd0445dgvT9sNBtIf5AhbgCADRVEEYa3KWMiKA34dLtIgYV2/9OjRjAohfdUtj7ouZVtUaNpT88LjRts1om9mvSVhZOR9rp9lS6Xq4Vo/lG0FmuXOTuOzXPjJCHm8Pi7l1HpqbkoNFmqM5H9e3lw6To2GsxiNtsW9nEpD234+rfWm9zY7gSZKrFhf2jh5JWv54kZUiocnrFxX+glnjAWFgkKVvJavT3tezQ2Q8XFBzQ4J1Ul0pGdDLN8Y/a5hua5uHQumyqrJhWDaREUyz6rLN6VZVfZe8vi5TXZStV1lgFrGbBf8/5zQFy8pkvnnE88qtb13DkVNy5F7Phrjlk898/ArnihVQBVtSDXAmX+gajaUVxC7cr33HbvugAAIABJREFUUU7cbaUjSUbyiaDiVHkCIV86hrpnD/c2uJnKJQCy/37xZE8//qfdP9/bcDy1N3/4N7HfKHWRDeBXhzRYIDcCNxyF7Yd0GAFThA5zUoLKk7DlDqllDazP/UGCw3znYQ0iUyVyAJT5NSavAA9lSAR8sdIx+YYFnbZ28WJeMn9Hr67RUZAEuJSZqRTYkCajwE3SXPTTyO5aPkgsUgxg31E2mg151wAzNyD/OBKQ3XvlZ6lbt/d+KBm6yLP6bmReBNaPMO51yEx71O8jv2UXQJaUgpYYmZ4dC1zpzYmhR8bmNjROfkkBUIHYZ/gaza5nhicfynewoxTo6iGspeTgjlvbcdz9yQeyNeCeDv3Ha3uaLSyKYW3udM+en5bWD1sCgdNxZ5N+x25f3aiUyDU8Lne61y56Tfnay6aaJ5OBLGxRt2aSISuMyXpNYwOc72I+1zlAaEKNRaMRqdMFAs0cE2Bgho+/Ywv08Pjk1P7t2r748iuBNN1Z5tsoQ6J5CgkHge7JaKAkm3EYbgfViG7XmZYCUKmc4E6wE2GJcqck7I5H64f00twEmDUHNBkbGI6+svbwzsZf/kpkrdXzBxuEA+uMb2z2dG8tZOrYbPW6Im3JLWsPwxgFFcrlPvbAswIgZv1JxkewOmKtP/3xEZfUjOSjQzzPUFU8KAuGVQG0eAyvVMAu9o1dVSZYFvCL8acsA8wfsyzmFT/3GlDIv+ZSBlcFVMXzujaTzCccl64tf73FcYCqzUQRhIubmDzgX1qrsudFYHdN2ngpnT93jOLu6tKJXvp9NUDyfaa0uFdQRD7Ld5F8WfyolIkoGR62a4vmM2uHodhtNO5P0dy++90/mg1vrL1b2/d//FcBFKUv/OrIuPqT0E4QTPDu2u4lRSUjTPVejgpy+M+prLbdSWAYQWHJcwVtq6flO2u0rRcGcimAlQkAOUKdNM+ExBfO13IegBtJ0iapqZaCUIdh71QvhfdAMoH6Lwo56SWDw0bPrueD2ATjw9ZHDpSN+VxVJtDMBoB1YZ/vGZymIdN5Oc8QWXcVXFlM1jXt5TUgorCGRx8Ip4SclamkWEkErtO3QWPSiUNHyV3B5iTY0JNz7RcVQSXrVrMTpdnULUKSZqlMGuCcDa/D0JS569aZkJQP6RtBnMFPkEwOlRW3Dzoqu+H36JNCNnp8mlm0hujR04gC5wPLEcWT+mFtv/ntr+3x4cEG/a7NFht7mMfKROixcky5LjDgj4vCYSebJJ4LXAPkwr5HgHmqc0dyjEyNwW8kwxg14d+UMlH4oe9FxUDEmASGcM0eHx8kFUZWPxhg70Mf1VmYch9YYxUVi4QyHmHh07I+z9XBgzj9MRGPUgk7wI4Mrhd0xBAFjOn3wTRF9g3QB5CZ9UN+rN3tWzD9yjrdofXHr+ho23oxs9HNa33H+F6giAJhJQj6AlPeT5bpqT166omybETDM+CCrCT3iM/+ZKDm/Vo3fE3L4ZeCQqGcWQzMVYH0Ulyr+tiyQFwWjC8B6bms9IpL1kuuPcY1mWgeJIpxNr/peEm8rwK7IiCVAVRZYnUJ5PObmM8Av6yM+deUHF8CbGU7rbIdQ/Gm5xcg+3v2Pmdiulkli/yZ0npqzCq7nP3aFs9P1hlhXklZZ2/7hx/sT3/4F/vy//i/7MN//JP99PBOc3ByJUfjkYHdm5Htt2uVMylfakZMXmVHG45CCS0zXB2vI7mfb7aunKIh7nSH2kVtgnPbkHmY5LkglDCHRZBBHkyjAriRQ0BBgqpDP6bj/R3IIJQNNbjrfRAAhOCBcomSIXaqcDnEfFMjzd3EM9QnSxPwpHqY6n15Dw4lDJ+7A35ogh0kDuy6IP6Z3GeAqA5x5OiaIQBeveEzdPQlpfIhbcvPCSgqLysYOksPog1/1JuTSHX62bxGxEt+7pmeD9v7dVD20yBGi0zvIMq/Pg9lml2i8QAJTx+OGtrG0QGS0TKONJgOmxGiEhleveW6lWhjUroks+k0zL7+6pUILW3bC+B/msW2XCXypAPsYN/udz7neDhuZLD6PFvIEYGsPd5sbDoaWqNOdploA4QeK0otlLDn0dIGQaB5PEATgA66PdvSA63Vbfb0LDCjt8U54W5AqZs/VCkgt8yXS50L/WCkzwbDvoCHHjG9QJ4fNhaMSnCebBzQ1IyWKz3Hw1EgRwm8iYJO1zqwVI8HgXKnG8rgtTd6bd3xK2V00eN7a0hRB1NcbnLNBpi7pg739F9Zd3p8bD6Rkst0MiUwLkFxl6H7eTBLZ1bYdHGMFOyu2ZBXgcO5UlhZdnUu/l0ToPNAmwejqrJjMWZeCub56yzGwiJ4fxbsC5ZLlzK8/HmVXbe+s4WsOPu8l96vstdXrUPVOl7amFT27IopffEGlh24eBJlN/0vAdKyG1i6ECrd+FyaBI3TXQ+lKy/joRi/E2HktIlsMZsL7AjU7dPBHn7/D/aYJDYOm/bNv/+bRJ4X88giMfg2EvftdpuijGNGTp+HoWQCGIabkmU6ms3nM2UulFOR7sJslUwrxiAzaDs7E5FnBs9bTijoQlPHIqjdUf8GvzWyR0mGpSoolMv48jO4zDWyLhkD1efhGlIH8Tm0vQ+YtyEpQOOn0OcPJ70xfu9lS1cWoUeidc5lbdpdA4gcW9maW9sIvCgnpnqHnnGlYsyaJvdZQJUsHZ7STIxZPRibLiFGP06UczQl+bvGRdwpQCQaZY+eYZKS6mhySaDnmGp0QmLRsTi/vR3WkXz79kfIG36cdRyr5whpA11HytGopyACgOs8YIJEHCMIi9lMw9hc2814YJNJaOF4aB/e/GC3k57No6398NPCxsOxsivmzDbbdFZwv1HvdUXvdbO16XBsyySxQa9nvV5Tow8SC9/vbTyeWLJZy8UdU1uyMgauRdTpBC5hx8iG1e3t9298TGK/tVev7pQ5UrFYLimvkpGbPT3P5Y3YZE6uH9poPFHJlo2c+qWNusCOZ4JsczwdqgyKSHm7zd3KPBBPAk2eI0AJpmUPUehOaK9+839bZ/Ta9vHKkuWTdRBLr5mtHh9tOBxb/+ZW94EnADasWJmpq4g/gyddB+SVjICSjwfZd/qlhId80L0UgIvgkw/4ZaBYFveqMpCya6kCg2uztnNAXZb1lAHhuWs4l+1VrWtVJpmda1kSc00pswovirH+3JqUgW12PqVgV4ay14BU1Q7l3Htf8jBcyvq89OFlTEpCKSFODXgUHpgdo4cGWMWzRzvUWtYKAtGwT4/v7M//+g/WGE0sev+dPd5/0G70eR7LrBW6PVmd71S9d8N8HAPkDP+yc6ect5g/G7w3ZuKaLfQnG3J5hsXnHl+ajdAgN4QGAIySWFvDti1RyyE/6GcYbuJsnoIa0lwaLcDeJ1Ug8ZubuROclA2iVg84QTxRb46yLhlbOienkYC0lwZhJAsuMnxNd9RuiZSWkjTagDyXAw8lU8An24NLfos0kpkM/dBLkoAd9+xjWZTyKREdvROlh87UhOhQr3k5UriVsjtl9JPKlQmgNWrgpa8a15dmBp8sfnAWQKWDYfVU7Bsm5AoZLXqMlB4T258Oou+jCQmrcZWsJNMGmYTe1uPTUvNkk/HAhoOe/epvvrK3b99YSCuxUbc/f/+g9aX8uFrFtsGLT33gROawraBv82Vko7CfGtUeNaoCYxNHBCoBeNXh+s31whIFWCg/SqcSp/OaWRwtrT+e2o8/vrPF07PKmGG/LwUc2KMigMTI0nUkQ0YmjpA4wgSj8dj7ppCdJBiAHvhBIzTsR+grYjMVzVbWC7sq73M9lBu5N2Efj7qGyuthOLJmt2fj6a9s9PXfaIxmef/Wgv7YeuOJRcuFWgJhOJCYNEDM8D+9U8CN86HUyYC7Pyv0Cjulg+T5QFkGKvmA+JdmRMX3lQFPFQiUbejPJQJ5AM+PT53LWsp+dwnYyjLI/M+K13ju+s5llqqopAzM4vGrcKOYfVYBfTGTLIJt/n3XZo6fbWbOsTGrbmxVVlfcJVXdgGuyxGt2PvndwqfPPjrjUjJhlL9cAkuNcoZu0edbzW05n1kwudEIwWmztuW3/27v3v9o069+ZT/8/n8r0FB2QgWf+ShKhZPJUGw1CCsbduDQvOs081tpWXIvlRUAdDwItIOm8AejcrtZK4DiO4eBKvR5Bq8R4203YFminBLI+idzG+hKfou+IzqV9FbarlkpDzqo/gdryGE8lehy3JOupGeMooUoe8LyRZkZVA5ldingqZ/HSnlmqJ6cyqPe2ySA8qdOORTyhcDKGZfKB2QE66+F0SmLHoz8pPDhvbvDfuNZmhqGrqrhrt86kO6PWJ7ZuAPKNwBq+lHKHFN3B5XOIJB4eqlTOSiIegfzwDrTq0NU+rDTWcmglwwQBuAWIW8yJpd8WyxWlmwS9e2U/dfc1YJ+3pAMu9uyX//yS5s9P9gemv4wsA9Psf349l7C0eS09P8oETNbFi9XNpyMbbtjJOBo/UFf2ZpYtO2WLRcrsSvZ2ABczP4xC8l54WzB+sr9ot10Y9b90YLR2P7pn/5ZYyqvXr/WOSTJTgANsNCXJJOlPM92hbt3d3urTREZpjZdUrdpWpJAxvLxjHAQSo5NQ+vI6NXYYOFs4XY90srEwR1R6MnUgsmXFoQ3Nr57bcvnJ40kNMNQnw9DFc/APs7lJz4LkQWc3skOPwEb943vIixSZfFpLz2/I7/mu18FhJeCYNXGuwxMqn72kmNk11LcqF86zyoAPheTL2VAGXic66Fdu/ZlQFSW2RaPx2tekuVln5M/TllmmV+X4rPxWWZX9uBck8kVLzifpV1atCLaFz/v0i6huKv4dDzUUbZpec9tRfx3rllIVsfcFRUuaNMS5I2e7cN//rMtVl4Kuv/xW1utAbqlLVZrDZKHg74NIR2gcI84LyUj+mPysvP5oh0DzDVnRELNR8mC3gzzZ9CsuclBb2jdTqCeEbNz9EfCblf0dKx/4JY0mVOi3IO0F0O6Khk2BJpkJ+pjnMgfUSIhi3Nqh+6jds7uMSaWJD9jsFvuB86alHIKTDlYqBpoTsFF0mrU0g6ah/Mhcgc7B0RXWsn+7XqZEB4At2M6L0gKAciARQCkS5DJUVCZW+rHxzykm2A4JEOUwMIofXBqLVzeXepNpU9e1en56wFT6We2HFjlx+canLtoYbtkaSd0T3XezBG6tY7czlGl2e1drX/PYHasvlu0hhDifUe5MpzMlvNnKeV88cWNNhf37z/Y7XRg+7rZtz882OlYF1sWYgsjDziAA2bcS0rgjKrgKs8Gi/tKcAcA5Ct4glAylnSciDowJVuuf0rPN+j31YebPz/beHpjz3Fif/79f9pkPLHpxLUvPzwtbBB2Re/n7nwc3q/XVCGgNyx5tDrWPIwF4Ox+0L3iWsncfLSkLid6VFU4R6x71AeuU5lglrNp3bBr49e/tnZ4p/lPyrf9wUj3IRhNBbDR46NNb+/sUMPRYW24Z+zWOz1LsDPZZGVuH/wXMkw2YpCPQddkMVUb7mJcuBTHygJjWYA9F8+qgLcIcGWAXvX5l8Cu6nzK1rH42uJr8kBRBk5FEL0EPPnrvBaAs/t27rOqAPbSez6eTz6zq9ptFBG76gEq/vwjoubQ/CU7mrKbUPUAffq5D5Xzb3aXWSJCMGSnj4UKGn3dcKjZt2bjZNHbb+zDD99abTSyw/yD3f/wg8pZsyW7/p1Fm73dTBFlxsFgK9V6JMEQc0ZAGGdyFDr4MiO9tN7Gttuf1JeB5cYOHQ5Gs8VIgs89EVAYV+h1YF62tPtl59+qmdRRCDCwFNuNjBMJW46+Yya+jHPDXoQUqZjIjiAlitB/U93Ke5diP6rtlc7PKdgyXO7yXvjyZUopruDsOVY2tsG8npz/NJvnAATIiTgiDcu62X7j3LsD5UNEkvk98l5kcEy7qeGm5y7rM0kGM3XAUOkyAzqpqfhog2yH6PccyGLIENzMtdbpu3M4YEe2IN+7vR1Z+83KTpTNjoCuq7tA5pAzvUqcZms2PevYVsuVbfEyBPAQBmh5VgKz9c2Pb5Wh/s0vv7Tbu6l9+90PNuw1LZwM7c1PM1s8ruQOzhYCyyCyJ0l8jUbSMt3sULhB+gyPO/qtJmCiJI5sHMAlZwLYlDAkw1BWQIgYAASsCeMKqLFM7u7s97//kwBwMpnadBjavoE1lfsI8h6UdmCbhhjJNhvSWFVFA/shrgtbIQbhuf8p+QMwhPA0noycGUsZlqoAjFNcyOsmRjB7nJARhC9+Y4d6y1qdntUpRe63Nrj7UpWE+fs32rD0Jrfp5uOk2dEDpVX6f208/tJxkdTzDtKVvBivlEv5S+NHVWzKnrmyzCv/uzKgKr63Kl7lwbMI5FXglF1nFZBeA768t+z9+WutKgWXrXP+3MsAppjsXAJJXl/1Oefuc/F358A6A1F91t///d9/Zt5adRHnFjePuJce2rITrVqUcwuR38F9unn81AN5pszw8di1uijQfPG3WycgMHC7XT7Z03d/sOfZk5zAl/c/2NPjoyXR2p6X2PtsVHKEUYc+I1kdLs3Hw1pBgZ8tl2tZywCAzOUR2qfTG5uEgc0fn93wlEFyyj6SVTJZwVCW7La71mk3FKjws8uUUXi9zlEM/ZSUn5JFnACSUrs1lKtGV1oepJ/XktBxZu5Kj0x9unTI3vt3dSnxS71FljTKDTw7UE/MxxNUgpToihNiPENzKTbGJ3Ao5zieIaQCzYfEr5nMTvN8DlwuJZaOgfBF5CJ13rwcYkoqHK1ZO1eW8ZJHXQQTsjT1F5EeIwpTfkNgmQFyARsjJYkdNrFZs2fbvROBKCULhI81kTw4JvN4AA8kjY1KjpSgV1YXKLih7Cpe2/PDo/3q69f2i69v7cPDsx0OG7t7dWPLaGPffftGowb0qT58uNecGvN83MNwNLD5IraA0jMqNczQtakEHGyxXLmmZKMmAhOlRsguZIQMd5MVsRaAFWzR+XyurD/ZHewPf/yz5u3QWR6Ph+58bzW9BtNYmKaUQ3k9vT1EExAhb3EOUjyri4UK8xeyFkxj+ryjEeasB226NOCuedFA4yIafyHL64bWh3XZ6VurN7Zab2TH/dqGjOqEQxGBduuVBf2RtRAXVxmVEm/34zwlwMx3kusHuNngSTszVdypCmRlpa9ioL4Uo/KBryo7OQdM+ZhzKc4VgTD/3qrzLAOma8H9XEZ36RhVCUTZGhWBJf/vPNhdk2HmNxBlGFAE13zyVLY5uZThlQpBl93I/MlXPZDFxcmQu3ij88e/tEOo2oVkx8zTk/21DnjshgUY6gt4fwgbH+lL1hgITmR8uXz/oy0f3tgyerL64WiLh7c2m82koYhqPAaYlG2Yw6LBTgmqG3bEvKwdYMSRGRxtNBqk+own6w+GNg3btkRAeo2ruQ8Lk9kpvtfMhmGoYxLsCDwMGaOAwunTswGMADs0DrkGzeKR5MCAZJhadH5n4qmcKI1K+nloUaYO4rJsSTNDSC1inJjVKF+RaNFnAez4ucBLdggaYAdcvMQoHxrPplIFDJ1l9pns1JUhujO5BtWPLhvm2QMZXuZv56MLvMbLV16+0zxVlsGdYFumO32pp7hqvogz9PaYq0MLE1cLDY77+7PhczfK3WhGjT6dAil9RMYSGN7fxhq23pChb+lzMSaytVW8kmmu1rBhGugmA3x+fJbP3a9/MVVWdP/0ZHe3I407fPPdO2WMg/FUyinxKpJE18NPP9nrL1/bMqJszsxdR/20cdjTuj8/zzQviXQX9xNAc7Ea7HpGGj0BiBFS5tyfn1Ba8ezuj//1RiMl3U5NWaCybKvJoUEyZ8jK0QuWsEHL+owqpLZSPAs8e09PyJThKWcqXcqQtR9qNs4zOTQ9e6mGJck5Jsdke01JfwFsre7AeuMvpK8q0lQrYLbFtuuVtRo4tQ8F8JnQt7vXp87zh7110DaFYZv2vj0O+E7/3J9ixnMp+F4LLMU4UwSrsuBdlVEUASAPssV4V3aMS5nKJVDPf0bVuZQd41wszq9HRmjLg1FZ7C/bHPj3vdz+qGyDkP9Z/jPK7vvFTDKf2RV3NUVQyv5dtlMoPqSXLqi42MVdWvH9RZTPzhWw+7TrU0hMh8hdyinbSaqJv9+ImUgAatDD2Kzs+e23to0Xtlo+S+lhcf9BPRjKmPFma88QTrqBTScDfQ7g1GnyJd3ZbLZUBoUfWeOwt9lyY4ObiY0HXTuuFvbh/klDzvTVgmCgnTUD54PhQO7TiF4xD6WZLnokqWErvRICw/9P2nv3SJZl1347vPeZWaZ7HDkcDvkIAaIgPFlAgv6V9KXJD/EAcdjd010mTXjvhd/a52bdunNvRNRMEsOuysqMuC7OOnvvZZiOQRmRYFy5dSEENVD3I5CjghOTUbM3TxZnYReZJe+Cdv8KLhGAGv9OKwlGoNiVLi2ggpMej18J7S5veVIBMjMMrwXYMk+MfCyF4s4iFLgQIcS9CYQZtS6j6lDg6OWkXFICU9TvqbP1/HnyoV4uB1U9GsuRwI6EBE9SdwPBFQZvT+Z3VHcwZKlSeO+gWhAo7aj4Dhs7FYoid0AUkXcpBs8rzKFXsuQ6HDe2WlJ1lO35GeZl3n73qzsrV4r29DK1VrNunW7HnkcL+/MvH6yDHq3RFGuyWW/Y49OjDfpdO5xoa66tN6ACO1iliG6yLBsxKkAqJhiW08VCcgpJVcouHnenkbzmtiSkz2YzGwz60rb99PMHVYnMAWFNAnIkHEzGc2vUK55fWCrpuWRuhngcSzzAn40J9mJUUmz2SOZYLOZqfboLEM4mBaug92yQgOD+NHRBaE3333xn+Vpd/pylYtOrOM2g91ZutNQJ4Jb2Bg8ufSBeSsnpeH7uxQx1P09v+1OlUxEz06Mtrc1Y7JlyAkvQYaboxKJ15NL6k7UoXwONJEjFK5dbfjdr8U5by5JrbxZ43PK+WVVV2rqdvDa3VHlp4J0F2lnnest5JIEuC+Di55WGO68VYZKNmVZ1RYvPLcifBZCXbuYl8Ey7+Px8nMYbAZ7aeZHDR0i3fgXFIwLznUgZvCZi7d34xUaff7Tl9NkgRGzmE3v59GfRw5EJjBdrW5/MOq2GNZAZkFjAgk2MzHonogORKCxis9XWqu2GPbSqlj/s7OnTsy02uHUUrNZqa+fO4nbX61mlANkkJ6o3O2xF9RTw1YxS1b0iFWkxtBcjrZQeNLEdEe0SrVJRpSPD5xJRNYCBYldDpA8tx7IYcng8yvXEWf8CJIGJNIm0GYPLJICjWRyg4no8zlukkzzuMDKw8rakczIdHKX/c8DCbkszQdqngDAC48PJs+MEniq75WbCDt9lD45O/j5UdF+yCKOoGKpGWI/e+3TjAL6XR7+GiwtEJM2FnBHj+YU8Lwc7HXZ22Gw96PWEKcBGHpiIztFR4kaCrnF33Np4NJWIX4zIc87e3LWs263ZeLZV+7HXbthyfbD//PmjgIGEgceXmdIjcM1RKGq7Y6PhxLpd0gjcZqxWLasVDjEGDWO/15HPJbZfVLT83N19L2xYYOCiTzP74cefbNDrGbZiw/lGzOLZZGjv3r7RhgFGJ4BNVassPUgnVQTcbpkH+FHFUkmtlhsRapA/cC7o9XiPfretrkelWnF9XrmsVjvpHshgeL4Gb95bqdGxcq1u53zdirWWNyDppJdhbjo4tTqDkHbgxyPd6/msY/A4II1zA1P2KBE+x+gyFU/A8D87ucw1LV9SEeLrTLyDlLaIZi3oWQtu2nr0LYtz8mfTwPZSMZCszC5VLGnvda0yTIJD1tp86XWSlXASYJObj+jeRe/1LeeUBP5vuW9fFVFJu7Br1dwrSoZ2Q1SWRlXHLRVd1oXIeu80wPv6e17RabcYjIyji0kLh9dl54w7BWDH7nK3mtgOAsr82eaTR7HvYPFNnz8r5JMu6GbrsTGkV4tYcKSdw4cWsNsowocAzN1qZevDye4HTWuVC/b06bONFzvbH7FrIsiyqhgVmJ4sjIAc4aAIx3FcoYXJTCRaNFj8qUgBE4gq0bkyIxSY6zxpSeVFEkAzh9SCygvQkXBY7il+rE7VxBnFU9v5ee9RBocKfk/MR5cMSPemuR8i8NAaFqHAZ2q6trr//D5VmM/YIImI8an2qhNTnFHpoEgLEsDRvwl0g1YvABPVmf+eh5hGX5IaqO0ZOXBSmR4V7EqVICAOaRcAk+aR0ou5KTTvAqhyvsxseU4U+Ho026znut8uFSABfqtW63Ay1flSOfK+3Q7VfdN2dMEBhFLeTrmC/fjzo1cyPdLLmd+SRr+37Xph7X7fXl6c4cuGZoebSg/nFc/Wo+pvNxs6rtWa6pR74p2CGnZl4bh5Fh6fh3r+mOnp2K1gj59+sXq5au/ePtgGP81cXrM7fp95WEMbKezlnMQEMUUV1hZyzt6fMSP7sCgJRq/bFsmGY4VoIh/Weks+smxSYCCLNdweyHe2effectWuFWFd7vfWaPa1qTjskFbU/Zk8nwR2VH8RY5if5XMauRzxZ+Z9tXr9VUbzZR2JJyFkE1nS1pS0RTK++KWJ17Mqg/giHb1XVqV07VjioJ38cxwUouNPqyhvBYtLldWtx3/Le0UFSNa5JwE87TyvAXe0qUnqFZPnkbyHr5hFGzOJut+6i0meYBwQIzBMuwiXqsC0A04+vGknyU4+atfx78xlPAygIHFxVDssxo9WOB1ss5jYavqkltZqOtJOfySni7PNZyvZhNHekUyM2ch2p7kMtU27UbHdam0fX0b25vv39n23avPJzD5+fhJQrvdFq3fqyj/jd8kyw2EDV3rkCnXmKsxtLKfoHnbogKm3I31+5i3NyCnFpRSKmAHUguuFny9zO1iXUUUUgQ7gdlSIqgTaAFBwKVG6eFhgFY/EnwUeB9JdnU0Z/CsFcsGtJKK4a4Oj+Vqstanq2itsjpWfpeWVmZEAAAAgAElEQVSrzumZc6TyZH2Pevfu4hJJE6TW4/xF1TxIwMzCKilEFKSg94WJuNZMkXdbU50juyhWw7uTu8ezQAYemW4O0DxXAjtaacez2LmQQ2DZAhj4W0IygnDEvV5vV7LoKuWPdj/oWa5Y9vMC6AsFG46XNprMPcE8n7fZ1CUMo9HQ7u7ubLxYqrrF/NmrLizhijYavqitzWxNCQqwFkkLyGGYXLa7QVs6TapQzn+xWtmQ5+zhjdqxhUbTnp/ZqM3t97/9VRCmVySQhwQFIPMGEJ+wq8NPFbAFaLjYGFCzD6IqRkunmXAhr8qR70WJGpBvFNejeKqy2MR1EVBqVm7dW7V3r6BX/Edr9Y42FRhnU71BfFHngVY82Yps1oJlH0xYrPHE8C0WNUPnfTh2nkWOxU0iePb/co6XBICsBe7WtSxtMc6qeK695i0b/rS17NJifws4ZB1XGuBdq/6yMCF5nSLORHydT6vybgW7v6aqvgTo8Wvy6qCSBUZJVE8CVNqOJ7kjySpd4xc8efHT/i26AWmV3peT8kVWO34ZP0M3Z+E/23o+t3q7Jy3Wcvxo+8VE0T3HNQ4QzzZ7+iR22pL24zlvzyOSlZ2cwmp9ZPZBMGqlbA1aly9DG6521n5zb//wtmuHxcR+/vBsi+XehsutNdpdu+s3ZU/GTIRssyYpBtWqNesVERSwCFMFJ6nZlzRxaexE7Agkm2CVJTJAwaN9aCBKY6eEACcAQBLwHTSlnQMHji05/CPPLKauw3NlsVdECH9l66QqzUHXrzWvIesN9Zw83sddRFQ5UkEFaIse+q/vI4QS3X2fx/DTzGhi0UuRhi5iW+byHs2UF6fVjaIBKeKRcP5HSI9m0F1T3HKFSkyBvSzye4glLiAnzUBWZSIoeaVH5edG0UcFmULdFyuTyCfa1PKQxDvzqJT4yXwmWj7p5b1Ow0r1uuJtMFJWFXMq2MtortYffpK7LRFTMC7X8kOttlo2GY3UBiT6hxkhBgJY1clEuVhU2jjt0v3BmcSIzR8GbJBMAvhioWSb/c6en56t2+po80BbGLr/j//5oz3c36ua4/t7WrKrtT08DHR+tA+ZmRWrtLLpVgB4R1ut1wJDthkSkPPcnM1qDY8HwoScL1ritQbgVrbTeSeGZbuNvq5k9f5ba3TfWZEqDgJWpakqbr2cq1plltgd3PvGZLPVxgfQjaoAvGGpOr3d7Abc/J6TYdwf1TsLvtmLL6LJ9SEL7JILbxzA4gtrfMH8aoG8kFOXVpWlAU7Wa18Dzejf09bgrGorvjamrdXXADX5npfAJ/q3SxuNrOufdfx/Ddhd2ghE10C8jqiyu/XCJ3c7l0r2+O7rMkB5e+KWHVH8db5GdBfqRsNsjtMto9wMGPr9frOxRrtn408/2Wr2olkElc128mTL8bNNXx7FwATstrujLZmf9DuarykBO1iE8cHDIok8zGa/b9+/6Vhxs7THz4/2PFmphQlNu10vywyYhXfQ71un2dCsEBJDowptH7Gx53vBunRqPuJq96nUh1yVjbcyBYZi8EVBq86wxLkieHsFAKCa8wU/mr1RkUScj9fXpq1F1SXwcP3TuVgWxV+MyWD8nMNBnxoDoBTABXmCKi2O0QkxMDJfney9bLATvpdqfXrkEGDnGXZ+vnpQpRH0JzBPZaZIIG+fIs7X3aM9ud8oCYHSUHNCGXCzG/DFUuQZNjrnvbdP5UO5F3mHTc8BdxVtDHDxILiVZIqorUd471ozPio9HE045tl8LsJOv98yHG0QauNpKfE3LcGz2WK+lH0Zmkxej3sFoMyWc3vz7r1SE3abnTLnSNcAEEg7oHIEiLvdrggobmC9s3a3Y/VSQV0AJ5WcZb/1/DRSVU+7D5MC5nSfPz9ZqVK2t2/72rywRXh+mUj87inpR5+ZBas52rXcK0gyunZsHlQ9+lwPQova4MedCDl+PwvW6rSlweP4AeN8uax2ZrP7vZXbD1bDKeZ4EgtzMZ/oNbmPGJFTXdK21ixVxuWYlhdUzcGqpUKm1c9nF2aok2H8MxC1rCJWdXz9SYJNWkWRBT7JdStr7flWoEp7nbTv3bKoX1sPswAjay1P+/lL75Fcs5M/e+0c0kAw69iygDMN8NOq+ls2KN8Edrc8INcuQLKCS4Jn8qDjf0/erL8EPgc8r3r47MvMUW2b/W6lmQVCWaQGOFcoH3T5YqvRs61mYxs+f7LZkrwz7KVOtj4cNa/DXBdCCmnMpXJeO1ZacodCwX733Z3VclsbP0/sl49jm292toIaXmbhqMsEuNZsWRdPw1JRi2S307QKpBEzKxdzCmoFTDTDgkwQaecUj+OWZAI7/l02TgRjujRALZ8SsoFCSDpgzkg7lB2zSxFEaOGaRMJtrpEcVryFSPsyioGR1EAkH5/nQVeXNVjUSQrC8GhjAclATitB5+dZCMGrU5lzTooRkMlf01uAIq/Q1pTHpVewXvn55sTDYp14kytU9BoKzFULkffEuQWBtIvK9QVYyzjavTGV84eN1g7iBjo8rl9RPqmQXA6Ox7Zbr2y1XLi7yo525lZxPNFcEhedN28HVq/gO1mXSBqSEu9DNYaWbHMgpqlqL8NJkA6sbTie2/e//l6Cb0kYeiRm7GULh/SBdHuuf6vZts1mLaE7s7Z2qy1XnXI1LzE67UzAZTpfKQVh0B84sQd93Wwu1uP79+81w+RWTGmd5s06DXxWyZvzVqE2DUf2Bmd5eqqaQpi+26raRO+HRq8pGzQ2Js5mPh2dKNPutmy32kqLB/ixMSnVm9b//l+sPXhns+mLOhi0gOk+8Ls8z3JLqdW08eSZ4hy9Wst5e7Rel4WeMzYJj420dxzvF8PzaC1I2xh/vfH9S2r7JRC6FVQubezj1cW1n7tWWGStofH175aqLQ4U134+CTZZ1+vasadtOLLuzbeCdXJzc2kjk4oV1yq7rAsfB634w3etmkte9OjvWciedUGSx+VaK1/koi8tdjISPtl6OtEcinbT5PMHtXFqxbMtPv9gi8XU25gzolLIZMvbcDyT/qrVbqgFSiVRIdGamcfxaMvjyb7/1YN1ccVYLu3jp0/2MtnaYu06PFz13717K0pFm5wxBOQlEslrVkfsWyT2JyxE7IABO1l0FQR+nvTtVZEL0Z2p6Su9p5ML8MIXzEwniAT6NvMQkTyo/hwgWQzlgcjrBxsuiCiahYltedKMTKl2CkZlxkd71FummqEFtqsATq/tczjavCIHiVThgvFi0NoJiIXMkSYOkg2LWMFOMrT2FAWdsoJkA0NTxd9O9y2fY/bDS0R2Vz6rO0lkvg/Ve8jHAwjESMWceiuTY08ydycY5ric41pRTaQO7EWQgJ25VSvwaNPJJIjnc/Y0mtv79w/WalC54ojC9eNYTzaeLry1y30rVezDx08yPmZO9vFpbL1OR3/+4ccfBWI8D7VqiQLXJmMYn3ilUoEd5M8JWabdalmniQuK6d9hcXL8u91JrUyRRNDs5cyehiNt4tqNlrXbdbVR1ztcfg5WZ75WK4ZWN5sat2rjnq1Wa1vM19bu1FXFssFibs19brTb1hsMVHXpnof7Q+oHFSXPcK3e0DkXKnVr9f/Oet/91rjK2NMxdy3XkE8wM6wK3KjqlZpOqzbEREEWojrlGQT4os86QI7EhxOMIrqSbcxrAHVtUf7Wf3/dRF9pa37L695SVaUB1rdUTNcq1ixATBYZaUXKtWrqEmBeK4rSzjFtk3Ot8vtqgxCxMZO7prSbljzASzuYrN1X8qJlgV8Waicv8Bdwc5NjH2o7+eEV7E4HW06nsoCCADJ7+qz51WH2ZIvnD7bazG2zRGtHmjV+iWt7nsysXGtIi4RpL27yud3W1ru9HXJ5e/t+YF1iU4iImc7sx49PtjucZaV02J2s3m5bt1ayYrUqoTCkBNhxsDBrlaLAzplyZc2w5OR4Yn4CAHqVFtkoiblG9RZVrVrIGc9R4QEwrrNzO3tvC8J8FAFFgashusfNKd0qOFQB+lkfi3kki3TnVHIsr7QKneCjVqO0XyFOlaox8smE1hhZ/+gwnCqu6pDKLcwlPWncRc9qm7LwyQ6N1/cA2MjXk7khAK50gyBV8KqTHDeXj/j75EUqEYyBIHzJosx397BvRZIBaDHxDuxcpAdIFUT7Z86GifN6bdv93naHvU0nUz/v09GGs6W9eXNnvba31xyY95pjTRdrsS95L6Jw2PRQe5JrR1oGrVI0eT/8+IPuE8kGtTJVq9lstnS2Il6qkkOYWKAwIe8HfatWXFvJjJfrgwUduj+uF5ZktFxny7WSHPqdrohU6Ac5bkBcMT3IHWA5nnPGVkV5i6Sbr5c2nc6t1+sK5CGTMPdU94P5InKbppuSs8EDcCXQx1A6Z0r6qNQB5KqVe99b593vQusSFjAAVtF1h3RCVYmhA7IPjol0BMAYMhigSauT9+Ya0jaVGw7m5Vi+od9TJNDX2XfxauEawFzasH9rdcFrRbreawv2teNKrrlZG/6siiar05UEsHgH7JZjulSdJX//2jVIvha/fw0448d7CR8uvXb8eYne8zWp/NpFuAXYLgFmWhl96TUvHU8EZvEL7X/2NmYU9SPXBtoo+71tFnMtpgWc50dP8lRcz19sO/lky+lIHonICSAlPI/GttqfrYNAvI2N0kHMPwyDMcx982Zg5dzJNlN313/+9GifRlPbHM9aWE6nvBaR825ng7f3Vs0XNQtptevWqJRU4TlTDcswAMuMRiYV1qu+TllyzPR8fqV5XXhQIj1hLrhaCOfI6gtEDLUo5aTiaQm0CT3JIAjP2YNTMamiQ9hLJhw6r0BQETj5xkE/JJ/O6I4ASFSYLhJ35qTbhPlcJfrBADwch5dk3maTFZf7bDrzc6+5ImCkqiCAM1l+andSodL1LIZ5IeSSw+7Vzkx0emaBEdgevP0Ko/Ccg6jEXNIdZzxmyclLek5I0d4jLue+87+17Y+eeADJg38HSNjgDAY95dlJgA/w7HdWazRssVzbYrFWy477SUIGtmPyzDwebb7Y2mDQtceXZ3t+Hlu31bAWifXFgo2nMzvsIWR4KgEASEeB63jf74mpC7JJD1dy+QvgzLFhMM3zfTic7WU4VGuzVHKwoAVPe5Rj5P71u0gC/LPA+2oDdD7a4+NQAMm95XUg1LDZ4x5RkUHC4c+a+YkYFcwGqNoLBc3umEmX63fW+/U/6Znbw6qs1q3caNjxQJcDI2z/DNIuzVPuH86aM0oucjzLco1/l2lDhYrO7wvnznw60uilLbTJ72VVMmmL8reAYNrrpoFTWkGQbONlVUTfcox/K4DdUszEfya5ufjW90+7T9cw5xoGpGFK2gbidbNwrY0Z/+VLb34NrW+p4NJ2FPFdTdpOJu2G8D0XQwe6OYLyzcrWy4m3cBZjVQun3dqmH/8ksGMhYY4ymWD/dbZCxfVrLOgbwjwrFevddaxXK9p5hyj3ZOvlWnOOT48vNlpsjfCUXoO5Xlm6vop0eC2rMe9ot61RL4vVVyXHrlj0VIMgoJaKTHmm3pqUdo6IH3X/COvEGQWxsIOJFi5VTd76fE2X87gBBzYqJbHaPCSVeZValDnAzheXoiy5yLwDDVyTSLUVsSydDlp0txWsvFgoYYAiB0C7BxIJzULyNFUjwPX6vp6ArgqU9qJmTe7EyfdOp12QHTihhC/gHc3dfr/WuZGlxujQz8mrKsTb0RfHJR0d7yl3MxZ7BOwOdmjtlLIuPZ4p041ZFcfFIktrjtnRCsuw3UZZhYoCwjeTSqmQs/6ga606wuyj2I2aQzUwXj4IxNgEaVE/HOzDx8/WavdUjY9GU7F5D6ej/fnnzyIk9dpNK5bzoQXqMg0MByhgn8cTpTO8v7+T3RcHjNtOo03yOMzRrU1IVqhB06faz9t0SQV5tF67rnMieseDig86p0Gvr1auMuSYz7K5KhRkW0YKQrPpOX4wMt11KCcQk9YOU+xAXsHyDtkM11cxPTBJ+/eWyzPDu7PWd3+v+d52hfyhYKVGSzNyz17Ma2PHZgJWs9rgVPq0adGKAnC7vVVqbqnHs4mJA6ntWL8lXcQubZSz1pFvXVwvVVrXXutSizK+Vl6rjJLrW9YCf+l10iqlaxXtV+2/xMVP+7dr4JcE/Et4ces1SQPgtA3R68/dCna+wH7pq6c9bGm7mmsPRdbNzLqgWeD2ekKB6kBry9mHXi1gAr3dzG2/XrgLPDlg87FNnn5U5M9iNrfpbCaDX1orLHTs9BFWN/tde3PXscrJ/RTF2oO2TxtpPLVPjyNbn0oyJq4WaGG1AoXcbcHazbo1azWRXfA91BxGVRtzt5wEv/zd5xLOWNOCBINS4MTiBCvTNXea2YUWHkDj8zt3SFHFEmZ6RO2oPam0AIyZ2Zl7cpyIHRp6OTB5Bt3B/S0xdwagAMdAagnNS6f+azYX5oUCV2eNapEKs9O8M0X0pWovYndShQV3FJfSbf01RaBxABJ2agwYvBQDmSECQ+Z8ui6UQhLO8zp79860ohZ0MT+pAqluBICQH5AlcO6BhkOVeXC5AKCw2Sx0z2FJkleI76naocW83b25Iy1P/w57klYbmjnLlez5eShgEpjkzX75+aOq1Xa3by/PY1HqofQ/PY8lJmcDVK0WbDicavMhfVu1KmAGuMaTqb1786DKitlpowKYdO2UJ3ZoZusVCRAev0OCAgxORtVUY5BZ1Bqn0kRbChGLyJ92S/MyfFd5dtlULeZzgR0aQGzDxPwNEhdAjd9Dd6e8OlIZIFuhC6z4HJCvSq1p5VpLz83b3/wXO5ZqOl/E+RValCGNgzkxwKdW6emsCo7WMfdUJKQw742kCVEFLp/Y4KMarS9JsEhbY7IWzL8FCNN+99rCHP1O1rFfA51L62dyjbwGOGlrbdr7J0H+W0HlyyY0nSgUYYmvDV82rfHfi/9M2jVIuxfXruU3sTGjN73Wfrz278mLkYX6aSd/6eL4xXPLK3a6ummhfbffrGy3GCuCRevyemmH9cJWo59tuV7YeDhT1tgeZ3x0SKutWaVk79/fW6dWtsNmaYfdQdl2AiIExJOZPQ6nNpottNDJqYKKroL1UVGG0OSOwchs1Z2YQquI3T2zEKWKs/Djfk+7LlSSAJuTUCIxedjZqhUFOHrydJQFBgHFW4saWDqoBX3d+bAVSzBXajjTMRgxixmpti/6JtxAHPikbbKD5WFKRubRQdAhgoyqM45DfVav6ABgxSlFJs9hRsgNCekJgI8/oGAjFliEz7p1mDMqmecFtxgIGQJHlzYE1wNnJbLIwhBkpodKjPMQsAUZAiQMIISSmJalJAT8HWNoZnMch7ch+bv7bJ5U2TNDWq6XtlYyxlbGzsw7N/ujDR768p1cLDbW6bWUdgFTFRedl+ehwKVW88BgrMYm87kNHh5su9vbeDixRquuYF9MmNnwDAZtm8/XquLUIsxDvy/bfLmyz88v1mu3rN/vWK1SkoNJq92xQqVkyzmbtZNYoBXipTg/dTupns7yWMU0jZnhcU9rmfiinVLJmdMpvYDnrlTyinYN1b+sVq+euXDNJSrPm3w6uc9sBHmWm42mlSpu0wbgYjRdKNctn69YvftghWbbWp17bS7x6yTpXDNnOiU5B1ruXYn0crWbXciyWs1FVlEgLG3twNzkv8yxk+Ly5AL8LZvq5GKbVYV9S5vzUkWRVSgkweladyxr0U+uy8nXzTq/CGzSgDgJ0klwSV7D+GtcW6O/5Ty/ZdNyCey0mY5XdpdubhpAJUEtWWJf24l96y4r7SZGZsGqaML/VGFIdsACHLRWu7UtJiMr1ht2Wk9s8uEHq9TqNvz4H7ZZrtSO5OfZba/We9uXSvYA0FULlt9vbb1a2WyxFamhXivZabW1p+HUhvO1FjQ+jO02lkjMX3CNZ+bR0Kyn08I/My/hOC1M8usKRa/O1MZk7sU8UeDmbUkx8AK4+XU9Ww4ABxzJGROhBBAMTMcADbzGiX9kqC/3iWC4zEwNDZ18NB3ccgeqQK/MqHyY33kiXsgMD4QB3l//Lh2g78L1O8z6WKwCS1QyhNDykBG1WJkcj4OoCr1A2Y/Ys9E9pcISyYSqDJFFJCOgVRpVBwFsIajQcuM8qaTUGj2cpKH78kUqBa4kJCCcPcYoGF3TgqZix9YK6ywWYd6fzY67pqw9qX6NX+ZKDNHBw0AMSHR3VDu1atH2O8J4GzaczAQ+naZns82mM3t6GSoKqtPv2cePj6Lub9c7mypJY2sPd4jDj4oY4mayqKvC2h3teTzTtX17P7BepylyVa2BhVhd76PEBuZhtbIYlUX8M2GZbnbW63eUy9cfDCS9EfHjxGu3bLlaaVMB2NLSBvSmc0AGgohvHpwM5JIDZpBUjxBWuC9IbmCUQqihGuXvhBpXmh09/43ug1VaDyKo0HovV2oieVHlAozVOobYa11rzNWj1rvPcH1jw2aE51p5fsgUyJyUI0x4JkIlkLa2xEHl1g33t4JkHFiyFte0dfBStZNV4dxSNWZVSdd+91rBkXVdLm0yLoFNfO1OA7tLAHgJrOPHmSyaks/DVbC7Bljx3UGy9Ex7cycPRCGeQV0Vi3xIO+msi/jl9ZkhfP2aAjvo2giJD7QftyKM8CHezZ9s9PxBgDL69KM+fOvFXG0rzJ+LzZY9vO1bI3+y/XorbdTwZWq5WklxPLbZ2Ww8tpcFUgM0XA4CgwEMOY+1gZDS6/dlFQbRAGYdomRJDmgXQdUHTAQUeHfStnMD3CgN3Mklnk+nL8CInwUsQwKCJxL470SEHBdth8UhEF/kWYldkxIOvsz95P8o4ghcEdclqusoEPZqQe1VdkanvSpXFicXkUdJ5UgeIiDz6i5qYapaDbRy18fxRn46XkwGbSSVWUhlkCxCvUmE4mGmqGotzCOl1fNjAsQkt6A9CfcBAEaeEFihtEllLsAzpxbmQS4jeG1C1GDWh4vKgTmswAE27tyG47HN18zsIKJU7O7Ng8/BaBkej9YdtGy12ig3jhkasgBakcVKTmBHlh3xTt//6nuBF1o+AeFyKzsyYoOA/9XGs/8wHq/VMBs/2mJ9ULu0WSurnXnYLXTu7V5f7UKYokhbkDAsFxslNVCZcd7M3/hdzdcaNYnZAaW7Qc9WS4T02N1VVVFyX2GgKkAVVuvOdXqAHbIYZQwyA4RIhfxFujnihUrGbI1KHpZyud60WrcnQOr0f2/1++9ss51bnvieelMJCWozk3pQrSoPj3FACDBUNUcrn/lpFPkjRx6ZkXsbnA2k6z//sjV2y+7/b6nSLgHiraCSXJRVacRmYdFalqyorr1+EkQuAU4SVJMbgksVWdqx/i3XJVm4XNsMpF2/W773FeAlZ3ZJsEmCXfwN4jci6+duReWs142DafJm+N9jeWZqwrjeDoYe7R85aCjJ2iwP6WC3tPN8ZC+f/2TVaskmz8+2ms9tOp3ZZH20Qqdl7wZNK+03NocafjL5Eu5PZoN+w9aLle1XOxtPJrbYnRULA7jAWJMmL1gcdbp9u+tDB68K5GplBMKEtZbd9JnBf8jv8pgczzODfQYzL9rpCmgUbhmAj8ouVFBIKXSAkHFC61MLv2ZarnkTK1P0fb9WEfXfu5AgLPKCozMhj6JxqB2qCi+0Ej1+gdJo5w4oQiveB8KD3zn8GzVDQwYgYpA7rVAtnjh8wFbprEW3LmOWJkaov4+Do4emim3Je9O+IoPNjTUddEOunTR+OMugHyRKRm+B3+U2IKk35KhsZHCNwz6yA1iKVMhhXgA4ctw7mI4YQqN1Wy7EeATsyLljYb97++DMVezncmb9QUvROLT7xpO1qsMy97hStNV6YcvZ1l7Gc7sb9K3QqNvz47Ms0IbjjVqjhdzJapW8kjPEnjSqmZqqz8UKNxcChs3ePfTV/sYPs9XtqmqCkcmsjc8cDGJcXRDBQwohLJbbtdkc7O6hp/QCwBV9KaCyXa9EhgH8+b+9oo5IHagI2MW+lH2YW8oBwvx8eCA1t+M+0EKV4FsEmobVuwPFXdUrXRv89p/sWCC4dauZHnM7/rshSxALs0pdn5fNcq7MvGa7p00KDkc8n5VwHfzeeeueMYE/JJez0LJ2+tH3r4FHfHHMWsyvvcalKuWrxTeAXbLDdQlE0tbTtKIiCZrXrksSCNPAJ6s6u+V6xLtu167xtddLO46s84tjxsWZXRLMLgFd/OJEJ3NtJ3HLA5i22+C4ohbf1xeRysjbYQAdbC4EuyQ1kw5wWs+UVXYYP9vz5/9PoufpeCyrplMxb+1234qFs23HI/v8aWwsm+ye2e3jPUjm6XK+lPnufL23MTEt0KXLVbVdcIvnw1mtNa3bG1i/w4e6ZM1KWbE+EhsX8laUDi54YQJ0kWD8SJYYbvNRLpwDt3R0QV4glmNwLdHsLpLXoZEL1lKq6vg3RL9BfqBKSAsc36ZK89meKjQqqCCMZvftMy8wALJIcKQRscWTyvlh5i7+5i5vQALgidO0joMgXZWpp4zrPVSaBVs0yAmap4aUAjXiPBEd0JWQnd287MVCMaiFz02khf1Us7IFC2J3LR4nVWiQMdTCDcw+zpPv69mJDcaVCg4tHp/M3d5227UtlnOleS83e7U0i9WKDR7utHgzt601MfSuqILi+qz4/hGw8vgjZA/k2A3HAFDR7t9/Z88vI9uuZzaZrrFF1vyxUS2oyiR/j6srPWe5ZMPhXAbknCxShQcSFZazYHBQVNoCFSBfdC4Afe4VFmT1Sk1G0vPFTPKXWqUqGr+S0UsFfRZI4EDqwfODuHy52ur5Zo5JZYUOtFzmPfwaspmjuqPtWmGzBhGr0fAuyXZtVfxj+6SVd6VrrLcfrNl/Ky1du/dgm+1G1wU5xjZYhCFPyBfLArhyvSYQR/pCZ4R5nm9meKYx5F4peqlIvFRMp/W3gNGlCiirikkCTfw0B/EAACAASURBVPLvaYt02mvd+nNZ623yvK9Vc8mfT75/8vdvqZS/ApGY1eOtr5UGTpdAPu2c0yrTSxWowO4akqbtRi4dWPIgkieW9u/XjiHrhkYPnLdGA9jhmLKg9eNECXaI9VbH1uNn2++Wtnv5s03Gn1UETkZDOxRIJKjaabO01WRiP/38bJ9nS/vuN9/5h7daFkjhSs+iOJtObL7O2Xg5tw4D+tzZWs2WSA60HAm0fNPvWqdVtSouFgzeC+55CTDIE1NGz8BY8MCM7LaYWckaLLQ1g28hLMNXFwlpnkK6gexHnI2J8bGSweWJ6ckAah3yI87BdCAqYwrtDiOCMIEEVcsO/reLwInVAaAgtbhjmACUtl8etqYAidw7Z0N6dRYSyANjk4pUx8y6LC4LrM+90iYACScnuIQCpqGKT4gfAtHQRtsjCndxuWsDvR0rjD5stIgD8qHW1H9l9MzsJzAG8XN075S87SU/oPJ3cAbc91uE5VFy+cHW60Ugq+xEycfkuNXpiERBW7Dbazldf70Omr6TLVZrBfH6/A2wW9h6tbPpamXvv/u1HXM5JZhTgW2oysysym4L4+n12s29zSTmHg0XtsMVxnLWbTD3bdl2tXJj6UbN1lsAoexsYfm/HqxabUi3R3UoizFazoWiMur8+nATz5pNS8OYg1wDm9Rkceb6zpwqXCzs6EDgJMPPoAUsQ3IKNnzoRSHk1GEt77YKGKb67QzeaWODvVu9fW+HU85KRAG9/V4t6tV0os9Btd60gyQSNbVOIXuVajV1Gk77o2bpX9YIiEVbmQHo+ia+bl1LsqqBtIX/0vp1y4Kc1vG6Vs1cAqRL4JMsGK5VlVmgkawutQYF8+2oaEl77SzgTluvkxXotTX/lmv9LeD6WtlFbxw/ofhNzzqwrBsb3dxbDvgW1I5f8PgJfn2yDhSKcBGteacPL4t3pVy1zWykzLrl4w+22U0FdtCfmWNsqdimY/v5l0cbrs7WHnStWQOkTpqnwdqjWsRSieifx/HCcuWCFpMKJd8xb/PV1mrNmnUBu0HXGg0PZ62iqQOcWG7RSVc8Y4wvNRz1UHGYkXjbBdaqbkJ7D0KGM9KYk3mpo8pF/2O2hpchcgFmctoX+0wL5lup5lo2AR/zKvevVKsSoJQwHFJPkAEo2SAI0WkRBqPpV704C3MkF3CKjc/l8A6RJ1eQPxTc7BpA8TR0d0lRJRbOV5WYgIk5o/t1RqQTlZfMH3ntSATvdE5PbjgfND87hU2NJ5UHA/DdwQXUeGpGdmIArGakJJxD1/d5JwbRp32I9tnuVe2uV3MlBKwgqFQqVq+3bYk8gVlao2539/hZ4uTi1SP/xusqTqdYkN0YLcDPz0Pr3z2IqAEbcjQa2Wy+EthXS+7GQsuSTQoU/2aHBISN3Fe4Zmjy6vWS1UPCeafX1ZytUq/aeuUek3wxotacUwn3eWtWq2KV3vdbaldyLJBx0AjSblSYLGnk1bJs8TCGlhzn4MbYzB95PZlBF52kwrVEdI7MwjV3xBaRhEAHhPifmjV6PTvny1brvLNa750IKaVCyTqkHxTK+ozZYScWq0z4AEdIU+WyTBFgz7Y6vbBxDV2FXF7eodw6zRejmW+K/isJVJfWp29Zm75lUb9WcWYB0rcs/smqMnrPrMU//p5x0InW1W+5Flngd+n4k2Aax4csELx2PW45j+g19P7Jyi55I5IgeK2iS5a3yQtzK7DFb961i+g/67O7yB0D6jOAp7VRbDKzPeLx6dDWk4922M9VHc1Gz7bdLu3pw8hGo7ncMqxct3qraWWQSUneTuneLte2Wa9sNF3Zp5e5tbtN+/7tQDT34dPSrFjWjv+h37Vuqy2X+wqJBgUTKaUiMMNCiarFW3pFuZs4EnmYZhBFIyoPFWB0DeXLGD7guiYqljB7ho3nmkL5FcIuDPE8Tgrx8FOB24EFMlROAiXZqri+inlZWElodXIvpYGLzJyjfqJkERBVQlq5/EedicmC5SDsnpdqX1KJEnoLvR3mZDCZ9jQEyr6Qh0ebdI83qXq2apU6KGroF4ThPsPRh0XtwK2AljaqXzt3XvTrgd80r0F1GhxECqS5UxUebL/dhKDXs+4rIbwAL22/JX/fbZRwQLUCWEHqWC2ownL27n1fYKjaPHc2QoKX653mW41Ww6bTia2XW7EvazXo+WUr4Ms6GtnL84sYlVD+ScHAscVB86R2OPuF6XSh/2Ivli8V7KHXtuWcYNaWRxiJFYurChl5yAg23u4uOKOx12oFfSYVlAfxUh0y74Wgstp4a1NWXMWS5BMAHPsLJBcYljO3Y0NAe1bRVojmaT3DpqzwrLesVq3YdrfSs1spV6zVf7Byo2WFQtWa/e+0ceGZ2G8P1rt7Y+cSaQc7EbUAW4nYqURDbU6l1+7eBUPvwHWSw4vP3iVjUPs+DItjLelLVV58HfumaiA2V4sW6OTinLYmZlVBaeByrWBIaxneAk7JajarO5YFeGnrbhrIZr3upXWbf4v7GH8LrmQB+7Vr8lVll3yRtIcn+pmshyf5O2mofe2gLv178sJ++buz+jwAM2dLBbXC0DtbremtnMNkaMuXD7aaP1ruvLPtYmovT09abJ6eJt5eyhekSWLHulmt7b4PrfooujjzBT6cH5/n9jTfyh/zd/cdm0xmttieNWxvNxpKfH4zuLMWoa+GkDcvtwkAT6bOkYGyDJajuYgbKYdlWiCB4o2dr7uTwNwM1ZEAzQ2YZdEcpADCiOCq4SzNINhFcsBPngjuDCkEQbAuhiHtS32SA6NT1Y8fiZidVGbS53FYHgWUK3gQp1LIAeyg+5O+T+/tICewCno9zdqkh3PGqqQh/FzQ7jkVkDNCAI8FGQbCnsvn3w/bGnlhOjtV1Z3Gj1hduYjeI4Fo2TK7o2p0o2GBoApPT0RwuYM761MV7pYr23LfmfcS14PkZLvy1pxSF46ar/Eh7Q06uh+Yh6Ovoy0KgDC/rVWQW5iNh1MJwAETUr6xoqs06vb542cxNjkhtGtIVwBY166VrFapKfR1vlhZr92wUrVsg3bTDtqoeBKCvD01buX5cv9KjANwJCHRo42JQaNuh/PBamWcVUzEGUyvW10IIaQ1eGXYbHXUAuXPZO6t5gvvZojM4/Nq17o5wUkV3m4nG7N2u6EqUVZf5ZLIMvXuvR6B/rvfuRsRll/MocsVZdU1ai0dO9eXf6PS1LMCwQifzhpVI+8ZdJc5n91FizLPLED9hdX9dZp5fP3IqqJuXVyvVRe3vE6yJRhfQ+NAc63iy6rm4seQBsRZBUzy97IAOnrNJHhmgaSWkguG2cnziL/uLdgQf+2sijH1OkSVXfLArwFd2s8n3zj+GsmSM+2kLl3stJP6cgy+qxcBgwWJlpco5Usr19tqfeznI5s+/tk2i7EdNhOPOZmMbfjyJG/D8Xzpe0sqsFxBRtCtdttaKA3Q4EEGkOXYzj4O57Y85e33v763Om2o1c72qsTKMn1+++ZOixPtTZhtzOpgYKqqY1YXWpBRT9yjUJj1BCARzZ8Wjrcy9eFmhsVDRHQPoIbmDdsuOZl80ZfxOgI8tfncxYTfESDtEcR7Gek+KrJm8QczvDcgod9R2Fl4CRAkEukL3NxvM/LoJBBVri2SPITYoCh9Qnq7AHDSW8GwjIg3tM2gmLtjjGo3zRmJ/vEgT1ZFD5Gl1eqVoATdYlQGazNZhfnCeNxu9GInwNTtQJzMFDTwbunl8zCAUCGwR1iJzsRk4cYIervZqr0NQQUgVfwMgEIVB0OxVrXBXc+enl90n2H/QvqgvUolVCrm1e6mQlutt0b7cTyZK/cNc+NffvnFtruDNJicMSCLw8v5RFp4w6YQXKZLezvocmrWDoG/hLxi5cV15rozg+T8zth0kZggicHKGcChUvOU9KPtjxiiz6x/d6drtCWQMZ8TiYvnbDgcWbfbVmv/tKeKyrlMott2f0q0fHiC1mra9Mk/s14PwIP4m3Zn0Rr9B4Fpo/Ng/V//QdKO425j5WpDpCM2auVqTSnsmHDz3pVmS/M7NkNUwWrTF/js0GZ3kTn3V6SYHaxRNwHXrDHRzrxlwYwDTlpl8teAXPJ34utZWvWWXB+TBUTaMaS17tLOP229VacmRboRXYv4vyfX4mvr96WqMQ1U0wAu7Rp9y73MwqTo+1cJKmkXMm2nkDyoLPTO2oXcclLpgOfMQIEFAZ3s7tXKoXJbWKPdseNqZrOXD3Y4kzY+t+P8Ubvs1Xxqo+GTzHo3qgCc0DKerKQHumtVbTpe2EEFlRgRNqKqm20sX6vZ7972VEmyy2begp7o7bs39qu7vrUbFbWBqGr4n5wrqOyQC6iIyhmWWi4O96pOrhGBsSjiPPKEYM6M64haqgCjUNmrPhZXkV7CMFnXQhlxACZGy/xOwU55qhuOh/fZayaoSqoA3V82+V71sYMXRkbJBSHc8zVNwo9RSQo+rhPIqakK6AEu2tl5lchP4sYi/R6p2+UK3wkO+e6ZKJuzgEY6Lk4PUKcQ1DwPUAMkPWNNrytrRWQAnKcGjt41VeJ6cIQRKQOQdBNqzZdUJbpKArBTgsKJNttGM1m+r6p+sxEpYgNbk/ei+lMw7FlyAeKe3r55sJfhSBq9IkkGQb+H6Jzjo12Hndx4trTuYKDW49NwaN1+zz49frbpaKZ5V7/bU7yPtKEnk83W5mz2w48f7Vdv7q3eIBnjbL1WwwExKDWoNKWx47hOOVmJYWWGEJtNVrPZ0HUXExOj6dPBXh6f9P4YNOMGg9bUTZ0b8nhlY1avlmwHEOby0p+iLa23W3peqHgRodOtoBKjuuN43NYL4CxZrd62Qqup8//1b/47K7S6ttsuVbWJfFLgGThZmT9bwTaLhXXfvFW1t10ulP8osAtiezZ1SkM4Ijgnf8/vIyD9So6KsTSvVXPJRTWtQrkEXLcAZdp6qM99BjAnkxSi97+lmouDVRww084r/nqXwDRrPc46nlvBLgv4omuTBMFr4By/pmm/GyfZfJV6kLxQWSd8addz62vEX/tbdlHJi+pJBz6PIZPMU5DN1rORdDx8wGnFYOQMSWT5+SebPf2oGJbFaGiTyUS+ggRpbmCGMVNYEZZZtHopZxMWBM3EjpY7HOyZ1tSR1t/e3ry9sxL7XT6ku5M1Bz37zXdv7aHdtBo5XWrLHTV7o4WJMFdBrKezFphIPK7pkwS8HqYZVVlqW7ogzHeyqqachRkBpsAOAOSDpE5jiNsJuqQ8LUhafZBK8hU7HzcubUCKwcLJAiKAc7cTpWJjCB2ahoEf89pKVQVHpUY7k+sSWUypbVnSbv213aiKKtiA6bW9GpOdmeyg3F7L6ZoRqQWQBBmxJXN7MWG72rZHy9HCDOJ7pnNidNLSwjQACCZiSTOt0BKVRZWfp7w3aRfK99Np7LvN8vXf95uD9JiKowHoNh6mKlG62s1nRQDhm8kM8s39g2QKyAqw/6KCQV6SxztSbbmzzYcTG88JPCUdoCKHHlmyFYv2y48/6Wf67Y7t7STNHBU1IFVsNOyHH34R0Nw/9LWJa1SKVquU9bPkAUG+IvkCycJ+T7bezLq9nhs1r3fW63X0PEi0zb7idLKX52cFtXbv7my13mm+x9+l1Vu7LhUTBKzTKLkViXQ6WLvTsUrVZQw8f8WSP4NUdgBd9LnU3ytlK5XrmmHXW31rDr6zQpV2586KhbKVKnXb7td2XK+s3mobKgpmlTxP2kid3WzBReXus+mympxVajW1PKks0d59ATbvDlz7SgOxWwElvvakAWoSyC51ul6rjZSDTr7PX655viG8VNHGF/5bzy+tELkG7GmAeunckj9/be2/VjRlVYipG5h4GzP5oHxLWZkGcn/NRc66uOk7h3DTyThj577BRipnm/lQzDdRn/kQlapWLuRt8/LRdsuJjT/9hxh8i9FI7Dq0Ro8vE32QqB5YBOSDuKSFVZLbg8TY+63N8C6ceKvsV+/vjSVTqeVm9ub9O/vNXd9a9YqV5fhAPh3zOggg+B96BUcbh+vldl/+CVVOHCQKMSYdaqgI9W+hEmRH7DsVQNHbO7x3tChI9AzYiVRDKzMIy6MeOjqq49bKtbaDRx5mZjFo2dy1RJKAIOTl2CIPRAD3tc0qtUPJw2JfnSBc5iB5gGYwALO78rMbePXgDJVmjm08ZtrBQUaYHrVjQ6WK5kqvr66nSyBCD9hBLuTiYWUGGQm/R8AKYJOCT5Umb097mBY1rFlal3vN37zaPIsxqBYdcUCYRAc2r5Iwtlyzg8yWBXa0PmmBnk7Wv8eSa2efPw4lD+C1qfxoVcq7M5+3+Xhi4+la1xniCvo4Al8r9bp9+vhJgniqfmZ52Hmhm5Nurdu3T58eZSf2/t17t5PLna3daohlSheD4ztZ0SrKvSvacDzVnE5t1+1ef2aeh+NO1M4lyoronW6no9gg3hNwor3Ms75cLd0VZvgi2QyggigfkK3VGnrWADzPmGPGV5OYXh6WtJLtZPVm0xqNdpC4IErvWOftb+1coQo1K5FwXqlIOwj7ktw66U4rVVmMqW2piB/E6zXXzR7c1xQGKJtPgW4gq/As+OKv/68/JyuYrEU2vm4lF86shTitsxVv8yXbgZeqnmuV2C1gE/3MtSro1vU47XiT1yJ5vhH4xn837f0ugdffUh3Gr0HWhue1jZn2A5cuTvIhSdtpXLu4aWCadlHjO5j4RXZKORXX0dZLBv5Oqd/sllZptO1IQvKZnW3dCoe9zWcvdp4929Of/5vo/+OXFxuPR5qpbMkVk6vD2g4RgSEIsaNFFw3YaDy3j1PaWCX71X3XKhAfaBEW8vb9++/sbb9r7bq3C/mecutYZEVGMYOeonDWyAdT86+ogmHu55WbF3Re0VH1MbejXRiafDJTVuUoD8mQEh5aniz+UfWn39M8y5mTSjQQQSbMyNRidKcVDfxpFVJ5IS4PrEnkCSp/Df9EF4qrreg9pOBbGFYbVXiAnHtpklod5fC5Fg4LMMJp86KgU1HmCziHBOIMZyjRvUssmMHitqKKOGJwvTrOUG+5XtDJCtH8ykGSDU1kJab3DrZlctVRRVi0/QqrL68c1HQFYE9ntS+J+zlsD7beLDXXUxwR51ws2JrE7m5HaQY//ekXxfhg9zWfTax7/6AKCUCYTXHnWapqAnyobcHZ5Xyl9/vw8SfrNFtK8cYEgUWde95qde3z88hmi431uy15ZAI67UbN43rKBU9ngBhVNCtVK8pbFI0/Z9Kw8SxRJZ5yRxmNb9YYW591TOThQf/nWOTmQ9BruWzT2VzgwzNEFcyMebNeyLwcIGq1Orou/Cz3XwLzalnPFteceKBCAbDuWRnAK1ak7auU69YYvLVaq6eQWkhjzPWIAyIlZDYeWalWUSUofaw0s5wLx4bfLMxNNilUdHRvCmpnIqX4Am7eer/0dUtXKrmWZS3+cQC9BIyXKrVLYJs8jySAR6AaP974zySBJ22NzqrM4u99rfqKby4unWva+WQVWGmgmHZf0jYeWfflL7wx429+DayyLnJyZ3XtwkXvc9tF5dWckMLuFnq4JAYUECz8u5MVlYmF3yXxJnlpgrajF1vv5rYZ/mzj0Uez7clGz59tvt7Ybu90ddpCqyXzl5IWEtopqpVoWxVyms+NpksbrmnN5ex9v2Xtes1m653c4P/4d7+1+27LKmWv2gA1QM9TDHwGUaIVqcXcqzrfjToRxVee0MIJ5seaMQX7r5IcTwAyZyx69p0bRwt0QqXlmXWqs0RMwZ1CbiVUOLSc1HplbkdlczSrMA8MWXfB81JWYyKuuMWWg6yD2OuCooXInetdEoEm8QtLLqL/q+FFe1bzRE9oUGo57y97Mm/DOrsFkFI55pFGcmehqvNFTxVmcOSQX6c2OE54OVECylXfCTFidHJ+AOGrHi24rQgcMYNeqUrg3lOtcs/llHLY6b+y01ovdWjYXZ3zDpLMo4qVst0/3Nl//sefrVKv2aDv8gBmTiS84zZCaxzRNobLpGCw0AN4kEhoSz+NJ7Zfr6zdqHs7fL+3Jsnihbx8V4ejmYggb+77AhSyEbmOtLvpYkzQ2p1JI6/ouHB4WSxn1qg35J7CfA0gZ5Y3n4x1nC/PT1YqliXJIWmAmR+gAYAtFkuZatdEatmpXcvvAZztTlcuLCL5kF6OWbSSD+qB7HOQ4TUC9EqjoevAxqdU6xiqE5iYd9//na0BLKQHlZqqtTDuFQGs//BePwdBiI0K4NZAbqGuAZ/DglrLtD0BO4DPySpexevzEMO7tHZjct3K2qhfRM0rjMO0303btEc/l1z7kj8bP49rFVx0PrdWSlnAcu38k5XwtZ/PAru0dT8JmvFzSgL6zRuNf/u3fzvfAmrfciLxG/UtFz5+Q786AS2KwRNPix9U571yyWQAzS6U7DZ5TtKSMVvNptqBs0s97pa2willt7Hl8Cfb7Vd2WG/t5fMvEtQy74DmjRsE7EDaOI8vQ9vuD2obwRJDq8QcZzRb2eZUkGD3oduybqsp1tyvvvvO/vj331u/XtEMgypMIzcCUmGgsUiwvAZheDSj8+tDW9PDVv3vrNNoA4NRtPgd7G59FhQxJR0MACnspthVe1K49Gd6Jdp3uJyUXUoQvC7VOuS9djt6SsEhxSng2i2irSvw3u6pqWBUMUiD3u1V8A6oAxBor/bKe1PVF0x8RURRdeqGwlSVzNRU8SF3EKAXNavRFob5ovpZBdcD8r5l3DSohNnM+MbDdiQFuBZPC1zIrxMxRfIK8M0JK5EsQn6bBmsS3aAbQ0Ni4vX4njR3tHSp9uSqgiHBVos6jioAxmZDNebxNLS+YRa+eTuwDx+e7HjOWa8DMxGtIVmFJ2NzAnlpNF3Ie5XqRJWduS3WYjIxK1dtMhpbg1DgEy7/e6UrAKSL1cYmk7nIQu/u+5onc2chkODeQmzQinzFBWLxstXrTdvvz7ZczeWCAkhA7SeBgOqJbDuYybT48SDgPJzR63NRZn+E1Wpzgtj+eLQa4vUlfqEr6w86AhkeUDYCPMNEVeExi17QRfpIDQpWqTWs0x/4fSpWrdZ5ozlg5/691ds92ZaVmh0rlyq2mAw9qDhftEq9FezycCziecLWDKs9cvW80oxkCNGa5CbR3/aVVVGldZuSr3xLR+oaiGVVYEng/WsAK1nRJddj3d5ImR87ubQqKflzaUATf734tflrQDl5X67d1UvX5y82EIBd9IJR2yzrBS5dtCRQRRcgzoaJH3j8pC5dfC2+Xw7Q5QUsZFRKZvLaUzUE4/CUU9zJcbO2zXKhGBF+HrnBCWr5dmW76dCW889i3k1enuRWwQccL8LJdCY3EaqB59HU9mezRg0WoM93oOot1nvbHfK2PWw1nO82GzZZrO0f//D39sffvLM27iiBPaYWDK1LmTF7SCfFh5v3xyQDIYz1nKMKccAoFSueECDvS6zGIJh4pRMlDChsU4JxPzyIKD4vcyajy9aJvqGl6k4pzlp0qy+XwxHk6dZiXGtVRPogOFAqEihKIZehMjtnD1lV/pwqVR+Wy5BZLVFAw0XlAmYAKFA3I41dxKhk5y/7aYCXuRzTTd8lCPRUwcoMOxKZe5UmV3xZmjkbl3mnGKVQ8pVZF5IYwgcbIJVFWj4nCzg3quZycD/dbR8A4rxkN0bGnRItdrZeLvRf2p0suNVmVbOuoxXs7qFjsynRQDRUj/bw0LHdgVao573h+zihG/Ay0oyt3u7abEHSQNlenp717Eovt0ccXrX5YmHlUsHqzbY8MEeTqbR8D4OudTttbQJ6nZYkAQIIGJPS6SH+rjmzlmtwPFiN6qpSEQFHxgJKgMcFBRNu3FGqMmAuYbqgKsoraIhcbFI2eyJ9yMHDP3OtZ7DbaerYkTkAhnWFvJ5VGdLF4H7wmSO5vdnuWqnasMNpb63+e8tXW/pc9gfvBPK1Zlef2fV8rAq7WK5KlE4xjuBeLWokRNuNNRQj5NIDHiyqOv5M5YdzS9rXNeC6tSK49NpZa2IacCRBIWvdiwAvXjldW5svgWfy+K+BUFaVqbU4gOSlzULaeSW7d9dAPK0ij793/JzSKsy0e/vVzC7+S2k3Mb5biQNk1sOQtbu5hNZ/eSOCQbAWNSdwsHvmz5jQSoNWKsvEl4qIqopWEq0rSCKQD7brhRbi3WFtx8XMFk8/yjVlOhzZZEKywVE5ZZv9SUN7ZhqY4+4O7Cppn51F5WanSe01XvLfoyyZmohwd2b/8sff2z/96t6q2EVFBI3gNIJbRJ65nAyYg89kaL34tTi7VkkOJ3yI8Sz0mVwkTfA5BdzP4EoScuRYYDxPjjnYSew8VTQwNWgdShLHRuCgBdiZlwEssAqjTQvTTYfhxA63nv7ypZlgiBmi/elVWtDVoZ4ODEmvUAlXDWxRaQd8HinvZsDmtPPUA3LqosxBWrPOJDELOjwf2+TtzPkEQbHPMY+Wg3ABzZ8KXzq6iJRTsBMC5N3adYFRnFT4gEqrpRaue5JpLgXQBa9MSVcOO5Ej5PqxP9hmv7Htai1DAQyNEa4jEKeC3ByOYkoumL+dEZjP7G7Q9lSB/VYsWViYBAHD2MRCrNO7s8l8pTb4grDY+crDeEW2cY0j8z5aecg0AOdH0s5zOXv79s7yR1rmzDgPkhOQ3Ir2TuJsmVw7IYX24F2/p9Y1LOWaJAL+GeK/CMd7d32bz5ei8EetcVrB3D2uxWq7kw6Q54nwVtqikFFqNYgvJb0vFXK323LCFZ9NwPRwsGodh5WONdt9Cdt5ntuDt5Yr1tVUqLbaVqx2rInn6ALjbUTtZuUS7kVdVdfo7XBl2a3X2mSwAXCDATw+2RyU1YKGlamOR8LtJGtznVw0rwFF1kb+0rqXtjBnvW8SQL5lfUwu9EmATwJPcn299b3TrlHWdcnaRETHEseWW4EqOk7ucyTTSJ7bpfuvHY8x5AAAIABJREFU90lWdmkHknXxLz0E2uEnaLVpaH7pwqgu0cLkllIiWvA9Fjl2q8x/FF9zkl0SO1TmOzgzMDNhVjYbvaiFuMV/kIVr9tlW488y+H35/NnW6618CEmIZvdLlcdOGVYe4Z3Aa7Xs1QtMOto1j8S05M72ptcUAeWUK9k//uF39k+/fuP2YCJXOFip1ZPje8zWfNVXy1LXJqRxB2ZlZG/lVarvovhAu2dmlFzO3CwiJYa5H4DPvEnEk5ASDhhAgon8NsXmZ9GBLOOSBq4h4K6jkFWYC3f1Xsq5O4rhyMKuxSTMRQS4Sl8ILDgJvZ0hClhp9CbuSmBQwhjNfzG41vxQrUmIMADcl2RzD2r1QlDjQ5WxzDNpe4J/mEZHkUj+LBhm0cwOcYMRqiqp1c832MhJohLSzFV9SIxNO9Xbncq7s7MqFp6hLRmIAB+hrsuVAHC1XmpTlccRp1zUM/Pw7l7zXYJcZ7OFNes1Zd0xh+M+MpeitUgb8+nxkxIxDlawyYJZnLupnM55pSqggePa471JC12z4w3G2HnR79G01atkIyLZcLNwqjMsyMDJZrutZ5nZINXY/f2dlYo5VZAYWYvMFDxN56OJdQd9Q16P3Yuy6bSZ4n0rMoGez+fWIpm8VLHRZGRNXE3ydCqKOjYxWHd7+WLSekW3GM2iAWKqvXqjaZV6047Fmlrzzd7AdquFVWsdK3XeqJXKvYH0ItcdK1i72dG95D7QEq0ish+/WLlatWqjrWeU+8TrRwbwfPavVXfxiim5cc9azLPAIL74ZlUpyern2uY/raK69trXio6stTurQku7RsnXiB/nrccX/c6165xWsSXfP/6el/Hj69/8Cuwu7Siii5CFprcc5LWdUBw8I3adWHlRi03zOX8V5hDe1vOWGtoopVezez3sNJ/DN5HdZ7PTtfVkbIfF3HaTD7aYPcvQdjx8VoLBaAxLDXYXydRbW21hIrJDpW25s36nJjIAwa5QoZ9HS2tWi9ZtV/Vz/O4//dMf7I+/uo+BnVsaAbilsP6+6uairLggKBfBRKu7h7BG8TmAhwTBzNyUfkBVWA7EDTAi2F/pOrgHKFpA2o7yqCxGKd/BbzNIH/SwiDHplbLagsGcmeuqgX/wuhTUiMWIvqocKoMorsfF4RFoiyTzyhcNM76oiqS6DEGtVKgiFIQ8NJFhpKULyeNR+1OgF/y/grWYADzYpqmyA8Cg/Aepgaq5wBLlPP16ModkgxSyDaPMO+2jHOSpZFQlKnJnr8y7/WEr4gozW9p9ROis1yuBf7HBfAviR8cK5aJceDBmRvrx7rt3tpotrJA/WKUK2aSo6u+XXz5qE9Ud3NnHx2c5kbwMh2L4fvfde7Vun5+erNNpC7xgP9KmQyxOJQVw4DleqxX1dyoeTBOm45FSF+4f3th8NhNYsUFstbvyuKTixMjZP0u0Td0qjDY8XpdqCYfNh8wKSgX5VU4nMwFgu9O2IWxJchtLvLdnLsrUIE9COsbRdfd8pbAPM9hqJRhj19pWa3dV1ZVrLV1L222s9fAbKza7CrYtI/vZ76zS7NpiPLROr+8RVFyIkFCPw02z09fGjs0rrU7uMSYJlUr91SD6L7tD6Zq0rIru0gKa2h6LbeqTi39WSzAJUt/ynmnnF1+Xk68Vr56S1U+yYElWWtHf044vDTDjx5F1nEkMiePCLeB1rRrNOkeB3a0l6qULc0tFmDz5r18vgFhos0SVDL/j7Sq3oXK7J29bqZKQt+FB4lc+ZCx0SjLYrW21GCvHrt0d2OzTB9ssRnZcvth2O5e+7vGHH+15OLId+ipmB8wmENoemF+cbLk92mixtU67aI1KydbbvdUrFbWvysWiYlDkQF+t2z//8x/sj98/WFk+kHxO3TiXY2JaImMvdHFq9QTMDtUv7T2XEXBOUPq91eSyAwDPGWcRuMtQS23QYG6sGV1o5QEu0t7lAxuRqiy8ocgIPreicotkC9FskJYXLTR3ZwnSAoEshBEqDHck8V8NlmPM44L0QWCHdEE5dcz0AEe3ndL8LeTnqQoM7DrOPQz9nBwTCDu8pkD/hNcp1l9ljxPKcWw+XzzsNwJNkXG4HrL+8kpNcgSx91y4HmnnWKCPSAjQj1EbMZ+DrMJ5yyXFmZxUViRc8B6uf4PIBEmF4NS1pCvo8mo1wkdbNp5hYJCzyWRsv/+H38oK7LjFBLqmeeNmc7Tnp4lS0HEjmSNxgTlqOfv48VGg/P79G3sZDVUVl2j1yuCaQNqj7XYHa6myIzz1ZJWyqT3Z6fZkVv30MrZet6uN4WZLO3Ztd/dvtCHSNdI98eeSKhVGI64pXGMAlTYj1TZenYBKo15XxTqdTu0OAfpqJYYkhC1JaMpO/2dDRfYfrXqqXXw7AUoxcwt5WZYhQcAthfkdGs9irW2L2chKhard/eYPtmPcul/Zebu13ttfK79ut96qbVmANZrns7kQ65oNY63OHNCF6DwHbFKZdzoTM116EK+y0qqhS12qeLWTXEiTC3XytSPOQhJE4ov6tWO7VhFequ6Sa3tWtZn2HmnHmAZU114zrchJYkFWhZgGmN9SHX51fy6JytNQPethuqUqvASqPktAiPtFYyOj4YitGOm7zjii7EXgUIWnnf1epBJaK7DZ5JZxOtj4+aPV+wOrVZs2/viz7fcz2zx/0EKwXy7sw48/2NNwasfc2faHs21WW5uuaGO5e/5wsbHZ+iCfwVIpJ2Nnb7kc1bppoqtabuRl+Ic//J39y2/ei8DPYizRN04TzPzQKMnWy42epQaMNHKAQfAdFEhibxUcUqJrAYvPr7tXcMwEYUpKoya2ZaDuB42brlqobuSTKYeRnWZpEelE8z2xN8PQ+ezVLAsz5BmJto+4+vsXrvma5AVGJtc8r7lh0X0sA6VPs8IQppov1wKvJ3K5CUno6hiGtq5SuiHZuCn2l7md26j5KE+5SB46i04wxERwrMxytLAWvaVFNa9qO7TrnGHqkgSgBcG1DIdpmwG+ioLyjQImyTyDEFQAGPRltOl4plarpVuI7fe22SzVQiejjv/eDbpyL2EPhgvKmzc9sSkPy6lYicw8EXI/P4/tZfii+dkxhzsJVRUJB1O11Zu1mpXqNVuvlt6WFrOxKP0cwMMGhs3W2/uBQoapMtUmLxXt0+NIjMxOp6N2KhtANHaloE8EeHgmIc8wqUXTx/V0o/G8HRDTn88KfIX0xfVDwD0cj61Za6hlOByNBHbIDQA2rgWAI89QMxkx0Jam9V6pOnOYipJWLhrWSqNl1UbXSvW+TBjOm5WVGx3rvvudnp/njz9Yp/dWxJbZfKY5N3pBqrbjGdbsSeSiw24rS7Uyz5dmnMQVFV3fmfi6VInFK4RrlVZWxXFLRXZLtRKBSNb6mgaW8d+5BKbJ1770WlnreBboRBuBS4CbfM04sGUB5aVrlqxUb6n09Dvxmd0tgBX/meTDkvbwZO0Oou/7YuvdKh83BcIBtHtaK2pT6na5/2XwRoTEwa5UcSehFcMDT8WGdmg9Hdps8mKtN++tWizb7OWz7bZzW3z8wXabia0nU/vppz/beud2Yjhl4Ps3RYpwpGo42XJzsMnad6jdBplieVk/8fd2syxyynKFcfDR/vjH39t//ePfu1pNdGl32oeaDTsTlwyP4AmzLuZOYr15lUfVRssT8HKqPgt/lGL+qkJzcXn4P5FElEDtH3KRUQSCbr7sYvEAXCEnLk/oqgJX+YazN+VMQqUk1w+qKKokPBh9sdXsTRo52kYB/I47ycUFgoBdaEWKphDuISCixVTaO0TH7mHpc0tE4nzfE9t1/Mr8kx2OPC+1OVDF4fM/icyDPEOD6pByoWck6Ku49pq/4bYvy7RgHi2jZpdQ+DUPXppUh6ESVStTVR7MTFiAVHFe0TETdmu5o22ZCQcPUFxZ7h/uNd/S7I7A01LR+oOurecTrz6URl+wxWxpP/70o+Z2CPXZYIH7MB0BVapNQlCdfFKWbIHKF0kMe4j9GaAy63ea1iL6p1gSU5GYncl0rvNGYkDrnvNgJghBi+OhZcl9oBNBlI+bYXsNzFcZey+eQarm41EkrV6vJ0Ym7FZmfuPRVF6etA/rNZ4F7ikbuoLavqQeFJWheJIsAlIXUgfITaVKSYQdzKFz1Y6VGk2ljhSLNWsM3luzd2fDpw8Sr9ebA5FTlrOxqjiCfN1XFtnBQakOgHy11tCxc99UbVZqX7EFLwFfWqvr1kUzet3kQp3W+YrAIKtyiYPENaBLrr1Za+u1dTztdZLAmTzHtEos2c2Ln2vav106/vj7RcfyLceZds5JwMz9+7//u9qYaQ9G8k2T5XZaiXztQn8Ncl/cN3itaEF0PZcunVPaIwd96ZO+OJ6zKHhbk/mdkxJYnLBbGn3+yU7FmlwiyoWcTZ8/2mm/ss3ws60WzzZ/GdovHz5p10yLakPb6XiyKVIEAOHk7vaL7Un/pRorFUWM12yl26pbr1W18WRrk9Xa/uWf/2D/27/8QW1M5ZCGGJKSUsSR/PnirS+5d+Q9OkYxPbT6PAbF25Ph6xQJqV2q4K1OjiDID9SWIsU7uL9zLWSWSxXmMzD/g1dg+Edi05VnsC/NGwDsYnAt/i5a+3rBiCo2fd+F6ZBQBG9qGXq1pC9+ncoJJqQIIpBK0NFBHMJjEfcUJzZoYwOTU/TyL7Zjvq+B+h8ZTtOOdbNrKllxT6JqFBaoROUR2DtTS4L5QF7K8285ni0SBfw592w0pAmeoMD1FMCFTZMIK2yC5KKy1TOFuTKzsw3WYgX8GpGsbK1ar8lJBZCDWbk9n9TSe7jv22wyFBBxldCCMWf68aef3BO0WLL5fCVAmsvMgPzFcNwyScYpxYX1MEC3BzfYbtQqYtD2Oy3R/pVx1+1KirDewEx0iy8s6irlkhifgAFzN3w7JYYPvpaSGvC8aGOBZ2XFylUS4U82Hk+t3W6rW6L3aLdsOccrlE5GTdo6ugNUeLKUwxcVKUK1rPdHs9esV8WUdj/MirQw1XrLKu17K9aI0dpaMV+2eufBqq2OLVdjOetQ/UGcUv5evmClCt6e6Pmqttm5NpLnA69OZpea2SuYlkrvL9uYye8lK5tb1qzoZ5JVSfz7WetjEkSTHbO0qunaMUVrcxxgr7X8so41q2hJO4asY01WW2nXKwsvruHPpffMArkkY5PrlFrZXSr9kxf5lpsS/Uwc6ARlIp74PM4rmuhB9f8mLwJ/54Mks2TNtDxjLGI3MmtQVbTf2Gz8YqV2T/WGGJqrme2XY9tNn2w6+mTz8cgeP36yyXyp+Qq2VuyuZ6uNHaGlk393ytnmeLSPw5Wqp06dheaomc53WIUV8jaaLG2+3ds//+Pv7X/9L7+3isSxgBSVqbuneGXn5AAlAtC6LFERRabHVIJFK8oY2edhThLx39HCLDaka87UNQwVoWZ5IabHdXQhRw4wUbXM6yh6XFIE19mFluHeI4WU9C2nGNzkncIuy65IDqAFBFDChNmF2rSNVXm/iv0dVGGpai4YpRWodevUSnfrd/KL9HbuThzA0cN3vY3KedDogiXpM1CIHbJYK0AePAeJRSDS8PoFfDFRQtOODWbYAVRe03H1gnQC2NiQVI65MIzOo6caHHyWxwPFxmd/3GsWDNDB/lstl7ZcLGD7a2O2mE3VroTVyDNMAjnHQDX77t29TUYvajtCoIA0Apj++edfFOpabTRkCs2sqdyo2yNMTCpVJUWEGWSQcnAstFWp9BoACJmLtao0b5PxSA4r+LputntbLAmd3WumTKudG0a0T7VcFOAgSRDFv1IVGQtAoSKTmUKzLScWnjl8YaloIeDQZq1TSebz9vI4tLbS0zkvgldDfuER6zAMFeg00F4+Wqte1TMOWGFGLWsvMvx6b6zculMnAfeXUq2lcNyTHey0P+rvpJXPZ1OZFVQbLUkx+IwAxFwP2qNU2LRM3SvTn111JsLXLS3M+PqVBorx14qvSdc6VlpcQ6bbt4Jr1pqaBWZxYMnSNSeBLr6Op4HQpUr0UpGT3AzE/578vWvYcak6TG4gklV22vlebWNmPTC37EaSrQIOQMyvUL1E0Tyuz/qyI0t7OPh3j1nx3a6XEd5y4mHn37ablXa0m9lcC5UiRFRJnGy7nNvm5ZPtl882fflg49HYxk9P8izcYga82ymFernFgoxdtCcTDOcbe5zvrdUqWbNcEhj2GlX7rtfU9ZyvtzZZbu03v/3e/q9//Wer4nIi4HK5mUCsWJT8gBVR5s0KCg//1bwNWzF0cpExCO4rntcFMEa7lCjMEoiJPkwcgyzFBG6AI5Wek088PDVUTSHWxruMrueCKILlvGj7vEYIZqU1J1alQluj11G9E1xWILi43ZbOKVijiW0pJSK4F95bczgqOdfAndBDwo70EaSTSpSr4xo4MUqDk4vf4yhOyGd8SmQQT4bq1DcGarUGhivH47lyXPsqTA93dJHPpofQ0pIlX83joFyYrnffb+Wnyusq2Z4WpgyI93LPWSwWtiQd47AR/X42HtrufLL7t2/U2pvhwrMhRaJgDw89haV6jX1SVXU4H+3laWwff/lk7W7XJrOZyFCduzubjOcSr2NHRno9wm/axtVKTTIIgBZCTKNWMyKEIILc3XUNf9jZeGKD+ze2x97snJPlF0QjOhwQHyGR1EhMqDfUxaBl3+33RchaoJ9DK0rKeqNl9XrZ9uuNKvTTHtuwqtr0nH+707THz0N1udtNZmZOHoGIhcsKoAtw4tvJewD0gCG6RK6X9HwkIlTq1ux9r8xBALzZv9NmEtZrsVSR5Vmz3bFcqWbz4SfFAjW79wI0NsWqIJltkhIRMu9YM4h8woPz0kKdBl5R9yirjZhVPcQX1KzXjQPkpTUz+W/xNTAOYGk/l1aZpZ1L1s8lr1famh8HxyzgvAZeyev1F23GDKla8v5kHW/Wcb/em4igkgSmS6jKL2e1C9IOJLpQcaDTTZOkKta2i12ttAfWbYJcgK2HWzoqX+zlbrHZqOrDz1D5aFoU+cDv7bhd2fTTj7ZfDW05ebbR02ftUtdbZnZHexmPJTVg8VmTWF7w3eloubN9rmDNasGWq73mSoNG0R7aNVUsgOVwtrHvf/3O/u//+V+tJjp23spKOwgmtsEjU0t3MIjWHAcjXbK9BBhFzfeijrKIKLT/cOPgm+VAQoFhqGy7QPBQaKy7mshmS+cdAlw1u3ITZViUXD9VjWoJ6i4GP86CUqQ1m6MyUgXo4BZsnHXePueLt559Bhc9Cy4e9zSCKKZIM7MwP/QZG3ZUzN5cZsG/UfEwYxQxRufi1yFqXzuP0DcIqjAhqpyLnmwQDLWx+4KvD/s22kxFyQz77coOG5h8PvNjgwSpgq4A8yaIGFQeek7Ir1MVjaicENe1s323WxFUqOwWq7m7/wOAq4V1SbroNG2+WNt8tpCp9tuHO7VOZezMTKxaE4CxQP/pP360eqNh683GZrOltYnlMZicE+9cqAXO+XkVDWDwfFLRKPG+VLRmrWLtTsP63bY9P79Yq9XWfZhNEaw7eYn5NZmJ3Gs2gYARr0UF2Gy29DzALgUwucS0G9vdls0Wc7W9aZgDmHxQaeXy+5BfaD8CZICXPDqLBQXB8vyUywVrYbGncF0TG5NKFxNsKvZ6p2OH89na3bdWaAz0WrQtqSqxYyuV6lYoA54ra9+/teX4Rd2K3ptfuVk35DNamyU8P70il0dnqSh7N77vUh7/Sttwp61fWa20S0ByS6VyqVi4Bg5p7x3/nXjleK2iSwOr+PfSCozk+ydB7tL5Z133tNe85TrGz/tWcE5e37+Y2V1CxzRAvLRbif989HPxcjN5MJd2ZL74RS1L/00tDBAgjoRvrgMAOgmBDzs/jwXRej63SrVs088/2OTpJzndjz99sOfHJ1tujlqEXkZjUaBZTJfrvZh2rAHT9dZqNcS9R1sdzFrNknVqebtrV2yzPdt8ubPpcmsP7+7s//1f/gdrVV0HVy6ReOAkFDwSZZAsBr6nHqiKOUNgwWuQ6ouf8ZalH0UumPjSlnTWn2Z+qr7c6st/PrA7g+heZsgAh4Ah+FHCTpS8QUyYV+F4GMe5LIAFAlZrFIgqp5GDFQvYQeXlgiHmZ/h9bw06k1PuL6FaFKmEVmkA1kj0y+vrz7TkqKh8xYlWJLUP5dIoCzDXu6l/qU8k0MOcE6yF7u4EG/nZCNvzAkyOhQ6mZAQCZX9GmHnRsvOcPvYNVIW0t09ucVY6qwqvQ3iQGQDn6ecGiKqledhrLkQ1NJ2O1Uplk7JaLixXytvb794pCWE2wWYubw8Pd1bMEz3kYEewL5UJgP/DD3+WTyavhx0YhKpOp2ej2czBZ39yg4Qwyy2XSs7IJFuOjcj5LIZwq1m1+35PczQW/U6vJy/NxXxubdmN5W21WWn+yFe9CbPRo3nQbtK/ACSI2UFWwIxQsUAV0g9W+sxwfbkvJLPzBZkLg3WuLW1J3GLw7KSi9WSNg3V7bVV9gI9IK6WiNhSyFAOYyLwr1Kz+8H1gzp6sNXine1Is1fze4CITHIAATl6v1uhIFsEckM1AFPUTSZBkCX7y/L44DSGrgogvvNeqwfhr3FoIfMvr3wIk187jEnjGz+9aBZS2LmdVilmgdutrZAHut7xutHm5ujmAjRkHoEs7nDSgSoLdLa+VhtK3nBxWTiysKmtD+ytfLthRH1QWQ5ILtvowHA4bd/UoV2y7XFulVrbRxz/ZevQo/dPo0y/28Zefbb0722w2seliLVo2FRYVHKviCr2S9H0Fmyx3AisEve97VetUSpIdTFZHkRPa3bb9P//7/2jdelVyA83qgpUXYOdRO171fbEBcxDUks6iEkgoHLe8I7GR4ivE/HiuW5jJAWiBlu/3wG3D5L9JuxDHEfRyCH1V4gI2mGcr08UZlNE8MMznZCIt4KXZx3E66HpFHkGjt5y/gHJoNr62pv33qewAPM/GU5qfh6SK+ehEkqjSF0hFcUGwLCOgZPFSjEzFmZeAGC1H5m28PhuS88n229A6Vas2p0od8NTMDVf9PJR7gkNLoumzQVJihNLtcd/xdh6A0e205E2JD6SD+E4LOH8G9FabjdqZAk9jo+QbhLv7gSpiPDBJ0Ri8vbd6rWDbxVr2dlG6ALO3Dz9/klMPYLNYMxvjffuy2Zrx2uuNrLlY5PFsJVeO1XsJ87JeU+VMNcVcbtBtCpSenp7s3bvv7HDO2acPHyUvAISqzZpXY1snqbBxYn63P5xkkMB1onoF4LQX2R+t2arZfLWzSrWiawmxCNDi+YURSWAtAEnVj1av2qjYerl5Dd1FggD7EwKPRwB5Bdho1gR2yAaYkZebA6u17my7WVqtPbBCtW7VVl+bQTYp2+VU71nBPmw5s2aX2WiYH8tz1uUPEFOcrZvX3+mIRNV91sJ+64KftcGPr2HXQOiW97pUNFxbxC+BXAQmESDEQfXSOWS9ZhaAX1v3k2CehgFp7xmvXqN7cel6ZlV9ur6R9CC5W4lf/PgNTwJe8kZcerguXfjkziltJ3I4QPt36ywYWXwQWGhwYCC/brOaO40f3dB2Kbp2tdm09WIlRubkw3/a7OWjZhhPP/2HPX342TbHk42GUzmlEMfCh2S+2LtYds9iTezKwdifL1YH67Ur9r5blVCcDLzn+UYty1a7Yf/nf/1Xe9dvqwuI1IDZC5UcH3iOWT6e4fij9psIJUc36JXxrbakMD8Z7ruuTpZeXtrKBk1svmAL9iUBIVQ/r+SW4Hyi6oAqLWohQpAUXdTbgCE2B3CC7i3huvR0VE8HicllQRaqyKhdIvariEV+zDKQFh56ZSqNJHM4qqcwJ+PPaltDImAmhj4rVGDuBeb3FdCJ3ofqC4Zp5HTPPAnXj3wgVeyDXyotRrwrD2cWvKNmWlS5EBuY4XGuEJD4PkJwJURAVIGFi4wPv01Msw8bK5fQB9LG3KqiO+3R17kJdrFMS28rTd0xB7kKacDKWs229e8G9unjR0kKOv2O1esF974EYFjwS1UB62g4tsfHFz1jtMp5vtjYsNHiPCcziCts2Kgoua4FsRxfJiz+bJxO1lKIaU7f73TbIpHUKliV3dtoPBXzkwoUIOgN8MCcWjFXUsVP/pyIHvuTiCfrDXo9yFTuCkNlBZtSoagyFGD+VwmBtz7DFakHq7BwHPpMHkn4KNpxv7Z+v/dqeYdBNYDPbFAVXqOpeWS+ULVys2/5Ehq5kvR0DQyjK1UxPccvjzLXbt299Tli7mS1KuG1LoHhvWivuhGDrwfRGkO00au9XfwZi62oaWvVLetQ1qKcBSRpP58Et2tgl1yf4+AV/W5WdZoEqFvA91pBcqk4ufb61473GninXef4e2Zdy6/amMkbHS8xrwFV8gDjNyf+OklwvLSD+PoGu8tFRNJwRj3CWmzCXGtGS4kdNAv3ig93lUDNhi2XcyucTrZ4+rNNXj5YuV61p//8T/v8859stdrYcDKz1WZvS5zrcWvYQAEH7BCQewWxIMRze7RBp2LvuvgdMpPI2ecp75+TX+H/8T/99/YP391La8QxsXgwp2AHqp0m35cUwSUBB/Ra0KhVHQQrNAgXZH2VK2JnAlQM7WnTKbwnvI6nE3jCeaRxg+yhtq6rI5ztyQwP/RxtVHljhqgkdTQDmxFtlVMktaC7HZdn7knqEGakOdIEJFHw13bFtx+DLLp8CujkGPlDw3aky8yi7cxH17v7PEzcFYFlYJzmYNd6pbRauIB7tlyo4uG8N5IH0Eo7ur5Qs1GvjNV2RrsGwNIeDhIQgIZ5leQKdNmUe0cRRpuZSjjnzihQ9OXC421m5kpK6aZdV2ZG6l6bStrATmxP1b/X5sWd90t2h95uMbf5fGOt/5+193yWYz3OPLO9qbbHwV9HXpEUSRlqNdKs0UixERsbEzEf5i/eT9pxkihRpERwSm2uAAAgAElEQVRJ18Hj4Jj2Ve174/dkFVCoW919wFlE4F4Ap03VW1WZb2Y+ptdRFwCVf5aZSrHe7klUmlna06evdC1cXJqNhqMpRSfAUSGm26CcwqaNf2cmGK1wDS9rE9FtNbTRguhN23M8GslzDtAHXYrJbGLL+UYUhG6vZYv50t0ENJ8r2moeqVJLXDO8vVmWolCzURMis96oKTFyL7POS5Ic5rGs6WZj7XbbFVhwSYhCayEcvV2Ly8eaUJ2S6PnNPUvFx5+L1apVml2pqQBvrTTYYBTs9P4XVqTi3KydXxi7QcDnYSxAy7bdPnV/wzJk/Y0qfzoNJD7di1v/TjVg38muvldX2bf7PxZks0H8Yzb6eYkou6Hfl2Dygve+Cut3rciOnfu+Y8hLwtmKMZm9Z+eKx67DvqSZl7zT+WnfZuRdsstWb9mFz1Z0hxYn77Oy2XxfeyCbJNMnwcyDHblmSCQItclcLJkbnZ0o7ab1irbUyBrtrqDd9PlX85mtZhMbvXlqxdLKJpfX9vy7f7HJaKodM4lsOufz0ER0+Ph0DojB5Fw+jlYim1/06nYRlG04wz+vqPcQXNht/x9/+nP7k598Ls86gjBzGfHn2DXjWkASAEK+2rgE1Zxk52aoXhm5rJhU3GP+kidLrxJFZcCsUgaaiUkqAAFmKxuxzZg1ub/c2sq12B6H+dbKTV+F0o8dFgRkkeBmTF8QrNvtjDzR4kj+HiWrtCrwCBY23jp8N3fL3BBcb36Lu0bLWZqltDYdbkIgE/gm1gVFgku2MeutLVdbtZUjkJFiS3CNK4KaI4UlWgRzOolXk4CK7+xuSKokO9a/VIrtoYDaE1xLFSdALwE5sGQbZI+t3elYsbAV4MT58bE9D7JXO1zFh0qGnDP32ByzV/RXd8w0i9YKAlssIzu7uFB3gNZmvdHU3Jb5cLUGZH5jjW7fNivmiiv7+punan+DAsZxI+icKNlVlGyLIqkT0LHuwdGbmRlr+eZ6aBcnPd0/3XZTSjDn/b4AKr7xw5cQo9m1zSLm2D6bBCHZabUcIIVJvIyPae0C9mAmHVmz0dImYhKFSlasNZsBEL4SMo8Rvj4qcKoOc7gWCW+xtNlsrEq6glB2sSjpscSAN5H2cnHowOqtQEjpStC3Qq1hlWLVUNyBhwfyEgFsUJwkUTauzGlJlOoGYGKLPVA8L6ay49jYKGlOy5yUjYwoOYlIQ3K7vueRJrdsNqimY92+amlfZZNNCvted6z62VcNZiu6fXE4+fy84iJ9jHkdtLvG/n2fcyg3ZN+TVxTlfX+28Mp+x12qxQ/amHm7hbzkc9dEl1yYQ4ty6GSzNwp8JSH2Yg1ER6t5tcMDyAMh8EMR89ahVZotQbcBGYSTGyH+3nz1GzMDubexr3/99zYYj20wwrh1baPZUi0lCTiXK3YziRR4pahCG3C3s0fngVV2a7scLlSxEbj5GQnt5z/+gf3ln/xIxPLqOz1LElRZdkN8J7JTgAHEcVpSUcy9umGuI05eydVW+FzKmJJDrWUuWipbgCJFuSBVmHrQtBrBbUsVAviiqPkNAduPzVVHaIMK7g9akcpPcz1PYuLvxUAQn89Rsfps5h0VQSO/2EtPvAZ3UNAnqDp0BGj2huPvtCDVgUWuSxuUtVpsC+ySJMTsG5TB+EZ6kUi7CeUImTu29gEu36y13KJpt/XNRS3wmaCavyTPpSSvnBfvdI1ywazTpGVZkFUMwZLgTzJySHxDbbga988iFB+NNqfsbmKCfmFbkIMBFRiGrSiWrHYrW8W2QrQAz8/OpLYCuZx7ENscxJy5J6bDW+v2qH6WqtZrnN9qaa9evbHxZKoWK21HXdt2X8Lk3U7bQqgyuqerctvgvGrNuj19/tbO+ij/gy4tWg3AR2Fr9+7fd1Qr6FfNm0GCbuSFh1B1vdoQR4/E5kkBvcmZ/t9sNKV9yT2PxBhJWM8U1etqK6kvf87cRDfZWNbKVUmWnYAmhT3ChgWBacxny0WBV6SmAkF+t7UG3QpmdkFTkmDsJOrdcys1WhLWqTRaVq7UtQ5Wrlql3tRxjEcDszVO8jVrNFu6VtxbzVZPlI50wFYLPKYpod/pHRFuU0+IabLxsWrmWJw7Vpnsa6el/z2vWtwXcz8mSe1LGPsS2b7ketciKB3r05uIZL3TyffQ+R27Jtk1PZZbPkjmKKikq6f04mf/nLdQ6Rsor/o7VKonn3eo6nv/mS74LPh8bH7qXlZ4d7nUEqahgrmbWTQeCvUlx+/10ia3bw0w9+2b56r8dsvQvv3N39sN5pizhYXR3MYzPO8Ivt4afDuKbEUiQeGK3WSzZqetql0NZgYmImB3GwMwqNq+/OHn9n/9+c+sSZ6gGqGaK5ZlC8SHDG4GSmYc981oIlUMKpsa6DLmFoliDBUWqLcwsgh39QXk3YoFcJSkAQhaDf3GtdCf8rqL/faoXLot9AtpnTphGog4QZ0gR4UEUISfA15RW1hJL26HSgLK0ZnSz0QUReryvrHwHOkuBVQMiaWLACTxrE1SXjE60tVtCs5Tm8z0ObgHhDNmMO5oAY9sOJ1onQmokm8Dsl8iCbkjdrmK8wQVDw4ArEFJiTKkDbhB7cbtYBqVquDv1HSV4s46zYZaiCh9YJFDpUyiw5pJ9kwCwThYRucq/VB3BmAOSMAXLFdyY06TmJKsoTrAsxzfypIHOSwqETYFcymZlJRcw3DsEltSukEKq6dkPhnP7PnLl1qDwXBiM7Qx2ydKpiSwbQFuGwAVr1QV3JsNe3U5UAJgHgjIBb4bie/+2YWSK5UxYBOSHeAbLKyubm7spH9qvW7gGpIK+jslJoSufRPw/vpp6s3mq4JfHBskZqy0g92FAwCNgCCFkq23a91bAmEZLukufq1rhsBCTD+gsqSNjeoJ6xQ0HaxSbrZV3ZWKdDMaVqoHElaHiF5tdmJBgp1FwxvZTbF5S1q8QcuVVtSBiKUSuAeVqJfodkIPSigs3NeJ7uyHilEfU2UlseouiTMb4PcF/Lt+fzpOZguB9GdkX3esq3Ys0eXlh3TC2lf97ktch45n3wYhewz7/n5oLe9MKr9LhZfdBRwqkfNem06WeeX3Etue7VbDcnbyUl2H0BoCAkBWiIcTKxcSxeSd5JLAJECwo4lNb69suQxtt5rad7/6O3tzfSPfOki1UAhIdkQ9qo4RruSyfHEYe7ddt0W0tEmIu7N71CVoQ6qxTz95YP/xf/8j66AbCOih5ImM9uJoOrLZFEmojV3djCQr1Wv77h/jUqnbC/lZUEUnzl8cXJm1UPWgeUkSRJC63245wZYKpuzoQRnExsartMNIbILYqTVatkatqmNeRbhhV6yJHBQVTq3hyTZOZkp7cgGiwoVn5UlOs7HYSUDtzI0DTJJkmQQhBZ8YbclNya6eNtn4diI1ESqz0RjTXPeRo21GJUVVTdLk2nJu/JkqA04X3wMvTfYx6FciFSf4OfNN5lCAULz6QK4rqMP3ajm/i0CNGj9cRqn1x/qfCQk+Rrb6PekAIRIux8aGQnSMFW0/gCkbmfyyrItFaAOUeqolawagcNF/LOl+Yq7Y77cdFbpaSksSsAUgFRDCoBe//uZbJZTh7UgozHrQtdVqro2Iq+vAg8MhHQStC5GHy43djCJrB2zyqO4q1qiXrdtGdSSwKJxLj5L7aDKZqntwczsUN7PVagjMgs4lLuzcS6topk0EZH7a6ySPEBk02r60fPk3bTaqmulS+dIeZX1oSbKBgn/H9eMZwNWBliVrSZeBa8ymC58//VutpmRIW1nzQJRe2udWafTUJah3z2y9WFvQ7Vil3hLfD47ibHjtsnLIpy1xROBnLsbATNtFGLg/vbKT2MQ7zqW2ZjGf9T2vNy/eHKosDgXidDVzrOLLvvZYBXgssd412eQVHnd9bzq53LXizSbk9Puy53ToOA59Tl7izPssxbasEHReNZdOPIcueDbb70t+ebuCQzsVv4kJOv7guf4hc4iqdsmuxecuCLRYNitmP8xNWrr514uF2i/jNy9sEU7VBqmWtvbdP/wPe/bquXh1s3Cu+RsISwW4XdFBKSsqqJ016iSOnWZ7JEBH2qecxEsFu7h3Yv/5L/+dnbWCWNaL3XDFVlFkg8nQwsnCZgSvraPpSEgcO7JJqoDkTu4K+VSUzDuYbaGIv9DcpqkWIBUHUmUkM1V50tc0EY0RCF4RHHdb7Z5pNyK1RWVTkY4krT4n5572+oKO44km1CdBL57pSX+Tvwu1+N5OyTueTu6GC5UICTtJPUkV3tbU/C9GQk5GI81H0ZZkxoITPNyxDQAR1gDHAQ3SLG6puTA2rUUFdfnhJSoqGyUuVE867bbhmyZicRlEHyoeVQVV106kNRxLN3H/FL1VzLlJlADEKdJzAtKzeWAm5Jw9Jy1zjl4dUM2sFlT/W1siCL0MY3FoZldIYlWkODKazhRoa1VHl+q+pZ0MQIlWHk4Im7V98/VXBgVuNV/qc9CLxFGB9UYQWjuObUEmsZoD1hxJOo3WVtrBoZspqfZagVCV54hPzxERwFy2ouOdTuc2Gk8lIxa0AyXds15P6kK0ZaPZWOcaNJwIThnK/c7GiYTHmnNvCmBiO6uBEt3ubDzCI4/WoIN90AiljgvDqdaLWbnWHr4nZPOyV7okOp51/iyUMo4etYYFJ4+kowqIh6FjqVbz6q5Wl3P5bHRr83DqXLwiLV9oFACS5rqmEmWI25aSrZOcoFei6V93SVjZoHwsIRyKmYoScYv/UJI4dox5VV3ynmxhkHe86fP+mKSXt17Zfzu2PsfWc9+x/a4bj73nn+bZpS/Mvkru2M1yLMEd2sXklaZ8HgGHwMPDkUDTtdOMEXP8jADHZwumvpxrPoS9ClkOIVtaiYPXL2w5n9o6CqUM8eKf/96++eZfbTyLFHzxspsjHQb8eleQb92UmQU79i30A0fuMcNzbUo3G60KeVmw05Ou/ae//Hf2uE/Vxb/tbLNY2WQ4tdFspsqN2ZFsZOAvSanD3lUsBAgqBypVNWO3JtV5vk9Q6/jBlSYo4IYVSD1PirReaTuetBwUoMq3YNaq1T1oI9orlwV3XiCASYWj1bTTi/PYO8+pEpyPk7V9HlpAvYXvkKI9dAWQeTuhSDkwkbzxuI75cSJ4x6opa3bUq4281wiQqOnLWYA2YTyLgrsmCmECaKHdFfO6aLUloCQqd6mYycusYnVoBFR2VKWxy4Rb3sCn89awgl0MZADYwGbCtWhYB59BCbFK9a5GHPMxb1dyDiRaXpu0aZXwdA+sLZrP1JrFfw1tSm0oaiUL5448BaAh1KnR0vZKVQofVG7lqk0GN/bds9dCWl6+eSu/twkzXSqrek3HTtVEhTYYTbQO3U5gYbSxVrNps4jvdt3LdlC38/NzzeHQv8RvD+87KujhaGbT+Vz3vCS8SkW79/CexBSmI6yLZhZADq9C04ASAoy/4DJ3CDLDl4PrRxKLaQLT6UT3AvcL5q293qk4mnAheT/kdY5XAs7S5KQqL1qv3/cqu+RE8wLJEAfzkydWbbZ1b5GIUcIRerlcUesXysYiHAuYEk2m1ur1dUwy7kWnNXbB4LPdwcM5s4mRbDbgZhNFXlLal6SOVSwfE/yT4/ifqTKzyS4dR/clxGOzy2xyzSakQ2uQPqdsTD+WiPOOPe/a5FV02fd+r4Dax7PLO5m8yi2vSsvLyNkbJ31xk4NM/k199xgQ4ZBiJ6eyiwSs4EgrF3zlQeR9uslV2S3kbwcCs9ZoCY21iKZqQ9F2GqOPOb2xdu/EBs+f2q9/+V+E/IMgzo6WymscueI+cyBsaAiuAEqYy4Thyr241ALzyg5INFJf/W5g//Ev/hf74p4TYwGVDAdjOV97dcR8Df7aTpVHImKbnC8Pqath7ARRB3IPj4y2Jg+0JK6oOmPTVnbiqGo4IT2ZsazVTuJ7VIVtfYeuaoZgJAAPO/+yNaoAZ0p2enFh7aAZA05MaFJRHGJXBZB3mtswo6OVVHb9StCJSvhKoF7JSedS5uIOEpFB6XYjVX50JRFLJhiyJvO5Q9ZltgNiFWcGNjU1966Twazk4Kg2Nqre3f2d3To4SoeW614pV1U1KUHHACMR+zWjSugWStGaNaGuT6BWJa3qzW2BZPoqvh1kauaSboXD+STXkXuMjgK0ABRKkA9rMieF9wX4A+DGfG4nJ0hgRQ4WQs2n5E7fvK/e7thsOrDnr97Cm9DMGODSWAIJa2vA51ut5JVIgnzx5q0oCBdoak7RoQQ0gnEp3op1q5XN+icnbkEUzTXr7Xf7ssd5/eatg312ZgGWQ7azXqdt/dOejceh3V6/tUa1ovWlS6Df2u0UJfpMBUiLuN1puxvIGjNZr4BpcSxmobVaHavJMQG3CCgZRVEP2HhxfLhEcKW7nb7cFADs0FWAY1euBdbsP7JCpaYKsVJra/MC0rZSwyy2ZI0gsNlkoCpvNQ3180qzqc2jRKBjPVWeESpOsMLacEpt5z3d5lh1lX7toWT3sQntY6u7Y8e5Lylk35f+3uwxH0tYhwqTbPw+lKSOHWteIk0n8Luu9bH3HJzZZau77MnvS2B5mfjQRUhen7zGwQ2gIsvafSZagQQZl3JyVJX866SH6TvIRCuPAIWWoVBkJKa179AX0cSi6cCi2zfuOjCf2y//2/9jN4OZTcKF5jDT6cJuo0SpxT9zGOLthtal2WROYCQR7GT6moA1mrWK9YKq/cWf/aH9/PPHavSNhxO1VZcbHM4DC9ixSkuwbLUqJGM/l+R8HFUJytFbR5SNmhtRTWwQrHYVfoAhBJsJc5ft1sIZSMKt4OKgBLU5kLxYQYGdZAy4heQnrl0MSmk3G2pLBUHLOm0Ch2tryoOcwBwT4JPZKFqZxV0sGRaruiQCzHCr1E4tAK4gWbBmwMDdDJVNSQiqkZnnJPJZY6Uae9X53FE3a+KhF1eGtKh0P5D8JLDta78jaeMbCGiHShNIvVT32RTFSjJxC0k8TFQ14BrG9kEQ+aXNSZLTwmwlRACfDHSsFF5I7klnAb0UCO5LZndzmy8Xul25/0bTsVUbVSnxE+hJeM1ez+qVgtztG0hyQVPg3i0VLJyG1u62RVgfTSK7vsF5Yy5xhPmmYLcgOAPnt4FSbLWbtlgX7PJ2YKftlqgPPBuAXkATcz+dBA3pWrKJolJWe3y1kZkrNIRriObzpfXabVWzIFXPLy5Epn9z+cbm05nug4JATe4yzwZDs8ZiUXNINC/5fNZBJP5oqe7JYjpWpdbsBKKTeHvbfe9ovQqwxEpvltbmXuv05F5BhUk3AyBZ0L1n1VZPCRb+HWhMxg/njz5TJbwIJ3Irb3KMO9rDbIrq1miBTN0KyMTmkeeVjS5zaDRCucbpzfRdkshdX3Mo/u37jLykl/zbvvZg+j15HbdjQT45lmz7Mlsd5R3zvkR06DiOxf+8NbhrIs5LwIeS4Qdrl5ULSy9MXiWX3Dh5wqPfKxtjePuhE9n3nvVmIc1Lt3WhN+8KCS4Cncy4vJpIWhUaSpdAqbk3mKAZSCuBFCuXbHj5yqLprS2jmWZ3zdLOfv23f22Xbwfi1CFmG83XNl6yC8ezDB6WSSoMCTICOhJiiXj1KpYoYi3qFVCQNfvzX/y+/fEPP7FVtLDl3Ku0WrVhbe38vfrCydzh0G7h40Ruqhd4Y7QlnW5A8uChFtiDIA18H+CE2NHOYYsW+O/RdvMqhECPTBYVH9qb/JaruGYdRbk8o9YhWyDbWTcI5KkWNJ0fxVqqUooBB0oiscUPBVXCaaLNJQSc2rlegrk+ZkzgZsMhuxxvmSYmqLJRmszUJpY9DLQGJMpi3UXdzNoqxBw/5pgisXsCxh2dZMq/CaBCEo+J+yLJ60nzLYiANrQt48QPelPHysxV80sqT1wU3NJJM0tRRFZuCKpq1TdeRGfOZxlh5jrXpoLzBbIfQs6uecuPz8Cu5+TswuqBo0BR/xDZH/m2SknedVTbvJZ52tvhQs7hs8HQSvWaJ7CY9D7XvBn6Clqs+AN6NYU8HghI9C/h5J13AmsFDQk8s6mg5HX+p6NsoXrQ0sT+9aTTEIGeVvHZvXOLlpFdvX5rlXLNgjYzX+TynGrCMTI3C+dLF6HWeTqvFUQtAJn1ZqnvAhmqVZUwgJvHMstVy7IOinNmHZJdt2+VOomJOWTd6tW6tc4fWKGCjJhZo923WvtEnQz4h412T9QO5nZshgCsgE7meWh1oTB4d0FelvW6nN4ho7e7p7Hx83tB6LsmsrzXHavOjv38WALMVmHHio1sxXTs+7NJMR17jyXuvES8rzLM5o1s8ksn93Shk23HJn//2Mp87zrfBaCyL8Htq/SOZf3kYPa9zhdjLe6cbupY+9FlgRxdKGmnzVo7OqlAoLYXa08iCs2uULr9GFnWG3pgb189s+nkxgCcr8YjqxQ29uu//S92dX1t0XwjlBkP9fUEJ2qv5KAHgL6sNmsWhYjxxtqSVHZusy0CLe3ARrNkf/yzH9lf/MGPbTgc6cEM6g3rNAIdY6I7mVRKCYw/2TgAMVcrMCZk83925+6kTbJziLzU+eXL5jNKAi+zjiThKFHGJHXXa05BrQn4SqSO8GNn36o3LQiwjaHt49ZDCURdVbN0PT0RiqdHQiaQyl+MBExAToSnQRGC4gO5uFZ1wHn4rMuDILwxKarEuptySSgCCBGe8r2DQ5ykBIVXHvONQMKDAyiTkIf5mV//hFzs5PzkYZJlkdqVLqIdIytiMWsXz5bzupIYSMyViPXcbxKWBkspYWgsciK1yVin6WyqmRVcNlTQyvWKvX11qeR0dv9UldB8FkpmjEqURIH9DdfIFUa29vpyoMp8MhqqTS+qCX6IUFvEdfNkK4BOvPGg9Us7FKDTaDa1oFqxTtC0bq+n5KdNodSA5tLAZONGG3Q4XVirihxYSa3yh/curNEJ7PZ6pFYzHnhy5JCeqZP1uU+gYHB/8nMMadnEjAYTJVER/pEOq1as3mDNIOJPxdnjvVShraCmrgQJutHEsqete4fkzCy4c/bQKlANIJeDwAx6qjKp3tqnDxUDwulI924yP1zPQ6sHaIMGLiYRO81zZXCn6AK8YvMSz4Pz4k06MB6qOPa99y4J5tj3fkwwzzuXYxXasYoxOYfs/9Nrc9fq8VBCT5RUDsf9D2kh2c/LVqd5x5jOLx+8PutUnnfx8qq4QzufQzuSvIPNZnTf5ZNwaH3ghO2akrEYVfx/N/uczWY6FJCZXoEA/lrZYjqzQrWilp54O9Waja9e2WR0a5XC2sLrlwqO3/zTP9rrVy9tMA4togW13EjvcrMrWLOCmsSS5h1jFYsiZmZUFl41EPwIrgKoFLEzKduPf/i5/dWf/sxKccKqV2vW0NzoHff6gzmCgjUPqmYqvkMVCITXS5/RRaEpoRT0WJMYgaqqg6CHW4HeG88SmT1JTsx/TuvU5bxIUrSwAKJoqKEdvFTtQfrVK2oFSVlFFkMknpL+LTFZ19CfEo92qGZcjtyTlqaI8K6wTyuMhOaKJo5sdGsdyN8OUKHCknamTFuhcRBeK44ClVWLV79CdGJnENs7+XHrAsSO5p7ApRNKxak2pvMW1dYslhzII6NRv6fUBpcsGssUuyc4iDSuTj0Z83rmTYluKTw4UWBifqWQshF0ARRdVtbotWx0M5SnXLffkS4lxxNOxmpHMktNOG4ANrjWtAifvXojQvV0gJrPWqAXgCt0EdhgIBP2bjO0NXHVprOZamBAHKxNp1lX25JqU8+ONmROyeCaMRcE7YgrAi7ttEFJqg/un9tysbXrmyurlNx+ibkptwzrT6ubZBxGkcAmJDvmbaPBWKAuqinnI66tQYcAInwsAg0KleNutQNtsGhoBkEgZCg/47gaQVNt5qB7YZXOmVmlaUHnTCR1dDbPHv9AhPLJ8FotfYxdBcKaz3RvQD7XBi32iky6IaAzqfoTV4RjSe9jk86xauiDFloKkXmoFXcsMWbjbrZK+l0r17zu27EEl43lh/5+6LiyyfrYuu77rLx25gfXIK+Nmb4Y+y5M3kU5tEPIlrzp1364u/K5klB4aguVNPMR8CH+lT4BdtpCfWGJEreWtsuFlEokmqvu0U7zO2SHZsMbs83CZm+f22a3tNuXz+3tq1d2eTMSOhDFlOvR3FCBJBAIWUewguALv0qwZuKhK7nwi917pQQQpGw//OKJ/Yc/+al1gGrHvCRJDEPWVlXi86R3xVaCeOQ1kg5zSS5+QUkgaSBLJcubuEjTecbOCJojQYqmWovl05KEKRBNjERMvP9kd0cLUbJUWw32CQhUPgz2RbiGt6e1p6LyFqsqvLK7WMtWVkHM9TnfOamXEDL29qUfH8kaYI1LuVFl00YlcHI2jqzFr88TVEHfCTHbZ1uOCE1oDLgPeAuSc1kvQ3G6oogkQHvWk6ySI+cgErpvMqQoUym42kjNgx/zO81dcduuA2wpq+UNcVkqpHFwoh2+WkXvZqsEcao+ZlZ8PonF27cbtSvbZ31JiV1dXkq148Gjh+K3jSdjnQtUCT6b+1vFJmuy29qrN9dKskvQu5Opjcdjh9JvfNPBScA5REdSFV27Jfk0tRKZr9aq2nT1OoEDm1ZroS+ZeXNPg468uhlYp3eiz50Ox+K50SHptloWNFs2mI5tHWExtLFqHdFmpPZAwzrQh82gZuZmAplwHw4GE1X4tDhRU2FWTDLje3XccSsVqoEQnkWQtHVpbyYt5qDdUju6GvSt3OxZs31mQe9C14IEF3T71jm5Z9PRrS2iyBpw7OLdl8A8zZZ2KVwTtxYKNT/lfuK+Yw6bpSAkie/D2OOb5XR8SQdi/n1fJXeswvtdk9BdPzcv0Od9576Enhfzs5+Zl/z2JfS7JvrsWh9ap3Ri35c/Dq2DtDEP7Xg+dreTd/Mk/5at4Bze8f6XA1PQKIwfsLgNlVy3kwIAACAASURBVByfB3GvcpLAJvUUgR24sWObz93GZqORq55Ly9hFmG21sOng1jbbpa0mNzYZvLHR6xf25uULux1OZNpKcL6ZLIWCZBbmR1iUI/lqjTNBTFyN1VqYMDH7aFZLFjTKdu/euf3Fn/2B9Rp1aVlCcJaMMO08VD0qtFW8ZSetTJ0JMk+kGzXbVOGJHkCgpUUYt2LUpsH6J56DJbqTBB2hNNdbna/aq6AmNYvCFFVGdrFKSOxBp+qN74WSUFJl7AmN324QSrLjz2pjWkFgAnnvgSzVefjyiOzLWYiaAHrUExy/hFyEIvEuSUEqJ2G5DqfnSweXgLDTzNC9hQSQpGoUqXu7kv5iOJnZ9dWNAEXrUlWq+aBuIWtLsYPjYR1kIleU6PJ6Edky8gqstF1Y2VYC47SbVUH8mfvghi2H9Lgq9KKO65Fw7fyeQ+mfYwGhqAQQRfp3rhNzsEYHCkLNri6vbbZY2YOLM2t160oIuI03kSerliUTlwhsowk6Dpf2+s2VnZ327Op6YKPxRM7m7H+Y+1GFCkezYwO2kEMAYmnaTCCnFqCw05QwNFXfaDRRsuKeo/3O84HmKxsNVXSaA9IG1uoLiVkLGja8upYyDdet3+/HpPqt1Ehmch7wakwJK2jacDjVWmhWBkG9WFR1yQySgKTqGf+9Rs3lzUAB82zEbiDJPdfp96SYYpXA6s2eDF3r7a7tyhWbT4Z2cv9xzKFFzLrhQgeSNFtKEpAbhpkd3Mo10nryEHTfO/fD85b2xwT7uwTe5DXZzfz/TNz82MSYxNVD33novLMJ/tA6pWN5+pzTxc+hijB7HNkkmz33Y+uY/a5Dm4MP0Jh5L8xm6LyLe6ht+X5xtITvNBl1EiJEO+rNeR8+k3GkJfXQ93da/nmaxmlHTxVIUkhscOTrZjsb43AsySwg0NzoRUmIReHINsvQtiAzb6/s5s139ur5U+lj4mMXIWsVbW0GinKNILAjJqfhysK1txklWSZ3AidX85p2s2LF3dYePLxnf/Xnf2h9PdBlq3Mesdp/os+hThkzEVphtOyI66iHUFPsSoLiuyKIr4cakED4l0tbrbGxoYrz3bt0M5crKbtQ+Djcf6n2HEmAnS4uCgrkMWDH1U28Vap2JbMkoUR9rQiMSXXHdaDKI8FqZ64ACV8vFtpN7F4ESsDpHBBFyRZx21LHJ1dwjhWgCnNWZla+1ZESZ8XnNBLALruDu28DvB2LOwSgosHNrV1ejW1VadnJvUdyFqhj+WIOUhI5f75QZYYiCWa8tBnZVMh5QePPrd1cvbE6rWO0IZcLC6pm3S7gjkCCytU6M2DOtargvaW6VUORz/GqDh4ja4R9lG9Xtu7LhkFqo27D27FkxfoyMi1LTYT1jcKl9fqBFEz8uSnabDyVC8C/ffNMkmDcG5dvLuW8AGVA7TlxSjF1ZV4GdaVp0yiU0k6FFnqtYm0qMQEz+l4Zcu+VCjabLWxB+69FK9FEsyH4y7C27q7fJAp9d7Ekb7/VYqUEyAyOawUqllawZnMNko35661ogwESbvDxvL0Ld5PjlQh0DPsnyTET5qYjcSZrAnWAZag2EAFoW6V1akH33Ir1lta0GbR9tkty0/Ps4gFswvhz0sXge5kFujxdUZsb5ykG2ngJoRvTk+4SzD824eQljPRnZJPhvqB+l0ouXb0cDO4ZMnteZfS7nGeyftlzzssVeZXWXarIux5Xdi3Sx/a948uSypMXfMyuJu+17088PXD04KXgHVvWuHCvt8kSNXbvv3Mj71MfiD9HmoY7zQfY0fGd8ukCNTlBLqwZa2V6cJiNBhbNbmy1mAmsEF4+s+s3/L6029uxjaZzSSUxJ7vFYmZLRwz6ARqMG+lhUpXwnSyyz7S8zVQiAJXL9smnD+x/+5Of2nm75dJVmjX6L/CPohXEqhwybo1h73FN57Mu7985B02u32D4cUvAGWBm82ghIvwcT7UtihYEcWo0nz3xH82VNnASt9Zq1qzX6bjbdAw+oGWqG4W/cy04n0rR6jW80zzhUe3R2mRt2ZU7f811CEUH4fypGgHKzJkbcrxr7aR5DYmOAChOljiEzk2jTUbQJZhDg5DZZmx2SyEg0Wrao5r5kVymNry5tetRZM2zR3Z68UAV825DNTW3eYiUmu/saQHSgpsIpLS22XIuLhZJBcmqm9FQ5O0ibeWdy5rNw7GUP9DSbFVL1mu17OwUKTX4hVULWlxLn3vC/yOg4m4gsM0MvU9n582jidVQCQmaquSvbobyOYRcDsgFmx2uHTMv1pvk7AAUr4QHk7m9vbqy+/fu29X1rY1ofZJOsNPhPl/Rdobgj3pQXfZUbMhY5xbzuhYuAVvd97T33rXvo7kSL3w3ktLN7dQqFVc42axnEkMgaXF9xKubgWZkfr20ehM+KFVZRSCZ69uhnZ6eqF0tB4Nm04n1c3d74N6DoE7b3jlubBjLVitDLvdnmmRJogSV7MmOdS1Z0D+1arNrrfY9Cx58que1DPGca0U7sta0IkLoGNNqRl9WcuU4E2UWuhqcI+sPx7EVoLQCQjtU8k5GBHcJptlOVPo9xyqOvM/f955jLb/kffsSW17Af19kvI+/ed+f/Fs2KR07v30VWvZz7pK8swlq37XZl+TTLc285Jp8Xq5c2LEbIe/iKNHEIszvf+5zG/+7B+H0hZPgcGr3wU1PIHGDyvcadslipE/E51HOg+Jm5wZ/V3XhfRaGaq0QCNiJB622evmDN89suV5Yo1qy2atv7PrVC7t5e2nXN7c2mrogNAgzkt1mR6VTtnm0MpxlqKiY6wGk8PNwzpe3mXyX/PjhPfvFH/zYPj0/VW0CV021phTpff7ls0UXtGbNaHfqHJm/yWHbeX6JADDtO1pxo3Fow3Bli23RSs2uVZsM+tviTCF7Ja3D5VJVCYEHkjLWNMtoouSOticzHVV6OqaENCDwtnbEVaxZGmUBVoB4c26S3oLoHXvDqaqNdUm1YyUxbRydupM6C0kNkeGViw3HJGRVeHGim6vVyAzT55OqHqmgtBPyRMnaRNHYxsOhDaKtdc4fWv/k1Erbjc3HI7kLQLFglkVgozX5djh2In2jbDeoh8wXFog2AhhmYytRJYDFN8R/U/tNybggRCMuAZvVzM7a8CLrdvHgzLoBwsYxTSImjqvVhx+heJAkFua9c6EyCaqtoK52JNX26Vlf15UOQL3qljOcN+uEmwLnDh0BKbrvnr7QXA+D029fPFfSaWgmXBVnjw2N/PoqZfkusgnjXmzUSvpsZmEgj5mbDW+HmuXRuhxP/XmgSkQeD/9GqAK4NjTrZTvrIzXGxoDnyEnj08lUzuhUiMyo67VAWrKot9CORcqOalHI0DXJfqGNUw3Hj/J7+TnXqazomVNVViqpiube0mythFlx1Vr9UytXm1YoBfbwy59ro0LlTnU6uHwl6x/uN5JdLQiU7Fg/uheyvMJGKQh0P3Hv0B6WcAPKRHQeYqUl3xF+P76kK4Fst+p3TXTZYJ9XXR36rkOBP/1ZaRDhXYL/oWSWxNn0a44dt1fyHheT3+nzSle2yZ8TFZdDCSpv3dMJel8yzVbS/F3JLq/8vEvCO/aaD38eD2EO3GiSaXonNPx936kk6SUnkhw3QYMbmWAtDUV23Goz+fxnOp2qOkGPcPT2laDjdCCXty/s6sV3dvXqlQAEt6OZZMOQYBqErtUIyg6RaLkf8ABp7uENVkerMRR0OahuULeH98/tD3/+e/bZ2Ym3OmmHSWHfkXe+IfBNgJPjdjGx2jlrkqIC0LH2RMHunSB3O11Yo3VirdN7FtKSqhWkgKJ5BBD1eSjOFu1DieUCkQcSr80Ec86Ckn2psFFgAxRAgECY2rUE/TVlJK9KJt4gsPZms6agBB+KSo9KlxaSK5c4gZvEnbR2Cf4cf4K+RMiYJAdfjH+nAkD+TEhWvd9Rk8wHlfAEXHGeG9d1OqHCWVitf996va7tlnMLhwNV4GhQYuhaK5ZtwN+XgE1atl1tLZqOLYIWIfuelU2mEO9xMGcWufU2JvdauSyBZcS4JayNm0UDFO8K0zf76ZO+nXY71mwHVii7nyAtTFCO0Cs8yCItRuUaqqLF361SRvNzZePxzNqdltUQPabaWi+s0+0KFDMTaMW1TZm9sUG5vBwI9ML8jO3Q1dW11gSQBe1ZWems0c5EkJl2Kt9tUlBhs8XMjnYdiia0HLnfSKy3w7HRXpXc5m5nV6O5nXU7StC2ZSMU6Fq6xJk7JsDr47yoCOlANJqB2sOL+douLs70HAFYQvbLOx5bCSnU8bSjisPep1lTxcgNQxtTbXV53QUuiRa7QVQKRdEmSs2eFRpN6/XuWbnVV/Xduf/QLl98o/NoBG21KCt45UlOrOESbJpB0+r0Nrva+ao0EaT2mZ5TSEi8yM59P9ntSzqHEsOhymVfXD1YfWRaj+nvPlZN5R3LoePLq/4+Jqkn55FOrukqLa8izTuevPW4y3Gnjz+71rlrlSS7YzuId6Vgjqhp+ibJLkCyW7pLYkwqszzkVPb976ljQPK9iqjKndgdspPgzcO0jHBL2Choj96+USsQ9GR4/cJuXn5nly9fKCFOpjPN7parnQ3nnuyUdAjOa1yaXaB5ufFKLflFwoO3dN4O7Oz8xH764y/sy/vnIv/KKZvqRS7gCWEcBCGtQxCYrvSvnSiyYuu1LHCurwbiRk3XRYvwWWsjPbWwT+6fWb1ctGcvXsjeh4DHXKNVLdrlYGJl5iy1qg2HA8044NBh8QJ8HNTdZDa17WZhp/2unfT6SjQSbCakYp9XdT4dSb5RL1qrXhVsnPcza/HA4ijJSoUZj1tE0JJz/h5tZIAnPqvjmNfrnRRHqByiJeGGBOwIW5YFUWOQr9ji0B5lTXCmgPc4m8zMmi3xsSya2+3tjdpsN7PILsehbco1WxbK1j65sCdf/p6k0n77m38wSkSq1KvrG/nFcQwcFyd50nbZNkSUWWO3ElpbQFLH/Xq303mfdgKbzyb28KxrD05BCTZclgpTVSmUoGTimys0UOkY0M7ESghgC4F9NotEuO52A6EuQTvCVeuf9oVeVHsSlCOydgtEmyO7HU21cVthxVSu2nAwUlXI3AqEJ3O8RGhhNAkVvKl2gyZzMdDBdVvvaEkjpeWzNzZxDmjivi3Z2xEEbwjdVZtOxvLIA3zE9eW4QxzWCy7mkHAuqQxpXV/fjoXGpEVOVUt1xk1BveTzzIWq00U4t06n6RxTXXNcC3BOqFoVZ4oOAtZUYmzWZtrMBL0T25VrVq13rHX60HblujW7JxbOxtp8NIKujUc3VlXnITBsfjhGuH60Qqki1cbU7BrQlld73rHfKvF6F4Eq5D0mIC/If0zAzYtvd6mwsvFxX+A/xlHL+/68lmK2YEhXSenPSJ97OqZn1+nQ8R9av2OJ+y75Yt+xZDcI73LXXRVU9n35sTLyYw5aYJVYBuzQifjPEtUOApbvHKWwQZBYuKxY4mTMA87DywMxePtaUla10tbCmxc2vX5rL55+a+PxQMH16noqigHtStqYzGaYicENWyE7JhFjl/FKdCEJlswjTltNOznt2k9+9IX9+NF9R0HGfK6YE+2tSwV6VwERgEOBE+BGaKPrW7u8HdpwVbZClcqqroAlj73txm5uru2817HhFHDCVjt6AmZQKdvVLPIHfb0VhHu3XdpiMlI7rlNv2HQRibuGrBgJ67Tbtm67E9MH3A1ILdUKoAVsg3ht1frdluZMwNep8BKwCnNQEC6AZeSILZSlW+LgX8cslWqFYI6eIvyxTRH9SBC3nC+ecFtpccLvktUMYBLmk+ulzZC9KlSt3mzaJpzZ5ZuXNmSetDYLS4Gtg471TrvWv3hsZw8fWdCo2Zun39lX331tu/XcosnYvv72td2MQ2lCUrGQZO+fdq0R4Aixtdk0tCcPH9g8Cu3l5bUqLEQCzltVO23XrNdtC2lLtdyHJ8dx1iuOyqSKhsdVLtl8htr/WlqqVHFOzfBuA9U5SFFx1zYrUSEAfjBDZR3wLRSx3go2HE9sErqCyWQ8VHUFB00muM5qVMVHNdeoN+zV22slRGBNzUbFahXWEYsgWntOc+G99Bgmod8f5ULZZouljSYzXVu5hiCKUKcaM9kVcS2hNVDtuZSbV971BrqfzuuUb+9mY3BJAYNxcyFizv3abjU1S4U4r2pOmxmXTWvW6up2IOyNgDZ2PajScI265/dsu6sImdk5vW/FRtc7CBDbAdEELZvOJqru7z/6XJJ93I+03JOKjuggRSJAUbSB8euLO0reHnePRwdpxdzclH7msRZftj13rA1314or+713SbbHvntfEsxWsenP2fe9SdtxXwWcruqyn3Es8SVJc1/y/X6x86HeafZ9eVV14a//+q936R5tOlN/7OLn3TjJQe67gdK7BqmCCPjh87fDv6iGfF6R7HqS1/t8xHUtVSXCwQGCPo+U6FBgt0Vo4dV3Qp7dXL6yt69fyAh0MJhaiNUPIsurnRIfRwLqTbp7kulyeH8yuyOg4CAAIu78vG8/+b3P7Eef3BOIYouaPkP6GL7v5+W+dNLsBFUJCCMMpYL/4u2N3a4Rbq7a9Wjsfm4QdWnEMOtD5WNXtNYJgBMS2s7ezKbWu/+plYpV+/Y3/9WK1Yp9+sVPbBeO7fWLp4JucxKtRt0+PevYdrW0WqtpjWpdPmg4SPPMi8ZFAIBnVwWgUlKwatdKAkDQeiIJIn9G+0475JiCsKXaxflg5WusduwibmFigrqGyuGEfPjHC9YWSTPQm5u1KBCyF9IY1CHyS/Qky3WbTSY2GtxK7uoqjGxd69inP/2pPf7sM6dNbLYChhTKNXv56oX9+le/VOxdb1f2+tXAnr6+8mux3WiWd97DFsjnuXgM/vizz207ndhgNLJwvRLJe7aYW4dZVqepzQX2OTX5B+KmQbvVSf5cTQAxbLi4pmy4JAenSsf/rsSBB9xyZecXfVXvBH8BhtRy9nY16iKT6dRuhzOJWlP5jaYT2+xKgu6jxILYAVWbWoHNpr29vbXlEhdwWs1Udo7urTXb4tthI0XLFfDUeDZTC5nkQIifMmNjTiu0rVknwFl8ZyWc3WvutkBCcO1Z1yjFHzCmV6piY2bGpk3oXVwWRgNVhMwZmduyeXHRane713lXXNCbNWp3O+JUMitkntjtn1ux0bCiKroLq7cxpS1LszVxscBxYjoaW7/ncmBsLmiJEzf4TBnLou7DxnTJ9arHIwf/TsBbcjKRskK8dd4jFr0vbh3a5B+qqO66+T+UcNPHfNfPu8vrjsfc95+Srfb2JZu7JOx0tXmXY8h2D/M6i++qubgTyWs+4NmlX3BscdKJbV+CzMvSebuC5HUgvPi5y4J9mOyyf1eiU4D0HZwoB6oKmPV460ZiyvEuj4cWdBeO07Q9bTmz8cuvZAJ6++qFvX75zKYknEkkDhfu1+PZSlJcUmtghAMQItGhVGXnA1k4aQz52al++ui+/eCTh/bDx+fWiG1KKJmk7iLpLifNb7culIxiPKg7uEFwszb1PiHSnl3fiNs3nM6UcHElALRw796FnZ9dWP/eA4nqPvv2GxvNQwFITk7OlNyu3l7a25cv5V/3yedPbDYe2Ai9wGhtDzsta1dNQfHk5FSzTIAKtJUEHqFlayQPBxBIHqpcECcNMAK79CrBSo7psfuEADsb2zEDZLa5nKuyQ7INUWQQmMiu0RaGu7jYwleEHL1Sa9KWcytsqc6dV6c5JsT7otnw+saGNwNB5yM2Hp0z6z75xM7PetaBjAyAAVRoDLa5vRnYP/7Dr8R7qzVpxy3sxSVycAuBiBC8bjchx5dtCDKzXLXff/ipbVDj2LlbxsqKNopNgJuVqrUrO1FLICSIh1iFP1mOHTfMKrE9DvNIGehu15odoRnp1BV3uh8Mp9Y/6VmzVlbF0Ww1dX9xD9HupdphFvny5Rur1Rqq+ElIGLBSRRHA+TObMXh7eNsxEx1M5wJ/tFHAKVNxgZLl/sfbDtpmQdV8GCKh55sSaWUOZ7aFiN6qqKXerFdEDieBME8T6nSOq0ZB90JSKVJJMg/k3qF7MRmPJTAtW6x5ZFG01LXReVPJklBrKOIwV0Naz4FBzGZPTnruk8fPCwU7v//Yqr0TtUKDRseaJ4+sXEV2zJMlrWjNtqWJS9WITqab8SbJ7l0wZJMKAEjgKlcDUoyIfQrhjR5KZulKJhtgs7Ey7+fZGJmNk8di7L6qLFsFHUsWH5M49yWn9Gdk/5w9zkNV47Fjydso5CXAdG7JJru8qlJrtm9m97E7mvSFzC7+oYovvVCOxHTblez3p0/4ff9a36TkBoKThMcDxM6NB9FFfONyt1AQz44WJ6TgTTi00etvBSW/efHMri9f2XAwjOkHoC83Np65tiPHT8LZbAsWSYiZeYrPf3iICHwgytqtlv3ki8d2etK33/vkgbQCNdMhq9EjFAgCJ4C1jccjkYNxSxjeDO1fvn5q0Xpn/f6pDSYj21hFXnYvBzOrd3r22e/9wJ48um+9ACuVuki3KMX84y//xubMvSAsIAA9X9q3T18JVYjCxoOTtj0+79nCSja4GVizUrcevc9VaJ1GzZ48fuSE4mrdNUhpT8GpQ82kXBC6j5eLx9VqWlMcqaqV8TeTtZK7UQuoomSHWW5k62iqakctWhIcVd2uYBEt4KL74clol1lSOLUSyV8B3WcvpQqAmqk9++qpjUahixoHLWvfh1/H/CywGoi+ZiDFFCE4aa+tCvbbr762p8//zVqdliDqVJhUzkK+UmGXyprRbpYF+8HDB/ag0xJQYzabCHRBMG20Wy7+DDkaw9nizgoAWlibEvB54PXOVaQ9TsKDB0dVKy8F0WJQAvK5FZqrMgZeb+z+WUfakZwDPc0ETAWoiE3Ey9eXtlx6WroajN0Hj40FvoJWsqvBVGsEqZtWJBzCKlw7HCxi2D8k/Q2qMtxwsqCi01i16Wyu5AV45/Y2FHWk36oq0ZEY2FSJWiOVFESlcVBwfVA2VCQpflG509qluoTLyKKxgWDtSNysB/f+CleSQlHtTzanbJTKFQQKalai2xAEVqi6qAHPyOn5A+s9eGSzcGq1ascqQWCt3j0rITpQwq4rEuAkZK0KBWt1TrSRZL1d1s6BJ4oRbCIQfG91YgK/o8JpMSdrno41dwnEh1p4h5LXscT3Md+9L9kc+4z08eUVIndJvvuSel5ll+SBu3zux742+cx955yXIL9X2WUvysfoYu7bidz1BknaD0lmzvZdOYHvL7Y7SHvr03fQtC7YcSbAep/fIecEOTm07WZui8mthaNLtTaj0bW9ffFCHCeCAUFpEoY2XdCqcmI5O9n1FskmQCqAVRxRKACKyGFm5+c9+8HDczs9PbUvP71v9cRBoEDydlUTMoOLItPaCkUoRu3++fXEbtdUkzO1SrFPoW3z+JMn9umXP7Rer2ftdlczPIJVvdG26XBgf/s3/6+VGm0rFla2GF7Zd9+9tu9e3QraPVsv7aRWtB+ctqzYwhiUSqNuD8/ObHxzY5vZ1B7f79kXX3xhlWpTnyu1/0RvsYA7esWqlYI1QGcGdc2JgLZrRiIbBHb8FYf2o7S/RulkLnL5KgpdHxPuIO03jEGtYtsSgc9bnttoY6t5pBlbrQ75Gtg67gYbu37+nX391UuLrCYrn0a76xB23NV7LaviZ9bpq7JTc3gHEKgozcjf/PpXNri9sla/rRbpfDSzJTCJCtVIVZXI5+cPrNuo2FoajAu1E0HsMr/Du7AOObpgNhxOrLBZWqOwtZ0cAdhdgPIjQNN296qCm2AeTSViTmuaewOUb6vV1P03m7MZWdnFaUeCAov10tr9rkA4es40r67aYDy10WiqCoRKj4TDzMw9CysSJmevxaZnHEUSBWC9CfqnPe6FgjYecC+RZwNhKzWcUsmm0A6ipeZjb26mFq1Wsgfqtmlh0vaH1O+0AWZsVEwkP3EnAe60QPECpnGVI55RACcrdUwAYYEOLViROWe5Ysv5UvqddD5I/u4gDxrS0cS0PwGQ1EjSW+63ht178rk4hTiYV2uBNYKeXNxBwzJ/x51B6jLLuXVP7ruj/WrpsmUSXPdWZmK+K1ugFCAlmecJtCbKkvN5swH0Y1qV6WrrrknvWIvv0M+zlc2xiuiuldmx70xXtHkJMxuz9yWxvGImryhKzutQUttXyX1vTdJC0Hnl57FElXeTZC/2oR1HOnlxgyY3a7JI6QP+/gVjdgZQgLmCE1alxrKmzePQb97zDp0Fz2seWji+tc18ZPPRjW3XSxtevbDb12/senDryS5a2XAWWbh01QoejrlcwSGEo0VJG8UVORK9P0AHDx9c2FmnZZ98+sh+8OTCarE5qGu6OF3B6QUrKeVDBZjPZvbi8lZAjLfj0L6i5bbc2L1uYP1myz7/wRfWvX9hQbsnNCQBWOdqRZuORvbLv/sfjvLbrqy0Cu16ENpXzy4VgKulgj1qFq0B56leseFkac3uuX328IlNxyObDm9ts4jsF3/wI3vw+LESxRpXB7EpmFEiv4SCStFqxZ0g+syOavWWJLFcw7JipWpNSZJgJW0brfPMNsxIZfa59VndrmTbYsVWzJwqVQvDoRW2RavUGvIbrJa3VqvQ4DSpm/z6v/7Snr4e2+Mf/1hBUVX5Dmm4oioRZLFA51mtrrZnodRwBO1uJ0Peb589s8l0JJeFXRG1/bpdnN+zi9MLO281rcj6x+1L0TBQqZEA+VIbGS4W5qncA4v51ApQQmI9VCp+5pkE94La7w6Z4hiRBWCWlaAT2ehA4eCY6DYQ5Dvthg0mYzvpnwikQvsPVREse2i3vb26FZITc1jAKuPZ3IplR1jy50LBuWUkHSGPNRdmLkuVhgN42eZLPPpCVd0EfM3QShW7HU8sqFbVFn55PZZ7+ZN7joqkHU31+7FL9gAAIABJREFU1G23dO24xrQU63WI8u/bjeK2ot3JsxarCZHkdA9snY5Ta/p3lgtbVdg420NCpyWq+Sn3KE4JbFroJFTcQLZ3/tAa3RNdmxp6mY22ZrfVRkv2VKgJMSiUc0SjKSdznnmJczMLjPUtlfBYbwBZMcjmfQfKJdEkfJ7i3B0LqnlJLW9zvi/5HUqg6WR7KGGmY2a2Wjv2vrx4nletHavG9lWX6fdlc8Ndj+1QIk9+lqxjbgWXYy3H6z/g2WWrurxMeyj75mX9JGkda2Vy0CKfxrvFvPflLRZzEb+5Xbor4dcowcUu5yJoS2h5rRbbdHBt29mtzcZvrVyu2e3Lb+368qVIyuyoJxB850ubLIAqOxmYGccqUUAR12ktkIX7vrmayqOH59YLAvvsk4f2xZN74nJJ7DaR/ALZImmQrY2vR/bs7bXdTgAdlEUWJvnB4wMc0G9UrLAuWLXVst6Th4LWs+uv014Ti7sooMN//+//zS6vX9rJvQt99nIW2fVwZKXNwjo7ACCLdxuBy9nannz+M+u3GjYRNQHn7Kr1qmv78kefW63edWV9WrWASha4vVclcF3ebSwgkAZNWazQjiog3VRvCKwTg7hjm5W1bWh/RfinuXg2bUi8xdfFqmaSvHdrPj9VewxJt01kFeqvnVk4mdpXv31m8x3BsC77ncTqhrkZMyBmNSR0IRULJasHbQVoefmVq2o3r2lFMoOi9VqAUuBKOxLGhuKAa8EytCqalehHzqe2Xk4FvGGTA1BIvM1V6L6CIEk3oBepIEAjwilc6FrIwUGan5DFQcu6rBvdgXLNDUyZX7L1abfq6hYQmmm3TsYTd3aQnFbThmO/F/G2o8JC3YfKhfkXawkXlJaiOg74721wYC9Yq+GizEGrYyEdislQ6ihIePGLZwEkJu3uoNmwp5djkdm/uI/xa0XtSRRRuq2GWthaT8TWSURVnBC4112mKwGB8bmspyTfqOZocariq2l2yrPRanekUhOgYyrRnY3AM/A5QWSCmBStpVhUa7L34ImNR1cShW7de2yLaWSd3qlZiQpwo3VAPBrvunbvRDxEkluiN8r3C6gmLc+yQFvSnE1VcLSY3b/xvcrRvvZYNsEcS1rHEkj6/enEkQ7ixwqNQ9+RjeX7EmQ6zvKeuxC9PzbZHqtg8zYYx9bvLufzvcou8bM7trDZRJbN4HnZWNn0gLVF+mf7aAeHkp4nSFcbSXZnci0W2sp3bG7O6fJk+NyR9KjuosvnNhi+su7pfbv65it79fxfxJW6HYwVaKLFwqJVQWoTJJcVlQ6VHUENg1KCQMwur9LyqVbt4rxjp52OPX50z374yX1r8JDFdAidh5IdMXZh6wjtzY1g5krK0cxGM2ZTRQU7AB5UcrUS6u1Fq7Xa1jq5sCrEas2EnED/9OlT+4df/dJOaI0JqBE7lS9C20xubb0rW6HcsHC9saBzz754eN8W04naa7SmmMUxk/v9n/7QTs7PBWBYR8D2Z56ISAKcw25lQUBl13SXB+Du5bpaiBsU7sW/A9wAwXzpMlqoqJA4hSJFB7NkS7l58r5q7BqOKSgBHpDEWu1LJce1WTRDa5FKmGsKR6ssyGgys3V7oJVtsKup1K3ebIn7RrLDTAalGBIjleNyNnFaSy0WvKaSEwqUIY4kYGy3ZjvjprlFkql0Tb3tTNsxSSpuVePi3myeBOmhoonlzbRZWGPcC90CQWy+xekXxr26dXudBsTw6dR6/Z4q6gVkbgGv8HELbDAc2+WV0yEYFJLYyBRId7EhAx0LAiWMpiKB8zw16wXpserYa12bjG9132muSFuShFep2u1oYrVyUXPpt4PIPn3QkqwcyQ79TkTCAS6RqAAusTFKIGMk2TTi0QMkVBVEDrxVqapQYuacf8F6vf67xIfij1rgAneVVD2DcK03cC/YWTPoWvv0kUWLidXrLTv75Ec2G4/1eajocB8AfgL1ijwdDhfM8bge2qCgSBOGPvuVya93EtJau0ky5NjZGB9rPaYDZ17wPvZv2Z9/TFLbd2zpmJtXUeVVPXkV2aEKLPsd+yrDvM84luT2VaV3ed9du4UfXLfE9SBvQQ9lz3TySxJSUrpnP+vQgSUnlk12+7J9+iZhBkCh5NJa8bdS3cCzY+5ThGTKjEWRycLpWIFvt4hs+PLfbBYOrBF0bD2d2te/+TuLpiO7uRkJBclcA9Qbu94Vyi6SsXIUGDModpYErzWzB8jQ5bKdn3as32nZk8cP7Msn9y2owQ8CtehSl4liCtwzWjrY0kxHMxtOJ7baVQSfJ/ArYFTbCn5oIHbx+4olkRQsab2AQpTiR8H+/p9+bc+ef60qjIpHDuVIWa1XskrpdU+t225aq1yw7XgojhhcLblt046qV+zJpw/s7KwrkAEkfASOWUcqHsAPKK9AVkdhXoTeKkr+oDLdWslJV+4Nx5pvlpHtVlQcXrEDoqDlyXptiiXboQgir6Stq+hLsFqWBS4czUxUTg6AEhANWOv7ON7NciGwgkPg3UAXJQ05scswdm0FdQiKIupjAYPqhlsibK1OcIPmoNYW9AFPdNwj2hgVac2SvB2AIscKOIQCZRQk2k3yEiEcXU6kqIyEDKnceZ8cI0Co+YJkzNei4jK3RgAxm9bgWpJitIs5CypsObuXCpK5AkQDSOryemiTKYo/JVVMoFKZmw7GkdrpvW5Xvm8kQnEoa2Wrsr7QD1onElBgDhkt12qlSlGkWld1R1W03RTtzWBmD8871qpz75FsfesIEbyDDx2oYSWXqpIxyEntEWJxcLWuMaXnGCXdBz0FwBPP3FSdCtqXyKuBVoUPSbtSGqulsgVN1FQqakmyQaH9eXLxxBarmdm6aP1HX9q6sLHNfGm9i4dyuNisEIrY6jmnO5NoYjrJ3zVfub4r1FaqdR2bjzoS+UIPGCLdq5Xpjgj7Ylje5j792rzEsu89yfuOvefQ+7NJK5sgks9OS3hlE1W2QEmvQbrCzUqRZaleh7p9ece1L2HmJez0caTX7VA1uO9zPkBjHrvYx0r39IFlM33egqQTptMHfIieHMehE0ocpBNgwLsbh4SEVxjoNYwymdupDeU7TOkvLkJ79fXf23KFmogZE7BXX/+rjYY3dnM1sPHCBYtxQUDDEY4dgYaL7jMogqLPhkBQBhXaXWXrdAMpUXzy6KF9+ckDazdoOzEwcw84QeolzVVQ4ITofjt28AFag+5y4NBoINUM/F3RoiJemDhQrE+B4MMuv6x5WbjZ2oubkUVKAoKiCTre6/Yt2C6tptlT03Yr3J4HTsBnM4DTATw12pO0v7D8KZa1ftEkdMuUZt3qSo1u80JQBmlXbQQKOtK2jLXTuH4O697YbhnZirmVwA1EQjd23VrZCki30V7kHEgoFXQXHb1H4iBZ4KLt9JKCAx8IwmoR0iqE04YiTuyvV0QmCqFiub26UodAK1g8FWRWyxxxV+Dz4hkT14VqjldR9TOrE02lJPFhNhVSc6GKixOS5L5AWUJLECDHhDZEjJqEiFwYFSyoSrlTYPsDkhH0IzzP9Urr3eo2bRpG70xzWRtassia0apkBqaZX8HsZjC1GyEyXfYLVCcIyNFsZZMoUvXVbFRtOBqLLwf1AEk00UJqLc1mATXN5gu1hwG1uCVQy8bhzMJoY1fDiT0661lQd7cIjtGf14LdO+np/7M5xq3oYML0jKulRNM1ls4TQGnpHEKKWPihLB3VNgmSqpHnsd1qqEPgCamoJEwCF+G92hBVoNFoWtA9tcVyZ/37T6zeO/HqzkwdDm1AQMeC6hSHksq/oPa6uiJBW+FlEc20ppIrqzY+oDRxju9kBVNx51CVd+hnd4mPxyrEQ9VOkozSsTQv4R6revKS3r7EvS+JHkrEv8v67Uv82XM99tn72p98zjs05r5Edeyk0ouR/Dn9/7scHK9PaAfZZJdOiO8XhKCKNwDGjA5M4WfJzz3ggmzzgAakWqLNsX/cLhrb89/+jW22ocwwN/PQXn37byIvj8dTu53OtDuchRvJg0WrjSo9EXQRABaM3gMjDtIilddrShj9bsceP7hvP/7iifUarhzhotYFBU8eSLVSV2ubzyJ3ogbdBlFdKhVVp1JoNlJX0hUc30lokmEa3F7LQ4wdaaXTsQpWJxQ41aobvcIj3K0VUBYjAiXQ76YqF4xICazAxgFD1IPAyjUSAtB6TwQAFAharCfiysz9aLvR0gREUK4g54Rgr7uWE0QVBKW1ubINII2ta3zKdJdZl64xCaVk23JNrcMtfEojqSAE7Ulzs5irslnMIslN8cstbtwkVrZAJBrWXbJlrrlKo/AdSZi2K5/Hxob3bl30Wh518kIEGevyZrrvEhFzEg1ACQjOVfwIHZUIMEMblVj0gPdz/UjKoB1JvoBMkPfy5I4PHRsm9DhJjAWbhXMXEACkEdQlML5C11JajcyN6ER48OW60kbnSAFMvb4ciJbBGsAm4LiWu5KNp2hTbmUjBOVGDuMgNtnEQONo9Oz6dqBugSTAwqWg/lBaqNKYxd7cjuzN7cwenLWt2yjZECqDTId5dszaTdCrJXU06MLT1kxQjFR2cjGQUzlyfSQaQGFsLt31AHUUB2VFWhsSbdCsa4ZH25P7BNBTPXBKS6d7KtNVnpju6QOhSot0N04f6dmDGhJ0etroCDVcpdrc6b2ukINcGtw7EiDP2cJKFdcvVasVqkyKw+tSec5h/F1jYLriyAvO2Y3+XSq6YwnrY5JuXhW47/3Hji1bDWaPM/v+u7Qks+uerb4PHetdqsTk8z5IdtnKLu9A73Ix73LTpBcpSXb8P8ux+/6Ju/WNE3bTszpvQSTnIJVzyY+5PBCDc5Xf7OIn13b19J9tvcHksWzbaGrPvv5ni6Yzm8xmdjsOpaUYSu9wpxbQbE57hhkEyEcKjQQBSrgyeYnVccOu1+zTx4/s519+ZicBgYJz8tdKNYIqRD58VCmY0ZLEiraJBYE1jyOognJTcmTW0pBjtDYCEtulHQtRtmgV5hzbpUXjgT/0tap20g6ugJelcsUrWqDzsUu4RHOhD9Tw3XPncsACkIDZGXtyKFiJmcjWtQdLzOqqdf9zXIHInJO5ohRDdmrPkrBoW/Jb30fbD9PX2Ex2w/9xNY+Fe+FQ0WHkP+twpmQRRrQy4/fCddwCXHGfO7hskMiptJywvdIsT6bmnC/ITMjfEshgbuxWTELEYidEe3uzeAeqURsWFGTdwTfQMGhhlnaAn7ZW4u9sDmidqcUKAphWrZvSrhahEjQxFP6lZNNom8/H0sssFco2nYS2iJMlG5heH+duh/BThXNwoExB1XI4AvRAg1is7dWbgYI6Dujce2rdo4gywT5prZZgv9uQSgszMJw20BqFcH81mhLxpVACNKYbtMXvZAzYYmY4j+zlm5Fd9APdv9PZwsLl0s56LVWoqO7QAmRNQaXSYUAMAEFwt+TaWrPeVAamMmPz4LQEZn0aEFonqGq9xLlcb3SfAUihQkWsnGQHpw+5uKDTtVqAhN3GOmcX/owUK9bqPxCSVGR6WqIIvVdAaEKB8fZkIiKBVmyyOVK1rrjidIRSfK+y9tyzHiPooPhnZKunY8E6b7OfDc4fW50cSmTZyiV7fHnHm60m8z4/mxDTr8kmuPQaZXPGvsrqWNGTXfd0LM++91DyPlQhfq+NmVyYfbuRu5TAedn22Mm+M0SN5ZUOfQZVncfw1KwuTnR+sr5754Fgp/nOi4yqZT613SK04ctvrFAEzLCw4mptL776J4EFcHhmdwsWYI6u42Jj0wWzEios4OlbA53vA3ivtrCIwSGgLguTkj1+dN/+4Cc/tIfdtpVKJDqIyNi6eJvWtu5rJ9AGSQUmGMWDqg7XhkTSi7+x42SOxtae6o5WEOdYKsOLcqIwuoLLaKwWkBwg4qE7gAmpbwGNJyWrXQd/qWnVVlffR6IRpwrEZQkn7rmTomNSrrCTG1eKp+IhsLI7RqZLCRQgUDFOdmpBop4yEzUCfUZJf9GSQyeSBBdNrVBvy4FaAtgkYkk77fRZuAIQEBcbjqIkd3K1M+czxnveJl2Gaj2S9JSoJHDsO3RvCVIx6nHx1jgVoM4JSoqrvMitgCqbS1iuW7kBAZ2Kq2blcsGDuWdSn7VqE7LUWhK4mWeK5oJP33xmi5l3A6TrScVY2FkYAgJaKhgjQUbrEiDTCmNEW1q/D2mbxICVFGoeLkotZ/EqFj5sGsxevLqRJivVy3SOzmbDhbY3WxuOIyXzXocW3UYCB+hcSq2kUrPhFFcD506SbLr9vtRU0IDlPJHyurweWGmztjbk92gtovpJD0+8paTkNAeTBVRZxy+um5LDVqhl/P/Ea5U+bcHCaeR6ofOl5nAUieizkhh5JuW5VymLs0fS5h7pdAJ53rV7p1br9Gy3mFuDBEjrlJboyQMrBx11DUAEcx+z9en2TzWf5T6RFm2spML4QJ6ZVOYC0JDY4g1krKSSaGkyG2ZtE77doeomr+I6lBAPxcu7VjDZwJ/tnGWPN+8Y85JZ+tg+tiLLJsBk45CucpM/7zv+Y9Xlvo1ENsHmJcq8z/5eG/NQUspLgNkDOpbU9h1YOtnl3WzJ4mrXvHESuUJYajfmn81/gXzjnYbJJSK6Wwc17LYWhhPx394+/a1tV1PsTiUV9ebrf5GqxnQW2c1gaKu1E8ixMxlHjqRj58nHRwt/0KiIQjksmLUYsFMZITR879x+8Ye/b1+cnSjZyeRVwrkkPdB0tExIas5Li0sQBf1EbMXJ7+55p12oEqITagUfiC1KqEAkLB1Lo1HR0hoi6Ar8AJkee50lXLOKlZtNKweBVesEGlqH7HAxbqX62aiVifcdAYlWWAk4vNCIBZfFkto8MHE3AoU4LJ6X2HG0IUPbAN+P6QCefxzqT4AWYq5ct61b1EoYGh1IWq2sgxKzThpkIK0zduzeQhQaEqg95wryccFcjCo2TkpKFj5vktGqqtmC6AHcD1R1hWJVFANVKwgSN5pC7sIZ4/oy6YMXtl3jdM1x+WeTSOBkch+xPrTTqOrU1p7PtMYCx8iiaa2NBDM8mdniaLFcC23rjvEliRnjk1erFy2KFrIBUnVH4Ea/suTSWzht3AxDITODVtM5i7SC9RxsbDiNdIwo8TTgREqOKzYVhpMXogXL9QTKA6LY7NG985hcHlq92hAAazmdCiQCehSkJ21M3MXZ1FC947HIZkDtQXzjGg21LmnfMjPkdVK5qRRlG4VX4XAUSTYMQFOz4oAipgkAebg32+223BOiaK5ES/Jtd/rW6PQdALVbSQwdtSAkw5qn9+SZxz1JW7yJoAAGy8x7BTqK/e25d7kvNzvn98XJjqTt9CYoFF6Bc48kCNLEBSGJYfs6W3mJIXlPtoo69Pd0Ysh2uo4l3PQx5lVB2WSUlwAPVVO/azWaV3nuq9L2vXbf65PrcSyZZ3PQu81BgsZMPiCvLD6UmfOS3cdcuOSCC9SQ4vCkDzh94YC1EzCodrKJLjnOxHyS1iVPlweGhTzfeFBpy7199q+2XUyt3GzZ9O0zu3z+tXvHhXO7uhnZnOSA3NBya4PJQg+y1CVIdmgTVkDU+WuYt7XqZQWcWeQtoF/80U/tZ188sSoiFLHXVhKIXQQ33nHC/VG/TfapqiCQJVMFA2oTmBuQfFHrSs77SqChcVXjRQxOArQffX5F65Cgi9GrVRpWCfrW6PWtXC3K+VnISYjIcWAsUTZt107oxuEc+DuBX/xEds0lBQ4qBob/mmnJhNQTOMcmXc3lwhbhjUSuUSrRnIz/xPY60tqSliZJYKUEXKzUBTQQii7xxovFf1GtIRGSVERhkPmra55StYvhx7mQGAHS8FVLnxkCfmBjAQJwt1sJ7SrjVIE9ClZptM20eXDpK2ZItl7os1XV8Vk7CBOQp0FrLuM2bWTRbOQtMBy+53OtPQkWIQNmxPxMf2aeJ8uitXRBIyobw0DV27WfPOw7MCV2gYfLhoCzqpLCzsZyYS/b68tbVVgkTm2IADntdjaZLeRvR/vSaSSlGKDCPKti8+XOQipEgYN88NcGHdlqWAjdgfY40m+bpU1GU60Z80KqYVryqMDI1kiVN0Aptw1qBS23KBLJH+Fnd0pw2bCSLdZrux1hmhyIs1crOpKZipkWNPQglFO6va7bRUmJx6zV7Vi3d261Vs8KWxC0VbmXI3Jea3QtuLiw8c21no3e+T1XqinBP+1oE1wqOMBNFX2prI1ZgvSmGqWyTIyHJYsWU0tcBu29x102oO6r3o5VR8eqmkPvP1T5ZN+XPd5Df79L4vuYqjOdNA8l6UOFULZaS39OXiW3r2g69O/v2pjp0jjvRI+1JrPvSbdD8xYg+32qChKXgtSqvL8wbplCsmMnnrKTe/dq/x6MMJ3blFASaF+slqEtZmO17DaziSTC5tOB1XpnFl09t+df/cZGo5Et5ku7HYae7Nipb3d2M14qUDlgwYQQE0F4zYNdsPFiZc1a1doN4OMb6RD+0R/+3P70J19YswYAw/mG/NYsTSLKntDKtFtEdkW8N3ZbL3hgB624IYiSfHAjUAUFIZtZXyw/tqat51w9Kh2qURCPVqhZOehapdW3arvtJOwYcEGF5bAO2jpe/Wzn+Jd5BSWQHXNOkgJouuVCyQiOmrz76k2rNpqe6JDoorIqQ3L3Y14vQzdzJbHE6EiUSfgsuQCwq1ZAAllaou8ovh4ailRgSnok9DiJuuA29IaKpNroKvJejoukJi81cR9dQUcNYlp3se0T1229msZWMYA30Cx18IpX1e4UwL1BQhPJWDt/NhpuB0HFiaSY3N0B30h9Ze7uFbgazD3B8f0gAEnDAqRs6TA4ZYD7BToB4A0EyK8HI3t8r6cZG3cUajWy05GAsQNVhpOpWsckOwTKmZdCbAeJCyUddOYsXArw0qQak8qKS2ZRMQNoCak8hSTFTaIgCgnrS6WoJwZ38XrV3lzdWLmA3No0nsmRxNyhXT54GKy22zLiBS1J1coacb067Y4t53M5OTj6tiBvSNC9vU5LjgxsFRfLubhvgEY4P+aV7Q6tyq1V0fsEXdrpWa0RWKPd033ErI42M+hfpMNI3PxGOUXqPaixNFuxkgwuDmiarqxarlq5jkuDV8G0i5PExzVmw+mobtaaai/f3y6v0tvXYssL6NnX5rX8DlVSeYlrX2V3qKW6r8rMi+37kl3687Ofd5fq9liSSle7eTkiu77Hkro2ronW8jHz1n2lfHrHsq+Vua9KTC9K+oSyQtDZE/MBsw+W/fvfv8JPmqqEagg9S08imt5t17ZkfoKgL1yg0bUtZwMbD2+tc37P5jev7fm//bNd37wVIXkwiGy5dGALAXQUrgTd5rNQlydoQShXgN3tbLbwB6kX1NyQdbO2zz77xP7PP/+FtXFDUD5wNGiiEMNuWeeAhgbzrwRxSPAXxcEh/IAwZCfEEJHWGa00KXnEbUEqHyHNHDSzLdet3jmzaqsjQq7mGHF7T0lXbvBOvqViJBAo3q/dU02vVTLcKcH6FNGrHFW2nEO9KQKw6AuqgErSnKS9h84lSE7x6vQ2kJAATJgbkgx8nsp8B8g47bFKtWU7WqrJRSWxc+60aAlKkIiXM6HydmUUW1g4KAkrBlEM3SQXplYdmHdRQ0isBTeXFUjFkzqGozQrVW8KrUkw9+qPi4dUGKobqhZp5/JdtMRjF3KqVDYgEOmpEmhhCpjCfFii11RxSyEehfQr7GwW0dbd2nzpyEwcGNgj3AxHmvOe9XAMoOXuoBoI8piMcolEGSiWbTZbyufQUYfwJJGwo9pCXQUeXkFybjiVQ0FgdscMlLYntkEQ75kVI8hdx/XBmNMWrVFxniSXhc9hYzCCxhAjgKs14PyVGHhj1m6R7OYuCK3ry9xuIeNVEiXPIdsNEKGXV0P9+bTfUQKGAsF5jUdjWQW1MVW1rXW6bZ9PSz2mbg2c3mtV6937xMFH26KV1Mp0Wyo2QdFibucXj/XsTGcj6/Tu+X3Nxk1V+FbtzRoALibWUnhx9K7HETZiPnf0GfeHKM1DVUj2Z3mJL0loeYkkHfP2xdH0d2TjaF6SyVZCx4qT7PdmY3JetZYcR7rS2lfkfGxlmLcO/38ku/Q6fNTMLp11kz/nLdKxGyVvF5PcHLR2EqWHdNZO2pyOwHyPuvxwN+EoTdoo7y6MYtXC5qOxbQpb7YBvn30lGDxzFiSSwqsX9uq77+xmcKOANZ3ObTzFALagXfgkwgWB3flGRHFJh0kJxSu8xZqgakp2G+aEpZ31Tnr2f//F/2rnnYZVlb/8mBIfL0825AnmXjHsmQ8pgaacO/95547YADuEaCSQoCZCkI8TFm3ALSUTCaLSsHKtqZ27KAE8zAUSkvvUwTGjZcT30vKpAv9fza2wiVQpoL5Ci4k2Hy/iY/nlJpfeaOX4q0FLSDgCrcZrkHJLGJoupGxBheeVm89UJTAMGIQEFsu7key8fRtLvdFyjHfbaofhWMHqig/Hn1zZpFBtas3V2qRVKjPTpDaL7wsqUhnBJhQRvAKoGh2okVToNGkBMLhIMC1pEjQO8u6qLVFjkiktQDZRSqas/coWc3iA7mLAPYM6D38nybnQt5vWEmHDxUSEatrecAbpFqx2a4kXUJ0+OO+qfcjrcVN458u2xiIJRZylqvXL65GqK64kSQxhaQI2XFCuTTd433aEOA+XjtcMRhOR9yV1tjPrtpqqqCTrxcoS7LHt2WzlGVguujBDjcqoQvKFDuPi0yAouSd5bri27DFI4rh17LhvGTFUqqrUoEygPHT/7AT5b+v02pqxItTNbXh+eqo2JMfSiDeKzIEbzUCozO75A9EQQOg28LkrBTpfOgxsBkHNtk/ObDq6sSZi6DVXUXExak9ide7VWN4sef6oyN2PEaeKxFbsvbddNtEkf0/I1IcSyaHKKv2yrkvRAAAgAElEQVS5d2klfhjbPhSrzv7sYz/7UNswHdv1/Ga8/tJ/Tye1Q9Xpx+aJ7HfsW699m4X0sSR/VrI79EHZE89e6H0LkbfbSU5436Ikuy6209yI6d1KQjpPIMPJRXh/IxJcUd0gACTEdIfPR5OJlPg1xN6t7Pbpv9pW8xnaF2W7+fa3dvn8W6EwaTnxME5Dn4UQCAZTgg3B0is4kGCSC4slmtYblDrQjixZlVkQu+tm3f7q3/+Z/ejRaQx8iNtmUiOJK6JYsJZZCMmCdp00dFWFeMtFQ3dQigRaKXmA5oyxhmqpba1UR6eyKg4ZQUT+XiR8FkdKI/46cfzUdvK5pUjVm6XZOvRkKVPPOMPF2ockP8llKbExn4HkXheKs4jOpGgNrkhCtQNZ3hOzI+AQ6uY7Kzgd8GeAInKJ8BaSuHGqerlWDtx5t6tEcZ95oUjBXrmtaX3G3EqJAsM9my+ljahKQ3qVbsvkM0nnbIHyVBXH5mAZAvGwAhJS+lzW2dt5/Nl5kabzUAuT9Kq1WqltyXyLNiPrqha5JMq8jQlFRNZFkm1zQWkqoUicu5VajiTZtWEOvJAbeAA/s98R5QOgEMhM57AhZkCbMtI9cD2YqMJiUwBwZTJbiitJ+5f5J0mJ2bHQtVhP1esyeh1R2Slh72y922nDBjfudhLZSTuw29FI7wU5OZ2vpSSklu4OYe6iVUps8EgKuJnjZbeWgz2mq1RwCJfX64E0Yr1rgEVT2Z6/udF1uLg4py8rwEu1js0QCRXD44a4eVwnnCG0ESkXrUXbvdmydvvEzj750i6f/lYzvFbvvpUqvM6tt1q9CykicY0AAzXaHaGTcZ5Qm1W0BbQxuU9ckECmrmqNehuVSpOqzjmaqVZRKntkK4x9lVm6GDgU49JxLS9J7WsPZouIj000756rlD5oXuGQl7Czx7wvvue99y4bgGy1mFcwZRN03mv2rZGuzSGn8nRyyrtA2ex5KGne5YST78NDjB1cuorLm+clF8qPDWixzxASWSAHZq5tMri1Up2EUTAI5YNXX1upFtg6mljQ7dntt/9sz776J81E0AGcTMbi2M0XDiO/nSF7VbBqmT21oyJJdpM5waBk89XWIuDYxZKdNCtWR5arULB//2d/Yn/8xSMN+N0KiEorVnGJ+8iO0CxLK1LISCmb4PfmQZ+gSURXogK9GXP0COIkOH5GO1FqIYLfg4gDds38zf8saD87NKq4dSRQRgHxYkHSC7bDPBVYPX/jeyQF5SagauXyOYLsQ0EgUDZFLN9BR9DrOC+SA3Otpc+UaMUq6ZBHScKgPOOEg+9ZnNA9yTgCE8NRn8/5rlwjNLUghaZxkWolqYYnRFE3CFy0Oh2Np9epVerIRr8zKGVXav2S4DEHFuhCX6rsqFzrg2DfyQp0o6oNbVWSn1vKaI1jtKvaiXgjEmxpY/L3JRXd0payCsL5gCpsZdNwYuvdysIQI9udNiaL9ULQfXhnICEheXPVq3WfJ7lwcdFmuJxvzSbIuM1dKJt75WY8l9Fso1LRteHf2siF1Sq6F2njURnDHeVYCexUhKA1ez2nPQAMCRd0M2b26OF9tfoGo7GNJ1PrtQPNPqn6sALieSRJgZAFjCWX83LFhuHcOs1Abg7YFvGLZPr6emiLxUaWRlTTArjUq+ID0nbFbYFrJMd2vO6quIcXpPlZD5pWtLJ98uVPbRqOJQze6v9/tL3psyTpdd53aq/KrPVu3T0rNpImAImguIIgIYCUJTkoWoJDYTvCn/xF/kMd4Q8OR8g2bVIksQww3TPdfZdas/bF8XvOm7dzcrKq7oB0IyZm0PdWVWZW5vu855xnubHL979lM7SYq7k2UBfPP7DlYqENCs8lvrJ+T3EPV8QeVqoG44DACWBT4SxtdH97MUvTVvexqu3Y+pX/+6JiIAuCT1mgn/I7xwAx+/dPAYeiKi0LgNnzK1rf8z/PYkYeyIvOK319HuyKPuupf3cMKL9Q2Z2r8Ip2LkffOLd7yO908ruj7K6D40CvJbdyFtmweGU92vJfKh8HMYXF4XGXBlNyPlOGXTVuicCxn41tdPfK6lFXaeX1OLK3f/fX9vIXf6ddN8w6pR4gKF/7DGac7BSHghWTpxiYrXY7my0hmNTEkJuutlavle0qrmvQDkh+9zu/aT/83W9bjXkXlHAAImi32PmmQZOqJKiWguCVnSdgpokZ80cBW9k9F3GmqNRdpqC1WYZXYfEPwmlkEVRD+DhSodV5fcX2LNarqVc9almyqaDaRR82d/hQMcl5AhS+2LKI6PdLJWXZsfjJkxDPQQE0DFGXLPiiEqo6RbGUtLs+EILK/EUCcph3yDG8/SYrLBFQ6iK66JxC9QoY0Wp1izOnvQO+BwAdQYZmLS59YFevjYF6q5hGoy3EkizEvrCkaWPkc19duYpfCzmyMMPjmlGxcT4YE5CT1mBOyCx4JSDXHCmIx1frhR/TdiddnKzCVitbMSdecz8iIVjajMgj24rJi96O60Ib92E4tl47VmXWjprWqDmAy1UFEtPB25tUVgK8BGalf+OLbcmG06UMuqsSTW+t3Wqo2qIdqMzBasPuh0O17T2FweevRAyVxYo1dTGQ0NCGb9Wqskt7+flbq+NjGTU0z6NlLOZuqHzT1iDzT6QL3KPtJkkTONugx6vZfLmx13cjux50NbeuYQVWZwZYt9FwKDcgGLC0RNmg4qLDM8TzAHO20+5a++LSyq2WTe+HFscXdvXxb9u+Xrbk/q2eFypAARcbGUUSVa3V62vuuZwn0qaSfwjoa7MT/nB9sHCjunvU26ndztzU2dJZTkDRIp6trLLr4LG1Ll0/UynEU0DtFGAUVZxZoDr2/sdA8BzwnTreoiqz6FhOFT15wDu1wci+9zHc4vVZH88vhLfmS9P8yR3b9TwFJIve63Tp6iGszKvStmTW1DT7335Tepqyz8ZoSexE5ljMYBmWxNrarhLbTO9t+PBgrW7PdnPaNTv77G/+s40e7m00mtl0OrUli8sK6r7Px2brnY0XW1VxVDJNBLO0O6G6MYwnAXrl9mXtBqbGNdl9Xd9c23/4i+9bXPXqxz0WnZGJG4naa1QwLXLYYG3WdKzuegKjzrP5YD/yZ8P1UEsyzOhSXZ5ApaL35BgETGFGSDvMM76cXQorEgCgJUlgaqVUE/MSRxFpBwWyDp4iaVBdiebo0S60fAAV2swSlIMs0q+VlI0nD0rAk6pRhBeswt4RVfQZCNmpkPdYdQWAhizDolnDSgy9HfM65o5IFdDmITinjchsTailirBcb4hEwvUDVEVHoXUJMNICDZ0pjoWqTGxQZo8hlJQCSlZsQTguZqcXklxwJwLxCpmO4wrjsT2QVHjPVZCz0O5mg8NmaTlf2FKxO04yWq4WttgsVUkB74AdBAto9jAyuQ/YSKHz63RaOk4WfkaaSC+opHA9YU7JRox/S09ZadjdaK6WI1Uh3zX6OOQusDoBFa7PJJnbPFlwB3jcULVqF+1Ic2hmnqShl+vo6nh9U2DJHPnt6zfWhMQSt90GDB4ToCeDBP83f/hMjhOyDRu/OOrIOo3v4W40tWalYY063pRU1CYXFrdR24ukwl4PhjUcJdqjbKQAuzju6bPLjYZY0tVGz7pX71uz37bpw1AGANaIJRfByo6qGtDsXD33xJP10pazqdWadW3M0m4R61hKhnMx+bvWubc73ZknJbFk9bz5DX9RxytdD/Ng9FXB7RRY5QE1e1y/7uc8pZWYL0q0VOlZouvkc/r0WM4B7zncyF/bp1R2eSD/AqalbMxjyJzf0Zwqn1URZCJ9Tr02vxMq2iVp0WR3joyWmYzDwzviQ2brpZsUsEtFxQh5l3O11QQg5ZrtllObj17LIZ75xHp0pwX/9Sf/xYb3D2rl4B4hNt1y7USULbOVvT0ka2WnUWHF7CzXW1V/tByhLeNUsWb2UK9Zt+mekXEntp/8+Z/YVbvlLSkFbAIoQQQbwK7cxPrLPSbLFUJRqVrYpdLOZPVmYuhehen8TYJY5XC5wNjhPnhJka/HPCos9L4o4dqfqNUoabxcaJiTlb3qAnSoGIMhrjuSMGekotwEh3tvDQK+tDG9fclMEZF23ba40wAEYcGg3adZIZVXzXPIdI+ojeg6STYAkl6w0knjBgnFHUIUDqv2ZFkgvzsApCGRRyGhROYw14ORWRaZQafEZofWpsci+HlyvSRFcGMATSddsS/BPJsKOZj40+vVIqJx2nJKdcD3kza3R/co3UHVqvtkpr6XWGVx/3hyg7c3AToqQLwpuTa4oOC1apW9NaKOTWaJW3fNptaJI+t1WiJuAHheWZva6jA6JzNao1R8EEM8dWMyWVpEonydXMCqCCYN4o1k8g0RBUbmXAC73jjQX7QxdXad2WjGPNHTCPj85XxunW7flvOlTSZ3suTiXmAzplSDuieDq+1oztbkPAEfvlO1BUmlh+VpuA4dBMAAHTNAdlCtCFH6ylrM3EpUfVWJ4tmctOLIqmQcRm1F93Cf15ptzTrbV++ru8CmaD2fWf+9j2w8GVr9QBiIt0i7lzAzMRVgLE8mY1sbLip93wQ6WSxNO/BF2fdtaWUvE4QwQZY2k/SSlHCVWXeK1rt0jUxnv+laVwSMvw4wfZX3yVdreVA8V+AUvf4UBpw6n7TSyhZNxwAvD7xFVWfR+xV9/uPmIy89OFU6Hit/i77MfBWYP6minUnx7gQniqXacojEfdf9zvT58bOlpXFrpnTnJsdzuay4AfAuGdn04Y3tqjVrEWL58CvbLBIbvXltd2/e2iyZaxdMuxDLJqo3qiJ8GidLbn4e+JK16yUBIKQUtdfKFbtLfOYV16rWaVasE0EaKdm/+rM/tm89uxBLE3KLWIISOtOi5eh4wlgIXIJQqTJz8DYbLTYWXP6b1qVYZpp/SQgnMo4J1Fyz5w4SoIFXY1QeruvzKgdihlIGUvKFNidBAgEwBV0c1zQNZOW3IWpwDCxWCvFsuIcknwvDE/3ToVSz3Sqxw97JGdKQV5AMEHq6tlKdJGwnwVCy6HsCTHW4ZU8GpxoMPp5yU2GB2bpzh8Tk6rG6gNy9NINJc6Vku8VU1VyZVmgALFV5khBQ6botmdqckq9AkWUFBvcR7TuZpqTNFeuxLLq9xbtMbF9CQzi3/TqQg3CmwSszmCHIIkxzsdUjG1PElNVKc8Y587bFUiJz5C3T+VoavE6nLbE1n0Nbjc3B86u+vsdqnUWZNq/r85ZLZoQ+g2ODQduSNud4thb5A4PyZxexgDiixawNAKxV5DIbmy1IsqD1XlaWHhubxRL9nwfM8hX0O+QVIqJHxxbZ/XCseCTcbAYXfUuSmUWtSNWqWn5lUgsinbfmz7QgAao6yeyJBPEQZQ67pTYlEFxgu2re1/BUEDnxlA8KiwXZo4gEhIY1u12rN5u615ptwHdulx/8puRFVIdIL9pRx2pxxyb3ry1ud1yeqWzDju7V5XwqQhVSBoUjr5CWVPX/5Wb0peDWMLMOM3XJMlTpuW73HfnNb7Nz1VsRmBwDq6cu/MXr5JeXeW0mw3lkf5ovLPLgU1SZnQL1fOFyrqI7BohFwJr/3XMYdOw8tZ6eArt8WXrsyzh2IYrankUgeOzk0/d1EalbhPni/K7tkF5YFgeCIn1BI+aHB5QHkDaY//5ycmvT0a3VeED2a5vdv1Kr4+0nP7Xhw9Bmi6UlCa77CzmhQBVH/JrMtxrQS5BbryjsFJxjsM8cBH3UeIG1VUkEgUGnYVG9auPF0v7tj35g//yjZ1os1L5EPA35JrQZ0+QG6dX08OEzSRuJisaF1iKhhIXEXUY8YoVKTsAvZIGCDxEmtPjk5bgTMUCLPQR9GR4HKYEj2mMahNoQQpDQtgxloRiHtNWCmTKejQz8aTs9mitXAPay7ZmJiugSyCTMCbcrn7kBylTn8idU30qLjr6fwHgUuUYA5JVtBXAPCfQsSvxM4aaaxXkyuMyny2gCg4k47UxJLBSHLa2gJAfSnfl8UizOwNhFi4f2TbZiJEZoM+G5fLqunBNzOQwN1KqhkkSGALvRqztfEF2/SHsM0GKDBogh0IYByb3k4OeuI8Pp3CaYINMJ6HYcLOwgTdxlv2vtqG4VqiDDagwGKybNaO/qNpwkovRLM7qj1Q5DGH4nkTxdq5QPVud2UpJExZbijBAbtBBo0q6kRd9qNixZuKRjzndEtJS8XZ/Z8H6oa3J5c2OvXr6yKSSUNjZvB4ubTZvPmPG6+TPgxnnDbOaaCeyasQ3HMx0f9ySzP137EtE/sY2mY7vo9v2+IaGjWbdu3HLCFF6Z/Quyt6zT43fqFnV6AuD25UfWJMNvubRSs23L6cSurp+pouN7RhxPtiGzPCrR7ZbEE09CSKYTq8nqrqHvDo1natHmqQfOgM2uUekalBrKq8Kl4xI6/UWLa/p3xwqHbHGQ74alAHUMMIqA8ljhcGxdzX7+ud95yjnkwS5f+Z2qRJ9aLT+u80UX/txJBKnal1IP0gt3DO3P7QryYJa/WPkvpuhz8jsXmf2qknHPOx8epzvs9N+0k4guqQaz4NQiyZOZaZdN3/zS5snEov6llZYLm4/vbD65s7tPf2GTyVjzkKnamCuJeFkY2LnOFltVebDoaBO1m2VbbfY2njJTLMmtfpiwAJZs0K7bdS+Wh99oubG/+os/td//xvt6UJUxFkIk1Rrxb1CSiFR/hyJMrTiSvwMocv76eWi3POrmqIT4e6V+e4ipFg8AhWvEvEkm0G5rJqYhcyvafYrJ8dadnD75fcgaMk/xKB2ZVYdQU4CJ74qWVa1JW9Yp+oAzTVblx9EdXSCy3ts+tAuptj2rwDVvVGxSGigFgjkcbUIP4UylASmrUmQIQDWkWsuySiAmtHdbMFW73tKVdECyAb8n3s3iqNRcSyctH5rA0LaSuF8kHyf6CFCpgjfkzaEy4Pg8PgcglLSCn8tyzZMXaOn5hoy291YzOyqIFOxIO6DyQ0Ywm89su8fo+mCv731ehwlyFNUkW8CyLmrWRCChE8CZ8Dq+f9rqtCFnbMQ2nLN7WWo+iRRms7dBNxK7s6Eki4o2f8PZUnNlwJbNWatZtfF0ZReDnu751XKj5A6AG9ecwaCv33/9+pV98PyFrUsHe3s/lmSB1uPN1aWNRmNpDPHNhD2p/8aKLoAdujfINGNkBpWy9Yj6gaVMnl2nY5Pp1Jq1uhxT2JQyQ8YsmiqRZ6Xb74nkAskGgGr3LhWJ1OpfSz9IJ6CtNPOFDAgYSyiGaLmwqBlbpUEuXktAKjNu6TVNrdHHtlaY3fFzd1ipqhWcjkuKKhYZPchT06vYc2CQBb4sgH2V1xWBRVErMd/6ewIGfOFX8mv7uSLkWBX16wDTU6q6PC4UHV8ePNPNhDpdRTq7Y19EUaX2lBMrer9s+V+0i8m+xrVzTmXnD1VFvpXJQsgiBYgoV8x2tprNlTjNA4M26uHTv7MkmVvcu7DSamrTu9e23Sxs+PpTm4xHdkcAKgSD5Ub/rHkASmU5qJBbx2KD6W27Dl17Y5MV+jFAwOwuWQkIBnHT2q2KLRdrLUp/9v3ftR//8/9KICN2qeZQPv+QJo7/H9wc/AFilhVk0szQ0lkeCOfWmf6wioiy1s6dqom/YyF3qYCDoCq5kF6AybMeUio08EK6K/6/+z8eALvQklXqQhqnw3uJbFLS4iGww8VCIgHahFRSBKnRYg7CcbXFEgdRxdYEQg1HzTZf/okwQwBIaP9cE3DKW0t8lyp0+Zxwrp5K644nQKfISGGz4M4nQXIQLMLU7gTQwj2jai6zK3TSTqhig2RB5B+B59bdY3RPkdjghJvH8FYkCcg1xKwFjIjaAXjdtBpAoH0JqQL/SGQIpM5rfrdaKlYHacoDFRq+mbu9fXDT04I/X84FIPhcYg7AJoR5IBcEosp0QexQRW1QzocNGV0DNoEAI6L0qF7X3I45WDpPdiu6nc2mU+t2Int9N7Gri4EA4vWbkdxNIMG0KsyyanZx0bM3b95Yo16365tLGycO6IsZr+8IvOdzgMzTC/zm5F7hPq9Z3O7ZfLWyt3cPAlV+2u4wD0ys2WgHSQrp6bRdPVGCY+CzSUSg84FJNNau7d6F1ZsdbVJa/WdicHLPNAc3MjaHcc0GjGcK8f9iMhZhpY72r1ZTSDLp59iuucTgXQXni6xvjiDf8P+zs7z8gvqu0vPfTTepWaDIb+B/3crrFFjlAfAceJ7rvmVB4tx7nTuu7NpeBKD5zzqGIacqwqJjONZ5fNxwpEbQx04guws6t1M41eYsArTsrqf4xLQcaWFLbyo3cmU2k6nuWFRlH0V4I9lpzJnWtkgSi3p9LfAwMR9e/YMqtE7ctcNiaKO3r2y3X9vDy0/s4f7BxjOc63c2Y5jPfEQEmZ3swMj/QkzbbePSwPzuYNOVO3gAWKOFOzEg6u23W9otE675ve/9lv3l93/XKnKpYDbBLIi2mVOcaaNBJilhbC3hN60nYml8cQIUPOEhlZExc3KA9esSBueAnIo3L1nUlhPwcVwh4kSFlVskKYiUBV2FjbduqOfYCSsRHMst5za6TyZsOWYfzFfkO+rkGXlpQi6pNNQWda0jr6f1R2I4VZQDsFMcXejrJBAnm/gxO22c43ChuXs7egmmmkvXhnmMpAQKYq3YnugfnGDEyORlvnnwKnav9qbqVBixwCOtT1WR/h4ghFw0ZDvqGwq1SQEvqlKxFFzCAdlBiRJpUjnV8Q4WJjIVdIuYcXsrc8WiO19pTrSktYmLD+SV7caGk5FatQAXRJY3o8Q+eta3XlS1KXR5CBnVikUs/HhhKkqIe6NsoymZdXV7M2aOXZYXKjNlrg3+rDAjmXmxQcFrk99FP6rYxGrNJpOJxc26vXmY2QAwsYPdDSeK8oFkFdVcd3ZxcWHj0YOAlkSDweWlJbNEFZnCWtVa5dbwGRtyG/4Oggf3SNxuq4p8+dlru7oc6DuO46bumeVqY71u1/0rSZuAzblaWtyoS3MH+5UvojvA+7Jq3e6FE1QOJWsPrm2LV2alYq3ejUWdC83duWZUujjtwCwua7zrG5ZaI1L8FbPaNAMz28HS7p8jC8+UtyrfOaocW/x5brJV3ilJwVcBED2LIanh1KJ+rl14DODSCukcYDwFbPIV2anzzFae2SrtWFWXf69jm4anXtujbcxjQJT/wGPVXvp6TiRlJR3bjZxGZGdkesuA6s6NgrWTDWzD9H1hY+62eAmWvT9fqVij3dODM7t7ZeO7z0Xzb+KcMHxj89Fbm0/HdvfqExtPJjabe7gkuig0dxJiE5a6JHjSbEsKsqJKcJkv2yiB0YimqWLTxVY/70U168cttTERAX/3279p/+4H3zPgyp3dnZSi4T6Cb5lEk4MXiBVa1BiEe4SRWnwCRa/69FdyJyG9wG20QCwvWnhvFkbwgYXY52PEy/oNAesRsHOWpEBb7mFO49fcTu1GdtoEybgWkNcSLUQtlCY6p/ZnOJPwnnhjAidy6pDQeqMZHTMTMTt5gJkRAkyhh54aYbsFlleZfr5lWUIJ3AIb02dttKPLnpCgWabLAwBU0cf3JLQzu+RzwEQkDKkjjSOb5wiy8IfUDHePDuDrUomDktbd11IbBmZy+r1Q3clZfy8zaLUy5TKztg2hqAEIodZT3XEvUdElq4X/92Zto2Rq87UbFT9MZ3afrK3TbNo33uvYaDINpKKyqrt21BIbFko/895kvhIpheiepdrsns+3Wu9F8AA8opaDHW4sEXO5JaL2pTuFMFdbrxRQTDsRcgqOJjxD89XOIgbStDJ7AyWcj0Yjbfhubm78OZrP1Gbk/nZdXF0bMgW3kvnIvVqlwiRfr2K/+uy1ZpI8c2wK2+2WZo6I2rckLlQR1HPvHKxGokYDY2c340Yf2r8Y6DOizqWOo4WTyvOPbZmMrdbqW/f6A9utF2LFMg5g4wXoVujsMBPFtBwNK76qB4DPpQbF6xYdA0+94H5XY7uAXZ4HCTY36Wb8XEHwlKoo/zvH1seiqin72vzrToF29mf538uDVLYSy3/GuYrz1LlkATD/3/+Y6/qIZVkHlWNveAzQzpWNpwDzKbsGf70nEPtOi5t07/ZVMBrl8OG0e7V51iwu7PRJFN+oxVKPIitttza6/dRGD2+s3bs25v7T15/oxsZd5e7lz208HtpsziIN+xOLpuVjpTRMSIimjeRhnYAouiham7T/WHQfZmR8Va1Vq1hPhrduHv3Nr39g//7Pfl9iXcgmLAyPwlUJWD3ahMrJ520M9EkkRzDtrU5VO5qBUbGlrTZ34ZBhM0xNhVWi/0pku0UWG/M699h0FqMWf4CFRVuARnvSXd8BJbVIVTX5cdSCK4kYnVQbmjOGek9yjtSFxGdwCqENrcDdambWiAQCvLdrmR77sN76FKvWQTq1OhN4lrAlq1lZu/6Gbw7YmQO3AqGqlRuRMu3YFNASRFeptHLt7nGGcc9LIJs2lTuSeIXH66jI9Mma9bkvJr8gAT0AGnjnmt8FX0yuFRIFbL90Z4ZZnGZ5270CRJl7ySsTfR1xR4ulKjrAbj6f22w+V8zPOFlaK6rZZL60z4fICcr2z75+qXBhJWfUcCspycVETjSAszLyDl6p7XY2nhN35Ybn0jKWSzJq5v5Gd8czRlArxuXJEgkOvpWeSP/q9YPIHDgD0WZe8/0Hg21atu24aRf9gQ2HQ1WtyE06EENWSwHpaDzTfUNLU1rO0CKmzc2Gho1KK2rby8/u5HXbiTETKEleAJGqdICZ2ZQVGsAIy5nsO+X4zROLlaoAA5RYqppFvQs9F7VK0y6//l0bP7xR8kY0eF/2ahuq7pJZvYF5BBuPmUJuo17PVou5NVtoVd1VJiW4Fa13EIsA7tSFKbuwH1sfuc7pzO8pv/+PWciL1txTa+mx3y9a008B1alq8xzgFc1gUfoAACAASURBVAFwFlDzYPrUSi+9juk1PweIX2BjPmUXk79IRQd2rtp7yuekB55tFaR/R6vMySpUQz6voarbEKwZFix9xnZnzW7H1rOpJaPPLZnNrRl3rbpb2fTtr8RmTIZ39upnf2uT8UwLAl0zXDAWSycc8ABhy8SCPF9vFZMDzdtttaiEyopReTtdWSeqW6fRsG5cF3EAF/mP339uP/nRH1m7AVggOfCcLY5PrEzcTUL0Dq3NVBvnLiPVRxNb/0KZE2x8lyqNns/kRDihYmFR3ENYaGhBKW9pxW2twoOuyg9RNJKEsI1gsYa0gDMLv0v7UOzVNA/MW5XMLQFjkWu0sHnr8UArU1yR4KjJNReTEro7EoS12sKeJu7kDr9m2Jh5RYKsQedNijmVJq1o2YcRO0OsUFMzLNqXqvQA9tRZhpYms09AnM+lZUv7p0arGfcSNgJNESDkQkOFiZ0NdmbyHXUyC+CfzoS5l9TGFPgRn+RMYLVdNed8V/FzFd0yzA2hdwI7XGT875ZbDKOXtkjmmtNN5olMkwG8hLBXErurVfv567GqtN/8oG/9Fl6TroFkYwEpBIq+WrRlcuJIUeAa4Z4yJ0c+bAndkg6yCB0EZsucQ9REz7YN8UC46pjanS/fAELcpwAr1Y4H606nCwFtv9e2XifWpg+mMu1EKqdnN89sePu5jKmRIXAvU31C9OE+gonJ/YDxAB6XL1+9lVUcnZB27CblMFqTeWK9QUfBtZhLA0hXV5cWxS2bjEYyh+ZG5fjjPkbZVYs7PT3r/Ztv2IYZcq3hczl0dHzvuC2tt/LInI2HIq1QNWocIfNq9Hk4FflG4IvrlHeQqMzx1UwX4FMb+uwina5TafvzqS3EcwXDqWosu0aeW3OLfvcpIHmsdZgHlnyVWdSCzH5eEUBmz+FU1XrsmqWfWXTN+LsvSQ/yJ5E92aI3e+pFPoW6pw4y3TW966F7ZcPiIsYhkEWbSYsmLa6qzRNaQW6Y3Iiathw92Gz0Vgsq2WGL0VtVQCRBjz//hd1+/plNpktlg4nCLdcLZ9ax2t9PFgK72Wor9xTATjR0Wi+1uiWLjcCuGzet12pYO6qJVfcwXdqLm0v7j//qT+wqbqoNmOre5BYCiNCuoxUKm1FBqBw3bUqyzby1qetDb5J5Xw0SSqqfobe68lQEUfo9DserJReOazzWjCWG1tYdLYLo+wStusxC8xdlxwEYnhXWarrDvGYwVHVpQkFglApoD07DdjIIou+9V3gVImFoBbp9WJrzhsAfzQbs2L3aq8HcGvsrsWhxdcGWC/NoZ5E2EEs3ScjG+opWGNer5OkMtJog8PA/RfVwiXwhg30pQgvkG66j2pEbbYAAPl1j6fS2rnamtaXAW0g/7g6CiNzF5tD6FRPrTE21gJEm+CZLGrv1SnNOvibOWcLy/V6AsMAxBYYvwLfe2CRJbLxYSLpy0W7Y28nCPhsv7L2LyL5+Hasi9DllSdVdHGHLBhmirjYomzKs1R5GMDsd7JjdUSFBwmjUoPE3dDy0Bee0UZcbzfhwAWJHR1KFQBe933ajzwCYeQ467UgZdErBqNRsOBoL7GGFvvfihcg5d3e31m73pR2ENYoTCnmQtEap7HgWu/2+ff4W4wa+l73FcUsEGvYZbCiRGzzajlH1RQ1FBSVJIlDGcQU/2MvrS7Xd+8/eE/O31Yit1r6watRTBwAdHjZ6NYyv8bps9yyZBWca7O0kjcCQYKdoqlqNFmvY8WUE5VR1HI+PSMIcOzAv34GfMzGLrMRSF5HsvO/Ywpz9/FOL/KkK7BygpGtuUVvy3Gfmjy8PVNnqNP9e/5jK9ViVlseIr1IwPV6HYwSVpyD6PwXQnSv7tbAocy2N7fF2k2jecon3oEpFktQ9+kPuFVt0eTD3DrYc3dls/KAHHGd25AYsEdOHtzZ69Qsb3j5ovjadJXKp4PPYcdIMYym9myw0j1usD9asMnvDFsnbcDDIRrO13c/xNqzboN2wbqtmk+nK7icra7eb9j/82z+zb171VEnwWs0wg7sHpA+OE1DhhpJ4nHlZvSEg0cIt/Zm3cfFU0nWn2jh4e1MyAhiT7NA1ZWeuc1AwrAYo8psMPpVUIetEizSeoSQGUGHQzmM3DmgCxE2cKw4la7SorGC/OcCmD7Lc7bkGAK28Jx38VXGqDQpd3zVcTljxTYQIIrKyTCUI4TOlm/OWNdUvHosACA736Ldw0qjXW65DVFuVFAUqt2APx0aAVjDfrCpMHGkQ2ztD1x1TfKOkP0p9oDB01w+OT7ZHhLA6VcfbmyEiCr0gEg+OiQEuMg1mdG4u7ckGOvYqadhE/CA9IOttIaKS2JmbtU2SmS23K3sYJyKoAEqH0t5++iaxdrNi3/2wq9/VgiujbtMsjlYgmw8II7PFxrblqm3WW7myALaTxca6caxWI/fDRbul642ge7FByO6LNMCkDUjwflzMAWA2apHA7m40sX63YxcYRdMJiSIxmJfLnUTwSAjiVt2G07Hiprh3qfhgfo6HE4W7Npru29rv9+3Nw9DWC2Q3e7vodXXf0ZaUwflub71eV7NMKlJmeqQisPGhldmOY13LiwtIZmXr9C6s1el5wkOrJ+kBzj3N3sDmo5HuQQgr+KVy/yEBAQBprbLBksNSmXsJ9mg6j3PiV6qRpDIN5NwvSBR8neIfj8lS8HCGM5CuhWlWZBGYHNvwZyvEopZfEWDmq7Ls4n/sv7NAUgSU+bX42Gdkjyf/3+daiU/5+an3zB43v1fEBzla+aXSgxSNswdThNjZ3UJRKZu+z6+DvEUXIrtbere7CqSBENmRVg88eGiVxPLDfYp20nJhy8m95iyNOLL9fGrz4Vs9pMvJg73+5T/Y6H5oCxYOzVc8hBPGGI4UsMwAO/4bxwZmdQiB2Q2zmOIwfz9d22xzsKhetut+ZP0I4e/SbsdLm2/39j/+5Q/sj7/xgbMwlYCAt6ADHiADG9PBzJ3aeZCoPmgN6TrKSSW0XXBhkXekp2jz+v0Bs2OqP1mjCAjlMYlmDxClakOrVWbeSattLcBjd71eMeE6aNbBa/iZi3Ab1qBNCVmE9qXmiN7yElaounJgE0GEypLqTMGy+DgSOgsz0UEjna1SgYsXWXM9pDwvMV/mekrj596XfHdcYzGD9hvp0KhY6lR4XC+OLSQ0wGQV4URJGSyWzPEojjyhQC0MzKODUZicZiDK6EYpW1mVms/rILxQijCPSqtDbKaUSA7JZr2yPW1fLoLA2b1AyVGk24DWEukLtaCE5MulnET4NxIERONUePejmS22e5tvt/b+dWyffD6W9dd3PoxDlBQCeGcitxoNCcBl5WYQSbbKpZNd2NbUapwka5Gnnr/3Qm3qTtPb49DoATsiEP27dBYz4MhDUt5vbLFYW6vhQcRvBVi0MCOFuEYtdHCe8diM6gLXQa9th9JOYIK9HtICKjbALo5a1lT1RiUXa144ns6Z5lqrXpMVWMrwxDAb9iXXNo7b7p1ZLVnc6Sp5RCbRTTwtsSCLrFFvWTzoO2u3Elk8eK5z6Fy9Z+tFIrcUKrd6u6cW+HQ4kksRF6TTvXq3qUFPp+fDZ8ZcJypx33Qye37n0PTlDb1v3tj0Ha/uPDz6n/rPsUX8HIhpwxwO9lin7lhFdazdeApsj1WU+eM8B/5ZTEqPI3se+WMowqPs96c25ikAO1U+nrpwT/min1I9pmCX9ZnTwB5ucbDJ0s0n7c3B5rNEVGYWP8gCm8XckvG9bvpmrWrjNy8FhOXdUmLyu9ef2WQyDYQSFiw3ggXs8AsEgtDZTQGG4DrRqGMhtnLCSaUqvR0aPNKYL3st6zbr2rnfTVc2Wqztr/78D+y/+d5v+YILs1FRKTzYzO6cCcGCjT7p3QPnV1BCdBISIH6EFqRIFeEh1cItZuFeLUJVA2L2uxmy5mB4awZTYkg5+83K1ouZdIA4wfD+hFxyHBAQmCM2GnWri/1JNppLO3g/jLAFHmm7VMQJdrwugPaic+m6NKj4G+aGgImzLJnTaWYil7SK24TBNJX1GGxHr6ZWi4UYf5gcK8zWdmInYlUlqQbykzQ9AQcXSDzYUkFJCbIEwEIyDfmiUiW6wXa5wsMvZ8jgm8q8070T1ULlXdZLz67TOUHqwSWFWdxOYn1PXvI2JiDpwL6TZo7vAq0dLMw5zF5cedYrm8tBZamA1NF0bvPN3t5M5/bx846qtc8fZvbdjwfWbpCs7UxayFLtVl3VnSo7Mu4QqK/5rJKtIJdgVD7F4HtvV1d9kUZw8IHMxIwMezLAkP+WrKWGOBwGJyQqgKhiy9nQmiSHcw+qmqzbeDy1BrR92MbTmeaLD7OFDXodbfo2kLBwitlu7bLf0fPA3ByQ472ZxbFJQnpxdz+xqFmx6+tL3xSwUSUceYd2taXvDOs0kWPaXW06acHT+lws55IydLsDtWkjJBOlmsWXtDUZK0RWQ1TOBmkxt07/Wue5XCTS11K9dy6cTZqyhRt12vRugyLD7j1zRZ8npoPzos4Vf+epHj5e+PIfd9JxL993f45t/osW8ezrzv38GEidA5Jjrcf8+6XVUxGwFP1dUUV7CpROXZcs2BWd51MKqixYPym8Nf3QU+VrHrjOtTjzF/HUDiKbZeeu5MxdXBTMIsKiRNuNtiZVGZEfCrhcJracTWy9mruxxnIuu7BGO7LNw2u7/eU/2Nvbt9qBA17T2UJMONoeLBAkH7DLny5da8e8ACYbCzKEAoFWra4FAAStVUrW70YWVUs2TVZ2O1nYeLm1f/n937Gf/OF3rKEnxCslxeQEKYFcVGgjAniBbOKPEQDjpBYAQRo8mR4H6nRgRCqglYdaXo6QalLPS/4eIsZGbimQULZ7SCkLiYOX65LtEOrGtAhdmE4lgXMFs0QRU2hhUsdRBNVb2mXr2Jj7yHWlYjuRVpgbutkyVm2umkBcvhQlnZkLC5lcUqhctSFxn0TX/WENJiNLT8XGLWTpCynnDYDigtNuNwTEzPDSliagJ2swMThDu0qsQG9jk9enzqQYr1DrPfdPpA/teDHJdt2YjMOBVrVeXTvJP7R3pePEq1LtWMTj3kqmIuI4AT10dLw3DEaqORZtOgawM4eTsecjjiYydE62e/t8nNhFJ7Krbs3+5tOhfe0qsvevGqoOU7NvjpE2o9jHuvS49yx1DbzjsLVpspURwuVlR5VWE01Z2duMVIT3s4XVMeCWL6izaFfzpUygqXKJOJot1/bi2bXR2ozbkVxS0IZyvVeI6MslS1ZbRflQyVbLDT0njhm0vpuSD/AZyxWC8UjVGTZlr4cTWZG9d3EhQhGVFPNEwL/Tbmsz0e93dX2RCyC10PZJUhxYnC27fP5C3QsxdWsQVq6sdfGeWp20tcmsxPEm6gx0fiQeQCgCnAZXz2W6zSZEXgAE09Y9F5ERCBvPvAavCDAc7NzQvKiFxuaVStglOkVgeLwMOFW5HatajoFQtkjJg2cWRIoqvux6fw408z8vAqDsZ5wrcLLnU/S7515/7PP1HJ8Tlacnk32Tc8CWB7L8AaT/P/1yTyG0ds8hdNF3Zh4O6Tung61Xie8S600x4aTHAjhqVVslE1tNRzaHehxFth7f2WazsFajbpOX/2Avf/H3dj8aa5dOq2m1hDK+1Y3PA1Ay5iJLGypdGg+/EEhKBbSH6Va3zf6gJHOsmfDNxOoJ6vcsYSHZ2HR7sPeeDex/+fc/tksYZorRgVVYU8yN7y7deohqT4ngnIOqOhZvD/T0/DrX3KklmDqmaJ5Ha4qZk/uA0kKU5k6i561P05THttX1AkRgpu6tZvWoY01c6ssOdCzcEHCUp3bw2Bnp25BIUEnx/1n8FdIp1107VN1RxWdkzAKJVXL5BwJfYaPo+CsJfHFKoVrw92Tz4OnprmWjetrabrXTd4AFltxVSlR7M2tWD9aUUXBLGw2q4Uq1qdamNG8eY+s+mMqtoydKhYhZNQDsRgWPjFL9dzB83nmKgccL+Q7fGaTsMXyR1LlorusJ7hLgS8AOyZPz9fYtwazMQ5n9MoOjhTmajAVIkEUeplO1uN8MZ7LJejFo2ad3U7X7fvujrlUrGEMnmlPCphy0o0DIUj1qc+lBSYaoK1txvjrYbLrQZuvm+kItzWo1zIHrdRtNFsF4GVNoZ6Jyn71681Y6vn43FhNzMOjoHqWiG49H2gTBYoQ0w7Gt2TRxfouFdbq0G6dKWGAWyAVuRU1VY5ynGzw7YxVQ5R54//mN7lcih2iVA+oAGW1a9kE4vrDZ5P5zGzFvF1B1Xb/40Erk7RFGDPkm7lpr8Eyt9Lj73HaVg22TRHM9DAmS0b1+H8YvzGecWJi9U/Gma4juZXS7VL2PDE0n/eRBIl33zs3l2KyletQisCiqlo4BXR6Mjr3fcQgt/smxNmR+nU9boOeKFz7lGHA+5djyGFD0uUXHdgqMszh1EuyKAKpoh5AFw6ec1LEb6NRBezSM70jZUUqIrWbLwTaAHTspLMHwupMGD8Plms0nQ9uvE/X/cVDfDN8aKcXN8t7e/vz/spcvfyXWJU4XpEFT4SlapVqV0DYVa8+WCIRZxAAd5m0liXFZpNgNJwvoyrTSEJtXrV7Gv3Bjo2Rri61Zs1Wz//STH9tvXA+MYRI7X0/LdhcPd1QnmoWqx0kxfI4ssrRD9yRyKN0uEqfg9Gw2SQDEsgSE3FmFxYhFW1lybA6g/xPuCd09GYoputyWVKkxk2FhYZ6j8FtCCapltaSqwYml2qCic4CG8KJjUL7bQR6E+1pL5A3YnaS/b5OZjmsdZndUXWqzEiraoLXluX0uIqTt52xTD0F1XRuVE1pF7LBgjEJEEGlkOdWizQynXoW4UZclHJ9PRaZKDiKKQnxd4qHqQEbQddtTrZPCwOJsblcm7SGaQ7Vf3apNM1BnJDy2Y53UgKyCRd8rLxZj7gUd/36nyo7XMSOGqUgrk+pHrcRZoqgd2JGL7dbuxzO7Z6OEv2QL0D7YdLKy73ytoxYfsUBcc46p3YRlWXMnF+ag1ZpNk7kdyn7uiMa5XlGjadeXfbUZqdC57pBdprOlt/IbiMzZnCFP2dvPf/mpzlfsTQKKGxW1QQH08Wgkqz0idbz1iDenu+GwaaStyYYFaQVVHJtEEhVU4dEpYANz8BBkGMtUU8+uL3SfU+G6Dyuhx3URVTSf5HuVRtDbuLQd2Uiy8Xn/o29YvcNGoGLreWKNKLZG3LNmfCk3lfhyYA9v3wqskT0kycg2eGXGXT1LfJ2tuKPPVG4jG0PMr5s8uynAuR40XSjzC+YXN9++auV/55j7SdGC/hQQSdfGos5avhI61jI81nJ8SmWXLU6y53sMeL8KKJ2qxJ5S5Z07r+wxHm1jnqq2sj8Tgy0Vdme++KIvKH9xUqudUxfNmZe+sLLgYs2EwFnkC9vbYj7TzUkvP2VuplZZy/nMDuuFmHLNdscWty9tv1/Z6uEze/vyE7lDIEClpUQSNKGau7W7tjNrQcuE1RV0cZiY2x05cSyMeCW6YHeczDWEb9Ma1cNa03yM3x9O3WB3td3Yf/zXf2o//vbXlHQNmFKRCKzCMJwdbUUBrsEGDbus1PMyDM6VbK7ODi0/QMmH4O4JygMaKGO05XAB0XbLmZA0hQC+9WJsyWxtu1LT6hgQi33mJYv8JkWACRWBP/bWaMVaHCCFpKbD8vMMCQN7ZqDNnmaBm+lUgIe7CDNGbVR4c76zckVuFhw8C5hMdQ98JmJx4Z5mho9sW1qZzL3msEexACWqiNmUO33A0GThY6HiZwSVAvhSaQDgapcijSgppoccQRz0afkKOJ0SE6QHB6U2aAGmglYE3kGCdfR7PstzDxbo8DArJUCXxdpeGy4AAZNn/pJKCG9INhBUdbQyub9Gk5mNplNJQEbJyj4fLlRtdtt1GYzTGn3eJSIKfSBaRQdUaPpxWJTlsbmFXVlR94A2IJ0J9Hfddke+lnQXYCejV+TeSsIMmjb8hLlWs6Pw1p+//EzfcSciDmdtrbhp/W5Xf3d7fysgqtUBRrhCbAzqailvFjPdx7T6m8gW1kt7dnVhe7LraCUzc+Qexvy5VFHrloryg+c3mvvqvMolsVWRA3X7XVV3fEa7E9sSqz8SxrkH2Tysl3Zx88ziwTOrNWr6fJ4VNjrt/nvW6j23ervrBCu+N3mq7mw2HmnG14o9n482fLMVK3VDhuXo76KYMEcfdXgfJcPWfCdRSNcpjUrkBftOq3cMZM613Y4VEEUg+FSwSyvHLOimr83+OwWuY8d+rngpOp7sup8thL7KZ5yqEPMbi7SiTDEpi035c35sY/JLp/zYvoCQYddb9MHZDy96TfYCpL3vU7sbP/FASQ+LJ0DBQuQi0LXEpRKTi4Lvvnrb7cJ20MHJsNptrRPFsgw7bKf28Mu/tfu7obz+2DGOJwDWTjtlFkh2rAzY2UHL03ANGT1M0aTNch9GBv4kMSsBmeqgfLBeu2abFW0l/tmr3fkwWdgPv/89+5/+5e9K2IwziSyxlL/mKQWe1Byif+jZYcYpcgXgA+EESy4qIqJ0Nm5qrArRW6DyZdzM3DhaAnN+p6wcOGcSmpLEyfibQ0NvxNZsN62u19MaxVOQMFrXq7EgSQdYIWiWRdN1XgpI1bzUbdPEKKWSYnZHe3dOm5RcO5+twoaktSkhfMjl4300OwJUEYJLsM1354QPN3qGMQopaGPzxGdfLN6sQ2VAGaFyqy59olIjqrWQou67dLWDIcQESy1vXZIQ4fEucmqhgCvTEsMD0yUnSjQP9xLHodZqiFGi2kCaIvNn2sNaUL2tSbtTLcywueD+WeneQW/HTNglCJPp3Eazqa25LoeKSCmYOl9ftFW9oWHrRwe76KCT26qFyacgsmZWxkZks9/aZOGz5fsxVRWzp7J9djsU2ePD954pbRyHEvqrgNV87TFEEE9GLPrBPebvfvYrzUevL3uPYvp2O5bN2HA8IWjJ6ooK4lo4/f7+4V73B/q10WhqNzcDaVbbzZZdDAaKOEoJSXQ82EjiQERVezMY2J4OCBu9Stmm45HmglfXA0VlMfsl2HU+I4eOmCM3/qb1T9dk8OxDfbd8Z4AW3xs/H7z3W9bo3SiwmeqVW5O1gfehUxF3e8phnI5GEs3H3YGeb0CL0QVrSipH0KzckS/zx5//tLI716bMrmn5sc1XAZlT7c08kBZ9TnrM6Wdm/3/2OI5VY8eKnmOfVQR250AzD/jH8CALgkX/nf+c9No9Ytu5mV32BUUl87kDy17k/M3jjiBYCymM5Ut/sifkiQfvNHfsovlsBSsG93G1RjTj4wHYKYdsNZ9oV1pD8zS5tc30jT28/tSGDw/ezlusRN2GfTlhjgAzjNnEymNZ5quFrbdl9fpZ+JjT0cZyz8iDPUzXWlRZKKlWLtpugQSBZbHCRcNbmr/xjfftP/3VDy3G+LnEogXYeZvNHVQAPtfgSZbAyhLATpWsd1dcbyhz4+DyX6YCdCH1/sCi7QbIAL0KvcA20zyOluB8bkskFd22LKGkS9PHsYg7M5I/VDZ8Fpqocqnuu2jcSmgna/GjFHQ3EZdRmG1oVeIcssEw+aDMsRREqMA4HxfSN1VlkUwhaYBbYgpoRWhZMwtDd0e0Eu76C1vOqMyY5dD+dVkBr2vUfNFFYJ5+RrWBUbCnlksSQRtYgvngAaZjDnZrAK3mUcw6MXVGVM6l8Dsy7Vp4mxLnEu4vZ9Wyw9d13+luU5gr5ATZhZF/SJgrtP/DXm3yyWzurcxkrjYm98divbdhQmJ3ydqthlVLB+u1zC46UPKRibBZYKaEfpNNgncbADsW6rvxVIQOCBpvR2OB0Mfv33jngGBVTAsqNVtiZ0a8T6uh+5y5bhR37Ke/eKVYqxc311ZFmrJeG2CHnRdM1odRYp0Y822uZUXPwwiAwg6s1bIpiQJVzKdjg6VMt4M/AIla62GmvFxvBNwX/b7taF1vtlYnRX0+1/NKGzNq48RSkXQhlXTwfWtWzUy8UreLFx9aPe7KG7PeihXZs04m1mpfWu+9r8tWju+IGX4yHT/OubkW9RZp5web3H1uzSi2qN1XijmgyPeYVmvvOlUuTXhnVVhx0/BATskXCKe6YXnQyv/usdeeqnKyhUMexIoANQ8Q+bX72M/zVdkpAM4eUxFeHDvmovfMn3t6jucw5yhAp9KDojd4yhdSVKafqtTeIZq3B77YyvT2WXHpzyLDPESn7EQPFkeZPyM8risw012QvbLZb5e2nI686lvObTsf2fTtKxvefWaj4VA7TmJYGKYzwOdhbEZ4SrJgeX4emijalPT8YYiRBYYemYE8DLy76cYajapaNNg1XfWaliQLCYqT9d7mtD/3B7vqRfY//7c/tve7HTdYluuHO8Q7UPrixB/P7CspxkTgB1AojNNJF4rAoSoij04Vlzs6qCri76kaFpjjAmJOUOEapZlqWC01u7EcK1xrzgLqDvEaV6k6RIsOwPEPFaaHzqqVKkEyETtsKjz1W0xEhao6I1GsQay0IHGEFrTPYHwmmqbO83aANO1FJSTgWsL7bJ31xjVP5nObvL1VG7Td6VmtCbHFja4riOcxC2hAcAgWa2m1ikuNduypLCJcO5lO830CqN4ClreoqjpnZIqxFzoY3i3wWag7zLieLr1/2fxslFzuYJg6qMA0pLUNvX6xRIaAmHysTRb6utkaVuXC9tWKUjpgSw66Tes3YF82bbdPU889z5A0jRrJ4wda5Gu1hLEdY/YEiWQ0TfR9Pb++DvFAGCszZy1JkwfBqtEsK1qIeSxg9/efvFLl/N4NLiU8SzvrdGNLpjPN3fhOmzJRptPQkL/nZDyWoQAbw+1hacuEbLwLBbTCwOVPp9tXd4TOAs9frVG28XiuNAWkMEgUWq26rRDFbzciSfV7Hc2lWzJuror4wwYGz1GuKzq8wc171uhdEZIWHQAAIABJREFUWfmwlU0YdnKrZKTWdrN/bYObb4g0BdgtZzN1LFrttjxKI5LMCbFNJpJa9C6urdnqyWYMkPesSWZ7YVMUKrlsO4zvPtWaPrUiSX/v2IJ+avHOtueKFvtTgJKvHrLnUVBbfMn0Ot8STAG06LV5sM0edx4si67HMVDPXpvj2PDluWnRuX6JjVmEpqd2EF/li3r3Pi5ydOcC741ooVdm2Rf/ZC+UXDmCIwd/n1ZGtCLFUqQaYH5Vgcm1sdJuZcnDrVn1YOvhG1V568XCbl/9ymZiaa7FRINIMJ454cBbKWh0fLeHaS9gB8WblhlaPYgscVy34Xhu4+XG2nHLxuzOazW7vqgr+JXTQnu3ccMXq5T29m9++Ef2+9/62Cp73EM8toZWFIAEwLlnZqjyQiK7ooAgq8jug5khouMww3TufPDMTIWjiL0BegcZhYriXrIhNw3t4E4WW812JEG8J3O7c7/mKFr3aVuWrCaSh8cFOZB4cgJzMaoOKmBmdywgzD7kakOlHeKCIMRQTXqL+aDNgEA7uMB4JQuoY8tG9eUEExFV9l458Wc1X9lnn77UvLDX61mrSTuTzQWMU9fKsTDT3tKCpcQIN5N2EorfX5qxaQbm0gwFsIaWpSzEgoZKgbXiuDvzVTPSQFShVan30IaKa+YGB9DfaTgCFr6x2NpcRtDugblYrmRc8DAa6n6brTa2OJgNJwu593SQFpTK1qpX7MPL2Fp1nG4W+k6k9yybDbqxUsg5j9vhQk4g3J+cI8/CfOkG1UTqtHG+ESPTN07y7lSzoGxTROmLhfRsn7x6Y9PJzD588UzzRr5/mLIwQSXf2WwsjnvSq1UA1NHExqOxtajOIcAwlWYuudra+x++0P1IJR7VW8qvwzCajgfvyaYAMg6dCGZ8AC4blWTGsUQSkNcbdYvqFbn+SGIQSFhsYpnntnsDG1w/t325qlak5vgka/Dcl2rWvrixevvConjwGKTbu7ySOwz3RrPdlRRplcx0H6DPY/bL90tVTmqE//HZXeqmwv205pglGfryOvUU8DgGEqf+vmiB/yoV5DHAywJOFsTyIHGuXZl/nyxWnAKnY+t8UbWZLX5OFWDHKtVHTKOyO4ae576c/EEUXcBjVZrfT852A/Ccau9sxOyf9EDfgaMv9BKC7tz7L/1vOU7ohqxol71fzmz29nMr1cu2mQ1tPZ3ZdPLGJsN7m88WArvVaiXiwHwR2IVVz7aiOqN1stpsH2dvrRa+gr4OsviMk40t97g7sKteWNSo2E2vKdkB7TcRZ0SUKGnR+J3v/Lb9xe/9trVKiHuZwwU3FbFLGea7oTN/z2sEfvyOAlc9n46WlHBPHppsaEOumKj/FFZYQEM4JKnB3f1TogMVgRZ8Won4EgLsVFu4lNB6Cm1ghoSpawraQQ+dDY4QClb1tq2SxNVm8uBc6eOC3Zr0fIG27zIs19Bx8LL4Cknamq/xtyJH+rzRxdwq+fTeq/nCXr2+s1ZM65UAWYD3EET5asSGGRTH7QukRPfixbjWLlW8q3rVfJr2KTt4T0fwLEGqJvV9nT0aSDSaeYaOA+fIdyMQCpWcV3pOiuDnAn21KVcCNhxiIJXMFisbjscCqEmykiCcBIO7aaIqvteLDM7p+zddu4phoy50PVmE2RR04pZahfy5HZHhxjyM79M3aFSb3CfICMis4zq4ybOTWUSJx8t1vRFpqx137fZ2ZHd395IrwFDVeR7MkkViEWzj+dL6Xey6XKD/+s3QZtPEunJRoY1ct9H9W2sSXDzoWbsbWTJd6Hq3O5h3V4N/JlFA5CKywXJ+AMDnkhdvyaKVBZCiVs2qRA2FTRb3osAcmUOrad3+wOqdS6s3u3rN9rBRzM96vpCWDhJLvUnVh45vZ73Bje4rrqdy9rChUzIKAOmm1RDc0ra0ui26f3xUwbF68opvprIFQRYcTi3K2TUtu2Dnq6djC3ZRhfdVAfZYFVhUsOTPMQXEY1Va0dp/7nezrzl2DMcwhtcWHWPRNUm/o8fKLovC+Rfkv5ynovJ5sHTGm2ZxUOkfZ1j+0GWPyfvoLkBGa8eNR+tBTv+BwciNSUrxZjXXYkqLKxm+VotzOb5Xu2MyvLXh3a0tYGBuEfw6aYAHMNXzsSDCnkOjs13vbZSsVfGhfdqtPQF6wc58c1CSMvo4Eg46cc0uMIFerG2hoXzZIlpu0L9LFesPevbvfvTHdoWruqQEvKczMEXFF9D5A8U1FzMfdiTEEDYEIYNNkxABooYjTj4haFQLsYe77lckGbAh2KqVxu+rOilRjaCvhthBNW1qh3pAqLNMWcgrNYTvNbUcxcgLtHelFIR2q3w5aWbixSlD5K3awrBWlaQgenmwZGJxw8klmDXj9Qh+OjHGgQUijMOWOKraWIBa8/lK30G315MvI8euli3VfSCjiAAD0YfPEGuV60erOMyDNRRMZRzOxdSgMET9ANa0Y52l50jpx54Sn5y4wuZIx4cMJp3ZhcpPbVfMpLkWwaOVtAM+d7n05PrRZCLXkgki8I3/czubmW4kKPPtun183bEX/bocQKgcdR3JUqxXZLlVr1fsYbayzbYij0uSEPieuOZURsz+mC2zeWIR57Xks9Hmp3rC9QQTBaoUrtnnb28lHWBWRsOXGSGzxbjVUiuSqlMVsJXs89uRJYuVDWIil1yKM3q4s8t+V89Z3I513wHQUdQQqYjxAJu9VqNqG+brtYbCVUk0GI7uBJxstBrEOZW43yrWjNFiesQV54DJAYnktNIh3HQvP7C4fyV9JRu3KZo6zY5LmuV1L55rrjqfz6w3uLJmPJBcRISqMBrgvlN3Qp0A30DyndJt4bvwNce/93Smfq5aOVV1ZQGjaL0tqqrygJAHkHPtwmxlln5+Fiiyf1dUZDwV5Ipeewy4z+HCU0D8HJBmgTB9v0fpwbGTPgZ8+YqtCJnPIfe7G+Mgay9VMSEXLb9TyB6HBMg7GIwV6eo4MR4WgAOK8mT0YL3BwLbD13b/+leaLSym97aZT2xyd2vD+3uljmPFNJnNRBxQNSDPO2+BoieS5dByawmO6lWYfVtrYhxcYpaHvAAHfyyvCLVcWbtVs8uYdhKtK17ODIDXufiY9/7Lv/iBffvFcycdBMagcuJS8JLAnCrK222QOfTgSRvlu3UAC0D0cFkqOdiASA3SCiZsFgAS2IDB55GqhYVPrcsSpIeq2o4kDbggH5cT3st38USksOBwnPiBikgSgi+piuRsovmaGyKL8MO5q2UGg9XZmhgz4t6Cmz3tXpz2IW4AeL12rDiZTi/W3EliZ+kOQ+v2YDYndKIRK+maERTfu0ByMbMqxsx7s3r30kqI9olACt0Br5e9WuRQBHxc5+Ban26ouHYSk6vQc5aoqmC5t/j/T3VhgBl/NOOUTixtu/o9KaCDoLLdiImp+aWkCFsRl0g8mC3Q261txkxrb3aXJPKuZKZGwvl3PxzYN9/raz44TTA49nY/30GzQbVWtdF0pc0WwIFbCd8V6QoiSfW7PrMjvRyxtrSZRFHhctKw2Wwm8GUjhcvK529H0iHyGqQoHP90Onepx25v3a6zHmHEDicT2+AD23CiFtX4fDaRXyb3abfLcUPi8EQPCEdIV5AYcFfTJUAGRDJJr9uz0WQk0g2pC++0p16h9vpuHA3YcXxbWpGi0B6sd/me9Z99ZBXAnA0a1nOrmW1XU6u2egLDZrvnBvDlsrXaXWUjsn9StFbYUC4Xc4uwSVMVV/LxB0bwy6WqRtYO1935s5P9k2/xnQKwY+vosSKjaLHOg1T+WE79/KkAkz+ePACfep+i1+ZBUJv4JwTiFr3u2PsXdw+/fKRf0NkdO9FTF7XowPO7jSKE/+IBcgFwud962rAsnfzOyiJ49gZwtpbbU0nCkErMSgebPdx6K/Ltz2w2m1vnYmCr0Wc2fPvSpndjvW4WBL4sQPOVEzsAM+ZJ2p0LGcyG04Wc2GUUW6kqVHKaTBX3s9m6XoyGGNUcGqYXA2djagYlgXKolg57W6129sd/8D37r//FP/OoG4ggsCkD2KUbDq6NzzCd+q9JluZELnamatXD50o6tQcVLLqDTSjTxqDf27uLCcnkIpUEcgkEFoTJOPdvFpIKyBR6ubLJaGoL4mAID6017Ob5c7tQWnRgiSoklhlSiFdiMWfnvljKO3QRFnt2xbTK5snMJpOZPUwmdnc3tNdTql4WvYPy/y7itnwVry7adjXo2KDT1myU86dSXG8rVmtfWXdwYVzpahmyBvDOGGlpm9G97ZNEpgK1btdqUdvBLQS24hFKVa0oKDE4+R/Xwv0s/fIdRObRfM4LrGAR5npGbxFCNHJ5hFfIblrNZkIbiJDOgfSANhkbKQyY0xYn1H/o+dDvkwXyg7nmdlT/kEwmJANUqjZNFvbxTd++942+RXXSM0YhXHdnzSq0/LoAi8pwlABIEFn2Vmu0bDqZqwInnqcdNbV5qJbRvWF/50bWVC3jCcSNslXryGj2dvswsW3pYLVSTZZ3iPYnk7l+vt3svfKSDZrZ69e3Vqo0rFV3ezj+gdCDwQI3ZafXtsVsIflAt91Sh8ToEFDhJQsBKixMujKyc6uUbDaZWhxjEFCWIfQG4tWBKrchwJHFXhNtHWbmDnbo+V58/A1rP//QFrO5dW++ZqOHl7ab3Fq12bZaNFBKgiFzqQL4aDh5Lt2liHYu4bLz+dQNHeowk/17nE2nYpcS+Oqdpy9r7YoW/VPdsXNgcw4on9qySz/nFABk19T8+p1fux9bgE8AqFNgdwzgvirw5TEh//r8MXxhQ1KUenDsS/unqObyFds7IHQHCnZWPJBKoE7jWHKgl54wzD69XnZOa2d+MR9LRraa3tvw9pXVun276Hbs9ud/Y8Pbz2w2SbTwPdzfq9Xidk4AJ2DnA3oEwVQzGyU8kwnnMxeytgCw2+FU7RhaLrpW1YpNZiu5YDzrNEQzZ0HlfPRPAGJw6P2PPrT/7sfft1ZoUwKWSv8OAJfO63hvzfGYl4XpEtVY+nnupOKmwxp9hoBUVblUJHwmCxEO/grm9Jko1Y3bgglvRXZZzceai6GPok0HWxOtIObXLOgInD/6+D2BnlZ/fQEeJguZg+oO9w4YqLSsADeE4OSl8V5cW3RWS1IlmKXuDtaseYafmJnkn5HWDlW+XnO3kEbFyvW2YlwGN5dKuBaIsbUgLBZCwWppO0Tsq7lVsASLImv0L90HkwWySqXnzFW5qCgFwSd1PncMaenyivQvSe4tqmC9fSXae7ksYo/au6mQX/cqxB+qM7dxUxYibFSlSrjsgLkdYEhKAZsgqioS7EezxBY703/D1h1OV5qrcc2vez37nY9a1ovYDFVl2yUnlAoOKDVVX7j63I8TUeg5n1q9ZcNxos3iRbdrUaNs9bqbjtMd4FxFPqmU7WEMW5ig14bASPPE+UYtx0bDo4XYvME45vxj4n/oHOz39uZ2aIcDHYuSjLl5Lbl3ACpAS+QV7E5+xuYF6Q1zRUzVaIfz+Y0q94P7j1ZrCMthfNLOd/kJDiqbjWvget221VtNrw7nM83ZaLkupon1ul0bfPhNKzc7Vq1HaoNPb19aFSCG/NWMrR5dWiPqqhr2jpDnXkJYAezSm5nUc64R9y+/i3Y3TS5IOwDpuuj2fOcB8NcFv6Kq7qlg+JTPzP7OsffNg3PRKOscAOerwnwlnAXmp1zPIuxIX1cEcnnd+NE25rGLdgzpj7UxT138L/1MJrtbMSQV0inTWp9leQ5Z2k4IO/J0nsIcQGbBUN1Xtp4+2Oj2U6U4t7o9Ky9H9uZnf2PjydAWCVooGJgLWyE5GE9UxWmxwmqMhYnWHDwzxMPM5UJ7E+rzPdTxDZRo2Hy+rvLwzJdbu+7XrVkt2SJhpug+mu7XWNJiyfsMrq/sJz/6oV11mnJTwRaKN0qNaNN5WKVCe0bLrtpyAkVYdUItvyZq9VG1yYVdJYiqU/5bKeAHf7ipVGUijURBHxeyvPZlLbS0hxaTiU0mQ5+1iUCAlqyimc0swUi7ZF//+gc2GHS9cAxDe9HxAXSAbncQ2YEZKIGr/EnPR1R9CCCQb7ne0kJyFsy5/DuRqN7KFjebquT6772wbm8gVxoIqbpfYLGKIeqgjak11RXRO2jnZH1GNcfCWoMK71o+aQEd8x4ru5TEIs1iqhcMWYnMVAV44R+qTD5XLdBgQM7iT1XrM86az/Mg1KCtC0QVkg54D67NbLFQQjct70nCRqCsWS/Xm8gdxOK0Jq97kX3rWcOu2oBPQ+1fvDn5Doj7aVSqNl9v7RZwg1yB9KLesnFox/c6PRu0ab8hlsYxJNJGAcDlfsPFZbUrK0lhmkzE0JwlHoDMzA1ZAFUg990imdng8lKtbqQ6v3x1K1BEtrInUV1GAb4MYROGXIUWKfftzdXA0DyS+qCORJnw2Lp1ooaqS+XgNSpqa+OvCeDxnHQ6LVV3tDUBX3xt+88+lKn7Khmrvcrz26rUrNPrW+sKQkpfrcrJbKjnQYDEpirqWTS4lgcsXQ5uA+zPkslYYw/u3/VialHcl30emweeK2aMbMQc04KhRI48lwWEp4DMsWpQn1Dw3nmweCo4HKvqisAm+xnZY8gDYvbYj4HW8ULmix26c1VuWswcw5R8dfeU99M1zrMxj13QY+Vh9ovSgnFi13MOQNN2gaoTFujQQkpP2v+d5pKxcDn5we3EWEQ3Nh/d22YxtTUtC3aqZWQHb+325U/t/u5WAMWDkoIdAlsIFeh7oI9TRck2q8JO3HPDoLqT1s1sj8BNtYMqFVtsIMf4wkt7JW7SkkRrzfyQhw3yBf8AoDs5ufQHl/aTH/+pPe+3VeGIsMFShFu8ImtoYXp+HLM77VweY3tcb+fUea9ulPcdKmCfxwULKyWpe7Wi5AC1/py8khofaxbItcaDcrEQy45kbcXwKE+PDQDtL28D8rlRt2WNBs4sIYw1BLTyXngg0oZj8fQ8O6W0Clw0I0lnZiKPeFUpgpG8MQF+XD8ii9pd611dWiNuuUOKd2/ValTqAotrSCJ3A2nkAIwOE3dX0Tn6xshp4l4Fi8WKwDx4Xjor01PH/We+Y/cIKa+sVRUrhT1ssHTNkBcw4/RZmgAxZPHRHQDsxEzFAUVMzb3aiLB+aWFC8MDeiznTNFnalDY6FdcMq7Sy9eKmfXRZs+c9KgwE/dhyERk0t07kcTgYkH9+j3sPFVVTOjXNinc763bbdtEhH46uwFakFYCDvDwO+m48VmXXizuaWTfrZelB726Hdn11pQ2Vz3/JsUvs+dWl7onJdGY/+/S1XV305UJC65vqr4pnKybQzVaYe0FS2tv1pVdUMtLe4SFKnE9DGsLhZKQ5GW1KifSZJ9bJOaxYo8mcGBcUBxnaqv3LZ2p92n6lewfgImLo8vrKqlT0Ud+i7rXtSgfJizQeIJ8R15h239oXzzVDh0GLFyYbY94DEs96s5RRQyPuSEojcTn3LvdPMCt/Cph91ZZcFjSK1s2iyikPSEUVWB4Mzh1X9nOKgORYqzMPSkUV47nq7xyA89lFdpTZSvAYuH9pM3IM7E6hZRGyH9sVPBV1v3Bguoqevp2KyH198tYBixAPow+N3flCbinTqRY+ht8snFbe2nZ6Z9s52rqf23A41EKGUzvANocsQW5WIKeIXRcAAur8ZLoWKYLKYjFfy0CXddFbgWjwPM6lHTe0YybepFEnNd1bnyRJQ2JhwZcj/v5gnU7P/vIHv2cfX19Jn4b2jN8VQ0x+n/y3V22QK5zi76a4hLDyu2jLZCMm53pale+0bKlrim4QLTKIyh9JjiENIBhKqzKWWtqNm4k6miOu93RvvxRhV6tkcSpBKlR3wPc2YLAFw5RbKQdewbLo07xSYkIpJQTACgzC9JBcwWItV5bAkmu12tZS2jUyj61bhCmt4KBKQyL0/UbXAhYsfzzlIZwrkS5L4oAcvB4XETYHvq1wg2wlxcPEQ9AdZnkCd/SWMIMdFPk5szpVsKEdDR1CGX2aWYV0do4jOKegq4NdzP20UswghKeNJQtYkO6ROZzMbLPHmGBtnw2n1mm37M3DSno0TJw/umzZR5dOAGq1utr4JPOxZmrNelVdh1e3Y88tLDsLEvNpPoe08E6zYVHccuF/0EumZtgI2wEXFnJa7u2opYry9nZol9h5heuDTw8A08VRpVK12/uhfXY/sV7kEoh5kmh+iCwBeYzigJpNRfpwLyB/wLKMtiKftV6xiTCLSGc/cK/BHm0KXCA2sUFkToiZNcSoRos2tN9/vJ7fQ2covefelLfXH1zIz7NWj6zeHlij3bMtLFZSQOotbVpgM0e0MqPIdb3a0O6sFQPGEG3YdO0t7nZFKOLe1XMmWQLX1/WvX3VNzIPBsdcXgUT6u8cqryKg0dpYMFs7B3bHfp4HlKcCV/Z1RWB87OfHACwLZk8BtqLP1Dp6Kqn82MXLvlm+1CzaAZ0re0/tJmiR+WwqdBMQEYe2QlrjaU6SzCQWVTzMZiMW1WE2tNuXf2+2Tez205e23h/UYklmMy1k9/cj6eiQEtA6ZTe4UbK2t5xqUWydVsMWyUTp0MtVSabO0nnB2mSegT8jhBFEzFCUy6QeQ60zuWaQg6cFUzt8/DSb9nvf/qb9wW99M7ArAS33vnTFmd+wsuqS8Jkdps8lRYGWuDtE0qyXcrJgNyoWoQAyzOqoKIMbPzovnFbELMTAOTWU1u862HLAco3BDWTttmuqHJU04QQXBMCSJuy8dSgvSNp7tDTD5wG8ugd8MKaoFbSBHHeDKk2tISo78ueglDeducecBOPiYOBLRUclRztY2jyqXrUovZrlfFOhOmCnz4Q6vl/LKu2wYDZI9h9aOxcCa50LVZ26AcrXQ+7grWQ3LHCwlqxCbXWA0e94SCnulckGg4rQXWs4T74b2oAC+nDtSENgBqT7c7uxxWpts2RhU5LF2XBxr5VL9snrB+kHiYpCSsBM64OryD6+IP6IlnhD15EKipYvGwOif17dkW7OrqFh7VZLoMNmpd+H3EKF5GCjdut+r3Ygeo/xeOYpBqSeS1wO9b9kr9/c2dXlhc4PNiLXnk2c4pisap/fPdjrh4lapNz3zLshliEZwPAZdg+uLkgcmKcrvJXWcp25ITZezmylJc9sj2tAZcftR+XK/cWsllQE/o60ccCI9jbHS3oBm0NS0uXUA6GtUlP2HqzQRtS2arPjrj22D5Uavrlsejy5vdUdOBlFZg1VdVeQMkAqEvDKxNqrdZ+fO2Mpbcd/EZi+KAvOgkZ2UX5KVfiU38kCXP7389VZFiyL1vGiz8uDbv5150Dz3DFlgTsPSMc++9QGowg088eYvS5nw1uzQJV+cBbg0p/nEbeo3/qUL7TopP1zvWXp/3bBdsqeolojBmZDWGsytVqrKaf39cNbDayHb35u0+FIbiYsBgAbBAro1WlLXqJRZkph18dCwNyH5HMo9bTySIbG1BemG2bRjaih1gsDeko+6PU8HBARYD4CnIS4wvCrEjCq+Df3EfzBv/i2fe3ZZQA5sxqsMRkyQ4JgPucaNs/b4qEOg5FQBaKpYzEu730WAklGCzozuvXKmYVBt09rJ503SagbgEJaNL2v59OpkjwA1l4psYP2Nl8AXFqzmp/u1MYkOHezXcrOSXINuXm4kJtz0EJFyCq6pUNIeyDdAcYt5yHgdfAViMuTk2vp10BRB8FqDPcOXse10JwzOGvIguzgWX28Jzt6CcY3EFio2vXIOmNSncjQcpThtGusZJhNqzdUzDpn+bZ6YoTCcIWaXomJKao5pbdiVfHuNiKlsLHxVIqS2tZcS97LReZrsTFp9VJRkZgBrf7nr25leyU92s6s06ja837DPrxy6zq+e4ggvb6bJbP5Qjz/djg1JRZV6taq+WaCCmlwdWN1cv9qMBrbj8YCnU6stmqi3EYqcZ6buQ36PUXwvL0bW7tNNVRRxBVyG+J+uE8gqIwmib18M7QXNz2riPRUsgVpBHHkkTywGoOeD7Drdt1cGjURGYSKdpILj0ncvVjMw8yPa+adGjZdzHvlg0oLUV6ZZM2xAaxZ5+JCjikYjvMCMijRrzYiXFBMvpk8d64BrFoz6mtM0e7RnvVKPO7Qhm3q/kMSIW/VkFqOV6as5ALbm3Uk7SoVrWlFFVi6wKb/Tklnpxbur/Kzc0CVB7pTYJcFjOz7HgPuU4CXB59zVdi5ivLc9c7iURHw5cH1JNidu6jHAO4YYOVbnemXUHTDFCF09u+88mAxWiv1ezGf2ujujXbyskgS8WJq+9mDvfzb/9OGowexBalAWMDYVcoSrOTtL5ABBqaEw2tkBYAGpsYeiooom7Yl7S3aPnHUslYN4IC27nRzZhiazywQrzo9HqYn+imG5RwzLE7aMe+9d2N//oe/a130a+h+ZErpV0KGxkG6gI+mnkP94yUGInWuhbenQr5dcE7hN9KHWvosKuMDye4s6mnCeTBe5vUVzpkZnIeTqm4KVaRuoKDNS6toLezSh9HPdX0kzDaxONXWBdAbqipUjdAGUi4eMztPXYdGrn9DSAmeoFoQ9HkubtdOWkxIjrnimXWwUfEgpZ0LYSUAF21FTw8PImB1KgNQ0cYNou93KQbvsupUlQU2a+qBmc7x/Bz9+uo6Af5UY5CXwvsKPsOcj/+W1CDE1xCqyj0nU+zN1hCYI5BHqwZLkzQM4mp+9WZkB4wA9oCQyfD5ql21j68QWb97f64V/pFYdNFGffswsdkc30mCbJGpoAudW+/ymTXIrqvu1eZzuzhsvxqyLVuLCVnWPcscjow5zMrvhiQNVCRZYLYIMNASBWRm85kisZgxYubMHJlNELKJC4yiFZrsYmxCV7lfPabI3V/Q0dFtEQt4u7Nev/coXdA1RD5Rw9/W2ZZU9uokUMWSEYkJAdrPdsdNHaZj3Yea91nJ+oPh+vKwAAAgAElEQVSOQnybnb6hPOUY5MbSRn7QVI6iqkupUiqq4qjyeOywG3SSmIZ0EuDzbGHsnbcHUxhw2HirE6DUBZ7t9CENZLGg2/NN45fDYM9VLKc6ZkUVUtHaegwMiqrAY1VSfm1O7/djAJr9zPR3z1WE2fc6Xuy8u2Ln3u9YlfslgsoxdC76coo+9BgaHz2AXI+56KJnL3D2AkrQDFuRecByadOHO1utElmGdbo9zevuP/lbu/38lQS+85VreyajkbtTUOrBHlst1b6QbIF0abHMWAxgGvIQU/EdrNaMrBVVRatWtpiy1VjwN/L6oyVCK5BWKbtLqpXpfGErGJ0Hgl1xk0DecJDLw7/+0Z/Y1y5IhvbYUZ9JOSCVSiEvi7YgrUY5gXjFA/26QpUYHGd0g4QvyK22DlqYfUPgP6N68baNp0WwsCgENE06D3T9dALlbMR0tgUF35mxACa6KkgaWuSxzMJ+ikqPhR5CQbOp64MAOI0gwuHESS/eHtyhW6T91XB5gNLbA6OW905nhuUGwOg7f14nuovYKm7p5feL7+Tdh9NdWVKHFIXBqvXq5+2UTNfZOQnDr5zID4/v59ZpqghDC9n97GC7OqBLNB80d/6Z6bE4OPF6ugB8t1S8tBvnS6QHCxvPZmof3k/nCr998zCW/6oA9HAQQaXbMvvWs45atqmNG2CN36TibqjsHqZ2P5rK4BgA4HpPZxPr97sWNwnJLdlg0Pc2ISGmrZry4mYrmI5Nm8zGArub60uB0GiUiBQSt0kan9t6uXP2Lc/FemOfvX4t55XLiwtFCC3mRGNt1ELl3qWF6XZpPD84pHhFDyiSVcd3XUfYjaF6HGlz6anfFRGjCBKmEqZtyj/4ZdLgQCzfjttiYWIZh6aSrMrJeGhx1JZrTztqa5MVDfravKg6223ExqxGHW0e271LK9WatlnM9R31rp7Jck0bJdLXNytr0RI94GzEsTlnIPUX9QrP5UTvFmUnlH2x26Xlu1CecK4yOlXNFK3Bx9bVY+toEXhl/y4FnuxnHXuvfPGR7/IVvW/2eM9VY3kAP1Up8rNUavD/K9g9pWV5qko89rP8F5O/OKqUNiyaVc1LVrOJTR9ubVsuS6s1/+yn9vKXfyvH89FobHVEpMnchg93qniAj+USZ/qtKN0wJvn/PLgj+Vvi78fO1vVNLALQo5mH4FJ/oH1HevMa1xBPSmCBQyOEgJxhPY4Z6NPZgbIA4JRBW2VbKtkf/f7v2A+/8y2PnpEHpi/k8v3AISWQR9KdoW4meWBicyQz+0cqvNo2YZanBQfCB04jAIdCYR0w+B8PsruIUHV4S1DpPJp7eaXjOkHmTYCnEwI0F5QvpydIy7BZrLilW4Qh29jvDP/CCBsnkQqY2UEWYjFkPvYOgCGvULFRkbGTFiFp55FJmrH4muHXhgpYAa9OfJEJdEhl13uKROKVINU+wEfr1tPPEdF7mK3r7d1FRSkagb3jwOkMXwAtWGi60XUwyE7Zm6lNWOqTme7eXSfKnNA3LC4/QLuFsJ8qfyWTg9F0Zguicogtqkd2N05sPPNqCI3n1aBtg3bVPho0rC73Fp/9NRBk46ICKWRvttyV7c3DTDRVWo7o06ZJYu0oFqkEMhDEF64D92iH0NP93sbJWu4it7f3+v0rks0bDXsYzWy12isfb7dd2Ga1tW4PsDvoGbp7GMmBJCZHjjSHoCtkY8MfgRel6Z45OMbmGJ2785DAmJakTJfdB5VwVkhcPL9UV8gsXNXilT0t23Y3llwI4wWeQTLpov6FjMCn93f6HteKs6rb4PpGM2C1VImQElN3Z+2LZ9bu3egz4ssXMnRezacaU+CbyS2AOH/JnL7u8VB0E9J7ivs21ej5/C7reOQynTyB5VwLL7tpz/93EaidAqlj75Vuds/pAvMAdKyFmQXC7Fpc1IXLg2a2Gv0qgJ/HhnxVm73ORVVh9udfamPmT+JYRfdVdwhFgJb9kp6C+EXHooWJuUC5bMnoXl54DbRZh4396j//r/YwGSu09O3r1xZ1+/LFJIWcBZU0ZOJjeMjYFcBC5OEZjV0Mjb7ooh+LbRnzEJTYza9tu1jJOkkaHVqeojFjFUWlyM3PorURqwy5grK8IH+IOYolFLKGjf3Gb3zN/sOP/9BQRPG0PLIyAyFC5styJnbSig/LWZA3zjZ1aZ1mSequBP9QHQN+ipIpYC2Gqa5ECo8MVoDe36Lq0oK0qpHMwEXjO1iPQcrAzhh/zlRnxvfFe2DPhtZNgE7FVEIM7qLjJhowze1qXhm7WE7vL8Nm/b27YVKVAFIeqkrIKizOcCDK0APsdsrQY/F1X04//zQdIU2D0KtEmw2zOoEftPzgQqPvgQ2IC8L9gQAwZYIWFtwQ5pqxN1IlG0Jp052kyCxcSEyjYfVBSHkEdP8ctIqAjIPdwh7GEJ4SUfHZIE2We3t9P7NKo26jydS+8cGVDSKzm05VFZTSt0uYIbPFgUrfFdtUWXiTpaQggClsRkTr7bgjej8G/q24Zc1GS64ghL/uq1VJTKL+wG7vcLV5sGc3fX0fZDrSpmxFkW3WC/l215qxDJzHw6EkE3Vsvco1EcLwpeQcYqzJ8CRlY6BrsNJn8gd7M+5FgIXrh0Bds3GquzYpDmjanMRDPh6/C1kp3UBQ4SH+Zr5H1l/cGaj9iAvL7P6tNmO0WQliHty8kN6wHDGnJOcS4trYKvWGXb34lmb29WbL4t6lvo/5dKLniPOQOB/rN9jVnb7PsTGWR56gxAzX4nrH4Qw18wha5RfjU1Vc9ndTcMhXLEWLe/ajs5XWsers2Lp7rlV4CpCLsKHo84uOLz2noqox/77pez7luup3snl2efRNwagI0fNfVH4nc64cPwV+RRcyj+iPX5Io72slgCeTkWjP9Ti25mps/+//8b9ZLe7b5PaVTZKJ7ddbgZ129fuNJYhwA32d7DF69lsYZe1ITu8XMdWJ+0jSNiSyht0hbSnlt23wPwRsmQ8x64MF5u0+2j0iyazXSqJGk8czAgGBkR6OI5c3A/vv/82f2YtO7AGzaZ8fsAqSCMT1Oteg58OxpCQWYbAOS02kZV/luWvvwnBdPO46lZLIMRwDbDdf2NlB04JxYosALOjw0tlTujsUoAZRvxxbNEI8aFdN5SQne4CBRY3Z3H5r9aqLiOV5qtmkz+U0A6VKwwQ7AKCcLTSrlM5A/0C6oYoTUQVHGQpECCgBpKC6cz5p7I7aS0HvJmKPWtw1VXl7jLJ5qwCCzr6kJeUaOlIHeDO11ZifaQ7nHo8pMUpMS2a+Yqm+0zo6Gcjpwmk1wEaDa8epcA+stlv3x1TywcjGOL/Ih3pnq33J/uHVg6zo7qZTe/8qtq9dxTZo14yQA7l9tKDNe84e7ExthMrIASYyXAbsSIDHkox5aT9uSnYAzb/TbttkPJMRMyJvEtNrrdjuH6aq1j54fqmj59IAdkoSUDAv3qwtEZ4Qn1O1MQag3cfzQG8Epmtpv1Zrn1Y598ZmNZMMgXsPUTiaWboJHBfXqh1Hur5UYVR1kH2YdzMrZINDhchcm/Yt/0YnyJaI71lgWa2JcIIPKgkmRPQsplN1ETpXNxZdfiDWsO02EqHTMWhEF9bqX2lTQyu12b20cr2p8QfdBLX3a3X9G69M7htn2G7UnsWdxeenesIe2ZrHQOQYGOQB6ymAdOq9jlWQ+RZgFiiy63lRwZH/vHyldw5kT71n0flmwfxclzCPA6ew4kvnfE56cKrSKwLH/IUs2iEc26Hkb5z8jiZ7EdP/9rkLyccbOZ8DOFCvhz/7a/vk7Vt778UL++T//t9tV6na8LPPLFlM1OqinUkuHWQQzdOgaUd1G2BPxJaY9p0G0K5fZiGQwS+BnMEiiupOrb8gqEZDRTuPBxTZgdIH7GD3o7miRhiyY5/EfIZFoRbX7Md//Hv2e9/8yIXsLBahyhHI4J+pxOnwtUljR3Xl/TgPt/HKj+otTQXn79Kb5l0Lw8HOvTid/s9naMcdFmkedC30ITPwcbNDhRiMczkf5ma0SZWWING5+qki8bDIUJmV9xtVJVwLAIPr68x/N8BWrFOINgq6Cj++4HUq4EWQzNHhjEOCuLSIgTETwEbkolBJeaitpxF4Rl8AcI5HejyPanmcr6ktnJJ43EKMnbzE/OFYRfIJ0UePzNQwD9UEMCW4ZOZ9AkVmbVvIGVUBUJqLSFdhMpva7f1IVZE2XqWy/fz1UIs4XqzX3br9xosLG3QqVi87wLpB+VJVD5o2XcNS2WZLCFdBxlGr2pwcumrFrjqRKmGYjJ1eV+3TOtV21LDpJJHsY5IsBZYvbq7UckSGQ8XDH78HyhJ0A0SEGGOk8PAwtuVmZTGG0YeDR2ytN5qvcc+zkdksp9JHcm0Qn/NdA3bIKwAw2qRcIyQAtA0xpMYX1+/H0HI/HLytGea5yAM4Jlq12AnWGrGq02R4G8hSmApsrNnuW+/yhdU7A22CNwssxpZi3fYQlivZwCU83YsbsyoyBKfqch/jHsO1lgG7lhYszXBzglzFc/Xlyu6fogp6CqDlq7ZUbH0M8LK/X1T9FK3D+c/IFjzHgCX9+2OgeGxdP3bORcedP9b8a4s2HXns+oLOLg9UeXDJH8SpXnAWwc99kdkTObZTOn4yzo7i8yZ3b2TS/KzTsp/+P39tVWjKo9f26X/5G9v/f6y955Mk6XXud8qbLNdmZndm/WJxsSQ86ABcEKR0SfHySqFQ6Iv+WH1jUBGKuBESZQiSAIH1OzvtymdmecXvOW/25CayqntJ9cZG93RXZaV9j3tMtWE3X30htQQyM9qXBLJWo2H9flsuy7Wqo/poSVIlyYInoAWpxMjCQTpqARSnyn3q1MZkXiMPOTc6pSW628MZ2tvVmHmMRyy0NtEFZBsUJh9+51v2Nz/9sQGBYZbkj5KctMJ8zgObuxy4/JgsgRSBnV6QR3t5JefgDYc8B9UVwCJSs+D3DukWXS1QD9yl3PuiBFlx4cK8SJ9BIA6+b1Q2zFBQrOE8oeNJlRF0N9wXDfkubFvI3pnf0AoK6i9ZiGZf2a4QbaES0uegYyikrXMfXfrJRQY8sPmxZZWW5nQyrHXyPXMyXwA8UGgRJRlgxhcSFbU+AzcvQ6lqDikenTtPaOEOJHMFAM04Pbl4pergoCLdn5mCTfC2U0vPKqIcaB4cpNew+AFYggci7V6qIzQxb2bMj/d21q3am0/69uQcfztHPWb0hqYk9ExweRgi8ZpZI1VsVcEhWcZavM/6HfH1upiidtqWxrG6H1F/YAsAGpWGOKPXt3MhLqnCIcPjaC4OKV2C3V5qJiA4OV2cn7u7OwUAPBwBrYBKJoD3o0jgLgmqb9buklFDRMArNHqi0Biytm8UdZRkdXp9XZcVyGg0NlFP4d4MICrdw3Ara/DtfObLOeOY6p1Iz+98OlZQlSNFtWVR1Lfe5VNHnSYLGbQCIKsiUtAZWad/rue23Y6sM7hQW5xjUwLBNdvurTccipOocUB4/jxgcG98HZDyTRbtUwHjoarmMVVMdm+WVXbF35Wt0WXFTfa7fMDM9uXY2l3cdvF1jwnQp87rQ3Gi7FzeozFPHWTZjhU3VpbdlH1g/iQdK7WLmUJ+38pPLj0xDFqXdvXF72w9/txWtY5dDM/s5Uf/ZF988lsbA1VOCXROYEVtot1pu6OzufcbyicM3T2bRIwYS50APfc0XpWcfPS2e6HA1tJd9AUZDcB0BWKS1tfW4vRgvW7DriZLD18I/cYbQwGf17cazAVH9j/9t39pl52qe30Fbh2RmLmiKjw0/ZSJBFWQAGLhQRQ/LVQXft581qTXCuHoVYpI6hIxdqh2ht+UnRBVHgLLaJ1hlSLEqBNqmaMp/GYtxqAqwoxnhwmmMiKfTbkcGXy0mh3WW6tskWOiqnNOk4uX7N3uKPON0wySc85n1jX7IpNmged3qlbZrj7AW8GZoWZ+3kawcySgkDSeAMFekLg3NAdfoGTDg3hxqOokWQZYKbRvvf3oIKGs/atrEEyGHdTjYBjOKbw75k58mAfKzDHeAyKVfoquJFxQnBCS1MazqTQx7+ZLoXOptmgZIv9Fa/M8qtuz88heu+xzNQQCyvhpEMc533IR2JrNk40I2syjAKQAx9/u1tbvNOV91+o0LYJfl6baDvc0FlHbKohL1FzWqgQ1l7KqLeagIru2w95qmdhw1JegN+cVLVlcyjmvJDF0I3AxoEWL0SvPA6Ak9Gk5D1AduGDSMN1ubNDrK6GStF7UdeI4ZHiQwYhFbzeiYpCUcd3gDD55cnn/3LENaAmgnlE7YdsyXcXGitlas26reKMAGvXPrX1xabObG+tCNu9GNrn63JrtvrWikeaStPI7g0vJ0rl4wE6BlsSAtiX7llmH3fNcAw+X216yYkHV6TEB79/ymizAHAs0x4LKsXX2WBVaVjk9VISU7VNWIOWP9VhsOHXu8tvOn4N8QfZNzr22kc3sigGm7CSeCl7FnThV2Z06scUbonigxYzC/+5SVfQak6tP7B//4b/as+98zzqbtd28+Mg+/dd/sZvpxGcB1Zoci1mEBevGJmYDT2ynGQTos16vr2E/x6DZRVAIYQiPHh8LCgui7IUOzOrQLVzbeJpoZoeWJi0PlOkhoONcTss0RTJq49mh5IrayCs17T/97Kf2B29cWgrQhqoi0DG88qkoOLBIY2rpgYxWZHCVzrhzYd5km5X2SZY3gbydXTdVgA7hDIs9QRp4OOAMpNKoZn1GmLVr3FooNEszpCjkYJG+CSzOZ9O8ULMup4JISgwI+m4r1Zh6u6UZGtWF5nWhN5uBYAhGVFgqnGTwGvhv7JvUTnwex7Fk7g+uguJqJlxbMnvZ9rCdYPvkQc0V9KlYMwk11WdUZHyXo0GwLcpx5jTvE5DFP1ugnQCI4jOYKfJvmaDqXtkKOOJBFQHunXhbyXplCEIDUkLUAJ4dDuWTRSJR5mbHxZzv5rHFG7OzqGnvPuna+QBwiLfTAdxwT/IBnFvAHCRNy2Rt/X5frXEAQFAt6EKgoYkoOTOzbp8AgTMFwBEqcIrXtk2mc1XkqsR5FjYm0AaV8fDsiegKw0Fkkzmt/6pd37hLOWjQdrurZ05yd8xmm21RBNjFLIEYdNs+Agh2T73eUAkMSFGSxk6H9mBDABT8/3iGaItyLjiXiGYPegPrdjq6xmqdgybGULjeEg0BCTQSrnWcWivq2XIxNRwMut2RRWdUcC740BEoZWN73Bw6kYN8SQbaA4twYkeLk2sGcrThWqRUwZrhSoidwOarj68LLrzwKgg+HMqOBZpj7zy14BeDST7I5NfeYqFQVt0V19T8fn7TfS5uKx9XygLhqbNWtvYX9+ebVIilwS6/A2WB6ZucgOKJfyhg5k9W8WIXMwnPuD0jY27AIHv6yW/tt5/8zi5ef93q+7XNXnxin/76V8FnjcEbcHO3XxEhOmhXovDQiVpCUFJ1QJBWYFF88PYiGbPal4L2uxs3GfpqTZspq/pY3N3KZDyP5fZMJn41ngmFmax4mJx/1tLsams/+MH37Gff/Q96KBkfyCsu8OO0cAbEHzXaPUGaNk+ojrLKA+DGNgUZWbXuYKh5iAerYCEkZWQQDnWJL7MQO8rMdTa1bXAv6CbyNx5sghBPOdVYkE8ioKNO0QjJgHP7WPSY//lHEASCKIXADOIxBnscDy6uR4kRrs89qQjV59SCLXHrEFxFNqerRiBVm9L5lVTnXt25fJqDSlykWXqngazMfsArROyX6lB0CiE9vGpXZQpAJkxAX81CfN7El0xqwvW5P9+8G/BSpS5wjt4XXp/RE0CpQtBmFsa9tlwmNotju5suLF6t7GY2t9XuYM8uR3Y1idX2bNUO9p23LuQ43mhwMle2XzM74g6g/Up7sSXAy3SOg/sIJr/uZ3jRqLQMoo51WuhoNqyFTNhhJ2WfqNOyCknToWk3t2PNpqS8QyuPuLrb2WS6lFoLKFB86pbJUvfBZ198ZSsUWoZ9a7WoDFc6bzx31XpDvnTMabkPmXuD/qToJTjzvMGr5BwT7MgcCHZcWtClBDER8AGuIBvWbOo9PG9UmvxOgBHum4pZD0QqepzdvleC60QWUjjE8rR2+2hmnqE5pmsuQEw3EvDLaLHD78SXLxpYu9u3ZhueHhqdqZClXHeCcMi9gt3PKxRm1iXIjxBOVTqn1r1T1VbZ+4pr8qkK51Tgeqhi+ibrfFnQyu9XPiiVBayyY/gmx1mWGBSD6++hMbPM5VhFVTz5xy7wY16XP5jizpadvFdzkgwYkIEAnB+FduD4o1/b53cv7fVnb1tttbDP/vG/2ssXX9p6m1gSg6T0Nk+makHqOTobaPANdI41Fs811D9AsaH5d9hsxcGh1cl+AkwBjEJ7yjWUXVfShZt9sQWMMofPRAuvWrEXVzNVAugi8oC02w2ZvfLe0dnI/urnP7Uhzs57tPB98c7mUspCxbtDfsLlqrL/db38qgo8k6D8X2uJVO9cvaD2H0SkRUeQfZJ/ttZrKsCw0GcqIgqQhHhVWL7g1wRq2StoQSlQcUS7L1MNgdtEQJJvGNUv8QvOYFX0A21L5GsqHpdD4wvyb8YT9GDuiw2zGjVdJTjt/G/N7kRf8AVMupgBZcnCqAolAFPE16M6FlIRGD/tUTh3BENHs8KLE75G/ncu08a8VVVupeH7oQPNoOheTfLvLGBznl1Pkffwc9g3WuPw0Xboqm5std3bEl3MZWw3qJFwD2GLNF7aaNAVmnAax3bWadj7b5zLIaCD7U0687ZytWG7bSqUJShJ5Otuxgu7GI0UDJBugxZwMxnbMOraIGoIfk/LjnbmHCPi6sFaHSJC265eTu3QwMi0JcpIEi9V1eB8Lkm07d5G5xe2nI/V3v7k089kF9RquFs61Y+cO7gfWy1L48SqexIVT6DQz2QWqCRE1xAPQ6rApipMVWhtVFZor3Z1X5G4cq0E1AqKRlwTcTSDkwWAGXQ3dU9VXROTAEX7kdfRfanU24aQwejpc7XVqSAp+uG+Jos78WTb/Qur1bsuFhH15H9H2rVKXTu304kEBlLrPFBdxEEN8/dsMT3Vxcq/Jp/IPzbpL76nGBSOVXEPBapjgShb/4vrb1kw4jOKa3LxeItr/KlK7lR1eup48rHq1Ou+pqBStmMPXcjizj8UwYs3yEMHn7/YxQvvGb5rOKqiWCf25T/9H/ZyvrB3v/UtW3z2sX3+u3+2m5uXBrUAd+N5HEtaCc4cswpQZdjGsPAKOk+22GopQxXYgYAGTypA8xG/jeWknDlXszAzvcdKx9F+6Wolp2Z8upp1J8P+5vMbq7fbVtm5WDSRAHV7guLqYPbLP/tT+/CNpyKkK/CEak43VFCZ0M9UPUgrUSUFj7As4BFgkEkSpFvuzI5MdCknHngXihayLKAwHaXiwszZnCq7eZj3ORzf/eB4DX+jJSmeXFYpyg1mb3sWhsPWKuuVBwkEnpvuDK0rtHfjVio4eHQ65wrGmfA07U2O1/tFcL1cJNsrXSoGACZqPwJ517lZa5Fz2oXbGG2CfJhElFkoccqWYr6jPb0y88/MKsJMv9D5ex7Y5IjAEE0ABdRHNq60QkgNgJqsamZ/VWVqfulJmCx+RCiHY7cW+ANdTOx9UFGhbZmQSKm9ubZ3337Nvrpb2GWvY+8/6xltQEaduzWKH67ksdv5nJS5Jp5015PYRlFXgBHa8wSj69sbtTH7XYjcJtpCq8U8D9L+xuotULlNu7pbQs5QMIh6fZtOJs7rY99RBmJ+eHFuk7s72+/rNp0RdGmt7/R52P+QyECepzqispKqEOLP9YYI5dgMuW6Nt6Vd9xV3EBdiRrSBWZxcPGq0/73aJjF0kCSi1w19HpV91oL3bVA5Nqze6aqVul2lfjuLp9e0BkLSza61BheaB0N/2YIYbdZtcftCYtrRxRuq8EkSov7Q6iQR6OxuVtZFeUVALQ+8/uVHU6w6HruOPeZ1ZQXEsQW9bHE/VSkeW6+L6+xDwTIfmLL3lq39x4Jx/hiLn1U81rLPyoLyqYowv1/aZhnP7tSBlF2s/EEe24myoPlNon7xoJwH5jBxEbIPG1t8+al9+ptf2bYd2dNR38Yvv7Dx7bXdvPhcrRgeNhYrZJNYlNW+C0hDBYNQbfhM4BXggMVeSLpk5S03VBuoCIL/guYh0oek0tuLU4dUUpxu1FJ8bdS333z+UvyzrqooqsOVddtNEVmXq439wXc/tL/84R9KJcQhJE7q0WJKNhkCOrMbZljsY766E3oRvUIQiZBf9TmO3NP1pAWH+4D4WVmm6ses+ikzvAyGuNp2NjtkAck89AJJHXSjFnhanpKqqpnhDM5CGc99WUDzE4cIINuSWXILJRYOCPaq7oK+qVqjCsBcmkAPyAJ+cGSnrSZpJ7ViWfip0p3ULxrEYW+rACFXpZskajmzULLoAl/PH5eLD/vClUmvObClruuSJVMKqsxm4XPCywsAICo6R3+6wwTBneDK7CmrUKHCAFJZrHxuu4hTu1ssNAeb4mW3hCRfVZV3eU5LzmemP3z33LqIaYunhhQdM1v0GtdWkdFp3SaLtS3SvbWqVesPBvobrgG346mEoZGsxOeO/e91us5JTGMF8VY3spvJXLzSdMusmnlXIkAM55dKFMTm+Vlks+lSM+3xZKzuBjQDr+xAHG/lftDv9W21YZyQWu2wVbLHuSEYqrUpCL972/E7ISoxoiWxlMD33kEvUB6gKqCrinKJri/8OigC3F4ObsL+h8AFB67Z63tXWgpFa3Uq1inO6wS7pnX6F1btDKzV7nkrvNmydDGx+c2XdvHsPWsNzq3ZaCuQdnpDV0RKY2tHPW/Nq3XqILTMBcHXI++HfNMq7TEB79hrjq2ZxTU4//5jweQ+QQuLRP51jw12xfc8tN/H/v5Q5Vb2voc6g8WYUyGA/eAAACAASURBVNrGLIvUWRB7zIV6lT2HxTqnpVPMiI79Ox/5PRN/dVNlGnV+o7lJ6jpZ2Oz2yqa3VwoVVE3Jcmq7NLFPfvMrG09uVDHQguFvLJySGROXDVkj5mwIDrtiP4hEWbOs1yICs01XCTlYg0VO45+dWiYEUNpVBDcyeMaAZ4Ou0J1Xk8Q+ePeJXV1PZBME+lMLf3BuYBEBwHB2cWl/+8tf2nkH/hSAEbc9dYEUV5xwjzvnqqld6D2VV5VP3p4myGllmaj4aJhsEvCCmeoBCLWXKA7qkJRYmNFl5G4Qn03QcY46dWkvwqiTrWvVpjJjgi8QekAgBHMgHcI0igaBRhpmp07tUOCWa3pwc1dgrMnexjN3v9bCvPD73UqLiiPmgjmtKmnXvZSGJ2hBXAO0MLmLOUjSTboSsIcFuo2EGQRlzqMT6Vz6CUFqfd5OItt+f/mcM5uRZpU91yGrCPPPSUZxoK3mqFBauTslRSzQ6LJKoSSObTxf2ni2tBmu5dJiBUBTt3mysm+//dRW+4P9+L0nIua3Oy1V8yzAdAhYzAGVAIK6nSVWqWBEurL+wGXtSADuxmNrNxrWbcGTQ8UGTcqmYP3rJWCTunX7kU1mM1usDrbe07J3dCaOEqLNkMS0etbu1G2b7m08ndt4fGttiXuzXRdMILDTDSFxQ2fTeTkklB7EOAfDXmTzxULBjHMKIpTrAyIzEoHb7wOJMOA+IsuqmoJVVmGzXd5HxwCJMWx9QGGShokmQGLE5wEwoeoHMJMkqv5Ictqj59bCrRz5sMGFpbtUSO1OrW6j196Wuet6t5fyC/sIkR7eI12erwczD3JS+fEG9/1XWUV2avHPb7e4ZubXxbK/nSoeihXNsUDBZ2Qzx7IKKVvzX6Gefe0pxoLicee3lT/GY4E6X8kVY48S9bD2H6viioHyWOD8GkDlWHZQVrmVZQvsWH5ge+xGOHVTFA+s/AB9QZJKhhY6kG9rS5O5bSZju7m9scvXX7fbLz+yzXJmn/3rr+1ucuMGk42KNWrAnJmvOCeOZ4sAxhfyX1qoWTAx3mQOJD82b++wP3WsRUDXkcHjQr5CSWUlDh2ggUa7bj1AAZutfXI1s7een8tuhnZVG+3JELiAobPYaVGt1u0//eJn9p3Xn+rzdUOFykOw/aDakSHCqGrxu/Pr4HgLaV8GvUw0LqnyhGALUHlx1uQph28cyBuCiStdZNdYN7aCj8ue+SPtwZn92UM32HvLl5YTxGAWJxYsAiftPukKCsHIdYmFyoSmIP1SAADYEjFP1Jr2KqhUsf9BwFjAGw8qbJvv2WyA7xm/jmMl60fcWEEJl4kg3aaWLhJhG5Rc6nILYEEmweH4RckIgBZV8oAcBFLJApyLCWcIwCyAZfshJZbc/a79ymZTwNN3e6ntAF1nBkyFxyxsMp+rogOgMlkuJDIAqpIvmft2u/bB25f2dNCyfsu95CC6U12AVGQBRy0FrcnZLLZoeG4rhJJ7Hc2rsKOaz2b63LN+0zq4lCsRYYYWyQaLc0BrkO3cTleW4rTQhRSeqh3IhY/TtUSqm62aEV/vIMFzb6v1zv2IYs5BKkRUo7RLEYYm0Oy3KTeOghUiCOejgbYNmVtedm2fGXNtB4OB7Q84ntNyBVHrmq4SGDhUrIuhKpJ0W589+nx8p20zV03j1C4uMEJ22gvV4Gqx1HnhGoAu7Q9GNnz9PavRliQR2x6s3e/Z9PqFJAaZ4509ecPq3UEwiUVf0ykSarsG2kq2nskNg5RRCeVp6bCy4PBQACwGt2zBz4JMcY08VpGVLfqnAkdZkCyu/WXFSdk5OBYUH1MsFQud4nuOBbOyuJI/3kfx7PKR/NQGs53Kv+ZUeZo/kY+9MGq5kb3fE3l9cUKjkdbEejGz8fjOnj573dLba3vx6b/a1Ref2d34RsEN3hvyRtyvagXW3Z6DhZgFgsWa6o25FpkerU6QlZK4YgGWG/VeNAGqwu0afcyNVOxxoJaVDrY/lYoNWy376MXYzs4HdtHv2nyxVEtHRGW1VLcWr5yLhq3QBx98y/7ih993WgFztBDs2JY4cpmhqqodn0dlnDr3qHMIvThjEnQOjtlUGKi90Erq4CfnqDgnyLqLuKTDAiFdQbHiwYDKrIL2pUSfvVrZb3zW5WLSByEDAZM0pWcJHB+4tkP2maNIUBpawGar88SiTgXnDg9C1ruMWatujbYbaHLMNdQ0JHHmvECOTfsUYJ6bAGRJVXk7eAV1DxZAkIfA/alU8XEbDSO3mWm6XieLlarGEFQhJ2ftNIF2wgyOECrXAYkGeHtVmX+Y4WaJglqb3tQK9yNQfwxud9oPkIY4latCWsJvo525NNgQi1D90WamdfpHf/CmPb0Y2FnTM29mhSQW3DskCwBeqFSv7rAI6lqbzjTAE2m8mi3mU1sul3bWj1QNdrpuqDoaDt214UAVhTZp1V6OlxanFetHPVsLVHSwqN22u8lcLgWtNu3Knc1mC4uXKyWLqjDXW8mK3dzcysGD+xHAClUkIwVHTVYUbPtRxx1A5sjzmRJBAhPnGxoDfQB+j7UOz4+EldUCRd4MaTR/PqnQMi1UAjvnJl4k2o/2oKdKjyBGIrtNV9YZDG25jK3TaNjg6dvWf+1taeeKwYHsWRrbAlrFAdRq06LRhTUiWsncz24pxPUGZFZsWbrjRUaFeSUd9/9n8Muvp2Vr8LFK6ViRka+Ssp9PFR7FIPPYtb8soB2rvo59flnAy1ezrxDTDycb2TX5vWBXVt0di9zZg14W7fMHXBbUyg6+7AI8ptLjxgNhuVlObHJDGxNyT2KVJLEXX34swdjJ+Ib+iht/Yu4ZYPzsh7ecHOHG4kaGDjqNzBUFCBZIr/rWak2yoKGIQRYax7Hmb2SuZLvxeuUcvGrVnox69vEXNxLj/dZbT20+mWmBxdcMLpN4YaFUW6+2Vu907G9+8TN7PiLbfXUG9eBXPeg6zY4ZpVcDTrL27wQZtfXEAcNUdq9FgsWSyoTqApAMLSgBZFiYgoOzsP2SIvO5hKopwDCrlR3S2NIEqTQP8OwD1QHbYPuq5p01oCoqs+thYQZpyUyN4w0GPF75hcNzY1jn3XkgCawAKkWhTpkrHu61Ncn6M2d2zaCkcMH2/FrcXN/Z1c3M9jUqkIoNosh6vbadDXsiJIvb2GxL2gzKAEkFsx4SDBY3t5xxYqFmdvf3B61JP8eqCIOai+gbodrkkDLbHwLdZr1XYCcAM++bL2MRyScL7peVjeNEQXO5JklxWkqr2bDnFwP7s++9Y4OWV3WrbSKJLII03De22aZtGCMyvZLoM3QW5xyabdJY1R2KJZ1m3Trdllro/W7LUGAReZp5YLNmV9PElkucDrpyrKB9jh0PFTP3EY9SkkCboHOSWA3fPKg5aLdWKnY7nommAIIRuTDpWOJS3nRPvG63KV87SejBUd1ubDjo674DAa1bh/MfZMKgNCi46X4BtOJzUIBOGW9Uz+F6I9NZRgC0XDGDdQ4ewJSOJUtk06Bd9JVwRb0zu3znD0S+3x54dhO3RJpOfV4HV7PR0PPR7Y+s3gKJXRc4rcXwUwjpr1MP/Hq/ovY8pmp5TADJV3LFIJevvoqvKwazss/6JvtYDETHKq5izMjHi7LO3LF9KG7/WDHE7/Pnvbz79/uz1KM8u6+VfzmS86mTVRalj0X0souWP7j8AeTL+uzi5/+uTLBmtrxjZndt0dmZxddf2WL8pU3Hdza/ubLx7UsN9SHBSrxY/maZsOtBKCymTcz1uKfJnpkLdIJHF9UYQZSO03Q80+Af9BlOx5rdCYW5sWUKGq0mesJbr4/s5dXUaq2WffjeUz1YtIJkh7P24EOWTCBKkq0tVmv745/8yH7+h9+Rd52rm3gLT61CzZdckFkBO9jteMvRqy49gPxdQR2x6pWQZSDxlvFKsz+I7M12yzptINsEDwfqAC7x+cnWNnFsqwWLMYAYdAdZ6Z1vlnnLBdJD0OT0z6YdKCsgKm+qQCobAXtoGbtPWSamKyNdVekZGMgJyPxdCD3NBL2FK8kocfkIft5CY1FU6zLd2GK2tPFyLaWM3qBnnZZbFBEUej0g/GgzdtWCo9UGAEKmsJq/wpVzsr1ANEHlRQhC6g6JP+9V0WfeeERD2lvMgNgHP/dOkSBQaH7I6w8kRhubzWc2mfuMjjZmnK5suVrbarOxGEsouWY4Ybrfbdovf/SevX05sIRW55ogQ2s8ssVyYYeKz+yu7hY6f+1m285HfTkDUEHh5gFysocvHiomtDEkt1UR71PKMjtAJG2bJQfZC8mRQk73zmWUepwMf/c2m3Gfu7kviQ37SOUo0A4E9qhj8WIutCnBGjpIp9GyZbzQfg77AFrcS4+ZGlVZhC8d3oxbQDXQCsw6La+8NTsGeSoZNJPcHNcCdRbd2jX875Yim8t4WHNg3NC7tl2tbHB+6Q7xEPGbzDm3Njh7as3OwLpnr1mjO7RkhV/f0hJoFTvcITB/9RY35xQFlk5/IPH4JiOJoKxQ1oEqFgOPqZbKWpHZmlhc+/JrbnFdzgfcxwSyxwSf/DGWFTJlBVHZZ5cFwWOfX3bMx16bjwf5ai9//kqv0zEFlXwwKgs8+Y3dl4kFI9ZTkbksKyk7YcUDPvpvMvB1Ylef/s5qzZp4ODe/+5V9+elvbD69lWYgBFkeBhZSoSrFAatpAWWR3VKRyUuO9olbzJBhssjxcIAABHlG24xWG0NsFjmya5TkWcAIcqg7kHk+e31om3RnzW7Tnj8ZWAwoYZm6O/oaBB/WJ77QxwnznKW98e679t//8ueyKHJfrVfzNLJhZi9aaLX/DukmgBMZ2A4BRJVpaM8JrbiitReL4wWpGVFfAuLrrz9TdizlDQq75VwtLjJhgu92iwuE9/SY8YmhwT+DGHV2LVTpBHkvOROoEoWUfhAJWeyHQBFhW/LWy4aPBPMgxUZQy5wAQJyyTelVBu3nTHSbBZCqGNAIwSJd7azRP7O33nvXLp8OrXYg20+cJiATUZ9dwZkEBOHaosxvW8EQln3ydilBQCWcJNS8UhMUn7kjVUHg0ykgagaKg8ReACVphYrz57yytZKajSoiPOwWq610Kalwplg/kQhQpWyYNeLThzIHgI6u/cl3ntsPPnhqy/lULUOqWQSUcUs4VBs26kX24uW1bXYHIR/PR8Mgy7W2dcw1ZhZ8sKcjt81BUWedxnZ58cS1U7crcdxA0L68m2uextwaB4E1bW9Qj1RUrYbdTZZqnzI63m84bigeBHVvwdMGjBcLteKR7OLacs4xWCUwXZ6NFNi4l7PZZ08cVubkLpzO32jD0nVwT8K9Ah/P4R7QDw4IzPRQrCH4ZS13kjWr226/Fu0CigGblSt5tW7xYqrzEA2eyOmgUW9b9/w1gXy4B6Y3X9gmSWWv1G5F1hqOdP+T0NEGZb4c4Wju6uveTMmtcxxrHuRR7HY9JgAdW/fKgmjZulwWAIsB8liFmF+Hyyqy4u8eU7WVBZrHHmPZfhffWwyixyrO/LXSa4rB7tiGTx3AQwdXvGjZCX7ofQ+Vp/eLreZ43IpbS26vbD6+sV6/Y9PPf2uf//ZXNltMfA7AQs7KEgjKWXuQqoxFhkE7/X/uaxZaFgBJPCUOsQY9CFqMKpD5AJqVi9nUxrO5bXYuxcXiBuIS9BxzolEUWbpJ7GI0kFAuEHNWYJl8UsGgygKYYXOwWZxardmzv/2rP7f3Rjy4LBAe0DLDSFcVcWkrqllmOXoMA7CEx1Et1q3vM8GCeR3mm+ge4pe2XG0lL9WN+nZ5fmZtboStV31UtghcQwAmw3UPPO9R1sU5clFmdfoksOyBCz6Zgp7UV5yjSPuU38tpPABsaH9miFKyfI6dhZPzChBhb3AA0VRElJjWUtd99fBLU3VFK8zbtaDveufndvnsNbs4v7BuhKluHBYrV1FRnRsqYxZm5oAS95ZepgdlvoQuFc2D9q0TzdlnzodaziQNGVk8swmiEtTN5I7tsoASXQJytJv0kgDN53NL0q3EnqfxQhqTM9wPCCDopSaul8r1JmHh3P3428/sz3/4jiXLiaonqg5VVMkKnStVUCA7aQNzPi7OhwoetDndQRxtyY096TXEsUNCa7mc26A/UAsabzjmlfi7TZYecCWRFfU86Gbz4mrFpvPE1iR4shtaiyLCCVqCsOzyLLh3HPxBgDOoDyFEvUqWKK7asN9TRUkrMoldn5bATReBpIxgx/ZAelJt8joAKbL7EZcOqorflyQjdFVAdiLurFEpGpe9tu7VVncgPz3AWc3hmS1mMxHpGUucPX3X59WtyF0NmJFuVhZPxqqcmQnidUeblIcTO6ROm4rP98H5nq94n2XrWn79LBYEj6mqipVUWbV3rBDJv7fs54cC3mOC66nXnArsZdVgsQJ+TNAqJhrFyq4Y+PMJ+dFgVwxEZeXiQwdXPJhTF64Y0ctOzrFqUAcktf7UVtNbm7781Fbza7kgzMZ3slQREALdwDRRu0YtMuS0REaGZ4UPG4sfbc6txRDJt65DuNGDT8sK6kHFOv3IDmlqy+mdTWZL/Z7gpu1QMTRp8ySSVXrrtaGQd8CvmZXMlyvXugQ8snf5KMIX2T7ZJgorb7353P76Z39kI9BnglL4DDAjz4usLX6ctzczpRVRA7RQuYoLLTnamOv1TsP4eLGUqC9q8AdrCPpNcN+z+N6OJVIsWS3N7dz9u3ZwpCXCwFVoBxvMVQm0NQfuBL83AQcEiPEZhl97TxoyF3C4VVqwcIvAIUKLSs2avZ6CEi2pVnRhr7//nqqreLmw4fnINqvYkvlEYAOCJ6AFnKV7UdP65yOr1fYMqqQbSQKS8RMhFWvUgjCxCPj8iUBWVzu4WfXWsM8Mg0eZSPQO7HEbc7dkEtgmUDsIuBy/glrWPqYqDTNYKBQkUNxHy4SKH2WbjZRT5lRdycqWmsW5oDTJx4phEi05VeVm7zzt2//wHz+0ym5liyRxnmMNxKaTo/mMxZIAm6pNOei1lLzs16nsfKgTx+OFjXotOx8QWGoucm4H6/d74pG6fU3Lkn3FktSNiJsIMddxe6DTwfyyZtNZLGkwqBtC2daqms/N50sbDCPpfQJqIZGSP92GhK+pa7yDz1qt2WuXl6oCdxvn02UtZs4rwYvEh+cAGyA5HwQxcIAinBna4yQjVI8ARoD+cz+tVwT1xCKc2ZFBq1St1aadGVu1GakSZCZbbbTVwmzW+9bE5aHdsThxh4h0MbN2M1Ly1NG9GExo9yvr4JLQG/rdGToCSj8LXax8AMon82U/5yuOYwGzbOF/qDg41Rl7TOA9tv3HBKXH7Fu2neJri8datq2Htp9PJI5tX8Hu2E6UnaDi744FvGM7/E0D3rFs6JVMTUD07baWYDAZz23+1ac2ufrElvHcFpM7eVRpUSLjC/wnFhnaON5eY9GmlektSbAm+I+xYNHOStY76w7PpG9Ihsq8B7uQ2xef2rbWVuU0m2EzEtQiKnCVdnZ5PrDn5z27G88kyNvptGw8Zc7is8I0WVqauHoEyvGo2BOF14eG/eUvfmY/ePMiKJe44CznVHBnEeG9dcnvJK8U/i31D7X/AIXQfqNi2tgqSTSrBJqOgCDSSLRQqRB4zyrZ2RivMqpLHBmCZmK9BlruIDUKnAxwdqDdtV5MNZtET1ALIDNEceeEOhdni3NIRt7p9HT+mZcBQGBWyFE0qsFNvYYgb8+aUU+E31qnbk2uxya1eH6nBZnAZ42ODDabTVT6t7ZNZhIWAFhQBaIvc9OqVdveqmxr5kTMAlRCtUsCwNEwl6pJFFzwciqLgHSV2wLBToGNOZxfS84j9k6q4jSfe+Vqzj2t9qYqVLd5knrKmllsKkASLuWTeeyBbr22RYKdDxw3N0xc0D0ImCOSiF6rZv/zL79ngw4aqyRrBFfWYVekSZkRp1WbzSc26DaFgDwbXag9OZ1ybSp2M1mIV/rGZV/3m8JpFU4pLVFHNgqM1OjIYNhVb/bW7kRqZTIfxDHg9nZum/VOKEbPpyriDWL8+vTyQoGKFjecQp4fZqkAfmgjU1zz84DqLuro3odCQRVJIsHPPBuAZahgAb/QcuYYaTlLZiyME/BElE3TFuFvp5Fw32tboiZ0RIRHC7RW3Wt0wf3Es07QbPcurH/+hkAotDk5oWmyUCJVr3fkpEBC027DL+zZfDmxqI2Op0mSLONkZq4aZRXWQ9XesfWyLKCcKiYe+tup1mZxTT22/v9eG7CEZlHc1mODEq/LXpvf14eO66Hzd6yi1bGcamM+JmCVXdxjpXhxR79JJnHshKioY1CeLrW4V9KZ3X78K7v76gu7G9+JeMzCj1Csu3E7qrITdbU7sntR+3Gvuds8SdTCUxZPRo8MYqNtrU5X5Op+fyj+0XYxsdvrl9bun9n09qXFMZqUzBRchqzbwQg2sotux67vJoZCL/++HU9UwcDNI/hQKYJ0Y76Qpu6M0OoN7Eff/7G9d9m15yMetuBfF1wQFPT434sSLbyZ+jp/c0SgL9i0Mmn3bKkeEuZnLBS4hlfUIuJncRUBD6QsoBuL45WqSRaiTjvS+RIRneM6O9eMA9VgzgvovH3MAu9SaQcWNxZ7FtdK1eJ4bp2uK1x0m3VBvBu0tJjDsJ0K3n+pDd/7wOrRmTUqG5vdfGnb9dLSycS2+5rVBP3e277qItoEr3U89estgi/XKHigtWiXwS0jmLmItgjpvEd2RU4mp8+Y+QLqwQsgGc3i9L/PIb1l6mR2kh/3CnSKgU9wAEjs70FNVE/ESGaJ8Oyo6lDfAaQzWcSip4hIDoBluxfPDlNVPh+gDTNSEMNULX/zJx/Yt56f2834Ti7kqn5Bz9ZxUlhbvNzZYjHTvVbfb2Va3GrgTnAj/77bKcalW3vn+bn2mxmlOgG2l+g5M2GeK6xsZgnXkFnyWpUzLf3buztV/km8sS10EyPgeYKlam+LjY8bsVKx0aXoRZHFyVzJhe6hDoHYJQZef+3SZc5SZqkV3esRDgotgCEELmak0CIAFfV0nkEMa/vIwKF+1O/pnlebFdFsOSLUbbOcB84mdBI0MKEPwMOtWL3VtXgxtqh7bv2nz63e7Frv/Lnt+fs6sburL+R+0BudqfUO6pVqbraY2nBwpnMJ0hd0Z6cbBRrSK/Wd/LqWrYf/1uqk2NF61SV5hQT9WmvuETy//Bp9KtDl4fynunIPBbRjFeaxWHFqe6f+dqr6LT3/BLvH7Pyxg8+if75iO5bdfNODKqvqfv9i+QNCQEOA+Po3/2Cf/fofzOpdq2HamCxtcfOl7Td4h2EjwoLpDzmtR24hOEiTGcLOZIk+54LzRSeLtRKrD7VIrGbDt96zZ2cj++p3/2I3t3cWDYZ2++IzkX1V5QRu0bDfURCG68QCl24h+aIkMVeLkc9kJgj/SiAYvu+rNkvgB13YD37yZ3YeNe29nglJSOV5bycikAfV6Nd5PvnKT67cQlLSfnPKgJwciEK0Rcm+WWAgd6ug3Nk2Znazsc2KdiBH67qS7owN4ZtqgNbm3uptnKIvXe+y2rQqaNZVYnuoGSApO3CrOra+eWn1HiCJbeA3gYZs2KFWs0YnyhgPdmgcZDSazBc2u/pc7SkW9tbgzGqVnW2TiaXpzLarpcudSSTYq/pQ6loT2DoSUWwbEEyVWZrzyviiclf9FWC4QndmhrSiHDhXkegpA194lALIeDtb5O6gIequ7ICB3LWdG4UFmEpWgCbURaSasrJZAp8rFThluVppbkvXmo5ButlLP5V2Gg4FJGcHJLw2W/urn7xj3/8Pb9hkMlU1zrwRx0P4nyRM8Ty2RbJQdU57+eJ8pCQIpCIzW0Awi9XO3n1+4eLRyHJhqAuMn8SlG+n44NJRjaZbTzw4JoAqqJ7I4X23s/ncW8FCy0I5uJ1IjacbtVXpAhq5vr62XneggPfy6gsbYZWF7N4WOo7ZG8+fqaJOaTEyLwvgKoGH1J2gkcLEsCJFGAJtRuh2EFeiik/ozTCnrzU71u0NLV3ObR1jl+TVYNXq8rUjmdpJJm0h/dro/HVr986se/7cah1EoacWj++s1enb8PyppavEmq22taO+C8bj1RcNAthlrkDYjRhJ+LPnudPvq4r8WyuUU52vsvXz1Lp8LBjk97lYRDymMi1bl/NB+Vg37lRVlo8jx97/0L4eq+ruK9e///u/VxszX7I+dKGKmcJjLvqx1+QPLH8xT5XH/C37e8a3YAazTxb28f/1v9t8fusL6n5nySK2ePrSkniMoInzzQg0G4xPa2ozzZaJWoiCi6foToJKa+r3g9FIgSVFEf7sdfvRz35qtfnMPvvkd5bgjdVs2Vef/07gBNoizDxkzSJrk72NELqFS7Va2bDb18KxjGcKtMt4o9YolYHQb/WapfuW/dEv/treePM1e+PJyNKvPrfaeqGHDHQc8zPNpOSE4BVdPptUG0/WNW5Js+egacXJ2khDR69HwuvYZ8Hrqe5AOK54wF3YeZt4e4qWUUuK8BBsO1ZnllM5WHf0xDUbz84V/EAOnr/1bUuvX1o8G1t7SBU4FU2C69XsRmr51gF7SI+yaSaUKxDzra1nE9vsmM3Urdk7V1t0nd4pa98kc72m2nRYPJk+FYgCfDCm5XsNEWyt0AE6akD6cVVAIg6giwfKLE9WrAx6l2zL3cq9Dck+a34X/AQzlZRwAhUEaeVK6FnAIwdc0PZM6ShszGbLhY0XM0til51bMOvdICsHJQPQE8AMRwOjGKLKlcC82duffvi6/eS7b+taUA1SWRBQuVdIBFZJbOPxVEjM9XJiI4jVmn3tbLUFUbuxZHuwYa9jLVwIoq7uY0yLqR676m4A3uC6RjZLtpas8KRz1RUCPEIIBNB46QayJGXgl6ZztGZBAvtos9ePRHegMnzy5KnNFrF1quwrCeVe6OjhcKiWc5ouZdsO8AAAIABJREFUXWmFkBQEDaAR8NxJwxXwUKMu7h/oTD3jqtIBQu3knu5OGk3vwoBI7Q1sdner+S12XXBCcTNQG1Napa4p22j3rH/5pnVGTyUbJzT1bGrN3kB2P9gkUWV3opGqQ+/8YEDs8mS71dpaEY4Lbk9U1q3KgsljAsdDhcbxjla5Juex7Z2qgsoC9kMV1bHglF/nHzq2/Ofm40/+fceCaDFmFeNLWTz7dwFUiieweHH5e6ZY/5gDP1b+lmU7v1fKk2kvp/byd7+2+eSF7ZAO4yY/VG05ubLl/FYPKosSxHBl7ASedGUzHDPhR4EAq+FS0FILai/5obYtJhOh2T744z+zd5+c28e//o10MOHPkZV+9C//qLkgqiuQaDtNmf2oBaa2Z62q4T0EZxbWxWIiEjq8JB54JMZoZ1Jd1boj+9lf/2d75/mbFt++sOV8bsOGWb9JheV9bvndBd84uQLcBzyXOcOvTMayqNwHt2+qPHdTCJqV2g5AjVdoynsZLojTBMk1FQvtOtVA+p9g3kAmjDao1C28rUZVW+0OrNntMbxRTBVnLZ3r52obBFzTdouZpahWIMxc79s+nVoyvbFkvbVaY2jVqG3NTkNtzH0aS2tTBO5GzTYVB94QnOnhAhcXEVg8QdCVrmXoQtp8EfCD00Lgy7E6Z8axVL/auXsncndGl6KO5nZ7CQeIvA4KlORBVbGT6AksshOFSwfYRKjNnVqYzrtcCaE4ixfiOMagLnEHx9cupeJGtICFHXcNqkgvU5+e9axRq9j7zwb2B+8+tW6rKeASAQhu3r7S0H2JFuX4+tqevXZh07sbOyMxAzyymIrPCE2G3ZeIwH4jSgMtaWbLGLvSxmaODP+t3x9YssUfDzJ2W8nVbDqzWr2lJHCMIALizSAqac8mbmAMWZ5nMYr6UjHasp/MwisVG3SwuVrqXukF9CXyX7iBU3HLoy5ryUu1B4AK+7jRfQ5ik3me2pmY/+INuExCuxJaREvcOnRsq3JON1svxppJgr5kxoeTAlUjM8gNPETsry7fss75UyUPNavZYnFn0fCJlGBWy6nkw6rNns8Eg5IKgZjOCKMHWqe0hNnH/GKcX79OVVwPFROnKqDHVlBln18MEGUV6UP7fSz45vf5oUB5KjA9Jmg9FCeOnb+vKagUD7S40w9VcPflYo6EXla5PTbwlVWc+d+9Aqn40DyZTWw5nVo8vbbxV7+1/Sqx+XRsq2Shhx0IOAN0sj4PdlubLjdqJ5G1punWoj5oLF/cWOvV0iTT63bt4rUn9vTyqd1eT0QgHz09s3h8a7cvX/pDbwcN/tvNikR8WQx7fRTVa0KsQbAlu5xNJwqWIk+D9twexNkiwOKi/KM/+5n9+E/+wirb1P7h7/5XLSbfe/8tQPk6zgzar1mVzGsDyEbyW4GXx0vl++aLvpRVgLXzn6S6HJTj1iuuCOKIQyqZnR1ASqZUcCAzgYJ7m4/FuE5LdecGojtahLQ4W0h8meaNctQ2nJ83tt+kdqgjD1Wz/WpiezLl/cp2672tloln7c2u1VCebzVtndzaBqoIiEeoAsHaRQhTBRbR2gV/J9ABU6fiRSdUlZ3cKzzUObXBvQsJbLJ+kdNCBjIRxueeuO/u0/Dq/O86L7SaIeZvcRvAry+IU0tvdGfbg1eCfg4dvr+iZbzdao6LG7kjMgGlrG0msArXQwrfQuhmJHuZ9FrNLgctoTc/fPvCfvjBaxb1OlrkWXwny9SaUV/HlCQHe/niC3v6ZGQzedhF1mk1bLlc3Lsx0D5nUWfGyt+4F7mno46DO6j2hO6lc9Bo2jxd2TrdWavbtuls4VZOjaZ98ukLgU2QXEP2bH+A5kBSA2jHHe5J1qgczy8u7aPPPpVE3tnFmSgvSHYxY+70+9br9hTseOZ4DuVkH6TSulFHx+nPNhJoLtDO/QNKE09C+KIkF7SJB2dDAVnEACEpuL0zGtzcjD0AJ9I7rUlsIF1MrdHoWhvO3dlTa3d7li4XHlj75zJ3RUuXVCnqn6n7gM8eghI4w3P/z+dTtWKZQ2f8umIl8u8NZmVB81Snq/h5xSD2UJesWFXlK9PiWv2YYHcsGJVVbN/kXBU/uywwllV02WdUsjbmQxH95EZKetentlcWNIsXpHjBj/37/n20WmYTKU4MhkO7/vhXdvvFRza+vbJVMhPhdz6ZiOScSqndlUJuxrgbu54jWVy/37XpbKmZCzM7TFYZarXbVG0da/cHynyRnKI9sxhf22w8VoXYbNVl7UPWLDfzHUoMA1V/cJ/I4PlvfHtnKZ54FeSeAIww/zmICEy2jF7g2+++Y4N2y/7uf/s/gYLZ//Jf/sLeOOtr5kZ7j+qOL7JtB8i52gdIQoKzPOPEAv+6ej/VGcHB1TBo5wUxbc2qAr8wiCnjvecingwvD1qEqlUcv731p+qS7Jh2ElqHqNTvEQBuWi0ame0QBK67LuZ6KRkpWoLpcmy2b2geQrRRddmoKDnBS0wdARROWPRwjWbfqNzVKagoMSCrR4sTgA2zR9nCQHCuEKw2QqhyLplduYVEFS0zb/nSog1eiGrtCowSgCjorG52anW7A3rFjXsBjsgt22V3hMx0VTGhKJl1qjrbb3VtgeqDZsQWintDKMx0LRI587oMdMF2ZA1Uc0I516bbZBbWsmZlZ3/x/bftyZMz3bPS2VzTym2rdbfb1+zjTz631187t2R8q+oJs9cF4gCowlQbmgnu92wfx4+K3BB0WLYTOISEhaoJSyMCXgIgh3uk0VDghsYAevZmOlfC1m01pOfK6BdUpI4D7imUFdRsVolmdZ989tLajYq99eZTnaPFAhpER3w20J7MVcUN1W3sOplcW76TwLg2KbZUVJPwLt0Lj79TqS4WLhOGIESnF6mzIi5iu2MH9GqThWZ2EotON9a7eGKbeC7B+MHl29Y9f6auBK+r1DgPHYtGlw7oShK5o3MPgsp0CTlXjuFegLPK6zlv3rlSz0T7WNa6PFZllb321OJ/bI18aO0u68CdWm/Zr2w89FAwKtvOQ8XMqYqyWMxkncFsP05VrLqTwrr4tUIovPlBUvlDB5u/YPnIe6y8z28vf1JOXbDsBORPbFm2QvsmWcyEmEpuvrDPfvMrZdWr2Y1ttgub3Y0tXsTSAGSBnS0ADSBfRNts4/y5PVw4qr11GL7TuthZH/3BJnp+LRtcPhWfDPkiVCK++uJztUh7vab1Ww2RWqUKD7Q66lq31ZZWIcGui3juyxvJka3VMnO/N0ANwNEBIjDHu5mlgo0v0oN1O3X78Yfv2F/88Y8tkuqEz+rUkgS5p2IlDBAICApCVavUw2qcXWxVfa54QQAg48+CHe/PtkGri+PR/IT2kmB6DhxAxUI2PiiMiH+ID11dratqs2O1IGNGmcNCVG02bL2Y2zqJfdZYQ20f6L8J1cl1ECgCAAvAA+Y2tZqukYxTA+KUyo7Pl3i3FrymYOq0wmh/ETT4XsHTL7glSNoLWDxBEJ5WYPPRupT/H1GKoB3I4l7NuVYq1ZzP7lyGTXZEYQ4otCbbgsCl4Eh17q8jINGSFRhluQxV3UZQfea22PnA27tPHlWt+vzFDdAPdnk2EHWjWTP7xXef29PLoT5b4Jd91bZWUwucgPTxZ1c2ihp2WC0kjcb9NZvcWbPp+qaY5M7nqcjah/3KBr2uAEccF50GwE+onsipHaI1vEJcLUDLImUWp7YlIYNHN18IOQq/j8ngOlmqdU+FlamfXN/cSgtTOqLr1CIcDqB5kJzgEyun9K6CeyY2IBHxBtZB0GCgqrjNjvMfkXKjZdkUb1G0Aip+1IzilZRd6MaQbHTabdtj0koyiDyBQEwmYEvUv7D9PrV1urLe6HW1Mrk/l7OJAGF8RnuA4zu6oNB2dtYbjnS/0gbNyP78jYDXjyKntcgu65Up8LGA95jWXjEoFQuMY9soCx7Hqr1TRcuxz89Xevmg89j9K67zxRjwb9nmqeM7FrMqf/d3fyc0ZvHroeicv6hlpW1xm8eCYva5ZeVy/m/ZCc9//9pJQs9yuVTbshV1bHNzbV98/ju1ViCZJ/Mbbx/GnqXzJF2N0RkM2otk7rSAklQUAKCOKE8wn5B0ELOD/UGCs/3zc7VGhmcXNrm5sRdffGq0X9rNqoExYyAuUizedyi7U9lBYDXmEG376uW1KhXn8dVdqFmzHqoYb22OEwIZc8Sd9A2xBvrR9z+0P/3wA6vDd87MVcl4FcSIJU4ydy1J5+ZpMC/DVSefs8A4EZzg4G1J5nr+RVvNZ5kCIsg/LngSbghwbqxaCxqRIpfTOg1oTlVXPPgi7R+0mBz20D5o9TnfzWTcCohzJQi3gWDlOzqX1UBMDwhAzlGmxSmR31pd55Nz6/55DmRwYrhbJ8nc9T54uBOB+/j5nFMuB0Flm/OhwL5yWTEnkjvikKqGakdE+dCiVMcz+NkJ6ALZXgLbLo7NApkgtbba2CL2QIf+KS1MVXcQoBEqcG8EtS8JMvJscx8KizTzbdjddGpRu2G/+M4ze/qkb7VmU/fCaluxjeSx3F7m6ubGGpW9tRoHS2KcDkZSSsGdgGODPL1YJkIl7reJXZ4NFRScU3fQZwnNqVlv0zrdpq02B6u1Ih3LfLoU0piqD4Qo54bKl0ALsZwKmMIZUjfX5KOPP7OLiwvN2uikwL9syeW7YufnA2sIPeSu6ySOBBHuP3idcmKgyq278DNVlgugN8RjxBFDXpUtn9NCx7gbT71apYWtqhXqAcETZ3bAJcz72rZKAPjULMH+Z3BpF2++79qeaWLd4YW1u2dGExvjWdRVZDVlCES4MotECQRgIvldW6830Gex9vkx+DP22MrusQHk2MKd/31Z4l9WeBSD06ngVva5xz7nMftYFtD4XVkFeax1eizAHWtnFs/RfWV3qrQsC4T5nf8m5Xgx6J0KaMcOIqtCXp0UX7CZAyAPhG1PJV3b3d0L2y1u7Yvf/D8a2qMjOJ1OfD6XbES6Rdg56tHGATnn6vQs+nCjmCUAKCCQsHjwPtQnaMHwoL75/rdt8vLKrl5+Kd+viEXj4N5jWdbK8WnojiHmZm/9ftuuxlNXygBdtkJkGBoEsP+d9ofMf71zHhfIu37UsBbtu4rZf/eLn9l7r12otcrx87+I5prPiUQQWpRexfkLA7cu4PRpb6EU47JdnDufVbnbgfPlshtRyD+1abSauzYmQYGIJWWKuu0QCVYV6NB9Fj0WswzqToWGFBgk8XobVRgQdFslFCxSBHgHeoTvmX2T2rQuocUX/CvUM0SZkBdhmD0GX7Fs4ckWH29DcvxePXEYr6o+V3pRFUfLGRSjqjwcyZEk88qPmZSAKDq1TjO4F78Pc1BmdLQVeR0VHAa+VPxzdDDTjc0TZMJoYTr3UYja0PgSZw9/OhDAjYp120jNrSUyUKsc7GcfPre3XkOFHypM1RISoiqJF+d6Y0tsgtapddt1u7u9tgt4kKpKt6rCJW5+wPmCwB5b1GrY2dnIW7Diwpk89IDbQ6XDdBVt2fWO5KAqxPF0Nne+ab1hs3msPQf8At80TWNVilwbjuPqbmyj4cj2+7XdXl2rHXg26Cmo7HaJPX36REhpV5+himurkiLQMQZgPJAlJgILqT1dszbVomaanhzBzZPX39YkOEAHheADiAQCPrJnnAcATSSo7L9kwHDs6HStN7wUMnNDoG0PrI9eZq0hRRqSNIIc6wktV0QNhAaVVdZKz3Y36jmyN0c9yO5TPY85hZVvsj7mk/niov+YAiQfRItr+qnWZVmrs2yNP7aNY/tatt2yIHssYJ6qWvP7ku8klu2j1sqHtDGzHSsGnocuZv59pzKCx0blfFaSb7ll+6HPoB2YJjbHkLFRteT6S/v4n/9vu3n5qVcvyHHBWTrs7OXNRC1MQA5Rry1ppY2krHCX3qlNRJDSQ8pihHwfyiKogNQRAG7Ym2++Z8lybnd3t1KUH3abAmWw6FGFOMrPdQB5UKkSLy9GNr650+yGqs5nRQdbbRGRRjbqYKsDqh1kpzVVDVGnYVGjLmTfa0+f2N/84k/srIMdkX/R+mJRF8E6QPE9VAZ0pkjKmX+cK64IeKJA5wjErNfN9jL3BN7PuA6UYYZIdGukAKqgeuMYAfsQAGWc4Eg6FlpVfbQY5QCw9vYqbtIsWjIVoyILVZnAIN42lXQX1SHaiLRC1b5suaYjLaywmFCZZLMS120JrdhMbFqCJx7sXPHkFcAlWxQccYnIswc6EcelVQqSlYDHz0i5uVs880N3jMfM101tSQikHoI+5gaJMMTCEf1eyuFgsaKNuXd/RPYNrdDguCFFMs5XvWJR2xX8NQ4Mi+sP37u0D55fqOuA8AA6mtBddoeapXQpNlBYltbrYOY6E3eOIInIAr5xBF6ut6u6gDre28XZ0FpNgifUFGx5mFX31ZIkYRoMIiE+Z0s4eE2bLwh4BDWfrwI4uZnMgysCz0ZT7eCuHMlxQ0DIeW3xFF3PlT25PLeo27LJ5FYuItzDtVZdbUkeEGbUXPtB3wOWPCHlLuS2Vtv9WvdnB91aMQb9HqF6I+lELgwyfqVKGxSnDao/RKURa3eFHVV8XOPtRkGu0mhb/+Kp7QHW7KvWHYys1uqKswdtg/sZ1CjvAX3JuZFdFklwt+dqSScURfLrWvF1+cW+rFp5zJp4qpp6KJg8tP1T+3esQitb4/OBu/hz/px8bQ3P8AclvI5icCtuM39OyhKDe4DKqZP30N/KTl7ZjfDYzKQY2PLVX/GkZoEvW9T2640tZ3e2T+c2/uwj+/ijf7U0nthh6/qCEFrTdG1fXc80vB8OsOrZ2GSW2B4zyIR5FYULGoINZXIEHvhPxI9+p63HjeE0LUkqJBZExGZpJ2WoRUH/Q8UGyRbQxng+E/E3ns7Em2IB4prSRgPYsEihILhbQJxuBQtfxGvrdRo27LRtjuYhyMzvvm8//cM/RJTFdSrVkny17mcty+w8ekHn4A7NvILGn8/u3KImP9jNtxYQP1Z7kyoUpRdUS8IA268L5RjIU297Sq7M1XnDTA+jWXhu95E5CFyrz+redAoATtIO0VtGngp08p1D4ioT4nVjWAXE8Pm+P5keZ84lwggq2rheSVuMaii8MSAouWavVFPU1sxMaiUfR/B2wWcCYWZ2q4qQ88GMC3cDcefSe+RlvEwU7BYo0rBIIjlGEFOgDGcutNN1Pexg50NH/pEs8Ts++0fvvWbvPxtau9OybaUmtGQbPcut0xzixcxm88TOel0pl7TbXU/0FlNVwVKQQWAaYe9gOEtX8cnFuQdWkpMaLgUd6w8HqmobtYaNLlj0KzabJVKnWSZbu315JfAXgI8vv7rRnPT84sxmM3hzNWtj9TObyZi20qBbsrZ4PpfbxNMnT7z7ggVP1LNogG1OVdti7srskCsKnw2fO6/ovVvBvJHKm4cFSTACLs8s30kkeeZIjtCA5Vh4LwpFENN9HUJ9ZWPtPuTzmSGBV+v0rNGKbPDamzo/hy1cvZH1L55ZHIPapMWKeLyLM6gVro54wxqAV6CwnCCWl1VVxQCYf82pqitb1I9ViMVg8dB6nV9fTwWh/HbKqqjHBsVTVVf+b2Utzewzsu/Za07FkuJ+3Rde+ZndY3b+1Ik8djGKEffYCc4fWD6DKB5Y/sR//SZxZBjmlXef/tpuXnwmYMR8cmVpPHZghR1sMl3Y3STWDKLf69rdZGGTJWTahhYn2docIIR3bR4vBUCgctMQu0X2C7KtZsM+po8u/oxRKLJIyjzlQACRm4WTh25gvQ6zk9hGo77Fy1imlyICVNwBAXV8hIF58OAEAX/HsHOebgUKAMaNxiKVQKvTsJ9870P77rvvuNVPpiRCdRdam5rBZDQFCfv7XCFzeM5mewJ1FBCb+XOazbhAqmpwD4pUaMQQmITGg/vm867MXDZzAJfzAOeTGZHkmxRaHTwR3BGobISeDB5xAE+EWw0VqWsg+h3BtwyQo3liCNxqgSrIuhWL7pkQDAGXECGVEMnJwAO8SOIAYUILkupC4sU5DUxEwGX/JJI5M0KctKnk3PmdhZZ5EoEQc9Y4TRyBCThFsmAEQaTBMloIB+H6pj5rdJARARwfO2ZC0FpECmm27PvvXNhr/aroB2japFv0PKE/IhkGgGRp8TyRVyMtRSq2bgtz1VigGvZXEna0+FBnCZ+LViUAFVXp+61UXBBklrUVCNtAOkeBRQnPoWLT8ULHAvr26nrsyFuqMux3MFzdAwZZ6Hw4YbxqKYCw9UrP2aDfdtEClIXOzkQa5xriKi9R8mZTFXK/FymQASzitXJnYD4mTmlVpHi/lPjewYVtqo3MPZoGd3rcFZgjQl1gzkrAggMKKZwKNzp7avVGx6LL53J7J0mm+kNhhTarSP71uizBNA2oVmwVx9YbnKvFmUdflgW2YoJ+bG0svre4Np5K9IvBqBhU8utmWaA9VVHl97cs0D0moJbtX/F9ZeeuLA4VY8M3KZzuz+G/J9iVVXRFqGiWReSDV/4CHru4x05mdnKK37Ud4AyQeWczu/3015aulja/vZZn1W671IOGSsh0Hst9IA3zuevxwhGCFdpEazlqs0YPOh27nS2kdcjDDHiAB5uFd9BrW7cNOZbhelPZtHvMUT2ulF3StiR4sQBdDEcCKgxGPVtOZnZ1R/boiw1BRDqJSFQd/DttOTdS9WbloIOU1EFuDGS6z56e2x++j8HnmVCLCgy5WZdsU0JLQH+jDAz/FlqthgqFe48pKN67FHgwy66L8/No3bnEmtRE5Ijtg3kqg4zH5tqGHnx5vbc7qShDwAvB1/fD52dyVlAFx/47R04K/yEjJxj7fvp7XCEmUC1YkFQZ+gzMYfAe2FksoS3QquWN8swLyQD7dO+Vp+qBhAPhb6dGiIOpQOgmux7oRIzzbcHF2yAqTZDzNigVEYTsBJdwKAZpIrEAdyrnulKh+jyVhdnPsV8XIRPN5GThHn1IiDXs2fOn1llP7J03RrrfOKegc4Wvoa22h2S9EGKSdibJEYAgblhAu5xLqjs+CwQhgYLA1Wi0JU02iDreVt5Bedi7YAAC2vDNAheRFiTmrgSvOXqY+PPR4q00bDIBAQr3cK/xALqVPt/0AAXKtdlEtQU3hIo1A92AxIBux8XFuQIiSSBJw+X5CBkAzdUa7aYQnlRWjU5b3Rg51wFcCQawVP6SdxPOqS39TtkGCYG5UheDbdBVURsdY1jazcnSzi7eEL9z+OQtqzRwhajYZr+13vDJPZ/UcFMHBYrMXpAOozqk6/Cqff5qpcoSzYdg+8eKiq8n7l/fbnG9KwbPYkAqrqv5QPhN19x/z9p9KnAVg2HZmn/s/f+mYHtqZvdQpZed8Iei7LELU8wejmUTxYtTvCmyfzM/ARhQ2e1tOZ3Y4u4rW95+aTcvP7FNOrP92uHhkGVpIy6WK3GGUKeQ8wCGqrLfASJfsX67LRDL7gBp2exs2DHaU2SoyoRboA134tY1eMh2e4k6a/YBWRxCK9l1rW4X52eq4Eajnt1cX0t0Gp0VMk64YKAroTzw2sVqJUUVX8JZ11Dwd44e1QIaknCWIMr/6Q++Z08GQ0eDCdDnQU3O5mqZ+RSdv0HO9YiHcgdtQnhjASGB3mWovHTdhYgMdj1eK93fX15B+XzTM28PWt5OJOBQSTDk9N87VUIsd3Ghsuspk06csQNgA2I47yVpkcJ8AAB4QHsVBJEN09yuitWNB1cFJ7J7hwy4W7oCyyaQ0LGKccQmX1RxCukqOgHQIBjuvoZcJ9n1BO5dRjD3AOegHMoMB7Iwj3TxbNzI4zSWTx1WPhRE5C0Ao+gMeAUbJN80dwpzRgEvnLdI5UTCSCDoNSq2md/ad7/1zLrduqTapvFKSivVOsonDq+/urq27TYVxcWdH/a2W6+00LOIDwYDSXkJXCQjworTaJhXR67qz2mDME5XBDWUerulSnXQbls06NlEx5c4ElP3TdVefHXrVAWAIBsSDwdEAZ7p9nr24uor68g70CswEbPdrENfUbejNiQJzGKx1GuGQxcNJ2C2O+47yMh4eDa6r7qhj3IdQVkSwNX2xXgWwMwKYJmT8hnTN0BIw/tkZk1rcre1dLGwJsLPl2/oGRw9e09jBNrxnf6ZZuEgqjFtRbQcvz7OC8+pO5qzPacAPbRGFv9eVsllz0NZ8fDQol5WnR0LGtm+HFuvj1WZxdd/0/3Mbzd/Poo/nzrWU9vIB+NisZU/P1+jHhzbkWI5fCyLKCujy05MsaQuyxyOHXj+s/k5/2/QVzy06O6ly9jGLz61609/bYv5lVRVtnj37Hc2mc5tlqCosrpvo6zR0Vy5f5ektSpmvXbLbqexEJKdNiaYPhvqtxwheD5oqSKMmizgDL8dvUf7iBmA+vwyCa1rweEBJUBCf7ibzOwgKS5fcVHLX8QOfpjhvFCpy3RUSXyjKhQdKT0Gr5hhMkLkeJkB/sl3v2+jyGWyMgURgq0HPGDlDsxgmE+AETcvBOHs5tBiq+olEGMD0lBBlIxcM7XgTRQuzn0mS1AkaDATcoVc50jxOi+pJPGkiisgKf3aBYuZQAUQ4ESAEjePxUXCK7kg+JwZigbyuz4foWG3IdDio8o7gF/YzAafO46fayKDX4f+Exiz+0coOwW7nTRTCcBU20J1Ah5ar2wdL4U+lBUUHQSC2N4BC1Qd8+XcZvO5kpFZulJQkPtBkBgL2tMBWu+LJDNZwoPEleHQ7fY2Wa7s6SiyN1+7sMntrbVqZt9+fm7dyP0Hlyy8IBQbbUmQUcHf3Nyouut3O7Y/UIUAstmIUgDHtoc+64rqE6kwfudpFLJYJEBSIJEQdd1aoGvRuux19TlUtuxnJ+rY3Syx6TSV2DIBBVUVXDz6vZ7AMXQ4ol5fwffi8tz1P5exxAQOOIlDYIcbKfuepn5mFsmckXNNwOPa5LKCAAAgAElEQVQ1UdR289/NVt6QHAeXGLCMi3X7+eL606ZVwkUViTtGle4LjuktS+OVDJ3pGJAUoJVJsN2s/Pk6f/MDJSO982fW6Y9sDWUDJHHU0/1H2xqaEWtJNhJ3VaS+gjEdh/zaVZbUl62J+bWtLPBkx1ZM6u+fzRwCtLhOHgu+xUBWXEezbZ8KxvnPzwL0Q8G4LJAXj/kxQfhUgOX92T1dds7u9+EYz654EA9Vb8UTUfb+YlB7zDbz2ykeSJ4lnzkfiJh6QJkktV2a2pe/+WfbrcZ29+VvxT8i40WnkoputgARacrCIXSDOuThQTuTtZP2B+0QFixakfDoGLYjsBt1Wnbed4AKVjKZ1BSLo4JlzdFiWTCJ4OWA6qyarVeJvby5s0Y78gxxv5esFJk6XyuBGbxykg5mBTHfloLp7YxgF6nSc+3HnZ0P+vbzn/zYOswTqdoIcJKPDPJiAeghsAezkDBHE1iFcYSArFRmPgdREFHB5woZ8q2TMHAwNZUlTmiL8p0gQqUU3MgV4zRPe9VazcxR+ZvfmB7sdE1loeM2N/zJ+UvZ61wL1KHyTpjPYpvOrXuRaxar1llwMciqTh0T7xEWx1+TLZay8FEr0r3cBHTQeYfkz2wJEAoBELTpRooaoDYVCJlbHnZSxoHHRgLDPQRPM4bKgJQYUmOQ4UObVVW+KlvnX9KJkD3VZieAB9d/Fq/tnTefWLdpNpvM7CJq27Nhy4ajSC3JLaowBNAKlkBbCR1/8fkL3X+tJvSFptsqCW25kUmrUwHcFZ4qlEqHa8y8TfNDqqhuW4GABC9LSMTDJDiAlBwMNbfCaBawCjJpBJePPv1KHQ1aoHNMivs9++zzLxWY4MdBTufq8Cwy16ZLgZpRq9Gyfq+vfYDUDkAGGx1XK6lYrxdpHznXBFF89VCk4WdQmUL9kkwGZC7XNKO80OJl1koioudH9IWGzyNB1SL9hlLN6Lk1+2fW6V1obsezTLXe6rRVJdJuBnkpX74gYJAs5uL7qSsiFPPvE8qLAaesiDgVfIqVymMDy7HPLauKisEuS1yLBcRjqrhjAftYcPwm637ZMRVjQjHJOJYA/B714FhkPxbB85lLMYqXZTDHqsTiST12kssyEj4nazUJHYlD93qjmdji+qVdf/z/2s3n/6zMFjmqyWxmm3VFyDlaUyxW0yBsy7rqclFbIb9AY87jjUX9lnXQuESbEKh2p2EDDDClT+n1mVqSO29/KYttOrUACPOgN1SmWq+5nNV4Ord6k0z8oIV0uvTWJSv5euNzO/iC6FAyAzwfdRWUbqapYNwEOxZI5hfLJLY3n71hP//x990LTXiMAFBBpPmelwYBO3jjZa1OAuDXgh1B5lUg8xndq+0RmLzSe3V11UaUuwLFFe0dJ3dLkkydU1+U7rNHvcy5gdKvxG0blYymW6dU60FgNwQqjjtLGliYOc/anqSafKZIRS7OntwbAI/43E0Ed9rKao1lnDmvDHw+R1Xtpq5cH2FppKDibU21tEFjysy14jZJAjwgC+azOdp9AFKYZYnLRXtaZrFZ9co8yOkdXG9mTVmrjgpztVmJ04lbOBPBy4uhgCqt6t66jYqdtat2ftbX/cixAMJZ7fa6L5Gx++Tjz3X+OEY4c/FyLlkvuI2QxgkcsqgKxwgAqwU5n1ZxNrOrVw3nARRPdG7vNVhp6fPeqqxtuG7LeC0TYgAyqIxMbmciWuMFyWfd3E0VIBBTIFk8P3+imeJ2HasiZJ64jBc2Gp2puutitituJmos3p0hecEpIQMHAWYhCDF7BEAiXp8ajnupnmQVH/dYs4OSSs0WMyrFtoKdfi/9Vm8nk9icvf6eDIG70bnV2h2vAJsdFyg47KX0oteuVjpORhx0aaB68Hx7GxqEs1eXZevfscX6WMfrWGVybP0tW9jvn7OwT8VO2rF9LRYj+e2UtTLL9vUxlWX+fcXzUEwMivtQto8PnZv7BD6b2ZVF/2wj3zRAPfThxSBYjNTFi3XsAPMXzQEFvhCTDTq4Y2u7NLHbj/7Jbr74Z5vN7jSrgV4wxTEcMECa2niy1OKRQb7h2U0XiQ1HfengTRdru7zsW5pAMK9b1KJ9YrJmafHg1V1ZgRmNsu6Da2oSeFiEJXckgeJAJpYljGsd0qrjAZ/FWATVNdRfoq6+3QlVR0xBYX44aGl7N5NUCwYWQixoLL5UEdN5Yu+/84b9+R9931rVphO2Q0UktRFscODXhWCXAVZY8FQ5hZkb59qDXQCJBMWR7FxrXoLtD1Urs6sAYOG8qq0TiOkorbBgCPkvtIQHcg96Hqi0qLBcITJNcJYCRZj7BJK8ZmxUfQE1KicFZfXMBAMCUzNWqkESHYKSk+QztKaLLXvrUuotVRKMnWYxal3qGH0BvA8I21UglTuAhQVTc1jeJ9UU3DO2QshOF3M5GwDeICBKOxOR72yGqOIXLp27jau6C47byMQhHQeZnHkdsz2Xi6zZm+cdq2wT8e8uRj0RmWnpITMnL7w1rt9N+/TTzyU+3es4ShAful6naS0+T4jMqnVaXGeqPSys0BLlGnoLU6CYLeLQHTkjcPklxgwvEOcPZOVq3t4HsYnLBYjNr15O7eZ2YoPR0Lbrnd2NEXRwKslyDjK0IT7pcrYQdQfCOklQTwRx52pGAEjarqbCLQIik04Kzw33EPvKPnP/YhHkIgBrJ5ojbxaUbJSQ7HYiqeNZiZ2UnleMkoNBM/uuZE9atDXr9i7lyVhv9a1J65Jr1OoqWNK6JKCqHbqca5ZHd4KqWNc/SWUALecMZvphFl1cy8qKgbJgdKoqe2wlVBYoip9VVmUeW69PBZ5TQTa/Xpfte7G1WxZnivGobB+PBdZjQVszu/yHFV/4UIn40N+/SeA7ddKPHWx+fwUoEC/MH1aqBlomt5//1m4+/pXF86myQQApc6xMalXNFO7ugFSnUk9gUQJs4JBwkyQSM7vzYaTXorxO1ch8o9epSQdQau8pQ3JvHbFgkq02ReSGGO5gAWlwbkHD1W2xQEoK8ei2ZhUEOxZwyU8JjYlor0tITTWPAVLetJvZyoWWK27qilIFi8Z8sbKbZWo//cEH9vPvf8+lwAKSkSDkIBCqirrsW0JSGqxxvJWazSUy2SPdTEF8OUzgAroyZP4a0ruLgDuns4hnoAuvuETNUCXjGXVQXrqvclh8wsjOqQlhHqOLKB4YWpcZfZ7guAsi1E4n8C9v+VIxu0XPPQNPrgxA693lgt0D1FKxHXy2MJdbCYXpVRjZu4NT3B6JokDoU5Hr+TeiA0hGJapaqOqm2BYR6DTncQFj0Iz8W8cN+AdtTsnHedvLkZwbcfRAEaJZSTsdsBNOC/ADXx+0bNQRWsIuz4dqizPjkqaqVW29rav9e3t3a5P50p6ej9RWFR+yulMgQdaO4xz2W/dEf8AYgFA4V+wP55/kjo4BbUiul3QlqbyRHKN1GFFlYbGEDFxd9jnoVF5dT+3l9USc08mMWeVaoJO78UL3O8jhl9djm0+nCr5I8NXxQlSb06s5AiGVEvsNJQL6AUa86qVn8mxUo+22pM4wWNXtJKI5AT7cBSGRY9/okiBEgFsEx8O57nUjb5OCvG71rdoZWNQbWq01cPkv5MsqCEv39LnrdWKdpqsf1RodnQPxWiuYPCMj6P6O0HBIDOgk5dfDh1pwZYt82e8eG+xOBZmyguWhYFEM3A+t5cfamQ9VhWVVbrZvxU5e/vweOy/Hjqs02OWjKgdY9uZjZXjxhB87QcWb4tSFP5axFMto/o2quTTxUOEH2r9d2fSrT+zq03+xeHYrQvPmULPJzZ1g4qiwE9zm81jtHyo0PO+YzWHDQ7ZNFOi3u2p7IkyrauVwsF6vZf0uM0K0FOEWmSotXA6YldBS9XYaoruRYNOpHrquTe7Gsqxh46BCU/yEKlVl6Dou4VtoY5pdTRMb9Jo27DTtbu6Qal4C2AU4O8Fgna7t5QKVkoP90Yffsj/+/rcFXz8Ywa3u7c1AKCf4yYEha1cGpCM+2Czw1aqDGNgP0anVygvoznsen5umumqFo1fVfCJOK6iEdqlodR7klPWHKZtClFCIrmxCguDNKyp0r7hAdGrBDW1L5kRqr4XoKH1H2taqAh2kQNZNoMrfhxkvLmjKqN2nORz3i8x8V3Jlp9XIosjs1ikVTgTnfXDVVNWB2NxsdC+gf4mnHK1MR8F6EGOuBgLTRUMBKDkKlnPKNeE1tECZ56ldLvsYVEfczR0RAwLqO0+GNuzUrFndWj/q+HUUebsbPBBrkpa7ublWskSVV9m7zipnkqSI1uRyORV4RS7brZaSAtp7DQLMaiUFocViI6PZi7Mz6/cjJSmAQzCCpYLl9YNh3ybjiVUAvjADgwze7dhkvrGb27FktajucObApQGbJpINKjICV73KnGunli/iBAccCAYDCVjrWaH1u9lZFDE+QOmk6X51UrVxPmQv6rhmLBZQlco9b5TkDrFo3VdhNkrCsHWpZlVfGRwMIFSzO7B9raNWLgCVWnfgiSDmxO3IqrI6pIvgnRoCfjQ4d2QvICUMiAmCWmeca8jvPOBlOGq/C4ttu+JCfqr6ORVgTgWr4tqYX6/LqrtiJXVsjFRcpx8KmMf241RgLjvm4nbKXpOdx7J90kgjA6gcuyD5jR6L0Mcu1kOZS/5GKJa2+W2WBbvjB+8zMYKOXrPfWHzzhd1+9i8hI6xba3Ru8WRu1y9fuMTYGofmld1efSVrFhZQzQ7MM0LAB8D+tdAddgKCUCaAGsOVHMgyGohqd2EH1KypzUjVwkOp/n+L2UAkdQmI5eObW6k+0M4EJp2ufZaTzXb4fOgMLLp3i7UAKnDtZinValBOAbjSb9tqhW/c3u4WqWZ9gE3eeX5p/81P/9gBB8wi5OzsdjgOVHkFMqGSw8GBKjjjyDlM3Y+Bhcah1v6VmcWyiFMlqTVEmBWABQmxmmEXroBHq5J2mGZstBkdHMCCkXGVaClyrZCJ2rFYb1ylJQPFZJ8rIArbq7jE2VaWSIHgHrQIM/k1B9dQibnEF4HxHkkpvUsHowiFSQdAQYrXopNJuzIQztUWdRPX1daJ5Emc2GyxsNlyropOwuIB2MP+0AlAskqVdJNkyAM5IA5VoKA/sTrihQfAGC3N6tbSzmQfPKF662nfmpWD9ZomiToqJq5L1I8Mn7p6tW3LdGMv725drg1BghTtSj1ZqhJp61GhkDTJHLXTVTXHF8GBVh0F+W5XVWVJYOgNfMYHiAb+HQkVCYDEmtuIMnsAIJhwTLQgqYCvx4nmzWxnhv6r7Z3bikB2stRM7PLiXBWa9jVBsGFjg35k3Q6uIlU5uvMl/p6SjK0Nh4PgWs+1Qv6LdrAHHCpmAkzWqs/QyMz1CJwK6JzrZK05pQAtKAm1I2v1LpXEcA56T96wCnqutYa1+yPbBK4slT4Hx7mCiuBEGjobIHa5lznVtIPhK7qSUPaMnQo4x5L94ppZVpFl6+apgqFsbfVEwJHA+a9TAamswioGqmLgORYAy9bsU9Vg/jiP7cepzyoG7K9VdvkTnf+gU8GsmBEUt5Gd4PwJKvucYxcif9HKTmrx78XASBtscfW53X35OzkSk9Vj6cGCfP3yS1su5moxzpczu33xlYjfmmmEKnGVxHY3nqhFR5WD7iFizpDJO8h49boKjDyUPGjq5QvS7f5vLNwsdtLglJvzRrButsn6JNdnNDHXID4hjrsKfDY/5Psi3lqvW5cKPrMgXgtHivddjlClYG63t8k8tWTDQnmw8SxRwPsf//JPbdQbqGKS/xti1XC9gu6kgleoOGhZZsAE97wL1ZrsdXzexu/uwSbBecGRn64XuSfY0iPltVoaHIgi9CabE8DP/8t4bg7xdzAJwU7zPxCDcBcDWjOjFvDvQyUEosx+J1R/gFMEKJENXwhyCh7uXOAVZHAg5704EKgFxRyI2Z3zAkFgUmnCq9qG/ck0M0mGkAGbLxdqZyumiavox0ogQGOV+SFZf12Vt7ePqT5IZgDECHErlGBdSiZUdpPpUtY8VIVU/xe9urWqW+uRPNUPQiHWq3UhJ1HZqUKxWaPzeqc2GklHvFw6MV/8s706DzLrRS4OI8IDwuQuX6c5qeZQOLwz/wVFWrUWYtA1J6TH0AFadcmEUayiIkIFCXhDNkzB2UOybJWm3U3nagVOx1ObTGYCk0joYb21m5sr3QtUqQg1Y65aqZvVEGeuV63VrkvYgXNM4teNuqJzcF+hU0ulScWXAZKovBgbsC0+R0mXjGgbkvMjGNGlaPS6tpwntl+tZcK8A7HMbK49tHp3oGSsHQ2EzOTu7A/OpUYjnRuNAGg9H4SexiHeE5ugA6vKjWSucZ+cZc9uliDm18hT69mxdbG47h1bB0+ttcX3ZK30fEAo/nxsbS/bn4eO8di289sqK3COFTVlQe7Y7+7Pa5F6cKwPmj+RxQMryzSOXaCy6rAYCE/1Yk+d6OLF0cKIIsl8YtMXn9js9ks7NJvWAgWJDNQmlfIDWT+ts9vbGwUfZneqPsxsdndtt3djVTBUTCwItDJ3+4qdDbvWqaPJ5xk/2SbISWgKInE3XIWdqomqBg4S3l9k3DzQVIPM+qbJWkG4Xj+oHZqX79J8CDHodl3tMFpF+KKhRoHzNV53ZO2uRAHHy4NrvNnbeJHa+29c2N/+xx/bmxcXUs+gHUP7CYNXFpgseBHcNHcLcw9p/8n7joDjwS4zjHWivHMNJTemKjAAT1iahBikyvV9kTKKApcDVjIhT4303Gb9HqzCe1QHBbCK3oPKiVCXjrDk8wU+CoErQ+IqIFV9xsaXkHzM6gLyUq0MkaBd/5KTDr+R668KUe4HLsTs5PJVoBBsFAxZPOcx6jux/uZfPjcUETkIEnBvSPBZdjMe9DKeHcAjggSLPws6FdPFaGTzeG6LeKNOwQrxgeHA2pWVDbvuhhA1XJyAige4PtUKcylappC7tXgJCQwSdqu2Mu1HWp9Rp2lVQ+nHq0wFA4IDHDtEkjXjRi4Mojoz5ZZLjTXrut8J+ufno0CP2EizEzJ6r99Tu5J7WdWVJL7qOjZUVz7++MqfgVWi6gmbq9l0qo4Fx4LvJH+ntSqpMl1zB5kJxUxliefcIta9x/4DluEe5ZkjQeC7E9MhkDvZm/vVjVXRZcXlAKm1iqXzua5V4/8j7T2YJMmuK80bWniozMjMkl0t0N0ACA5IcIfkUGBI2+Vwdm3X9jcDtja2gpyxWSqAaLBFVXepFKEjPPTad+7zLG9vj8hsbNHArkoR4eHinXfvPaLWUChrsVy3cqNl5SoSIAAykhav2TsVuQgfTRlKNzue/1jhNb2VnGg6OddUypDaPPnBqyYq1nSFlwcqhzbqx9bg9Fp71zp5qCo8tt5mO2x5wJquKNPfz+vAHTqGvK8nX7vrdQ7hT4JR2d+//UxZu7Ds7uI+oJU+QXk/fxeApkvUQ1Vk8gHTSJ/+UFrIgnuIg1wo1REFLyc2evmlXb9+YfWopaRnQCgY7IltxQPJbo4242w80uyPnS0r+etvXqp6g9W1YN7AclyuWL/XDKGmTl/nQVBVQpuklIi0+TvUdbNa1PRcLmQDe7PheGqzeGM306UG3etN7E4loRWK5gdRr5xNXO4m0gHO9wjNl0tsoZAgmMgshGxeTwEBvBh3Nll6q+w0Ktv/+Cf/zv7g0w/c37Fa8/lPYOq54Ltg1K5asALgaRjPdxKz6aAU5zwLwII3pX5GCFW+bXE6+Hv9xutJhwiwKVvO28AKTS0w93MCi6qvICpXd0jX0K+jE1feubT4bA55g/+eWsx6PXcI4Xe5JgJC2mGBjEIVJw2mLK1cM+eJ5lRaa7VhqWAQo6vKwyEFIfd6Y+P5UJFPAcODB6cfpwLdiSoKhArN6WQtlsgmvKLE/5Rrw8VMZkiQMq4GbLoK1oqwoipqRrtbT+2s3bRq0azTROy9tzZp30gGqjWbzZFslO3l5VDndkMILmJ82KbYhhFhGs7bg35HlR1goUpT1TySjIJYmFxL5tfa9JBDKDMDGJIOoszOXBhekRMJxA9IKcgDADdIJTCO9X60b2t1G83W9uvffOU5kA1+BxeSjc3GE1VKfG5ILrw+kgn8Mp3VDFBUVHFH7baJQBTGEgC1O8OQ5LCyLVo6+u1s3PhMatU7GYsZJUkRYkTX6ppPKpqoWJHHJbILpAZUa+VGR/dPh2y7zolamnPMtGtNMWMhzPC+jDXcqMHnctw/AD0bAvZsZOwla0/S7Uk6IXdt6pP1LFvhJPPzQ2txHjikf/a+4JkG0vtUVOmfSQNgej0/dMxpnMlb09PAdwhw8yrPQ5sKAWGajZk9gEMInnegeT+bV1am0Tf797x/H7vA2YuTe4EC6WA2eG3Xzz9jW6coDwZSUJe1y58MbDmb2Kaws9H1jY0GNwIRFrru6alaJzeXVza5eWPD8cB3z2Z20mlqLsAulYVSO3kNM6g+WNBMDxwPMw9Z1O1ofMPPNcoFu7y6sUnsO3R2i5O5R5nw0NTK3hKL5ywwpDFsbI/YtlGVqFdtJ6qQ7UZtMLISWD5vxrGqOkS1y+1ebU1IECyA/+mPP7Wf//QnMswlswyad2JfpaF+sWgVFtIgPvfr9y4RQeJzsS5pg3qEkWQFLI2EiksO8M6DU54pkgEkXpZUcS6JgA0JmLDQsEHQC8gbk525V2YJSYTPzR/N3YKDBotMsgjQKmZOS0uRxVvGzoBfqPCkFZTnpNt7ubGxS034ulqWyBJgUVIdykWF6o+MwbWqQBbqxQotJNuRhIDgDE7+n6eI+7/fSTe8xZUQY/y9AUWPygGg5N9YqdrVaCzAJeamUWtYuYB13MY6jZrVipgK4P2IKwrp7DUFjEKs4rOM5ySjx0yYlY/Yake2XFJ97jyiZxxbs1my816ke5V7HtBo1BCVF0TSUNeAHDc0mTIjEEoHoWRBsoclRtP1ipiUHP9c92vJGlGkjd50MlG7nGtBxU97cbkt2H//p8/FZJaZNRuUPRl0EwFE9+RUVRvMZRximDGKpLTF0i4EsaKbU+qBz/DQ3HEfeueEfDlPpUjIQNzTVMDyVYU8ImsxNpNbOc3U65FVG23dx7VGW0G1pXpbLetqNbKT84eBiLSyRutUx6NZtubddD88u4+/J1ZltIm5X/DoTO53/kvlybnOgkF2XdOmImgxs6CYtwYeA7hs8ZEHCnkActf6e1fllazHdwHc7/L9vM+QxZe7wPc7bMxslZU+8XzY7C4hjaT3Acu8KjB7kId2FemTlN0NHPyedvBbW04H9vrzXxu+7+1e3/Z7vPrY7a2sXi7Z5cuvbLNd2nwytpurK7ksEIoJ66zbP7NWt22v/u1L+/rLz20Wz0RF77YbHhbJ4o0GiZ0fVkSiIzp4cJwsxrixt3s9q5RoI5atvN/Z1fW1zdc+8F7tdrIwA+TqzPo0A8RBYmuVgtnVONbD1m7VJIdg/sbnmi+XSlFHhsAx4O4yW7oOC7BbShuGlgsHkY390cdP7H/6s9+300AxrwWPTBc6O9lEkomggdPXgoTCiZQ+Z0rmEardqLhU2fGz1TDT8Oo6rdlLJATeTvSf578J21L3ntIPQqp5Mn/DKUZkk3cVe1LJJ3IAQMoPj83DTiDg7mYuXOffMnqmfS07MHe/F1FFcgWcSXbKRlN7VBXdylYrcgYXyoVzYikNQa82dS/juBJiYBICTbJw6dmg6kMwEUyq0ZChpwRsWQSV4Yc35AKzZVMFxMy3sAPo3MuzG2FiULdygdmmWYNUgHJJNmUQZGhlXg3ntlmRb7dxyr9aksw/ffNFa7TdqNpJr60KBeBU64+ZYaPuDOMAfAAZczwF3SoxnDkYVbu7j0i3V3eHE86L9HFyFanYdLGw9Sr2zL4dKRslK9db9uXzN/b67Y02ZGAofppcK85PJ2rbch2LiEK1T0Ay95y+j5MRnz3oZ3leuUelmVN4r5PJnIHpGzX+cH+ymRUDGF0dbii1us2msbSQFbLxSiWtBTzjlVbffVMLJTt9+D78EwicigOCfar7Hc9RvEFLFSsHmUHCCoXQ49IX19wl65N0oZrZesWXXv+yC/ih4uAYOCS/k+5sZUEru0YfA4k0UGeLiWOge981+1ABdahKO/a62Qoyr6r7FrbkVXbZD5z3IfNK40Mf5BBA5u1g8sDz0EnOAnEeADpZYSOW2s3LF7ZYzxXQuDeysFq2mIysUHTbreHlS/pdAsCby1cKZuV4lsuFPXj6yGqliv32V/9qo/GNreO1/DJZ4EgdYMGrVaFyz7V4yn2dVhoPIu0OtWQ6FjWaqoawLZtMpnJuAVhm8dZmy631WphM41Ix12yjWGK2uLG3g7VVauj6KmpNKh7GHNQkMK+z6zRbxVt5bMYA32pjjPBWO2fTUX0guP34Uc/+l5//vr3/4ILGpXbBtGJkJWYFAa7yxIJ/pc8eALKS5mey9QoVnP7Lz5G8EKo+tXhU8LFYuxulHENk+uxWYCI0BE2c6/qKah0TN8HviGkXGKCQxz2XzQkmPqPTo6hKjBkYf5eJNECljDlPF+caxCvMk6G1uw0czErFFYWUcm1IaG8CaNLSOdAxi1ptYm/Bhs+JBEMVo2SDDnYC3ISME9qqyULNUco6TNR0F5dTg7ORgUBCSxOi0yJGpL6zbs81XuXi3vpNDI1jOz9lNgzAVGQ0jgBdTv7brTSje6Q0s6WMBXDnR88GiUPi7Q2WV1Ubz7gv3Sz87PRUiQdIK7TVKhU1y6WArgULObRqWuA1J4ZO7y07Ngea9VUrDnBszLR5cANrOtQkPSymc50fNnrcF6pEY7NvXr21RUwqCIAHWasl0gsbEkAc4Nuu5rL2IuWcZ0kav+DQIzIRFa7e22fOiY8pEg7dtwEkkV1wnwHYum4bUsmrNhrE1mhHHlTbPdfzuKMiwyC70rT+s080a0UDi9MHXPQAACAASURBVHk89mAAX7XiYnjOsaRBZaQO3jL3591b1QDbO6DwalTz72D8fd81Lgs22XbmsUomXWVl1+U0sOStwfdd77PHd1f1eldFl1f0pLEjW1l+a1OZI5HLAuW3KrsEKfNOTl5Vlz749O/kgdt33jiHApsG2SxqZy9e3q4oC37J72CKu1subTa8tpvxlVWrddkDRVHPNjFO7gvPO1vFNnj9UrOIyfDGJpOhTcejAHpmp/1TWy5je/PypdpaXrnttND7nIHqymdLzExg6/FHfnwCu5Z0T7QDaSXNZrEWKVp3uLWTaH3Rbem1aLlJGwfDM17a9QRPw4J16rAwPdpGeWGI2cXv2Fm7gXzA7Hq0UgULsC1WO1vvmZkhx/aGzHa9trN21f76j35kf/jjjzWHwTxbpIXg9sJi7JWZA5/vTqF5u06Mna8MnpPcOEBQKQnos1gcZG+iliAVqEga7NbDKDV5bWejuNGzsvKoMIIAWy0vgYNr7W4dV4IlG68B2AE+/N2Jm24Xt5QpdUgzUOI4ieLvKrt3ZBRvZ6pdKRkCTNilKjzIJPLkDPNgPVwhiy+5/2Cm671TAndaqGmmKQu5AEGdNgd7qpDxLNb8st2q281wZPt92c5O23p/onY69bKqs363ISNwFC9sNDheCCIApOKDdgUbExIbI0HxzRMZiGwYYB9SyaFlYwMFKDGv7bRhdhbcRxV/Rxmf7KyOKTQp4MyVKyVl17UiAltnOv8QczRfRqe482BVua2oxZjoNL0Nupgt3VhdWsa1qs1CpWqv3w7lgzmZYv3lnQz+XW9wrFV5zSJDYQPGs6iNT9ntz3gvd4JxjVvS1k4qG86Ly0ogY1Ws1kAzyIi9YltzkstiSfucr3vbEcLKnggro2NRs9NnH1mz2fWwXkYMtbpIXbRq6f7w/gLZYB7OsSbkFGzRaJ0mf5K1kHOQuKzkFQp51dh9qqUsWP2ua2/eentXJXdXlZauILN/T5+f9PvcdRyHiqzkXOUB5u17ZXV2d1Vhh9A5W0Imi1keyOVdoLwPnP5atkzPvm62qktfiA3Mud3O5sOBDacDqxQrVm7UrdHu2B4/w2WsnXetVLTx5RtbxiOlLONwEs+mdvPmG1vOF3J+r/HwrQuKTOF7q9XcjJYnu39YbcHfL9ltpndjtUbDWyua4+w1c4ExqZbbfmfz5da6Uc1bo4rFcQ4NFcdkubVKtWTNckk/x44V3RCLCGA3jbd20a1ZuQDhZWOjOYy8ohLP12rRuaEvblbaccPMLJj9+U8/tL/42Y/trENOF+2ZslqSUOalR1LV5aCbBr5kfpe0IhHfenKCZ/F5eKy3/UT6D7IGPuctJTsEB7mgXO7Rnk6gVHUMfJEC7JVLpz/yNISA464x+52701DLeXKAC4qp6nC12EKcIEAXsAkyBYAoaWeKjKLg1ZUWroS8QiWv1HRJLdAPvnNVd2LLuzuTCsBhwidzLnnw/8m6TuSWtQAZUGGzQbuQGSFBwYBQtVayq8FU0oJeVBfYAUjNqrf8WtWKnXRqSg+gomH+hXyAbw7HMwHohAiafdFW8VptvXZUt73IExgIkOvmGxndo9W6LL+QEGwgeJS8pc/f2cxBsKqTbYeGrV6xk9550LzBOsZdCCII8242D+4h6627gjIX5USzQT5Q1X3K51/Hzl7lniaeiAxJGIyXb67lRkR3QYAQ2pVUaczmfEbm0UTMKmkrN2rM9WgNr9WGTaorfh/QEZEEy0BAG89LCb8BdU9sr+KWUm7aCrIR55TUcqrCasu2672dvfcDq8PA1EZnbzuCbAFNpWoAsrTaXbZBN4Jjqla8O8JaA/hJYJPa0APY3EvJxjFvsf8+4HZoHU42+McqokPrb97754FLHoh9n2M/BIJ3Afexz3zsd5PPkEtQSb/oIfTO/kwake/6nWy5e6isvw+KZ0vbvJPObhTm23o2s8HkyipVBtxF63R7tiKOZclsrijQY1YyuX4jWQK7aPz5xjfXamvOxldyQY+6p2r9DK8ubToeKutK7cow01wsFremwwIKkU6Ioylbu9Oz3WqpRX2zWtrNaCFfQuZqtFsaFZcl0MaiWIA+zvcnS2jpzHJgWEKDRoqAnZnP9jAFPmlXrFmFOLC2N5OVonEoLiGpwDCk7cVi7XMNxN9YfW3s4/f69rd/+lP7wdMnXjFKcuDtLQbvPKAJQLGo8Zlod6qqYw4RVn/p8GS5hQbMs/7CJF+EA5lIy5DYWZXMXCQnUBfSnVT8evrddVs93VqABe/L8G8nphAkakaDUn4vahf6/7gm0OT1uflfcOJA68b8Mkk68PkdhJTlrYxEIM41gzUZjKBpHVO1J44tzGcoiTjO5DPBHNQ5CakRzMogpAQsvw2axUgAUiYzLa4TWYYQPzBiVvhquWANyQ2KFtVL1omqsqWjWtnELPKErLbsZjTVcVLVkZFI9TEauTYORjDXT0AXjAM0r1P+m5sMUKVBPAH4mvWmUiPEiFSwsXluY7Np5w8fKf2cc6TNidLVPcGB88dFo2tRjyKFz6qaDQ4jeo72e5G0XIgNcYQEB7Obq7ENb0Y+B1TeXUFaVa4p7ioQvGgSJ/cdc3EX0LN58PxC7jWINzIUwFYMaU1I6ZC/ZdA4UlUyV2s027YvYz5dk70a4MTzxByvWj613uP3rXV6oQ6B3JgKe2u0OiHhHjNoJ6gk92hynyYdnESPml4jZZ2nCC6PK0pYxr6H+67Q+9DCnl4rk/fNrqdpIL0LhA5VUofW5DSo3IJIsg6k2PB5x58GuSw4ZX/+Puck/TPZ106fm+R7Sj04dkLSH+jQhclWdekDv32j1AXN7jrSC9t9ge+ui3i7wyGFeuOuKIDd9eVLi7on2qmyWDClQmrAjIIdPVHX21Vsi/nEVoupqp1m58xGV6/ti3/5O9vjooH1EfT9WmQ3b1/bbDwIA38nXOC4wmyFBTDZVTpRwezs4sLWi7l0euwCyctj0RxMF/bkUd/WpFwvFlatuPvKMl4reXW+YiboM7PlCp/AiuZ5tDGlC5NWcGvnJw3bLDf2ZhLbagOAFGyuxGyAwgFPYAUAB09LaOMPz9r2v//Vz+xHz54K6FjYlX0W7CcTDZ6ninssjF5H/wsJBrweswvATI5nQR8XCCySMNDO1EyOEFAPaHWnsBD7w++okHMROotXoqMTYIQEcRYtpCLKsmPHrtQJr6hcI+fJ43w2n5cR1+MG0fq5LUYAIZmczUaScqBBn7eetXnRxsDlDU74w0ArId/QVwzVJmDOMQTHFU9noJ26lUjcZ0k+72RWR0ICGw8nVbgeryZnED43U729NSplmYyftJsWNXDoiOUjyewYzVq73bXxDAs7dGlmQ+ZyVrDF3E2smc/Rdms1a3JO8W6L+15ynngmWlFLQDHnXi+5f2utxkyOqsw3IQBXBBkr9oqzWGED4JFEnu+kC6hquFREsO1AwudfEZ218xYeMy7atjHt15jPQlJ6yQbDua0WtDw9iTyeL25bxxwfGyRn8K6VJcd9iTRElRw+r/iYMwnVZsSvgyQKcnYhgQQCTkGORTKclh8rFR7RR7wum1OeqYaV6n07e/oDa3b7nqCB6bgIMZGeL392XGfHH5e/ULEGL1GYqBKhvxsDcEzyWUU7GOZ53xfk8tbU9LqZfr088DsGDNnXOQS0t2tqALX7rNtZcMyC3H1A7djx3HWs3zovhwgq6d3BsV1GdneRh97ZnUb2A+aB37ELkC2DDx1fcmyAndzTFwsbDS9p5GiR6pz23bFhMdVOlgWOpHNufh6g7XJus9GNNfvn1mq27etf/5Ndvn2pAbpaozzwq9jGgxu1jtTK2e00z4Mlx+NA1ZU4yLOD7J90ZaEkMfNuazfjpdaKwWRmzx6eyzdQCefGIrqy2WKlWQ/tGjU/NYciTJaFENbm2uZL92GEhPDovG2V4s7e3MxssfJWIjvt+UauR+7wfxuZAxHC42ZY/E6aFfvffv4z+4NPP9aiUUWGQCWnSszFyPpDmzOAQSI0B7FETAl+oLTqEi1SEk7qJrruoHJLjlBen78sP69FOGj7Ei2dLxb+PxYMn7f5nG2v6rPkEpItBArmeMgFqOjcxzJ5nUQDdys5oEpTK84dUwAf2k2JzjB5ULg/E9E4fWCqH7H8dDwAp5tIAaqa1+7dD5Wvo6tL5nyqqKXt29lCcUJoJD3I1AkgVFzeEmXhb9crsgqjomfGRsucSgvAod0YNSNPRBdBwqsNwI9qFnlKK6pr0+ZSgJJd9HsCADZgSAlgCAOItOig8UsHB203JIvLD7LVUMXGzAz/WATey8XMyqWd1ZuRbLQ4n7yuz+YckJtRR/M+Njwki4gcpNDZqgBrFsdiRgJWbEGmE3SusUWdtn5uTdByAC20fK7fc9Yn54s2KfIZNnack4LYkJ5gH+4mVYo+73PDaVV9zbYHvsIxwg2lhAPRwuVAUc+sUrfO2VPrnT8WKWUdL9R2pUXJeZG8JgCdgx2VH5sUr3Lx4sXZJv0zfjw+N+bnEsZo3jp2qFpLA1h6AT/UUburGMhWPnlgmVct5b3fXe91F1jlHUv6eO76/bzv536+PFF5tro6VLkdQ+VsRZh38OmTeQwAE+A7VK6nP2zezSLDVnwnVwsXlrIbJqiy07NG1NLNPhkMfDEv7NSu9MDHksXja+36e/0zij57++qlxeMrW86H8vabjkY2X8xVzfH7LHZoeWjZ8B5yKQEACLisVuUqz4MPeYSdIy1GKOTMdFqNhnbsStZm4dxubDCjMiE5uhqc8ncK0ERvV9dD67lmLGA3k4X1OlU7jUpqjw6nVFowQU2kliVswGAc7Q/jXnMcZhssrtDIz9sN+1//48/sp5/8QJUfbU3VNsxMaAclPpCaSZgIDmJjyjKJlpwDmkAL8JOqml2/eyz6tfSqQtdfX/HqSfoqCccdFCQBCK0pAV2I10FbCIFHmjqxPB0IY2ana9qXsVu4sZsOsT1OAXcA8mBXingnWST3DGClo0ll7+me42dDW5XWnSQOwXpM1H6dU39tXguwSwB2JbmEV4lit6oyx2B6r4gk7L+SlAl+R/KMUBX0O/ihum9ps0nEk2TiYunSwiMAlSr1zfWVtVptARKvPZrObTjxWSaCdNp61+Oxtes167VIGW9Y1GpZHf3anlmSVyZlKi2ifGhVBicWCBecO+ZnnRM6IgWL47Vd3pBkcGONIu3Lutic5DxyHy/mgF/Fmq3OrTkz15b2JM8f7xH1elbY8VokjeyVkTcczzWzo6UKUQaCF+BJqxUnE647bVg3XC4ZkgSeE653s4ULCq3MMDuXSTlNEcgibnDAZhNBPKGzHIPCmuttzX0L+5LV6i2rNFvWOnlk7bOH2ujBAqXylZSIFnOwukvWHFq+ylIM81BatwB6dk3ilvLoMdfcZVuA3/35YJWX+sYxIEwDzqF1OQ+8siCa9zPJIRxb7/OKnvv8Xhaojn2O3+X9v1VIZSN+8lA6CzJZ8MsDtmNofAjkjt0Ad6F3AojZm4bX9B2f+y6KhACxRK3NivXPL3RDT4YD981UltVUES62W6qNwe6O/zXaLSuWKhZPp/bmy39W+5KZ33gyEmmAnRuAxsyNXbLT9d9VOOzI2W2yemJ4i6UT8gBswxLHCFhmmsURM7QnwZyZFDtlZjZms3iloFeIDJ1mXW0zFgoewmnMnG5vj0+atlys7dVo5fGWYn/ubYFzf5iN6cMqVcEJFpUyAaM6i3bRqdlf//FP7WeffqCWplcOJavhE6gouneLt2Z3ABeVnWynPKkgYTAmcz2tqGE+kcy3JFsIC3uagKRWZKCsS18nAgrgRCsSlxOXG+jahkBWKlYqGGQjTpF3lqZXbc6QTaQO7tKRig0KM7fkGJPjTO5HAVgIoC1IU+EVsmZE2kCAzQ6c+jdSF5h6IeoHH1a9FlXbhkVvJ/BcrFZWqyI1gTzh7D5yFaWv3K7tYa9hvQYMWFw+itaq46oSuxlA2TcLtMVevXmtzQ5tTcW/7rhPCAhmMzZUigHgTvVLS5M5IF6TWGpFTQ83hUFLBwKNn9txrW29dVcQhdyu19ZsNW292okdXCe4uBbZZDixxeRGGj9Ahfu7WnHRN4JvtKGAKveFEipCRQ7YELnDf8WS3ZdsMJrL55WOBlUrnw3yEMQXwA0SC0xIWpgJQNPOp03KMUL+qjVJMd/IB5MWKWxLugi8Ny3MijSFZf0X83RTu5X2MvmTVas2u9Y8ObXu2UNbh9ge2vQlrMUCMSZx90nWloRlmbTbWQPS0hNfL50ZzGdKGKRZoEnWrizgpNe2Q4VH3vp334ro0JqffD3veNLHmn6fuwApr2DJK67uA955QHns9Y86qGQ/RHJCD12k7wt62Q+ZLDJ5gHWoVD5UAqdfIxEtuxZrI0LJbrNS9VUnxZm2yMoXK0/13ou0slpMNOBnIB6PR7ZeTqx99sBKxaq9ff4re/PVbxTySHIx1Gm1YaLIraVkieQUc2ZILCSAHdWRjKcnMwl3Z3OMoKFz12xBXh62X5IlrEWawRGFXWXU9F3leLay0XylME6qMDBrOnf3f3by08XGnvRbVtiu7e14aRPme+WiUrDpdlLduQtI0AdpdgdIuXkVlQLty48+fGp/9bPfs/f7kSoyqiiZhxGPogovGDuH+V/i56lXkSsY7Ulafjh0uEEvMxy1dkPkj9huodrxkHY/Ll0jLYD+WhyvqPtiVbp/pSeIYwnmWXUyYKaiU06dpygANl6/OoirSlTF6dWlV3hedfLZvPryDlRS3d0uWmpVeV6dnyefwWiWFNxY9J64t4js4ubcYl8yrxJtfSuNmUcFmVqcvU7X27Ylop7mmu91o6rkLM1m2R71YQG6qBs5QHFPlqJbYnmsbNEm04k8XZEZsKDL0UcOOkUbDqfqaDhTlErdZ8G0/tpRpIrNo4VwTwEo19Y76aldyDVIFjrXUHIOKiJAzWdjzRiZe3N/457CDBWAozVMJYaRM7/PeRMrNIA6wMyGkNekKlTwLrmP673NZ8zzvLLEgYXjhVXLhhQD7KjVVPUGA1J6T+aOgHDQTQLgADa2fswym81IGyO38MMxpWnFkleimp8WMMDe2gZziUZk0ckTgR3G0FTxVNpU4Kr6kCgkzJRQ6buuzlMk2GwlmtHvAo1LXJLK7hAQZYHlGHik1+P072XXyvRr3AWkeh7DNTu05mbX57tANXtseet+8hp3fd7s9w8BcS6AH6vsDlV0eR/uW+Vihp1z7GQkB5v9/eyFPLZ7uOuiONi5LhhyAGbDi+lULZPxeGjd076VCYsM4lgo/ov51PakVfNQEVWyWNhsciXWVr3eUuV39fwze/PNV7Zc+LyBEFZ0QjwP02kiLnc3FLRs0q7tyMFrS7rADhCT5zGyhprPYViE4vlS+inYhVdywq+qioOViezgZjSXx+RZu2FNBvorxM8M6M1upmu7aBNyWbTxJLbLKUCLkLpgMzRZBRiaOze29lpLDi0at2FRtt5J9/TJpz+wTz56aqX5yH760VOrliqqlKgoyiSHB9/MgA0OEPhrhtBYFkWBmcDQF0pafVRl/ExyvZM2IvRuzj8LZTLjky5QDjRJTl34b0gxoKKi4pDMg6pPYahsWlznJhYs7NDb6i6RQARJQxAfv9swvTsuHV+oRP058LaSpAVyTHHQc0u0nUsdmCdqThh8OwHQUlmLLYJ3PDah27MBYLbIIg8Bg9kjC+ZgMrb1em8PTiNn5FbL9snTU9vRSsMUmVajuRMK96i0h4T7jqdqAfu9h0UY1VVdVd483goMAQfOD6BK23c6mVu/17F6s2G9btcm43GYd5F2gAEz8gIqK4TYdY8k3LsODx0Z94I6HsuVCDuyb5NB90rxOFw3n2MXFG8F0LGhk7dkoSBgVsjsnplh3e3WcCepIKRf2XQ8U3uQ48N1iErTq3T0enXN0KjQAdqGzgekFey+nLACWCPLSdx+RPvnfxg763jKAq9NsWKzydR266X8MR88+z1rdLtWKDdsE88s6vU1z+W55Vjo7LisBkkF4OVavzQBJVnTvr3If5egchfgpX//roqJ10pkTsfA7i6gylvH7wNm6ULlrvU4fX6yBU62ost772Ovf6j44XPdKT04BGzpMjYBxTzAuutE5YFYukLMO/i8C5/+uQQok9d2Bh9u7p7FBXjNJhPPj9ODWVDciFcfOG0wuPcKi6SD+eDKVvHUyrWyjQfXVkVsW63amy8/t+V0bOPrtwryRIhM9cHOmqrRtV0e/YOg1tlcZlGz5WxNFs01M5bY2uxYV7FabUk6Og898zhy89hFk8nF0aPNm6+93dipVdXyikW0MJvMt9asl+y8g2H00t6OmQ16u3K8JMbGGYXKUguzKSovgmJ5cKlMqBnee/rYfvSjD+1X//Jr+/jpQ/uTT59ZVPedLWJkFmwJxUNgKfZQrr1zAKWSSZh6ms9p9OVuK8xONDML8xXdiDDkZNGF/6RXeRJnQxqhEkIPuWF+FOZtklF4tSc/ywCASpjnf+G9qOZo0yXSOAGWbhAHLSd9UtE4wUYt2WT3HmYrfh+5fRXXzBmi7o/KH7cs87igJL9QWjPaf2ygAihhmJy8D3l0LNjMz5SKXtjLhJyW9sPzjo3GEy2u/+6DC+nBOLEs0sXtWqn19WZF1R8AgtaOSouWJExIbWAqdW/fFtFl0sXY2ng8lgm2QAy7MOnHIHzUZMIMkWQ6nihFoNNpCyTRqcEuRL7A9yGrcM4gUrHR4DzSseCMu51bws70XMl4AWhR2QJIRVVmBA0zQ+d5lG8rMqAOieCQtgpWZZSw3NhoOAlVIVUYxuNmi8VUnRHJCSB/SV6zku4waanLEQa9Xb3uFTjnuuqdkRJyC6o7Kr0KLjRu0s48sdpsWffhRxZ1etbsndn4+o2dPvnAq3KYqMQaoUuEHapbyKO7VN0z7tgwS3xnEv2tYkF2dyFRItxfx6qSu7pkuZXLEQlA8np5QHgXACaAlFR96SosjQPpn7vPun+fajRdBR6rCNPFUXb9vz3eY2zMY1XXsQ9zqM2ZPRl3HXz2pB5C9ENonj7GxMGAHZhXE5gs44KCLm2uQbrmC0F3hBOFFuXdxuKbK6dmN1wQHs+GNh1e2nw+lXRhfHVjl2+/0UIiz0ERUvaq7twctiRbJCUjoEdqRnpAVuulpAWzeKmFivdkt0tbhUy0CRXjemPd0A5isaT1RVVBK/MkqlpHQ/O9zVfM+EwV3nKztwddwi/3djVa2ZRg2AIEjr3NsPVidkI7E+q4Mtc83w7Sgy/GBfvw/ffsBx89sc8/+0JVK6SX/+HTD+zZk6cCE0kMQlwMv6P4Vlz/Q8oBC4/ADBp9oGrr50TLdoNc/jgT0QHG7btE7Nf8Kvka51StTbLlEuYkmxKAL0QreRUW9Gx8OFxtgqF08pDyvqGYcwIMLWpOWuhdJq1LQZtCPh3g/P7yz6tqSsbPPne7JdGExAMWPSpYdv1cK7VI5SKC3MAdYcSIDfZRNfRmWgg9qWK+iO29h6d2ORirYvnpBw9V8bOQkofIhqjVKFutUbFqCVPoklrhg8FAGr16gwBSvk+ETcXiNezIqlkRUJwo1022aLAkSSlvkMTBazft9OzE5rOlXb65spOTrvLjkqQJ2Kfcu8ycOC88M1RbdEZwC6UdqvcRgzLo7wAAwls1y2TzQuVVtl6vd+uHKibtamPNCJZoSUHGsB/pDHAOvT2JjygEFQ9CZrNB5aaNz2blaSLxyloYTYe2IvcUoIlQX4Ju2JhKti9ZW4bstFdd9K5kesZ39a71Hn+ke+zk7IE6Ns3ehYgqmCY0W21tmqheeS3+aOzB9YXZCgvTTWJVhaf/cOxq78NQvQPs0gCSt0bmra/ZiihvrcyC67EK8FBBkVeIZLHg+1SHd1WB6ddOA3a263gfcM21C0uD0qEXTVdz2Z1B9kSlXyPve4d2G8fATdXAgdTd7DHzb2/5uFO5qq1yyRYT5hm0i6i63P9QJq/o2mYTF1KzW59NBGS8DjvcXTy2r3/7a7VvtDQv1/byy39zbRfmwTLZLcieiQqOnW+30/KqZbPVzlLBmHMMpRUYpAdZLTl2/3uzeL2369FMbaBO1FRba77eir2JGzz2YrxHt1GRAwVCdtpARJMQAdRulKxdw5IKzR3tHFIcMIYuqNVXgtdH2zDk1LFDTmZogNLHHz2zD957ZJev39qbyxsBe6dest/78LF9+sFj7aTLJbR+73LsAtb4DEoC8SCXY2FHTMuKollXiP8JXoGQMWlDSoisKtz9BJP8uo3Sw701mJgq89ldrO+6Pa/egzem8ut8bue+JmFqF4x4uQ+cyh6+n8rUUz5fcm/dRgslPxfifILZtF6b2ZhighwIOWbASVIGzQO93FVVRywDf1cFAC2fFl7T5ks8LfHzdCed007DrgczO+m27dMnPVUubEw4h40yNdTe+v3eLQGK1768urbtamEPTzsySWZTAetQhI2A8JVyzeYLmJRjm8wWMjXgZHvSOCzGnT19+kzge3l9bb1WW4DCH1qkJGdgFCSChYADD9elWv4AnjYL4ZkkiUNyn1DxijUZr206m4gw8ujxI1mNKSEeYwAADBeXXUE6UtqemqXLlmyv6jiezxQjpOMJjMrFdCxQFvErdG8ccKtiT+o+geHZgDTjhgZsbOX3SfchmBhQUdaiU4sunlhBEVG0WlsW4R4jcwH/H36ZADhVa7PVcuIPm5H1Uu1jVbGSJ3z7noNUo40Cs+zUfZitSPIW7eTnD4FVFhDvA0gHq59UdXgIlNPFRfI62a/dB3zSoJ4FtUPHd+j8ZF8rjU+3x5au7Hy3813Ka94bHKve0mCZ9yF+lw+WvdB5iH/oBCcf1hdZnm83s6U9xCAbirQiYsLDItHt2unriGxxjpiPhlpwebB28cSuvvlSAIgA3Eg1mMc2Hg1tz/waFQAAIABJREFUMR/5wsHcDnE5LDZ5E7Kz3Nh+662UdqsVIlGoqEoCVx5E123tbbZY2800tqheV0DrYrGyAWLhPQ8TbP6CUhLIqiPYlQH7YuUEBNw0ALfTFn6Ca3s9Ik5HBGybxmndF2xGX8wAUGaKLCwcx3uPLuyDZ4/t7avXdjkY2WwRy04NSfXjftvOT7v25KJvD/onYhQyD2HHLfkB+Bdatm6bVBQIi6Gp1p4bWb8Dm4TJCKC53o1rpHw5dIXhGGVjBtlDrVKfn/GaMpuW4bT/Vy3GRJsXKs2EaJIsBLfEk2SXHRbqtGO9rKKCgDxJRvDUBAddvTdm34H4krQwySWEcYnZuKoPmLLLtdmWBrF7ZrnPooukIabIFEDHwgzKQemi17anpw1tSLiOtJ4fnLVtPh7bwwcYGONhSVjq1q6HU5tNhyhI7eK8b902VHyqlbo1GpE2Wom+Er9IIoHevrkO6eg+7+LccF89fvpYXp2FMF+kEmwgTO9EmukCN5qDMwbYbG08HAuIGAtgieeEn6CXDIQe7ktem+Rzf6+9nZ2fCpQYKyR2bxBe2JTBjgw597fJ5ehPIYQljj60ENXex1ez3pCCRTq74PoDUcUrLyK0KnKCEWihdZPxudvB0Tbn/QrVptXb59bqntmOzsW2KECLOl1tNFgvZNeGtnG7kqE8BKF4PtEGA52PyD6KS3JWMn/Upt4jKH/nmZkHGMn6lQdW6a+lF/ZD1c6hxf8usMh+/xAwp7+eBsVk7c9+lkPr9buuSxDbZhxlskCexZZ0QZQ9pvTv6roDdv9/UDn74dIfMntRDv372InJO0nHgC/989kPz70nXZF0N04c2QjQaqrG5IZBaCuxJqFdAotyMb6x2XCgWR2C8+1yYaPrt7ZaLWx0cy1xOa4sw8sre/viC1tt2Km7ddF4CsOyaq1mNTwItPGKavtQjUlMvPI2nZiGmkusZRI8XW2VYwZLLl4sbTjfGkfPI0QlBumkWjGlWePxOV/5IsyAjJneWRtg2Nn1ZCOQY/aAm0rsCUThYfQYGfcgTAS5Zuf9nv3+7/3IXr14YV+/emPz9drqklF4UCwFXbze2cN+194/79r5ad/63Y5rwNQvpFKgFVjSAsSC7ws/1Hpv8ai6SmZqSjRAXwjZwyN9mGNRJroO0JmQcnQJ7vKeSM7v+KxIcgIPUxBoOiSmd9jBpSUAYSJUFpsucUwJuWLSDsqXMzBGg+7PR1KuAdRGISQmJKnp7rPJHNhz63zzgIbRnTj4DMrs89pXlRcyFcCMbgNaOk/g3tn7j7rWrQMgmD6jQ5vaxXnb1vOptZpNOz3tikVMBffy7UikqXgxt6hZs167pf+Se4j0gHaesyupLkkycNcW5AmD4UzGA2jgaLkDthBFAJZW1FBgLfO6bq+t1mKv07LxeOqzYJ4VyRHmNhoN1RVR+nky+wwG3ZwzxUiZp4tj9MCm8BTmoyqigiqm9Z6Wf9OlJuqyu9sL83CuLWzL5cwdVugq0H4tF0qqGAEiebiWqPqxOsPrtSJQ5p6j8uLZ0xwSQ2nYpxyfeD4Nq0Rn1u4/0nwZ8kq5BhN2Lz0uVmJUcHJvCTmINVIRuFfX6BBbYWPEHNkNJTCc12aI7g4PakqMngcqh9ZS3cepajBd6R3a4B/7ehogst2xNBakfy4LMnn/vu+xZI//UPcwfT7SoJgHtHnYkq2IC7/85S+1GuS1Be9qOeZVd+nfyX7/dwXVvHbl73JieR2vnthluXu8evwSmAYquZlcVJrtlhYlZgfL8Y0Nrl4K7FaTgdqPhGi+efGVFdDVzRd60FibX/zm1zYaX2sOwoMHOYCZRC8ifw4dHw8cm0BstXx2RQtPqdi0MXd7G06X0tNBYjgn8gXSynxpl+O1Fas8oL6iN6g6yf+CPaf4HlxEvHqdxnvFAUVVqOlLu5zyOcseC7OEMu8Boqq2Au3+XdWztYdPnthf/sWf2Rf/8o/22edfSsiOVyOJ1lDgq5WCjefu79iqV+TFeHHStPcfPbCLbteDM4uIpr2hoxtPLVPdbQ60IBcOI4CG/MV81gljUO2lcJ7whHy3S3O3EgFOaE0rxinYhCVtN6J3ErAT5f6WUekAmYCtKg7ALhB3kocqkau8qwA9qgewEEOUBS8IyzVTDFKH1QpzYTY66Og2qiLwN5WWq1IIukWXODCH4rNOmH8t1yJeYAqNRpLP9OmHfSvBPoxIQjCbzhZyLiEGCgbhk6eP1MIl3fxqFNub64HkMtwbtJlPel0BB4t/s1G1ThvLKxezu0QkOK8UivLYHE4xP99qhgu4oWGj1Qmb0h1iXFLDLJHXHozoYtDar9tyMXWBd7DJc88Z/6OOUbhmt2biBVik13rGup0zieYrxb3YxrRMZVMWqkKsvdQpmc507brdnnL1qJjY4EDSQTqjxIdiSeeRFBDmwYAc11gRVuWSQF+CDTIlawQrY3ZQtWK1Y/XWuZWjjtUkeXD9HgbP1XpkzXZHGk7uf1W0bI5Dux4dJBVk4u3K190Y3nMSk8+c3Yin/5234Gcrk+Rc3gU0h9bLu0Ayr4g4BIzHqs8sSCafM/t5jgFrFuDT/z70+ofwJflcAru7WpLpg82iZfZkHAKhbDmavbjZY8jbcaRPcPr7d1V62Z0AN7GY7mHInFQ0mgvJamqpyBt2mwz64+lAWXcIzFezoRsdb2PRt0uNlq0XM9st5zad3NjVm9eyD3MGnqedszg267Tx9tqJQpmmEkGLJO9Lqhn5M8Kq3IpFiV6OyqbfIfJnY+NpbG/H66C3Y7eImwT2ZI4Z7QZ6IWYJ3pacYRZdLlq/WdJC+mqE3ICFp2BD+Wn6TE3kkfAAA1Buc7WxZx9+ZH/5H/7I/v6//B/28u2NvDmRR5TZXZfwcUS4vFdwKJsAbztu7aP3HtqP33tgUdB7YXTM9z19moXF9WEhbE6LGNU2LVQnZ7o3pA/+klmJ31WeTZhUat6+dFcSn9clZBLdk4CS5mX6awAzr+zEC5W5syefi1AUUsa1IQqRQqomRV5Jh8Z6Vp4qvJCnl2yanBnqgnbaWySbA3bzeBU+i8+0qPSoXnE24TiweeN+gawRRVWbTpcyhf7h+2ey5gLsaKnzYfjv08fndnN5Zb1e13rdpjYfzLpeXY/txTcvFb5LIDEM324nUrQUiz5azf2eBHRMCpoq74lgospjF4JpONc5AWeqSY5xPpuKyIFcAGCHsclmj40bsgdmUcwqJ5OJqnixejcrl+wkMoxQnUPoYqNHggGgMbi5CfrAinWiyGeX0um5nyWbMwDYdiVtKLDhI6y4XvWuAUkNAiVSGnwnpe4As3W6MvJ3VWXngbScBzo5fPaSZvVuIF5vn1q7/57uZ2b4Ue/MFouxnk08cLkGReKttnhocu7MZtORwJCqzhsJgQWsfVbR4uVU9wmENNd3Jg5Cyebr3WYgD6AOrcuHFvs8gEhvOO4CyTwwzoLa71p45AFR8rX7gGwa6A9hzF1Y9L3ALg+hk6+l/d6yB5NX4d3na3m7nUMX9NAJy7th0Oqw6IiNSIqVcuicpSnDZsCQuBLiOkoFW44H0rJVCju7efNcDLjR1aU1uuf+cGAx9vZre/n8c29JMQukJSOHjZ1ha6Rk6mJZXoNYgimUUhTrte2ZjchGirnbyiYzKrutlWolO21FYnG+up4puuekXZPQnUqBViYkEYgxrbqnDLjbhdkK3dJ2Y/2oovnJW1qZKzwtC6rsYGzyB/DhHDGrl9emtIZre/LBM/urP/1j+6//53+xV1c3tlhurQFjtbS38n5rtUrBllucPvg9Fm90Uns7PWnazz5+z/rtthiatK6iJiJoB1XvTCYA5fIBn4f5rFAVlhz13QoskQY42DlqaVaWEvXyu7L6uvXQdP9PzA1VqUEwSNmA3d6fri73KvNWMIiI3VmlItSEP76WeX6eJ1rTGXBGqCpyFt1Q3XlEU8mWG3fv59z5B/Gct/0uSdMuSu8IzR5gpL1ItA7vUS8X7ePHp1rIa3V0dwjDvRPw4LxvtnVThPceP7BCaS/geXszsrfXY7u5vlbiORX+aadtnU5LVl7MVusNOhFzAUG9UbN6qHicxl9WtSq25r4o2QvZb7jDzGa8v29s0IYyW1QSeQ0DdW/jTadTGw7Ii6wI9Jh7C1DD9fJny2d5EpoHn05+BsjB4Jo52xLfWeQTpKUXy/L6hMyokQIyjN1aINfAIk0CQJ8Dw/SE1IKXK883tmNihpLAgUawVrMawBXkEwA4reVFTEDsqXUePLY9+YK9x1Zvd20+GyqhpFHviCRUadSsik+mqkPAbuAawgr2Y8H8+fbe9lFJ8icRnmc33ocAML243wWE96mQDgFEFuCOVWx5r5EFseyxZIucLODmfbZsQZU9F4eAL28T8K3zm7Qxk4O4z0lJH3AemOSVq4eA69j7Hvudu0583glLfgcw00wBynEqX02ZZiGHzIkPJJxPbHFzrUwrROZo7uLZwHaFklUbHSsiYt0t7fLL39hocGWjwcg9/YLQG99LBvssPDUYZmqB4LCxtSbZZYGByfGyaA7HC6WPL2gbNmvWbtY0r/vqcmLLTcFaDQ//TNqvHmWyVbQPKwIVFPOeNW7uVJL1okW1vQ3mGxtMALu9zXCqoH2Ipk7icDRH7roPWLL4fvDpJ/ZXf/4n9n//4hf25upabcwaThIo0LceMaN08S0G0WUJ3okegkzz+x8/sQ/Pz5SCziIKOUfuMYo48JmbjHGTikxEk3cVWyLavb03Utq35OHgOFXRMfNLsyZT8zjATmzRYMCsbD29dyKo11G4OFAMvOBzGUAwaXnf3jfMBTfeUqUpILNpiE0hOX1DYC8pC8xOlWu30WYAV5Tks/AxaUMjeZG5dJjrTRFg40u5way4YvWC2QcPe8EWq+TenMo2xCuyqop/NBpZr9dRG5ONCm/z5mZqN8MbkXiYE3K8vXZkjy96altTMdFdgOUo4oYy1iBNOfmHJG8+H5WpMhZXhMJuPSpqvlIl6O1cT22AbAVTmHubdiJmCWM8MxsNWy6Iz/FUjB2eor4DUWwOwnJajjxzzSiShpDNZbfTlnSCClnsaOznilSAtDCdXAaxh4cAsNzLm7IYUtPfEUT4DNzPquxCFiMsTFquVG5UsgAyz+O+0LJy48Rapz1bbfd2/uiHVmIsUSzYbHgpgookEVTjCPaZ3yEz2rjritLnExPqwBD2TDt5Dt0S3RL/zPsCzO1GK+XacggsDnW30utgeq3Nq6qOVVi/a0X3fYEqb80/1rm765i/9f73BbtDHzbv4LIAmP3du8DwvoCb/rnkPe5qabIy4pHpO2zfaSaU6a2yq+QVpSqJLLv9ZmaDV9/I7WKHFdWKYf3cyo2GrWZTK9drFk8GNnn7wsbDod3cDLWQ8LBCCQc4EABjjMvCgkPKah1L5xa1Izm0YAoNLZqF7HowlcaOKgEmJhjGrObVeGXxcmedVsWWa2jegI7r3fgsTYEJpIm1dHirtcstmE32ms6aez2AOFG0mHnSxp1JWFCUfACduwJjDtPotX34w0/tr3/+5/bffvlLe0Frdr7SLrpRLVpF+AHXsCiROuePjDhIDryGtzIfaQGUo0etLHlEVUGwnmEHKyBpIyctyPSD7P6bvliwcqsiSFdfMnhOEspDlFAIcFWhlsrYSxNv0qxMWaYVnS1JGSkTauaYCZkmFS+UbpNySGxWqMAAuzD+suU2FutR/pgsyhs8NPeaa95+NsUAwaKsiOGKGJ8NymS5shpymOXOup2mtWsFe3DacmZhEZu3nVVLOJBsLF6vVLHV8NDcbKzX7YiRCxnl9fXMXl1eqQtBujZV5HA0ls7yfa5JtaLZnf4wf5VEgJmYi+/ZF5AthzhdbT+1eLnVINns5crDfTObTmVwABgBKOObG1V5jXbTbi5vAugvbBXP1dEQEYtIHvrfxB8BlCEYmGdWzEkqud3OmgBSyJ7jeazXmzaJN7aYu+mCazC3OkZMH5LQVuaT/Dy6UKQ9FdrtiOwBNhk7QIQBGCPN8dgsVZvM21pWqLWs0fHor/7FD6wYtfXas8lIrX42CYqyYsNQb0iK48J2l1iEE+qdgiBrkUlBydMW2JQlaeZZEMvrcmVB7diaeGhtzq6F2Tafuh5hnn3sZ/OO5b7glwXbQ58rW/Ee+/zHAC4PE5Kv5bIxs6VpekeQPenZE5ggaV7Fd/umoXedRt3sexwq99OvkVe25t0UHEuyML6L2ngXEirtTUgYZ47Gzc1iNR1eaUY3G15bCeZVPFccUOPkXIv4ajax9Wxqy8XI5qNLe/P1Cy1sRJcw94pl7EslULR2VFNrCeYW0SrK2ArsR8WfhAH81XAu2y4eLGJTcCUZTeZ2s6DV5QGfVH04njCbUVryFmf7sjUrnt4Muwxv6CRPrttwYsnlBKGzD/4nK0TXPrcEhPhpLXTSIe7s6Ucf2s///E/tH/6f/8u+eP61TSEOwNSDiakkcTDIZ2r8AfSoSOsVomRO7CcfPbF+O1IrFyhF8Mx4kF07x8L/7bBuU2r7t+dtqiwSz82Q0qD3Cc4q3npkzQyU9eCq4teY7b8HryaCdha4xIIsua/cYcW9Pt0s2wkbLGZi5QbyUnphSox+eR82KLIpC20rWZWho4ToFI6L60Lly+YkWdiTGRFzo8FwYs0GRsRrGy3c2oqWXbfVsEcnTXlkcm9Q4ZPsfdrtKENuuXWSUF8iagfdhw/P1U5mo/TFq7c2vBnK9LkTtUWeGAB4xaL1Om0rFbfO5Ny4REUztHLVKoG27zuMQPCQgXJFIEV1OY+XtlpXbLEqqIIbDoZqv3bbbbu8urJiuWDdVsemMzSkW1vwjCC4Dvo4rjft0qQa552ohmGAetuReVpB4JcEsNICX+2Q8ngSyGoea7MFiDnRxq9jq9309jff4jMVYT0785L3o42pMFeqvbDBq0IYKzetWIms1r2wcpVIo461Hj5RB2Y5nohxCrAmSQmy1pO8wK0B3xk7O9FPm6vQsk3IUTxTPM+JDjENFnlgd18wObTepYEsC67pf9+nWLnvOpsFzkMtzrxjTr/H961S06936Fj1mglBJX1gh4AmuQDHgCz9u4dOZPa9DoFp+oLfLlIpIfldJyUB0++Ctw+IkzDGxBWDRQyw4w9EAAHdzVtVYrQltvOJzVcL6108U94WjajF6I2N3nyl1HIqu32hZLOpe2Xy+jigUECd9CJVNzjGozGSQTQLWQNKOLID3ChIUl/KjogWixzdl1uRUwZzlxXwMAMsaPZoe8neaouTQ0HVgIJytjubQHxRPtzemrWyRZW9jeaQX9BzAXbeXiOCRrM/VVLh9ddbe/LBU/uLP/339o9//3f29au3NoXiXiregh3YI2PikFywCtltgOXD83P78UdP7bRZ83w73CfqiPVdCC4CegBJ9x1kDubtyHSFniyQtzcz1z6wabUc3wrJQ/KC2G/gNhsZRM8+/0tMr1XVuWV9aDEFQgMv5uaPnkIe3ie5b5KNkhh2SAo2tKndAYZrQsuaat6zBtdKaYC5uN1jurxz31LS3gOLj0BgqkfuE9pqo3lsManlpaKAsdOs2HvnXTtpVeVU0mpF9tnXN/b0oqsZH4CHaLtWIusOQsvCTvs967QaImCMZgv7l98+l/wjqtXkWEJLbbqY6TxD8KBdCeFIf1egaUGbHkhN6NU4d1Sv/JMqtML1E0iUnfCDd+RmZzfDsX3z9Y0t50vr9po2GNy48FttVFJDtnJ98Vgez0MUAOgyOGmD7ge3QztqqDWZ+FlyzpJqiCqSNnmpRlUVW0EkoK2kFmxOk/ar0jmqPj+T/KBale2aOhhySPJNJhtQ5m0yEahFVu89slK1ZY2TC9stZtZ98MR2sKlHE+udnFqMd2Z43mjbRq2OPotboQXNaJDEeKscwPVgXu4jbAnVNJLRPPd/SMLICMzvKiaya2fy77Qv5qFKMVln8wDh+1Zged26PIBN1uB0N+/YZ8z7Xh7eHMKQQwB7C3bpaimLkseALX3y8oDtmEA9+/Ppk5H8Pb3wHfrAeb+XB3LfPRavDrz+2WloL8f4SkVMsmW8sHg6ssXgyvaFrfvyjQa2r9Wte/HU9ouZreKhLYbXNn7zhV1fXfqDvTUbDMeSALBwAZrsAk+QEKi1RavIdWE88AzUZZMFC3MysdF0JbNptT1LDM99vnc1Wen1mH3JmxHE2ptSEkS73+4kIqehwkJLlUVSObtxXFjOIph8e7uaMmvxNiZuLHAnWBSkj4K1VsR9P7an7z+zP/zJJ/abf/wHuxpPbTqHrFPUbJA2JqBAcrry7ViA5bLvmXVPHjyyn/zoY4tsIXEtn4+Kr151ogCSBG9JBoKIKrN3bLXkHqS6dSbkO72cg5y7o9y2P6F3034MRBcv0jwANW/X599zzZsjrLeCZeWlFit+IM7k9Nmg3yNJtcc15b6jgqP1zDVlw8KLcd+4jZizcRF8uyubb0y4LwAXBaXuQtbcZKHqkjkZTM+zblPJFZ2obnMW3qhp//T5pV3029Zq10QgEaNwt5FdHNUy57LHhqrOBqNkz18P7NXL17pf8EXtdDr6TBy3J3Eg2F+TTmrn/XPF9yhlXHowPB9xpylL/5k8hxCzkAUASKqe6DyUqrZY7ez16xsbXA5lV4YLEMQdzg0uRdxX8+VUmzuOlXuC93DmrydAcG/RTm93HEQEViF0FSDj566uJgILhPK8FsQr5AZsNNod1wDCmIYEJsNypW147h0tUsAKwFN1V6ZabXpRWK5b6/w9K1DVdc5sz9w04jgKtikUrdftyS6Q2SYXSrNw3GWS5PFUp8rXoyTU15nRvJ80oSGpI/GEBQjdbSVfR5d8PQsAd63RecVK9mt5r5EFvGPFRBYzsr+bBbdDr5W8ThqAD1W1eQCXxaBjr5PLxrxPxXQIIPMONO/1joFU8gHSJ+JYuZ19/fQO4/AuJ6EBUwHsBXbceCKQxHNbLCa2iRcasq/mgzCQL1iz/8g6zciun//WFuuJFdcrG7z83KbTiYdTrvc2Gc8191ptcJlgRlDVLIsVwmeEHgfCn8SxYzYj8JUQVyczSKdWKtlkHgvIFuudDSexGJyaATD3QGME2OHXud7Lzqtdo5rARxK/zBBhs99rbgdBZDjb2RzfRo5zDWPTGZIsNlSetCppm37w6Q/txx8/s1//17+34XyhfDQAgjZmTe0yHPDLxp5WbT+BO0Jfs6dP37cfffIDa+1nEhjTuoUWTstOhWBoGd5eZ+2EXUagryUVnuR2LDBpYTjVnc/XXMEAGcRJIwkAJmCW3Szp36nXd/anJxoI2ASW7mADrZ0T4ybPPl9MwA4A4IWWct3ZOFUf0hOen3QEQluV4+CcUOEpIgdz8R1uNRWZLDO7w2zgeoLA2itKqPWPz3r28KQu5x3mU8ydPntxpUrsyeNTdQe2OPGgEdyu7QEtye1W9luQT2BeUgX99ssXtyGs6EBpDcbESZF8TrVTLNqr199YYbu1TqtlvV5L1ZfallWE556qnZxHiFJq81fLYkSSFAJBg2PnlAzHS3cRWvg9y/FNxiMbXt9Yt9sROHAtIS0hgGcLwSYA8ocqLnSoEa1IDwBmA8Mxkr1HxTkaxjaZTn1ZIB4oalg881QQLXJiRvvGqNUOelZ1SOpWqdc0qkjcV2TC3WjLMxMqcr1zbqV6w1q9x5IiVNtdSXYgs3TbtI+JHlo4w1jVJ84vbA54Hn3fll4T012BW61msDHz9cn1vskakP3dQ5VTenFPg+ShdTf7usdAJ6/iywPaQ8CWBef0z2XB7xCgHVvz73qN5DUPvXbhF7/4hXR26R9I/1Leh83+bPqk5/18+mtZkMsi8bHXus9Jzju29PtnL4BuPFhza8xxCxLprmKiVmJb4+y+nNtsdGmL1dzOn35i3d6pjV+9sMlkrHDX2fUrW4yubDqb2ny+lMEvbaXJLFbLCXuxFvMO6d98VgXoQGUGDJVNVizZ9WAkEgAtFqjr7MghN4yn2Dz5In2pJGdqN37OKe21sgMVrVKG9+ckmocFehQjTgYMC1avFCRPmCw2Nl0iL9jbGOcLyrxQ6dCWRIpAi+4HP/k9+4Mff2p/98tf2NUUD1Go2x7eSj4eLTsqBEW4lIlliT1JwXb27OMf2Z//yZ/Z5vJzCYXFwFtvtbBDouA9mLb4IsBK4bt8NRcBeZkku7VWIgfRfZHIDRK5QLAVS2QjqhZDpamZXZidpB+gsE46wDmG3voVKgqIcxFmvGJjBr9ND4dFn+jVHl6mq5273lB5O1BD249tLfcYpCu+IXGEd09HMfeUa+fBurQ2NzBnN2ubr0lIKNh7520777LxaEiovS0U7VfP31inUbGnD3uqlKbzjVXwaYzn1m831FLGiBhnlVYLB5Syffb8tY1uBgIapDAs9oiq+Zxcxw76O4gy06lSE5Ca90j/KCGchtxR1eZKzidhjWC+VizVPKyWoGE8KGt1yiPdvx5xtFcqAnNNFvXLt1cKN4aAI5eWML9TmVTY22Qaq6PCjBEQgvHI2WTjx8agVqkIyHEcuryeqKU6HozV3gU40QJiV8Z1aeKOQqICGzGALgB2s92+BUXOOVVjq3MWmKIFa/WfyKbs9PH7umaN7qlIXdxb7ahl++Je+tmT3rmkDLi90JWBuJIhS94uN8mmS50XHHJoEyvc2Nuc6g4EyVPS4s2rTO4Chrz1LQs8yfvlfT37fBxaw/OKiuzP3gU42Z9PCpP08aWP8RDoHy5iDiPQrYNKegfwfcAr/XvpMvPQWx5E3ZTg8tCFyYJw9v0O3Sh3nTwcyyF20JZazWdWLRZtPLwSCC7nI7EtrVi308ePbDW5NjTCzAWmrz7z9IPpzGbzhbLKeEBxO2FWp8V/X7B+F+d1/ADRZnlwJnMeWlqtZkOVztXNSLM4J8d4NhmLxc1opp0miwICRi+6AAAgAElEQVTBrbDIAC8o6lRXMPKoRhEp8/O4prSrzAOXmtFJ08W6Xthbt1nW4jmYoRfb2xRj6Y0797PAM59hQaQN9fSj9+z3f/ix/fN/++/2ZjRS+CtzN/RfABjnWmGYtLbqTbXlcAwBDT740U/tb//zf7bp17+y5fhKixUmwHTIEDOTjadZn/64rjGp5pJrnNVtqmoLbTiBeWBjCkDCHI+NyrceAtlTvZsDpu/rZLaX3GsyJKb1mCYXpEyK0SxyjhMBuyKHQuK5HP2DFyiMwdWOKtgtv5zZCYsBsHNnGNqgy7W3S9F1UZVBFJnMsBQr2cN+w/qdqtUrDYFgoVS1f/j8G13ri37LLk7bFq94TZdzwAz84GFfGyhimGqNqqJ7aGX/079+oZbz2UnXavWaDW6GSjrvdFuqiFV5qwpz71IIIEhFuPfZYtES9HYb/3ObOEg83H/oDGkTbsWMrGDp7/E9ReQTDRtOVjafzgXsN9dXtoTBKP3dRv6g8mPFF3aB5+tOHQNpAZtNn22xJdI9VhNxqlwr2T/96ivrtJxNytwLcg2MTwTpPFto7GhZ1ho1T3/gHigWLOp0VCFLWoSDDCbq/ScCvfViYp2LD2xbqlule6pjitDQbjxZnOqVYFpa1Kcn5zpvgDbAhSVY3oKcXRdxX9EsUpq/d1KU9P37jtX5bvXMVjNZYMorTA618tKvlQau7N+PgV0eKN0XjPPwIa+aPAaqecXSXQCbvN637MLyqqz0yc2iafImty92ILQ1e/B5VeTtopO6EfJK7mNleN5FSp/g7In1BW9nG1zn9+68jjVVTOrywp3cZ5Oh7daxevh442Ege3rxno2/+gd7+/yfbTGDjEIop9PQ4yWWS5BS9qruoFETpAr5g92/nLB2O/kN0rbC1okFZjyayQ0fwoIiTcplCXkHU/cEZPGnlbhV1ExRjEyAFSkAem1+iN07c4nTJu1Fs/FsLeaemJaQS2o7qxULdjMh/WAvtxZVecErE49BRMNUKw8ePbBPPnxmr75+Ya+vBsrcoxWLcwWG0J4O4EGvkCLEPKVlt93bT/70L+xv/haw+8xGX//GPxN0cWjljao1ZOOENyOmwsBRyJUL909aKpDccwkTkk+qGB3Ru52hCcBKmpDZMPl5Q0f17TtDv6uC650XqFf4nlGX+GkmbUu+R2tSFlGBRk71q115yLbze2uvTQ+aQxZYHGHYkHhaO3pIKsW9iBvM+EqFyi3YLfBXJB18vbJ+BzYmVUtZxgDMzn715SvpItFdfvDkXCQmhZOWSLuf2Xm7JkkBR+FtSJiHFXvx5kpmz3QdHj++UE7d1Vvs7JbWbbf0O1QyuJYo2YBuhGbGZZuNx3o+0IMyz5SxdBk2o5sFYBUmCYYkMN59mMUbizENr2FP1tI5mcyXNp4t7dWXL9QN4brwexyfLOzWq1tGowgldeJ+2BA5kaQe1XVN+ExIH26uB2qHdk9P5N+52Xh7Xw1psTH3clBp1jFgr5uV3DEnaradZFMq69lu9x+rJQkIR/2nVmxEVmp0rVyuyxwecLdCxagKx8M3Cm0ul4hLcrYu9zBdF4752ObeZ/IeLJteQ9OLdLrCuwsA8tbpPPBKPxOH1vG89zq0jmafr0Pr+DHMSL/fobU8+Xr6v9liLAv62WPOA+DbNuaxi3XwSqa+kQXC+/xOHsB9e/f9bgeU/eB5O5rse2ZP7Le/H9pruMGzQ1dbrmLL+cSmN29EUsEkmrmFO3kwDyjI+mc7vbS3z39ls9FIfn27HdZALGBYGzEP24iiDRhFDZ9Z6UYvsrhvbQtxhfRpFiUsiDYbMfMWDPChXge2IjEsxPUABoDfAlBVTpt53M9ya/02PoLOsITmz6LUEcvOZyG0LVmFqDQAu6hStsF0Y7PVXq814b/B3BgdIA4ePMhnF+f2wdOH9ublN/bqchBkBbSFitIvuSjY/TnRLS1i5nqcg7390c//xv7T//w3Nnn+mb381/9X56wYwAIwpQ3KLhsAxhVFjioF9+jkT3pOlNwPyYPrQOVwhMiXa5yI050CHqKFQkUn4kowc9aMzyHy1k5M9y0SDMgOYZao1wwRQfwo7EsX2y+10PG9JGVbaQUhCd3JFsg7gjOMTAuowAOBBoISmwylbgPOJVtCUkGUr80SlmxV67eqdtFxBiHXmmrgX796pXPLBunZxYl1e63bhAeYv5A1nl6caLbFvQDNPmpUbb7a2xdfv5SkgQW31arb+88+8Ly9ONa1TIpsNlmq7sXKxEmEDd5aiRz4YQJ2Yj4GGy66BYn0BScgqmLcRcjk435m5s28LGo3dQ4GV1Mb3lxJkA07UTIEZmZhPqe/o78rs+nCyxI/2Z0SBTCLhnlZqTZtMJq6ofRmJX1f/7Rri8VMwOnkEyo3/EGbAkiNDghtZXYnUo0bpLdOH1il7gL7SvuBlesNi1pdq7ZOA0kHuYxn1MXxzE7PH2uGL7E4Vnts2IJOlw0fwOfk5FQAcJJkj8YwBYp51SDXxxmc75JnDlV2xwAlvc4dqvKOFQF562h6ff8+v3tsTb4LVLOfMfu+uYB2JPbtO23MQwiZ1yNNvpYtI7MnJm83k4fUeUiedzx5FzNvl3GovOZ96FbJC3Pt2igEuIjGF/OxrTB+vnkrw9k16eMsSFFLi8cMmcHLzzzeZ+pMPF6H+ducakv+mjsbTSZWaza1O6Rt1cRqSwJdX3Sku2HBB/xoSa5hR7qDS71GC2pt8/lK1ZeLw9nlY/Pl7UqcHghwPYvqAjYXODvotWolayJDKBTsekzQpEJULKoWrEmCgsJfcVnZ2XiFzskXZckJguauf35un37ygb16/tyev3htK3k50hYC5EztMxZGae+abbEGod3jtPGHf/kf7ed/8R9s9PxzG77+yiIyAJU4Dv2cSrSo96GNpbQFMdJ2An0X4oaZXSJ6DdW+9HCJls7dAW5JKXxW/pfQ2v3fgVxBveZ5MQKLBEC9mguuKWwYIAwEXV9CKuC/ABszR/7H4r5EViDnFGfFwq6j5SUQDNdBga3oJ6VBdKswZ5U629XxtmBr+abWdO6wiKtX6yKnIDsQSQZmZKlkv3n+Rq1xgOE0qlq7Q1WGbyopGR5HhZXc+Un7Vr9JqjiEj3978couL6/1Hvx+N2rZhx88s1m88OoEFxK5wriDP24sgCYsxna7bQuq1SV5jjtZj0kmsiN/rmFlIq/CxmAck+XnekGOnXv8ZjCyiNdp0conjX1l49HIJsOBUsypAPW+MHZrDa9Ia1VVm2pTFgvWbmHxVQvP2d6G41iszavrSxk/sOni3gHsIIOputV9hlVdpJaoWpMIyDGZ5vvlqkW9U6t1+7YYD61x/r61IsJZi9Y+f0+bAznOkBU5nVgz6ljU7dkCIhsLqpieCdfB28B5Dinch4lpNICbLNh53a6EXfwdyU2GrZkuCJK/J4VD+t/pdfLYWpgtOrKvf+g1844jDc7p98zr/h0rRvKKp+w5y6tKD31Ofca0g0oagPJK5SzIHKvmst87ehAZkfmh3cyxrx8qefPKe9/Ab0VbxoePCouG1mJ4afv9ysaXb7SjJFGLNl/3tO+RKNMrG734jc3GlzL3BSR46F1Q7DM6eUuu1jZFytCgLbXRPAY2IovIar10MS+7S5zV0WhtiHepyRdTWr9qVYxIeSYuvf3BgsKDT9WAZyE1HDFAvOZFr6k2FNIEUdvLRUNIDgF0PMdxY29rvDgrZWupENzZzQyD6qIN453FSBQCWYR5Iuesd9Ky9x+f2ZvXl3J1WW32qvqwG6O7w+fxGJWCZkFiktKuWe3sw09/ZD/85ENbTm6sXtxbV2nqPq/E1xPAq0FBL0IvZ+4SXPhDZVqQhZNLAQRGQZelFqMIKMEh5dZmzDsAifEz7S9vhSYsTt9ty71FZBgnCCQEGV7ytpJDtxgYm0lrCbBTLI3amAUjgxWWpLIHSasIujsWKQBOaQdoHCG08Fp4Toa2KeA4nsydGKHv+SyM1qcVK5Jy9KKKPeyfiOrO7JWF+svXA11vqpRuq2r1ctk6ncg6nRMlEYg1ulnZo7OudVq0/byFe3rSkbH4r3/7lY5zSju6VlEw7MMHD2RwgL5tu/GqHNbicr6wnVig2GtVVJnZ3tuNs+lE8z7JF1YrVZB4RipNgcDieGWjUWyL9dK7CQSwAoxUNQWA3uN5eE7Go7FtkScIdN3lhOurSq4RifTiXt4763bb7i9boW3r9flgNNBmVFsI7MOY79UBHTZkvCdemLXbHDu6KLw2aeE4H0GEabYd7LpPf2RF5BxWsu7D9/UM876asW2x7msp9od7QHGNslTzcxwUNJ6wECqLdBVCazpJcb+rIksqxbyqJ2/9PdTyy9v8H6rIjq3Necd7qPV537Zk+jWzn/Ou6u0+x5oH1gK7hI2ZtwvIK7XzdgHZrx0Dwfv8/rELnbdzOFR1ZoEuDeb48CF2ZSEiD2w6uLLdem6r6VCGtlgPja4vrX3x2Orlim0mb2z4za9tPhnZcrFU0jOZX1t0PlR1C9h1BVuQKL6EtbeVYTQgiJiaSByIGuzCkyoEthjkFgb87KKXsduG0d4hGgi7MXbCEdZkAKEkAiW7Hs+9lRmvbbUv2OOThvsmhqqSUVSvUbKqBOh7G0yXhgc9ZOlWDYAxm8yQM6C329lsSavN27qyQDJkBUU77zY9R23hYN6Ack4ShJztHfTYPZOCANBDh2cxbjbr9uTRhTXKJet3IzttNW/1doAdCxskIInZfeB46zrByiFnRlqcwWYruxtO5mowAoOVStDL+RVOzu+3NkdBYrATucatxpLWqMf5uE0YRAkXPDsoJmkUSsymTRlalmwu+DsOKYA8VRPia1ipVHe0tGhpOuhU3UmmRLtybeN5bDXcN8TGQ3doJpVegQp4Yxedul1029592DL/K9kXr7GhW+vewjKOm4GsuacPH9ka84KYFI6RtZt1e3h2IrceNmSkKOA3+a+fv1T6uFIWJtD+d9Y/iezpkyeyLGv32jYe4XZC4nZNx8UiH88mFkU1a7U7ImQAasylo8hZmrT6OQ8CERLB61XdC9+8ulZ3Q4SZauM27Ruw4uuAHGMDnp3xZGh7EY4gcTlppVwBREkXIBbJrN7EbLkoycRkOlfGHzZol5dXuuZYtjIXh5jDfcVmtVGrGdUtx8b7UpUTDqt8xFLJmt2e1Rodha9efPTvbRtS708ePZVwP56MrPfgidsDQgbC1YXQ52AoAHNas0UkJZtVALt3c2COyxNO2ODBYH1nz5UHXOpMhI1Ydp07BhDp9S9bpOTN7RIwOLQW3wdo02vpIfDLAuWhn8tWgHe9f/bcpQX1yWfKe41vgd0hZM6+wLGfy3uzNFofRN2cXut9ADhZKJMbKf3+h6o9KgwkBeQp0+ZZzyeicK8XYxu+/cbKdUgja599NJtmy6nN3vzWpuOh5hHsfFUN0KNHqoAhMDMQac02Cl+V32ARGcPKE6U164KyTHvEe/I8dLSIWBARztK2ZAfIwgVwQfggsRw6OQsdbUokCdcTZ37SOp2stvYYfVQRi7ClZ+Tt9tZrUD3JT0VMShIPWDzrFbMGoZVrs+vZTukIsyXVXUgcwGYphF/2mjygOxtiAEz+mgiFRWvqL1uZQQPYdeX2uSen4oyaVeuftqxRrtqDfs/OO5FmnyKF4G6P56LS0anAvK3ou3Hsz4rwCUJb7V2OXSIuTyQFSUq5rn+QEOS1hm4XguCOIhPjENmjakTvX1CFpRSMMLdLwlnZzCQxNS7mxxggtKuRVARBOS1OiChUfOjvJEwPiebMfZjnspEgzodNCtcUQpGfEVMaAWxbgnqf9lsWIdgvMxPyDcjnr66tuN8qlFfzY9tbvVKx959eCIR4LxiDs/HMHpyd2Gm3LYE4idrtdtP2+5L9+rOv3D1nvpQ0AInBg37XTk5OrVQp2vlZ364ur/V5qXroonJ60LKViKSiMoqoblw0DrO2ibh6g5SC9p5XVkU0aGTkDWd2eT3WfSd9KPZwZtbp9mw2GYuoA5szXs5sPp3YXh2PILI2IngacjnZ79Z6XUgjSG2ubwZWrrj2bjKZiRBD7h6bBqQ8ipziPkPO0GppLCAyTBXpC4GrG0kaOg+eCKA2y42dffTHttnHtl2urHfxUGOCcqUhecMSTeC+JH0ioMVGmQoPsov0dlTxW7+WPrtzVjD/5Wd9VucgmNfaS389u1ZmASMLVOl/3wck8tbiQ6B3rIo6BNzHjuEYKOat1cnX7mrBHgK77Ge9s42ZVw5nASULcHdVdnkX8NBJOtS6TF+gQ5Vd9kbQzokFa7VwdlSd9s1Kc7vCOrbRmxc2mY8tap2I+YYbBN9bDp7bfMgcjyw7z59TQKcy0GBm0baMVSVx4xO9onELeWd6KMrSQTHnkp8iJArageR1KacMdltZLUuqHqpD6bBgXVIZohtCfBv+Po3XFouZaRIk99vM7fBVXKmtRgQLYvNu3T0hocyPF4qW1HFEFW9ljuZmMcSLDQL0YLUl7ZdXkN2GSwQQs/OsuncirSnvEMotH//BSgiphX24YWEr2YPzriqdk07bnpxEYRHz1icWVYAWpBvOCe0iH525kJ5WnteI/ifxHgSm+HueM48g61Y35wtN8rDwmlRIAA5EEz6Glt3Q2nTvTLSAHuabPCQinHB/EOXD/4IdlOayQR+llIO9u9Yk1eJs4dpI2ltUigY06bOV7Xo0knSE60A3AJ0bbNhGg9w7l6W812chL6sFR2XAzOnrtwOfue2K2pyQPoG9WL/XtKdPHttwMlFFjN6saBtJDTCIlp4RkXULEtHSXrx8o3bl9WBms3gmNu8PPnxfMzmq7gcPH9h4SL4e8gl33+m02tKVYYIu+WKpZDF/R/Ddbls9alqj0bT5ZGrz5cIasBrZ7BlV0M4m84Vn3RHbw2eSVg+BvVfR8wVi7b2YlclzDdNzB2GqAVDvLGo6YNGiJ0lkhExDmZRbT0nArm2zktidio73Z5PZarWlLaR1juSg2oj0ephTdx4+0abWNiXrffxHttmtBHbN9qlVm8wJWzIN4BpG0YmYsrWKE1bw/CTU1dMN/F7TBja0YrmXE9F48rW71s1DQJddG7PV2/cBvPR73FWR5b1vggd3AVDempx9vWzLN/l+ds0/tEFIv172c2WrXXV7aGNmwSoPeLKgd1/Aui/wpd/z2I4ifULydgOHTqh/RvLAcKVHH+RVxWI2FelicvWNTccDK+GNudtZ1D6x7XJoy+Fri28uFbMznI71GhvtyJ1sQHsKwehgOLNdcN2g/UjVhowBogmVDD6GgAPtQBZVdvIIk5lJwXjDmYKHioeWh3mOZs2cpcei06w1NA/h3EBGob3J9+I1O+6StaO6qo4lIBmii7oRFRSGy1ubrveq3uSCUjar85nnRP1sLN6YxaQkCLxhw3l7UtUF9mELqlw3jFYLsuwJzLSLWExJKpdjDKbHS7c0e/rkTIsOLcP3+11rNUjMdjsyWrq0lQBKHC/klqEZmwZ1sjxLz9ySoUgIHw/07XcswuSaU+Fx/Byzt4MSAoHPaH1BCkw3ZnMatgQ2JQ4pCvP1c6B5nNLruUa0M3cCuwTk2FhwHymct1BSKxNABUxpQSeWZbK5xpgaujst6MFQJAiqWti1gBocXY6DOS6Ag86O89+M3JKKBff56ysPmd3SRnSZBRuFZq1kz957LLPjKe1BonsKHrR70m2pjciGh6qMxf/q5lokotliY5MpkputQl65ZshoolbNzi4eul+r5mkzbcogb+DHCihBIuHe1kbAqb6y62p3O26oMJ5au9tSsOkaPSndBtrlk5kTT0Td90R05DqyH9uZqjPy8GiFrrdo7Op6b+7L0/6pROx0JrCbA/CHo6HNpjPrdrqhY+B6vN3GqzzkEKrslHZAskLDKgSpIu0pVaxz8TDU1SXrPPmBtIPNzgPdF1SB9aglJ6V2qy/xuEy3VzCmiyLXYDeGqD5ZaPPmbYfWzfuun2kgO7QuZkHj2JqbXTPzWoh5QHFfYFRBkScDOlTNpL5+rFrMfvY8cMv7bN86zwnYpQEvffLyTtxdFzALXMkFE7oeMHJOTtIxP81jQHYXQGsRwzGdfnuoICRypbU4H9rw6rVaiLQzrYxGp2rj17+xxfjGdkuSClaq1vh9dsGaNwTnjMFwJH9A92ekrblVS4eFcb6KxehqVnygTdAlgMFixE6RqpAqTXZJhYJCPFdolbbO0ERUC4ixaFEJ8O+5tFxo9YIlGQnXdcDDXel9/Ibhb8maFRxZ3G4sVrK3qb2JafQ8JlpmawsBHanQEC58kaCVCa+Ez+Fm1jurEFEEuaSKi4g7nDBy6zSrat2utkUt9IDNg/OeXfR7NhpN7Gm/a48gXIT8MFp17Owh1yheSKQXrxoBFjmo6F4JW4rENDrI6kLj8xYkb3ebAmtPUZDTpOaf71LG1SbVXE7Ro66Z4+dVbYfk80IIaA35drS8tMiRuI0AXwkNzGgXHuQq23sccfCCpH25E3OVgg4AlKumzKUrWkTH47E74gRD50rJ2YMiQhTM6qWKnXY9eLXDIq5Q3KV9/vVrt5Ij8qZSt+mCKgtTgbJ8V589e6J5MK+/Xs5lFI3QutuN5CrCPRNFkb29eqt7AH0ZhsrS/cWxqlfYnfx+v39qraijpIN4ORcDEbmMLMSY0crVpGyrzZKzoRkboIWGr9XqKt+Odj/J5rRSeV4gOLF/ox2vf0PaKFelXeWKnfb6VqzV7ObqUtFZwGqxVPdAYpkssHEr2tlJ2xbM2stVEX1efvNKLVIkMAjIeS4RlLMRA0FJPYAxyrVvt4jyqdguXlq7d2FR70QbA+7bk8cf2b5UsXb3gc6PUg3w5Fyvrd3pq32f3Gcxbc0tukTa8+8Ylj779Z87VMXdt3o7VrXkrXXphf7Qmp2eB2bB69Canz3e+4JeGmSyleih17xPkZN+3eQcH6p0v1MhwsY8hpLHK6WMWjf8cPagbxejtIFczhXLHtx9qrhD7/Wtl5ehLxWVD4tpK6wJX1wtrV6v2OjlC1vtN9oVYvbc6vVsA/Py1ReqxHCqIH2cRWfPcic2mVPRyQBjhiB5tNplLE6bWyo3ZAUWrqhKGjozHpIOqqLtczyw4UQ8KZbUjoHgMFlQOZZckOyaaWs1mR3guuKsz0W8tpnmZL6wwh1hd85gnWOTALhg1qkXbbXeKSdtvff4E5b8dgMx+dZG86LigAAzKidIJrRpALsGlR3VMCzPHXJ2ALBszRqhrb6YU6n1IuaMG1vuCjYN1efZaccuTnr29mpgF73IPnpybg0cJyq47HsCgNpa/Fci9UAsoU2pVAdvN6bNnJmJpQXn39LjhRT09CLjZJd3cxI2Dej6OAduTuYEEOjr/ncnoEh+gFohMFSp8nxOE+J7qIa5Fsz/qFTKZTcTWAKank5BBZm8nipFZWQUNGMCiPkpNhi0xZJqByAB7DodZxT2em0ZEKAn/OLlWxvHK1XZ/U5bm4wZbVBMnps1e/DgwlptTzQfDm+sXaU9urWTk46dkJtIqnjVZ4fPv3mpzRatTe4XHH8ScFIrVibf+D+WFA4ro3TmYhtnpJJTWK3SksaRxy3BaMMzu273emptAsbxfKG5HtUrc0xa3MysATisvwBnWM7IViCBnZ6dS4bC/c0mibYvVd+ArLwKd0vRHj3qayO32RYUKDy4Gah1KykLLXIciehe1BGn1zWTd6eWokVyXiGEeWft/kOLuh11eiDDdM4+tD2My2rdWs2OgJxZqO0h75x5vkWYxSE7oqWLcxCVnbsWuDaT65aWDvx/rL3HkiRplqV3jZupGncaLCOSVnVXc/QMMBAINlhAsBkssMEDYIWH7F4CAsyg0UW6q7KSRQZxbpxTyHeuaqSGlpq7Zw+8JCUr3Y2oqar957/3HnLfQpysZLKqqWRVl1zYs9bJxwLFY7ph8THHj02+X7pyywLlQ0VcGmeysOXQ68XHkv57EluSj8kC5Q8zu/te7FDVdOhDfbTgpB6U/MD3XaB09Xhod5B8+azX84vD7tz1b3wRxDKbT9Vmm0/6NiGWhB3oDMcIYk32Nrl7p6w6WHrjcV+tR4SutGVoK8Gq87RqXst9Don3WSM/EEGBnaw7aWgHjkUYlSBVWq1i5Xzko7iOYmVEOPDZ13iKndT2Q4sEBw120+wVxtOZlunxbCPAw3WF+RYLvwgf5IPpd059aFW8GpggMVh71AzFCK1Iculmq7yRiTmNrM44P1Q7LKaAk5IANO8CtN1rEI9NX8gdjDo18s0ARKQO7obRaQciCGBwDWvwqxdn1qnXBMhaiJB7RLl0LIZwXiTIJR2AViTQ6sXehzYRC1Ys8E/vnJOemn4f+LHFcxO5l0R6sPheSv+O3wuoIuATSEWzOf7NZiN+jkTg6O0QYhcgl9CiY6bG+fZqWN4w0hwAdlRCMGOnqmg3YoS6Iw1EI+ZorToatp0dtyu6t9rdpuW5Z3cbe3N9Z7ckYuQ8TZ5EeJiH/d7Img0y2Kp2dnqs9vB8PrPx4E7VfhAEbh9WrWnOSkvv4vrGhv1BBGYtfYUmU+7rnSKncPdhPqYqeLe1s7MTnZVRf+A2WegrI4/T2HGHcyUmL/PlircA14uV5A6K1NH9i1Waf2/QsVFF0obk2Bezic9/601bcW8t91ZvNp2oNUFy4d/dbhvCSVHnFwLXerEWuNfKFUkhKtWifDTZhAHKjVZLuj1cYcImySPOnq23ut4mzhHRXrbu8XPbFitWq3et2mjZfDbUtaiFgHcr6hDE7MrIhBxtIDPFhM8l5zLekD20EKdBJL0GHwKHQ+tmGgSzqr3HVmaHHpf13lnH/RD4/pzXT+PMIaw6hAUfKu2k9ODQyUmexKRnYVa5nFWNPbRDST/nIQC7D3zTJ1ELmOi/tJ945s6Wi6nl8yUBTu/qnXaem8VMM+yMj3UAACAASURBVIHtamb5/crGvUtpdyajkc1HQ2dlyuZopdbSgoRxvmwiLrCbg0a9FvB5eKf7N/JTYgbGnEIJzVHcTcHFwMxz+PLx2gAJFcNwPBd4sPDLwklOI3TL8NR0PRsvDYV8qkXVqxVKvDAgyTxadPc5a5ah92PjBHOTKhDA8ticagHd3s5mq5yNl5EptAiXtDGpDH2gpupSc04qu5IqO1kgbTyXrx1gF4ao3TyEtJC3RoBY2I2voX+/OOnaebuuEFvZWWFJxYxKricOrjyPz8x5Z+FLAl28Y5Y0IAq9Td43AvvIVzTOsPuJbOLZhfFOOpYUxG0dvz8dWKlq1H6MAlhjcIsZmDE5JQY7z87L2WSGh6lXhxwLBCNttBRUy0bIz9FwQroGpsmeSCFXkkJRNludeqDnPztqqCprHnXM8Ffdru2y17Pvr8fWrLJhMOtPFiKncI2ms6WdHYWa656cnYk9eHFxYfVa0bqdjs4vZCBIHrEW7PLqSuYEfGbZg1VrqsyYCUrfmMt9mFPxOYgAkh3YcGT7LRo67mm3DdPMVSDsHp+azZarVobpvFp6GoFYi8wb0eDRlgw1I+z3+7pvqfZ7AHCJEFfAfq/KKZcv2mI6l4kDRC+qtW4jUJvzx3eXCo1FcsEmj+8Y100pIxU2UGULQmKPSgJxglp9A7SxSq1mjWZX+tZCeGbVRlMs27Bzbp3z5yKgTIY96548sQrsbO6LKMZJ5wyZCUnzUWSQ1plINpC2u0uC1kNr4UPVz2PXxvR7xs+771jiY3tUtyx6wcceb1bVFb/PfSCfVf0l1/g0Zt33uR8kqGShaBbIZT3uUJn6mMc+FjTTF+jjE8His3IRaLToICRHz8MOeNK7sTVmr8xPFjPL7Zc2uv7Rb1oc7ZdzOZ0zQ4LdJW1eRG6ZzlYCOeCMLwxfgNl0otYU70UMi4AxZ2oHOqvLBbLkutFWxXAZkGKR4JxSCSE7GEymShR3372CjlUFg6JU3I6M1+0N5jaFDIOYWQxRXN9LqhRyzvO3SnFvzUpJvppTzecc7GTWK0ac2WSJbMFp7TAF0dAx15M3YSy+xh6JmVKlIHG5GIpK4M5L9wWtHEbneEEFWFBrjRYZYjkW2eN63Y7boR23YceVrIq7vRzpC3I3Ud6nOCpuH1aKgTbhlarIl2gGpxamTH79GMXS/JB759ZjbCSccOKaOonOI0CKza/je9GrPn+MwJBKMBKtx3EstPA4/9I87swWG0+Yh33rHpneBuU4ARIqZI9jkreUNiqTyVKGAErfXlP1EPMT2GCysHbdY25O23WZHbS6XStK47Kz60HffrweqV4HxCCpQLogvDVnzNK21mqG1ulApiiLOTwe9OzstKsWIKQnJAiNMNQ5R4g+nc8jwstcHY0wbEiHtmSWR2yURONVVfbSqNWQAlSkSxODVYxMyEZYiTEbxv+U6w/Bgyigqqo8EaaY+eKjSrbdbKk2JwDIuYb0QYdkOpuJccoMjpkoRBikBzgMqTsTVfmvzo5slyva9++u+IJrLIAoPr9jw0R16fZgVLXVaiA/VvxZ0ebtUDQKEGtWrbesUKlbJehYJWhYvtqyWr1ppRrMz7KN+30LGk0rw8okLBkyUUS+0HcuSsHgfPLZ4jbmh0oi4daTVcXF3YnkmvVQRZT1nCSQHSpA/q0VXVbLNAkwh44nfkwS0LKA+jGfN6u4yQLt+ypeHU/soHKoFD1URd0HWOkW5KGDva8yTILYY3czHwMfDDp22b4QuvibWRoUc1wQNjbq3VqxUpGH3249tdX42iZj2jsVW88mNp+ONDOBzQhpY87uPdKDMePIlepWDttqU61mE5sNh6bmlSQF5F8hIZjbcasu6j4OKbAjG9WyLTcrsTBZvHRcVCaRA8dgPFWoKtIDwCKoBT703u30mizlcs5f7a03cQIMs0XApY5cAvmBbJ8Agq1y7gBWfBInK48HCsu8H5VewQbzra32mEIDpi4YR7pApSVH/w2g5qSVSsWrO4COFG528s2a+wICqEgZmFdhrcaMUkbC1Yp1WqG16jU763asrjZmUYswJAU2E2wCiJXxVHE+Ia3Mj2d0H754Smx3pig/gIuquQjsNCFjnsTqmHNCidxTCKGIGJUfHFNEigHkvfpnjyBmYASQMWkGoGMx982GXzfAADCTyJm4HR4Tte1GEEg4JmzC1PXai7EKW5XZKW02QIQbgzYv5465FQQgNgXTxUwJ2VXIH8ul3QyGdtnDyWZnR62KTMaJBmoFZVXFQZX5VskatbrVG3WRfm6u7qR5RKZA5wGQPu521O4G9nsDWnUO7pBQOP5qrS6iCQQS7nWuPwu7iFnziXVOTnTcK+7DzUobIkgaQVBR5R/bpsldh/ibfEnVpFi946lkDDgW3fQHivZB8M51BZw5F9xHs8VcrXg2Q+gV2UAgbciTAzga268+e2r90cRGSDyQi0jegSk5oAez2TP5qAIBO4ylVeHVAoGmnFgqFauFLSu1nhoyuP2+bI2zl3Ju4X6iJc3LIi0Imi33wYSQpAxK1wJ6CKvfg2ySvBvhMV3xWhQT7h5a1LOqqWQVmFwrs8Ax/bvkmplVVWUB5ENVX9Y6nv5dFqim3//QZ/k56/yh973vPH6o7NKVlBaRhCFpjOCHQOgxJyL9Gunn6Ea5R1z+0A0Tn2i3f/LZEUN/2VhhKxT5P1L1jPp3uFJqBrJeTWw9vrXF6JY7WWaz46t3tpgNo0rCxbV8wQFHWjPs5sOzT+3o9Nz6l28VswJ4sSjA8JpNp1owSJVuVks2VxXkQmr8JF0CwY7XhcofvhQ70hJmMmdmxsMyqS96VKkxAyMzT0zO9c5up0slD2DECyOUWQ7ElOFsbbUS/pV7/bucz9lo5iJ0qs96GUYoNks5u5vt5JcJ9ZrqjoUJGzDkCZ60nVPLk0WzUoYNiCTCfTr5LK2qZ+/RioPRud6RaJ7XDFOtVcyNm6EWxJNu0zr1pipQNFy0wsp5FkOv7NzJBGo9YnGqS78n/NorEEiC9kIesZ8DY5wF5l8iHgGZxhfO+D6ONXAxyMXtSVVkajdvFYOkmBvIJRpIevwRi6lSsCPzAACNyo8NxJJcQizaCEad4yG5VM4Zwm0eAzmCyg7cp7VJ+5LzxByW+wQiEpsS8u4AK2nd2k0bzsbWaiDZqNpiMbHb4cxeXw5UuYRVWLFFu7wZW7tZs1rFSThE31D9d9pNgchoPNb951KEqirfEjKVJp6tDmCIyzVWJCV9vbTJdCZg8ArbLde4N9nwYLbMf0PnJxIL6QCdCH5gXpLwUSjntSl0ktHWqiQfRJFOtP6Gw4m1Oy2d6+vboWbcx8ddu729k9RGobbapFJFbRX5wzXi2Jidca1PWlUbjid2czewoBqo4zDC9UjxUS7f5hpUA0ThBNIWLWw0LQ+Li+uKsToA3T61gHw6ujVUdZ1zq9fbVu+0bcD6AJmsSjsWNxtS2zF9wFKMe8tn89xPVIFyywGgq5w7P28PtQPvq0SSYBSvm+mK6r419z6AS75e1vskQTbrPdLHfajKOuTecgiofk7HLwvMH6o4H0w9OHRC02V5FnClUT4JZlkH9ljATAJuskz293Mhd5y/xVYMkPLARN/hr2Yjm46GVqmjudnadj6xxfDSVsuZWpKK3Ll6b7sdgLJ0E2bCF1Ummk0mM8sFLTv99AsQycZ3PbMyOje0T2aj23c2HPSMDKv1cq6BPi1ErJsQAudzW7E7eTxfllh0qhYpZAFlokVcB4TglbKneyNmncOIc3AkAmi4YtEhzw6vzJXVKh7Ain8mZDLakbx/u+p/n6xNWWj1csFqVUyGzYbTvQ0WkFYKNl54e5bcOmzA8OKk0oE8Uyv7LE9gt9mK8ALYNVXFbfQZqckAaVzl2YnzZIhAzFlIgIBgcEbFUmZTwUKPPZnHFIFVbD5k94QEIarYYsDT/SHCkeeoqXVJ9RkRBFh8/Qvm7payvIqCaZPgxu9i82KBn1LCPaU8TipXNUY7k0owjv/hM6Mbgz5Py26PVITQX98Yqk05w8qqKrnHdLZQlcGuH9d/d9rxJAoIHrr2+YJE9pCN8H/M2cZOWm0bzaYyLm43QrXHmdF9++5WlTA6rwYs4ilG4Ws7a1e0marXKtaiZVcuW6vdsrBWtHdvbiSm5jmahRYK1qzX3KiAlA+kLjIzZ0bsyvzxeGZbdG4wC2X8zX3i15jHu58as+eyNkZUuNJMQjAJA83bZjAklQxu8pSEZQnzkg0ViQhHRy2xjalQ2bzJco/2JvZ5zP6i6J9axdmVVFhscMjaC2qYq2/szbuLKEKrIpYy3ZtmWNU4gB+8aTGyZsPb6HRUXWsOTUJ6sWits1cCQqaUlfZzC1rHFgRNK9aqkdE37RXvktTCUN9DhdtHSeO+XrnukB+Rd/C8jYTm961nWUD32N9lgdWh98pagz8e9aQyIKMXeqjteV8VmNX6TIJqGjseeq+fiwtZoCnsSUoPki8an/j7Wo3pcjSrPE0/P/3f96F5uu973y4jfiy7LRZDAMrbUnFci5NGYCCObi8ViIkF0Xo+seVooLTxXJ4+l9ls0Lf1cuqWYBscTiIaOtR83NXDYwvax7ZdL0RNZlcOa6xcDazZbNrw6rXdXl/ZFLr2fCRxrlpXVEtqzWyk7SIHjAUSQbm+QFGbBMcJBNoshMwrGLgzM6R1yOMRjjOsXy7WNqRaYLGWs8ZaCw4LELR0PkyjismyWauCd+bWRhBV5oAUEgJTBUbFdzdzpxZm8BhHV8q0CiGiOMkEsKuWkCQU1MZcrPHu9Dy7eoAV1NKmc2j4eRckb5nl+IyN18Ufkzleu92ys05dAMjCBbhBnpAImDpHGjtak5G9Ut7TGOIEg0LeF7J4wyPHFYgtrNSJeV58zT5mXDqJR+njEeEg/qIhrua+8dd1Io8ILrE8IbqP0EHSSqaliS2bNJVoISPW5mQ+lxSBqmg0mloZF35so0iroAW6If4JpmtOiRY8NwywiluLMdkIS9YIaGsudP46raatZ0sbzCb27UXflqud2Lz4lDJ3JfAVh61WWFZALibQEDIQ8Z8ct8WGvb65s5CqB2nKeqXXh9HID+JprjEzZEUYiVAF/d/t8tgw0IXQY0uAI5s0/54w8xUDuFC08ZRgVreCqwZN3adIJmBHYgHGOWX2hRtMr9+XywrXnYuNflTaPObK84U2p2jiOP9UjrQjIZTt9gQFF+xpN9SM83YwimznkLJ4KCzBwgAus0XuDbSFmFCXQ7esA5SVqpHLW+fkKaZ3VgyaVmueWdhl3gm4RlmLMnkml5Cqnxmpm7ezsYlZzW7y/HGaQVJr93MW6p/z2OS6eahCzKoEk8VB8nkPVaHxsfG4JLEriRM/F7Qeqj4fOh9JwH2oqtMGIRaVJ4El600eW2IeAsn0ib1vJ3IfwN4HeBp2rzFk9ZuUY8YBg+qMXXqpVJUP5mo1sXy5agXmLbeXtpr2JMRlRoXObjmbaveq2V4BMpzHfchRw0rWevaZsZxh3Bwen+px6/lMkT5o5Sa3b7VwTFcrm/UubDLo2XbPF8SrJ9ohHI+EyjouCB9uNExRMl7yxXepA188nkd7j5YPGWS01eTkst7YAJkCbvVFZh3O0qQ9yG4dUXqnXtDckRkdrSecJ+4mnovWrua16JKIcDXCod/JHu7Q73o7drLMzyDVVNmllwqq0LA24/2YMbVCwG7j2XnQyyVjcLCjxcSLtoOytcJAbhdPj5tyfHH6OqzPOAWbnDxnYfo/zD8c7FwQDlvTwVs3b9TejNvV9EI5r/GPgM4HdX4vREnjqtoEQHGunCe5qwUqFxVf5ON5Fr9zognyDVrYc7U5kYlIKpGnnecVz2Q+i6zByoq3wVSZGQ9Vnij1OzSSbCQ4sXlVjTBUsdWipdkIinZ+0rLecKRq6PToyJaTiSq9765GmrvS9aSCOG6WFHfDpsE7Bp5RyMyvXipYUK9bt9Owm/7QZtO5qmkqGiplDKOpzqhKmE8pcRzSzXKp9jvHHc/5ADa2AcgFtuuVzeYzXQuwijkumxkib1bLuej+MaMSnV2x5BmQzDq55/j/Lh+hmsO/sijXFRJEIK1MZlj5rVSdYjjAVaFqKxQqtphvLKiV7POXT+z9dU9Budj5AeS0JiE+oaHjeJjZwcBsNAhcLViFFijDOYguG3/9atCwave55UqBNTtPrHn2JPIFraodzf3lBtJu5wd5BjJOcrzjXSSPb4r1ddxbSYuw5Jp1aB09BFjJjV26YkqPmdJrYxbYpY8l/h49VAHGm8ustfnnglz8WvF7Jz/jofOTriSTz7kPE5LH/SczuySC3/cBD71B+iCSrcvkaydP0CFwe6isT/89nsfE8fbuXbmRfk76Onbi45EVKzAWVzK3ndzd2nZDJbWyaqFo/XffiaEJsYQvhFhgK7wuy2alqlVoddTqcioh/BHWGRq46WSkmct6Orbh7YXVuifa/fbefme9m0storvdUu09+Woyw5l5PIlstVhICbSkbQJDcr7R3CMPhVr0brcaW83ZWUcLMekIi42E3Mx9qBRHc+yX3DmeXX87LBgm+XEqO0CEJ+Zss7VGuWBB2ReH3nhrYyKLoi8qdHEWZ1bwYo5FqaAZHmLiZgNd1EqtUnbU7cBBazBHd0YuH1MzWp7eUuUzhtWiterktDXt+VlHAInAPH6MfDapEjSnU+S0D/wBOxFV5EL9kUOF2pgRGSC5m47vOW9jIgRHY+nSA90TkRMJ/6YToDlgpPmTo8oHfR0WYO4D6s/d2XxFMj0GA8zeVhYGyAU2hh8mJBkYhQAYFUJvOPaqFSYmBuHoziTZ8LFORLS0MCwa0sxcrqhw3GdnTQEp5/Gse2SbxdT6w7FdDgnIZS7qTjNn7aoNZ7Tmt3bcrHlbWebckILKYs2edttqh14yE1MclQvAmZlCEKJi53tDqw4gFHBZ3oajiYyPOcjY9JjNFe87W1Ldch9u9NowMLW4K7NwLamJDMKDmi3ncw9jLRO+CsMSDR5ibLdJg9DC3Pr2biiVBZsK3F64htK20iLcY3pOOzSQAfarT5/b9fWVLedEL2H0wP1VlmOQzJm12c0LBElnAKBq7SPdo4A1x0aIcrHasNbTT9XNOH7xCwtaRwI5Oi26T2hR6v+zIfUZsc5FdE25fput28axoWEDkrWQP7ZQeEyX66PFOxEnlNVVS7/eY6q3hwAyC1CTv8s6jjSgHqrC0mB+33tldQgPAfeHjXHSG/M+VH1MtXXfY9IfJPnf6WowXd4+FgzjgWjy9fjyUbVJ+7aYaR5HpA+Jw7QqN9z8trfldGjbxdjG/VuZ3MZ5VhtIKexea6FV2k+tVKvbejq3zqsvrVrI23DYt1a7o6geqj+sx4gBygctC6pVG9+8s6u3r1Udzcd922/JwYO67qnWgAoVHAumjH4jxxQATEGY2qFiCMxsiWpyITCWJWGONPKlC7kjmcD1iAWl9KHSY8d73vD4GmY2LPqjxd76850FZeZte4Eqb30zAxh8JMMijYYQk2IWRLpeVIGw+wC72WRl/fHc8hBUaoDr3sZzfzztTV6HkozFVyL2Ut6aYcU6jbo9P+3aUbPuxwltW5EreG1SCcakEq9mYVNCrXcwi0yhP+jwvJ3Ezjrrh4WZ80xFK3KL5AS+iIFvsWha51zelu6r4jo8t/pyHZ23wvmZzpkprcXAZK5VlcTCgYzHcT1odUJ0GI7GAkA+10IbKDcBZ2b6oZJECxnQFub9cNEp2OfPj2w0m+u6nh+fWG6ztP5oZJe9sQVB3b5731ebuxWUrFUPrDea2mnbQ3xJr6/XK9pc1au4gZTs2emxshFJXKDwhcwRkGQelqWZpNKjMpVtGU4kLNqaxYHAnsZN94I5mog++70NxhMbTyaeMlDhGrpmEiNmvyZoRCuYDwkERcih+lN6OcxKUgSCaBNidn03sMmMTD1IKRX5avYGfb0f4Em2Hd+JViOwF8/O7fL9e5GrqM757jC5ZR7MJg9LPVqxzONaraaYl83umUhqsJM156Wd2z63oHtu5WrDguNnliPFHLuxKM1cXYHox+dyfg9C7BGJq1yR9Rn3FTrF5M9/6VqaeUNHv0y/dlY7L1l0pLtqyUIjXTGl19706yTBPAkuh0Au83sZOdEcOsaH3jP9mg9VxX8CdvELZKH/fSc+/byHQDENclkf7DHv95gbi8coaZyUg83CdvT00dtUKjYd9m08vHZ6+Gph0+GNdonbxVwsOtwYFhg/k0XFc47Orfv0S+0Mac+cvvrcCpuNWFsFtZHczZ3qbTrsWT7oWLvdtt6b7+326rXafJPetUgvSr5GF6RF1kGBhRU2pxKeN6RWL+WmT5XDrlIkGe2s9zad4exCG8idHKBwEybJ364nKy1WpRI0cCe0PO1iYrty0e1ua6O5WW/CHI72IkxAKhyz4WIvRidIEAegEluEFVOtzPyvJNlAvRnYcLyw3mCiGUwrxOOSOKK9fCFpSdFOpboLK8y+WET31gyqcgl5etq1k2Y9sk2DjemVK21kKj1mkJwRqjoPx/Q5ZHzvqG3JXCxqkSIz+HBDR2CpRXnrzvix3CBeqJX/AFNTMU3RXJc2cvQl5HFsNLB/4z2VYA4BIfJF5V6azEhd91kNTipUbmwkoMxPFgtrt46t3+/hA6fKnBkcVRV6xDleo8y80NrhSRlUBCxYilEl/eWnz220WNrdcGxn3a7mUP3J2H64GFmLdPK92UV/qgw4NhDoHN9fj+3FaT0yI8jbccM9N2Eo1oOanTQbki8gbufa4osJGaYR5C2oEVuDQwyzYAJ6ndTELE7p6Frk8840piqiywDZhpBiOcfQFiwJYJXuESWVazPDjNpl9ZppY+0lAwZFBpU1u+Pnuje0y6u+bnhE5cht+sORxPoQQ2rVUBrQsFKwJ2fHdn3Tk18n9yrVYUCwMIkekY7QwahsrVbLglZTLcvldCo3mcl0ZEG5ao3WkZUaRxZ2nlvQOdF3qCbmZXTdIUnpe4cPZlXnIZa7eJvT/VVVKZaqLplJaevuA6bHAMGhtTALTLPaiY8BguQa/NB6nKzKkkVF1nvzu4darTF4ZgFyuvuXBvWHNgTxmvABo5JG0GmkzrpQaTB7DDj+Wyu39Ic5tFvSgpRw2k6ewOV0LH0Q7Uwxwio1VXKj3pXNxndiqa0GA1ttZqqaWJmp+mDA0b7jxi8ETQtPXlmt2bU97MxKoGF2dbez2+tLW+1X1m51NC+gZTob9q3x/Eu1J4dX7+zu4gdbrabWv3hnq+UkmoutBajoiPhCUe0hH6AKYKc4ms5VhfAatL4A6HjRHg5GAmAG+eygSX8W2SGfs8F0K+IENlR069jRs/Dl9mstUnxBp4ud3Y6dtXgUkjzgIa+jhSnQ1dMP3KkEUg3LVbWcs26zZkEZYgm77omOkcUJnR3JEVMMpxEIb9CQ7bV4BNC9Zd0VgV0jtNNuRySVSpnnUYVS0bGgOpnFySgieEd+hO7UEbutxASBWENJ1fAnYCfPRp/XsUOPpQeayylCCBD21xcRJWpbqX2mvDp3tWFD4XllLjqHfg8ZY7MruIB/tRbxhzYg5w0N3nixsGadBICJzo8ThtDFeWuOcy0z5nxRshjcPgBCuLhsRv7i0yeK47keTu2o2xEzdjAa2fVgaTPFOPkcdYvm0wp21ChZb4S58t7OuhU5qlSKRWsgUqelWQus22yojXzTn+qzyx8WgF8v7ahFIkNRAMjxAHZssLgetCBlhYDmM2K4KhNQWkjatlObYKsXeUKyUWMTwLyW60twLfc0oFQoeitQs/DIIJo2MNKa4XRh372+EMN1PJlKMhCGNbu66anaBcSouNCRYu5MVYlxA4CGY0wNizLly2EXhpE2MpnAmlR2tZrtCsxJS9J/jgm5DRsC2/DkhYWnn1ut0VRwLMxRNi2lMr6frseDbOOzOg8a9nuNe8KNv7mHiimwO7QZf8yamgU4h56XBoQ0eGS1BuPXSq7d/O4x1Wga7OL3uw8kswA3qxp9CMyyqs7HgjmPyySopEvb5Ak89KEequiSKJveBTzU4vzpBvOW0kOI7nZHPGpny/FQ1j9aSMs1K2DZv1ooiHU5HYgsgh0TBJOFQHFny8lIFkTQxkvV0IKTT6x+9Mz2OKrgCv/0E2sendgOIF0tPIcrD8OR2dXW3n3zRzv/1b+zAEeU+dRu37y2Uf+9Da/f2WzqDDKcHGhH7rcsPL5rxk6qrPDKvY0mUwWrUvWwOKNj4vfQm3u9gVLS0Qty7lgYp8zPCnmRQ8YrwindWBL9c4AQHHsJqlSliu+sN93bdLW1bliyenmvSqM/ZZZY0GKMdkxf4nzBwkpOxsHnRy0rF4ra/d/1hyJRUIlCqqiRz7beGll7MDHF4mSXDilCejuqkJraUEctGJkw5soSUgNksEiZqWgOFwlzEZrHP/FM7iegc2q8V3he9fE8r3hhEq5F9oH4I0CLXXRigXlEUhH4JdpVACCzvvieZ6Mh9hkG0ru9TSZ9gTwbnmLOSUbYxlEVQaGHhj+YzlRNKeWcFlvEONznC3qcjGXEUgUstwIGyBtEMHEOvnje1X14fTezo6OOyEE3vZ5d9ek67G3MnI4DxLic8N6jUELzP74dqCV82q1Jg7nd5a3dpNW2Vvv45fOuZq3DyVznHJYjc+NacSsNJK4vzKJFDrKcCB++AYGBiLh9pQ2Mxx8hn3AWMVo9gD0mhlH1UaV3mqHmf/xwnQAM7mVanbCTMSjnPu0cdWyx3Np3P7xXx4BZKN+lp0+PbDCYiIXMEZHu0CDhIAxtPEKjt9KxuRvOzpqBmy+I9UwLN2xY2Gm7SHyzsmrj2PbLgWs7qxhEl6x+8tLaz3/hps95AmJbNpvQsaDTgDwGsgrGDbgkfdwul1HBDtIOHSMnyTy4NmVUfsn1LQ0eWetmVncsWUUlASnrBBFxdwAAIABJREFUeA61KuP3uk8fd9/6ewgsk58v67UP4cF9QHroM2aBe/y5cv/4j/+4fwxQxU+47wP9nNdJf5BDz83aSaQvYBqc9d/qX+1sNriVEwo7NHZt9PNX87Ey6BCRU8WxE1VS+XJmq8VUQa0M4PHPq7WPrX78QtZCw8v3titV7Ozl59ZpH9l0cOND6xUZdEPbIUXYbaz//q0df/m3Erzucltb9G7t4ttf283Ve1ut5rYlIkiq271alTFrkOQAvoB4dFLlLZkxyRC6KL1QbFeFEwWVhBZJKqjdVouEWnKEYa48GkjVAs76RbOgCNeS+Vtec53hfK+2ZVA269byajkOZrTYtmqvTdDM0ULF57JaULus24Auzgyxapc3dyJNUBEgcibAFesyXpuiiBQFjoEWqKrV/U7zJRiZnVZDllgYQsNOdSYhOi0npXjbyz06AYr4+sazoPjfMUElZsHFLE0WINqBsogDtKM5HPeYPEtFFvIWi4gikRTBd7cRUEuXGbU5qaKIqFkiwiZhe20BRsdLt4+j1TvDMgyXlAXej2urlKoCFNpwtFkhdXAFAIJ4v+b/du9RaL9U55yDX7w40We/vB1bs1lXNXN5d2fvbyZibA6mhL6izyvacLLQ8z5/2lDL8uKKtACzbqtuU+KWYHvCvMyZ2tCfvzizu9FU6QsyTOYEbJYWVD21YzCiGs1bNYpfAjiokOkacJ4lsscAnZbs3vMROa/cm7OZ+356p8XTPjSHzUfEEcylReVHm8gmDWJLyZotCCslu7ke2Y8XdwpBXs6XdtThM9VsgIQDEXg17xUZ6Q0wnccTnwtXqnLgadYDbQJIXQdcCW4Nux3f8Gx31j17asObN9ZqtS1P6nqtbuXmU+s8+9JKQQ1+qVXDho8zmKeTFFELVInGLMyPN/suLme0USzT5vz4J6vqSHe54nUwvf5lrmmJl88CvORrJQHkvjX7EHglnxMfcxYoJdfnx4Bd+riSuHLvTkGSoD/VBCZfL6to+ujvabC7ryzMulDp37Fwxwy5+y5++n2yXvuhD//xjRenU0d6OrUcdjYd3hm5ddy0DNtFsV7O1C4aD25FGOGLhmXYbHApMThEFjl55EtWP/vEmsfPrLTfW793a80Xr6zVOtaXD2BkpcJejCpx3Luy3H5lvYsfLXzxlXW755pZzG7f2/f//H9ab4yJ7kbVXX7PIB7zaHdiYJdI+0lWRDuif5YCHnboVVISyui1SNqmNbmQMJcAWLR2LCqjidPhaanNNzmx8dilL0kOL7F47eSsIveWzdpGs53157TS9nZcL6pVOVjsbTBfW61c1gIKTzEUAaVkjUZV85gywt5axa5u70QoYIEkBQGyC6JyqkbYdcp0U8CoJyWwQrYaodVrNauHVTvtNCVuBkwrEXsOkosz6dxfFCp9snUZV3XavUOkoJJGZxcbQws1nIG5h7ggYb4LxdWqjFDmp96AG2I7yMUtTWds+oJNWpv/3j0xlzYYjlWBd1stVdmAF9cJYgqPQyIgvcoeMk8gsKNVPV0utKGQHm/D69PmzcvxRBPBPCQVdGI5++xJW4vr7WBmQaNq9XLJ3t3cWH+8sZs+QnUcczY232zVmtxQHebNnhzV1RK/6kMcKVgrrGk+iPkARsvtetnOj9p2fNS2295EGjx8JSF3VPNbK5QLNlusbDRZahNC/BAbklzBzdSp8t0ZxK3slPQRpUnITot5LSJ15o/R+eZ9q6WK2paAv5ipy4UzFzkvs6XVAmZ3CN1L9u66b68v7mw2XVgjCO34uK1rAGBBlKIVrwoRp54lLjUbC8o1VaawkLkGSFrUHg0CKwfo9QBrjAt8/to6PtJrlkuhqr3G+edW75y62TqdHxGSYEPnLCcLMkA5Yqr+yYLLHHaDr5hAPWtNylrQD62l8X0adyvSC3zWf8evn3zvf9va+adds0MgnP6cyfeLvzv3FTDpxyeLn/sw6KHPdV/lmSk9SF6IrB1GFoIe2sUcOrhD7xFfzOTrpV87C+H9BEeGsZgu067abWwxIb0Z4S1JzdCYd2KEeRLC1laTsWfUrebWY7ZG7t18psflK4HVz15a5/i57ZYzG8+ndvrJF/pyrbVz5QtOzEfD1tOhTe+QGCxtcPPGcu1TO3n6Ss7+s961vf3dfxK7jIJhMu75UL9SUrUF85NFELaexPC7jXbKtAS5+WnJ+HVATwdA7qzfH2h2BosOwGKXLMuwtRs614OKwI75GS75aOSgpNNWZG7E3K4399naSQPAMRstdtafYqKL/gszZLNmhTZmwapBVfRuWHe0X/EmRHzOLA5/xhrxRNhnkVm2diNlng9AMk9RhREGmrfQ4jttN6zVqEkzphkRlYTakBHr5EMWnQNPfM/F5BT9u0QL2Fl+7MJpY7o2kJRVLLqYxQF0EIe85auzGJdWSv52gXT8O29hOijx//NFF5d7yO7cbnsjbZrazbotyWxbEWOzE6GIGetkDgHDZ3B8VrRjvD4EFFqQEqnLDss/p6pvFlDO685JK2fdwJr1ut3cji0IOV9lu7y5tvd3c1V1fPZKtWxXPay+9tZpMr9dyyD6tFMXCNHWxvItaHDNavbju2uZRT8/rdtnnzwTyQUzc+41gJy5INISNij98UKgx0wPtmWn4eGoHL9MuuWEAnR7wC6fyT8bTcu98ulEaFm63yhAJJ/MPQYJVbXsYVsylcUaj8+AUL7RbthwtLS3F3277Q2sWilbqxlYp9MRKOJRQAoJ3p9sdDZLJ3shGm+10NP5BoXxAzZfsD0rYajr7+1uIoSY1ZWsIMJJTtaA3ed/LpMIpB+5sscBsUbQbaAbJEav5AVetSZ/2DT7fNtnm4cW+PSamVUI3LfgZxUHaXDLWjOTv3uowkv+PauKSx5fFtg9VNllPT9+nSyAfGjdT2JTFsglz7nWEAgqaUA7VFred8LTSP2YD34fSt9306RL4eRj3fLJF7z5aCCKsb6M+NpVq6ow9ixwIoJsbTEa2HoxtsXwJrIQq1v/8koJzLWjU6t3zq3dPpaXZr4W2Omzl2I74srOzALniSBs22oysNngWk4i12+/tWKza8fPP7cc7veblV19+we7uvxWxBfSFKg4MHDWRYbgANNvtXFLJcgO251N5p4xxi5VHoTYeEHD3udsOBzq9PG52GMTusqsA4AcLbeabSAWJo2ctlYL1iXp5eibtjs5cfTne1Vjx/W81XCjx2tzvLNCyRdiFtVWjUUwL91YI/AZDUy0u/HU1gKYvQTjLIbQxqfEHomNSfwRu+e8hVU3CW7XISNUtRBR2REDhK4MZw85v0Qby586Ay7Ej+N54nYln5uFB5Yev0Mvpnsiej7XhOuslmUkMk/ej7EzCk+IJQkxEzOWGKhGlIOKAySAQJvu5q7v7v/MYxE1q2rMK8+OuSeEDapTKuwgqIouz/UFXDg/mgnKyJp2Hk4zisVWlaN/Q6HvhPak27F3F+7VetJpWq93Z//6digrNuaEVNTtesVu+3NbbLbWbpLqTaN0r4R42nq0mbEie3nW1bz667c3tp4P7fNnJ/bFp+c2GM31+VeR6QJkItqVbFpGE9LF1yKB8JpH3babB1DhMd9i86BWs8+xFI1EhcPscUXnxJMHuG8BDaQOSv+W5RYMRuaAGCFgps38bmMnxy29L8kZM8wSlnMBHps6hOrMOeeyYCMTke/yXteA2S8mBWg1uVZsBPDphMRVrQe25hgKOQsbLas2m9pglmF3ShhfsfaTz6zSaFs+z+Obbv0m1mghak/GuYZYgyUcfPTB3XmHEFdAWxuuyPDgoRbbQ2CVBodD6298b6cX//jxWWvxfcB2CJSy3v++Sip+nazCJmvtTx7Tz63uHg12D5WGWSVn+jnpE/oYsMqqEH8uSCYvdOxt6Cd5Z/PxQCavLHj03WvNhm58viSFMkLurfR1m2nfeu++1RyAHd+o17dcqWSN80+sffREw/Zh787C4xPrnj6TDdJq4XMTdrP1Ztcm/RubD+9EsR9e/GjLnNnJ8y/lDrKYz2z0/o29e/M7m0/GEtfKjFaWZuTeUXkg+E1YT232ivrRTKKMoz5ttI2FdUx8TV9yuXao5eLVCL6MJFnTjoR1RpWDywl/P2tT0a3EWMNRhVbcaJ6z4XJnnbBgjZLJv/FiuJa/JX4lNYTgAQ7y2DEVrVGtiYmoKoZFmxy6fM7CKtIEkrGJ+eFz+N+oWiAgAHZUbVRDIS70lZIdtUOBX0mJ18z2/N8FmexGWjgBroewfvSFph2rJG2qdTeT/lC1KZ6Jdq9LAQRosTN9jIYiWXg+H6/L+XfPTY9u1QKu1HYHJ5iTtOYw9x4MJ3ImgZpPGxNtHKQgSEKz5UKP43jn2EiVPYSVth1VBaJ/rjEASUtPQJJnk0DLF1wDCLbWaQX26umZ/fH1O4PU8uy4LYut7y+HYmTuWIyZG1bK1m3VbDTDqs1twLj/ptOVffXqXJXo1c1I5uCfPjuyVr2peV2vf2dPjuv26tm5DcZzfTcALyzEMPtGwH0zmArsJCKfuWsPifTcVzJXLrgdH4xEziGLPeeEapBz6PPliAW7heiUV4o4htlUyXxWkXKkY63YZW+oDkHnqGuvL++c6r/d2d31nTVbdWsoicGTCGJilrcNqfwjcgpzRQTfzDPJtMMlCfIT6R+5gjXbHSugC6zWrFCFQORC/nrnzJonZ2aFmjXaR3qP9dpBGpD1XZQnOnBrMGd0WgCdAU9doLUq7k00xvl4Ax7NoO8xuX+o0stao7MA4bEgkVW5xb/LAs8kcCVB+iEgTQNevBFIAmpW1Xvoc2QVZunXyqr4PlR2jwW7PynhE1ljWWCXPGnpkvIQgKZ3Q/eB38dA520+2mqQDOSCgrhbLSIWB09fpvXEDo8WCzvB5fjO5sNraeBkH7Xf2rDX14yv+fRTax+dazFAH1RqNO386Weat2zQKREEud9bvdVSJNDg+r0qjnnvrc02G2udfSrRNIvufHBjr//4a5uNBzKBpgKEpo0/p1h7amX6Iqh4kU3OhmMXqueLZQVF0r5kLlGv12w5myuRmpYZCQzsQskno5LrzbZWq3q1w655udpaJ6TVt3UdFNl7zGYWORss99aq5qxZpRrL2+UIz05nNkJa6NRZMKKQzr3ZYDhVjFG55EBRxvy3VpBPIlZVJKI7EO61uMeVHbOoTquuHTezoC5gF9asVHECAzMnzVVgbrJcMpdjbop8IAap6P8hCoYVysKG96Lns0t/LjcUrqFsw6L4GgEa4MsOXKUi50WeaB/E4h92wVGbM5LhaR4DGxDQg4lLmkEoc+G85qpcEzmjbDYe6Is9XSRdKJQRQ3P+52KkkkGHXdhqu7ZquSLbsXwO2QneiziEeKIGYPfFJy/sDz+81bbj5Kiu/Lmv3w7sZgTdHYZk3mZLGJF5kX2oppmhdtuBku4Bzc8/ObfFZGqvr/siCp23Qjs/b0sCcXl1LUCsB6GNyZFbrkRkqrD5KJT0OQfjsYg5nK/YCIGKCms65q+0J6noVGnmTMkayEjUqlUI7kaWesy/NFvN5WVQzeaPjQAzS3qufO9Gy43NRjP76qtP7G4wtTtauLy+CEZk9bUEohDL3MbN29vK06NdK/9MNxggQy9klhmFJ7MJqIR1q4ZNkVIgoahtTGoHwvbtxhqdMwtPnuvv3C8AG6+PxWB8/wncd4Cza+68M+DGBbHDipi7UWWXVeEdWmsPLe6P+X0WWNxXOT1UjR0Cj0PHnlUlZoF9es3PAqUsUL0Pn9LAfAgMdS3iNmay1Dy0izhUVh+q4rIALQ2A8cElxYc/p+JLnzCASCGaDMpVQeFTR+zIWFVeoeK7SxxP6O3Pe1e2mPRseP0e6qHExoO7GysFdWucP5dn3h7B7Xxq1XbHuifP3RED4oHOoDuoG8ST2ysZIU+ufxQx4OzLv7YcTikIcEc9u3r9e+vfXdt0NFBLBmf4ur6U7p7CFwWwU6DrGhq4t3ioYO4Gfc2KmHUww2FHvaDNKaNe2GLeWh0t1tLaSa/GZ8e3cYWHZc6CPMe6VxW1WMDI3NlgsbNGJW8tdYXydj1eK7mc+Ue7URbxhOuh6nhDrA+bBzws2a0jSSgpDQFWnzRmS7fjoo0pJmgpr5gaDKObjVBgy4yFqB9c+mlFcj6laYyIJ7Ioi1qTLCZUmT8xLZmj4ehSktchnzviM0YVHTMwtwbL6RiSxBS24y5a1wKmSB/fdX/Y1cb/P9qFU735ApZTCxNQa9LyKhYl7qdKp7UIOA8mE7W/qVao6CAV8c8CuQEzWYTqpN1HhAfawVxfzhXMVeUAVsnr2dhXL5/b16+vdO+eHjWkZfvdt7d2M+F4XIDPNYoZj2K0YspNx8Lct5PP9NmLUzFne0MINGZnnZo9Pz8VGPXv7uwvfvHK+qOBe5lCodlvpcvDCgzQxLdyvqSycxEBV0KARppFvaRrSptTujNZsu3kpuMBrvjU8XuvnEX0UNoCVWFe8g05B61Xts0V7d3FwF496ypR/PvXl/qOnR4fKQ2CDZ3mffKGjfrVvPZ2I0swNluMFYjP4N6nXQ4gKu3BvP3f6h5bqd5Vm7KGw1ETM/eZIpSKpbodPf9MTkmefehg6iCWoDRFZCeA1clTvhFy4/mfYn0eI6Z+TJHxEGg85jUOgdt9VWC66EhWc4+pHtNV4kPHmfV+aeDKqkbTwJyWNqj6jub1H4Hdz9mJxAefBXTpHu1jwTDrotxXEaYvgH9w2IAb26Jbm2PujIaJ3n7Ug6c9EgV4sgAPr97abNKzyc1722OSWyzb4O7WKmHD6kenFrROLSw3bdC/sHK9Ya2Tc6uWayK9iHpd8NwvZiiL3rWt5iOb969tujM7//wvLL9b2261svmoZ7dv/mi3tzc2n07E5IRAww6dLwy7Y0CPeYgqMoyVp3ON/CGlXN3dCuwqpZpmfXhUrllUtwidYbeh1VvbcA71nTQFh4cwKNpkCmsybw21DHeyiFouttafYR22k0aOCCCWdKrC8cJB8qQDlduBi8WaayFiArv4EgBlor9TAcpLMwF2tOtY0HgckoOgDEOOqgCww+C4pbYbfqJauKWxcw9MKvM4uRwwIrpH58RdqVXNIjR2sCuJZOH3rvpIUbWBOt6PNW45/fQa7jQdSxJcm0d1Ercyf/pqMkvlBwAjPw1wbbe6OiejUV+VGsQSqtrhdCYgoz1J8gEcFOZNABpVHxUgiyKp4egQJQ9Ra46I7aKMtE9axE4t7KtPX9qb654tNht70m7Lwu5fvr2yq4HHP2kTkCPlHCNnWsZbyxVy1goqYmISr4P5NBulo2ZN0gg2T4T9onHEn1Qt1c3Wvnx5blc3QwcopZ+7nye+q6vVQppP2qYs6jifwDwiiYNzqFBfnhNWJUNRA3qDVs/TBaShjNxu1MpduT6PlnwlqKv6U9J3uWzf/Xhl9WrR6s2mRPgL7tvc3o6PugJYKmm6NFttDIkkQsoAvuVF7AHQStWK1apBFDhMgKzLM86OO7aFIdvqWqNzatWwZWcvXtn1xfdWEKO6apVG14qNpqy/cnvcUjh2ZnQ/kVLie0RszZhMhaGdhPM/7+e+rlVyfU1XL/e9y4cORaLrli5S0kVI1rp7H/gcev90IZMGovRr3ldhPoQFSaw61M5N4oMen3ZQue8CpF80CWr3oX26asx6j+TzH1OWpwE0fk1uQpYx9HPKp2P3Fe3w5aEItR2kx5ZqMbNp/8a2y4kkCj6tKkaD9qJambXOsTXqbZvjfYnFUKejLwALGNXZZrOwoN4W2C1HfbVEV8MbG693dvzJL9XawQ1+u5ja3Zuv7fbmQrv+wd0lrAfNnNT3lwsHtkTulIIV1GgyU7Yc4IwXISJc6OzsNsOg4qxSqq0lLU5aYTnrj3DdL9po7sAAKM4jsCOxnNduVCAlAHZ7G5ONt8vZcc1tw/qLnQ3me1VgOIRAWEgyGSHPyOS37OniyAqaQVm7Z+j3MibWjhcHfk9LIKk9rOLdWBZIwUI9PXLpgQTLkiigkXYQin0w41gf3kd6uegLzOLJ86jMqS65F3iqa6OcCq42pTbkTkJx8Xi08+bfXH/+FrmoxK/NvcJxoDEEACU4z+VsNplZf+jmyMyCqPiQgNAOmy0hieANOpcRNBZgmh3labN61hmtVQyOcRHhMW7IXNKcmBnnPjIECDFotq198flL+WG+vR7Y8+MTOLv2u++u7HIAw5ZgWU/Epj1MtUp1BBBzVVr1su5xPCVv+iM7O24L7GBbEgPVH69U4ckRp1qxdqNqrWZo1z26H0hPTBFBtEnni6nSNjh2RdxGWYC0b0UeqZQl/K7VCvLhpGrDEUZ9WbF/fJPk7t5UpO5yIl6qvE8xovap6nCyFOGpXGWenrOLqzt7/uxM9wZOMAi7cWRZLxcSsZOxhzcrQFPDtaVctloQWoGswA0zzEBawyKbw1LJ3vx4bS+entvTL35hxaBjrW7LFuOBR0uVa1ard22bh3kcirktyzyPHHHPzRz/+BKqWfvO7fuYP7qLzyMMLzICquO16zEV00Nwmga7n1vAHAKgQ7iQ/H36/6cB+zHHch/+/BywTJ8nvW464idG40MV231/f2in8pgKL3mQydc7BLQfPV60bndvmOGwsJxpd6k2UdSWgqFF5A+LmmI7MG4e3AqQaJGYRTMGaMhBaPXzV1bLlWyC4fP5cyUcKJ0YViRu8au5hXW0QKYQ2OngSqnn4+nKTr78a9lrLWZk2s1scHVh77//Fy3EG4B21Jf/IwP7fET4YOHSjnG70ywFdw4WjMF4arP5RuQAdtVklrHDRdC6QsO1pQ1odjdeynkF2HbrQHdYYc0+aZVts1tbwLxNThwbu1t4ePNpwK7eZBDdm+ODSRVJq8xZc1qwI2NlZZOxccjtpBVss6u3nGjkgKzAjjnZnuSDnJ2224qxAfhKhbJ26eenbYGd6632WtC4blC445uahQZgZWFBjxbPQ7hutKIlPyAVQWxGKgp3s4g34l7JeUvNgS4iFUQ5dZKbS3YQHbM+n4vQeW5MUOEFx8zrJnO54MP+AwjFNCTSaTFXq7g3HtsIUTbdBIFs3hqN0MXYYsCutHjyPLWemcWqTZpz8GUGWvCcuFcvX9p0tbRvf7hUckGluLbfv7m2d3cOjlo4ALvo/vYGI8zbvDYfyhTc4I1ZUdsZNiRgxgy2P5nrcyIy7zRrMgz49NmxjASQqxRsKQs4DKv5PHQWiN3BSJpqkG6G2r9USmEgfRrzYky/gwosWa6LVzraaHheqh8zs0nE5dqkACYYaW/1HqMppBC/nvu93wdKJwCN8jAhyxaGTb3IaDjWvI9Kjh+0fGwUQxI5YEjD+q1UxCxlI3FzPTZMG9qhb+I+/eXf2flnf2ab9UixX7lSRSMLdHW4CAWNlsDN7x2+3W6x5hurnxiXVOYcCAQd/S1RBabXwzSoJTXJ6cfGFWQMEP9/AGG60rkPOOPvYBI871u/k4+PMSL5+snjTz/2IUxJg+ShYuihc/TBQeXQhTl0Qh764P8WsExejOTz01XfoRI3dq1njjG9vRDIydsuYsPxOvjwidoPG7JctfHte1tNCGtdSvu2XoxsMZtYrlixcqNjnadfWHFLZTW0J6++tB2C81JVep3lZKxFjxw7KjuWuMn1W1sOruxuOLInf/nvrF5rSmdH1YHm7/rHr61/fSmiCVFAuz3JBz8lZ/ti63ZQmzXSgLVAeL5Y2GCy1O690ayL4KAQ2M3abZwE6Hu7Gy1k24UvIWQVLKOoGFlQWgG2XDDH8hbkc9abbOxy6vOrk4AqwbV2vbmpNUkCOfM1RSbt9wpsZRHlPHMuiStCexdWsATDuWVrgwneje70D/Wf4zhpd+SEUaO9xnkC7E46kjK4w4YDaeyMwvX9YA+mBYQKDOafvy9EI3wNVcnA1BSwbC2HZk0elvHC6iQatbyiipG/aIHieXGPU31O9xJF9K8XyEMU8gy2zXJtg0FflXaj1RLgwXTULMryNl3MtVD3JzMbTSfaYDiv06zdaFg1JG3c5Sb8w/vTemZRZyNSKuPeQQ4gNlk+D/38s8/URvvtH17bUZfKuGjfX9zYt+8nNlvCJOUQPSXBXU28kmeO16x5RT6cIQQnUSIvQTY2blMS0euens4OCKCX0LwV2NOnJ3bbHymwmM0OcNUbLmQHhiaSz0RrfTFfqf0JAUlWdnQA2LRow7bSHJdxHeDkfqzerhWVX7MtAI+NF/M9nFtg/JKoYDaZzmxfqKgV3G43bTToqY2NyB0Wb1H6OKz/yrZHS6n2szumVKs1q9ZhheZlJs1stlCp2A8XAxuOXMawXS2sVsjbsydH9lf/4b+3WqulvMlyJbR9vmhhyw2hKxVYz7xfSWMKOd1ExgPx4st7wnD+sFYpEzE2LQesHdyzqgzWjdgkIWuNTVcxj+l2HSoU4rX9UOX1mPdPAtQhy690By8LXLOOJf24Q9hyCFCzsCu+Rh9hCg4q8S/Sb/JYVE8/7+dWeA8Bbfokpm+EeGegxTCqBAAxtEW0RNC2KSJNxAenCOdwnJ+NpadZznq2Uujm3tbzqRiTMo2uNe3o2WeWp8paLe0J2VfLmdW6x1YrVW08uFP7kC9WEd2P5Wx2d2HL3qUNxgPrfvYra3dObda/sdHg2spYjr17Y1c//MEms57tIaCoFbL2BTj6IZJGX2hF+KDvWqhldt2fqDuEOTBtPVqZEGBYGGBzQo4YTTEihrBSsNU6J89Btt7Q48OqKcOORaBZLdvdeG4XGELbzs7qJbUup8zyFqaFpcMTIKIo2mVr8xWEGa94FF2Tp91VtooIK1iN4SCCHyRtUAgy+HJWrNumZRlowXUxeNHOui0Jian8WJi5CeMcQq4v/x+NpKcdRKnhCsj0hcxnQZGQ150vbSfWZMyG++krnLZTjas3hYhG4gScdWJfTL+fvZIUi3Mw0u4HAAAgAElEQVS5tMFdz4aLhR2fnsipJp61cT6owKn6emPIHEsFkKKxQ97BTK3bYea21FxWLUts7JRL6LKGvdpjBbniNGpF2+7m9vLlS+u02/ZPv/nGOq2aZBtvL27t+6uJ9dTu8zYmZ9lt4hxcEfdzzthIIO6/G880M4Wsky/hWEJQK3l3FZkFYMDMXPW0E9rnr86slCvaGC1bfhv9fSUAmkyHVqvgeFNQQgLyQGzRmEOqq1Bw1x7uE1rbXFc2eFSNXp3TwaCCA4R2VqpVdL8qmioHQOF8UpUzjBUhl9Cep9uCyTPmzEt9tiAM3e5tb9ZodyPxujsPyZaM/EfeH+1mtWLj6U4z621uZ9+/ubHr24H99ZefWLNqdn56ZH/5X/2dWblhxaCt6rVcrkpbR9QPa0CpWpN0hSo8uc5pPwQbe7OUZjDuZiTlT/74SBaTAMp4vYtJLZkLc9SJSm/6k0BzaJ3NAoVDVU/690kwOlSZJSu3j8/J/W3cJM7EG4c0iCfX+qxjyQL9rEoxDfw6x//wD//wwRsz/cHTFdWhD5mFxI8BvIceE7/fIRBOnjwtTLgc4H4wm9hk2LNas6kZyWwytI10M/jwHenLttosbb+caTc66V/IBJobmx4+uXNUQ2TXdZ5+bjlmMNW6dY9PbToZWv341J1EIoso0gsAO+YVy2HfJrdv7Ob2vZ2++ivrnsLmnNvb734rD75F/87ef/Nru33/vcTtaP3o/TNjALC04AMcC6er0wpjMcHl/fpuaPPt1p6cnkhCAdDQTiRBGpsmzgE7d0gIfFFhSFIN8mVFAI4PZidwJh0pBpPpzt6TUL7f2ZNmVeCFyHy6RphbEjhxjaqlslpwCKXd5d13rBB88G2UzVcOoAMQaV86U5NFj1kdmWK0MRGucy25Rp0WBJWK7Msgp2iEU4pmOSwRkSsKLdz4iwGwKGFaGjuXJohcQpQPrUgxG504kNxVf7BK1QLF49GCeRtQcUJiaLqTCtWSUuRhyJI7iKH1dm3DwcAW2701G02xa4EXSDuMBgfjkcJb74ZTEUoQRis2h8ovn7MXT04ESAiniVziHCzXgCJxTAVbrD3xe7FeS2jPTOr07Il98uSJ/d+/+VexbzvNil3fTu2Hq4ndzdCK4lDlG4o4nJ3PyYiJ6w4RCAbucEpsFASkoq0jTeYEwMM/k8paMUNezT45btgvPju3yRRdoFlQgnizVbr9ZDrW/S4mJoSlDeQsziUtcw/YZQ7MOWH7dNQMrFIAgNlkYaIcWaXtcgIS9T6LMDWZn5alwwR0FbNTa9hgOLD+YGhhtWb1OpXxSP6rMEW1QeCWyeWt3uxEKfY+txXbk3s3CGy42Nl1b65oqe/evLc//nhltVLFfvHJqboM+MXSvv3qr//awpPP9B3B6YVkFBW+ZOsFoeVLzNHJeIQQE8lconYmSel81+gM/FTFucVcVjXI7z94uSZModOAd2jtS/7+sRXbIaDLqjizqrxDx5IGmayK76PKKqvMTbxhFmhldfEOHWMaTNOA91Eb89CLZKFt1mMPlZ+Ped1DQPrQB4tvktj5QtY+q4XMlvHj44dEg/l8YsVa3VqdE7UemKNJ31Uq2/Dd9zaaDa3RPZdEYDyEMTmS393Zy1/InaTWIPEZYevcyrW6hfWm59fRnpxPxCyDwbUY3tpuNbY33//Ojr74G+t2TuhHWv/22kpkag2u7cdvfmvLcc+IH5KdFRkIq4UAjMUWBhng5XEorpWjKoAgcT0c2XGHBRctXVE6N24IWp0sctDbb8e0zPJqlfbGS5suPe2gWtpbvQoFBzBC4Fywd4iULW/nigHa2mJDijksQogjsDKRY3iWG4Ghml6wmBbMamXADFKEE1r6k5UqQ1qVPJcWZwsGqxhukAScoQhr8KjdtrCC8BejaF8oWJSTOze8Cal8+VvMlqRVBUBQ1MUWUG4N51Ud5yI5Y+T1/P6NplrIDeJFJnJIYfeNXAFSiQT+JBlg7AyNXmSktd3c3Ym8BEGIc4Fmjx82Iu+vLm223Nl4sbIpxCgyT6l2S2xEdvbp8zN9bkBlqnR6VmpmsjA9yRCEc7uzYjmv6oUE7nqrbZ+/em7/12++VsXzpFO2m7uRwA75Aa01d+sgm89Bj/mvSIF7073BZ8aYm+PABYeKiOvjVHm0igAlFVnR8rQ0ba+U9FfPTxVOC+Ekt93Yxe1Q9zuuPUheOP/cf0hNOOcakxaIa/K5IwnrAP2zo0AzZaXc47HJ+UJXt+W8QgSp2VyBv27ijHwHlyPcTb774XvLF8qKJsKBqAD7dL+xOrO0qMUMuafebEvnGrOE2622Lfc7G07W9v52bienR3ZxPbK78cL6ozurk41XQoe7tV++OLNWJWdffPHCnn/+lVXbT8zKMIQDVa60y9kYAeSAIOxPhdBGHQEB+Bqms1uRfXTvAori6PwkKE+ucUlwu6+9+NCamqyQHlu9PbSmHgKYNLgeqqiSv896rce8Trp7Fz/ng4zgAYF+ViH1UWX3XwpgWe3GrIuVVbret5OJb4z7UF5MPC3F7DzXtpiO5ZQAsC1nY9uRsxW2LGy2dYPydyjG7A6Xdzd2dfODtY/PbT0e2mw+stV8onZN5/ylQK8SdqxcCaxSq2pewReMxRiQok1arTfUJiVOaDu+tcu3X1vj+VfWacGkMweyYt4uv/tX+/r3v5Yxc2GDPIJMOGZF6OYWkRuFe26yaBHAyg9sOlpnd6OZjJiZ+Rx3Wlog+MEnkD3nfLmy27G3G3k/5mi3I7wPHewIbC0XclamtbnN2dUY+vneTpuuEwLQ1lvmKOj7fO7GjJO9e+wmQtVAfh1AVcfyjBZkwWw4Jbh0Ixo4Cx9Gvp12S7tx5joKj5Xw3+y460nutDsl9NYC4tlxbkX104wkdpmRRRjaNZiYWFtREko/EJk4R/l1ovL7TfPhlta96UitSsRF5e6g4a4ckfA8khrgmamHE965mtv1zQ2UPWuGoWJ6mF9SJbKo/+Hb12Z0EBYrkXTYnFC94Ko1WWzt1ZNTkX3w0eT6yFaK+ddkpgRufDOXm521o1YylVUtbNlffPWp/fYPP4hw8eyoanf9qb29mVtvvtRc0MX7DrpqmLEBEBDsxI4kPumqN9Emg/krJJjpPIodYt5H4AGzXjNrViEjFQXWf/HVc+s20Nox5y1KEsAcFmo/AAMpC2OAmYg5VIUFW++4+3WXaPZF96RbL4gZi9EDVT5zViBVszRYj2GgOSJknYAuBQBcC2VqcHFxZbWwpk1Mju8uEgda2Eo5p63uzjdhPbQqji6VqmbmVqzZ29upnx+OplixP74ZiLBSyLt13+XlpYW1wJ4fNe3Tpy076YT28vNPrfOU9IOGxheIyulA1OptaXKpaJElxTZ6ceLGeo2hg4Nd/JNu7f204frTNl9WWy4NhMn/jt8j3eI71JXLWpOT6/whoM1qb6bX4azP+ZhKLKs9+RAAJ89t/B5ZG4nk+Ux3JlXZHQKarDbmoRP10GMfA1gPCTEz0RoHdtw61ivNc5SCvFpIx1aECYk2B3Pn5cIq9aa+TICd2l056OF5W01Hdvn6D1YJqtLJrVYzgQhfwvbJC7Vyaq0jC9snFtY82gWXBqQJzBTWi6m+xMwj6PlPb97a+29/Y/Wnn1qzfWSVat3mg56ttwu7/P5b+91v/knWS4WdC3+pKnRMkVs8pRTVCW1NKNjsgmmTeWSPu/jf3A7t2ZMntl0DkMSCOz0fksPteCEQl+Acy6XRSsSFmioHwC5vZVqlG7OL4UbyiG6Yt8V6J1cLKhNAIc7H03mP2n7ueZjXkB92Jf9oFlqknbdSGxSz6RbGvmFo7XZLYmAWO6ob2lwsHIAdujuP9QHsXKzOeoWGkYWX9/X2tDNkaWEym5GLR8nBWOQeqjEZOkcC8VgYHmfjRSkK0pHDFI0kByyaHA+bF1pWsl6TCUHUypQYNW/L6cRu+z0RkxDIx2DHXGg4Gts3r99aJWiIpHI3GHoLmZRuCCirlZ13W9bC5WS1EsBhmuyE251NJzNtMKDg1wMXyN8OZ9ZqtO3vf/WZ/f6bt9afze3ZUU0t6dcXY+uzoUDsrzQAhP6uEdQ/it6DxJO3aqFgoznOPDkZB9B2hoaP4QFteomty8QQwQz1OB6qz0rJ7L/+85cCZ+zIML/u90ZuQM09v164ubKSOhY2WXj3Ia7QmdkCCo2qm3zDXaHg5Ppxfr0d7XMxyClyDiow32X2VZJkBdnDVs4zfr+zKZK2Epo/LxgRjkSCKVWtVispgPWbSyQ6ptYlXY3vLplzF90j9EnH+qOpXVy6hy0m0189byv149nZqf3yb/4b21YCK9VbYiHTxq4FdSuXa5of4g/LPerJ9f4ZOQ+lUu2D/CU2g76vxfhQtZa1YGd11w5VSGlg+C9tY6bX3ax1OAlyWX9P48ZDj0mDevr5aXB86JwJf5IElfvQNb1DOASQyddIXtT0LiDrvdI3wUMnxP8O2LEYsggjdKXKWahtidMGI3yJtudzK7PoRm0oaeXYYTJwX0zt5sc/WrFathUzu+lQu7jVYmaN4ydqs1QbHWu0TjUgdyf9nQWNhjwq0dqtZzMLmy1ZEs3uLu3ym19bsX1s1UbbWp1jm9xeWu/m0r77w+/t8vK90sNhU4qcgRQBgsx+J7cNZ9LvFd9DJaQd9WJroxmfCW3W2np3Qzs+OVY7kuqVhZXFlPndALsoFqLFStIFQBIFQ73CnIL2X84Ke0yIzd4NWbRy1qkVBIzbnKni8x6MZ+JxLHy1ERAzn8NNn1YlFG4qOBYyqqz+cGlLEhfUvgTomnK3QF9Xwcg38kJEZ9eq1wR2tIokJlcRBukiJ41hTMumchKTjyBYmQLzHIyjYza76x1pJ3NddA8l6OEsrE4cd3q/WJi009SCjr0bKe0KDrbRD3IQiO9ck+l4ZMOR30+NsO4+mfOZtHiXdz276Q0sl3ea+21/EOm/fNaKuJvE7dOjut5vNJ7aEjYwVlWVso3GE/mJAtxBzaujwWihTdl/+7d/Zj++vbL31wN7ehQI7H7/tq9UAjY4LPBEKK0kMaFacgIP55ENDeCAmTh7F2KeEN87A9bz9ajqqPqQqMhQW0bK+Ipu7Wk3sGfnbTcszxftx/cwipmf5iwM67ZYziUm53eDGd8/QAAJh3m7e4+X6lbxTVS1+Fe65ygAsbV6vaWOCZtDKjTa3twXEHdWWwhPtO4X+gyU3tyjqgZrbHRwZvGNC99Tfoe12GCRt/d9F+lzzt/eLuxm5JZumGafd0Kbw05m0zEaSF7xKfZpq5m96NTsV3/793b85V/aNnJ32ceWYUHd7cH2Wx2vGx/4xmq5xLgicllR5zLymYncgB4CtkNrbhrcsgAsXoMfWxVlPS6rsjsE1PdVoY+p6JIAllWpPaYgis9LVpsz+fysY723jZkGmyzAOwR6PDcr1+6hXUZWOZ51Yn46Fnf+d02Ma3uw9prPCaekClu4zEeZUwWrBDUJgqtUeJgBM1wmsubyta33W9ssxjbt3Vo5qEmnR+uzVG4oiZhhddhwAblnZBF1wsBiZ5vZ3MpkaNW7tp707eaP/49ty6GVw7Y1u0e2HA/s9e9/az9883tp3WJSh6TN7MxZOCBFLJnVuT0VbVS/qDi04O+5klMHvxuPZop/YTes+Z4qFFidiMJd/3U3JBNPqWNqt9UBpxwLHI4luKKY3YzJH9xbUMTbUl01W+6YaeglRQ/n/TxFnAgaKgRnArJwMvdhh89r9AZztQXJUcN0uN1pqX3JgoogWAC+XFmtVvFjKUEXL3viQUQqkV5Osx1v47LYYrrNHBNmLUJpjp/F0e89KZ3dGFOjsGhGov+Kss6ZCYrU4FVFLGPgET4D8I6A6BTcExgBqJ3pbdzRYCCGJVUEuWucbzYlkEy+e3dlEwgjlpew/LY31qarWC7YeLqwsO5ZhC/PjwVQw9FIXqXIRXgtqjvAS9T5sm/exsz18jX793/1S93L3/xwacedwCbzrX39vi+h+HaDHZdvOqDobj0VL9INem4hlRwm0ZBImL/RoYDkwTknDiq2GpMGUK3qnYgbtKjRNb582rFuN5Q12+V1z/ok00PzLxDgG9hmNbFcfit93nwO2Pm5hwjD+SjnsK3z+S7dAElLopQExPaVaiDg5XxKqsK1RmCeL9meyjMXmXVTRcos3NvYuAwppQKdIVl2jZr15nn7+t3Ezo87IuxQ0fYna9txQ2+3TvzRBqNirWbN7gZj2ywW9qRbtdlsaK9OW/bnf/a5/eJv/jvbV8i5a9piNtZctBo09T3gGJgNMkONSSbrDdIRZECRiD5arNKb+3TX6tBamgSkLMDLqvDSoHcIlNJgdx9A3ddqjNf2rOenn3cfZjwGpLPAOAvUHgP8H4HdfZVU1g4lja7pC5V1crNe5xAA3vee/jdx0TQ098Gxz1DwxSTtG63MYjoRa8xLExdCE3YZNNp6Hq0JnFRGt+/EgOSLObh+a7kiw2dnZJarDcuXa1ZvdEUgqdRcKIwZc4koHZzeI80SBJj1fGK3X/+TQSMIT194LMp+Z7//z/+HXb5/60xQCBy0lMYj7cIJmlyvaA8hJZhFXyyMgwGetb7kDOYnc4JlizadLn0HK/nBztarmViCLBTDCVVHwS56U1V4LGZ8SdHDVcm0K7FIIkfY2+3UKwJ29QTF8h+LHXMfU5VIm0+2UBIw5zwjjcqwWJB4GQcPVROkpY+IW6mJbNBpdazZakinB0uVa0CFRmsImzDiYlg8MJmmYoMc4qJ1dz7h3pKDvtqUWyvVSsqHI12BH6pT9zCkhfsTY5NFhUWT1+CYcTiROTTenlEl57DntPBY2sD9FDN6ZTisTYInH0ynE1VgWmjLJbVNYadeXl/b5e1AxtgQgmi/Xd0OrQD1vVJUJRaGZQtKZXv2pKtZ5mA4ErEDyzBSfYJqTfR9mIy0Hjknd5OpRNV/+cuvLCht7LvX19bEQ3W7s399M5A4HDcdxNtUdlRb3Nf7nS/GXA+MwCtYhsl4gKo4J31eMyhZrYJ8APNxHsuGo2hzzd62qnY43xBbsJX78y+faFM1GS/sPe0/w31nbUE1UALCajERWWcyhWjCscTfemftwghlFucjBlrPaOLQ5XE9A10DWoTE8ig0FuYm1nezhc4X4cpmW6Us4IIi6YqAEbCvWL3RtOl2b7/9YUgErT05aWlduO6vbJev2Hy1sDCgVZqz/da7IO12XdcRINvMRwLtTlizP//imf3d3/97azz9QlE/bKIX05H0uHRUJByPdJr6PkYZmu6f+ac/WetaEvQOrbcPrYdpkMl6/KHWY7oySj43fk7W7x6q3NLHED8+CbzJx9xX9GQde3x2HyqW7gPQR4PdQ0CWfpM0UGVd2PuquPTJug84Hex8UXfO3V4EFKQEAAeODczDMBdmoaJNgfcl1QpWPySXD+8u5U5PTtno9r0t+RLPF0o6Zh6zL1Wse/4qGsKzo6yoFYbxM19qFilaO7Qs99uFDV7/wfrDG4nSifVBzvD9b//Zru96YoLBlmvWCza46VsY1LTbXuF0Apt0A1iz+GDBtVbOHTtpFovFBgDC/zNn0+lM8gDiTKhCIbvAYGNmwvzt3d3E1gohdTlAyBwHjRVJAznkF3sZN+O1WC0SIusmy/ONL9wsyrJy0nlCO+XzPijllVrJOpAexFiMkh1ma6uHgTVDWK9dUcYBO/4BSGgt8/loBXLMeGSKVSldFJEvUYacHPO3IqpscMDY7TRPxa2DylLuU2oZRaJi39Z5Lce8TX1gGUjqXzv8Jz/8D4B1pmI84fsIZKHQa2j5U0I5jiejMRWbU8ypHlfrqX374zubr3Y6xzAqy9XArm76tgawY5cRTIfLJTs7bthRI7QhomwlnHtKAvNHbMVm05mqQRi1V4Ox7XYF+9UvP7dOWLRvXr+zOvqxotn/++2d3Q7WqtI4HFLl8asEuCShwEihnFd6QY0NBCQn5p70KnMFC2vMvuiGwKakGkRA7dWhKro9WsCfOgsvnhzZZy+6el3su5hLxpuBdjNQ/BNer7P5ymYrd87he60CjtlhEZ9OTwjwDrOzFjmXtBpl/l1ysOUzAP6TxUSSFVqZbDj3ezohJN67LZ3YtIWi0ic2+Zr9+vsbG4431ml3LcTOLQjsx/fkDlb0OnQ7AP1GUNUmhWvfbVatFlRsPIZotDJbTnWs//F//A/28ld/Z5X6kZVKuB9NfKa+91gpKkNa3HwYpAixji69GMfr32MquIeA8hBgZD3v0LqZ/P2hFuAhgHwMuMabxbjqiiutrDX+0Ps/VOllHUfW+xzcLCR1dg+92X2Adl9pm1WhZb1WWqdx6Eb5+MN4zhROJAiDWTTZ7c8nI+m2YCkyi8Nai6+c36h5qzTqVi7WPJMLacJ0JPcHkhJ2q4nNpkNbTkba2ddaHdsXQzt+9kqCU4bkvA+trgVVmLwai06zJlWcbLmLb5RY3n76S1uMh/b2+6/tzQ/f22Ays2q1YCHWWfmtrZdrfSmpfOajsQCN499KegA7cifneejNjTqBk7AlmTcxLyDgcmXNemjMF8hb48u3zyNB2Nr7u5nAUW4ZCLxpe+X2FmiG4oGbvSnuKjkRV/DhZJlbrAnwjN1IvIJy3ZZH+rBJoBXJQgwlnFkXCxXH1GoiNWjLqR6AZi7FYgfAI0wmub3VaGhWp9RrrAdx7GfnLMKJgxBZapwHzK4V/hmEaldp/hPpujSrE/MyAjpmKVH2HWQd9bMiX0Znt7IIewXJ71XdRSxQQJW/s5DjVqPWt4hPpK8jrJ5osYu/cL3Bnb27vLP5aq1/qOLOzk7tzdWtz6x4i7wnGtDubTbKdt5p656ZLdZy8AFAPTKnaMvFSmMhztWba0yZy/bVZy/s2WnH/vjDj1Y0gKBov/muZ+/uZnLLocuARykbEli7+h/pBYCmcgaLhmPjdAmJwm3u5qultQPmTmbzhacwVKsE5/I6nv0I0URi9R1ztLz99ZdPBYi90UyMUNi5ADqidF6Xex+HGZQUHiHIBtAdfVTVRdU/31s6Ipx//DPr9Ya3NgkOhmGqObHZcrHQ36n82KxsVySfu3MOr43JtoKY8wX7T98MbL5Hw0mLGQJT1RqNuogo3LcknHNv4XrD58K4WwHGm428Vdm0UlHjjfvHHy7sf/kf/t7+p//5P1quWleblYqbc6XuDbZ2UXWJ12mlzPrhK9nPaVM+FgAfqmKyCoj7um2PAbx4XU4/9jHHkgS6GISy1vmHqsTkMSSx477nJSvWg7gB2CV3JUmkfOhAHwti6YNPX6T7PtBj3gPA0YC97LEetGOWs4lt9lvJA7AWEkNz6TMlwC5oNr2qwy1+B1tzbtCIEYivZ3318VerhYgjxWpNlObG8VNrdE40s+C9RChZzNwPj90sDTN23JWKTa9/sMHVDxYcf2Kz0di+/9f/bD10coRU1ivWrZfE6qSlg75NMUAr7MBctCsbsDULYME2uKgs12KA4qIvz0YkAuu1DHprYjXubTqeRIJbwGVvb+7cWoo5DC1BoAxWXliBnOOBsTdDKl0IDDT78rbc7RXxI+cVv3vV6mPBgqVXZfZie0WodMKStE+A0X4D6BWs0Whbu9nWgqOEaVqYLGBr8vemFtZC6zRCObQwZ1W6dtHfQ24aMu7280HFhH6QjUWz2RTAkl2mARw/EYj7cA9zZBIuIjGXwMorVSoBFlg5wcD2lLWag70Wq8jdQy8DOYb3V4Wydx9LUsqpmmmLsmHabuzdxaVMtxHaU5VcDsb2yfPndnV3p6qauRyfkfcolvK65uftpjZliM7RbfUHAyvAFKy5aJ92HdIBqPMEmr56cWYvn3Xt29fvlMtIN+D3r+/s7c1UbXAei5REDiYQlHaQeVzfSGuyQIt/R3YhFXfdbodjtX9LSkvA3xMHH8y6ixLkc79pAxDPPWk55vf2xYtjO+uEtljt7OK6r/PB69IhIH+PaocQ2n5/aCuSEVRUe2QTbW9ZwklL+ZOnZBgGkg3gOMN9QjK559T5tVFnfL+zbrtr29XM3U3I+xOppqIq/1/e9Oz375Z2fnoqEgpymTCoW7MBmJdsOt3ZDE3taqX7ik0hLXN2ZfLzXJAnWZabTL1esn/+7df2Sbdp//v/9r9a95NXYoqyWZHwfsVYxMXlAB3zcdYATCvidPJDxUJyDctaz7LmUjwu3fZLAkgW+KRf59B7PVTUZFWH8WvHf7sPDNPreRJ8sqq65Ge57zMcArtDz0/iml43BrsswEmXz1kl6UMn7r7nZH2wh26GNBhTqUFLhwChxVPtq5167dyUtIgkR1jPbTzsWaVBagE7wLLamyxsvCcpCdhT8U1bTHvKuEOTwwIIUNDSKNS7FjQ7mkvxfoAOgMMizXswb2AGB7l9Ne3Z6P23ti/XZCX1/e9/rdbTzd3EWo2KNap7tUFFmCET7f9j7U2bZFnQ+r6n9n3r7Sz33HOXWRgYxCAEyFKAALFYxuDBBAgJEQJL2FLYErK/iT+B3/uVIxxyhC0zYRNGFgOCYe7MnYWZu5y1+/RSa1Zl7eX4/Z/MPnlzsrp7CHfEjXtOn+6srKzMZ/0v4UzJQgrvoDNxMYgAE4z0NFZcrKzTaSqw8dqz2UxBuNPpykoIIIVcxvMl8eteXgXSR+w2eEidBIyCCsAQeH3EtMvRSntB9nhA4pc7syDc2ZzgoXEhOxJAKCQ7HMnp7HbWplupo33Iugj5LL9GSnadnkaYVOfQDADeLMIw8oJrCFSDnJYXDOpFpSLD+ei90W2Lz8UId2U1EmS3o65OlDyUOVA+8WzstIGtW8VIyUKgP47qATOJztT4kg4OJRi4WpqW+s6PJCYVFZCAsigCMBQqecFr5HdI3rP53J6fnokOQucMTB6psIcPH9pgHMj9ezAJ7agHbB3vwK0dH9a1FwKdOQ4mCr7yMASxWSsFeu8AACAASURBVC2LMlItOKn9xcARfsfHXfvcpx7bkyeYuGL4mrdvPx0p2VHIMdprVeC0AbQiuQHMYCdaFriJUbHGsdzTIR0qCdhHigCLeJ+MMum+SOPiquLmIfnljeD6XJP7B0179/GBpgYvz/oCSXGdJAm2QoR8I8Qw99FVf6Jkh28O+0BoLRpjRpRIPjP4du1O17b6t5JNsBBag33l0YX6wOfIjm2tzpeEBFAWFDKrVDq85bZgX3sytrPh3O4fH1mpAmfWjF4WEj3AldlsbSUqNMBDAL+wC+q2/Z6DUhLpvDKOvH/ckezbx9/90H7zl3/G/v5//ku2oxgWyhsQGNQm9DlRV9lK8YjvweWl+E0m8u8JshmJa1/QT8bTdNLJ6uSy4u9dO6d0LE0ntGSnlnXM9M9nJeB0wt7XXaY7wTjZv5b/c97tXb6yige9l2Rnl+7w9rWT6Q8zfVGSH3z6BPdl/eQxst5QVhIUPFw6ioxGHD6tgn+7FjCFh40bUy7QyFkNB1bv9PRgyMolXnZTyYNkXICq4zleS9DZXRNwkl4K9NK9/1j7O5IJewFZB2l/xrEc6Qkq0+Ah7ZY2Pv/Y+qcf2atBaJPBSDtBuGhHvYrlV3jQlaRXCMVhNV9ql8S4kC5KivoK1t7BQd4FbAHsnnNlpEZCHAyGokPQcQ37qHyAPy/bJFzYk1dU2nlr1VwFhVFMo4ICPsnORYCvJgzUAKnkLFyis2jaP+G0zjVHeSO23yHZgITk7wftpqgMdByxOSdjnVarbZ1Oz7l1/HuObhdEJUotO1XXdCi4JQAgInkMJhObbhypd3F2Zp1eTzu/bYh26VhdeLdeE92A60MyE82Aa6+kl7N8tO+Cri0UMOADedshNuyBXMwoppuRlqMmndJD9oInFojmHmC8DAwfHiXXXnzNaAzXH47s7OJC48rxbCr1FAjlxycn6sBPLwY2CjfWblasVafDWNnxYc06dXh6NQumU3VH3ug4shWyOeoedLRPLsYqpo4Puvb5H3zHnjx7KXoM1/ubL0Z2MQilrEP3yR6WMSgjR64N42R5LEZOBxROgZCj66jwQKEfSg66lH6MGNG5XPg58UxVEIKmI97s5Gt4/6ghGyBcxNGa5HfJSaBKVSQw1cgBbCraJHAeHlOKes1Rt4uley7SXdPVVqsN0UC4XlejmfV6LQvGU/nZMX5dLFxEHNQy+8Z6s+l0mhkk7pL4oU9HOz2znEexWLFO79DMSuKYwgtZcl5ci1zRmhi72k6FCs+QKCSsA0TwZx9YtHv3evb06ZkdNkv2L/+bf2QlfAvXCKc7MEZdOoWBwHAFN4eOzJtjYvm+jiwZ09JNRFaCS//8vvFkVkKMY2kyGWUlonScvUsyyUpWt3VWyaR623ns6ypvuh7pImBvp5wklWdl8qwkk05M+yqOZPuafpPp37ntIqRvEO0XNi7cqt4gchD24zIOcS4T+yCSCQ8uKiYoLQA6YU8AL42dkjssE+AYc+aEMFvPRjYcvNI4yXag56ZW6923du/YNqudkh1SUhq9RJqLjNsIFsiArcPA1sG5nX34vn3w7NzGEHexCMnvNDLcYKUi9RBe16tjVZw8uIWcxJ05mCvrmwUB5rN0j1UBUXgA4a9dXY1sk9tZr1l3hfh8UQluPAvt+fnUws3OOm3ALytXPUFJpRjB+zdbu5xshHoD8Qm/LpRzQMHmUtaAZrATKIRzA50nzctiwY57HRHTGVGy66RTrlWb1m63lPCQG2Phr5EgFfnKEaWAEuDXATYAiUnHelXu6fXefvyuBa9e2fzs21buncgk9eP3/sw6hwd21K1rpEYBIJmwyKSXwkOCyACUIKbDeYpEd+N7zIWfo9Elyhq6ptwnbhTLvRMLcbPz499JdtstYKCVzabLqIN3AMzZ+aVdDIf6sMazmQ2DuVM7Wi0rFKv29OzSEL6ha8JNgC4RE92jdkOCztx3AD3oQLYrNDNBBZdFFcC9/mV/IkoMxcPf/fEftleXfZtNBlbKb+3bL4b2/HJmnWrFgvlS6Eq6D4Ay4q/h/l4mufvuDcAVRqiu08j/fLzotkZOK9ls3ex1HqKjSudFAmWUvbN6lbF30U4OG3bcbStBXPVH+vx4PQoo9/2DCL6Segp75+l44S72dbzeECpgZA/toSbpMVYLT1+8sv54KmHzaq2syUqVhJj3YoPun45fxQzUkGJF04NBMLePLtY2WUKxgLoAz2+rfTldFkUOtI5qtRlpsVIM+3NEPABZy0iSUTtjXy4MwKBWs2LNRsNePH1m//jXf9G+8J/8pPa32vFXWJFIEVUauzyLjFZlUyTT4U+OabOS276AfZdp1r6OJqsbSzcjt8Xemzq0fck0nVDjhJbVMMXH2Jcn9nVifH+f0MhN/5Y+l/hcMzu7fSecTF7pi78vKaaPta9CyboR9lVA0uNT8IxlenygdX1siOWRZ50nu9B5dhGDDR1Lof8YF+I2gDixRp3cvDsLg5FtFzMLRufOo7ON3A5K7SNrde+pEiQqNHpH6rJi7hGBHcg5oBELx3bx8XsWXD23j56dC+LPQ3vQLFolv7NgCnLS4fxU7YxV3KplrWDB2IbjxO8JKbHNamt5YPoagS21wGc8CEG40+DPLmwdrjY2na/t+cXE5lvftblBqgMGSHZU2bNwY+cT/O18PEjAHIWgC5lxuV+ZJ0gnlKMpyPtGyf+40xYxXXsuxsgVAkXXms221euYaIK0LAhNCYycToPdTKNZt2a9EUl+FewymNnq0Q/Z6HJg9x6/Yz/1k3/T/q//6X+0IJjZ8bufsf6H35HLwf2TjoZrgpVQNPD/yFRTgTza9fieJZLQijhdcbLTPYLRdtS1ChES0Qu4n3S/RckO7cf1GtWahS0XG41T9ftm9vzlqTq5tW01yhxMQ1vBddsU7N7xoX3w/FTnRkKrVSsSRUZ1pN2o2sN7h+qqcc+mwwKYAm2FcS//QUO4AlyRL1l/vLRf+Okfte1qYf3+leXza/vodGLfejay407NkwC2UjgPMASki0XAucbYj04P7l5JZrFK7j5NdNAH95q0Tv0a0GnjiyiKQL6gnSMHg7JAQfCpR4d2r9vQPdvvD9z0NhJf5zgoxdDpsgdTnEB4vIqKTs19/PIFq9Vr1uq0BTDBfeD5+UDoS0bo7XbT8hs6RlbubqBLctRoUi7lO/nr9Q4P7SzY2IenoRK0D7N9jEghiZJLqOJxbfeP77t7BmhtEMGRIjgTINliRUmxXCxHZJS8HfSaEnP44U89sl/54i/aSjtr5/DGUwLQnTqurKOcPxgH32Qc3PfnfYkrK1am4+pdRofJRJT1WvuSS/r34nh/124rK8mkXz/52hw/HlNmnWc6SSfPJz0hTCf4+L0kz0kKKskEFJ/MTYntpk4uPnjczn/ixTJUvrM6vOQx0n/m7wR6AR8iEeR09pcNDSPOWKxXaE0HKISzwBrtA3VVoDfdKXoZOREzqljbMgjE09suJjYZ4YAwtx2Cr9W6HT5414mws8Aq7O9qTb2OHiC5FgBeKdlqeG4fff2PZe3Tv5pasAICvrKDesHmMzoBE+RaHcrK0X884NAJqMjLFd/LucCtk5xZ4peqJLvYjoYdTEFoTblDrzc2n00VeCfTtZ0OZtIRnIRzq0HKhtcFgi4Pb4nAurVXyIVV2JcURIrGuQBUJoERLIhGh/Dr0AksajsvmSXGmO6H5jtG5J/a7a74goBXOC9mohJWXkNPyCnwNzDERcsQt4NC3gazpX1wObFm+9A6J/fszTd6dvnNr2tEVKiWLewTEKt2ctSSNY32b9GYUlaZEYCG+2gnKD3h3zvXSCHTi5xIXcX3c64Ow05X/Dsc4yOUYPzw0Smg4IEuJiCFyQy0oCtkPD996SPkYGrT5VI7Kq75+WBun37zgT07v5CTAR0/tJEHB029161t7PH9nr/vYGaVogNTeE2Nrw0g0taCcKXO8HI4s5/6iR9UMhgNRrbeLuzpeWBn/ZX2plx87QSxxQE/GYlNc73owklCkLdns4kUdgBwsLtdLnEncGNb+IGSkquUHMQkSTe30BEqs8jOcWWf//QbdtiB1A8JO7RgPNaxQIHSWbJznINcXdItOuCo225oZwcVpt3rWKFU0Y6Z+zGcr3XdcIFAsuyNw44E0aU1CYpTKimRdJuu19IKuaq6uXWpbct13kbjOeKlEaXBqQ3LjRduyP3VGg29R3Wv7Ne3gFtwV6dD9F0eIg4UjXR6AjEVC6LP3Ot27Ne++DNWajRkFSZtGYFVfA8KuIfjUjQ7whfUZjRCjyJvcqSZFZxvmppljebSCSErGSXj9r6OKqtbu2mydltHdtcEnBXLs5JhMlHFz23WOSTz1r4En3xfn+jsPvEPicR0W9eWzqLxz2ddwPSx4uye9Rr7PgBZ+Ygr5ZyerItIl0bHwS4DWS5ADwRkeDN0duxEXNvOEX8xqZnfAwmJBBhw/nAyUmU4HV1Yvt62o4dv++hS1h4Vax6ceKkcdQgch5Fp+OqpPfnWl+2qf2nhbG3jGa+Rs3ouZ4PxRMtvUHO79dzyGI8StHFgHo+VMJW8zBVHeK9hiGnmwvIlLHXijmSthxdzWhLsBv7WfK7dRn+ysldDukcTLB5wA7yrVi1vpZx3KeMZyEsW/q68jx8dCHiABpTYkMdFDYjAKVVU8jcbmYl2WnWJaxOiGQFxbRvNljWbdQVE+HhU/nTOdNCFUsE6zaYqecHAZbxq4vh9dB5Y8/iBPfrsj9jk2ftWCy/s+bNnIg7Xqw3r9toyJIVqIGcEKn4EpYlq7OzUDvCZRCCVqBgQdTyyllEyjBfcWkx5VakRXORar1F4JAhNccHnzoQA3hk7NbhxgCReXTKm3MgLbhQudI/RCF2N5vbo/pEKq6dnaGT6Uh3ydaPOmG5ljx8cakSIPiX5Si7yGhGXpddIZzSekjggwe/s8595LMWP6Rgi+UzyV0/PptqtkowoKgAuQR8R6AYhgyodHftV3wGv1jhiFITKJHHxUxR6dHc8AxQe7MdI4FwP+ePlikYjD3CE7vBvfPq+Onw+XyqhYDwSEpkRInQHIP2gUhlL89wh/t3BYosdXbViy83CLhi5g21BmYdd4nwh+yg8/NrVirqvcAYSlVEqScy7O5RjJsucLbclOxvubJOv2PFhzy6uJraNdGTVCbJDRGpM3blPXCTWzefGc624gaAzVCEQvt1I+suVVdgzx56Yh52O/eav/qwdvXFs+aJL3XFteDZdGWonsQHoNS496DEgxg0kO41kfMzqYG76Xlbyyupa9h1jX6JKNiHp80snkazmI/l6N3WA+343K25nvW7yOqaTalaiTDdp8XOvMfOXvvSlXSzrlR4xZlUX+5JL+s3vu/j73mT6Q013hjddnHSiJKZBNOeGp7zf5VxlRVQDqYy4oK2q+c1GYBAeyC0PK4t0lO4Xc1sEfZtOR7L2GV28tHW+aAf3HuoBgaIAChDtTB6emHCD2O0yGNvo1RN7/t2/tGAyVfALZgt5vjFmYiFPLd4WbnzuKhgqRtc2GU8sB+GW4AfqS5JmBQtnM9dyFJfQUXtUpUDyoSzISHKxsHA60y7parK2y2Au2DWQcQJsp5q3OoCGgrt3n48Je04UX65Z6Ofkcg5qlLFqhTFW2RfzBNWq/HlydnLQ1h6H5CL/tHzZapWqtEHb9brg5t4pUQ0zpttatQL/iRFmTXBt+E0M0YDLnwVry7Xu2Vuf/xFbvfyWnf3ln9h73/zIescn9tm337SDg46PUqOOjqBOIpF6flRk8D7cC5Aa3M85dj+Ib3j9Pd5X6WcApQAMcn6f7sFIoJmR3hZZsCXmpHRoS/Hp2Kn1h2PRImbzhV1M4Daazdc4v4cC4NDRsKflc2MfjJcfhQ6T4bceHikZkTwpFMbTsTqiXqOlDhn9U8bJUEbmq529+/ihPb7ftslwIreB531snvDFW0lLsgjqUXTBglChJK1S0V0G4MhBa6EDYizJdfCRmwOq9LxHoz08B+Ftci/hoUhxAoiGn2HX+Lk372uHCSdUTu3hzMZKeO7PRzc4X6GikrN6vWnNTsO5r/BCl0sbBaGtt36fzyROvdEuE/FrTF9xZWAvB5CJ/aZ/IMjCFe1ysrL+1Gy6Kttix06uYL1OwzA5nkzx5ou8DQHcaH/IPh/tO9Raqtao84xAP3C9zdli5i4oxbJEnlvifbruqttG+bj+F376x+2nfuZvyfaKhCYqS7Sbi1/Dx5gRz3bjE55kPErHrbs0DukEsa9puEtnc1MiTSaCZCLZ12TclmyyXivdkKSTV7ojuynn3JTcso6b/vlb0ZjpBJjVRaWrmPjvN1UVWV1kVsLMyvbJG2hf1STyuEArVPRUrL43cBoW452aa+wB618sdLPTPZVQUWckOZ/ZOhjZZNLXaW2BoC8WVuscWLXekBoFCQ+wCw9Yq9NTEF+hvDLu29PvfMMuX32ocSFgE7oCYPugwc76oQMJ8niR8YA4vwvgiRywAbFIdcQrRYkZIyJM11diCe+VJdSDSq2m3QjVNKO/GSPYXN4uxiu7wrgVGsYKxN1WvDjkvXzCuLPTgSuFgM2jwwrXENY9ITDWlH6nkhljroIVGNugBnLQtqpg5wQaxpElJbODgyPRCjRii7zW5HSeI6ChhQjogmDpZF7i7HJDd7Sy4bpkraOO1cKBvfen79mrycJ+8J037FOPjmXg6RW5m7UCixcgBU6czNQc5s6+zonViS4u7rjFWWC05wFcAZqxZ+ScHj/4wPgZV8kxIhyrEDJzOxuIz/x/PJ3q2qNhKaNccdxM74NE++bDEwknYwYKKRkdUJm5rlb26EHXDpo1uQVwziAzR5OJHfe6oneMZjObLtwXcGNFe3hyYJ95o2Oj8VT3H7SD/mRpwcK96ypFR2RCB1jhTYerBe24ZL08mSEGLV9CfAz5PLUT9r0zo006SKgd42kgzUwmDnSBdPf87g++9cDeudcTKpnCgDE072UyGXvSRjOSexWeq9DJoFdDAbiUBFkVIC6eB3k7tWm4tXq5YN2mq/KQtEkkgKsAP9XrRXVj3IWo+bwKTAm+UILeQMIEpZmzbheNS4qNCHzDZ7dys2I9s3Lq4HxbGj9zz5fKIJF3buO1RJkFqoKPNtFdBdhCLOAQ3VbDfu+3f8VaR4fqXl9r/bqQBaNQkl1MS+A1+Zm0OWu628iKl3cJ8vuS0L4kcFOiu0viuO24N3Vit+WA+HfTsXzfOe/LA3c5h+vrnd7ZpRPOvmS3L8nc9MEmK4msi3FTctx3EZKVUvL3BTUXYi/iUEUIPNER2JGUHSXGYyG+DITVCKTgC+zQdivGmENbzCcCuKw2K6s1e1ZANqhaU7D33qgg3TxGcxsSzqhv3/zKn9pwfGWNWtFy8PX4SYiss4UFy63VKjnLS26CLsVV+FdAxBcLSXGxY1ksGJvEbtxrm01DPbSSPWNsRFVdLFlPI8Wl6AureWjT1dYG4dpe9dHRdC4VIsM9eFc5U3BkZPVyMLdyoayxFcFqAp8MybAcorvOqyOg8meMWhEHBkp+3G0IyLNZrhXQWPBD5qU7ADSAizvC0DuEgCXgWxbfCc4URGtQiOxLROBGJYbAOXZZJsQAZuO51RtN6x2gxFJTtyKtS5RW6Ejkiec7Ke1ZiJgUBLRljE+FJEWv0kdLQh8KfIJ3HUoqXvnzR4n4glRf+0gTbgJ7LOlDTsc6FuAPgvc4IMFNrT8ealwMny5YArn3RgS6wRLHgJMDBXlMT3e5ghXzWzvutSNpNbPHx10lEd4DO9rJNLSDTt3q5bKdDycaHaJgw7voNOv2Q2/jHh6I6/fhy7GNZ0sbz9dSyjlq41bvfnx01Owh2cnN5xsBeSjopPEagZ7irlt0AY0yGcFuZF01Xy003qWrpDgDebstlOynf/ixVQobvR5JiU6I+wfFnuk8lHUPgB06O1xAVBw1WtqRMdHYFYoqBgbj0Kbhyo46Nan5MFJn5yfA1WptnVZN0nJI2XHPrkEFbyv25GolQ2EAN6sVRY07LBwctmwcUHiwa6SL83G2QKeRcOCCohcRhCqri5IroVC+lAGoeScYxxD+36jXrdFoqKhjZP33fuIL9su/+nMCfbk0mE8A4vgX/5nYwX90hiTMeNeU/Nl0F3NTwZ9OBjclgayEEU/G4pibjpN36YRu6uTu2v3d1sl+P8kqbrRuOvebrpvGmFkjwvTFvamqyHpD6Vb++xmRZn2wWa+RfGOf/GB8F8dNzrjPkx5E0LUSEjsScX4iCSVVlSQVkHwiqfuyWR5z86kI6kiBEUgMSDg8va1rNnKDHz58Swoe46szy21XNjy/sPe/9lXrTwJJN719VBHSDZjzaDK3FcTn3cYaJYizDl9mfAMyjz1Ks1VVkIXjw1e5ynjHO1M6DWk7brEDwlevajlQoCRMQeZxOthoF/f8fKxuBnRipZyzttyrN9aqAkdfiHbAdXD/sbxNCZLsXEDnQaAtUqmS9HJK2lw4fMKOOt7NSi2mVJFIL+NUeFhU56Awuf5SvM9BxK1oLObSYZiuRjy4FTuxteDdJDyoInzJxVoqGRWrVZx3qA4yMu10xYpY6ivv0lwRLAVpqJiGQmfi5YwjdeVwDXAp4lhyTBKK3rFkqfyz5+cYgZPQ2EXBRYOaMRiObYDdz2QsSgLj6AkdmMbNOVts8jZdLaTB+PD40E5f9UXuZyzHOQm0s9vaO/dB8eJD58IA2DAddZsCc1xNUEcp2ssLHAXy1mi07Ec/+4YtFgT1qX3zo0vbqBMnUG+s06qq0KnIumitYsUVVRxFSCKBnM2ougjASMhV+HWexJe09Iz14TxSGOGmPl9Ys4b90Mz+xufesUcHFXkEO4AjLxJ8PL5kZzcJkNcLpEmq6wz9o+CmtO6kUdKodrMFCZyzWRiINlMtRNJkOZcMY2CB3BzPHQOGQZizcZiz/ox9Mp9/Rd2ZnJggtZedBxiEa91bMVCNIkf2XdGEgSKTZ4n7EjsgPlP3ZeReiVVbvHOj0GVkCYVGJPJi0X73H/1n9sa7b0k4PXaBipNJMi4xAqaYdvCLf8Vx83VX+Dq6xf+WLNL3Fe/JmJhOEHdNKFkJ76bOKh1f79qM3LULSzZG30/Si3923/lkfV/fi0nl+zJi1i+mL25WIrwpgXLM9IefToa3tez7/j1+XZIbZRggg3i+zk6LYFhQtbu2Mq7jBDc9oCzqsW9hLOUdBKNMHrxw3Lf5bKSwWag1JK1ERwD4gqCHqWutUrHZsG+TwYW9fPqxPXvxVHJSaEm+87Bhm0VowXRpl0JOOqKytGNpjgILDuczBW0CDyoXODPwZzpTCL6b5VadnAM7HKASk6BXi7W1avAFVxbir7c1jTCfneNSzbgKs0x3F8/nt9YqF+1qurRpKCilLda+c8EOKDbIITBAWWAfxPlAT6BROuy07LDdcv1IdRNIeJWs1axZp9Xw3QaAFGgV5bK0MAHRAJSgA3tN/Gc0C2AiFLqP8R/yUVLCgRe/AwGKx5pSlQoTSX+J2OvgJN4XRHsANbJcigAh8b0ETF73WiQ+7PqGmm1pf8abo7jwe2lr6zmC4iRAqCvItbmEHLwq9lcX/UsbjCbaq6FPetEfewfGWGzFaLgg8jbQ/6Ojngj3z09f2TrnyjMkk2IpZ28/ODZA89jvzLGgknxX7dq9HIulj18FVisWrNNq2ufeuW+5AkavY/vmxxe6VrgeAOBp1ykm3MYGLzgplezwgyM5oSdJV7x2U9c8gBNXjqHTpVmRIMNmZy2MjYt5Ox+PnZO6oEM9tB/+1D3uNMvxy1GXDCiExCf+3Hxpg8FAHTqdXbFYs0B+iHkBqpAFm2/Y0wG0MptG0wkk6ypllutrSZeRRAC1eIJa21WwsVfjnE0WJb3PQqGiHR9cSp5tJasy3LiGXV6hKUsR5XqrQuyqw3O6D8WhEiEIWwHVXNeW79HhqSCOsom0OgvsQvNKvHTmX/iBx/YPf+Mf2BxdzmgV8slk5+4rr6kI0d4vkfCymofrIizRKWZ1L1mJLpkokr+z7/vp5LuvG0x3gunuLp2Y00kqnSDT5x5ft/j7d01yt/3cbYn4OtldB4cIyh//YjKhpJPLvm4u+aL7Emj6wqdfL/1B7Kt29n1gHN9JpD52kRSV3MqdNMueyzXu4CIxrljK8oNKmp/3JXNeJHPQYQjRTsdXNp+NrXf8hipXvPLmwUS0BSx/2M0Bahmfn9vXv/YVu7g6l4hzr1W1g0bBSra1y2FgkwXeXgUrgsDczFXNwtujwlcwKTC2RALLkXUEeqEW50vxpTq9jh7gePwi0ivjrkZde8XRBJPRsr0aTO1FP3SprwJqFzkFWIAqWAtdBmhxukzXcofqPCM4AuVW1jBSl8kzIoxALVAQ8k4mx5yV/Sb7DqS86hWg7mVZ8KBzqeRaYi9X0uiJa+P2Li4CHOtLEnC49iQckly71VRSk5NCtPMjCIqPKMcB79Kc8+QoTMmLqTnxYMwuhdf3EbWPnSQhpzJbglQikytgcm05J+1EfXwbOyAs5qGFi0DdJrsjuuPhZGSvLq9sOB5r9DecTL1A2ORsDvweRKS6STfLffvhfbscDuysH9iBunXnUL754Mi6tZINpnONMfF6wzKHQM0Ob5sr28enIyVNdqWffnwidOI0mNh73z2TkAI6oVy3wo4RdV4OCuy5Yr6m5ENFTfAEIO5hsSSBcN4TgBlJo+UL8gqsVRvSLh2hUJKj4KrYD3/uTes1Sxpf+4TEOxW6cNCLIIW5vpPR2KbLuS02JVvviupMg+Vc4+0x4Bi0QleOKp6vUPQpiU7RahUtv1mpqIIuoUkz+3XL2TeezW2Xa+iaevcdFSbaD7pbAwOCdrtm4ymI34izJY1agC3e/bu9l98PTCDoIDkWn/0kGGuHzM5OKjrR7k8IUrkyNKQ7m99t7bd+7RftIxwHngAAIABJREFU81/4nEBAyUI9/jNjfZ5JaAhpkEoy3sXdXjLYJxPAvqB+UweWPn46sWb9Pas7TCe6dOLNSlxZiTh+j1mJcN+ELv39dJJN55+burr09bjOL4wxb/oA9l2UfckuXa1k/X3fxUi3tTe13cljpG8EPfA7ACpeYYLaEm9u6T5khTJItbqq/ngUSZAFjRUHu7gSpNNbrWa2Bphw8dLKjbZV2y0rV5qWX61sNLzUiI4RCyO6j7/5TfvjL/8HARwIfG8eN61dEtZSu5nlBj7Txkr5teVWmHZ6MGI86WMi3ym6anykyhApqQRBIHCAhKCjn51MAiWIJmoTc5b/JL+iXY1DezGYuuSSHNHdEge5MJRNLsZLSU6hgYnl0ZQORQESXl0kC6YElROCU/SCStGODrpWye00di0UXZC3VcONoChEplTwaSvwMqOzKwM+8ADhyc53qNAlGIFpn9KoSagYR2wFD4/UvucEQAPaTUVA1F2I1+Q/o3uGSl5jTT++/24kos/fMf+EOKwdlRPhi/mygEB6FRKdgqCPgneCqq8kXr0BtMPfN2sBSU7Pz2XkCsl8DKAIInW4VqEQzHdWQGM0CpyH3ZZsZJ68uLA6u9stnQHyW217dNy2QTCx6RSuWEGedxC42QuudgV7cjaxMmLO+Zx94bOPNCHA+PXpq7FMiDkvLkezVpQYszoV72vkGFGNXCRI5AAxuE5rPN0E53dUpDfHOM7nbbEB4QlFhKKjbo/uH9uDo6pI9YVIdYZOnXsQNLAEtVc77WIv+ld2OWI8T4fmSM7NDuPYpV0NZhIhIEHD4eQzbVXMeu2q5Q3qDAAmnyDwXumoXvTX9vGV692CDGWViioKsl/+OVGpAjRbyxwXZKoXSe61x+/ECURei5HCEYWkvBW5X4oFG40An9HdIVhedrK9/PO4RiVxFP3f8vYDb79hv/c7/6XtKv5z6Q4nTnYcJ9n1pX8umRzS06/bupN0nM5KRsljZr12VjLNmpLdJdlkJdnvpwNLN0ZZCW9frki+dvI10845n8gTcbLbl/CyqoJ92TlrLp38QOKZevqY+zrJ2yqJ9Bt+/aE5eVaTqkg0WdJPdBKgvKKOAAmg1SpUhVrFNTma4XNcWfYAIMmZzcNABOrwElfqsZU7Xas3e7JPmVycWbiY2vEb74if9+f/7x/bBx9817lHu529/aBueQKG7F7YT21sMl9bu5q3HPsj7VDWAqZck2hFWsXM021Z9HAWCvI8YyQjvk+UFFBiqaEgXy5ZCNGX811u7Hw0s4tJqCCKiLDGdrmc9RruXTacrkVepjMBkAESUwAPOl8ZbNLJwXMruSUQibJWsoNe13KRgC4JHoksukp89byDKyjY8fMCqyA6LWUYdmGuWSJh65V7lFGANxstq1Vr3s1RgOQcQauEH30WLgLgY0miPEFP+iGM6+Rj6OM7vhhDxZJxnvMcxh5XrhpjRuRzv+85Du/fO4Yt4AgSnPa3K90fXPPJdGpPX77UuHC2XFkQzoW4hBvHjtSBR3xmayEcIXa3mi0lFX7Xg2hBkmFvnnRsFk6kdEPiwtEdZCXGu4s1zgdzJTKemc88PrR2rWLn/Svrj+c2XcDLLFqnVrQZxdgGfOJWY0h3/XCKAVGe+x0Qiu4h6oFozMz3GFWS2BilUuzAlex1exINePeNnuS72EfCD0RIYSFaQkTk5z5bLGyb39kwWNuz89DC9coeHLVss8kLLXo5AoRTEuCG+xdQFqwCdsbFwkquDALVUAzluAZl60/W9uGrhegFvC8EnbdbbhxGtyvXk2XqEvE3m008K9mVFWS/JfkyuVq4r+Vrg97Xe184hnwO+CuCcKbQcosp+HKvhRzYzeM0ojHobmu/8vd/3H7uF/+eKEhMXoRojfZycYEaG7kmY2T853Tc3DeZyko++5qGdPK8Kdmkk2k6oX0/x4p/Nvl6yWYlGfdvS2rpOJ+Vc9Lfu63Ty0zqMUAl+cbvMqLMSmIcI8nZ2zeO5PtZGXhftk5XQPuS5SerAJeQYowh+gFamZu1xoXxAjkeN2j8ECUUKSnAQ7oeaRH4llYqlG02OLery+eWq1SsXKppH0GCGQ/6du/tT9kqCO0P/93/LtUNxIIfHnas28zbKJhaUZ5w7g4An61ewJjUrUcY5YkHBORfnD3MOAHTuGMAgYYucTyCelByYVoI58uFAmWxQuCr2WTIWKakXSFdXRAp6YtGBgcoj9UMslBbBevBFIAIVbPZQqLIHhABSgiIUMzL7BOaAYml26rKnodlD10SDs4QhxskRAjySmh5KeATcDlvxsTePSOO7edAW0DiRycRfmO5wLiT33dknKt4MI58TdQV0CL64IvYtORdnR9Xa47nFBP/AafjOT1D91mUVN0pwXl4JEN98e84M2gH5SNNPg/AN46wc/oG2qKIPj95/lzwfAL7aDK1NQTrcGHTBdfQ1UNAsQ4nDvIAxUqHx5iRsSdfx4cH9ta9js0XM6EQA9EXKEQq1g8CjeVe9pdWR7C4WbF33ziQ1NjZeV+0FVxcMYLFG3GxWgg9edCsKHkwnsT6x4nULlbAPtq72aKoDehw8pkwqgOotFjlrN7uaLwOAOkH3r5n5SKjSwrGrbzt2GFyv5WqDQvGgRITWNrLwcSmy5I9u0S7NSdUKdy4pxcTy+VKVsyXpB7EZ1IsrO24UbScxrlba5S55u4wUdH+fGdff4YHY0HUhMUCII1ZsQIntqjn10EgAED4vaVoEp4E4brhC+l7XX4O1C0ja4obnnXfxfs4U0C17dpenZ1ard5QR8v1oDOjE8bxgj9LnF1UhJzt1gv7Wz/0KfvHv/1FUZDCmX9uySJbEmcJsYu4y8sK1ul4l9XZpKdbN/39LkkimTSzYv6+zi8reWUluqz3FP9c/P99zVLyd5Ovl06G+65B8vh7k90nk8RrBFH8/eT/kyeRrl7ipXX6Itz1Q8j6uXS1cNOx0j/7iYRKpwB3Cg+4+UzdhHhe8pBzUIUbV0ZoqsjeBg4eY5NqpW6z8cAuzj7wMds6JzFoFBSGZ+dW7jbt8uW5/T9/9O+lSMKDdq/n8352NjiRd2ugMF0VhdGai/HmbDELI5FZOEcVoQCx46EroiMTHxBiejD1MSEAmzXgDsR1i+qgmrWqTYKJAt3Z5chGi40NZqG1yq8dD9irsd+Zouu43dlg7PB1VC/4T58zwSCyZeFnm3X32yNInHRbCoYyVC2WrNM50t+pzuXDRwchZF/VOzIZc0a7NIAe0cjQkXBlBTg4VnSEGqutNwpCJMI48RFkpE0o5rSPK7lmUk0BgyREZcTpJ1mT/CIXA09ysUCv01D8nvWEyjX1rs55Wu5e7n9gTEsRhFq/ZKiWaxsMR/bs5amC82wxt2EQiIZCcQHtgILBmZzwFf34YEdajbpg9eMJephOou40yxLShpgOxYRn5rCLk3lg/VFor8YUFHl7dNiw+wd1AYBeXY7ULd076dqL04HlSkW3ZsKdHOPXEko2JIm5iiAoCE6096eG+1uNcRFkLCNKxrMF20hdZWH3j4/trYdt69UBbbj5ak42EaiFLMSPBIDDaBAqDnvK977zwjoH95Twzy8n9uYbJ7rOr4Zza1Qb2vlC94PEzS64Xt7Zeh7IiLaQ4/PgnmOXt5M7SD90gr8I+VxDqPelqpDSSowgNSPRA/Ck2o/SebJ7K6Au5GhfOrT5DOpNXsbHfJ/P3hGXFHJeNL48farxd7XW0qif+5L/eB0mBm5O6+avFCa79c4++849+/3f/4fWOTwS8EZ3VGTjk46Jt3V1++LZbYkvmbTiY9w0Bk12Qvs6rXjykZ7A3XTc9LHS55JsgJJ2PelklozdN3Wn6WSdzE23drXJMWY6s+5rp7Pa1X1JKetN3OWDTCfY9E1x2wfLz8cX19UiXFmB7mUWjPVvrU5HTgh6ICLwA8mPXRO8OQUIeDiUpXpglza6eCHidrPTE7+q3qjafDiyIBjYt7/9wj7++DtWso0Cz8Ojmo3GoV1O5nbcrVu1yMOyVbCkWwRMQbBe43AQjZ4ITuNhYCsclRFTZvEeS15FCiD8jGSdouDdqFWE9JPg7y5np5cTm6031p/M7aBOIne1ikYZ6D97upWFc0ZmG2NChHoKiDeBYRCMFlmZsVPBmhDWt+xE8nYfdfoy6jLoCbas2z2QpJSsf8ogLkvqiOgkRDGIFEmUnLiAcNkQ2y44MZlIx/4QpCZjNcbASlb8/IZxpidfCgT2VD66dKJ9/GDqyNfjzaKARgRn3fjsgUiGEf2ELp/k5jqGzs3TeDOiJhD8XVDatUjjkRjH4ryvrq7s6YsXKpgwxx0BJskXpKwymKwswLC1jOYoEtG8Db/vCJZvvnFojULRzvoD7f+Oel2738PrcCKjXMCOWAChXjMczezlZWgBThBHTXtw3BSdYRiEtkQOe7kWmbtUwcljLUNSTHSR9YJXJjDWaqfPlHuFUT4cUQkhA1qp1HR/QUKH99YfLezNR/fsR959YLVKdM1Ez4BysVTnCeEa3hnPiug52631p0t7cg55nCEqTuZLe+fNExtM5uqeoRpwT6LLyr3aqxcFeoIGI5IjpsmUF7uiOuGz4cJ2eVfY0f2tyYw7DPAa8USIZIfOLMlPJsfLuRUrNYf9092pg8uJ7kPiZxQJPEtUDOl9wgUtaCc3Gl5Zv39pzdahtGrZ6fE6MWKT+4Hfx5ZoS0GoQcLOHh117Pf/2W/Yw8fvSO+Tr2zgymtOXrLzSMbWOFGmg3Uck/Z9PyvhJeNkVvyOv5fuspJd3r4EnNXE3JaYkjnlpmnebV1ZurtLNmh3TZTi2d2UWG5KeH+djm1fC5v+wNOvm/V7t1VFXEAuMA87OxkedIndblc2Go9kCYKNisaY8pEr6gGhokWpJHYgh6bAzmizCm18dSEFhlIVCaiirTYLg750+t1v2H987wMLVxNrlhDX3dlJsySuG+iybrOs6hsYuPYoAGZQ/wBlpjGqG0qSIK6GGGCiqcjokz3CzsLFSmMWyS/J3sirThIZozICPDsUdn2n/alt8nlRHRpysl7Llw/fslLBR5ijAAHsnASMwYnIb1MITGDr7l5N9V0rMRJbyvrk/mFXXR7n0+kcWKsOr47dHjkWekPFcltg4hHkXUkEdKvvnpR0OG952bHIpwusRNQPktDKNhFXic/N+WJOE6CLIRh5QHFrGmljMhKPx0ZKLpCU+b6grT6mFCzcndQJgvrS7eD7v/g+0Sg0Snz8PPcK58DnBU1iOLiyj58+0S4JlX+0MfkESRzD0cqGc8xG4WpuFPAP8fxrVNWls5O612kI3AIhHHWOdx92bBSg5IEocs469Yo6J7rsF+eBjcONvXW/bYftsjUbFQGcZoCK5iv9Pp83rt2bdegoYq6Nup8IpKF9tbsdxMGEIg5lFY6zJsPmypJ/u3dQtWYDn8GiJg04VHD8YDoTLYExNHtMxuST8cwmWCAVKvbkVWDBbGvHJ4denFjOnp7NpIICMlG6rUXTZKOwXogXCGl8OJ6KWgLv1PJlW5I8xzPLlzq+OwOEpQTin3kcD3w3Bs2DPSIqPkudp+5vurs8xsyuX8lzzJ77GuQUoYzF6WOnjPP41uz58w+0H6/W2pHDQV5FU7VcscUcB4WdOmHG51h9MY0I5yt7eHRg/+pf/BN78Nab2uNSKCYTXrrLSyeidHNxUzzd10wkk1Ty9dLNQFY3t69hyEqucXF5UzK9qXtMJqe/Tt5Id4I3xf59CfgTyW5ftk9+KOkMnKw+sgAo+5JU1sXPegPpCmhfNbOviom7Hz83f+gR98VpeBbOBJ3XSGsL8RqRW9fK5CFDDZ2KeLNAGSFvwWhg83BqjXbXgmHfOgcnrktZ2NrZN79mf/aV92wUzu2wU7U2o8ztzl5cTqSCAamWPUW35LqUjEQIxARSEKKNqptLAvM+G47VUUHqdmFi074HGxSQa9AL5JZeqcopmsSkjhHB6nBhL/szh2LbzqXB2N3kvQMjQIwmS5uEqqnFD9vuUHumNgeJibCzWa2M8SbdGpyrhZ0cHNhxF5koJKNKdnxwZBVGQYBZNKmEF+ejJvaTPlbKC+ChToqDQl7fbN28k71e1KWxZ5KMF51r1K1q5LZ1IWW6vSLmm+zcFFCiOyX+P2O1SCbMkXdFH3NGAtGAUZIjFBVWXG3N0HwCoOuVEIuORaKJ4CQ97dyuXtmL01MLF06En4Qr8bYoTMIF8mtTqcQIAMg4t1zR+A6ELF1lt44eKBEcJZCVffYtxmBTW6/47LZylCcZQvYehhu7HMztwUHN7h/WtZtCnuzVYC5lGXRL6Wj0vjSORQLMO37X8ebau8MDyjTacDKe2zE6xSqqoZE9ajiM1zk+u1+KPXZadOgINeNiARiKpMEzMJ3P7OPTsfZ+xVLDTgdbG4ZrO+nUNbofsr8MclaVvqXbKTHmpkCrF3mPWA4tbDJHm9L1Nyu1ll0OpupWi4WaVblOQtsybnYBgjiJxL6PIKyV7BjFLjHWZbfHtee+8/1cHBPY0zsa2BOnwCyo8VBsVet2fnVq03HfWq1Ddx2XqaQXYvBEsfzhPigiysCbQhLNmFKs7TNvP7J/86/+qdXaHe360t1dHOduSnz7kmA6HmYlvKxuK90FZU3Sbks4WYnw++m+0h3kba8X//u+BJxMdvsasHT+SiZYHTc9xtxXQey78Dd9UMlEuO+Duqlju609TR8/64LGVXvSJUGLbjzuok5PyLUoYChISk/Ryct0E/PpRGMXOhP0K2vtlq1wJC+XrFFtyk377Dtfsz//i7+w06uZvfWwJdRZfxxKSaJRKtj5GGWNnPWUBNELdAsiBJ6pRNnP8fDOgpn4V712Dc9lgQzgKAWLtfW6bZHhhcCULUnZcptl5FDtMP5X/ZEI4xt2iiXHHLpixFbq+zyuZ4OZFD9IolPt6tySJbb04XKg5QjCki4K7cz7xwfi5xEEG622dVsddZScM0Er6pciF+y8ui7BvjUKRrUE+gFdHxZIVVXQ6BRSDUsxQ91ntPGiqleHhs2LM0gKFap9R2cKYiKvMy3ZNOrUiJogrw4V6RcfU3rQ8/PwYse7PMZV+h6dof7k8mJ6jWhsTCAlTXAufO6X52c2ECJyqgIFB3CSFK4Iq23ezoYzCRRD0xhNQzkb4BzeazdVQLCLnC3p6moK4I/vdayINNZ6K3J9q1rVLpDP5bQfWAsrqg0IR9wiilLkCeYOcNEYfINjeUT41goTUAlUjoa6S+4vdcj8ZwUnlDNJYKTHKLlasgedsjhutRa/w7G8IGQfXGs01WGRYEATownKSP5sQDFYsk6jbaNF3sbzjTUqZvP51oYz7seSujYBZLiCeMwt53bYYu+1shmTjaWz3eBlVmptuxpMbUUCy8H7c0cS7Vu9BHSx7ih5epfhoDJNOdTJAlKpSOxBezsZJUfiC3gSzkMrlirioNIBa4rBpIPubRXaq7MXOu8Ke8ZChMCUwIOLQ8MrBchEQbcMUS7CgX5i+XzFfv5vf8H+6e//llwf4v1dHIviGBVPruIAvC/4p+NkVpeVPvZNXVycJJLnkdWlpeN4+nX3dYa3Jdb068evfVPszkpayWS379rtS/zXBQcKKukf2vdiWRfktvFi1oeXlfjSHVxWK5rV5d2lYojlv+LOk6U73VtMOhbsP3KyjgENLOjZc0mkebWwcrWmh0vwf+DIAE3CmR0+eMMGL57Zx1/7E3vx8qkg/b1mQbuQQbBQl8d4jO8/bJesnF8pYRD4CCjshhhH0iERGF71x6ouW1WAJTuNS4C381CSEAG3oJjCSKVUylmRh56HOvK+e9GfysmZgImqCklGgc+21us2bLlY2Vl/qq5MyvqbSDWfbkxTsJwCEGg7xpOM3xrVuj046lputRQKtXd0Yg1cEGTDEu3QIi6dxHGjYOKFAx3d2js2qaowOnbvMIAEIjzDEYvc0EGNug8h+ybIvhGaMgp2IkHgWB6NbuPOXfeLrH2QMCOlA6JwRRTg9jFUk5+Lq2+SGOOvmLcoUYEI0qlCCAkzp3SpKBn1L+3q4sKG05kFaKBSsPCp7fJSD4FwjCAz53feD1xBH0Ft+QF6xxzod0yuFg+PWnbQqqhLpANSFwGilc5uMrcZhcg2Z28/bFqrUrFRuLStOpOKxuFotjqJPHJvZ99aqmr/NxmPlfjr9YamCqPp0pZyZUeMfC0x6s+82fMRY73leqsbJNKWGu3CmaQQkMhxsWD90cguhoENg51NF4y+8/bG/Y4tVmheLoRYnAR0ukxInDITBEshUgt5+iA4cAuNYBkJct25/5Fr3RYY9a4tDPyaqTPnfizBs4u61sRnw7PDqJ2CVHy/DahZfCArfuy8Txj0OZMwUY4Jp74DLFXlMkIyFAAs7/SY84szKdQgjFCuOKIUKTz9O3tlxLHDUKNNdtZcI4oaxpcQ/v/5b/+a/d2f/QmbTOdKonFSy+ro0t/L6maSySCd3LIaj3QySDcK+7q7dJeUfN27dHfp308nxbvE55uSV9Z1uO2Y+87he3Z2WZXEvrYxWaWkE+S+ixifaLolzroB7nIT3CXZ+ujjtcyUHo61K54zPuMYPIhrFt1FUIJ1R+mtEV8e+Yiz1hBCjfEhEmF0etPh0NonxxacvrC/+JMv2Zz9y5ZEgfjyzs4HgR52RkgEnMNGwQrbueWjYD6eBBp9MJ4kIM6CiQ2nK2vzwEnrcmWzcG1bXL4rZZFoSaLylyu7EzhuBnyRBAgep8PQLscopxSsBhIONOmO0SE7uJJNpkslXjQKpwvn1rEnhLSrkSQUibL7m2H2SjZrtUAENoXC7Da7dnB4aDWUOXIo1TMSYje0cscI7eYcvRlXs3JfzzFadNmvcqmqel1WM6LW+Wj3miRO3gJpGR/jem7p6FWX2iApu+akhJ953YQIsGgnQpcyvmN86KoZPsD0Y0s7laWNuGkOBNKxlHh3Eub2cSaj5I0Fk6H1L1+pe57MZu5WTsIsVQRDp8gYzLaiC0A6H01XGiML4apk5+fNvUEERp3kBx51LMDJPXIdZzfL+aKjejYMrdGs2ZsHJauUyuLX6XMqV20xn0bK+05ilscjgbxclP0OEmBwF4eTmRIsfx9ONwJbHHXr9pk3utrPoq2KUgidJb/HfpVdNtcPlwdG+f3xxM6HM3vyYmy5UsPCpUkIoFzcyppnEKCpahbM2On5eHAyI6nvrNuEerKx6Wyl3ZoKLr1/PnNk2Sh0Ki5ftkQflmfQCzsX/XZov/MGow5e6kiMSN0pnP03/pMUr1wbOjQQlTFVxX3tkCqDDuG0A5599nR6v5WKjccDGw6vdK6oI4l2UCj7nlfXhK7RubfqfGehddodW6wX8iR8++TY/od/88+t1mnoHnJaq597VsLL6vCy1kBZMTb9vbvEwHTcva0jy2o27pJk0g1ROglndYjJc7spuSUL1X2dZ1bjdt3Z/eEf/uG1EHR8EbOSzL43mrzQN/3eTe15VkublWDTP3fX8+T3qNLjWT6wYnZPUmiIDDwFFFnN5XZQqtV9eR35efGQQgeo19tW1YiInd/aFjw8yA6dvbA//fIfaefFyI2R01V/Yh+cjuwzj4+1k9ns0K/MWxWdwc1SVj8EIBeOdTV+fNLY57C7wZV7ES6UnODYEXSQLoOE3Ki7ewC7lALwa2lobm08mdqrYGljHM3RlczDD1so2NZBdmIcO1qqGlewUfCIHATkDYecWNFKFRJlQSNPUtC9owOdEyPUo96hdRstOTPgasC1ZfTEZ6HFP0EJwm3EbWO3QvAjgJGMqILhIsF/Ei+PZEdwkOKME8oLOwKMk6JjIIlX6T6CJMnp/4w2iZice6QjqgYPUrtzC6KdX1EUAbIfKY6AdX0/SjMR8QD3siP3EdwY/SIM7XqazgsNpmO7unhpp+cDmwLekCFvSZ3VeDqTnx1Ak9UGMnnNTvtDof7k+I1S/5bOCyI4aEZI8jv78c+eOFhpA8DEnbutWNW4DDdzksDDg5qOgw4nSFauMdJedC/ojqqL1RvHdy+UiPZu6/xOujjGl3Sd+Ak+OunZUa9mJXXwrhrEnm6+WOpe5O+MM9lnN5ttG09COx1O7dk59Ap+HiNTgFNO18Cmh8R9NkDnc2vNWkH2RICeeH+M7qfTlTpfTH0ZjY+nbiZbKG7VOcpkSjy5kgUgpSWaXfOCM5Io07RAKFzXQXVXE/983cJrrukBY0qJkwMwi7o7D5Le9SNCzf1HweVAloLrY26WGlFDsGeXCfeOe1Qo0GgkinanDF636JQGEkc4ODjQvTudBParv/Sz9sVf/0XtaJN0hKzkFE8XrgNxhAZP//2mju225JOO5zclsHQSumtsTSfNrK4z+brxcdPNUdbf9zVZ32/C3Jvs9rXI8QvfltDiD2dfEkxm57tUF8kkmXzz6T/f9sHzurHDeawrKQ6SiMf8m0sqUV1OJ2N1VQhFCwQCTHsJ7w0IskOb2W0sMK+cjuzZB39l73/9L6zRqFi9jgns1r7+rWc2L5Tt848PrD+aChnWaRQEUAnnM1XNPGwiS0MN0NhnYe1mXT5yuCEEwUxSVI1mXa+JsStwcpI04r91SFwizua1u8Hbi30deyHoCIxf10JxklD9fcKtIyqu6HQlq+aQaQI+/0c4uCxXc5KRWyE9OjnU/pAH//jwRA4IgBW8UfH9BwhV/Z3AIBdtxoPxLoXXr2qExiqNwC+SMCAdkc99V7feeQAjwcXGuiQT6YUKqOCjRXVrUArElab2j6xXMLAVZN73bAUJaET2PlT3BUetxqauukeVEyPZMe4Fkg4ADXEwlxFBGHcAjFsDu7p6ZWev+jbB71Dk+I1NZiAOS3bWH9sCncwVXZWP4qALqPOOrgvd83AGQAnlmo392KePlDAI4iR/CP4Ahri+Z1cjAXPeIDmB/AU5i10TXEccL/CPiwQQ5lNg8/nMAAAgAElEQVTsc6ZWb4JuLdpgNJWPHJ/ZfLG2aqNl94/a1qogFEBX7omLZwIuKT+HQLrcNOZzqzbqum+D+dq+/XRgg7AgE2P+Xd3WzuS+vtuurN2s2OkFWpYkLbPJzD9HRAlKeSgaoSyx+J40ZGXcurXcbhm5z6M47q4j3A8gHkVmByyC1o1QtE4niFVy5F4RPdPcGioYoPIAOik3pKaiZOcR/5pjB28SYA8obJCssUgD98Jw0BdxHmd3qaeU6O5K6vR1nxcK1mi01QnyDI+GY2vXG9ZqNuVg0SgXBFbpHrNTfa2hme68kiCWdIeX1aWlG4XbYmw6FiYTTPJYWYknnUiyuq74e+lklH6ddKKO32uab5f8uX1NTvpcs+L9TclcHXYWzy6rFc26wMkEmKxUkhcj62JldWjJKuT7+f2sn+X48QVN3kx8L+Z6XCvnR+MGNjOymYFDtQjdwDOiJDgZ2UdiVHuQoQnIy2lgq/nEPv7Ge3b68okqRohr02BqX/vw1I7uHdhRrWLD2dy6jaJ1q1srbkH2MXaJuF4R0RprFY4NJ2m1nNtuvbTJBC3NrTXbLSUz18F08iyBpl4pSNIJPheB+TunQ1nKEI4OWzVbLxnNOmmehMS4ZcwoC9V39pFoSRIsPR7o/QERRwEELUaux0G3bce9lu2WS6s3myIeM/4CXYnQr+S9ZKcSEb41noTLxb7Fx5M0ZVK9QLPQXFxaZPCI05ZnlCoz1qUoBuI2qmLfWqlaVwciYIlQhW50m7wf5ZJAJxhZH8GD9rEeosTROFR2ABG6MxqLauzJaxFoI1mz+H5iHyS0pnZCjDJB6YbiZF0N+vbq6srmS0jZG3m2QRS/Gk8tkKedJ9tWvSIgUrDg3LcSxyaJMarm8wbA8e6Dln32ja6I4XyGjBAl5g2fTSu7gh3SlWMCrOMyOpbigRXxZOO+nS9EbEeaDIoAMmDcYyL5FwrW7XY0DQBvxNiRHXCr0dS9HrtQEPTVzeLCUSjalfa+eTu9Cu0r372yTvtQnx8dHdQLOrRyCZ7ewh4c1W0wwaA4L61Vjg9dBFFnPlek00Cnch11f2+3AvjkANAw/i5WLEeixasx2neRTCgCRT3IATiJOzunE8WJTs+oDI7ZTbuLCAAokp2TzH1/FhfZJEzEtnlm2M+5pQ8amEUbDgfOr9xAN0CcnO6vbAXGnVGyJfG22wfa412enekaowRUazWFWv7Vn/8p+9Uv/rz2umK/XI/gX481s2LWvu/FsTI93sv6+76uKaupSCaG5LGSye62Bier8dmX8PZ1aVn5IX1u/D39WlnJ76ZEqTwAQCUr06YTXrrNTGfWrBdKzqDv0hGmK4Gs7vCmi5ZVFaXPcz5HLsy5OP6ePKiKVxUlO1WgeLAxLsKgcjTQzJ5gwMOjDoGx2TK06fDKvvGVP5MgNKM/VCtGwdwuJjM7OujZGt3NSt4OpfAeKgAsAZlcj/q8u1BliGRSpK5CkJxOkHZix4CsEzuVlW1zRavWynbQrkvpZAsvrZiz/mBq33iBnFhBCD/EmwGQMC7lPTLyZAS6WLqrw5IRKqhFSXy5xxlJqCrx4Tx4PXGRjo+6MmxFDBg3626npbElSYtrwhd8QXkMEBB4M1HnFVfUqqqkUuJJ0dXo6c4iygDdWISzVNYVjcCBCQQaLfYoYKKxMjB+BeprhRRHVcakcyVZOrTI0YBEpqNG1AXf5bhuIkhBt8WBj+Ydol6LfRIoRgxmBYP3Tu/q6tKm08Cen53aJKQLQDMz1DgRQNPFaKrRJu4CdM9QBEgO+M/hPs+9RrIjAVDIoI7yhU8dioKCczoF06urS8sXq+q8AAs1SkwgSH6AJaAYbPWaPubbyoEB+D7vGUcG9rycT7tRt2arbsUKxQuIyYoEqzFfxXUj3nVqjA7garOSSPrlcKZzHgYLe/+7E5tvqkIfcmngmHE9EAj3MXzBDtt5o0m/Gq30jPBeZZjLqFHAJPQsvbBCN1WWVvOFVHI82UEkd3SsUJQkLzrOqLOWyzrUgth/UgIIfEbQWijtXDgdSpEXV3mrVVv6HLwjfK1hqUJ4s1FioiCj6KUYZJQ5DWcaVdPWC4EqBaCS02iiMSrvvVau2UHvwIajvg2HfRnflqtMgSp21G7bv/5vf8cqrWqkQvOaVJ6OT+lElkw6ySQZx86saVZWYrgpEWZ1Ucnm4C4xNKurSiatm/49nXizmpz095JJN1kUJHNS1nX4nhy1T0El3RLuuwjp5JO+0Lygdkoya/OvrA8968TTP5duse/ywaTPR/5k7FFE1ibJRaOz6NxiEiujDm527ds2QPndow1cGYGZoLQKJ/byww/sr97/qk3DkZLPcDSVVBQIk+0mL8PURjVv+e3cctul+4xJwQTDSVBrjNB2qmxL2ITM5xrVMBqjm6hWSzJ1nUOenW/FJWJciggwChS2obMz++7LkX18Obf7LMi3dBpFjZpQ0Qf9aDv2JlitvIbjC6AjhRjvhL2rcwUJKuZ2o2nHhw2j8wKdd3J0JGAKoygOHoNQtLRiHKnq3InFkg/TeNCBIFLMEFCAStuJ57xvRobStkTaXvstujGFr2t1eoKT7qMIii4wC3QKJVE6nKJMPeVLyPekeBPLn7mIdnx/xfcQ7zdWupejeYTSjLSkleykk7mKdqLReG8yHslEle7ucjC2gH0XC6qd6Tqf90dCVMotfM2O0knmi435HrSYEzKSe4S3hVbpZx61HCxSKjulIZyJyqCio1SwFrh+Kb2UbLuE84lx71Z7MN2TkSqK6BEICtjOHj64b51mTVtXEiTHWC23VsexI7ex3XKtrjceD8soOJ+z0QxKBea/W/uP37qwjdWtVqnr+pfL3s1Bb1CKAYwFIAWOZr4gybD5EgtZL2zwjwTAlEONSIwbV9eho5oGodxIAIWVSvVrtw/dU3TaEYiIpBOrC3li4ziejKShqomIFynrNbJ7LsOnUWaJ7u61JqY++yge6bgR8MXH91gmrW04Hui58amDS5mR8IQyju43tFybjHTzZq/OX2hHigao3M8tb7/1a/+p/dwv/R2bBG7bFcfAOFbuS3JZySwrXu5LBsnv7ztWVlxPfy+duLKS576mI3msfZ1mOo4nz3tfU5ROeFmvn76+3/NebxtjZl3Am5JV8sO5SwK7qQrISmY3dYjpGyN5sRXAI2scbu4kYOV15acj6JT0EKEWwugt9sSiI0JhhXEPI5jFzD74xtfsw7/6urqpIRqXKLzvTFJP7EV6NbNSbmWl3NZyMmr1vROxGCURRoUAGLT4ZoQq1+61jWeh1Wo1JQHoBrhHE+xwBGen0K2XpURB6iCBf+U75zbb5u3RUUujHDQTh+MA6RFJcjEGJSjiZA1bDXRfTGIDVcnui9eTpqXYAhu7d9C1Gsr725wdHxzYYbcTkXMjsi+7tWhkLHFq+QG6Yke0DrtOMuoepebhivMEaSfzs8dxZwQXNCFZ8e+ARNwdXm4HUcelgKM85sjK65s+4vRFdbQ+Q14jLrTUVQiG7u7kfoKcE4mUhAEy1OkL8jrkfHTP8NNIZPE5zG02Havb7w+H1h+PxH9EOgy3bnY5dIPsuujaUEIBfEGXznlph1XK23RBOsgpMfD3T73RscNOXR2j5YoCQCAioJ1RsWCtetm27GWpB3T9ciJgb7Y5cS1BBpKr6OqK5ZqdnJxYVS7eWEkVrNetu/B2vSl0KLtcEgS7OcliYYrKrmy1tRnFnRXsT776zKabpjGyp4goRUomvDZfqMIg8Uay41Liws61GkyxJi/YCh7rdiMYvzpQcVcpeLfWqFei80cMfS67JaYl191MAsFIsorR1HGsiAtnnu9YKIKkLt9K+RlSyFSVwNgDepKiI458ECJqTLyr5XVFE8nlbDQCfe1jUr9FmJFHvFFdA6csIIdXrTfs8vLMdgiuS6za38fbD+/ZH/zB71o+omDErx+ffzKupRNf1s/sS3jp2JmOjfsS0k0xN/lvyfi973fSr5lOMFnHyEquN51r1mukk/lNCfv6Gt8l2e37AO5y0ZJVQTrz7vv9rN9J/+xNXd2+CxEDU7i5VdmhGIIpaOIrWfmzu4NUzhQrFpKlOuVB1igtnNp7f/Zle/LR+1avlMStwgtuMFrYrupWJNXC1u63C5bfLsFZO9ydfVKxJPV8zhXx3grq7fOF7FTY2bD3wEAT9QeC7XAc2uFJT+OfIFzbpx92XUtyt7VXV4F94/lARPROAxQp+xCAKp5wGe+ow9hstVOCbtBq1JTMUSnJYdLK7iICKJBE+TvyYLwfxpYnxyfWakAZYDXm+oLygROK3l0SpF4SqZMQhQSnj5NKAfd1p3swEvMH2Ds/se3kNA7+E8UUN2qFdyjgEAFvJQjpNRmcQK6qPdK6ZCekMaYSlJuYco7XD0HU8UVnJXQs+7pNOLciai7aKfpI81o4GVpDNJDQmHGN59tUBGOoBi/Pz7T/YWwHv0rnV8oLQYv6CPcNoz51fkKkFjTmg8pQzu9sk8tZo96wB8dt2+5WlmPS4BRDCUIDSkFEmu/nChWb0c0IPVi00zOEoMvqCOe4hY+m9vjRPaneAFri+lfqZevhKj8LtV/tdqs6FuAJADcAl3h786UT22eARgoF+/DZxD54MbdGsy0ksO/1SJ4uDu1jX39o+ChJIYzq+RpOkO9a2W45s0IVNwGUVfh5LxApIGQAFcm8gWxGvCseY+rZjQqV10hh77xdytS7RpU70S7HZd7QvgXYhaYm95nTD2ISebyj53fi0aYQvSoevPBj2jCZoJvrOyI9p9oFO0Ed/qubs6IfmxdFgQIlGA5UFIj6gT/ldmu/+1tfjHh3jJv9WiWT3m0JLx0Db4p3WbExGfz3xdN0ItrXSKQ7tOTrJY+dFUf3fS+rEbqtkYk/8/T7ib+flU+Sx7wVoJL1xtIHjQ+YlZ2z3sBdOsOsi3HbuaRfP/335HlyrKQJavICxkobbifii3HAIw5Ddz4YMH72dV/+oy/ZNLjUA4ymJSEaaH+5UbdJMLVeo2i96sbWIePEnC1QWRAfLGfT5cp6rZYCOaK+q8XKQNUhC1Wt1YW4k0vzbifFfPZXqqbrNXt0WLH5bK5O8sOzgV1OFtrjId5M5W4QhDEeJc6iW1kp22yOTQtBImfNRsny0Q7Lod488OzS+NWVNWs1OznoyAm7Xm/a4cGxju2WL1S6HtxAF4qcHQUxJcFYwiryPtNYUWLQ7jpNUhV5XdZBO9sAVnCdL09415V4pMAiybHIo+w6WEZ6nhF/Do4cuzmv3iM/N4FLfAxJt+HuBj7K0ugSsju8KYjMBfZpUQS/RmlGMmIRsIlRXxjObbGcacx7enpqg9HQgnmo4fZyiXQYpPayTaYzuUtwrSGax92I9B7prCtlFTjsZAXEEanfOyDuO64TyQF0rpRNIJyz97Ki5dYbuxzNdL2gmeSNRFa3k17TdutQSF/2R/flLYfzd94O2xQ3W3U+IlcDvJAnHd1zwUJMaJdrO+sv7Onp0jY5xJcdIelcttegIG07aXiifbeg/LjgmNlgMLF5CK2nLDsgRLrJUm6h5OuM611+pGijzyS9W/PsECVFrzg82b5OtEqY0lB17ht3hI8xSfbuYCAqQmSoGr8uMCclPLr5CHSm/VwhJ3NazpWCQZJl0eid6Q6fgeTEhA+C+1rXvvz89IX+LP5exAf81FuP7b//g9+VK228800nu3Q8SneAcRCPz/u2ZuGmOJyOnVmdUDKpJWP0TbH4po4s/nzi176t07xrF3iXpBgXF59I+nR2t/1y8iLvqxjig2dl15tazrtULFlJLJnNs46RdWHTVYh3AS6pFM/2eX/SF4xm/24EyljTCc2MHHn4V7PAhmdP7K/e/3O7vLyUgWd/MrVes6lqcTCZKVidtItWta1Vi3RLWzlTc0x4Wc1mXfsU6e4VzKbjiQ2GUxF2OY8QPcJyxYajQDypeqMp7cXDLvYwa6mhYAb7reeXSsZw4TS+Ws7dKFb7RrohTyJA0NkVcexaDTUX73xckNl99HjIl+Fc+7leE6X3tXW6B3bQO9K+Rqlk452fFwEg/ryrE/hEHVROQBwMLuki5USg77uaCcdgpBgtRxwkI6PxyFdu57Y+BBiBaWSz4wr+cbDUZwkQBTSe+AyJUacM/Fxn1HdzdCaRFVC0O/bfiXZ5jlPynVJ0T2h0rZvaic0UAByL0R/u3QAcQMeeX17ZeBrYdBZYuVyTsgrXho6OUSPjvvUuJ0K1YPRFTEYh1sOlRI1kY5NVzjpVk24k1ws5OM6De6PdatgYa6dKTXs/Rp/teknqKqfnE1ETjntdIUXN1qJbdLst7Uwx7oWecXII8Ml1NCksnHOYk+YjxQ9MN8ag0/nO3n8ytsWaXRfWOs5Dk3u7E96ugT4+7NwJWclID8UfJMEmwciwksPcOA8HMEpE1/SOqBu7Rm/Hu/x4dEkx87oVchwRUxTSP6jO+OejBBmPHONuDFTmjilKJDcH4Z89cNzNkVSh23BgIUbFxYs8InEOmU707Hh3rBtAo0nRXVBmYVrA/YsAerlstVrVzl4+tdwOGyDQm4w5uceL9vv/5Nftb//0jxniEXHsyUJnfqL7iN57uvNLJ6e7xM2sWLzve8lzSCedrMR427Fv6viyElF8vKxclE62+841/bvfE++TY8zbkl76JLPayayTzkqWWQnwLh9g+mduOud0pfPJ7s0DYQyyYI/G3zXWzG1sGkw0NhEXToLHjkKjatQoZT6z0w++Yc+efNPOzi41uvz4YmAPjg6sXMAjzoVq6yWzamFlx82ShdOQRsKC+VKdwAGIrQ1K+fiHrW04GLhMVhndvam4WDyoGGRCdFc3UCqKFEyUogN4djmRHmerWdbx8iDUVhsbzqYWrnZWxbusVBK6jt0SIzQeSBy1CVIgCGVaKRNUzFyXCnD3T46sTpe129rR8T3rdNraDxpBLtIVFLQ9rr4ZHREUtNT3PKZkQ6qQzYwbbvIDJMcYQ0IvA6cxruzVNUSWPi4d9kkDV35fYJRo3xab7jJuuwbMxFDzOPmKLO6OBpwPuxWNM6ORmJCfMTFb+e21Uaw6LJLqEjFgH22R8NjRcb8MBgONNXERl9yYQfEIXepsCy8OYNBCHTlQfgAnZo7GzOXL9v7ZQqPy++28tSuUAfDPHByDxBj0hdFoas1u1y4GEyXDg17HVpuizVZLoWuZKDC2RXD8+KBlzVbZ2vWyBL+PWmXLbd1LENUg0KNw3khuUCZm4crRk+WKffRyYhcjUKx135sW2R9utL/ly3eykWIPajg5n1Qwbu22q3Z1dW6zaWDleteK5fr1qNNBJZFTRUKgWd3a9X7stdqIiqgIL5sMtA4k8gijLjEW7k6MM0l22w1IT+dLokYjrcuI0iBz18gSShMKSfhs/B7FvTyYeaELf0VKPtLDE2Efqk4sRQaqlO81aw3JjF31r8RDdKQ3QKuSPb5/z/71f/d7Vm5WvDtPOJsnu530n9MxLuvv6bh3l9idjoe3dVJ3OeZNSS/ZKd6WHJP/fltyTR83K29kXh8UVNJdWVZXlL5Q6bY47rTiF46Pka5abnsj/N6+ruz/z+om2dXFr+nO1OxeCLI+BvEKLwrQmHjix5Zb2XI4tPMn37HvfPCBXVxO7E+//sKWebO/86PvquPKoVkpcMXGHnYLVs9vBf3HzmUcLu3osGsFATCcVI3UF9U/XwRTUHk4MjASGk9DK5VrShD3jtpWKTCO2lkwm9mHp0NJlHWaFasVdlYpIju2sKsA/b6cNdmlQJZfc+4e8On0MNKs4VUX0RK4Boy40KkEBHN00LYcli6Vmh0dnqgTZOyl8VC5pKqYL+00JEIcWcxEDgeAUWSvQ2LT7iwOUI7WpEtDjV+oyjgwRQEJvh0FhoAi0d7kE/dRlAwkGRbv4uj8BNGPoqTyarSAYxSl7tx1KVH/J7kBexeHUomSrjLaIfLaOecPavRJJ7+kW/DxJ5JW+CCiaclnNR6PI1+6uTvPa3ZMYnDdSsarHBsfO9zJBRApVu3905U9H6/s8UnTutWclfO40uMU77JYXNtmvSxxgWqzYedDCqCNdbtdoTEJzh89v7DV1uzeYcs+/dZDKxV21m5VbDoD+JEzT+ugidcCzYCEBAnMPhfUpsTKdyXb5PL21e8OrFbtqPtGGot7jC4n+SzHiEhRIECrwp1D5KBasIuL5+oW2wcPHAgEajOm9yRQ2MnjxXEjjkH8m7qwaHd3TYvS6NnvX+0MnaDinyeqKrFbhoQMIqPeAq7tFKue7Lyriu+JSFA80tyk4JDg8zRCdLLNVMHmDhbeAfo6Q113hW4vL6AX043T0+cCxKAdy2sJHGMF+we/8FP2X/zaL9gU4fjoGqS7u9uSXTo+x39PxsN085BOLnq+o1VA/G/pDikr7qZ/Nt0wpM8l3djsO+ZNr/09HVnU7d6WO/Z1pNfnFCe75AW/S0ZPZtN9VUZW5ZB+nawPMuuDSn+w6eT6/VQO6deMq0uh87ZrC8YD341JI5CxCKM9Kj72HTtbzyCTL2189cre/8a37MOXffvobGxHx10p2aNBWbSNLaahNeo5e9Qt2jIMbTJdCPFWb9SsVvYRKmU8YIf5HMsdmquVTcaBhJ4pqIeT0CqRvua9kwPr1os2C6bSxkS26tn52CqNmrXEgwJxuJX5J7B3VFaa2LasHBlIVU9lW5EuIPsFVzpR1bvb2moJmnQrOx86RTpEyMQHB111NXQadIOuuRw5HeRAMZJ0fDcDOcNdCKIdG8t9OiVx1RhLuimud4QEK7efASwiEIJ2qWgsVt1rLrLgkVcbXxHNIYeCMTsfCO0RMOV6FxTx8mICusZpUkehABEqybswOQa4F5/vpiKiewRI0C4Ivp3Oy0ELTleBk7m0KcTrzVp7nhk+deOhuid+T8o7EQIxUjTTaBNgDO/l68/H9v753BqlirzkirmNtco7q0SjYqmf7HA5L1t/NLPuQdMmwVLj8cNe2y4GoU0WG3X7UALeODrQyPX4qGp1kLjDUKPpShEpNoqspZCRNCpXVxPb5IpCiQ4mobXaPXv6cmzDeVHKKUwzeA/uVv5aoOH1c4IVlAto50jOBSYfG3v54mOr17tWb/RUaDH6R2FGn3eCXJ0MoHG3qHiS0JKMd62fSLRRkrtuGf1BFiDEu0/JivtnpVHkTp0d92oZ4ro6K9YQ0Q4wmuzEaEySHRMV1hhS6EmIUMRjUJcsc9spOl85z5erdn7xSh0hMmRMgfzfStZpNu2//r3fsrc//aaLz0fdXTK5J2NpsllIJ8GsGJdOJslEkfXndNzMaiCS39uXC9LNzG2JKCtBJ++Du7y3m2L+TV3k9yS75AW/a+K4y8W87Vj7jpH8vXS1kLxw6fO+S6Lef04OCkAfU1YeqCmsFk5eVpx14upyNhV/6P2//HP7s698VZ51VLgP7x1qVNhtleRnR6f01v26lddzkb7h7IGQg7gdOx8wBvLxKACVucHjYlSCGkiAxiXE11JBo07knmaTQA8sOPSPT6/sfDq3o27HKvmd9A5RYR8EoRbzzVrJKnm+5+r9VOk8iDUsWKplBXm4gQAj5MoNDDxXcJWUopugAkyp10Fh0rmxtwCBR+Ag2ZAp6A9cdV83I7qTjAcZ1DIKK5VsS0YhMLKvAywg3zrGifG40Hlq0lfZcD38dzXa1I7U93PqwOmu+D3tZKIEG1Xn6goIRkpMbudDdynkbEwaJ+lGCiTi5UU0A3Y72DEJQikgC/tGF4jW70JQl7OEixBrCrDcyvoHPUW/b1Y2Ho+E0KP7Ldfq+mxncCbhMVbquu7fOe3bf/jWuW1B9u1y1sMNo7SxRhEfwaJGyfAhD9plK2zXdjqY28lx3Qaj0K6GC+u2a7ZYbcSze/ud+0IzToK11eoVe3CA4SjdGOa/ZVutQnWUjKm5x0AMM0IfDBc2mq3t6KBmp5cLG4WMz+tWqdc1zCBpx8nNA5lfU75iFOz1yJqO2JY2HFxYvXlkpWrNtSvxI0w8bBwnTnrxsbnH1MVy/8QAolQlz+/F/+nZ1wgTpXCK04gjKfoIo2Lv7ARSYV8rJRUHlojTKTK6d6vxf/F7YoXBSJrOPLanuu4sE5Jj/JzuCZDKhYK1qnW7GlxJTJ6RKXxLgXuwCCrV7fOfe8f+q3/2Gy4FF/P3Uru55LmkY1866d0U47I6qX0xMp2gso6773txYbnvXJKNTlbTk9Vl3pYr9iW7fR1d+ni55Bjzr3MRszqu2046qxq563H2fZhZb3hfAt/XWpPQJBlGZV523g1fejC1c9nYDA8rHpj51P7oS/+n/dGXv2qnF1MrVav26P6Rqsb7vbI1Clt786RmzeLKrq5GtlhurFytiBBOEkRmaj5j74a8kVveTCYTqavgVQdcHUAJpFaU4o97dVezR7Ipl7NXdHX9sZb33WbdDuoVC4KJ9ScLjbVAV7arjEdXQgmSPAlYNVwd4AmBAhQYwPdr8pRDEqzRsKPDnhVQ5ShXrXt4KKmpa4NQWSHxe5GrQbT7UsUbJTv3nEHRxHluCgwkRCmIRBV8RD6XDQ+BJNoPKjxG4tBKRiA0oUSQLJVVfXOY/Lqutvm9KAFSTKDwH4HUXROTX4JAj1QaQRY0nhQ7pJevcSV/jmZktpayjnMtfe/kiV0u2hvnYq43S3UDnoyLFi5nCpjzKa7xWDOR4OEM7sQv+/B8ZP/uL55KJzS+p+4fNwRlh+rCZ0aioYvu1EvSZH3Zn9vjk5q97DtJmxF3p9vSiHk4Wygh9w6adtgESovuac6OWsiuAabZiK7CR8I59Cck3pz1h6H207g+nI8oPDDUbSgRimAeTYNdcPk1eEcFiCggBXVtjJtX85kV8i74jYj1dQcYK51EwJbkc6eChtGzdmivu8c4IcbIzfhzjpNOsoKnS9V1j8Sir8EqFGBRoQMSE7k5RxUbS1sAACAASURBVFvGQgeOytVrCQTlu2YKwWAaRIjr1/Jy8S5YCYnCSshi7yq5j1qRSDvAIueQ4pMH2jUnRCp789/5zV+2v/mTP2bTGTq5r4U1rqcRqTFvssDfl/ySSXBfZ5WMgen4fpcO7rZYfpeOLn2MdBd2Wz7Ydw43dXNZ1+YTyW5f5rzpDe9NHInq7LYO8KZjZCXg26qXrEpi33tIH+s1uuu1qnq8LWdXAzKrVMjZ5ZMP7X/7t//WvvHxK0k3tTtNjSzoah4fVeytk6pVtnMbD8cWIm1VLFizURMYA54TOzoU7uHtoKSC/xhkcipQVNOZMSL5hD5ft1MVLwtVDqx3ri4v7cUVKvtzVfn3D9pKTi8uLm22dFUSwCo4nZ8PUKpA/aIsXhWSVexyMHbliwQuNGS0Y+v1OtasVwVGaba6Vm81rFp2cWcZskYmpFLWZ6zHeBO0ZQzzd1Vet++RWHREylW358g2qX5EsG4SmlcU7mMXq7BoXybDV985IlqtAAVdIe7yBAuH1vDalZr4iluBghvnFVFMnNkA2OD1iFXfg0wMMpP4Ls6eK3DIdQGCt2CmgHciSbGIGhBzNkEjMp7iNdF4xHUAxRSUV/icEWfm97HbGYRL+5//72/afFW0Qo5RLSCQvB00anY1mUkc4M2jhvWDpR00inbYzFkw39jzi9A+9bBtH7wYXJv8IkU3W6+sPwL4ULAfeHxgrXrRpvOtNRolM7iWeRLdXNJleM3lSyWbzJYWLlF48fez3ORtueWeLquzRcYurrplZqtRnnd2UirRnoqunj3wSp/XnElHcWfNRlsWVDGnzjtvJN8QjHaKQBwL1IVLN9P1TpPPYdz9xd9LdlfJjsCTHcWa30Px8REi8GRHJ+nAE3c48Hso2dWpBCLhwV8sMMYMIprFa3f0OC5q3B9J3JHYxSG1nGT+eL3BcOQcVBHPyy5gXaLTK9tn3nxg//Jf/I78/rS1zujsbkpqyaSYDOTp30knn+R13Rdn42Pc1NllJajka2d1cjclKa8VIipQ6v9ZyTHrPd/0mvGxP/F5p3d2+y7kbRn+pmQS3yzxG8z62e8nad52Lvs6upt+L/lBxxfRqz/n8MQ6fVW4Q+HEPv7We/a//K//h3103hf8+/5xzzr1qh23y/bGsdk6DGyFmSW8ppgAnc8pwQFS4eFgXKIAbDsLxhPteRiDskvpdDvqHBhfNuv/H2lvwixbelUH7rw5Z97pjVWlmiSBESCwDTae6MaYoLEYbAzCjRFzg7FsEMbd/Sc6ou3ocHhohztsQEZCAk2lwaikBiEkrFlCQ2koVFJJKqmqXr1355wzb8daa+9zvvzeOXmv3E8U792bmSfP+c759trD2mtjvtmc6cTJ6al9+Wu37Kt3MKyyyV6q3UHPnrt9x54+GlHr8fr+jl0ZdKi4f3A6o8RXr93mpgNY4j/0FIlwcW6rKWp1YmXCiIJ8AEDc2b9GsgrINkEHJxu1gckLajCHISRNnQof2siobeLwADZ47YhGRCo4V68gSCde7AcAQj6NUOgGAEYExwVORjoTKSk4CgWF3IGOBjgBsMIoeAsEjolm9jztAu8cJwmGHaJn9r+RVKKGbIAq2fa2ZUvWDaWyj7u1mELSbctWW5JHY8S3UnQCYQAohZyzTgnB4ykVSoAXb3jvZ+zxp0/YIrI3RJP/uZ2MJdiMf3cbK9tGLrPRsEFrZTd2m3Y8WlAIYHenz1aDyXmD7SXtra5h2i6GmO7sbNvD92G6BlRcOrbVQFO9MS0+mk7t7HRhR6M5Zbwg9fbs4cR6rY6db7VtNIbA9441mh0q9YDtiXtM3UncT6+b0rCfq07VaWPKBsSx1daB9H7Uc09GaLEoI0GsO+tfmZhvRFZrwBOOT9KAHf19qfEqDC+1v6TrCuavnkelMKWXqbSphNA190/HwRIjynNJMDhQGCy8heHIU6oN4U/5rJXkDgarSOej/ozntGHcN6ihHxyCTS3HC3sCKU2sD8Zzba227Gf+5x+y7/yb32FnEInOwC4APrVDVb+rA8SqqO0ydrAO4FIcqHpPatM3gWX+vjTwSQEv/p06NlU2Of9MDribrrnxjne84655dnGC8XCkJ3CRJ5EDSt3FXeZG5O/JI7a6m7AJVKtuTF04THFZHyWi71aKzcan9umPfMze+Sfvt9lqboN+367udezeKz3ba69sOj1TM+90ygnXoGYjUkA0hz47GnP3mnFcKFz0BgMSGA5OzijUK3Hepd28umsnJyMbYsM0lvbMM7dYIzyZLOy+awC6jk0nU3vu8MTO5ucExgeubdvobGrPHo45dmXY61i/heGtmOSs+WrqAlBKb4mIFZHccCjhYGSjWm3b3QNRBc3ISKeChabp34gcERF5Ts9nz0VqSOQNeMmcA8ZskJRPlLraYv1LFHt5z/TWfQwOZcNApMEvXAAZvWkg7mg6g1LLwe5U47OOrY4FzfbjOBjlmoqohJEomZ8gvmCoq1RTlN706A0z82gEAd6owbQxMZBszEhdgQjkZyxyDWpFqImiP3OpSGjq6T+uccPsre99zP7s87fJWsRcQ0z3Pj6bW6cHQ3zONDdOZHuwRSGCYbthw+45xwGRBWsY5jq1xQptHE32t/X6PY5ievCBG4wuB80t6/QanJYAQYKj4zNOJ3/m2TMp8vTa7Ms8Pp3ZA/dcs2NGYS3rDwc2Rh8eG9DwbC45oJjzBlmv9ui6JbIHZihOMWSWNbBok1BT/CnAG0dJIii+ye9btBUE+EWKsGj+9w0a9ypeD3Dk3/oGb/VQOhLOEF8joxarpRQ01h9RFicrRP8e75kLkxPMNbAXdUOUEVB3DuateknXI5ACwFkPVt8obACIShAdgOwe9iuG+2It9/d3WYd/+L7r9opX/ALrt2mEGnY2tVu57UvBcZPdqwKQPNrbZANTcMptd27b64CmKgqss7Ep1qT/Ts85X/8UiPPa36ZrYxozX7yN6HhByJkuUN1xLgNS+cVWeRLpIlTdiIteT8Ez9TRjo0HCSQbAe4zAHZyObXZyYI9/4jP24cc+blf2BvTUbQXZo5nNR2PbYspmRs+afAiMy5nNaCCYFoIx5YYVMYSTx4fbnG6NCAHeOfKGw27LxqOp9QZ9quffunXLnjs4tYMzyH+17Hn37LHX6bk7x2w2RhvBvVd2DP3hT906sjEGdg5QD2raEIMnIeTrWoZSjmjYdDQCG4FR32AIpf2edVttTmvf2d2j5iG0Nqk3yP40SawFsQP5PYkJe4oINTq0Z6BHkWN+pGAiA6X6CKJKpE/DWEbzFCshPtpHXm2pZShpM0+lOY2cwLiC+kzfQUspKTS9K2J2bUOXpqKGC0BwS1MRYABJDvIRQVh7DbVVCoz6p4z0YN6jAdmjVER7uF8kbkhhhBEdweKcfZa4dhjQd37gc/aHf/akDXo9knzQaH5ytuT37qKGu1xyVA6iqkFvyx641rM9aHevVvbsCaYTLBnx3TqacKjp7eOxzVZNu7o/tHuubnOV0ES+3dd4pNtHZ3xOYKgx2/DwEAYYsl0rpSnPt+zm9T07PJ1YvzvkOqGlBnXk8tkHAYSjItRfxroXokZc34K1xPL+GYlOUMQZcbq7nJKIpoPZWOwjtNs4oSmvxcV7CKJZD178Dp4Qao2ajFFONGAaE/ceTFG09axANBHbuLmFOZSRPhTYCfsEZG2k6luStCPRxWctRnQV9mWtfsdrFOCDMY22hYfuuc++5298p937wL12OJrb29/5x/alp75iN65fo4rSr/zMT9iLv+sv2mg89ll+ZQo+j3IjMs1t6mXsc2oPww7WgVUeROSgU2Wv03PKI7D8++rA6iLw3PR6HdCmYJd/vjKyuwiM6jyFupP7em9O3Y26DJDKwJWe2CakzwFUyikyztRsZPlJ40N4TFDOx2c2OzuxD33gA/bFLz5ug2GXQsuQnoLgc3M1t9b5nOon44katJHKQt8SDASMhRpMJaZMo9Du2GQiBXv184CC3rHJeGo720Pr9bt2cnxgTz31DHUrYLCgU3ltv8fp5CcjGMu57e307PpOX9Ol7xwTwPb6GkKJFCjm1CmqU+oR10pmaaPBmhJqh/gMaOXbu/s23B5KMQZ1BvZbafwK7j+Hs4KiHcNRnSTAFgMYSNQrQGJYzKRg4jRwkDWQjsSahtfMRnMAok8QB3CyPuKpT4IpSSHe80VvXSOaEH3AEBdA5kxKaWY6EHv0xrVuofdNkWoLLQkUfAawISpUNM3z49QFiTKT+Ofnw348RG16eFyODNcpoIBvBFLIfLVgbfcDn/qyveV9j1MkGo7B6WhG9ZOtc9R1QOHHcwWFFf/OrS176EbPbm5roO/tUZsyb5AlHY1mrubRsjtnS7t6ZWA7/S7B7Z7rO3SoxuOl3TqAoDTOTb2PkK/rdzskqqBXAKlIRCLzc4xykm4lrgfEF85xxDp7e4iYq03rMW2N1BwErCGDBr9CIK80NhwFpeZBhMGzEsCQGs+0bpZGbQF6sX8ZEdPZKJ3NOI7kpMWUlU0oWwmQztRncY8kGoEGf4wYKqOj6LeTdcAROphAQgF09EiCsCU2Z2pL8O+UDKUJ57jvksN78PoNe8nf+V570bd9m12/9z5bbI3s8c9+2v7df/wdO58z4W0vesEL7Z/96s/YDA6kM3/TqC3sVf67KsCrA6GL7PMm+54HAKk9rQOYukiuyvbG8XJA3QRSqZ3ehCVV57H22TyNeRcaVhQRL4u4VQtVhfqXOV4V0KUXd1EUV/d5fHdsNHmS2DjarOFpRR1gNhnR45ufndl73/Nue+prT5KIgInRVwcgf5htd1Y2ObxtB0enHLyJXiVEYUiJgU2Jc4ZuYfSNwVCw4XshSnevj5oaVONB1kC9rkMJo1vPPWcjSI2x7tbT7LvFzA6OJ5QegxF/6MYer+XpW0c0uoNujw2//X7XtpEu80I88Q7DQCcj1stQzwMjFKoqMA6dbseu7F/X7DI0kdMjVpoIhgP9ejh/zLEDqKH+he/l6B8qgyiqcotI0CNrzskkIKNIIFojk1Tmdxp5Is5NpiSnj6sXDy0LQTLBhwA8AEh4+TRqnS7BqwBFkEpY+0PKUv2BmNfmjYJkSYauIqIrevEcHwODB/TGHDxFDjEEFn+fzzUgl6m4cnIVj7s4xzgfNPdv2cefeNpe965P2xhRZKNFpwfCAmB9YomwZhhmCqdnPJbiDhrtb+y27IF9tQo8fTxnyriDcTK3pySZgNWJtoP+sGt3bh/bZLpkpNbrIT06saPDibU09JuTFlAH5rNMGRCQY6Dkgll5miiAlhSAA3rVorUC1xxtH13oPjbhXCBSbbCVQuLJctzgnGEZwBLGscAGbbkUXdiAFNjS/R6/FxFG4JLajTzjwmZzqOjQGZFANUCEDggeqaXP0iN5Ss4Ret9K4NUAZu1z3lkxMTn9ARkMOCDqsUv1QMMW4HxCjUXgJ7IV9tsL7r1p/+gfvtS+94deYnvX+vb5z/+5ffGzn7BH3v4e+8gHHrP9K/s2Hc3s137lZfbN3/4XmPKM46YgkBr0qn9XZeKqoqsUUKrselV5Kl3v9D6k9rMO9C4CrE3nkx/zIkzIcaQO4NP3MbJLFzr9kjoUvcij2ARo+Unl35F/tuqiq96THqcqLM+vK25qbLD0oUtfi3/PZhN6fahLjO/ctte9/k321VvPcsDm827uUttw0F7Y5GRk4+NjRgtI6cDLRdPtZHzKBnX1qm1xInXpk3ZY4wEZBSkpGCc0E+O7z06ObXQ2ooFB5IEoD+kw3LRn72BQ54wb9p4b+7bbbdkztw/ZV4djgTGJwvmg37U+VUN8YgH6zlYL1nXw2V6nS0kxMDRheIc7ezYcSl8Rn2GNi4M2MWVcpAw+M5iYQCKITA7+FExIWFuQOcCI83YBGCr0QYFYw0Z0Z1rGvLq4r4gaBYxe6vE6jQwZCoqRMnUdRYAHIy9X0oibjYgMESOIKABGpCQDcPFe1pa8XdCvSoQbJy9AQswxm7PfnD2IKAaAr32AcxGzEUCFaAzneHA6st971yfsiacxsgnfhDoXPBqlWfm8UokKE9oXUtIBUWY5s/uutu2+3TYFnL/47NjT0B2STJAmxWRtMCHPJmB9zkk4wuR6qLOMJnF35LDh/kN1BRH6FtodKAMG56bH1CUH1CIKWs55HmHgsZ74D0Qi0PdxjSDGYFAs6ovoJUPUS6k3RsYAeMnLAey53k5KCXDAbYmUJl6LFGHc9zxtmdoKvIfGmSOgQlDa68QkRaEGDFED/U7lAjgwqBdDQQX6mMqmqF4XUZv+RloV/YjMQDi7V1kdrWfYlzIyjeyPvht6t4PuuX3Pd32rff8Pfp8tzud2dOfIzudn9vb3fNLe/8HP2c1r1yg+8Fe/7Zvtl37lp2ziRJi4/jTqvQjwquxZFaAFwNTZ+PT1TQDz9USDca/q8CMFvTwaqzuHKpt/UQQbx4rPFq0H6QnkJ7kJPC4CvirwvAiMqi64zpvJLyj9uerm5wuUe0T5Z/A6vF3U4JQOadjTn3/cXvnq37fZ+cweuv+a9baWxiEh0zObTsecbXd6cmJ3jk5sZ3uHZI/FVNRy9Ccx7Ul0QJ2gJzV1kDEaSFVNbQhBzdXCJmdnNjqBRBRqeec23N6WgHOrZSenY043x5y7q7vbdnVn227dvm1nZ1MC0sB1NNHnhR6u9labtcB2B0AHubE5iSAwnojokBaER9vrtG179yr7w3A+rMXAuHA8kTvS3oPVaoKwgPSjUkZ8qLx/yryWQVUVlwGDoePIHnYASFyXn0mOS4ForAxJLJGSQhM6hpBi6oMkyOhhs+kca6kWBBqwmKkXGQn2cSEaUxsDARfABa1TlyPTDKeoMSmypwHbaitdhp481m6dDOHZAG0ijb5BfY9Q1Di34/HEfvfRj9knv3DCqB48DtTkthr4ToSbqntJoDqYi2BkwmHasivbZjd2MO28YUdTsP0QoW7Z7dNFobAymiwN2Il1GPQFMkwhwiFARAwAjoG37o3IMYFgsYCKaXvAMEBvgWHBGkFFuj5mt0EgvDfw45zzOcGUBRwXDESKqC+lNqKxSuqbQ8M7v9up/mFoFQnpmmPfpc5mmsqMfZjaCoJnMt0+HNRiT5McVIbaWGOyIpnmRt0OmQLVccsIxhm/cGBAQnL2qIhT0cyuY4YRj0kJiJTZtgIVIKoSNezh6x178Tc/bA8/cB8VjY5GY3vdf/0gm/j396/S10J3+a//6i/a87/xIQoSpI52Ckphh9eik4zFWWUrL3L8c1taBRrxnjhWuV7h1pbfXAc66XnnNr/u5zp7nuNIHpWm55CeO0sZ0XISBJV0kdOHMf197mnl74v35hdfF4nlF3yZ99Wxbwr0diOXn3cVgFc9FOmiCujUs4NnLERjn/j4J+333vQW6w67nEQO8WWk5pq2sJ2e2eT0zI6ODjlwE8CxGJ/Z6PSQdH7qUXJoGXp2OiRXAFgmaDKfQUHeqJk5OTtm2gm1P0Zfg77t7eyx2R2MMSipcwZdC5FbmxJimIwMjx3RJyI1jllBnY7eOdJ8iqgAHPDiOWqogWhPANzvdpnOxBwzFvZ9UCjqbvR4aUTPSc2GUUD6FiCH1G5IdqnniWiiupfLRDGJxnEnGpHEHiSmOz1t5eSRYImyTSEhOfi8BRpRGi1/Lfr4GCXD4HImnqjklCNDMY4gDFkxTWbnSCIINbO8iEjMyJjE/SaLM0BTuUueI1OlHjVo4+tJwV9wRgA0mGUHndLffutH7D2ffsZ2h2BLbrG9gJPXsekgn+WN7+jJUr8emJwYDQSm48qu7zbt2nbbnj1ckWF735WujabndjBa6bsWC+u02hwdhBQeaP+LOdK5mvemtUaPm6IPDU+V49Dt9piYBRkKKVekJtFKgZQ4fuZ9bUpaC2n0dlsixv2+xMpRygqlE4W0ArVwYhBJghiVpi0DJNIIL7UVLpBTRFEpEKZAyeM4E5NOg/9hDygwJBlDpEYXsDEFdky7hoB49rfOC+1FGOmFCFBTEiiA4KxO+WNguqK422BaGj+zHIHnB5F5u2Xt5ZE9dHNoDz54j7U6LfvIp79qX/namExoDNaFCPfJ8Yn9wP/w1+2nfu7H7XR8Wgwhzm1wDoIpENTZrrscgFijC+zipiAgtfOXse25DU0BswqcU8dmUzSYH7cOb/LvKMBvUxozvch0EauiuboLzL2S3FPLEXvTYlwG9dP3XLSw6xuuVFWIz0X9Is3Rzyen9tkPfsje8Ad/zNEoGJjaoTDzzPb6Tes2Z3Z2dMSp1lC4QP/S5OgWTTro9xyR0wBFfFuCu21pV946PrXZcmE73aaNTo84DLbdME5C2N3ZsStXrrAG1+v37QDTlJdLpjMBXpPxmZ2ejTg2BkYABJMu5nh1WowksdlBhODsudU5dT5Ztyskk1YkpvRx/N6AIAkjHxp/52Cl+hgkHAvpT0QyqIVQKbdgUSKN5DRzj+g0686nvbMnyhVYELmx6VdSbEpluudPQ6NmY9bimm3VkkisAWCrpsKWBByvrSGubIwn2xIqZv493uNF8gmmn5+dCQhIRlF9R56MQJf9ffxi1fPYE0gpK/TXAeT9/ei/Wy4JPIpjUIvt2Ovf9Sl75D1P2HC7b73OlkuFiVcae4GMVif4sGbJFJ3EYVDFfOiGovGnD1Y2gWzYHgYIb4mIhIn1zmZcchI6ACvYj4qa6EJgXRFSuvqLiE+6pzGuaHG+UCoTHeZI4eHaKHOFul6TDE5Mbmg0FnwmJIKgOqrIXFJBiT2N7+j2WnYGIg0iHk9Vhr0ID1tOhSL4NBLLo4fcsBYeupOFpC3rUnKstUqHk+uJUT+cWI7ZiWJkpmnT1GmO1CoyLxQ9oCPmMnUehcY1cMXh+LHuivfJCcZzAxGIs9MDm00Obdjftvlqi60iGAPEqHarYzt7O1RRuTIY2v/6G79s+zf3RVxLtEPTiC4FwBQI6kAhtc11trfKLoZDkoPoRQFIei8DL+rAq1jDLDVcFxkW9zKp5ebHSNcn//78OtfSmJcFmjpgu8znc3Cr8hTqjhM3pOoBSG/yZcB403ng80XtokjFuHDxeGzvescf2+++7R12/3332N4OHvBjCjRj0GmrMaUINFIimsyN+XIjGvNOr0cPkFJC3QGJKTCkRydTOzw5s2ZjjgYpazXP2diNJBo21T6Arg/jCQ+1JVad95ThXMdnZxJaduCg/iXSkpxjBzYlVE40P42jjKCV2JJ6CkwOIkQAHZrawdrjCJ8uqNqqR3nTkaYDcBoBxIV1btC9pOFgmCQmJokjflyy9WDFfVYdAZZzAdUbJ8D1wpgrS2jCuIMV1U3AmNT7FNG5DqfX2di3BwPqtbOYhkB1FDaKAxgBGMxbSu3FwZj1Hxh6MV6KPi3CE67P06UkLMwXRQoV642xSTgnOBhIYf3RR56w33r7pzjXrt9Dwzaaz9Xvxyjam9JxLUyn+ugcBYkieQza5/bgtaZhotDtEaTWmra3jTTyyo7PoH4CJitqTEgdilAFY04j5f8R7FyCLSZ2UNrKCTlkHBp0XpG+nDGNyagHPWNtrRkcJ0w3x3dwojyiNzSRe98ZiCgaciotUQEfhKt7djzCZBCX1ErqXXc5q1w7jXTi/fU3xHOB9Yo0VHxWdV59LaK8AEg+i3E+JA+JHauGchGvwm7kdgTvAZMV1xrtCdhnKSCv2xe5FHydgT+ePdX90Id669bXGEliv+s4+E+zAfsDAJ/ROf3Jv/cD9oN//3+yU0iIRYYj5vr5BafRXQ4slwG8AICq9+Z2ss5ubgKju+5pYlhzm3wZfEiDoRxn4v7VAV7Vea6BfxrZVaF4nReQouhFC3mRd7DpOy6zQJvOO167zLXlixU/Fx4nooazU3vLmx+1P3zfR+3GNaT7AIwzuzpAKmlmOz2oLK7sCGoKBBWGGWTtgd7M1FK7zUGcS1KnW/YFDF89n9t2E+kpEBVgBBa23cNcsqHtX70qJYZul7qLSNPhnEAfYf3NU4vwLkGYwcZvU7II6UkqedLDxfgiNHwPukNbLhCdzblJEXFC8qs3GLIhFn8QcaYepgxzOVGa+BTGOuaKeUSheocAkOlEmlb11qGeyFlgHo0EqQQpoDRKEEnEwQ0RH0bOOHkEL/D4Pu2g8OhRb/GJ10p3AsiUmitSb0VTOsgLLdbZ0BdZ0MC9VsNFCOFgl7mK5wB/M9IkQ/Hceu2GffyJZ+zfvO6DNkOTdq9JNRJoUCJ1nX4ujW6K58rPCYYfafCb2w2bn7fscIKGZzSZn9tovLSDk7nNWfNU+qw0DD41vtlhlCklNkQe+j3JJh6pIN0qvU8If89Zq1stpnwOMSEA9UlN4Vb/XQE4dDKCeo/2Cglix+tM8jUQ3bSoGBPfHfs3N6QBzkgPM0Xu/YnpHuQzHmOfUqkxAo0YmZptKPBB/0j0AfJ1OGTssUNkF4OKSwHoIMSgLQTKKQGy0RKDNSPRxieylxPbPYJmBkCsVSw6ywXtlh3ceU7KQZh8sIUJG3DwVAPt9KBA07HjkxP7xgcesN/49V+2rT6e01LGLIx6CvBrRrtoji9rnzno5Da5DshyQInPpffh67Gdde9Nj1v1LMReyAEtzi+t7eZgV3XOlZhSJxd2EcjULUp6spc5RhUa14XS/z03MH1w6jyUKg8kXfzY1KytnBzba1/7ZvvwJz9n165v22Q0sq0mGJfn1sewzV6TU6HP52NroJ+Lo1DE4sQmOpuD5gzm15adctL4wg6PZ7bfn9twa8n2BUxdGPQHNug2bXd32/Z2dwlIFAFmClEjcvAzogqm25hmFNsM3jcUTKBhCPUNpmmWC5vONc0BZJXFbMTP4bjo6SO9HZEdlVrKMSjpw8boIMACxXuffE1VDVdIARCnhIUwViuP6MLoYk1oiEjzlsFKwZUKLSLfeW+Zepn4J5qJx5bVHAAAIABJREFUSXWfUwmF3+kkGkTO8JTpqTsBhvc4CC9FbU61lpBsA6DD7CoyXXo0KXo7nx0cC60OXndD1hTz4565c2r/6rXvt6dPFlS0Qc+cUmyKqqNmyLoZ8CciUF9cPmve13Z12LRtqPCs2na6kNNwZbC00WRlB2e4dKRz1ccYRAtPXBKw1NYu9imjbswrbLZIaiLRiRqmGB6LiR4LW87Hqls227aFpnH01PWHdFBIBkoIEcFSZJQb1HyP7JHS471kRre6hSAipQLw1X3OexBRXeoYRFQTv0vJLdyTvLcSghbyAsSjzSImb0i2i9cRs+s89YrjUiChARm/cdFDR5Arhr3KWdMzEFMLSpJGKV6gaBPSYBQCn6L+B7BEGhXJadWMsX+GwwHFw7F/f+mnf9z+ynf/ZbYVpbYqjejSe5Db19QOp+tVF/VdZJOrwK/KbobNDHDLwVHbNCGHJOnui84hB8M6u111nE2g3sCk8rqDXRYx0wu/7AlcJhpLb34ct/Rmywdu4wVesMh1NzIALl4X7eKcbQev+p032Z9/9Rnm62Nidb/bsL1BhzWaKztNDlIFGEwWjIHsSh+K+CsbQ31+iZSUaOgzFvMbdrU1sfYWpKHmjOyQJsP0gau7Q/bUceBpzNjyOWvwVkmxdrAA6GKz99lyoCZmDAIFMWQ6wWbeIhUdxm4+m7AuAy+TM+1IRhCpJQr24rKoDuK0k4yk4WQVZ+Hhnsb78RlsbrIjvXUAAKboTY3MYVT0nClNWaSOQJFnakskCG6cItpUw7fAA/Jj8popb+WGNt1oiO7orReUcl1TYTjw7fAKEG2jRuUpLx4vGT3DSACASPamJlWjV+r/ev0H7NNPjWx/0CPjdgbqvaNaRA8xxqx4nhIdyDgPrM3+oGG9VoPizOOVGIL7A7PRZGEHZwJvEXzKxmhFUUgpO8mGdU08RCLeAOjYHB/M4pWmNSB9uZxPSIRC3x0azpG+7Ha3bb7UIOG4p3g2ImLHcXRdNGlFC0a8P42QdL0loafOWKc1tDSNmd6n9PgETOVrKXlHp4JTx+NJVXqZUwjA/HVnS5l2kVvwTCD6CrBbc7b8WWEUzdStCCtSZVGNrtwVeG5dSQXN6culjUYjfjdHYTGlXE4JGQ6HNh2PqJv7V7/92+1XfuVlNl1qOHAKcqldrQOy3EbnwJhGQel70wxDDpipja36d5W9Tb+nDswuArGq86jDoDr8qApcijVJm8qrgGQTCtctdBWApDer6pipJ5J/vurCqhYhvdEXeQObQC6ArgA851yg3nP49NP2O696xJ589jZ7nZDrh7bh9f2+3TmAOHODk8T7PURiW2z+hZwYJndPV+f2zO0jKqaMMdF5gNluSxt2m7YYHdjpZGS7vYb10CrQ7tiDD9xrVwYYBqmaFEgLPCeXdQJA0JP1/iF4iqhbIZWkXjakIyOUUHM73GA0t2MwqPqnZDhBMe/0+zSmrJlxijeiCLH7Avj073IkC4yAgIVd0vrPvWimGWkPFWHoPiKTCwUUAZ/YfJ6WdXUWgi2NGaZhw34pUqB6iTeQk4Xp6Ss01LNGCKPmMlJsEmfUgfWB8gv0ST2l6iObcDzWdoroBdeCE1YUyfPNhrYqitDvAb6//QcfsUc/9KTt726zpgWRb4kTl9FNsHnFIJSTJsD3dUME6HJkez2o3CDMbdrp7Jwz0q4OwehckqASDkEYK52NnAWqnVGvuSX2KWcVasrE1HU72VOHfsDpmA4PrkSTAURKGg53NcOPCiTlH8luIUshQWzeVge8ALQAo9Rgx55MiSjxvjhGvD8FvNh7afoqziY1aDEJnc5O8qzEe5ilcHIOv8chKo4VYAdt0ZSUUkahIuzoOkonKQcBTTGXvibAEKOCOAwpyC4OznCket0uyVSjyaldHe7br7/8Z+153/g8m01KFZ0qkM9/V/dzur6b7HfVeqa/S4+fOmlhj9O/qz739Xz3Rfa67lhVYJ6+d81hyMEuBZ3LnOxl37PpuDmY1aF23MRNYJh7B3F+qadfdc5VHjcjEk9DsSi+mNqzX/qKveb3/sC+8txtzqJDOm5/t2dno7Gh9wmkEBjZK8OeLVYL1tDmswUFmA+Ox3bnENJhUJ83u7Ldp8FBr80JGJhts51uw5azhb3g/pt249qe7WLqOXuFwBLTTqXqR0HucPoz6mxbLdbqVCcDyQWeqzxTpKDwNwfSzsZUTQkzidfaUMno9qyxpV4xkkLmS9tqQ80FKRmfVxdMKqfP02AFq5G1epfpRUQJEgVIHcV7oJqP8egay8NULMkozsr0CQqFYeQ0aE02p6gvjs/eNJksePRcF5cOQ/oMvyuNlqJrTUZAvbQ0VkXEFTPKHIgpDM2Cn5BDE9b1h59xcMdE8Uc/9AV75aOfsp3tXWoxTieqp+m5KXUb9QiJNBHpMK6xgxT71nhdK7YcAKDRhz5ZNpi2vrnbtMPTlY1mSLOqYTs1NDDGHDbrxwvwKNPEmFSPyRINsS9BSpmO2W7AVgNOcm+RONXvD0ViypiU0sHEAyi1kgCjuM4Yr5NHFikop/t23R6sR35x7Pg7tx2xL3OjG/cpZTZSEMHbI1KHO46p2rCIW/HcFM9jCB9gzTnJnmdU9N/peLRKxXpAPxTtQaMR5uKp/5PHBVHNo0mKQ3Q6dnJyxMjv733//2g//tIftJPJSMFiEIySFHJ6TlX2K1+jPBjIgSkH67q1vMi+5wHSZUCrLhjKnZ30uzdhQgp4VRhRPJNpn128se4h2/SFVZ/NFzR9z0WLWHdD8wuL9+Ugl3p/6bFyDyV/LQe9YmPBW19M7cuPP2Gved077OmDAxb4e12w/BZUsEcaEamOG3t9Rm7GaeEwWKipndsRZpbBM16ubKffs91hx567fUglhbaN7MqgZQfHSIe17ZseuGFX9ndsf7vLCBFUdaUAwYQEgCg1wiiItSYrdC3JdvT6FjYeiCpsCkDjM3qJEMlBCgzpPfifeD8abxFtUYZSBANAJiM6AIhPE/BdXdDbo0ai/jVwNlpF+wHSTByU6o3dGtKqJm9GKFBKEZnN62RKO+FA9MERXaGe2ID2JDqol2beKxifw9tC2o0DXpPGZW4eHN+ZqlJwQV1HKTjcW2p8BpOVzeNKy4URZKCH64CDAaUQKIm02/bxzz9t//r1H7Bmc8j7jnRmKS6cPFUO/oxIPbIQ6OnAXGcqlciTwQBWkD9Gc/TUKeW2N9yyo9GS6dGYoxakHym7yGEQqCJdpqMjQsc9BMCJLIvGdQiUT20xO/PrlKAAPtcb7hY1PVxLrIHaFvAeAIMTXDwtGleaRm5B8KiyF6UzUBIyCqcyYW7idymA5vsyNe74dzgvcc7xflyb/kjtJl6P847UbDp1IY4t8NP9R6o30vtFDbdonFeUjj+aT9m1CaT4wiFl32PTVkzMqKbeHw7t5OSQz/o33He//fNf/Xlr7igDlF9bOAz571Pbl4NOavRz4Kv63NdjjzcBWnrPU1tdBaZVNjr9fHq9F4HoRa9zPYKNmV5s/iW51xDvrQOUHNSqPLqqm3OZm1AHuHWeSd2CVS1O+rs87cLtspjaE5/8nL3qDY/anaNjzTFrgJknGScYG3iSgw7U5iHRJGYe2O6gjCOCw5wwwMg2FfDPeRzU8ObjIzu3BVlpe72Gvejh++yBe67YdheSTy0OL9WcNw1b5c+U1kCoByYH6OJt/gf8Q4SHzUm5JI7KaXAaebQGYGgolE9CsQRGodXTVAPe16htuOAvVUhcocL3f6FMADDkebmiCQw0jgcpKtL+XeOSm9blnop0Kb7Le+LYN4cYA6CA/jBQ3gHCoNazcXkqCTGs9WxhDVd5IW3eG3x5v0lHVO45vPzy3p6zDqam9pisoDYDGJq0EZ4/eaRGEESE3TD72u2R/cvXvNdun61su9vmzLjo0OBz4unKwsig4dmb0plwRbN7mdEUkQEqOs2G7Xe3OKV+DI3JOSLLhQ37LZvMlkyJcy6bh/g8XzaP3z0MtIhSoJQCpRMONwUxBUA35cgkgj2ktBjZd9n7SfkwsDOdqEPQ5HOkiFqTy6M3UI5B7pHHmldFG+keq9uD8bnYg6mxzm1JlfOb2oJIU+J38V96jGg7yG0ZQdGVdfDMNsFa9p7NNZsS7S9OYqJEG9mdY0blSmu6Ug6z43BsWtbpDWw2H9tiMrF+u2f/+Gd/0v7S33ixjc7GUiXyDErVWqbXUbfGdcCY293LgISe6RKEN9nzqtfi8zkupL/fhD8XAXHdueWfW5t6UHcRedR0GbBLPYsUxPKFq1rIOnC96KKrFizfXPGgVIKZpy1rN+R8Yo997BP26te/086gOgHjQUmh6G1lQUotW/DWfYoB9sNkPKZILjxMbIBhr8900sHRHf5uPsEMPMzSmttOv2MvfuF9dv/1Hf67B2UGNruqLoYKGFNUPgKHdt0bhjXZQJGa0l0rpg41OUDaf6D/Kx2zImguF9Ld7PQHPgMOmUawG6WVWGw4B0ClBr15l5GQ9DH50FGBQtEiojH9DilN6usL+FhfAQiyUiXNZaY0pW9JKrqnlzhUFYoebCOY8vqRtqSUE4ggFHhW1CR+gvQRec4+QDXOvzgfTz0h5QpCCrwDHR/g5konfIClgo/Ij6kwl8L6t6//oD325Tu8L5Dn4v9cbR/fnxtOAGH0hAXBREM+9cRiPci2ba5s0DKO5UEEiaZxRJS9nuj8s2VoO4Z8ixN0KIgcPYgylAWZxEdKzTlgdmELGFj0lDHdixSw6lGDwS7rhKxh8v7qmDhOOo5HhCix7MjKzKaPl5GT7kEwRpW2Lcf2RLRSBWi5cczfkxvJ2NPxrKZgJ6C+e4xOADQ1MR3408+ln1HfpsZYsYFc6nLMYChpr3soxRVN5JhD+H10xjFSIUWnyB5lh7a1+33u3tPjA4omfPd3/hX7+V9+qY2m42JsUax/bj9TBy5PE6/VcmtaFKqClLj2qtc2Ad1FYFnlnGyy43ftnSibJNeS4k8OoPn5pM5Q49FHHy2Gt+ZR06YIr2pR7kLSjAn53wti+XfVRXdVi5h6Mps8gBzg4ufUeG3NJvZH7/xje+Qdf0pDuFjNOG4nDEP6ULIxm2zEhs2mU5tOENW5Oj+0K3t9thgcn9yhsZlOTqhsgRTloNuwb33+vfbwvVdtp49WAbUSwH5TpAh1NdTgfEQQvjcK412wz1zqScAq8gNrLmyolpgzvhPnw7FCaIZvd2zFZm+lDDl8M6lFYB2KGV/JJsd3U0MSx+YXuWFIiCz4LmpdOisNZ7SYTUiN77T73lpQeo9FncPZnQ1ocDKymHt5xIWgYS44v0w/A+T5jEVElwAPXgdA4jxFkRcoqQsRSAa1EdVVlBr1oayLOUSnCAT4858hBfbYszbsxcQEnXcOcnc9Ty6NJiwv1VQIJqi1gswDNq5hurnk2LCciMpwXRCFRloTqBtgVj5v5fiaFPSY2nNBZKjzgHAE9uV8NiaItts9O0ebSqtn/f6OLSjlprE6alRXVMe2DidFpWzb/LojghH4lACsay5FlQP04hkM8AoATfdRaoRzI5caupzIwufBmZbxvjS6i72I7wylpDXDmDR361htMnPjuekgWuMzL49F565nBj2ry/OFnRwekO2MPYFIWX13AN82p5SA+XxyfEgn6sb+Vfv1X/0Fu3rvFbaE5EY8zr1qbfIo7usBjKqoOQX9umOl55Gu2yYbXPVaastTW52+N573fI/FcxNrldv6u/CoKo2ZX0i+8FUnnZ/cJmBLLzAH1Mt+V9VNqPvOfEFzsEwXMRYsjfyCYDA7PLBX/84b7SOf/YI1WohcpJuZ5vBxbBhf9Z5JkHd8eirRXHjMYGMxhbnF2slofEI6M4gqaO5dLTFyB2B3015w/3VOGAcLs0fiyxZBD8YvUqbEF2pYohawRZq56P7SvKTeojdKIzIM1l+5Vug10rBY/C/aGyBWq4fMR6rg/JNNiHE76GMDoLJhl+nJ0vCjrSGIJCCVRCqT3A8QZcZn9GC7/aFqYu4IpEBHJqgrgZAF6D1kVI8hy04CxLQ3SNs6cYP9YOiUcyJFsXlllYr6FjcLm7BxXxDtKuJkJBaCwgB5A8N2y173J5+x1737cc4GxB8afgef1Nji+4pG9+gHY6CpemSoqkitw8kP9BOWtnW+sgmnEJh1my2bLqckM6ysaeOpP0NRSHIGp+5lmcosoi6/BjAr0Y8IZ2U5P6O4gCS02nRAhtv7JAJBFCHIRFGjUiTuUwX8uuQ4rM96K0FW4Kg9lVgFj2LhbFXtt9SgxdqnxisFvdj76XmlgBavx7MUx87tQNQW12TGKsYMMcrD/5hmR4odDh0cAl1fWVNTrEcb0GjY0dEdpafJdHXlIOxnKqo0qbByenbMaLrVaNtP/9iP2Pe+5Lvt9HS01t8YezUHtSrgu8vAV0REOZjln0lt60VgV/XZFHyqbG/6mRwLUifxIpypArtN33dXzS4HgnRh4ssvApr89U034CIvJPe2cvSPn/Nwvu68c1DOf47jxYbkjeP/5vblTz9u/+nVb7XnIM6MkTe+MVJmHzcGa1diHs4mE5tibpXnOvE6wA6fQTppOj0jaQAED6pZzGcGoZUXv/Bee/Dea9YFmaS1ZUNMLwC7kiNevGfHCSuoJbTaHiE4a5KEg163GNOjFA/SmdqkAkt530pTweAr9cT3Or0ekVN49YzIMFndlUrC6PHSQng5ag1UrJAUVLODcTUCUgEWDKKG4wZRBMdK6yvF/eTAVTXmk2npURvIF1g/GnakR2lQ1BTAKenwwkM7MSjnPiKGrQZSNnPGZfkUxNw6tJWwT41pxJ596DNfsX/9xo9g/LptQQ+UIswC99ToxHPD30e6FA5DkC9IvtEMQN1HtUawtgk9UDgRjRXJKANMy8AkdghGLzFeR1MWtCfWd1UADA1ikGIC7BCdorcSkw2cmIIJDKTKY47hcJ/EHYpUe70TzwoNtU83iHuNb03BKFJqjJZjknwyAzP2IbLF8hA0Yy6t86V7PF/TOoOXAmbqKKX2AN+TRptx7HhPPG8x7SC/j3S0/Fq4r0HS4kGUwixnUgrcw8lRb1/TDg9vuz4n0vBeQ2fdV43u7T76Mic2mUCvtWPf8U3fYv/kn77MoLa6dCm6OIcA1Rwo0nPOzz9AJ7dxeVBwkb3O70mdDY7jXgRYVZ9PP5tec14PvuzzEe9bcxCQxqxalCrETT+YnvBFi5Ufqwpw8outMySbFvSiY1QZpfR7UqBLf09PbTGyd739Pfamd/43W5CSLlZa+j55gMiIuaIIJhmMR4wA+bBykKTYb2wBQLEfhIE5iAOYL3dKEkm3ZfZND96wB++7xjRmr9m2PqI0TCdgmtDbCXwzEnzQm4foD/9DhEdwbGkyNxiRnt5jXxWbsbX5yEZE/xCo/SGWW8wDU5pvicnUvnhMG4bOoF8v0rRk/oH16Sw9/EwuBjUm1VsXuop0HlzjkE0EkZrjxGuJVWMNi0J9GB2kXRnRuYgwpj3DKKAGSdJG1ERIn2RaEudEAxXkGkRXjhQy2k7woOQTIqcFBaNZE3Qi0MHp2P6P332ffeVwzqkURSTvRJ70GVBtTu/h/3dAZ1+gMwJ1/XIscN/4vWRagk0qzU00gSPCnzHCUyQ/d8DDsFQdz2NnZ8fgdxLHViqSAAVBZIgkw7GanbBOTG4hWz+aNti+Ys1Ol1Edwc4jRKZXwYTFWnhWYg3IE6BPI6g0pR9Gi/2FJADp+lKgqgKt3LYw65C0c0jvNGplAf5lZIv3rmUI3NHIjWylvfA+0YiO4xqihrfWZpOkMEsDjfNCCaNpdw6eY1lCToNS8bQlDUj0ta3d7dApOzw6ZLvCTn/bXvHyn7eHXvg8G0/kyOXAFHtvk83OP5P/HJ9N1z5sY2rLq0Arfz0NKi76bPq9OQaEc7sJSO96LpKDpA5TVcDG764Du/RkUpCo+n0OdvmXpZ/JFydfgDrAqvJG0hteBbh1Hkb++/TnFPCK34OocOe2vfLVb7aPPv4FemVMC8HYet9N1DYIap7CTGt1AXb9nlJgVI0HFdwZmjAIk9Ehm7mhpPKCe67YQ/ffpCrLAP1PDna9tvT6uJk9hcINxBSmwAJAA0myUPRHJBfDNKNgT1YmARBED6SvfIq1N65HtMroBulLTzXi3BlFeK2MYAYjyUZwOAGlwSzuu0c2YYD0YKsPrQBOl/VirRARAlLAIJ+4gkp8b5By2D7g+puY3g1WIq5ByiEAb597h+8G29MbjlF7Q6QoUHZyDZvIIbY8c7ADy5X0U17Tv3/jh+19j98mIYX9bEXNDXP20mkGodUYAtq+7mvt2aoHhqOh9ceU8JW1tkR3gN4jvge9fPMVrkrx8PlK4Mdo0GeycV/42jFO9/olyTbnYGLO2CC+nMGpAqlKkZUcpp5t717hMwyHLJy3GL/Emh4VStRgTvBM5sWldiEMs0ga+qN7B21SRbYUCIhBq0k9P45ZpgNLACNwFaOhFFVCEUX1VxG1quxTRG25AU6NagBamhWqAgbu3URIOsA0j7riZ7yOGt/h0W3W4bnnmmBJiwyEY8ERxe+RNTg6OWE0jhLFS1/y/fZ3/8H32wlkCN0pSq/vIiCrO/88UKl6Xx2Y1AUzKcDk4Ftne/lcrOW3tR/i93XntQlTLsKk4rpQs8vRtAqccmBJQaoOSasuIH0g8sW9zA1JFyseuvR7qhYy92DqwC7eF9cvdYaVNc/P7anHkcJ8s90+HYuCDx0+es+q2ZFx6A2keJBBVR9BEgjjUxJWG4rSMWIFzimM0Gw2ZspzPDqx8+WYUxMevLlrz3/ghl0d9K3XRWSHsT0ttiFAoUH0fA05xc8AAXnrSp/2el4ncHBSy4EiH2lf6ipBdtFMN2kHIroLfAGIkX03F6sy9SoVlYCxqWnQWKuUuQmjy54wjj9RHSxqJPHsxPH4mos248RAyGHaCyxPqrDg+Dp/xm+RWuK5CiAAdjSCTMGWPVwaluq9aIwQvHEiQlUGgQIwtkzjZ5zgCtO4O/bad3/K3vCnX7Q+iDs0vGIhrj0rDn4Bgor8BEpiXeJnkRnUEQGgQf8j6mRTzdxjnlMakWhTQH2Vc+rIohTYAcCQPeXoHgediHKZwvVeugAmnATrdXNMSx9RHoxRs0cMg8EVthwgqotola0XmPQDGbl2jyAc5JJ03+Aa0hRTmS6UgLckwjSCiD95c38ATOFM+XqUTjCfjuTY6vUkIHI9Y4ButFyUxjL2WdiYsCcBMOl3xnsDMKsc3rhGEb0kbhARO5nFifJPkHiCuYqf0Uc3OjvVxBG20EjRJvYO3hNamtPZjGO5vvn5D9s/+bWfM/S4BMM3vY4qYK96vQoA0s9WRUK5/Y09n69Nea+qQarq/ZtArsp+V2FB3XHjuupAuTh+EFTyN+YXdNHJ5idch9CpwcxBNt9M+Q1JLyq9malnUHeT6zyN+H3V30pZnFtrMbU//qP/Zm98+3vIWAQdXdNEnHJOHrIafsm4ajZtMp5wpl3aGIv+G5Iz0JfFzatoYjw65Sy06eTM5rNTa56v7N6rA/uGB6/bte0BBz8C7PqdDsEOTiY0L9VYjpSI2hC0qZtMYQbVmyNGvLaH3joU14PaX9wL9m8LWABwSKsiHYaLxBoIQPRgh2hveh/TNcfvKUrN3r51Ly71ttc2kmtrokkflpZNzozU1HdHiAjHwxt0I1rQZPIV06Qx5w7kGDohTJ8phSqY9F85izX0DVPgQvM3+h7R2/bhz96yf/vIx2zVaBkkljHXm5SchJxR1Gs9pVs6VgB6tVsEuJeRSNQnm7z/BCUvIuLzOC/cZ/weqiZU6kEqHO0cTN+p57LA62AORuTFCMrTmBAJn49tOj9VP6g38MMx2Nm9wfVlw7wTRxhtI93eQ52ppRR8KAlRmq7sAYs9k0Y90VYSgA+Qz21LgGGsnZi2KYU//r3OdKUzEGSmBlKC+lwcX06E6mepYU/TrFrfMhUfoJc7xLmtYZtGcWw5LyECjePBicUxAvThcB4fH9rZKabVu/4sa+NyEhnZw3lF/X65tJPTE+t1e9Zt9+xX//HP2l/4tufbZIxpFJ4Oz/6OZ6rKDla9lr+vzh7m152DTm5fqyKu9Hd33/tyP1SBXA7I6felx6r7d2pz0vOgA5S2HsQipSBU9+/ckFWBWx3wVP0+Bdf8RuQnnYLgpsXJFz3/3iqAu9t7MJsdHdhrXvtW++hnnmAfFjxsOtZOOlFvllJWqMlJCPasoDTHJkTKAlFdFMSRbgTwoUDNYve5mssxeufmTtcefmDf7tnbs51B3wZtNJd3DH10ALKegxiCGw6SBDR43YxqHB5tcLyLTysgcYZpPWj7mzW7bXmPAHXolzlwLKYz9a8h/ZVEMSIh+MRuACHkujqlQDCB0AVvYZXADpVBiz66dQBU5Kyojg+jV90YfJHk45qEUZ/xQaeqB+I+aIBrcZ953aFpSW4l4YnnDFYhIy6yWAj6YRMZoTMdDTjDJIMte+5kYv/qtR+2pw8nnC2IvjfGKdF3iM9nw0dzIxPGL4y71FI0boisV5B/ELmRAaqUKNZsjtmHiOpAUul3bDJBfVd1Vu47//+lLqnWjy0jHnvQSVmtKEyNyG6ByA4TExjZg6U7sO2dfdaKy0hVswhxLAxuxXvZkM7I3OcVutMTe2m9hhTDb8vITHu1JCLRTkjbu6zVktbI0DZJaeFH3Dup4qz1svqXK52pEmxEbznIpeSVuM4U7AIIgy2dX4+BTOR9tMigiFClWquuTdmdiOjw/SSotFqUAzs9PmIEz2ia+qJoDRJjmmzpTptN6Ad3DhwEW/bD3/u37cf+0UvsDES4pBm+ysZeFNXltjN1vOoCmvx7quxtjhXpz1VBSh241gVFm8A5B7qqc6nEmBTs8hNKc9npRt4ENlULWIfO6YOZg+cmoMxIqnlvAAAgAElEQVS9ifg59yI2HTO/1rQWUQI88GduX/vzJ+w3X/U2e+YYuXWk9CKL5DqSbqzhwQFYxkhfQlHelUFwfjFNYO79djESB0YJTa1IY6A2Nz07sMXizK70t+z5D16z+65cse1e14bdtvW662AH0gm0LwF1iDY4Kw7yYE70iFoO7iMAkA+Wp7uiviOihJqVY72YVkMEO9eMrzBMeh5cXB7vAWh2BEgSXAYoiKWIVK7qTKhhhoagZMEihcqIDGvEVKxT3F1nU83knsKkqLH4oSR0+OBVFYLk+RKEyG4EScY4vZw1KNaoMIRVtR68zjE5506E8SnTIOlARaUBkeTl0v7j2x6zD//5gbWbup5YhyDUIN/JHraoR6018AqSwsmJZ7nQAfU6G4BEqSr1/2mmmdYRqVxEmP0+Up2QeVvYuc/lCych9mQ8/yUQA5QFFIvF1ObzEfVQQ+8SEfNguEfSBDMPHMyKNRHY4Tnqdns+HFYghzoi10HWfi3iCIAIEEmjpHRf8fz8/mlUbUT+rpiD3zF6K9Nj64at4Bbxs57ULoAurfnhdQGSJPa0RqVMXJxznqGIcy9S7MEu9og2yEWxX+I+x73Qc4w0cJuTRjDbjlNF4HT65Aj0pRLs8B/qdv2+HR4f06jAWX7hAw/br/36z1mrh7R8GaVG+jkHgljHNMJObV8KiHURbG5vc8CqAqvcDm+y2XWAmWJA+p6qiLAOhC+y8wUm5X12aSSXn/ymCKsKoesuvm6RUqCsiiirjpe/L90oVd+T37RN0R2MTnMxsz/94/fa6//gPTZDUZyq7+tnwgbvptiPYLsB7ETXVz0PwIb5dDAosyl6nCQMG82sMAhQXe+RFTey2eTAdrrn9vybV+x516/a7k7fdno9prYQZVDbEkop2CxMQapdgGmRbnetNSF1WETblxfdwugRtkmoViRlDzVYI7WGTc2oLujrPuoH5BymKs8XbIOgAAnnvwEocL0SJBY0uf4lPXvVbsIDxrqvnVuM1WGU4/VHDgvVgFSFA143dEZoTCgvnhsQGVSVlCFFg7QP8MR7CHQ+SNfHhxcGF8QN1MMG/bb9/rs+a2/54FPWbnq/nBBOgM5ePLRex1QAH5BanH/Z9L0eJZRyVZw1h3RpMgBVT5SiBBjpYFNC6k18G01rxx9GcOwLLNVtsEZRd2Tdj7Jf6K0b2Ww2IVEl1hzGdrh3XZEJiR7K70bNst3BM9SRcHXUAf34UppRtBUGHn9HLS7df2GEisi1TIZICQjHVhFTDhtbRRSl0YEq2jd8vxWyaHfLo+H9KdjpPHTP9ex5PJwMGs7BITW8cuBifJEEy6sAJK471iKtx0FF5c5zz4lQ5jq2yHywQZ1ybEppwjaMp2ObTcZM4fe7fXv5L77MvvU7vpmaq+l5pWse65QCQ7r+OfhvssfhlFwm0toEaulrmyK8/Dn5eoHz6z0Hrlse2eVeQLrQKVDkwBcPwtcDepc94U3Hzj2AeEjzY+egWAd6qSfKjA2Gtf7+W+x9jz1ujZULCQc5wBtF1dQtEIDaOYyLeo5kEJDGGHR7NgUZZT5Vv9m5jJYK3ajxjZVCa5nNTu/YoLWwh67v2P03r9mVvW0KR3PyOKXANIEcoNdh05yuFhsnwC42RdynGKdDhS78vxXILRjY6SN6vHePwlYcB7NkxBlpFJI8qBcoaTJpJbnQMlOQnmJrKLUo7x8GTL1vqGnCw2UkE+NzYtpBMPMYuYCKL1IEPWQSA3wtfcgn05Ex386jDU4xByvTmYbrih36vAgVkYYSszIa4zlFvdm0P/sC6nQft8ZWx1sRFM0wyVY0i/tAVidi5M9aeOA0Np6z4wo52YYMXp8tx+g2wMIBZdBp2xStABSmhh6mItyoT6kVTklaRIIcVZQ0wRP40Mfp6UsMbYUmK2tvSIH392wwvMa+znNMpeDvgTJywjDEF3VPpDjDYDKK9UgsjGydgeI6b3kt0Nstiv3HlDF3tLIJMUaJswjFLC2O65kI7XG6jWVLR9bLF2C3Dgaa8wfx6jhnOgpJy0CVHUhTmymgpLU/ghwj1WigVx0W1y41I0jJTe3g9u2CEBRDjnFMDpT11pN+R323R2eH3L/wAH7gb/0t+6mf+3E7HY8KpyJ3MFJbW/fv9NnMASYH0fUoOvPoL2Gsc1ucOwf/PdFhVUQYv8sxaFPUys8EG/P/L3jlIFd14XXrdZn3bnpPVcibexixCaoiufSmpK83Gyt77ktftv/8qjfZU3fQFuBF/1BZoH2AqglAo00CANTO8XcJNlvW7/dJIEHEB28ZDz0MD8CE6Y1G0+bzhU2mZyxYL8cn1jkf2b1Xunb/zat27equbXe7NoBYL5VSGtZx3U2Mq2NvXaRSO+rdYZO4GwROSCa1fq76nLcJaCOreRi1fjIX2TqAvqyFLSZT20Jdz6XDOCYnIVywTYD2SbPnCmB1NRW67T5YVsUkPweYINQe/bxl+1Dvk4wXwc6PS4q26zAGQYDg4HPw2OgQaS8fuULyBjQ7yTB10TOOaEJOFd9F8dKYSmezBfRJFnY2Wdi/fN1H7EvPTa3NKd9el0O7QYCJ1xbjmcmfp/DWy/0kQglSqIqqFdHEhPk4bqSI8a1QaxmzN1O1PRE1vdDlcmP8Xo9mUgUQROOqZ841SHYxYeNyI0hGW1s23LnOZvJgZ0YbCJ8HBzsKcQdpJdKX/ndKAkn3fRib8u9gUDqD1ucdynHArVFrSbXjKa1T1pGVSJcguDM1U0NdtNP4L/MoM94b5xX3Lq2zyRFS1qRwQJK2hlhv/F1kSHx0UEiIkZziDpwGK8/tzp3bRYqeKU7sdydZIWtBEW6IcTdbdnh6m/13cEIfunLTfuM3fsk6e32Sk1LQTZ2NPBCI13J7l/+cA18VcFTZ6zyKrAOY/J5u+r78e/LApA6k6+x+XEv+bBYKKnVeWh1AVb2/asFyEEwfvPQGpghetTCbFn7TwlZ5E1WAh+9M0xbYjc3V3D76vo/aqx95p81BXvDGZFH81CyNjdWl3JbZZDK22Wxa1AbowbXb7KUB6SPaENLv4nw3d6LORic0Ni0UvSd37OZu2553zxW7cXXXdvtgarWt32lx9lmbTdpb/FujeLx/x4vhaDymAV3B40QjtfefubxX0KZRNAdYYaIANh5TlCAlIFXlE8JFEmhymrlEj2NcjWp9pF37NDXVbVSjE0i6UWbdTEElU6OsFYbYsFh1jF180CuMHAfQknQitqg+I0o2G5TxehEtIXVXNu9zojiiQwyybUG7U4QaTTpimKpUazE53ey33vFJ+9PHbhH4IZJC3RzX/MS1xET41HDguMHAoyHMGoGF8ThPpK4kTYbrjxRmsDc4fmi5kr4nhMFZv/MOu4K841Fm6JByBETMz1tP0xVgNx/RyVFDNyLlrm3v3lAaFg6BgqzCOVOPJiINAYyMmRPuPQqNdofcBhQsS79G3n+WWNVaIdhXcEbYZ5SnxLNqqeXAW9oG90u4z/hAldPZw0bkxj21KWmUF/YlTdfFe+N7CxDxCDatjRatFb5eRXYili8IYe70qaduZc89d8trt5K3wzPbjhYhlASQ1oRoRG9gd45vcWEAguD//uJPv9T+5vf8VTs7PSszLEmrRgr4qYGP53CT7c7tcOrw5+uWBw51dj4Fnyq7W/WddeeYH6vqO+vsfu1152zMujdWXXDuVaSLlC5eFdJe5iLz49chfn6j0kXNz7vq5xT89G8pfGyNT+1tj7zD3vGhT/JjlJ9y1hiNgLPquqi1sYUA0l/JNGNrWK/XZ3/ceDJmc26ACQweN1DIXUErcyJmZn/Qt+XkwK70lnb/tR27cXXP9reH1m23bNBrEvRAQkGtro1z8CkLNFReWwAooPaTrj0NcZGKUmoPHj4M4Xw6ITBj+jYjBYAODLz32FF70icaQMOTc9NcBSW0QEU4kYHjOnl0ptYBRUdBRFGdr6xvcd2LuXJlUzHbFWKKASM4sUeDdEDGJtaQs9ogl6wGe2pQ4n8+nZwiz2G0HVTBqls0VjbstOydH/qSvfJdn7VOq01POpiWINyIlAF8LGn36TMXABdGs6wFaaQLIpLzLZFsIMaM97Gmqw1T1EXxM7RNI9UW966I/sjg9LqWrwkdE6ZZfVLEAgxPTKtAvW5qk+kpm9aVTF5Zt7/PCQcg6RSizgodNX2h3aVOJtK6QURZS+27sU0NDc/TJz8QIhld+l7hrXdyi0fHsV6508nkrEfx4bxxn2GdwHZm+qF0MmMvp7WptA6cOs0BAHHNAV4pYMRnS9B1W8BqhNco/dEuaovRipEMMFamBI7KkmlMgiiUj7x9gXuUPqCzM9tN2+4O7eTs2KaLCZ2NLWvad774W+xXXv7TnEcYafSwsQEGKbinDkB6XbmtzYOJy9j8Knuefi638Xc9HznRIUmJVwFbnU2/DA6lgdPaeqVpzCrwusxCpItXtZB10V1+7KqTTIEr917S46afzRc6XbjcG7gb6PSNoDqMnnvWfvtVj9hnn7zFBzc2DNl8SMGhdtbu0BgjfQnACNYa9ycVEpDCNA3MDBp/sumpOuI3HunI05NjQ7YQ6cnu+ak9/2rXruwN7er+rg17Pet3Ua8TOQWbhmDnNTBsYBS4y5qR6jk8lyTiUK0BYIkAFWLVYsbFnDTWlBDFUhdTG54sSB4Hdbs5GYKgTTMlSm3KaEtQwzpIAWGwUOxB+lZZKaU8lb4to2keHADrwB2ePcGR8mZIMYnhGcRHhz6BK8kOiv7YfuBrypQsJJsIrmKH4t6RqUj2W9OeOTy1//O1H7HjCaI9TQNHOhBAF31i+cZmcJpHcQkjs3iN7FNcq1K1FLR2kkQAXjzXMeMPUnJQxw/VmnjuCqMQbEhfv2idUBSs64VQAcf5zMdOrNFq7ezfQ9V9XFcYfu4Bn5ze7Q7o1EjkGlHpOjMyTxGWWQoNxd1i9IWoDao7YkDWGa48MpSTsE4+wdNXju5Rb2lRR74ryklZv064SobM4lmKiDqNxnPASJ3qQpaNy6C9kDLUOJ0iygXOlmU2BcX3xsru3H5OkSuJZWos50QUn/weaku9Tp8z8CbjMzK30dC/PRjYv/hnv2w3H7rOFqUU1MOIpzYwrqMK3FJAic9+PYAS9zm/Z/FdOQbktrwKR+qit01gnF9Hig+bsIprk7Ix6xD2ohOtWrw6ALws8MWN2ASedaFyfh11CxJGJ31dGx/dNQv7/Cc/Z7/9mrfZ0RgGSioi8QcPHgeetqBzCTFXGBVFLzJOaI7ukMKNNgTNUvM+JEYKZW8O0m8qVjc54HV0cmw7w21rLM/s/t2V3dzbtqtXdmxnKDUVCEOzzw6zs9BgjskGTm9WnUciy0oxyvgE7b24AOTp2JzsDb2RNmJNCRGajEya4gnQjHWLWokATD1j3MROEjGkzoroTYNk+cfFnZlGC6D1/iueuDMbcR2yMUqpgYACe8O0Ko/jk6e90VibXSQXikYTiGO0DFK6Ze2Ijgf6uBYN+zdv+Zh98slDThlgFAN5OAKeopsQrNapl4SEiOByI6R1EuGDjeVcW4gRgCjiM/5igoCDMsC13+3SnLIdoADrWDKclFKRitEkJs1nMmkFIDFl4bU6TMtGhOe9kSD77Ozd42A+L6ay+y3herU7fRJFpFiTtKMkY4liv69FfExd+sibULVh6rdkbqaGMY/qCscoiaB425nFdjEELxsUzoEDTWQMOH2DTexlHTf2Y9gTfG9kF3QOPqswc1zKyEntC1qKMlWcAmTqALCeSdHztq3O53bn9rNy+pAVaUjgQZMQJMSt1yDa3qdNOD464GvIuMD5/Ykfeon93R/9O3Z8euKM6XXFmDiPsJN5hBX3qioASO16Ck65zb0IyKoAsArsqs4tx5Y6DKp6XvLz3wR2XIfQxswfxDxqygEtB626BcqBJr/g1IuqO9k68MoBseriqwCxCuSKzcDWrYZtLSf27kf/xN74zvdTb5BTyd0ws57nSiUwPWogl8ceXigiINTqUFGbkp2pTSjyOvqKSjHf+WpeRCsApeOTQ1LC+9227bTO7MGrfTIyr+xu2/agZ71WkyQGNH1jrla7oyZWFLcZPVH1v5QvC0OiddTvOTGdGptNg8K/JMQifah0m1JkUVMpU4v4fEpSUBoTtT6labU+YlVqKnc59kQYpRQo07reX6d7B9DUWqOBF9McytqfahkwN5DYwrnCIOB1kjIKL5+zwAV2iKqYJvbAhcMKyjQz1u333v1Ze+sHn2J0XLAd6bQoNVjUNp38wrYDnyCRG91o/9C5aI1A9OC4IYAQgU7nij/R+B0/x3glkX00GZ7KNp4qwwSJABSom+CYBJMiotDPbCRfTDmUF/U6fo+dW7+/z//mKyj4qCarvYDz1VDfTqevel2ilhJ7qFRtUYSjRnwxckvg0GdXLhMmCidXdq1/Lu7XeqQYJCcRWFi99CIfZUo9LZ8adkaePP/IPITKT1nLjPdXpTDT1HMaGaXKRymwFWvh9e0U8PE+CjywhNBidH14rHmVkAkDaGKfiq0pshfrzhjdxXaPLTs8uCMVplabTt+LHv4G+7VX/Cy87zWG99oaJBmF9Pe5Pd1k08P+VX0mtdF1AcZFQFMHpilQVoHmRWCY49am8yjYmJvAbtMXpq/lJ1v382UWPQfTKk9hEzjW3aD0ZuXegn6WoVmcHNprf/et9uHPfN4aLdGMo1LPgZfNDpmREyqgTBKRXKUOm80OwQ6GB/8pKIxZaqV2I40Ni0kqzuNBx+ia4+MDGw4H1mvO7cG9ht3YG9r+3o5t97vW73asQx3FFSeYc9oBJx10yNKEPUVMgyZrptNYEPeawxprUgCXEgPS1BbOLdiRTHFCV9EZanE8HB/CypGSxHXwd85qU6NySHU54w0N50kdTPfaB6ey5mPWbBctw0WdDlEoa3BOrS889IgYPfJS9CR6Powh+8+8ZsfewYZZr9OyTz35rP3bRx6zBQUxFclFdB7PH4GSjdCKKCUTJUp7GMHUgZMTIJo8s6p877l63lyJJNaba+CyXwB21vIS4A5mX0Qn5GXyMzo2o1OhBv9j6hD9gjMMFZ5ypA/SpkF02dm5yYGtYGfmxg3fwZQ7IhJGaLpnhV0oqlYSqiaYFZkOPcN8ln3EElLAXMOkBSecrbVo3r+gTBcqIi5qZIlgdFkL9T48J7RwHiPVcdJ5f+W58zlOBKw3AUWoBKXXntcBcTz8LgCRzz4yD75mGtzc5r4/OERTOVLSKidotJUkBckU9ugf+x72Au/HfUbdFKOxuq2+vfwXftK+9TteZOMR7ls64X59T6c2/CIbWzzfmXRaHgFGYJA6AjngXRSN1QU44fCkz2Id4FWdV5X9T8/lLuBOtTHzL09Psu6CqsAu/1z+nou8ADH6yhRKnFddlFb1en6+uWcRNzHOJf252Ti321/6kv0//+URe+bgyBl8ZfQAsgZrdedLG0+kfxlGUg80POSOj/IB9RsNvfqmMhNa1kK0meQCyztsUFMPx93d7tvV7tSet9e23b2B7Q4Htt3vWxcyYaCJI+VBT9LHB0XakgQST9tlI0/Cmw4gjDRYGAX97TqEiFYXGFPi6vKe7oyIgxCOcTz4PrrYMuCMML1mE/PzsEZKcyq6KwDY3yCqvzx1kmsoSswcpZqecQ4tSYLJm4c48pKMSya7fDyQmqHVXsDvYv5Y6TByYBrnNlku7N8/8gn73FdHZLSC3BK0/dh8fCZwGE5JSFO6fOKKNFQ8WzifMqWJWqPxekFawlw6OhLRuhBN2h7FsdEcddKEik95MGa8RfZAbZX7wg33imxN/RH9HXXWOafAc3YdhZ+hDANyDFKYN5wFWabb41px7oPBNoEG2qg0htGP5oAsTVAn1ejEFF2yOX3hep0SGmAq1Nsg1uyBs27T2pzWLAEnd1pykOGzFlEuHRyllMuGb4kaCPhKzcw0lZnauPh3GP7U5uTOdjz/BVnIJ5zTQQUb2cdP+YPPdgI4Fcd3bqnO7fJ3SmMqo8LvYP0O7UJN6/d7zOosZhiZ1aYYNyL47/0r32Uv+4Uft9H0jIxU3ZpSpKAO5HKQ2WR343o3gV36+U2gUmVr83VP91i+1nUgVocDVQCZnx9/ztOYm4AlXZC6EwyvJ1+0FFTyC68C0vh8fhMuQv58ofNFTc8r/r3+d8Pajbl9/H0ftVe+4Z02p5WE8VfEx4cbs6haTaYny6gOxpDbkenEXh/e5opz69S4jPRXAOZ6RFVeo5h2HFOzXNnJ8ZF12lu2N2zZ/dsLu7rXs72dbdsG4JFSr8ZybJ5eG/Pu2poKQEwAxbklxRCqcvgsrdChzFIf0RBLwWFveg7wC+cj1ikitzDucT+VwpSOIrxc0vpXalpmnBUUevYbIUIrNy3lqrzexpopWJiYxhA6n8KXQviEzxmL/P47Ap9qgJRi80iOb1CGUtHjcmndVtte96eftT/40Ne4hgBAzhbUTXKuhtfDfFJ7TNiOOkv6DKdGUobXr9e1OpEmjp61oLN79ZJGEmIBWJv5HFGnc/T5BVtO+MCaKq2s1KgWQtDooM9aMeTBUB+eUfwZoMV7CBZmd9eG23sEv7IWq1Sh2iM0NV7D5wWqsZdk4H09mIFAJCfWZaRiWaKkX5KMPHJN0gAIAWhR+vK0ZklI4b2C/iTPoTTmaVQRdoSOmkeAca6h0hNOVETJZR29TNWHXSjBs3p2XGqb6mxPATzeK4rPINoEE/bk8Dbrd4rixL7UvvExXWguZ7tBU2Lw05FNpmNJjG21rdvp2f72jv2LV/wvtn/Pvs1nXrd1sMuBLrXL6b+rwKnOnqeOQt01VwFfbsdzLNlku6vwJN5fhwUXgW9q63kuVWCXI2vVouF3aforXfR4kC4CqqrFvusEE6Nc5Q1ULXAOaFVeSxXo8fiAq9mZ/dc3vNMe/cAnDfZU7y0FhhnVoa9ufCZacBhST6sg/47IDkYHjeNKU0pENiKm9RsICxDqHqLgw1sEmJ6eHNne7q49uLeymzvwvru2s71tw26XLQhQVAFBBbU7AByiIcyyQ6QQUQ3AhiLRXgOLyCl1QNDvh/PkJHJOPFDqJwAvHjwZGa1FACQhnr8XMUMGWOCiWC1pHHaCgHrNltbrQ/Vdar5IO/KZghQa2J0w7jSQoeuphnOQRGjo8H/en0Z25XRqlNdCShBGJJmtFmnWduvcPvXFA/sPb3vMZmg98FYAoaanCXk/dc8JJ04wCeAk+cSBOp6/eMY01khAjzehTqeeRUeDkPXy/UNCEQbshnxWrE8xwcCVZ6DZuYAIQaiCxJDYEuyQxizSl9Oxt8roXLd3rtpWu7OWgVC6Va0cVE1pd5kajevTmuj/MWqk+o3qb9RPjTXzt+mZLkkc6zZB68EoJyGuFBqT+CzXTRpiYrCuCxWkxJMAjGJfFqLMZYkAoB6pxhQk0+gM56KozeuQ0S/nYJ87z2H3ilS9h6S8/yG+0DBOqxiPT+zkCALPaD2Bs6d6XeEksq4LsQEBINRTcA8xGqjV6ZB9jDIF1uilP/QD9pK///12cnqqx9CzCPHv2J+xN/PnMgeM+FzY1IuAI7UVm+x6Go2na5djymW+r8q2bzpO/lpq47kub3/72z3tn8j0+KdSJK5C3qovrgKW9KGvQ+mqz1V5Aps8jdQjqQOzOsCMfYsU1+lzT9srX/mIPf7VW+qtypTVkdaaTqec/sx+JR+7Ao8XxggMTDygUwzLRKS0Erstvfb1GwEDJuIE14FN2wKPs9GpzRdLu2evbc/bWdiV7bbtbu/aoNfhyJ9et2Wddos9SOi9Q4QnCSlNDSBw4kZzajmo9WqY1vRngROAQqLLYiFy2ztJAecUxoHry7qdwCc2brAvY6NRicUVXNQwHFZTQB6AyV5DSHxhfRmNsUeBLElOJFeFQsbW06JszPVUWvr8cUwNZaoAKk1bEez1aUamjIgQiZj932/+M/vEl04laUUWYZnywjUCeCTpVhruYuNFdJqkkfg+jzQ5dibUYLzGF7W4iGzT9YwU3NxlrHCsiBQjt6cxRhBjxqglBxlGzWVUJMM+J9gtIRNGUpTLuTWbbCRPjU+h3er9df3eNmtJTAF7FKc0NJYfGQeltmP/rDEx6SeUz/fd+13pXT14ao8IUea0VsexTUQ0Kc6kezWemdRIa4RSZAdEuorPhJ1Io8rcdoTNyR25Oic+d/rxXcW98ouWugrq2A0bnZ7Y+PSEMnGkeUGYgTqZ3gsKviUJKhjsusXSCP4+OLjFfldEhNS/7fTs+ffdb6/41Z+3rZ7S3bHXUrBLz6cK7KpseAoocay6YCEFvKr3Fvu/YsDvRSCVA2O+1um9qwLuHNiqgJKRXb4wm1A393SqgCz9fJxkbOK6i6oCgvxGpA9y/lCn35Off9XP+XnEz5hb9sRjn7HfevVb7XgGHb3y0/gO9LbBGKJWB8aiqM4yywAOpB+QjkBEB09cG1v9RpGGKo2opnXLOy2jKEkWoc4iKvXByaENuh17aH9lzxs2rNcf2M5O34Y9gF3bOm1EeZpzB/HikDMim9E0SgTfSdkwSVqUDEmWgKC/qA6z8FwDlGj8C+FfgTabzz1yiTl30Tohu780zM4LiFN9z5uNOeEcLElPoEG8eaE5aTTjAEDO3VPGS4xvByNPAQnrSkKLNoYTG9S/rlqVN65r+gREnjv2Rx/9or3q3U9aC9qPeI9nOdMoIH3uUiPL3yfgG5ubz54r02B4krJ1PskAqT4Akdehg7noyQDWXBn9+zUVzwb9ESdChH4mlG7AnKXKikeXHoEgIl8ifbmEUs+I9bpo2u90hzbYuWEraGH6WvK59SgMoDHo7+hBd4am2snExNVxSsk0XK+ITOtRXJ7uTg2WWkKQ+yyJL6lMGQ11sdnifqqmFTXlOF7U+OSs6XgKrErA1bnESJ7qSQqRIk/XPtKMAXg5QBXOlSAAACAASURBVKS2Mje6kaFlSrLTtuOj2zYZj8re0i31wOo/NZmLjSkpOZQhWu2mHRw8x+cbqVCsP1uY2n37xZ95qX3nX/92G/nonxzoUgBM7XIKTGlQETazClhycEodv8usSRUuVNnzuu9JzzM//xTYqgA4x4ZinerSmFVflh64yktIT6rqwnLPKr8hVReRHjNfmLiougVLX687dmx+Xg+ileXE3vuH77fXP/onNJaxofF69JVNJ5j8PGfKR/OslLDDQ0wtR29ejdpIfHfq0cd1acOxSlboJhabmnOzmjaejW1ydmZX9rr28O7C9nstG253bW9727YhEA0mFyeYA9iwkdTE3EA9COlNpq9U71EfEEI4sTnDvqTphzW2oEdGOKegnoMRSQkyJ34gCsqflyZkXQqv2+svbjQV7UmHkSDHiMGb60m3d6IOiCGZwv7ac5WkufhdrOEJPGnIm1uc+s0M4vnCDo5n9u/e/Jg9e7YwkJBYd3LjHwSj1ICF8YjflbWhpFdLN69oD0A9V1MoVKfDtUVkF3P76EBw4CeauyUIHtdVRBWeFsN3BkM2HBFKpHECh/e1eT34fDmxOerIGOeDKMfVWYbDa9bpbRMISbRh5A2wU5tHrzM0RHYLMjd9FA6dhqXwqdDjVD3W1UY94i/TqTkQrBtTPpDe16l11/UIMFPHQUQt8on5jKR7F+8jLd81Mot6qWGWn46Xg1Catszrd/Hcxugigm6wiT2VHO/hHkiG18b94LlHVobqS3KKj09uMwNU1OkwacSPLzkxXJ/2Ld5PG9NpslaPNLH2KybaQ0OzZX/tL/8l+/lf/Ic2nolNm4JbHmGmr9WBzCYbn9v61E5usuOb7GwVZuT36jI2Pj/vqu+sOscisktvYvqF6w+sXrnMCVYhbt0iVX1fHcilx4ibmF5sfuH5a+m5r7/mgvvjI3vja99u7/3k51T38lQfDAfqQTBMkyk8aB9q6YMdsX4w+tG8DW89Bp8GK41ggSxlloYQoMZ/7tV6xQvHw3GU+z+3B/Y79sDOnMytve1d2x72ikZzfD/mYQE22JB9riZvDW0tC/D8mTdSYId6Uihl5PUM4iJH6qh3DuBBp4DTCMp2CWhR0nn3pmAozmCTao1lJNQGsFLE4uCm74WRCu9cGpk4tmjgPlyWgsCK9kizJwgqDUSwAeC66vwKgs+k5mNKnUDldLay33zbx+3xpzG+SCojRRTjjdz81hAEdgDnXfGojIxHT4kGqw5KMioreouHtxpENFdONReZRPqgukLcW8wxDNJGPNtFhOOGNXo3Y2QU+xadqVoMnoUiCliYGOnDOYRKR8KY7uxcKyJ2Nco789ejNsiHUVXFBQWidw/ns5xDLUjROs6TERPIRwSCMppKjWsYdLcWumvMQ0uRhQDHVFdZ/y33Oxyh0AUtSSp4foL8ohpbCYJcFx9TFeAZNiV33OJesg7r94F/U25OhKhUXSWcjRSMA+TWQNqjXDm90mw9OrpFJnbU5GKsj8A0HE85fKEDi7rd6ekJ1ZiYiXGww7Oyu71n//yf/rxdv/+6LWZzPXMZ0Sy9pniecK/KCDhdt/UWqCqgqbPDdcFMig+bPhvfleJLbs/r8CJ9Xwp8cZ1pGjo9z7WaXdXJVSKkL3B6oMt4D3ULtAmZN11w7n3kC10FgnVgSJWE5rkdf+0p+63/8oh96dZBof9Ij8uHh0LhBCK90XdHA+yDGMmMBDhhbh3Azms59F1dPJnGM+VZu2FfP3eBEzNzXuNAX9Pp8aENe2174Y2m3ew3bTjoE+xAWkHPX4c9d2Jpoh0BOALDCm+cTE1ECUxZKq2pDeD5fzLJ1cQsX9vrh94biPfR4LAO5v1BzWgWV+/buYFAAbAFwMbxRb4p7hXTc5qdJv3AkhfCRnSPsAHUoakYhibWTZwJMD5btsJHkBpjL5MazFWnQ/S0ICv2zunEXvPuz9unvnBCJ4BtBh4xprWndBMRcEILMxbEXRLJPWkNEVwxsiV6ieSDSfPUCXVwVKQi48r6Lpv+RVdnY3bi/PC+eKSwtmoktgCoSoAoeyJB9oEiysKW8zObzJSuxJ9Ou09yCu4763TST6E6ByJ/PK+9wT4dgxjFJOfMMQoM12SuG68p+a8AaE8n5ntyfc+LjUlsoXMjhZvSQDvDMkYqxbomURNSf6GLWho6SfnFuaR1uvh91C95XxOgi9d1b9aFqMs9cDd5JTWoctyUmRGQqSH86PBZ2Qlvs1G6shyiTEcUHiLV0THeC4LQQ0oPYsq5msvVkwfCC2q0P/kP/p5930u+207PzgrHMiLHHPhSQMnBJQW2Tba7yjZf5rP596XHSQEq/3d6H+vOK33G6gA67Ona8SONGSeTLlgd+OUXWz4U5Ss5SF0mqqs78RzxNy12FcClF56nEsvXUBRf2BMfe8x+8/ffbmdgJXoahZEMemkWC3pqIIzkNy8iO24azINbrTjxGn/CAOPfKvrLEJUbxmUmPKaR1xpgIz3K5tY5Jx+PJmO7Z79vz99d2f62piDs7gw52JUsULQ9dLBBPLXCbJ4MLVsaqIGo1BMnd5PH0WBaTLPmtLrCafWuicnoBBowy4pUTMlAkxHxFgeAnUsI8nmip14yyASqchJCWUaz1AAgmCjukVtEuw7YEMdlG4j30ZGVSZBT/Y4EGxoXOCfSyvzEF56zt33wy/bU7bFULBhdSWkk1pjG2y86cC1AP/U847mjQYuFcmZmi5ERoctlwUpNyGLDMcWm4aw458VCYBcGsEhX+mQHgj+vV+0vfH44+NWZsryXUlrBcFaopcxmZ6zXaf3PrT/Yt053kDBrFYGzDrpYWn+wa+3ewECQkTpLWZdkct0H+OqZ1XOTRkt59HBRNBGBiOrcpXarbEhZzyMQ8rnxyRe80vUBrbGHgmQVezkFsEhbpnaNNfFUIcZBLpRqdI6lYlB8Txrxhc0rU9tyFPGHGQ07Z4M4226492IWn9i3cc+l8tNUP2ejwcGtWJcDV1JhpIkpJ8ykbNm3f9OL7OX/7Kdt7s7gWsamph3hsra9zv7mv687XryvCqRye3kRiFZ9Z3oPN32+FryDjRkHz72DOGh+gKrwM73YeBji73SBqthOF11cPMi58ak6v/A8040Xn0//Tv/N6G01sfc8+l5707s+wEgB2zv62HDOyL/DsMBLjgiNn/OUFx5yAB1SnakUVFpzSRu4y+8vG9a1zmrgLhyEhlmHzLNzsjPNFvYXrnfs5u6WdVsNamaCnQkFDLQ8QGaMMVMxW0s1HoAIlRsIwDJ6TNV6tEmljULOSizKLWfnRfEdFGr8wTXD69wKlPFcXBBTsLl5nxlhejTiRl5GoQQDRCSNJsYH4fvnku5yWnyQLJRO1rkCqND3yOnWCl/5frBSQfSZLGb21O2R/cnHn7EPf/7AVgaFl/VG6rsiu2RUDh2DpM9MrQcy8lFriTWjU8Hr0Rw0GGje71Cf8QdbyiKKbDB+CW0XjUZbQM1+wqQ2FZFNwYT10UYO6Ei3BUjyexipQpx7SrDDpApFUJpdB2PKNfNIE1G3gGxpO9t4vawLFoBBTctQjUn67PxZSfdYajvWnBx/AetTBZCFxFciiYbjYo2lOAIyE6ZeqOlc61xGyQG+IqaU8xuLOp6Tq3Aaa7U2RFcOQvg+PafrKkOxDrrnTvDy1p20zhjrwHq+1yCxxeCgHB0fqJbHvVy2HJRAFwpHeoawF0FGwbNwcICyhcQa8Hwj6mu3uhSD/99e8Ut2z0P32mwm9mlua8tIOWHXJfYkD2guiqBS25vb6fg5Pcam4KQKsNLn46LvqgLaKuBL31c4PwC7NOrKw8qqiGzT4lwUGaaLlXpgl0X6uveloJd/R7746THKRTGzs1N77e+91T702S9ow7H2Bapw06aYR4eJzzA0iSFj5NNUnp81LSeuhBpHAF08kOoZdnahj9zRFIXyoRXouNfuDb5I2aGRHSB1dHJk9+w07QVXzIadpnV6XdsZ9FjH63bb1mMrgsbLqAaxxXQmWHzU7oMoMckIXhvhd+j8kWaTYfAkmhfTWCPytGO6WbWZfehlpEZZPylJK3yAETUizUfADfBQpEAiBzxiX3NuUW9B4Os+mycUUhR1SR4K6vKtrkbSPPn0HXvsyTv2+FOH9uStmZ1NzXYGAza2Yy4d7512k5wVv7YgeuDZLVTsQ/OxSKHJ2Oq5CIASqy4YlmHQQ1k/dbbiGaRDBHFm9hZKSUNRc9xv1SyDBRkpxRQMi8ka+mKxPSEPNhuz9UCKK3BIOjbY3udaSRVFaWum3LxVYjDYK3opeY7RiuJ1UdbpPEMRhj03eHV7ntfv6x3Pf/Qf6grdoaISjBOavCwQ/XjqqRRYpiQM/U6gLZJYySQOENX9KIkcMZSV99mdm7hn8bv82uJ70+9ODWlce5n+h8Zok+t9fHy49v3qwVSEFy0KEjOXM6M6ntSXENlx6TCD0IWj8TdS3j/7Yz9q3/cj32Mnp2frdcekFSK10XmAUGXvc5CpsvFVAJKvV25b82cjtXNVoFhl33NMqgPTdL+lnyls70Vgt+nBzr+0bhGrvIEqT6DKS8h/V7WY+QKlwJd/T9zU9D3yqswOv/IV+0+verN97fBEYs1kV2qo5myumkcxCdp7SRjVYVo5mpn5PijblxqHqYHwGj0viXqNRe2z7LELz7hcMwESa4ZsU9MGn80mdu/Oyp6/37BeB0DXsd6gZ8Nel6DRofSeWJPov0Nda6uDYa/O/ixqW4p4oKOJ9/IhcbmwsFMyGN67h9RnUdgXcOM6WqHgXlDBE+FoEE2cxcdIj2DqwthBdfcLZqP6+cK2Co1IpO1cxcbBG4LIAEzQT77y3NieePrYPv3UgX3+qVM7nUbv3tKZqC2bz3ysjhJxxJVIb6WbPK6LoO81PdYpi8bjKCnK0IaB4nPvEy/w72hjEKmijDgKlRonQlBmy+XCoozL5yKr66Z13oiw9QwBvNXasJpBgxUyYSCnyFHpd3et00cKM9baAdXQ5H5uvd6QA3nJWfF1Yf8l7hbT2gLhSGnnBrDO6S0Mja93tJE4k0cpWY/SlOLD86AatUDAeymd7JEa2QI0XcBaz1FkRiLbG6xR1VLlShnbTeiohIZnAqL4jnDi8u+ruu7UphVSegRqyZfNJlM2h6MuHfuc99pETIEDzb3D1iCxNPF7ju3qdOzo6LAcbeQtTexvtaZ914v/kv3jl/8jm4Bxm6gQxdqkgJKeZwo8OQCmNrQKoKrsaH7s3A5XBUrp/avDharzrwLBqs9XgW9hr9Km8vwm14HPRRdRBXoXbZTw3uoW+rIXVgd8OStrDfTAtGyc22c/8nH7nTf+vzaGgYLkTwd58nM1kPuU8pIZFzUURXWh0AGvnv1bTvhIz4egEjqDvrn4uo+RyR/W8CoDgMR4lMjslAZ8Yt9wo2H3Dras2+lYt9exQa9rvW7P+i1Faoh8ENHBonHWnUc0ZI25h0uGpE8uYOTJwa0+wcCnhGOjwcCT9k3QFUNTBfmGAYDwhz9zM6tXkFEKohcaFk1XUKoTtS18jwge8XzwWjl6B1TyUCLRe8jOtIXdORnbl585s49/8bZ98skjOxlDlxG9Yj3Vr5xtOej3bY4oChMQoPmIdKkDEO8jJc3M5vMFm3dhFNnXRC3MMpJlFBJD8wq1GGeYeqovAJQgVIx5ivQg6jRqY8F3lc6CyBLhEMkYKsZbI4UQ/NxdSNCOwsfUw1zYfIreOog/I7WlVPj29hWyMSXsjHqm+ka11lu2u3tFdUP+7BEvvyccAq9N+/2uM5zpc5tGYHy2/XzDJkStk08L8+Q+f5D/VK0XmYi0dzX2UKQT8XMAeozeWW9411ihsm3Ba8biILuOqOaP4JjR/xo2If5OwS/el76HThtSrdxHYhszG9RqcRLKeHxatCTFGvEa8T5nSEPmgWIP7oRSarDXs+PjI5uCkUkdTd9jcGI7fbu2s2//+z//Jdu+sUP5sBidlT5XuR2tC0TS910EeHHt+WcuA47599eBVxpApYCc/r4OCwon6y4CoD/zaVN5nad2GaDJEbtucS97rPR96XnFQ54vRBWirwGav2Et0gpWGSK7+dTe9fZ32x+876M+e0oKITBOYLqFt87rjP9SvUnUwQB0iP68NpKfa6TNCqciGqtZj4qp3WXvEb4rvEZGGlG38jrZbLmwdgP1u6bd3NF7h/0ejT4GvDLP34EBEehoQvI5ZcVgUFgr8/QR62pMYTk7M8SZwd4EcHpqFYCZXleQdyAErLqaNi/aADivbolUY5e+Nfq8woslmYR1Idcr1M2SoSYxCIxHeMWKfg5HU3vmYGIf+fwz9tiX79jx2blNZhjKqsbzXm/AFCyp9ZBeaqMGeG7TOQC2BBS8FlEbn4WV2Tc99KA9/LwbnGDx+JNP2Vdv3VYdFk4CIg0IDlP9Q43+OmfNDMTvCKJJtBjPZuk86t7gWYo/fE+ou2TTriPiw3vTem9CCnWjrdrwcg4tzAlHyiiKQ92rrRQmJnsTdPhthbhBr7tt/eG2zdH6wJSwxLZLgybQxvQC/6VGAvkFrAF2EommBmfNKfZoThMYnBTlbGO8pEZ5lQ50DE0HiCHABC+vKZf2QISf+BMgGCngmCSS2gZlCbwejrpvkomIc0+dzDTNmQYDJe/A2x5c8gvHwL0enZ3abDbycy7JWWDTFn13LGM0KGQeqXmQqPq9no3HZ3ZyelywqHFcKqq0u9ZuNO2f/OJP2V/8a99qo9FkzXnK78tarTLYQck9rAOR1L6m65va+bX7m3IMsuNX2fKqwKoKbC+K6PB6SRJaFw+46/zSyC71WvKHtuq1HODSi8pRtgr9674vB678pOsWr+rGhWFOvysWkMaOUwbObX54aK/63bfZY1/+KtNf7N9qmM3QU+cglhqq4qGKtBxFiEVOIIEgoWen68Rz9LpEvKdUjtCNKzdYOfVbzorGxShiQmqzQU++11zYi66Z7fe3GN2hdoca3WAwsG4PkZhYb9GDR1kzJ0QokvOJAm60cG0RtRGgXTmEFHsnZEjcWdPYeXxvpiU4sFk8ajIyXGy18miQkaOnx4IhyijLZbpQw0CUNZrO7ak7U/vYE8/Y4189s4OTiU3nOHdWHcmMRcQNYk672bbZYk52poZjtiSE7DctBbhoIIau6Xd+27fY3/+7P2DXrt1rnXbP3vf+d9kfvvtP7EvP3LZ2tytN0QZ6HQGsuB8x+V3PB6W0fP6dIiiBCwELV36O6HrL5iSReATl55QCx9pGjxony1hqHYk/jBr9B0qd4bjUYIXw85SSYgCtTmdIFmbxuYJNKYDf2bnC6BuZiEIVJlEgCcUf1uxwLVQBigjJozI3cCm4C5RCYUXfHq8XpJ+1nkmfmMFgR5qn+h7Vt/TMKBOgBRcIp72AGuYrF1SZl9CxVYTn+FZwnVlOSOriIpDoMzx2KtmWkFtSpzvOUYBaWiQ4mHj+jo/uqInfBRRCzSXSmHw2XNJP8wi1pgS7To8N/oeHmm0XQI9SAwgscGB++Hv/tv34y37IzmrALta9yu7mQJb/XAcw6fvSoKHuO+Je5ViQ2tHc1qd2uuq1qt9dhA/FWuRszHihCojy16oiwUDaqs/XIXe+WCnq5w9YerH5+/KFWgO1gvBRGg7eMKgd2MqeeeJL9puv+a9252zkYLdFQgojtaKBfN23xsMaKTgKEXuqMzzMOJ+7NkmlF1TKHsU1htcZ6U+NcSm9l1CzXJyf23ZzaS+6bjboAvDQktC1Xq9r/R5SsTIkXfbswLMuJxHEPV2rL9EYuDfqw2blDUPD0pltrm7PaNFTb6TKx7Uh5Ql2JMDb61+Sn/KUHAAXzDPUFf3gp9OFnUyW9rU7x/aZLx/Zl29P7c7p1KbTuetaqr4YhgJeckyEB5AgUoWmYLfXoxEPgCvlzsoUI4/TNPuZn/gR++Effal9wzd/q23vdOxNr3m1vfa//I59+FNPWANeNKXRREqJ+8n0ltejqHN4bjabazArn38YTSeO9DptRZx+7+Lexn2MKC6MR2oYKEFGYYOyt00b29sn4BL8f6y9+b9nWVUluN88xJCRA8msDKKAihaWglZbJbbdit02Sg1SiANIl6gtUF31z/QvVXZZFg40pSSQyVBOQDkADqAo2EyZkEkOEZGRMb359Wettdc5+5643/ci/fTTJN77Dveee4a99rD23vto0LoXe6jDig4bmce2vXkH8wR5vWMRjpQ0DjfbRpzdvoMA3oWW2Jn+sYXI90kQqi7JW5OZ617371UIsctF0m4UnIOXQXcjiYoAmPmbmYvmORKYyOqXSxkdIlTtRfqAQAr5g/yT3RydzyrglGe2u9oNbPgc7s3vpyvX9/BcNPlUruF1QIyuptUIcpfi2vUrzQPi5xAruXcfkZs0u5XDzZ0dT7bWtuJo+TguXXpCqT9ZkMF7Harly7/hhfGOf/vzcQCPUJ5FA3aV0yf9XmVpO7dDR/o6B1V+V9lbrzOHCeOeH+87XquuzfjZurfG+9ZnncOQVkFl/GAFoJOQc9HN6/c9AYvArk70+PtpE1MBbe6z4/vjgmGcq3EQf/7xT8Zv3/8xJgbDzQfhsJcCU5qkYxudeEF/emqaIK74P96jCLfu8tAIOR9Fm+wHs7g78mF8qHBUJYC66wUWpxLIl2N3/yC21g7jm+8+jru3l0laWd9aZ51OkFLwuXW4Qdg8UnE52ofsyaqq/ATu1OQP9/ZVpij741EoJVGGAj0ZqJCBLFAM1hgrmKRFg0OaNTnJ5GQfOuXQ4eGhGOwcLcfVm4fx+JWb8bXHb8RXvv5UXL55GNdu7sfhvqzG42MQLuAilYUDIcdedyk4UDwXD2EXIbooYM4QZ61WRgMXKCSsU7pPi+vfvPUn459836tjbesoHv7aw/HZv/xc/MWf/VV88tN/H8fr2+pbSJeaBKLdymYA5oJKIcpYl1yaAHsQnJZjdxfuS9eY1PxYdHu/G8RpGWbKBrcR0z/SOkpPL4ErhTtYmAY7VNUgQK6sMr/ukPHWxvNs9S3PnUXFFHVAoHMzSR6OsQoAc8+3kQooOO/8rVTkaR3u9U5lILfzTD1oKV3xsGQA4mAI5zXZ0mZVCgosM8eKkxmsNIjusrQCSCvS3TlgBRIZncah8ThOWWWL5VNVKClksx5oVzrwrSwwTlcsyF65KCZdOSWC50n3vnrtSnMvWuZw72RRALkyXSdzuRVYwH2RK7u2uR6XLj4Rx4c6a7T6sm8k1veuzQvx79/51rjrG+6O/V2lifjH+340Ivz3KJv//5D9c+AyKvmnyfZqOVaZOMr1ijlVntfPzYFuq6By0gPXi3tAXesqcZ6SMD2arvXvk35fNPhFDziOp2uqHVgWAZ60wuVY3rke9/3uh+KP/urzsbEOQFhhHpRcTy4L1q26yWYqtRXtvjQw8piUqgxVsAk8kiSSgtTvOxBfn01CBEIzKda0VLPsV/Z9OziOuGPrOL7h/EHcdWaN1VY2kGi+prQFNISEdUdLK+nOAuVeRd11K9lOhukIDr5rvHp2CSjnAbEANmJnrbL9EotF41AiAX/38Chu7BzEtZs7cfnaQTz61E5cvrobF6/txuWrB3FjV90OSJJx4j2AHYn5B2pAarKAiSUsPI1E29YqJ0jZxpiY54h1Sy11EqPLjuNw/e0d7MaP/PD3xKte8RK6Ix/8ytfika9djAcfeSz+5guPxpmzd8ba2kbGj1LEt0ohEryMa9FtDVKN4puwMuGKXVtfid0dJHiLgNOUvkylUNqd3Z7Z6cL5X66flkqRRK7II+x2wJqb+7F/iO4bu3GAf2ldgli1GRtb57ODAdWkxkCFQnJm+zzJQUAtrCVaUTGVA48I4Gg1NyH8kbOnRPNqaR0fTUt99b2dHQ2KlcXznu7+xlhhugpaZUn5QTiBFnRp/suGVbk/lThusHPHjrTI0mtjhmwVlFVOUUkrTaF9jidrUzwnllOwgF0Kj25WdqcVU1VFF7pHA4CEHpbXrj/VlK0R7DA+s7jZBYHkKJ3rNXZFWInVrfV46vLlONzTnoKVzpRSVklai+XDlXjrG/5FfPcPfXfcuHbDjodJDLLK9Pr7ItlssJgDikUGyyIDZgTaCoanAdk4vtNAcsSGRcbZxLK7HcCrAc+TJqeibL35IqCbu/fcBNd7jog/B3Tjxh8nGofo+qOPxX9+13vjS09cYfcAjJGFnrMSioWavyt2VC81QouOuU5ZR7AE7P2dcQPVQ1iUMiVgZ+L2xDIhQxIHotPIZUEK8lp6AHz6h3tx7/mVeNa5lTi/uRLntpG7A9cmqqcvB+TX+oa6JGDMGktPh1Dj1MxRglWYvePIksvKKALJpTg4Xon9owiQZfb3D+Pm/lE8tYMct8N46vp+3Nw/juu7B/HUtb3YOwTzEaQHdwxXyocikQLcI7gjwTKki055jWab8UlTcIKAATeoxq9kb9QVhKCx21RKR+bxNUGpeCCrjezuxNlzK/Gq73xx3Hn2DGsSPvzIxfi7L3099pa248z2OTbQVN1LF/uFRi6rp1r8tswsvOFK3me8Vxa07Su16+lteupBrWkHdmG23LBYjsPjffZ7U/NWJXyjlQ+IKQA7lbCL2Nw6E2trW+m2lBzkWJGOsH2WnbE1N3L7qSxbxlFd5iwtOltFoxLK+p5wj2YkGc5lnAOwX60k6YxkqglmgeW/tIHUUgppJWg/JTazzy9ZxGSRam2pGNrVuIBpxz2chCH1RRRjs53TQVj4bPllK6XVnV9lBcEumayUVSXR3c4Py4UdVDoCE7O0gbJ8E+PU7trs/pH1VGEzIyyA6yBefO3q1di5eZOWHZU9FGCn4rqOuhLxP776e+MNP/e6uL4jksr4THOW3AhC49+jfJwDxtGKG2X3Ilk+glaVgXV5no61NmLQid9dlGc3Wei0kUd0HsFm/HsRQo8T/j+negAAIABJREFUetLkzN1jbrLrQ1ZLrgIghWnttcSA8GF88dOfi19/z3+Lm8dHBDuAHAr02qpbNF6DuPPvTOawDejFHEkylQHWFpwPas3V5YQEYgJdO756zUXn6i0fi9YOkIKGTOtnFc0f0ZftOLboTjuOsxvLcX5zlc+Idjd4b31ZpbuorcZS7LMppzmacqMdHi3Hzt5R3Ng/ZKcHgNrePlyKR3EDVtuuCvvuHR7TGobRoF5rAtR0LNHykjtWykFddwMTmI1K/HJJL7nlHE7BnC+vrTHuhPlis1l02Wbjy8xzzNiZrZFG5U+3E60wNtXdj5293VhbOY7zZ1XT9KlraF57NrbOnmOx6ypALKRIPEih61QUE1IgyNkpPVv7jNb5xN+USlGzLMzOTcvP+9VClpYdySI6FUwmR9WUfSST77UOEZvbZ1k31GQZfjZJSNvoVg7/Znag6MpYb+Fja0o9D6e9/uhSpUmoJrqsenNwGHffcWdcuAM1NvfjwUce5j6BG1xrrJAn0iAUZzWbFcqTrBqxERWTYzZZugZt1Y+KrMFpeqZVAFx7uf94raqibsJIBTmyQkslG59Nph0k8DaSDRVMxQLBpDawKu3gGmOozdwqIQvHE920VUVi5eGBVSeC13JsbmzEjZs3mcLgPcjCFXDhgxG8vBov/4YXxa+84+ficBVu7U6y8bny3hv38O3IaX9mTobPyeTRoBktvkUgdBKGjBZaNX7qsy26dj8/6c5+4IEHWEGlPtxohcwB32lAd9r744N4gUa3n69TH3S89hzQ1e/Vg9I+my6klaP9+IMP/mE88PG/ZCUSuDB3dnZETEHMrrghfZ2qLeI1gyJel0urCwnPnTZcU/CboPdG1LgsWOwiks2jayaxI0sjjWNRtXV1SMB9nMDc6nHQDYT6h9J2WVGFbErFbNjzLfvoOWhuIQlcIgzDyqGZcBxLBMWMJ5B1CH7kEUsb4UDSQgV4EoxEBlfZKudIdcowXzsA+LikleaQgiVVAMYLEdxH3Uvk+tESgNW3QksFn72xe70Vj8b3FUOrBYITJZhUjIoqB3GcigSF2dIy85gQ78Q9yJJLqwzWhtiBiDcihqg4CYsMlNwtCazj2GPTXiWek6ySVWpcpspz67PHeOAt3bG5e6iMcG4bEzHdvsdQPNDpAPsV7l61Htrc2GYFm15qDVah6mCisTBSafwjJaMDXfY9aq5tU/UNnCZg0F7NwtYve9E3xff941fGXfc+L86cOx+f/swn4n0PfDBuHuwx/5OFurEf0JWbsVZ07k4lKC02WHosWu6mwcQ9nYlblNQcfJUVlg90OSa5KiJj6iZXmeJSypfpUq4kVEuR9RCEZJXODVPuGaO2VSvFUN4HpR0gZQAKEdgA2Gc845nj55J38uDkOScrUyQdk3a2ts40RqbOq0xL7kOwjdfW4q7tO+PfvePn487nXmC+HRXBWuYu58kypsr5ORl/msx+OgBYr19l/UmvGwNOGscIbHM4Mvd93heW3fjgiy5QUb5O3O1O0u18btEi1NfnkHzU/PyZ+u/ke8nk2n/qSvyX37wvPvfgo8xRg2AC2NFFdNDjPv5u1ZIMbC5DRQE7dOn1uLThC8WZwfReFsybFJ93myBGaeguUwqaGXK1iwCvm4m5boGiKiRqR4Pv429YG7SCRPlS7UxaB0hKPop9VOovbDWQXjBeRiYY00PqwkYH8nR3Mf8umYm2HpxH5PlpJIDsCl4VESkDEcewTEiUyFJebpRK8Mh5I7DJzWNmHv6GSxOuI86Xm81mKSqTF1zkV24xuFEFWAqRZZrESjbXdBWPLATO+wG4ULzZidx2/UJJKE1dkTAPi1cJzYqV1T1A8HYj10Ls4P5K4lLNsxMRQ2DnM0erGAQjuGIJdLuMu2H9YT2vrYqkY+8px4Ek8/N3x9EhKvz0FBetrdo48Yxll3kNpzN/rbRp7fBsB1Rk7r7jjvjJn/jx+I5//D/E8174knj2Nz4nfu8D74l3/dr/HZ/49N/ExtaZWF2GMpKd4xl3Wg+GvcbuA3TJuzNCzl+CnS14n7F5wQ2VSnFtdQumb74xSQG6lG15DqeKtT4nN6tAbRS+LFfnai3Ug0iL5Xec/I1rwrKjEtFcwbqmwcjPbQsXCyAsUyk/eSq26RV57Imvq01X0oJY+g9xu/UNxm1/4WffGK/8vu+MGzduzroyK0DdjlFzkoyuuDBixJzcvl0gOg3cRqypsni6L/uVqqz395dGy84LfBLyj8CzSGM46RrjRJw0kXUy6jXngOVWQdqbOY4TA3LUw5//Yvzqb70/dg6QdI3EX1SOB8iBmKLyYBXkLWix+XB/UtwT4Eaw8zN5zAY8kipIUe8EhXqwfCgMuEpoxsG14OwtTep64T5mTLI3FwQWrKrmBtTBnPSuIxEEBx2V86EVuzFr3ovWJqwpFH5eT9CdVvRv7MIsq1Xnq65HVTwkxFWBgqAMy66Bj1xEiAOxGgvp3erNZs0YAh9WCjo97LGZLtraaMxeM8eqRtehpFizGSkUNedyI5mkQ9AecrJgIdESZT5bKgxplUHrBgC0clTFHZweup6H15idUJASfGAtA3x68f9OarGl6mT8o2PmER4e3BTgIV9uKSQkszMFcwLVtj3WNs/yPbhuO1sxuxoUkhUtybSIucqtyLKr9uOxFUtDvdiXvvhF8Zaf+an4ntf8UKycXYn9g5vxyT/8WPzeAx+JP/jvn4xYWmf8UNX9Zc2oPmYvziznJewwxbKYN+emyK1xbHenjpZC22OlGbHcynIPcq2SSdplSbe2rIw4NqzjPCWz+JzJhYstc6yqQUyIl9LKCj9HR3HtGsgpSvfQWTArtMfVxOpV/mtLP0geAN6jt2J1JS5deqz1m6SFlxVVAHY44z/y/d8fP/mm18U1dEQvRJkRqKtiMYLL7Rguc8A1Gh23c53x3qfhzNxY5+47vjYHiLNgd9INRmCbQ2VPbBVuiybitIedE5wj+M39Xe9dJ6Jp2QgCHx/GH//+H8d7/+ATsbG9yRiISoPJVYefgyNUmOharjc1BXTWyoRwlTtoytj09+ozOhfNxYg9VzUG4ddazBBuxrTw5KKZat1+JgsQaZs6sAC6fJTJUjVFIWMR3sx17TT3OJBwm4iVCDdRBTBbD/4em81mPM4HzvdSukNx8dKKOyC9GkIVcZ4mVJiPpLJjLrYN140VDBx6CG/G6XZusoec6YXNmisxMY8P/1bLCgIEQAHr0EWZrWwA4OmeTTo8VlefxXdUb9Pz5sIAtGadPuDyX3QvygK2YuQ5rPNNZQnuUXZI6CkDrTA4Wxmp8Sy0eibVM163y8oxmKcNtIjJah6k90OpOFqKrfMXBHJZT5HWeKmY4jWiiy4tTFmhY5FqKShYd4DdC5//rHjzT/+LeM7z743r168xEfqRhx+Pv/27L8ef/vnnUUwr1le3qSzRe0GwUxpLjaHh2VcLSYXAM3SO8BjnwI7rCmu9VR3CPPX9VPes3MU8LW39qCimm1L+DFiGWcSB70nxco/FDnYi2+jsoW3TIauf6Cc7YmR+nmWZ95c6guAzPfdO45e3Yn1jjW2CjpM567QXgSF6OSLf7sXx9ne+OQ5Xer5d3Vv2qlg21RBMla2jfB7BwrKsCpG6fnVN5oDR53oOlKrsmZPli65X13TEibnvLAS7025QJ7ROzEngVSfs6U70RMAW8KnXHMdhS8vP0gGQqVlxdONa/PZv3x9//aVHYmtrgwzMvb1d1lJECxl9T73pvFjtuTOfCO8RlNwqpFRUn6BL/qF4dK+JKK+iq0Z0zU/XFWMOsSwLySq0K8iN8857ZF6QNVVpkD2HigDLJqjpGKX3p1eE5/MvofHrBhtSwmqp+TwdmGwZZfWXdCHKwlG/tRY/Ejewu2QZR9TnWM0f8xFyu/pgutOzEFz3glWH33d3bzL21gA1qftWPuhOZLdz1fuvh11WYiYdJyfUwtLz3PZXkl4kFAWAnP/U2zGvdl+2uS/7VGoDGIudmOPk836WlLOI+Zq48/BdMwEzWV1pGTtMKkflGMwBhOT62jatebrIkJtIC3iLBaEZP00HcAU6PyOfx50EksCiMwP3MEC4mJxoZYRScksRP/yDr4xve+kLYn1pLZ669lR85eEn4s8/84V48GtX6G5bXd8mQ1NCXX0MmXZhcMtkc0YZU4FwMW7HCr3Xb5EvuAaVK+xVAbO8F8tkwpK8m+tM5iisH1ehGTYzI8vUMhTk4750sW73FSYLEyBlwlim3KSlCnc6lBCHFNo+8udL813n2jXwa+NZYqWU7e2tuHz5ImVS63aeHgi8D5f5ha1z8e/e/gtx1/Pviv1dxWLnAG0Es/HvUVbV96lIzMjAKhNHEJuTfYsAz/uv3nMORxbdo3520We4DnMVVBYN1IOqQdCq3c4B2O2C5vhw9brjJM09XH3Iud+nhwXB4OO4+NCD8R9/435W7VhdXYqbN3cmNTDrd7yJeO9CFMDfBru6aP5u1aw4F+kWdZmtOtdVwIrIgar2IFKIQs/0gNJtoYLd3Ebi/TioHv+wkHPhXMaDoP2XIHtdZ5BKWNvyCDmH0JxTYBWAFktMuWQNdEpyMYgHUgaS1JF5aXymLFKsqiACj2Ukv6+qASavvYTu55kHtqRWQLAUoEWDds/YotvQsJ7jkLidVU0cq6kKA8YLLVqafq9834E846WIzWWsSuz5tFCFv2KPSuZK4NQCz6UEnNeboFnqY/L1VETwq9IQeisYgndTrORF2Nu/EUew6thpQxVrVla3OH9ce65XxNnzd8o5ibZOJCrZtT/tOs4ZgIVIxqxINTrTWZ6r+Fdl3aEv31Gc3V6Lb3/ZC+LCua24uXMjvvTVx+OrD19jbE5kCrgxVVPUZegQs+uVbZK8lePFZ5BYjVqlIglpvm2Rt/Pvwg25b6yJWQGpcoJrnh0PFNPrMfRFsqcLeKsIGodibbnHSrcE7NWbN28w/cWysMlEWotyneL7KmlWKqiUqjGy7FD0eY39K2/ewFxqTf09xu2QJhXL8Qs/9ab4ru//9riecbs5mbII3Oo4FwHM3HfnPnsSboyANjfn/n7FkfGaFU8s5xd9fnx9AnZP9wFuudio9s9YYB7saZqFJ8dCp/5dJ8APPAr++pnRxYiNvrp0GJ/6+Cfidz/8p7G6ucGCuGzOSmZaj/N5Tmow2/eCz5w5XSV5fCIEBy2rg4gOHoVagp9dFB3kVTi5uZcGN6kVDguAcb4cR5OimsxE0rKzWWUKY/ENl+IIVHIwHdmE9JBdCsh0RALrEpLDNTeq/g9Z0TtIO0EWViLmxD9+Nrwm4aumo2wdQ0uJo85iw6akc9IywRguHTStRA84dXxAHhJIMXRfokTW2GstrVNaxWZjasCTmoeYP81d5n4lk62/ni6uZAc67mPnIl2lCWq4/Fg1pFkHM65t1+YkvT7HpfWTC1MuRtU/5Xj0ggAWSgct/YM42L/JuphIJsfP6jpcsViv7AF3fBBrq1uxuX1HuiN7rFXnRntB+z07mOfz9nNlN+ZA5yc7lDMQhwcs802FUddbYfdzjIOEogQ9x7sotJdULxS5Y7gXcjmliE3THercjm5POnX5HIqLcTtZBuW8Vxk1x1Ts521KxvEexvuOxbkYuo5uLxPm2+JeN27caOGMGpqA0qqyc7K8PC5bbL6PFDHE5uTG3NvbiatXnlRxen8PbOs1nIvVOD5Yih/9Z6+Jf/5Tr2XRBpNsquJsGTrK3PHv25H/i4CvApUVAu+hEbAWAZ1frxix6BpzGDDex8/dQLFadqc97GiljcA1h7R1csaNNX7eArtu0HrPer8Wc8onrJNiwPHnJ0BojW7nerz7PR+Mv/7C12JtfS1u7uwo1SDdU1VgjxOL6zm3jgy60gKlCYkFQCftrCcW429bRVPAVmzmFqAeVlTuknSN5nvc6ERSuWQY7xMVtCU0e5wGuyyG2RLMKTwBdIxvyBpIL2IbgQPmdjXBPURXZP5n5mEj+dBSzd50BCnXw1LPOAhFVkZhJ20VulZLFDTnyzY/SF9AGx92olB9xFYuqsSh8Bkf+CamR/YfCTB20Yjl1tanWQ3KZ3NSsYR5WjwO0WZCPqc8Le9m2Q3rxT3J51YBbgpSC2YqAgJRLlcCMUCBB5fXx57YZ4ySlVMO9sSyBbEIdTxbVwallJzZvpvJ90o30IAr0HXlLLt9ZwlMf86J51JyqC2l9eqSXC5IQOJ9KcSNMmvqY4icTxwSejlKHI3jKOCk85pU/VKNaXouPH4pAAZQzmFrPJzVYQoNf5FsYg6d92KqGm7XBdIWXaBZmFolZmzdqYGv94vj6DdvihUpRaIDKGpoouqMgdGMa+85g51lJMhgKPWHOOTlixc5DoId/m9VRB+kuYBh+opvenn80tvfFLuwHksXgArulqk+E6fJ6hE4RtlvIPHnKnaMv89da5T1fV/eClmLwLGC2SLMqFdrqQeTF4uFtggA5y4+AtvcNecGXq9VJ7GCo69VJ31Eff89AmE/uKIkry4fx+UHH4pf/a0H4hoqeoDC7STydJfMHTDc28LOVTAoaJ0bkPPWNPPU3E1eaILQrpnGQKs13SXQLDgtmGwg4O9uZbYITJtqjpFxuCwpxViYK8anm5F+P7nR2pqxU0F3GUFoup1Pdzd1UO3V2LPclSuKcLLVY40gSPeZ6OBmDPLIZkscMfRQk1MEAHzHZdRoofBwZ0+vLB9FQQ+lpBBeOF/ZEcL7xvNk4OFBb+W+aEM0BptigbKk2P4oBZXnW8nNS61KjqSeSAm0V5MFZCCrAFuVLy+Uk9Clg3QhWg+wpvKYVjdXmvVXYdXh2ffZ5eCAgId43UqsrivfkC2JkqixdeZO9lckxLYYlN2CACDgTy8IDesclvd4zlpboyxEbVduSn+ms6DaDJmgLPoMZSWVJXyotI9yo1/OS+YiqohzLz1YhWED5IyfNYspwbe5v9NVyRzAoQTfnPzAa9X9Lqs+FZtmY5u16VSCSU3sBnb4LpTTDna3kshG743cmT2ntilnWRZsdW2TTOTLF5+Q2zUVZXdJQFwblvMzz90T/+e/fUucvefCZH/6eiMw3RJaKSkmi+T9KJfH+ayy/yTgmgPJuWvPgavvOcr9ER4XfXeSZzeifd1wt+LtdDEXAdZp1xgfYJEGsQjYTjoU9TsNvAB2S0fx6T/5RPzOhz8Rqxtr3KDsME43W48PjBpKBVN/1qBkGnpb6BRgVaOqQV7R/1Utwq6bPscu+iwLsgWC6OLRt3jfVtMyq9onxZqbRx/Q8wz0bZEXnHCddHDGyjrYIQAuDO/Fd70p8UxwLQouMlcPAIcCy6ClQ4BJ8c54YZYAa1X1k4qdaRBy5Yjmz4T0lgKQlG7mCa6oMSup/RLOjRqfQIO5ZJ5dYRlKG66xFlHH6Xhjb79lKPCZ4NtzofCstvKltWflGluuCXZ4zyxSjKlZ7SmcKnGmEgfoQq3KxozL365SjBbzyXJgIMLA4kc7n0MBHghVzKWkZadu1hDam2fOxeratizgHK+Awt0fIEMzjcIudbYNksu4ni0zBgFatA+5OZz/qN5zrNpCxUVKAJ3iSccHC1P7R7l0il3noBLw55SC0xRYXjNJSNi+zoOT0tFjYm1tSsEHuyerzOEa1Rq/eShVzk62MZPfswiDzzf2LfYLcnStIM0RRXq6gc6AP+PwgAGQltzSSmxtrMXFSxfbnqaSmYqpWZnry5vxy295Y7z0ld/c+ttVC67foyi3RaD7+eu/Vd4/XQC0nLgdUGrycg5gymuLjKQ5g2jRpcjGrG+OFlsdzIjep4xv9u3bBcXTJmoOyEZt1J/pn1WAN3aux+/+7ofj01/4KjscXLt5k0K0xUUq0WJoq4NrQYNTN+9byynVh66urPG5rdFxbGZ8VcuxXHucC14rY1M1lijBquTYyiRzLKTnV9nuUEdruFIEuKw5JMuK7rBpeTX8rQoOiglVK1MkHRS0EpuQ6QSOEToRl+4+Zs+1QL/moddQpPaaYzJ70i4fCG08owlBNJzRdSFjgpLBCUolNlLnT+vgfmedAu/nsWBo7mM1/FP+VypDVmwc32txw1z8Wv/SsVO7kNsZKi483ruw3ZSMjpYzvTgzSUZJWEI+JLodYB8e7KIrxFGsrIvUgLlzzG77/IU4Qs+fBv4FsO1yZa3VrBDCR8246lAQubkxzaT0s2I26X7GqqoJKYV40vGZ68eUieTx5D5jekPxIHn+q/Cqr1Xg9To7LgrA5l5L97CGphw2Xo9/9z1rYezrVGCo79mdbFBiGgZc7GT3irkplqk6EiDmDw9RG1/JJaxywfsZjy9rT4qA6+KSTYtzcLwUZ8+cjctPXlRZO5C24LVhg2TEQpfZx/HwcCne+GOvjR/6sR+Iq1lerCkiRaGqivccgI0yqs5FnX9/d8SKOZk9Gi8joJ4m50cQqQbZ3O8nYdIE7EYwGy2b8eF9YQvF2wXDuQnwteYeftE45gCvXmd8n4J8ZSmuffVr8Wvv/mBcvrlHYbGTfetsAVRtciSm2I3JHKDSSLPeV7GtBBT2yeopBXWBOG8JdtXVic/4P2+yk+anC4VaFb7WNJQAU8yhu8zsmrJ7RYe+5j/1Uk0GZyV5L5OI0tqhQHAidpR0RK4XQKj0R2sC3ZTz7EhuoG0AS8tE1h3ADnEoxrE43+gaX3uwAey60mGGnWNgdb96b6r7tYSh37ew8794HUDSk4zlqvZzUzTlmrZcyIyT2j3JXK50szJPrljXeWPF4FIYV7enXMBJoc+Rct+RPCVWLNyYiDEjxxDPAqtO8R9VDtnc2iZJBFafY1C0TugKtlLQe9xhfhkqpcKSqTZqy5CuNl0XJdX87G2+mDCuju6ElQQ6+iCwjr4mGaiy4Mf4YcslzI0+auxtrmasLneDsL+AaUXFDU0FiqW7dCZaKb1Jl2ucU7W6YvFv+WnpfnXMWf0Aka6TbNsEMzUrXo5dlBnMYvCj3KCimFYux5PEHHxPhdwVy6cCResX91iJza2tuH79aty8caO9zzmGa39lhWB3dLwc3/sdr4if+9/fEDuoyWmLewC6UT7Pyesqm0dgOhFIyrqc9LmKGacB3QjIIw6M4LwIWNs9R8uuCoi5mznoedqDj0La1z0N/ccHGDf9IqSfAwXfq92TxVaP428++Vfxvg//caB+MYqttpypAl5zgCOB65YuXVjW+/Su42bU6Vg7hlJBrG22wtirQFuffTw843zqup0JWe8jnReHlElOOYWqxjAKfL9W44veRKzekAF9CV6VGhN5BfdX3zYL8PosXh/pAAIzQi9jZOhlpvqAiu1LW4ag4b2zKe4+CzBLYHfLq7eeqbHaqoAptQDX6gSNCmy25iZ7m3MJINXsqdebUzgEALUOqp5rmrCuyjTd3c/9kxZdjSPWvavUSO0Yuspy7yCmpfxPgT46W+xBwdjbIZiB0KBkckzbapw9e6f4krSgzC4WHDTrN2t2MtoJMGfPQKUUcL7SAu7uuCxoSbas9o5b9wAg/ByKg4lejz1Z10VNWnvJtL4vuhI2d+b5mgkkpYYorw3FgBOV+apZcYcWGM3/rDmJM5JAg0HUsAJrX64oPqd11l5xekgmxajEXHak9x6S53MpdnZgbU8LnFcZ6j1JxTFDBhM3JtaRPe+kk2Kutja3GGZBR45pjA9rDgVHZ+VFz3l+vPOdb43jjaWWhM7xlxh1/b3K+dsBpzlcqIr77Vzjdj4/AtacvD/tM3Nj4TrMgV398Bz6+/0RDG/ngetn/P16j0VoXydqBLHxO4veJ7V+byceuP8P2IkaxXp30BImLRALAU9mO6TFemiWXXkQg6CsEzELdTgzcXZmYnxQCGL5vgCqx8jMKPT1xiRkC2d/z+ywqfDsOVWaZ2n2+K6squmBsIsF15SbTsWW/V3m5SVj1UWdNd8GW51UJ9lXkOOMsDGnhApcP3T5sXWPyoKhuSwrwyuwpJlZErCgdxv/LKxHCu9CXLj1EOOuvZp8FaTedxX0vRcs8FitJFsuifEnJibnpsR4LchaysFA8nKuoSwv52j1clIs42gmZjYh7Yn4sjT1vjqyo9vB/uEO/0XTU+ZhEWRUMmx76w7G9mxBaR26G7PvNe85Zt2nVQeCE9ZGTYxp5dDdDBepijq7OwBz+vieWwVV0odAyHtpcgxabhyEusps1X07ygQre91hYje5aodKKUjPBRU6PIPAz8/K50mL3vvE99Ue6FchIGf9WluV3ntWmvw8dkcClEaFq3+m2e7tzEk+qH2US6jVvQiw29zYZAnDq1efavNjgMNZRWwd371r63z8+195a1x43l2xtyeWsp9xBLnxjNS5nrOOTpP3twNip12jy4npPHk8i7BmEV7MYdGpYDe3WCfdeJHpOydk5gZUXxu/M/dg3sx1Uuqh6b/DPXEcNy4+Eb/9//y3eOjxy7Gzp+4GuEbN17LgqppftejqOOoh9aGu1mndCHUj2S3IeJN2XxYm7iFUNAEVcCSNvkyOxyiglcttjrFZx6Lb9KC9hXZd47bxIZCZBqBWMSyCSzagymQZ9PlMEFTZYBUWCBq2HhbadbeYxM7EWOuhZjkyBN4TjJU4K4vOrkCV4ZIbiddOwDCJo86tFQmvR9+vsnz6jxvR6kWDu4UB3LAk8mSZLz738XFsrq8T6FRRpgf9J5ZC3oTrTxdPIXQ0QkYmGi+JUCKrO/vMeRsQFERzJ1ghKrq3p+opB/v8d3VlQ/NJLX45ts9coBDEdwwS456V9xzu0AMqH4fklOrHewA5e0rERqsouUh7HUcAoKw5FnXGmh1aweNVMiWmFzuv55mu/UK9qsJwKnM0d9R9stNE7VXH58oi3XJjq3D4nHDlaUp3W90v9dx6jNWT0scjchirrKCbAWOdGbdbDubYjT/VW1AByGdeZ1BKBZo78m/Os+LjaL6Mn0ujr0qnAAAgAElEQVSXLra1aRbeMur5rscKigkcLMf/8eY3xctf9XIml3sdK9BVUKvrPL4+PsOcTF+EASNY3jIh/8AXvH8dJ6/jX4QLt8i++++/f9LiZ9FYTkL8f+D4b/naHCDObbr6ubqp/dDjw/tvNPz98mf/Pn7n/R+Pq2iwuKek5OYSS7ePAXQUEBbw9fXx9+72SD0xrQ5v+rqxJDxVGkrao1xnBi28QwFXgMNkFgqZbM9SCSjjIa6Cw90LnLPjQ14PhmRzCnDGDmQtsMoSaoEmE1LJ6UoO5zO1lA3dkXT3Eqs0kLFeY6tU4koSmUNU4xYZG1GMTuWqMKMsm5YWlpGrqQcNWNIFlTEQPac6iPvetkxs3XodpdTg87J4Ws6VafEUMKuxt6+Cz/jhfszf2wGTuJdVka5BzUy645JBagBp+4iAVooa5PWVhC/FhvHRw73YBznleJ9Fg2UhINduI7bP3J21QmtqRWUZ556i4oBqH0pcZ6wOj9RqNoJwkkqIuxQwLQPtiFbVsgfz4jJsqAGaFHyTgNr8VKUAc0XqpFoV4aeeD8+F51LWdT8Xtwg3t/DJOpNGbbuMuQ/bPEqJq9cYz+Scu296z2xvlSEBjf2I7kbFM2VQM3eUsUwxWC23fC7cfV096pQuoni1Pg+Ldx2x2OVlMjIn54kl4dD3T+1+Dg6O41/+6Gvjta9/TVy/3sGufqcK3EXAtwjEKrhUmTsHhHN4MHfdRfda9NmngzP1Gm0/GezmbjCH0regZarKJ03SODlPd9D184tQfBHACbhEhV49Poz//vt/HL/3J5+O3f19unlAPzcBwtdopIOm7U+7UhsM61zU57fWBqHQgs6le4LntQs4C02VZdIhAIV+4oVKrTpjgHRRuQpJitEhD6kLDVl0+pEmactStG25kCT4VXjZhAqNJS2ErL5CoesE1hzivvMNBxq5rLR0EZmp13KLVGasH34X5oUcVJ0/WnLZfsaC08Cqx+nxlSpMfDhFuNH9ITQ7eaIk/ObcdCsd387OEl6CdDGvr6+wdxjldLrPMH6udSkRpvvLvccCxfnsdls3IHTCcnOhZVwPgNfKvWXqBqxb1sFUUvn+3k4mpqOUlOJAZ8/cGStrm00RGs8wE+SzTZFZmJmhyI0lBmiW9SKDsfdcowu6MAft3h4V0nYWUgnyPvTr3Hs5r+MZ8rpJQVHBZsT9oGSNNWRHl2EX4FYfS6wyx1Lv63Ubx9D3SLcENXYpK9W9idcQZ2Pawf6ecLYwTWkVZ3xzsj8zLtfOYTKSGXNNxquZ0We3tgl2dJunz1Z5jFC8ELdbZ67+933XK+Mtb/2XLJBBnaWds+7SrPNruToHfIvk+fjZqpichgHj+3MKR73eiBP+/ty/iz47wR6A3TgBJ6H1oocdJ+60Bz8J8OZQuQ663qtaZSMoVlBiRfJrV+O+3/lIfPpLX22NWckgzJJaFHGDpWcBW2N19ZBV15Xnhom5KYiblVQG53E5z4rWigJR1P7go6dFk0QOBM7VvLFbEix+m+6acb6qoOAwst+dgE4CWDG7pGZPClFnTZXs2GyCAYUE7skyXOSQZAf1jOnYIoVwRyFjX9v5hL5Hxgo1hl4CyQdTawDwTZclk8ezLFRaT47RtbWpFlYBVBoQGYvBulqIVVKAY0pe+y74klhhN+3xIWtPYm4P9mG19vgPD2gKZwFxL0PCeWP1kCwerVVVmkvuCQld/OEYZaY7wBp14nwqHAA7lAgDgBLsWM5KYIck47Nn78nYlRQFWw8SIiaMKHXG1g7cmXJXyuJSTp1JKFmPMZP/G4Ej+8x1t5JhpO9Rxfc6gcj70meijyl76RXFeXLeSUCR0jpRKksT1ioAW++4vAjjYbmOJJBNfdkTUUSncboSqzBWWk5WBzJxh9dRv8i93T0q0MxVHboc1Mou7Wwid7IpYlaMukschRQYC1xaiTNbW/HklSdZd5MKabr5VbQdjV0RBliLFz/vG+Ltb39zLK1rf3WFr/t1K7A3eVXmo8r+EVTqRFUlasSE04Bn7v1Rps+NbbLGJwFIsaItIzgXlaAyd7GnA3wj2IwAuGgS5oDxJMCrD2DgmAPDCnaQeRcf/Fq86z0fjEevXIujfVWiqLly+PxY49CveePjXwOsXS89eK5NpSjLrQmc4zN5C1ZLD8D3nGc+J5514Xw8eflifPWxJ+LG7k6sIgaTLsQaMJ8s5mTTZnmndKFIwIhdxsNcrCtSlZMd5gPisTK3LeOaS6jkwbw2tOPpCficG8s6zoCZlr1RpkEWH8XBVG3NnpLhza0qK+n+I+OzgF1ajVQwHEtzfcp0YU49D+4u3kklXsexmsWowDhO1AUeSnstx96uGKcmrTTAwLqbZGGtOmN8cpl2K9yeBvXys/k+DczLD3YUR7Cs8ftBph6gXurBAbtYozYmflz4mcSUs3eStal5yBZETFso6SxkFGpOtJe7FUshizjtpNmovAKK36qBqee5g50BPiHcpbsyp9JragWrWh2m60/XrgKbnn0843MCkechO5ZgBjg+l37L/VMF9USA0yUrzwrct/W8tjMvjpUTVwjCyrHbo5LKc59rxvtgDZi+WhieWQhayoe6bsgD1Eky0IcYM19aiu3N7bh2/SqLQmsN9B4+z32cKUV3nbvAzuXPeP69cbAnz8iobM8B0zg27/mTZH+dtxqXPAWDZt8e7zcqNHXdF63diD2zoG7Lbm4UpyF2BbOqBY0DGjdxvW793ni9uQerADaCs98brwno2Vw6is984q/i3R/6eOweHmWl+FsrplRL0cKgWnUGl6nW575mEgKTuJeD8DVx2KWMSjK5am0ex7e+7JvjJ370R2J7Yzse/uJX4m//9rPx0T//s7iyt89YkYXEIpC31SIlXblFtoR4oBLsoCHqGVx9XQdTuWUuiyaadQf6mnYxLZYtl54D9qsikCTNnAK5sD8xR5UJWpUGzz8+A6ClJpyCwopITdZXFRW7vKpr0oQdCBAxSuvh9z37nhmFqZ4PQI/7sR8drG4ASXOv9bGlvdvXPittCBgkuKURgFl6FEsrahNjgJwe1lKwOVmBsA7oTgbYHYKYshcH+3vkpACcIDDPnLkr1je2WQeTVfmbpaT787zQPJLVirFpXNkcl5YYZCdsTyUtc/7deDX721uAtj3ILZO5eRl/dvk0x2h7AfHuUnPclLGtJEBVxU/jlzXqcmJmu1Lgo2YrrVdXe5FwB7OXCmi6SxVO6ASuRYoxQEuVUnoVmrpP9D1ZmX2vozj5WtzcVWuf5tql5Z7xyMqYyZs7v7TLQpG2Wr5hxk1JUllbj939XbZPQmzPZ9iy5sz6Vpw7cy6OD1fjJ3/if43vec0rFD8sZKNFwFeBZQ4wRlk9Khjj97VfpjHREVtGrBjvO37+NLyYu/4c5iyNYOfBLgK/OXA6Dc3HG5/2+ZMmx2CzaIIqCDSNAYL2YC8+9P7fi4/95efiADEA5iwZnGTRzQEIBV7WffQ9u2XXD5CBsS7MRGNKkOnA0XOuIIBw/zN3nI1/8eOvjVe/+vvjOc9/UZw9Po7f+E//V9z/4Qfirx98NLY3zmQumgTGGLOoc6JxwMJK0Gk1J5NhmW616j60EJMgRHwIdHcUaE4mZvbtE2nDxYkzNwsCB75N+YQ79Tk3PnP0GCsEYE+ty6qkiCDiivoSxNUKsbAzgLc1blat3TdiJibjIpmBvVef58pxIeauFWp+E7pHx2yl0gqEt8oxAD3FVkl6KXEZCKgW/wNTlqAhi1hKhkBGVlGvQ9nPSWdpspch0g6IUaggs8d4HQBNYCdyA+I25+94BvswOt5IAHHhZgyz0ft1TbmKswQd3GGwGpg7bjemLW+BqYW38t0s+hGPlAeWylTmwrXrZhWTaslVAakzmPmVZQNz/tLYbQ1kEXunWzjTZdKt2XrjcQzZ8cEFuYf2Sr63z6tBgJb8cqZNkDcz9c7we7T84LYHdUzzgQpMCDHsoGxbUwydEagHMhj3x5NnBQoClkfv9xCDYtyayeXVJaUfHOzFpSuXRQzKxH3wDe49d0d8x0tfGq946bfF2rlzsbF2HN/07S8kgco/o0yae30ExvqZ8YxVBWA0iObAb85ouVWJ6CzgKuPnwLbK0Iot4+/1c3y+OctuDhVvB6BOA7W5hx4nfg5M62RXAT8C3/hw1qahlV9/4vH4L795Xzz42BW5L1kUV1o3+qL5WhXwKsgZ9AwyBgaPfxwjddIU9DzoE3be1CrCe/t7+3Hv854RP/3G18Wrv/f7YmN7PZ545Gvxof96X3ziTz4Vn/ni12N1A33Bpu7Renj73PkzeagybqdxQDOExaeWPl6TDnSp9SOWmdoxrgsXjQ5EsvrIEk13FrVmxBVRhV1VJ3jIW0xQTw86vA9/jxf2BHGvrQSx3HCKGfbeby4NRogZGkq6PJS0eDNKs3IMhsW6m71RrskPJB0kaNmlxvGxOaniTm6ea1YdLI3WGJZUVVtvnCXdx+UEnPCf1H0mJSf3bk44iL3JQo/JwFS3CBTURtFyFcLeY1squrGWlmNz6ywtO1fw9z7ubkZYQgY3uYf7WYJCAyVEaSaK16WiQMGrCimZXj+TF6ree9xDaQ32wthKTifZohAmptq9FAF830nnGr/iZG2cWbmkKVO1mgpjZTRLUwnpljqtvaEw9EiqSSOyNKjVvnEMT5s/i7DrV25RkFMwVzu7O+ku7S7eKhN4zko80KqCqysxlIDTCco4msPm/sF8wrKDgvnEpcezFBwRNLZWV+PbXvKCeOlLXh6v/Z/+eZx//l3xiU/9Xtx59kzccdc9LfxgIBuBaQ7gTvpM3avjvp0DnVE2zsn68Tp1TNM9cisRrV5/kfVXMWcW7OaQf+7GcxOzCBT/oUA4gt9JYFiBqj1DoBXGYfzdX3wm3vW+34/9w2BunSns+I4FaK1+UIkqVQus9/dC1U09bggfcB+uCtamtbMM1uFhnL3zbPzLn/j++MZnnY+dG3vxpS8+Eo9+7ZH4m89+Ib78+I3YYI+w7gaa1766lsixJOiyXQzdmLWXVi/OazV6L0kPFijV4tUzpLVFDkW6agAiyG9Ka8UWhauzy+0C6wPMMQGfN7XXzMJNWQV2r8ltWhWLMV7aLDC2CFojOcYuR8+PAa7XJKwWHroxqNmmWZ+8JpqhrspkOdg/Js1+YvmRA6Cec9Tjs6pGU8CIkSgZlkQRuCydYJ209DoHPh+yaNwGyExhwMwhE8gB8Eg7ANjBunMH8LPn74719TNxcICu1toDrRRdBuxlvSZ4JEHGMSaVNHNjXgGegQ9g6tgkrZFW4syxSHgPFMgSSPZUdm1XgF1nAPu5q2clPyXlKwsFdMBUAWxWeLHXIMMC3BvO9VtSbc52xtKb4TXx/aqbzXtL+0+s7bkz7FJh3ON+Ru45hQZMKvO9qjVXr8eyaiA3uTdkK5+XLlgoL2T2LrOVD13oyyvMp7t48bGmLKJ6zoXN9XjJi58f3/JNL483/vxb4sIL744Pvfu/xvreUXzjt7wsDrDembZUn9MKZ5VfVemdA8E5TPCzjor/HMidJv8X4Ua9xyJwGz8zhxEc4wc+8IFT8+xG1JwDOdzgJPP2pIcZJ2fUEjz4OeCbCAnn0pSb0XrZvRHv/Z0Pxp/9zVdieQnkCuwnWzC9qoQPgwRfd2vWOF4TZsO9rD024CvUalkgKupLbd9svSR26F6HcXB4FC/5prviO7/lWbGytxQPP3wxHnzksfjCQ4/G0toFklRIZU8wqPe0F4/U8NZg1Rp1tl8xgzDxxsBnC8dz4tw+BvYzD8puS1lbvQ8ZBT3jdS5m2y0quafkVqrpDtayrURUJUVgp/nwXLf1H6whCzr3GVMljxTy+nKxJrrl1QCSncBh2avANA95doQQaS975dGKFGhxv2U80tYghQc/K3IDAaUVvxY7j2zC3DMUllQUXB65jK3uk5YWk33swMJk89aD2CfwgcyzHKsrm3H+wr3pWtQ1BdgJTGQHpjWXsaS+T0uXicZkRV86gR2NTD2g1oP+1A54eBNzh96DcjErpsRtw31mL4Os6grwGIMt/Ap82lO1t99J8a8kMzEtItvvZCm6JgaGuo3pHW37WG7nJAqlFciCAib4lPUVKPe8PXYLR215NH4u9TgNJNWy8LNbGTH7Vi7iJJClQkorkPE5zdvmxkZcfvIJxrHBvgQTd3v9OF78/OfGPc9+VrzqVd8Rd919IS4//Fhsb12IF77iHwXK69nfPMrsp/t3BcAK3ovk+txnjBFVhtbvj8bDItCdMzLqNcc5b0B9EkFlfJB6kfH3OQSem4jbnaiTJnGcoFEo1rGsrizF41/5cvyn3/hAXLyxz+A8NfjSC63m1VUBbFCp1sd4WNs8QANLLdN065bUykPoShodKLBxeUJBmAEZ4whW50Gcv2M1zm0sx9WnrselJ3diaXWdrVpUOzLNeQqTWjk+hZOrpyfFmtRkVL9wsjhjHhIm1NdbDCoLDJtM5+LL2T3aaRGeexAyKGjh+krSPC04TZDcVmnR2bpV3E7xLM+z51iv9bSDBkhJEmmHs9DTm5UL5mDmJnH4CTiMWLaE4+xc0Fyfks22dHh958uhce3KUuztw31od6rrLCbYFcaoyRfHIfBxLc1uhWQtSKdfZIsbCDt9N4HEbsacQ945e9gB2MDChAsTygCsUYPd5sa5gGVXC29TsORiSWkR65KNfFOI6zbZFb6RVKSYmN5OYFclMbmwU1HspJtk/KXF5bJXYqyqFJZAssdpfYYqwDXwTTeqSSnyisvSRusmug2zuIBIR4p7YnAAXF0n3YBpgWrs3Q1WY8oNlFhceTWbD0s5kZWdjWCTtOX9z713HLG+rk4Ebu3jfV0F9RRYMrWBSeRWnjIv0E2Y6Q6WSxbnC8+5sbEeV65cjL2DXVVugUv7cCde/JxnxL133xXf8a0vjuc+9564dm0vnveC74y7X/C82N/bnSSyV7np+ahj8+8jEI7A7fdHWb4IExbJ8tPw4SSsGA2fRdjke/BasOwWIehpgxwnZQ6ExmuPpvNkMIU6P4fy9QHnfm8WgBN1lyLWjvfjox/+WNz/8b9C0oqqgGSxVnx+dFda+FGAl67U0vx7FYd6YNszpsbvw0SQTK3QVi+vk4mydovh+4jFKEdLlUr2D1AdI2INrVvQ2iOroFOIEfTsIkPVCuqgMhidXjBpCiltGzJVuU99pVBnkVo/8scODrMChqwqabtyfTl+pM2imAEtJ1ZsF9jgB405od0z+ZVuISerZ75Wls4y0Og+XpPemLYqHZwXew4Oj0gYqe7MI8ZWChHAFkr+CwGv/moePOYYJdZU8Lh2SRBWLmWj2RTUZWP7UFVrX5aMcgvtKvSe4Nw1AWxQc7zR+WMZ0XXfPBciTgYlQex4P45AqjqWyxtVVHAvWNTnzt8VG6iFua/2Mj1G3MFc+1frzP3WStC5G7zGQNp9IXnweZU4pjSzUutSSqBdzpokKzbNVZ3sXhX/7pZdlRXNqk4ms/wfnQUsF2oSGJIoklqV9jTIIrn5pbToud0X0fVm2320OOxlSMU3FT+uXyoGjDfDUqMRPi2wLqATqHovor2PFJcej/czVhDBGHoFo177FeN1gQUno+A+IMDguttb23Hl6uXYuXmNr+HM7O3vxObqcTzv2ffES1/0nLjrnvPx4KPX4p+++kfjFa/61rh5Y2dy1k+y5ipYjG7eKsPnAO7W+KdTh8zyneZazmHCiB1z2HKa5Vcxwd+v3rpZsLsd66sObkTVRWZk/c7c73MP48+NSD6Cnb/bDw6o98fx1BOPx7ve9UB89YkneVCp2SbYjQnk1T1YLQ6MoQLp3MJUjQ7vwzUiQY4YkpK3PbZOjCgVUKipZSpE+h6gwyLPquftZWHbpPmb88UE56Toi+U1zV8j8SC1Wye9goghKwt+fcSBVKOT80N3jFxHTJBPtxwPs5OnqW07ngYwtstQlgLKOyl/SPE67QkIZ5VFomu3uWQ7WcLrWOOnjmMRKvI5LbShjQOwRsEy+Zvy3WWi5M7jfBRGazvgpei3BVBd/+ru7HtCFXZIWClMyzao7O13676R0K3pB3z+3G8iUCZAwaLDHgETE/sEVVTg0lpeiwt3PovWPxQmzLMOuiwyAZL/693dj9KCkt7iKjbumt0Bw5Z/E1Dp1hai9Pw3r5uFjFNLVJEnk9NqN4FSjX9y7hJYRsuRIOEi2rbuFSRsJe28pm0Mq6hsAmVNczJxlTbA6sqBGaYT2cbzV1JBMI4ES3oqUKSclrbDHmYST8lf+ZXiaTDwq6WPZQbPURZG13MotWJzcyt2d2/GU09eorWHdkSI3fIcr6zE1tYmY+IH+yvx0z/++viR1/9gXMtanYsstgo6JwHheLbm8GF8zWfjJINoxICTcGeU/x773OuLcKaB3SJhcTuDHk3iOYQ96cFGkFs0cYvAcAQiaoEopbN8FJ/82J/GfR/5ZBy4JU1qtux43YgQHcxszVmoydpSTzr+OF+pMsGKRVo3kD87sepaHUB13W5dDnif7DvnYrBJb66ab6JWxo4ygT1p7y3/Jq06sxOVxN0BgeBF9ptiOQf7ymeD0GW3gtTYmXPn17LwBEgCqn4vwc7ndV2/dFuaSi4XKtoCyZpsc5qpDdA+tAY9BaQKJINMey0J2Rg1rgtAxNwuL60xnUT5cCsSALx3b+3Ca9EC6/FAWdgCAlyHAFvWuVba4Py56IDdtUmkICEnmaO2H1UsWE0+iyHd892qWy2b7bZzlJ23PTfMh6ObG2AHIWfLbj/W1rfjwoVnU0nxetjFRjdpElVUdk10dJ4jEpaglCgGNVY74bqCWZmdGDxHuoCb8JZE+lYD1laqXNayFlWcuZ5TeY31flMEs8AyblH70VXZVOdSSh2ua2DxsyS4sXA04Xwy77ZWOZ5EOO4jzDvSXnJtVDYP5CREP6TQcE1bmoAsYYQecBREpkqjL5VLzzf+raQVPb/GVq1UKiuxFKtUGLVf8b2NjQ2u3+XLT5RcWNxX+35paTXW1rdIZPmB7/ne+Om3vj6u7ezm8/XY9RygLALDUa5X2VatubnPLQKcudfrmMbf6+c9zhHg5r5TP9vGZzfmeNFFIDdntdWHHQcy3tT3WfRQJz1Q/e44aU2QJjFkbXUlbl68GO/6jfvi/330UgMpWHVy2alSRwU8b8yWU5UWyARM0z03Pmc1/a2t89gPm9+bRKCqSvY63J2yrN2vUzgqDs2aY0wE7gzV7LPrirGyjI0BlGxZ+qBZsKgZNvK3OlHHcyqrKmNVjaGQScl0nK3pjBYA1RhgIZiQYneYBOo+uyWkZWb3HAr8pmDxvwYf74/xUJmdibEifgNXE+eebtUkRNgyshWapAK5Q5VDaKFZ15a/J8FFa5efykWcrEVOFosgp8yUtZmBrcxhM9uxruVUaevs1gaoaZXheVR4+0g1MZFykFa4cu72Y+vMXXH27F2ZSC7gINgVwoX3WudIZloMFhH/z5JTaXEXUg/XQuyayXGToZwuzLS4PDfsTUhPhosV6KvVaqprbZKGlk57zmdyArA5AjGK+7klOJgbw8awAGgBhIHeKTa+7uSs5nXltlRRdilmAhESZXCPVAYxPiuR+OraGjqFy7Kb5i121yut0lRATR6qc9Dcu/TKEFJE+GJHBa0VwA6y69KTT2RInEXnGtkN/QzBNoYX51tf9C3xtl96Uxyhtx0L7I5AO7U6RwA8yRI04FV8mO7nqVyoG8efm8OQUbaPyvkiXFiEJ3PfX3r/+99PNuZJA6lfPA2xT3qQ064zFfj9TlXITIBnGIzek9Z6jCTMBx+Oj370L+OzD30tru0poI/uzhaoFWRaNQkm/yJG0o+nrT3FvRx3yaopPiyFBWihtUgDEci5j5gtHkad2oGXPDHoZRyAcSczwaQZ67CbNOEGqAk0kmQTQKGwJ0FHXa81DjENNR9Ots8ySyYzZDxSFp1ApRFEkkFmTR7jkaaseIPKnE2tAQqejKW1NJAUeN4H1Z3H/WmXWApPpDFINqR1kOQcBypY1YSJyEnsAREIY2GMRiKY43PfvATJ1j/QlVI0Md3oyzU3sHDP292YrDp7BOR5q0SiTpZoVn25nv1c3stgXtLtTsUEndpFMsH+xt93XHhurG9stXUzQLgLQ19frKtbEoGA4rqodnn3mJr2Xo/F8fmSaCJRLI8CFS0nenufLK3l2md3BLr6YP3A6uk5jr5HLOEsCAy5t1h7tTJVE8ATLPh8LJGVxQYYtFPyPJmL3AtTt7YVvipfLAMsrwyA7juYWzz3iKq1MP2A1rJSB/AdAAzW43Af85ueGQPzRBmcVlbi+tJz0uNandSDeZJai7gyFBHUZYUicfHi13Xms9OCovWqjQmXPt579oVnxjt+5S1x9pnn4mBP4Qr/zAHZ+Nqi/TpVbqdxuIohp2HE+H69nw2QCqojboxy9aTraZ/lHBvs6mSMFzsNpOYebgS9RSBYNZzbRe+6UaugogCO47h8+fG4ceMozqydjSsPPxqf+du/jb/4/Ofi8s2dWGLNP424AmftfGBw83NRMLNKhssSTctS+VoyXGRp2IU5zqvG3qu3+F4GCC+MLBgJJGuMdAcWsHPJrzZvWVkBcRxeD59d6dUu/Bw4mKwCmGAnbVquI4yNuXTo+pzP0dY/DZcGsCmgRE5RrUv/QAh4fCr7lZuOR1guNX/aGxzP6lgcx19AhPHFQ1uw2W4gxW56ySRQORYxKVBtgvcpQkdKTbWiO4mDn8vPNtcxK7jAvem4o0Se10FxP1nXbS9zQ9g1e2uScd17NMIK2PoaWitXsoHyBWKKXO+MNYNWHktx513foEbcdM9OWYcV8HRPFT3HXB4wcVluX4FAz780EJ107jGPSry3OzLTKHKe6h7p51rPo+/1Lu7c88X0U4m7PiZbRk1w5RnwvvG9esJH9DAAACAASURBVGWVUjigcV2nUmpOxk2UK3+PHcPhxsR4najeY+IoMXZwoFqxnMdUkqvxUAUurcJUFvzMmh/sIbh7levoog9keGMvr67E+sZGXHziUcoW1bLVCWIK0fIKew5CRpxZOxPveNvPxDe+9Bvj5u5eO2dzoGdQqbMzgprfG0GpzuHcXhlB8x8CgnPjmgM738vvzQFks+xOGsgIQnMPtgjMnu4D1omt3x0fxn93QSEBeHjzRnz5y1+Me1/wsnjxC14WB09eid974HfjD/7kT+OLj1+JzXUBgQHTZAlsUnfXttXRaOS5gcfvdVdXc4pN3I7jZrC2bOGoeEWv9FCdPQTB1hwytWlbmxSscA+6dqHiJPh/upEMdgb1wizlGJjXpyao0vZFgWlzQUOxM+fGzc+eZU1AClwsLF1gGe4d/CguKXBQaSwe/e4+TrUe92C5pcH1WwUFDzbA7MjllpQPie9SILEXnKwOACUdPaCQF0HK/eK6nbU4clqLtxyatHJaekG69vA350BPQ22fQqrFXQU8FICMiU0rQEjIpHU0xH/tbmOuHkCMnThATMnefnSb7cba6lbcceezaam6WHd1V1dljqDcigx0K6MxAEvpLXrqM3bVznVaVI7h0cNA33VaGZnK0/rfFdfZZBypFOjZJKixR9hVvLnMu6XnOKpbUSk3NDsLZBcCV285bKk4dgNqr1mB4XkpaS9d0KcWlwLH4Mq9gFuxiW9Wnyul4fDxlVUoYWB1H5EX4KbC2rdaY/1k7NJCzcpckS32jCRDqTTN1Vxvbm7GlSuXYm9/T9WPju090ftYy/X1DQLzm//V6+PVP/g9bOTq8+t/bcV6batiMgd+fcgnewDnZH2VHVUBqAbLHED9Q6y3OvZZvKgxu/qBUcAtQsynC2YVFOcAso5hbsBz97MwxWa+fumxeOTRR+Ol3/WquOP82bjy6CPx0Q9+JP7kU59hFZL1NVlL7dqtXmBnS3aiQk+qHsciYW9XXqfMozoCE1JHd2cSUGpAHc8yca24HmCJAdEFk/GxugYAO3lwDHjSzFWSy44mn3VR6ZVKAPehWHl0aWbcUGvB9p364UGauj94KEywGQ6wYxL4jCuVVKvV9Q3ra7qPCTEdkQwS9ZDV31mthQQKuaw4R5kPVecIjytWrBim494alZGDJCzZPduANt2r4/lQbBP7YIU1E/E+9e1MRaiBKs+drX9CMl1hnalb94wsO2B15tfhX7jhadUhVWMvtjbPx5nz9zSXY9tLdmtn6ku/Z4rd3Juy6tITkRasWJrdvda2w1Dg1+BPNmQrxIwYk5QcC9CmVLawQLrmfQ9aceqox71V2lg1F3UqMIxhERTxn5QMpqPxIPREb+p9x5luY5Cv59GurbK/qYzk632ddQ+MibmGWT9TFVBEkiJB5QCKI9Ylu9Gnh8NnyiBmEK0g0/ZYuv6rfNM+RAw+E8s3N+Opq1diZ+d6Mp3d8UA1PbGXlApxHP/bD/xQvO4NPxJXb+Cz3RL12tS9fJrFNwdYi4DtdoBrvN54zhcB3Rxe1HH4meqeneDN6MYcvzwi/bhQi8Dndj7nazeXUdmQdcDeEHWh6mt9DEtxsHM9Hn3oi7F+bjMO9w/ioS8/GA89+NX47Ocejks3VB+RWm5aEKqw2606X1fstl7V3hvGWrcrqusw21U1DeTXjdyFvALOqJZCm8jJuGn9yNJzXLBTnmsVe6ibPHBOUeBhUDkuTaHjdBbyAAXFbMTsk3WjJOQEmbQiey1AWYqKHPSgsy0334c1MRshRr/jx/PUfzeMdqvOlrHX38IGc22mZV3nWk+Too3xNrkQMW9INWG8prmbNRdiJaaLtMy3hY+saFsAWTbKOYmO4xWSAb9X3J0SvIrzduO7sFWTNNT2Tss1dLeMDsQGrBb/oetyn+smGv2x6mMe7seZM3fG1pkLE0JHFyQgzmiHHNmCbDHhKYmgrxn9xLJYs2NPBeBmqdC1h9jcCpOwqxJkduUisPNe6vJBZwfngTEqpyd47zkVI5mSfD/3uOJ8YMIetj5yJJBAGaolzrALUimsAtFA3IR9WzzvfckGnpDkAwj8SsPhVLhQ27Zer97Hc+i1rXOTmkGJu3dg6kQadQnZ3tqKq9efjOvXr7W4qJP1VcnFPSqX4nte/p3x1rf967hxeEOM4JkcR4+rgs/4O2Vg6WJwklyfe280Eipe1L0193o1BG4HZxaBZFO+AHYjso7gMnejCoJziFqvuQiRT0PicfD1b/8+2bxg6EXEg3/7l/HwxQdjfXktvvbQI/H5Lz0SDz22H8trW4x9gF1V40HepDXZ3IxKXj8hoS5O3RQjME8FRI/vVVCvGu94GG69XgrxFMiTAtPpvmA1k9W1SV5fL3km0DPYMUGclh2o6GKX0fIBtGXjSVtqFegwTuXsYUacYydww+e7S6wU7y25bKoGkt0S0vqoa2prZlSwfP1uuThiNm0lQquKnZw7CHYKu4DCgo33YpNZufSae04Bk6ZIzJ2FcX31DN0dzXFm+oAIU6pJ2te/W/S41hQEc20Anrgm67hKkLL7AfNEAXYHcf78vbG+dY7Ax4a5KdBoj1NIyzrU/wIYlIzf1ra40OoZH8/WvDB0/7WME2ane8cgR0Hmc6T7dHJWK0PmFJCsGyplRp+mwpX9SBkbzedD6oQcM701ldWb+jw463KQ61oVdCZyquxVGVVyb/Y8SCtWembteSWmu5j8eO05S6cJX8eSM3EfrF6+11KHumcF525zc4NW3ZWnnswC4CBfyaLDeHz+UMf1Bfc+N97x9rfE6rnVOEJ9xJzMCrSNBToQaeZA6zTZV+e7yvtR9p/294g1o3IyyoY6v3O/T8ZVwW4c8HjjuunHC88J//H7Jz1IFSr+3RMz3qseRh8H9RhZipW9/bjvvR+Iv3vwK3F2bTWuXL4Sj16+EUur22yy6MRtufvV8wqvNWCwyyQP0aI5GLWORRNdX69Czc/oBG5ZWHTkpKXSKzF0KyrdQ8mwBPVe5ldnZY4bDXUfaRHghklukIBV3E6Yg3v1UmQ8EI0q3a0AaXhTSrkFp2jPiolwLmExs42QKnfgPm7d0xSIkuPmeKnH72vl6W/uPhFobLlKGnrvySoQ4Dk+aOvXXQso+NIykxBzncee88XrJXHE96rr7QOo9ewsTe+VqTarddVz9dY+toAcv6zf5XpgP5OxCqtO+xMkCJSWg6WHz9xx4Tmxsobi11lHtO0gAYCqpOAr2c+vxGE9b6NCaWsbr9eO8JpjxWb1PFk5p3QzqOSienYnyhwXSE+re/d9zr2UhJ/6GapWjZSh3EWBueJgNsia8M5r2pppLuFUsGzJVu9BPedKZ+kpcFQMsxCB7qE1xZ7HPKi2an+OcU5x7Qoso4VnhaeCoPed/tVcI/1gb/8m43a9EIDik/VvVFy6c+tCvOOX3xLPfME9sbsHkoqLDfQn9T38So3lLZLnc0A4J+dHUJvDlrl5quBWcaDiw9zYxmvV67Qx3y7YLRr8CICLJmmRhjOH3H6w8cHr66NwwOFYX12KJ7/6cPyHX78vnrh6I/Z3d2N3fz/WNjZabo4BRw0jpeUZ6LzpxoM6FV71oPZNXDVmt4mZHKCSytDHnh2iXZOxHNxF36VAIK2/N2KNJTAfuxbo58FnUEKK6QQMnqNMlktGyYXZGXzDYUghZmuoHwRZco734L626iikW/Kt/MQQuKTspQDiPsj/Cm9EieyZKuDrmyGL9jOaPlVh6UKhMyQ5znKgaUW1Cv0u0pxs2nR9tjJhCZBzB2oEuXFvms4/p9Hfema6u7LFVQf2Hq5PKxzPyTiQwI77lD0GBXYQXnfc9dzmYmqKlGCE/8veayWtKI5Ut7PGaOo5GgUSPmcCUFMo0rKvwtjC3GNgakCCmfdNE0aTogw9Eb7dm4qKrGR+l+5NxGcVCycJqyeONGJUFXYG7DoukpKybmkFcdyjelw68Kg+WvKp0hpUegRdvNj3qWy6ElO9jvdoHdfcvNfPje5CAyuLODAeh3joYVy89FgHtySqqFqR/oNSv7K0Hr/45p+Ob/2ub44bN25OwNb39JyPoFf/HmXwIvle9069fn3+OQCq++92r32aXB3H4r249L73ve+Wrgf1kI4DmHv4W7TDesCaBjcdwigI5sBUFsfJbsB2VWg+K8fxqY/+cbzng39C7f5g/4DaMKufHAd/5+E1iSDjcr00VdaDTDdWKoLt4Frw1wXyBvZYfXh8aEYwZ3pNa/ppErvl/635WFXY4po8EIUAINeFhH4TlCTIiOlHjdSVP7AWrSKG2vUoJ2kaa+QzFdeGDpFy5hq1Ma1L3N/uE4yVQM8cqEyoZ41DFfI9Yp3N6d08npq/6HmmLcH8Kdx7tZFAfBjnrJI+7oylukNBlmKT0FOKQYvLsqCwXK989hKnsAAbD7DWW1ZmBYSJ0PU50Gnjg/N7hfDSDuKkwAHATv0EDXb8Xpa6AzllZRWdDp6Z+W6KwSZ/NuHuMEkf8hbUWHDds7m5yeiUQmIWq3Z5Pf8uGiBmoeawkUiczJ6NWNWfrhNVMNfsVUflMsuaZaPXep7wnDwVWaRg7FnomIIU1U6O4bp6Xu1Szr5wHmePvWXeYCnhZ4XNwNXnqOfcYuWQtm636QrIYGDlokB3qberc9jdyuPeqfvX86u9pC4hLhDeQQdW5Bpr4MLtfvHS492bQWJOd2XyOVahJKzEv37dj8VrXvu9cZ01MrVWvt84hvp33R8jEI57YgSWRUbNHAB571eQP+lzc/NYz4/vvciAYupBHeCIvr7YaQ/p908Dvrqx64NVsBuvUR9iRPU2dmg0ezfjt3/z/fHnf/+VWI2sWQeAS+YkrQz47JOursTq3q15Yn0Ms17BzG+NWuutwCYNewRsgYzdW7cmNS/SrFzE2S5GBaTlWvQ8dMIGDuARD6LndhobslWZRaVNNDBzawhKqx8dmrOmEwcatl2XaZ30yjOdCt/Yp7EUB7BIUoOwUmDh7zk1uPt9E0EQb9L6TatBNGAs6SScc1qJsgq8BhMtc+Z1zntRzqpy4zXkNTKuhC4H5vd0oVXtVcV9KGRazxuNrSacaHwaNa1NlPVipReQiJBPJyBG1wNWADo6iPXNM3HujmdIucgfJkRnygCsWrkxs6lpAVjNg7LBmRcGQY0YY0n6ZsaqO2U0pmCWiksLwk9azy46puP6ArTOFiaIHYFNCVHuCFq6MrOzgQGirVPuK57aZH32c4hnpdTJclmZT5rEFrzjVItW/KAocHSLpvJnS9R7bhqi0D7iT7Iy6eFcWQ6AnQoiKMXGCm63Dvvz1/0x97taQ02JYH3P4aytxRpk3NpyPH7p8aaQSe7Cp9E9LADEo4OleO0/fU3885/6X+IaGZld8aiyfDRmqvVZgbHK7REA69nwXqjfHeX5IqyosnIONBfh1Nz15wCPYDcCSJ2A+vtJqF03fJ3McZLmJmbAlSac6nc9EbOvge6+EnH5wYfiV9/1/rh8fSeOD47ZvJA1DTLRCoefzjK4sUrumYWNhcAITlXzWDTh4xzWcSpWMxVv3WoUfd7ncPTn1w2AJGlbhixvNAh+VMUXeECwoMGnEo0J8CXFwmPjmqVwh9aNv5vVyZ5gjompConX1aCwur6Wlf4z0TmrsuQCpnUoV6lBmAItNXoXiPF8VzCu2qXmv42a1peep8+bxmYL2cV4HRfK75qJyVqnmpe6rziO1v5G1lA9vAI6t36Rht9jTkWxYRy1szFdJb8/wrQqfNsrjB8iVgd3MLwSe1pPxu4KQeXoMDa3z8aZs3f3otZihkyeBwWG3ReQLjzKZVFW+FxOZs/zwGoy9NGJ7ev1VisdEG2Q29kp/RNloLVO6lWADEy4Tq1K4zlVXl12VCBBSj/1/HEPKp8jFzefAfs1q4/Iva3PmLzlDcN8tATE5mZlxZXuRfH9mlemHGam4ziViA1ktexwY6K/pM6W6pVKtiivcpR79eyM+7w/b7XuKlDqd1h3G2trcfHJJ9gs1m5L5ZWica3mfnVthYrAq7/tlfHzb3tD3DhAjcxaqWVq4XlsVYbNAd1JADaC5u3IyXq/eg7reOZAa/xeVTLGz1dcam7MOrjJBwaXZB3UnIYyN5A55B0/VzdHfa9+tx4ev86HQ1XwlaX484/+Wbz7Qx9j5Y+jfVh0cuVYYFAEZiIwteZ0PUhwahc74O17+UDXv63ZaGKlWdXxTAUo/urxsfEw99JGPX5WBaySR3GI7a4Q6KCigoHK4AO3rWJVsAj2pdmrY+wkLsnNNFCx3aWhPZskjLTzLE5rzRsWHetSQhAnkUMHWCXAKrlgnDf87aR0U3IoDJ3qMTT4NOjp3j2twflpmqtM3l2SoBERpghN5l31SiVcq7Rga5xFioYq5ZQMkFZlhPvFPdOSkCCvZ9aJLAJUDFftq+zz3ay5EUD73lHVFLqBwbxkbp2AThadlBlYTdtn74yt7TtacWeexbRW/Owk/SRrtp0vjBsWCrk53afc1x3FZ3pHe+46x+AK5b4KJFVEyc4PBBxZmFU+dPKKCB7M76OHVQBRLeRqWdXzp3uqOLMUE+d9QgnM14pHou2d42O2nqI+UNaokZZKniDvUfJfOwGph1RoqbP6DGJoKtbMEnwpD6bheRO/tHaji7AKZ5ROY92jVDQwFnxeawPLbTW21tfi8tVLsbe7kzFDrSzBzrF8xBNjOb75uS+MX3z7z8TSBsBPZ6JaZVM51mP2I9CNcn7cv/XvRXJ9lHujjB/Bcox/nvb5Re9X/CDY+YP1hpNFyA+M73vy5j5bD0MFsgqkc6DWtL6B0OFBjweBcms5YvVgL9777vvjTz/7ZR4gLC4rcoxVMpobyl0HICOS9JDtaOimKiWc6vjnFrPOS/1ev7cZe4qPidSgqvDjc1U3gg8HNzqSyA2uboqZcR4yUaH5J2PMMSQ+/wxLrF83LQweXuVOdeagLES2apl0/O4U5xqnMFhpUw+ElJlJG9exHoZbDo9QvTBEdXBZhJkJviKu1C2Da0CsMi7XJX1XTGQiUyN3twiCTBGG9Vy4UzvdX66OP7EOujDRmqZ277hWuiWr4OgWat4pGbL4vvLsEuwOlTZiNzF+P3v+GbGxeaaXQ0vLTtaaFDdrvJxb1550En8qfWYs8hupuClGKmCRtaC8NRXot7Xf88GqQPGcTV2B2hPVTae1SnC3YgJgLYSReu7clUFsUCmGHYgUYx5jPx4XMbWyi/N+WMv6HdtjXBdaambP9pi6zw7CBwYlupjzP99HBRw0R1SeWnNc7bFq3UET42dyo3pM3iu6Jmg5y7G1vRFPXb8Su9evq2ACFwodLKQEG/BW19bi3nPPiLf/ypvj7DPOkL9gRuZ4/TkQrEe2gmKV6z4ro0yfM4LaWhRX8vha/duys1nbw/fqPeeAcgRyjtUElbkNOwdY4yRYSJ322fF7i+5Xr+ff62c9Ce0gsHfcUlx/4rH4z7/+vnjo0lOKd5R4nDeWr+Nr6DMmGuggs4h0AkedxArCc5qMP+v7TjdACuc8AHAtNcKH3axJouGatp5k6crI9AKMGxucVSTSqnJsqsYfIRTdAmcRqEw2eLovwXNTPUtrqYqHqPlpiQnkwaosVgf2VVg5c8RykarCUTXLKsx8cMYDwM8fd3Yf55WJvYgxOVYpSxZu3qYRlnsTxErMqs6JiwtQiKe0aYdVG5BXUu3JlEZpGU73Yo8G8HNNgGHe0IEeWrvdxN2lreeze9QCFiCtZHI6HemedvFu1Ze848IzY3VtY5pQziHITVnntp69Pmbt++ayxOPTM5usPhZfWA7kbOlkqAWOz2QFD1+zCrkKet2ayULKtJzdJ04gyPVPFWE8d7wWxyYLR4/ZiwlkC46polLYZWPMzrNjJQdl2HCm8uGynRdSHNSvb06ZBePRYIf3vf8NOLmkaUllLmJ6IDhfrTltn1spJ7fW3bWsWFleYcmwazeejBtXrwb+5rwkeYzAmvmu2HRn1++Id77tZ+O5L3lW7O6qsW899+M8jwAxfr7K4VEGzq39iAkjmM29X687hxGWE+Oervef+wzvVQkq9QL195NQtE7Iou+M11004PEBfLDmDmubiKWlWF9diS99+q/j1//rR+LGgdxpFsS2cgx4FobWriaL1A6QOk+PGooPpEWKn6POT9PYrF8PsYH67IpH9NiJr0NBkqwvkVFQjkp39XvWcOHqEsNUxBuCbRPQik+SuZZNMWvlFWp4mUbQOy7YLadySHV9nUvndcGzOEfRn7PGzRKW6ZrUIdZ8TpWAIT7j7gXls9JCU+cugoB4sgJgFenFa9PiPi2GpPm1y9fjbFZVxi0rm4/cFqQt8Jecw9KMtx9a9zCbslmngE2nWLJ6VLqsxQqh7bOCD0Ylwap9CSCSGxM/TiZvaR1Lx2rYuowiAtmuKK1SPd98f0ALWcacUlOWgasuAthriPOxrujKBt1m1QqoWra/7/erYBp/n6x5hjpb7Lx5J3Rfjp55gTllgFkE5BmC0FibF2EgVbVUEucEtvxGAUirTzrUKa3nzvtUjYl15kaXGv4G2KGtjvZ7dm4oa9DnSuxKCXZZpZJJBkDtWM+nAHTKylZOn8qwbW1txM7N63H16hW6MWmNMyYJTxHy/rLAw+pKrC1vxi+86V/Hy7/7m+MmiuDn/M79O77mMVVArOP073MANsr72wHCLj/6fNwO2I3K8UnfmQW78QHrQBa9N4f0cze2oByvM37Wf9d/DRQdsKDULMVWHMcffegP430f+wt6W8hCbCzLUnSYgkMJuBIioo5TwCSQKJlX7hSVZ5oyyhhooOLeA+rVHWUtd1w8fMYA7LJXdDnZFZHuMQXbpbWK4r3MzsSMr2TRXV/bVVFYld+umfLcei2LCadQc03DiRaXgFrXxu9TSDgW4FqCpZ4l1qLPqdxvPtS+3ty/BsDqRhqVoCoA+LlJbEeuIZbpSmHREtN1w/56mZO676oQnighjVyS8d6sJDZd2+4m9HXqHu4VQAR2KkLMgbW1wucpCjOOxpqlOW5Vu0k3JoAQ+YvZmgluVIAdooGY79USc9LZ6JZddy9rHATQbHaqfZRJy0kEgSVnwemya3QtFle2vldKozXgnKYJ1XMxzrX2uVyu2gtW5LobHHdh5Rkonqz0LduvrVXmzjVyV86dY6ScaStCZY7kPOnu2FH2aA4VU2xejjxfdAenS9RNke3N4aykYiVrVq5MgJCIQilrMjWohwzs4jVJzDmzLrDeq9Vsbq6zQ/mly5ey7queRYQiWd9KB4LTcy3e8GOvi3/6I989WxC6zkGV3z77TVAO8zX3+mTvD/th7r0qa7yecxhQlakKmnU/TZSpOrhcM8uHScxufIhFg5wT5ONrI/j5hich70naYRU07XPU7pdidW833o2Ug89/ge6IgyMwMTtpoLox564jsMv8N7gYeUq04ajp+dDUyUtN2M9dQbQ+a60qAcurun/I7CvxFF+LJa8y7ANXBYVPqVHpZ6DtkfUt/YzVtShrBsxDMCCzWwBjDV1g8CCmdVefwW5QNeOUxkjBlFYBrUhElbLRK64J4kRjGhS3oZ+rasij4jKCkL1Q7O6QWjCUD6VauMpMcS02sD9MQsjUahxjSA0gh/Y6owWqcQJUEGftvQf753pX7XqAx/3u5/VzkiiR/yF2xH1S15I5ibL0lEyexbsBbqsbccedz6Sp03NEkwFKYO8KHfd2Y2lOX9dYkvyAeWX3iDXth9X1FuOpws97pwqh+mw+m1Yk2zwUSxvj0ffRKeCAexNlr3wa+l5QqkNlvIpkYpCekio8F8znq8nrSSihoV5il1VI2tXa5oppBtnMVUH8iXdgeVWEEROlnHrA5y+ygZFjzvPoWhaRSzH1TB8o4YuJMlqKRK+vI7dvKS5dfkxFFEosEoQZ6A90sWYJmB9F+sG/+p/jqZ2bTbyP6zn+7TVbBHYVnE5SGgbc4Z+LQOokwBrPlf+eu/4ciDa5et9996UCNHXFLLpQFUrjZ057bw7MFqH1VIvurrVbgHZlKXafeCL+06/dFw9dukhgOjgE2PXmkzWOVoGvT77cTNKw1QTSFl0FALvI7G6Z1wj7rFDLo6RWyxRqYJUtxiK2yYiDkUe3XK9daJA1mUUlzmTP6NqZI8jk8Z4z2OeITpjM9cIgpPlpc2dfv5KQXp/Hh18xPBmgfC3vRSFMl2l1mU3rT/p6dS0NEr5+UyhaALqXpML3xMAs7YEggEqFjirU1GAVLtteumm6R2vFmG5heR9oL07b7lRXlp5niM2VG0yFvnLc6vhkwUyFnpO9densM0hmn7rI0yXPZoOZVH50GOvrW8yxg6JTr0dXdlpLOvRjDmn3ZOiZO9NPBBQpVYzjZVHxWny7CY2iueN8uMtFPZsd0LLYdbZWkuDvtTFbf+IsQsBctqwjqt5vkkt2QQoQDdI9v3RUlpplz8LRDgoURuUMG7etbyrRVCSphFjh1Z88x2gcnIqBzykVTfmICd4Z4WyWqHLp7MbUmMYSa6OFZeFt7wr7RK6txaWLj7aegFSgydZWyoiYooop/pNv/+742Z9/fVw/3GmFHiqYVbAafx8VNP89tw8Wyf7R6LFMGMFtvPaILRVgTwK5EVAngD0HdvXGc1pbBai5iasPNILT3KTMgeDca/VgcxNExMbqUjzy+S/Er/7G/XFtH93Ij2ht7KMxKWM8Kgrs6xHs0t1Qx25TqgpojT3dNSXuxO+lJTG6MJvmbm06J4AkhBQSDfDUY/QWl4o1rRYvQUItg/rFPcVGpUuxz5YvGdEbGKRV4NSGmQQa9wXL8XmdDUL4G+WJ6vPxuTONwRxHV8NQPtKtFdKtLPg6FcxvnWtPUfYskzjorivHPoo7FWMygYau5eJiteUiQElKf3PJJP2d4A/GKVc6d5UqiRj89Gye+76XDF7jebBCIUZetzDrP1BSzQAAIABJREFU5zlOXzPjWEeZTK5ngOKQYAfQQiyahbQP48z2+dg6ewdjtFLMckzJULTrDikvMjTU9aLn3HkHi3Wp5p9r1GiUerFCsHMhZIJNsiRxr1oxZ3qGDGQ5njTP7Tas1p6BhWkQ+JyT4fPMScFbVRwzTbIuO5QS0/ZP+kdoBQ4VejQ+gVSzRn0m7crMVafixg4ZVvxVyWaZ6TtuPLuWewMNVJV3SAWwNZxNACaKY17T0nM6gQ5QS/2ZOw9VEfS8+zWA3frmRly8+DjTU8ai0ZYdrNu5vBwve95L45d++U1xuA43uOTZIkvOr48gN8rsEcAqoMwBYpXlc0C5CLx8duYAbATLOZwZ77tksBsvuAiUKvqPDzb66BcNtl57EWKPGjCFWom38eHQ0HB1Kf7mjz8Zv/GBP4oD5icdMr9Mlh3+6wwnWz8ibKSWn+feWNQ17cE6KEFtbtAZn39/lhSMmQMm5pi0+slGTkYh54n5abL8xrlv8SpBb0uSt6DvlUs6CHvufT0KHOQ/kdGpg+CYgceG8VuDxPdHggoVBZasQtVFuWFaEWIzFcvObUJ4wW4eFam6n1wCre4P91wn9T+TrXV8M0aXUs0kGQlZxXzcHV7Ph3QFx0koylPXMQDZohRZoipvJhf4vFTXbD+AnYjjxPR6yLtbMcGQ/fbUIJTzyVJv2ag1AQ5gYIA8d+7OWMu0AwJVSdoW16V3Z9d3eiunPse27mGlgHEpdxvrrkKIZzsgAz7+NVjh96aIDaSi1Bp0rZLKp71QSV/uxKS+il5DphiQmZmWZubGVVliga3v6DoqK6d8O6fKkK1Li3LaoaM9Sxae5v5PBq3Hz7PA1w+E+VRAVPKMjXoxXatrDRilcDqOzzRvAizCEAxLOAQCb8zE9d8Lm3tPVTDxPPss4t+19fW4dPmJoHKUypsUkG6tK3a3Fs++8znxzl98S2zes9mq7VQZXn+v9/fv9d/xGFfAmcOLEZAWAdR0bXWXUYFcIEL6vM6ETW4ZL1IP6mGuNz7pYeYebhzkSRrAoge8RRAUIVoBkBTd5YjN5aP4/Q/8YTzw8b+gqw2fIUMwD5CsuqKZZi83HAS5fOqPNPuaI0O3KA9S16CbkM6vGiz4/HSbSAtU9+rMpZupYGBwIeOvufF64mcFA7v/CPgFPPEZurkIPOqRZwuyCliCM0DCro7CBqvj74xLN2/VnFjR6G5gXF21Rr2WdU9QeAxJtuN+GJ+vzUeb12nJqr5n3Klg2vy2s/EUC4HG7QoajHsxZUG0d7sj+5hrYniuZK5JdYM3a+KWijg9z8nPVfeyl7d/X3E6M2UJBKxMhXGqir7nWjUyVcwbyhtcmLXbwTj/AMrltDam47XlCk+Bmv+iAIMSkjMnbGU9Fa6a3Kzv2S1qpRZz5xY3bW2YViNLWdkctm6nbl1+Hv+H7HanHhC4VaGlVRwqjUfbtWh9OSc+k8VRioyFDnSmqyXaPCmuD1m8MrymXaslrkawP0ZMeo8Fxa00YU+t4FyjhyNcipUdOpElXWmdnAu2uOr7D1/x2cZYapusen79THgf6QeXLz+hjuVlfqzY6t+ItbWNOL9xPt75iz8f97zgntjL9AN/p16/jtEKeX1t0e8ngdDce6cB3ogro3V2O/eb+w7PpC27UcuuFx2F1BxiG+iqJj4Hfr5uBdgqAMb3vRn8ehMgLF8EcspOvOe3HohP/d0XqBG72gSD/gW4cKDUlDJr4iHxnBqvCRu2BK1VSMPEURWJLqMHFoD+u4Bxe3bRNUWZT6A1QI0bmN/JFAS/V7VmCCExSzWG6sq0RUe5km17WG1FQQQz3HlZevTpdundEcY1q4dATDO5tRB8r9ajW/X0Gp8auZ5lamk1azrzf2ydNAGUD128vG3rwbrTnLZdQWHWmHusBQlLKDX4jI+6EwFZh/n0jrSpdJys9mZls8KK5ln3UvqG8rC0b6jZp1tcCpHIRmbY1TWre7i520rcVkupPDcK/FQMVN3HLswSh2XMTvFR/CDHTt26TRO1q9TeCLk97Y2bJtwnww88UFgcBDsVOGCt1VWUwLKFUKqdpCJpgYo9IIB0YQRbxXgGk0pq+yOzN+Vp8bqqALXwhik22ZePIFJJJlYW23rq/KvQuS3NBKWM3bY96fCBbiKgTBdy60pP5VdpBKjfKSaqqtW4kqmVQhVeluVU2wXpOdBGbNr2qbGvm/LnHMHO9s0TNAGvKitwb889wO7JJy/Fzu6NJI+lopJeC1q2sADX1mJjaSPe9nM/Gy/5Ry+I3Zu7LeJcz7oB5iSQW4QBiwyak0CtHfB29qepFnPYUGVVXddFn539fHVjjoPwF8ZNs8jiWwSC08NfTPrhhhUoRwCUcOj/0cuBOMLly/Frv35ffOHrX+fVjlhtQpofAA+uTbxmAYd/l5HQCuvLgmZmHE01bbXkO3hQYBvk0v14y+JSyjGyTkFVN7xvV2MIcxqNySECXRWktRaow2or1EclQbm4XOshESj2PmRVwcEVPB716epNRRuotvmvFnGJYZXN67VqFTpyvmAJ1BiqnhsjgysN/zp1gSPiFXusqdeU9J40aPl+koU5NwSRpVg6Ugmruf08p5wxQXjpiCWmwACtP8r56wSLRt0f8qY8PluQVgRY1SWJLnStUvJijCrwLCCUZ0AMTTWZpdIQB8ztuuP8vbL80nKiexcfTcISwkTTfWKiityz3AOM24oBybw6WHco7A1iSolral41AxaQmnOsF1/N6jU9OZwrlyDWZIfroaaywmvhWZnM3nPg5IBAHAxPNa2XSRd0uhwRC+uCToUgVJbP/e26Jemzyf6PLTYry9JVRfoaW5HRfpFil1Y1P6+asSCoqNKMOg6QTMSmvbpHkw/lXKk6jF3Mjhmnx4ihDCvUCiH4DGIcrTErQjcbW/HUtSfj5k10LJcl7IIYcv8rH3FjDWNdiTe+/vXx6h98Zdy8ju4H3UVY19TyZ5HVd7vGkD/X1r14rAYxm2fbauj03VGe1uuO1/Y+mLt+fW3pve997y0tfurFTkPuUUgvuuEipK/I3AVEd39UodbcmJRhx6TYXvvqI/Ef/vN747GrT2pzst+XwA5xOwkWxV7Md+DB4ImubhZrmF3IV839lufMNapsqiZwXR/Qm5dVXgozz2169HDN2ho3lKjEEmR0bwGgUyOdsETzGT3HLGmVAoQCghRlg3XP2fFajaBndp1dwnYJTV3MRehT+CG0r9QEz4kFrueux0V7HqHWX004DQxWTJSvZzJCWld+Vp3U5uprikPGXqwMSAxo7n2QNS6RFiSupcm74atftBVt913dn/2MJKs1E5jr2ZEVW5vN5h5LgYu6lbLW02pPQor612WpO9bFFMsV8aPNjXOxfe4ulQnzAmZM7nio29mVoc6Y9VyT2MC0E1mwjOOuqLC3mY92o1YrXMoTBHpXWtOHIi9Gs7Zzvks8Ed9141zuieY58WdleYlkwtpkpj/mGT5iTVg3PLZF3GpJ0rOjFTXz0QJdcfZOfdf9c285nuYIQInfOf7LFjyMD6o8HWN27DoiD4iLzWsrZT5dOZcN3B1oZJy2x/59VmoIosocxZplScOyu3Hjejx19Ul1HkFsEDIHzGmXKFtejjX2uFyJ1/3QD8cP/8Rr4vqNG/TUOFY/B3Zzry3CAG+/Os6qPJ72+giM4/VGEJtTTG8X6PjdCnYjetabj6A0B2pdqE1ZeYs+27T/kvc10dCbu8d+/ylpZG11JR7+3N/Hf3zXfWRi4vAA7HwI9lk5HtpWxnAaGXji4UuLMV2FqYkBTEZXm609a1wWxrcsWmoz1IDTdUKN3blGZlcalFpH71tbglB4phWng5eWayEMeM7s5tB5kgCxRUkBxcRmubEsDKpGV7VJXLPm7PVY3TRxmM8uUcT/tebtgrueK91PRZtlGRgse6pB3z/uhZb9BZV6rZY9pZVPA/chV67voST9CO6bctPBLokQbDujjgctFbilCZjJ2Fmh8+eiJgL3PEYmgicDTuPyGiuGSN8ZlS8B99ExupAD7OTmJOjx0SEcD+LMubtiY/NcHBzuU8hJaKttjlztalSrLdDjqbZitEYANvRoQqqBLLRV5FOurmXJMMe8ZGVPiSmi1cvqVpk2M4rBWlQ6yn4DPj5zEqNa+gDzC3urpk4OUcyuKz29qgrdyBPigkPT0/jXqDC2tVrO9I3StsggKdnWvT/ahz1NgXuflWqySzrOEit1oRPBehZR6NZ0LVYh/yzAqCtceEHKjBRw7uPcA/w7u1NYOXOZNhNQAHY7Oztx5anLCuVkDVOVDZOLlWu6qvJ5P/CPvzfe+OYfj+u7vfsBnnkkoPl+FdxGJX/OuKmGzGjUVEwYP+e1GQFrvEb93KL36utzWMV9MboxTwK8EbQWDf4kcBvfq2g9IrcHXf+tALm2thJf/Mu/jl/77ftjl1UmDuNgHxYQEYItfkg2EXN48mN3lIRC39j+25rWrYCny2hMlZXWizr7+Emo91p+jtV4U3nDjQs1CnTFizobz771RmDweBLc/H1qssvq8AzNfRl5QQQMAYznuwbF/V3E6ah5JuV86hZzjFA0bWqyIA1k0i5ZYiXGYAo+BS01Y82dLKbsuVbYVFL6+4LhOyLmdDar42hcixaDMXD29bHlYhDzXlLZKbgNk87H8WfjVlXPmqarDOXjbOU6V817QnObLjha5KXSPdvYOJ6L345i6TBzJll0WM+tAtBylUrQZueDo6M4T3LKBp/aqRYieJT4Xwpqzy8BdlKMGJIavq4VWXRoC7O6Hqtrm6zJKTZjzwls8S1aF4r/EgTRS08mjvItW0w5i2Xb7W2LMy0dgl4p/caYa8aVdfXSlaMwmJtRlC5SeQqafdvOZa8SlK5BCv+0pJKIg+8e5hiytLQOdrpVnfAvZW4pDpkKoj2+Ajdruhkxf1ASkO5kBY/nOiv+uPIM5hQufMd4pbQ6BQE5sylP8DxOWbGblUUm1PUDZxWJ5Xt7ew3sWCI6md3ej/zsKkhIS/HtL3xp/Ju3vSEOVrCPJJ0qsFWF169XhW7u9ypM5wBofl0Wh7BGQJvDkBEU5z7Tz+H0XnyuRW7MRcA2h+zcI6f4Zv2ZuQHX10bwq2DUfmeZrZXYXF+Kz/zRp+I33/+R2M9OB9x0mRvHJq2UZdY4k/1mwkdxXywC4fpszY1antcLja7J0rz6JE/mJBmXI3jiMwaVuqmaWyMtO//drZapC1YCtsdVHEtSdXYGD5vbTqDTwa4RNcpzAVxqQ0qPbTKu9Es6xqM0D1gDmfeX1qVkXA+i4696nX5YPHeqHViVnPZ8ORC7qik0kuDhtkWeUz/n5MFvWXMc/CQTpbu7KiNdsRGs3rJXXT6uJUI7ztiLGrQDSKYurqEydLS2mAKomBAsBVhomENr/vxcAh6uA3JKdUORkEVqfVfaGGOitZsWRPY7wx1JhWebHCgpvS3M+vo2zxTvlWkC9Xm9l+kpwJVTAbNVps70jt+pij+BY1hrKoCZLqF5gRkj8tSoaHsduXtLbVJ6amgVd7KVx1et9ravMTaA95LyEs1cltBXaopTHjDfqtJjj4Vi/mw4y4oqsugYm2MpP/yrKkSE1FLMgvuvpWnInd0JcdrIIslBZhXZAQXJoYfc7/baQAkBeQzfe/LKJYUrsluEUvsAzSu01Pmd5eV4/j3Pi7f/0s/GyvnVSeuldj4mckM3PImssggbqvwaDZfRMHo6wLUIO+o5nwPX+j2e6dMIKvUBxoesQDC3UUeLae77fu0kq64K+CYol5dja2Up/vRDH413f/iP4pgNC9WVHJ+XO0Wlv7AZkD5ghh3j/i2W1wOkFai84BXg6vjH53Wx4lEz4ufchTg11ipAvals9dn9iOu0UlAjESXHXueXY2+VURRX0cegUWZzywQcb7w61roZlbycliSTfXWS+RkK12RdDhXhvYEN+j74AioINLlROScpHShAsrSRrbkKdHWuPEbNVVqSpUZpPUCcj3yP5ZcTeMf9bEvXllydm+m+c+xXQN4/ZyFVWYmdbTeJJYprqf/NmByFbO5Vzlc2cNXc2bJTP7u1tfU4ex4NW/UUlJ0AzyxWDDqCSrZNe/dJ/1JskWueTVjtmQBrb3V1K46grLS4YS9UQKGZ5fRanz6fn6zez7hooZQYLCoI+UzRW9BSVmDZqyRes5bVJLA9ZE1DUD6dSo3lBCi+R8XLClKuEc8dwFRpNCaHOP/OwJe2KlmYZFKa5UrFxACmikVg7cKSwh1gOUF5OCYpxK2H+rhlfTcJN/FiaC7k5VA7p9wzOrK5TmnlQYZRadXra6vrJMg8cfExeVAyrm0yGKxN1+1kHdXtC/Fv3/aWuPC8C7G/33PzvI9HZbcqwlXGz/0+Z6jMgWE9x3M4MMrTRbgwfrd+7zQAZW3M0WJZdOMqCOYeyN+rgvN2Hnwc5DiBFjpTTX85zqxE/Lf7PhLv/9ifUctibl3pLdXAwB75mp/WSvV0N0gFXD1D7rx8iPG5mvBtMSjV8tN89sRkjqMwzup9uqWXLrgivG29+D5ep9EqsoZDcgGJHr0dy63CXadPAe9u3bEJq7SApt3zvpnM7LiThLCjKnKJep56PKoy5TLBGoJE/jbFa2hxT9MgMC/V8vX6mfSA5yNTknHYZOYlG7a7FaedFcRxmE/q97hl+U6tzb7npnFCH9qu+XaQq+emuv4EYqkzNEZrlqJK92KgewVzsCD8MJZMKscXUdj88DA2N7di++zddM8TtGgNal45J9QCEPMr5JER5Fn3DcWeVXOUbrG1LbIwldx9FAd7e7zW+uoaKxHtox6nLYWhzBZM034unRzeT/2o0Xv+NFfql0clNMGygmNTPkvJO/USzBjXsoBSZdLU+FRjEbuTccxMUaJzNN2WVnQFT9kPjixQxPxRlUTkk6rsEJAS7Jbh7ibj0ek8buLaS/1xBiZl65z/Z1IV7qE1oALIsyHrj59Uwqw8U4OlBTcm7k2wKxZhs/6y+oy8OugKsx6//OafiRe/4oWxc3O3eZ+s7NZ/6/VGxX0Eu6cDWv5uV4h7qbfxvQp0VX6dBGbje3NK60LLbg4xvfn87ziQ+voouLzJPYG3uMPKzI1gZ0FUDwp25Jnl47j/PR+MD//ZX1DzYYzOlSaYPG6h7JiXNGEKwFJDsfr+xyoPdXFGbWMeyJ1EnnGH1MBdOd7WBjc1tcgsQI3fRRdL+nkvJ+Uu4o2BWejTFLqZhEsaMv36poXr4ON7ukZquimwKthBoGVS2QTsLCCcoGNr40iStR22/4+0N3+zNSvKRCP3mJnnnJooCiymEmS0AcFWBLUBhxZBhEZFwQEstRnEtu/9W+4P2qgItkhBMQmoNDIJCCJDAyKlzPNUdarOkNPeOzP7iXjjXStW7PXtc7idPMXJ3Psb1hAr3pijb5YMK+R+LNtDj1IlvRTt1qX5KERQ00WQTu1fp9dY8FEQZAjikJZDtRrTrll0twbYFL9dMbf25sP0jhbA6/mgsATJHDlWsYIKGJnFhLrwVOtX1lQaa8Hk/dP02QgOYu1TVK3ZPXONzHfOyfEJkonFUmosSh9BP8F3B7miHbMFS2n4vSdvW5Fxq8ix630Ll3K6OpUbd8/Iox/+YLn2huvk/Pm75V+/8AX5+vl7LElZe0cyV43ly6pGhXnaewNtRD5RzPFmWkXiOu6pAWK8Xq9lojhz3Vj2jgoTWvQqjkHjU1qydBHbljT/Qj9ucqQg4Jok9hRvp/sDtKT/LdF3MKTuOPFDM7UoVu8v5+ZLpV3tlQd6aLungPYRtIUfmNOL4mHmSI8WjX5fOTEhZDabynfu+k5JnYi82aJEg4lafYzPe9az5Cd++kfk8sFBSiGpxRAyf+/x+/hZ5tNFOAkCVlYQMmbwHMUzP3TPELgOAWJ+jvnsiKy9h/U+y2DH+yNA5vt6oEHwGrrWiNgTRMnAeI9WftiRY3nba/5G3vPxT8nWBCV/GFgBxIB058FVSFKlJuD+JphISHjV/FQXCppLDOjoj1vvRTRUkxcG+azRWCLg07xmzJn+vrAgRbtj122G0AetCOYNFEzOwSb6LgtQ0bExok3bf6SeXsZgS/J0NdXBgAUfCSxFLpluIWIwzqVEg3YCfiJR1+m5fdQj4bjfhXhdaqXZNK67frZWWR8XYLwh1aAwEq8hCvqlruWshmYzvjMlJhN44gHKAmFrsgyzdJOq5b/Z2AhkXmLKozTRvw5J840Z0+n27LkbLDhFr2NFn3IedL5uIo5RmBiF0h/+PTUmCBPaeDQzU9x0Nje/1PFqKTvTiTzjyU+Uxz728XL9jQ+US5fukQ//87vkPR/6sHz3wpHszPX90ND1h10vNKhGU4FOLc9VtSDQjU+95Izp+iH4BSoLNC5oSllY5vqa6Zd277Ksei5R5s1yN933Z8/wXoSFVh1YrXNI2Gd7PiJunM94R3E3Pzb7aXugOjSE0epDQz5cTZNJATapA0UU7CrgkcfQh4e1sPw5t75UU+OpTMcTmW5P5bt3fhe5faGKCoFV9xaCL/Jan/HUn5Fn/9LPyMWDfd8XFoSvnSOyny7uB9+ReXXesyGg2oQN8ZmbtLf87iH8yMBZ+In67PJA4gszsPX+7t2fF2poEps+j5Ipfy/Xj0ayfXIsb/6rt8r7PvVpC6VWBsFweYAEAJBNMXH42qr4MB8AzKJzu7epmGeqZO/JsmjCigAA/HjDTkb7mQTLsHs8w/xidA7zhcGMyU3jfQQDLVXkHB2HwjQ6NDmNcUJlXzRK030Kep81ffQgBGq1x94N2zQTD10GMaFKyfFyKTP1iypD1bmOvPEoYSME5kRTJNe8zKWALINC4H9hKkLMHyQNoZIG9hPKUTVLts/16vRMRi/ahd1UGAMBwGjBw/TLgRho7In1MkOsM1iuIbXBsiWBdACoypAgyNTam9xLgChMcEgk9/y66K/zYsjXnLsRvdFMgGvp2IQlV3fUBFrJqWqrSCbXUldqxkSftdl8u6QXLBcrecRDbpbnPfuZ8qNPfrrc5wH3k9XpofzPP/n/5APv/YB8/DNfkflsDr+t624URg2APbXFzHIOZLY/9EdRAPF9hOCJ9USyey33xfNeBBNPwYsuF/j5dIldi6eJOEQbGr8gwIVi0Nh7r9VZxgBXiEU+WoBIbfNVI4pr6g8AD9oka7mStli6kNYPMuYoaOGcQNiOlWjA4xhZ7GZZO5MQFHStprOpBaicWEQsBYtaZQVl1zQPELU5n/TY/yi//sLnyP7ioKThZJCMZzWeh3jGIpjx/k0AdbUK0NWAXO9ZGavyc+I9W29+85tPo4MyomVGbS5GBIIhUMugmKVgfk+ii8/kgIfATj+3CgHHx/LG17xFPvjpz6gP2kwGNN8wktD8eDRnBqmf74u+njj3PJ664SHFgOYqq/Hnpg83PVSTG4C0ErNrR8wZS1oIJPqasrDlmijXr/i7i61etTmYLbluUSKNBE1Jmr3qoumRggKZsIHiaCTL5ULue8O95UmP/2E5Obwo3/rut+SOL31d7j44EO3pxYJc8XDEteutaaUFHGA69+GnijN0AHEfXaSHyKx4z5b5aCLjCI0+veoJ16NnRs80irF7npz5lBxwg9mz7FXQZntzKGkCPsbKtGvBcgUxmIm94zz9o6dLA6Zrzt3kfNsBsTENo6QYGeXaumt6gRYpsEM8Ea0moh3Ap/Md82WpkLE8Wsnj/8OD5def92x52OMeIweLA/n2t78k//KRj8v//ti/yUc++VWZTWcOyAR3NxWyur8exGJapmanGhQtKEiD0EQ1hN6zKhDMgPHsc49MoLN2WLWgtU3DmtdGMIdgu8anmmvaKjxGDx44VM5YykHTcfBcVj8vgAX0xjNIYbOmMpFmmftWhZAYOV1Nzno98t9aU3z9HH7W+Xxb7rlwp6xWbSHpqp3BnWHpDqdb8h++/6HyX1/0m7KcLL3VDwCSvvu8Zg3fSAc68/YeryT9DV3bO2tDz8n8JD67yy+COySeg0EzZtz4uBAZXfNkohRQN7ZlYOtSfp1OHDwJpQd++oz5ybHc/mqAHSrFV6LkQUFUZn1/XpwoKZbxuo+lWagmpaACXjFLuFnMpPjYFZkRkqL5bks31SA6kVX8SwK2D8D+piRHvwslUX92PGjMK6KPIwNWFCzinOJaEOxKtJ2ZkE/l3Jkded5/+UV57GMfI8eHJ3Lnt74hH/7we+Vd//RRuXwiMpuiykuU8ggAYEgIfKEPjXsfAa8GuLCpZ/W1RHojw+E+lWd5ySskVVdZuvpia05fNAeRUepnQ0IPov5Qdsyu8Rf0DnGkU8ydo2HbmFDuzoEUfiUNrNJ1Us1RWzap/w6mNWi1K5lM53Lu7L3cdIsVsO+YU1fKZdUFIPBB2IKkLy4YqQ9XzZcjBS8vR6ba/c33vVZ+9Tk/Kfe64ZysDhdyz93n5ctf/ZZ8/FNflK9860jm87lpPxbI0ST4O8hY5RNaSWrwFwJIWHnE3QamWXkGpCkwtbEwzz7oylapRClWAQQmRNL7WF0ZpqnX99oaqM/Lo5ULo3SQqtSCIBfyuugOsH2wLvE6Cl4DHoCgMDRyZWUXPoP+/3guq0CKsTf8zv3StM7EwgycJ3L1RrKzo/Ux77Ji0EwOxxRh2tXxbE3UlwiXxS33up+87CUvkMm1U1muPAUjmGN5fodALwPOJsDLQJexpAdeQ59lvMn8O6/hEDDavFSzi8xw08OyFhcfzO+u5v58zRDKkwGR8LmIiPoTmSwWcvtr3ib/9Jk77EC0EhgYi5bOikwoa5L5OwTmVXBkarMtqkcTstdZXI84RkpL5cCaA7w+16LPLAy/eVX1f1FL0EPkfgUUKa7SGDZ5vdUKiZbmQD0IZOYRhHVscb2wtsY2ynsOj47kST/2w/Irz3mmPOaHniD3ufkm+eYXPy+3veKP5F3v/Ue54xtw6EEWAAAgAElEQVTnZffM2cKE6J8ZIlCOgwRafDeBkHgNwTEyvWIya/xpbE6LtVynw9YvyOfpujRadNIo6dtl2HuPZiNjiAe6/K5mbWPUtTZl+xw3jVqBSO9IrsxUg1MM/Fx4k2OZznflzO51TVsXjh9iE5/lQSsW1FCQWbYEyeOadqAm98loJPPtXUs3UI1Qu0JYZ4iTlfzwY26Wxz3qFjm7syPn774sn7jjc/Kpz3xTJvPrrDKkkq366mxlWf3I+wUiwKoWUjDGa3lrni6i5u9QMWnrxAtaOw0YhXvuG90QqIOp2qw3Jw1J5SQdBGG2BZh51kOZzkJppaqNf4I8O0TB8sxwf9VKpG15kMaAogBIaFLnJ4oqxNJ2OIM6L+wjfwpw+7ltGDXdF4ZYTsfmJ/TSf42Qq2A3t3JhR0cacAJtmmcfQT9qwkRTV13/e525Qf7gxbfK9Tdfa9Ya3kPfY3t/FRYyNmQM6J31fAZ72HC1n2XwyufwSt/HNbZozGjSqVJJW1UkLkZ8YVwMglEGwXz9ELj1GAqZE78jAOomzdSMedvb5P3qs0uaHZm5se9YuNnNfUXCosbGgs6V6xfIgwSNxFTHO895YQJxjfCLB5nrYSwHp9iWhlU99PAi6KPtqBDh1jQjd/QjOqv+BxMKVvv4uJb/4Z5kbYpgZ+H7nj+HQsc09/noPCBisVzK037+J+XZz/xZuc/97ivn7/62fOOLX5Z///in5UMf+oR85mt3y87Zc15xA7lGYMBVQo60wH2vDNLNN8GU2yPeKEjw3gguyMwG+4k0WK6BJNQwnQqiMEVBGllPGqfgE+kujqc3Xlt/e2dNTAazJqOv5kZbL2p3Rmco/FyTu9W3u5Dtnetke+csGnYWcOMZxTqW3ntWIxLpGXAVog6mdTjQ/41R03G2vSMn2h3BNEjtjK6Nj1dyurWS77vprNxwzVzuOX9JvvGde2RrrO93k6dHiXIcTtR1/cyP5T5Nb8dTwoEiI7cwTidgTxkA3/b2Rx6cwb2xeRSfeXFVwZ9rgFMDk2yt3X1B1l34C7DKg4Wg9enrrSidtShCVHNlyCeyWi28wwKLR/tYjC/E5HZVnrUED2utVuAoPLQEuYBqbaz40nyhjHZVeo4WB9TGRMrC7u6Ogd3BwX4JluHzkVaCABeby2QkO5NdecmtL5RbHnWzHB0eleCgTWDXA7aePz6fgd6Z52fx3PZ4Zb6uhylD77sSEDYtfvJDGlQMTtAeeHGhM0OLz8zPG5KWM8OKzKXco9W/T07kDa95q7zvk5+ykGgzWZYKEGAExfTlIf3FbBmimOx9zgytskTyf1nkn5sn+f66aZhhJJrIGE2QwAVef9EPh0cGgrDdrOPdwRllGM2vXEeaLCigoOakrf6ahKfPYQcDHa+O0aRUs+zU5qBgIogEi9KwanaPetyD5Rd/+nGyvTWSo4M9uXDPRfnmN8/Luz7wSbnncCo7O7s2NDAagMZopCHjEytphOdWwalqdei8Xgx9KYqSNJAFo7j+BHsGbFCC5xwKTXoNbEv1CHlilMAz2EXBigy0fe+6BgnGgNnYtd6nzULYPTUkHnRWzrB6od68FZYDDWhBBX3SkZq/z5y9QaazHa10bs9j0j/eG+jeQNv7/TGJ3FrSTC2wCAnWWzKb7chkOrNUCQXi49WiRCrreJaLRaluouZOvbZEC6dOH1lKt/NqmoV2A2ASc41oLufb1sbbOBkNaWUXHT99r+xr576xFE3pVA8NyiwSrXtBhQaYTpOfzivZIGXHfX7kAZaa5IEdIZVBa5FqHqTtp0WSAuzsGeyTl6Ii0YoqvKN8jwNjfshwNmxdHBtRbICBPjj9BmBWV3cs2zvbsrd3US7vX5apRthqipHnFNZuDLD8WEDL1kxe+Nxflh/68UfJ/v6hgT18p3xuqx3y8/jvEMhEUNzE/zMIZszogVXZn2TyzWO5EtDZuJh6sGki8YUk1KzR9e7vgWU88HGyebDRl0awa4FmJDunJ/Lm1/6tvPsTnwDYecJxqTziVUjga6n5a+hp54wp+B04hxiWb4zTNTuOo25uzaciE+2uo7djMfNETKYuPiAcmjXCChFj8fntu2KABw4u/Q36u85dAU9/VirFO2NFXhed+zh0quUV/5XljK2sxNITHv8gecSD7mNRanfddUE+/a9flH//4nmZn723R4dRw6x5cH48XZtZB9MyV9e6o8RYALfZmwKLvsS1KS6BxTRXOOrs31IXFUTbhLZzn6CN2koVzQDfteZv0qMaiEyIcqZUaMG1S4uUMs0EZj4Wa6YZDz64CkjYdG/hY363thYmaO5Ezpy7DjUxKST5BCDMVXt48SsGbXmsHbx1TbyUlFbfUC1RmeLSaqCuULKs8RkhD840MgOtE4vohU9oXQNm7U2cM1YOYVUfWFci4698wBdSp2DHoJo5yx5ZhZRayJt8gJYKlkuL/KTei9+YJkP+RTOm8SiCd6ERtOphU1s9B9rE1daHgiU9HaY9e/i+lTGsoMHxVME0FFHQlEdqv6ZpkqBgyjG68vHwbNh7PFVirsWgD/Zk79JFJPyrAGsyASMytfksUpHQ2mgsz3na0+Spz3iSXN4/MH5J7Rsguj7uzOOj4Nld62Ce7vLB8GHGFO5LvC9iArEkjyHjxqbrBsEuP3SNEfuoeqheGUmrwvPzIbSOA8+SdNHQqHVtbcnZrS156+1vl7/9pw/LZFJTAqJ2Z1qSy4pcUPWDUWuKgAwfOLtHV7+dXROAJ64NgyD4WWTa5UB7rU4Sb5SE8fs6oUE6rnb49p1tpRE1ayBUGesdq5nrfSDkU1kutZQUzF2mQXQivgjoaCujSfpwyt/rxrlsnazk4oXLcmlfZHf3OhlP5ok5IVwamqmOhL3zAHamQdh3lS5QE7Klk3WhokaaQovTaWg3bJomg2PEicxgwyNeIYlTmDBKBpx5fhtqHcKn1ApZ9bnFv0ezd6B/CERkhM6oWFnEBavyPUPhDeDgz2s0M68CxLJqPAdnzl5voKM32XqF2qExinVdwvWWPAZ2asREgeDtM2fleKlVWxRclzDzBuFCacZaPakQhDbI6G7uFT0is2to07dS8zqh2SCdQCMp4UNsTXMQsLxeZ3BwEUAwn2rurAFGdf+sB2LQoCIYZp4Saa/SQFuvE2eophXoGJero1q+T31idoQQPIAmv1rtxFPpQ3WfLMRx3RiYY7wFH4Im9VerH1rZPmIUkHy/NQGv2J7N5Wh5KHsXLliQDFbWn6G99qxuJzQ+NVurkfZnnvif5Nm/9nNy+XAfglgAuJ4wndeqhwGZl2UQa/hrsJjF+3rAmPldvibiQ37W4JiGNLse2PVAbOhF8TD0CGwT8GWgI/OL/6qEc2Y8kr+7/e3y1n/8IKICzXEOswm1PD4LybxuToulobwHFyT5GshVgIp+Fh8wJfMY7MHw4zrPUP3EC9zyYLWbVhM6Saok/kgk5bmhMke7pjDzwKbfmk2qn24lq5WWklqXnNnOCOsGDedk5cDogQcrZYyrlYWej+fbZsbRiD5j9GxdxANbJOSY98ci0RFo6ljiIeEzzUDXBI7UjgFgukxQ9qCaGP7vZbSsSn3Il4qaKxgLnoOu18jTJBZHRqnf0Qcaz4YxGfMtxYRgfzA9gW4yp0kbdT1BbKiLCB9n8d9Z9Z8aQKSM7uw1N9SqJKEjA2iauXkQ0PJaWsACWmAYYE2mU6uGsrT6lDpwD76I2iBzOd3HXLQa33MdHxPbizRtJmxvI4UeOJ4f6YX83YDB/a2gRFM82D2qouiaegucAu4w+VN4g6Cp+YnekSCZqPOZawGU60ShFnRpplrPx9PrCdaLhYIdkvmVZqBNYk0NOEz7ZVSyx7D4/tPagIoxqN6EsbhAZvPTOaMYOCjDE94pkHnUKs2SGhV7tFzIpQvnLdgIYIhns+WSgp1VyTG+MJYnPPpH5PkveJbsrzTXrgW7DHybeH3kYZEPbcKMeE+kz02gNQSC+VlXAs4ylwh2GZVJLFeL8L37I+gNLUaWRglKERAz4CmD2R1vyTte/w55ywc+KNvbc4sQW6yWtpFkXH765cRBgCYFYy7uGIZjOlR0CMAYTQj2TMfDdk3Y1gUjNv8dQqpgSusAjF/pOXgwsyEQpZovdM482DjUNDtWwKgHEmY+jgufVzDSCKxYBYT7UoGKveO8iHAwt8Hvpo0zVbLXhHJUY4nvIrMm4+O6MeIyCw8RIOPvmRES/BFw0YbuMyCFdAI9DCY0ji2akOLBKgFH1AAtqwD+M72uZ0bn3hahKQgfGWSQM4f9i8+y66z4JSlJtSa9lkEmAJ9onVD/5+65a33/WXaM+9WCXQPERiZIHjdANhIZy/YcPrjlEiXKzBdFK5oz4RII4iH/tHoEpdxWm1GIfC9eCWsF1ts7CmhOnNVRBbBHvpD/RmFnL5od4ocsCtoap0KHUX2Rr8s0FHkR1zKeWdJ0XS9YP+grsz5x2hjVWkEdWwRjLcyOZsow3eLcMbUB5xdMgrTcmAgZSk7Tp2tjrOXJ8mfVj4zVURrQ56Fd10i2d3fNBH3P+e/K1JPaVZ6x0nHWjHckE+0+70FKCnY/+OBHye/81+fKcuS9D0PZQO5HPtNZQOD5zpgQhWw+q2x0+CXzen61plyk6Oj4rAyWkeZ7QFroK6Ye9AYXP8sTHZpgnFAPKPN7hsCOxBIXpIDe1pacGY/lXW98h7z5fR+Q2XxmQEfmFiup6P38PGp4fK75YVIdPd6j/xbfAEuXUWJnuaFQUw8LD5DRH8ytJjdHZs7nWkfy4AeJ62r2dj/R5ZrQFqisr4MkDkltzqpcFDVDK5OJ609QKgy8oSq3IOmcLDmVsYmYFwMW4vrUOVfAifvH7+PeRrriOAwkfF0BPijURMKGXzV24Pax+TrWGorVHL12YDywQJcMPh08w6pS+A+aaiJiUrWiHq0S0GC59eaJNGt6JRFaBAqghsot7DRg87ScA8/pctDVAJGdM9fKShmdMnvXtip4s/xYnSGB1pQPC7SYGNioOWt39yz80KbYaacQ1m90S4N1UqgRpfTRQZNygcv9ozE6ksKV7XFBRVpT4FtGsWtvIGsNH6r2ZnsbBBU1sY6narrFuFgSzCtel8nG8xItLvFMhZUpvRJt7O6Hq2e2Co2WgmDnT4srHJm14+RYrSOoZ4s1RuSm7YV/bhq7t12qYGGHGEJHIEQUbm/TMchzopAEUy9u1N9nWuLtdCV3331niRyloGH7MLJGP+ZnHZvpcywPuPf95aUv+Q0Zn6utfrheV9LsIh+P4BLPVP4940PvWvKB/PzIM1peuv6UIQBdG4+CHT/MgyvSWhbn/IYekG0aWPxu03X1EFezTAE5Iv7WluyOx/Lev36XvPG975PpfCZLI0aVVKtZiCBnodxq2kqBCvrcSSq9lMeW59loJWSKVrndE8W1GK2XiFITg77T4g6DtNIKDl5yiKXHXMMzp74DXbM3rqWyC3kkDBwe722nDSpXC1sPMIua/M1Izax1kLGt7W0yjxK0qgYHXx2GGzp1h6jX2P2d1/TAo9xPQaFEOOK0V3cGow7r+yLNRi2+dyDaNXWgU5+ZJ3WDuXuBYs+tKhpOEGC4FmZaNSaoAR/r6ShYa0SgUkuHRodoQvDLYzlZIalcx6xrNt/ekfnuNSV9wvbS1hqaTfRnxwMORksGqdGYqiFMZXvnjGkFpi3XwibNvuUAnbiu/B3k7PN0jYsmtMjEyj6cOmNnD8DQVNXozcDO81l9o828bDXKYeZTc1/t7hOqDSVhkXsSaaCaP+mzd1+dc0DYVnCKVTMy0DCNSgN5FnK8OJSTY7WQVAHYtOZ0NsCrtEACBT4zvnpyS/XPUUOlcNrTTitYYqO0/qher22Z9Pl3nb/T3k9eEH/XACTrRT9V0J7Kvc/cJL//0t+Ss/feFisPmAJT+C6e4fhv/D2DXcvLQG/xvGVesgmchr7Ln2f+0cOTPAYLULkaZMwDzkhcN6Wa2oYkgHpY1qXuOJYoma39LiK704l85H99SG57+ztkNJvKYrUwUyZylBhs4L44WAqbbsJkmnGc9XCwH9rAfELngdI0FLtcircWGRweaDMjMYUhChggdtprwEAicylry4oaHslVoykdyBwYjQlZmSsFO5TgMlAKaRV8Pg8YpXIUlvXxemRj3usIriQ6liDT74qmE/x5+bDE+XMM7d6bfOwpJTUfD2PxyoxeDZ7h2pZX1SnlZb42b8hpXaCLCaler9cwiKT0T0v+r0gngzRspnHbgHLo2/OFUH+kaXjFDw9msVkpiHk4uo3p5ER2ds/IbH7WTGfsjYi9pwmz+qMj2HHNmTOmI5tu75hJDIEpJ5YkHuvOcF5mVvN8uijYEFxJk/W8aF1YNDG1H9douTcKWKRx9KSDtTMyeERZoMasjSN0FTf7nHcOoF+ZGl4BGwVKM6TUwgi29iExW7Vb9b2xfpG90mmC+6TPM43NtKKp0Q7AbmFJ/VXe9jWyprgIVKnm3taNoHmOtmOBPnHmKCJT6sAKUtMq58afjbGNrPOBBtHcdc9dMKOuBZsgoEXHZSbN6USu3b5RXvai35Tr7ndWtA6qtckK91Fw5Tszz49ac/yuBzSRDqMwMIQJGSD5d4/3bMKPTP9xT62CSst42w2JTKo3gbwgvcPWm2AGtU3ITKBrAU9kPhvLlz/2Wfmz214vi5Emfp7IUsPlWe0gho/XYLmuyTBKCvhdtSEAUFywCBIWBhwkygIYwbcWmYHF0Xlui/nASkFmfM4O3zANMRLTOYcfAI4F5jWsdmRQyiyse0FJVg4M3R3w0YfBdW+kM6gbhWVHiQ/zgeCgn5NZ1fw/dEOIa9Gs2VqeG/t7tcWdjam6KQjOplquC6Y0tBDAe1hT0b12yUcKxz0YqTI2ariRVmlKtKodXksxfs91RyoBMsFMWQ8anDve3IS93qkcG+Y+Oi/GYYDl/j0Dl5RQruurVWrmszPQ/qxkFfdd9wFBR5FO2/NMxq2+Vq2aos/x4uha4cVNa1nDxx63KQZ8Lj8nXcAvq5rMuPidS4cBM01QG6NpHw1SST8NQwvdD4rA5z48bezBSGKgabvfamaG0FLNsgQ7M3v76seGqlHz43zsLOioJ9oZQkFlbEnlq6Mj5ECaW1V9dmM5q8LDaCT37F2wPLf5bFZcJhG0mBxikb+xgozFpoCPQEhsS+9FIThGcM7GCDS66547i3Ydz5xqnMi3E5ma73FLrpnfIC/9vd+QG2+53sAuA13kJfHMRx6R+XsPlDZdE3lpD5giMPbOX6TB3nvy9/F5BewyIDUXfQ9mzKEBDE0iTyiCTjxUEfC4wJpusPeVO+WPX3mb3HV0WY4Xx7LUMGqtHu8MC6Y19o2CXZ018FQy0ueumfICgPBdTA+IjIQHJRKD/t60nikTZI9qN8WFMG9Ka8qIbf5WnT7k5LiJCybK1kTAddHDbNpV6PwQN57vYJ1KEnMmvgz6+bpWS4FkHg9N62dYX9/iI3Qzb807c1D2qhm2tuYm9OLLujYhvFznpv6IOn8UaqYEYPRsvpPWr5clxTpfmBgZWFGEiuQo3/IajyeWUOzvM/MbIajYC4oQEoUL1NpUpIMWgoRy+LHgP6pRmPbticiZM9fIxLoN1FSIeh608omaPdlto1oi7KGWXudltsYTme3sAhAsJYdjhZ+KRQV60jSBKa5L9fcg9cVgOJjG7PXBxMeAsCawCDhdCi7Yn9Hf7Z24IXxB6EECOQE/+Lu8y0nDrqA+QpOzaXq1kmCZ4ZlqhdVTA7vRaGZ5bJZ+sDiEVqjlvkTkYQ96kPzALQ+Re994X7l8cFHe84F/kG/e9V0zMTYaRUg2Z4k/BqOx5meNpK5977h+dVxuzt06lfkUIHz+nvNuMo1VXOC3V01bp48GvWM5N7mXvOT3ni83PeQGWRy1ftoG6IO7IwL2Jq0s840e6ETeFWks87RNILcJzHq8kWto/0bNLjLyfGMcXI9h8Po8ifzMTROL32XNL5u6TPJSqeXSkbziz98gd3zrKxZsvtDgAmX4oZKKNw4HXpXcpmpmyqAQN7WOo1bTz4Qc557BI0ZYQgCvHqe6VjC1socAwa4yCjK5CIAYdWEMcBjBbKmRYgUYIQ3bgSlRpy3gNgQRIgwzsGUipLkzSsd6D82Y/JeMnABeJPaQrG/M1AGjrL+b9+JBimNgMEMjnXvH+sJoFVSLfw0tVTL91j1zU3dq+1OEGuiXYOum+jjghZQHmlIjTXE+eI8XE3ZtFb46Tx1w06KBI5x2BnZnNaF8DK2FYyeAIm1BiZrtcSrogoHRQqCagBZ+dkbsARVFTTffX82B7K1RTyrHO1jUGGBtLaR8pnG/TLMuBR1CxKw74cj4jV50rb0MJYUcTfRGXVqNw4Sphkxa7zEeEc9YqdCDdbNV9a7oEYRJK1FwU94ymkxkS8uqTWZ2rg6P9mW1OpLVYim33HyTPP5Rj5FHPeIJ8uNPfarsH5+Xd73jrfKqv3ytNUidTqZN/Um+g747Rm8iYA4BL3FM0aTYmighCE/GW5YGdNfd54vvNgKWuUaCZqdJ5NdMb5Q/eOlvyfUPOCcL1+woBHOf+N64rlH4iN9fief3+GrkNVeLBXmv4n1X+i4K312wK4xisOpEZdiRIQ4BXcOgUtmXTYPtaXMNCIpYrt273/Re+ZsPfVCOZYncodDp2S16IbQazmNY6tbrfw4BF5gLIqHiNTp+Bl6QGRVCDUEhddxer9CBKjLyUoXCv4t2+1bLhWmVZlCa5bQavUnsxtCRqxSlXAJRLCpte+3Mhe+LGiuawrrUz3SNTtWZSDP5d18waGbuj4lzK4KMMSzV4LBHXJvyr6kAlhhZgn3yNfodNQjSXQUISvXVL2KSus2n9SHZfvmHYJBJS8GqeE3WoE1Z8CYStCNtk05AOzBqMcBDAcssEP5OAhmvOXP2Og+Bb31R9TnMEa31N5FIgXB6881sTWDCNFOZR+bSHq00Ezp18L3RR0P6i2eZJrZNvhzHdICQbd0YPnUvOG7PdY0wMkcIZwqO1NhDTqb7+04tStO1+9CphPut58BMtupn0yTxYBVROmQ0cRbi9N30c6q/DqXSxnJwuCdHhwdyfLQvj3rIA+Qxj/5R+a1bf18e8rjvly9/5bPy0fe9W1772jfLP3/kX2V3RwsuQMOKGiPOk/vkPIeumNiDRosxQLitwnf1A6Lk21QuXLwkx8faAqryZDVhsq+m7uvMKyjduHNv+f0X/5acu98ZWWnaCdOkmnq7VYAoQmljdq3vaQSZ8EfWAHt/D92b92LtfG+4MStIkZ6MJ0XNLk8uM4v8noj48feM3hnsIjJHaTFrEj2wa+8Vmc1G8t1PfVn+9DVvkLuXly3KyLwiHqjiaW5u19aDXluT5MXg+6JUVcHI6xl5MWYwYxBjlLgjo7c1UYIOWgvyntqKKT2/wWbw8PYilufjPhwv3gzmwRqQRs6NaY9VMqJgYgWDIyNwDQvr4P3GfN6xykakl94civkuaKAR3NeI0w87ivG2vjxbD9v8Sk2R5vgsaywbTKtlHT11gcDmKkD1g5WADxe1HVNNp3aNBGPAYV/RHOnDKSZT19BjKos/oghYAJMakKCFnvF6FHCudI/ow7Nnrys+0gg6RSP03MASGVnGBEEFjHNqYLc0bQc0Y/vr2mSk+XjGyBCjhByZF88Ad4XPIY2rAFa0BzMduqDiwS8EAtXUWEice2ZrbR0h3ONVqo3428wUXAtAR3DAXrnfVGnYBSQDOd4eBBgKgpV3QVhRsNME/OlkJoeHe7K/d1EWR5fkkbfcXx72iEfKk5/2FNman8ilO++Sw0uX5d0f+Gf5x/ffIbu7Mwcp7StHEzOEZfq7i7+/+R55mbyHWh/3gWZ6dcHMt+dy8cJFWSyPSvd5HCEEpxAw1Wenc7nP2ftam5/ZvSdysqq+QZ6jzJeK0JCiTSPvIC1Emtj0e8YQ0loEtcj7epiQhchWEQgMIrl8tt70pjeVFj+R+fOBmfH3BlsJZOjbzZ/HBetNjgtSGFo0d423ZHJxIa/689fLHd/8ghyfaF6Z5g4h2owMlyaKHvrrXBt1t1N0NL6ba8IDUvtYVWAB0Ll/TRlwE4lVTTgx2IPzJAPQZ3BskcAoedcWP5DSAPAMXIF/o2hQJWm9MuxCYCnxme+tjNUJyE1EWcqPxBdpgdpMfF6pO2q+U9QSNPMqcxiNE2CMKpFrHUcLLGC3bw6lGwQEOtM5W7CHgxQK7qJsnK0x/w2afeNr9Avg200tacTLXxnHBDjZOwuEtCkmoDv208OVKNTsaQPWVgf+M/2M6Ru6xjA/j+XMmesNnuI6W4HlUEkFviz3/dHnokzPuN+WFZFG4eeY1E2z7rCVg/uZz0dkUrim5pbWVa70S7MdtRiCutWHNOFUW+tMPOjHKBdRrezkzTPE3dNlthQ9L8bMmFIzk1bfZuEdLAfhexvPU2vJYFI4hARN1dC5abPUw8N92d+7JIf7F+TmG6+RRz30FrnfLd8n33efe8lif08uLQ7k7977cfnm1y7LbIYUIKwL1qasgVd+MfoJPfxwTmjWbHkJA4b0Gu2qoH7Dne0dubh3wSJFy7Jofp0mk6sGLaeWGD/2qioPvemh8uKX/pqcaj3xEKHK85nPbiMQJ/dL5KMZqIY0u6jYcF8iMmTeP4QaES8iZvWub8YZwa6H0nxAD817D7/a64YGlqWCzFhbyRZBC5pv9+43/IO87YPvk9OtYzNlKuBpZFsMn44HtErPVRLIAJ/fnQ94YawOqkje9SruETDhOAlhx94E1IISlImh51wmoCipRoCl+avdaJiy+B0jSXHgKoMvlevdUW/lhUIQBteAQF5owjUOS7NIDXEBLmxnQzhh4kUNqInvpmZTfBcemBEBHtU3/DnBpBgZcCsEhMhTLzxskaFljp6c7n4sAPSFPVAAACAASURBVEptGKvPNanaYRH+tMg4UV/S6MLLqKEwtEdmBgC26jkWFczyY4xEjFqdN2y1RHL4zAoIatSoaMTcVM6dvaGaHl1oMl8dzWBebizSA0pTUaPYMq0OPq9quq+/Ozwljb6E+wZhpDnfOBAISglMO4oUa9YPN7eRrkyY8/w65rGbX8sDSGDSjiMJxQqYamD5dyp4uC86qP9Mb6DrImsFQzzM613bvDTgRLU73R8Du70LcnK6lFvuf6M86IH3kfvedK3B6yf+7avy+c/daQEtFThcCLBam4gG5nda09Y6FSTLB9fYrtcgLY865n3WkFU0Gn1bLu1fsuou5TsDTO9d6MFCqtlpStZ/fMhj5QUveo4caXk1mlIdhOM76/hak2UP/HrAxvszX+kBXI+nDoFexoYrAWXEM/s9mzHrJrVkkJnKEOpmcBxC+asZKO/NwSlx0VRS3BmP5cv/+3PyZ697kxysDuRotbKqIerfqf6P9kBHKYNMjwEXvU2p83DOFiaAZ+FzEBoYPs0VfFe5ysodtRoAgdPym0zSH6MlS3oP9kGZVtU62jlCks/7gBHVSC9G/rGiQ9bOMh1QEo9mTBtLUU3NoVf9bARvVinxAdlam58MH1DzoA+Vz7Tr1LRFja4RFlotJwJ0XK+oUXJP615Veij3a76UMdoa0h7pRO84sWoqVoQVWnMo2G3X0vlnjyewVcDHu1AE2iqzuDnPgMejMQlCWm1kPJlZ09Y29w9mverrBC0EmQWM1TU7zfGa75xBD8Mc7eg+RBNYKNAkKR6h97WqTNmjCCpu4MX0UUWIdGhgllrd9MZha2/+O3fxhRSSBqS8dqZWY2ZQi36vc9BxlrSHaPMugF3TZiJNNADj86ewqRrndDozmtX+cYuDi7LQBHNZyZndufnnlotTuXywlOlkGy7l4pN3gcMDUGrOH/Luet3IScPFKrOWdzeS2Xhs2qamPKyODhvtUbVF8CLveuBFLp7yQz8hv/rCZ8jlIy0E7V0wQlnBIU0u7lVcpyEw6wmgDSMLvOBqr93EkzMv57si2NkcVLPLjDEDVPx+6LvMZDi4RhJMxMtF7Emb8f7sL4iLrIOfqH/nrkvy8lfeLl/8ztfMVGNVS7zlT3N9MIHGRcnj55jyNZGBxnHjMNqMYoBbiRYzRuKMn0noal6wnB87XNwGFiX2iD836bXEAsakTKUAaVNBgoCLu/TQWO5dCrIwvOmYbKNZhwwcSbiQ4uO8zURiQ6/foZ2LN6Wk3zIQOEyS8JzQLxhBgwzA8uyS1sk5rJnVUoPeyDDa/V8HskJrfpPXn2nWls+zKEAN5/YIz3LQdAXYfFOX1X1wrHKSaRDnSFetpsnonJDYrsnl+vuxTGfbsrtzTZN8HTVAEwpMe2zBzgx8HiWpgDmebVsXcjORuykWAEkhzVNmnCbimTf6ieZPA33QDoQz18CZf5m6eJgJ1i0ClHJIHxZQ5T5sppLYfrgwlIUNG5dHvajWl38sWKzkxtZaqgTzeAYop/EdEVx4znUdrU2OJ3Frj8aj/UuyWu0b3YMOtSHu1MyLsF7wPCPH0XigB0Dx/JRKR+H80X2h44kVUchzsXd4vJ47rayj/ey0W/lUtUkN2HGzsEbEcj5aclCb9D7jyT8nv/ArT5FLe3vgS65tck3qnKObpS84ry08z04IsuFzeb4iTUX+2gM8fpb5cO+9EZN6vL7M741vfGOhmLjZ+QFDml3v8wxwLYG1ZrOhRYuTzGAYF48mpLOnIm++7e3ynk991CRkLYd0rPl2Ls32QCG+m9/nYJM8vjVpIW0uvl+PhIwEFQ+w/s6E1/Ls0IQyS1tcC+5V1OqK49s1Ox4efbeZ1MwsgojISIgEjp5kh+RZ9nCrmVk2B0+qZkkzfSrLpFESp4kmRoBWBgszWJTaq4ahI6xl39gept0zNzF6AnQdHQIBiuZjAoPbg9w3FiNduOfWE0zriFqpJwQSVNo1qvOcphbwKRAYI8NVuM+0t5pqEGkQa61NgdWkhPxPC2px7Qr7emxNVrfn51yT99w8S1UIOXdubiX9YB3wn75mvn1WtsYaMKE5qOCWBWy8xZIyPitBFvAj7kt5Nv3bXgKFeFNpB/Oi+TI+w+jQfY+FPpy2aApnd3etdEKBiDSveWMYn2fkB194c06dvhnR2/M34rPYlQNP4LmK41PgUe1uNpuJdv/Y378ox8eHKADg5nIxwQLn3gKaEvOnYMl1QuS1N3QOFX2yNmf05KZ2fQbAFGC4vbNrYKfaptXxtKAq9C5UU6e+S4HO1na5Jb/+i8+RJ/7sYy01gu+J8yXYDWl4cS+H8KDHzzMNbOL5vDbiD69fPz9tznGPV8fP1jS7TcycE9yExEMT+14AMKOz3jtojnSdaHc6kk//wyflL//27+RodQiwM58JTm8EMzsuISCCY4tMP46BC8Zx9OYSN4cVUGjGIWOLIBcPE1VBmHvgr4jvjMBk9/lBJVNtAdqORDm4jKZEVXWv3aiVM7x6i5l9vM9Y9BGWNY+RjUGrwyF3DbO6bowZWWkutrXxyZSODaXqDHKibN2sOO6pJYnrmtV8L2g/3PvyvkbAQDdnG49VA3Ed1D7UOatGHQMe6Nf0ABEvLWeCgZm9YRprqueYBoMdwR62lUUiEBR608mFfnWkhZa2ob1Rq9V/6WNWgUSBd769K/PZ2cZnx/53HA+S6YMpXeAz0s90Xts753RTSuQl6SaaLllOzcNCANbFnElfZ2tWp8m2ZYKkXNCxddZ2zdCel/rOxXNgAGxAxRG26R4WdOHmXovW9fm1vEEFBgAl80t53rleFMCQpu6meHxZzI+cPwo1HFtOm5oyNShs//CSHC+1TiZrwTJNvqZCUJiIAMpn4judm1acWa+YUgHRhSqaRNWKZb3pNJVkJLPtuRwuDmRv7zIaNtvp0dZKnqKgATYaRzAWmZzsykt/87fk+3/4Zjk8UB9frXIUQY6/t/ys+puHMGAT38/CfQSgHp8t+5QUicjHG/4Z+Hu+dxDsmi+C3T5PPA/wSijP73v3UWrLANJbBF5bDnlAhel0JBe++B35k1ffLt+5eN5s93oI1DHLEN8I5ASICBTxnbq9ue1PXmwScgRVEDRalMTAkCixRHMFWJKbE11yAwB42HUAkkJo7hsztpw0I0r0BKMC0J56GomSTnvOIxKy3m9rU7yR6AtXqvc7fZRqMaQXT7Ww4+H5ZqQr+ijQ3gaBOTCiAdT0EGtAiRZSRicIrg6YOcZXLQN1vyAdmDnNmIFrcj720iDWMr5RvaRI9oZItbRXuz6G3BijaUD1J9JtPB+lFFnx41ZTWr3bozO9TBhwypPIQwNZZdZa8WQ2OVMShzHnmJ7gwTLUJotZDGZMrQCi/rra3glryrJUmRFFJh3nFX8v82ACeQz0sYo3CH2HWxqAYutq0Yd1FRjUlOkuCpX8nUCh/+rT3VvX7Im3nDcAMYtBoJV6dlUoqgIwIiW1k7dbKvRWH2O0jCiYqElZxmNZHl62LgjaNd6EEjc79vgDz1agHNcotcegF4d2wbG4v9l6J/m78SzwBR339s6OHC2PLGiG0pjORTVgvc4A0Nb9WK6d3Cj/z0t/R6590BlZHC2Le4Xg1jfhYtSRf0c+fSW+H/Ek/t6jq8zvM11m+ovfx3Xn7z3wLZpdvnkTUhfmFZLOM9LmiUYC3rQIeVHiu+LvRYL2iDRNVZnuL+Uv/+LN8skv/btFZKpERrMQfVZxUaNEmMHIgM7BNANxHn8GHAa6BP7fmJXoPGYnBrP66wTC++ydruGBF4LZW3SiRer5j+VZ1wr7jXZaEm1rXp+ZE83tAZOc1v7rHdKG+KzWZU2fyAeAWlvdn+qGZCsUSNFqTvXamubEoITL9j01vkPNRqsVIxmrqtuXBGstz2ruBMeyfQ25a2zSamBlWgSKEucDU5isb0P1A9Xdj0yA+2Nr62kVYF7VRxjuBOBY09Favgr0WIFMtT6NopxOd4LgAPCMTV97a4LoyIkxaPXZUSiJaRAQqkLJNQpe2bcbJOx8zjOf0EtLrVIvVWZ+SLD4dV9cyd+s1hZ9ZmwojHsRucyu4F5jpinLZdYEbKT1r6QAgb1BY2LTNGlsdrLSJGx2BnGiaUy9CgRmypzMrB7lanEkq+XSinZrykTNa20FMQIJ971qdB6gptqnC6z6HfamgovOtcy3CA1IzNdnz7e35XBxKPv7l4vfEwWsURNT0w5Ax8fygOseKP/tZS+Q8fUTy0Xm2eAY41ij8NHj4/Gz7xXwMoj1cCaDYQ9v1oX89TO8Nnb67OJLe5JWHmRmeD3E70qD6SDxOTkIJTKSIZBrmbTI2dFY/v4t75O/+8f3yeJkiTYWbvbQVIRYjkrvzbZ8SutRumXRWI/BK0QS3x0XnqahvD4kZHweOxwArIzYGXEYtCkapxoT4wmkZD0ymrSr3LovnBAkoGlS0raz3on0jAfA9jtoztGvSPMV523rGPwOUXCww2aRo2629CLR2TdKpo97YcjKAgjXnLRY1zrYfUNuIRRDfQ40Geyvmg5Z5x8V8Y35uee/dxjzoVmTKoMGS3ClAMLE7xYYbWClADRfn8FO751vnzMGy73AuqkGvISmFG3eYaDGvGQss+2z1dzsc2yA3TUujiHTb+9MRNrmKysIqs8Klor406yZlQFjxAaQLAp0kTaoydBKQDq086t7STGSgVAe8MLUFvYpLMKLEVdbFs2Eh1CQ2ZTSUxVvMBe9V5O4dd21j5x+tr+3b9o+0gA1uhbPzHw08kATVrX7QRBOzWrgvt7Id/mZAZ753ayAqPYos/frPmlKxOr0WPYU7LzYIDtFGD/R+1RwOD2Wxz/o0XLri35VjsbLQv9DQBfnsQn4SAdDfD6fm4buOjjQo5crfbbpHZknbinYRaCKjDui/doBDxF3eUM5qSHUz4vTe3ZeGF6TDzcPo/Ly3elYvvDRz8qr3vg22V9elsViWUKmzRfiGlK5JzGK8mxKUR7M4MWdijqfgTiPiWCZ17JuDLUOBz2vxlICG3LumzvSleBVOjWY88NtBa9D7hIPT7v2tLnX1AMwfBgpDftSnl/Ng/MqLQ4QKKzcVlwBoMGRbuZXMmETrslY8DZodlUCjmtVADPsS11DE+0LY7A1d2c9u6YXv6DlO/o73A/GCEbuvQWOGLNiLh9zHdePj72Lfk36B2g+ZgQiNYnkP+B7KxiAs4Me3TwLKaRUq6n0eSLznbNm0kUTN0hB0Bw1FWAd7LhecI9NZLZ9bdMdvMegGuY7EO6fAS6fWWh0qkVg/azZrwsbazQJaab85MjLBkCVNkPyPNfRQNkKB7jGSAEmdOVAMXgXU8O8jKL9b6YAaTmx9vy5n9c0ZJgP1dqgLX/Gk4kcHuxbk18L/PIehT3GG88h+GmtpgKBxAGSQkcwG/JemlOhtWK+moxvPTxPlnL50iUDUfrheL21HVKf43IpP/X4J8uvvODn5aKnHVAWKc9Owmrcg97vca4Z5HvrwM+GhLPI7zN/jff2aDV+nwGuGWcGu00DvdKk40HKhyM/tycNRHDIYMe/M+hxckrWWhx18a2L8opXvl6+euFbcnR0ZNGBxenvvoX4nqjdxXcyDNoqeej/3AcTa2NyLGTYOhaai4aA3jmAA6eakNYjwsA02oLFWSBpBAz69WQkx3CWeU0+LR6M/KjKjGgAhf8r/ugassN37V4NP51plhrZGkCkZXjuN4MTrviVeBBsD9TX6Gaa3l5b2TKTYFutjrRkGpiBVzBR5lJSweRrWp0ma2tlkpOFS986DZpxEK4PU67ug8G+/16r6pQ5FE4OhmOzpH/H/Hq1Kat95xXIwVhqagDXDeY9MGOrYunpBuzYoWCsYDeZbIs0rXwgRKA1UO08Uc6CR/hOJ3OZzM8MVgcqNOTmzMxUaE0gLUbAjgypmu0ZLer0EjoLKPgRxO1er+NncGTAXGkxM6xoQrazVkS0at7XZyO4BmtiAoVVE0IndNCe01WnPiv8iS5E2kKoMIhGqabVaeNb60o+ldls28L9lyvtXr7AXFIB9QgA/B18Yl37o6mStW0ay1IzJrQD0obQpneqT260JRcvXvD3sw4nhL2pukbUfLsU+eWffab8zLOeKBcOVAvEGHr/ZR6fwboKU7VIxhBmkI9FLMgKwJASk8FvE0j2sKI3JtPsGvRL5gc+iAsT/24Y7gCD7oFabyBDkymSeLgpLlC9T0+MyO7xqbzxf/6NfOhz/yKL5cKiMi2owhkPzVncAD3IOdKTsVXlcHqrGfRpi9UR1utiRsawabP1/QxvZ6BIycnxhOG6FfUQRoZhvxsA2GwgWQfzAKVIEKyzCPdfnHgRXYrYwSvmUi9bRDgowgpazGn6brbPIZgag3eFi2H0ZE5ABgYGAFSxVqGBJ8E3YDD21wtDW+4YtUowJIcRUAercXC2Wm5LtmSlPQ4V7MxHhjkAk9WspBNjzRR9MRhFFASwj1VDtXdanIDnSbrJN4JNHZv6kdpE9QoqqPxR/MPWq87NrU6v2ztnZTSeeRANGDmuaau78JxV+hPZnp+V0WS76WaQz2/vfFugj+e+ZaErnl0WH4YiDg2oakygSdQ4VTMh9qoAphOc7a9bJuw7+rC8hImWxSJZFEbZymjQdi2aF/tECzzc3tWVMbKKK26yph+SjaGChmhzL+kqTnNj/KvnX02Z+piDg4tycrwsgk8+m5xvDf7w8mHxwMQAEF9caK01WpLPKUKAte1R0JvIZDSWC5fu8YwHlChTQV1BUcHOhMfVRH77l35Vfug/PVz2tScftdoO4HF/e2Cd+X2l47q3kZ7y95F2Ii1EoTkLwXxevncINOP4M6YUsItSW55UvCle15tYb0Lxs03gd7WAl6WBct/WlpkyP/qOj8jtf/+/ZHF6LMvVsqQg4BC0kWwcW9HwrGAwgjHoV6F0Y/qSJ0PjWRUieE3U7oY2lxtdaZ5mPTBaMFYwC6xx1WQiAXEtNYE+SsPF78J6fJ4YW/vsKbOsDF3nxIK9VpmFHdW9lBn9L5gvmD5+z1wHvkAbl/6rJsvYR0yZjRX8xaFk1X6uRxP9mSqmKNNCFX+RiYZse+X8uMYG6c7MrAKX1ZrU/Vf/lmq47hzy+qGoIkG1V7/VavHoFHCqPhv3H2IvIBQxGdgbZxdN1a4I/eaQI9jmlDZ0awzay1x5QYBCT6Eg9M6upg1MPEkdMYgMbIn0t36uTmVn5zqLJmV9ycxU1hgJo/+SSTZK963WgdWvqTb+tzdCKqZk+qCDIK1rpWtt2nAypRf92jXl+H7sL1JMGMRS2ypRmKrJ8rbvRofVL2ham6e7uAxYfIxFLmRwiEbjOvAi304TzOdm0jw82rPu5bq+JQgnuSC4L+Z7o2bn6TfRr8kzW8z63mGce4YAFhaTqNVRFNDuuXhP6equE51qw1lPZtd12tk6I3/we7fKzQ+/UQ4PlxaclrU6nsFopYp8ir9HPpMx40r8LvP3ISzoCVj8LNJw5IX53V1w7Gl2GTU3TYKLEKWFHghcaTD54MVFjUwiH/D4XCX16XRL7v7ct+Tlf3G73HOkFcHVb6fpB97B25hWLYabtTpYyuDHgSslJu8CAPWL2lG4VgrhmCkZb9qYTLic/5oJx8AjVCMJPiGuOUdY9sCugf8MoAwHe9sFmXeBqSNKE7X4aH5D3U5vM+LcojCe1BfOmH1ZKzeROItBVZCYM1VBgObVCBaRuXF/KQAAy7wiBf0xA8SlxW6PjxdWOcQqlXgNSkK0TckZp/kuzGxVJtqErhsduB/MaL7olfXl8ZCinFt7pe4P5CMa4qq2bZ86WOp1BM6dnbNWFYN0CSCGnyhaKcooXEPR8PP5zrmiNQIjgukpCmqh7BkCemp+F7USWin4d6E9OyvwQ0XN1hSyYFGAc61qaaVbOMdV0gGQC2r04sBWzhFb3gSHn35HSwy0OuSQqm/bOpyYgcLBz/2i9pn7DTGfWP0IboVKgyMMXenDNLuRTCbIuVNTpvrtkHqEfNUhIRhmTjXBVn97AZCixeFdBdDDflXtEGPTNZpbVZeJ3H3xbhPGzJc+2pLJFlr8GE2PtuRe2zfJf/+D35btm6ayPII1BfOpQnT8vQdyEZii1hePXu/cZoDL/C0DXiMQds710PVdcAvCld2XwY435YHnl2SEHwKzvEgNOIWopCFm35MGMuC1Ws2WTA+W8qpXvEE+/bUvyvJ4IauV9nlTml8WzY7jiGWQOAY83wGPLIsMwELZo0kQpbkisMXfyQAJblEoiAC/Cfxyl3QyQps38wEDa2ULE/1ItT6D51Avr5jYkmbagKU/rwg+hcEgRSKWKmtpAQxeAdqus388vy1Wy3ATJgEhEnk+EIWRsqkp55qi2koHAjcDWTFwa97qofreJBV5auC9WBsEczDnyspvBR9bPRNgeL0fAFnUsFmeTU1S2qGg+mrMuhAq8xd6DhqeJcNrl/Lda2yAkCO0tBi1wX7ZM5vTiba+2pXpfMeYPgNZyKTcdhwKZAO8jVZdgyDgql+oBv50NHlfP/qidJRFO6Gf1qKFoZWwcGQEMvKasn7UvJO/ioaEkuqi2lIwS8fmszZ+C+JxIcz8t56a0HPV2Lgnja3CAIGEMlFCRsS0Asx8vmsFmBdH+36c0LGCaxxNwXbOrXIRTeSgINPWqAmWgKfoN3RgS8EjBDvtbrA9ncrdl+72iGcUolef3lhzLFXAPT2Vh9/vkfKSlz5PFjNNl1hPYudYIu+PgBaxoAdoGfAyz+4BUXzXpuvjd1GY6vGIoXNJ/rH1hje8Ya3FT5xQBrkhUMufX+2i5EHnCbUAhLf0wA5MANFNZ8cjeedfv0fe+sEPmE9Ekyg1ydxMQC799Z5jRrpjmLvAzGsNRzP6FZ8CIiKV+ON4y6ImU8amNRtap3YPCmk4n6qMVQ8McwjrVWGNim8Ch0ufqwwwMxiuRxZiChNn1FhJlq+J2FU6ju1w1NRYpd0YOYh3tHuJ0k5tJ/EWPGo0e3MAgjEVY3UQUMOlt8gxv4/vvQGddbL3KDqzZKpvQ8O0vdp+iXyMZmoEF8QmmTqP4iMrJlRW++EaKzhCy6uACBNmBMjyvWl4DmqyJWd2tVQYxkEhB7Uwa2WZSF9YM5Gd7XPm64O5t/4UOvboxbjfNp5SksoVUI+qjEJaFuzwXT0LLU3XiFEDQfdL4ozV7JYclBHPJ8doz3Wzp83I9o60hPXktWa98dqxDNJSz2wUFJ0CCwXVNkUOOAxsMb/uyJK1ATQj2Z7vmKVgf3+vtCJqzdhV06XfmkUUIp9QDZedD2iq7PHcWCvTcuk8SGU6GcuFyxdtKuZi0YAr7YrgQsvx8an85GOeJM+/9ZlycblXtOA4BrvXtebCQwaiM3lfpIFIf/9/QKh3DjIG8R352iHeGmmh0I9qdnngkRFycpEZDr3gSiC5JsFFyTxoGfn5WWqOxBBtubAQncr2ZCxf//SX5H+8+vVyKEeyODgsPe74bJov+ez4uZXWMonO/S5aXsuBAv3iYpiyS6zOzKKZJxJOb049oM/X4RrW8atd0tcYjnX4po+vsjcbjzMxWx6TdBmJ5cc9+fwiE/clDbUi+exq3gXjYoJ4BVrsU2V268+ljwXPKoEhxmSYQRV9g8iXy+sKqxTfQzPfFoIiFKCCj5CdBZQZHp8ceYV+9XFQQyfQVOA1BueJvNyz4hf1d3NuVATW9x7MmOHw6HiAHcHaVUBjiTdd192ds8F36yXOPBk90y7fqUxve/ucJ3ejALn+oJVOTczOwoSNIVTtYLBTZHDxjMe1yP7Jek8L6uvCFEYdAS0DX04wj8JOPS/wqUJHRW8/rk9NXaiAaPetuZ3hLYx1PUGXMHVaAJkFr2iX8Jn9fXB4aBGZmnOH92If49qAZ+B+niemW8T1jIAThQu9hmdDPy9gd3oq09lULl6+jKhiN7/qc4xfjbdEC70856nPkKc99yflokdicnz8F/TdBsHlz+I9mEMtZJF51qa/e3vXA8jedf19b98Wr8mC3KAZM04uv6SV3PpT610TCfpqBs5F5RvyPRkESb9q2xjfcyR/+ievk8+d/6rZ1bVsWGxTAsZTtZPyLGocJkSiQWYJxDhhM1SNekTHcz0cQ3PZRBA9gSJLLevEX313eex4nlegD/b4Aoq+OBpYYYVi4bgoGhbHE6XTljFVMDPG6dGCFdypeeFgqkQJP0KbRhHNZQRxy8XztkdMlmeUKdbQ/YbJVGhMwCukYD2s3Zz5tNCcUsek9QdRAaNM1mtgqj/vWBmVagiqwdie+5pYkCDKXkGIYBNOUGMECqMl95OyWBlptgorNDvSJ8MIU31vBjoAtgbk7O5qnlxNiKeGrN/TR9oecJXsp7K7fX0IZMG82JE++uUiHcIv6dU93J+Z+QAYL2YJa4rvu5qtHRgogOLfdq0iEFT6qsz2SrzG/Gcp7870ZPcLE8DwNwpbs3MGtL26f0S7apoG+mHMbWi+gZ35xMZmitXqJNPZTA4PDiwiE225WsAg54CwwQauoLNY9SgCYzwv9jmLQHseLK0zZm4+VXP1VC7t78ux1bitxZ/VlGku6MVEfue5z5fHPfnhcvngsDBr7nsEOX7W0/IiPUd+3BN+eohQ+FAKPLsaoOzx/QyQWXDLz7V5qhkzfvF/A2Q9xL9aCaA3+Hgwrhb47LotraYykb+97R3y9o990PxGVhja62VyTFm7s88j2J2ujIBpCBqfeidlGESLFJmBa2jcEexJZJEI8hzjvlDabTTZwAQhNUZ/Ekx3LWBBY3XZ00FkPTG5ZYDUuKJfEscYTJg5a1XrzHMrNFCaprrmhvDJAh5kljFq1sZiynToNODtYjjb9jCg6zXfab4izyNjgIGCmK6jmgO1t95qdSTL5YFpeZpzV81O6lNhu6Raci0edjJHmL/hoxSjE/jc6nmCn9d8xM5wrepF4seHwAAAIABJREFUEx6Pdj2lePdoYr3slJEiuIgpBwB0VKZpzfr6t+aBzWfIr0N9yBMrn2WFspN/uc4FXRaKZuP+4EyDLRNh656qIrVnoe7t0BnB+D3XMFQWimeF72TRZANrj9TEuYhWhqDlWymvyt4sYIW+d9scaiewfnAvMdbWP4vYGpi71f82m0xluj2To8XCyodplRKN+rT8NwbSeBDMqapc1nWjuhKMPvFGmKSzKdFp3ktImFBHMON6KKDN53O5cOkSijV40W0lQa2uovPYkTPy+y96odz/ETfJ4cFR0fIz2MW/e8A2BGrx88jre3z/anldvq6JUbiCBXATeK6BHRl1BK5MeD1NJi/GEPrHw3k1UkF8Vw/h+TxKv3zvznwin/vgHfJnb3yjrMYncnh45J2jvcBx6KTA55IATVL3MHvWGQF7N7UIkn5hGq3Tvrc2WeqgCYwAlhlBFjiyVBSj/lo/AaOrPIcvMFsm1tuz9cC7uQrvoi+DjKE+p66v/VbMHQWQtHq6m/kKUVo0XdUaC/j7gTZHvn0IACCvikwi7mddHx26l/pyiR2BD7UYMu4D44amZywec+YeWpQaGBd+tN/XQlbLA1ktDy16U3mTBixMxvNixooHqYnSddDnWuI6RsBk03LNpUOYHwJIsM61W7mukWoPuzvXou2Qa6rUYJE/FiKFAxNQf5121rbkeQpvYN+F+YMmPUindJ/wegQeNRijNSjA1DWgxu0mUtf0dXaMzqxaaDXtgRZooShcoqSyMNeUAR7lPHkwka2TBR1RpaxWhshz7D4vOI6lqQ1u6xll8Ba3oGpm3EsTkHS8cHZ69aCRTKYTmc3nslitZHF04AFNGgRTzXtMlDdnSIlYdU7ioGshMQp2KXLQ6FYDrZTe1RTvAlvUutRUOZ/N5NLeZdtr1EPV4BRonppicN+zN8sfvuxWmd04ltWSQVMtz4og2gO9iAk9MMmKSrwm87LI/3sYkXldvmYIA+IYMtCWZ27S7PJNV2LKhamlKL+hSfWkggwMeXEz+EWgqoz5VCbTkSy/c0n+x8tfI1/fu0tWKzVZaeFWhCdzcdZMmcZ88b1GbxrP8lNvhHYCfx0rQsS5DRFC1cZwRQxy6G1ej+AiwHGeNsZkim1Nn3gfzpEfVK/qrlGa9inz4vCXmx3hq6wMbr3FC8YNHwd+GDQDsxyYlfYfa6V7+vDgHmqBIP4d16U9MJrIHf1ASH5n/mShATNBr0e2mXnKTXS0UGsnbw1SsUN/KrJc7stycQTtzFqhTAojod9FNUKjA/Z3cz8NaSDPLdJm8W9tVTOfzde0FYDY6vhEZtOp+d7UTIa8yJo/1quNaTQtp7K7fY0VgTbhxAmgEeiKH7gt3YZuHVpJRJm7Buz4zgb/TN2LuPfcf5Y0g4m8fx7MIOj+rdBtwkfLYgPNOnpTXPjSTygjkeqK9kpKtAhkW0+3zBgQUwuuc6r8zYUOG7IWUQZtI2DFIzR1MczUji4JGgSiGrQKxUdH+xZUZLjl++inCfRhPQ29BU8ANf3Omh+H1Yr+SjvLNAOH86j3WQCKFoOezWRvf0+OVkfocqFjc7BTbfORN/+gvPhlz5flVFNwqrUHZEGhtv6bwSkrJN1NDR+Sr0bwyXx+6BmbeH9PieCZ4lwyNmQQ3nr961+/Fo0Zb84LMvTSHoIPTZiDjAvDBdg0qfgOahE98NPPFFC2ZSRvftXfyHv+7RMy2jqW5UJt62CMDHSIz4kMoYSHl4ILMKMZs0OrsiIWExSG/F11bpDiMQ+YL2jTonzQI66o5egd9T1tcMP6GkZ/V00/YC4P3lW1ingAhsCGY6lASDMa9Car/BCCHOwg2ys471bj4zujqSIehiiUYL3UV+EmQTftxchEmOmyxlM1VSboVxr0cZXUDJWotUWKmjqPZbXYl+Xq0LUgVNBg1Kj1V/MKHYzkjAcwBrGUzz0whWvf0JxXzrFo0WNt3Dq3KiiMJrS19+R2PK8N/iB9qumT72vFkZbN8Jy0dO9NU70s1xAvqJGUDiyxRqVrbtCsabNllwl0PrB9NUti1YSKXSEIQUZn3nHD5qTAZaTmaQcF8mDaNKyxNdb3MddRb2jLBsJ8WH3B1X9Xx2vApgIbP2KgirVO2jLteWs8kSOtk3mytLKCY6/SQkAqa+vaHfLsUEEolxbkteZfrpECrlFWbSyC3c58Lpf2L1vxDNOot0YycbDTM/UTj/4Jef6tvyCXlho12gp/3Nvso+PnQzy9dz57gJPBhvf1Pufc43dVGFn3+/YwJPKmeA4LhmXNLk+kPR74izcPS9+bo3WGkP5KEkAPCCMQ8Hcu0u5sJp/8h0/Iq9/6NlmNVpZgrn47/d58NqHiRbzXCN+CDmBy8u5ctYSP+/HMzh4CVLBRBkeN1tOOm3Jc9XOgRFUNPokbHwEsMqVIXNT6svAQn8NoSfqv4j7q77W6St3xDLzUIjnW9f2v4KmAZI55LxdFDU+f2dNSM51xDzmn+rcvraOogk1cI2g/VWMwoveOC5GDUHvnntW1U/qegJ9afcGZMVjVuHSNtI+ZdvxWE5P691AFBR0GTPPwiEAE6bSV8G1cqs1VV2UDSqaXaduYU/j25nP1vSnYqWZHYULpt82xw9qA0c+m27K9fdZ8OAi4qX66aLyqjAQ+PQpgoAuw/gg+BMbC+YOvsK4hS8JBO6w/EBJRNPlU1IflRd8aP7P5F0NN2MJnoNMiEtKroZjH3IJCnB+VUmEh/aRYFbxkGEuHMYlb0AzWuZoLZA4zZi4H2NGECbMkzOI6PV1rBTvz2Z0sUNHFH5eDy7SE14mbzaNwjHWta1UYc9C6eH3znWqFoiXhtuXgcN9y/qCJIhJzNBmLGjee8eSfl6f/skZi7m3U5HpCduYRke/3gHAIK3p8O17bA7p4pjeBY++dQ88zn11E0IiYebL5uh4w9hg1r7vSYvH5Q4ONi7bpdwKXmoH2v3Fe/vjlr5bvHt1jlVRWq6VFZhLw4hyiSdBYpFVewIHS5FojTJohyBCsbhSjpmqaANcRjm4ewCo1ghO1ZgTewwMQ15tzaokMWlKPmNaJUVmph9OnnBp7b2q0OkS4ABNnD8XZn3wyQSqFUgf/lc3HuWnZ45AUnw1fmd5aqQ/5yQjCAKRVja5GLyKfrYJDXZcobOj93nCXGmhgNpgvIjr11+OTpcjJCvmNlq/nWrNv73g0M8BgrzNr6+IWBbiaKuCXvTMLggthZsY8lu35rsxm2ngVNT3Zw47zycKa0pkGpmgBaKNlsxbq/3kABrUo30BqnmCmNVjV1shaw2C/YvQlBZ1W4AlmMIuChC8MhZUhxDFPzObQOAuDKZ0h8NhO/6n7ZCW+XLPzN3iOG2gMebStaRil1bw4NOzEMDeacOmFD0IRZwIL/BdYO66PGWCtmS/WS6uoaDUVFYDUZ6YauJbIgw+bAObmZ/cx5nOZQSaaMTmWuH7Rv6Zv2N7eloP9PVkcLawbg66W+us0unhrNZEX/Jdflcf91CNl/0ADsFqfZBQoM4+O7+4B29BnkRf1QCrzlYwXkc9l/hcBsMefMoBWAdZ5z5AZM04+T6AHcpsmESedB9AD1Px8vv9KAJeBSzd8Z3kir37lm+SjX/g3GW2dynKFepl6KKL/LgINFxxjQ0h7IQx/iRGDme1AQAhZV6aq1yO3S/0LjBZDq5saOQaHdS2e2wP6KBz0AI2fRc0Ow+ukFNg5R1pA3A87ku7HM2OPhzpnoMk0EMdWgR2MHEbadRBu6MD5mX3mfkc48uv4OJa8DmR6/FxNYdDmWvMlOwMMHRLM0bEY/dKLv8bhvPH7IS3CqCIkUXshcU9nMM3NQ9fJpBBEw+4TNVXFxu9pCwyR1zkoiGrXiZ2dczIZ75gmyfVXoM2aXV3XU9nduU5GY+124Zqdm+E1J4NaU45ijYyrCFqMVUm+nXW6YA6o7xuDj0w+UN+fA1Q4nBgv/MIm8ClNVgeh0aNqJ7kpsJdyaLpLoEuGa/IGzux84KlFlm/nOY4qrMIcY2OznnXJb1y1LLoAakoFNF4PbrJKKmMzZaoAvdRmrl6HE6UGYYokeLF+LUG/d74iGPFe/hv5Jq/T92zP56bZHSrYuXkVjWbHMj/dkd+/9bfl/o/WSEzV/NoUj3J+EthHnhyvyWPeBDhXc20EuszfMj/sgWIPTHt8smBZ1OyuZoAZnDKQ/d8swJAkEMcVfTsRBHuAqFxndzySf377h+W2d75DZCLW9sdMmFbBSg+ERroRlKgR0I8FYw4PZtn4wgBcp4CjABze/XB10fWDtoIGL6SUVgNYAIg0FQ2BHdcg+4Ti+kXi4HWopK4+R0imDEs30Pb8u2hGsr2OCedMtvf5c90y2CkDL2WQKKTHJFQX1otBl8EyA5VnCApR82sPA7SJHsCisDUDFqLtnyW7YJbCeiGJy4pVh5dBc6vaj5lAg3as3zMnj6B7oqW9NB3BXUya82Vrb2kPyMlCBEitWqJjMNrUnoWnJ3LmjAaa4HrQoQpXlXln4U+Z3c6Z66A5paRfCnAkUVyCHQDdoGQacu3clhmCKXjuC135QYc1uQoNEAU84rIbpOKJ696sA349JGo3QpL7kxnI1Pq32nQZ02Idw+h8sHqY9nkw+3pbIURT0ySJYJoI+JgrXQs1XQBy5JZsuYYPsEOVmuXRAu/SZzk7QLBL4BFBcIhglsHF1lOjgdUnzPWhefn0VCbazUBDaUZjme9sW4DK4dGRdTtg8QsV9K+f3yAve/Fvy/UPPCeLBfOCqxuK740CZgbc7tiSTzXzfH1GdlVcCRcij4+8a8iX3wO1IaDjsy1ApSDfhknETYtSRm+iPcTOxLRp8vm7vBBDE82Ap39PpmO59MVvyx+98jVycbkvR4dHstTcKjM3wMTIEmFkCPH5OEga1ZXyrNw0Uxi9Fms2CnZp3X0POKzVj4R18IMWnShmzlt5XlcslMz8MvgBsflVIuX745gjCGZCLogcTEnQAupgCmO03CwcdhKv6a4DvfYQEu4/8XkEC+b4Oa4gEZtRnFWjy0JXQzvB3KdM3e7fwntLjmQTAUptmuawdi/cwlqrb3gqgK0GmRYwqakaEWmcJm8wetQnpPaiEKy+KjPfKS15uSyCJ028PFO1HZXI7i6KQPPAw8LAItDJL2lMcGJgZ5a+UKi70Aa7YJS6pBQ3QoFog2EvSFy2sjJsjfQDmG3JyoTGChRkclkgjkwV9NoGLdX9tXwSb4lUzaeRRvB7jSKtZx6DtbNqoOYNclU40D01+7OrudQiba6qgSUzvM3RATj5ztAhBPOfjicync/t7sXhoRUdt7Pi/n7Ly/Noy5JikACvBzScE7TMaHrEHM0np0Eoo7GMZ1M5ODqSg4MDmbJyimnUIg+99w/IS1/yG3J8zYmcrGraUOSvWbvr7d3QfhbeF+aUz+6V+Hzm5ZsAq/csvm/TcwpeEew2SSARDNtD3r6+p+Vtup6LGIl5aHGGFqEygtbjY8/0MP/Z0bG86k9fL5/8yudlS44N7JZL+O14RNgJgWOJIFJMXR7pp/OMzSaj/42WGbXd+xEqofH10LMaiYfBh0nr+2lK4UbCl+hmOtPIavsZ3no1awiTiptfIaQy0KwyctcuYIqpjpyGiMOCBEnJzEnMM1LpGX3MMMJCcLonXg+QGlM7T0Tw8fr4XkSEh7QR15h1pS2IKKQBcP96dI21BDSpIMK9j/RbnUYqxCAdIIJupMf2PqcoplZoCoDea5qZrr9aEhT4PE/OS0kBdhi8gr92z1xv0Z8qjOmS04eM9IRqfeC857Md2d4+IytW+Y+Mlf5SAphrsQimcg3TN9PmaZF9rVZijJbme10VD/CKDDsLXYW0qTi7sJfXDzRCkG6ZfAS4KOnHs29r4G4EpUG9B4Whmajvmn8yy3r0SfBnUeirJr9SRJ3+S18XBb7pbG5+u4ODy+iw4fuCKP8aeKYJ4C4zmeYd+WL10zHdYT1gxa4xDVT79gHsdM5atmyxWBrY6TWqbRo9npzKEx/1o/KC332OXDjZs1w97lPk5+VcDtTCjN9nkIxA0zsDGQ+GgCnysHzG4jpdCdh6PKOhs6jZ9RB/EzLHgeXr8uTztfH7q5EGesjdY25R2sBzR3JmMpP3v+Uf5E3vf7ed4cVyJUdqY/dDgcO0Xo0CB6YmYmIM+JvE5qy8BJvAse9mtcIsWn8SfT42Pj8EmSlzTeIc4WgPodrulLcxeH+6KKllDQzjh99Oj776H8wL4ZqbAS0eZtdVJmMzbqK5zDjrFTr0FJc6igGMOD9qjtp7y/ykbGXjBywGWgAZKb2P7ZAClH207n+xeZaODqjMj9a1ra8wH5BMl/B/VQCNBwYr4c1Xvfdc1PAy4PQAVqN1wYSV2aiZEKXRTPPQcHX39an2Z/ldugGqOmgj4t17FQ0RazRsxjRw3LkOEaKlvRA1FoAHm+3amnhlFXalWGNqlmvHRrmgEdwH07aNxukmmrMz4zKaagKiaHB0oUCQDB1Bkbmf0TdKUy7pEtGuyUdrGpxKUvgcRd/VauHCop3bYKE5ZVGBVjuNTY9xnkB9+ivz2wDOWzIZzyxqdv9gT1arwwp29r0HtbkmBmsBopSraRzCJ/o8AmgtoClpzAZUfjLHo9qgVYPwFouFHBwiAEXBznpiLk/l537iZ+VZz/tpuXx4YGcqrnPe7wiEve+G+HsP5Lg2mWf3wDJ+loEtn+UrPbf3vo1gN4Tkm8As3tMDrozWHHSPOfQAtGf/jQsTmSUYtIuoeijViTuZyHf/9avy8r96rewdH8i+mhzcqc3sAwJJc38w2XEMTIomcUDDgz9FubJZS6waI6VimJ5ahqomEo+QCzlpmVHEvzFHmK7IPCDtM4DG+1mF3mI9sCsgquaxon1sWfsTRpVyDygZw9RXo8sKILhvq5Ty8oAduKOQcxcttbRsMkG6zI8+LA94R0cJh1xnlLbeQaOJzBHBADTJQTsYkgLXwa76m3AP7o/cVzVp9cFR29t0iFv6r0IDaF7Nwd7x3KVvnAH0WESKg6GgjMZbsrN7vZtPyayRAkHAxTio4Y3kzJnroaSdrMyfw7qt9M+RwZbz4v45KzPFQBI3gRktB38R14Pr16Mt82OG85cZKLVT3guTH0qa2TzcLwrjuVc3MTMjU3laTdNSg5SIqR2ryVJhyQUJAJ4+t62BS/Ng8VE2pkUEH1n0tSeWs3CCzoe+aK6l5kLOpjM5PDq0snO1DifaJbEoGCwPyiKQKF7WswifLhBZAEztIAHwazU960TumvBsPrOav3t7ew50IxlPtkSORvLrz3me/Nh//kG5vK8VXvDSyF+jYBz3N16Xr498NwNV5vPxrPVwZU3I9Qf2APRKQDYEhINg13tJb7JkuEMTz8B4JUTPA+U7ewxriIlFKTv+bu/WWnaXj+UVf/ZaueNbXzSzkIZ2U1o2YdBrGxLsCkMP5qLIUKmRqf3cIjHtPCIq07IRmpQAMCU70gYALCoMAjRN0ANGMuDFzbImpK4NUlAo4GxWRw+fD34GXhefCyc6TCwalWb8wJhO8V64cx+RhfVevAOSqDMR8/94hKGVIXN/jJnsEPhjTK7U0ERfsOh30eANDa5gRCuStZ3FubYJmsgpBIg6RRBHa2aEAJI/a32EcQ2pMaB4tX1TUiwwfw/cSJpjPvCRUWRJtf5Nv1WtwBITxM0crB2md65x4Ma4WV2l7mkNqBqNprKzey0YmpcWq9pC2+G6gmSNpIRVt4KOrWvHN9xjKlEAa5hLxwwaz7YN1mtA2nO9riToABoggbqalX03XEqFSVzTGWrzWwM7i2DFM2tQD+6FmRx0GPcLY/NIW4K+FYBu675yz2E2nJgpUQFnsTw0oTHyEOsUz/zB0CuQggBz+GwdwhpEukKwDItaAOjUX6dMRmtg6rsvX96TyQSd1JV2tk/Pyst+97flgY+5Sfb3F0XY3gRwXIshhacHZmv7GQa+6btNAmPkVXEdhn7Pz2oFzmrp2br99tu7FVTaxa4O7Ag2PSmhN6D88qFB50W+mkn0rmkB4tRo+tx4Lu94wzvlb//p/XKydSKLJcqH8QcaUjVbVoZSRxuZFasMxlBlaCwol6XABGXJpdQAJkhWhTYyRBBxnaOJ1aIlYyQga1CaY18PKoMj6rN7fg4bt5kB0Z+LgXMV5FnguaJdFgSqQF59EAEx4TN1s2402yBAwTtcexks+s8U+FBx3mCHAr+ZedC7jKXIWmkXMonOBvO3upBuGtK/ub+RxroHzjRKJD/DNFy8kiCEoCWQRuI5iJ/1aDMy1yKolKo4mg4DzW48Gcl8exd4EOiS88BgPBdUjmU63pHt3WuKAAfZAJXwWTUGc8d9GEcNDrKxFoEJGimSlD2txtd+k/SuO4LWWFGfb89P1lJowiOrN3oJxR4KKLjPuhpt6r6gvU7Vvbe02Lb7Ik1rDhYBE74wUbR/KoWkXfijBjRmV/G2zFcUYHRsCi7z+Y4BztFCG7lqfUwKDWbrtXdVyxBNlcnvXiw8DCSp/IGaqGr/CnoWcUnNbjq3VKqDg30LjLLqK1siN529r/y/L/td605+tPRatNlf2QGmTMtc/8gP8zVXA0jxmiwQRV7Xe88QMEZciWdp6Ix/T2AXD2qeYNYKNy1I79o84XxNZiwNoJVAkyq583oc4i3ZmY3lyx/7rPzp694kB6IdhhceJUd/WltnUu/PanYZo5sU7eA0/gj6uZwVFa2QZhhbQfuPCcpkC5kAWtOsV4CI88QEg1mCzm34CbJmyr1bX7d4uAjM1TfZI1KCRz4IeG/V2mLKQym06OPWvy3nicw3aAGVoaA0G7WqSMQRwFtaVLADQ4+VVHgv76tBAetHFTlx0CzWohotWnP4J9Nxptuu+c99NtqKynx5Gik83ZL5tiaUV0DSezl+PKcCoZYVm8x23UwKc5XZHKCylQFjbVj8IABGgHXsq1f9Z8AFCKiZeDnjuu9eQo9a2aAg7LSJNJiS8WfPNa+sal2eFuRuWXMMWDJ3KZRNH6JbStxNgPR+JRcGADmmhRJrSL0h4HEMcEOooGhanxlpWCwdmlKGb5vflmYzjWTijVyPDvdsv9TMSBo2v7bPk2XASCNYIw8csaZ72BuuP6/DOrm2q6XG3IypY1Uz6mq5Mp8dg1N0bX/w/qiJubCamFiWwT3x73pAF8cawYWEMPQZv+czo5DQA6/M7zOQ9fhQ5Gk9AM2ntAG7OKA42PygoaP+vQBefEZekLVBhuilvPgR0TnOtX/lVCw44q49+eNXvEa+fPfX5PjoxEKnzU/ieXZRu8tg0YBEKTKslVW0SDAABs5wLfkEExBqOlSGEjdwE7Mlg/TGH5BMY2kzOrOPGU5ZpfKo2WWisoPoQSIRTLn+vBfvh28pr2Vvr/CZahkwKeLUtuHh5VnFUualoWI7FN/4ho4CGBawc1+MtU7x7gcEVq5rBIneQWppjAFKbTX+du7VjJkBLB/EIWEur2U5rBqkYkFNnpqg9KhJwds7axqptQgqptSaP7i9ey1KRJlmUcPMI21X4aSmY2QGZ+OwLtio9g/wQFG2kvgdJtw7j/n86jUajWjzN3+uhu9TuwSM1OfUsnmgKdBRFlbq+YQmrvQ28rqUudKMPpu+QVg0AGyg09g6p/q1eFboc4M/sUYos/6r/juebdvzFosDd4fApKrXK9hVH3tt/4M1wj5p/0GsAQWpqlnr53QF4Hv4DTXXTtdSy4Vp7rClHlhbH/gpn/K4p8ivveDpcml5uQg7df/x9kin+Tt+3+P1kWa4bxn0en9nnt8DPV4TnxvpI39ez0KI+O6Yz+2+bMa8GsDbtBAcbGSKvd8zQxha1B7D7l0bQY8LkEH6jGzJX9/2DnnnJ/7JIrYWnlBOpzqf0dPoKvO001/8VjAdaARcNYEaocMJ534ocHiOp41OqxJXjxlauEuIGoWpro0eVNOdtvOA2VDB1/vWxYTwINkpw8wahu6H3ovZaVI1zVEMgKjvzETbCyCKRJtpgn/H+/JeZSIue4qwgVBxA+HwfFZvLBH4In2Xd5o5TwM/KrNbO3ReVzHOhW13eB5yR+04h/x7pH/s7zrYzebbIceu7kOlddf6ZEvOnNNmrfibtVyTAbZoq9D0KJBUf56N0cvgEexoloRCWP1GcU3zedS58QwZk3FzdryO3dMj0wWYMjIJg4nMLTJQnLdV0+dQ502B9VRC1RkXEIzGLRIWnQsINoy+jHwN13oKhFd5UZMkhVfOSa+bBLDTaipZINSxArDwTAogFBJVq6yVVRQcofHRZwkgYlrGWDQa0wo3jLQjfQU7zbPU7uTHqy35tac9S376F39MLhy4aTX48TeBXBQseqCW7817MoQN+XxfCeh6PD6CXuTxeb3zvRzjoBmzB0ZDiJ4nmKXFzDiGJjIEYhxLb0w9MMwHhM/dnYzlXz/0aXnlW/5GjleHcrBc4FBaom/1Z1iNuw2mUeAYgk4U7CyqK2lwysDgFos5XX1fRtRGIqPQUHowDWhNGFP1M7b+D52lpq6OSvshMt8IovCXIcy9mri8oooygOK7qdpqvbYN68/7vImAh/YuHq58IKJUH31uZlZShmpMLDbLJEPg3Mju227y7eHAPjaMOOU6VoD04JtEqMx/6oF3nHdmDPFvm1+xNGh6wli2d2CWzEBZ/XYObuOx9b1T5sgQ/aEzGMGlJ1CwkolBlFksWOi6Troy4+D8T3VS+Z5sbi6Gy3A9x8pzUKN21zkC9qKC4rG28SkRndWNoSXWVGgz7DyGhYXNTU04dFkOZ4h5r3hfOVeqhZYmrjgj/DFfPBBPJpO5BaocHR2UOpykhZ6AS5qPs7MCzl5/tzBnD/ay3nQhwpjrNZ1MrMWPNpDd39uT6WRqYDc6mcmLn/8CefSTHiyXDg7sNZkeIk+N3/H3+P3V8Ot8/dBZvloQ2wRgQ3wm8v1YX945AAAgAElEQVQu4L3uda875eZGqTcfsKHD0wPAShDrlUAic7uaRexNIDPODEwce/58Oh3J4Tfulj/689fJty/dKYuFlg5jwedKEMfWP6wnScfDbW8xgtfcJqwDDmLLjAB2dPZjzgyrruaZSJDl3V5PEc+jmaONMKzEqU9Qn8PUDjXrfnIteB2exTD6CL7wUdUySR29oIlMxUwyUca96YFhPgSRBoY0xEyXlTY959Ej3igYrINX9FnRbFaFhjIH1yriWnF8FZiwz5xnmU/w5cXxRjrieuXP9HOmHBDw1M8z294pFoFMj1gDBFXVJq8E+8CU3UTI3eydv7y+ZhkwsPMgihQURYEMz6oCQFkLRxJ3D4agGRr3kS0A/9SwOa1Zp9g2ygUy3S6tIdqCHYQ5jcC0c2YCBApBa5kvmGZZ3JkBKs6nPCJa51UBT60I6A3oFA+69/+0BuV4OrfqNcpPtPuAjjvzrWzN0WfQFxfz+vR5li4RzLy8juulz7b6l9a8dSqHi6Uc7h/IRIs/j0dyzex6+cMX3yr3/v7r7LsMdj3gizy7x5d7Z7kHkvG8ZBwYOseZn/fenwXFfE3v+/iZrYGCXQ/Iesg6BFSbAC9POC/80MQyI42SQw/c4iL3mIl9puHcyxO57S/eJh/5/KfMvq6FoaE1uTPbW7lEYu0xmgoyJybVWbfrNSmc+T08GgQIaBPwkcGskYnNPisRaDSB1vwxMvx4iKzX2nhqB5Fgl6UgVmKphEcApwmv1vOLTL9H7JF5Xwn08p7p31WSD9GcHYKIzCOOwwpth55kNZkaDLQFT1SxR985+mlR5WUTTcZ39w4YOo23Gu/QIe/eb/fqN67ZqRZifjMt8nvOoj8ROo+7QSu6V6yqo50Ozspspv69Wv+QYzJtweYYbQ+tfyPvTfUxARgswsH729EEF88bIhxjB4q6Htq4NAofdMGqxmRjxOqXvneRjspeU8jygBuUTAumfFQZKyIkuk3UGqLoWO5Rx57gjZdX0KM/jH5r8jozXZa8ttYyw6ooMplYQWgNLDo6OrRiAeBXrTYYG9MWLU5OLDHd+I03a8VGV79r1nj1a/rxppr2sFzJ4uDQOh3outxy7wfLH/7BC0XOiRyvalGMSH+bgIrn4Wr4eue4Nrws09aVQDPSVe/33hnKYJmBr/BqBbuhw36lgcWXXOnavNBZ8olj6A02M+0eg+kx1HzfznQsH/v7j8lr3/kOWZ1oboyaMlleCCHM2WcX/Q9xHmDY2ogRDT2rRgcnMToeowsCmVUUGLLwEA+6PluZF5NYq0aGEeTn6Gfj8UwjZox7xrFUJqnjQvX9sv7u3N/SKtnM9HGJPl7Hd2bzDD+/0n7mZ+H6CLRkXi05R1BGFGGrcUYaZFBNpI06LvWFIOcJoNAm7rIkFBO8o2k5BhPxfRhGm7C86eD36LceZmgjpXamAtpoS+YKdpYG0SZFo75m/UwjMafTbTehddaHmor6aoP/iOvUW1OY7Ly8nOVJtikF+byjj5sGgjClAbPTNB8TPMwn6bTLipQWwQkQQh5Zu4K4r/ogNR/VTpSZ4R3crNiMCzZO1whQAZ3DTUGGP5ItD+JBoEfIn7OIS/rJXPCzoBw0RC0ME3ohwEw1KXVlTCZmytRUJrUKrVaq3WEupD+e1yokO3BawA4ETJuvWxcKwHnLHvADRODqdfq9Fg7QaMyjxaHV5rTAHzmRJzziR+TWlzxX9o+1g3rfhMmVzvvI8xx3gjQf/91E65En5Osib6/0v25Fimc48sX4vE1nKt7P8WzU7HoDyy/LizUkDWT0zYs6tAhxokMInkEuHuLmOxGZTyZy4UvfkT9+1W1y99E9cnS09KaSrEaChY8Ax2dkKd8+92ohk+m0KT8WTWqV4a7Xp4tMtW6+1z70sk4IPGj9iMaKQoFmXRsFuy217x972xmGjQfNsZRQgqyLSDYDZR5wdl1oy4Nlwop/xwMc9zECY7t3jFxlkjpNtPSlVOKn1gN6YXmn1leE/YagghJN+je0ITKRSPzRF5gPPfe4d5iZTM+uByxFZUyKJdBSt4F86Cp405xaA5fM3OYmLJ2NtvgBY6/J4y1d6lUj2d05V7TkOO7xWAUwJt4rcNVmsnl+UQuOa2bgZWH/6yDaPKMUPmcyf2X2tgYu2LCyEANe7Dtl8Fo823xpNfqygIVrgNgb3VP2zCOiAIwtz0/97ZZjB9O/dUtgpSD39RbeE5LKEVDW5m4yH4+FvXnmjD+YpQiF5NWNoVVUdA2XKzRx5XpRE45nZA3w7CxXiwoQra7uxAJjfKWcvgzstkYWjXl4dGAlw6x82+pUnv3UZ8jPP/fJcvlgz+7axKOv9H3mv5VHtZ0iroQVmd56wnHvzOXzk98f39vDgfhMAztOeGjAkVH1JIHefUOLNDShuOhDE4jj2MR8IyhFoLJ3qJ37aCV/+cq3yCe/9BlZnng1lRDSjfsVMCLTdXILh16vWy5X5hje1oKs2gXdatB5maIyWZpyqjkzA0Q52CaxIgTdPmOvrk7eWFwzSHsTGU3QWbsNUSc4sEO75UZ4xGhrGi2V2ksYdDiEYfO4F3WvalBILS2GG3LgRk1mJrDW9cFzPcy/+AjxHNYarGsF/xnADVo2vkM4OjtV1G1QzYPmIXtiYUqZAa3RkDMf2xd7LfrYZwGsJ9TlA9ujXVS1QfkrtKYR2d456xpc0uyoRVmZtZHs7l5T1pnmsXUmxty6lvn1hC29l5+b5hU0GzJvahnFe+VFE3zH13M9CTgOeqSbEi/gvjQEv6ybheM5Ntbv/sr6OeQ1Kwhgmq83aLb+ei5kjmvFFFYbop+9RD+63730vDMIHsNEGEzvJmZ4/psClbb60b0/Wi6sv50BrIMihYfemY8m4zW/nq/F2NoKwfzOMTC6cz6fWicXNG8dy2g1k9/7td+QxzzlB2R/76iA5pW0ssjXe9fmz64G3HqC3Sb+3/suA1hWpobu6WFFA3bxxk2TyQuTpcLIKHjo8vMyGA4h/TpTXY8A47jzwgwh/ZnxVN7/dx+UN7/nnXI8OpFDDVTR4rFNUEoNAODzKVWTiBUMf+ABD5cfeMAD5OKF78h3zt8pX/72t+TYwvjJePsqei8oyF6/pSHwp9ZVXSW8Iq2m4JB8gPRtWn1dfXZoKRMZJM2XMKmaKVMrrnh1DLPGMY/Ipd1KqG0F+kxEdR8BoIAQ74vmtQVZbDkCX08Y4juj2TAyudjrryVyCCYsW6Zgqs+PqQGRRnoCW6TTyNQqDa2DG6qsEIjbMPkew44gHendmJhlkwOpLcpUfXaWVI7veKb4DP1b91jzrXZ3r13z+0ZGk8G1J7zGQBOCnaXkqHnem/72zlcFSxUkNdfN4S6Ub6N8yJSY6MPjXrD48WkojN74XN2MahpcaNRr64jNQ2d4HCKRLQixzDmE4uZgZ/U2uW+gWC3SjbQeLwxh5WvRXWBsAS1ILrf2PckUrHswnk5t+7Q49fFyYaZTNp+NIMdzVsGeAnDM94PmyJqleoWmGzC1BIIt5mKdyg+g2Wk7s3Pja+W/v+h35aaH3WA97mI6fI/uN33Ww4Ae7WRQi7TfA8l41jJYZVod+r4nVA5hSBkfA1TixOILrwble4yEz8tIPMRo8qSG/t60GJEhxDFFhqmfz6cT+c4dX5eX/9XrZH95WQ6OllZeivcDKFhOq1Y/ib48PUiPfNjD5Bee9gvyfdffLF/+3Ofl37/4cfmXOz4tX7nrHrOlW12+Jhkco2J7IFuL4lgnk6g+NUj7qN4ObYJmnDYAA8TvZszR1K63kkvBjFkDU2AGgs+njYQDEbJqCb9j9GcFvSiAOJ8p2hj9HjVBFgEVQ/uW6SNrGi0tckqU0LFmEUzdmbNGPllo6glfxQ/ndzfM3UuIUUuItNaVIkNi69D35Rn2YkQFu5pqjG17F2DHn2LCdM1PNUBtMbO9fVaOV21zTj67L1RVKwX8mDRJQfsrJkav8FEKhrtJrK4LNGv46pCrqNopgoCykIf50TeXBWamzJRyyDTRs/CXa/xmQmZz3eLzrS4I7Ct8oOqTt952NOV5wWsWdgbIQUgqn3l9VzJsNESFP9u6CTjoErTY/UTBDhYFrdK2kuPVMlgRKv2zikpl+KFWp2+07hl5hIk6VjUFkiR6cDKYTP26czk8PLQgFZWMH3jdgyw4ZXTdyHyIeZ1JSz2hNQqZ8QBtEg65TpuE1947431D2PO9AmHm+XFMtt4KdhmZNwFUD6mvBGB5IXoSw5XAbpOkGifJRex9ps8wM8x4LJP9hfzFq94od3z9s7JYnqCWIsoSNgni7DRA5mGRjqcnMplvy7Of/vPys0/7OXnoQx8pX//8Z+V1f/nn8vnPf0b+5UvfMHPiSDWcZOoyZulFXY1kCXZGwLWILN9XmIYxj9bkGNdM/TOTseb7TGWxXJqjOhejRpRa9WcUJhCYewlz9vYnZB64Fknn7UGpNTR7gJYFp7w/mTb0b3alzgdJv6P5LAI1nxFNa/kARRqlKa490ADzCJwt2NHUum7OLia/4LdaX6c2XcGYpdndYDKP+83fd3Z3ASWN0OLmTgeX6fyszGe71kut+F1LQhiEo6wpt+dVhSS0lMF6a4QrSmWpRhfTLMjgiz860CzB2q5RKwm1fCdyuAQILCjphrFVjdg0JzPMQosqa2LuB/RoM7DzAJUoKNr4rZwpqw1pc9llafdjdO0FoGOBa70PNG9lqA1YNLyFgWHMo2VgSOZ1BkIqbGolJasSI2bGhG88AG0AMtIG6bC09LHUvQpk5pMPZ17HlMFOi1CrZqcBQPrfjzzkR+TWF/+SHMghXPHeTiqe2asFtavh6/nMx/f0eHoWOvMZj/xh6NpNWJHH0/Afgl1vYhnYhl5ypUWJTDWDVpY8yKR6jDMD2Cbkz1GD0bGv9HRmPJH3vOUD8tZ/fKdJYJqCoLRJP129vm2Uqe9cHa9k99pr5Fd++enyxCf9qJy77ox84sP/LB9934fkS1/4nHzuq+dlNNt1iTCYXf1IrY27mDxrAnEcf9EOS5+y1u+ia2gO6/HM3qla50qvpd/PzhzayKD7QN+0yn2yfTcRm4WY6TD3gtFNh4aYXlF2qJliERQGtJ2eMBTB4nv5PoNMPDymcTDYvQACcx2pLXvDTw/xr/SIKW2N6FMbXsMenTKz0sbDEliOn+h3V0GUJuj5zg78UEC8asqEk9IEl/n2OQtdz8y1XbPaPSALmrjOw0YsGtBm6T43+kLbwA0TRuyjOuYolEHIqrmchQFSEXQfGupd1pw0AzQ1FzbdDrCaLICOc+FJ4g5wjOrF2a2Cg+bgMRJTfW7G5B3U1nmWniF02zBDaAFrXRuvjxk0Ku6xfquAPdKEbteECXY5aInnlHvAMSDdwenL4wpAa4hi1ahL7etI1wPXE0Wo53J577LxME0z+MUff7o883lPkcuHe9AOQ1NWjvl74dfxIPfuy/w6gl2kwd65jM/OwukQb8/0G89373lXBLseyPWklLh4myTpvGBZ2u9NIE4iL1peiN6EeYjid+Uz7fA7GclXP/lV+Yvbb5dLx/tydKh+rti9PDR/dOm6SJrKCGcT+amnPUF+6CE3y8nySL77tTvl85/9snz+61+Xr397T2bbuzLSmnexvx74CLoGh0l4lapyUCPQ4Z1gHuxkTayiVAqJe2ROcgU7BW4NvLGOzaUYMFMqUAUekYUOmp7j0woiHqrf9DWjGRXvq+kVOr46o8as6PPsEXM2WfYOB/dPv+v5hltacH9NCPnONIpDp0xPVXjWJQyl3jySk1pIZMbcC/A0AFQ2BfeENAgPYKMGD4xxoanPazdyrAZ2JyeiYIexVqDD873Wo5o6d64xbT6aMeuaxMLcFbAy0zMNw3q4TdZqVjKghybxyvDcz0jgZZCQc21WISIAxChL/E5TNPxnTHWwICSPDo70UJkqTfC1Bmhsaoz1+T+tXfuPZNdRrn5Pz86a9RoDa7EJQSFBcUSIhHnJQlYIVjAiEolEIhRnjYAESFD4gT8HKTYCv7ReGRBSbCXhB0AObHCMIDYQzJq1sEWUZYl3p3t6uqcHVX31nVPn9Lk9E8hKlqf73r73POrUV+9SWvEoa1Mf6Q/DAUQfuzqaEClE9dowCf3YnxHPiIGXnyFNP2D6kXZAiNo6zmc+H/kzvmdUNU2cVjbNVV9tfWU8w+mfATz2u4EmlU/k9u3boKzVQH79ox+Xn/7598qt/ZlrsuW7W7wzAlEG4Kxx17+JgNb1vO/0+xoTeO5b56nkU1no5Li6ftN7+umnLal8G5jVBNCaSATImiBaL28tYGRsp0VwPie+o/47gVTwI1gU+80DM2X+6zevm81bNaJykWli0m8RBIFxwTpy7u5due/HLsreZCTfvjmTmzduycv/9rrMliLj0cQbtGbNjnNyQwUOuHeS8SNaBCJQMkSOUsitsvPrNnx3VKtUOhyO7OCsVtru5EiOLQQaLFaZrTFRLzdm7yt6iUGDYLFfkhCAOSfHJuYeJFH7zgtf555zro0QUCsAaglHXUTMw8j1iFFrea95qLO2EYmf3cGNmRp4IJIxRo7amJiOkYSErN2U/tdcgSXSYDxLxX77gha06SAGFpyjSpNmt7NjIKT7j35tTFPwnCvpye6ZO1J/wBr4rS1SahjrQRbBTEymq+thSd56rz/Erlk0IZ5BcyqYYUgdSdU+YALOZlea3MvISoIf1wk+QwchD05Bg1OmIcDaAsEOmg79mFQuAZ5YP+yR97CzgJW19CwPlmk/8EmXWgpph8WeMR79Z7l4+lvPA6xpzywqlicIrdA4hRWX15y70mdGTYtCKiIqPble56epIv7m9B4HZeubGcvYWU87Bbux7M/2zQ2z279TPvdbl+Se99wti/lhAjuen0gfNWC1FJz6/u8UwOr7Wzyd/HbbvS3e3lKAskC0aXWxawp2EczqH3QhfdfASyICoceB1RJOCwi3SQ71tdYE+UyCXAlgPqZBX/ZkIM8/+5fy3NUXTNtZLD2ay6VnPIcVN7xxqkUwgpGrBjXaHcode0M5OlzK8rAviwM0SlQpGeYgAAUZpY3fo/g210ofjPwwjN1e5KWP8kEyH4HvWj7E0OwAditZqg8ymTHRXNa6J3hIts0sKUJgbDa2ZFL1feMBS+gXI9nKwJMWWJmP07tH01YT96xegxbx17QWf4M0BW0LA6bEyiLxHtMIzR+ijAVMFCa0sqM5aEtHoEICctjA2PPhSWP3Jq8t+i3WwRzBOcovnjVj3EYL7m8Kvjkd82S6Y9oGwY+MNIegD+TM7h0WARgZGrWq0jeD1JRoetRXa7g6xltej+O0FUkWClUzgj8qmFjxGwhYHCs14GSnW0Ozst6pLjiyklB6p3UJhwmd2jz2M3dqp3YMeinrh5rfXVSzQ8skDdvH79XoqMBXanVWAZORmv2erDgujcN0E2PNtyIfsoASAy5UUdJ5tWqaDlU7C/wj9Z+jQOqthJhWgLnB/6nCiPoH0UEd/GfYH4qmHuzvv2V9EC+ce7v8/mcvyej8UI6WiOiN/LsFVl28uYUJPJutM3taIKx5BNcxnqMWkLXA8KTv6rOZwO6kSdcPboFaPHD1YTntYvAZGwN17bMFhPW9LbDjRsXFngwH8trXXpXHrvypzFczqyNnoflJI8rSqZ4a5q7pGOikPzKnuUZQ9mQwGhpBqgnKTBPORAKv3EjwtHVJvJT5QQQ794d5UrE9z7WPaAbl4dCSRWoK0dw/NWNqcjk6NXv4uoVDZ0ZlkmYATXBMfMXkX3ZSVpOoHjTgJ37kEFnUiUxdyz3q1PRRgor7akgLLXDsohO9t44sLO81uPavcnuhBGDe3LYM4miBNcyENFFughm9frECTB5JvJ9aWQoUSoKEB9dCx0w+ueiXU/rSUlCDoUb5eW3H0IRWGb8mM2t6Av3MXCP244taA84VytNZuyjus4bWez1GC36ITVqD+c06ZdBHZwDt0b4pope+stimxkQ1XxyvEKJ0FAAEgAcNR/cqnRtbq1BVxQNd7H5qk8kixQNErV4tL4cWFWlgp1VTnGIHvZGbBf0bL+uln+wcWZAMSMnGac2AsyZY7G/oZannTsFLg8BgRs3l3CggqXbGzhFRSOVe6DVrzBq6S9DmrRYW5S2pf6ZpgkMZDwcyn+/L4XIl73/n++XTv/txmR0vEMizBexqJaYWKOPZijyXf5+W/7fOc5eAWPP2LqVnm4BZ85ZiHrUZswVSkSnF6ydJ6F3P+v9IBvXiNaVuRxe9VgNfur/Xk5EC0s2ZPProM/LqjddlqVGMLAxNhsCUBH9xfGYy53BQ/Z6MVBJ38wUOuhd2pebUqLBBIFadjxKhfrd2Lc8OiPlx3JwTnNjcA2UWmu6gh06roNOcg+R4+jlyZRXugUWdhfDs9Dxwx6TpMQk9HwpoA8oMMoHBH4b5QNGK9RpbRIrXbBYMj7QTfXXx/s2D106chj9RTUrRbwW/I/eT0YG1v7FmAutjrXtIbSibTOl32ZgPNR9dE2/NkqIwNWbW0uvUjGg1uYqozOFojJqLxyqEYUUyE13LeLQjk4lGYqK7O/yMrg3UZmMPzWBrG5r8NL8USo9aBtCbketktMHnSE+OtG6sJevrWJEPmgEp53Xa/iNpMB9Xy99k4WegCcCZSetl8QKbjZoOQzWj9DDTlPEPNBVMq25iPVovvSCD+uKgDVmRc+bTJZrD+7lvCiYWC6Jgp5qwdh23v8ukctIyBc0MXgC6HOi22aUkAY3T/tpTIviMNBYHeKvpKuBXac6usapAtD+7LUeHa/nQT35APnLpQbm1mCdTba2R1vxzm5JzEviclo/XONHFB+J99TjzXm+mS9W/awnRdk80Y7ZecJoJfbfuab3/pO/qhcvMK4cuc9MKn4trCtNeX55/5kvyxRf/VlbHK1ktNUcNkWTWEYE94WjOSn4791GEPCg9UJpgyrBlHHocbAIAN62UrJgTB2Zn43TJ25gvG8M674gMOD5nNN4xv50mmGpSOn0ZmAdNc5UPJYmVPtIaeIB5FHUTk1GQi4WYuU8IWuF8qSXhagvUWhJlBLEW4bau4z4gbMzzwlg8f6yKBs2aIEppwRyWTT9ZsGHagJsdnblyzi0atPe6Fm4g5fSTzgpN5ayyEUyZpIHhaCi6p9Z41JOZbUwuFO2MpzIaTU2b4B5hPTer1jBPExqUYlVPfuh7L8iFu87L/vJArv/Xm/Lf+7cNQE2DToEmqkGqNqjwhdqaBqrmBwagQRgBmLHHXBYEg8ZtqQZZOIL2RL9VCKTwCNQQ85TcIbbWDnabTC6bM02zS41fWfDZO5R7Wyi6CSi8IFoTpctyiD/rdma6rkEAkdCq1WVgoyuiAHwnmFTlhn5E718X+Wj2DbI10UBGDnqkAXvvaCSz2b6sD0Ue/uWPyf0P/bi8NctlwrrA7jQgV57jkhPX17owIJ7vLpCrz1F8duv8Rx4an3nSu3pPPfVUEr8oWdQv2JSg2xOvGXmLkZHpxQm2FqoeeL05rUnW38V38Fr8v5UOGw7k2ovfkD+58mdy62guy8MywXzlTvcUjVaAncmdSdoi2ClziD46S/B24yAl2qKsk72DbXw8kMQDEnTe66NlYq8taUsHoM7twWBi7V4U7LLvIJtCYWLJ/1wvST6luP+tQ2KaiUM36hhmyR33U9JnBZOyHVEXcMGFWT4rCi31nGvaic9tgSrHFf0/BAUAHgWX2pfjkevmo2I+Yd7b2qxa01gXs0AUeS4Llubj5jmCneZOjiZa4FmXFr5Janb6pZowdc/Zmdu8Wpa4DQ0gCnf53Kk5fi33vuPd8uADD8ju2bPy1rdvybXX/ln+5u+/Kv8zW8hkvIM8O09et9qMJjABVDFPRvdy31n8YHMf8W5QzrH67GiqK7RNNyPqVFkQ2RcmCR1s81OBHfdV1wGWeT1DywQ+BNgc9JHNptgj+OXtb/19byBDa8gMoRPmeuYIZqEtCprxPGerSins6TwKf5xptaU7ID4T5xGpcgrIGpBC3mK9Kr1yy+JgLsP1RD7zyUfknfe9TfY1EtOFy9Y57uIhJVff/mkbWHaBF/GhfnIttLTe3CVQdvH8+l32DgW7OPkuhOYAtl3vYkpxA1vo3pISTkLp0y5IfF+t2ZkWMDiW428t5I8euyKv3rhute1QDQKmCI8vQwyBMSOvPJJMKNk/ZKATqh9wPXL4Pw9VNvXhEJkonpz2eC/MlnbMQn4dN5HzQs0+JOdq5XUtGXZ4eOClk7BK0BRhIrXfpQAcIFeylrgWFAHDGIRpEx6p6RJ/vofqK+eUK35sOxAYP/8j4OTE61rwivsdabB1UExACC1SNgUjPA3+IY/ui2pEYLJYn2Mz4cV2QnE8Jx1Wu+7aXTpHhgkWLgRhI2jtGehFJpNpjqhNKQjwxU6neyngBoEh9H9lq0bNeCzwZTyRX33ol+SDv/CQ3PV9b5Od3YlcufKYXL36gnz1n16R8eQstD+3WljJLS+mwKhRNokFPaLlTn226/03rdKABZNFqL2hS4oCtt9UpbFsXh60ZddDIA/nZ5GapG+Nlj46hDshFFjG+6PZsozGJU1bgWcrTO3CXaD5uO9R2CG9lnSBPSZ9RHO83c+gmAHWIDZvZRqCWopgIdCSYQA7FZ51btZtQZPKZ7fl3O73yx/89m/KmYs7cmhBcvjHcbX4dr0/kee2+Gt8Zn1vza/J++qzSv4Vr0chsQtDajqux9ICw3oOvSeffLLZzy5tfGPWrQlE5vTdkBwyMy0ZYBfCcxHj//XvWrrldT5HrS97x2P5wrNfluf/7q+sOopGMhrD0YLKyf8EkINJyWxPzqzxffyHzsIOVDYRfVbJ0ItD4ZGR0O68jUmobSlVtFmxvvZYmIA0uVh9PNpAcrlaoNS8gzKkfy8wre8wACwPc3kgNq8ZiKTSUhVhVG2Mth6301wAAAx5SURBVAkrNn7VkD1XDQywDAJoAWUXM+U+Z6GK/BBmTfp3/PiXJrEwjfL5rrGEfLoWA9gGdPW1VIor0AvNgt4bp/DZKaPc2dk1mcDowlvtME9tuqMtgFzTssohqjnkRO2WYKkawV3n75TfuPRr8nMffFDOX7hb5kczee6ZZ+Wvv/gl+cpLX5fh+CxqMXqeZp81O0MCeOyegd5xZeR1PIcZCFClBGeb/l2UKyNwmAuAQSLB526Rw0YzOeesFJJZ7s/eLCutKKNnSHs8emcSUAKiMWGuzr66xO9ccFyb0KpBJyE1wP12ZYRoBpTEU+gKcBLS71vBVUnLU4HVhbOo+emYNKHcgt5EuyugjJgFCx0dGdBpY9nZfF/edc+75Pc++0lZTlay1rq6HZpdF++OY98GOKcFxHhffF58T82reb5adFvwy8BwW/fW4Mn3JLBrTaKWrnlPjcpxAUsC3HQmJqIKo4+LUUsgLWbSGms9aRKkgVaNRs4g4LQ+lulgLK/9wzX5/OUrMj/cl/lqaRqcVSVIioo/hw1VU0eE1DkyzWgwHEJgVW3NWW0okZmc3Wlu4NYpuEC/h+nTX96xubZu9lb4JBRk1WengTZ62JWxkGGxRRCr6ieN0g9FzZyi72pjzxi4woaT+DHmb6AHZlI/M++bZ1UnbYC+lEwUrQNnYJt6k5XPj4cBTAy95mw8JrK4KQrl7AvcakmWfP9GoEXwPdYHF9tYR4LSzE2DKdbKRKUGbfI7PPvYNDvolrQxwIerZi0FO5bhUsBhGaxI73xeDKDZOzOVRy79ivzwj7xdjvvHcuNbN+SN62/IS1/7R7n64iuys3MntAya0h30sJ9Mpnf/clWRpz5rmWdAqyt4h5Xl0sCUMuIRcOVtgbw+LNNoIkNMe2SSEmp6WjS11sVcLpBi0B+5CdLLs3lAFcAW/sMERG5WZVkxpGpsmi0L4vHrNC9mOQa+ttxPjuci1yHV840I0Jyjp3NK5laNzjQ/nVturKzbkQWgISBtbEOZzw7lZ+79KXn4Ux+W2WqWzmAWMjDi+LlFu/W8yjPVHUTW9bsaJyLfbvH1Fr+I+12/p0Vr8Z76uoHdaTe0NfkWuLWIYdtEa4Dj77dJGHFhuhahPvT1wvG6HWyNyvz8Zfn3G294NCOd8WBKR7ZKmqzGPBoQKg6/MtPMQBV0UtNVZ/xUpGqBITFaUwAJeKzowQi3nHAcicTWzQBPgzJQ41APgKYemBmH0eEG3F5gGklI/o8prPgY94ih4HEv4t+pVQ6IJ8V6oMYo6htGPxyfnx3vOVAm7lPWztpg1hJc9NmMlvOZ2LuRIG4GOAc7mGT96NP+WpBPZAIGFMaQ8LMIivW6mMa/AfBlMJD9RgkpqJoR8Lj+zKtT2lKw65m5j7mSK7MujIZjAzv2TtPi3uqL6xIW+T2r9t//s++W+973ozIZja3552vXr8sLV1+W1//zLTm7d97M6EZb+kyXXZDcjeAtCgH1mtSCq133qkH9vpbUCsEzlg6iAAjti3yIwoBFqUIiBX3CubuRu4sFpeVCI4iPraqRWmkUsMDkoUkiehgTUqAljSYgcM3S4h9d86tpNjJxritTjjSPDrSehp3KiFGASXvkx0ZTCEiVMbrTGtf2+6I+U/XbaV6d1vvU/ZLBUKZebH4+X8mHH/iQ/OJH75db8/2txZ9rHh756P+VD9f8t/V5A3hCIFzkOy2+XvOHKFDG++uzG/m97e8TTzzRNGPWRLttIeoBdt3bYpxdE43PqEGvBs56cVsg15IC0nf9vpzt9eULl78sz734FSu9tLSWP9oKB2H/pmlBdKxMTfp2l95dejL/mXUM92RcU/Pajnv7tUV/Qn6P0qoylg0/I81WZNmeS6NMQw/NaKSa3QpNLD0pFwwV0ZgsW3USkRPsIAk5I2o0Q03CTjH2zKBotiJTJ1MpzV4RgJQxMaAHpjSrCWjg6cJAo/syNFXXlszBo8NGxCiep/uh0XboDpBoyF2YBMusOQbt0Nc6zqGmJwP/TODZz5mECFxEBCOq10Trd02z+lnHYukkIyaWW+yjaJNXNVePR5pjB2ELmpvSC0xmcazca+wVuomPx325970/KBd/4JzMDhbyL9+4Jv9x7aYMh3synuy4ZaEcJJ6J95tp3qsKlc/Pp7E4ww4eOQIyVrzR4KpcqksJF7luOHulGTo/Pwt+7ne1fcXf2mbHBB4FOM+fMyEsACuelE2ZiEJVWQ0mTLsacukwpDLKG14ELWqAp6m3Its1HGDN/J8LGLAghEfTYHzeL4+anXVTMCkB+XVqVlbAWxwuLFpcBYfpjmr9Iov5Si595GPyEx94j9zenzXBrubJ8XPNg1v7qfeUAmXeh/r+vC+Vf6f8SfrUBVI1j2rx9XgP96d2XXE8nWCXz23l8YiMwm/qArfWIkaC4d9di9WxNhuLVN/XksD5jrgRcZF3JyN55YWX5Y+f/XM5WC9CrloowFuZnjJDoXnH/U7mP0PxVmNFKmEGvkHCyRIKmLsFMYSO16z5x/nFedXCgEmqrtlpBRWrz2fagGuF1gUb4E1/S9Te4roAkNxX4T5BZeZDD9lu7QvXgiWREGpvo+rMo8N8oIFZflMya3rulwGUV6Cx8l4uh4ecrcD6PKIVB8zGz6ATZ/I2R7sYi1d7tXummCShRBmfazEb1zYPOnPOyOoAK1G3ZYi+55dV9BCfGGlAzdKaggCzNmWmlaUcaJeLSCMtS0gNykk4WR/LUW8tO9OBrJdHMp8tzAw+GZ+xKL94XiJwAlAV7HLB5ZoppXd4TzbkFZam4yz0ABq0vic7IDA614DD0zf6DJJKYKNvzbl8WZZcIx/QTH1eCNmiP/X+XEGFZvzUyQNE47ZmmFaRA8hk+M0O6rpPds598+jFT8w1AFYSlLGyHiiTzxkbYBrYuU9b/7Zkdc2xG/Ut6GyhPeoM/IYy3TmDMkiLkXzqkU/IO953Qeazgw2w26Y4tHh3F9+u97mLD9RA2uLPBY3UAkTSjjerF9X4UdN3HOMG7XdpdnGALSmgHmx9f71g2xawXvAa6U8C05Mm3JI0auAYDgdy8OZN+cNHL8ubt79pteW0bJAGh5BJWlmm0EPLjltyxpkH3R3fIFIrDAvnTMMEZtCWtRE30QDwmC+U/T8taYUbz/+rdKxMQ3+/XKl2h/wnk8A17cBCyfFemt3iWsfnMWAEDAPh4PpLVlbhfkcGG/fYc3Ghr9o6Mnl407RnR9+cGzloBuMCk8T+u68omSdzyDY0vs30AQRsqJZjiJ32x55thUER5acMD5pmjCT13Dv2AajMLhvzD13t81nwCAXTgsK8WYPTOTTXLfoj9W/V0pQuNXHYmgu71qD7OxlPLfIWZkwKB5kxtxgRfLuoaANPEIQxTYOwIA4NhlANixpyw1esY7Uiy9Zm56Q+hQxIQdNgAkekM/7N5qn22av+FCgSJmR1TU3zYu1a0gaARAUDtc7kZ+d3m38wmSrctauCUaoxi5Jy1LDiPnO+loivEZTWkIh0jZQU+kbTXN2vrr43MGL0pkwWD6+akuy4vjPgDWqtQUK5VUo5mNl+o3flSKbTMyZI7/XPyWc+/Qk5d/GMLA/Lmq1xzeNcCAonaXj8zWl5cry/iz4in+ji3RFfapCNvHvbs6KQZvT3+OOPmxkzDowv2gZoNcG2Dhef2ULxlrRRL06XhBCfGxerXrjTfE6L1RPZ6/Xl8uN/IS98/SVZLo+t5JaCnflQPOCE1UZqsISPKEdmKthZ00eP4EzJ6SmiTYkfQSg06eknk2AdYAlNdviDxtdiFviub0nBqyMNUGFZMDjsLWXCIzwx9ty8tUuwiUEqpnn5Ye4SPkiU0fQJhuTRBuYvKVM1AKZ9VOQIYIdnwRSJfx5wUoCGt65JJalyLlQidIfo0rhEcxRnHrUmfqf7Az8Q13ubUJXW0KPqEljbuENxAmy2af2p8FgHqOgzlHmOJ1pFJRaBRuCKlgvDPMsC5k1p3cUcj9NJYJHPOgJ3qM1w/Th3gC/WQsEuCxjQpCMzLM87tPOsSWVAhn+KXQ8QmBHfSyEzGsP02RDiggDJ9zuQ6HW1bNTgis9Z48c43XXgdUPVx1ebMGveCDksa5XmF/RcPa5FMn+m7ug4n2qKVLCEidUkjLR2lg9owp1GYYL+9eda2UYj5eYH6o9DHU41b4/HUzlYLeSe77kon/udh0XOqrulcAl3anm1AtACps15l5HxETDrs7FNEIr0Uj+j9buT+HjreTVI67r+L82lP6DWyQVOAAAAAElFTkSuQmCC"/>
          <p:cNvSpPr>
            <a:spLocks noChangeAspect="1" noChangeArrowheads="1"/>
          </p:cNvSpPr>
          <p:nvPr/>
        </p:nvSpPr>
        <p:spPr bwMode="auto">
          <a:xfrm>
            <a:off x="765175" y="6937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2" descr="data:image/png;base64,iVBORw0KGgoAAAANSUhEUgAAAbsAAAJPCAYAAADlgnqMAAAAAXNSR0IArs4c6QAAIABJREFUeF60vVeX5EiOLgjSKVxGpKiqrh5xZ/c+7P9/mDNa/Indtz333OnpKZkZyjVJp+/5YLRICxRgZp41G9XZmeFOmoThA2AQxd/+7d9ei6Ig+YPPrtcrf2x9/5uXgg++5p2wPd9/TjsYp38u/PfXjC/nfW1s4Vr5NvDcOI7q+vmxheusfabNH8/JcWrtWH3E1lajA60/3384V78GqXWXY0/9HlsrjWZi/cvnw7lp9B47A1ZbcrzaHqZo1vdbluXrOfRj9Z/F1s2i41v3y59/ubda+yFNhHxDG+cteyTPVooeYmc4RaPybKTOrx9LzhhTeyLb0HiKp4FwX0APGGfsR5u35PHW2lhz08aijUG2K/midhZS+yTXPew3fDfsq/i7v/s7h2gTA5XELQ+qxXzD9yxmis/9dxoTSTHhsO9cJhQeulsOmPZsanxyTOEmpkDt945TIyg5B+2wpQg+tt+56xkyJ43WUofUGoNcU/lcyHwt2rGeSc0tFK4sQEjRi/WexswtYcYCL0mL2lqlGGA4vhTtxNYr7FtjbDl0KpmZtp/WGGT/eC4HIFI0YIFRisY1ALWEh9TZkN9rZ0CjM7kPFi3GADBnD24RdLQxafOTYwrPcJQOAXa5wBFjOh4sU8/EDniKsUoGowFEDoORzOSWd8LFDME7dtAk8YfjTjGl1GbnCAAhMUhNQc4n54DL9bIYcaotvw54P2QA2sGX47QYtcYUpaSXS+/a+KVw4Ole7mlIq3KPJN1YgpBs25pHapyS3q0zmCOQyXf9O1KwC8du0UFqn+V8ZTspsNZAVgJUbN9i9GuNPQbmFnBoNBTyU/me3CfJ7FPnMTYOTTDQ+FXI0yStx9rXeKE8s5Kva+1p+5jiN6zZxYhOO9y5DNI68NZhk5O0DmlqUmH7KQAN+7Ck3xwGZ40pRgi3jC0kfo1gYqCXYirWuss5pQ5RLtPV9ifGJFL0ZhG+XF/5nAZC1pxTgJS7l1r7FrOzmPut+2DRdWyuOcCiPROuw63jxP7EhDFt/0JGH5618FyH66vRqAaqudqCtQaxM+f7yzmXKXCw+IJfew28JD+TayjPogZG8kyGc5KCTw7Ip/YlxvMtoSdcGx5TCHba4muHWD5nHfRwwWODzWE6knhTUqgcU4xZhcw3xrA18M4hWAssfXu3ziU8ABpzyRmTf0YDhK9l3HIdPfOKMfOQgWkHNwWgv2esIU2lpF255nLckqng9xxmrzEeSevafscYknbuLKDwe2bRlDZvCUra3LV2rfWOvZ9ilBrAaSBuAZ7vWwM8ySwtBh/jbRoY5jyvnWEJwClAlWuTQ485IC9pyZpjuLaSd2pthM9IAE4Bbkin1vr+5s5OY8AxMEttXAzwJKOOMcXUYZSHS2OcGmPRCEKbk7fx38Jc5dwtYSJ2oCXjixGJXD+LKWngK4klNc8Yk9aYmtVeDjBb7UkGdUtb5oEQjlkaE4wdxJDuUswlXBMNvGJrJhlv7HzEmI52TrS1yRVK5B7EQFmeWZiypWaXA2aSEVo8RztnqfY1GgvHbYFDzvnIZeDa/MKzLtdY0pVcZ7kO2p6l+LoGLtb5y+Fv1jOYi+UklCsIvdK4dWcnkVgeLj8x7UCnwDG2OVY/kpHLfnP7tCQmDSwl0KQIwAI3izmGDMRijDHCtYhUroUG6BoTT81P+z61/7EDcCugxhh6SB+eYabAJme+FtNKjd0LGuG4ZH9aGynQk7QkQcgCrxjdS+atncHY+dCYtiVQ5QgkMSZm0Zt/R4JPivb9vCzQ0pi65I0xRp3D6CVdyz2NeYRa7YdtaDRlCTQa39f6CAWocA1TZypnPeReWm3mtPUGN0JvTAtAtAOfApcQKOSgtHflZxYg5oKc7D/FnCxGHltotKkdJovh5DIVyWwkw0wxyZy5WMwvtg8aUVvMRDs0kinm7klsz3MFp1uEHDmn30NLfuwxJqIxz1v2WDJHTQhK7VO4xpogpIGqp0sIF/jxTPmW8cizkgIdbS9ywgOsdsN1vhW0LEHDYv4WXX3tGkhAC/vVzoW2L5JXxIDNAkgpCGltxIApB4xj/CqbZv7+7//+1RszJKQYw5QdW1JcLpOyACUkREuii71rbVwMTKy5yHc0ycmSpqy11ISAGKPy7eQClSRCa61yPtf6lPSiMclwzNqhiAlN1iGwnBhiY4yNQ84/BnaSMd2yt9q7kq4toNDoX2NUmrCinevUWuXQmAWA4TwtXpGi89j5ip2DnHWStGCd7a85FymQiTF9P/bYM7ExaeAXPi/PZwyUNN6dAqyQzsJnLVrKXd9bnovtv+qNmcuANCL5mnc9E7QOes5kUxqJZLQS1FKHP7qIQVB+uMkxz7IYg5XagGce4Rz8eP28fVApfte0CMkgNEle6ze19ppkHMYwpegh1X7s+5T2Y+1paq+tPi0aC5mUX3+LMVgC4K1jkozR2ruwXTlOjQZvYbRoz2tVOSCjAYEGPJKmtLZjn6Ef7expn/sxyXmH63nLmqToOZfx+z5TdHHr2ML5WoKRBdjamoS8RuPf2nqkQFPjKbF25LjCMb3BKG/GtBjkrSAiGbLGoFPMRC6aBNWQ+UsQC6ULKdWEByDG2EMgiW2MXFSLsYdgHh7SWxmfxrjCtv1hjh046/BYzEo+L9cmNmdL0ksxBI1Yc+hQE75ihzvF7LVDZ83XWj+LcafWzVqDkB5zAMaag8bcpUDkz5nJPETmpfDc3sKEc+Yhx2KNVeM32lhSdJEaf2q/5fsx0Er1FfI7CS4afWkCRA5PiK2T5LkWT7OEl7DtXLDTcEC2o/HxcG9/A3apg2cBipywxmxyAEAyRe2dW9q5dRyx/jVAshiOJjCE4KARjFzbGNBaTEcTBjRmYBF86uDKwybnHzKi1Pg1QtcEgJCILaLPAUDJ1Cwml+rPYrYaoMsDKEEgHHeM0UsGmQsKKWEiPLeSPmPM6hY60cYQG7/1nQYS4Wfy3ykBJmdtNHqTZzfnLMpzofHRFNDJsaSe14DR4jtyLXLb1s6r1VaKZnP6tNrW6MD3p5573NnlMMYUAGmbbwGUJY3EpB/ZvmxbboDGnCyGZhF37MBq/YVMRP5b+04jTIsZa4dY7lsMhHL610BcWzPJ4FPMO7WvFsGHOSBDRhFrL1wn+ZzsB+OOMfAYSIVroO2DRePW+LTzowkOsf2waCSkKTnuGGO3zq/GxOX+SBqxfrfAJwfE5Di08cbO9i2M1qIF+bnGmC3edUv/IY1pvEVbRw0MYn3mjEfSkqRzC0ty2g75oQVwFp1Jfh+e69c98g4qFpilgCBmGrSYUuwQWSAVY2IxINCYvMXUrYOnHdSQ6aT6l2uYWtOwvRxpOmfc8rDE3rGkVjmW2Bp8bfvWYbll/62DLxm9PDiSLrV90mhak3RjYKeBcEwwzGUUKYFQrqG2HhqdWACb+tw6Fxr4hudUo3mLcXuBJbyz1kBQnvmQsVpnTFsvjUbCdddowToL1jrIfUk9pwFuzhrGzijalMKm5KXW+mj0mkPDufPU+HGMtt+AXYxZ+wHkMja58SmmJw9+7vtyXCHjSvWZ2uSQoGNMSx6YnHW0JETtsEvm5QkwBW45wGCtn3ZwwvY0wLtlPPLAWEBhAU1I6NqBtoA6ZICyzxRzTNGWxvS186IJPZ5Zh7SkMTt5wK0+fTuhEGoJnRoAWLQjwSa1Jqmzoc33FjpKAZQ2Xjlm6xk5jlxhVRNirDlpzF+j3dQ8b13H2Fz8dxqP0oDIEkBi/CKcd8jP5OeS3nNoIxy/P1f47JXXhWZMS7qMMXHJpEPGYQ0wJsXmTEpbTA0kYwxBm5PG6FNgZ21sbC0t5hNjwql1tdqMrWcMLCSzkoxRA6Nb904jaHngtXXUBCR5WLT3NHqw6FcCjjY3TWBIMdQQ3DRPxtSeWIw4B3w0IPTtafSTAslcfnErXVi0JunF2s/wrFjziq2X5AMaUw/pJja/XEDV9tUCuq8BQE1IleBm0VZOf5KONDC35uj3S+MpsXY04UKO9Q0tWWAnmXxIHNoh18BGA5TY4dI2RCMkSwKyiE6TsuU4JNDIhU8BlJRStPZuYQ456xnO91aws5iqxmi0sfj5SmK8ZRzaPkrw8e2lAO5WhqoxK1n2xY/Pr1XO3DSBxToH4dzCZyS9xkDHEg4seg6BwFqznHmGz6CvVJYPi5/E+sphmDlAE2PWGsNM0ZLWXopfhDSk0YM2V/mZpItUqSAJ2nLvc4FYm1uKdiQf8X3fAurWO1rfOXMp/uEf/oEdVDRUtQ5p7CCFRC0lL4sRaGCUc+D8+FIgYn0fAyRJKKk+YsxKfqdtYi6AW9JM6oCGa6UdrBi4aocuRXChMHFLvKEcp1z3W+gid02s/YkJSZK2U4D2NWPxgByupTbWGDOP9ZvDtL9m3F87Ho0RyjP+ewEwXEtNULDOxtcKdTEwvXWdUnO3zmkOkMpzp52zHECxACpcaynkpc6StYZhOxqf+M2Z9GBnEfXXSKoWCPnBaZOTkl8MXLTv0LZPWxT2E0o/eE9LNqsdKKsPDcw9U9IkKdmOReC5YOrnKSWnWN8xyUyOJ3ccIb3E9lV+p4GCJFrtMEiBLHUYc5l8ihZzmb08zLPZ7FWAlEzCP6utfUzISgF9jCZS667N81ZmnCNQYYxfs3e5c8sBhJyzrQEv3vM8RAKlNffUnslzpIGxp/2wT4t2NACw1s6ibbmGGshJfm0JKhoN+c9SY9V4jATTsH2Lrl73BmbMFIPTvk+94wFAbl6K0MLDfisjtgjAE6lkmNbvciNjgBXrU5u7ZOSWYCAJPNz4HCYpAVi+H2vfYs6xNq3DrhFjDPBTTE0Ct3UgYmukMf5wr8J5hgxG8zyWayLHZ52TFG3fwiRzATlGQ9aapMAj1Xc4z68FT+2c5jLqHJrVGGhqXpJeNPpPzV0T8iQ/iK1/7t5oz8m9SAGFdc782ln0qgFlbO8sGsltx89VZnHi971mF5NUrMGFBzl1eLU2cgBTY9IpQpREZkkXGoOziE22KcEitdkpkNfmpLWpAbEkZvmMb1t66Mk+Q1djq42QTrQ5+XWKrXnqkKb6yGVg4VhiDE0KIFb/MeYlz88ttK2NU36Wovmc7zFPzaQc2+sQvGNM09pva69zgC+H8WlM2AKRnDHmCFOawKrtv2TQMUDR9iBGb7EzFNJOaNmSgqQUIrQ2/ZhTybZTZ9oSDiR9yXOTor+QD1vPvn6ea8b0g5CMwGJuqcOe+l4DndQ7cmx+o6xDE1tYCbKSUHIOhdaGPBSececw8PCwyDlpB8N6JgZE2nfWIdX2I8XErD2JgYXsX1t7+UyMUeTQluUpGe6TNmZpNpdCUQyUYvQdo7cU0OXSSg7zS+1vzvxyGWNqXikNQTLCHJrI2S8JYvLsSuCKrb+cQy4gWWciZ020fZZjTIGMJlBYWCAFkpDnxWhB0rz/Xes7xq9f91QDOwka2gGXDCOHSKx3wsnLQecQfAoEw36xUF/jMKGBkTw8qTXIGacGLH78MfBOgZ08gNpeaAfPvxcTGELiSxGdtZ+3rmVsnW5hyBYD9HSijdcaq9x/PJcai6QJ/C4DpOX+a2OStKEx2JyzJBmTHJ+115JHaEwsR5C6RbDKoaVw7STNWwLsresU2x+5Dil6sBh87trFzrDkYbljSwGShhf+LIS8PWwnZ+01oUKjTwnMJq8KwS5EZg10ws5TzCnFXGOSeA7gybHKhbGARWMuMSnGAhFJ4DHmmzOf2IGJAU2KGVsArB2qcE2twyWJNwbgqYPtv9f27tY554Cf1mZ4UOVB8g5P2oGV71nnIUewiq1hDl2E+2YxJvmM1adkQnJNJKhJphZjjCHY5DA7i4eE+/G1VRfCcafATROQNdqNtaMBSwoQLKDOAR9NKJH0r+1B6szm7K9cW2sfLVqTfeT0mUVPEuw04g4rP1vMVX6eAkONOd3C4KQ0kQN2McaT07c2Zk2qsIhe2/T/DrCQEptcm5S0lzrsmjSVOhRf06d2GEPACRlbDARSgodFe0SIwinYWxB/4FGJH69p8Xv8BK+4+99UuDQ84DkAF65PCES5e5GaY+w8xujFAvaYQBiCmMboUkxNzl8DhhyGZ9GE1r8m7Glzj51ljSnH9tLq0+rDAkgNBP26W2uZc14lQOa+E1u3HLqR84mBsoU/vp8Y7bw6qEiCzQW1cKKxg6pJwhpTlgSR02aMceQwBY1AYoCR22Yu40ptoFxjjYCkcGGNUX6eM5ffM4/w3Vv3VgowMRq9ReiwgMDt+RVBpwxmI/45Xgj/8KDG3/jH6OrgsShegTF2HuQZiIFOTAjS6D1cG2udNWaLfkItRaM1a9xyb/1+Sa0nPF8xkPk9IJdizDm0FwNUbQ20/Yu1YZ09Ccbh77EzYPVlvRM7x9rYNJqSoBqugVyjnPnmAr3GR2LnwI/zzTP/+I//+Fr1wOrYYvySwPzBkQNLHVzJqHOYqyVBaaAam5cktHAz5YJp45SfWdqHRhQ580yNPQbUtxDSLXtgMc3fM58cZqS1f4tQEtKhzijA+Ee69D1RMWNUK30xXCDcF5R7LZCL/UZbXvurqur1OwtUU+cstY6SmYWAJdfDP6v9bdGk1r4cU4yhamcw7D9kopJ5WuPXmFdqnW753mL21rmw1lOuqaQzje60PmKAFwN2jSejrVxBQtsnjSdqAkw4d7/2lnBzC28K9x79SicwbU3VdY6BXYyRSILVUDYFcvKdGEhqTD01Bos5yg215hlulDwM1nwtaUsbaw6Dt4jKYhghkf2eeUkhQGNucn+tZ2Lv5qyBtvax926hO7mOXX8iGomapmVtzvfDf7Pl0hkxNdrt+55KKqisZq/aUghEnhnIwxujrdh3MZqyaD92xmLjSo1DMn8NnCxBNMaILeadA2Q5NGudl3BtU2faGksMlOQ+aOdZ7oe1d7Hx+THEwFkbvzz/fizWnCSvzN0f+ZzGd8I9+pp9eR0b7uxC5qAx1xjzkO/ecpCtvrQFtQ5KzqHOIboY404xiJwxWAz7VsZsrY1FbJZkKolXA0ZVOgqqU1vfa597aSwnMFsKNtb6hv3I9c0R1GS7l8uFLpfeAV1R/qbbyXr5288DaRPPDP1As7r6jdcvxhjeQUpGm0OnOUwkBFWNmafoWVtLr7mGbcvnYozKv2cxUY3Za2cyBiwh78ldJ4vRp/bC+l7yKY2Za2c+BCNtrWL7mALj2D6l1snTbLj/1pys/dfWSuNX2jit9QzfD3mZRgMq2EnGGDYYY5ra4UodKLmhkgC0sYRMMEVsYf8xws0FG40ByAW3CEcDuhQTShFhyBzkQZHfWb+nGJAFGDGilsSGNoZhoOv1wvdgs1ntrIHKT0zQ8mnectfFoklrL8bL4O7r+P6tzs4V69sDUALIeM2uV+r6M9U15gonFx0mY/O9dZ4a87DAIvw8RpvyDEtACvc6JaBYDDd2/kK6jgkv2hxiAGDxA8/Y/buyDWvdYv2nwE8DjlzepQkOIV9J0VAKJC0envNeuHcWMFl8S+MhsWc1gJM8j9/3Zky50eHDqcMhiSdGwKm25EZrG6YRV0xashirdVhvJdAQNFJCgRzL1/SVImLr+3Bs4RpKpvvfOabreKXLOFBVlTSO8Gy8Eu61cn/8WLxkGWpGFqOO7YE8NGgPQAWAKouSRnhhVl/yWqaEId+XPz9uXrgjGanvB9YS5cHTmJnsx9or2ZbFuFPj9utgvR8bc7juMUZmCRz+3KXGqAGB5B/h2bPOYWquOYAvgVdbg3C+UvjQBBsJTPLcfe05DMFIzl3bL4s/WqBmzd0601o71npKkLSEHNlmDgC/gp12iGIgkfoudog0wNOev/UwpEDW2uhcoLRAVpM6LOalCQZyo0IGGrYj24xtcIwJpggjxQC18VrMcRwvrNXNZg7gnAaEOy1oPLpvlMacfJ9fkn1P/iKvHXvFzIUOxOjzzWEdrzReLlTVFQ2XnseGP3JPY7QVap0hU7tcoNESa3jamLT99J/FmKNFr5I+Y+3nCBsxEIidhZCJp86WPJM5AJdqU4JIbK4pWo8BgbU+4V5r4CzPSmyd5VpqTD4FkvJ72Z/Wf4xHhHuWMx4pkIRrmgJOjbfG9lc7N6+fSQcVyVzlxGJMPOcA3QJgFqpbjDW37dznNEkxXMxbJVTtYGntpRj1rZJYal+swxnOD894z8Nw/cNnvBnvC4Hi25EuY0/VrBZgp9yJXXHf1dMVHpDlW3d+bmkcv1S2IMS8OXso+oMGiV9fTYmJSXsaQH8VgLiABupBGWN7C5g6cMCBZeSe5F2k777rOga7MFY1xeBT+yW/x9hkcLWkK4vBfA0tfQ1ApOYkBRz8rq2Z1k4O6GhnOTWm1Pcp0LBAJBTcJFj4tbVAIAaekq5iQGGtY2rOko5y9sMCR42OrGc1HNKA1u+zHBevRQzswhdSAGF9L5E21o6cfE6fFkFpoKxtlM7EfpvmKXbAU+PMJaCwDwn0MYLxDP8L8Hxh1rmMSR6u8D18B40Mn/lAa7mWHgzBoMLyNuywMXY0K51mdx1H+CtSEZTA8X31XccaILQsgATawXfsFTm5+DMDhFfkdaTT8cjjatuWrteSyhJM/0rlbEZ1PUNn/DsV013aG4Imul5GBkk4k4zjwNBZlhWbMv36+7GhH94Dh6lUt81ryEE4X3nYcF+JH0u780PSaEij7Rw6tJh/ig7lnscAMwTYVH/ye/+uXyvJ4FPthcCVelYKcrHfcwWC3DNlrXcOCFl8LbaHFvhavCM2vnCNU32mAE+uecivcsAzfD537TVh4RXschg2M57ii5ko553YYQ6/0w6ERO5wA3LHoR1YKQF9AYl0LsOQmWntyO9ThzE2Pq2vcKxveHewLzEiDtdUG79zHnnrQQKXejB0y5Mw3Bd//8X3cpxdBFqXM+dx2Q2ApovZ5v8DQGENoGEVVcVA1Xc9DcOFFou5i+9mt3/QnTNdlrOSuuOeuq6n8TpS086pqhqEgbOGA9CEN2Xd1E4/K0q+j/NA7ekWfeLzoprRZYCGV3Jfp9OJmvmCgRfzAWBhPjx/3EEy8A081lnV8HLHgAHrB7CTP1KgSYFRbF+1Wo7a+bHoRxtb6v0YbVuMVwJbLsCkGK4lLMgzojHaXAZ663lLgYD/XoJf+Hs4LwlaueO29sm3l7OPMVrIXReLn1sV16310z6Xa6H2Bc0uBlop6U5umHVowj5km9ompg5+CmjDPiTKy3c1opGfxfoL27fakofa/y5BW5PCJFOMS2ow7yGzhwMHPOv/yD14MyaCk4Z/HsDk7q7cndtvXeZfx8QvOWb/SgsMCHC/LxgcxstIA34HAF6u1HdHapo5XfD50NHYd1Q2DVV168BnVjrnjrahYdLwSg7WnjGgDeeO9tsdzdo5tfM5zxbB3+MVWpTzhjydz7RYLKmqZ3Q+wTOyfeMYAxMoQLGqAVYjwRtz1rQ0dGceU93MWcsbuiPV7ZzB0+8z5tr3JwZk364lQAGEvJbqASlG/9ZBtpi0TGKQEq5yGEXq7N0CjDng+jVjvnWMIZ+KMWft3FuMXjvDt4xL8qVcQA/HkwN4muARG7u2HxZQaZ/H1islQMk1uLV9S3jiOf3TP/0TC7/hQZYdaOCQ2lQpkeD31MZIxp+SGCwA0qQhtKUBdwzoQpAJicNaUGtNJPDGnpPCQ+qgvW0LgAPtxmlSMO0VBUxyTiNy44C25VzhtbkD3PoeJkSniaB/7z3pxuIyhjDweICbNDVubwT0XFkbOh12VMGkCJPfOFJ1Gejx08/Un860uLvnuzmazWgsCqqqmuaTNtXUDR1PRwajmk2UV26nLIhOpyOdu4Ga+ZwWqyUDG+LaWMMDWJYFa1zn84m645HKy8hA2izXDIhfAHmkyzBQ3bQMdHzfN6tp6B3YtfOVW4eCqGowBvcm5og1Avjh3+fzkc2u1cyZNf0z4b54E3AIdn5tJY1rtOGFDY3Jhef2ljZT51djOjGBT3v+lhyhFm9I8QzJtCWAWGNOnSt59jWeovEr2W4KOGLzC7/TACvGV6x2Qxr1beJvjcYkPWlrEs43taYWTfn+tbMjxyD39xY6fgW7HAYsGb7cAIsgtPfkIdcYhSSmcHPCvlIEkwIhv8gWQYULfsuBt+YY26Dcw6214RxI4DABRw7n8fiFAAFB7r5MdVaEMEIjgwkAqwHIXBwgVG3zCmxTNkiGS4AqXZ1XJQAAP6yZlc4sWbF58sz5JS/XC+0/faYDtKmmpXrRUH/uqW0aqqsZjUNPM4x5VrOGBXA8dSda3r+nqppTf9jz3dpwHRkYl8sl9f2ZiGY0mznzKEyKGNelO9Juv6dZVbNJdHN/R1Vdv6b08lWM8U7TNAQzY1E6Eyo0uys0u8WS+u5EdbNk4eBVWLi49S1m1bSOV+q6A69XQRAQvgCepyfv2OPvICVoWfQQ0qN2FmTsYUxYvIUp+GdzgUMCTk5fuQKgbCv3vdhZDucXEy7kc1rfKd5jgV+M390KGpI/yfedgOYcqTT+Jc2IsTnljC3nGT/mGChLcI2BZQ6vZbCLgdYtICgXU5Nq5KBygUQCqf89RWwpUE2N0ToMkmi0cXwtcOWMKXzGM1P05/98OahOqwPgsHGTM4M4zc7dgfk72IIuQ0fH456WyxU7aYzQmIaBxgLpsxrnKOI2mcHl2gFs3O8AOP4MqbZghjwd6VIWdD4daTyfWHt6enqmarGm+aKF7keLdkEXmDWHnsGxpJFmRUX1YkGzekZ9f6HFfM7eksOFWPO79Acqq5r7HIYrLTb3/OwF93RlSefjkQ77PTWrJa1Wa/43NC+YNEPQwVjxO+71YI7E/RwEhL470zh0VNQzHkvJGptjFMwwEEZRVs5JBv/hHvLaM2DO29WbEANPI3yPScQassaIcsBBApCWg1XSeor+5PcSLH0fGmPWAPHW/jy/yGWOGn/RxhGug3aWQqHv1gh5AAAgAElEQVQ5bNMCd23PtGfDdZICTfh76nzL8eXQh9W3n18IdpYgEBtzCmjk3ue0ZT3zNfO3cARt+fZeNbtcMNEkgxCBQ+knBpTWgt8Krhax+slb47UWVHs+h9hyn7EYgsZ4/Bzsw4G7sfENwLl2JoCbTG9IgQUUghnvMnkavvGYLBD/dqXz+UxNU09a2/gayIY2wcwbaEcAtEtPp+OJPSo5RGAc6XjY0jjCEaSg82FLVIy0Xq2ou1zofDzR/nik2XIJXxEGlmvX0bA/MPC2ywW163e03z7RDI4lqxVdh4FKDgVwXpUIC0B/Qz9Su1xTXdVUNQ2Vs4rGC7SxC5tEYeKcrzc0x13e5UKH3Qtd4OwyXxAHO8Bsij+IgaORmqphDbas4PFJbLocoFEul1TNHXiFkvGrN6qvjMBaH+4eBwZl3DtKcAjNmNpeWjRn0UoYYP96kJW0NCGN59J1DABTTFo7AykAlO/452MgFWszNUZtTWJgbp1rCwB/7xpYY5HAEDJ3C3hDvmyBVdhOil9LIUIKVxLQ5fdSg5RzlWsaA70cwJbClAp2GgHGJCgJcOFAtAXPPXi+T9m+lEBjqB5jJOGcwr5ygeuW53IPvVy7UDLx9dbQr3MccXFnLkD7S921cM4AOmAewAHB3eNw4TsuMGCvaQxDz5pRu2hpuBIzbecqD5Ngzw4jx/Npch4BMg503B6omTewIiI4jo7HIxVVTcU4UHfYs1a438GJpKV2fUdFM6MG8WxXOJ4s6Lg/06nrYHSkYhhoUTU0mxXUX3partZUXK70vNuyxjeva+rRdrtg02RblVT0MFuWVMHceBowebrOSlrc3VFVOtC9Dj29PD25MIfJaQfmRjiVcPzfpXfa2aSh8TMA7v2WmllNzWJNuLTzzims3aISwsyt+RfNGOs5siNKizFOdfDcYSMGQgB8SlAMBTfrvLl9B2a7PZd0GzIQyRDCcySfy6VlPwcZ12eBVjgn32cM8CXD097XzlIIkto6avOTIJHzngZGX7uWOWuuMfwUoHt+GAO7sG+NZlJzkuAbAyoNH6z9sNYk1p+2jxI7eG9hxtTAw2+8JglpDfnnY5qL3wSNqOTGWIxBOwzhWOW45VhTQJtDSFablvR1C9HF18Gb01yeSXgLhmvqxuXuz3xpGmhE+DcDHJvhJscUH4wNBw/cd0HbOXfUDT2tNxvWTjjAexipaCp2DkGfSPt1PhypG0aaLxvqDzs2/c3XawcUz08MJOwXCQ/I4krllWh1f0en5xc6744MnhX64Lg23Nd19PCf/0mn3QstN2tur2qXtPn4DZ12O9rv9/TtX/wlbdZr9s5E3snTCabPkTbv3/EdIO7bymZOq43TCrvTidsD2vTXkqrlipYIZeAidZOwMPYMmAXBY7NzWhzuIWGirBvWBp25FA4pMIe4WD58hiB56XAy9B1rocT7grUCII0sYJS4TwwiOiTTTNElvndm2Atrsz7m3aIXjSmHjCRX+MphyCpjmSYbk85TbUu+lAInizek5i3bDdcU/w7HofEHS8CIjUebm1wPyXu/Zi21d7S9j83rawDIoi/rftDa2xwQjdHRG578z//8z7+5s4sRb853WucS3TUClAsUMoAcEA37kFKsZCa3gFoM3DWC1oSHWw6ERXhguF9s7/7uzY3uS5/OEYWZIWLEuhP1lwEuK5ynEaCAeyYAILwd8RxK0oCJw0Uf5j2OC4NG1i643a47Ujn0dNptqRsLahYNEUyjxxP1w8k5luCOrjtQd+nYVHq5IGzhSk2DGDZocAWV8yWV9YL2pyNtPn5H82ZOh+cHms8Kenp6pF9//ZkWbcXjm1VzqjFGaEzDQJv1Cu6SNH//LZ37nvoTxlizYwinIisKev/hA5VjwWEPcEwB4HXjSIu7DQP4zCdqnjwpu9PerRvNuFArTJ/H3XYKMncep7jTq2uXYYXruI7O0xQ/CGb/QlcQRK506Qeqmrl7hl1iccc3c1qv2yj1Xi8llI1IpH0daVZOsYPikMXOl8UMJFMPBacYGGrCmyXQyXGlGHYK9P1cYkJ4DuilgPa/43t55rU2Y3woBu65c5Ttp9b/t8JzyFskr9FXyRpbbD2076SQEXr3vgExcabkd35OBcAutbExAswlTuswxiQc2bYl6cnJWWDzNQwhtTYWEIaf+8XOBVj9ORe7BpOay93owgI80Lng7Qvfbbl7tZH685G1iWa5cqY8cHQ3GAZNaHrF9crekP1wYfd9tNEuVzR0A9XwcryOtH95YOC8FAW1i4aq3ZaeP//CZtTjdkcvz59pt9vS2A00cmqsglowfKeIMlgguTJi2hbrO2pWa5qzprWmx5/+i3794QcqYaq8nKk7nen+bk3b7YF2+wO9+/ieTYS4h2vna3r3/V/Scjmn54dfCTHg46Wk+2++p9P+heaLNc3mc6pnFZ33BzoPZ/bsXC6WVCAkgiMdCkJoAwB59/JM9XzOwe/z+ZLqqqDt0xMtNx84TyZrUnBiqWs2+bpq5S7eDoHn8AKFaXNaVP6Lg9MBbGXF93+XvnPm4kkgYQ20dJUQ/D7HwANtstfrlN1Fo0eN3q3nQrCIPWNJ1OE7sXP2ymCMEheyfQ14LXDAu1ZYg3bGUyZXa045Z//tGfTH620ISowx5/QRrqXFyGU7UlhJCeXWOG4B1RQv1MDb2mPP13L6156R+8J9xzS7L4zU3pIQkMLJ3HIALelD20C/8eHYUiCSM5aYJJvaxBgDsiTeGHGFB9ZvmnMz51kHGU5cIACb5YaexuHsMkYiez9b01xaLmgWfF+Hux4EGAAUkSqLiM6HHYMotJG2nXOIQNss2Gx5ePlMh+0LzVdrGs9Huhz3NO4f6PGXn2h/OLLTyQu0QWhF9+/4fqs/dfDymBxiSr7fAwADXNbLJTXzmhbNnJp6wc4iDw+PtJ/yR0ITw53cpTuzR+YAkOgvDE7ffPcd4ebtPTS7/ZYOhx2bSRerDa2WczqOAL3vaD5zgLPfH1ibmq+WfCcHjchpxQNbGqElAtDWmzUNpylVGCFej2hx/42LsUPKMQgNcKbpB6oXLTvpMKhNwfJ8b8helk4ChlaMO0+0g3WFww//TAKGMxnjTvRLXJ7ObF24w5eQDlRO//KkdtbQP/5IN3Pr2bBfDXy0c2mdBUuD88/7tiTD0/hHCkByGb51LkMeIpmqtn45jNfiQeFcYv+O8QlrPVK8JcbTtLHodPglBjs1l1vALDV2ra2QhnKFhFBQUDW7lLaWAx65QKkdMrno4YGJtSsXUAMN631Luk5JFlYfGuGkADX8PtzYN7XSgoaRsgr3SZyCi13bncYwIIB7Su+F7+FQwbA4eWmCcfN8i4IO2y3BRLa8u+PvcU+HVmaXMx2eHul6OVPRnWj/9EgPv/5En58f6Ni5O8NqMee7OtxJtY0L+n7ZHqcQBGQlubBZD1ob7syuCMAuXJ7Irr/QuYcWueZsJ7jv6rqB4+Ewj8VySfUcgFBScS1pAdPpOHA2lu585hRfm80da1twvlnevafVcskhE5AKuvFKy/t7WsOjcnROOXinauGcAq0LJtueyqvzUMXgcccHJ5r1esPPwQQKLQ3geT7jLg93dXD2qehyBYAiLtD9zanDELoAoQOCCZ4NUoR9oS84siD9WK3mGQ3PHjvQcHJrdwcYE6puEf5CwJJtakASMgwNIDV+EWsn1r82Hqt9yYessyrPnfZeivnGmKts3wJ2yXtU7UMxycX4sQayFpBZwkuKL2n7r611bCxS6JFt4t1cUJfzS43/9XlpxowB2S0gGCPokLBkfzHCDCWs1FjksylQjUlv2mLK/r9mA6w5hGN12TqctsY/nIFrZI1j7HvkM+E0XEinBRd7AIy7Y3JmMgeUnOKYX2dT5wSAMGNeOOh7pEUDYLnQ5Xyg/ukzDfsnenl6pN12T88vT3TsjqwJ4g4N0Ip3mnlLNerBuUJ1NKBuXYN8lrgPHPiODM8BAPDODNlNxuJV4xzGKx2PHTXzJW13u9eA9M1mRSXMp4cDLTf3VDULqhEaMJzofO5csueqoqoEMK1p2dYcLg+vz8W8pXndcBoxzpyCtGQFUT8WbKqEIw4A/XLp6FpWNF9uqKALDYc9Z20pEFc3IGfmhc2mfM9ZzejcDzSHttl37q5z8oZcLlZUTGnVOBPo5C0Jky0LGHwn+KUaA/YC2HpGQH0LE6jLHyoz/LtwBed1GSYB8LQY5sKUjFieL8lYUswh1p4mLFpMLqRv/ww+85qnFAhjgKIJjxZYhIw11keMJ1jfadqFNn+/5hrAaeuSEqpz10YKI7l77fsP98kDUEqYCenLAixt/NpaWsJUzvrIZ+S+/EazywGRHMnslna0A6QRqQYofqFlItwccNMOdWxRNUHAL+gtWQg0gvRtT7nbpsDtnh/1Xpd+rpxP0icn5pyRznwGrsipvQLpkM1gk6v6AIC8IEVWzUy538Or8kzD5UrF0FM9HOj08CN9+unPtD/saXc60csBziX4ce3Ak9K7vfPf4zCBp4u5QyBd37n8YdAooWVy4uTSJVW+sPaGPJi4AwPTH+hCMzqeTpytBXdgm82G1ouGPv36K/UXou//6q+oLK708vDA3584sXJDVVXQ3WbN3pdwLgHQsVMLTLF1TfPFnKqyYTMozKJ8VwfQxb1hu+B0YtUM4DPSfnegoaioWSy5r/58pvEM8+bA6c6wptBIR8TlsUnSBeU3MJXCVFmWdOqQpm2642twF+iLEBHfF/ocoqzZThUeOObwVW9ztfXwu6//JzUOySjDs+NpKHb2LA0mJuTGmJK8O9MAKByjBQwhOPjnJaMO381h4rKvlED6/zcI5QgF2jrIz/z6hGAU8q2QDjR+pgGS1a//PBx7jEfK52L7lANgIZBq6+B5aUijVp8MdjEmrgFCSsrIBbrcwyknoi2A036+XPpbGyrfteYiFyxFQDmHL9ysNwdrym7yWkINd3AoT8PghbsauMe7uQ3nE3PNGQKqoTlNIQLMjKcMHVwowCW54v+Q9grg5sydzsTW9QOdho4W7ZLq4UyHh5/p6af/oB//40+c0qu/di7QfMQtIOdvdndICPYuZ/Bf5L5xB8dhDperK41ToXIAtD0HCD2n8apoLJGv0uWUhOu82x94aza03SIVWMuB6vgdGuNmvaCHXz9TP4z0x7/+S+pPezocTux9ibtLAGczK5z3Y1nSatFyrB8D0LzhmMEWgHohztE5R5wfALBF23fOWacB4FY0axZslly8/8Cmx2uBfJ0VzeqadvsTrzmcUbCo87amkpNHXycnFHiG7mm1WNHi/Ufq4fSDskFFSVVT04yfZfbkYv/gsTlVUkBGGBZkeK+dMwye4fVRCDMGdP7xkE5zaDL2jAWAMaEzdm5yz14MELXzGmOwGi/SeIMG0reCqxybNq6cPZEAk+I9FhhKfuPnmAIuuWYSlFLvWzxV618Dqxh9pdqWNPumTwvsvgbkwgOnEXbqIIR9alJW2KZfcK3NGBjHQFCbc670wewsUWZHHmIwPXe/AyVgupNhDcDFvrG2yrm+nPckg1WJu6CprAzcLToUO3X3YJPz46vtG/Ft8AZEyi6YH+umoRH5JKuCZsgacnik4fmBfv35B3p8fqLPDw+0PXfsmckgMpXccZlXLlQ3uJeC/wkcXJyTS101Lh6P82K69FkAWDhpABSRQcWl1ippBGOfgNYBnltxAAni5nCPde46dhpZLWt6/PzC6/Dx+++pO245Xg8mU5hbMTbc3WGc0BD3u47qeUvtvKVlU3F8HxxjADjLecWmSdzbwZSKSAVopZyKrJxRPZsx2K3u3rNGhfI+AL26WtLy/TfQaWmAubYg6g4HNo2iKgIawnMY4/7lkdqyouX9O66SgLtF9p7leEjc6TkzMuYIwOMyQtiP1zqB8LLF+rwtahvSeUifMi+mp78Y7VvCoMboY/Tsz2YOaITMTLaZKxRLINdARZu/Na9wHDlzCdtO8QONB4Sf5QC5pqVo7abaSo1VgqHkrzFgyeF1Gh6EbeaCZuo5uV7hvMIxFP/yL/+ixtlpCxkSpwUy1gZILc4aoLyLsN6zpM7YYc89JNbhsiRrSVQWIeA5zM+DHJ7jDCg+VyXgasq4EdZfQ9ormNyAinW7mMDDaTcF53dsmOGyyRJ12+CNeekZDGBWg3bBuSuPeyrw2bCnw+ef6OGXH+jzwyfaHTrawk1+cDFk0DIQsO0ydTjAxRjm84ZqeFwC7DjuCyhdc/Jo9vqEibNEjk2kMJuxVgpNhzU7gCvXf6s45g8OKtCuMO7lcsFLDm0Qahvu+mBKPJ1czN79x4/U7bcu+wvyTF6vtFotuMwPmP55JHYoeXe3phL3jsj6QnAumXHcXlsSl/oheKdCW560ZD4Uk+aKfWDzKu4+EXaAVGIlTKrvOTwB8YHVckkLpDKramqW91S1uK+D88jImV8OT080o5LWH79hr1L2ir2iHl7P64d7VtT2Y+iHSZW1wJHvAqFF4q7TFY5FhhZHhW/p3H3m7mGDqhNBgt9bhDntrITMXxM4NW0lZJKx86fxhhjDtqT03DN+C0CEZ9gCYfmM1EByx5X7nNVfDPw1gPfr4PmPBga+zVyg1eaQAtfY9xoPtcYZ0oy8PtLA9FVgDMHOkkpSmyMPhRYDY4FW2LZ20KzDJaWG2IHTJFrJSOQcrXf8e7I/bSM1iY41NPby+5IU+MtzU+05DjNAcLQzPXanA2scM9R363tquWAogKJnzQqAhmTN8Fos4RBydo4cAKCqqTjcoD8+0+X5gQ5Pn+nh80+0h/v+8UQv+yOQgE7QEDl2z3lqwuCGPJMwYuIWib09UcV7KqcDbuyqkpfsTQltkJ1ors5cN8DDc7Fw5sxrwRoUgAyaDXwyrohXg4PK6czgdnd/91pmpB9cYDvu8Mq64uKsx92eht6B3WLZ0KIupwDumh1eEODN1Qh8wmuYSLFmxZW9JKti5hKbuOAM1kq95uX3HmuOfcEfrCecbioID9WM5osVlVXLnqorOM3Ml5zPs15vqFndUVnP6bDfUY+9QvD7csmmWU/T8OjEPR0C5PE95+SsSs4Qs1wtnabIa+o8O53a6xDPt+FShTntvix+Www2dZYs8JBn02Jk8nxaDEpjOHJsKcZ4K2imeJTGH1LaidWmJdyG65MznhQP0jQaCVw5gnZsnyzA1oSmsB0ppGhjteggJSRo34fztuhQE1jCcb3e2VnMXgMV7VDdurlSepKEYklX1oFOjVMSu0aYsc/C92+V8PyCg1kBvLxL+m8OfFFyxhMACjs0wHw4OPCBRyACu7nsTn9iRgwgOfdnamaNy9IPrfF0pCOn25pTCdeP7kiz7kzbh0/06y8/0uPuM2dBwf1XSSW7/wOYOBZtBlBCHszzFEeGizrijCLQNDnpNIBi8hDFHSGcRMCYu97d0QH4nHYOR42KXraI/Zu5+0QEuHPGE1f13FUTKDkmDs4li+XCldm5IN0XwhEGalZzQsmDDo4ss5FWcELB9xAEipKW+L1yHqEoKeTToRXlSE1TORCEpgmYQ9YXvmtzc4Fp0TuIYJ3xLjQwBvupkgPWGOBU19D8oK1hzg1t3n+gdrnhZNTzdsNgSHVD0AlhOsackRQanqQwG8NkeS1n1NZzBml4rmIPt88PtLm7o/lyzSZcCBmsrWPcEBCm+D1XOcHZfZ1W99bc6en/zeEWAd0a2GlApzGNsH0p8IW/a+OQjFF7Jjy/FhDGBNAUwGrf54xLe+YWoNYE3v8ukM3luRowyT28Fbxk3xrYxdbX9x9qZjnA7fmwHH9sTV/B04ceaOCSkvgsQNI6lmisDTZ3874GGFMgKcHSkmysRU0RC96DdA8QgHbD8WD881r5lIYzcj6euAoAgwu0KOS2BJOdni7HK223n+kyFLS437B2MB4ODDI1l9npCQXCqT9Tt3uh3aef6PPnHznF1nkqNYMCAXA4AQPtzx07RnQX3HEhmwq0BhdICpMmxo37QKTfch6IBc1aMH3kdEaAdEENnDI5sXTLfRw6mDGJysuV9ueRzoMrJguQg8mV49S4llzFbaLaAkyHq8WaC7my6wo0RbrSYuEqLUCDhFY3HM+03e+pvbujzWpF87pkMyE77UyrCQ/Lorw6rQymUaT64psylBBymhpQ3NeX83Zhh5VwIHHV1V2SbViGsQYVPz9D0u1Zyd6gTdVyLs662dAF7XJqMaREq6hul5zNhYqK7xD35zNVtQvch6aL+Dw4zLxsnzkJ9/279y60o3PljuarlbuHnbxZsQ8wy2LdXGHd38bdhedRo195BpKScHAHnWrPArBbGbsGyJ5XWNqDxVTD9+S/LV6j9SH5XEozuWWdcxm8BS7h+7F10N5PCRgWSKb4tDYnvKOFnFhCiu/7lrWW9Izfwzm83tndkn5HAkMOIYUEI0E09yDFAClUc0MgtTYm9xDGnstp43VubDpDkLArbvqaydcNFlyOXp5faLHeuFACaCEAn6mOHEv27I15ZuZdNi01KJLadaxpXQ8vdDhuWfMbdk80nF5o+7KlI0APNdpgljzDNIiUYihtU/P9FWtIk4cgQgZwXwcNCVrXuTsTbhQBwPCKBEBi6AAp9p25Ei1XqDEHBxVnlqzh4VjDcAptq2THD8TTPe9O1HU9zSbw9BrWYjGnw+FInx+eaLVesaaGnwYFXeEEg9py0HihndUNPb4cqFnU9P37lUthNmliDUyPI+LnLlxd3F01FhwWwPdw0EYxRjbKunAOaKUYj0uUjbu1kcEb+8PFXPE3hyYgFZu7S+O5wzxc1VQiwTTuA8uSU6Atv/lLWrz7QKfjkUMg5pt7usCzs3PpzpymdqV2vnx16lmsl5ylBuPA2Ov5gtqF+x6erxxDyc4+7q7XaZ2uSnqKtmPPaGcpJvCGzEcKmznnTRurBLYYQ04x2HAMGtOLAZ8FsJbAmzOW2DM5fAPvpzSjWB8StLU9u2UeFvCFc0nRiO9PApk2DgmYGsbcCsYMdhbCawClAZ0crNzMnIOpEaPWrlwwa6FuPejWHGJEYoF22BbrbbhT46rfZza9MYBND/l7suPzC5V1yx6FPgMHHC2gJbBExEz5St3pyEVMoRkO+x3RcGTT5eOnX2hEkdKmoYef/oNrw3GezClxMQKhMRbE1BEY8FRZHHNgjQl13OB4AicVpLmCSW7KBoI2ustIp94FOsPln8d4LWi9bOh4PNN8sWTNCSCJ7C1I1QWgZC/EWU1IunI8u7p0uI9j8wV7KjqNF6BbzgpaVK5mHfoBPEGDQkHZ6zij5QaOLNCI4GKCOnmovwdNEYAD8+eFTYFtjTuxkq6Xge/suHo6e7w6MyrAzzneILWYK6wKgIO23MOEfHVldNpF7foqnBaINcd/0EwRbI5RILic79DKgppqSe8+fKRijrVA/xda3N1TMV/zfSeqnzNwwQmJ84vVVCH/KGIdzz2HXFyQsLtFwVqoy+NUmR004UI1nPnybRC6ZIw5tJ8LdhZDtKR3DXQ0hngL87XAKMV3NAZpfWaBpWeocg7h8xYw5WglbzQPxZtbAm4OUOTyyFywk/MI6UsDJQm0sTUP1062pbUT4/faWMLno3d2scWwDtTXSH3hO7cA7K0a4ZuJKzF54aZoY4otpkWUQBikpoIaxD4Pk+MBm/LgRg8QOeypmk8mLs5wMtCIem21k+B9AmfEcxVwm28WVB1PtP38A316+EwFm88a6vef6Lrf0dPLMwdej8OVgYUzo3DoASp+A9hcDB8AAEDF0XioLj4MdOldOARyPjIhcnIUJNrE1VdBHcyLDN6O+QIEoLG5f1f8PLw2GULg5QEQ4SKsFWstCCB38WS4q0NqsYGKKzSYK98jAoMBJIfDmRZrVDJHnB7u+Vw6NFwRQruCQwx7fnLB1TOX4EECaMTBwREE4IF8ocA0hBa0CKRHgDjSkc1QBb1zTj8VQg+g5bm7wiuEEc5sQnQ6dgxYdT2j1XLFd6JYPx4H/nAWlalk0nTHV9KM1qs7joOs1+/oWhS02mxwg+lMnCiOi8BzjGm5oT1yaVYz9py9v3/PwhDWC4m0sUYQOBwturJCTENwxClc1Xjeu8n8KplQCvRCYS11lvyzUmvK0VIs4fc3ZqbgTHommAK0nP6tc60BfgzcU+upMW5rfJK/pBh1CGDhuFPvWdqhBoi5bcU0KqsNSzHQ+GYMAGP7bfX9KrBIzS4FcKnF0whLSk1SUgv7DCUpKTGFUo1cvBwpxSJWTVqSoK31Fy6uJc3gToxNYxxs7e7JoDZw5e+mncyQI7WotQbPS5j6mCGClY3sRs8mLGggI7KflHR++EyPDw80LFuq1itqdju67j7TL7/+J+1fdqw9oDDq9eLyZI6oxcYmQaeZdQCCCcSQVQUOG3gO2gni9ji7B9z/oXWMU1YWmP+gEbK50gWUD+OFjl1HhyPYLxw5KvaALAvnPIPf3b3YlV3/wdSd1+GMkywDOGGKPB339Pz5kQoka+aq6SN7ni7nCKlw7QAg8P4cVRdwTwkh4XymbkCuyhkt4HUKR5XuxBeSXJ8Al4nQN4eO7+8wHwAlO6dAq6rhKHPh+0F8PyBMA2bDAmWMagak43Gg3bHj/UDCaZhax+vAd51cHmmq6oCMMPgAQgfMpVjTzYePtNzcucD62ZzDRmokwF5saIBpuT/QYnVP8/Ud9ccThz5wFQYAKAQHrFNZ0vl8ZE17NmumcA+3V+iHQzGgYCKTzpQSztOqv5qQZ1aj7VsYaI7mYLWnaWnauZSMSwKzBdQphp3DJzR+JN/Txqc9owkglsaiKQqxsYRAoQkr8nvJP2Ogcss65SgBIS5Ivq4Buda/FLSksKTx8Td4BLDTwMcCtRzpJhxo6vkYaElC0aQ8a+FiUpslAWuLGQK17yuXEAAaMFk5hwj388WEN3IIwWG/p1mLfJKAEUQBNMycXQt+fI4AACAASURBVOVveDHWnH/ytHvmO7/T4yO9HPdUffuRvl0u6Pzn/6Cff/gTvewe6QyzJQPqyD4X3sFl5Bpvo0saDSWtKGl72HMMG+7dfGVvzpCCvI2IC4MTBeAWFRHgWFLPXJtXuOzDWcLVecPvw7XkOyYAOhxAAKpc6BRAxw6dTgtkx4wpwBpmRJcbcqTHx2f6+ecHdojBfGG6ffcOOStxlXlhjXOxQLaRgr022VQKbQjhCQgqv2ItoWEO7IhDxUhtXXIGFbwDsIGZczkBCV+ZcpgEyv6MNLsiv+gMiV/Y9Mrep2zjdKACRxPkxjzuTrSc1+yQA6mhaWtew2FwBWrnc18KaMrkQ+5+bvn+e67Yjhyg42VG6w/fUTVvaffywqDHJYhQKgjpyto5DacT3xW27ZLHceV7O9c2a9lcemjgdcFYeY25/NLK3S9OBXq1cxiTvLXzFWNkuVrVG4YTFHWN8QmLeWsgFzvrGuhq445pnyEzlvwsJvzHhOiQl8QEa2398XyuF2MOgIY8zvcXKh0aqGoApa2rfDf1jOSxlmAQ48GSj79ixL/+679yULlk6nKDY9JgSMwpoIuBH8bhg8rlYuZoctYhj0k0ucClba72ru/LBY4jzMC5j+MHBMoejsjUP0MJnS3njHQpsKBFuRwoh5cXZrC4jyrHno6Pn1gLwH3O/tzTZrWgutvR9oc/00+ffqYD7ryQRuw14wpxfkgOROdwANzDAWyc+zprcqg6cO4YWKC1QFNBZpCyvDIDBxBBgytQFQCxe2PHThfs2g/Xd8wBd4+cHcWBJDTIku8DiRkx3PTh9NGhzM+A2y4HgCh74+4MR9aUTocTfXp85sTPAGLUsFvMa+qOZ9q9HGi+WnDuS/aOnDRemHbhwMLryrXnYLYceT3hus/VCZoZzWvEMyIJdMNOILwn0GA5D2dLV8ThcQEIhKE7U7PLtIL5uaw00NnaeUnDbE6n7kKn7YGoHOl+veDaegDK7tSxxlwzmAOoap4r2m/nd7S5f0/XsqD56n7SKlvqq4ba+3fUb7fUwuGondP6/j31Rcmp0wDiWFgXsD+j5Wrt6uDB2eiwY/BEH8f93sU81g2vn89d6s+15XymndUcINBAUTKpGE/I4TevDCq4x7oFXDWQu/Wsy/5iwJbqT76bYuIav7MEDw2MLPCWQdjWXoR9WfPWPo+N0do/TSgI90rj3yl+LMfBbYSaXQhoFiiFn8c2xD8ntUY5cGshU+AqD0NKg7QOqLVoMQkydWigecAdnpMyTz/ehdx9Bq/KIxcnhakL9d9gTkQc1whHkemeBt54137PlQlOL0+cuQSS/GX/QLvPv9D2cKQzx3S5pMQujg9muwv14+Du0q4FdfBv4erfV3Ztx8+ibbkeHe7u4ALvgqzhmg9A4NXl+DL23ryO1INY2IvRgfbsWlCLtGWsILn+Ef/FFRnYBIecnDCxFezcMnQXNs2xljZvnMGtcE4lCD5/en7hlGXruzs2N97f39GnH39mUN7crRmIXE5OOL24RWXgw11jd6aCgRwZSFBWz91jwdyJjC8YH8yeHL9WIUcmnD+QwtMVrnXx4y7uzhXGdWsIx5PlasXerHgXoLZYtDRCWIAaeHVtLtqGhYYed6QQGhAiMPbOS5M1xprj8VC1fdEsaP7hL4iqJXtocq1ACDps0kXB3IpWALzeFWwFIHdDxwID7vGW6zVrsKfDgVarFa8f9m2J8kYcGoKkBTCbAiBdaIc8G5plw2J6/hzIc5oLivIchQKtJYFL4JB8yWKoFsDGPo+B1C3g6tcn9o4EOI035goS8jkJeHLPU+BqtRd+boG/Rjsq2Bha/a1jC3m//7f8LPz8dY+h2aWYt5yw9ntMWvPEJgckD5Lc/PB5uXgpcJOHTANPTdoKid//O3a4wrXwz7lMF3Bjd1wZn0OT8MHUMFO+fH6kdrOeSrjgrqei4Xh0yYzB2GclVyI4vXyi/rxnwEDFcdo90qef/pNj02CW7BAnR0Qd7s8OJ9YiHfA4l3+krUJRHtyNgYEimz87vKCaOO6XfFFR/D05rUBhQsYRF+PnwJkdbKDYcVqvkYO1OVclGDxKBsEbEoHZABqk5SrgiDLlspy0Vmh27NXITjIXrjwA0yibbBkcO5dmqyy48sEvP/481bcr2UsVWjLH9iEgHVoYkicD5KFFD6jOMLLTyoiYQM65WXC6MJQDuo4l3xHCbEmIRYQGCPsfA2DFmWZ8zCPnBJ2SbEOPmrcNB9+7Aq1Y4JGaumUNGHeM0Oagha/vNxymMV6R8gwyjAsSn3MmGwSVE6/5fHlHy/ffUjlb0GKDkISKnVXgfXo87GjZzqlZrKlaLCfQG/lOD2OFhgvBCEIPnGmgSaPquxubT6UKenO5VT0NWmdWE1hzgSzGNzTNQoKbxvytMxcbU6qvXP5mCd4xhq+BU0pT0YBFA3SLZ+XORwMADQTCz1IAL/m8tqee31uAFwM3jddaY4qNRVuj19CDmCQQDh7PWdqaxvjDdlN9WKAqice3kzoA2iZqBGRttiRAi1Dk5+xhyOVunNnvtfgqOxUUdHx+YpNWj7i0KUUVUoIBNNr1mjOGjMctHR5+pA5eg9WMSjhFvKCA6i+07weXvxEOLZyNA6m94Lpfsas8vmNNbQp5QAVwaHy4R0P8nqtR7rwboRBxYDlXIHDOGdDsOGMVtB8GFC5x7nJfcvYTFy8GMydd4dmIu0LUs5sstmgD92Czij/j8UPDGuFMUtPpjCoMrp/FYkm7w569DpcLlB5Cus2G7+ZQS88l90LIAO60MKYvQkR/Qlo0VIFw5kwkn2ZfRR64c1yBS03BHpQwK5ZUVq493hMWRtz9BwQAaILQxpx3asHeq+wgBE/IBrks3Tzx9xzV1pH6bFa6zCfDhWMO22XLTjxjNzgNFFd/547jBxeb1RT2AY19pPff/xW18Nys55xvc/PueyqaGb08PlA9X9Jm84Gqdsm0wtlWnh54XugX45i1C/b05PPJrplh7J0z2eInBnghuMizmiPkaWdE4wMaKITMOKaZWOAhz7Lvw2KOmoAs+021cQvQWM9qQrY2l3C8OXuh9XfLexbYa+sfA6AYYFrgGNJhbN0kkGpYZL1f5Gp2OZqUBCsLpbUDliJcq/+YNCYXQoKSJU3dKjFIYgDYuergU+Vvnx4Ld1+nMx12O6oWLXvunY7IewmTGEyULTVjR/tff6Dt51/ofO2YIZfDhXaff6Xd4YWDu5FEGfdRl4HYFAr4gokLmUPgKIJAc2gxMHHBbMj3Tpyk2f3B5y4/5IXtkjCjIWsIGmQtacS9HbQvAJoTbuYLVNYGOCNhMTKcDOz4AQ9K3InB1HbheLTJ65QTLE8eg7gnAzAwaOG+Dua+wQW3wyMVlcQZfJxHJaoeoDrDdntgMIfmhT98B+ZNkmVBZ9zxlShXhIKucOdHpQJ3yYbA+AaONXivhgepy3UJxw4ADRKhwEcFHpdVg9Rc5VQT0DkRIYQBDicAV14bXkN4Zx4ZWrGecHqBFgitE56cp8OZNsslrVcNgzzuRGEihgm5O5xo0c5ovUEezJZDDPaHI8cn3n34A22+/SvuC2nHZgg6v1Z07U+0WK+pqhecB5VNsaift1jREXRTooL7grVo7XzgM5dm7LeAlzrP8gx8DQhIphcDG8/EQgAMz6sl2GrA6p+NMV1tbH7OORpeLujFxmAJGilAyAVRTZiwADG2VyF/s/i0NhdNkEjNTRMEYiAux63tnf/M1OzQiCwjkkNwGuClDpZ2kEKClZPNISC5KRrwod3wwlbr05IqpSTi3nWaEDQrMFm+p+PgadwBgbkj5GDgey4wueF4ou46sNfgcDpwWZr9f/0v2r080oGI8y8OTw/0+POPfL+Gezi8DwhxbSOTSkOz8kKI2oYrPrNlZEZhj0jnqT6rXOXwrnNlgtzdHvg77pJcBXFoYmDyiOWCdwfyOMIU5gKmcZfFDRO54bu7osl2Bq2Is5JAg5sgDp9A4wPkHY5nLmwKTWsDhw7E5vXI0NK7bCT1jGPuAAJwWGkXDYdA7LcvdDqdOcXWqwmYA60RU1ewNuhK/cDr1d3NIRF2MXNACy9WoBzwF4HwMGfynScqwkKXnZx2UD0O94hwuIG3CgQKCCscNA4NtfZr4Or09fAb8RXgeZGd6381b9wajlda360Y4DFP56R0pe3jlgUSOMu8e48YPOIE3KvFgu6/+2tavP+Wgb8sG7r/8Beuht9xz2bKxfodOwadj3sHlnx7OboA9KmgrA54xHfAnGB6uuz8GsExR6LOFS5jQCEF5BgfyNGQ5Jhu0XRyAN63rzHZVN+xdzXB3NJCYwAm+ZTcR2svNBDReHsK9MN10SoUyP2Qc4zx+lvWg+cdanbWhmkT0qQn6xDJz1+RVnhaSSlNvpcCuRzikn1A8vUVCLRxpg7mW1B1nnJIOMzxUSeU2IE3nStYCo9J5wCBgp9HKquaVsslHZ+eaex3dNw90vPzMwMHyr5Q19PLp5/o6QEVu4cpJMAlXOZ6bIuWeji6bA9sjiyQJxIaxbFnLYEZMhw4OGkymDLu0lxgOYAHpjDOVHJ2WhkUGNwJQSvC3RS0NM6fOaUDc1lEEBbuTJLsOVvBcaTgiguXqwNIF/sFj0f3N0Dk+WXLQIHMJpyiCxohsIQrLOBZOFYQvf/wjm1yw7mj4+nAQe8wT7o4NjhsoMo5NDZnigTQIvwAY4HjCYQLX5EBGWeQbuw6uJAJhCRwSR0OSQBw4Y4RHjcudIBTpSEkAt/DaWcybyLFGNZrjrs0BIu3NXtsQnPD2joNHllnnKbFOaXHge7v7zlkAyEouJMFbWy3R65UgfEvESfJGi+K4K5psXzHNfUGeOLWK2rXdy4pdtfRarmhdg4Nb+S7QNTMg0kYAfdcQ3AyYeqA5+7wvHYtmVbqXGlAl8OMU+2GY42BkOQ1Oe9Z/EkyyBgvklqInHOK0VvAkloXqSXdamny49TWIBfccgBUo4FYSIQcV2r9UoKJtj8auL/2+2//9m+voQfh5kiCwu9ykyxw8+2Ek4tNTEpvlgnFkixyQc63G7pie8eRW4HudaM5tdTkHTDFOw0nVA2AVoTUT/BYdCYyaDrLxZweHz8xmF2HM/W7LTPg8/aBtvstXQqEAnRcg+3l6TM9//ITM7sdTGJtQy1q14GbEsxkrpQP6qrhMzB2mNxgekT/fN+HezzOr4ls/D3qD9CVTaxIX4ZYrak22hWOGDDnwXORGFxdPknnlcJ3QmDLCFDnsj0chsaJkTnzCGtoU1xbP1B3dnk3AfrLVcsa1vEA5xsX1wfXemhaqEPHXpvs3r9gD0Mwc672MF7ol4cnmi9aFyMHrY0Dx12gPeLs5ksEWo8E/05OvTWlSMZ4+WoRJtRZQ1dodrOSqykAsN3coO2gwrvzyMT/jdDMJucWOPGwIMReqC62ECnImhZ3oy6tG+L6+P6sglbXUTGiwkHNGlfXn+nd/Yoz1gAU68mUfMKeIZk0NGGkGUPqsSkHZj3f0ObjH6loljR/94HDDnCHi3RuCA1pVxt24kH+TZg423b1mjPz1alGZCIBbfO9JGr5idJSKYaTy5h9OxpPiJ1nzUQWjikUwHPBJ5fJh4KqxtukVSfGZ25dJ02xkOCoaS65/Vjt56ytRROaJm0BuuxH6zcFZhJMY7Rq0ckbzAg1u7daypc6WiEhW1LG7wW+mPTmvwsnJMeaAtMQ8cOx+sz+0FpyiMvVo3PelhN/5L/ZsQOmwK7jVF/IEIy0U2zWKwo6bnfUzuesTXD6rHGg42EPtYoOn3+m83DmPI7XK7waRnr+5U/06cefOJc/spTA13C9mBNShiA7CjtYNPUUn+e8Pdk7kJmaSyfFMXUch+bABODCShc7Wbjgc9gkAQIIcMf8+/7kAsr5HghWSzfPK3sjIggbJk1ogSO18xWNmC/c9pGLcvLOhGMHPFyQBHq/OzJw4TMkX95vD1TPXUA44tJcJYCW3ftXqzXd3d/TYbflEImSUNan5AKwUJdwX1gh/g9OP8PAgeRUIIGzCxoHsHmnDDYtIsUYtGoGNedgg3tSOHwgLo/LGkErurik1wx2SKvWNuzow+B2dVojZ7+BA1E7xRZO+TJRI4/vG9l79cpepgC/u82G7zGhTSNoHHenqMm3WrVsjj7uO05SjTynnG+zKWm+mNOsWdF8saH1/Udq795TC+Cjik4vD3QdOg4cZ/qtGlps7vg7eJ1CC2VT5ZQkmvdKxK2+8QiG4DAJsKmzYzEli/lrwmtMULaYqGekGtOL8RuN0cZ4mzY/C/xiY0oJDhYPioFLDpiE7Ybj09r9Gi3RGne4bikFRVtjKUyk1kF+L/dIay+kk1czZviilmZIk5YkwVkAJCUobVLygKQIJybhaN9ZxA7m6ErbODPZbzaFzUPO3RzMgsMCmKEATByQ4QfgAw0HpiWuTo10YLVzykBw97k7MUPk6tWnZwY6xJcdPv1A2yO0O6QDGzmf43n3RI+ff6WXw4mAmwiq5oD0yasSpiynFVWs2XWnnjUueFf6uCqAL2cB4fSUuIe6MPeH5yZiujjrf1Nx1n5fyw33ZEc2CbpCq25eA88XbSDuDtoq2kTFADyB/geu8QaHGR8ADc0N4IG0Xhd6eXGOJKhwAHMlnF/goYl/O/MavECvNF/d0YcP39Dzwyf22Dyf97RoEcjtAsDnyzm7+SMlmKsAgCVDkLsr6cMhCRw+MWmfI7RVl7KMS/agGCy8M6HJlc6suN/vpmoGiDVE6rIzm0NXbeO8SOGAguByCAZTLTlXWWEyJa/nbI49n10gOs4OB8dXFb1bLTgNGwQHmIcRlnA8nujduzUddkfavpzY8We9WdEcTi7DmeMMl5uPNBYVtXVL93/8n7R8/wcG0N3TZ/YuxX5cZ6ip9y2bgTnEYLIe8BhYU/2StSekUczBlw6yGGNKe9DOuQQ+f5ZCHmFpG9rnMaZsganG/EKwkPxKnnUL4FLrEfIq/2yOZhW2GzJqDcg1MMkFi3Avwjlr88rpJ7UemvCSsy4SPFN05ucV4pUmjLzSi+aN+QYNlUzcGmHLDdeIXZNStI21gM4iRtmudsDkJofA5vJU+srPztHBRR3zRQ6DHLvST0zSZzv5wkQQCjA493Z27IDr/8AaCzQ9BD2XuE8CcHQXen75TAU0i+5AL4+fadZU1D1/ZvMcinlu9y+0Pw40FCU7ThSoRjDFyR35jrFkkyMCylmTIwQQuwI2rNFMXnistfiq3BxPUHESYXgVOkcVBHtj7M7ZBKDB94FIU4YAbuRbhHo0ebRz/fIp8z+X34HJDy75U6kd5JtElhf8zuWEpng+pCvDWGEfhaMMTJUA2AoJrBtnJgQzX6/e0bv7d/Tw6Vfa7vacqgzB5QiihmbEpleYYitnUgRA8HguPWcswUABnpg/NDB4dKKQajOfszZ3RJaTE4K9R86iglyXWI+XHYLSiVYoV4RwDaT/4jtOaGwIO0CcngvOBp24O8opG0tdMpDBxAzQ4+oERcEV4BFIf7eGcw2eLWi9XtN+v3ehFHXNnrQXOMMUJX3z8R3HQwJoN6s1zZZ3dLmWtHn/R1p98z84JOWwe6bhtGczcL16R5dxRpv7Da8Ta3EcRI5cp1ifL1XSw/PBZYQmISwGPv4MehrXhFHJoHPAw9ISNP5h3f9YzNYSaDV+ciuYajwmnL//dwoIJG9KCfXaeqUAS7YZEyZyea31nKax5T4b24Nw3rE1Sq33Gxr1YBcDHQlulhQSElt4OKxDpQ00dxyWVKqBWghscoxcKw1aF4K4ffCzc6t0Gh2bLZEvEVnzYU2D5gOp3mXGR38uW4oDSzBkZj4cq1ayhlIXFZ23z3Struw6DpPc80//m7rtZ+cgcjrQy8MvtD/s6Xi+0PHY04gcVmBgYLoXYq9EOLTAjAdHi66DWdFl8Qc4QVtD9o1xHNgrE5oI0mdxNW5OYVXx/RIHAxQjnY8nNjPWCzBpaGDOaw/rwwVO4ZaPhNScXR9A6OLmoK3BmQPB6edTz44tAy/TlUEJpkncdXEs37Vg0AMILZDibFbSw/OW5vMlNVhvOH4g4fNywR6O9/cfWGN6/PxIh+OJU4bBJAsXfdhbcS8GoIHJFHtQc8kj5wQEBJnz3ZfzUuSqCqgrh6KryDt6wf3eglOz4bbucAbwHam49LSYz9lUClMg4uecFgezNKoxOKTH3SSXCeL7vIqaOUIxYPpGWjRXYghCCOgEoQxYiy007uFCq1XDHqAwqK6RHg1esxB8qoL2p57DMJYwaS5bDmCHeRaa5/L+HbV3H+jdH/4PKts7JE6l7rSj8Yyafu+4hh7uCZFqDPeS8DTFDyoouHvaLxl8PN2Hd9QWOLAAwXGSX7RD61xpjDXGQDWB1xKM5bnVNAaND1iaRTguq62wvfAZjedpYK/xylxAy3lOjinnHW3NNZCyxp677uF+WYDr+9XWVr5v4Yykl/C5GD2yGdMCJimtSKDwDcekPm0zfo82J9uTBzb8Xo7LX9J/kVaBJ66emGPo7t4JIOUdFrikyyuwOTg7dweXsLh0GfQ9Y2AmMYEdB1QPqBGHgOOBnh8f6f033xL1Rzo8f6Lt4y90fP5M1/5I28dHenrZcbVwriwAkykHk1c8Jtx7gfFUTUlNWTnggzPJlOsS3oPQtI77E9/nQUMAwPli6BiXq6PmTJMzZDKGMwc7s0BrRAB2w2sA30LUqUOFBcfEvySdfS2iCmCD08RADKCcZQWZUKA5TemrwNgBtNAYEWLA8XMw2+Kebla7OnMID0DmkfWSirqmd+8+0nH3QkdULgCIdq7YLO6+4EXKWhYcLPgOEuDh0nMBgbCnuJ9zibYHWsHZZbNm8Ht+fqH9Hrkme1rUFd1t1tQsERaAmngdrx00Q3aKKUp2tHEOpQgjcSEj0HQ56BwhJWxGhpaHSgTOExL/4QqRc2EisTPCP+CYwoH0U1D9ZApFuaABpu7uSM18QS8vWzqjpNF8ybX4VmsXiweLMcD67uNf0urb/0mLj99Rh2w6KAkFpxsqaP3+G55z2yAbDRIDNHQ+wesXuT2RYPxt3lsnrDlza3h+w3PjNSrtXEuGaDEe/1zYvyX05kj4EtRi4GsBk8b0Y4AvtbDY7+E6aGPTGHJKK9F4pwZSlgAR+zwGEL5f5hvT1UD4maQLuccWAHshSuP/cl45a6O9EwPcAt6YFgpL4Ag3NEdzi0kdtwCeBnDaIdIOky3BuTyCLoMGHDt6qmuUV/E/7j7JxSdNtd0mxsExbgOk53ZKeOzuTfADRjiMKBpKnP/yvN3SvjvQ5t1HKs8DnXaP1B0f6fD0C9HQ0S8//Eift3t2KYf5CZoAvPg4HVdZ0gGS/3Ch9aJlMBo6aGvQNHGP5u7P+vOJkynDnIkA6rpGWRi8B8eQhr0cUSCVNVA4ebAzydWlGoNTC26COJ9iyWESMK3hc4AHwB1epM4Bx2UmgYYJBttd4EKCRMqu7E/fQZ9ziaThig8zHYKt28WCPtzdMxMe0Q5iDZFTcr2izd0dm/QAmJzrkfOEDlyRHd6lMB/jXrAoar7PhCaDZ/je6eo0UZ/bEmPju0nEKK4WNAPoI53XHI4fNXuvIiE2TJLzAqm3Gp4vxhrSCbRHbDWADe3jrs3/LJYo04NYPcQ7whzp7gS9psfgeBlos1nTmc2vQM0ZgylMoFjzS3ehdx/u6HA6sPaNShe73ZEKDikBLV3p3bt7No1iz9r5mr75i/+LFh/+yOt3OiP27s4FyiNMZb6iK5dkcvX5vFEC7X4R7L7cLeOz0HPzLRPnU/6G5i1hVgMgyRfCZyyws/hP7HnrOwmyvm0NpEN+FjLJr3k2JnRrY7CA6GuYvNV+jP/K+fpnNRDUeKgEfms+uYJMOB5r3KlxWPv5uj4a2IUDtzZeDigl9ciDES6u/E5uuAasUnqyUD5FCH4Bu/7kimNOhTLhZALg8nFQXktyYyXquhNrTy6f5MQ8wOpxx4c7q/2OTrsX6pF9BF6Z/cmZzYYTHT/9Fx22D1zi5deHF7rgDg1psMqSts/PDDq4B0L+S3bsrGqW+NExPCUBZi4lmPNEhGfjbF6zGQ/xaTwnOHJMNepwF8gWWU635fPmQy9wZW7OU007aHmogcfWSoAoNB12V588IJHphM19yB6GnJMwn17pAkXQpY6mA8yKXHDVpRFz2l5P7zcbTg2GcAi4zSOgG2a3b777lgOsuRJB39FmtaJPv3yi7cuWCtzNsdaKmDaX2Jp1Z6QCA0Cycw32aQLq0lXyZtMuhI0OmVCcEw6bPydtFnd4nO4MMXJIw4YQBhRWrWB2RTi/0yABD9CunUXAmayR4JmrUUwXmdAu8SyCxREQX88hCMALs3BhFRxGQXQ+dAx4q82S+suVkwg0cLhByAKEkllF25cda+XzBs4pMGsuWTNFGMjd3bd09+1fU73+wFrhHEHmhKKvrg7eYoVUZM5sifXAWsMZyQO2PwcAYqyRBEH/O4Se8HuNieXwBE0Y1ZiYBloWw89hdmEf4fOatqUxxxC0pEBuAWysnxSzzwFJa91SvE3OzwIkyYtz9ik2L8zJqq6QAmD5veTrGu6Ez2hg/bpO//7v//4mzs5qTNPE5EbFtDVNOrQmnmo3pr7mgO6bBWGHRVfvDZWsuYwMnCy85yXUeHDXqSI1Byz7MAOY8CaN7ov2N3IGDriJb5+nZM/nE+0PL1RdL7T/6U/08ukHenl6pOf9ka4zpyXhB+DG9yRTUJvLTYlEyyOtVsvJQQNjLOh07JHMhLONrFbwUrxyEPv5jGTHDjhcnkvnaAMNgp0noAHUACJUJYeJDl7sLTzZCTY3hE0glRYnfEZiFgRLNzDxoU4c7stQaseFaXDeFHbLd2nKENjmq31zsdhLQUfElNVO64X35YcPH+jp6ZnvmQA+qCrw7TcfGTzgjXh6eaEHqFHfdgAAIABJREFUBKBPSaOvI0IUOhdXx4mmiYO6cccF5xO4+vOeI769rjjXqK+MzmCFxM98T4k4vMlbFSnDcN+JuzUICkjbdthxMD00N2Q1wYgh7HC9OHzeIkSioh2y3nQde5bynR3H8bnqEAAWeFcC0LDUiHd0dfycdnw6IFau4nRoeO+8P9Hm3R0770DQgcMOvDUxZvQPjRdgC+cahBzcvf+e5ptvqFqsqV6siZAerXbaojOpOg9SDkvh+03cQ7sK5y4cBXvgvFgBaGFGFX8mUC6Jc4ZyvT93QjXhM2SQ2pm7VYu7hQn6tjVQ1MAjNRbJuKV2GONrGnOWwoAGtBoPk4xam582lxQg5ICXFBJivFkDFw+sqX205h0TJFJtxgSccC/ZjImOpKlOA5zwxdDmLyUI63CEm2mBZxSZMws/xhbHkvAACogxg0mO66PBjb6pX93JnWnIxbHhB1oNZxbhtXPlVLh0D8yF8HgbLvR0eOYK2t12y/Fg51//RM+//pl+/vln2h4GZs77I8yPPpzBeTv2/ZnNj6hiAKl/dXdP601Lw+HM3qG4J+vGglb3G1q0yLt4YDMinEPg5s4hElzFwKUv4zydV4Qf+Ohwl+iYIQgJmYcza1xd70yQzrpbsMMIvBVduikffuDKBbkQB6wDMpAUnAz5cBpcBXSuNg4PVhfywCERCDPgoPoFLVZLetm90Hff/YEBA8CHO7bicqI///KJZqgAANPs8cBhHKhiwOvMWp4rtQMzJ0y/SK8FjQmJllFOB1ogBsEZUri6AUyziD8DIAO4YdaFM5EDFIA+QA9gs9vvp5RpCPiePBshCiEP5wlma9SUW05nBQ4zcIZBBXh4gzrvR852giB4ABruPhHswIkHcKeJzDYuPyjGCq9KFgYQ/wiPYMRRosWpWkILp5UFqtkP7Om5vEOGlW9osflI6+//hte8wfya+ZTBpWHQrVEodumcVzhkZMrNiu32uTIBkm58X+JpOek3x0xCmHHm4VymF7YTvmNpaRaD0kA0BKMQ6CSDjTHMHCFYY/gW0L1hom8ScLtWLODStEW5xhrv9WsQAztrra32wrYkb74FQHMBOMbbNaHB01TuWOR85Ptv7uw0iSRcqHCjvlZTs9rzAwvzcUqJK0WM2mSTUgEHC6NKgQMyfx8EE6D3RmN3fPZonDkHFPbQdPdaHvzAHIGHCDWAhnDYPvLzw+GFs5oUxyd6+M//h37+9RMD3fEMb8gLBx3jLoxzMRYwS3VsTuMgca5TtmJt43xCcHbPThW4lVre3dGqKTjBMO5x2JHjDF0PwInsJq6GG0v3MzBsB1Awk11RSBX5LC/EAeswTQKUuCgrgzbRAiY0NhMi9Rni7pxGy4HcfKdTOGcQaE9ILj0QHc5XOnGYxgQ28OhDm0T0/PTCxVvh4fnh/XsGcZhqkVILnoqbdUuPj5+pWd0zWKGCO9YSCY+BSpxya6pSwGELyHPJSZ5rrmV3OaAMktPMXTFW3GdizkgphkBvZ27G7/AEXc1bLryKtWIPUpib71YcZweQhaQAwQf5NzktV12xFyXMi/cbZKxBCjGkDqtov39h0zNShXEtw76njx8+cFyjM+e4HKUo5YNSQ0eYescLrVdzFkhcALzTyLhqBV1oOCMp98jAic9GzlEK55X3VLULev/d3zDgPT8/0RJhD3D6gdCFkJTdnu4+fMtaNlR3xBV6cybGxnGT0LYnMJ7YMzv2QFiC45W3ZOQympAfaAKlBUQak9MAIaVdfS2oJvlDAFyWpiUVBQnOvg/JM7W1laAcWx8LPHLWwpq3NfacdZLCRziOHF6eArzYvGK8/3Xd/Z1dCtQ0yU2TDKRUF0o52oJpWmDssGgSk0UQ8oC5311UgWd8AAlHrM593YUX9HyH4sbuMoyAwXKVa0j8gZYHiRxtceFVH4rQ9TScn6k7HNkD8HJ8ot2f/zf9+c//i7rLjI5wwpgqlruK3s6Uihg0dhyAGRPmOgQ01xVXwebsJADYEnFYKw4NOHWHV2cEdnzABd9Ud84FDl85jyTulQZU0Z4jNg8ejkTHc09nrjdH7JrP7vrVFEiN4qv4DJoR7qemUjm8fi4ojgowYF4hV8eGczYisTLMsUiNBgeZE0yY0Nwaet4eXwvAtvOW7jd3dPfuHd81VQilOJxovz+w1gOQw/0cSv8g4wlCLTjBNtJznc988bhZr+l6GTlgH0CGnACcRBnmSjDsCtUdXFo19IdQgFeTJyfLHPieEE4qSEXmBA94hzoHD5iOAeZoz+2R05C4+GyDmnQuRAEaHeYI5xmMC5EKeA7a4Opuw0Dj7hVBSFd2EILp93TqprI8cHa6cszgYolxOK38AueWHo4+Hb3frKhsa3YY4sw27Zrmy/f03R//T1p88wc2lyMTC8a2Xt9zomx4Aq8271l4Ai1hDyAcwHuVxzcJQLj3c/fRzknLAR360dmbxSck444JtSmeIIXa3wt0UmvJ4UMWT7FAPQXmKUFcm6Pkg/jd0qI07c3PISWw5Gpmso8U3w371cBOAmvOGso+HR932YAk3fzmWX9nl6upaURsDVIDspSEYLXvwTa1IFK6CKUq951zpeACoiioOnnchWVSXMoseCOC6bvEy85TcuB7JZTi8RlUUHqFM3r0F3cPhSDr4ULbxx+pnl3p+OufaffpR/r5h/9ikIMpC9rUol24+micbNhVF+B0U9AYEKvFmqKroIBLNK7jVs445RjfBGH87NaPmDpXmw39oqwNp8yaTFIAMY6PnwKecfcDTOxG1MFzsXiXrmMtr5tyTy6WK45JQ35O5IqExyUAD67xXFoNYA4gQS23I4B4xu0f4MY/FTRls90BVdddPT54U0JTdZlfaqAJ/fXf/A1nDLl2R3p+2buK3d2RnS5c6EHHgOPul4jOA+7uXKXx7nieqiq4eDDcC2JsTiODM4orUHs+O5BsEW6Be7DK1aUDh0dKMtBAWxHdrResZWPNAZQcR4nSRVhfvq+F16YLoXD3mSNtlguXM3Par6bCXSqKt44ciM6OMrxnDRtNzyeMv2BtHfuMcYDGsEYwp6JOHe5fsZYALgg+XFKog4PKhgUBdp5pV7T+5nsqyzltPnxH9XLN98xV3dL5eGSNeZwhPyeAuKXDfse06c8jxvvlGgKLBvO5S4PnHLK+mDc9EIZnWf47PHMa041J9TF+YAFLyAss4TrFZyzAs/iH7DOmZUiNRmPE2vuS98l1S2ldMeUjBnh+LJbAEgonKeBMAY5cR609bW2s50JA12j0jaATemNaQCNjLbSNl1KEdQeYIkLrUEnQkpPUJz2l+grqWsJU5Exb46Q1fIk38pvqJNySmSGAAMwaLopN7TznLrhTa+dTscyC+vOB+uOBzWHL9YqdU15++hNdTjs6vDzQp5/+Nx1OJzrsOtoiHdW85bI/mCunvWIvQVdJ3NUog8u5A0BoJLjz4gDvaZLwzoOJDWY1/M3MChn+EWM3DAyAMJ0i+TAHgRcIOHa13cDyATa4g+I0YWhn0jLZwQIaLS7euKJBwdlH4Bwz4v6HTXRg0i4EAf6c0OYQ5oAsMH0/cpwgcj+yFsVm0ZLvHl1KNheX9s0f/kAPv36m9+/f8R9UTMCcENv36defefys3XBB0pI1ONx5cvJkaJSsOboge4ArQB7aHzS6FYLk6cJFajHfxXzBbbDWCeeLqSQP7iY5ng7JsGE6ZkZfcuYV7Ak0NjbBIq8pr6fzlsU40SdooRiRFLpl7RfvIrQCWVIgwJwOR/bOZEcXVCtfLWngqu5IOIDK9KiVhzGgqCwgFto3Nnig9WrBc2Ogu1xZC9ysEHBecTgCAL9d3tH6/lu6zlqq1/dUVSta3a2pG3o6PD3R3d09O7Gguj0SUWPPQEf4wf0yQJfpfTobzjSPccFTyY3axZDiPTjp+FRsugStnduURmYBToqpe/6jXXmk+Mut31sCu9QWwzH7q42YthF+p2lwcpwxvph6PwbMmuBggWaqHwt4Qt6tgZYGsv4z2acE3pS2+UYYAtjlEGVK6pASltTAJHGkiE7TNMM2ZH8SbL+M12ly4Q8YHMfPTZrbmy+nStS+wjjnsgQ4Iqcg8klWNZ37I4ORqxIAJnfkUAQEE9P5RC+//EiPDz9RNezo4cf/pB3u27qefn3YUrtAkVXn3AKtAtrVvG44SwiXj0GhUQ57gIkRRVqdlufycLr6e8601jMocc04Thk20vPzloO9ATCzEp58YKROam85qBzmRlfLDdoQsrXgrme5atiUCZvmASnAKtSVW7DzCxeEZe0NDi+u+jrvAxxAgE8VAHtg71C8x9oi15BjOHeA2Pd0YNd7FBqFdgXnjpqTQOPODgwc5mCEYuwO21fzI1dXwD0qg9mFTX3sFIRQA3admbKZcHaYjvaI4xtwz9lypYUaDLo70wxOKchveb3S/ghzL8YId39UanfepgyuHGs4FWSdwekITi6uwCwAz2nfyJAz0svzlrUwCCac2xPg2c7peDrS+7slV6FHUPndasFCDGgNAIp0ZOgLQe7L5ZL7wO+gBd7/Cp6he47bQ7ac0xEpwKFhD9TO0YYDu6qsaP3untr772m2+UDFFZ6oFS0/fKTj6UTDfj95aM6omi84+wyHHTDQuXtU0LLPuuLvoH0mILfuvcsrOhXZdRrgb8Jyb6qGkjr3FmNMCcFWuxrfSTH/1Bit9/G5N6lJrUy2qX0vQf4WRi5BwOKP/rkYmFpjTa2LNobcOeTQleTxIa1Y8wpxqAhDDzTQ8w9r4KNN3pqc9n6oPodBrhpwSWnDSySxDXAL6P4wI5tc5l0WfuRV/O3bcHaApI8gXUjdfFcGN3oun4M2UAC05OBvqB7XEh59qFc2o2t3ovP2iZ63j3yH8/j//t/0vH2gomlo+7QlOLQDPLi8DcfouUoE+5cdawcoElpXSCR85hgqCOJcIghMG/kaK+dgcdjtWTJnU2x3YUYME+ARAecoK4T4NPZAdJW/sQ79Cfd7yNCCu5+CmkXDji/FCIaOigkjB163qO4Nf5SrA0l2QWdL15XG3mVigRcgxwXiDmi40JGdKYhrzzWLljXObnCaEDL7cygEygbh7grB5Is5a4wfP37LDPn+3R39/F8/sDcojTDpwRRItN9uXTmjoqTV0mnD0BJP7AV74TRjcOCAuZKrsEMYQBgEpy07seCACg9Ih4ZQBc7DCScgaOxcANAFlMMJB1orlwiaTNYwlXI4AMyuZcV3b9BYERCOd+DYut1u6W4544TNdYXwDYQILKhnwWfO6brgcQmE56rluP9ksydMl6DJyaN1ynYDTQ5mTdwjgmYRpoC0cBz43p34Xhfxc6BJeKBC4Fghn+gf/wdV/x9r7/XkOJpkezo1QVBHRGaJFtN9dx/2Yc3u//80M3ZtH2bWdu7IFtM9JVNUhqICQM2133EgE4kCSEb3pFl3ZUaQIPAB9PO5+/FzBjfKrBsdZu6Gto1WVmfuEsIUgJr2lXvh2A165TfI3KJ7BGYszSz70wYjBURKuQB+lt0Vv3tVG9uqDeglYLomqOaPXZZBXbOBL4shZUG3Ks6VZR1l/aM8CFT9vSrYF4N4Mb6eA+5icnAOeIr38NLnnrtHGeiXPSdl7yt7frL3Zr/LZ8tl51q2rnkw1HvyPbuyhSvuqK698cWbV3z48uBXlbFdA2j5m1IEVAczyjMZywzWoBNKCNr5hC87BzI0lCyQcVK5Tn8ITM6Ok1SVDypZ/XiyeLVQ4KVPxCD5FtLINrbt7L398P2fxEBczpHA2ouAgKSXSouwL9stixcrL2WlMoYYr8K8a6OGAWFG/5fuwusAykqalARlzm8FG9PMRuORq5egBkIQFT4Bbn6uBGA+FwuZoNcWCNS5lhRws+yGMmi3C8vRRaC5RsCAUuFhl5Ze054VpBQykx2AWWf4+WArroeBdmTV1nsJWbvQdlfHo4xHBkxf6asvvrIeM4Ktlj09PkhWbJ3S/+VAsKGMh5NEUyMcIoyQEbYb6m9tDzBf6Ya5vY3I8pqXPNkmzcDIflWuRfEExiWZtcqXqLEAmpQuIR2dnDWLyDMOEhJv9mFysmLe0+4F6r3FuMavcV442tPjzCZjRkBwOq+L4SnmK4LUqQuFg5wDKQBHGZESr1zN05lHn69saPyhDTGpCVmmKXCLcVFIbYY4IZ4jroU+HeDZH05s+sVvrNYf6R63GvSN0d5sy/+vg95no6EZxgG2Qf2+62ZK6cbHOngGeZ7EKlaWi0KMZ7mMwiDXltfKzH83L4HdJfDKZzQvyeCqgl4+8J2LaT+PF/58vyTLuCZmngPQKkAqAxttVlNW8TVx+FIMLoL1tUB/zeuqACx/3sW1K9s85J+Naz83D5SffR5gdwmlL/0+f8PyoJY/0eIxqkD03M3MH+Oa1/EaV4Rw2jb/hgzgZcFPEmA6F/Osgz4dpUOyok+L60sk94PUdYDM77TZWhSh9FG32m4n9Y1TvLDN4xv76c03IqJE0cY2qWoFmQ1kA6qBcrveorQB29NVSzbx3uLN0QaDtjJD5LMgfbS7bWsyp5eQ9WwshpxxcJ83/kf2RECWw4L6b+lQMFfZcP1JgAaQ69Cjk7ksDEB81g4Cvl7Azt0lssgGj/u1zo8MloCPAzqcTU5eWTLlXDAEVZUt4ItrQE+vWTADRx+MmT9cwNX7wluuqU0GpBSuezIa2WjYV3a7nD0qk0OgGXkzyoEZUQVtyf1uI3IJBCF6dgyBIJJNJkIQxgYIxZUARX+CAtkevSY2JDASAQZIrqisIJCWPg+MGlAS1swgsl/04mBNAnCUuVP3i27HFVtQPWEDsV3v5cxAyZBBfMqkOMePRn0BkHv7MVjvYxL09gRQNZRt0M/sCtzJhrtt7jfnz/o0LAHcUjIVYtjM9jGu0Gx3xVhFQGDQD6zRoDQLIzS0Viuw6d1XVuuGVmu0rR0gIUaVvSnGbb8/1LgLF9Fttq3dCbjZejZ4bvS9TRmnPOuZcS/AzGaRTUEe7M5lTsXvZllV55rAdS5rKe7aLwHquSB77vyK8azsusvi37kNfNkGvZjJZOdbDPbFNSnbHFy7+bh0D6qOU/a+c6/9Szcwl86viAeXnomPc3bnHt6yDCu7uHOLn//wMqAqA7yqnc454Cx70LNdEP/NE2wgnyB/RXDOs1XlXo1yBpz+NCh5TpfOH6T0EDKkOtqXqG5EkUxX6cWsV0uz09Y27/5LhBTEh1fLxLaQEMhKNjAxndlH+Q0/O8phYs6JrGLyfYNYsNtENhyFcvA+HRvWbiN9RfA/2fMssuSwtXq7q96XABytSDJBCRgfXZjZ6poJazRO1gsGyrZ2u0RgTnDjfZBK6OUwuIzyCKAHi5NjqL9DLRGQk1qKZ2WLyMuhZADKNgCNZlsuBTgpSKwZ5f5uV9JhEDacuEKcdUUQcpKb0ViAD8PTbGfzxVxqJjwTjBcQ8JVNoSqyWqXza271g70OLFWAgXGxdqtug15oW67hcLJ2w89PrEvNASJjthUw1cle2mStrpbCelDW9NKyD5OjXALLFnBFZJsyqYbwT0frBm3riIXZstkysnUcqydHJkfmP52MtKkgAyXDjuNEG65Op2vDcU+vieO1PoMMd4WKjioI3hMFwNSDTXfx9O/6g571h6H6urBED5REG+5KoXPuBNaiL9doW2t4Y42OMzfblFbp1QFeJ0rikGmYLXS910a7q+eYrZ56wepT+v/cL9DHLbyE5IorrsTyiaRSBQZVgPcSULpmk12WxV0DkteCXzHulAX1S9d0KXYVAa0qbuYBMFv37Dm5FL+rADm/fpeug8/Iyol5cC6+L79G+XtxaQNQdpxL51S2KchvJj67z8XMrmyXc25BqjK0a0+y6iblF6z4gF1zbN6jHlvOpsQZZ1D7nfCR0arlQo1qBV/ilDDADlx/3J5MO2g9WAx2o0dYO1q0WAh0+Orv9mtrxk/27g//n83j2BbzhW22DLH50Lgo+rWT7GRg7T0+L6S+r8wTCv9mZ+2OZyIK8vjfHU2amAhKMzD++DCz2BoWDjoK6rLlSf3Lui16Ug0Fb3orSFK56aj3IJnz2tPn00D50bq9ljQ7WQfwHQKERuYpk1AYpBeJuoeyG1dCoU8VAwwIM1tDAsknenPNlrWCjoCM4e9o5eSIwbCvfhHHOMKUHEw0AK9Ri93BXn35hcCVHt8Bx3ZkwqQtCpHCh9gPZIm7vRRe6A0SdCkbYx5Ln4xzZ16u02Ceri35NIBSIwUtJ2Nw36CzcDsQZ6Z8CxnRMy7Ekn0MYbGKdc2IbqPyQj8UlidlQ0qQlEtxP2gHTXdprzWk87ndJhpG98JiTWvP6AZ/pIMJA1gWTDXrj/oi3Ai02UKIyENPzcGELHe1irTJGI6GKkfO53Mb9FsWSEjatUnpLQPWGtar1Ww4Gqv03hq+suHdrzU+AeN2v1pJmQUrJkZGBoOJ1buB9DQpLR9TlmUWcOlTcu/k38g8XlrW079zlkH5YHcp0OYDc9V3txh3XrKrrzpmfkNe7KWVAWLVz/LHL8alPDBl51wVu86BcNl7rgHBS+tU3OyXnf9Lz6u4HmXrn51XGZP/3DmXXXP+2bh0vefOrfa3f/u3afLyuRVI1ZvKdnVVu4bil6DspItfhLLFqVrMc1+yopVJtgPyjMBNTcVw/Ej02MlbjWxAivcpUxNgADCwlPEhZQQGD7Z6fG87AkMwsk79aLvnd7b44Xf24eG9rZKdRQnzeJSn8KdLXOy31RA9/s27RxvcjgwfA0qgAlKJn0il2TpBRxR3VD5OyGat9/Y4X1q0wwy0J7CM12hgNmw4DK0DIxIiQqrAL4UTq9mW/hWqJ/TeCPwCHh/yljSUjGW3qbIJdjCUq/x61W867C2JUW7x8h91MTgktVZHvSEysc2OTAXpLs6trz6kRiI0W1dTidUJEBBTeja6uRFrcbmMpaQCmKBo8v7HH0W0kdajvPZc9SRZRgJQzlugczqqLEk5GDZkr+W7TQCYYe9+iFRWIMBAeFvElE5XfTzf3LiTN6SLaBnJXohzRn4M0H5YJTZ/eLJR0BJxBsUarkOkGlikBj0fskoKgqnkGJkhJT8INCiuQMAZoLTCmh4Q727afLFUVk+PMFPIUf9OIyj0g48W9tt2gp07R0Fmb/3BQNqlDI636jhI9ORDuIkSCwLX2eT5auFqPhhIgWYw+cIawVAGsID4Ol5aK+hZslzouQj7Aynw0HPtD8Yqcbv8Gz1t90jUbGLqvKFNIhsMbIWQEVPF8+e9rUug95d8j6/Z2FaB0aWMI58BFM/9XAZ3boOezzSuXY+qAF92XVUEmLJ1KrtHf0l2VbU2xbh/DRAVX1OW+V0Dpueei0o8AuzKMqf8DSh+eNXc3UsezGJGWJW9ndt1FB+s7BiZnFeW1ekY/mSrPOduBYCalzgloQQNnZbUnh0sHRN3B1eek5ZvCL40fnZxYtFsZrVez8Jez2z1ZA/f/8GefvyDzQClBFl+GJTM5G3lWk3ggOp+//issmFAz25/tG7obuaoaAC0g36YkiQAsI3t12ubLRJb7RiMxrwzse2+ZgEg12mY1Bnp/VFyxC2B0hxT4w13824jM5U2tdWPI6WpHSxCd3Pnow0depjy0vMxAqpW9OHmy0iZCYQLGDTKIumTqQfnyvkALACy2eGIwJo5QYTjUpLVEHgq+szy3dxMNTLBGEI7DAz/gPc/fG8LelLNhi2Wc9vQxwoCfa6Ab08/1FmFsFXJDJlbo2cXyai0pbIeTMkWbuIYqzbJPBO9H8UZNjXId4mwozm6rq3WsYawGQFg6DqBHIJTQaNp7+8frMPgOHqVlPxaDeuhqUkZr16TTBjKNmRXZLR4Duo7g2lsnFhfLgRkXD25o1OezMxzyeB5xrLyIOMEZK4QVsgsu/2eypyIQnMM7juzmUmUaE0gBXG/Ea/GyZ0e63bNmrZtMpmImDJ49Utr9m/VawPY6RGKTAQDc3+0DuVjMWx5BkNrtAMxSTNFIZ71vP6tWKTpwPnnDiDpKEoO/K4N8tcG6OLrrokJ+czzXDZ5LVCey16yzyoL0teca1UmeA2Y5LPXKrA5l80Vz6/473PYcE28r7q2srXKvzY7j/w1FROjS8/Pzz67CHZVoHPpgbv2Ab/mddeeQ7Yzyx+T9+aHTfPnzesI4hI1ZjergWRX+SAgE9QomwnTUmUV0f455sE1InEe325WGpoOkaxKlpbMHiz66Vv74bs/2NM8tnrDXQLIQsjwpE1Yq1m0jG3frNu037HVYm29kFIXHnUQPFDdoEfkVH92/IdNbLNFbM/Rxin/67V12n0bjEIEugQaAhd6PAT5oKfMQSam640ksUB5yljSr9wxD5coWzs16jYaBpqvY7dO+RCFD7JBVF7Wmm3z/hWZD0xBFEwIxpRcya4AtC4l12Y2Q0Z2QNnTgZt+ZK/Xt26H/3ZUSr27e+UbCKUHe2lgLpKNAjD90MVqKaDjmqLlKvWqYx7RNFTNfJ0bmx4FbDghwDrtkK3LRNaH7blwNCxX85VFcazRBYl1a7CeDPUgALDtQXZCsCgBW5fXOlpvFNpiHlu0ikX+Ubm0XbNBiMAzWLP38ix9vH6oDHBH30+A4GxMOl1hGIgByprBlFVVQd64e4liR+vEZeE6bdvwHtZBz2PLnSBkawSLtC25NzJaNEvJpLmnZGCDQU8OC5SPAdnhEFeEgQ0mX1nw5W/Fag2aNffSUwmX+81YhYO3wLDblZ5mA09HAWquhCm905NA3QXPXV7PA5K+hT+TayoDEV5fVk7MZ1jZ+64JbMXv9jWZRRkIFj/rXJZ3bfAtO/8sgJ/LuPIxrep6qhKF/OurQKr43nzCUAVexWsuS4SuBdprsuKqjUV+TcvuUX7TkZ1P/lxVxiye6DWAVHxoqj68qKRSBpr5h/2azz632+B3/C/L6rLX5oc9CfoEav7sNCzGAn+OAAAgAElEQVTswsG8dpv4DFu3N1KGQ7fH3cprtokTvWedrOSIwBGSxQc7vP/W3v7X7+39YuXGpQTM48Hm8doa3UDlL8YP6LXcTIYWL2NrdNsWBJTsNspkUOBQmY5yHxqWm7UtlwubRfQS22LuBYOehcxgHRxMuA4yGMqEKmFib8NwcqejIKweEqWp7VZAFiWxvOsoJ/aQ1+LadkexRinhWasjexuKtpS2GH+gz4SqhqxjNOStOqZ6ehppUE/tIFUW2kc7Zu3aHZUOyZ41l1hDFaajAA4rcHp7a0m0FLN0T79qTyk0siSJpJ7CRkTHTZ3DocGT2e0TXAMgjggGJB7d6wYW8f5VYmGH4/es0+trOD1ZLm3UH9mxUbMoXmktuHZ1ydLMiiMB4oAux2KTQymXLIhzR12GcifZ5Ha9kbvCcIj3nTu/N1uf5MI4VsR8X7P9kT2pzHIwyBS4dE2ZFqs2OM2m7jUi0trQJBtl5bCDIZdQKj5uUKTZ2fhm9NGNgY2XZiOZwdtstMnh/cvlysYjSDKQaDp294vfWiMcq8x7gnSD4TDi0Fa3wc1rjVKw4YvjlQX1hgVh31qDkUqZOmkACrJKqgTjrk4QXChnfq6qkmnOlgFC8TteFvCvyYIuZRPFgFgWhKuymapzKgJQGdhcOq/i78uymHNgcw34n0sSigB17cbg3HXlj/nS4xWzrmvWr+oaqp6bn2V2eYJKMUM6t8PJPwCX3lcGjGW7g2su+NIDkYFa5QMphwAcBVzUmTKjMhf1XnxYmYDEIDGKIBJySgGUsuLpsLVD6szdPO1s+cMf7adv/t3unx6lfYnLt/53OEmNpN+DqRnZendUJocLNeInKrWZua3M4aAMAEClt1OjJ7iIbBYltjk5bR/bFnpS24SZKy/LEpAoj/ogNIpmyI65bBaMQwByAekDwgelWESRUemQiSva+nWLUfxvdRSQu/TZmLlqI5WGywDHd3URyUcx2E5JE1sgsskG6ijIh9XsWPNeH/Nb0doNTgFJXs9aAn5kQDBEB0HP1mtsj5yUQUCPUH857FwXEkcIzm9/VD+K3qHEW04MwDPEvlbw3iSx9eone3V3Y/3JWMPmiIVhn0MWSJa6inaS9RqOQzeTjROVk8VgTWfi3JnVLCaLI9s77nXdRHiuc7N1ibTViv7pxm5vBtbBUFfakz6ULZsmkVfdu46yL76B0YoRjr3d3E7TsRDKimyGXJmFcQ1ECSi5Ang8N7BncLsnu9WYDMQawH63tZubG60XzOEgdDd7LPuYH+32OgJg2J6UN8msg3Bsoy9+Y+3bryxaze242WlOEcZrp9aw/vhW5Wc2eZRx+8ORDaa31mr3VPZ1uVG3oPL2hZO8eCYc9DIjWAe+/O66+F3NV1zOZT5V3/F8ZlSVAZW9Jh9/zmUEZcH0mvO8BJKX4to1IF+WkJwDmDLQP3d/XgI+2WurwDWLly9NXC5dT/64xc+uAsL8zzVUfmk3dI40cg7oylLmS1+I4u+rQKvsAVGJJjVTzR6wqh0Rr4WtBvgQ4Cgx6Zj+LRJA8GV2aTH8zLbWrJ9sOXtSWUou4dHcovff2Lsf/mTPy4UYi/RxKPkxZtDv9TRigJQVBAJnuWXniFEqTgE+2E2WJ8WRTtMW85XNFms7oCu5OVin17VBt2nrtGdDmQlQpMTIelG2lJYnYM0MnNU1bN7odK0VMEe1VubWJXBSyqRsCgmHfl2vpz4Y2Si9KO3YxdCEfg6AYSzrFkGsEe/RrJhPJei4BDECrMYeCIhpjxO+zbA/dMp7NxCZ4rCJrNOA2r+3NtlMDZ+3tUBou15rrchYUGmhZEqWJIWUpqvPqDzr028W7/Y+cxivrVev2XTYs8GkLzJO9LxQ6bg36lmyO1kcJdbvdfW5AB3zdFEc6TEZT8diJ0bRSqxZzul03EsKjGvFwJYSIILLzyjhJCubjIYW9rqSJfO5uiwDcok0ZV0waY9ms1lk09HIrA69nxJ3OqpwguQSpH1UsyiKJBAuU1g7ieHJdbP2PJcALVny5Gao0izg2ut09Vyp73vYWhj2bUP/9eizk8xShoOpffk//qc1eB5ZXxipKl8mKmXWOh2Ll0trdgd2WG9sMBpYq8XmhIzUe4sObL7x8q8IG7p0tEMuD5ll0Cd/vHyQz76b2ffxmgCf/w4Xs4iq918LdmVx6FJsyl9PGfic+31+E/CSLCi7nrL3vCTDLAOoSz+7lFhcc72XrvUcyFaBadl5lR3nZ89Mltldg8L5D7mU9ZU9qOd2fcVjX1qksl0jP7tUNs2/j7IkhAsX3mCnzfydB+x8b0GSUoedwG0FQ67ft/1mbfun7+3pmz/am/c/qjy4lhAzgRpljJYGsgnajBYwIE7GKFZmE+BwwCF4EdAOJ88CN9HGouRgu3pLAQ07guEglF0OWYMEipGwwmAzPVdm7GoMmKci1zukr5CwSmnkbgdw0rwa8lPYkivDwxbngJIINH0yMZTyPRuj5kr5D0o8RBuC/Xrt/R71nVpueNoVCKGeYnYC+Ay9Tgap6QdRzUWNpqs+HKLMlFrj5VxAF/b6ksGKo7nYmcwVqi8oJwifPXS5abKnNJhiBttyRiCMzT3Z3qlmyyixfbQWM/XVNNS9XOBAsNvYKOzJ4HSZxMrIRMmXWWpHZT/W7/UXr2x/2Npi4exPgBspMjIuXAoi5ihrdW0OIAzx0NwMKB261ifrRNYqV3SNm5DBY9OzN4qAjBuEkIdSuyA5IwD62mR5b89VXXz2UoxRRkbEO/JBfrJbyqJIkE1uJz6ysdmJsck9oxTspeKBl4Ct7iayjYZNBl9YePel1Zi5pJSZrGwdLbSxweiVTUu7N7RotdD1SuqMzJzhej1vn8YR/Dvk83bcJzYQAL6cIlKbq/x3PV9tqfqeF0Eqe10xIOf/XQUg126Q8xvhqg39SwCwLPiXnUvVBrwI4OeuvWy9romZRQDI1vCa9xaBt5joFI9VdZ1VIJo9O1Ubmar1qHpf8fM/9uzKdlzX7p7KHuCyHVYVQFYheNmDdm4hsge2eOOy4xdvFmU3MiHKQxp2lru1K6lkf2RSSh/puLPH9+8smN5pGNqWM7v/wz/ajz9+p6DD/BZkCXbtkBUAO8ggHNNBpKOSHNkA3nKyrgE0PI2wXtBSny9ebWx3bNjzAgYn+pUNyUURoKRAQuDvutQZYEd2J+842JA4pJN5kRlAPBHoeKlJlTopdCCVRUbrJB0yEhRLsMCpyQWcrA4KPfNjWw2Na7C4UZeCPs45ztA4KqtCL1OCyTA1U8UWjieFGdiaOB2kQbc3GOrvH356a7d3XyowY3L79PwsxwjKeRs2BJCINPNI5uilZsp0pEleZmXGDu1QpL4QymY+DRDb25rZw3UCNdPGNxMNuvvAuNmg31Pgx46JjQSkEYABCxzAEZIKii9sUABEStr0SMmwhpORMj+EmW9fvdLA/MNPH2zUH9hgQPmQBJTzcH84epysG6CzSrYaHkcpBfII1+mSYjA7PXMjH+SaKFFyPfRgeW6Z9as12Ih1BZjcF/p6g1FfjhGQa6hCwMKMKf8mgB/MSheMpqLQGYxU6kQzc/zVb63TH9vmWLNktRRYH9eJCDXDm9e6b1vKmZOpdeQYn1YLeK4QoE5Fyb1gS3nT2Zj8TybHDTL/T0Pnl4DuUozJb5rzQFoEunxg+1mQq2CK5uPEX7LZz7+/7FjF+FUG1MX3VcWufEAvgsW57KgqC6oCnEsZdxng5EHu3PuL51m25sXrzx+viBM/y9yqTBjTDdhnYFc8mZeOGOQBruwmXgOA51D/0o27dKOKOwBeLw85VFHYPaMXKcsc79Xwe5r/lIfWz4+2b2N307fDNrH9h2/su9/9i83jpVwPEphup5ro4uySBaIyfD3KiwzyBXAAzZ/dfKfTU1apeaZuw7ot2HQcZ2fRaiMRX3QTIS+QddXb+MG5Xx1FLc6NQAMgLVaJ1dodY7CcXb9kvnAXgERTa7gbwMkZffpZpyMGpYSOW96n81EC37FTucTbDkVozeYdTbNwbAGYI6MvuMd6hn6dWkyZjiRZmJMXAoSbyQ4gqzDw3mja9PZGGdVuf7LReGIHem8MZG8SiWGvIaww6pA6ikOD1zlp8HytUqsHVfz76tahx1k7aX3ofZ3qR6n6AzKUcck4GCtAy5KNx2m7s2HYtf7NSOXF+TwWEIaBq9igpMIgvJcE0R1NbDpkji3WPaXcTelzPVva9NUri7Y7Wz7PRYpBy5LNCEQc19QkC0fcu6V+rUZSlpQ/R9pQZOQOvmOAFZ/NvYGcxJ8sAwSEWTP6pRnxiH4b0nSDcGA9+p+bWCAEgxTVHvnfhV1JxcGEHYymVg+QOWtatzOw4c0r6918JXLKbs3axPrMNn1VstjFQp81GE+thiRZej08z5RF89UTf2Y+OXI44PloiquwfKq2vPS7nQe6soBe/L6XxZ/8a6o223/JeZUF3jLAzY5dlVEVNwMvBbtz4HApgypLUoqgWhZTL4HrNXE4/9lVWFFcu6rruZQsfXyOsqHyqgsv21ld2gWVPVTXHqeYhVUBXP7B4j3FXl3xISguXPY5BDUXTvHSpcxYxXJsqm8jduB+a7OnR+tMblQGq8dze/Ov/8seHn8SuM1Q58chZ8f7U3FkRg/omww6dtw48HV6zNQxoY21DE4EjB+0bTwIbB2txfxDXmy9dSNYKdtrh292JNBrJ+3nqZ4OJI31Xpmm+ndpWTPLtJivgzwCAKCviaY082gZrVxqMnIip4TZtOZpr6wTSxj6k/QfyVLJhmon+k9kGbhy7229xjnA/fgAFVn2oCaTzt9Jgupk1ocogQPA4STFGFiM1mi5N952IxUWCCmxXNYBTWYTfSQBbzZRYyRQ3EjN10hRD26quiez9XEEeouUbjtNHBLaunf7U8Pa3Z5k0earyOazpa1mM7ubjOzuizsNsdOLBcDHk4lm3XCUGE0G1glD+/H7txZ22tYLQ5E3IMqQMeFJuE12Nh0P5OYAyQftTNiODJI3dY/w42NIvK979TyHfcqA+V4+d/o7vnhowaWyXAAyYwhcL2Vfsll3IXAT1267ozESZuU2yUoASGZ6POBNeFCvDck4rIXQD0UnlHIpm61wMrUampjBxHqDqTXbgZ4bHNnNWtYbjW2zjjS3CeuGfqPtjhZObj6OipCRcl2UOT//fnmZPAtyMhxOZdqk03rmT1kWlgXcsrflY0tZplAW/PPf/XPZxKXssHicKgAry+i0JUgzj0vZXBEIitd8CZyLn39NDD0Xny8B8Ln79JJrLQO3ss0Kx3zJZuPjeuTBrniAqgex7OE5t4O6dHP+mt9n51xc1PwXpmwn8gnsCqSWGuMHiTtZbxKV4hq7nQgo/dtXFrRrNv/jv9ub7//D4vm9zRexLVUmayqbQP2e3gm7ZhEEOnV7eo5EDSeQyzlFJSxEpfd2M+kruMOajOjL1ciApuqDoQGJIDPlKAa6FUAAYSyH0K8ECSgXQhRIfd/w2BPBg3JYvSWgQSdRlkASLHZyi8tuMbBMJkSLDp84ssamZtAAtt2+prIcIEmJFaAlk1xFK4m9EDApw8rQdn+Sun6XeTUynH6oc4ZkMhj0dS0IQGcD1FwLWZXUUdodZceUKzUjJ6KQz0sK7OTv59fDuVJWlirNBpd2F4N2sQB3R2BmjVEOSn7cD7Qla522zeeRLZaJrRhJGARix9asacvFSuU85LkeHp+0cfrlV1/YbLmy+w8PdjeZaq4OUOd6wkEoXcztJrFXt3e25L7hb9h2lufNCGUYsz2LhHxY2LOn+VzAwmczCwdbFsDjWrnXEIIofbMByUrplDzJKikFs4nQnGWA1FdLvUh6wypVNunXxQJcMstur68yLGSe3iDUtd1MXlldJV/GVAY2fv0r2zWbckJgXUdf/EKiBPt1rAw6HAz0DMOkbSPwnTIyISLBGhWJpkSB30dT0FVNM7o6fcyfB6eyrKwM5IrZ2jlAygfsMiA8F2eqNtllwHEu0OavoQyYy+JVBoRVoFIW24rAUAakl+JqVUJQBGavtHyuiVr2+cVr++84p6rsvWrzUHyGPntezhFUqnYilxaxKvMr+3JcOlbVTc0uqgyQz93E4g0h4/qkn5mOGQAmu40tZ8/Kcg7R0lA+vLt7bcnbb+zxp2/tw5s/2+p5ZvMoUvChJyMpLTuIJt6Azh+0bROvmRGw2omMxan5/CFrgSAxDFq2mGFairUPkliB0ZLjz+FUt3aLmTmo7HDvj7ZPmPsiOMPcxJMPSkhNn+f0fFO50gezJb2fqtb7vBweadD4gDVeq75dSm7pBH0Rcdy92ufNKGtSYpNrN/R8uY4jH6XHzc1Ood7X6h/JHgMGqTuB1Fy4TjkIMDgt/U4nMZDdAciMc1BGgzABOFLGVfDXHJtJJYTKMqVbsmbR8lUedkue9YaAn/rCUTqDeVqvSdmmxUwipWkG0rtYAu0tXu9tISFmH4bv9nqu57lYyiaJ3h8u6rBiyUqRHaO3y6ZhhSC1hrJPIn6gjNOu4Roe2NNsrv4emqZsKoIeIOPyW7L4YQYuSQSsq+el3b2eqIQs8efUvgfxAanqYNq68evgHlO2DHsDVRnI6vqDUJub1SoWwQSjXQAaEg3bhOFgaMEgVJbKPRuNB+onDkYjsUuREet0hzb58le2jCKLlzO7vfvK+jevbRUtbb2cW6ve0pA5Gxl8Dun9kb1n/U+5JqQu5/5dZCSBgOimt/zx7xblcc/uyjIevr/FjfK5jOlc1agIdlXgV4wdZTHoJZlDVQy7dIx8wC4G6WvAOh/LqkqHZT/P/+xcklC1nsXrLZ5Hfn1fEovLPu9cSbTqd2Wgq5/lRw+qkLgMvKp2ZmUP9bWAdul114Jl8ctSltll58kXNNulnlAlQftPPnVzDT0DBPHzo7WGExt32/bj7/7RVosHmz1+sMU8Uk+NHtZyA1UdoV7sd45SOaG5TxmwF7S1oydggBEEaZiT05uRNXD5Xsey9kEZxA1HvSS0ZoxBAQUiBgHTLFnRj/OdFqMOXBuBGwkyAiNBz53dHCAZcifiwazrdgNZEaXwqPOmvKkDU3rbb2273ctYlNKnRKSzHoxEsMn2PKtEaFgkF4bGG02VtlAniVawG+sWhKFnABB/GDbfbNQrVAlVgtRIgNF72qkPBr3fPdVgEbpuKSDLUCJgxuaDMqPmunCHBwyk0M+Au7M3Jd+ZqqqQ7Ry3G/WsQs4N9mO7Ya2ga0+zlc2eF4Z9jliiANfTTCVNWJk4GTD/2Ol6vxEw5FrInii5UnoFiAejsXq1gCb9scVyJWakr7/3rrKNFNlcvFvLsf2nDzNr1I52Mx64Mkk6r4YmKtk6LGEUTVgXytPociL6TTl2uVoJ6MajsfqMlD4p6/I5lDlZF7L4wXCgMuVygXpMV9fC6waDqQX9kRwP2uHAuuMvNNIgNwiEpIO+7ueKERvcFNhQKXtsWUDGqFnUo3p6bJRYV2VzGtT3Xl02QU8JFZeRRt3to7KYUZVF5YN/VTZTBiBl76vacOdjzDWAcikmFYHj3Ea/eKx81loEu0ufW7yOlwBFMVsui6tVGe1LgD27L+cAr2zjUXx9VdWwbPNUdTxtqsrm7PIXVLwhZb8r/uzcjTq32ynehGtveBHcikBcRPrsuPw8P+jqx6H+tLXl86Oo98hQfXj31vo3t9Zdz+37P/5vi1czmz8/adcPsC0XkTURbSbbYFi507WgUxOrr9Hp2Xo1l/QWeRIMQnQkh+O+dWonW68SlcvIKAArZ4Ie5XKgL47+V7caJTR6QKOxU/qRnmpi1OngBnOQEAsrEyBFpguJrlONfhpMQ6jtlOIc4Lqnmo8qAAK1kyXJwSJmzCCvAMpYHmlYnbKn0+Dp5/EzzsnHM2AQ+nA1WpdkcmRngBIgQoaCpiNAR4bb6w8FtJTpNMqQJHo9pTtyN+mGcI6pGLfm0ciymbnbwQz1+8V1wlZEJQUAps+lIFtD0gqAaarXCVlmNZ+52wAyX7WTDdoN640H9n62tNnTwnqtro0mBPi23T88Wr12sFevXtlsNtdjIiWVVDqLz0CbdL5cpAP2NYE8hBZsfXAyZ4j87vbWfezkBedZZw0RZxi58c5m8UbSXmHbS5dYK/n5eykVNqpvZiCubK3b7lqvH+peUYLG045jY/tD5ryJY7FZKd3COIWVy4aJ7BJmLKXVPmXlPUo9rmLT7Q2tjnD23a/V22x1e9buDWyfrPw9qS4sJrnZeARM32a7J5DThkTiBt5HzoI8WdynspdnfGKnSmbs05+qqlFZYDyXzVX9rgx0ygJ4PhZUZZnnsouXBP+yBKEI6peAoXi++X9fis15QOTvGeu8DEyqgOQl15vfhGQgVJYFFgGq6hmoWquqeP+ze5sHu+xD82SPc9nUOSC8FqiKC33tzS4e/9xuILuu/Huy12dgx7/VAjsdpA6PSgdkgP38yVano4aCoz//s92/+94Wi4XNF8/qi6B9mWwJ+qaSGrvgu+nItlFi9Y4PdBOwVC5MNQWZceu0kBXb2HZ/st2RoWnkyHidlw9JttA7ZJcOHZ3+DrtpejJkUzAgYXNyVEqOH/siCC93m5K+ynbTGkc4cSy364FqzvA27tVkJGSgzGQ1cH2Aabk52HYH6QGLoqaFg57AVexIZveQM0PWygj2A3fOxleu7aUusjSyRmj5ADfgRdbKuEUmNM29EDkFoomy61SkGKNYSoWMM2ArxOwZdkZiBLojBaVEMh7Olbk8NYiAyj09SR9JgKbPADwlONaO+9Eb9e2QJFJYCcKugvyHh5nA4HY6sm7Ytbc/PdmoF1i/H9jT80wAwtqSaQHs8+eZjGGZzyNr5DpZXzmadxq2XCwsXq3tl7/8hYI+DEt6nK6TGQroV8lG3oXM1dHng4G53afXtMPRvpe6NJxkYoucGn1COTaw5v2eSqpk+/TkEhR6GMjf7K2H0W+n6f26sCOiE8aurC8C1Kw/HoLtDgBv1h3c2Oir32ozMv36t3qm2MRBHuI5RW818w/kvWTeYTjUc9CEUUzPWBsWr5C4aLoHUs9qfXNDBl61Kc7HmDJ2YhnY5IGpKkOr2lifA71Lgf+l8enc5r4Yl6pAtQgQVUBUTBaq1i17/7lzK/tdHiwVL3M92zKcKFvn7H1F4K16f37TUgS7PEgWz6VsbT/L7IoXU0TmcwCW36lVpfJl769K5asu8hKInnsY87/LFseVUph1I6gdbR0tvVzW8jJe9PDBOqOR9Rt7e/fv/2CPH96JgblcUsJMbLaIrFZHEWRr8Xpnw+nIerKQoV9B2THSULHsg+g52VFDzgRuCCtRDKsRGEzllmTDQ9ZESRXpqaPtai27hchCCS3ZuWQhoNZx6S/1fGBaMv8nIgFBFlKDzzuJacrPYU8yz9VFHxKzVhRfErl8E4wIrHjwUc5yKRl6gQys+zyiHBKkk+kCyAQx2IAAD68DegEFzRC2OtaHLAONX9kgw+ZkG4El0cwSSrQCX29Hks1wL/hDb4oSpkSQyQy4PTl5Kv5OUGy3ajrnTOGFEqsG3k9S3FRGpP5k050lNutYbglSONlsNOR+ajXt+3dPdkzWdnvTt8F4Yk8PMxuNesoykSTTdXedacrGA/BGtxQQgr1DeZrshnUOOg375of31m607Ne//EplabJXsmYAh94hvnxPz0tXSFG506yvkQfcEXwukpEJMt7lcunlZqTJGFvZH2w6HekZjJ6X9uqL11bvQPaBVYpId2IT5gtjQJ0ZSrLrrkubaebSZ+WY21Ny1uzY5NUvrdHu26nZtZu7L9Xb5P4m85nKsuy86Pcik7dOIlkRwVDFDZ2NlgtXM9fnGzW3CfIRimwTpg2cmJmfZvCK4Fe1oz/3nc8H1HxwLwbPst+VBeOyjDMfB/NEjewziu8pA6OyrC4fkM8F9aqYlv+cKgAsi+lV61kGXpfiaVWsLwOm/PVeC25V61aWuFzKwD/62Z0DonOgd+5kyi6oaqGrHrJL4Fb8/TU3J7+z8QBLuoB1TyRQULaHTNPRLFk+C1Q299/Zw9s/2/Pjg5MW9sxOLWwRu6QTElzYxlBGOlJygz23TXw2DpNM9AeZU+p1rEt/7IRc2drmi7WyD1iMMPrU35LlEL0pYkNLu/UdwskyH0VNHwJGYJNhKDX+JEE8mVISM3veo6LXBNbR94NQQsZI9omrAgaucQSjEed0Al5bxAeru5UMMluZQj5MSS9lbdRbCkJUUGAP1tXrQYNR5JNuV6MHEl/Z7aSeD1kDyj7BsxsMNLyv8ujJS4OS2aRctme20EW0uXZ6ZyKjpNqUIsSkQ+s+6uA9qppm2zCs9Q1LvemKHtzLo9Rs8OWrWbdLNsxtJmMl4+tqTcjoGO9o9wf2/v2TzWcze3039vvNxiXs20oO9GwQXJKL/wJGi9XKls/YNRHwIdSghNOSDifl3Ddv3mnW7e5uqn4pvT2IS2R6jXpb+qGUr2nGrVcrWTuRiWpGMXDyB9cI6xTXe95HZsj3hLlPmK8M9VOuHE8HnvHW6va8TDSm0g+c7Qkwyouu2bQwHKjkq4eMMicblXCs57zdDi0Y3ylbY+yi3R/r+vYIo7caNr55Za3eQJJujHVk5Xp3V2eTQ1+Oz/wE2P7d9AqEfCTV0/s0ilBW1Tm3Ub4mQFYBSDE45j+nGHvKYlpZXCkDy2uA5CUx65r4l61L/r9ZzC4DxGyNzgHVJeAoHqN4DsX7cC4uZ9dYdoz8ccqu6dq11LGrCCpVmVrZjqnshK65SfkFK6bg17y/eC6XgM6PSfrtwVOvT9NxzT0dXXEEejm9n069YYun97ZZPVry+N4W80c17p/nMwVV3MZhYEpF4ggLbqA5qgYajrLKibWbp79COY5gRP+Lrzt9rCjeiJCACDPngioHgZTsiX9LWxFCAELIJ1NWQTaEaSnlNdRMGjvZszUAACAASURBVIxG0LMiawi6NkSWbOslSDJKnMEZZG82mZtb2xox4+3eDlL7QDKsKTkwvb8Xum6jNA+9X8gxZQmzw1i1495nZAd1huBXyuzoz5Ge9YJQ60Dv6jNT3D7KKe7PB/1dvUU0QyHz7N2eCADj3xnT0h9sc8JPyr7kd6yLi7g4KYJ7BkUeNuV278oklPdwbND8JKCKQ3zH2Z3ddlMqIXuYm7I12lm31dBYxDdvHrRGX30x9vnCI+SflshFABb3lVgt1/J2x+7fv5fcG4PWnH9AvyxZawSA9fzw0webTsc2oLeG/Bpgvt7ZeDiSqsrzMtLGCJm0/TYWa5J5S0YOWGc+R9ndauUbsFpNUnX8kR5mKuNGH4/MTT3LTmCz2dKi+bONh5Qq6yrJslz9EHHojmZJEcOm7xlO7tRX3m6PFoxuJGEGMaV389pqYl/GDmz1ut28+oXEusliqYBQAicz5I9E1VPTX3Q1izFB9y3nRpL/fl+ze78mHuSDZvb3soB+TSDPv7+YpZTFmapjlmVL5+Jl1bGL7ymCSVnQrwLx7DOKoiHFz+bf52TUipuV/DkUr/tc4lMWx4v3reweXLsp+Xgvi2D3kt3KuQfqmofz0kOXB8A8MF4Haj8/A95HefCza4SPAsNwd7B2p6EZOySj5NJ82Nrzm29tu57Z/N2Ptpw9yAplkZqaRlGiMhb9q5DeBkzIJlJWzKMxkI54dMP7Yx6iZdpaP+xtjs1Pqyumnfo49GACNCS76knRH8JSRuLOlPnULzNlXRA/6JPxA7p1EFt6Yc/ns7Y7+eeJRCDT0abtVrGOdTQ0LN2kVUPgSEOlO3GEkcE3ZtNkTtqEvelsRLJf+j24QLTSrI7gxntbgfeFyLC8LuYmqcq+6ATKP87NcunBkd1QStUXiepmA4ksV/3PnOCBWpwCmD8kA1OfkWCZbVAYQ4CYwbwdowci6dQ17O1rhdPBSXqh8pNr1yyA/KNZPRRXGurbAXgxepwS7Q6kQvPuYWZhs2GDcahSNfchmy/khAFXkS2O7qUHVT8M+g4gsDLZCIipObD7+wdJVpPtd4OeXo8dEkvU6w/swyNGtZHKrI8Pj9YPAq13nEQ2Hg8EbAAyYMM6zOdzPZf8PCt3Ih7N3+nzcXyeD8qu949zlRX7XTJ6NlltvRdJNJ5zjUS0OhobCQYTq3VG1pu+0ojCNo4lPt5udDBDNObaN3Fk3W7fxl98rXJuEqOtubRwNFW2yXPKM0FF5CSvPHdgz3/XvHf3+ZB51Xf8XPDOxwLfFH3ump79+1yAvSY+/Xe95lwwL8bbc0BaBZx5kK8CiapYm1+r/FpeU2krW9/sZ/n//netYxHgiwBYtsHKroP/qoxZzOJe8pCU7R6uubj8Tbm0cyr7QpTtIrLdY9UNd/kiZxJSTuMPX3r3TWPAum3REhYeQZv0a23Jw3tL5u9t9nhvjz/9KOUOVEsYACdTg45eZ34Mi51GQ6BDCe35eaZdr/TqKeOkpST6KPOnmYSeKQEe9xtbRUg/9T2TobRGvzD1T4MliYRWGHas1vBeHEokyGR9FEmWegpMT1y6Eex1+UoIEIDcGgWXg7uHw5oEgAnC9ILIiijbsaNnfaQekwYk1EDcA6Gm8qXv9HwuTL1OGKRBqOwBOTD6PIAsosWi3bPA9aazPiWQ7GowsA85Fj0qSoPbPeMaTl2HGMOgOFdHpufjDa4ZiUKN3Cp4DexTyaW5dqOIEYA3UmlpOZRSKMPyjePBel3cAdD/9E0Nw+dkbZB01jvGBhY2vhkYrcTnp2eJQLdT8ePMxoaBd8q5el41zxjY2w/v7e7mNlWvqWk+rofLg5zoTwIJSDPj4dB2SMgda5rJvJkObXMwe7h/cm3WVmCPjzObThgIj/UsAmqyDzqd1LujzMs69APv543HYzklkPWpOqBxFcSwmxIlp4eKuzrrBKNyOhmrh8j1u/ccoEQ/LrDw5isLp68sGN9aHMXWDfqaqWtSQqZs2g+t1gAo2zYYTmQxNHt6kIi0nDPSEQ0Bnp6PTDbMe3Q6h3SmNf/9LH63y2LHNTv/qpjzkvdWZUL5Y+fB4VrR+XMJRNn5FT+vLKsr2wxcG3fPJQvFuPqXnsulRKZsTS/d+3PgWgb4+XXXe//u7/4udbX5JPfzEgAru6gi2JRdxLmdQ9Ux8yefHxnIKLRlu7zsQfkM6JQrkB14yU6+YQSV48Gi+VyMNzKipm3t/k//Zo8P72yXRLacP1icOOuNUiBHAaggPfS6qm/pWDDbNgDH3ge81wwxM+PVwkEANt7awuFAvnPLeCFdRwaRsaGBmEB/CRCI48T2BpmgjUylftfvp5mf7HhSUgsqHFIX8R0uJUxGEFgXzTpRe6u1xfxDjNhjNefq5SfNoLXaAj9KZZRF6TMyvydWKD0rgqJ825wRyG4Aw1aCPhlNk34ZmbNeC/BBFmnKEZufuaCUi1ej3UkWQr+QjIVSLJ/vVHtXUOEzABcfS/BNCaVAPkPebvIkhAyBuorPG3JufG6ElFb6Mz4EWn5NYxpmbfqOHTQiazYkQ2Jgvd2xZF+zVRyJtDLHR3Czt/Eo1LVAJJG7ONdRr9uS4W16a+22zXGSWK9tMh4L4Le7tebunIfBwL7oMJ5xsalodWyLws0qsZu7W5svV/b+/oM1yKhkD2U2SD3uXMi5aaPRSGDHepBBZ3Y5bKy4f/PZXM8GqieAHSVmKgFRvJZjhjYvWDrV6xb2uyLEZIa/bHK4L73hxHr9Wxu9/oVAjWemN57a4vnRVo8fbDQcWTieKoPjOW+0OyqT0zukkpARogBInhsIVPKFTD0N2TBlm8ps85B9N6+JF2XBvbhJL37/q0CmGDTz8ab49/w5FrOVPFBXAYhvED95/eWDcna+ZZ9R/Fn2vrJzLcbLqnN5CQBVfX4RpDLCzrkEqQg6xXtZdl7Fe3dtAlYFiFrrTC7sJQBXhvbnHsZLO47iQ5Od8DlArDrm5w8kJTA3U3W1D1eSpyPvoHAQiUGGqY2mmImbZOkKGMOx2erBvv/9/2uHet2e3/5g8WImWj0AR6mTEh3/JYB32xinMhPG7h3hYhzQPfjWjnULA7I1BqkPavgjPswOn2M060eLoo3+3uvgd3awZL3TgDsVM8gJlJegnPc6Dk4KHqkBLT00CVpznRKIdnUUMgHOIYB+3nY2qKTFNK5Q94CH1mX6MwKn1qjuahuAEP3NbAic2T3GAFU2RN8yvT42BvUaWZfb1pBhSn0Flmo6hK5SJBme+oPMHCIsDeDunS+RaklShnR1FAAOcg1A5psIGaMqczPbHcjifNCcTBamKfeUzIfeHSVkjXycjrZYxT4zWKtZsk2si1Yotjf9ht3djgTw4WBsMeLP88g6vdDu5wtr4ZE3HqovS5mZUqj88OgdAmEK5k17//5eZBZMb4NuW04LzMWRdYUisHAfeN7IblGc8blFRJwBiufV3J7un911HQPZVjMt6TooAaTooDLCoKyazZmEAMzGk4FKz8cD2beDH8SnVrdjTyplMh7SsZ5ECRry8fNNDBqXsIJPysoA4XYwsmBwY+H0tWbu6g3GGOhN/qjrpSfLfWecJgjR4Wx5z1fjBp9k207bvTN6U/EDbaiyZwnWauqMkP+uFis9ZUB26Ttftdmteh+fkWdXXoo3xXO8NmiXgXnVtWcgkwe3snGMsmvNgDU/P5c/XhXYXQNUl2J42edUbRyuuU8/y8oKjgZ5QC/iR9l94mfK7K5F0XM7mXO7s3M7p7LdV9n5FHdB+R1S9UNIAHZpKTQBPy2Q/5wAy66WTEZu0PHSDttYAsE301t7/u6P9tP7/7RTEtv88VH9GYJ9FG/lJH2UTxzkjZ3LdHXos22lMhHJzicQ+QCxZ4gm9Atp+vcQ+WXGbuvlUzIVNCgBXQIsZqYILQMKvR7ecy3JX5ExIDbsw+kAjFPJyd6E4a5joZk5QAz9Ra0NZUEyvMNe7uPKGNqUB2siWMh7LlXA4DyaMgRtisTAZ+gQB2bY6BN6kGXWTD568FiYkdusU0kw1hmApGfIjJvbGekPmZ8h6uz9QcACQNcYAzN1zHFhlssGQNR1NguIGkPicIam3AAYzdC4wl4lUmbUPFv0ecQsQ2IzAEA+zZ5tuUzc/qjVtPkigvJqvXbNvrrtq2QJSA2nE3ueR7aKttYd9u3N2ycLGweJRkcb+qFrHUOSaczV4TtnJ/0bMGYTxSYEglHAPU/NfNmsMPO22fgmS/4RgB5KM0FHRr+oujC/yexezLgDm5B0Vm00GGpNpDSz3oj5yFgGwEcvlfNYRWR9NZtMp7aKY4H54/NSy96wg02GA+sP6eti4+RuFsPhMBUj8J5et4eiypfW6k9tMBhaqz+yJHKSVQPy0R62L1JmOEi4WDlzdxB0yMAlQMDsYdpb9X6va31q48f4CmMqqe9dWTAsZj7FjXVZYD6XsVybEZTFl3y8Kwv2VXHqGlCuSg7KQLCYUebBoix+VgHcNWCXX69ihlh8/6V1zwN2Vbb5l65V/thlG4TSNcsLQRcB69zFlWWC53YrfoNSBp1m2n7eWD63U7q0qypbTL50P2+K+88EEGQiUPTp9SSJbcnqKI/hcF072eN3/2EP999bspgLmJJopfmwDWVCgg3Cuq223itT01RV5Hk2004WcgMyXhAjCPgEyqDbVb+D7IA/ZB8EboIbYEnJDAktsUGxiJEqRl8sQpiJIoLUXKZLTuMtBpsxid0ITKB2QzwQeCFgn8p1eRZIb++kQNjtpOod5FiQVSg3pfZGUN9ZH5UoscxRGeYooGb+0D/H75/KkNKxlAOuswZxTmddsZABvNhVIcPG7l4erGRFmZZiZndDRsd8FwPu0khRNiZSSpqVId8m1Q5Kk2R9SGvtjk56IagyagF7c0sGvRbYSKj6sLPt5mjzxdJasDIbLSmkxKuVhd2WfXUTilg0GY/kE/f+YS6BbcY87u9nNhkENrqZSqx7hHnrKlLm6Aa4Trdng6R+lY+3q6JwlyqxaMB+2HdmJwQgAQMjE1sxNQG+VbS2nx6ebBtHKluy4WHbAlEHIWlGU1BOYU0hw2gsg2HzsCdH9WTvAuY4HCDxxWaOUuxsAXDWrHE62OtXEycccc/qlHLbFg4DzehJCQc2783XFt79Qpl3PxzZES1XGK5tGLdeXu+PRraaL0R4YdOHUzwEGTYSEJ8ATp5rPos/WdmV54beYZusL/enKgM4l+3lwakqYJb9/Fz2VhXTXnL8a+Ja/ngvAauXnkdZwD8HLvlya1XmVNyMnAO8stcWf3btNRXPpwjo2b/LErKPP8sTVKo++FpEL3tYPkdgz0B89ubnDKqyh+DSYlTtGPg5gOIEh3zN3MEOoANkaNAf11uLopkyI4ECc1lP7+37P/6T3L2jBHuWrSVRIkdsZotm85WNb0bW73VttViluo5p5gE1mx243AZOYhqiSwlJgiHzzLbGAY9Sys7CwMV8XdhYtBaBxmjUtwAK+BqtxkBlKMgHzUbbFRjl/8bgdAo40NKxaFGfhvKZ9+DotGnGypi1g5zhEltcM2U7SlzqjwG8gBp6jRpY9xKVq7qwMQBr0bYkv/RSLn+kxE+JkfojRJC0r8d/NPQu44RUjk1GuS4rlU4QfIIIVFKgs9SxzAFw9cB8tBIiiwZAIb6QqeJqLokxsrvTUVneOs28uQcQRijrKVLXzBb025hJxL9ud7RlFNt00LZeq2njUU+zcZQW758Xmse7f6Ynt7HhiB4rRI+dhrQX84U2B7BnWevH2bNKjngKskZksLAruYdkfpRZ727HNlstTGYHADmlP2S/+j0xdulJfvP9W90/MnpYvvyPLHs0GdvzbJ5KynmPEmanXA74X7cjvU/+TFO5MjYe8Ro7pIPcDG6mA2X79Ac1X4imai8QqDKiwnch6PTt5pe/sc7kFzLB5TlgJIHNQ0C/UZl3S3ZVqwWA50P6Yrp2UAbCwd6zUiCfXrg2RajioAa02VoHUYOcAHRxk10FANfGgqqMLB+fqmJa8TX5oJqPZcUyW9nvqsD2XMwqAv+l154Dr6oEoQygzmV9GYDngeoakDt3v8qu6xLOlGXp+Z/x/nxZ+mcA+JeCXRGYyh6S4gNQfAirdg/Fi7qUAn/+ey/mwcJz+5dPMkW8TqVE+nUSM24oUO6S2LbbRDvOeqttzU1s7//8rxYvP9js/snWm5WUNObzpaSeiPMI+t69mqgn5ON6J0viWDtqMiAGzAG67XatLG80GFjCCAB6mQ1Aba1sbrt2jzTNP6EiQmGMebBO00aDkcgGZJsMnmPHoxmnDW7envGQ6fE5BFoCH2VJsijv3VFq9DEAAIzgxnoIhFNVEhKybjjw8ifTxYhGA2onBwSAzQOTlz2V4dWcfCCiQeqaIOUWekECb4guPijnTuxgk/vwSWi7CbPUwZh1E9BqzpH75lkPgEP/kBKmCwqzzvVU2Np7fICdMhhGFOSK4CMk9DtjSm2noxzJGRFhno6RBMmjoYyy24ls1FS51qzfbdug11Gm12pRWq3ZauOkmOeFuwsMgo4yx8FwJFdwPfOMgjTbEhhg7dAq3e8odyK8jAN9T4AMManX7VijU7fZLPYM8AjpZS+w4/N4/yLe2rt3D9bv4VDRtc12rRJtL+xLVAC39JsRZsBrXQvrAivTNwR7sYMpQTJyAUEFAFqstpbM5zrm3etbd2E/HGwwHIo0hQgB2bY2WceDTV/9woZf/p8atsckttPup2XIo3UCNDYP7qROCbzR0rNH/9QHyqlopCMraWnTwY7v3lZZedANVV4+J0tYFQPOxZlzwfXcRryqIqVns4RcUvycIjj75tB7xMU/50ClKgEoO37xeqrOKR+D82B17ryKGWHZZ/01YFfcKPw1xyoCWvF6P8OYIhvz0s2p2jWde1/VYuV3TWUPxjlALXuwswvzrA5Q8ewlf8ECIw0jQ0t3j7jdJlYvjqZ6/bi35P6NPf/we3t+eGPHBmzKlc0fHtXrOdSONlcQCWwcBipJIrLM4C+7fsCM3e/r13fyO4MJOJlMpCQCu5JMgBkl+cvRSzvWbDCgl0L/yd2oYdm1uy3rd3sMjSkAbZlRkhwT+2gPMrXGSSQSAI3dtIgGaBaSMWUO0RBpVIbC481NXsk8pGghhmBX836Unwi2J6S20N7U4AAST5m7QbZbZ07RM0IV7FK2JAAlJwTJdXmZUyCXZo9a6rSEecLjTCVT33xIfgz7I+eIaoYNMNROjZk5fRYHa6lUSR/RWbSIVXMfT7ZPySlkcQDAWoP1e/XDyMaTBDk35NYoOZ80piCQpAeINJudbDzs2mQY6PchLNrdUeXBZbxTD5WNBxker4XtSkkSliqsWkhJmwNjCYh04zruZeFuF4dw9EZhMe7t7nZqH2YrH7+AMGSpAa02JT668e4Dz9rcBmFo435oi1Vk7U5PJKOIzJ/sl/GOOmLjzHii5YmhKubB/K5mr17fynMP8QIcDngu11Fk48nY+oOuLZ9XNhq6rx4MVNaa7JxnADuhcPKVTb78GzvSP7WahvY7w4EyPUSkuV6qFe6wDvmJDBJzV+/tMqKgzQ6bpFTMPI7xzmsa9kCSr0s3UnqO0gy+mEVUxYBzwJYPgMVMqRjwrwHB/PGK55Odb9nGvewcywJ7FTBWZTJln5lft2JyUJWFlgHDOeApA8FLiUgZCJdlry9Zl/z159foXOan31VldudS3UvAdBZdc269ZQ9a1ckXf161S3EyhZNSXHzWy2DZTSHIEzyzIVhmnLbrWPNCZEWr2U/WWC/t7e/+wZ7wA6s1bPX0aAk7bMpCydpW8cZGNPcZzIWUstkqWABmqKCMJ0OZpMqGptmxXrsj3zB6gyhSAIqSu0pp+wQGWJsBbDeVESltBQqG9PBUEg1CazU6GqamDKlRAA1Hw27j3y3PFlgARglSHURKjyIFKDMDQAgyTnDB5FXmrAyKq7RHRoM1EMfu6N+fjunlS65BFHKVJl3DE0Ckf4jWZtrMM1zSMYettbiOrSTBlKmptXf0jFDlbAcv3aOUJVuzls/kIQCQqohwjFo9syPy0QdtWGA61hqp+ooPX6OXCbOWZwDCCoPn691O9P3FAgLKyl3AWy4SzXjI0fYW0FPtNKzbrGsQnR5WsjnZ4zJhPsFWlBG7HTFvmaF8nC01x5ZsXDZttY5VVparukhRjHAgo+XjErPHJ/v66y+lx7lNNlKl8TK2l/i4Maxlst3Z49NKbu2joOMlYtRyWnXrBD17eliIAAMLk1lIJMWQJaPEy2aDLHbMyEG7YxFZnEqm9Ppc5uvV7ViZIcIElJi73DsZ5rpGJ2CJl104/dpavaE2I5zTcDhNBQbwCqTX5wPt/J6er8haHxV4XDyb+yhNzBPuIDNrs7mCoJR+L/lcnk+elSKoVGUYZRnQuaD717z+Ehjmg3nVpj7PpqwCnvw5ngvaZQlC8drLzqO4lkUQuhbkXpKFXcpir9mwXPOaq/Eoy+yKJ5Zf8GsPlr2n6uEqQ/Q8MOZvSD6D1A4/zcLKbmTG/vL5HSjrsP9yowYp2LF5lM0Jg8SbjbKcNYK+DeaPBhY93dvRdrZ//419/6d/tUY4teX8yWYPP8lyh0wgSta2P5mNB30NGJNdrRPAFUbgQQ390QArl8jaXcgDHTuhXC+Lk5oGovM7WZr8hH2YlrsD4wcdseRqUM1XqLmgldiTWSjgSpAA4DqwKmuIHTMu4BmVeJhScQHcXCWFchoBLXMLIiMi+xMrDyFpAhLlSfXTnFwBpdwB6CRAZs31X699uqqJNi18RkNB2sF7L61HdvOyOINYgl6kju9ZNCxObeLTTE/9Pxmupz/nqCRxKh95KVQ2OTouzgYwGetmgCiAyvs1qnB0IkrquMBgtoSt107cAewAD/Qko/VaYx9yVNjRH/TRgOmob/W665OGHaS5ApXqFvHOFmtStpMk0qbjkfpRkErI6rangzRH6aEl263m8+RSIQ/Brs8I7rbK0BgIv7kdyeJny3iJSsVeDoa1qfnB484W88RW8dbiaGFf3t1pvXeHvfV7PTEvYUFyLpJGa8GubdiwP3DFHVw0aicbTYa2Jns9Ie2GR17g/cfQB+wBadR3YA1nhCQyRDJzssjR3dcWDG/sWA+sKZJUgD29lFOmd19aHEfaOFL+51nTMLmAuy7X+R0OE/joQVSS48VOmzb0Vt21w2fvfBDdB90/xQDfN13z59zGvLjxzoPFuU35ufcV41j+HP+aDO/ctRYBMA+a+U1CGehXvfeatX1J5vYSIMwnK2Uxvez3xfPN4022BsX1/2xzkIFd1YcXge4c8JU9BGU7mWvBs+pmVO1SHPTcHy0/y5M/Dow+vlyoRGCgSdmr0+9bbYtdz8ra29je/Mv/Y4vT0fq9vr399s+2XMxVKqP3sT+587RUTnAuEK26YctVZA3cndk1z5dM8CqocPwDhqgHpLgYWu6qVHiCNYkcl4DEm/nhaKQ5u+0qsuWKPl3bujA6exBTXPWkjVoJwsvobLKjBuQggaTyTJlhqHbMTZ+too+SDfKKIp/2IlpBz3tpct9OPeGyHbfyLg84dZUdHfSyIW8noGA8inQMoxt7jUXodcoHnZQCMHGtniHWHez4Wepjlxl+khHAEpUsWFr+YiqfGS4dLz1vfSpZYT0tUbMqCpKAHT08H0BHIYe+XRxvVIbmmYFRu1rGtkoiWQNR2qT/xHpg1tps1ezrL6bSRm3awV69njClacdTyz48r2xPz5CMMHWZ2O9S9qmIRbHIGs/zhd1MvMzHn/FwoOumlwbAwci9uRnrHB+YrUN7FP1UsnWYkjLIRVHG7MP9szJW1Hm+/sVX9vj0ZC3MctswMyNlyxLG3mPK2pNVkIa7NYPpgtQcm36g5jaNqkFDMmqtJmo8HQ2ho8mpgoBm7pgBde+8cPKFNcMba7W7FvQZf8C9/Autaw1yzGggwQRMYymHA9iSaqNi0W5bsprp2QpHE42JsHfJFFayzatYyhpHYEP2yRcve37Kspx8rNIGLYeK+cCZ3zCXAcI1Wdu513wWSAuEu3zMqcr4qoDkXOJRVeHKr8MlgCqrnp17z7nP5HfX9DWL65H/vCJGXAuaVc9GGbhrw14EuyqAKQLUuYewbOH/WoDLP6xlu7PsfNitq9TXQYz2814A73NppoZtotiS1UJSR2Qy62gly5j5N/9hb7/5nTUGY1s/PdjTh/eWbHHs3luMeen+ZANMSvFRg21GiWft2pcq58hDFAFlTC6ZwYrVa4NkUG939YUXAxJWxHGvEihK+qjeH7d72ybOyoPyT38PQAsGoR3W9IcQ6W1aW/NxngmwrvTYyFLp1akUls5RoT0pgo7KYylynVBbaShjIUE6yNEcaa802CgLdHKLHkJZszRFGCEAAjwiqaQ6h4COlxS3bkLKIoO+svXxiyXjybQcj54i6pycR8MohY8teG9HuaVnkXJi8IFkWXWnottki5poS3t2bpzER7qiCvR2zpEyLR1aQAafOY7DucxXS1tEeMBt9Tuyb4Dy/uHJfvl6ojVex5H98uvXIv8AeMnmYPcLMnkn0yDEvd0445dgvT9sNBtIf5AhbgCADRVEEYa3KWMiKA34dLtIgYV2/9OjRjAohfdUtj7ouZVtUaNpT88LjRts1om9mvSVhZOR9rp9lS6Xq4Vo/lG0FmuXOTuOzXPjJCHm8Pi7l1HpqbkoNFmqM5H9e3lw6To2GsxiNtsW9nEpD234+rfWm9zY7gSZKrFhf2jh5JWv54kZUiocnrFxX+glnjAWFgkKVvJavT3tezQ2Q8XFBzQ4J1Ul0pGdDLN8Y/a5hua5uHQumyqrJhWDaREUyz6rLN6VZVfZe8vi5TXZStV1lgFrGbBf8/5zQFy8pkvnnE88qtb13DkVNy5F7Phrjlk898/ArnihVQBVtSDXAmX+gajaUVxC7cr33HbvugAAIABJREFUUU7cbaUjSUbyiaDiVHkCIV86hrpnD/c2uJnKJQCy/37xZE8//qfdP9/bcDy1N3/4N7HfKHWRDeBXhzRYIDcCNxyF7Yd0GAFThA5zUoLKk7DlDqllDazP/UGCw3znYQ0iUyVyAJT5NSavAA9lSAR8sdIx+YYFnbZ28WJeMn9Hr67RUZAEuJSZqRTYkCajwE3SXPTTyO5aPkgsUgxg31E2mg151wAzNyD/OBKQ3XvlZ6lbt/d+KBm6yLP6bmReBNaPMO51yEx71O8jv2UXQJaUgpYYmZ4dC1zpzYmhR8bmNjROfkkBUIHYZ/gaza5nhicfynewoxTo6iGspeTgjlvbcdz9yQeyNeCeDv3Ha3uaLSyKYW3udM+en5bWD1sCgdNxZ5N+x25f3aiUyDU8Lne61y56Tfnay6aaJ5OBLGxRt2aSISuMyXpNYwOc72I+1zlAaEKNRaMRqdMFAs0cE2Bgho+/Ywv08Pjk1P7t2r748iuBNN1Z5tsoQ6J5CgkHge7JaKAkm3EYbgfViG7XmZYCUKmc4E6wE2GJcqck7I5H64f00twEmDUHNBkbGI6+svbwzsZf/kpkrdXzBxuEA+uMb2z2dG8tZOrYbPW6Im3JLWsPwxgFFcrlPvbAswIgZv1JxkewOmKtP/3xEZfUjOSjQzzPUFU8KAuGVQG0eAyvVMAu9o1dVSZYFvCL8acsA8wfsyzmFT/3GlDIv+ZSBlcFVMXzujaTzCccl64tf73FcYCqzUQRhIubmDzgX1qrsudFYHdN2ngpnT93jOLu6tKJXvp9NUDyfaa0uFdQRD7Ld5F8WfyolIkoGR62a4vmM2uHodhtNO5P0dy++90/mg1vrL1b2/d//FcBFKUv/OrIuPqT0E4QTPDu2u4lRSUjTPVejgpy+M+prLbdSWAYQWHJcwVtq6flO2u0rRcGcimAlQkAOUKdNM+ExBfO13IegBtJ0iapqZaCUIdh71QvhfdAMoH6Lwo56SWDw0bPrueD2ATjw9ZHDpSN+VxVJtDMBoB1YZ/vGZymIdN5Oc8QWXcVXFlM1jXt5TUgorCGRx8Ip4SclamkWEkErtO3QWPSiUNHyV3B5iTY0JNz7RcVQSXrVrMTpdnULUKSZqlMGuCcDa/D0JS569aZkJQP6RtBnMFPkEwOlRW3Dzoqu+H36JNCNnp8mlm0hujR04gC5wPLEcWT+mFtv/ntr+3x4cEG/a7NFht7mMfKROixcky5LjDgj4vCYSebJJ4LXAPkwr5HgHmqc0dyjEyNwW8kwxg14d+UMlH4oe9FxUDEmASGcM0eHx8kFUZWPxhg70Mf1VmYch9YYxUVi4QyHmHh07I+z9XBgzj9MRGPUgk7wI4Mrhd0xBAFjOn3wTRF9g3QB5CZ9UN+rN3tWzD9yjrdofXHr+ho23oxs9HNa33H+F6giAJhJQj6AlPeT5bpqT166omybETDM+CCrCT3iM/+ZKDm/Vo3fE3L4ZeCQqGcWQzMVYH0Ulyr+tiyQFwWjC8B6bms9IpL1kuuPcY1mWgeJIpxNr/peEm8rwK7IiCVAVRZYnUJ5PObmM8Av6yM+deUHF8CbGU7rbIdQ/Gm5xcg+3v2Pmdiulkli/yZ0npqzCq7nP3aFs9P1hlhXklZZ2/7hx/sT3/4F/vy//i/7MN//JP99PBOc3ByJUfjkYHdm5Htt2uVMylfakZMXmVHG45CCS0zXB2vI7mfb7aunKIh7nSH2kVtgnPbkHmY5LkglDCHRZBBHkyjAriRQ0BBgqpDP6bj/R3IIJQNNbjrfRAAhOCBcomSIXaqcDnEfFMjzd3EM9QnSxPwpHqY6n15Dw4lDJ+7A35ogh0kDuy6IP6Z3GeAqA5x5OiaIQBeveEzdPQlpfIhbcvPCSgqLysYOksPog1/1JuTSHX62bxGxEt+7pmeD9v7dVD20yBGi0zvIMq/Pg9lml2i8QAJTx+OGtrG0QGS0TKONJgOmxGiEhleveW6lWhjUroks+k0zL7+6pUILW3bC+B/msW2XCXypAPsYN/udz7neDhuZLD6PFvIEYGsPd5sbDoaWqNOdploA4QeK0otlLDn0dIGQaB5PEATgA66PdvSA63Vbfb0LDCjt8U54W5AqZs/VCkgt8yXS50L/WCkzwbDvoCHHjG9QJ4fNhaMSnCebBzQ1IyWKz3Hw1EgRwm8iYJO1zqwVI8HgXKnG8rgtTd6bd3xK2V00eN7a0hRB1NcbnLNBpi7pg739F9Zd3p8bD6Rkst0MiUwLkFxl6H7eTBLZ1bYdHGMFOyu2ZBXgcO5UlhZdnUu/l0ToPNAmwejqrJjMWZeCub56yzGwiJ4fxbsC5ZLlzK8/HmVXbe+s4WsOPu8l96vstdXrUPVOl7amFT27IopffEGlh24eBJlN/0vAdKyG1i6ECrd+FyaBI3TXQ+lKy/joRi/E2HktIlsMZsL7AjU7dPBHn7/D/aYJDYOm/bNv/+bRJ4X88giMfg2EvftdpuijGNGTp+HoWQCGIabkmU6ms3nM2UulFOR7sJslUwrxiAzaDs7E5FnBs9bTijoQlPHIqjdUf8GvzWyR0mGpSoolMv48jO4zDWyLhkD1efhGlIH8Tm0vQ+YtyEpQOOn0OcPJ70xfu9lS1cWoUeidc5lbdpdA4gcW9maW9sIvCgnpnqHnnGlYsyaJvdZQJUsHZ7STIxZPRibLiFGP06UczQl+bvGRdwpQCQaZY+eYZKS6mhySaDnmGp0QmLRsTi/vR3WkXz79kfIG36cdRyr5whpA11HytGopyACgOs8YIJEHCMIi9lMw9hc2814YJNJaOF4aB/e/GC3k57No6398NPCxsOxsivmzDbbdFZwv1HvdUXvdbO16XBsyySxQa9nvV5Tow8SC9/vbTyeWLJZy8UdU1uyMgauRdTpBC5hx8iG1e3t9298TGK/tVev7pQ5UrFYLimvkpGbPT3P5Y3YZE6uH9poPFHJlo2c+qWNusCOZ4JsczwdqgyKSHm7zd3KPBBPAk2eI0AJpmUPUehOaK9+839bZ/Ta9vHKkuWTdRBLr5mtHh9tOBxb/+ZW94EnADasWJmpq4g/gyddB+SVjICSjwfZd/qlhId80L0UgIvgkw/4ZaBYFveqMpCya6kCg2uztnNAXZb1lAHhuWs4l+1VrWtVJpmda1kSc00pswovirH+3JqUgW12PqVgV4ay14BU1Q7l3Htf8jBcyvq89OFlTEpCKSFODXgUHpgdo4cGWMWzRzvUWtYKAtGwT4/v7M//+g/WGE0sev+dPd5/0G70eR7LrBW6PVmd71S9d8N8HAPkDP+yc6ect5g/G7w3ZuKaLfQnG3J5hsXnHl+ajdAgN4QGAIySWFvDti1RyyE/6GcYbuJsnoIa0lwaLcDeJ1Ug8ZubuROclA2iVg84QTxRb46yLhlbOienkYC0lwZhJAsuMnxNd9RuiZSWkjTagDyXAw8lU8An24NLfos0kpkM/dBLkoAd9+xjWZTyKREdvROlh87UhOhQr3k5UriVsjtl9JPKlQmgNWrgpa8a15dmBp8sfnAWQKWDYfVU7Bsm5AoZLXqMlB4T258Oou+jCQmrcZWsJNMGmYTe1uPTUvNkk/HAhoOe/epvvrK3b99YSCuxUbc/f/+g9aX8uFrFtsGLT33gROawraBv82Vko7CfGtUeNaoCYxNHBCoBeNXh+s31whIFWCg/SqcSp/OaWRwtrT+e2o8/vrPF07PKmGG/LwUc2KMigMTI0nUkQ0YmjpA4wgSj8dj7ppCdJBiAHvhBIzTsR+grYjMVzVbWC7sq73M9lBu5N2Efj7qGyuthOLJmt2fj6a9s9PXfaIxmef/Wgv7YeuOJRcuFWgJhOJCYNEDM8D+9U8CN86HUyYC7Pyv0Cjulg+T5QFkGKvmA+JdmRMX3lQFPFQiUbejPJQJ5AM+PT53LWsp+dwnYyjLI/M+K13ju+s5llqqopAzM4vGrcKOYfVYBfTGTLIJt/n3XZo6fbWbOsTGrbmxVVlfcJVXdgGuyxGt2PvndwqfPPjrjUjJhlL9cAkuNcoZu0edbzW05n1kwudEIwWmztuW3/27v3v9o069+ZT/8/n8r0FB2QgWf+ShKhZPJUGw1CCsbduDQvOs081tpWXIvlRUAdDwItIOm8AejcrtZK4DiO4eBKvR5Bq8R4203YFminBLI+idzG+hKfou+IzqV9FbarlkpDzqo/gdryGE8lehy3JOupGeMooUoe8LyRZkZVA5ldingqZ/HSnlmqJ6cyqPe2ySA8qdOORTyhcDKGZfKB2QE66+F0SmLHoz8pPDhvbvDfuNZmhqGrqrhrt86kO6PWJ7ZuAPKNwBq+lHKHFN3B5XOIJB4eqlTOSiIegfzwDrTq0NU+rDTWcmglwwQBuAWIW8yJpd8WyxWlmwS9e2U/dfc1YJ+3pAMu9uyX//yS5s9P9gemv4wsA9Psf349l7C0eS09P8oETNbFi9XNpyMbbtjJOBo/UFf2ZpYtO2WLRcrsSvZ2ABczP4xC8l54WzB+sr9ot10Y9b90YLR2P7pn/5ZYyqvXr/WOSTJTgANsNCXJJOlPM92hbt3d3urTREZpjZdUrdpWpJAxvLxjHAQSo5NQ+vI6NXYYOFs4XY90srEwR1R6MnUgsmXFoQ3Nr57bcvnJ40kNMNQnw9DFc/APs7lJz4LkQWc3skOPwEb943vIixSZfFpLz2/I7/mu18FhJeCYNXGuwxMqn72kmNk11LcqF86zyoAPheTL2VAGXic66Fdu/ZlQFSW2RaPx2tekuVln5M/TllmmV+X4rPxWWZX9uBck8kVLzifpV1atCLaFz/v0i6huKv4dDzUUbZpec9tRfx3rllIVsfcFRUuaNMS5I2e7cN//rMtVl4Kuv/xW1utAbqlLVZrDZKHg74NIR2gcI84LyUj+mPysvP5oh0DzDVnRELNR8mC3gzzZ9CsuclBb2jdTqCeEbNz9EfCblf0dKx/4JY0mVOi3IO0F0O6Khk2BJpkJ+pjnMgfUSIhi3Nqh+6jds7uMSaWJD9jsFvuB86alHIKTDlYqBpoTsFF0mrU0g6ah/Mhcgc7B0RXWsn+7XqZEB4At2M6L0gKAciARQCkS5DJUVCZW+rHxzykm2A4JEOUwMIofXBqLVzeXepNpU9e1en56wFT6We2HFjlx+canLtoYbtkaSd0T3XezBG6tY7czlGl2e1drX/PYHasvlu0hhDifUe5MpzMlvNnKeV88cWNNhf37z/Y7XRg+7rZtz882OlYF1sWYgsjDziAA2bcS0rgjKrgKs8Gi/tKcAcA5Ct4glAylnSciDowJVuuf0rPN+j31YebPz/beHpjz3Fif/79f9pkPLHpxLUvPzwtbBB2Re/n7nwc3q/XVCGgNyx5tDrWPIwF4Ox+0L3iWsncfLSkLid6VFU4R6x71AeuU5lglrNp3bBr49e/tnZ4p/lPyrf9wUj3IRhNBbDR46NNb+/sUMPRYW24Z+zWOz1LsDPZZGVuH/wXMkw2YpCPQddkMVUb7mJcuBTHygJjWYA9F8+qgLcIcGWAXvX5l8Cu6nzK1rH42uJr8kBRBk5FEL0EPPnrvBaAs/t27rOqAPbSez6eTz6zq9ptFBG76gEq/vwjoubQ/CU7mrKbUPUAffq5D5Xzb3aXWSJCMGSnj4UKGn3dcKjZt2bjZNHbb+zDD99abTSyw/yD3f/wg8pZsyW7/p1Fm73dTBFlxsFgK9V6JMEQc0ZAGGdyFDr4MiO9tN7Gttuf1JeB5cYOHQ5Gs8VIgs89EVAYV+h1YF62tPtl59+qmdRRCDCwFNuNjBMJW46+Yya+jHPDXoQUqZjIjiAlitB/U93Ke5diP6rtlc7PKdgyXO7yXvjyZUopruDsOVY2tsG8npz/NJvnAATIiTgiDcu62X7j3LsD5UNEkvk98l5kcEy7qeGm5y7rM0kGM3XAUOkyAzqpqfhog2yH6PccyGLIENzMtdbpu3M4YEe2IN+7vR1Z+83KTpTNjoCuq7tA5pAzvUqcZms2PevYVsuVbfEyBPAQBmh5VgKz9c2Pb5Wh/s0vv7Tbu6l9+90PNuw1LZwM7c1PM1s8ruQOzhYCyyCyJ0l8jUbSMt3sULhB+gyPO/qtJmCiJI5sHMAlZwLYlDAkw1BWQIgYAASsCeMKqLFM7u7s97//kwBwMpnadBjavoE1lfsI8h6UdmCbhhjJNhvSWFVFA/shrgtbIQbhuf8p+QMwhPA0noycGUsZlqoAjFNcyOsmRjB7nJARhC9+Y4d6y1qdntUpRe63Nrj7UpWE+fs32rD0Jrfp5uOk2dEDpVX6f208/tJxkdTzDtKVvBivlEv5S+NHVWzKnrmyzCv/uzKgKr63Kl7lwbMI5FXglF1nFZBeA768t+z9+WutKgWXrXP+3MsAppjsXAJJXl/1Oefuc/F358A6A1F91t///d9/Zt5adRHnFjePuJce2rITrVqUcwuR38F9unn81AN5pszw8di1uijQfPG3WycgMHC7XT7Z03d/sOfZk5zAl/c/2NPjoyXR2p6X2PtsVHKEUYc+I1kdLs3Hw1pBgZ8tl2tZywCAzOUR2qfTG5uEgc0fn93wlEFyyj6SVTJZwVCW7La71mk3FKjws8uUUXi9zlEM/ZSUn5JFnACSUrs1lKtGV1oepJ/XktBxZu5Kj0x9unTI3vt3dSnxS71FljTKDTw7UE/MxxNUgpToihNiPENzKTbGJ3Ao5zieIaQCzYfEr5nMTvN8DlwuJZaOgfBF5CJ13rwcYkoqHK1ZO1eW8ZJHXQQTsjT1F5EeIwpTfkNgmQFyARsjJYkdNrFZs2fbvROBKCULhI81kTw4JvN4AA8kjY1KjpSgV1YXKLih7Cpe2/PDo/3q69f2i69v7cPDsx0OG7t7dWPLaGPffftGowb0qT58uNecGvN83MNwNLD5IraA0jMqNczQtakEHGyxXLmmZKMmAhOlRsguZIQMd5MVsRaAFWzR+XyurD/ZHewPf/yz5u3QWR6Ph+58bzW9BtNYmKaUQ3k9vT1EExAhb3EOUjyri4UK8xeyFkxj+ryjEeasB226NOCuedFA4yIafyHL64bWh3XZ6VurN7Zab2TH/dqGjOqEQxGBduuVBf2RtRAXVxmVEm/34zwlwMx3kusHuNngSTszVdypCmRlpa9ioL4Uo/KBryo7OQdM+ZhzKc4VgTD/3qrzLAOma8H9XEZ36RhVCUTZGhWBJf/vPNhdk2HmNxBlGFAE13zyVLY5uZThlQpBl93I/MlXPZDFxcmQu3ij88e/tEOo2oVkx8zTk/21DnjshgUY6gt4fwgbH+lL1hgITmR8uXz/oy0f3tgyerL64WiLh7c2m82koYhqPAaYlG2Yw6LBTgmqG3bEvKwdYMSRGRxtNBqk+own6w+GNg3btkRAeo2ruQ8Lk9kpvtfMhmGoYxLsCDwMGaOAwunTswGMADs0DrkGzeKR5MCAZJhadH5n4qmcKI1K+nloUaYO4rJsSTNDSC1inJjVKF+RaNFnAez4ucBLdggaYAdcvMQoHxrPplIFDJ1l9pns1JUhujO5BtWPLhvm2QMZXuZv56MLvMbLV16+0zxVlsGdYFumO32pp7hqvogz9PaYq0MLE1cLDY77+7PhczfK3WhGjT6dAil9RMYSGN7fxhq23pChb+lzMSaytVW8kmmu1rBhGugmA3x+fJbP3a9/MVVWdP/0ZHe3I407fPPdO2WMg/FUyinxKpJE18NPP9nrL1/bMqJszsxdR/20cdjTuj8/zzQviXQX9xNAc7Ea7HpGGj0BiBFS5tyfn1Ba8ezuj//1RiMl3U5NWaCybKvJoUEyZ8jK0QuWsEHL+owqpLZSPAs8e09PyJThKWcqXcqQtR9qNs4zOTQ9e6mGJck5Jsdke01JfwFsre7AeuMvpK8q0lQrYLbFtuuVtRo4tQ8F8JnQt7vXp87zh7110DaFYZv2vj0O+E7/3J9ixnMp+F4LLMU4UwSrsuBdlVEUASAPssV4V3aMS5nKJVDPf0bVuZQd41wszq9HRmjLg1FZ7C/bHPj3vdz+qGyDkP9Z/jPK7vvFTDKf2RV3NUVQyv5dtlMoPqSXLqi42MVdWvH9RZTPzhWw+7TrU0hMh8hdyinbSaqJv9+ImUgAatDD2Kzs+e23to0Xtlo+S+lhcf9BPRjKmPFma88QTrqBTScDfQ7g1GnyJd3ZbLZUBoUfWeOwt9lyY4ObiY0HXTuuFvbh/klDzvTVgmCgnTUD54PhQO7TiF4xD6WZLnokqWErvRICw/9P2nv3SJZl1347vPeZWaZ7HDkcDvkIAaIgPFlAgv6V9KXJD/EAcdjd010mTXjvhd/a52bdunNvRNRMEsOuysqMuC7OOnvvZZiOQRmRYFy5dSEENVD3I5CjghOTUbM3TxZnYReZJe+Cdv8KLhGAGv9OKwlGoNiVLi2ggpMej18J7S5veVIBMjMMrwXYMk+MfCyF4s4iFLgQIcS9CYQZtS6j6lDg6OWkXFICU9TvqbP1/HnyoV4uB1U9GsuRwI6EBE9SdwPBFQZvT+Z3VHcwZKlSeO+gWhAo7aj4Dhs7FYoid0AUkXcpBs8rzKFXsuQ6HDe2WlJ1lO35GeZl3n73qzsrV4r29DK1VrNunW7HnkcL+/MvH6yDHq3RFGuyWW/Y49OjDfpdO5xoa66tN6ACO1iliG6yLBsxKkAqJhiW08VCcgpJVcouHnenkbzmtiSkz2YzGwz60rb99PMHVYnMAWFNAnIkHEzGc2vUK55fWCrpuWRuhngcSzzAn40J9mJUUmz2SOZYLOZqfboLEM4mBaug92yQgOD+NHRBaE3333xn+Vpd/pylYtOrOM2g91ZutNQJ4Jb2Bg8ufSBeSsnpeH7uxQx1P09v+1OlUxEz06Mtrc1Y7JlyAkvQYaboxKJ15NL6k7UoXwONJEjFK5dbfjdr8U5by5JrbxZ43PK+WVVV2rqdvDa3VHlp4J0F2lnnest5JIEuC+Di55WGO68VYZKNmVZ1RYvPLcifBZCXbuYl8Ey7+Px8nMYbAZ7aeZHDR0i3fgXFIwLznUgZvCZi7d34xUaff7Tl9NkgRGzmE3v59GfRw5EJjBdrW5/MOq2GNZAZkFjAgk2MzHonogORKCxis9XWqu2GPbSqlj/s7OnTsy02uHUUrNZqa+fO4nbX61mlANkkJ6o3O2xF9RTw1YxS1b0iFWkxtBcjrZQeNLEdEe0SrVJRpSPD5xJRNYCBYldDpA8tx7IYcng8yvXEWf8CJIGJNIm0GYPLJICjWRyg4no8zlukkzzuMDKw8rakczIdHKX/c8DCbkszQdqngDAC48PJs+MEniq75WbCDt9lD45O/j5UdF+yCKOoGKpGWI/e+3TjAL6XR7+GiwtEJM2FnBHj+YU8Lwc7HXZ22Gw96PWEKcBGHpiIztFR4kaCrnF33Np4NJWIX4zIc87e3LWs263ZeLZV+7HXbthyfbD//PmjgIGEgceXmdIjcM1RKGq7Y6PhxLpd0gjcZqxWLasVDjEGDWO/15HPJbZfVLT83N19L2xYYOCiTzP74cefbNDrGbZiw/lGzOLZZGjv3r7RhgFGJ4BNVassPUgnVQTcbpkH+FHFUkmtlhsRapA/cC7o9XiPfretrkelWnF9XrmsVjvpHshgeL4Gb95bqdGxcq1u53zdirWWNyDppJdhbjo4tTqDkHbgxyPd6/msY/A4II1zA1P2KBE+x+gyFU/A8D87ucw1LV9SEeLrTLyDlLaIZi3oWQtu2nr0LYtz8mfTwPZSMZCszC5VLGnvda0yTIJD1tp86XWSlXASYJObj+jeRe/1LeeUBP5vuW9fFVFJu7Br1dwrSoZ2Q1SWRlXHLRVd1oXIeu80wPv6e17RabcYjIyji0kLh9dl54w7BWDH7nK3mtgOAsr82eaTR7HvYPFNnz8r5JMu6GbrsTGkV4tYcKSdw4cWsNsowocAzN1qZevDye4HTWuVC/b06bONFzvbH7FrIsiyqhgVmJ4sjIAc4aAIx3FcoYXJTCRaNFj8qUgBE4gq0bkyIxSY6zxpSeVFEkAzh9SCygvQkXBY7il+rE7VxBnFU9v5ee9RBocKfk/MR5cMSPemuR8i8NAaFqHAZ2q6trr//D5VmM/YIImI8an2qhNTnFHpoEgLEsDRvwl0g1YvABPVmf+eh5hGX5IaqO0ZOXBSmR4V7EqVICAOaRcAk+aR0ou5KTTvAqhyvsxseU4U+Ho026znut8uFSABfqtW63Ay1flSOfK+3Q7VfdN2dMEBhFLeTrmC/fjzo1cyPdLLmd+SRr+37Xph7X7fXl6c4cuGZoebSg/nFc/Wo+pvNxs6rtWa6pR74p2CGnZl4bh5Fh6fh3r+mOnp2K1gj59+sXq5au/ePtgGP81cXrM7fp95WEMbKezlnMQEMUUV1hZyzt6fMSP7sCgJRq/bFsmGY4VoIh/Weks+smxSYCCLNdweyHe2effectWuFWFd7vfWaPa1qTjskFbU/Zk8nwR2VH8RY5if5XMauRzxZ+Z9tXr9VUbzZR2JJyFkE1nS1pS0RTK++KWJ17Mqg/giHb1XVqV07VjioJ38cxwUouNPqyhvBYtLldWtx3/Le0UFSNa5JwE87TyvAXe0qUnqFZPnkbyHr5hFGzOJut+6i0meYBwQIzBMuwiXqsC0A04+vGknyU4+atfx78xlPAygIHFxVDssxo9WOB1ss5jYavqkltZqOtJOfySni7PNZyvZhNHekUyM2ch2p7kMtU27UbHdam0fX0b25vv39n23avPJzD5+fhJQrvdFq3fqyj/jd8kyw2EDV3rkCnXmKsxtLKfoHnbogKm3I31+5i3NyCnFpRSKmAHUguuFny9zO1iXUUUUgQ7gdlSIqgTaAFBwKVG6eFhgFY/EnwUeB9JdnU0Z/CsFcsGtJKK4a4Oj+Vqstanq2itsjpWfpeWVmZEAAAAgAElEQVSrzumZc6TyZH2Pevfu4hJJE6TW4/xF1TxIwMzCKilEFKSg94WJuNZMkXdbU50juyhWw7uTu8ezQAYemW4O0DxXAjtaacez2LmQQ2DZAhj4W0IygnDEvV5vV7LoKuWPdj/oWa5Y9vMC6AsFG46XNprMPcE8n7fZ1CUMo9HQ7u7ubLxYqrrF/NmrLizhijYavqitzWxNCQqwFkkLyGGYXLa7QVs6TapQzn+xWtmQ5+zhjdqxhUbTnp/ZqM3t97/9VRCmVySQhwQFIPMGEJ+wq8NPFbAFaLjYGFCzD6IqRkunmXAhr8qR70WJGpBvFNejeKqy2MR1EVBqVm7dW7V3r6BX/Edr9Y42FRhnU71BfFHngVY82Yps1oJlH0xYrPHE8C0WNUPnfTh2nkWOxU0iePb/co6XBICsBe7WtSxtMc6qeK695i0b/rS17NJifws4ZB1XGuBdq/6yMCF5nSLORHydT6vybgW7v6aqvgTo8Wvy6qCSBUZJVE8CVNqOJ7kjySpd4xc8efHT/i26AWmV3peT8kVWO34ZP0M3Z+E/23o+t3q7Jy3Wcvxo+8VE0T3HNQ4QzzZ7+iR22pL24zlvzyOSlZ2cwmp9ZPZBMGqlbA1aly9DG6521n5zb//wtmuHxcR+/vBsi+XehsutNdpdu+s3ZU/GTIRssyYpBtWqNesVERSwCFMFJ6nZlzRxaexE7Agkm2CVJTJAwaN9aCBKY6eEACcAQBLwHTSlnQMHji05/CPPLKauw3NlsVdECH9l66QqzUHXrzWvIesN9Zw83sddRFQ5UkEFaIse+q/vI4QS3X2fx/DTzGhi0UuRhi5iW+byHs2UF6fVjaIBKeKRcP5HSI9m0F1T3HKFSkyBvSzye4glLiAnzUBWZSIoeaVH5edG0UcFmULdFyuTyCfa1PKQxDvzqJT4yXwmWj7p5b1Ow0r1uuJtMFJWFXMq2MtortYffpK7LRFTMC7X8kOttlo2GY3UBiT6hxkhBgJY1clEuVhU2jjt0v3BmcSIzR8GbJBMAvhioWSb/c6en56t2+po80BbGLr/j//5oz3c36ua4/t7WrKrtT08DHR+tA+ZmRWrtLLpVgB4R1ut1wJDthkSkPPcnM1qDY8HwoScL1ritQbgVrbTeSeGZbuNvq5k9f5ba3TfWZEqDgJWpakqbr2cq1plltgd3PvGZLPVxgfQjaoAvGGpOr3d7Abc/J6TYdwf1TsLvtmLL6LJ9SEL7JILbxzA4gtrfMH8aoG8kFOXVpWlAU7Wa18Dzejf09bgrGorvjamrdXXADX5npfAJ/q3SxuNrOufdfx/Ddhd2ghE10C8jqiyu/XCJ3c7l0r2+O7rMkB5e+KWHVH8db5GdBfqRsNsjtMto9wMGPr9frOxRrtn408/2Wr2olkElc128mTL8bNNXx7FwATstrujLZmf9DuarykBO1iE8cHDIok8zGa/b9+/6Vhxs7THz4/2PFmphQlNu10vywyYhXfQ71un2dCsEBJDowptH7Gx53vBunRqPuJq96nUh1yVjbcyBYZi8EVBq86wxLkieHsFAKCa8wU/mr1RkUScj9fXpq1F1SXwcP3TuVgWxV+MyWD8nMNBnxoDoBTABXmCKi2O0QkxMDJfney9bLATvpdqfXrkEGDnGXZ+vnpQpRH0JzBPZaZIIG+fIs7X3aM9ud8oCYHSUHNCGXCzG/DFUuQZNjrnvbdP5UO5F3mHTc8BdxVtDHDxILiVZIqorUd471ozPio9HE045tl8LsJOv98yHG0QauNpKfE3LcGz2WK+lH0Zmkxej3sFoMyWc3vz7r1SE3abnTLnSNcAEEg7oHIEiLvdrggobmC9s3a3Y/VSQV0AJ5WcZb/1/DRSVU+7D5MC5nSfPz9ZqVK2t2/72rywRXh+mUj87inpR5+ZBas52rXcK0gyunZsHlQ9+lwPQova4MedCDl+PwvW6rSlweP4AeN8uax2ZrP7vZXbD1bDKeZ4EgtzMZ/oNbmPGJFTXdK21ixVxuWYlhdUzcGqpUKm1c9nF2aok2H8MxC1rCJWdXz9SYJNWkWRBT7JdStr7flWoEp7nbTv3bKoX1sPswAjay1P+/lL75Fcs5M/e+0c0kAw69iygDMN8NOq+ls2KN8Edrc8INcuQLKCS4Jn8qDjf0/erL8EPgc8r3r47MvMUW2b/W6lmQVCWaQGOFcoH3T5YqvRs61mYxs+f7LZkrwz7KVOtj4cNa/DXBdCCmnMpXJeO1ZacodCwX733Z3VclsbP0/sl49jm292toIaXmbhqMsEuNZsWRdPw1JRi2S307QKpBEzKxdzCmoFTDTDgkwQaecUj+OWZAI7/l02TgRjujRALZ8SsoFCSDpgzkg7lB2zSxFEaOGaRMJtrpEcVryFSPsyioGR1EAkH5/nQVeXNVjUSQrC8GhjAclATitB5+dZCMGrU5lzTooRkMlf01uAIq/Q1pTHpVewXvn55sTDYp14kytU9BoKzFULkffEuQWBtIvK9QVYyzjavTGV84eN1g7iBjo8rl9RPqmQXA6Ox7Zbr2y1XLi7yo525lZxPNFcEhedN28HVq/gO1mXSBqSEu9DNYaWbHMgpqlqL8NJkA6sbTie2/e//l6Cb0kYeiRm7GULh/SBdHuuf6vZts1mLaE7s7Z2qy1XnXI1LzE67UzAZTpfKQVh0B84sQd93Wwu1uP79+81w+RWTGmd5s06DXxWyZvzVqE2DUf2Bmd5eqqaQpi+26raRO+HRq8pGzQ2Js5mPh2dKNPutmy32kqLB/ixMSnVm9b//l+sPXhns+mLOhi0gOk+8Ls8z3JLqdW08eSZ4hy9Wst5e7Rel4WeMzYJj420dxzvF8PzaC1I2xh/vfH9S2r7JRC6FVQubezj1cW1n7tWWGStofH175aqLQ4U134+CTZZ1+vasadtOLLuzbeCdXJzc2kjk4oV1yq7rAsfB634w3etmkte9OjvWciedUGSx+VaK1/koi8tdjISPtl6OtEcinbT5PMHtXFqxbMtPv9gi8XU25gzolLIZMvbcDyT/qrVbqgFSiVRIdGamcfxaMvjyb7/1YN1ccVYLu3jp0/2MtnaYu06PFz13717K0pFm5wxBOQlEslrVkfsWyT2JyxE7IABO1l0FQR+nvTtVZEL0Z2p6Su9p5ML8MIXzEwniAT6NvMQkTyo/hwgWQzlgcjrBxsuiCiahYltedKMTKl2CkZlxkd71FummqEFtqsATq/tczjavCIHiVThgvFi0NoJiIXMkSYOkg2LWMFOMrT2FAWdsoJkA0NTxd9O9y2fY/bDS0R2Vz6rO0lkvg/Ve8jHAwjESMWceiuTY08ydycY5ric41pRTaQO7EWQgJ25VSvwaNPJJIjnc/Y0mtv79w/WalC54ojC9eNYTzaeLry1y30rVezDx08yPmZO9vFpbL1OR3/+4ccfBWI8D7VqiQLXJmMYn3ilUoEd5M8JWabdalmniQuK6d9hcXL8u91JrUyRRNDs5cyehiNt4tqNlrXbdbVR1ztcfg5WZ75WK4ZWN5sat2rjnq1Wa1vM19bu1FXFssFibs19brTb1hsMVHXpnof7Q+oHFSXPcK3e0DkXKnVr9f/Oet/91rjK2NMxdy3XkE8wM6wK3KjqlZpOqzbEREEWojrlGQT4os86QI7EhxOMIrqSbcxrAHVtUf7Wf3/dRF9pa37L695SVaUB1rdUTNcq1ixATBYZaUXKtWrqEmBeK4rSzjFtk3Ot8vtqgxCxMZO7prSbljzASzuYrN1X8qJlgV8Waicv8Bdwc5NjH2o7+eEV7E4HW06nsoCCADJ7+qz51WH2ZIvnD7bazG2zRGtHmjV+iWt7nsysXGtIi4RpL27yud3W1ru9HXJ5e/t+YF1iU4iImc7sx49PtjucZaV02J2s3m5bt1ayYrUqoTCkBNhxsDBrlaLAzplyZc2w5OR4Yn4CAHqVFtkoiblG9RZVrVrIGc9R4QEwrrNzO3tvC8J8FAFFgashusfNKd0qOFQB+lkfi3kki3TnVHIsr7QKneCjVqO0XyFOlaox8smE1hhZ/+gwnCqu6pDKLcwlPWncRc9qm7LwyQ6N1/cA2MjXk7khAK50gyBV8KqTHDeXj/j75EUqEYyBIHzJosx397BvRZIBaDHxDuxcpAdIFUT7Z86GifN6bdv93naHvU0nUz/v09GGs6W9eXNnvba31xyY95pjTRdrsS95L6Jw2PRQe5JrR1oGrVI0eT/8+IPuE8kGtTJVq9lstnS2Il6qkkOYWKAwIe8HfatWXFvJjJfrgwUduj+uF5ZktFxny7WSHPqdrohU6Ac5bkBcMT3IHWA5nnPGVkV5i6Sbr5c2nc6t1+sK5CGTMPdU94P5InKbppuSs8EDcCXQx1A6Z0r6qNQB5KqVe99b593vQusSFjAAVtF1h3RCVYmhA7IPjol0BMAYMhigSauT9+Ya0jaVGw7m5Vi+od9TJNDX2XfxauEawFzasH9rdcFrRbreawv2teNKrrlZG/6siiar05UEsHgH7JZjulSdJX//2jVIvha/fw0448d7CR8uvXb8eYne8zWp/NpFuAXYLgFmWhl96TUvHU8EZvEL7X/2NmYU9SPXBtoo+71tFnMtpgWc50dP8lRcz19sO/lky+lIHonICSAlPI/GttqfrYNAvI2N0kHMPwyDMcx982Zg5dzJNlN313/+9GifRlPbHM9aWE6nvBaR825ng7f3Vs0XNQtptevWqJRU4TlTDcswAMuMRiYV1qu+TllyzPR8fqV5XXhQIj1hLrhaCOfI6gtEDLUo5aTiaQm0CT3JIAjP2YNTMamiQ9hLJhw6r0BQETj5xkE/JJ/O6I4ASFSYLhJ35qTbhPlcJfrBADwch5dk3maTFZf7bDrzc6+5ImCkqiCAM1l+andSodL1LIZ5IeSSw+7Vzkx0emaBEdgevP0Ko/Ccg6jEXNIdZzxmyclLek5I0d4jLue+87+17Y+eeADJg38HSNjgDAY95dlJgA/w7HdWazRssVzbYrFWy477SUIGtmPyzDwebb7Y2mDQtceXZ3t+Hlu31bAWifXFgo2nMzvsIWR4KgEASEeB63jf74mpC7JJD1dy+QvgzLFhMM3zfTic7WU4VGuzVHKwoAVPe5Rj5P71u0gC/LPA+2oDdD7a4+NQAMm95XUg1LDZ4x5RkUHC4c+a+YkYFcwGqNoLBc3umEmX63fW+/U/6Znbw6qs1q3caNjxQJcDI2z/DNIuzVPuH86aM0oucjzLco1/l2lDhYrO7wvnznw60uilLbTJ72VVMmmL8reAYNrrpoFTWkGQbONlVUTfcox/K4DdUszEfya5ufjW90+7T9cw5xoGpGFK2gbidbNwrY0Z/+VLb34NrW+p4NJ2FPFdTdpOJu2G8D0XQwe6OYLyzcrWy4m3cBZjVQun3dqmH/8ksGMhYY4ymWD/dbZCxfVrLOgbwjwrFevddaxXK9p5hyj3ZOvlWnOOT48vNlpsjfCUXoO5Xlm6vop0eC2rMe9ot61RL4vVVyXHrlj0VIMgoJaKTHmm3pqUdo6IH3X/COvEGQWxsIOJFi5VTd76fE2X87gBBzYqJbHaPCSVeZValDnAzheXoiy5yLwDDVyTSLUVsSydDlp0txWsvFgoYYAiB0C7BxIJzULyNFUjwPX6vp6ArgqU9qJmTe7EyfdOp12QHTihhC/gHc3dfr/WuZGlxujQz8mrKsTb0RfHJR0d7yl3MxZ7BOwOdmjtlLIuPZ4p041ZFcfFIktrjtnRCsuw3UZZhYoCwjeTSqmQs/6ga606wuyj2I2aQzUwXj4IxNgEaVE/HOzDx8/WavdUjY9GU7F5D6ej/fnnzyIk9dpNK5bzoQXqMg0MByhgn8cTpTO8v7+T3RcHjNtOo03yOMzRrU1IVqhB06faz9t0SQV5tF67rnMieseDig86p0Gvr1auMuSYz7K5KhRkW0YKQrPpOX4wMt11KCcQk9YOU+xAXsHyDtkM11cxPTBJ+/eWyzPDu7PWd3+v+d52hfyhYKVGSzNyz17Ma2PHZgJWs9rgVPq0adGKAnC7vVVqbqnHs4mJA6ntWL8lXcQubZSz1pFvXVwvVVrXXutSizK+Vl6rjJLrW9YCf+l10iqlaxXtV+2/xMVP+7dr4JcE/Et4ces1SQPgtA3R68/dCna+wH7pq6c9bGm7mmsPRdbNzLqgWeD2ekKB6kBry9mHXi1gAr3dzG2/XrgLPDlg87FNnn5U5M9iNrfpbCaDX1orLHTs9BFWN/tde3PXscrJ/RTF2oO2TxtpPLVPjyNbn0oyJq4WaGG1AoXcbcHazbo1azWRXfA91BxGVRtzt5wEv/zd5xLOWNOCBINS4MTiBCvTNXea2YUWHkDj8zt3SFHFEmZ6RO2oPam0AIyZ2Zl7cpyIHRp6OTB5Bt3B/S0xdwagAMdAagnNS6f+azYX5oUCV2eNapEKs9O8M0X0pWovYndShQV3FJfSbf01RaBxABJ2agwYvBQDmSECQ+Z8ui6UQhLO8zp79860ohZ0MT+pAqluBICQH5AlcO6BhkOVeXC5AKCw2Sx0z2FJkleI76naocW83b25Iy1P/w57klYbmjnLlez5eShgEpjkzX75+aOq1Xa3by/PY1HqofQ/PY8lJmcDVK0WbDicavMhfVu1KmAGuMaTqb1786DKitlpowKYdO2UJ3ZoZusVCRAev0OCAgxORtVUY5BZ1Bqn0kRbChGLyJ92S/MyfFd5dtlULeZzgR0aQGzDxPwNEhdAjd9Dd6e8OlIZIFuhC6z4HJCvSq1p5VpLz83b3/wXO5ZqOl/E+RValCGNgzkxwKdW6emsCo7WMfdUJKQw742kCVEFLp/Y4KMarS9JsEhbY7IWzL8FCNN+99rCHP1O1rFfA51L62dyjbwGOGlrbdr7J0H+W0HlyyY0nSgUYYmvDV82rfHfi/9M2jVIuxfXruU3sTGjN73Wfrz278mLkYX6aSd/6eL4xXPLK3a6ummhfbffrGy3GCuCRevyemmH9cJWo59tuV7YeDhT1tgeZ3x0SKutWaVk79/fW6dWtsNmaYfdQdl2AiIExJOZPQ6nNpottNDJqYKKroL1UVGG0OSOwchs1Z2YQquI3T2zEKWKs/Djfk+7LlSSAJuTUCIxedjZqhUFOHrydJQFBgHFW4saWDqoBX3d+bAVSzBXajjTMRgxixmpti/6JtxAHPikbbKD5WFKRubRQdAhgoyqM45DfVav6ABgxSlFJs9hRsgNCekJgI8/oGAjFliEz7p1mDMqmecFtxgIGQJHlzYE1wNnJbLIwhBkpodKjPMQsAUZAiQMIISSmJalJAT8HWNoZnMch7ch+bv7bJ5U2TNDWq6XtlYyxlbGzsw7N/ujDR768p1cLDbW6bWUdgFTFRedl+ehwKVW88BgrMYm87kNHh5su9vbeDixRquuYF9MmNnwDAZtm8/XquLUIsxDvy/bfLmyz88v1mu3rN/vWK1SkoNJq92xQqVkyzmbtZNYoBXipTg/dTupns7yWMU0jZnhcU9rmfiinVLJmdMpvYDnrlTyinYN1b+sVq+euXDNJSrPm3w6uc9sBHmWm42mlSpu0wbgYjRdKNctn69YvftghWbbWp17bS7x6yTpXDNnOiU5B1ruXYn0crWbXciyWs1FVlEgLG3twNzkv8yxk+Ly5AL8LZvq5GKbVYV9S5vzUkWRVSgkweladyxr0U+uy8nXzTq/CGzSgDgJ0klwSV7D+GtcW6O/5Ty/ZdNyCey0mY5XdpdubhpAJUEtWWJf24l96y4r7SZGZsGqaML/VGFIdsACHLRWu7UtJiMr1ht2Wk9s8uEHq9TqNvz4H7ZZrtSO5OfZba/We9uXSvYA0FULlt9vbb1a2WyxFamhXivZabW1p+HUhvO1FjQ+jO02lkjMX3CNZ+bR0Kyn08I/My/hOC1M8usKRa/O1MZk7sU8UeDmbUkx8AK4+XU9Ww4ABxzJGROhBBAMTMcADbzGiX9kqC/3iWC4zEwNDZ18NB3ccgeqQK/MqHyY33kiXsgMD4QB3l//Lh2g78L1O8z6WKwCS1QyhNDykBG1WJkcj4OoCr1A2Y/Ys9E9pcISyYSqDJFFJCOgVRpVBwFsIajQcuM8qaTUGj2cpKH78kUqBa4kJCCcPcYoGF3TgqZix9YK6ywWYd6fzY67pqw9qX6NX+ZKDNHBw0AMSHR3VDu1atH2O8J4GzaczAQ+naZns82mM3t6GSoKqtPv2cePj6Lub9c7mypJY2sPd4jDj4oY4mayqKvC2h3teTzTtX17P7BepylyVa2BhVhd76PEBuZhtbIYlUX8M2GZbnbW63eUy9cfDCS9EfHjxGu3bLlaaVMB2NLSBvSmc0AGgohvHpwM5JIDZpBUjxBWuC9IbmCUQqihGuXvhBpXmh09/43ug1VaDyKo0HovV2oieVHlAozVOobYa11rzNWj1rvPcH1jw2aE51p5fsgUyJyUI0x4JkIlkLa2xEHl1g33t4JkHFiyFte0dfBStZNV4dxSNWZVSdd+91rBkXVdLm0yLoFNfO1OA7tLAHgJrOPHmSyaks/DVbC7Bljx3UGy9Ex7cycPRCGeQV0Vi3xIO+msi/jl9ZkhfP2aAjvo2giJD7QftyKM8CHezZ9s9PxBgDL69KM+fOvFXG0rzJ+LzZY9vO1bI3+y/XorbdTwZWq5WklxPLbZ2Ww8tpcFUgM0XA4CgwEMOY+1gZDS6/dlFQbRAGYdomRJDmgXQdUHTAQUeHfStnMD3CgN3Mklnk+nL8CInwUsQwKCJxL470SEHBdth8UhEF/kWYldkxIOvsz95P8o4ghcEdclqusoEPZqQe1VdkanvSpXFicXkUdJ5UgeIiDz6i5qYapaDbRy18fxRn46XkwGbSSVWUhlkCxCvUmE4mGmqGotzCOl1fNjAsQkt6A9CfcBAEaeEFihtEllLsAzpxbmQS4jeG1C1GDWh4vKgTmswAE27tyG47HN18zsIKJU7O7Ng8/BaBkej9YdtGy12ig3jhkasgBakcVKTmBHlh3xTt//6nuBF1o+AeFyKzsyYoOA/9XGs/8wHq/VMBs/2mJ9ULu0WSurnXnYLXTu7V5f7UKYokhbkDAsFxslNVCZcd7M3/hdzdcaNYnZAaW7Qc9WS4T02N1VVVFyX2GgKkAVVuvOdXqAHbIYZQwyA4RIhfxFujnihUrGbI1KHpZyud60WrcnQOr0f2/1++9ss51bnvieelMJCWozk3pQrSoPj3FACDBUNUcrn/lpFPkjRx6ZkXsbnA2k6z//sjV2y+7/b6nSLgHiraCSXJRVacRmYdFalqyorr1+EkQuAU4SVJMbgksVWdqx/i3XJVm4XNsMpF2/W773FeAlZ3ZJsEmCXfwN4jci6+duReWs142DafJm+N9jeWZqwrjeDoYe7R85aCjJ2iwP6WC3tPN8ZC+f/2TVaskmz8+2ms9tOp3ZZH20Qqdl7wZNK+03NocafjL5Eu5PZoN+w9aLle1XOxtPJrbYnRULA7jAWJMmL1gcdbp9u+tDB68K5GplBMKEtZbd9JnBf8jv8pgczzODfQYzL9rpCmgUbhmAj8ouVFBIKXSAkHFC61MLv2ZarnkTK1P0fb9WEfXfu5AgLPKCozMhj6JxqB2qCi+0Ej1+gdJo5w4oQiveB8KD3zn8GzVDQwYgYpA7rVAtnjh8wFbprEW3LmOWJkaov4+Do4emim3Je9O+IoPNjTUddEOunTR+OMugHyRKRm+B3+U2IKk35KhsZHCNwz6yA1iKVMhhXgA4ctw7mI4YQqN1Wy7EeATsyLljYb97++DMVezncmb9QUvROLT7xpO1qsMy97hStNV6YcvZ1l7Gc7sb9K3QqNvz47Ms0IbjjVqjhdzJapW8kjPEnjSqmZqqz8UKNxcChs3ePfTV/sYPs9XtqmqCkcmsjc8cDGJcXRDBQwohLJbbtdkc7O6hp/QCwBV9KaCyXa9EhgH8+b+9oo5IHagI2MW+lH2YW8oBwvx8eCA1t+M+0EKV4FsEmobVuwPFXdUrXRv89p/sWCC4dauZHnM7/rshSxALs0pdn5fNcq7MvGa7p00KDkc8n5VwHfzeeeueMYE/JJez0LJ2+tH3r4FHfHHMWsyvvcalKuWrxTeAXbLDdQlE0tbTtKIiCZrXrksSCNPAJ6s6u+V6xLtu167xtddLO46s84tjxsWZXRLMLgFd/OJEJ3NtJ3HLA5i22+C4ohbf1xeRysjbYQAdbC4EuyQ1kw5wWs+UVXYYP9vz5/9PoufpeCyrplMxb+1234qFs23HI/v8aWwsm+ye2e3jPUjm6XK+lPnufL23MTEt0KXLVbVdcIvnw1mtNa3bG1i/w4e6ZM1KWbE+EhsX8laUDi54YQJ0kWD8SJYYbvNRLpwDt3R0QV4glmNwLdHsLpLXoZEL1lKq6vg3RL9BfqBKSAsc36ZK89meKjQqqCCMZvftMy8wALJIcKQRscWTyvlh5i7+5i5vQALgidO0joMgXZWpp4zrPVSaBVs0yAmap4aUAjXiPBEd0JWQnd287MVCMaiFz02khf1Us7IFC2J3LR4nVWiQMdTCDcw+zpPv69mJDcaVCg4tHp/M3d5227UtlnOleS83e7U0i9WKDR7utHgzt601MfSuqILi+qz4/hGw8vgjZA/k2A3HAFDR7t9/Z88vI9uuZzaZrrFF1vyxUS2oyiR/j6srPWe5ZMPhXAbknCxShQcSFZazYHBQVNoCFSBfdC4Afe4VFmT1Sk1G0vPFTPKXWqUqGr+S0UsFfRZI4EDqwfODuHy52ur5Zo5JZYUOtFzmPfwaspmjuqPtWmGzBhGr0fAuyXZtVfxj+6SVd6VrrLcfrNl/Ky1du/dgm+1G1wU5xjZYhCFPyBfLArhyvSYQR/pCZ4R5nm9meKYx5F4peqlIvFRMp/W3gNGlCiirikkCTfw0B/EAACAASURBVPLvaYt02mvd+nNZ623yvK9Vc8mfT75/8vdvqZS/ApGY1eOtr5UGTpdAPu2c0yrTSxWowO4akqbtRi4dWPIgkieW9u/XjiHrhkYPnLdGA9jhmLKg9eNECXaI9VbH1uNn2++Wtnv5s03Gn1UETkZDOxRIJKjaabO01WRiP/38bJ9nS/vuN9/5h7daFkjhSs+iOJtObL7O2Xg5tw4D+tzZWs2WSA60HAm0fNPvWqdVtSouFgzeC+55CTDIE1NGz8BY8MCM7LaYWckaLLQ1g28hLMNXFwlpnkK6gexHnI2J8bGSweWJ6ckAah3yI87BdCAqYwrtDiOCMIEEVcsO/reLwInVAaAgtbhjmACUtl8etqYAidw7Z0N6dRYSyANjk4pUx8y6LC4LrM+90iYACScnuIQCpqGKT4gfAtHQRtsjCndxuWsDvR0rjD5stIgD8qHW1H9l9MzsJzAG8XN075S87SU/oPJ3cAbc91uE5VFy+cHW60Ugq+xEycfkuNXpiERBW7Dbazldf70Omr6TLVZrBfH6/A2wW9h6tbPpamXvv/u1HXM5JZhTgW2oysysym4L4+n12s29zSTmHg0XtsMVxnLWbTD3bdl2tXJj6UbN1lsAoexsYfm/HqxabUi3R3UoizFazoWiMur8+nATz5pNS8OYg1wDm9Rkceb6zpwqXCzs6EDgJMPPoAUsQ3IKNnzoRSHk1GEt77YKGKb67QzeaWODvVu9fW+HU85KRAG9/V4t6tV0os9Btd60gyQSNbVOIXuVajV1Gk77o2bpX9YIiEVbmQHo+ia+bl1LsqqBtIX/0vp1y4Kc1vG6Vs1cAqRL4JMsGK5VlVmgkawutQYF8+2oaEl77SzgTluvkxXotTX/lmv9LeD6WtlFbxw/ofhNzzqwrBsb3dxbDvgW1I5f8PgJfn2yDhSKcBGteacPL4t3pVy1zWykzLrl4w+22U0FdtCfmWNsqdimY/v5l0cbrs7WHnStWQOkTpqnwdqjWsRSieifx/HCcuWCFpMKJd8xb/PV1mrNmnUBu0HXGg0PZ62iqQOcWG7RSVc8Y4wvNRz1UHGYkXjbBdaqbkJ7D0KGM9KYk3mpo8pF/2O2hpchcgFmctoX+0wL5lup5lo2AR/zKvevVKsSoJQwHFJPkAEo2SAI0WkRBqPpV704C3MkF3CKjc/l8A6RJ1eQPxTc7BpA8TR0d0lRJRbOV5WYgIk5o/t1RqQTlZfMH3ntSATvdE5PbjgfND87hU2NJ5UHA/DdwQXUeGpGdmIArGakJJxD1/d5JwbRp32I9tnuVe2uV3MlBKwgqFQqVq+3bYk8gVlao2539/hZ4uTi1SP/xusqTqdYkN0YLcDPz0Pr3z2IqAEbcjQa2Wy+EthXS+7GQsuSTQoU/2aHBISN3Fe4Zmjy6vWS1UPCeafX1ZytUq/aeuUek3wxotacUwn3eWtWq2KV3vdbaldyLJBx0AjSblSYLGnk1bJs8TCGlhzn4MbYzB95PZlBF52kwrVEdI7MwjV3xBaRhEAHhPifmjV6PTvny1brvLNa750IKaVCyTqkHxTK+ozZYScWq0z4AEdIU+WyTBFgz7Y6vbBxDV2FXF7eodw6zRejmW+K/isJVJfWp29Zm75lUb9WcWYB0rcs/smqMnrPrMU//p5x0InW1W+5Flngd+n4k2Aax4csELx2PW45j+g19P7Jyi55I5IgeK2iS5a3yQtzK7DFb961i+g/67O7yB0D6jOAp7VRbDKzPeLx6dDWk4922M9VHc1Gz7bdLu3pw8hGo7ncMqxct3qraWWQSUneTuneLte2Wa9sNF3Zp5e5tbtN+/7tQDT34dPSrFjWjv+h37Vuqy2X+wqJBgUTKaUiMMNCiarFW3pFuZs4EnmYZhBFIyoPFWB0DeXLGD7guiYqljB7ho3nmkL5FcIuDPE8Tgrx8FOB24EFMlROAiXZqri+inlZWElodXIvpYGLzJyjfqJkERBVQlq5/EedicmC5SDsnpdqX1KJEnoLvR3mZDCZ9jQEyr6Qh0ebdI83qXq2apU6KGroF4ThPsPRh0XtwK2AljaqXzt3XvTrgd80r0F1GhxECqS5UxUebL/dhKDXs+4rIbwAL22/JX/fbZRwQLUCWEHqWC2ownL27n1fYKjaPHc2QoKX653mW41Ww6bTia2XW7EvazXo+WUr4Ms6GtnL84sYlVD+ScHAscVB86R2OPuF6XSh/2Ivli8V7KHXtuWcYNaWRxiJFYurChl5yAg23u4uOKOx12oFfSYVlAfxUh0y74Wgstp4a1NWXMWS5BMAHPsLJBcYljO3Y0NAe1bRVojmaT3DpqzwrLesVq3YdrfSs1spV6zVf7Byo2WFQtWa/e+0ceGZ2G8P1rt7Y+cSaQc7EbUAW4nYqURDbU6l1+7eBUPvwHWSw4vP3iVjUPs+DItjLelLVV58HfumaiA2V4sW6OTinLYmZlVBaeByrWBIaxneAk7JajarO5YFeGnrbhrIZr3upXWbf4v7GH8LrmQB+7Vr8lVll3yRtIcn+pmshyf5O2mofe2gLv178sJ++buz+jwAM2dLBbXC0DtbremtnMNkaMuXD7aaP1ruvLPtYmovT09abJ6eJt5eyhekSWLHulmt7b4PrfooujjzBT6cH5/n9jTfyh/zd/cdm0xmttieNWxvNxpKfH4zuLMWoa+GkDcvtwkAT6bOkYGyDJajuYgbKYdlWiCB4o2dr7uTwNwM1ZEAzQ2YZdEcpADCiOCq4SzNINhFcsBPngjuDCkEQbAuhiHtS32SA6NT1Y8fiZidVGbS53FYHgWUK3gQp1LIAeyg+5O+T+/tICewCno9zdqkh3PGqqQh/FzQ7jkVkDNCAI8FGQbCnsvn3w/bGnlhOjtV1Z3Gj1hduYjeI4Fo2TK7o2p0o2GBoApPT0RwuYM761MV7pYr23LfmfcS14PkZLvy1pxSF46ar/Eh7Q06uh+Yh6Ovoy0KgDC/rVWQW5iNh1MJwAETUr6xoqs06vb542cxNjkhtGtIVwBY166VrFapKfR1vlhZr92wUrVsg3bTDtqoeBKCvD01buX5cv9KjANwJCHRo42JQaNuh/PBamWcVUzEGUyvW10IIaQ1eGXYbHXUAuXPZO6t5gvvZojM4/Nq17o5wUkV3m4nG7N2u6EqUVZf5ZLIMvXuvR6B/rvfuRsRll/MocsVZdU1ai0dO9eXf6PS1LMCwQifzhpVI+8ZdJc5n91FizLPLED9hdX9dZp5fP3IqqJuXVyvVRe3vE6yJRhfQ+NAc63iy6rm4seQBsRZBUzy97IAOnrNJHhmgaSWkguG2cnziL/uLdgQf+2sijH1OkSVXfLArwFd2s8n3zj+GsmSM+2kLl3stJP6cgy+qxcBgwWJlpco5Usr19tqfeznI5s+/tk2i7EdNhOPOZmMbfjyJG/D8Xzpe0sqsFxBRtCtdttaKA3Q4EEGkOXYzj4O57Y85e33v763Om2o1c72qsTKMn1+++ZOixPtTZhtzOpgYKqqY1YXWpBRT9yjUJj1BCARzZ8Wjrcy9eFmhsVDRHQPoIbmDdsuOZl80ZfxOgI8tfncxYTfESDtEcR7Gek+KrJm8QczvDcgod9R2Fl4CRAkEukL3NxvM/LoJBBVri2SPITYoCh9Qnq7AHDSW8GwjIg3tM2gmLtjjGo3zRmJ/vEgT1ZFD5Gl1eqVoATdYlQGazNZhfnCeNxu9GInwNTtQJzMFDTwbunl8zCAUCGwR1iJzsRk4cYIervZqr0NQQUgVfwMgEIVB0OxVrXBXc+enl90n2H/QvqgvUolVCrm1e6mQlutt0b7cTyZK/cNc+NffvnFtruDNJicMSCLw8v5RFp4w6YQXKZLezvocmrWDoG/hLxi5cV15rozg+T8zth0kZggicHKGcChUvOU9KPtjxiiz6x/d6drtCWQMZ8TiYvnbDgcWbfbVmv/tKeKyrlMott2f0q0fHiC1mra9Mk/s14PwIP4m3Zn0Rr9B4Fpo/Ng/V//QdKO425j5WpDpCM2auVqTSnsmHDz3pVmS/M7NkNUwWrTF/js0GZ3kTn3V6SYHaxRNwHXrDHRzrxlwYwDTlpl8teAXPJ34utZWvWWXB+TBUTaMaS17tLOP229VacmRboRXYv4vyfX4mvr96WqMQ1U0wAu7Rp9y73MwqTo+1cJKmkXMm2nkDyoLPTO2oXcclLpgOfMQIEFAZ3s7tXKoXJbWKPdseNqZrOXD3Y4kzY+t+P8Ubvs1Xxqo+GTzHo3qgCc0DKerKQHumtVbTpe2EEFlRgRNqKqm20sX6vZ7972VEmyy2begp7o7bs39qu7vrUbFbWBqGr4n5wrqOyQC6iIyhmWWi4O96pOrhGBsSjiPPKEYM6M64haqgCjUNmrPhZXkV7CMFnXQhlxACZGy/xOwU55qhuOh/fZayaoSqoA3V82+V71sYMXRkbJBSHc8zVNwo9RSQo+rhPIqakK6AEu2tl5lchP4sYi/R6p2+UK3wkO+e6ZKJuzgEY6Lk4PUKcQ1DwPUAMkPWNNrytrRWQAnKcGjt41VeJ6cIQRKQOQdBNqzZdUJbpKArBTgsKJNttGM1m+r6p+sxEpYgNbk/ei+lMw7FlyAeKe3r55sJfhSBq9IkkGQb+H6Jzjo12Hndx4trTuYKDW49NwaN1+zz49frbpaKZ5V7/bU7yPtKEnk83W5mz2w48f7Vdv7q3eIBnjbL1WwwExKDWoNKWx47hOOVmJYWWGEJtNVrPZ0HUXExOj6dPBXh6f9P4YNOMGg9bUTZ0b8nhlY1avlmwHEOby0p+iLa23W3peqHgRodOtoBKjuuN43NYL4CxZrd62Qqup8//1b/47K7S6ttsuVbWJfFLgGThZmT9bwTaLhXXfvFW1t10ulP8osAtiezZ1SkM4Ijgnf8/vIyD9So6KsTSvVXPJRTWtQrkEXLcAZdp6qM99BjAnkxSi97+lmouDVRww084r/nqXwDRrPc46nlvBLgv4omuTBMFr4By/pmm/GyfZfJV6kLxQWSd8addz62vEX/tbdlHJi+pJBz6PIZPMU5DN1rORdDx8wGnFYOQMSWT5+SebPf2oGJbFaGiTyUS+ggRpbmCGMVNYEZZZtHopZxMWBM3EjpY7HOyZ1tSR1t/e3ry9sxL7XT6ku5M1Bz37zXdv7aHdtBo5XWrLHTV7o4WJMFdBrKezFphIPK7pkwS8HqYZVVlqW7ogzHeyqqachRkBpsAOAOSDpE5jiNsJuqQ8LUhafZBK8hU7HzcubUCKwcLJAiKAc7cTpWJjCB2ahoEf89pKVQVHpUY7k+sSWUypbVnSbv213aiKKtiA6bW9GpOdmeyg3F7L6ZoRqQWQBBmxJXN7MWG72rZHy9HCDOJ7pnNidNLSwjQACCZiSTOt0BKVRZWfp7w3aRfK99Np7LvN8vXf95uD9JiKowHoNh6mKlG62s1nRQDhm8kM8s39g2QKyAqw/6KCQV6SxztSbbmzzYcTG88JPCUdoCKHHlmyFYv2y48/6Wf67Y7t7STNHBU1IFVsNOyHH34R0Nw/9LWJa1SKVquU9bPkAUG+IvkCycJ+T7bezLq9nhs1r3fW63X0PEi0zb7idLKX52cFtXbv7my13mm+x9+l1Vu7LhUTBKzTKLkViXQ6WLvTsUrVZQw8f8WSP4NUdgBd9LnU3ytlK5XrmmHXW31rDr6zQpV2586KhbKVKnXb7td2XK+s3mobKgpmlTxP2kid3WzBReXus+mympxVajW1PKks0d59ATbvDlz7SgOxWwElvvakAWoSyC51ul6rjZSDTr7PX655viG8VNHGF/5bzy+tELkG7GmAeunckj9/be2/VjRlVYipG5h4GzP5oHxLWZkGcn/NRc66uOk7h3DTyThj577BRipnm/lQzDdRn/kQlapWLuRt8/LRdsuJjT/9hxh8i9FI7Dq0Ro8vE32QqB5YBOSDuKSFVZLbg8TY+63N8C6ceKvsV+/vjSVTqeVm9ub9O/vNXd9a9YqV5fhAPh3zOggg+B96BUcbh+vldl/+CVVOHCQKMSYdaqgI9W+hEmRH7DsVQNHbO7x3tChI9AzYiVRDKzMIy6MeOjqq49bKtbaDRx5mZjFo2dy1RJKAIOTl2CIPRAD3tc0qtUPJw2JfnSBc5iB5gGYwALO78rMbePXgDJVmjm08ZtrBQUaYHrVjQ6WK5kqvr66nSyBCD9hBLuTiYWUGGQm/R8AKYJOCT5Umb097mBY1rFlal3vN37zaPIsxqBYdcUCYRAc2r5Iwtlyzg8yWBXa0PmmBnk7Wv8eSa2efPw4lD+C1qfxoVcq7M5+3+Xhi4+la1xniCvo4Al8r9bp9+vhJgniqfmZ52Hmhm5Nurdu3T58eZSf2/t17t5PLna3daohlSheD4ztZ0SrKvSvacDzVnE5t1+1ef2aeh+NO1M4lyoronW6no9gg3hNwor3Ms75cLd0VZvgi2QyggigfkK3VGnrWADzPmGPGV5OYXh6WtJLtZPVm0xqNdpC4IErvWOftb+1coQo1K5FwXqlIOwj7ktw66U4rVVmMqW2piB/E6zXXzR7c1xQGKJtPgW4gq/As+OKv/68/JyuYrEU2vm4lF86shTitsxVv8yXbgZeqnmuV2C1gE/3MtSro1vU47XiT1yJ5vhH4xn837f0ugdffUh3Gr0HWhue1jZn2A5cuTvIhSdtpXLu4aWCadlHjO5j4RXZKORXX0dZLBv5Oqd/sllZptO1IQvKZnW3dCoe9zWcvdp4929Of/5vo/+OXFxuPR5qpbMkVk6vD2g4RgSEIsaNFFw3YaDy3j1PaWCX71X3XKhAfaBEW8vb9++/sbb9r7bq3C/mecutYZEVGMYOeonDWyAdT86+ogmHu55WbF3Re0VH1MbejXRiafDJTVuUoD8mQEh5aniz+UfWn39M8y5mTSjQQQSbMyNRidKcVDfxpFVJ5IS4PrEnkCSp/Df9EF4qrreg9pOBbGFYbVXiAnHtpklod5fC5Fg4LMMJp86KgU1HmCziHBOIMZyjRvUssmMHitqKKOGJwvTrOUG+5XtDJCtH8ykGSDU1kJab3DrZlctVRRVi0/QqrL68c1HQFYE9ntS+J+zlsD7beLDXXUxwR51ws2JrE7m5HaQY//ekXxfhg9zWfTax7/6AKCUCYTXHnWapqAnyobcHZ5Xyl9/vw8SfrNFtK8cYEgUWde95qde3z88hmi431uy15ZAI67UbN43rKBU9ngBhVNCtVK8pbFI0/Z9Kw8SxRJZ5yRxmNb9YYW591TOThQf/nWOTmQ9BruWzT2VzgwzNEFcyMebNeyLwcIGq1Orou/Cz3XwLzalnPFteceKBCAbDuWRnAK1ak7auU69YYvLVaq6eQWkhjzPWIAyIlZDYeWalWUSUofaw0s5wLx4bfLMxNNilUdHRvCmpnIqX4Am7eer/0dUtXKrmWZS3+cQC9BIyXKrVLYJs8jySAR6AaP974zySBJ22NzqrM4u99rfqKby4unWva+WQVWGmgmHZf0jYeWfflL7wx429+DayyLnJyZ3XtwkXvc9tF5dWckMLuFnq4JAYUECz8u5MVlYmF3yXxJnlpgrajF1vv5rYZ/mzj0Uez7clGz59tvt7Ybu90ddpCqyXzl5IWEtopqpVoWxVyms+NpksbrmnN5ex9v2Xtes1m653c4P/4d7+1+27LKmWv2gA1QM9TDHwGUaIVqcXcqzrfjToRxVee0MIJ5seaMQX7r5IcTwAyZyx69p0bRwt0QqXlmXWqs0RMwZ1CbiVUOLSc1HplbkdlczSrMA8MWXfB81JWYyKuuMWWg6yD2OuCooXInetdEoEm8QtLLqL/q+FFe1bzRE9oUGo57y97Mm/DOrsFkFI55pFGcmehqvNFTxVmcOSQX6c2OE54OVECylXfCTFidHJ+AOGrHi24rQgcMYNeqUrg3lOtcs/llHLY6b+y01ovdWjYXZ3zDpLMo4qVst0/3Nl//sefrVKv2aDv8gBmTiS84zZCaxzRNobLpGCw0AN4kEhoSz+NJ7Zfr6zdqHs7fL+3Jsnihbx8V4ejmYggb+77AhSyEbmOtLvpYkzQ2p1JI6/ouHB4WSxn1qg35J7CfA0gZ5Y3n4x1nC/PT1YqliXJIWmAmR+gAYAtFkuZatdEatmpXcvvAZztTlcuLCL5kF6OWbSSD+qB7HOQ4TUC9EqjoevAxqdU6xiqE5iYd9//na0BLKQHlZqqtTDuFQGs//BePwdBiI0K4NZAbqGuAZ/DglrLtD0BO4DPySpexevzEMO7tHZjct3K2qhfRM0rjMO0303btEc/l1z7kj8bP49rFVx0PrdWSlnAcu38k5XwtZ/PAru0dT8JmvFzSgL6zRuNf/u3fzvfAmrfciLxG/UtFz5+Q786AS2KwRNPix9U571yyWQAzS6U7DZ5TtKSMVvNptqBs0s97pa2willt7Hl8Cfb7Vd2WG/t5fMvEtQy74DmjRsE7EDaOI8vQ9vuD2obwRJDq8QcZzRb2eZUkGD3oduybqsp1tyvvvvO/vj331u/XtEMgypMIzcCUmGgsUiwvAZheDSj8+tDW9PDVv3vrNNoA4NRtPgd7G59FhQxJR0MACnspthVe1K49Gd6Jdp3uJyUXUoQvC7VOuS9djt6SsEhxSng2i2irSvw3u6pqWBUMUiD3u1V8A6oAxBor/bKe1PVF0x8RURRdeqGwlSVzNRU8SF3EKAXNavRFob5ovpZBdcD8r5l3DSohNnM+MbDdiQFuBZPC1zIrxMxRfIK8M0JK5EsQn6bBmsS3aAbQ0Ni4vX4njR3tHSp9uSqgiHBVos6jioAxmZDNebxNLS+YRa+eTuwDx+e7HjOWa8DMxGtIVmFJ2NzAnlpNF3Ie5XqRJWduS3WYjIxK1dtMhpbg1DgEy7/e6UrAKSL1cYmk7nIQu/u+5onc2chkODeQmzQinzFBWLxstXrTdvvz7ZczeWCAkhA7SeBgOqJbDuYybT48SDgPJzR63NRZn+E1Wpzgtj+eLQa4vUlfqEr6w86AhkeUDYCPMNEVeExi17QRfpIDQpWqTWs0x/4fSpWrdZ5ozlg5/691ds92ZaVmh0rlyq2mAw9qDhftEq9FezycCziecLWDKs9cvW80oxkCNGa5CbR3/aVVVGldZuSr3xLR+oaiGVVYEng/WsAK1nRJddj3d5ImR87ubQqKflzaUATf734tflrQDl5X67d1UvX5y82EIBd9IJR2yzrBS5dtCRQRRcgzoaJH3j8pC5dfC2+Xw7Q5QUsZFRKZvLaUzUE4/CUU9zJcbO2zXKhGBF+HrnBCWr5dmW76dCW889i3k1enuRWwQccL8LJdCY3EaqB59HU9mezRg0WoM93oOot1nvbHfK2PWw1nO82GzZZrO0f//D39sffvLM27iiBPaYWDK1LmTF7SCfFh5v3xyQDIYz1nKMKccAoFSueECDvS6zGIJh4pRMlDChsU4JxPzyIKD4vcyajy9aJvqGl6k4pzlp0qy+XwxHk6dZiXGtVRPogOFAqEihKIZehMjtnD1lV/pwqVR+Wy5BZLVFAw0XlAmYAKFA3I41dxKhk5y/7aYCXuRzTTd8lCPRUwcoMOxKZe5UmV3xZmjkbl3mnGKVQ8pVZF5IYwgcbIJVFWj4nCzg3quZycD/dbR8A4rxkN0bGnRItdrZeLvRf2p0suNVmVbOuoxXs7qFjsynRQDRUj/bw0LHdgVao573h+zihG/Ay0oyt3u7abEHSQNlenp717Eovt0ccXrX5YmHlUsHqzbY8MEeTqbR8D4OudTttbQJ6nZYkAQIIGJPS6SH+rjmzlmtwPFiN6qpSEQFHxgJKgMcFBRNu3FGqMmAuYbqgKsoraIhcbFI2eyJ9yMHDP3OtZ7DbaerYkTkAhnWFvJ5VGdLF4H7wmSO5vdnuWqnasMNpb63+e8tXW/pc9gfvBPK1Zlef2fV8rAq7WK5KlE4xjuBeLWokRNuNNRQj5NIDHiyqOv5M5YdzS9rXNeC6tSK49NpZa2IacCRBIWvdiwAvXjldW5svgWfy+K+BUFaVqbU4gOSlzULaeSW7d9dAPK0ij793/JzSKsy0e/vVzC7+S2k3Mb5biQNk1sOQtbu5hNZ/eSOCQbAWNSdwsHvmz5jQSoNWKsvEl4qIqopWEq0rSCKQD7brhRbi3WFtx8XMFk8/yjVlOhzZZEKywVE5ZZv9SUN7ZhqY4+4O7Cppn51F5WanSe01XvLfoyyZmohwd2b/8sff2z/96t6q2EVFBI3gNIJbRJ65nAyYg89kaL34tTi7VkkOJ3yI8Sz0mVwkTfA5BdzP4EoScuRYYDxPjjnYSew8VTQwNWgdShLHRuCgBdiZlwEssAqjTQvTTYfhxA63nv7ypZlgiBmi/elVWtDVoZ4ODEmvUAlXDWxRaQd8HinvZsDmtPPUA3LqosxBWrPOJDELOjwf2+TtzPkEQbHPMY+Wg3ABzZ8KXzq6iJRTsBMC5N3adYFRnFT4gEqrpRaue5JpLgXQBa9MSVcOO5Ej5PqxP9hmv7Htai1DAQyNEa4jEKeC3ByOYkoumL+dEZjP7G7Q9lSB/VYsWViYBAHD2MRCrNO7s8l8pTb4grDY+crDeEW2cY0j8z5aecg0AOdH0s5zOXv79s7yR1rmzDgPkhOQ3Ir2TuJsmVw7IYX24F2/p9Y1LOWaJAL+GeK/CMd7d32bz5ei8EetcVrB3D2uxWq7kw6Q54nwVtqikFFqNYgvJb0vFXK323LCFZ9NwPRwsGodh5WONdt9Cdt5ntuDt5Yr1tVUqLbaVqx2rInn6ALjbUTtZuUS7kVdVdfo7XBl2a3X2mSwAXCDATw+2RyU1YKGlamOR8LtJGtznVw0rwFF1kb+0rqXtjBnvW8SQL5lfUwu9EmATwJPcn299b3TrlHWdcnaRETHEseWW4EqOk7ucyTTSJ7bpfuvHY8x5AAAIABJREFU90lWdmkHknXxLz0E2uEnaLVpaH7pwqgu0cLkllIiWvA9Fjl2q8x/FF9zkl0SO1TmOzgzMDNhVjYbvaiFuMV/kIVr9tlW488y+H35/NnW6618CEmIZvdLlcdOGVYe4Z3Aa7Xs1QtMOto1j8S05M72ptcUAeWUK9k//uF39k+/fuP2YCJXOFip1ZPje8zWfNVXy1LXJqRxB2ZlZG/lVarvovhAu2dmlFzO3CwiJYa5H4DPvEnEk5ASDhhAgon8NsXmZ9GBLOOSBq4h4K6jkFWYC3f1Xsq5O4rhyMKuxSTMRQS4Sl8ILDgJvZ0hClhp9CbuSmBQwhjNfzG41vxQrUmIMADcl2RzD2r1QlDjQ5WxzDNpe4J/mEZHkUj+LBhm0cwOcYMRqiqp1c832MhJohLSzFV9SIxNO9Xbncq7s7MqFp6hLRmIAB+hrsuVAHC1XmpTlccRp1zUM/Pw7l7zXYJcZ7OFNes1Zd0xh+M+MpeitUgb8+nxkxIxDlawyYJZnLupnM55pSqggePa471JC12z4w3G2HnR79G01atkIyLZcLNwqjMsyMDJZrutZ5nZINXY/f2dlYo5VZAYWYvMFDxN56OJdQd9Q16P3Yuy6bSZ4n0rMoGez+fWIpm8VLHRZGRNXE3ydCqKOjYxWHd7+WLSekW3GM2iAWKqvXqjaZV6047Fmlrzzd7AdquFVWsdK3XeqJXKvYH0ItcdK1i72dG95D7QEq0ish+/WLlatWqjrWeU+8TrRwbwfPavVXfxiim5cc9azLPAIL74ZlUpyern2uY/raK69trXio6stTurQku7RsnXiB/nrccX/c6165xWsSXfP/6el/Hj69/8Cuwu7Siii5CFprcc5LWdUBw8I3adWHlRi03zOX8V5hDe1vOWGtoopVezez3sNJ/DN5HdZ7PTtfVkbIfF3HaTD7aYPcvQdjx8VoLBaAxLDXYXydRbW21hIrJDpW25s36nJjIAwa5QoZ9HS2tWi9ZtV/Vz/O4//dMf7I+/uo+BnVsaAbilsP6+6uairLggKBfBRKu7h7BG8TmAhwTBzNyUfkBVWA7EDTAi2F/pOrgHKFpA2o7yqCxGKd/BbzNIH/SwiDHplbLagsGcmeuqgX/wuhTUiMWIvqocKoMorsfF4RFoiyTzyhcNM76oiqS6DEGtVKgiFIQ8NJFhpKULyeNR+1OgF/y/grWYADzYpqmyA8Cg/Aepgaq5wBLlPP16ModkgxSyDaPMO+2jHOSpZFQlKnJnr8y7/WEr4gozW9p9ROis1yuBf7HBfAviR8cK5aJceDBmRvrx7rt3tpotrJA/WKUK2aSo6u+XXz5qE9Ud3NnHx2c5kbwMh2L4fvfde7Vun5+erNNpC7xgP9KmQyxOJQVw4DleqxX1dyoeTBOm45FSF+4f3th8NhNYsUFstbvyuKTixMjZP0u0Td0qjDY8XpdqCYfNh8wKSgX5VU4nMwFgu9O2IWxJchtLvLdnLsrUIE9COsbRdfd8pbAPM9hqJRhj19pWa3dV1ZVrLV1L222s9fAbKza7CrYtI/vZ76zS7NpiPLROr+8RVFyIkFCPw02z09fGjs0rrU7uMSYJlUr91SD6L7tD6Zq0rIru0gKa2h6LbeqTi39WSzAJUt/ynmnnF1+Xk68Vr56S1U+yYElWWtHf044vDTDjx5F1nEkMiePCLeB1rRrNOkeB3a0l6qULc0tFmDz5r18vgFhos0SVDL/j7Sq3oXK7J29bqZKQt+FB4lc+ZCx0SjLYrW21GCvHrt0d2OzTB9ssRnZcvth2O5e+7vGHH+15OLId+ipmB8wmENoemF+cbLk92mixtU67aI1KydbbvdUrFbWvysWiYlDkQF+t2z//8x/sj98/WFk+kHxO3TiXY2JaImMvdHFq9QTMDtUv7T2XEXBOUPq91eSyAwDPGWcRuMtQS23QYG6sGV1o5QEu0t7lAxuRqiy8ocgIPreicotkC9FskJYXLTR3ZwnSAoEshBEqDHck8V8NlmPM44L0QWCHdEE5dcz0AEe3ndL8LeTnqQoM7DrOPQz9nBwTCDu8pkD/hNcp1l9ljxPKcWw+XzzsNwJNkXG4HrL+8kpNcgSx91y4HmnnWKCPSAjQj1EbMZ+DrMJ5yyXFmZxUViRc8B6uf4PIBEmF4NS1pCvo8mo1wkdbNp5hYJCzyWRsv/+H38oK7LjFBLqmeeNmc7Tnp4lS0HEjmSNxgTlqOfv48VGg/P79G3sZDVUVl2j1yuCaQNqj7XYHa6myIzz1ZJWyqT3Z6fZkVv30MrZet6uN4WZLO3Ztd/dvtCHSNdI98eeSKhVGI64pXGMAlTYj1TZenYBKo15XxTqdTu0OAfpqJYYkhC1JaMpO/2dDRfYfrXqqXXw7AUoxcwt5WZYhQcAthfkdGs9irW2L2chKhard/eYPtmPcul/Zebu13ttfK79ut96qbVmANZrns7kQ65oNY63OHNCF6DwHbFKZdzoTM116EK+y0qqhS12qeLWTXEiTC3XytSPOQhJE4ov6tWO7VhFequ6Sa3tWtZn2HmnHmAZU114zrchJYkFWhZgGmN9SHX51fy6JytNQPethuqUqvASqPktAiPtFYyOj4YitGOm7zjii7EXgUIWnnf1epBJaK7DZ5JZxOtj4+aPV+wOrVZs2/viz7fcz2zx/0EKwXy7sw48/2NNwasfc2faHs21WW5uuaGO5e/5wsbHZ+iCfwVIpJ2Nnb7kc1bppoqtabuRl+Ic//J39y2/ei8DPYizRN04TzPzQKMnWy42epQaMNHKAQfAdFEhibxUcUqJrAYvPr7tXcMwEYUpKoya2ZaDuB42brlqobuSTKYeRnWZpEelE8z2xN8PQ+ezVLAsz5BmJto+4+vsXrvma5AVGJtc8r7lh0X0sA6VPs8IQppov1wKvJ3K5CUno6hiGtq5SuiHZuCn2l7md26j5KE+5SB46i04wxERwrMxytLAWvaVFNa9qO7TrnGHqkgSgBcG1DIdpmwG+ioLyjQImyTyDEFQAGPRltOl4plarpVuI7fe22SzVQiejjv/eDbpyL2EPhgvKmzc9sSkPy6lYicw8EXI/P4/tZfii+dkxhzsJVRUJB1O11Zu1mpXqNVuvlt6WFrOxKP0cwMMGhs3W2/uBQoapMtUmLxXt0+NIjMxOp6N2KhtANHaloE8EeHgmIc8wqUXTx/V0o/G8HRDTn88KfIX0xfVDwD0cj61Za6hlOByNBHbIDQA2rgWAI89QMxkx0Jam9V6pOnOYipJWLhrWSqNl1UbXSvW+TBjOm5WVGx3rvvudnp/njz9Yp/dWxJbZfKY5N3pBqrbjGdbsSeSiw24rS7Uyz5dmnMQVFV3fmfi6VInFK4RrlVZWxXFLRXZLtRKBSNb6mgaW8d+5BKbJ1770WlnreBboRBuBS4CbfM04sGUB5aVrlqxUb6n09Dvxmd0tgBX/meTDkvbwZO0Oou/7YuvdKh83BcIBtHtaK2pT6na5/2XwRoTEwa5UcSehFcMDT8WGdmg9Hdps8mKtN++tWizb7OWz7bZzW3z8wXabia0nU/vppz/beud2Yjhl4Ps3RYpwpGo42XJzsMnad6jdBplieVk/8fd2syxyynKFcfDR/vjH39t//ePfu1pNdGl32oeaDTsTlwyP4AmzLuZOYr15lUfVRssT8HKqPgt/lGL+qkJzcXn4P5FElEDtH3KRUQSCbr7sYvEAXCEnLk/oqgJX+YazN+VMQqUk1w+qKKokPBh9sdXsTRo52kYB/I47ycUFgoBdaEWKphDuISCixVTaO0TH7mHpc0tE4nzfE9t1/Mr8kx2OPC+1OVDF4fM/icyDPEOD6pByoWck6Ku49pq/4bYvy7RgHi2jZpdQ+DUPXppUh6ESVStTVR7MTFiAVHFe0TETdmu5o22ZCQcPUFxZ7h/uNd/S7I7A01LR+oOurecTrz6URl+wxWxpP/70o+Z2CPXZYIH7MB0BVapNQlCdfFKWbIHKF0kMe4j9GaAy63ea1iL6p1gSU5GYncl0rvNGYkDrnvNgJghBi+OhZcl9oBNBlI+bYXsNzFcZey+eQarm41EkrV6vJ0Ym7FZmfuPRVF6etA/rNZ4F7ikbuoLavqQeFJWheJIsAlIXUgfITaVKSYQdzKFz1Y6VGk2ljhSLNWsM3luzd2fDpw8Sr9ebA5FTlrOxqjiCfN1XFtnBQakOgHy11tCxc99UbVZqX7EFLwFfWqvr1kUzet3kQp3W+YrAIKtyiYPENaBLrr1Za+u1dTztdZLAmTzHtEos2c2Ln2vav106/vj7RcfyLceZds5JwMz9+7//u9qYaQ9G8k2T5XZaiXztQn8Ncl/cN3itaEF0PZcunVPaIwd96ZO+OJ6zKHhbk/mdkxJYnLBbGn3+yU7FmlwiyoWcTZ8/2mm/ss3ws60WzzZ/GdovHz5p10yLakPb6XiyKVIEAOHk7vaL7Un/pRorFUWM12yl26pbr1W18WRrk9Xa/uWf/2D/27/8QW1M5ZCGGJKSUsSR/PnirS+5d+Q9OkYxPbT6PAbF25Ph6xQJqV2q4K1OjiDID9SWIsU7uL9zLWSWSxXmMzD/g1dg+Edi05VnsC/NGwDsYnAt/i5a+3rBiCo2fd+F6ZBQBG9qGXq1pC9+ncoJJqQIIpBK0NFBHMJjEfcUJzZoYwOTU/TyL7Zjvq+B+h8ZTtOOdbNrKllxT6JqFBaoROUR2DtTS4L5QF7K8285ni0SBfw592w0pAmeoMD1FMCFTZMIK2yC5KKy1TOFuTKzsw3WYgX8GpGsbK1ar8lJBZCDWbk9n9TSe7jv22wyFBBxldCCMWf68aef3BO0WLL5fCVAmsvMgPzFcNwyScYpxYX1MEC3BzfYbtQqYtD2Oy3R/pVx1+1KirDewEx0iy8s6irlkhifgAFzN3w7JYYPvpaSGvC8aGOBZ2XFylUS4U82Hk+t3W6rW6L3aLdsOccrlE5GTdo6ugNUeLKUwxcVKUK1rPdHs9esV8WUdj/MirQw1XrLKu17K9aI0dpaMV+2eufBqq2OLVdjOetQ/UGcUv5evmClCt6e6Pmqttm5NpLnA69OZpea2SuYlkrvL9uYye8lK5tb1qzoZ5JVSfz7WetjEkSTHbO0qunaMUVrcxxgr7X8so41q2hJO4asY01WW2nXKwsvruHPpffMArkkY5PrlFrZXSr9kxf5lpsS/Uwc6ARlIp74PM4rmuhB9f8mLwJ/54Mks2TNtDxjLGI3MmtQVbTf2Gz8YqV2T/WGGJqrme2XY9tNn2w6+mTz8cgeP36yyXyp+Qq2VuyuZ6uNHaGlk393ytnmeLSPw5Wqp06dheaomc53WIUV8jaaLG2+3ds//+Pv7X/9L7+3isSxgBSVqbuneGXn5AAlAtC6LFERRabHVIJFK8oY2edhThLx39HCLDaka87UNQwVoWZ5IabHdXQhRw4wUbXM6yh6XFIE19mFluHeI4WU9C2nGNzkncIuy65IDqAFBFDChNmF2rSNVXm/iv0dVGGpai4YpRWodevUSnfrd/KL9HbuThzA0cN3vY3KedDogiXpM1CIHbJYK0AePAeJRSDS8PoFfDFRQtOODWbYAVRe03H1gnQC2NiQVI65MIzOo6caHHyWxwPFxmd/3GsWDNDB/lstl7ZcLGD7a2O2mE3VroTVyDNMAjnHQDX77t29TUYvajtCoIA0Apj++edfFOpabTRkCs2sqdyo2yNMTCpVJUWEGWSQcnAstFWp9BoACJmLtao0b5PxSA4r+LputntbLAmd3WumTKudG0a0T7VcFOAgSRDFv1IVGQtAoSKTmUKzLScWnjl8YaloIeDQZq1TSebz9vI4tLbS0zkvgldDfuER6zAMFeg00F4+Wqte1TMOWGFGLWsvMvx6b6zculMnAfeXUq2lcNyTHey0P+rvpJXPZ1OZFVQbLUkx+IwAxFwP2qNU2LRM3SvTn111JsLXLS3M+PqVBorx14qvSdc6VlpcQ6bbt4Jr1pqaBWZxYMnSNSeBLr6Op4HQpUr0UpGT3AzE/578vWvYcak6TG4gklV22vlebWNmPTC37EaSrQIOQMyvUL1E0Tyuz/qyI0t7OPh3j1nx3a6XEd5y4mHn37ablXa0m9lcC5UiRFRJnGy7nNvm5ZPtl882fflg49HYxk9P8izcYga82ymFernFgoxdtCcTDOcbe5zvrdUqWbNcEhj2GlX7rtfU9ZyvtzZZbu03v/3e/q9//Wer4nIi4HK5mUCsWJT8gBVR5s0KCg//1bwNWzF0cpExCO4rntcFMEa7lCjMEoiJPkwcgyzFBG6AI5Wek088PDVUTSHWxruMrueCKILlvGj7vEYIZqU1J1alQluj11G9E1xWILi43ZbOKVijiW0pJSK4F95bczgqOdfAndBDwo70EaSTSpSr4xo4MUqDk4vf4yhOyGd8SmQQT4bq1DcGarUGhivH47lyXPsqTA93dJHPpofQ0pIlX83joFyYrnffb+Wnyusq2Z4WpgyI93LPWSwWtiQd47AR/X42HtrufLL7t2/U2pvhwrMhRaJgDw89haV6jX1SVXU4H+3laWwff/lk7W7XJrOZyFCduzubjOcSr2NHRno9wm/axtVKTTIIgBZCTKNWMyKEIILc3XUNf9jZeGKD+ze2x97snJPlF0QjOhwQHyGR1EhMqDfUxaBl3+33RchaoJ9DK0rKeqNl9XrZ9uuNKvTTHtuwqtr0nH+707THz0N1udtNZmZOHoGIhcsKoAtw4tvJewD0gCG6RK6X9HwkIlTq1ux9r8xBALzZv9NmEtZrsVSR5Vmz3bFcqWbz4SfFAjW79wI0NsWqIJltkhIRMu9YM4h8woPz0kKdBl5R9yirjZhVPcQX1KzXjQPkpTUz+W/xNTAOYGk/l1aZpZ1L1s8lr1famh8HxyzgvAZeyev1F23GDKla8v5kHW/Wcb/em4igkgSmS6jKL2e1C9IOJLpQcaDTTZOkKta2i12ttAfWbYJcgK2HWzoqX+zlbrHZqOrDz1D5aFoU+cDv7bhd2fTTj7ZfDW05ebbR02ftUtdbZnZHexmPJTVg8VmTWF7w3eloubN9rmDNasGWq73mSoNG0R7aNVUsgOVwtrHvf/3O/u//+V+tJjp23spKOwgmtsEjU0t3MIjWHAcjXbK9BBhFzfeijrKIKLT/cOPgm+VAQoFhqGy7QPBQaKy7mshmS+cdAlw1u3ITZViUXD9VjWoJ6i4GP86CUqQ1m6MyUgXo4BZsnHXePueLt559Bhc9Cy4e9zSCKKZIM7MwP/QZG3ZUzN5cZsG/UfEwYxQxRufi1yFqXzuP0DcIqjAhqpyLnmwQDLWx+4KvD/s22kxFyQz77coOG5h8PvNjgwSpgq4A8yaIGFQeek7Ir1MVjaicENe1s323WxFUqOwWq7m7/wOAq4V1SbroNG2+WNt8tpCp9tuHO7VOZezMTKxaE4CxQP/pP360eqNh683GZrOltYnlMZicE+9cqAXO+XkVDWDwfFLRKPG+VLRmrWLtTsP63bY9P79Yq9XWfZhNEaw7eYn5NZmJ3Gs2gYARr0UF2Gy29DzALgUwucS0G9vdls0Wc7W9aZgDmHxQaeXy+5BfaD8CZICXPDqLBQXB8vyUywVrYbGncF0TG5NKFxNsKvZ6p2OH89na3bdWaAz0WrQtqSqxYyuV6lYoA54ra9+/teX4Rd2K3ptfuVk35DNamyU8P70il0dnqSh7N77vUh7/Sttwp61fWa20S0ByS6VyqVi4Bg5p7x3/nXjleK2iSwOr+PfSCozk+ydB7tL5Z133tNe85TrGz/tWcE5e37+Y2V1CxzRAvLRbif989HPxcjN5MJd2ZL74RS1L/00tDBAgjoRvrgMAOgmBDzs/jwXRej63SrVs088/2OTpJzndjz99sOfHJ1tujlqEXkZjUaBZTJfrvZh2rAHT9dZqNcS9R1sdzFrNknVqebtrV2yzPdt8ubPpcmsP7+7s//1f/gdrVV0HVy6ReOAkFDwSZZAsBr6nHqiKOUNgwWuQ6ouf8ZalH0UumPjSlnTWn2Z+qr7c6st/PrA7g+heZsgAh4Ah+FHCTpS8QUyYV+F4GMe5LIAFAlZrFIgqp5GDFQvYQeXlgiHmZ/h9bw06k1PuL6FaFKmEVmkA1kj0y+vrz7TkqKh8xYlWJLUP5dIoCzDXu6l/qU8k0MOcE6yF7u4EG/nZCNvzAkyOhQ6mZAQCZX9GmHnRsvOcPvYNVIW0t09ucVY6qwqvQ3iQGQDn6ecGiKqledhrLkQ1NJ2O1Uplk7JaLixXytvb794pCWE2wWYubw8Pd1bMEz3kYEewL5UJgP/DD3+WTyavhx0YhKpOp2ej2czBZ39yg4Qwyy2XSs7IJFuOjcj5LIZwq1m1+35PczQW/U6vJy/NxXxubdmN5W21WWn+yFe9CbPRo3nQbtK/ACSI2UFWwIxQsUAV0g9W+sxwfbkvJLPzBZkLg3WuLW1J3GLw7KSi9WSNg3V7bVV9gI9IK6WiNhSyFAOYyLwr1Kz+8H1gzp6sNXine1Is1fze4CITHIAATl6v1uhIFsEckM1AFPUTSZBkCX7y/L44DSGrgogvvNeqwfhr3FoIfMvr3wIk187jEnjGz+9aBZS2LmdVilmgdutrZAHut7xutHm5ujmAjRkHoEs7nDSgSoLdLa+VhtK3nBxWTiysKmtD+ytfLthRH1QWQ5ILtvowHA4bd/UoV2y7XFulVrbRxz/ZevQo/dPo0y/28Zefbb0722w2seliLVo2FRYVHKviCr2S9H0Fmyx3AisEve97VetUSpIdTFZHkRPa3bb9P//7/2jdelVyA83qgpUXYOdRO171fbEBcxDUks6iEkgoHLe8I7GR4ivE/HiuW5jJAWiBlu/3wG3D5L9JuxDHEfRyCH1V4gI2mGcr08UZlNE8MMznZCIt4KXZx3E66HpFHkGjt5y/gHJoNr62pv33qewAPM/GU5qfh6SK+ehEkqjSF0hFcUGwLCOgZPFSjEzFmZeAGC1H5m28PhuS88n229A6Vas2p0od8NTMDVf9PJR7gkNLoumzQVJihNLtcd/xdh6A0e205E2JD6SD+E4LOH8G9FabjdqZAk9jo+QbhLv7gSpiPDBJ0Ri8vbd6rWDbxVr2dlG6ALO3Dz9/klMPYLNYMxvjffuy2Zrx2uuNrLlY5PFsJVeO1XsJ87JeU+VMNcVcbtBtCpSenp7s3bvv7HDO2acPHyUvAISqzZpXY1snqbBxYn63P5xkkMB1onoF4LQX2R+t2arZfLWzSrWiawmxCNDi+YURSWAtAEnVj1av2qjYerl5Dd1FggD7EwKPRwB5Bdho1gR2yAaYkZebA6u17my7WVqtPbBCtW7VVl+bQTYp2+VU71nBPmw5s2aX2WiYH8tz1uUPEFOcrZvX3+mIRNV91sJ+64KftcGPr2HXQOiW97pUNFxbxC+BXAQmESDEQfXSOWS9ZhaAX1v3k2CehgFp7xmvXqN7cel6ZlV9ur6R9CC5W4lf/PgNTwJe8kZcerguXfjkziltJ3I4QPt36ywYWXwQWGhwYCC/brOaO40f3dB2Kbp2tdm09WIlRubkw3/a7OWjZhhPP/2HPX342TbHk42GUzmlEMfCh2S+2LtYds9iTezKwdifL1YH67Ur9r5blVCcDLzn+UYty1a7Yf/nf/1Xe9dvqwuI1IDZC5UcH3iOWT6e4fij9psIJUc36JXxrbakMD8Z7ruuTpZeXtrKBk1svmAL9iUBIVQ/r+SW4Hyi6oAqLWohQpAUXdTbgCE2B3CC7i3huvR0VE8HicllQRaqyKhdIvariEV+zDKQFh56ZSqNJHM4qqcwJ+PPaltDImAmhj4rVGDuBeb3FdCJ3ofqC4Zp5HTPPAnXj3wgVeyDXyotRrwrD2cWvKNmWlS5EBuY4XGuEJD4PkJwJURAVIGFi4wPv01Msw8bK5fQB9LG3KqiO+3R17kJdrFMS28rTd0xB7kKacDKWs229e8G9unjR0kKOv2O1esF974EYFjwS1UB62g4tsfHFz1jtMp5vtjYsNHiPCcziCts2Kgoua4FsRxfJiz+bJxO1lKIaU7f73TbIpHUKliV3dtoPBXzkwoUIOgN8MCcWjFXUsVP/pyIHvuTiCfrDXo9yFTuCkNlBZtSoagyFGD+VwmBtz7DFakHq7BwHPpMHkn4KNpxv7Z+v/dqeYdBNYDPbFAVXqOpeWS+ULVys2/5Ehq5kvR0DQyjK1UxPccvjzLXbt299Tli7mS1KuG1LoHhvWivuhGDrwfRGkO00au9XfwZi62oaWvVLetQ1qKcBSRpP58Et2tgl1yf4+AV/W5WdZoEqFvA91pBcqk4ufb61473GninXef4e2Zdy6/amMkbHS8xrwFV8gDjNyf+OklwvLSD+PoGu8tFRNJwRj3CWmzCXGtGS4kdNAv3ig93lUDNhi2XcyucTrZ4+rNNXj5YuV61p//8T/v8859stdrYcDKz1WZvS5zrcWvYQAEH7BCQewWxIMRze7RBp2LvuvgdMpPI2ecp75+TX+H/8T/99/YP391La8QxsXgwp2AHqp0m35cUwSUBB/Ra0KhVHQQrNAgXZH2VK2JnAlQM7WnTKbwnvI6nE3jCeaRxg+yhtq6rI5ztyQwP/RxtVHljhqgkdTQDmxFtlVMktaC7HZdn7knqEGakOdIEJFHw13bFtx+DLLp8CujkGPlDw3aky8yi7cxH17v7PEzcFYFlYJzmYNd6pbRauIB7tlyo4uG8N5IH0Eo7ur5Qs1GvjNV2RrsGwNIeDhIQgIZ5leQKdNmUe0cRRpuZSjjnzihQ9OXC421m5kpK6aZdV2ZG6l6bStrATmxP1b/X5sWd90t2h95uMbf5fGOt/5+193yWYz3OPLO9qbbHwV9HXpEUSRlqNdKs0UixERsbEzEf5i/eT9pxkihRpERwSm2uAAAgAElEQVRJ18Hj4Jj2Ve174/dkFVCoW919wFlE4F4Ap03VW1WZb2Y+ptdRFwCVf5aZSrHe7klUmlna06evdC1cXJqNhqMpRSfAUSGm26CcwqaNf2cmGK1wDS9rE9FtNbTRguhN23M8GslzDtAHXYrJbGLL+UYUhG6vZYv50t0ENJ8r2moeqVJLXDO8vVmWolCzURMis96oKTFyL7POS5Ic5rGs6WZj7XbbFVhwSYhCayEcvV2Ly8eaUJ2S6PnNPUvFx5+L1apVml2pqQBvrTTYYBTs9P4XVqTi3KydXxi7QcDnYSxAy7bdPnV/wzJk/Y0qfzoNJD7di1v/TjVg38muvldX2bf7PxZks0H8Yzb6eYkou6Hfl2Dygve+Cut3rciOnfu+Y8hLwtmKMZm9Z+eKx67DvqSZl7zT+WnfZuRdsstWb9mFz1Z0hxYn77Oy2XxfeyCbJNMnwcyDHblmSCQItclcLJkbnZ0o7ab1irbUyBrtrqDd9PlX85mtZhMbvXlqxdLKJpfX9vy7f7HJaKodM4lsOufz0ER0+Ph0DojB5Fw+jlYim1/06nYRlG04wz+vqPcQXNht/x9/+nP7k598Ls86gjBzGfHn2DXjWkASAEK+2rgE1Zxk52aoXhm5rJhU3GP+kidLrxJFZcCsUgaaiUkqAAFmKxuxzZg1ub/c2sq12B6H+dbKTV+F0o8dFgRkkeBmTF8QrNvtjDzR4kj+HiWrtCrwCBY23jp8N3fL3BBcb36Lu0bLWZqltDYdbkIgE/gm1gVFgku2MeutLVdbtZUjkJFiS3CNK4KaI4UlWgRzOolXk4CK7+xuSKokO9a/VIrtoYDaE1xLFSdALwE5sGQbZI+t3elYsbAV4MT58bE9D7JXO1zFh0qGnDP32ByzV/RXd8w0i9YKAlssIzu7uFB3gNZmvdHU3Jb5cLUGZH5jjW7fNivmiiv7+punan+DAsZxI+icKNlVlGyLIqkT0LHuwdGbmRlr+eZ6aBcnPd0/3XZTSjDn/b4AKr7xw5cQo9m1zSLm2D6bBCHZabUcIIVJvIyPae0C9mAmHVmz0dImYhKFSlasNZsBEL4SMo8Rvj4qcKoOc7gWCW+xtNlsrEq6glB2sSjpscSAN5H2cnHowOqtQEjpStC3Qq1hlWLVUNyBhwfyEgFsUJwkUTauzGlJlOoGYGKLPVA8L6ay49jYKGlOy5yUjYwoOYlIQ3K7vueRJrdsNqimY92+amlfZZNNCvted6z62VcNZiu6fXE4+fy84iJ9jHkdtLvG/n2fcyg3ZN+TVxTlfX+28Mp+x12qxQ/amHm7hbzkc9dEl1yYQ4ty6GSzNwp8JSH2Yg1ER6t5tcMDyAMh8EMR89ahVZotQbcBGYSTGyH+3nz1GzMDubexr3/99zYYj20wwrh1baPZUi0lCTiXK3YziRR4pahCG3C3s0fngVV2a7scLlSxEbj5GQnt5z/+gf3ln/xIxPLqOz1LElRZdkN8J7JTgAHEcVpSUcy9umGuI05eydVW+FzKmJJDrWUuWipbgCJFuSBVmHrQtBrBbUsVAviiqPkNAduPzVVHaIMK7g9akcpPcz1PYuLvxUAQn89Rsfps5h0VQSO/2EtPvAZ3UNAnqDp0BGj2huPvtCDVgUWuSxuUtVpsC+ySJMTsG5TB+EZ6kUi7CeUImTu29gEu36y13KJpt/XNRS3wmaCavyTPpSSvnBfvdI1ywazTpGVZkFUMwZLgTzJySHxDbbga988iFB+NNqfsbmKCfmFbkIMBFRiGrSiWrHYrW8W2QrQAz8/OpLYCuZx7ENscxJy5J6bDW+v2qH6WqtZrnN9qaa9evbHxZKoWK21HXdt2X8Lk3U7bQqgyuqerctvgvGrNuj19/tbO+ij/gy4tWg3AR2Fr9+7fd1Qr6FfNm0GCbuSFh1B1vdoQR4/E5kkBvcmZ/t9sNKV9yT2PxBhJWM8U1etqK6kvf87cRDfZWNbKVUmWnYAmhT3ChgWBacxny0WBV6SmAkF+t7UG3QpmdkFTkmDsJOrdcys1WhLWqTRaVq7UtQ5Wrlql3tRxjEcDszVO8jVrNFu6VtxbzVZPlI50wFYLPKYpod/pHRFuU0+IabLxsWrmWJw7Vpnsa6el/z2vWtwXcz8mSe1LGPsS2b7ketciKB3r05uIZL3TyffQ+R27Jtk1PZZbPkjmKKikq6f04mf/nLdQ6Rsor/o7VKonn3eo6nv/mS74LPh8bH7qXlZ4d7nUEqahgrmbWTQeCvUlx+/10ia3bw0w9+2b56r8dsvQvv3N39sN5pizhYXR3MYzPO8Ivt4afDuKbEUiQeGK3WSzZqetql0NZgYmImB3GwMwqNq+/OHn9n/9+c+sSZ6gGqGaK5ZlC8SHDG4GSmYc981oIlUMKpsa6DLmFoliDBUWqLcwsgh39QXk3YoFcJSkAQhaDf3GtdCf8rqL/faoXLot9AtpnTphGog4QZ0gR4UEUISfA15RW1hJL26HSgLK0ZnSz0QUReryvrHwHOkuBVQMiaWLACTxrE1SXjE60tVtCs5Tm8z0ObgHhDNmMO5oAY9sOJ1onQmokm8Dsl8iCbkjdrmK8wQVDw4ArEFJiTKkDbhB7cbtYBqVquDv1HSV4s46zYZaiCh9YJFDpUyiw5pJ9kwCwThYRucq/VB3BmAOSMAXLFdyY06TmJKsoTrAsxzfypIHOSwqETYFcymZlJRcw3DsEltSukEKq6dkPhnP7PnLl1qDwXBiM7Qx2ydKpiSwbQFuGwAVr1QV3JsNe3U5UAJgHgjIBb4bie/+2YWSK5UxYBOSHeAbLKyubm7spH9qvW7gGpIK+jslJoSufRPw/vpp6s3mq4JfHBskZqy0g92FAwCNgCCFkq23a91bAmEZLukufq1rhsBCTD+gsqSNjeoJ6xQ0HaxSbrZV3ZWKdDMaVqoHElaHiF5tdmJBgp1FwxvZTbF5S1q8QcuVVtSBiKUSuAeVqJfodkIPSigs3NeJ7uyHilEfU2UlseouiTMb4PcF/Lt+fzpOZguB9GdkX3esq3Ys0eXlh3TC2lf97ktch45n3wYhewz7/n5oLe9MKr9LhZfdBRwqkfNem06WeeX3Etue7VbDcnbyUl2H0BoCAkBWiIcTKxcSxeSd5JLAJECwo4lNb69suQxtt5rad7/6O3tzfSPfOki1UAhIdkQ9qo4RruSyfHEYe7ddt0W0tEmIu7N71CVoQ6qxTz95YP/xf/8j66AbCOih5ImM9uJoOrLZFEmojV3djCQr1Wv77h/jUqnbC/lZUEUnzl8cXJm1UPWgeUkSRJC63245wZYKpuzoQRnExsartMNIbILYqTVatkatqmNeRbhhV6yJHBQVTq3hyTZOZkp7cgGiwoVn5UlOs7HYSUDtzI0DTJJkmQQhBZ8YbclNya6eNtn4diI1ESqz0RjTXPeRo21GJUVVTdLk2nJu/JkqA04X3wMvTfYx6FciFSf4OfNN5lCAULz6QK4rqMP3ajm/i0CNGj9cRqn1x/qfCQk+Rrb6PekAIRIux8aGQnSMFW0/gCkbmfyyrItFaAOUeqolawagcNF/LOl+Yq7Y77cdFbpaSksSsAUgFRDCoBe//uZbJZTh7UgozHrQtdVqro2Iq+vAg8MhHQStC5GHy43djCJrB2zyqO4q1qiXrdtGdSSwKJxLj5L7aDKZqntwczsUN7PVagjMgs4lLuzcS6topk0EZH7a6ySPEBk02r60fPk3bTaqmulS+dIeZX1oSbKBgn/H9eMZwNWBliVrSZeBa8ymC58//VutpmRIW1nzQJRe2udWafTUJah3z2y9WFvQ7Vil3hLfD47ibHjtsnLIpy1xROBnLsbATNtFGLg/vbKT2MQ7zqW2ZjGf9T2vNy/eHKosDgXidDVzrOLLvvZYBXgssd412eQVHnd9bzq53LXizSbk9Puy53ToOA59Tl7izPssxbasEHReNZdOPIcueDbb70t+ebuCQzsVv4kJOv7guf4hc4iqdsmuxecuCLRYNitmP8xNWrr514uF2i/jNy9sEU7VBqmWtvbdP/wPe/bquXh1s3Cu+RsISwW4XdFBKSsqqJ016iSOnWZ7JEBH2qecxEsFu7h3Yv/5L/+dnbWCWNaL3XDFVlFkg8nQwsnCZgSvraPpSEgcO7JJqoDkTu4K+VSUzDuYbaGIv9DcpqkWIBUHUmUkM1V50tc0EY0RCF4RHHdb7Z5pNyK1RWVTkY4krT4n5572+oKO44km1CdBL57pSX+Tvwu1+N5OyTueTu6GC5UICTtJPUkV3tbU/C9GQk5GI81H0ZZkxoITPNyxDQAR1gDHAQ3SLG6puTA2rUUFdfnhJSoqGyUuVE867bbhmyZicRlEHyoeVQVV106kNRxLN3H/FL1VzLlJlADEKdJzAtKzeWAm5Jw9Jy1zjl4dUM2sFlT/W1siCL0MY3FoZldIYlWkODKazhRoa1VHl+q+pZ0MQIlWHk4Im7V98/VXBgVuNV/qc9CLxFGB9UYQWjuObUEmsZoD1hxJOo3WVtrBoZspqfZagVCV54hPzxERwFy2ouOdTuc2Gk8lIxa0AyXds15P6kK0ZaPZWOcaNJwIThnK/c7GiYTHmnNvCmBiO6uBEt3ubDzCI4/WoIN90AiljgvDqdaLWbnWHr4nZPOyV7okOp51/iyUMo4etYYFJ4+kowqIh6FjqVbz6q5Wl3P5bHRr83DqXLwiLV9oFACS5rqmEmWI25aSrZOcoFei6V93SVjZoHwsIRyKmYoScYv/UJI4dox5VV3ynmxhkHe86fP+mKSXt17Zfzu2PsfWc9+x/a4bj73nn+bZpS/Mvkru2M1yLMEd2sXklaZ8HgGHwMPDkUDTtdOMEXP8jADHZwumvpxrPoS9ClkOIVtaiYPXL2w5n9o6CqUM8eKf/96++eZfbTyLFHzxspsjHQb8eleQb92UmQU79i30A0fuMcNzbUo3G60KeVmw05Ou/ae//Hf2uE/Vxb/tbLNY2WQ4tdFspsqN2ZFsZOAvSanD3lUsBAgqBypVNWO3JtV5vk9Q6/jBlSYo4IYVSD1PirReaTuetBwUoMq3YNaq1T1oI9orlwV3XiCASYWj1bTTi/PYO8+pEpyPk7V9HlpAvYXvkKI9dAWQeTuhSDkwkbzxuI75cSJ4x6opa3bUq4281wiQqOnLWYA2YTyLgrsmCmECaKHdFfO6aLUloCQqd6mYycusYnVoBFR2VKWxy4Rb3sCn89awgl0MZADYwGbCtWhYB59BCbFK9a5GHPMxb1dyDiRaXpu0aZXwdA+sLZrP1JrFfw1tSm0oaiUL5448BaAh1KnR0vZKVQofVG7lqk0GN/bds9dCWl6+eSu/twkzXSqrek3HTtVEhTYYTbQO3U5gYbSxVrNps4jvdt3LdlC38/NzzeHQv8RvD+87KujhaGbT+Vz3vCS8SkW79/CexBSmI6yLZhZADq9C04ASAoy/4DJ3CDLDl4PrRxKLaQLT6UT3AvcL5q293qk4mnAheT/kdY5XAs7S5KQqL1qv3/cqu+RE8wLJEAfzkydWbbZ1b5GIUcIRerlcUesXysYiHAuYEk2m1ur1dUwy7kWnNXbB4LPdwcM5s4mRbDbgZhNFXlLal6SOVSwfE/yT4/ifqTKzyS4dR/clxGOzy2xyzSakQ2uQPqdsTD+WiPOOPe/a5FV02fd+r4Dax7PLO5m8yi2vSsvLyNkbJ31xk4NM/k199xgQ4ZBiJ6eyiwSs4EgrF3zlQeR9uslV2S3kbwcCs9ZoCY21iKZqQ9F2GqOPOb2xdu/EBs+f2q9/+V+E/IMgzo6WymscueI+cyBsaAiuAEqYy4Thyr241ALzyg5INFJf/W5g//Ev/hf74p4TYwGVDAdjOV97dcR8Df7aTpVHImKbnC8Pqath7ARRB3IPj4y2Jg+0JK6oOmPTVnbiqGo4IT2ZsazVTuJ7VIVtfYeuaoZgJAAPO/+yNaoAZ0p2enFh7aAZA05MaFJRHGJXBZB3mtswo6OVVHb9StCJSvhKoF7JSedS5uIOEpFB6XYjVX50JRFLJhiyJvO5Q9ZltgNiFWcGNjU1966Twazk4Kg2Nqre3f2d3To4SoeW614pV1U1KUHHACMR+zWjSugWStGaNaGuT6BWJa3qzW2BZPoqvh1kauaSboXD+STXkXuMjgK0ABRKkA9rMieF9wX4A+DGfG4nJ0hgRQ4WQs2n5E7fvK/e7thsOrDnr97Cm9DMGODSWAIJa2vA51ut5JVIgnzx5q0oCBdoak7RoQQ0gnEp3op1q5XN+icnbkEUzTXr7Xf7ssd5/eatg312ZgGWQ7azXqdt/dOejceh3V6/tUa1ovWlS6Df2u0UJfpMBUiLuN1puxvIGjNZr4BpcSxmobVaHavJMQG3CCgZRVEP2HhxfLhEcKW7nb7cFADs0FWAY1euBdbsP7JCpaYKsVJra/MC0rZSwyy2ZI0gsNlkoCpvNQ3180qzqc2jRKBjPVWeESpOsMLacEpt5z3d5lh1lX7toWT3sQntY6u7Y8e5Lylk35f+3uwxH0tYhwqTbPw+lKSOHWteIk0n8Luu9bH3HJzZZau77MnvS2B5mfjQRUhen7zGwQ2gIsvafSZagQQZl3JyVJX866SH6TvIRCuPAIWWoVBkJKa179AX0cSi6cCi2zfuOjCf2y//2/9jN4OZTcKF5jDT6cJuo0SpxT9zGOLthtal2WROYCQR7GT6moA1mrWK9YKq/cWf/aH9/PPHavSNhxO1VZcbHM4DC9ixSkuwbLUqJGM/l+R8HFUJytFbR5SNmhtRTWwQrHYVfoAhBJsJc5ft1sIZSMKt4OKgBLU5kLxYQYGdZAy4heQnrl0MSmk3G2pLBUHLOm0Ch2tryoOcwBwT4JPZKFqZxV0sGRaruiQCzHCr1E4tAK4gWbBmwMDdDJVNSQiqkZnnJPJZY6Uae9X53FE3a+KhF1eGtKh0P5D8JLDta78jaeMbCGiHShNIvVT32RTFSjJxC0k8TFQ14BrG9kEQ+aXNSZLTwmwlRACfDHSsFF5I7klnAb0UCO5LZndzmy8Xul25/0bTsVUbVSnxE+hJeM1ez+qVgtztG0hyQVPg3i0VLJyG1u62RVgfTSK7vsF5Yy5xhPmmYLcgOAPnt4FSbLWbtlgX7PJ2YKftlqgPPBuAXkATcz+dBA3pWrKJolJWe3y1kZkrNIRriObzpfXabVWzIFXPLy5Epn9z+cbm05nug4JATe4yzwZDs8ZiUXNINC/5fNZBJP5oqe7JYjpWpdbsBKKTeHvbfe9ovQqwxEpvltbmXuv05F5BhUk3AyBZ0L1n1VZPCRb+HWhMxg/njz5TJbwIJ3Irb3KMO9rDbIrq1miBTN0KyMTmkeeVjS5zaDRCucbpzfRdkshdX3Mo/u37jLykl/zbvvZg+j15HbdjQT45lmz7Mlsd5R3zvkR06DiOxf+8NbhrIs5LwIeS4Qdrl5ULSy9MXiWX3Dh5wqPfKxtjePuhE9n3nvVmIc1Lt3WhN+8KCS4Cncy4vJpIWhUaSpdAqbk3mKAZSCuBFCuXbHj5yqLprS2jmWZ3zdLOfv23f22Xbwfi1CFmG83XNl6yC8ezDB6WSSoMCTICOhJiiXj1KpYoYi3qFVCQNfvzX/y+/fEPP7FVtLDl3Ku0WrVhbe38vfrCydzh0G7h40Ruqhd4Y7QlnW5A8uChFtiDIA18H+CE2NHOYYsW+O/RdvMqhECPTBYVH9qb/JaruGYdRbk8o9YhWyDbWTcI5KkWNJ0fxVqqUooBB0oiscUPBVXCaaLNJQSc2rlegrk+ZkzgZsMhuxxvmSYmqLJRmszUJpY9DLQGJMpi3UXdzNoqxBw/5pgisXsCxh2dZMq/CaBCEo+J+yLJ60nzLYiANrQt48QPelPHysxV80sqT1wU3NJJM0tRRFZuCKpq1TdeRGfOZxlh5jrXpoLzBbIfQs6uecuPz8Cu5+TswuqBo0BR/xDZH/m2SknedVTbvJZ52tvhQs7hs8HQSvWaJ7CY9D7XvBn6Clqs+AN6NYU8HghI9C/h5J13AmsFDQk8s6mg5HX+p6NsoXrQ0sT+9aTTEIGeVvHZvXOLlpFdvX5rlXLNgjYzX+TynGrCMTI3C+dLF6HWeTqvFUQtAJn1ZqnvAhmqVZUwgJvHMstVy7IOinNmHZJdt2+VOomJOWTd6tW6tc4fWKGCjJhZo923WvtEnQz4h412T9QO5nZshgCsgE7meWh1oTB4d0FelvW6nN4ho7e7p7Hx83tB6LsmsrzXHavOjv38WALMVmHHio1sxXTs+7NJMR17jyXuvES8rzLM5o1s8ksn93Shk23HJn//2Mp87zrfBaCyL8Htq/SOZf3kYPa9zhdjLe6cbupY+9FlgRxdKGmnzVo7OqlAoLYXa08iCs2uULr9GFnWG3pgb189s+nkxgCcr8YjqxQ29uu//S92dX1t0XwjlBkP9fUEJ2qv5KAHgL6sNmsWhYjxxtqSVHZusy0CLe3ARrNkf/yzH9lf/MGPbTgc6cEM6g3rNAIdY6I7mVRKCYw/2TgAMVcrMCZk83925+6kTbJziLzU+eXL5jNKAi+zjiThKFHGJHXXa05BrQn4SqSO8GNn36o3LQiwjaHt49ZDCURdVbN0PT0RiqdHQiaQyl+MBExAToSnQRGC4gO5uFZ1wHn4rMuDILwxKarEuptySSgCCBGe8r2DQ5ykBIVXHvONQMKDAyiTkIf5mV//hFzs5PzkYZJlkdqVLqIdIytiMWsXz5bzupIYSMyViPXcbxKWBkspYWgsciK1yVin6WyqmRVcNlTQyvWKvX11qeR0dv9UldB8FkpmjEqURIH9DdfIFUa29vpyoMp8MhqqTS+qCX6IUFvEdfNkK4BOvPGg9Us7FKDTaDa1oFqxTtC0bq+n5KdNodSA5tLAZONGG3Q4XVirihxYSa3yh/curNEJ7PZ6pFYzHnhy5JCeqZP1uU+gYHB/8nMMadnEjAYTJVER/pEOq1as3mDNIOJPxdnjvVShraCmrgQJutHEsqete4fkzCy4c/bQKlANIJeDwAx6qjKp3tqnDxUDwulI924yP1zPQ6sHaIMGLiYRO81zZXCn6AK8YvMSz4Pz4k06MB6qOPa99y4J5tj3fkwwzzuXYxXasYoxOYfs/9Nrc9fq8VBCT5RUDsf9D2kh2c/LVqd5x5jOLx+8PutUnnfx8qq4QzufQzuSvIPNZnTf5ZNwaH3ghO2akrEYVfx/N/uczWY6FJCZXoEA/lrZYjqzQrWilp54O9Waja9e2WR0a5XC2sLrlwqO3/zTP9rrVy9tMA4togW13EjvcrMrWLOCmsSS5h1jFYsiZmZUFl41EPwIrgKoFLEzKduPf/i5/dWf/sxKccKqV2vW0NzoHff6gzmCgjUPqmYqvkMVCITXS5/RRaEpoRT0WJMYgaqqg6CHW4HeG88SmT1JTsx/TuvU5bxIUrSwAKJoqKEdvFTtQfrVK2oFSVlFFkMknpL+LTFZ19CfEo92qGZcjtyTlqaI8K6wTyuMhOaKJo5sdGsdyN8OUKHCknamTFuhcRBeK44ClVWLV79CdGJnENs7+XHrAsSO5p7ApRNKxak2pvMW1dYslhzII6NRv6fUBpcsGssUuyc4iDSuTj0Z83rmTYluKTw4UWBifqWQshF0ARRdVtbotWx0M5SnXLffkS4lxxNOxmpHMktNOG4ANrjWtAifvXojQvV0gJrPWqAXgCt0EdhgIBP2bjO0NXHVprOZamBAHKxNp1lX25JqU8+ONmROyeCaMRcE7YgrAi7ttEFJqg/un9tysbXrmyurlNx+ibkptwzrT6ubZBxGkcAmJDvmbaPBWKAuqinnI66tQYcAInwsAg0KleNutQNtsGhoBkEgZCg/47gaQVNt5qB7YZXOmVmlaUHnTCR1dDbPHv9AhPLJ8FotfYxdBcKaz3RvQD7XBi32iky6IaAzqfoTV4RjSe9jk86xauiDFloKkXmoFXcsMWbjbrZK+l0r17zu27EEl43lh/5+6LiyyfrYuu77rLx25gfXIK+Nmb4Y+y5M3kU5tEPIlrzp1364u/K5klB4aguVNPMR8CH+lT4BdtpCfWGJEreWtsuFlEokmqvu0U7zO2SHZsMbs83CZm+f22a3tNuXz+3tq1d2eTMSOhDFlOvR3FCBJBAIWUewguALv0qwZuKhK7nwi917pQQQpGw//OKJ/Yc/+al1gGrHvCRJDEPWVlXi86R3xVaCeOQ1kg5zSS5+QUkgaSBLJcubuEjTecbOCJojQYqmWovl05KEKRBNjERMvP9kd0cLUbJUWw32CQhUPgz2RbiGt6e1p6LyFqsqvLK7WMtWVkHM9TnfOamXEDL29qUfH8kaYI1LuVFl00YlcHI2jqzFr88TVEHfCTHbZ1uOCE1oDLgPeAuSc1kvQ3G6oogkQHvWk6ySI+cgErpvMqQoUym42kjNgx/zO81dcduuA2wpq+UNcVkqpHFwoh2+WkXvZqsEcao+ZlZ8PonF27cbtSvbZ31JiV1dXkq148Gjh+K3jSdjnQtUCT6b+1vFJmuy29qrN9dKskvQu5Opjcdjh9JvfNPBScA5REdSFV27Jfk0tRKZr9aq2nT1OoEDm1ZroS+ZeXNPg468uhlYp3eiz50Ox+K50SHptloWNFs2mI5tHWExtLFqHdFmpPZAwzrQh82gZuZmAplwHw4GE1X4tDhRU2FWTDLje3XccSsVqoEQnkWQtHVpbyYt5qDdUju6GvSt3OxZs31mQe9C14IEF3T71jm5Z9PRrS2iyBpw7OLdl8A8zZZ2KVwTtxYKNT/lfuK+Yw6bpSAkie/D2OOb5XR8SQdi/n1fJXeswvtdk9BdPzcv0Od9576Enhfzs5+Zl/z2JfS7JvrsWh9ap3Ri35c/Dq2DtDEP7Xg+dreTd/Mk/5at4Bze8f6XA1PQKIwfsLgNlVy3kwIAACAASURBVByfB3GvcpLAJvUUgR24sWObz93GZqORq55Ly9hFmG21sOng1jbbpa0mNzYZvLHR6xf25uULux1OZNpKcL6ZLIWCZBbmR1iUI/lqjTNBTFyN1VqYMDH7aFZLFjTKdu/euf3Fn/2B9Rp1aVlCcJaMMO08VD0qtFW8ZSetTJ0JMk+kGzXbVOGJHkCgpUUYt2LUpsH6J56DJbqTBB2hNNdbna/aq6AmNYvCFFVGdrFKSOxBp+qN74WSUFJl7AmN324QSrLjz2pjWkFgAnnvgSzVefjyiOzLWYiaAHrUExy/hFyEIvEuSUEqJ2G5DqfnSweXgLDTzNC9hQSQpGoUqXu7kv5iOJnZ9dWNAEXrUlWq+aBuIWtLsYPjYR1kIleU6PJ6Edky8gqstF1Y2VYC47SbVUH8mfvghi2H9Lgq9KKO65Fw7fyeQ+mfYwGhqAQQRfp3rhNzsEYHCkLNri6vbbZY2YOLM2t160oIuI03kSerliUTlwhsowk6Dpf2+s2VnZ327Op6YKPxRM7m7H+Y+1GFCkezYwO2kEMAYmnaTCCnFqCw05QwNFXfaDRRsuKeo/3O84HmKxsNVXSaA9IG1uoLiVkLGja8upYyDdet3+/HpPqt1Ehmch7wakwJK2jacDjVWmhWBkG9WFR1yQySgKTqGf+9Rs3lzUAB82zEbiDJPdfp96SYYpXA6s2eDF3r7a7tyhWbT4Z2cv9xzKFFzLrhQgeSNFtKEpAbhpkd3Mo10nryEHTfO/fD85b2xwT7uwTe5DXZzfz/TNz82MSYxNVD33novLMJ/tA6pWN5+pzTxc+hijB7HNkkmz33Y+uY/a5Dm4MP0Jh5L8xm6LyLe6ht+X5xtITvNBl1EiJEO+rNeR8+k3GkJfXQ93da/nmaxmlHTxVIUkhscOTrZjsb43AsySwg0NzoRUmIReHINsvQtiAzb6/s5s139ur5U+lj4mMXIWsVbW0GinKNILAjJqfhysK1txklWSZ3AidX85p2s2LF3dYePLxnf/Xnf2h9PdBlq3Mesdp/os+hThkzEVphtOyI66iHUFPsSoLiuyKIr4cakED4l0tbrbGxoYrz3bt0M5crKbtQ+Djcf6n2HEmAnS4uCgrkMWDH1U28Vap2JbMkoUR9rQiMSXXHdaDKI8FqZ64ACV8vFtpN7F4ESsDpHBBFyRZx21LHJ1dwjhWgCnNWZla+1ZESZ8XnNBLALruDu28DvB2LOwSgosHNrV1ejW1VadnJvUdyFqhj+WIOUhI5f75QZYYiCWa8tBnZVMh5QePPrd1cvbE6rWO0IZcLC6pm3S7gjkCCytU6M2DOtargvaW6VUORz/GqDh4ja4R9lG9Xtu7LhkFqo27D27FkxfoyMi1LTYT1jcKl9fqBFEz8uSnabDyVC8C/ffNMkmDcG5dvLuW8AGVA7TlxSjF1ZV4GdaVp0yiU0k6FFnqtYm0qMQEz+l4Zcu+VCjabLWxB+69FK9FEsyH4y7C27q7fJAp9d7Ekb7/VYqUEyAyOawUqllawZnMNko35661ogwESbvDxvL0Ld5PjlQh0DPsnyTET5qYjcSZrAnWAZag2EAFoW6V1akH33Ir1lta0GbR9tkty0/Ps4gFswvhz0sXge5kFujxdUZsb5ykG2ngJoRvTk+4SzD824eQljPRnZJPhvqB+l0ouXb0cDO4ZMnteZfS7nGeyftlzzssVeZXWXarIux5Xdi3Sx/a948uSypMXfMyuJu+17088PXD04KXgHVvWuHCvt8kSNXbvv3Mj71MfiD9HmoY7zQfY0fGd8ukCNTlBLqwZa2V6cJiNBhbNbmy1mAmsEF4+s+s3/L6029uxjaZzSSUxJ7vFYmZLRwz6ARqMG+lhUpXwnSyyz7S8zVQiAJXL9smnD+x/+5Of2nm75dJVmjX6L/CPohXEqhwybo1h73FN57Mu7985B02u32D4cUvAGWBm82ghIvwcT7UtihYEcWo0nz3xH82VNnASt9Zq1qzX6bjbdAw+oGWqG4W/cy04n0rR6jW80zzhUe3R2mRt2ZU7f811CEUH4fypGgHKzJkbcrxr7aR5DYmOAChOljiEzk2jTUbQJZhDg5DZZmx2SyEg0Wrao5r5kVymNry5tetRZM2zR3Z68UAV825DNTW3eYiUmu/saQHSgpsIpLS22XIuLhZJBcmqm9FQ5O0ibeWdy5rNw7GUP9DSbFVL1mu17OwUKTX4hVULWlxLn3vC/yOg4m4gsM0MvU9n582jidVQCQmaquSvbobyOYRcDsgFmx2uHTMv1pvk7AAUr4QHk7m9vbqy+/fu29X1rY1ofZJOsNPhPl/Rdobgj3pQXfZUbMhY5xbzuhYuAVvd97T33rXvo7kSL3w3ktLN7dQqFVc42axnEkMgaXF9xKubgWZkfr20ehM+KFVZRSCZ69uhnZ6eqF0tB4Nm04n1c3d74N6DoE7b3jlubBjLVitDLvdnmmRJogSV7MmOdS1Z0D+1arNrrfY9Cx58que1DPGca0U7sta0IkLoGNNqRl9WcuU4E2UWuhqcI+sPx7EVoLQCQjtU8k5GBHcJptlOVPo9xyqOvM/f955jLb/kffsSW17Af19kvI+/ed+f/Fs2KR07v30VWvZz7pK8swlq37XZl+TTLc285Jp8Xq5c2LEbIe/iKNHEIszvf+5zG/+7B+H0hZPgcGr3wU1PIHGDyvcadslipE/E51HOg+Jm5wZ/V3XhfRaGaq0QCNiJB622evmDN89suV5Yo1qy2atv7PrVC7t5e2nXN7c2mrogNAgzkt1mR6VTtnm0MpxlqKiY6wGk8PNwzpe3mXyX/PjhPfvFH/zYPj0/VW0CV021phTpff7ls0UXtGbNaHfqHJm/yWHbeX6JADDtO1pxo3Fow3Bli23RSs2uVZsM+tviTCF7Ja3D5VJVCYEHkjLWNMtoouSOticzHVV6OqaENCDwtnbEVaxZGmUBVoB4c26S3oLoHXvDqaqNdUm1YyUxbRydupM6C0kNkeGViw3HJGRVeHGim6vVyAzT55OqHqmgtBPyRMnaRNHYxsOhDaKtdc4fWv/k1Erbjc3HI7kLQLFglkVgozX5djh2In2jbDeoh8wXFog2AhhmYytRJYDFN8R/U/tNybggRCMuAZvVzM7a8CLrdvHgzLoBwsYxTSImjqvVhx+heJAkFua9c6EyCaqtoK52JNX26Vlf15UOQL3qljOcN+uEmwLnDh0BKbrvnr7QXA+D029fPFfSaWgmXBVnjw2N/PoqZfkusgnjXmzUSvpsZmEgj5mbDW+HmuXRuhxP/XmgSkQeD/9GqAK4NjTrZTvrIzXGxoDnyEnj08lUzuhUiMyo67VAWrKot9CORcqOalHI0DXJfqGNUw3Hj/J7+TnXqazomVNVViqpiube0mythFlx1Vr9UytXm1YoBfbwy59ro0LlTnU6uHwl6x/uN5JdLQiU7Fg/uheyvMJGKQh0P3Hv0B6WcAPKRHQeYqUl3xF+P76kK4Fst+p3TXTZYJ9XXR36rkOBP/1ZaRDhXYL/oWSWxNn0a44dt1fyHheT3+nzSle2yZ8TFZdDCSpv3dMJel8yzVbS/F3JLq/8vEvCO/aaD38eD2EO3GiSaXonNPx936kk6SUnkhw3QYMbmWAtDUV23Goz+fxnOp2qOkGPcPT2laDjdCCXty/s6sV3dvXqlQAEt6OZZMOQYBqErtUIyg6RaLkf8ABp7uENVkerMRR0OahuULeH98/tD3/+e/bZ2Ym3OmmHSWHfkXe+IfBNgJPjdjGx2jlrkqIC0LH2RMHunSB3O11Yo3VirdN7FtKSqhWkgKJ5BBD1eSjOFu1DieUCkQcSr80Ec86Ckn2psFFgAxRAgECY2rUE/TVlJK9KJt4gsPZms6agBB+KSo9KlxaSK5c4gZvEnbR2Cf4cf4K+RMiYJAdfjH+nAkD+TEhWvd9Rk8wHlfAEXHGeG9d1OqHCWVitf996va7tlnMLhwNV4GhQYuhaK5ZtwN+XgE1atl1tLZqOLYIWIfuelU2mEO9xMGcWufU2JvdauSyBZcS4JayNm0UDFO8K0zf76ZO+nXY71mwHVii7nyAtTFCO0Cs8yCItRuUaqqLF361SRvNzZePxzNqdltUQPabaWi+s0+0KFDMTaMW1TZm9sUG5vBwI9ML8jO3Q1dW11gSQBe1ZWems0c5EkJl2Kt9tUlBhs8XMjnYdiia0HLnfSKy3w7HRXpXc5m5nV6O5nXU7StC2ZSMU6Fq6xJk7JsDr47yoCOlANJqB2sOL+douLs70HAFYQvbLOx5bCSnU8bSjisPep1lTxcgNQxtTbXV53QUuiRa7QVQKRdEmSs2eFRpN6/XuWbnVV/Xduf/QLl98o/NoBG21KCt45UlOrOESbJpB0+r0Nrva+ao0EaT2mZ5TSEi8yM59P9ntSzqHEsOhymVfXD1YfWRaj+nvPlZN5R3LoePLq/4+Jqkn55FOrukqLa8izTuevPW4y3Gnjz+71rlrlSS7YzuId6Vgjqhp+ibJLkCyW7pLYkwqszzkVPb976ljQPK9iqjKndgdspPgzcO0jHBL2Choj96+USsQ9GR4/cJuXn5nly9fKCFOpjPN7parnQ3nnuyUdAjOa1yaXaB5ufFKLflFwoO3dN4O7Oz8xH764y/sy/vnIv/KKZvqRS7gCWEcBCGtQxCYrvSvnSiyYuu1LHCurwbiRk3XRYvwWWsjPbWwT+6fWb1ctGcvXsjeh4DHXKNVLdrlYGJl5iy1qg2HA8044NBh8QJ8HNTdZDa17WZhp/2unfT6SjQSbCakYp9XdT4dSb5RL1qrXhVsnPcza/HA4ijJSoUZj1tE0JJz/h5tZIAnPqvjmNfrnRRHqByiJeGGBOwIW5YFUWOQr9ji0B5lTXCmgPc4m8zMmi3xsSya2+3tjdpsN7PILsehbco1WxbK1j65sCdf/p6k0n77m38wSkSq1KvrG/nFcQwcFyd50nbZNkSUWWO3ElpbQFLH/Xq303mfdgKbzyb28KxrD05BCTZclgpTVSmUoGTimys0UOkY0M7ESghgC4F9NotEuO52A6EuQTvCVeuf9oVeVHsSlCOydgtEmyO7HU21cVthxVSu2nAwUlXI3AqEJ3O8RGhhNAkVvKl2gyZzMdDBdVvvaEkjpeWzNzZxDmjivi3Z2xEEbwjdVZtOxvLIA3zE9eW4QxzWCy7mkHAuqQxpXV/fjoXGpEVOVUt1xk1BveTzzIWq00U4t06n6RxTXXNcC3BOqFoVZ4oOAtZUYmzWZtrMBL0T25VrVq13rHX60HblujW7JxbOxtp8NIKujUc3VlXnITBsfjhGuH60Qqki1cbU7BrQlld73rHfKvF6F4Eq5D0mIC/If0zAzYtvd6mwsvFxX+A/xlHL+/68lmK2YEhXSenPSJ97OqZn1+nQ8R9av2OJ+y75Yt+xZDcI73LXXRVU9n35sTLyYw5aYJVYBuzQifjPEtUOApbvHKWwQZBYuKxY4mTMA87DywMxePtaUla10tbCmxc2vX5rL55+a+PxQMH16noqigHtStqYzGaYicENWyE7JhFjl/FKdCEJlswjTltNOznt2k9+9IX9+NF9R0HGfK6YE+2tSwV6VwERgEOBE+BGaKPrW7u8HdpwVbZClcqqroAlj73txm5uru2817HhFHDCVjt6AmZQKdvVLPIHfb0VhHu3XdpiMlI7rlNv2HQRibuGrBgJ67Tbtm67E9MH3A1ILdUKoAVsg3ht1frdluZMwNep8BKwCnNQEC6AZeSILZSlW+LgX8cslWqFYI6eIvyxTRH9SBC3nC+ecFtpccLvktUMYBLmk+ulzZC9KlSt3mzaJpzZ5ZuXNmSetDYLS4Gtg471TrvWv3hsZw8fWdCo2Zun39lX331tu/XcosnYvv72td2MQ2lCUrGQZO+fdq0R4Aixtdk0tCcPH9g8Cu3l5bUqLEQCzltVO23XrNdtC2lLtdyHJ8dx1iuOyqSKhsdVLtl8htr/WlqqVHFOzfBuA9U5SFFx1zYrUSEAfjBDZR3wLRSx3go2HE9sErqCyWQ8VHUFB00muM5qVMVHNdeoN+zV22slRGBNzUbFahXWEYsgWntOc+G99Bgmod8f5ULZZouljSYzXVu5hiCKUKcaM9kVcS2hNVDtuZSbV971BrqfzuuUb+9mY3BJAYNxcyFizv3abjU1S4U4r2pOmxmXTWvW6up2IOyNgDZ2PajScI265/dsu6sImdk5vW/FRtc7CBDbAdEELZvOJqru7z/6XJJ93I+03JOKjuggRSJAUbSB8euLO0reHnePRwdpxdzclH7msRZftj13rA1314or+713SbbHvntfEsxWsenP2fe9SdtxXwWcruqyn3Es8SVJc1/y/X6x86HeafZ9eVV14a//+q936R5tOlN/7OLn3TjJQe67gdK7BqmCCPjh87fDv6iGfF6R7HqS1/t8xHUtVSXCwQGCPo+U6FBgt0Vo4dV3Qp7dXL6yt69fyAh0MJhaiNUPIsurnRIfRwLqTbp7kulyeH8yuyOg4CAAIu78vG8/+b3P7Eef3BOIYouaPkP6GL7v5+W+dNLsBFUJCCMMpYL/4u2N3a4Rbq7a9Wjsfm4QdWnEMOtD5WNXtNYJgBMS2s7ezKbWu/+plYpV+/Y3/9WK1Yp9+sVPbBeO7fWLp4JucxKtRt0+PevYdrW0WqtpjWpdPmg4SPPMi8ZFAIBnVwWgUlKwatdKAkDQeiIJIn9G+0475JiCsKXaxflg5WusduwibmFigrqGyuGEfPjHC9YWSTPQm5u1KBCyF9IY1CHyS/Qky3WbTSY2GtxK7uoqjGxd69inP/2pPf7sM6dNbLYChhTKNXv56oX9+le/VOxdb1f2+tXAnr6+8mux3WiWd97DFsjnuXgM/vizz207ndhgNLJwvRLJe7aYW4dZVqepzQX2OTX5B+KmQbvVSf5cTQAxbLi4pmy4JAenSsf/rsSBB9xyZecXfVXvBH8BhtRy9nY16iKT6dRuhzOJWlP5jaYT2+xKgu6jxILYAVWbWoHNpr29vbXlEhdwWs1Udo7urTXb4tthI0XLFfDUeDZTC5nkQIifMmNjTiu0rVknwFl8ZyWc3WvutkBCcO1Z1yjFHzCmV6piY2bGpk3oXVwWRgNVhMwZmduyeXHRane713lXXNCbNWp3O+JUMitkntjtn1ux0bCiKroLq7cxpS1LszVxscBxYjoaW7/ncmBsLmiJEzf4TBnLou7DxnTJ9arHIwf/TsBbcjKRskK8dd4jFr0vbh3a5B+qqO66+T+UcNPHfNfPu8vrjsfc95+Srfb2JZu7JOx0tXmXY8h2D/M6i++qubgTyWs+4NmlX3BscdKJbV+CzMvSebuC5HUgvPi5y4J9mOyyf1eiU4D0HZwoB6oKmPV460ZiyvEuj4cWdBeO07Q9bTmz8cuvZAJ6++qFvX75zKYknEkkDhfu1+PZSlJcUmtghAMQItGhVGXnA1k4aQz52al++ui+/eCTh/bDx+fWiG1KKJmk7iLpLifNb7culIxiPKg7uEFwszb1PiHSnl3fiNs3nM6UcHElALRw796FnZ9dWP/eA4nqPvv2GxvNQwFITk7OlNyu3l7a25cv5V/3yedPbDYe2Ai9wGhtDzsta1dNQfHk5FSzTIAKtJUEHqFlayQPBxBIHqpcECcNMAK79CrBSo7psfuEADsb2zEDZLa5nKuyQ7INUWQQmMiu0RaGu7jYwleEHL1Sa9KWcytsqc6dV6c5JsT7otnw+saGNwNB5yM2Hp0z6z75xM7PetaBjAyAAVRoDLa5vRnYP/7Dr8R7qzVpxy3sxSVycAuBiBC8bjchx5dtCDKzXLXff/ipbVDj2LlbxsqKNopNgJuVqrUrO1FLICSIh1iFP1mOHTfMKrE9DvNIGehu15odoRnp1BV3uh8Mp9Y/6VmzVlbF0Ww1dX9xD9HupdphFvny5Rur1Rqq+ElIGLBSRRHA+TObMXh7eNsxEx1M5wJ/tFHAKVNxgZLl/sfbDtpmQdV8GCKh55sSaWUOZ7aFiN6qqKXerFdEDieBME8T6nSOq0ZB90JSKVJJMg/k3qF7MRmPJTAtW6x5ZFG01LXReVPJklBrKOIwV0Naz4FBzGZPTnruk8fPCwU7v//Yqr0TtUKDRseaJ4+sXEV2zJMlrWjNtqWJS9WITqab8SbJ7l0wZJMKAEjgKlcDUoyIfQrhjR5KZulKJhtgs7Ey7+fZGJmNk8di7L6qLFsFHUsWH5M49yWn9Gdk/5w9zkNV47Fjydso5CXAdG7JJru8qlJrtm9m97E7mvSFzC7+oYovvVCOxHTblez3p0/4ff9a36TkBoKThMcDxM6NB9FFfONyt1AQz44WJ6TgTTi00etvBSW/efHMri9f2XAwjOkHoC83Np65tiPHT8LZbAsWSYiZeYrPf3iICHwgytqtlv3ki8d2etK33/vkgbQCNdMhq9EjFAgCJ4C1jccjkYNxSxjeDO1fvn5q0Xpn/f6pDSYj21hFXnYvBzOrd3r22e/9wJ48um+9ACuVuki3KMX84y//xubMvSAsIAA9X9q3T18JVYjCxoOTtj0+79nCSja4GVizUrcevc9VaJ1GzZ48fuSE4mrdNUhpT8GpQ82kXBC6j5eLx9VqWlMcqaqV8TeTtZK7UQuoomSHWW5k62iqakctWhIcVd2uYBEt4KL74clol1lSOLUSyV8B3WcvpQqAmqk9++qpjUahixoHLWvfh1/H/CywGoi+ZiDFFCE4aa+tCvbbr762p8//zVqdliDqVJhUzkK+UmGXyprRbpYF+8HDB/ag0xJQYzabCHRBMG20Wy7+DDkaw9nizgoAWlibEvB54PXOVaQ9TsKDB0dVKy8F0WJQAvK5FZqrMgZeb+z+WUfakZwDPc0ETAWoiE3Ey9eXtlx6WroajN0Hj40FvoJWsqvBVGsEqZtWJBzCKlw7HCxi2D8k/Q2qMtxwsqCi01i16Wyu5AV45/Y2FHWk36oq0ZEY2FSJWiOVFESlcVBwfVA2VCQpflG509qluoTLyKKxgWDtSNysB/f+CleSQlHtTzanbJTKFQQKalai2xAEVqi6qAHPyOn5A+s9eGSzcGq1ascqQWCt3j0rITpQwq4rEuAkZK0KBWt1TrSRZL1d1s6BJ4oRbCIQfG91YgK/o8JpMSdrno41dwnEh1p4h5LXscT3Md+9L9kc+4z08eUVIndJvvuSel5ll+SBu3zux742+cx955yXIL9X2WUvysfoYu7bidz1BknaD0lmzvZdOYHvL7Y7SHvr03fQtC7YcSbAep/fIecEOTm07WZui8mthaNLtTaj0bW9ffFCHCeCAUFpEoY2XdCqcmI5O9n1FskmQCqAVRxRKACKyGFm5+c9+8HDczs9PbUvP71v9cRBoEDydlUTMoOLItPaCkUoRu3++fXEbtdUkzO1SrFPoW3z+JMn9umXP7Rer2ftdlczPIJVvdG26XBgf/s3/6+VGm0rFla2GF7Zd9+9tu9e3QraPVsv7aRWtB+ctqzYwhiUSqNuD8/ObHxzY5vZ1B7f79kXX3xhlWpTnyu1/0RvsYA7esWqlYI1QGcGdc2JgLZrRiIbBHb8FYf2o7S/RulkLnL5KgpdHxPuIO03jEGtYtsSgc9bnttoY6t5pBlbrQ75Gtg67gYbu37+nX391UuLrCYrn0a76xB23NV7LaviZ9bpq7JTc3gHEKgozcjf/PpXNri9sla/rRbpfDSzJTCJCtVIVZXI5+cPrNuo2FoajAu1E0HsMr/Du7AOObpgNhxOrLBZWqOwtZ0cAdhdgPIjQNN296qCm2AeTSViTmuaewOUb6vV1P03m7MZWdnFaUeCAov10tr9rkA4es40r67aYDy10WiqCoRKj4TDzMw9CysSJmevxaZnHEUSBWC9CfqnPe6FgjYecC+RZwNhKzWcUsmm0A6ipeZjb26mFq1Wsgfqtmlh0vaH1O+0AWZsVEwkP3EnAe60QPECpnGVI55RACcrdUwAYYEOLViROWe5Ysv5UvqddD5I/u4gDxrS0cS0PwGQ1EjSW+63ht178rk4hTiYV2uBNYKeXNxBwzJ/x51B6jLLuXVP7ruj/WrpsmUSXPdWZmK+K1ugFCAlmecJtCbKkvN5swH0Y1qV6WrrrknvWIvv0M+zlc2xiuiuldmx70xXtHkJMxuz9yWxvGImryhKzutQUttXyX1vTdJC0Hnl57FElXeTZC/2oR1HOnlxgyY3a7JI6QP+/gVjdgZQgLmCE1alxrKmzePQb97zDp0Fz2seWji+tc18ZPPRjW3XSxtevbDb12/senDryS5a2XAWWbh01QoejrlcwSGEo0VJG8UVORK9P0AHDx9c2FmnZZ98+sh+8OTCarE5qGu6OF3B6QUrKeVDBZjPZvbi8lZAjLfj0L6i5bbc2L1uYP1myz7/wRfWvX9hQbsnNCQBWOdqRZuORvbLv/sfjvLbrqy0Cu16ENpXzy4VgKulgj1qFq0B56leseFkac3uuX328IlNxyObDm9ts4jsF3/wI3vw+LESxRpXB7EpmFEiv4SCStFqxZ0g+syOavWWJLFcw7JipWpNSZJgJW0brfPMNsxIZfa59VndrmTbYsVWzJwqVQvDoRW2RavUGvIbrJa3VqvQ4DSpm/z6v/7Snr4e2+Mf/1hBUVX5Dmm4oioRZLFA51mtrrZnodRwBO1uJ0Peb589s8l0JJeFXRG1/bpdnN+zi9MLO281rcj6x+1L0TBQqZEA+VIbGS4W5qncA4v51ApQQmI9VCp+5pkE94La7w6Z4hiRBWCWlaAT2ehA4eCY6DYQ5Dvthg0mYzvpnwikQvsPVREse2i3vb26FZITc1jAKuPZ3IplR1jy50LBuWUkHSGPNRdmLkuVhgN42eZLPPpCVd0EfM3QShW7HU8sqFbVFn55PZZ7+ZN7joqkHU31+7FL9gAAIABJREFU1G23dO24xrQU63WI8u/bjeK2ot3JsxarCZHkdA9snY5Ta/p3lgtbVdg420NCpyWq+Sn3KE4JbFroJFTcQLZ3/tAa3RNdmxp6mY22ZrfVRkv2VKgJMSiUc0SjKSdznnmJczMLjPUtlfBYbwBZMcjmfQfKJdEkfJ7i3B0LqnlJLW9zvi/5HUqg6WR7KGGmY2a2Wjv2vrx4nletHavG9lWX6fdlc8Ndj+1QIk9+lqxjbgWXYy3H6z/g2WWrurxMeyj75mX9JGkda2Vy0CKfxrvFvPflLRZzEb+5Xbor4dcowcUu5yJoS2h5rRbbdHBt29mtzcZvrVyu2e3Lb+368qVIyuyoJxB850ubLIAqOxmYGccqUUAR12ktkIX7vrmayqOH59YLAvvsk4f2xZN74nJJ7DaR/ALZImmQrY2vR/bs7bXdTgAdlEUWJvnB4wMc0G9UrLAuWLXVst6Th4LWs+uv014Ti7sooMN//+//zS6vX9rJvQt99nIW2fVwZKXNwjo7ACCLdxuBy9nannz+M+u3GjYRNQHn7Kr1qmv78kefW63edWV9WrWASha4vVclcF3ebSwgkAZNWazQjiog3VRvCKwTg7hjm5W1bWh/RfinuXg2bUi8xdfFqmaSvHdrPj9VewxJt01kFeqvnVk4mdpXv31m8x3BsC77ncTqhrkZMyBmNSR0IRULJasHbQVoefmVq2o3r2lFMoOi9VqAUuBKOxLGhuKAa8EytCqalehHzqe2Xk4FvGGTA1BIvM1V6L6CIEk3oBepIEAjwilc6FrIwUGan5DFQcu6rBvdgXLNDUyZX7L1abfq6hYQmmm3TsYTd3aQnFbThmO/F/G2o8JC3YfKhfkXawkXlJaiOg74721wYC9Yq+GizEGrYyEdislQ6ihIePGLZwEkJu3uoNmwp5djkdm/uI/xa0XtSRRRuq2GWthaT8TWSURVnBC4112mKwGB8bmspyTfqOZocariq2l2yrPRanekUhOgYyrRnY3AM/A5QWSCmBStpVhUa7L34ImNR1cShW7de2yLaWSd3qlZiQpwo3VAPBrvunbvRDxEkluiN8r3C6gmLc+yQFvSnE1VcLSY3b/xvcrRvvZYNsEcS1rHEkj6/enEkQ7ixwqNQ9+RjeX7EmQ6zvKeuxC9PzbZHqtg8zYYx9bvLufzvcou8bM7trDZRJbN4HnZWNn0gLVF+mf7aAeHkp4nSFcbSXZnci0W2sp3bG7O6fJk+NyR9KjuosvnNhi+su7pfbv65it79fxfxJW6HYwVaKLFwqJVQWoTJJcVlQ6VHUENg1KCQMwur9LyqVbt4rxjp52OPX50z374yX1r8JDFdAidh5IdMXZh6wjtzY1g5krK0cxGM2ZTRQU7AB5UcrUS6u1Fq7Xa1jq5sCrEas2EnED/9OlT+4df/dJOaI0JqBE7lS9C20xubb0rW6HcsHC9saBzz754eN8W04naa7SmmMUxk/v9n/7QTs7PBWBYR8D2Z56ISAKcw25lQUBl13SXB+Du5bpaiBsU7sW/A9wAwXzpMlqoqJA4hSJFB7NkS7l58r5q7BqOKSgBHpDEWu1LJce1WTRDa5FKmGsKR6ssyGgys3V7oJVtsKup1K3ebIn7RrLDTAalGBIjleNyNnFaSy0WvKaSEwqUIY4kYGy3ZjvjprlFkql0Tb3tTNsxSSpuVePi3myeBOmhoonlzbRZWGPcC90CQWy+xekXxr26dXudBsTw6dR6/Z4q6gVkbgGv8HELbDAc2+WV0yEYFJLYyBRId7EhAx0LAiWMpiKB8zw16wXpserYa12bjG9132muSFuShFep2u1oYrVyUXPpt4PIPn3QkqwcyQ79TkTCAS6RqAAusTFKIGMk2TTi0QMkVBVEDrxVqapQYuacf8F6vf67xIfij1rgAneVVD2DcK03cC/YWTPoWvv0kUWLidXrLTv75Ec2G4/1eajocB8AfgL1ijwdDhfM8bge2qCgSBOGPvuVya93EtJau0ky5NjZGB9rPaYDZ17wPvZv2Z9/TFLbd2zpmJtXUeVVPXkV2aEKLPsd+yrDvM84luT2VaV3ed9du4UfXLfE9SBvQQ9lz3TySxJSUrpnP+vQgSUnlk12+7J9+iZhBkCh5NJa8bdS3cCzY+5ThGTKjEWRycLpWIFvt4hs+PLfbBYOrBF0bD2d2te/+TuLpiO7uRkJBclcA9Qbu94Vyi6SsXIUGDModpYErzWzB8jQ5bKdn3as32nZk8cP7Msn9y2owQ8CtehSl4liCtwzWjrY0kxHMxtOJ7baVQSfJ/ArYFTbCn5oIHbx+4olkRQsab2AQpTiR8H+/p9+bc+ef60qjIpHDuVIWa1XskrpdU+t225aq1yw7XgojhhcLblt046qV+zJpw/s7KwrkAEkfASOWUcqHsAPKK9AVkdhXoTeKkr+oDLdWslJV+4Nx5pvlpHtVlQcXrEDoqDlyXptiiXboQgir6Stq+hLsFqWBS4czUxUTg6AEhANWOv7ON7NciGwgkPg3UAXJQ05scswdm0FdQiKIupjAYPqhlsibK1OcIPmoNYW9AFPdNwj2hgVac2SvB2AIscKOIQCZRQk2k3yEiEcXU6kqIyEDKnceZ8cI0Co+YJkzNei4jK3RgAxm9bgWpJitIs5CypsObuXCpK5AkQDSOryemiTKYo/JVVMoFKZmw7GkdrpvW5Xvm8kQnEoa2Wrsr7QD1onElBgDhkt12qlSlGkWld1R1W03RTtzWBmD8871qpz75FsfesIEbyDDx2oYSWXqpIxyEntEWJxcLWuMaXnGCXdBz0FwBPP3FSdCtqXyKuBVoUPSbtSGqulsgVN1FQqakmyQaH9eXLxxBarmdm6aP1HX9q6sLHNfGm9i4dyuNisEIrY6jmnO5NoYjrJ3zVfub4r1FaqdR2bjzoS+UIPGCLdq5Xpjgj7Ylje5j792rzEsu89yfuOvefQ+7NJK5sgks9OS3hlE1W2QEmvQbrCzUqRZaleh7p9ece1L2HmJez0caTX7VA1uO9zPkBjHrvYx0r39IFlM33egqQTptMHfIieHMehE0ocpBNgwLsbh4SEVxjoNYwymdupDeU7TOkvLkJ79fXf23KFmogZE7BXX/+rjYY3dnM1sPHCBYtxQUDDEY4dgYaL7jMogqLPhkBQBhXaXWXrdAMpUXzy6KF9+ckDazdoOzEwcw84QeolzVVQ4ITofjt28AFag+5y4NBoINUM/F3RoiJemDhQrE+B4MMuv6x5WbjZ2oubkUVKAoKiCTre6/Yt2C6tptlT03Yr3J4HTsBnM4DTATw12pO0v7D8KZa1ftEkdMuUZt3qSo1u80JQBmlXbQQKOtK2jLXTuH4O697YbhnZirmVwA1EQjd23VrZCki30V7kHEgoFXQXHb1H4iBZ4KLt9JKCAx8IwmoR0iqE04YiTuyvV0QmCqFiub26UodAK1g8FWRWyxxxV+Dz4hkT14VqjldR9TOrE02lJPFhNhVSc6GKixOS5L5AWUJLECDHhDZEjJqEiFwYFSyoSrlTYPsDkhH0IzzP9Urr3eo2bRpG70xzWRtassia0apkBqaZX8HsZjC1GyEyXfYLVCcIyNFsZZMoUvXVbFRtOBqLLwf1AEk00UJqLc1mATXN5gu1hwG1uCVQy8bhzMJoY1fDiT0661lQd7cIjtGf14LdO+np/7M5xq3oYML0jKulRNM1ls4TQGnpHEKKWPihLB3VNgmSqpHnsd1qqEPgCamoJEwCF+G92hBVoNFoWtA9tcVyZ/37T6zeO/HqzkwdDm1AQMeC6hSHksq/oPa6uiJBW+FlEc20ppIrqzY+oDRxju9kBVNx51CVd+hnd4mPxyrEQ9VOkozSsTQv4R6revKS3r7EvS+JHkrEv8v67Uv82XM99tn72p98zjs05r5Edeyk0ouR/Dn9/7scHK9PaAfZZJdOiO8XhKCKNwDGjA5M4WfJzz3ggmzzgAakWqLNsX/cLhrb89/+jW22ocwwN/PQXn37byIvj8dTu53OtDuchRvJg0WrjSo9EXQRABaM3gMjDtIilddrShj9bsceP7hvP/7iifUarhzhotYFBU8eSLVSV2ubzyJ3ogbdBlFdKhVVp1JoNlJX0hUc30lokmEa3F7LQ4wdaaXTsQpWJxQ41aobvcIj3K0VUBYjAiXQ76YqF4xICazAxgFD1IPAyjUSAtB6TwQAFAharCfiysz9aLvR0gREUK4g54Rgr7uWE0QVBKW1ubINII2ta3zKdJdZl64xCaVk23JNrcMtfEojqSAE7Ulzs5irslnMIslN8cstbtwkVrZAJBrWXbJlrrlKo/AdSZi2K5/Hxob3bl30Wh518kIEGevyZrrvEhFzEg1ACQjOVfwIHZUIMEMblVj0gPdz/UjKoB1JvoBMkPfy5I4PHRsm9DhJjAWbhXMXEACkEdQlML5C11JajcyN6ER48OW60kbnSAFMvb4ciJbBGsAm4LiWu5KNp2hTbmUjBOVGDuMgNtnEQONo9Oz6dqBugSTAwqWg/lBaqNKYxd7cjuzN7cwenLWt2yjZECqDTId5dszaTdCrJXU06MLT1kxQjFR2cjGQUzlyfSQaQGFsLt31AHUUB2VFWhsSbdCsa4ZH25P7BNBTPXBKS6d7KtNVnpju6QOhSot0N04f6dmDGhJ0etroCDVcpdrc6b2ukINcGtw7EiDP2cJKFdcvVasVqkyKw+tSec5h/F1jYLriyAvO2Y3+XSq6YwnrY5JuXhW47/3Hji1bDWaPM/v+u7Qks+uerb4PHetdqsTk8z5IdtnKLu9A73Ix73LTpBcpSXb8P8ux+/6Ju/WNE3bTszpvQSTnIJVzyY+5PBCDc5Xf7OIn13b19J9tvcHksWzbaGrPvv5ni6Yzm8xmdjsOpaUYSu9wpxbQbE57hhkEyEcKjQQBSrgyeYnVccOu1+zTx4/s519+ZicBgYJz8tdKNYIqRD58VCmY0ZLEiraJBYE1jyOognJTcmTW0pBjtDYCEtulHQtRtmgV5hzbpUXjgT/0tap20g6ugJelcsUrWqDzsUu4RHOhD9Tw3XPncsACkIDZGXtyKFiJmcjWtQdLzOqqdf9zXIHInJO5ohRDdmrPkrBoW/Jb30fbD9PX2Ex2w/9xNY+Fe+FQ0WHkP+twpmQRRrQy4/fCddwCXHGfO7hskMiptJywvdIsT6bmnC/ITMjfEshgbuxWTELEYidEe3uzeAeqURsWFGTdwTfQMGhhlnaAn7ZW4u9sDmidqcUKAphWrZvSrhahEjQxFP6lZNNom8/H0sssFco2nYS2iJMlG5heH+duh/BThXNwoExB1XI4AvRAg1is7dWbgYI6Dujce2rdo4gywT5prZZgv9uQSgszMJw20BqFcH81mhLxpVACNKYbtMXvZAzYYmY4j+zlm5Fd9APdv9PZwsLl0s56LVWoqO7QAmRNQaXSYUAMAEFwt+TaWrPeVAamMmPz4LQEZn0aEFonqGq9xLlcb3SfAUihQkWsnGQHpw+5uKDTtVqAhN3GOmcX/owUK9bqPxCSVGR6WqIIvVdAaEKB8fZkIiKBVmyyOVK1rrjidIRSfK+y9tyzHiPooPhnZKunY8E6b7OfDc4fW50cSmTZyiV7fHnHm60m8z4/mxDTr8kmuPQaZXPGvsrqWNGTXfd0LM++91DyPlQhfq+NmVyYfbuRu5TAedn22Mm+M0SN5ZUOfQZVncfw1KwuTnR+sr5754Fgp/nOi4yqZT613SK04ctvrFAEzLCw4mptL776J4EFcHhmdwsWYI6u42Jj0wWzEios4OlbA53vA3ivtrCIwSGgLguTkj1+dN/+4Cc/tIfdtpVKJDqIyNi6eJvWtu5rJ9AGSQUmGMWDqg7XhkTSi7+x42SOxtae6o5WEOdYKsOLcqIwuoLLaKwWkBwg4qE7gAmpbwGNJyWrXQd/qWnVVlffR6IRpwrEZQkn7rmTomNSrrCTG1eKp+IhsLI7RqZLCRQgUDFOdmpBop4yEzUCfUZJf9GSQyeSBBdNrVBvy4FaAtgkYkk77fRZuAIQEBcbjqIkd3K1M+czxnveJl2Gaj2S9JSoJHDsO3RvCVIx6nHx1jgVoM4JSoqrvMitgCqbS1iuW7kBAZ2Kq2blcsGDuWdSn7VqE7LUWhK4mWeK5oJP33xmi5l3A6TrScVY2FkYAgJaKhgjQUbrEiDTCmNEW1q/D2mbxICVFGoeLkotZ/EqFj5sGsxevLqRJivVy3SOzmbDhbY3WxuOIyXzXocW3UYCB+hcSq2kUrPhFFcD506SbLr9vtRU0IDlPJHyurweWGmztjbk92gtovpJD0+8paTkNAeTBVRZxy+um5LDVqhl/P/Ea5U+bcHCaeR6ofOl5nAUieizkhh5JuW5VymLs0fS5h7pdAJ53rV7p1br9Gy3mFuDBEjrlJboyQMrBx11DUAEcx+z9en2TzWf5T6RFm2spML4QJ6ZVOYC0JDY4g1krKSSaGkyG2ZtE77doeomr+I6lBAPxcu7VjDZwJ/tnGWPN+8Y85JZ+tg+tiLLJsBk45CucpM/7zv+Y9Xlvo1ENsHmJcq8z/5eG/NQUspLgNkDOpbU9h1YOtnl3WzJ4mrXvHESuUJYajfmn81/gXzjnYbJJSK6Wwc17LYWhhPx394+/a1tV1PsTiUV9ebrf5GqxnQW2c1gaKu1E8ixMxlHjqRj58nHRwt/0KiIQjksmLUYsFMZITR879x+8Ye/b1+cnSjZyeRVwrkkPdB0tExIas5Li0sQBf1EbMXJ7+55p12oEqITagUfiC1KqEAkLB1Lo1HR0hoi6Ar8AJkee50lXLOKlZtNKweBVesEGlqH7HAxbqX62aiVifcdAYlWWAk4vNCIBZfFkto8MHE3AoU4LJ6X2HG0IUPbAN+P6QCefxzqT4AWYq5ct61b1EoYGh1IWq2sgxKzThpkIK0zduzeQhQaEqg95wryccFcjCo2TkpKFj5vktGqqtmC6AHcD1R1hWJVFANVKwgSN5pC7sIZ4/oy6YMXtl3jdM1x+WeTSOBkch+xPrTTqOrU1p7PtMYCx8iiaa2NBDM8mdniaLFcC23rjvEliRnjk1erFy2KFrIBUnVH4Ea/suTSWzht3AxDITODVtM5i7SC9RxsbDiNdIwo8TTgREqOKzYVhpMXogXL9QTKA6LY7NG985hcHlq92hAAazmdCiQCehSkJ21M3MXZ1FC947HIZkDtQXzjGg21LmnfMjPkdVK5qRRlG4VX4XAUSTYMQFOz4oAipgkAebg32+223BOiaK5ES/Jtd/rW6PQdALVbSQwdtSAkw5qn9+SZxz1JW7yJoAAGy8x7BTqK/e25d7kvNzvn98XJjqTt9CYoFF6Bc48kCNLEBSGJYfs6W3mJIXlPtoo69Pd0Ysh2uo4l3PQx5lVB2WSUlwAPVVO/azWaV3nuq9L2vXbf65PrcSyZZ3PQu81BgsZMPiCvLD6UmfOS3cdcuOSCC9SQ4vCkDzh94YC1EzCodrKJLjnOxHyS1iVPlweGhTzfeFBpy7199q+2XUyt3GzZ9O0zu3z+tXvHhXO7uhnZnOSA3NBya4PJQg+y1CVIdmgTVkDU+WuYt7XqZQWcWeQtoF/80U/tZ188sSoiFLHXVhKIXQQ33nHC/VG/TfapqiCQJVMFA2oTmBuQfFHrSs77SqChcVXjRQxOArQffX5F65Cgi9GrVRpWCfrW6PWtXC3K+VnISYjIcWAsUTZt107oxuEc+DuBX/xEds0lBQ4qBob/mmnJhNQTOMcmXc3lwhbhjUSuUSrRnIz/xPY60tqSliZJYKUEXKzUBTQQii7xxovFf1GtIRGSVERhkPmra55StYvhx7mQGAHS8FVLnxkCfmBjAQJwt1sJ7SrjVIE9ClZptM20eXDpK2ZItl7os1XV8Vk7CBOQp0FrLuM2bWTRbOQtMBy+53OtPQkWIQNmxPxMf2aeJ8uitXRBIyobw0DV27WfPOw7MCV2gYfLhoCzqpLCzsZyYS/b68tbVVgkTm2IADntdjaZLeRvR/vSaSSlGKDCPKti8+XOQipEgYN88NcGHdlqWAjdgfY40m+bpU1GU60Z80KqYVryqMDI1kiVN0Aptw1qBS23KBLJH+Fnd0pw2bCSLdZrux1hmhyIs1crOpKZipkWNPQglFO6va7bRUmJx6zV7Vi3d261Vs8KWxC0VbmXI3Jea3QtuLiw8c21no3e+T1XqinBP+1oE1wqOMBNFX2prI1ZgvSmGqWyTIyHJYsWU0tcBu29x102oO6r3o5VR8eqmkPvP1T5ZN+XPd5Df79L4vuYqjOdNA8l6UOFULZaS39OXiW3r2g69O/v2pjp0jjvRI+1JrPvSbdD8xYg+32qChKXgtSqvL8wbplCsmMnnrKTe/dq/x6MMJ3blFASaF+slqEtZmO17DaziSTC5tOB1XpnFl09t+df/cZGo5Et5ku7HYae7Nipb3d2M14qUDlgwYQQE0F4zYNdsPFiZc1a1doN4OMb6RD+0R/+3P70J19YswYAw/mG/NYsTSLKntDKtFtEdkW8N3ZbL3hgB624IYiSfHAjUAUFIZtZXyw/tqat51w9Kh2qURCPVqhZOehapdW3arvtJOwYcEGF5bAO2jpe/Wzn+Jd5BSWQHXNOkgJouuVCyQiOmrz76k2rNpqe6JDoorIqQ3L3Y14vQzdzJbHE6EiUSfgsuQCwq1ZAAllaou8ovh4ailRgSnok9DiJuuA29IaKpNroKvJejoukJi81cR9dQUcNYlp3se0T1229msZWMYA30Cx18IpX1e4UwL1BQhPJWDt/NhpuB0HFiaSY3N0B30h9Ze7uFbgazD3B8f0gAEnDAqRs6TA4ZYD7BToB4A0EyK8HI3t8r6cZG3cUajWy05GAsQNVhpOpWsckOwTKmZdCbAeJCyUddOYsXArw0qQak8qKS2ZRMQNoCak8hSTFTaIgCgnrS6WoJwZ38XrV3lzdWLmA3No0nsmRxNyhXT54GKy22zLiBS1J1coacb067Y4t53M5OTj6tiBvSNC9vU5LjgxsFRfLubhvgEY4P+aV7Q6tyq1V0fsEXdrpWa0RWKPd033ErI42M+hfpMNI3PxGOUXqPaixNFuxkgwuDmiarqxarlq5jkuDV8G0i5PExzVmw+mobtaaai/f3y6v0tvXYssL6NnX5rX8DlVSeYlrX2V3qKW6r8rMi+37kl3687Ofd5fq9liSSle7eTkiu77Hkro2ronW8jHz1n2lfHrHsq+Vua9KTC9K+oSyQtDZE/MBsw+W/fvfv8JPmqqEagg9S08imt5t17ZkfoKgL1yg0bUtZwMbD2+tc37P5jev7fm//bNd37wVIXkwiGy5dGALAXQUrgTd5rNQlydoQShXgN3tbLbwB6kX1NyQdbO2zz77xP7PP/+FtXFDUD5wNGiiEMNuWeeAhgbzrwRxSPAXxcEh/IAwZCfEEJHWGa00KXnEbUEqHyHNHDSzLdet3jmzaqsjQq7mGHF7T0lXbvBOvqViJBAo3q/dU02vVTLcKcH6FNGrHFW2nEO9KQKw6AuqgErSnKS9h84lSE7x6vQ2kJAATJgbkgx8nsp8B8g47bFKtWU7WqrJRSWxc+60aAlKkIiXM6HydmUUW1g4KAkrBlEM3SQXplYdmHdRQ0isBTeXFUjFkzqGozQrVW8KrUkw9+qPi4dUGKobqhZp5/JdtMRjF3KqVDYgEOmpEmhhCpjCfFii11RxSyEehfQr7GwW0dbd2nzpyEwcGNgj3AxHmvOe9XAMoOXuoBoI8piMcolEGSiWbTZbyufQUYfwJJGwo9pCXQUeXkFybjiVQ0FgdscMlLYntkEQ75kVI8hdx/XBmNMWrVFxniSXhc9hYzCCxhAjgKs14PyVGHhj1m6R7OYuCK3ry9xuIeNVEiXPIdsNEKGXV0P9+bTfUQKGAsF5jUdjWQW1MVW1rXW6bZ9PSz2mbg2c3mtV6937xMFH26KV1Mp0Wyo2QdFibucXj/XsTGcj6/Tu+X3Nxk1V+FbtzRoALibWUnhx9K7HETZiPnf0GfeHKM1DVUj2Z3mJL0loeYkkHfP2xdH0d2TjaF6SyVZCx4qT7PdmY3JetZYcR7rS2lfkfGxlmLcO/38ku/Q6fNTMLp11kz/nLdKxGyVvF5PcHLR2EqWHdNZO2pyOwHyPuvxwN+EoTdoo7y6MYtXC5qOxbQpb7YBvn30lGDxzFiSSwqsX9uq77+xmcKOANZ3ObTzFALagXfgkwgWB3flGRHFJh0kJxSu8xZqgakp2G+aEpZ31Tnr2f//F/2rnnYZVlb/8mBIfL0825AnmXjHsmQ8pgaacO/95547YADuEaCSQoCZCkI8TFm3ALSUTCaLSsHKtqZ27KAE8zAUSkvvUwTGjZcT30vKpAv9fza2wiVQpoL5Ci4k2Hy/iY/nlJpfeaOX4q0FLSDgCrcZrkHJLGJoupGxBheeVm89UJTAMGIQEFsu7key8fRtLvdFyjHfbaofhWMHqig/Hn1zZpFBtas3V2qRVKjPTpDaL7wsqUhnBJhQRvAKoGh2okVToNGkBMLhIMC1pEjQO8u6qLVFjkiktQDZRSqas/coWc3iA7mLAPYM6D38nybnQt5vWEmHDxUSEatrecAbpFqx2a4kXUJ0+OO+qfcjrcVN458u2xiIJRZylqvXL65GqK64kSQxhaQI2XFCuTTd433aEOA+XjtcMRhOR9yV1tjPrtpqqqCTrxcoS7LHt2WzlGVguujBDjcqoQvKFDuPi0yAouSd5bri27DFI4rh17LhvGTFUqqrUoEygPHT/7AT5b+v02pqxItTNbXh+eqo2JMfSiDeKzIEbzUCozO75A9EQQOg28LkrBTpfOgxsBkHNtk/ObDq6sSZi6DVXUXExak9ide7VWN4sef6oyN2PEaeKxFbsvbddNtEkf0/I1IcSyaHKKv2yrkvRAAAgAElEQVS5d2klfhjbPhSrzv7sYz/7UNswHdv1/Ga8/tJ/Tye1Q9Xpx+aJ7HfsW699m4X0sSR/VrI79EHZE89e6H0LkbfbSU5436Ikuy6209yI6d1KQjpPIMPJRXh/IxJcUd0gACTEdIfPR5OJlPg1xN6t7Pbpv9pW8xnaF2W7+fa3dvn8W6EwaTnxME5Dn4UQCAZTgg3B0is4kGCSC4slmtYblDrQjixZlVkQu+tm3f7q3/+Z/ejRaQx8iNtmUiOJK6JYsJZZCMmCdp00dFWFeMtFQ3dQigRaKXmA5oyxhmqpba1UR6eyKg4ZQUT+XiR8FkdKI/46cfzUdvK5pUjVm6XZOvRkKVPPOMPF2ockP8llKbExn4HkXheKs4jOpGgNrkhCtQNZ3hOzI+AQ6uY7Kzgd8GeAInKJ8BaSuHGqerlWDtx5t6tEcZ95oUjBXrmtaX3G3EqJAsM9my+ljahKQ3qVbsvkM0nnbIHyVBXH5mAZAvGwAhJS+lzW2dt5/Nl5kabzUAuT9Kq1WqltyXyLNiPrqha5JMq8jQlFRNZFkm1zQWkqoUicu5VajiTZtWEOvJAbeAA/s98R5QOgEMhM57AhZkCbMtI9cD2YqMJiUwBwZTJbiitJ+5f5J0mJ2bHQtVhP1esyeh1R2Slh72y922nDBjfudhLZSTuw29FI7wU5OZ2vpSSklu4OYe6iVUps8EgKuJnjZbeWgz2mq1RwCJfX64E0Yr1rgEVT2Z6/udF1uLg4py8rwEu1js0QCRXD44a4eVwnnCG0ESkXrUXbvdmydvvEzj750i6f/lYzvFbvvpUqvM6tt1q9CykicY0AAzXaHaGTcZ5Qm1W0BbQxuU9ckECmrmqNehuVSpOqzjmaqVZRKntkK4x9lVm6GDgU49JxLS9J7WsPZouIj000756rlD5oXuGQl7Czx7wvvue99y4bgGy1mFcwZRN03mv2rZGuzSGn8nRyyrtA2ex5KGne5YST78NDjB1cuorLm+clF8qPDWixzxASWSAHZq5tMri1Up2EUTAI5YNXX1upFtg6mljQ7dntt/9sz776J81E0AGcTMbi2M0XDiO/nSF7VbBqmT21oyJJdpM5waBk89XWIuDYxZKdNCtWR5arULB//2d/Yn/8xSMN+N0KiEorVnGJ+8iO0CxLK1LISCmb4PfmQZ+gSURXogK9GXP0COIkOH5GO1FqIYLfg4gDds38zf8saD87NKq4dSRQRgHxYkHSC7bDPBVYPX/jeyQF5SagauXyOYLsQ0EgUDZFLN9BR9DrOC+SA3Otpc+UaMUq6ZBHScKgPOOEg+9ZnNA9yTgCE8NRn8/5rlwjNLUghaZxkWolqYYnRFE3CFy0Oh2Np9epVerIRr8zKGVXav2S4DEHFuhCX6rsqFzrg2DfyQp0o6oNbVWSn1vKaI1jtKvaiXgjEmxpY/L3JRXd0payCsL5gCpsZdNwYuvdysIQI9udNiaL9ULQfXhnICEheXPVq3WfJ7lwcdFmuJxvzSbIuM1dKJt75WY8l9Fso1LRteHf2siF1Sq6F2njURnDHeVYCexUhKA1ez2nPQAMCRd0M2b26OF9tfoGo7GNJ1PrtQPNPqn6sALieSRJgZAFjCWX83LFhuHcOs1Abg7YFvGLZPr6emiLxUaWRlTTArjUq+ID0nbFbYFrJMd2vO6quIcXpPlZD5pWtLJ98uVPbRqOJQze6v9/tL3psyTpdd53aq/KrPVu3T0rNpImAImguIIgIYCUJTkoWoJDYTvCn/xF/kMd4Q8OR8g2bVIksQww3TPdfZdas/bF8XvOm7dzcrKq7oB0IyZm0PdWVWZW5vu855xnubHL979lM7SYq7k2UBfPP7DlYqENCs8lvrJ+T3EPV8QeVqoG44DACWBT4SxtdH97MUvTVvexqu3Y+pX/+6JiIAuCT1mgn/I7xwAx+/dPAYeiKi0LgNnzK1rf8z/PYkYeyIvOK319HuyKPuupf3cMKL9Q2Z2r8Ip2LkffOLd7yO908ruj7K6D40CvJbdyFtmweGU92vJfKh8HMYXF4XGXBlNyPlOGXTVuicCxn41tdPfK6lFXaeX1OLK3f/fX9vIXf6ddN8w6pR4gKF/7DGac7BSHghWTpxiYrXY7my0hmNTEkJuutlavle0qrmvQDkh+9zu/aT/83W9bjXkXlHAAImi32PmmQZOqJKiWguCVnSdgpokZ80cBW9k9F3GmqNRdpqC1WYZXYfEPwmlkEVRD+DhSodV5fcX2LNarqVc9almyqaDaRR82d/hQMcl5AhS+2LKI6PdLJWXZsfjJkxDPQQE0DFGXLPiiEqo6RbGUtLs+EILK/EUCcph3yDG8/SYrLBFQ6iK66JxC9QoY0Wp1izOnvQO+BwAdQYZmLS59YFevjYF6q5hGoy3EkizEvrCkaWPkc19duYpfCzmyMMPjmlGxcT4YE5CT1mBOyCx4JSDXHCmIx1frhR/TdiddnKzCVitbMSdecz8iIVjajMgj24rJi96O60Ib92E4tl47VmXWjprWqDmAy1UFEtPB25tUVgK8BGalf+OLbcmG06UMuqsSTW+t3Wqo2qIdqMzBasPuh0O17T2FweevRAyVxYo1dTGQ0NCGb9Wqskt7+flbq+NjGTU0z6NlLOZuqHzT1iDzT6QL3KPtJkkTONugx6vZfLmx13cjux50NbeuYQVWZwZYt9FwKDcgGLC0RNmg4qLDM8TzAHO20+5a++LSyq2WTe+HFscXdvXxb9u+Xrbk/q2eFypAARcbGUUSVa3V62vuuZwn0qaSfwjoa7MT/nB9sHCjunvU26ndztzU2dJZTkDRIp6trLLr4LG1Ll0/UynEU0DtFGAUVZxZoDr2/sdA8BzwnTreoiqz6FhOFT15wDu1wci+9zHc4vVZH88vhLfmS9P8yR3b9TwFJIve63Tp6iGszKvStmTW1DT7335Tepqyz8ZoSexE5ljMYBmWxNrarhLbTO9t+PBgrW7PdnPaNTv77G/+s40e7m00mtl0OrUli8sK6r7Px2brnY0XW1VxVDJNBLO0O6G6MYwnAXrl9mXtBqbGNdl9Xd9c23/4i+9bXPXqxz0WnZGJG4naa1QwLXLYYG3WdKzuegKjzrP5YD/yZ8P1UEsyzOhSXZ5ApaL35BgETGFGSDvMM76cXQorEgCgJUlgaqVUE/MSRxFpBwWyDp4iaVBdiebo0S60fAAV2swSlIMs0q+VlI0nD0rAk6pRhBeswt4RVfQZCNmpkPdYdQWAhizDolnDSgy9HfM65o5IFdDmITinjchsTailirBcb4hEwvUDVEVHoXUJMNICDZ0pjoWqTGxQZo8hlJQCSlZsQTguZqcXklxwJwLxCpmO4wrjsT2QVHjPVZCz0O5mg8NmaTlf2FKxO04yWq4WttgsVUkB74AdBAto9jAyuQ/YSKHz63RaOk4WfkaaSC+opHA9YU7JRox/S09ZadjdaK6WI1Uh3zX6OOQusDoBFa7PJJnbPFlwB3jcULVqF+1Ic2hmnqShl+vo6nh9U2DJHPnt6zfWhMQSt90GDB4ToCeDBP83f/hMjhOyDRu/OOrIOo3v4W40tWalYY063pRU1CYXFrdR24ukwl4PhjUcJdqjbKQAuzju6bPLjYZY0tVGz7pX71uz37bpw1AGANaIJRfByo6qGtDsXD33xJP10pazqdWadW3M0m4R61hKhnMx+bvWubc73ZknJbFk9bz5DX9RxytdD/Ng9FXB7RRY5QE1e1y/7uc8pZWYL0q0VOlZouvkc/r0WM4B7zncyF/bp1R2eSD/AqalbMxjyJzf0Zwqn1URZCJ9Tr02vxMq2iVp0WR3joyWmYzDwzviQ2brpZsUsEtFxQh5l3O11QQg5ZrtllObj17LIZ75xHp0pwX/9Sf/xYb3D2rl4B4hNt1y7USULbOVvT0ka2WnUWHF7CzXW1V/tByhLeNUsWb2UK9Zt+mekXEntp/8+Z/YVbvlLSkFbAIoQQQbwK7cxPrLPSbLFUJRqVrYpdLOZPVmYuhehen8TYJY5XC5wNjhPnhJka/HPCos9L4o4dqfqNUoabxcaJiTlb3qAnSoGIMhrjuSMGekotwEh3tvDQK+tDG9fclMEZF23ba40wAEYcGg3adZIZVXzXPIdI+ojeg6STYAkl6w0knjBgnFHUIUDqv2ZFkgvzsApCGRRyGhROYw14ORWRaZQafEZofWpsci+HlyvSRFcGMATSddsS/BPJsKOZj40+vVIqJx2nJKdcD3kza3R/co3UHVqvtkpr6XWGVx/3hyg7c3AToqQLwpuTa4oOC1apW9NaKOTWaJW3fNptaJI+t1WiJuAHheWZva6jA6JzNao1R8EEM8dWMyWVpEonydXMCqCCYN4o1k8g0RBUbmXAC73jjQX7QxdXad2WjGPNHTCPj85XxunW7flvOlTSZ3suTiXmAzplSDuieDq+1oztbkPAEfvlO1BUmlh+VpuA4dBMAAHTNAdlCtCFH6ylrM3EpUfVWJ4tmctOLIqmQcRm1F93Cf15ptzTrbV++ru8CmaD2fWf+9j2w8GVr9QBiIt0i7lzAzMRVgLE8mY1sbLip93wQ6WSxNO/BF2fdtaWUvE4QwQZY2k/SSlHCVWXeK1rt0jUxnv+laVwSMvw4wfZX3yVdreVA8V+AUvf4UBpw6n7TSyhZNxwAvD7xFVWfR+xV9/uPmIy89OFU6Hit/i77MfBWYP6minUnx7gQniqXacojEfdf9zvT58bOlpXFrpnTnJsdzuay4AfAuGdn04Y3tqjVrEWL58CvbLBIbvXltd2/e2iyZaxdMuxDLJqo3qiJ8GidLbn4e+JK16yUBIKQUtdfKFbtLfOYV16rWaVasE0EaKdm/+rM/tm89uxBLE3KLWIISOtOi5eh4wlgIXIJQqTJz8DYbLTYWXP6b1qVYZpp/SQgnMo4J1Fyz5w4SoIFXY1QeruvzKgdihlIGUvKFNidBAgEwBV0c1zQNZOW3IWpwDCxWCvFsuIcknwvDE/3ToVSz3Sqxw97JGdKQV5AMEHq6tlKdJGwnwVCy6HsCTHW4ZU8GpxoMPp5yU2GB2bpzh8Tk6rG6gNy9NINJc6Vku8VU1VyZVmgALFV5khBQ6botmdqckq9AkWUFBvcR7TuZpqTNFeuxLLq9xbtMbF9CQzi3/TqQg3CmwSszmCHIIkxzsdUjG1PElNVKc8Y587bFUiJz5C3T+VoavE6nLbE1n0Nbjc3B86u+vsdqnUWZNq/r85ZLZoQ+g2ODQduSNud4thb5A4PyZxexgDiixawNAKxV5DIbmy1IsqD1XlaWHhubxRL9nwfM8hX0O+QVIqJHxxbZ/XCseCTcbAYXfUuSmUWtSNWqWn5lUgsinbfmz7QgAao6yeyJBPEQZQ67pTYlEFxgu2re1/BUEDnxlA8KiwXZo4gEhIY1u12rN5u615ptwHdulx/8puRFVIdIL9pRx2pxxyb3ry1ud1yeqWzDju7V5XwqQhVSBoUjr5CWVPX/5Wb0peDWMLMOM3XJMlTpuW73HfnNb7Nz1VsRmBwDq6cu/MXr5JeXeW0mw3lkf5ovLPLgU1SZnQL1fOFyrqI7BohFwJr/3XMYdOw8tZ6eArt8WXrsyzh2IYrankUgeOzk0/d1EalbhPni/K7tkF5YFgeCIn1BI+aHB5QHkDaY//5ycmvT0a3VeED2a5vdv1Kr4+0nP7Xhw9Bmi6UlCa77CzmhQBVH/JrMtxrQS5BbryjsFJxjsM8cBH3UeIG1VUkEgUGnYVG9auPF0v7tj35g//yjZ1os1L5EPA35JrQZ0+QG6dX08OEzSRuJisaF1iKhhIXEXUY8YoVKTsAvZIGCDxEmtPjk5bgTMUCLPQR9GR4HKYEj2mMahNoQQpDQtgxloRiHtNWCmTKejQz8aTs9mitXAPay7ZmJiugSyCTMCbcrn7kBylTn8idU30qLjr6fwHgUuUYA5JVtBXAPCfQsSvxM4aaaxXkyuMyny2gCg4k47UxJLBSHLa2gJAfSnfl8UizOwNhFi4f2TbZiJEZoM+G5fLqunBNzOQwN1KqhkkSGALvRqztfEF2/SHsM0GKDBogh0IYByb3k4OeuI8Pp3CaYINMJ6HYcLOwgTdxlv2vtqG4VqiDDagwGKybNaO/qNpwkovRLM7qj1Q5DGH4nkTxdq5QPVud2UpJExZbijBAbtBBo0q6kRd9qNixZuKRjzndEtJS8XZ/Z8H6oa3J5c2OvXr6yKSSUNjZvB4ubTZvPmPG6+TPgxnnDbOaaCeyasQ3HMx0f9ySzP137EtE/sY2mY7vo9v2+IaGjWbdu3HLCFF6Z/Quyt6zT43fqFnV6AuD25UfWJMNvubRSs23L6cSurp+pouN7RhxPtiGzPCrR7ZbEE09CSKYTq8nqrqHvDo1natHmqQfOgM2uUekalBrKq8Kl4xI6/UWLa/p3xwqHbHGQ74alAHUMMIqA8ljhcGxdzX7+ud95yjnkwS5f+Z2qRJ9aLT+u80UX/txJBKnal1IP0gt3DO3P7QryYJa/WPkvpuhz8jsXmf2qknHPOx8epzvs9N+0k4guqQaz4NQiyZOZaZdN3/zS5snEov6llZYLm4/vbD65s7tPf2GTyVjzkKnamCuJeFkY2LnOFltVebDoaBO1m2VbbfY2njJTLMmtfpiwAJZs0K7bdS+Wh99oubG/+os/td//xvt6UJUxFkIk1Rrxb1CSiFR/hyJMrTiSvwMocv76eWi3POrmqIT4e6V+e4ipFg8AhWvEvEkm0G5rJqYhcyvafYrJ8dadnD75fcgaMk/xKB2ZVYdQU4CJ74qWVa1JW9Yp+oAzTVblx9EdXSCy3ts+tAuptj2rwDVvVGxSGigFgjkcbUIP4UylASmrUmQIQDWkWsuySiAmtHdbMFW73tKVdECyAb8n3s3iqNRcSyctH5rA0LaSuF8kHyf6CFCpgjfkzaEy4Pg8PgcglLSCn8tyzZMXaOn5hoy291YzOyqIFOxIO6DyQ0Ywm89su8fo+mCv731ehwlyFNUkW8CyLmrWRCChE8CZ8Dq+f9rqtCFnbMQ2nLN7WWo+iRRms7dBNxK7s6Eki4o2f8PZUnNlwJbNWatZtfF0ZReDnu751XKj5A6AG9ecwaCv33/9+pV98PyFrUsHe3s/lmSB1uPN1aWNRmNpDPHNhD2p/8aKLoAdujfINGNkBpWy9Yj6gaVMnl2nY5Pp1Jq1uhxT2JQyQ8YsmiqRZ6Xb74nkAskGgGr3LhWJ1OpfSz9IJ6CtNPOFDAgYSyiGaLmwqBlbpUEuXktAKjNu6TVNrdHHtlaY3fFzd1ipqhWcjkuKKhYZPchT06vYc2CQBb4sgH2V1xWBRVErMd/6ewIGfOFX8mv7uSLkWBX16wDTU6q6PC4UHV8ePNPNhDpdRTq7Y19EUaX2lBMrer9s+V+0i8m+xrVzTmXnD1VFvpXJQsgiBYgoV8x2tprNlTjNA4M26uHTv7MkmVvcu7DSamrTu9e23Sxs+PpTm4xHdkcAKgSD5Ub/rHkASmU5qJBbx2KD6W27Dl17Y5MV+jFAwOwuWQkIBnHT2q2KLRdrLUp/9v3ftR//8/9KICN2qeZQPv+QJo7/H9wc/AFilhVk0szQ0lkeCOfWmf6wioiy1s6dqom/YyF3qYCDoCq5kF6AybMeUio08EK6K/6/+z8eALvQklXqQhqnw3uJbFLS4iGww8VCIgHahFRSBKnRYg7CcbXFEgdRxdYEQg1HzTZf/okwQwBIaP9cE3DKW0t8lyp0+Zxwrp5K644nQKfISGGz4M4nQXIQLMLU7gTQwj2jai6zK3TSTqhig2RB5B+B59bdY3RPkdjghJvH8FYkCcg1xKwFjIjaAXjdtBpAoH0JqQL/SGQIpM5rfrdaKlYHacoDFRq+mbu9fXDT04I/X84FIPhcYg7AJoR5IBcEosp0QexQRW1QzocNGV0DNoEAI6L0qF7X3I45WDpPdiu6nc2mU+t2Int9N7Gri4EA4vWbkdxNIMG0KsyyanZx0bM3b95Yo16365tLGycO6IsZr+8IvOdzgMzTC/zm5F7hPq9Z3O7ZfLWyt3cPAlV+2u4wD0ys2WgHSQrp6bRdPVGCY+CzSUSg84FJNNau7d6F1ZsdbVJa/WdicHLPNAc3MjaHcc0GjGcK8f9iMhZhpY72r1ZTSDLp59iuucTgXQXni6xvjiDf8P+zs7z8gvqu0vPfTTepWaDIb+B/3crrFFjlAfAceJ7rvmVB4tx7nTuu7NpeBKD5zzqGIacqwqJjONZ5fNxwpEbQx04guws6t1M41eYsArTsrqf4xLQcaWFLbyo3cmU2k6nuWFRlH0V4I9lpzJnWtkgSi3p9LfAwMR9e/YMqtE7ctcNiaKO3r2y3X9vDy0/s4f7BxjOc63c2Y5jPfEQEmZ3swMj/QkzbbePSwPzuYNOVO3gAWKOFOzEg6u23W9otE675ve/9lv3l93/XKnKpYDbBLIi2mVOcaaNBJilhbC3hN60nYml8cQIUPOEhlZExc3KA9esSBueAnIo3L1nUlhPwcVwh4kSFlVskKYiUBV2FjbduqOfYCSsRHMst5za6TyZsOWYfzFfkO+rkGXlpQi6pNNQWda0jr6f1R2I4VZQDsFMcXejrJBAnm/gxO22c43ChuXs7egmmmkvXhnmMpAQKYq3YnugfnGDEyORlvnnwKnav9qbqVBixwCOtT1WR/h4ghFw0ZDvqGwq1SQEvqlKxFFzCAdlBiRJpUjnV8Q4WJjIVdIuYcXsrc8WiO19pTrSktYmLD+SV7caGk5FatQAXRJY3o8Q+eta3XlS1KXR5CBnVikUs/HhhKkqIe6NsoymZdXV7M2aOXZYXKjNlrg3+rDAjmXmxQcFrk99FP6rYxGrNJpOJxc26vXmY2QAwsYPdDSeK8oFkFdVcd3ZxcWHj0YOAlkSDweWlJbNEFZnCWtVa5dbwGRtyG/4Oggf3SNxuq4p8+dlru7oc6DuO46bumeVqY71u1/0rSZuAzblaWtyoS3MH+5UvojvA+7Jq3e6FE1QOJWsPrm2LV2alYq3ejUWdC83duWZUujjtwCwua7zrG5ZaI1L8FbPaNAMz28HS7p8jC8+UtyrfOaocW/x5brJV3ilJwVcBED2LIanh1KJ+rl14DODSCukcYDwFbPIV2anzzFae2SrtWFWXf69jm4anXtujbcxjQJT/wGPVXvp6TiRlJR3bjZxGZGdkesuA6s6NgrWTDWzD9H1hY+62eAmWvT9fqVij3dODM7t7ZeO7z0Xzb+KcMHxj89Fbm0/HdvfqExtPJjabe7gkuig0dxJiE5a6JHjSbEsKsqJKcJkv2yiB0YimqWLTxVY/70U168cttTERAX/3279p/+4H3zPgyp3dnZSi4T6Cb5lEk4MXiBVa1BiEe4SRWnwCRa/69FdyJyG9wG20QCwvWnhvFkbwgYXY52PEy/oNAesRsHOWpEBb7mFO49fcTu1GdtoEybgWkNcSLUQtlCY6p/ZnOJPwnnhjAidy6pDQeqMZHTMTMTt5gJkRAkyhh54aYbsFlleZfr5lWUIJ3AIb02dttKPLnpCgWabLAwBU0cf3JLQzu+RzwEQkDKkjjSOb5wiy8IfUDHePDuDrUomDktbd11IbBmZy+r1Q3clZfy8zaLUy5TKztg2hqAEIodZT3XEvUdElq4X/92Zto2Rq87UbFT9MZ3afrK3TbNo33uvYaDINpKKyqrt21BIbFko/895kvhIpheiepdrsns+3Wu9F8AA8opaDHW4sEXO5JaL2pTuFMFdbrxRQTDsRcgqOJjxD89XOIgbStDJ7AyWcj0Yjbfhubm78OZrP1Gbk/nZdXF0bMgW3kvnIvVqlwiRfr2K/+uy1ZpI8c2wK2+2WZo6I2rckLlQR1HPvHKxGokYDY2c340Yf2r8Y6DOizqWOo4WTyvOPbZmMrdbqW/f6A9utF2LFMg5g4wXoVujsMBPFtBwNK76qB4DPpQbF6xYdA0+94H5XY7uAXZ4HCTY36Wb8XEHwlKoo/zvH1seiqin72vzrToF29mf538uDVLYSy3/GuYrz1LlkATD/3/+Y6/qIZVkHlWNveAzQzpWNpwDzKbsGf70nEPtOi5t07/ZVMBrl8OG0e7V51iwu7PRJFN+oxVKPIitttza6/dRGD2+s3bs25v7T15/oxsZd5e7lz208HtpsziIN+xOLpuVjpTRMSIimjeRhnYAouiham7T/WHQfZmR8Va1Vq1hPhrduHv3Nr39g//7Pfl9iXcgmLAyPwlUJWD3ahMrJ520M9EkkRzDtrU5VO5qBUbGlrTZ34ZBhM0xNhVWi/0pku0UWG/M699h0FqMWf4CFRVuARnvSXd8BJbVIVTX5cdSCK4kYnVQbmjOGek9yjtSFxGdwCqENrcDdambWiAQCvLdrmR77sN76FKvWQTq1OhN4lrAlq1lZu/6Gbw7YmQO3AqGqlRuRMu3YFNASRFeptHLt7nGGcc9LIJs2lTuSeIXH66jI9Mma9bkvJr8gAT0AGnjnmt8FX0yuFRIFbL90Z4ZZnGZ5270CRJl7ySsTfR1xR4ulKjrAbj6f22w+V8zPOFlaK6rZZL60z4fICcr2z75+qXBhJWfUcCspycVETjSAszLyDl6p7XY2nhN35Ybn0jKWSzJq5v5Gd8czRlArxuXJEgkOvpWeSP/q9YPIHDgD0WZe8/0Hg21atu24aRf9gQ2HQ1WtyE06EENWSwHpaDzTfUNLU1rO0CKmzc2Gho1KK2rby8/u5HXbiTETKEleAJGqdICZ2ZQVGsAIy5nsO+X4zROLlaoAA5RYqppFvQs9F7VK0y6//l0bP7xR8kY0eF/2ahuq7pJZvYF5BBuPmUJuo17PVou5NVtoVd1VJiW4Fa13EIsA7tSFKbuwH1sfuc7pzO8pv/+PWciL1txTa+mx3y9a008B1alq8xzgFc1gUfoAACAASURBVAFwFlDzYPrUSi+9juk1PweIX2BjPmUXk79IRQd2rtp7yuekB55tFaR/R6vMySpUQz6voarbEKwZFix9xnZnzW7H1rOpJaPPLZnNrRl3rbpb2fTtr8RmTIZ39upnf2uT8UwLAl0zXDAWSycc8ABhy8SCPF9vFZMDzdtttaiEyopReTtdWSeqW6fRsG5cF3EAF/mP339uP/nRH1m7AVggOfCcLY5PrEzcTUL0Dq3NVBvnLiPVRxNb/0KZE2x8lyqNns/kRDihYmFR3ENYaGhBKW9pxW2twoOuyg9RNJKEsI1gsYa0gDMLv0v7UOzVNA/MW5XMLQFjkWu0sHnr8UArU1yR4KjJNReTEro7EoS12sKeJu7kDr9m2Jh5RYKsQedNijmVJq1o2YcRO0OsUFMzLNqXqvQA9tRZhpYms09AnM+lZUv7p0arGfcSNgJNESDkQkOFiZ0NdmbyHXUyC+CfzoS5l9TGFPgRn+RMYLVdNed8V/FzFd0yzA2hdwI7XGT875ZbDKOXtkjmmtNN5olMkwG8hLBXErurVfv567GqtN/8oG/9Fl6TroFkYwEpBIq+WrRlcuJIUeAa4Z4yJ0c+bAndkg6yCB0EZsucQ9REz7YN8UC46pjanS/fAELcpwAr1Y4H606nCwFtv9e2XifWpg+mMu1EKqdnN89sePu5jKmRIXAvU31C9OE+gonJ/YDxAB6XL1+9lVUcnZB27CblMFqTeWK9QUfBtZhLA0hXV5cWxS2bjEYyh+ZG5fjjPkbZVYs7PT3r/Ztv2IYZcq3hczl0dHzvuC2tt/LInI2HIq1QNWocIfNq9Hk4FflG4IvrlHeQqMzx1UwX4FMb+uwina5TafvzqS3EcwXDqWosu0aeW3OLfvcpIHmsdZgHlnyVWdSCzH5eEUBmz+FU1XrsmqWfWXTN+LsvSQ/yJ5E92aI3e+pFPoW6pw4y3TW966F7ZcPiIsYhkEWbSYsmLa6qzRNaQW6Y3Iiathw92Gz0Vgsq2WGL0VtVQCRBjz//hd1+/plNpktlg4nCLdcLZ9ax2t9PFgK72Wor9xTATjR0Wi+1uiWLjcCuGzet12pYO6qJVfcwXdqLm0v7j//qT+wqbqoNmOre5BYCiNCuoxUKm1FBqBw3bUqyzby1qetDb5J5Xw0SSqqfobe68lQEUfo9DserJReOazzWjCWG1tYdLYLo+wStusxC8xdlxwEYnhXWarrDvGYwVHVpQkFglApoD07DdjIIou+9V3gVImFoBbp9WJrzhsAfzQbs2L3aq8HcGvsrsWhxdcGWC/NoZ5E2EEs3ScjG+opWGNer5OkMtJog8PA/RfVwiXwhg30pQgvkG66j2pEbbYAAPl1j6fS2rnamtaXAW0g/7g6CiNzF5tD6FRPrTE21gJEm+CZLGrv1SnNOvibOWcLy/V6AsMAxBYYvwLfe2CRJbLxYSLpy0W7Y28nCPhsv7L2LyL5+Hasi9DllSdVdHGHLBhmirjYomzKs1R5GMDsd7JjdUSFBwmjUoPE3dDy0Bee0UZcbzfhwAWJHR1KFQBe933ajzwCYeQ467UgZdErBqNRsOBoL7GGFvvfihcg5d3e31m73pR2ENYoTCnmQtEap7HgWu/2+ff4W4wa+l73FcUsEGvYZbCiRGzzajlH1RQ1FBSVJIlDGcQU/2MvrS7Xd+8/eE/O31Yit1r6watRTBwAdHjZ6NYyv8bps9yyZBWca7O0kjcCQYKdoqlqNFmvY8WUE5VR1HI+PSMIcOzAv34GfMzGLrMRSF5HsvO/Ywpz9/FOL/KkK7BygpGtuUVvy3Gfmjy8PVNnqNP9e/5jK9ViVlseIr1IwPV6HYwSVpyD6PwXQnSv7tbAocy2N7fF2k2jecon3oEpFktQ9+kPuFVt0eTD3DrYc3dls/KAHHGd25AYsEdOHtzZ69Qsb3j5ovjadJXKp4PPYcdIMYym9myw0j1usD9asMnvDFsnbcDDIRrO13c/xNqzboN2wbqtmk+nK7icra7eb9j/82z+zb171VEnwWs0wg7sHpA+OE1DhhpJ4nHlZvSEg0cIt/Zm3cfFU0nWn2jh4e1MyAhiT7NA1ZWeuc1AwrAYo8psMPpVUIetEizSeoSQGUGHQzmM3DmgCxE2cKw4la7SorGC/OcCmD7Lc7bkGAK28Jx38VXGqDQpd3zVcTljxTYQIIrKyTCUI4TOlm/OWNdUvHosACA736Ldw0qjXW65DVFuVFAUqt2APx0aAVjDfrCpMHGkQ2ztD1x1TfKOkP0p9oDB01w+OT7ZHhLA6VcfbmyEiCr0gEg+OiQEuMg1mdG4u7ckGOvYqadhE/CA9IOttIaKS2JmbtU2SmS23K3sYJyKoAEqH0t5++iaxdrNi3/2wq9/VgiujbtMsjlYgmw8II7PFxrblqm3WW7myALaTxca6caxWI/fDRbul642ge7FByO6LNMCkDUjwflzMAWA2apHA7m40sX63YxcYRdMJiSIxmJfLnUTwSAjiVt2G07Hiprh3qfhgfo6HE4W7Npru29rv9+3Nw9DWC2Q3e7vodXXf0ZaUwflub71eV7NMKlJmeqQisPGhldmOY13LiwtIZmXr9C6s1el5wkOrJ+kBzj3N3sDmo5HuQQgr+KVy/yEBAQBprbLBksNSmXsJ9mg6j3PiV6qRpDIN5NwvSBR8neIfj8lS8HCGM5CuhWlWZBGYHNvwZyvEopZfEWDmq7Ls4n/sv7NAUgSU+bX42Gdkjyf/3+daiU/5+an3zB43v1fEBzla+aXSgxSNswdThNjZ3UJRKZu+z6+DvEUXIrtbere7CqSBENmRVg88eGiVxPLDfYp20nJhy8m95iyNOLL9fGrz4Vs9pMvJg73+5T/Y6H5oCxYOzVc8hBPGGI4UsMwAO/4bxwZmdQiB2Q2zmOIwfz9d22xzsKhetut+ZP0I4e/SbsdLm2/39j/+5Q/sj7/xgbMwlYCAt6ADHiADG9PBzJ3aeZCoPmgN6TrKSSW0XXBhkXekp2jz+v0Bs2OqP1mjCAjlMYlmDxClakOrVWbeSattLcBjd71eMeE6aNbBa/iZi3Ab1qBNCVmE9qXmiN7yElaounJgE0GEypLqTMGy+DgSOgsz0UEjna1SgYsXWXM9pDwvMV/mekrj596XfHdcYzGD9hvp0KhY6lR4XC+OLSQ0wGQV4URJGSyWzPEojjyhQC0MzKODUZicZiDK6EYpW1mVms/rILxQijCPSqtDbKaUSA7JZr2yPW1fLoLA2b1AyVGk24DWEukLtaCE5MulnET4NxIERONUePejmS22e5tvt/b+dWyffD6W9dd3PoxDlBQCeGcitxoNCcBl5WYQSbbKpZNd2NbUapwka5Gnnr/3Qm3qTtPb49DoATsiEP27dBYz4MhDUt5vbLFYW6vhQcRvBVi0MCOFuEYtdHCe8diM6gLXQa9th9JOYIK9HtICKjbALo5a1lT1RiUXa144ns6Z5lqrXpMVWMrwxDAb9iXXNo7b7p1ZLVnc6Sp5RCbRTTwtsSCLrFFvWTzoO2u3Elk8eK5z6Fy9Z+tFIrcUKrd6u6cW+HQ4kksRF6TTvXq3qUFPp+fDZ8ZcJypx33Qye37n0PTlDb1v3tj0Ha/uPDz6n/rPsUX8HIhpwxwO9lin7lhFdazdeApsj1WU+eM8B/5ZTEqPI3se+WMowqPs96c25ikAO1U+nrpwT/min1I9pmCX9ZnTwB5ucbDJ0s0n7c3B5rNEVGYWP8gCm8XckvG9bvpmrWrjNy8FhOXdUmLyu9ef2WQyDYQSFiw3ggXs8AsEgtDZTQGG4DrRqGMhtnLCSaUqvR0aPNKYL3st6zbr2rnfTVc2Wqztr/78D+y/+d5v+YILs1FRKTzYzO6cCcGCjT7p3QPnV1BCdBISIH6EFqRIFeEh1cItZuFeLUJVA2L2uxmy5mB4awZTYkg5+83K1ouZdIA4wfD+hFxyHBAQmCM2GnWri/1JNppLO3g/jLAFHmm7VMQJdrwugPaic+m6NKj4G+aGgImzLJnTaWYil7SK24TBNJX1GGxHr6ZWi4UYf5gcK8zWdmInYlUlqQbykzQ9AQcXSDzYUkFJCbIEwEIyDfmiUiW6wXa5wsMvZ8jgm8q8070T1ULlXdZLz67TOUHqwSWFWdxOYn1PXvI2JiDpwL6TZo7vAq0dLMw5zF5cedYrm8tBZamA1NF0bvPN3t5M5/bx846qtc8fZvbdjwfWbpCs7UxayFLtVl3VnSo7Mu4QqK/5rJKtIJdgVD7F4HtvV1d9kUZw8IHMxIwMezLAkP+WrKWGOBwGJyQqgKhiy9nQmiSHcw+qmqzbeDy1BrR92MbTmeaLD7OFDXodbfo2kLBwitlu7bLf0fPA3ByQ472ZxbFJQnpxdz+xqFmx6+tL3xSwUSUceYd2taXvDOs0kWPaXW06acHT+lws55IydLsDtWkjJBOlmsWXtDUZK0RWQ1TOBmkxt07/Wue5XCTS11K9dy6cTZqyhRt12vRugyLD7j1zRZ8npoPzos4Vf+epHj5e+PIfd9JxL993f45t/osW8ezrzv38GEidA5Jjrcf8+6XVUxGwFP1dUUV7CpROXZcs2BWd51MKqixYPym8Nf3QU+VrHrjOtTjzF/HUDiKbZeeu5MxdXBTMIsKiRNuNtiZVGZEfCrhcJracTWy9mruxxnIuu7BGO7LNw2u7/eU/2Nvbt9qBA17T2UJMONoeLBAkH7DLny5da8e8ACYbCzKEAoFWra4FAAStVUrW70YWVUs2TVZ2O1nYeLm1f/n937Gf/OF3rKEnxCslxeQEKYFcVGgjAniBbOKPEQDjpBYAQRo8mR4H6nRgRCqglYdaXo6QalLPS/4eIsZGbimQULZ7SCkLiYOX65LtEOrGtAhdmE4lgXMFs0QRU2hhUsdRBNVb2mXr2Jj7yHWlYjuRVpgbutkyVm2umkBcvhQlnZkLC5lcUqhctSFxn0TX/WENJiNLT8XGLWTpCynnDYDigtNuNwTEzPDSliagJ2swMThDu0qsQG9jk9enzqQYr1DrPfdPpA/teDHJdt2YjMOBVrVeXTvJP7R3pePEq1LtWMTj3kqmIuI4AT10dLw3DEaqORZtOgawM4eTsecjjiYydE62e/t8nNhFJ7Krbs3+5tOhfe0qsvevGqoOU7NvjpE2o9jHuvS49yx1DbzjsLVpspURwuVlR5VWE01Z2duMVIT3s4XVMeCWL6izaFfzpUygqXKJOJot1/bi2bXR2ozbkVxS0IZyvVeI6MslS1ZbRflQyVbLDT0njhm0vpuSD/AZyxWC8UjVGTZlr4cTWZG9d3EhQhGVFPNEwL/Tbmsz0e93dX2RCyC10PZJUhxYnC27fP5C3QsxdWsQVq6sdfGeWp20tcmsxPEm6gx0fiQeQCgCnAZXz2W6zSZEXgAE09Y9F5ERCBvPvAavCDAc7NzQvKiFxuaVStglOkVgeLwMOFW5HatajoFQtkjJg2cWRIoqvux6fw408z8vAqDsZ5wrcLLnU/S7515/7PP1HJ8Tlacnk32Tc8CWB7L8AaT/P/1yTyG0ds8hdNF3Zh4O6Tung61Xie8S600x4aTHAjhqVVslE1tNRzaHehxFth7f2WazsFajbpOX/2Avf/H3dj8aa5dOq2m1hDK+1Y3PA1Ay5iJLGypdGg+/EEhKBbSH6Va3zf6gJHOsmfDNxOoJ6vcsYSHZ2HR7sPeeDex/+fc/tksYZorRgVVYU8yN7y7deohqT4ngnIOqOhZvD/T0/DrX3KklmDqmaJ5Ha4qZk/uA0kKU5k6i561P05THttX1AkRgpu6tZvWoY01c6ssOdCzcEHCUp3bw2Bnp25BIUEnx/1n8FdIp1107VN1RxWdkzAKJVXL5BwJfYaPo+CsJfHFKoVrw92Tz4OnprmWjetrabrXTd4AFltxVSlR7M2tWD9aUUXBLGw2q4Uq1qdamNG8eY+s+mMqtoydKhYhZNQDsRgWPjFL9dzB83nmKgccL+Q7fGaTsMXyR1LlorusJ7hLgS8AOyZPz9fYtwazMQ5n9MoOjhTmajAVIkEUeplO1uN8MZ7LJejFo2ad3U7X7fvujrlUrGEMnmlPCphy0o0DIUj1qc+lBSYaoK1txvjrYbLrQZuvm+kItzWo1zIHrdRtNFsF4GVNoZ6Jyn71681Y6vn43FhNzMOjoHqWiG49H2gTBYoQ0w7Gt2TRxfouFdbq0G6dKWGAWyAVuRU1VY5ynGzw7YxVQ5R54//mN7lcih2iVA+oAGW1a9kE4vrDZ5P5zGzFvF1B1Xb/40Erk7RFGDPkm7lpr8Eyt9Lj73HaVg22TRHM9DAmS0b1+H8YvzGecWJi9U/Gma4juZXS7VL2PDE0n/eRBIl33zs3l2KyletQisCiqlo4BXR6Mjr3fcQgt/smxNmR+nU9boOeKFz7lGHA+5djyGFD0uUXHdgqMszh1EuyKAKpoh5AFw6ec1LEb6NRBezSM70jZUUqIrWbLwTaAHTspLMHwupMGD8Plms0nQ9uvE/X/cVDfDN8aKcXN8t7e/vz/spcvfyXWJU4XpEFT4SlapVqV0DYVa8+WCIRZxAAd5m0liXFZpNgNJwvoyrTSEJtXrV7Gv3Bjo2Rri61Zs1Wz//STH9tvXA+MYRI7X0/LdhcPd1QnmoWqx0kxfI4ssrRD9yRyKN0uEqfg9Gw2SQDEsgSE3FmFxYhFW1lybA6g/xPuCd09GYoputyWVKkxk2FhYZ6j8FtCCapltaSqwYml2qCic4CG8KJjUL7bQR6E+1pL5A3YnaS/b5OZjmsdZndUXWqzEiraoLXluX0uIqTt52xTD0F1XRuVE1pF7LBgjEJEEGlkOdWizQynXoW4UZclHJ9PRaZKDiKKQnxd4qHqQEbQddtTrZPCwOJsblcm7SGaQ7Vf3apNM1BnJDy2Y53UgKyCRd8rLxZj7gUd/36nyo7XMSOGqUgrk+pHrcRZoqgd2JGL7dbuxzO7Z6OEv2QL0D7YdLKy73ytoxYfsUBcc46p3YRlWXMnF+ag1ZpNk7kdyn7uiMa5XlGjadeXfbUZqdC57pBdprOlt/IbiMzZnCFP2dvPf/mpzlfsTQKKGxW1QQH08Wgkqz0idbz1iDenu+GwaaStyYYFaQVVHJtEEhVU4dEpYANz8BBkGMtUU8+uL3SfU+G6Dyuhx3URVTSf5HuVRtDbuLQd2Uiy8Xn/o29YvcNGoGLreWKNKLZG3LNmfCk3lfhyYA9v3wqskT0kycg2eGXGXT1LfJ2tuKPPVG4jG0PMr5s8uynAuR40XSjzC+YXN9++auV/55j7SdGC/hQQSdfGos5avhI61jI81nJ8SmWXLU6y53sMeL8KKJ2qxJ5S5Z07r+wxHm1jnqq2sj8Tgy0Vdme++KIvKH9xUqudUxfNmZe+sLLgYs2EwFnkC9vbYj7TzUkvP2VuplZZy/nMDuuFmHLNdscWty9tv1/Z6uEze/vyE7lDIEClpUQSNKGau7W7tjNrQcuE1RV0cZiY2x05cSyMeCW6YHeczDWEb9Ma1cNa03yM3x9O3WB3td3Yf/zXf2o//vbXlHQNmFKRCKzCMJwdbUUBrsEGDbus1PMyDM6VbK7ODi0/QMmH4O4JygMaKGO05XAB0XbLmZA0hQC+9WJsyWxtu1LT6hgQi33mJYv8JkWACRWBP/bWaMVaHCCFpKbD8vMMCQN7ZqDNnmaBm+lUgIe7CDNGbVR4c76zckVuFhw8C5hMdQ98JmJx4Z5mho9sW1qZzL3msEexACWqiNmUO33A0GThY6HiZwSVAvhSaQDgapcijSgppoccQRz0afkKOJ0SE6QHB6U2aAGmglYE3kGCdfR7PstzDxbo8DArJUCXxdpeGy4AAZNn/pJKCG9INhBUdbQyub9Gk5mNplNJQEbJyj4fLlRtdtt1GYzTGn3eJSIKfSBaRQdUaPpxWJTlsbmFXVlR94A2IJ0J9Hfddke+lnQXYCejV+TeSsIMmjb8hLlWs6Pw1p+//EzfcSciDmdtrbhp/W5Xf3d7fysgqtUBRrhCbAzqailvFjPdx7T6m8gW1kt7dnVhe7LraCUzc+Qexvy5VFHrloryg+c3mvvqvMolsVWRA3X7XVV3fEa7E9sSqz8SxrkH2Tysl3Zx88ziwTOrNWr6fJ4VNjrt/nvW6j23ervrBCu+N3mq7mw2HmnG14o9n482fLMVK3VDhuXo76KYMEcfdXgfJcPWfCdRSNcpjUrkBftOq3cMZM613Y4VEEUg+FSwSyvHLOimr83+OwWuY8d+rngpOp7sup8thL7KZ5yqEPMbi7SiTDEpi035c35sY/JLp/zYvoCQYddb9MHZDy96TfYCpL3vU7sbP/FASQ+LJ0DBQuQi0LXEpRKTi4Lvvnrb7cJ20MHJsNptrRPFsgw7bKf28Mu/tfu7obz+2DGOJwDWTjtlFkh2rAzY2UHL03ANGT1M0aTNch9GBv4kMSsBmeqgfLBeu2abFW0l/tmr3fkwWdgPv/89+5/+5e9K2IwziSyxlL/mKQWe1Byif+jZYcYpcgXgA+EESy4qIqJ0Nm5qrArRW6DyZdzM3DhaAnN+p6wcOGcSmpLEyfibQ0NvxNZsN62u19MaxVOQMFrXq7EgSQdYIWiWRdN1XgpI1bzUbdPEKKWSYnZHe3dOm5RcO5+twoaktSkhfMjl4300OwJUEYJLsM1354QPN3qGMQopaGPzxGdfLN6sQ2VAGaFyqy59olIjqrWQou67dLWDIcQESy1vXZIQ4fEucmqhgCvTEsMD0yUnSjQP9xLHodZqiFGi2kCaIvNn2sNaUL2tSbtTLcywueD+WeneQW/HTNglCJPp3Eazqa25LoeKSCmYOl9ftFW9oWHrRwe76KCT26qFyacgsmZWxkZks9/aZOGz5fsxVRWzp7J9djsU2ePD954pbRyHEvqrgNV87TFEEE9GLPrBPebvfvYrzUevL3uPYvp2O5bN2HA8IWjJ6ooK4lo4/f7+4V73B/q10WhqNzcDaVbbzZZdDAaKOEoJSXQ82EjiQERVezMY2J4OCBu9Stmm45HmglfXA0VlMfsl2HU+I4eOmCM3/qb1T9dk8OxDfbd8Z4AW3xs/H7z3W9bo3SiwmeqVW5O1gfehUxF3e8phnI5GEs3H3YGeb0CL0QVrSipH0KzckS/zx5//tLI716bMrmn5sc1XAZlT7c08kBZ9TnrM6Wdm/3/2OI5VY8eKnmOfVQR250AzD/jH8CALgkX/nf+c9No9Ytu5mV32BUUl87kDy17k/M3jjiBYCymM5Ut/sifkiQfvNHfsovlsBSsG93G1RjTj4wHYKYdsNZ9oV1pD8zS5tc30jT28/tSGDw/ezlusRN2GfTlhjgAzjNnEymNZ5quFrbdl9fpZ+JjT0cZyz8iDPUzXWlRZKKlWLtpugQSBZbHCRcNbmr/xjfftP/3VDy3G+LnEogXYeZvNHVQAPtfgSZbAyhLATpWsd1dcbyhz4+DyX6YCdCH1/sCi7QbIAL0KvcA20zyOluB8bkskFd22LKGkS9PHsYg7M5I/VDZ8Fpqocqnuu2jcSmgna/GjFHQ3EZdRmG1oVeIcssEw+aDMsRREqMA4HxfSN1VlkUwhaYBbYgpoRWhZMwtDd0e0Eu76C1vOqMyY5dD+dVkBr2vUfNFFYJ5+RrWBUbCnlksSQRtYgvngAaZjDnZrAK3mUcw6MXVGVM6l8Dsy7Vp4mxLnEu4vZ9Wyw9d13+luU5gr5ATZhZF/SJgrtP/DXm3yyWzurcxkrjYm98divbdhQmJ3ydqthlVLB+u1zC46UPKRibBZYKaEfpNNgncbADsW6rvxVIQOCBpvR2OB0Mfv33jngGBVTAsqNVtiZ0a8T6uh+5y5bhR37Ke/eKVYqxc311ZFmrJeG2CHnRdM1odRYp0Y822uZUXPwwiAwg6s1bIpiQJVzKdjg6VMt4M/AIla62GmvFxvBNwX/b7taF1vtlYnRX0+1/NKGzNq48RSkXQhlXTwfWtWzUy8UreLFx9aPe7KG7PeihXZs04m1mpfWu+9r8tWju+IGX4yHT/OubkW9RZp5web3H1uzSi2qN1XijmgyPeYVmvvOlUuTXhnVVhx0/BATskXCKe6YXnQyv/usdeeqnKyhUMexIoANQ8Q+bX72M/zVdkpAM4eUxFeHDvmovfMn3t6jucw5yhAp9KDojd4yhdSVKafqtTeIZq3B77YyvT2WXHpzyLDPESn7EQPFkeZPyM8risw012QvbLZb5e2nI686lvObTsf2fTtKxvefWaj4VA7TmJYGKYzwOdhbEZ4SrJgeX4emijalPT8YYiRBYYemYE8DLy76cYajapaNNg1XfWaliQLCYqT9d7mtD/3B7vqRfY//7c/tve7HTdYluuHO8Q7UPrixB/P7CspxkTgB1AojNNJF4rAoSoij04Vlzs6qCri76kaFpjjAmJOUOEapZlqWC01u7EcK1xrzgLqDvEaV6k6RIsOwPEPFaaHzqqVKkEyETtsKjz1W0xEhao6I1GsQay0IHGEFrTPYHwmmqbO83aANO1FJSTgWsL7bJ31xjVP5nObvL1VG7Td6VmtCbHFja4riOcxC2hAcAgWa2m1ikuNduypLCJcO5lO830CqN4ClreoqjpnZIqxFzoY3i3wWag7zLieLr1/2fxslFzuYJg6qMA0pLUNvX6xRIaAmHysTRb6utkaVuXC9tWKUjpgSw66Tes3YF82bbdPU889z5A0jRrJ4wda5Gu1hLEdY/YEiWQ0TfR9Pb++DvFAGCszZy1JkwfBqtEsK1qIeSxg9/efvFLl/N4NLiU8SzvrdGNLpjPN3fhOmzJRptPQkL/nZDyWoQAbw+1hacuEbLwLBbTCwOVPp9tXd4TOAs9frVG28XiuNAWkMEgUWq26rRDFbzciSfV7Hc2lWzJuror4wwYGz1GuKzq8wc171uhdEZIWHQAAIABJREFUWfmwlU0YdnKrZKTWdrN/bYObb4g0BdgtZzN1LFrttjxKI5LMCbFNJpJa9C6urdnqyWYMkPesSWZ7YVMUKrlsO4zvPtWaPrUiSX/v2IJ+avHOtueKFvtTgJKvHrLnUVBbfMn0Ot8STAG06LV5sM0edx4si67HMVDPXpvj2PDluWnRuX6JjVmEpqd2EF/li3r3Pi5ydOcC741ooVdm2Rf/ZC+UXDmCIwd/n1ZGtCLFUqQaYH5Vgcm1sdJuZcnDrVn1YOvhG1V568XCbl/9ymZiaa7FRINIMJ454cBbKWh0fLeHaS9gB8WblhlaPYgscVy34Xhu4+XG2nHLxuzOazW7vqgr+JXTQnu3ccMXq5T29m9++Ef2+9/62Cp73EM8toZWFIAEwLlnZqjyQiK7ooAgq8jug5khouMww3TufPDMTIWjiL0BegcZhYriXrIhNw3t4E4WW812JEG8J3O7c7/mKFr3aVuWrCaSh8cFOZB4cgJzMaoOKmBmdywgzD7kakOlHeKCIMRQTXqL+aDNgEA7uMB4JQuoY8tG9eUEExFV9l458Wc1X9lnn77UvLDX61mrSTuTzQWMU9fKsTDT3tKCpcQIN5N2EorfX5qxaQbm0gwFsIaWpSzEgoZKgbXiuDvzVTPSQFShVan30IaKa+YGB9DfaTgCFr6x2NpcRtDugblYrmRc8DAa6n6brTa2OJgNJwu593SQFpTK1qpX7MPL2Fp1nG4W+k6k9yybDbqxUsg5j9vhQk4g3J+cI8/CfOkG1UTqtHG+ESPTN07y7lSzoGxTROmLhfRsn7x6Y9PJzD588UzzRr5/mLIwQSXf2WwsjnvSq1UA1NHExqOxtajOIcAwlWYuudra+x++0P1IJR7VW8qvwzCajgfvyaYAMg6dCGZ8AC4blWTGsUQSkNcbdYvqFbn+SGIQSFhsYpnntnsDG1w/t325qlak5vgka/Dcl2rWvrixevvConjwGKTbu7ySOwz3RrPdlRRplcx0H6DPY/bL90tVTmqE//HZXeqmwv205pglGfryOvUU8DgGEqf+vmiB/yoV5DHAywJOFsTyIHGuXZl/nyxWnAKnY+t8UbWZLX5OFWDHKtVHTKOyO4ae576c/EEUXcBjVZrfT852A/Ccau9sxOyf9EDfgaMv9BKC7tz7L/1vOU7ohqxol71fzmz29nMr1cu2mQ1tPZ3ZdPLGJsN7m88WArvVaiXiwHwR2IVVz7aiOqN1stpsH2dvrRa+gr4OsviMk40t97g7sKteWNSo2E2vKdkB7TcRZ0SUKGnR+J3v/Lb9xe/9trVKiHuZwwU3FbFLGea7oTN/z2sEfvyOAlc9n46WlHBPHppsaEOumKj/FFZYQEM4JKnB3f1TogMVgRZ8Won4EgLsVFu4lNB6Cm1ghoSpawraQQ+dDY4QClb1tq2SxNVm8uBc6eOC3Zr0fIG27zIs19Bx8LL4Cknamq/xtyJH+rzRxdwq+fTeq/nCXr2+s1ZM65UAWYD3EET5asSGGRTH7QukRPfixbjWLlW8q3rVfJr2KTt4T0fwLEGqJvV9nT0aSDSaeYaOA+fIdyMQCpWcV3pOiuDnAn21KVcCNhxiIJXMFisbjscCqEmykiCcBIO7aaIqvteLDM7p+zddu4phoy50PVmE2RR04pZahfy5HZHhxjyM79M3aFSb3CfICMis4zq4ybOTWUSJx8t1vRFpqx137fZ2ZHd395IrwFDVeR7MkkViEWzj+dL6Xey6XKD/+s3QZtPEunJRoY1ct9H9W2sSXDzoWbsbWTJd6Hq3O5h3V4N/JlFA5CKywXJ+AMDnkhdvyaKVBZCiVs2qRA2FTRb3osAcmUOrad3+wOqdS6s3u3rN9rBRzM96vpCWDhJLvUnVh45vZ73Bje4rrqdy9rChUzIKAOmm1RDc0ra0ui26f3xUwbF68opvprIFQRYcTi3K2TUtu2Dnq6djC3ZRhfdVAfZYFVhUsOTPMQXEY1Va0dp/7nezrzl2DMcwhtcWHWPRNUm/o8fKLovC+Rfkv5ynovJ5sHTGm2ZxUOkfZ1j+0GWPyfvoLkBGa8eNR+tBTv+BwciNSUrxZjXXYkqLKxm+VotzOb5Xu2MyvLXh3a0tYGBuEfw6aYAHMNXzsSDCnkOjs13vbZSsVfGhfdqtPQF6wc58c1CSMvo4Eg46cc0uMIFerG2hoXzZIlpu0L9LFesPevbvfvTHdoWruqQEvKczMEXFF9D5A8U1FzMfdiTEEDYEIYNNkxABooYjTj4haFQLsYe77lckGbAh2KqVxu+rOilRjaCvhthBNW1qh3pAqLNMWcgrNYTvNbUcxcgLtHelFIR2q3w5aWbixSlD5K3awrBWlaQgenmwZGJxw8klmDXj9Qh+OjHGgQUijMOWOKraWIBa8/lK30G315MvI8euli3VfSCjiAAD0YfPEGuV60erOMyDNRRMZRzOxdSgMET9ANa0Y52l50jpx54Sn5y4wuZIx4cMJp3ZhcpPbVfMpLkWwaOVtAM+d7n05PrRZCLXkgki8I3/czubmW4kKPPtun183bEX/bocQKgcdR3JUqxXZLlVr1fsYbayzbYij0uSEPieuOZURsz+mC2zeWIR57Xks9Hmp3rC9QQTBaoUrtnnb28lHWBWRsOXGSGzxbjVUiuSqlMVsJXs89uRJYuVDWIil1yKM3q4s8t+V89Z3I513wHQUdQQqYjxAJu9VqNqG+brtYbCVUk0GI7uBJxstBrEOZW43yrWjNFiesQV54DJAYnktNIh3HQvP7C4fyV9JRu3KZo6zY5LmuV1L55rrjqfz6w3uLJmPJBcRISqMBrgvlN3Qp0A30DyndJt4bvwNce/93Smfq5aOVV1ZQGjaL0tqqrygJAHkHPtwmxlln5+Fiiyf1dUZDwV5Ipeewy4z+HCU0D8HJBmgTB9v0fpwbGTPgZ8+YqtCJnPIfe7G+Mgay9VMSEXLb9TyB6HBMg7GIwV6eo4MR4WgAOK8mT0YL3BwLbD13b/+leaLSym97aZT2xyd2vD+3uljmPFNJnNRBxQNSDPO2+BoieS5dByawmO6lWYfVtrYhxcYpaHvAAHfyyvCLVcWbtVs8uYdhKtK17ODIDXufiY9/7Lv/iBffvFcycdBMagcuJS8JLAnCrK222QOfTgSRvlu3UAC0D0cFkqOdiASA3SCiZsFgAS2IDB55GqhYVPrcsSpIeq2o4kDbggH5cT3st38USksOBwnPiBikgSgi+piuRsovmaGyKL8MO5q2UGg9XZmhgz4t6Cmz3tXpz2IW4AeL12rDiZTi/W3EliZ+kOQ+v2YDYndKIRK+maERTfu0ByMbMqxsx7s3r30kqI9olACt0Br5e9WuRQBHxc5+Ban26ouHYSk6vQc5aoqmC5t/j/T3VhgBl/NOOUTixtu/o9KaCDoLLdiImp+aWkCFsRl0g8mC3Q261txkxrb3aXJPKuZKZGwvl3PxzYN9/raz44TTA49nY/30GzQbVWtdF0pc0WwIFbCd8V6QoiSfW7PrMjvRyxtrSZRFHhctKw2Wwm8GUjhcvK529H0iHyGqQoHP90Onepx25v3a6zHmHEDicT2+AD23CiFtX4fDaRXyb3abfLcUPi8EQPCEdIV5AYcFfTJUAGRDJJr9uz0WQk0g2pC++0p16h9vpuHA3YcXxbWpGi0B6sd/me9Z99ZBXAnA0a1nOrmW1XU6u2egLDZrvnBvDlsrXaXWUjsn9StFbYUC4Xc4uwSVMVV/LxB0bwy6WqRtYO1935s5P9k2/xnQKwY+vosSKjaLHOg1T+WE79/KkAkz+ePACfep+i1+ZBUJv4JwTiFr3u2PsXdw+/fKRf0NkdO9FTF7XowPO7jSKE/+IBcgFwud962rAsnfzOyiJ49gZwtpbbU0nCkErMSgebPdx6K/Ltz2w2m1vnYmCr0Wc2fPvSpndjvW4WBL4sQPOVEzsAM+ZJ2p0LGcyG04Wc2GUUW6kqVHKaTBX3s9m6XoyGGNUcGqYXA2djagYlgXKolg57W6129sd/8D37r//FP/OoG4ggsCkD2KUbDq6NzzCd+q9JluZELnamatXD50o6tQcVLLqDTSjTxqDf27uLCcnkIpUEcgkEFoTJOPdvFpIKyBR6ubLJaGoL4mAID6017Ob5c7tQWnRgiSoklhlSiFdiMWfnvljKO3QRFnt2xbTK5snMJpOZPUwmdnc3tNdTql4WvYPy/y7itnwVry7adjXo2KDT1myU86dSXG8rVmtfWXdwYVzpahmyBvDOGGlpm9G97ZNEpgK1btdqUdvBLQS24hFKVa0oKDE4+R/Xwv0s/fIdRObRfM4LrGAR5npGbxFCNHJ5hFfIblrNZkIbiJDOgfSANhkbKQyY0xYn1H/o+dDvkwXyg7nmdlT/kEwmJANUqjZNFvbxTd++942+RXXSM0YhXHdnzSq0/LoAi8pwlABIEFn2Vmu0bDqZqwInnqcdNbV5qJbRvWF/50bWVC3jCcSNslXryGj2dvswsW3pYLVSTZZ3iPYnk7l+vt3svfKSDZrZ69e3Vqo0rFV3ezj+gdCDwQI3ZafXtsVsIflAt91Sh8ToEFDhJQsBKixMujKyc6uUbDaZWhxjEFCWIfQG4tWBKrchwJHFXhNtHWbmDnbo+V58/A1rP//QFrO5dW++ZqOHl7ab3Fq12bZaNFBKgiFzqQL4aDh5Lt2liHYu4bLz+dQNHeowk/17nE2nYpcS+Oqdpy9r7YoW/VPdsXNgcw4on9qySz/nFABk19T8+p1fux9bgE8AqFNgdwzgvirw5TEh//r8MXxhQ1KUenDsS/unqObyFds7IHQHCnZWPJBKoE7jWHKgl54wzD69XnZOa2d+MR9LRraa3tvw9pXVun276Hbs9ud/Y8Pbz2w2SbTwPdzfq9Xidk4AJ2DnA3oEwVQzGyU8kwnnMxeytgCw2+FU7RhaLrpW1YpNZiu5YDzrNEQzZ0HlfPRPAGJw6P2PPrT/7sfft1ZoUwKWSv8OAJfO63hvzfGYl4XpEtVY+nnupOKmwxp9hoBUVblUJHwmCxEO/grm9Jko1Y3bgglvRXZZzceai6GPok0HWxOtIObXLOgInD/6+D2BnlZ/fQEeJguZg+oO9w4YqLSsADeE4OSl8V5cW3RWS1IlmKXuDtaseYafmJnkn5HWDlW+XnO3kEbFyvW2YlwGN5dKuBaIsbUgLBZCwWppO0Tsq7lVsASLImv0L90HkwWySqXnzFW5qCgFwSd1PncMaenyivQvSe4tqmC9fSXae7ksYo/au6mQX/cqxB+qM7dxUxYibFSlSrjsgLkdYEhKAZsgqioS7EezxBY703/D1h1OV5qrcc2vez37nY9a1ovYDFVl2yUnlAoOKDVVX7j63I8TUeg5n1q9ZcNxos3iRbdrUaNs9bqbjtMd4FxFPqmU7WEMW5ig14bASPPE+UYtx0bDo4XYvME45vxj4n/oHOz39uZ2aIcDHYuSjLl5Lbl3ACpAS+QV7E5+xuYF6Q1zRUzVaIfz+Y0q94P7j1ZrCMthfNLOd/kJDiqbjWvget221VtNrw7nM83ZaLkupon1ul0bfPhNKzc7Vq1HaoNPb19aFSCG/NWMrR5dWiPqqhr2jpDnXkJYAezSm5nUc64R9y+/i3Y3TS5IOwDpuuj2fOcB8NcFv6Kq7qlg+JTPzP7OsffNg3PRKOscAOerwnwlnAXmp1zPIuxIX1cEcnnd+NE25rGLdgzpj7UxT138L/1MJrtbMSQV0inTWp9leQ5Z2k4IO/J0nsIcQGbBUN1Xtp4+2Oj2U6U4t7o9Ky9H9uZnf2PjydAWCVooGJgLWyE5GE9UxWmxwmqMhYnWHDwzxMPM5UJ7E+rzPdTxDZRo2Hy+rvLwzJdbu+7XrVkt2SJhpug+mu7XWNJiyfsMrq/sJz/6oV11mnJTwRaKN0qNaNN5WKVCe0bLrtpyAkVYdUItvyZq9VG1yYVdJYiqU/5bKeAHf7ipVGUijURBHxeyvPZlLbS0hxaTiU0mQ5+1iUCAlqyimc0swUi7ZF//+gc2GHS9cAxDe9HxAXSAbncQ2YEZKIGr/EnPR1R9CCCQb7ne0kJyFsy5/DuRqN7KFjebquT6772wbm8gVxoIqbpfYLGKIeqgjak11RXRO2jnZH1GNcfCWoMK71o+aQEd8x4ru5TEIs1iqhcMWYnMVAV44R+qTD5XLdBgQM7iT1XrM86az/Mg1KCtC0QVkg54D67NbLFQQjct70nCRqCsWS/Xm8gdxOK0Jq97kX3rWcOu2oBPQ+1fvDn5Doj7aVSqNl9v7RZwg1yB9KLesnFox/c6PRu0ab8hlsYxJNJGAcDlfsPFZbUrK0lhmkzE0JwlHoDMzA1ZAFUg990imdng8lKtbqQ6v3x1K1BEtrInUV1GAb4MYROGXIUWKfftzdXA0DyS+qCORJnw2Lp1ooaqS+XgNSpqa+OvCeDxnHQ6LVV3tDUBX3xt+88+lKn7Khmrvcrz26rUrNPrW+sKQkpfrcrJbKjnQYDEpirqWTS4lgcsXQ5uA+zPkslYYw/u3/VialHcl30emweeK2aMbMQc04KhRI48lwWEp4DMsWpQn1Dw3nmweCo4HKvqisAm+xnZY8gDYvbYj4HW8ULmix26c1VuWswcw5R8dfeU99M1zrMxj13QY+Vh9ovSgnFi13MOQNN2gaoTFujQQkpP2v+d5pKxcDn5we3EWEQ3Nh/d22YxtTUtC3aqZWQHb+325U/t/u5WAMWDkoIdAlsIFeh7oI9TRck2q8JO3HPDoLqT1s1sj8BNtYMqFVtsIMf4wkt7JW7SkkRrzfyQhw3yBf8AoDs5ufQHl/aTH/+pPe+3VeGIsMFShFu8ImtoYXp+HLM77VweY3tcb+fUea9ulPcdKmCfxwULKyWpe7Wi5AC1/py8khofaxbItcaDcrEQy45kbcXwKE+PDQDtL28D8rlRt2WNBs4sIYw1BLTyXngg0oZj8fQ8O6W0Clw0I0lnZiKPeFUpgpG8MQF+XD8ii9pd611dWiNuuUOKd2/ValTqAotrSCJ3A2nkAIwOE3dX0Tn6xshp4l4Fi8WKwDx4Xjor01PH/We+Y/cIKa+sVRUrhT1ssHTNkBcw4/RZmgAxZPHRHQDsxEzFAUVMzb3aiLB+aWFC8MDeiznTNFnalDY6FdcMq7Sy9eKmfXRZs+c9KgwE/dhyERk0t07kcTgYkH9+j3sPFVVTOjXNinc763bbdtEhH46uwFakFYCDvDwO+m48VmXXizuaWTfrZelB726Hdn11pQ2Vz3/JsUvs+dWl7onJdGY/+/S1XV305UJC65vqr4pnKybQzVaYe0FS2tv1pVdUMtLe4SFKnE9DGsLhZKQ5GW1KifSZJ9bJOaxYo8mcGBcUBxnaqv3LZ2p92n6lewfgImLo8vrKqlT0Ud+i7rXtSgfJizQeIJ8R15h239oXzzVDh0GLFyYbY94DEs96s5RRQyPuSEojcTn3LvdPMCt/Cph91ZZcFjSK1s2iyikPSEUVWB4Mzh1X9nOKgORYqzMPSkUV47nq7xyA89lFdpTZSvAYuH9pM3IM7E6hZRGyH9sVPBV1v3Bguoqevp2KyH198tYBixAPow+N3flCbinTqRY+ht8snFbe2nZ6Z9s52rqf23A41EKGUzvANocsQW5WIKeIXRcAAur8ZLoWKYLKYjFfy0CXddFbgWjwPM6lHTe0YybepFEnNd1bnyRJQ2JhwZcj/v5gnU7P/vIHv2cfX19Jn4b2jN8VQ0x+n/y3V22QK5zi76a4hLDyu2jLZCMm53pale+0bKlrim4QLTKIyh9JjiENIBhKqzKWWtqNm4k6miOu93RvvxRhV6tkcSpBKlR3wPc2YLAFw5RbKQdewbLo07xSYkIpJQTACgzC9JBcwWItV5bAkmu12tZS2jUyj61bhCmt4KBKQyL0/UbXAhYsfzzlIZwrkS5L4oAcvB4XETYHvq1wg2wlxcPEQ9AdZnkCd/SWMIMdFPk5szpVsKEdDR1CGX2aWYV0do4jOKegq4NdzP20UswghKeNJQtYkO6ROZzMbLPHmGBtnw2n1mm37M3DSno0TJw/umzZR5dOAGq1utr4JPOxZmrNelVdh1e3Y88tLDsLEvNpPoe08E6zYVHccuF/0EumZtgI2wEXFnJa7u2opYry9nZol9h5heuDTw8A08VRpVK12/uhfXY/sV7kEoh5kmh+iCwBeYzigJpNRfpwLyB/wLKMtiKftV6xiTCLSGc/cK/BHm0KXCA2sUFkToiZNcSoRos2tN9/vJ7fQ2covefelLfXH1zIz7NWj6zeHlij3bMtLFZSQOotbVpgM0e0MqPIdb3a0O6sFQPGEG3YdO0t7nZFKOLe1XMmWQLX1/WvX3VNzIPBsdcXgUT6u8cqryKg0dpYMFs7B3bHfp4HlKcCV/Z1RWB87OfHACwLZk8BtqLP1Dp6Kqn82MXLvlm+1CzaAZ0re0/tJmiR+WwqdBMQEYe2QlrjaU6SzCQWVTzMZiMW1WE2tNuXf2+2Tez205e23h/UYklmMy1k9/cj6eiQEtA6ZTe4UbK2t5xqUWydVsMWyUTp0MtVSabO0nnB2mSegT8jhBFEzFCUy6QeQ60zuWaQg6cFUzt8/DSb9nvf/qb9wW99M7ArAS33vnTFmd+wsuqS8Jkdps8lRYGWuDtE0qyXcrJgNyoWoQAyzOqoKIMbPzovnFbELMTAOTWU1u862HLAco3BDWTttmuqHJU04QQXBMCSJuy8dSgvSNp7tDTD5wG8ugd8MKaoFbSBHHeDKk2tISo78ueglDeducecBOPiYOBLRUclRztY2jyqXrUovZrlfFOhOmCnz4Q6vl/LKu2wYDZI9h9aOxcCa50LVZ26AcrXQ+7grWQ3LHCwlqxCbXWA0e94SCnulckGg4rQXWs4T74b2oAC+nDtSENgBqT7c7uxxWpts2RhU5LF2XBxr5VL9snrB+kHiYpCSsBM64OryD6+IP6IlnhD15EKipYvGwOif17dkW7OrqFh7VZLoMNmpd+H3EKF5GCjdut+r3Ygeo/xeOYpBqSeS1wO9b9kr9/c2dXlhc4PNiLXnk2c4pisap/fPdjrh4lapNz3zLshliEZwPAZdg+uLkgcmKcrvJXWcp25ITZezmylJc9sj2tAZcftR+XK/cWsllQE/o60ccCI9jbHS3oBm0NS0uXUA6GtUlP2HqzQRtS2arPjrj22D5Uavrlsejy5vdUdOBlFZg1VdVeQMkAqEvDKxNqrdZ+fO2Mpbcd/EZi+KAvOgkZ2UX5KVfiU38kCXP7389VZFiyL1vGiz8uDbv5150Dz3DFlgTsPSMc++9QGowg088eYvS5nw1uzQJV+cBbg0p/nEbeo3/qUL7TopP1zvWXp/3bBdsqeolojBmZDWGsytVqrKaf39cNbDayHb35u0+FIbiYsBgAbBAro1WlLXqJRZkph18dCwNyH5HMo9bTySIbG1BemG2bRjaih1gsDeko+6PU8HBARYD4CnIS4wvCrEjCq+Df3EfzBv/i2fe3ZZQA5sxqsMRkyQ4JgPucaNs/b4qEOg5FQBaKpYzEu730WAklGCzozuvXKmYVBt09rJ503SagbgEJaNL2v59OpkjwA1l4psYP2Nl8AXFqzmp/u1MYkOHezXcrOSXINuXm4kJtz0EJFyCq6pUNIeyDdAcYt5yHgdfAViMuTk2vp10BRB8FqDPcOXse10JwzOGvIguzgWX28Jzt6CcY3EFio2vXIOmNSncjQcpThtGusZJhNqzdUzDpn+bZ6YoTCcIWaXomJKao5pbdiVfHuNiKlsLHxVIqS2tZcS97LReZrsTFp9VJRkZgBrf7nr25leyU92s6s06ja837DPrxy6zq+e4ggvb6bJbP5Qjz/djg1JRZV6taq+WaCCmlwdWN1cv9qMBrbj8YCnU6stmqi3EYqcZ6buQ36PUXwvL0bW7tNNVRRxBVyG+J+uE8gqIwmib18M7QXNz2riPRUsgVpBHHkkTywGoOeD7Drdt1cGjURGYSKdpILj0ncvVjMw8yPa+adGjZdzHvlg0oLUV6ZZM2xAaxZ5+JCjikYjvMCMijRrzYiXFBMvpk8d64BrFoz6mtM0e7RnvVKPO7Qhm3q/kMSIW/VkFqOV6as5ALbm3Uk7SoVrWlFFVi6wKb/Tklnpxbur/Kzc0CVB7pTYJcFjOz7HgPuU4CXB59zVdi5ivLc9c7iURHw5cH1JNidu6jHAO4YYOVbnemXUHTDFCF09u+88mAxWiv1ezGf2ujujXbyskgS8WJq+9mDvfzb/9OGowexBalAWMDYVcoSrOTtL5ABBqaEw2tkBYAGpsYeiooom7Yl7S3aPnHUslYN4IC27nRzZhiazywQrzo9HqYn+imG5RwzLE7aMe+9d2N//oe/a130a+h+ZErpV0KGxkG6gI+mnkP94yUGInWuhbenQr5dcE7hN9KHWvosKuMDye4s6mnCeTBe5vUVzpkZnIeTqm4KVaRuoKDNS6toLezSh9HPdX0kzDaxONXWBdAbqipUjdAGUi4eMztPXYdGrn9DSAmeoFoQ9HkubtdOWkxIjrnimXWwUfEgpZ0LYSUAF21FTw8PImB1KgNQ0cYNou93KQbvsupUlQU2a+qBmc7x/Bz9+uo6Af5UY5CXwvsKPsOcj/+W1CDE1xCqyj0nU+zN1hCYI5BHqwZLkzQM4mp+9WZkB4wA9oCQyfD5ql21j68QWb97f64V/pFYdNFGffswsdkc30mCbJGpoAudW+/ymTXIrqvu1eZzuzhsvxqyLVuLCVnWPcscjow5zMrvhiQNVCRZYLYIMNASBWRm85kisZgxYubMHJlNELKJC4yiFZrsYmxCV7lfPabI3V/Q0dFtEQt4u7Nev/coXdA1RD5Rw9/W2ZZU9uokUMWSEYkJAdrPdsdNHaZj3Yea91nJ+oPh+vKwAAAgAElEQVSOQnybnb6hPOUY5MbSRn7QVI6iqkupUiqq4qjyeOywG3SSmIZ0EuDzbGHsnbcHUxhw2HirE6DUBZ7t9CENZLGg2/NN45fDYM9VLKc6ZkUVUtHaegwMiqrAY1VSfm1O7/djAJr9zPR3z1WE2fc6Xuy8u2Ln3u9YlfslgsoxdC76coo+9BgaHz2AXI+56KJnL3D2AkrQDFuRecByadOHO1utElmGdbo9zevuP/lbu/38lQS+85VreyajkbtTUOrBHlst1b6QbIF0abHMWAxgGvIQU/EdrNaMrBVVRatWtpiy1VjwN/L6oyVCK5BWKbtLqpXpfGErGJ0Hgl1xk0DecJDLw7/+0Z/Y1y5IhvbYUZ9JOSCVSiEvi7YgrUY5gXjFA/26QpUYHGd0g4QvyK22DlqYfUPgP6N68baNp0WwsCgENE06D3T9dALlbMR0tgUF35mxACa6KkgaWuSxzMJ+ikqPhR5CQbOp64MAOI0gwuHESS/eHtyhW6T91XB5gNLbA6OW905nhuUGwOg7f14nuovYKm7p5feL7+Tdh9NdWVKHFIXBqvXq5+2UTNfZOQnDr5zID4/v59ZpqghDC9n97GC7OqBLNB80d/6Z6bE4OPF6ugB8t1S8tBvnS6QHCxvPZmof3k/nCr998zCW/6oA9HAQQaXbMvvWs45atqmNG2CN36TibqjsHqZ2P5rK4BgA4HpPZxPr97sWNwnJLdlg0Pc2ISGmrZry4mYrmI5Nm8zGArub60uB0GiUiBQSt0kan9t6uXP2Lc/FemOfvX4t55XLiwtFCC3mRGNt1ELl3qWF6XZpPD84pHhFDyiSVcd3XUfYjaF6HGlz6anfFRGjCBKmEqZtyj/4ZdLgQCzfjttiYWIZh6aSrMrJeGhx1JZrTztqa5MVDfravKg6223ExqxGHW0e271LK9WatlnM9R31rp7Jck0bJdLXNytr0RI94GzEsTlnIPUX9QrP5UTvFmUnlH2x26Xlu1CecK4yOlXNFK3Bx9bVY+toEXhl/y4FnuxnHXuvfPGR7/IVvW/2eM9VY3kAP1Up8rNUavD/K9g9pWV5qko89rP8F5O/OKqUNiyaVc1LVrOJTR9ubVsuS6s1/+yn9vKXfyvH89FobHVEpMnchg93qniAj+USZ/qtKN0wJvn/PLgj+Vvi78fO1vVNLALQo5mH4FJ/oH1HevMa1xBPSmCBQyOEgJxhPY4Z6NPZgbIA4JRBW2VbKtkf/f7v2A+/8y2PnpEHpi/k8v3AISWQR9KdoW4meWBicyQz+0cqvNo2YZanBQfCB04jAIdCYR0w+B8PsruIUHV4S1DpPJp7eaXjOkHmTYCnEwI0F5QvpydIy7BZrLilW4Qh29jvDP/CCBsnkQqY2UEWYjFkPvYOgCGvULFRkbGTFiFp55FJmrH4muHXhgpYAa9OfJEJdEhl13uKROKVINU+wEfr1tPPEdF7mK3r7d1FRSkagb3jwOkMXwAtWGi60XUwyE7Zm6lNWOqTme7eXSfKnNA3LC4/QLuFsJ8qfyWTg9F0Zguicogtqkd2N05sPPNqCI3n1aBtg3bVPho0rC73Fp/9NRBk46ICKWRvttyV7c3DTDRVWo7o06ZJYu0oFqkEMhDEF64D92iH0NP93sbJWu4it7f3+v0rks0bDXsYzWy12isfb7dd2Ga1tW4PsDvoGbp7GMmBJCZHjjSHoCtkY8MfgRel6Z45OMbmGJ2785DAmJakTJfdB5VwVkhcPL9UV8gsXNXilT0t23Y3llwI4wWeQTLpov6FjMCn93f6HteKs6rb4PpGM2C1VImQElN3Z+2LZ9bu3egz4ssXMnRezacaU+CbyS2AOH/JnL7u8VB0E9J7ivs21ej5/C7reOQynTyB5VwLL7tpz/93EaidAqlj75Vuds/pAvMAdKyFmQXC7Fpc1IXLg2a2Gv0qgJ/HhnxVm73ORVVh9udfamPmT+JYRfdVdwhFgJb9kp6C+EXHooWJuUC5bMnoXl54DbRZh4396j//r/YwGSu09O3r1xZ1+/LFJIWcBZU0ZOJjeMjYFcBC5OEZjV0Mjb7ooh+LbRnzEJTYza9tu1jJOkkaHVqeojFjFUWlyM3PorURqwy5grK8IH+IOYolFLKGjf3Gb3zN/sOP/9BQRPG0PLIyAyFC5styJnbSig/LWZA3zjZ1aZ1mSequBP9QHQN+ipIpYC2Gqa5ECo8MVoDe36Lq0oK0qpHMwEXjO1iPQcrAzhh/zlRnxvfFe2DPhtZNgE7FVEIM7qLjJhowze1qXhm7WE7vL8Nm/b27YVKVAFIeqkrIKizOcCDK0APsdsrQY/F1X04//zQdIU2D0KtEmw2zOoEftPzgQqPvgQ2IC8L9gQAwZYIWFtwQ5pqxN1IlG0Jp052kyCxcSEyjYfVBSHkEdP8ctIqAjIPdwh7GEJ4SUfHZIE2We3t9P7NKo26jydS+8cGVDSKzm05VFZTSt0uYIbPFgUrfFdtUWXiTpaQggClsRkTr7bgjej8G/q24Zc1GS64ghL/uq1VJTKL+wG7vcLV5sGc3fX0fZDrSpmxFkW3WC/l215qxDJzHw6EkE3Vsvco1EcLwpeQcYqzJ8CRlY6BrsNJn8gd7M+5FgIXrh0Bds3GquzYpDmjanMRDPh6/C1kp3UBQ4SH+Zr5H1l/cGaj9iAvL7P6tNmO0WQliHty8kN6wHDGnJOcS4trYKvWGXb34lmb29WbL4t6lvo/5dKLniPOQOB/rN9jVnb7PsTGWR56gxAzX4nrH4Qw18wha5RfjU1Vc9ndTcMhXLEWLe/ajs5XWsers2Lp7rlV4CpCLsKHo84uOLz2noqox/77pez7luup3snl2efRNwagI0fNfVH4nc64cPwV+RRcyj+iPX5Io72slgCeTkWjP9Ti25mps/+//8b9ZLe7b5PaVTZKJ7ddbgZ129fuNJYhwA32d7DF69lsYZe1ITu8XMdWJ+0jSNiSyht0hbSnlt23wPwRsmQ8x64MF5u0+2j0iyazXSqJGk8czAgGBkR6OI5c3A/vv/82f2YtO7AGzaZ8fsAqSCMT1Oteg58OxpCQWYbAOS02kZV/luWvvwnBdPO46lZLIMRwDbDdf2NlB04JxYosALOjw0tlTujsUoAZRvxxbNEI8aFdN5SQne4CBRY3Z3H5r9aqLiOV5qtmkz+U0A6VKwwQ7AKCcLTSrlM5A/0C6oYoTUQVHGQpECCgBpKC6cz5p7I7aS0HvJmKPWtw1VXl7jLJ5qwCCzr6kJeUaOlIHeDO11ZifaQ7nHo8pMUpMS2a+Yqm+0zo6Gcjpwmk1wEaDa8epcA+stlv3x1TywcjGOL/Ih3pnq33J/uHVg6zo7qZTe/8qtq9dxTZo14yQA7l9tKDNe84e7ExthMrIASYyXAbsSIDHkox5aT9uSnYAzb/TbttkPJMRMyJvEtNrrdjuH6aq1j54fqmj59IAdkoSUDAv3qwtEZ4Qn1O1MQag3cfzQG8Epmtpv1Zrn1Y598ZmNZMMgXsPUTiaWboJHBfXqh1Hur5UYVR1kH2YdzMrZINDhchcm/Yt/0YnyJaI71lgWa2JcIIPKgkmRPQsplN1ETpXNxZdfiDWsO02EqHTMWhEF9bqX2lTQyu12b20cr2p8QfdBLX3a3X9G69M7htn2G7UnsWdxeenesIe2ZrHQOQYGOQB6ymAdOq9jlWQ+RZgFiiy63lRwZH/vHyldw5kT71n0flmwfxclzCPA6ew4kvnfE56cKrSKwLH/IUs2iEc26Hkb5z8jiZ7EdP/9rkLyccbOZ8DOFCvhz/7a/vk7Vt778UL++T//t9tV6na8LPPLFlM1OqinUkuHWQQzdOgaUd1G2BPxJaY9p0G0K5fZiGQwS+BnMEiiupOrb8gqEZDRTuPBxTZgdIH7GD3o7miRhiyY5/EfIZFoRbX7Md//Hv2e9/8yIXsLBahyhHI4J+pxOnwtUljR3Xl/TgPt/HKj+otTQXn79Kb5l0Lw8HOvTid/s9naMcdFmkedC30ITPwcbNDhRiMczkf5ma0SZWWING5+qki8bDIUJmV9xtVJVwLAIPr68x/N8BWrFOINgq6Cj++4HUq4EWQzNHhjEOCuLSIgTETwEbkolBJeaitpxF4Rl8AcI5HejyPanmcr6ktnJJ43EKMnbzE/OFYRfIJ0UePzNQwD9UEMCW4ZOZ9AkVmbVvIGVUBUJqLSFdhMpva7f1IVZE2XqWy/fz1UIs4XqzX3br9xosLG3QqVi87wLpB+VJVD5o2XcNS2WZLCFdBxlGr2pwcumrFrjqRKmGYjJ1eV+3TOtV21LDpJJHsY5IsBZYvbq7UckSGQ8XDH78HyhJ0A0SEGGOk8PAwtuVmZTGG0YeDR2ytN5qvcc+zkdksp9JHcm0Qn/NdA3bIKwAw2qRcIyQAtA0xpMYX1+/H0HI/HLytGea5yAM4Jlq12AnWGrGq02R4G8hSmApsrNnuW+/yhdU7A22CNwssxpZi3fYQlivZwCU83YsbsyoyBKfqch/jHsO1lgG7lhYszXBzglzFc/Xlyu6fogp6CqDlq7ZUbH0M8LK/X1T9FK3D+c/IFjzHgCX9+2OgeGxdP3bORcedP9b8a4s2HXns+oLOLg9UeXDJH8SpXnAWwc99kdkTObZTOn4yzo7i8yZ3b2TS/KzTsp/+P39tVWjKo9f26X/5G9v/f6y955Mk6XXud8qbLNdmZndm/WJxsSQ86ABcEKR0SfHySqFQ6Iv+WH1jUBGKuBESZQiSAIH1OzvtymdmecXvOW/25CayqntJ9cZG93RXZaV9j3tMtWE3X30htQQyM9qXBLJWo2H9flsuy7Wqo/poSVIlyYInoAWpxMjCQTpqARSnyn3q1MZkXiMPOTc6pSW628MZ2tvVmHmMRyy0NtEFZBsUJh9+51v2Nz/9sQGBYZbkj5KctMJ8zgObuxy4/JgsgRSBnV6QR3t5JefgDYc8B9UVwCJSs+D3DukWXS1QD9yl3PuiBFlx4cK8SJ9BIA6+b1Q2zFBQrOE8oeNJlRF0N9wXDfkubFvI3pnf0AoK6i9ZiGZf2a4QbaES0uegYyikrXMfXfrJRQY8sPmxZZWW5nQyrHXyPXMyXwA8UGgRJRlgxhcSFbU+AzcvQ6lqDikenTtPaOEOJHMFAM04Pbl4pergoCLdn5mCTfC2U0vPKqIcaB4cpNew+AFYggci7V6qIzQxb2bMj/d21q3am0/69uQcfztHPWb0hqYk9ExweRgi8ZpZI1VsVcEhWcZavM/6HfH1upiidtqWxrG6H1F/YAsAGpWGOKPXt3MhLqnCIcPjaC4OKV2C3V5qJiA4OV2cn7u7OwUAPBwBrYBKJoD3o0jgLgmqb9buklFDRMArNHqi0Biytm8UdZRkdXp9XZcVyGg0NlFP4d4MICrdw3Ara/DtfObLOeOY6p1Iz+98OlZQlSNFtWVR1Lfe5VNHnSYLGbQCIKsiUtAZWad/rue23Y6sM7hQW5xjUwLBNdvurTccipOocUB4/jxgcG98HZDyTRbtUwHjoarmMVVMdm+WVXbF35Wt0WXFTfa7fMDM9uXY2l3cdvF1jwnQp87rQ3Gi7FzeozFPHWTZjhU3VpbdlH1g/iQdK7WLmUJ+38pPLj0xDFqXdvXF72w9/txWtY5dDM/s5Uf/ZF988lsbA1VOCXROYEVtot1pu6OzufcbyicM3T2bRIwYS50APfc0XpWcfPS2e6HA1tJd9AUZDcB0BWKS1tfW4vRgvW7DriZLD18I/cYbQwGf17cazAVH9j/9t39pl52qe30Fbh2RmLmiKjw0/ZSJBFWQAGLhQRQ/LVQXft581qTXCuHoVYpI6hIxdqh2ht+UnRBVHgLLaJ1hlSLEqBNqmaMp/GYtxqAqwoxnhwmmMiKfTbkcGXy0mh3WW6tskWOiqnNOk4uX7N3uKPON0wySc85n1jX7IpNmged3qlbZrj7AW8GZoWZ+3kawcySgkDSeAMFekLg3NAdfoGTDg3hxqOokWQZYKbRvvf3oIKGs/atrEEyGHdTjYBjOKbw75k58mAfKzDHeAyKVfoquJFxQnBCS1MazqTQx7+ZLoXOptmgZIv9Fa/M8qtuz88heu+xzNQQCyvhpEMc533IR2JrNk40I2syjAKQAx9/u1tbvNOV91+o0LYJfl6baDvc0FlHbKohL1FzWqgQ1l7KqLeagIru2w95qmdhw1JegN+cVLVlcyjmvJDF0I3AxoEWL0SvPA6Ak9Gk5D1AduGDSMN1ubNDrK6GStF7UdeI4ZHiQwYhFbzeiYpCUcd3gDD55cnn/3LENaAmgnlE7YdsyXcXGitlas26reKMAGvXPrX1xabObG+tCNu9GNrn63JrtvrWikeaStPI7g0vJ0rl4wE6BlsSAtiX7llmH3fNcAw+X216yYkHV6TEB79/ymizAHAs0x4LKsXX2WBVaVjk9VISU7VNWIOWP9VhsOHXu8tvOn4N8QfZNzr22kc3sigGm7CSeCl7FnThV2Z06scUbonigxYzC/+5SVfQak6tP7B//4b/as+98zzqbtd28+Mg+/dd/sZvpxGcB1Zoci1mEBevGJmYDT2ynGQTos16vr2E/x6DZRVAIYQiPHh8LCgui7IUOzOrQLVzbeJpoZoeWJi0PlOkhoONcTss0RTJq49mh5IrayCs17T/97Kf2B29cWgrQhqoi0DG88qkoOLBIY2rpgYxWZHCVzrhzYd5km5X2SZY3gbydXTdVgA7hDIs9QRp4OOAMpNKoZn1GmLVr3FooNEszpCjkYJG+CSzOZ9O8ULMup4JISgwI+m4r1Zh6u6UZGtWF5nWhN5uBYAhGVFgqnGTwGvhv7JvUTnwex7Fk7g+uguJqJlxbMnvZ9rCdYPvkQc0V9KlYMwk11WdUZHyXo0GwLcpx5jTvE5DFP1ugnQCI4jOYKfJvmaDqXtkKOOJBFQHunXhbyXplCEIDUkLUAJ4dDuWTRSJR5mbHxZzv5rHFG7OzqGnvPuna+QBwiLfTAdxwT/IBnFvAHCRNy2Rt/X5frXEAQFAt6EKgoYkoOTOzbp8AgTMFwBEqcIrXtk2mc1XkqsR5FjYm0AaV8fDsiegKw0Fkkzmt/6pd37hLOWjQdrurZ05yd8xmm21RBNjFLIEYdNs+Agh2T73eUAkMSFGSxk6H9mBDABT8/3iGaItyLjiXiGYPegPrdjq6xmqdgybGULjeEg0BCTQSrnWcWivq2XIxNRwMut2RRWdUcC740BEoZWN73Bw6kYN8SQbaA4twYkeLk2sGcrThWqRUwZrhSoidwOarj68LLrzwKgg+HMqOBZpj7zy14BeDST7I5NfeYqFQVt0V19T8fn7TfS5uKx9XygLhqbNWtvYX9+ebVIilwS6/A2WB6ZucgOKJfyhg5k9W8WIXMwnPuD0jY27AIHv6yW/tt5/8zi5ef93q+7XNXnxin/76V8FnjcEbcHO3XxEhOmhXovDQiVpCUFJ1QJBWYFF88PYiGbPal4L2uxs3GfpqTZspq/pY3N3KZDyP5fZMJn41ngmFmax4mJx/1tLsams/+MH37Gff/Q96KBkfyCsu8OO0cAbEHzXaPUGaNk+ojrLKA+DGNgUZWbXuYKh5iAerYCEkZWQQDnWJL7MQO8rMdTa1bXAv6CbyNx5sghBPOdVYkE8ioKNO0QjJgHP7WPSY//lHEASCKIXADOIxBnscDy6uR4kRrs89qQjV59SCLXHrEFxFNqerRiBVm9L5lVTnXt25fJqDSlykWXqngazMfsArROyX6lB0CiE9vGpXZQpAJkxAX81CfN7El0xqwvW5P9+8G/BSpS5wjt4XXp/RE0CpQtBmFsa9tlwmNotju5suLF6t7GY2t9XuYM8uR3Y1idX2bNUO9p23LuQ43mhwMle2XzM74g6g/Up7sSXAy3SOg/sIJr/uZ3jRqLQMoo51WuhoNqyFTNhhJ2WfqNOyCknToWk3t2PNpqS8QyuPuLrb2WS6lFoLKFB86pbJUvfBZ198ZSsUWoZ9a7WoDFc6bzx31XpDvnTMabkPmXuD/qToJTjzvMGr5BwT7MgcCHZcWtClBDER8AGuIBvWbOo9PG9UmvxOgBHum4pZD0QqepzdvleC60QWUjjE8rR2+2hmnqE5pmsuQEw3EvDLaLHD78SXLxpYu9u3ZhueHhqdqZClXHeCcMi9gt3PKxRm1iXIjxBOVTqn1r1T1VbZ+4pr8qkK51Tgeqhi+ibrfFnQyu9XPiiVBayyY/gmx1mWGBSD6++hMbPM5VhFVTz5xy7wY16XP5jizpadvFdzkgwYkIEAnB+FduD4o1/b53cv7fVnb1tttbDP/vG/2ssXX9p6m1gSg6T0Nk+makHqOTobaPANdI41Fs811D9AsaH5d9hsxcGh1cl+AkwBjEJ7yjWUXVfShZt9sQWMMofPRAuvWrEXVzNVAugi8oC02w2ZvfLe0dnI/urnP7Uhzs57tPB98c7mUspCxbtDfsLlqrL/db38qgo8k6D8X2uJVO9cvaD2H0SkRUeQfZJ/ttZrKsCw0GcqIgqQhHhVWL7g1wRq2StoQSlQcUS7L1MNgdtEQJJvGNUv8QvOYFX0A21L5GsqHpdD4wvyb8YT9GDuiw2zGjVdJTjt/G/N7kRf8AVMupgBZcnCqAolAFPE16M6FlIRGD/tUTh3BENHs8KLE75G/ncu08a8VVVupeH7oQPNoOheTfLvLGBznl1Pkffwc9g3WuPw0Xboqm5std3bEl3MZWw3qJFwD2GLNF7aaNAVmnAax3bWadj7b5zLIaCD7U0687ZytWG7bSqUJShJ5Otuxgu7GI0UDJBugxZwMxnbMOraIGoIfk/LjnbmHCPi6sFaHSJC265eTu3QwMi0JcpIEi9V1eB8Lkm07d5G5xe2nI/V3v7k089kF9RquFs61Y+cO7gfWy1L48SqexIVT6DQz2QWqCRE1xAPQ6rApipMVWhtVFZor3Z1X5G4cq0E1AqKRlwTcTSDkwWAGXQ3dU9VXROTAEX7kdfRfanU24aQwejpc7XVqSAp+uG+Jos78WTb/Qur1bsuFhH15H9H2rVKXTu304kEBlLrPFBdxEEN8/dsMT3Vxcq/Jp/IPzbpL76nGBSOVXEPBapjgShb/4vrb1kw4jOKa3LxeItr/KlK7lR1eup48rHq1Ou+pqBStmMPXcjizj8UwYs3yEMHn7/YxQvvGb5rOKqiWCf25T/9H/ZyvrB3v/UtW3z2sX3+u3+2m5uXBrUAd+N5HEtaCc4cswpQZdjGsPAKOk+22GopQxXYgYAGTypA8xG/jeWknDlXszAzvcdKx9F+6Wolp2Z8upp1J8P+5vMbq7fbVtm5WDSRAHV7guLqYPbLP/tT+/CNpyKkK/CEak43VFCZ0M9UPUgrUSUFj7As4BFgkEkSpFvuzI5MdCknHngXihayLKAwHaXiwszZnCq7eZj3ORzf/eB4DX+jJSmeXFYpyg1mb3sWhsPWKuuVBwkEnpvuDK0rtHfjVio4eHQ65wrGmfA07U2O1/tFcL1cJNsrXSoGACZqPwJ517lZa5Fz2oXbGG2CfJhElFkoccqWYr6jPb0y88/MKsJMv9D5ex7Y5IjAEE0ABdRHNq60QkgNgJqsamZ/VWVqfulJmCx+RCiHY7cW+ANdTOx9UFGhbZmQSKm9ubZ3337Nvrpb2GWvY+8/6xltQEaduzWKH67ksdv5nJS5Jp5015PYRlFXgBHa8wSj69sbtTH7XYjcJtpCq8U8D9L+xuotULlNu7pbQs5QMIh6fZtOJs7rY99RBmJ+eHFuk7s72+/rNp0RdGmt7/R52P+QyECepzqispKqEOLP9YYI5dgMuW6Nt6Vd9xV3EBdiRrSBWZxcPGq0/73aJjF0kCSi1w19HpV91oL3bVA5Nqze6aqVul2lfjuLp9e0BkLSza61BheaB0N/2YIYbdZtcftCYtrRxRuq8EkSov7Q6iQR6OxuVtZFeUVALQ+8/uVHU6w6HruOPeZ1ZQXEsQW9bHE/VSkeW6+L6+xDwTIfmLL3lq39x4Jx/hiLn1U81rLPyoLyqYowv1/aZhnP7tSBlF2s/EEe24myoPlNon7xoJwH5jBxEbIPG1t8+al9+ptf2bYd2dNR38Yvv7Dx7bXdvPhcrRgeNhYrZJNYlNW+C0hDBYNQbfhM4BXggMVeSLpk5S03VBuoCIL/guYh0oek0tuLU4dUUpxu1FJ8bdS333z+UvyzrqooqsOVddtNEVmXq439wXc/tL/84R9KJcQhJE7q0WJKNhkCOrMbZljsY766E3oRvUIQiZBf9TmO3NP1pAWH+4D4WVmm6ses+ikzvAyGuNp2NjtkAck89AJJHXSjFnhanpKqqpnhDM5CGc99WUDzE4cIINuSWXILJRYOCPaq7oK+qVqjCsBcmkAPyAJ+cGSnrSZpJ7ViWfip0p3ULxrEYW+rACFXpZskajmzULLoAl/PH5eLD/vClUmvObClruuSJVMKqsxm4XPCywsAICo6R3+6wwTBneDK7CmrUKHCAFJZrHxuu4hTu1ssNAeb4mW3hCRfVZV3eU5LzmemP3z33LqIaYunhhQdM1v0GtdWkdFp3SaLtS3SvbWqVesPBvobrgG346mEoZGsxOeO/e91us5JTGMF8VY3spvJXLzSdMusmnlXIkAM55dKFMTm+Vlks+lSM+3xZKzuBjQDr+xAHG/lftDv9W21YZyQWu2wVbLHuSEYqrUpCL972/E7ISoxoiWxlMD33kEvUB6gKqCrinKJri/8OigC3F4ObsL+h8AFB67Z63tXWgpFa3Uq1inO6wS7pnX6F1btDKzV7nkrvNmydDGx+c2XdvHsPWsNzq3ZaCuQdnpDV0RKY2tHPW/Nq3XqILTMBcHXI++HfNMq7TEB79hrjq2ZxTU4//5jweQ+QQuLRP51jw12xfc8tN/H/v5Q5Vb2voc6g8WYUyGA/eAAACAASURBVNrGLIvUWRB7zIV6lT2HxTqnpVPMiI79Ox/5PRN/dVNlGnV+o7lJ6jpZ2Oz2yqa3VwoVVE3Jcmq7NLFPfvMrG09uVDHQguFvLJySGROXDVkj5mwIDrtiP4hEWbOs1yICs01XCTlYg0VO45+dWiYEUNpVBDcyeMaAZ4Ou0J1Xk8Q+ePeJXV1PZBME+lMLf3BuYBEBwHB2cWl/+8tf2nkH/hSAEbc9dYEUV5xwjzvnqqld6D2VV5VP3p4myGllmaj4aJhsEvCCmeoBCLWXKA7qkJRYmNFl5G4Qn03QcY46dWkvwqiTrWvVpjJjgi8QekAgBHMgHcI0igaBRhpmp07tUOCWa3pwc1dgrMnexjN3v9bCvPD73UqLiiPmgjmtKmnXvZSGJ2hBXAO0MLmLOUjSTboSsIcFuo2EGQRlzqMT6Vz6CUFqfd5OItt+f/mcM5uRZpU91yGrCPPPSUZxoK3mqFBauTslRSzQ6LJKoSSObTxf2ni2tBmu5dJiBUBTt3mysm+//dRW+4P9+L0nIua3Oy1V8yzAdAhYzAGVAIK6nSVWqWBEurL+wGXtSADuxmNrNxrWbcGTQ8UGTcqmYP3rJWCTunX7kU1mM1usDrbe07J3dCaOEqLNkMS0etbu1G2b7m08ndt4fGttiXuzXRdMILDTDSFxQ2fTeTkklB7EOAfDXmTzxULBjHMKIpTrAyIzEoHb7wOJMOA+IsuqmoJVVmGzXd5HxwCJMWx9QGGShokmQGLE5wEwoeoHMJMkqv5Ictqj59bCrRz5sMGFpbtUSO1OrW6j196Wuet6t5fyC/sIkR7eI12erwczD3JS+fEG9/1XWUV2avHPb7e4ZubXxbK/nSoeihXNsUDBZ2Qzx7IKKVvzX6Gefe0pxoLicee3lT/GY4E6X8kVY48S9bD2H6viioHyWOD8GkDlWHZQVrmVZQvsWH5ge+xGOHVTFA+s/AB9QZJKhhY6kG9rS5O5bSZju7m9scvXX7fbLz+yzXJmn/3rr+1ucuMGk42KNWrAnJmvOCeOZ4sAxhfyX1qoWTAx3mQOJD82b++wP3WsRUDXkcHjQr5CSWUlDh2ggUa7bj1AAZutfXI1s7een8tuhnZVG+3JELiAobPYaVGt1u0//eJn9p3Xn+rzdUOFykOw/aDakSHCqGrxu/Pr4HgLaV8GvUw0LqnyhGALUHlx1uQph28cyBuCiStdZNdYN7aCj8ue+SPtwZn92UM32HvLl5YTxGAWJxYsAiftPukKCsHIdYmFyoSmIP1SAADYEjFP1Jr2KqhUsf9BwFjAGw8qbJvv2WyA7xm/jmMl60fcWEEJl4kg3aaWLhJhG5Rc6nILYEEmweH4RckIgBZV8oAcBFLJApyLCWcIwCyAZfshJZbc/a79ymZTwNN3e6ntAF1nBkyFxyxsMp+rogOgMlkuJDIAqpIvmft2u/bB25f2dNCyfsu95CC6U12AVGQBRy0FrcnZLLZoeG4rhJJ7Hc2rsKOaz2b63LN+0zq4lCsRYYYWyQaLc0BrkO3cTleW4rTQhRSeqh3IhY/TtUSqm62aEV/vIMFzb6v1zv2IYs5BKkRUo7RLEYYm0Oy3KTeOghUiCOejgbYNmVtedm2fGXNtB4OB7Q84ntNyBVHrmq4SGDhUrIuhKpJ0W589+nx8p20zV03j1C4uMEJ22gvV4Gqx1HnhGoAu7Q9GNnz9PavRliQR2x6s3e/Z9PqFJAaZ4509ecPq3UEwiUVf0ykSarsG2kq2nskNg5RRCeVp6bCy4PBQACwGt2zBz4JMcY08VpGVLfqnAkdZkCyu/WXFSdk5OBYUH1MsFQud4nuOBbOyuJI/3kfx7PKR/NQGs53Kv+ZUeZo/kY+9MGq5kb3fE3l9cUKjkdbEejGz8fjOnj573dLba3vx6b/a1Ref2d34RsEN3hvyRtyvagXW3Z6DhZgFgsWa6o25FpkerU6QlZK4YgGWG/VeNAGqwu0afcyNVOxxoJaVDrY/lYoNWy376MXYzs4HdtHv2nyxVEtHRGW1VLcWr5yLhq3QBx98y/7ih993WgFztBDs2JY4cpmhqqodn0dlnDr3qHMIvThjEnQOjtlUGKi90Erq4CfnqDgnyLqLuKTDAiFdQbHiwYDKrIL2pUSfvVrZb3zW5WLSByEDAZM0pWcJHB+4tkP2maNIUBpawGar88SiTgXnDg9C1ruMWatujbYbaHLMNdQ0JHHmvECOTfsUYJ6bAGRJVXk7eAV1DxZAkIfA/alU8XEbDSO3mWm6XieLlarGEFQhJ2ftNIF2wgyOECrXAYkGeHtVmX+Y4WaJglqb3tQK9yNQfwxud9oPkIY4latCWsJvo525NNgQi1D90WamdfpHf/CmPb0Y2FnTM29mhSQW3DskCwBeqFSv7rAI6lqbzjTAE2m8mi3mU1sul3bWj1QNdrpuqDoaDt214UAVhTZp1V6OlxanFetHPVsLVHSwqN22u8lcLgWtNu3Knc1mC4uXKyWLqjDXW8mK3dzcysGD+xHAClUkIwVHTVYUbPtRxx1A5sjzmRJBAhPnGxoDfQB+j7UOz4+EldUCRd4MaTR/PqnQMi1UAjvnJl4k2o/2oKdKjyBGIrtNV9YZDG25jK3TaNjg6dvWf+1taeeKwYHsWRrbAlrFAdRq06LRhTUiWsncz24pxPUGZFZsWbrjRUaFeSUd9/9n8Muvp2Vr8LFK6ViRka+Ssp9PFR7FIPPYtb8soB2rvo59flnAy1ezrxDTDycb2TX5vWBXVt0di9zZg14W7fMHXBbUyg6+7AI8ptLjxgNhuVlObHJDGxNyT2KVJLEXX34swdjJ+Ib+iht/Yu4ZYPzsh7ecHOHG4kaGDjqNzBUFCBZIr/rWak2yoKGIQRYax7Hmb2SuZLvxeuUcvGrVnox69vEXNxLj/dZbT20+mWmBxdcMLpN4YaFUW6+2Vu907G9+8TN7PiLbfXUG9eBXPeg6zY4ZpVcDTrL27wQZtfXEAcNUdq9FgsWSyoTqApAMLSgBZFiYgoOzsP2SIvO5hKopwDCrlR3S2NIEqTQP8OwD1QHbYPuq5p01oCoqs+thYQZpyUyN4w0GPF75hcNzY1jn3XkgCawAKkWhTpkrHu61Ncn6M2d2zaCkcMH2/FrcXN/Z1c3M9jUqkIoNosh6vbadDXsiJIvb2GxL2gzKAEkFsx4SDBY3t5xxYqFmdvf3B61JP8eqCIOai+gbodrkkDLbHwLdZr1XYCcAM++bL2MRyScL7peVjeNEQXO5JklxWkqr2bDnFwP7s++9Y4OWV3WrbSKJLII03De22aZtGCMyvZLoM3QW5xyabdJY1R2KJZ1m3Trdllro/W7LUGAReZp5YLNmV9PElkucDrpyrKB9jh0PFTP3EY9SkkCboHOSWA3fPKg5aLdWKnY7nommAIIRuTDpWOJS3nRPvG63KV87SejBUd1ubDjo674DAa1bh/MfZMKgNCi46X4BtOJzUIBOGW9Uz+F6I9NZRgC0XDGDdQ4ewJSOJUtk06Bd9JVwRb0zu3znD0S+3x54dhO3RJpOfV4HV7PR0PPR7Y+s3gKJXRc4rcXwUwjpr1MP/Hq/ovY8pmp5TADJV3LFIJevvoqvKwazss/6JvtYDETHKq5izMjHi7LO3LF9KG7/WDHE7/Pnvbz79/uz1KM8u6+VfzmS86mTVRalj0X0souWP7j8AeTL+uzi5/+uTLBmtrxjZndt0dmZxddf2WL8pU3Hdza/ubLx7UsN9SHBSrxY/maZsOtBKCymTcz1uKfJnpkLdIJHF9UYQZSO03Q80+Af9BlOx5rdCYW5sWUKGq0mesJbr4/s5dXUaq2WffjeUz1YtIJkh7P24EOWTCBKkq0tVmv745/8yH7+h9+Rd52rm3gLT61CzZdckFkBO9jteMvRqy49gPxdQR2x6pWQZSDxlvFKsz+I7M12yzptINsEDwfqAC7x+cnWNnFsqwWLMYAYdAdZ6Z1vlnnLBdJD0OT0z6YdKCsgKm+qQCobAXtoGbtPWSamKyNdVekZGMgJyPxdCD3NBL2FK8kocfkIft5CY1FU6zLd2GK2tPFyLaWM3qBnnZZbFBEUej0g/GgzdtWCo9UGAEKmsJq/wpVzsr1ANEHlRQhC6g6JP+9V0WfeeERD2lvMgNgHP/dOkSBQaH7I6w8kRhubzWc2mfuMjjZmnK5suVrbarOxGEsouWY4Ybrfbdovf/SevX05sIRW55ogQ2s8ssVyYYeKz+yu7hY6f+1m285HfTkDUEHh5gFysocvHiomtDEkt1UR71PKMjtAJG2bJQfZC8mRQk73zmWUepwMf/c2m3Gfu7kviQ37SOUo0A4E9qhj8WIutCnBGjpIp9GyZbzQfg77AFrcS4+ZGlVZhC8d3oxbQDXQCsw6La+8NTsGeSoZNJPcHNcCdRbd2jX875Yim8t4WHNg3NC7tl2tbHB+6Q7xEPGbzDm3Njh7as3OwLpnr1mjO7RkhV/f0hJoFTvcITB/9RY35xQFlk5/IPH4JiOJoKxQ1oEqFgOPqZbKWpHZmlhc+/JrbnFdzgfcxwSyxwSf/DGWFTJlBVHZZ5cFwWOfX3bMx16bjwf5ai9//kqv0zEFlXwwKgs8+Y3dl4kFI9ZTkbksKyk7YcUDPvpvMvB1Ylef/s5qzZp4ODe/+5V9+elvbD69lWYgBFkeBhZSoSrFAatpAWWR3VKRyUuO9olbzJBhssjxcIAABHlG24xWG0NsFjmya5TkWcAIcqg7kHk+e31om3RnzW7Tnj8ZWAwoYZm6O/oaBB/WJ77QxwnznKW98e679t//8ueyKHJfrVfzNLJhZi9aaLX/DukmgBMZ2A4BRJVpaM8JrbiitReL4wWpGVFfAuLrrz9TdizlDQq75VwtLjJhgu92iwuE9/SY8YmhwT+DGHV2LVTpBHkvOROoEoWUfhAJWeyHQBFhW/LWy4aPBPMgxUZQy5wAQJyyTelVBu3nTHSbBZCqGNAIwSJd7azRP7O33nvXLp8OrXYg20+cJiATUZ9dwZkEBOHaosxvW8EQln3ydilBQCWcJNS8UhMUn7kjVUHg0ykgagaKg8ReACVphYrz57yytZKajSoiPOwWq610Kalwplg/kQhQpWyYNeLThzIHgI6u/cl3ntsPPnhqy/lULUOqWQSUcUs4VBs26kX24uW1bXYHIR/PR8Mgy7W2dcw1ZhZ8sKcjt81BUWedxnZ58cS1U7crcdxA0L68m2uextwaB4E1bW9Qj1RUrYbdTZZqnzI63m84bigeBHVvwdMGjBcLteKR7OLacs4xWCUwXZ6NFNi4l7PZZ08cVubkLpzO32jD0nVwT8K9Ah/P4R7QDw4IzPRQrCH4ZS13kjWr226/Fu0CigGblSt5tW7xYqrzEA2eyOmgUW9b9/w1gXy4B6Y3X9gmSWWv1G5F1hqOdP+T0NEGZb4c4Wju6uveTMmtcxxrHuRR7HY9JgAdW/fKgmjZulwWAIsB8liFmF+Hyyqy4u8eU7WVBZrHHmPZfhffWwyixyrO/LXSa4rB7tiGTx3AQwdXvGjZCX7ofQ+Vp/eLreZ43IpbS26vbD6+sV6/Y9PPf2uf//ZXNltMfA7AQs7KEgjKWXuQqoxFhkE7/X/uaxZaFgBJPCUOsQY9CFqMKpD5AJqVi9nUxrO5bXYuxcXiBuIS9BxzolEUWbpJ7GI0kFAuEHNWYJl8UsGgygKYYXOwWZxardmzv/2rP7f3Rjy4LBAe0DLDSFcVcWkrqllmOXoMA7CEx1Et1q3vM8GCeR3mm+ge4pe2XG0lL9WN+nZ5fmZtboStV31UtghcQwAmw3UPPO9R1sU5clFmdfoksOyBCz6Zgp7UV5yjSPuU38tpPABsaH9miFKyfI6dhZPzChBhb3AA0VRElJjWUtd99fBLU3VFK8zbtaDveufndvnsNbs4v7BuhKluHBYrV1FRnRsqYxZm5oAS95ZepgdlvoQuFc2D9q0TzdlnzodaziQNGVk8swmiEtTN5I7tsoASXQJytJv0kgDN53NL0q3EnqfxQhqTM9wPCCDopSaul8r1JmHh3P3428/sz3/4jiXLiaonqg5VVMkKnStVUCA7aQNzPi7OhwoetDndQRxtyY096TXEsUNCa7mc26A/UAsabzjmlfi7TZYecCWRFfU86Gbz4mrFpvPE1iR4shtaiyLCCVqCsOzyLLh3HPxBgDOoDyFEvUqWKK7asN9TRUkrMoldn5bATReBpIxgx/ZAelJt8joAKbL7EZcOqorflyQjdFVAdiLurFEpGpe9tu7VVncgPz3AWc3hmS1mMxHpGUucPX3X59WtyF0NmJFuVhZPxqqcmQnidUeblIcTO6ROm4rP98H5nq94n2XrWn79LBYEj6mqipVUWbV3rBDJv7fs54cC3mOC66nXnArsZdVgsQJ+TNAqJhrFyq4Y+PMJ+dFgVwxEZeXiQwdXPJhTF64Y0ctOzrFqUAcktf7UVtNbm7781Fbza7kgzMZ3slQREALdwDRRu0YtMuS0REaGZ4UPG4sfbc6txRDJt65DuNGDT8sK6kHFOv3IDmlqy+mdTWZL/Z7gpu1QMTRp8ySSVXrrtaGQd8CvmZXMlyvXugQ8snf5KMIX2T7ZJgorb7353P76Z39kI9BnglL4DDAjz4usLX6ctzczpRVRA7RQuYoLLTnamOv1TsP4eLGUqC9q8AdrCPpNcN+z+N6OJVIsWS3N7dz9u3ZwpCXCwFVoBxvMVQm0NQfuBL83AQcEiPEZhl97TxoyF3C4VVqwcIvAIUKLSs2avZ6CEi2pVnRhr7//nqqreLmw4fnINqvYkvlEYAOCJ6AFnKV7UdP65yOr1fYMqqQbSQKS8RMhFWvUgjCxCPj8iUBWVzu4WfXWsM8Mg0eZSPQO7HEbc7dkEtgmUDsIuBy/glrWPqYqDTNYKBQkUNxHy4SKH2WbjZRT5lRdycqWmsW5oDTJx4phEi05VeVm7zzt2//wHz+0ym5liyRxnmMNxKaTo/mMxZIAm6pNOei1lLzs16nsfKgTx+OFjXotOx8QWGoucm4H6/d74pG6fU3Lkn3FktSNiJsIMddxe6DTwfyyZtNZLGkwqBtC2daqms/N50sbDCPpfQJqIZGSP92GhK+pa7yDz1qt2WuXl6oCdxvn02UtZs4rwYvEh+cAGyA5HwQxcIAinBna4yQjVI8ARoD+cz+tVwT1xCKc2ZFBq1St1aadGVu1GakSZCZbbbTVwmzW+9bE5aHdsThxh4h0MbN2M1Ly1NG9GExo9yvr4JLQG/rdGToCSj8LXax8AMon82U/5yuOYwGzbOF/qDg41Rl7TOA9tv3HBKXH7Fu2neJri8datq2Htp9PJI5tX8Hu2E6UnaDi744FvGM7/E0D3rFs6JVMTUD07baWYDAZz23+1ac2ufrElvHcFpM7eVRpUSLjC/wnFhnaON5eY9GmlektSbAm+I+xYNHOStY76w7PpG9Ihsq8B7uQ2xef2rbWVuU0m2EzEtQiKnCVdnZ5PrDn5z27G88kyNvptGw8Zc7is8I0WVqauHoEyvGo2BOF14eG/eUvfmY/ePMiKJe44CznVHBnEeG9dcnvJK8U/i31D7X/AIXQfqNi2tgqSTSrBJqOgCDSSLRQqRB4zyrZ2RivMqpLHBmCZmK9BlruIDUKnAxwdqDdtV5MNZtET1ALIDNEceeEOhdni3NIRt7p9HT+mZcBQGBWyFE0qsFNvYYgb8+aUU+E31qnbk2uxya1eH6nBZnAZ42ODDabTVT6t7ZNZhIWAFhQBaIvc9OqVdveqmxr5kTMAlRCtUsCwNEwl6pJFFzwciqLgHSV2wLBToGNOZxfS84j9k6q4jSfe+Vqzj2t9qYqVLd5knrKmllsKkASLuWTeeyBbr22RYKdDxw3N0xc0D0ImCOSiF6rZv/zL79ngw4aqyRrBFfWYVekSZkRp1WbzSc26DaFgDwbXag9OZ1ybSp2M1mIV/rGZV/3m8JpFU4pLVFHNgqM1OjIYNhVb/bW7kRqZTIfxDHg9nZum/VOKEbPpyriDWL8+vTyQoGKFjecQp4fZqkAfmgjU1zz84DqLuro3odCQRVJIsHPPBuAZahgAb/QcuYYaTlLZiyME/BElE3TFuFvp5Fw32tboiZ0RIRHC7RW3Wt0wf3Es07QbPcurH/+hkAotDk5oWmyUCJVr3fkpEBC027DL+zZfDmxqI2Op0mSLONkZq4aZRXWQ9XesfWyLKCcKiYe+tup1mZxTT22/v9eG7CEZlHc1mODEq/LXpvf14eO66Hzd6yi1bGcamM+JmCVXdxjpXhxR79JJnHshKioY1CeLrW4V9KZ3X78K7v76gu7G9+JeMzCj1Csu3E7qrITdbU7sntR+3Gvuds8SdTCUxZPRo8MYqNtrU5X5Op+fyj+0XYxsdvrl9bun9n09qXFMZqUzBRchqzbwQg2sotux67vJoZCL/++HU9UwcDNI/hQKYJ0Y76Qpu6M0OoN7Eff/7G9d9m15yMetuBfF1wQFPT434sSLbyZ+jp/c0SgL9i0Mmn3bKkeEuZnLBS4hlfUIuJncRUBD6QsoBuL45WqSRaiTjvS+RIRneM6O9eMA9VgzgvovH3MAu9SaQcWNxZ7FtdK1eJ4bp2uK1x0m3VBvBu0tJjDsJ0K3n+pDd/7wOrRmTUqG5vdfGnb9dLSycS2+5rVBP3e277qItoEr3U89estgi/XKHigtWiXwS0jmLmItgjpvEd2RU4mp8+Y+QLqwQsgGc3i9L/PIb1l6mR2kh/3CnSKgU9wAEjs70FNVE/ESGaJ8Oyo6lDfAaQzWcSip4hIDoBluxfPDlNVPh+gDTNSEMNULX/zJx/Yt56f2834Ti7kqn5Bz9ZxUlhbvNzZYjHTvVbfb2Va3GrgTnAj/77bKcalW3vn+bn2mxmlOgG2l+g5M2GeK6xsZgnXkFnyWpUzLf3buztV/km8sS10EyPgeYKlam+LjY8bsVKx0aXoRZHFyVzJhe6hDoHYJQZef+3SZc5SZqkV3esRDgotgCEELmak0CIAFfV0nkEMa/vIwKF+1O/pnlebFdFsOSLUbbOcB84mdBI0MKEPwMOtWL3VtXgxtqh7bv2nz63e7Frv/Lnt+fs6sburL+R+0BudqfUO6pVqbraY2nBwpnMJ0hd0Z6cbBRrSK/Wd/LqWrYf/1uqk2NF61SV5hQT9WmvuETy//Bp9KtDl4fynunIPBbRjFeaxWHFqe6f+dqr6LT3/BLvH7Pyxg8+if75iO5bdfNODKqvqfv9i+QNCQEOA+Po3/2Cf/fofzOpdq2HamCxtcfOl7Td4h2EjwoLpDzmtR24hOEiTGcLOZIk+54LzRSeLtRKrD7VIrGbDt96zZ2cj++p3/2I3t3cWDYZ2++IzkX1V5QRu0bDfURCG68QCl24h+aIkMVeLkc9kJgj/SiAYvu+rNkvgB13YD37yZ3YeNe29nglJSOV5bycikAfV6Nd5PvnKT67cQlLSfnPKgJwciEK0Rcm+WWAgd6ug3Nk2Znazsc2KdiBH67qS7owN4ZtqgNbm3uptnKIvXe+y2rQqaNZVYnuoGSApO3CrOra+eWn1HiCJbeA3gYZs2KFWs0YnyhgPdmgcZDSazBc2u/pc7SkW9tbgzGqVnW2TiaXpzLarpcudSSTYq/pQ6loT2DoSUWwbEEyVWZrzyviiclf9FWC4QndmhrSiHDhXkegpA194lALIeDtb5O6gIequ7ICB3LWdG4UFmEpWgCbURaSasrJZAp8rFThluVppbkvXmo5ButlLP5V2Gg4FJGcHJLw2W/urn7xj3/8Pb9hkMlU1zrwRx0P4nyRM8Ty2RbJQdU57+eJ8pCQIpCIzW0Awi9XO3n1+4eLRyHJhqAuMn8SlG+n44NJRjaZbTzw4JoAqqJ7I4X23s/ncW8FCy0I5uJ1IjacbtVXpAhq5vr62XneggPfy6gsbYZWF7N4WOo7ZG8+fqaJOaTEyLwvgKoGH1J2gkcLEsCJFGAJtRuh2EFeiik/ozTCnrzU71u0NLV3ObR1jl+TVYNXq8rUjmdpJJm0h/dro/HVr986se/7cah1EoacWj++s1enb8PyppavEmq22taO+C8bj1RcNAthlrkDYjRhJ+LPnudPvq4r8WyuUU52vsvXz1Lp8LBjk97lYRDymMi1bl/NB+Vg37lRVlo8jx97/0L4eq+ruK9e///u/VxszX7I+dKGKmcJjLvqx1+QPLH8xT5XH/C37e8a3YAazTxb28f/1v9t8fusL6n5nySK2ePrSkniMoInzzQg0G4xPa2ozzZaJWoiCi6foToJKa+r3g9FIgSVFEf7sdfvRz35qtfnMPvvkd5bgjdVs2Vef/07gBNoizDxkzSJrk72NELqFS7Va2bDb18KxjGcKtMt4o9YolYHQb/WapfuW/dEv/treePM1e+PJyNKvPrfaeqGHDHQc8zPNpOSE4BVdPptUG0/WNW5Js+egacXJ2khDR69HwuvYZ8Hrqe5AOK54wF3YeZt4e4qWUUuK8BBsO1ZnllM5WHf0xDUbz84V/EAOnr/1bUuvX1o8G1t7SBU4FU2C69XsRmr51gF7SI+yaSaUKxDzra1nE9vsmM3Urdk7V1t0nd4pa98kc72m2nRYPJk+FYgCfDCm5XsNEWyt0AE6akD6cVVAIg6giwfKLE9WrAx6l2zL3cq9Dck+a34X/AQzlZRwAhUEaeVK6FnAIwdc0PZM6ShszGbLhY0XM0til51bMOvdICsHJQPQE8AMRwOjGKLKlcC82duffvi6/eS7b+taUA1SWRBQuVdIBFZJbOPxVEjM9XJiI4jVmn3tbLUFUbuxZHuwYa9jLVwIoq7uY0yLqR676m4A3uC6RjZLtpas8KRz1RUCPEIIBNB46QayJGXgl6ZztGZBAvtos9ePRHegMnzy5KnNFrF1quwrCeVe6OjhcKiWc5ouZdsO8AAAIABJREFUXWmFkBQEDaAR8NxJwxXwUKMu7h/oTD3jqtIBQu3knu5OGk3vwoBI7Q1sdner+S12XXBCcTNQG1Napa4p22j3rH/5pnVGTyUbJzT1bGrN3kB2P9gkUWV3opGqQ+/8YEDs8mS71dpaEY4Lbk9U1q3KgsljAsdDhcbxjla5Juex7Z2qgsoC9kMV1bHglF/nHzq2/Ofm40/+fceCaDFmFeNLWTz7dwFUiieweHH5e6ZY/5gDP1b+lmU7v1fKk2kvp/byd7+2+eSF7ZAO4yY/VG05ubLl/FYPKosSxHBl7ASedGUzHDPhR4EAq+FS0FILai/5obYtJhOh2T744z+zd5+c28e//o10MOHPkZV+9C//qLkgqiuQaDtNmf2oBaa2Z62q4T0EZxbWxWIiEjq8JB54JMZoZ1Jd1boj+9lf/2d75/mbFt++sOV8bsOGWb9JheV9bvndBd84uQLcBzyXOcOvTMayqNwHt2+qPHdTCJqV2g5AjVdoynsZLojTBMk1FQvtOtVA+p9g3kAmjDao1C28rUZVW+0OrNntMbxRTBVnLZ3r52obBFzTdouZpahWIMxc79s+nVoyvbFkvbVaY2jVqG3NTkNtzH0aS2tTBO5GzTYVB94QnOnhAhcXEVg8QdCVrmXoQtp8EfCD00Lgy7E6Z8axVL/auXsncndGl6KO5nZ7CQeIvA4KlORBVbGT6AksshOFSwfYRKjNnVqYzrtcCaE4ixfiOMagLnEHx9cupeJGtICFHXcNqkgvU5+e9axRq9j7zwb2B+8+tW6rKeASAQhu3r7S0H2JFuX4+tqevXZh07sbOyMxAzyymIrPCE2G3ZeIwH4jSgMtaWbLGLvSxmaODP+t3x9YssUfDzJ2W8nVbDqzWr2lJHCMIALizSAqac8mbmAMWZ5nMYr6UjHasp/MwisVG3SwuVrqXukF9CXyX7iBU3HLoy5ryUu1B4AK+7jRfQ5ik3me2pmY/+INuExCuxJaREvcOnRsq3JON1svxppJgr5kxoeTAlUjM8gNPETsry7fss75UyUPNavZYnFn0fCJlGBWy6nkw6rNns8Eg5IKgZjOCKMHWqe0hNnH/GKcX79OVVwPFROnKqDHVlBln18MEGUV6UP7fSz45vf5oUB5KjA9Jmg9FCeOnb+vKagUD7S40w9VcPflYo6EXla5PTbwlVWc+d+9Aqn40DyZTWw5nVo8vbbxV7+1/Sqx+XRsq2Shhx0IOAN0sj4PdlubLjdqJ5G1punWoj5oLF/cWOvV0iTT63bt4rUn9vTyqd1eT0QgHz09s3h8a7cvX/pDbwcN/tvNikR8WQx7fRTVa0KsQbAlu5xNJwqWIk+D9twexNkiwOKi/KM/+5n9+E/+wirb1P7h7/5XLSbfe/8tQPk6zgzar1mVzGsDyEbyW4GXx0vl++aLvpRVgLXzn6S6HJTj1iuuCOKIQyqZnR1ASqZUcCAzgYJ7m4/FuE5LdecGojtahLQ4W0h8meaNctQ2nJ83tt+kdqgjD1Wz/WpiezLl/cp2672tloln7c2u1VCebzVtndzaBqoIiEeoAsHaRQhTBRbR2gV/J9ABU6fiRSdUlZ3cKzzUObXBvQsJbLJ+kdNCBjIRxueeuO/u0/Dq/O86L7SaIeZvcRvAry+IU0tvdGfbg1eCfg4dvr+iZbzdao6LG7kjMgGlrG0msArXQwrfQuhmJHuZ9FrNLgctoTc/fPvCfvjBaxb1OlrkWXwny9SaUV/HlCQHe/niC3v6ZGQzedhF1mk1bLlc3Lsx0D5nUWfGyt+4F7mno46DO6j2hO6lc9Bo2jxd2TrdWavbtuls4VZOjaZ98ukLgU2QXEP2bH+A5kBSA2jHHe5J1qgczy8u7aPPPpVE3tnFmSgvSHYxY+70+9br9hTseOZ4DuVkH6TSulFHx+nPNhJoLtDO/QNKE09C+KIkF7SJB2dDAVnEACEpuL0zGtzcjD0AJ9I7rUlsIF1MrdHoWhvO3dlTa3d7li4XHlj75zJ3RUuXVCnqn6n7gM8eghI4w3P/z+dTtWKZQ2f8umIl8u8NZmVB81Snq/h5xSD2UJesWFXlK9PiWv2YYHcsGJVVbN/kXBU/uywwllV02WdUsjbmQxH95EZKetentlcWNIsXpHjBj/37/n20WmYTKU4MhkO7/vhXdvvFRza+vbJVMhPhdz6ZiOScSqndlUJuxrgbu54jWVy/37XpbKmZCzM7TFYZarXbVG0da/cHynyRnKI9sxhf22w8VoXYbNVl7UPWLDfzHUoMA1V/cJ/I4PlvfHtnKZ54FeSeAIww/zmICEy2jF7g2+++Y4N2y/7uf/s/gYLZ//Jf/sLeOOtr5kZ7j+qOL7JtB8i52gdIQoKzPOPEAv+6ej/VGcHB1TBo5wUxbc2qAr8wiCnjvecingwvD1qEqlUcv731p+qS7Jh2ElqHqNTvEQBuWi0ame0QBK67LuZ6KRkpWoLpcmy2b2geQrRRddmoKDnBS0wdARROWPRwjWbfqNzVKagoMSCrR4sTgA2zR9nCQHCuEKw2QqhyLplduYVEFS0zb/nSog1eiGrtCowSgCjorG52anW7A3rFjXsBjsgt22V3hMx0VTGhKJl1qjrbb3VtgeqDZsQWintDKMx0LRI587oMdMF2ZA1Uc0I516bbZBbWsmZlZ3/x/bftyZMz3bPS2VzTym2rdbfb1+zjTz631187t2R8q+oJs9cF4gCowlQbmgnu92wfx4+K3BB0WLYTOISEhaoJSyMCXgIgh3uk0VDghsYAevZmOlfC1m01pOfK6BdUpI4D7imUFdRsVolmdZ989tLajYq99eZTnaPFAhpER3w20J7MVcUN1W3sOplcW76TwLg2KbZUVJPwLt0Lj79TqS4WLhOGIESnF6mzIi5iu2MH9GqThWZ2EotON9a7eGKbeC7B+MHl29Y9f6auBK+r1DgPHYtGlw7oShK5o3MPgsp0CTlXjuFegLPK6zlv3rlSz0T7WNa6PFZllb321OJ/bI18aO0u68CdWm/Zr2w89FAwKtvOQ8XMqYqyWMxkncFsP05VrLqTwrr4tUIovPlBUvlDB5u/YPnIe6y8z28vf1JOXbDsBORPbFm2QvsmWcyEmEpuvrDPfvMrZdWr2Y1ttgub3Y0tXsTSAGSBnS0ADSBfRNts4/y5PVw4qr11GL7TuthZH/3BJnp+LRtcPhWfDPkiVCK++uJztUh7vab1Ww2RWqUKD7Q66lq31ZZWIcGui3juyxvJka3VMnO/N0ANwNEBIjDHu5mlgo0v0oN1O3X78Yfv2F/88Y8tkuqEz+rUkgS5p2IlDBAICApCVavUw2qcXWxVfa54QQAg48+CHe/PtkGri+PR/IT2kmB6DhxAxUI2PiiMiH+ID11dratqs2O1IGNGmcNCVG02bL2Y2zqJfdZYQ20f6L8J1cl1ECgCAAvAA+Y2tZqukYxTA+KUyo7Pl3i3FrymYOq0wmh/ETT4XsHTL7glSNoLWDxBEJ5WYPPRupT/H1GKoB3I4l7NuVYq1ZzP7lyGTXZEYQ4otCbbgsCl4Eh17q8jINGSFRhluQxV3UZQfea22PnA27tPHlWt+vzFDdAPdnk2EHWjWTP7xXef29PLoT5b4Jd91bZWUwucgPTxZ1c2ihp2WC0kjcb9NZvcWbPp+qaY5M7nqcjah/3KBr2uAEccF50GwE+onsipHaI1vEJcLUDLImUWp7YlIYNHN18IOQq/j8ngOlmqdU+FlamfXN/cSgtTOqLr1CIcDqB5kJzgEyun9K6CeyY2IBHxBtZB0GCgqrjNjvMfkXKjZdkUb1G0Aip+1IzilZRd6MaQbHTabdtj0koyiDyBQEwmYEvUv7D9PrV1urLe6HW1Mrk/l7OJAGF8RnuA4zu6oNB2dtYbjnS/0gbNyP78jYDXjyKntcgu65Up8LGA95jWXjEoFQuMY9soCx7Hqr1TRcuxz89Xevmg89j9K67zxRjwb9nmqeM7FrMqf/d3fyc0ZvHroeicv6hlpW1xm8eCYva5ZeVy/m/ZCc9//9pJQs9yuVTbshV1bHNzbV98/ju1ViCZJ/Mbbx/GnqXzJF2N0RkM2otk7rSAklQUAKCOKE8wn5B0ELOD/UGCs/3zc7VGhmcXNrm5sRdffGq0X9rNqoExYyAuUizedyi7U9lBYDXmEG376uW1KhXn8dVdqFmzHqoYb22OEwIZc8Sd9A2xBvrR9z+0P/3wA6vDd87MVcl4FcSIJU4ydy1J5+ZpMC/DVSefs8A4EZzg4G1J5nr+RVvNZ5kCIsg/LngSbghwbqxaCxqRIpfTOg1oTlVXPPgi7R+0mBz20D5o9TnfzWTcCohzJQi3gWDlOzqX1UBMDwhAzlGmxSmR31pd55Nz6/55DmRwYrhbJ8nc9T54uBOB+/j5nFMuB0Flm/OhwL5yWTEnkjvikKqGakdE+dCiVMcz+NkJ6ALZXgLbLo7NApkgtbba2CL2QIf+KS1MVXcQoBEqcG8EtS8JMvJscx8KizTzbdjddGpRu2G/+M4ze/qkb7VmU/fCaluxjeSx3F7m6ubGGpW9tRoHS2KcDkZSSsGdgGODPL1YJkIl7reJXZ4NFRScU3fQZwnNqVlv0zrdpq02B6u1Ih3LfLoU0piqD4Qo54bKl0ALsZwKmMIZUjfX5KOPP7OLiwvN2uikwL9syeW7YufnA2sIPeSu6ySOBBHuP3idcmKgyq278DNVlgugN8RjxBFDXpUtn9NCx7gbT71apYWtqhXqAcETZ3bAJcz72rZKAPjULMH+Z3BpF2++79qeaWLd4YW1u2dGExvjWdRVZDVlCES4MotECQRgIvldW6830Gex9vkx+DP22MrusQHk2MKd/31Z4l9WeBSD06ngVva5xz7nMftYFtD4XVkFeax1eizAHWtnFs/RfWV3qrQsC4T5nf8m5Xgx6J0KaMcOIqtCXp0UX7CZAyAPhG1PJV3b3d0L2y1u7Yvf/D8a2qMjOJ1OfD6XbES6Rdg56tHGATnn6vQs+nCjmCUAKCCQsHjwPtQnaMHwoL75/rdt8vLKrl5+Kd+viEXj4N5jWdbK8WnojiHmZm/9ftuuxlNXygBdtkJkGBoEsP+d9ofMf71zHhfIu37UsBbtu4rZf/eLn9l7r12otcrx87+I5prPiUQQWpRexfkLA7cu4PRpb6EU47JdnDufVbnbgfPlshtRyD+1abSauzYmQYGIJWWKuu0QCVYV6NB9Fj0WswzqToWGFBgk8XobVRgQdFslFCxSBHgHeoTvmX2T2rQuocUX/CvUM0SZkBdhmD0GX7Fs4ckWH29DcvxePXEYr6o+V3pRFUfLGRSjqjwcyZEk88qPmZSAKDq1TjO4F78Pc1BmdLQVeR0VHAa+VPxzdDDTjc0TZMJoYTr3UYja0PgSZw9/OhDAjYp120jNrSUyUKsc7GcfPre3XkOFHypM1RISoiqJF+d6Y0tsgtapddt1u7u9tgt4kKpKt6rCJW5+wPmCwB5b1GrY2dnIW7Diwpk89IDbQ6XDdBVt2fWO5KAqxPF0Nne+ab1hs3msPQf8At80TWNVilwbjuPqbmyj4cj2+7XdXl2rHXg26Cmo7HaJPX36REhpV5+himurkiLQMQZgPJAlJgILqT1dszbVomaanhzBzZPX39YkOEAHheADiAQCPrJnnAcATSSo7L9kwHDs6HStN7wUMnNDoG0PrI9eZq0hRRqSNIIc6wktV0QNhAaVVdZKz3Y36jmyN0c9yO5TPY85hZVvsj7mk/niov+YAiQfRItr+qnWZVmrs2yNP7aNY/tatt2yIHssYJ6qWvP7ku8klu2j1sqHtDGzHSsGnocuZv59pzKCx0blfFaSb7ll+6HPoB2YJjbHkLFRteT6S/v4n/9vu3n5qVcvyHHBWTrs7OXNRC1MQA5Rry1ppY2krHCX3qlNRJDSQ8pihHwfyiKogNQRAG7Ym2++Z8lybnd3t1KUH3abAmWw6FGFOMrPdQB5UKkSLy9GNr650+yGqs5nRQdbbRGRRjbqYKsDqh1kpzVVDVGnYVGjLmTfa0+f2N/84k/srIMdkX/R+mJRF8E6QPE9VAZ0pkjKmX+cK64IeKJA5wjErNfN9jL3BN7PuA6UYYZIdGukAKqgeuMYAfsQAGWc4Eg6FlpVfbQY5QCw9vYqbtIsWjIVoyILVZnAIN42lXQX1SHaiLRC1b5suaYjLaywmFCZZLMS120JrdhMbFqCJx7sXPHkFcAlWxQccYnIswc6EcelVQqSlYDHz0i5uVs880N3jMfM101tSQikHoI+5gaJMMTCEf1eyuFgsaKNuXd/RPYNrdDguCFFMs5XvWJR2xX8NQ4Mi+sP37u0D55fqOuA8AA6mtBddoeapXQpNlBYltbrYOY6E3eOIInIAr5xBF6ut6u6gDre28XZ0FpNgifUFGx5mFX31ZIkYRoMIiE+Z0s4eE2bLwh4BDWfrwI4uZnMgysCz0ZT7eCuHMlxQ0DIeW3xFF3PlT25PLeo27LJ5FYuItzDtVZdbUkeEGbUXPtB3wOWPCHlLuS2Vtv9WvdnB91aMQb9HqF6I+lELgwyfqVKGxSnDao/RKURa3eFHVV8XOPtRkGu0mhb/+Kp7QHW7KvWHYys1uqKswdtg/sZ1CjvAX3JuZFdFklwt+dqSScURfLrWvF1+cW+rFp5zJp4qpp6KJg8tP1T+3esQitb4/OBu/hz/px8bQ3P8AclvI5icCtuM39OyhKDe4DKqZP30N/KTl7ZjfDYzKQY2PLVX/GkZoEvW9T2640tZ3e2T+c2/uwj+/ijf7U0nthh6/qCEFrTdG1fXc80vB8OsOrZ2GSW2B4zyIR5FYULGoINZXIEHvhPxI9+p63HjeE0LUkqJBZExGZpJ2WoRUH/Q8UGyRbQxng+E/E3ns7Em2IB4prSRgPYsEihILhbQJxuBQtfxGvrdRo27LRtjuYhyMzvvm8//cM/RJTFdSrVkny17mcty+w8ekHn4A7NvILGn8/u3KImP9jNtxYQP1Z7kyoUpRdUS8IA268L5RjIU297Sq7M1XnDTA+jWXhu95E5CFyrz+redAoATtIO0VtGngp08p1D4ioT4nVjWAXE8Pm+P5keZ84lwggq2rheSVuMaii8MSAouWavVFPU1sxMaiUfR/B2wWcCYWZ2q4qQ88GMC3cDcefSe+RlvEwU7BYo0rBIIjlGEFOgDGcutNN1Pexg50NH/pEs8Ts++0fvvWbvPxtau9OybaUmtGQbPcut0xzixcxm88TOel0pl7TbXU/0FlNVwVKQQWAaYe9gOEtX8cnFuQdWkpMaLgUd6w8HqmobtYaNLlj0KzabJVKnWSZbu315JfAXgI8vv7rRnPT84sxmM3hzNWtj9TObyZi20qBbsrZ4PpfbxNMnT7z7ggVP1LNogG1OVdti7srskCsKnw2fO6/ovVvBvJHKm4cFSTACLs8s30kkeeZIjtCA5Vh4LwpFENN9HUJ9ZWPtPuTzmSGBV+v0rNGKbPDamzo/hy1cvZH1L55ZHIPapMWKeLyLM6gVro54wxqAV6CwnCCWl1VVxQCYf82pqitb1I9ViMVg8dB6nV9fTwWh/HbKqqjHBsVTVVf+b2Utzewzsu/Za07FkuJ+3Rde+ZndY3b+1Ik8djGKEffYCc4fWD6DKB5Y/sR//SZxZBjmlXef/tpuXnwmYMR8cmVpPHZghR1sMl3Y3STWDKLf69rdZGGTJWTahhYn2docIIR3bR4vBUCgctMQu0X2C7KtZsM+po8u/oxRKLJIyjzlQACRm4WTh25gvQ6zk9hGo77Fy1imlyICVNwBAXV8hIF58OAEAX/HsHOebgUKAMaNxiKVQKvTsJ9870P77rvvuNVPpiRCdRdam5rBZDQFCfv7XCFzeM5mewJ1FBCb+XOazbhAqmpwD4pUaMQQmITGg/vm867MXDZzAJfzAOeTGZHkmxRaHTwR3BGobISeDB5xAE+EWw0VqWsg+h3BtwyQo3liCNxqgSrIuhWL7pkQDAGXECGVEMnJwAO8SOIAYUILkupC4sU5DUxEwGX/JJI5M0KctKnk3PmdhZZ5EoEQc9Y4TRyBCThFsmAEQaTBMloIB+H6pj5rdJARARwfO2ZC0FpECmm27PvvXNhr/aroB2japFv0PKE/IhkGgGRp8TyRVyMtRSq2bgtz1VigGvZXEna0+FBnCZ+LViUAFVXp+61UXBBklrUVCNtAOkeBRQnPoWLT8ULHAvr26nrsyFuqMux3MFzdAwZZ6Hw4YbxqKYCw9UrP2aDfdtEClIXOzkQa5xriKi9R8mZTFXK/FymQASzitXJnYD4mTmlVpHi/lPjewYVtqo3MPZoGd3rcFZgjQl1gzkrAggMKKZwKNzp7avVGx6LL53J7J0mm+kNhhTarSP71uizBNA2oVmwVx9YbnKvFmUdflgW2YoJ+bG0svre4Np5K9IvBqBhU8utmWaA9VVHl97cs0D0moJbtX/F9ZeeuLA4VY8M3KZzuz+G/J9iVVXRFqGiWReSDV/4CHru4x05mdnKK37Ud4AyQeWczu/3015aulja/vZZn1W671IOGSsh0Hst9IA3zuevxwhGCFdpEazlqs0YPOh27nS2kdcjDDHiAB5uFd9BrW7cNOZbhelPZtHvMUT2ulF3StiR4sQBdDEcCKgxGPVtOZnZ1R/boiw1BRDqJSFQd/DttOTdS9WbloIOU1EFuDGS6z56e2x++j8HnmVCLCgy5WZdsU0JLQH+jDAz/FlqthgqFe48pKN67FHgwy66L8/No3bnEmtRE5Ijtg3kqg4zH5tqGHnx5vbc7qShDwAvB1/fD52dyVlAFx/47R04K/yEjJxj7fvp7XCEmUC1YkFQZ+gzMYfAe2FksoS3QquWN8swLyQD7dO+Vp+qBhAPhb6dGiIOpQOgmux7oRIzzbcHF2yAqTZDzNigVEYTsBJdwKAZpIrEAdyrnulKh+jyVhdnPsV8XIRPN5GThHn1IiDXs2fOn1llP7J03RrrfOKegc4Wvoa22h2S9EGKSdibJEYAgblhAu5xLqjs+CwQhgYLA1Wi0JU02iDreVt5Bedi7YAAC2vDNAheRFiTmrgSvOXqY+PPR4q00bDIBAQr3cK/xALqVPt/0AAXKtdlEtQU3hIo1A92AxIBux8XFuQIiSSBJw+X5CBkAzdUa7aYQnlRWjU5b3Rg51wFcCQawVP6SdxPOqS39TtkGCYG5UheDbdBVURsdY1jazcnSzi7eEL9z+OQtqzRwhajYZr+13vDJPZ/UcFMHBYrMXpAOozqk6/Cqff5qpcoSzYdg+8eKiq8n7l/fbnG9KwbPYkAqrqv5QPhN19x/z9p9KnAVg2HZmn/s/f+mYHtqZvdQpZed8Iei7LELU8wejmUTxYtTvCmyfzM/ARhQ2e1tOZ3Y4u4rW95+aTcvP7FNOrP92uHhkGVpIy6WK3GGUKeQ8wCGqrLfASJfsX67LRDL7gBp2exs2DHaU2SoyoRboA134tY1eMh2e4k6a/YBWRxCK9l1rW4X52eq4Eajnt1cX0t0Gp0VMk64YKAroTzw2sVqJUUVX8JZ11Dwd44e1QIaknCWIMr/6Q++Z08GQ0eDCdDnQU3O5mqZ+RSdv0HO9YiHcgdtQnhjASGB3mWovHTdhYgMdj1eK93fX15B+XzTM28PWt5OJOBQSTDk9N87VUIsd3Ghsuspk06csQNgA2I47yVpkcJ8AAB4QHsVBJEN09yuitWNB1cFJ7J7hwy4W7oCyyaQ0LGKccQmX1RxCukqOgHQIBjuvoZcJ9n1BO5dRjD3AOegHMoMB7Iwj3TxbNzI4zSWTx1WPhRE5C0Ao+gMeAUbJN80dwpzRgEvnLdI5UTCSCDoNSq2md/ad7/1zLrduqTapvFKSivVOsonDq+/urq27TYVxcWdH/a2W6+00LOIDwYDSXkJXCQjworTaJhXR67qz2mDME5XBDWUerulSnXQbls06NlEx5c4ElP3TdVefHXrVAWAIBsSDwdEAZ7p9nr24uor68g70CswEbPdrENfUbejNiQJzGKx1GuGQxcNJ2C2O+47yMh4eDa6r7qhj3IdQVkSwNX2xXgWwMwKYJmT8hnTN0BIw/tkZk1rcre1dLGwJsLPl2/oGRw9e09jBNrxnf6ZZuEgqjFtRbQcvz7OC8+pO5qzPacAPbRGFv9eVsllz0NZ8fDQol5WnR0LGtm+HFuvj1WZxdd/0/3Mbzd/Poo/nzrWU9vIB+NisZU/P1+jHhzbkWI5fCyLKCujy05MsaQuyxyOHXj+s/k5/2/QVzy06O6ly9jGLz61609/bYv5lVRVtnj37Hc2mc5tlqCosrpvo6zR0Vy5f5ektSpmvXbLbqexEJKdNiaYPhvqtxwheD5oqSKMmizgDL8dvUf7iBmA+vwyCa1rweEBJUBCf7ibzOwgKS5fcVHLX8QOfpjhvFCpy3RUSXyjKhQdKT0Gr5hhMkLkeJkB/sl3v2+jyGWyMgURgq0HPGDlDsxgmE+AETcvBOHs5tBiq+olEGMD0lBBlIxcM7XgTRQuzn0mS1AkaDATcoVc50jxOi+pJPGkiisgKf3aBYuZQAUQ4ESAEjePxUXCK7kg+JwZigbyuz4foWG3IdDio8o7gF/YzAafO46fayKDX4f+Exiz+0coOwW7nTRTCcBU20J1Ah5ar2wdL4U+lBUUHQSC2N4BC1Qd8+XcZvO5kpFZulJQkPtBkBgL2tMBWu+LJDNZwoPEleHQ7fY2Wa7s6SiyN1+7sMntrbVqZt9+fm7dyP0Hlyy8IBQbbUmQUcHf3Nyouut3O7Y/UIUAstmIUgDHtoc+64rqE6kwfudpFLJYJEBSIJEQdd1aoGvRuux19TlUtuxnJ+rY3Syx6TSV2DIBBVUVXDz6vZ7AMXQ4ol5fwffi8tz1P5exxAQOOIlDYIcbKfuepn5mFsmckXNNwOPa5LKCAAAgAElEQVQ1UdR289/NVt6QHAeXGLCMi3X7+eL606ZVwkUViTtGle4LjuktS+OVDJ3pGJAUoJVJsN2s/Pk6f/MDJSO982fW6Y9sDWUDJHHU0/1H2xqaEWtJNhJ3VaS+gjEdh/zaVZbUl62J+bWtLPBkx1ZM6u+fzRwCtLhOHgu+xUBWXEezbZ8KxvnPzwL0Q8G4LJAXj/kxQfhUgOX92T1dds7u9+EYz654EA9Vb8UTUfb+YlB7zDbz2ykeSJ4lnzkfiJh6QJkktV2a2pe/+WfbrcZ29+VvxT8i40WnkoputgARacrCIXSDOuThQTuTtZP2B+0QFixakfDoGLYjsBt1Wnbed4AKVjKZ1BSLo4JlzdFiWTCJ4OWA6qyarVeJvby5s0Y78gxxv5esFJk6XyuBGbxykg5mBTHfloLp7YxgF6nSc+3HnZ0P+vbzn/zYOswTqdoIcJKPDPJiAeghsAezkDBHE1iFcYSArFRmPgdREFHB5woZ8q2TMHAwNZUlTmiL8p0gQqUU3MgV4zRPe9VazcxR+ZvfmB7sdE1loeM2N/zJ+UvZ61wL1KHyTpjPYpvOrXuRaxar1llwMciqTh0T7xEWx1+TLZay8FEr0r3cBHTQeYfkz2wJEAoBELTpRooaoDYVCJlbHnZSxoHHRgLDPQRPM4bKgJQYUmOQ4UObVVW+KlvnX9KJkD3VZieAB9d/Fq/tnTefWLdpNpvM7CJq27Nhy4ajSC3JLaowBNAKlkBbCR1/8fkL3X+tJvSFptsqCW25kUmrUwHcFZ4qlEqHa8y8TfNDqqhuW4GABC9LSMTDJDiAlBwMNbfCaBawCjJpBJePPv1KHQ1aoHNMivs9++zzLxWY4MdBTufq8Cwy16ZLgZpRq9Gyfq+vfYDUDkAGGx1XK6lYrxdpHznXBFF89VCk4WdQmUL9kkwGZC7XNKO80OJl1koioudH9IWGzyNB1SL9hlLN6Lk1+2fW6V1obsezTLXe6rRVJdJuBnkpX74gYJAs5uL7qSsiFPPvE8qLAaesiDgVfIqVymMDy7HPLauKisEuS1yLBcRjqrhjAftYcPwm637ZMRVjQjHJOJYA/B714FhkPxbB85lLMYqXZTDHqsTiST12kssyEj4nazUJHYlD93qjmdji+qVdf/z/2s3n/6zMFjmqyWxmm3VFyDlaUyxW0yBsy7rqclFbIb9AY87jjUX9lnXQuESbEKh2p2EDDDClT+n1mVqSO29/KYttOrUACPOgN1SmWq+5nNV4Ord6k0z8oIV0uvTWJSv5euNzO/iC6FAyAzwfdRWUbqapYNwEOxZI5hfLJLY3n71hP//x990LTXiMAFBBpPmelwYBO3jjZa1OAuDXgh1B5lUg8xndq+0RmLzSe3V11UaUuwLFFe0dJ3dLkkydU1+U7rNHvcy5gdKvxG0blYymW6dU60FgNwQqjjtLGliYOc/anqSafKZIRS7OntwbAI/43E0Ed9rKao1lnDmvDHw+R1Xtpq5cH2FppKDibU21tEFjysy14jZJAjwgC+azOdp9AFKYZYnLRXtaZrFZ9co8yOkdXG9mTVmrjgpztVmJ04lbOBPBy4uhgCqt6t66jYqdtat2ftbX/cixAMJZ7fa6L5Gx++Tjz3X+OEY4c/FyLlkvuI2QxgkcsqgKxwgAqwU5n1ZxNrOrVw3nARRPdG7vNVhp6fPeqqxtuG7LeC0TYgAyqIxMbmciWuMFyWfd3E0VIBBTIFk8P3+imeJ2HasiZJ64jBc2Gp2puutitituJmos3p0hecEpIQMHAWYhCDF7BEAiXp8ajnupnmQVH/dYs4OSSs0WMyrFtoKdfi/9Vm8nk9icvf6eDIG70bnV2h2vAJsdFyg47KX0oteuVjpORhx0aaB68Hx7GxqEs1eXZevfscX6WMfrWGVybP0tW9jvn7OwT8VO2rF9LRYj+e2UtTLL9vUxlWX+fcXzUEwMivtQto8PnZv7BD6b2ZVF/2wj3zRAPfThxSBYjNTFi3XsAPMXzQEFvhCTDTq4Y2u7NLHbj/7Jbr74Z5vN7jSrgV4wxTEcMECa2niy1OKRQb7h2U0XiQ1HfengTRdru7zsW5pAMK9b1KJ9YrJmafHg1V1ZgRmNsu6Da2oSeFiEJXckgeJAJpYljGsd0qrjAZ/FWATVNdRfoq6+3QlVR0xBYX44aGl7N5NUCwYWQixoLL5UEdN5Yu+/84b9+R9931rVphO2Q0UktRFscODXhWCXAVZY8FQ5hZkb59qDXQCJBMWR7FxrXoLtD1Urs6sAYOG8qq0TiOkorbBgCPkvtIQHcg96Hqi0qLBcITJNcJYCRZj7BJK8ZmxUfQE1KicFZfXMBAMCUzNWqkESHYKSk+QztKaLLXvrUuotVRKMnWYxal3qGH0BvA8I21UglTuAhQVTc1jeJ9UU3DO2QshOF3M5GwDeICBKOxOR72yGqOIXLp27jau6C47byMQhHQeZnHkdsz2Xi6zZm+cdq2wT8e8uRj0RmWnpITMnL7w1rt9N+/TTzyU+3es4ShAful6naS0+T4jMqnVaXGeqPSys0BLlGnoLU6CYLeLQHTkjcPklxgwvEOcPZOVq3t4HsYnLBYjNr15O7eZ2YoPR0Lbrnd2NEXRwKslyDjK0IT7pcrYQdQfCOklQTwRx52pGAEjarqbCLQIik04Kzw33EPvKPnP/YhHkIgBrJ5ojbxaUbJSQ7HYiqeNZiZ2UnleMkoNBM/uuZE9atDXr9i7lyVhv9a1J65Jr1OoqWNK6JKCqHbqca5ZHd4KqWNc/SWUALecMZvphFl1cy8qKgbJgdKoqe2wlVBYoip9VVmUeW69PBZ5TQTa/Xpfte7G1WxZnivGobB+PBdZjQVszu/yHFV/4UIn40N+/SeA7ddKPHWx+fwUoEC/MH1aqBlomt5//1m4+/pXF86myQQApc6xMalXNFO7ugFSnUk9gUQJs4JBwkyQSM7vzYaTXorxO1ch8o9epSQdQau8pQ3JvHbFgkq02ReSGGO5gAWlwbkHD1W2xQEoK8ei2ZhUEOxZwyU8JjYlor0tITTWPAVLetJvZyoWWK27qilIFi8Z8sbKbZWo//cEH9vPvf8+lwAKSkSDkIBCqirrsW0JSGqxxvJWazSUy2SPdTEF8OUzgAroyZP4a0ruLgDuns4hnoAuvuETNUCXjGXVQXrqvclh8wsjOqQlhHqOLKB4YWpcZfZ7guAsi1E4n8C9v+VIxu0XPPQNPrgxA693lgt0D1FKxHXy2MJdbCYXpVRjZu4NT3B6JokDoU5Hr+TeiA0hGJapaqOqm2BYR6DTncQFj0Iz8W8cN+AdtTsnHedvLkZwbcfRAEaJZSTsdsBNOC/ADXx+0bNQRWsIuz4dqizPjkqaqVW29rav9e3t3a5P50p6ej9RWFR+yulMgQdaO4xz2W/dEf8AYgFA4V+wP55/kjo4BbUiul3QlqbyRHKN1GFFlYbGEDFxd9jnoVF5dT+3l9USc08mMWeVaoJO78UL3O8jhl9djm0+nCr5I8NXxQlSb06s5AiGVEvsNJQL6AUa86qVn8mxUo+22pM4wWNXtJKI5AT7cBSGRY9/okiBEgFsEx8O57nUjb5OCvG71rdoZWNQbWq01cPkv5MsqCEv39LnrdWKdpqsf1RodnQPxWiuYPCMj6P6O0HBIDOgk5dfDh1pwZYt82e8eG+xOBZmyguWhYFEM3A+t5cfamQ9VhWVVbrZvxU5e/vweOy/Hjqs02OWjKgdY9uZjZXjxhB87QcWb4tSFP5axFMto/o2quTTxUOEH2r9d2fSrT+zq03+xeHYrQvPmULPJzZ1g4qiwE9zm81jtHyo0PO+YzWHDQ7ZNFOi3u2p7IkyrauVwsF6vZf0uM0K0FOEWmSotXA6YldBS9XYaoruRYNOpHrquTe7Gsqxh46BCU/yEKlVl6Dou4VtoY5pdTRMb9Jo27DTtbu6Qal4C2AU4O8Fgna7t5QKVkoP90Yffsj/+/rcFXz8Ywa3u7c1AKCf4yYEha1cGpCM+2Czw1aqDGNgP0anVygvoznsen5umumqFo1fVfCJOK6iEdqlodR7klPWHKZtClFCIrmxCguDNKyp0r7hAdGrBDW1L5kRqr4XoKH1H2taqAh2kQNZNoMrfhxkvLmjKqN2nORz3i8x8V3Jlp9XIosjs1ikVTgTnfXDVVNWB2NxsdC+gf4mnHK1MR8F6EGOuBgLTRUMBKDkKlnPKNeE1tECZ56ldLvsYVEfczR0RAwLqO0+GNuzUrFndWj/q+HUUebsbPBBrkpa7ublWskSVV9m7zipnkqSI1uRyORV4RS7brZaSAtp7DQLMaiUFocViI6PZi7Mz6/cjJSmAQzCCpYLl9YNh3ybjiVUAvjADgwze7dhkvrGb27FktajucObApQGbJpINKjICV73KnGunli/iBAccCAYDCVjrWaH1u9lZFDE+QOmk6X51UrVxPmQv6rhmLBZQlco9b5TkDrFo3VdhNkrCsHWpZlVfGRwMIFSzO7B9raNWLgCVWnfgiSDmxO3IqrI6pIvgnRoCfjQ4d2QvICUMiAmCWmeca8jvPOBlOGq/C4ttu+JCfqr6ORVgTgWr4tqYX6/LqrtiJXVsjFRcpx8KmMf241RgLjvm4nbKXpOdx7J90kgjA6gcuyD5jR6L0Mcu1kOZS/5GKJa2+W2WBbvjB+8zMYKOXrPfWHzzhd1+9i8hI6xba3Ru8WRu1y9fuMTYGofmld1efSVrFhZQzQ7MM0LAB8D+tdAddgKCUCaAGsOVHMgyGohqd2EH1KypzUjVwkOp/n+L2UAkdQmI5eObW6k+0M4EJp2ufZaTzXb4fOgMLLp3i7UAKnDtZinValBOAbjSb9tqhW/c3u4WqWZ9gE3eeX5p/81P/9gBB8wi5OzsdjgOVHkFMqGSw8GBKjjjyDlM3Y+Bhcah1v6VmcWyiFMlqTVEmBWABQmxmmEXroBHq5J2mGZstBkdHMCCkXGVaClyrZCJ2rFYb1ylJQPFZJ8rIArbq7jE2VaWSIHgHrQIM/k1B9dQibnEF4HxHkkpvUsHowiFSQdAQYrXopNJuzIQztUWdRPX1daJ5Emc2GyxsNlyropOwuIB2MP+0AlAskqVdJNkyAM5IA5VoKA/sTrihQfAGC3N6tbSzmQfPKF662nfmpWD9ZomiToqJq5L1I8Mn7p6tW3LdGMv725drg1BghTtSj1ZqhJp61GhkDTJHLXTVTXHF8GBVh0F+W5XVWVJYOgNfMYHiAb+HQkVCYDEmtuIMnsAIJhwTLQgqYCvx4nmzWxnhv6r7Z3bikB2stRM7PLiXBWa9jVBsGFjg35k3Q6uIlU5uvMl/p6SjK0Nh4PgWs+1Qv6LdrAHHCpmAkzWqs/QyMz1CJwK6JzrZK05pQAtKAm1I2v1LpXEcA56T96wCnqutYa1+yPbBK4slT4Hx7mCiuBEGjobIHa5lznVtIPhK7qSUPaMnQo4x5L94ppZVpFl6+apgqFsbfVEwJHA+a9TAamswioGqmLgORYAy9bsU9Vg/jiP7cepzyoG7K9VdvkTnf+gU8GsmBEUt5Gd4PwJKvucYxcif9HKTmrx78XASBtscfW53X35OzkSk9Vj6cGCfP3yS1su5moxzpczu33xlYjfmmmEKnGVxHY3nqhFR5WD7iFizpDJO8h49boKjDyUPGjq5QvS7f5vLNwsdtLglJvzRrButsn6JNdnNDHXID4hjrsKfDY/5Psi3lqvW5cKPrMgXgtHivddjlClYG63t8k8tWTDQnmw8SxRwPsf//JPbdQbqGKS/xti1XC9gu6kgleoOGhZZsAE97wL1ZrsdXzexu/uwSbBecGRn64XuSfY0iPltVoaHIgi9CabE8DP/8t4bg7xdzAJwU7zPxCDcBcDWjOjFvDvQyUEosx+J1R/gFMEKJENXwhyCh7uXOAVZHAg5704EKgFxRyI2Z3zAkFgUmnCq9qG/ck0M0mGkAGbLxdqZyumiavox0ogQGOV+SFZf12Vt7ePqT5IZgDECHErlGBdSiZUdpPpUtY8VIVU/xe9urWqW+uRPNUPQiHWq3UhJ1HZqUKxWaPzeqc2GklHvFw6MV/8s706DzLrRS4OI8IDwuQuX6c5qeZQOLwz/wVFWrUWYtA1J6TH0AFadcmEUayiIkIFCXhDNkzB2UOybJWm3U3nagVOx1ObTGYCk0joYb21m5sr3QtUqQg1Y65aqZvVEGeuV63VrkvYgXNM4teNuqJzcF+hU0ulScWXAZKovBgbsC0+R0mXjGgbkvMjGNGlaPS6tpwntl+tZcK8A7HMbK49tHp3oGSsHQ2EzOTu7A/OpUYjnRuNAGg9H4SexiHeE5ugA6vKjWSucZ+cZc9uliDm18hT69mxdbG47h1bB0+ttcX3ZK30fEAo/nxsbS/bn4eO8di289sqK3COFTVlQe7Y7+7Pa5F6cKwPmj+RxQMryzSOXaCy6rAYCE/1Yk+d6OLF0cKIIsl8YtMXn9js9ks7NJvWAgWJDNQmlfIDWT+ts9vbGwUfZneqPsxsdndtt3djVTBUTCwItDJ3+4qdDbvWqaPJ5xk/2SbISWgKInE3XIWdqomqBg4S3l9k3DzQVIPM+qbJWkG4Xj+oHZqX79J8CDHodl3tMFpF+KKhRoHzNV53ZO2uRAHHy4NrvNnbeJHa+29c2N/+xx/bmxcXUs+gHUP7CYNXFpgseBHcNHcLcw9p/8n7joDjwS4zjHWivHMNJTemKjAAT1iahBikyvV9kTKKApcDVjIhT4303Gb9HqzCe1QHBbCK3oPKiVCXjrDk8wU+CoErQ+IqIFV9xsaXkHzM6gLyUq0MkaBd/5KTDr+R668KUe4HLsTs5PJVoBBsFAxZPOcx6jux/uZfPjcUETkIEnBvSPBZdjMe9DKeHcAjggSLPws6FdPFaGTzeG6LeKNOwQrxgeHA2pWVDbvuhhA1XJyAige4PtUKcylappC7tXgJCQwSdqu2Mu1HWp9Rp2lVQ+nHq0wFA4IDHDtEkjXjRi4Mojoz5ZZLjTXrut8J+ufno0CP2EizEzJ6r99Tu5J7WdWVJL7qOjZUVz7++MqfgVWi6gmbq9l0qo4Fx4LvJH+ntSqpMl1zB5kJxUxliefcIta9x/4DluEe5ZkjQeC7E9MhkDvZm/vVjVXRZcXlAKm1iqXzua5V4/8j7T2YJMmuK80bWniozMjMkl0t0N0ACA5IcIfkUGBI2+Vwdm3X9jcDtja2gpyxWSqAaLBFVXepFKEjPPTad+7zLG9vj8hsbNHArkoR4eHinXfvPaLWUChrsVy3cqNl5SoSIAAykhav2TsVuQgfTRlKNzue/1jhNb2VnGg6OddUypDaPPnBqyYq1nSFlwcqhzbqx9bg9Fp71zp5qCo8tt5mO2x5wJquKNPfz+vAHTqGvK8nX7vrdQ7hT4JR2d+//UxZu7Ds7uI+oJU+QXk/fxeApkvUQ1Vk8gHTSJ/+UFrIgnuIg1wo1REFLyc2evmlXb9+YfWopaRnQCgY7IltxQPJbo4242w80uyPnS0r+etvXqp6g9W1YN7AclyuWL/XDKGmTl/nQVBVQpuklIi0+TvUdbNa1PRcLmQDe7PheGqzeGM306UG3etN7E4loRWK5gdRr5xNXO4m0gHO9wjNl0tsoZAgmMgshGxeTwEBvBh3Nll6q+w0Ktv/+Cf/zv7g0w/c37Fa8/lPYOq54Ltg1K5asALgaRjPdxKz6aAU5zwLwII3pX5GCFW+bXE6+Hv9xutJhwiwKVvO28AKTS0w93MCi6qvICpXd0jX0K+jE1feubT4bA55g/+eWsx6PXcI4Xe5JgJC2mGBjEIVJw2mLK1cM+eJ5lRaa7VhqWAQo6vKwyEFIfd6Y+P5UJFPAcODB6cfpwLdiSoKhArN6WQtlsgmvKLE/5Rrw8VMZkiQMq4GbLoK1oqwoipqRrtbT+2s3bRq0azTROy9tzZp30gGqjWbzZFslO3l5VDndkMILmJ82KbYhhFhGs7bg35HlR1goUpT1TySjIJYmFxL5tfa9JBDKDMDGJIOoszOXBhekRMJxA9IKcgDADdIJTCO9X60b2t1G83W9uvffOU5kA1+BxeSjc3GE1VKfG5ILrw+kgn8Mp3VDFBUVHFH7baJQBTGEgC1O8OQ5LCyLVo6+u1s3PhMatU7GYsZJUkRYkTX6ppPKpqoWJHHJbILpAZUa+VGR/dPh2y7zolamnPMtGtNMWMhzPC+jDXcqMHnctw/AD0bAvZsZOwla0/S7Uk6IXdt6pP1LFvhJPPzQ2txHjikf/a+4JkG0vtUVOmfSQNgej0/dMxpnMlb09PAdwhw8yrPQ5sKAWGajZk9gEMInnegeT+bV1am0Tf797x/H7vA2YuTe4EC6WA2eG3Xzz9jW6coDwZSUJe1y58MbDmb2Kaws9H1jY0GNwIRFrru6alaJzeXVza5eWPD8cB3z2Z20mlqLsAulYVSO3kNM6g+WNBMDxwPMw9Z1O1ofMPPNcoFu7y6sUnsO3R2i5O5R5nw0NTK3hKL5ywwpDFsbI/YtlGVqFdtJ6qQ7UZtMLISWD5vxrGqOkS1y+1ebU1IECyA/+mPP7Wf//QnMswlswyad2JfpaF+sWgVFtIgPvfr9y4RQeJzsS5pg3qEkWQFLI2EiksO8M6DU54pkgEkXpZUcS6JgA0JmLDQsEHQC8gbk525V2YJSYTPzR/N3YKDBotMsgjQKmZOS0uRxVvGzoBfqPCkFZTnpNt7ubGxS034ulqWyBJgUVIdykWF6o+MwbWqQBbqxQotJNuRhIDgDE7+n6eI+7/fSTe8xZUQY/y9AUWPygGg5N9YqdrVaCzAJeamUWtYuYB13MY6jZrVipgK4P2IKwrp7DUFjEKs4rOM5ySjx0yYlY/Yake2XFJ97jyiZxxbs1my816ke5V7HtBo1BCVF0TSUNeAHDc0mTIjEEoHoWRBsoclRtP1ipiUHP9c92vJGlGkjd50MlG7nGtBxU97cbkt2H//p8/FZJaZNRuUPRl0EwFE9+RUVRvMZRximDGKpLTF0i4EsaKbU+qBz/DQ3HEfeueEfDlPpUjIQNzTVMDyVYU8ImsxNpNbOc3U65FVG23dx7VGW0G1pXpbLetqNbKT84eBiLSyRutUx6NZtubddD88u4+/J1ZltIm5X/DoTO53/kvlybnOgkF2XdOmImgxs6CYtwYeA7hs8ZEHCnkActf6e1fllazHdwHc7/L9vM+QxZe7wPc7bMxslZU+8XzY7C4hjaT3Acu8KjB7kId2FemTlN0NHPyedvBbW04H9vrzXxu+7+1e3/Z7vPrY7a2sXi7Z5cuvbLNd2nwytpurK7ksEIoJ66zbP7NWt22v/u1L+/rLz20Wz0RF77YbHhbJ4o0GiZ0fVkSiIzp4cJwsxrixt3s9q5RoI5atvN/Z1fW1zdc+8F7tdrIwA+TqzPo0A8RBYmuVgtnVONbD1m7VJIdg/sbnmi+XSlFHhsAx4O4yW7oOC7BbShuGlgsHkY390cdP7H/6s9+300AxrwWPTBc6O9lEkomggdPXgoTCiZQ+Z0rmEardqLhU2fGz1TDT8Oo6rdlLJATeTvSf578J21L3ntIPQqp5Mn/DKUZkk3cVe1LJJ3IAQMoPj83DTiDg7mYuXOffMnqmfS07MHe/F1FFcgWcSXbKRlN7VBXdylYrcgYXyoVzYikNQa82dS/juBJiYBICTbJw6dmg6kMwEUyq0ZChpwRsWQSV4Yc35AKzZVMFxMy3sAPo3MuzG2FiULdygdmmWYNUgHJJNmUQZGhlXg3ntlmRb7dxyr9aksw/ffNFa7TdqNpJr60KBeBU64+ZYaPuDOMAfAAZczwF3SoxnDkYVbu7j0i3V3eHE86L9HFyFanYdLGw9Sr2zL4dKRslK9db9uXzN/b67Y02ZGAofppcK85PJ2rbch2LiEK1T0Ay95y+j5MRnz3oZ3leuUelmVN4r5PJnIHpGzX+cH+ymRUDGF0dbii1us2msbSQFbLxSiWtBTzjlVbffVMLJTt9+D78EwicigOCfar7Hc9RvEFLFSsHmUHCCoXQ49IX19wl65N0oZrZesWXXv+yC/ih4uAYOCS/k+5sZUEru0YfA4k0UGeLiWOge981+1ABdahKO/a62Qoyr6r7FrbkVXbZD5z3IfNK40Mf5BBA5u1g8sDz0EnOAnEeADpZYSOW2s3LF7ZYzxXQuDeysFq2mIysUHTbreHlS/pdAsCby1cKZuV4lsuFPXj6yGqliv32V/9qo/GNreO1/DJZ4EgdYMGrVaFyz7V4yn2dVhoPIu0OtWQ6FjWaqoawLZtMpnJuAVhm8dZmy631WphM41Ix12yjWGK2uLG3g7VVauj6KmpNKh7GHNQkMK+z6zRbxVt5bMYA32pjjPBWO2fTUX0guP34Uc/+l5//vr3/4ILGpXbBtGJkJWYFAa7yxIJ/pc8eALKS5mey9QoVnP7Lz5G8EKo+tXhU8LFYuxulHENk+uxWYCI0BE2c6/qKah0TN8HviGkXGKCQxz2XzQkmPqPTo6hKjBkYf5eJNECljDlPF+caxCvMk6G1uw0czErFFYWUcm1IaG8CaNLSOdAxi1ptYm/Bhs+JBEMVo2SDDnYC3ISME9qqyULNUco6TNR0F5dTg7ORgUBCSxOi0yJGpL6zbs81XuXi3vpNDI1jOz9lNgzAVGQ0jgBdTv7brTSje6Q0s6WMBXDnR88GiUPi7Q2WV1Ubz7gv3Sz87PRUiQdIK7TVKhU1y6WArgULObRqWuA1J4ZO7y07Ngea9VUrDnBszLR5cANrOtQkPSymc50fNnrcF6pEY7NvXr21RUwqCIAHWasl0gsbEkAc4Nuu5rL2IuWcZ0kav+DQIzIRFa7e22fOiY8pEg7dtwEkkV1wnwHYum4bUsmrNhrE1mhHHlTbPdfzuKMiwyC70rT+s080a0UDi9MHXPQAACAASURBVHk89mAAX7XiYnjOsaRBZaQO3jL3591b1QDbO6DwalTz72D8fd81Lgs22XbmsUomXWVl1+U0sOStwfdd77PHd1f1eldFl1f0pLEjW1l+a1OZI5HLAuW3KrsEKfNOTl5Vlz749O/kgdt33jiHApsG2SxqZy9e3q4oC37J72CKu1subTa8tpvxlVWrddkDRVHPNjFO7gvPO1vFNnj9UrOIyfDGJpOhTcejAHpmp/1TWy5je/PypdpaXrnttND7nIHqymdLzExg6/FHfnwCu5Z0T7QDaSXNZrEWKVp3uLWTaH3Rbem1aLlJGwfDM17a9QRPw4J16rAwPdpGeWGI2cXv2Fm7gXzA7Hq0UgULsC1WO1vvmZkhx/aGzHa9trN21f76j35kf/jjjzWHwTxbpIXg9sJi7JWZA5/vTqF5u06Mna8MnpPcOEBQKQnos1gcZG+iliAVqEga7NbDKDV5bWejuNGzsvKoMIIAWy0vgYNr7W4dV4IlG68B2AE+/N2Jm24Xt5QpdUgzUOI4ieLvKrt3ZBRvZ6pdKRkCTNilKjzIJPLkDPNgPVwhiy+5/2Cm671TAndaqGmmKQu5AEGdNgd7qpDxLNb8st2q281wZPt92c5O23p/onY69bKqs363ISNwFC9sNDheCCIApOKDdgUbExIbI0HxzRMZiGwYYB9SyaFlYwMFKDGv7bRhdhbcRxV/Rxmf7KyOKTQp4MyVKyVl17UiAltnOv8QczRfRqe482BVua2oxZjoNL0Nupgt3VhdWsa1qs1CpWqv3w7lgzmZYv3lnQz+XW9wrFV5zSJDYQPGs6iNT9ntz3gvd4JxjVvS1k4qG86Ly0ogY1Ws1kAzyIi9YltzkstiSfucr3vbEcLKnggro2NRs9NnH1mz2fWwXkYMtbpIXbRq6f7w/gLZYB7OsSbkFGzRaJ0mf5K1kHOQuKzkFQp51dh9qqUsWP2ua2/eentXJXdXlZauILN/T5+f9PvcdRyHiqzkXOUB5u17ZXV2d1Vhh9A5W0Imi1keyOVdoLwPnP5atkzPvm62qktfiA3Mud3O5sOBDacDqxQrVm7UrdHu2B4/w2WsnXetVLTx5RtbxiOlLONwEs+mdvPmG1vOF3J+r/HwrQuKTOF7q9XcjJYnu39YbcHfL9ltpndjtUbDWyua4+w1c4ExqZbbfmfz5da6Uc1bo4rFcQ4NFcdkubVKtWTNckk/x44V3RCLCGA3jbd20a1ZuQDhZWOjOYy8ohLP12rRuaEvblbaccPMLJj9+U8/tL/42Y/trENOF+2ZslqSUOalR1LV5aCbBr5kfpe0IhHfenKCZ/F5eKy3/UT6D7IGPuctJTsEB7mgXO7Rnk6gVHUMfJEC7JVLpz/yNISA464x+52701DLeXKAC4qp6nC12EKcIEAXsAkyBYAoaWeKjKLg1ZUWroS8QiWv1HRJLdAPvnNVd2LLuzuTCsBhwidzLnnw/8m6TuSWtQAZUGGzQbuQGSFBwYBQtVayq8FU0oJeVBfYAUjNqrf8WtWKnXRqSg+gomH+hXyAbw7HMwHohAiafdFW8VptvXZUt73IExgIkOvmGxndo9W6LL+QEGwgeJS8pc/f2cxBsKqTbYeGrV6xk9550LzBOsZdCCII8242D+4h6627gjIX5USzQT5Q1X3K51/Hzl7lniaeiAxJGIyXb67lRkR3QYAQ2pVUaczmfEbm0UTMKmkrN2rM9WgNr9WGTaorfh/QEZEEy0BAG89LCb8BdU9sr+KWUm7aCrIR55TUcqrCasu2672dvfcDq8PA1EZnbzuCbAFNpWoAsrTaXbZBN4Jjqla8O8JaA/hJYJPa0APY3EvJxjFvsf8+4HZoHU42+McqokPrb97754FLHoh9n2M/BIJ3Afexz3zsd5PPkEtQSb/oIfTO/kwake/6nWy5e6isvw+KZ0vbvJPObhTm23o2s8HkyipVBtxF63R7tiKOZclsrijQY1YyuX4jWQK7aPz5xjfXamvOxldyQY+6p2r9DK8ubToeKutK7cow01wsFremwwIKkU6Ioylbu9Oz3WqpRX2zWtrNaCFfQuZqtFsaFZcl0MaiWIA+zvcnS2jpzHJgWEKDRoqAnZnP9jAFPmlXrFmFOLC2N5OVonEoLiGpwDCk7cVi7XMNxN9YfW3s4/f69rd/+lP7wdMnXjFKcuDtLQbvPKAJQLGo8Zlod6qqYw4RVn/p8GS5hQbMs/7CJF+EA5lIy5DYWZXMXCQnUBfSnVT8evrddVs93VqABe/L8G8nphAkakaDUn4vahf6/7gm0OT1uflfcOJA68b8Mkk68PkdhJTlrYxEIM41gzUZjKBpHVO1J44tzGcoiTjO5DPBHNQ5CakRzMogpAQsvw2axUgAUiYzLa4TWYYQPzBiVvhquWANyQ2KFtVL1omqsqWjWtnELPKErLbsZjTVcVLVkZFI9TEauTYORjDXT0AXjAM0r1P+m5sMUKVBPAH4mvWmUiPEiFSwsXluY7Np5w8fKf2cc6TNidLVPcGB88dFo2tRjyKFz6qaDQ4jeo72e5G0XIgNcYQEB7Obq7ENb0Y+B1TeXUFaVa4p7ioQvGgSJ/cdc3EX0LN58PxC7jWINzIUwFYMaU1I6ZC/ZdA4UlUyV2s027YvYz5dk70a4MTzxByvWj613uP3rXV6oQ6B3JgKe2u0OiHhHjNoJ6gk92hynyYdnESPml4jZZ2nCC6PK0pYxr6H+67Q+9DCnl4rk/fNrqdpIL0LhA5VUofW5DSo3IJIsg6k2PB5x58GuSw4ZX/+Puck/TPZ106fm+R7Sj04dkLSH+jQhclWdekDv32j1AXN7jrSC9t9ge+ui3i7wyGFeuOuKIDd9eVLi7on2qmyWDClQmrAjIIdPVHX21Vsi/nEVoupqp1m58xGV6/ti3/5O9vjooH1EfT9WmQ3b1/bbDwIA38nXOC4wmyFBTDZVTpRwezs4sLWi7l0euwCyctj0RxMF/bkUd/WpFwvFlatuPvKMl4reXW+YiboM7PlCp/AiuZ5tDGlC5NWcGvnJw3bLDf2ZhLbagOAFGyuxGyAwgFPYAUAB09LaOMPz9r2v//Vz+xHz54K6FjYlX0W7CcTDZ6ninssjF5H/wsJBrweswvATI5nQR8XCCySMNDO1EyOEFAPaHWnsBD7w++okHMROotXoqMTYIQEcRYtpCLKsmPHrtQJr6hcI+fJ43w2n5cR1+MG0fq5LUYAIZmczUaScqBBn7eetXnRxsDlDU74w0ArId/QVwzVJmDOMQTHFU9noJ26lUjcZ0k+72RWR0ICGw8nVbgeryZnED43U729NSplmYyftJsWNXDoiOUjyewYzVq73bXxDAs7dGlmQ+ZyVrDF3E2smc/Rdms1a3JO8W6L+15ynngmWlFLQDHnXi+5f2utxkyOqsw3IQBXBBkr9oqzWGED4JFEnu+kC6hquFREsO1AwudfEZ218xYeMy7atjHt15jPQlJ6yQbDua0WtDw9iTyeL25bxxwfGyRn8K6VJcd9iTRElRw+r/iYMwnVZsSvgyQKcnYhgQQCTkGORTKclh8rFR7RR7wum1OeqYaV6n07e/oDa3b7nqCB6bgIMZGeL392XGfHH5e/ULEGL1GYqBKhvxsDcEzyWUU7GOZ53xfk8tbU9LqZfr088DsGDNnXOQS0t2tqALX7rNtZcMyC3H1A7djx3HWs3zovhwgq6d3BsV1GdneRh97ZnUb2A+aB37ELkC2DDx1fcmyAndzTFwsbDS9p5GiR6pz23bFhMdVOlgWOpHNufh6g7XJus9GNNfvn1mq27etf/5Ndvn2pAbpaozzwq9jGgxu1jtTK2e00z4Mlx+NA1ZU4yLOD7J90ZaEkMfNuazfjpdaKwWRmzx6eyzdQCefGIrqy2WKlWQ/tGjU/NYciTJaFENbm2uZL92GEhPDovG2V4s7e3MxssfJWIjvt+UauR+7wfxuZAxHC42ZY/E6aFfvffv4z+4NPP9aiUUWGQCWnSszFyPpDmzOAQSI0B7FETAl+oLTqEi1SEk7qJrruoHJLjlBen78sP69FOGj7Ei2dLxb+PxYMn7f5nG2v6rPkEpItBArmeMgFqOjcxzJ5nUQDdys5oEpTK84dUwAf2k2JzjB5ULg/E9E4fWCqH7H8dDwAp5tIAaqa1+7dD5Wvo6tL5nyqqKXt29lCcUJoJD3I1AkgVFzeEmXhb9crsgqjomfGRsucSgvAod0YNSNPRBdBwqsNwI9qFnlKK6pr0+ZSgJJd9HsCADZgSAlgCAOItOig8UsHB203JIvLD7LVUMXGzAz/WATey8XMyqWd1ZuRbLQ4n7yuz+YckJtRR/M+Njwki4gcpNDZqgBrFsdiRgJWbEGmE3SusUWdtn5uTdByAC20fK7fc9Yn54s2KfIZNnack4LYkJ5gH+4mVYo+73PDaVV9zbYHvsIxwg2lhAPRwuVAUc+sUrfO2VPrnT8WKWUdL9R2pUXJeZG8JgCdgx2VH5sUr3Lx4sXZJv0zfjw+N+bnEsZo3jp2qFpLA1h6AT/UUburGMhWPnlgmVct5b3fXe91F1jlHUv6eO76/bzv536+PFF5tro6VLkdQ+VsRZh38OmTeQwAE+A7VK6nP2zezSLDVnwnVwsXlrIbJqiy07NG1NLNPhkMfDEv7NSu9MDHksXja+36e/0zij57++qlxeMrW86H8vabjkY2X8xVzfH7LHZoeWjZ8B5yKQEACLisVuUqz4MPeYSdIy1GKOTMdFqNhnbsStZm4dxubDCjMiE5uhqc8ncK0ERvV9dD67lmLGA3k4X1OlU7jUpqjw6nVFowQU2kliVswGAc7Q/jXnMcZhssrtDIz9sN+1//48/sp5/8QJUfbU3VNsxMaAclPpCaSZgIDmJjyjKJlpwDmkAL8JOqml2/eyz6tfSqQtdfX/HqSfoqCccdFCQBCK0pAV2I10FbCIFHmjqxPB0IY2ana9qXsVu4sZsOsT1OAXcA8mBXingnWST3DGClo0ll7+me42dDW5XWnSQOwXpM1H6dU39tXguwSwB2JbmEV4lit6oyx2B6r4gk7L+SlAl+R/KMUBX0O/ihum9ps0nEk2TiYunSwiMAlSr1zfWVtVptARKvPZrObTjxWSaCdNp61+Oxtes167VIGW9Y1GpZHf3anlmSVyZlKi2ifGhVBicWCBecO+ZnnRM6IgWL47Vd3pBkcGONIu3Lutic5DxyHy/mgF/Fmq3OrTkz15b2JM8f7xH1elbY8VokjeyVkTcczzWzo6UKUQaCF+BJqxUnE647bVg3XC4ZkgSeE653s4ULCq3MMDuXSTlNEcgibnDAZhNBPKGzHIPCmuttzX0L+5LV6i2rNFvWOnlk7bOH2ujBAqXylZSIFnOwukvWHFq+ylIM81BatwB6dk3ilvLoMdfcZVuA3/35YJWX+sYxIEwDzqF1OQ+8siCa9zPJIRxb7/OKnvv8Xhaojn2O3+X9v1VIZSN+8lA6CzJZ8MsDtmNofAjkjt0Ad6F3AojZm4bX9B2f+y6KhACxRK3NivXPL3RDT4YD981UltVUES62W6qNwe6O/zXaLSuWKhZPp/bmy39W+5KZ33gyEmmAnRuAxsyNXbLT9d9VOOzI2W2yemJ4i6UT8gBswxLHCFhmmsURM7QnwZyZFDtlZjZms3iloFeIDJ1mXW0zFgoewmnMnG5vj0+atlys7dVo5fGWYn/ubYFzf5iN6cMqVcEJFpUyAaM6i3bRqdlf//FP7WeffqCWplcOJavhE6gouneLt2Z3ABeVnWynPKkgYTAmcz2tqGE+kcy3JFsIC3uagKRWZKCsS18nAgrgRCsSlxOXG+jahkBWKlYqGGQjTpF3lqZXbc6QTaQO7tKRig0KM7fkGJPjTO5HAVgIoC1IU+EVsmZE2kCAzQ6c+jdSF5h6IeoHH1a9FlXbhkVvJ/BcrFZWqyI1gTzh7D5yFaWv3K7tYa9hvQYMWFw+itaq46oSuxlA2TcLtMVevXmtzQ5tTcW/7rhPCAhmMzZUigHgTvVLS5M5IF6TWGpFTQ83hUFLBwKNn9txrW29dVcQhdyu19ZsNW292okdXCe4uBbZZDixxeRGGj9Ahfu7WnHRN4JvtKGAKveFEipCRQ7YELnDf8WS3ZdsMJrL55WOBlUrnw3yEMQXwA0SC0xIWpgJQNPOp03KMUL+qjVJMd/IB5MWKWxLugi8Ny3MijSFZf0X83RTu5X2MvmTVas2u9Y8ObXu2UNbh9ge2vQlrMUCMSZx90nWloRlmbTbWQPS0hNfL50ZzGdKGKRZoEnWrizgpNe2Q4VH3vp334ro0JqffD3veNLHmn6fuwApr2DJK67uA955QHns9Y86qGQ/RHJCD12k7wt62Q+ZLDJ5gHWoVD5UAqdfIxEtuxZrI0LJbrNS9VUnxZm2yMoXK0/13ou0slpMNOBnIB6PR7ZeTqx99sBKxaq9ff4re/PVbxTySHIx1Gm1YaLIraVkieQUc2ZILCSAHdWRjKcnMwl3Z3OMoKFz12xBXh62X5IlrEWawRGFXWXU9F3leLay0XylME6qMDBrOnf3f3by08XGnvRbVtiu7e14aRPme+WiUrDpdlLduQtI0AdpdgdIuXkVlQLty48+fGp/9bPfs/f7kSoyqiiZhxGPogovGDuH+V/i56lXkSsY7Ulafjh0uEEvMxy1dkPkj9huodrxkHY/Ll0jLYD+WhyvqPtiVbp/pSeIYwnmWXUyYKaiU06dpygANl6/OoirSlTF6dWlV3hedfLZvPryDlRS3d0uWmpVeV6dnyefwWiWFNxY9J64t4js4ubcYl8yrxJtfSuNmUcFmVqcvU7X27Ylop7mmu91o6rkLM1m2R71YQG6qBs5QHFPlqJbYnmsbNEm04k8XZEZsKDL0UcOOkUbDqfqaDhTlErdZ8G0/tpRpIrNo4VwTwEo19Y76aldyDVIFjrXUHIOKiJAzWdjzRiZe3N/457CDBWAozVMJYaRM7/PeRMrNIA6wMyGkNekKlTwLrmP673NZ8zzvLLEgYXjhVXLhhQD7KjVVPUGA1J6T+aOgHDQTQLgADa2fswym81IGyO38MMxpWnFkleimp8WMMDe2gZziUZk0ckTgR3G0FTxVNpU4Kr6kCgkzJRQ6buuzlMk2GwlmtHvAo1LXJLK7hAQZYHlGHik1+P072XXyvRr3AWkeh7DNTu05mbX57tANXtseet+8hp3fd7s9w8BcS6AH6vsDlV0eR/uW+Vihp1z7GQkB5v9/eyFPLZ7uOuiONi5LhhyAGbDi+lULZPxeGjd076VCYsM4lgo/ov51PakVfNQEVWyWNhsciXWVr3eUuV39fwze/PNV7Zc+LyBEFZ0QjwP02kiLnc3FLRs0q7tyMFrS7rADhCT5zGyhprPYViE4vlS+inYhVdywq+qioOViezgZjSXx+RZu2FNBvorxM8M6M1upmu7aBNyWbTxJLbLKUCLkLpgMzRZBRiaOze29lpLDi0at2FRtt5J9/TJpz+wTz56aqX5yH760VOrliqqlKgoyiSHB9/MgA0OEPhrhtBYFkWBmcDQF0pafVRl/ExyvZM2IvRuzj8LZTLjky5QDjRJTl34b0gxoKKi4pDMg6pPYahsWlznJhYs7NDb6i6RQARJQxAfv9swvTsuHV+oRP058LaSpAVyTHHQc0u0nUsdmCdqThh8OwHQUlmLLYJ3PDah27MBYLbIIg8Bg9kjC+ZgMrb1em8PTiNn5FbL9snTU9vRSsMUmVajuRMK96i0h4T7jqdqAfu9h0UY1VVdVd483goMAQfOD6BK23c6mVu/17F6s2G9btcm43GYd5F2gAEz8gIqK4TYdY8k3LsODx0Z94I6HsuVCDuyb5NB90rxOFw3n2MXFG8F0LGhk7dkoSBgVsjsnplh3e3WcCepIKRf2XQ8U3uQ48N1iErTq3T0enXN0KjQAdqGzgekFey+nLACWCPLSdx+RPvnfxg763jKAq9NsWKzydR266X8MR88+z1rdLtWKDdsE88s6vU1z+W55Vjo7LisBkkF4OVavzQBJVnTvr3If5egchfgpX//roqJ10pkTsfA7i6gylvH7wNm6ULlrvU4fX6yBU62ost772Ovf6j44XPdKT04BGzpMjYBxTzAuutE5YFYukLMO/i8C5/+uQQok9d2Bh9u7p7FBXjNJhPPj9ODWVDciFcfOG0wuPcKi6SD+eDKVvHUyrWyjQfXVkVsW63amy8/t+V0bOPrtwryRIhM9cHOmqrRtV0e/YOg1tlcZlGz5WxNFs01M5bY2uxYV7FabUk6Og898zhy89hFk8nF0aPNm6+93dipVdXyikW0MJvMt9asl+y8g2H00t6OmQ16u3K8JMbGGYXKUguzKSovgmJ5cKlMqBnee/rYfvSjD+1X//Jr+/jpQ/uTT59ZVPedLWJkFmwJxUNgKfZQrr1zAKWSSZh6ms9p9OVuK8xONDML8xXdiDDkZNGF/6RXeRJnQxqhEkIPuWF+FOZtklF4tSc/ywCASpjnf+G9qOZo0yXSOAGWbhAHLSd9UtE4wUYt2WT3HmYrfh+5fRXXzBmi7o/KH7cs87igJL9QWjPaf2ygAihhmJy8D3l0LNjMz5SKXtjLhJyW9sPzjo3GEy2u/+6DC+nBOLEs0sXtWqn19WZF1R8AgtaOSouWJExIbWAqdW/fFtFl0sXY2ng8lgm2QAy7MOnHIHzUZMIMkWQ6nihFoNNpCyTRqcEuRL7A9yGrcM4gUrHR4DzSseCMu51bws70XMl4AWhR2QJIRVVmBA0zQ+d5lG8rMqAOieCQtgpWZZSw3NhoOAlVIVUYxuNmi8VUnRHJCSB/SV6zku4waanLEQa9Xb3uFTjnuuqdkRJyC6o7Kr0KLjRu0s48sdpsWffhRxZ1etbsndn4+o2dPvnAq3KYqMQaoUuEHapbyKO7VN0z7tgwS3xnEv2tYkF2dyFRItxfx6qSu7pkuZXLEQlA8np5QHgXACaAlFR96SosjQPpn7vPun+fajRdBR6rCNPFUXb9vz3eY2zMY1XXsQ9zqM2ZPRl3HXz2pB5C9ENonj7GxMGAHZhXE5gs44KCLm2uQbrmC0F3hBOFFuXdxuKbK6dmN1wQHs+GNh1e2nw+lXRhfHVjl2+/0UIiz0ERUvaq7twctiRbJCUjoEdqRnpAVuulpAWzeKmFivdkt0tbhUy0CRXjemPd0A5isaT1RVVBK/MkqlpHQ/O9zVfM+EwV3nKztwddwi/3djVa2ZRg2AIEjr3NsPVidkI7E+q4Mtc83w7Sgy/GBfvw/ffsBx89sc8/+0JVK6SX/+HTD+zZk6cCE0kMQlwMv6P4Vlz/Q8oBC4/ADBp9oGrr50TLdoNc/jgT0QHG7btE7Nf8Kvka51StTbLlEuYkmxKAL0QreRUW9Gx8OFxtgqF08pDyvqGYcwIMLWpOWuhdJq1LQZtCPh3g/P7yz6tqSsbPPne7JdGExAMWPSpYdv1cK7VI5SKC3MAdYcSIDfZRNfRmWgg9qWK+iO29h6d2ORirYvnpBw9V8bOQkofIhqjVKFutUbFqCVPoklrhg8FAGr16gwBSvk+ETcXiNezIqlkRUJwo1022aLAkSSlvkMTBazft9OzE5rOlXb65spOTrvLjkqQJ2Kfcu8ycOC88M1RbdEZwC6UdqvcRgzLo7wAAwls1y2TzQuVVtl6vd+uHKibtamPNCJZoSUHGsB/pDHAOvT2JjygEFQ9CZrNB5aaNz2blaSLxyloYTYe2IvcUoIlQX4Ju2JhKti9ZW4bstFdd9K5kesZ39a71Hn+ke+zk7IE6Ns3ehYgqmCY0W21tmqheeS3+aOzB9YXZCgvTTWJVhaf/cOxq78NQvQPs0gCSt0bmra/ZiihvrcyC67EK8FBBkVeIZLHg+1SHd1WB6ddOA3a263gfcM21C0uD0qEXTVdz2Z1B9kSlXyPve4d2G8fATdXAgdTd7DHzb2/5uFO5qq1yyRYT5hm0i6i63P9QJq/o2mYTF1KzW59NBGS8DjvcXTy2r3/7a7VvtDQv1/byy39zbRfmwTLZLcieiQqOnW+30/KqZbPVzlLBmHMMpRUYpAdZLTl2/3uzeL2369FMbaBO1FRba77eir2JGzz2YrxHt1GRAwVCdtpARJMQAdRulKxdw5IKzR3tHFIcMIYuqNVXgtdH2zDk1LFDTmZogNLHHz2zD957ZJev39qbyxsBe6dest/78LF9+sFj7aTLJbR+73LsAtb4DEoC8SCXY2FHTMuKollXiP8JXoGQMWlDSoisKtz9BJP8uo3Sw701mJgq89ldrO+6Pa/egzem8ut8bue+JmFqF4x4uQ+cyh6+n8rUUz5fcm/dRgslPxfifILZtF6b2ZhighwIOWbASVIGzQO93FVVRywDf1cFAC2fFl7T5ks8LfHzdCed007DrgczO+m27dMnPVUubEw4h40yNdTe+v3eLQGK1768urbtamEPTzsySWZTAetQhI2A8JVyzeYLmJRjm8wWMjXgZHvSOCzGnT19+kzge3l9bb1WW4DCH1qkJGdgFCSChYADD9elWv4AnjYL4ZkkiUNyn1DxijUZr206m4gw8ujxI1mNKSEeYwAADBeXXUE6UtqemqXLlmyv6jiezxQjpOMJjMrFdCxQFvErdG8ccKtiT+o+geHZgDTjhgZsbOX3SfchmBhQUdaiU4sunlhBEVG0WlsW4R4jcwH/H36ZADhVa7PVcuIPm5H1Uu1jVbGSJ3z7noNUo40Cs+zUfZitSPIW7eTnD4FVFhDvA0gHq59UdXgIlNPFRfI62a/dB3zSoJ4FtUPHd+j8ZF8rjU+3x5au7Hy3813Ka94bHKve0mCZ9yF+lw+WvdB5iH/oBCcf1hdZnm83s6U9xCAbirQiYsLDItHt2unriGxxjpiPhlpwebB28cSuvvlSAIgA3Eg1mMc2Hg1tz/waFQAAIABJREFUMR/5wsHcDnE5LDZ5E7Kz3Nh+662UdqsVIlGoqEoCVx5E123tbbZY2800tqheV0DrYrGyAWLhPQ8TbP6CUhLIqiPYlQH7YuUEBNw0ALfTFn6Ca3s9Ik5HBGybxmndF2xGX8wAUGaKLCwcx3uPLuyDZ4/t7avXdjkY2WwRy04NSfXjftvOT7v25KJvD/onYhQyD2HHLfkB+Bdatm6bVBQIi6Gp1p4bWb8Dm4TJCKC53o1rpHw5dIXhGGVjBtlDrVKfn/GaMpuW4bT/Vy3GRJsXKs2EaJIsBLfEk2SXHRbqtGO9rKKCgDxJRvDUBAddvTdm34H4krQwySWEcYnZuKoPmLLLtdmWBrF7ZrnPooukIabIFEDHwgzKQemi17anpw1tSLiOtJ4fnLVtPh7bwwcYGONhSVjq1q6HU5tNhyhI7eK8b902VHyqlbo1GpE2Wom+Er9IIoHevrkO6eg+7+LccF89fvpYXp2FMF+kEmwgTO9EmukCN5qDMwbYbG08HAuIGAtgieeEn6CXDIQe7ktem+Rzf6+9nZ2fCpQYKyR2bxBe2JTBjgw597fJ5ehPIYQljj60ENXex1ez3pCCRTq74PoDUcUrLyK0KnKCEWihdZPxudvB0Tbn/QrVptXb59bqntmOzsW2KECLOl1tNFgvZNeGtnG7kqE8BKF4PtEGA52PyD6KS3JWMn/Upt4jKH/nmZkHGMn6lQdW6a+lF/ZD1c6hxf8usMh+/xAwp7+eBsVk7c9+lkPr9buuSxDbZhxlskCexZZ0QZQ9pvTv6roDdv9/UDn74dIfMntRDv372InJO0nHgC/989kPz70nXZF0N04c2QjQaqrG5IZBaCuxJqFdAotyMb6x2XCgWR2C8+1yYaPrt7ZaLWx0cy1xOa4sw8sre/viC1tt2Km7ddF4CsOyaq1mNTwItPGKavtQjUlMvPI2nZiGmkusZRI8XW2VYwZLLl4sbTjfGkfPI0QlBumkWjGlWePxOV/5IsyAjJneWRtg2Nn1ZCOQY/aAm0rsCUThYfQYGfcgTAS5Zuf9nv3+7/3IXr14YV+/emPz9drqklF4UCwFXbze2cN+194/79r5ad/63Y5rwNQvpFKgFVjSAsSC7ws/1Hpv8ai6SmZqSjRAXwjZwyN9mGNRJroO0JmQcnQJ7vKeSM7v+KxIcgIPUxBoOiSmd9jBpSUAYSJUFpsucUwJuWLSDsqXMzBGg+7PR1KuAdRGISQmJKnp7rPJHNhz63zzgIbRnTj4DMrs89pXlRcyFcCMbgNaOk/g3tn7j7rWrQMgmD6jQ5vaxXnb1vOptZpNOz3tikVMBffy7UikqXgxt6hZs167pf+Se4j0gHaesyupLkkycNcW5AmD4UzGA2jgaLkDthBFAJZW1FBgLfO6bq+t1mKv07LxeOqzYJ4VyRHmNhoN1RVR+nky+wwG3ZwzxUiZp4tj9MCm8BTmoyqigiqm9Z6Wf9OlJuqyu9sL83CuLWzL5cwdVugq0H4tF0qqGAEiebiWqPqxOsPrtSJQ5p6j8uLZ0xwSQ2nYpxyfeD4Nq0Rn1u4/0nwZ8kq5BhN2Lz0uVmJUcHJvCTmINVIRuFfX6BBbYWPEHNkNJTCc12aI7g4PakqMngcqh9ZS3cepajBd6R3a4B/7ehogst2xNBakfy4LMnn/vu+xZI//UPcwfT7SoJgHtHnYkq2IC7/85S+1GuS1Be9qOeZVd+nfyX7/dwXVvHbl73JieR2vnthluXu8evwSmAYquZlcVJrtlhYlZgfL8Y0Nrl4K7FaTgdqPhGi+efGVFdDVzRd60FibX/zm1zYaX2sOwoMHOYCZRC8ifw4dHw8cm0BstXx2RQtPqdi0MXd7G06X0tNBYjgn8gXSynxpl+O1Fas8oL6iN6g6yf+CPaf4HlxEvHqdxnvFAUVVqOlLu5zyOcseC7OEMu8Boqq2Au3+XdWztYdPnthf/sWf2Rf/8o/22edfSsiOVyOJ1lDgq5WCjefu79iqV+TFeHHStPcfPbCLbteDM4uIpr2hoxtPLVPdbQ60IBcOI4CG/MV81gljUO2lcJ7whHy3S3O3EgFOaE0rxinYhCVtN6J3ErAT5f6WUekAmYCtKg7ALhB3kocqkau8qwA9qgewEEOUBS8IyzVTDFKH1QpzYTY66Og2qiLwN5WWq1IIukWXODCH4rNOmH8t1yJeYAqNRpLP9OmHfSvBPoxIQjCbzhZyLiEGCgbhk6eP1MIl3fxqFNub64HkMtwbtJlPel0BB4t/s1G1ThvLKxezu0QkOK8UivLYHE4xP99qhgu4oWGj1Qmb0h1iXFLDLJHXHozoYtDar9tyMXWBd7DJc88Z/6OOUbhmt2biBVik13rGup0zieYrxb3YxrRMZVMWqkKsvdQpmc507brdnnL1qJjY4EDSQTqjxIdiSeeRFBDmwYAc11gRVuWSQF+CDTIlawQrY3ZQtWK1Y/XWuZWjjtUkeXD9HgbP1XpkzXZHGk7uf1W0bI5Dux4dJBVk4u3K190Y3nMSk8+c3Yin/5234Gcrk+Rc3gU0h9bLu0Ayr4g4BIzHqs8sSCafM/t5jgFrFuDT/z70+ofwJflcAru7WpLpg82iZfZkHAKhbDmavbjZY8jbcaRPcPr7d1V62Z0AN7GY7mHInFQ0mgvJamqpyBt2mwz64+lAWXcIzFezoRsdb2PRt0uNlq0XM9st5zad3NjVm9eyD3MGnqedszg267Tx9tqJQpmmEkGLJO9Lqhn5M8Kq3IpFiV6OyqbfIfJnY+NpbG/H66C3Y7eImwT2ZI4Z7QZ6IWYJ3pacYRZdLlq/WdJC+mqE3ICFp2BD+Wn6TE3kkfAAA1Buc7WxZx9+ZH/5H/7I/v6//B/28u2NvDmRR5TZXZfwcUS4vFdwKJsAbztu7aP3HtqP33tgUdB7YXTM9z19moXF9WEhbE6LGNU2LVQnZ7o3pA/+klmJ31WeTZhUat6+dFcSn9clZBLdk4CS5mX6awAzr+zEC5W5syefi1AUUsa1IQqRQqomRV5Jh8Z6Vp4qvJCnl2yanBnqgnbaWySbA3bzeBU+i8+0qPSoXnE24TiweeN+gawRRVWbTpcyhf7h+2ey5gLsaKnzYfjv08fndnN5Zb1e13rdpjYfzLpeXY/txTcvFb5LIDEM324nUrQUiz5azf2eBHRMCpoq74lgospjF4JpONc5AWeqSY5xPpuKyIFcAGCHsclmj40bsgdmUcwqJ5OJqnixejcrl+wkMoxQnUPoYqNHggGgMbi5CfrAinWiyGeX0um5nyWbMwDYdiVtKLDhI6y4XvWuAUkNAiVSGnwnpe4As3W6MvJ3VWXngbScBzo5fPaSZvVuIF5vn1q7/57uZ2b4Ue/MFouxnk08cLkGReKttnhocu7MZtORwJCqzhsJgQWsfVbR4uVU9wmENNd3Jg5Cyebr3WYgD6AOrcuHFvs8gEhvOO4CyTwwzoLa71p45AFR8rX7gGwa6A9hzF1Y9L3ALg+hk6+l/d6yB5NX4d3na3m7nUMX9NAJy7th0Oqw6IiNSIqVcuicpSnDZsCQuBLiOkoFW44H0rJVCju7efNcDLjR1aU1uuf+cGAx9vZre/n8c29JMQukJSOHjZ1ha6Rk6mJZXoNYgimUUhTrte2ZjchGirnbyiYzKrutlWolO21FYnG+up4puuekXZPQnUqBViYkEYgxrbqnDLjbhdkK3dJ2Y/2oovnJW1qZKzwtC6rsYGzyB/DhHDGrl9emtIZre/LBM/urP/1j+6//53+xV1c3tlhurQFjtbS38n5rtUrBllucPvg9Fm90Uns7PWnazz5+z/rtthiatK6iJiJoB1XvTCYA5fIBn4f5rFAVlhz13QoskQY42DlqaVaWEvXyu7L6uvXQdP9PzA1VqUEwSNmA3d6fri73KvNWMIiI3VmlItSEP76WeX6eJ1rTGXBGqCpyFt1Q3XlEU8mWG3fv59z5B/Gct/0uSdMuSu8IzR5gpL1ItA7vUS8X7ePHp1rIa3V0dwjDvRPw4LxvtnVThPceP7BCaS/geXszsrfXY7u5vlbiORX+aadtnU5LVl7MVusNOhFzAUG9UbN6qHicxl9WtSq25r4o2QvZb7jDzGa8v29s0IYyW1QSeQ0DdW/jTadTGw7Ii6wI9Jh7C1DD9fJny2d5EpoHn05+BsjB4Jo52xLfWeQTpKUXy/L6hMyokQIyjN1aINfAIk0CQJ8Dw/SE1IKXK883tmNihpLAgUawVrMawBXkEwA4reVFTEDsqXUePLY9+YK9x1Zvd20+GyqhpFHviCRUadSsik+mqkPAbuAawgr2Y8H8+fbe9lFJ8icRnmc33ocAML243wWE96mQDgFEFuCOVWx5r5EFseyxZIucLODmfbZsQZU9F4eAL28T8K3zm7Qxk4O4z0lJH3AemOSVq4eA69j7Hvudu0583glLfgcw00wBynEqX02ZZiGHzIkPJJxPbHFzrUwrROZo7uLZwHaFklUbHSsiYt0t7fLL39hocGWjwcg9/YLQG99LBvssPDUYZmqB4LCxtSbZZYGByfGyaA7HC6WPL2gbNmvWbtY0r/vqcmLLTcFaDQ//TNqvHmWyVbQPKwIVFPOeNW7uVJL1okW1vQ3mGxtMALu9zXCqoH2Ipk7icDRH7roPWLL4fvDpJ/ZXf/4n9n//4hf25upabcwaThIo0LceMaN08S0G0WUJ3okegkzz+x8/sQ/Pz5SCziIKOUfuMYo48JmbjHGTikxEk3cVWyLavb03Utq35OHgOFXRMfNLsyZT8zjATmzRYMCsbD29dyKo11G4OFAMvOBzGUAwaXnf3jfMBTfeUqUpILNpiE0hOX1DYC8pC8xOlWu30WYAV5Tks/AxaUMjeZG5dJjrTRFg40u5way4YvWC2QcPe8EWq+TenMo2xCuyqop/NBpZr9dRG5ONCm/z5mZqN8MbkXiYE3K8vXZkjy96altTMdFdgOUo4oYy1iBNOfmHJG8+H5WpMhZXhMJuPSpqvlIl6O1cT22AbAVTmHubdiJmCWM8MxsNWy6Iz/FUjB2eor4DUWwOwnJajjxzzSiShpDNZbfTlnSCClnsaOznilSAtDCdXAaxh4cAsNzLm7IYUtPfEUT4DNzPquxCFiMsTFquVG5UsgAyz+O+0LJy48Rapz1bbfd2/uiHVmIsUSzYbHgpgookEVTjCPaZ3yEz2rjritLnExPqwBD2TDt5Dt0S3RL/zPsCzO1GK+XacggsDnW30utgeq3Nq6qOVVi/a0X3fYEqb80/1rm765i/9f73BbtDHzbv4LIAmP3du8DwvoCb/rnkPe5qabIy4pHpO2zfaSaU6a2yq+QVpSqJLLv9ZmaDV9/I7WKHFdWKYf3cyo2GrWZTK9drFk8GNnn7wsbDod3cDLWQ8LBCCQc4EABjjMvCgkPKah1L5xa1Izm0YAoNLZqF7HowlcaOKgEmJhjGrObVeGXxcmedVsWWa2jegI7r3fgsTYEJpIm1dHirtcstmE32ms6aez2AOFG0mHnSxp1JWFCUfACduwJjDtPotX34w0/tr3/+5/bffvlLe0Frdr7SLrpRLVpF+AHXsCiROuePjDhIDryGtzIfaQGUo0etLHlEVUGwnmEHKyBpIyctyPSD7P6bvliwcqsiSFdfMnhOEspDlFAIcFWhlsrYSxNv0qxMWaYVnS1JGSkTauaYCZkmFS+UbpNySGxWqMAAuzD+suU2FutR/pgsyhs8NPeaa95+NsUAwaKsiOGKGJ8NymS5shpymOXOup2mtWsFe3DacmZhEZu3nVVLOJBsLF6vVLHV8NDcbKzX7YiRCxnl9fXMXl1eqQtBujZV5HA0ls7yfa5JtaLZnf4wf5VEgJmYi+/ZF5AthzhdbT+1eLnVINns5crDfTObTmVwABgBKOObG1V5jXbTbi5vAugvbBXP1dEQEYtIHvrfxB8BlCEYmGdWzEkqud3OmgBSyJ7jeazXmzaJN7aYu+mCazC3OkZMH5LQVuaT/Dy6UKQ9FdrtiOwBNhk7QIQBGCPN8dgsVZvM21pWqLWs0fHor/7FD6wYtfXas8lIrX42CYqyYsNQb0iK48J2l1iEE+qdgiBrkUlBydMW2JQlaeZZEMvrcmVB7diaeGhtzq6F2Tafuh5hnn3sZ/OO5b7glwXbQ58rW/Ee+/zHAC4PE5Kv5bIxs6VpekeQPenZE5ggaV7Fd/umoXedRt3sexwq99OvkVe25t0UHEuyML6L2ngXEirtTUgYZ47Gzc1iNR1eaUY3G15bCeZVPFccUOPkXIv4ajax9Wxqy8XI5qNLe/P1Cy1sRJcw94pl7EslULR2VFNrCeYW0SrK2ArsR8WfhAH81XAu2y4eLGJTcCUZTeZ2s6DV5QGfVH04njCbUVryFmf7sjUrnt4Muwxv6CRPrttwYsnlBKGzD/4nK0TXPrcEhPhpLXTSIe7s6Ucf2s///E/tH/6f/8u+eP61TSEOwNSDiakkcTDIZ2r8AfSoSOsVomRO7CcfPbF+O1IrFyhF8Mx4kF07x8L/7bBuU2r7t+dtqiwSz82Q0qD3Cc4q3npkzQyU9eCq4teY7b8HryaCdha4xIIsua/cYcW9Pt0s2wkbLGZi5QbyUnphSox+eR82KLIpC20rWZWho4ToFI6L60Lly+YkWdiTGRFzo8FwYs0GRsRrGy3c2oqWXbfVsEcnTXlkcm9Q4ZPsfdrtKENuuXWSUF8iagfdhw/P1U5mo/TFq7c2vBnK9LkTtUWeGAB4xaL1Om0rFbfO5Ny4REUztHLVKoG27zuMQPCQgXJFIEV1OY+XtlpXbLEqqIIbDoZqv3bbbbu8urJiuWDdVsemMzSkW1vwjCC4Dvo4rjft0qQa552ohmGAetuReVpB4JcEsNICX+2Q8ngSyGoea7MFiDnRxq9jq9309jff4jMVYT0785L3o42pMFeqvbDBq0IYKzetWIms1r2wcpVIo461Hj5RB2Y5nohxCrAmSQmy1pO8wK0B3xk7O9FPm6vQsk3IUTxTPM+JDjENFnlgd18wObTepYEsC67pf9+nWLnvOpsFzkMtzrxjTr/H961S06936Fj1mglBJX1gh4AmuQDHgCz9u4dOZPa9DoFp+oLfLlIpIfldJyUB0++Ctw+IkzDGxBWDRQyw4w9EAAHdzVtVYrQltvOJzVcL6108U94WjajF6I2N3nyl1HIqu32hZLOpe2Xy+jigUECd9CJVNzjGozGSQTQLWQNKOLID3ChIUl/KjogWixzdl1uRUwZzlxXwMAMsaPZoe8neaouTQ0HVgIJytjubQHxRPtzemrWyRZW9jeaQX9BzAXbeXiOCRrM/VVLh9ddbe/LBU/uLP/339o9//3f29au3NoXiXiregh3YI2PikFywCtltgOXD83P78UdP7bRZ83w73CfqiPVdCC4CegBJ9x1kDubtyHSFniyQtzcz1z6wabUc3wrJQ/KC2G/gNhsZRM8+/0tMr1XVuWV9aDEFQgMv5uaPnkIe3ie5b5KNkhh2SAo2tKndAYZrQsuaat6zBtdKaYC5uN1jurxz31LS3gOLj0BgqkfuE9pqo3lsManlpaKAsdOs2HvnXTtpVeVU0mpF9tnXN/b0oqsZH4CHaLtWIusOQsvCTvs967QaImCMZgv7l98+l/wjqtXkWEJLbbqY6TxD8KBdCeFIf1egaUGbHkhN6NU4d1Sv/JMqtML1E0iUnfCDd+RmZzfDsX3z9Y0t50vr9po2GNy48FttVFJDtnJ98Vgez0MUAOgyOGmD7ge3QztqqDWZ+FlyzpJqiCqSNnmpRlUVW0EkoK2kFmxOk/ar0jmqPj+T/KBale2aOhhySPJNJhtQ5m0yEahFVu89slK1ZY2TC9stZtZ98MR2sKlHE+udnFqMd2Z43mjbRq2OPotboQXNaJDEeKscwPVgXu4jbAnVNJLRPPd/SMLICMzvKiaya2fy77Qv5qFKMVln8wDh+1Zged26PIBN1uB0N+/YZ8z7Xh7eHMKQQwB7C3bpaimLkseALX3y8oDtmEA9+/Ppk5H8Pb3wHfrAeb+XB3LfPRavDrz+2WloL8f4SkVMsmW8sHg6ssXgyvaFrfvyjQa2r9Wte/HU9ouZreKhLYbXNn7zhV1fXfqDvTUbDMeSALBwAZrsAk+QEKi1RavIdWE88AzUZZMFC3MysdF0JbNptT1LDM99vnc1Wen1mH3JmxHE2ptSEkS73+4kIqehwkJLlUVSObtxXFjOIph8e7uaMmvxNiZuLHAnWBSkj4K1VsR9P7an7z+zP/zJJ/abf/wHuxpPbTqHrFPUbJA2JqBAcrry7ViA5bLvmXVPHjyyn/zoY4tsIXEtn4+Kr151ogCSBG9JBoKIKrN3bLXkHqS6dSbkO72cg5y7o9y2P6F3034MRBcv0jwANW/X599zzZsjrLeCZeWlFit+IM7k9Nmg3yNJtcc15b6jgqP1zDVlw8KLcd+4jZizcRF8uyubb0y4LwAXBaXuQtbcZKHqkjkZTM+zblPJFZ2obnMW3qhp//T5pV3029Zq10QgEaNwt5FdHNUy57LHhqrOBqNkz18P7NXL17pf8EXtdDr6TBy3J3Eg2F+TTmrn/XPF9yhlXHowPB9xpylL/5k8hxCzkAUASKqe6DyUqrZY7ez16xsbXA5lV4YLEMQdzg0uRdxX8+VUmzuOlXuC93DmrydAcG/RTm93HEQEViF0FSDj566uJgILhPK8FsQr5AZsNNod1wDCmIYEJsNypW147h0tUsAKwFN1V6ZabXpRWK5b6/w9K1DVdc5sz9w04jgKtikUrdftyS6Q2SYXSrNw3GWS5PFUp8rXoyTU15nRvJ80oSGpI/GEBQjdbSVfR5d8PQsAd63RecVK9mt5r5EFvGPFRBYzsr+bBbdDr5W8ThqAD1W1eQCXxaBjr5PLxrxPxXQIIPMONO/1joFU8gHSJ+JYuZ19/fQO4/AuJ6EBUwHsBXbceCKQxHNbLCa2iRcasq/mgzCQL1iz/8g6zciun//WFuuJFdcrG7z83KbTiYdTrvc2Gc8191ptcJlgRlDVLIsVwmeEHgfCn8SxYzYj8JUQVyczSKdWKtlkHgvIFuudDSexGJyaATD3QGME2OHXud7Lzqtdo5rARxK/zBBhs99rbgdBZDjb2RzfRo5zDWPTGZIsNlSetCppm37w6Q/txx8/s1//17+34XyhfDQAgjZmTe0yHPDLxp5WbT+BO0Jfs6dP37cfffIDa+1nEhjTuoUWTstOhWBoGd5eZ+2EXUagryUVnuR2LDBpYTjVnc/XXMEAGcRJIwkAJmCW3Szp36nXd/anJxoI2ASW7mADrZ0T4ybPPl9MwA4A4IWWct3ZOFUf0hOen3QEQluV4+CcUOEpIgdz8R1uNRWZLDO7w2zgeoLA2itKqPWPz3r28KQu5x3mU8ydPntxpUrsyeNTdQe2OPGgEdyu7QEtye1W9luQT2BeUgX99ssXtyGs6EBpDcbESZF8TrVTLNqr199YYbu1TqtlvV5L1ZfallWE556qnZxHiFJq81fLYkSSFAJBg2PnlAzHS3cRWvg9y/FNxiMbXt9Yt9sROHAtIS0hgGcLwSYA8ocqLnSoEa1IDwBmA8Mxkr1HxTkaxjaZTn1ZIB4oalg881QQLXJiRvvGqNUOelZ1SOpWqdc0qkjcV2TC3WjLMxMqcr1zbqV6w1q9x5IiVNtdSXYgs3TbtI+JHlo4w1jVJ84vbA54Hn3fll4T012BW61msDHz9cn1vskakP3dQ5VTenFPg+ShdTf7usdAJ6/iywPaQ8CWBef0z2XB7xCgHVvz73qN5DUPvXbhF7/4hXR26R9I/1Leh83+bPqk5/18+mtZkMsi8bHXus9Jzju29PtnL4BuPFhza8xxCxLprmKiVmJb4+y+nNtsdGmL1dzOn35i3d6pjV+9sMlkrHDX2fUrW4yubDqb2ny+lMEvbaXJLFbLCXuxFvMO6d98VgXoQGUGDJVNVizZ9WAkEgAtFqjr7MghN4yn2Dz5In2pJGdqN37OKe21sgMVrVKG9+ckmocFehQjTgYMC1avFCRPmCw2Nl0iL9jbGOcLyrxQ6dCWRIpAi+4HP/k9+4Mff2p/98tf2NUUD1Go2x7eSj4eLTsqBEW4lIlliT1JwXb27OMf2Z//yZ/Z5vJzCYXFwFtvtbBDouA9mLb4IsBK4bt8NRcBeZkku7VWIgfRfZHIDRK5QLAVS2QjqhZDpamZXZidpB+gsE46wDmG3voVKgqIcxFmvGJjBr9ND4dFn+jVHl6mq5273lB5O1BD249tLfcYpCu+IXGEd09HMfeUa+fBurQ2NzBnN2ubr0lIKNh7520777LxaEiovS0U7VfP31inUbGnD3uqlKbzjVXwaYzn1m831FLGiBhnlVYLB5Syffb8tY1uBgIapDAs9oiq+Zxcxw76O4gy06lSE5Ca90j/KCGchtxR1eZKzidhjWC+VizVPKyWoGE8KGt1yiPdvx5xtFcqAnNNFvXLt1cKN4aAI5eWML9TmVTY22Qaq6PCjBEQgvHI2WTjx8agVqkIyHEcuryeqKU6HozV3gU40QJiV8Z1aeKOQqICGzGALgB2s92+BUXOOVVjq3MWmKIFa/WfyKbs9PH7umaN7qlIXdxb7ahl++Je+tmT3rmkDLi90JWBuJIhS94uN8mmS50XHHJoEyvc2Nuc6g4EyVPS4s2rTO4Chrz1LQs8yfvlfT37fBxaw/OKiuzP3gU42Z9PCpP08aWP8RDoHy5iDiPQrYNKegfwfcAr/XvpMvPQWx5E3ZTg8tCFyYJw9v0O3Sh3nTwcyyF20JZazWdWLRZtPLwSCC7nI7EtrVi308ePbDW5NjTCzAWmrz7z9IPpzGbzhbLKeEBxO2FWp8V/X7B+F+d1/ADRZnlwJnMeWlqtZkOVztXNSLM4J8d4NhmLxc1opp0miwICRi+6AAAgAElEQVTBrbDIAC8o6lRXMPKoRhEp8/O4prSrzAOXmtFJ08W6Xthbt1nW4jmYoRfb2xRj6Y0797PAM59hQaQN9fSj9+z3f/ix/fN/++/2ZjRS+CtzN/RfABjnWmGYtLbqTbXlcAwBDT740U/tb//zf7bp17+y5fhKixUmwHTIEDOTjadZn/64rjGp5pJrnNVtqmoLbTiBeWBjCkDCHI+NyrceAtlTvZsDpu/rZLaX3GsyJKb1mCYXpEyK0SxyjhMBuyKHQuK5HP2DFyiMwdWOKtgtv5zZCYsBsHNnGNqgy7W3S9F1UZVBFJnMsBQr2cN+w/qdqtUrDYFgoVS1f/j8G13ri37LLk7bFq94TZdzwAz84GFfGyhimGqNqqJ7aGX/079+oZbz2UnXavWaDW6GSjrvdFuqiFV5qwpz71IIIEhFuPfZYtES9HYb/3ObOEg83H/oDGkTbsWMrGDp7/E9ReQTDRtOVjafzgXsN9dXtoTBKP3dRv6g8mPFF3aB5+tOHQNpAZtNn22xJdI9VhNxqlwr2T/96ivrtJxNytwLcg2MTwTpPFto7GhZ1ho1T3/gHigWLOp0VCFLWoSDDCbq/ScCvfViYp2LD2xbqlule6pjitDQbjxZnOqVYFpa1Kcn5zpvgDbAhSVY3oKcXRdxX9EsUpq/d1KU9P37jtX5bvXMVjNZYMorTA618tKvlQau7N+PgV0eKN0XjPPwIa+aPAaqecXSXQCbvN637MLyqqz0yc2iafImty92ILQ1e/B5VeTtopO6EfJK7mNleN5FSp/g7In1BW9nG1zn9+68jjVVTOrywp3cZ5Oh7daxevh442Ege3rxno2/+gd7+/yfbTGDjEIop9PQ4yWWS5BS9qruoFETpAr5g92/nLB2O/kN0rbC1okFZjyayQ0fwoIiTcplCXkHU/cEZPGnlbhV1ExRjEyAFSkAem1+iN07c4nTJu1Fs/FsLeaemJaQS2o7qxULdjMh/WAvtxZVecErE49BRMNUKw8ePbBPPnxmr75+Ya+vBsrcoxWLcwWG0J4O4EGvkCLEPKVlt93bT/70L+xv/haw+8xGX//GPxN0cWjljao1ZOOENyOmwsBRyJUL909aKpDccwkTkk+qGB3Ru52hCcBKmpDZMPl5Q0f17TtDv6uC650XqFf4nlGX+GkmbUu+R2tSFlGBRk71q115yLbze2uvTQ+aQxZYHGHYkHhaO3pIKsW9iBvM+EqFyi3YLfBXJB18vbJ+BzYmVUtZxgDMzn715SvpItFdfvDkXCQmhZOWSLuf2Xm7JkkBR+FtSJiHFXvx5kpmz3QdHj++UE7d1Vvs7JbWbbf0O1QyuJYo2YBuhGbGZZuNx3o+0IMyz5SxdBk2o5sFYBUmCYYkMN59mMUbizENr2FP1tI5mcyXNp4t7dWXL9QN4brwexyfLOzWq1tGowgldeJ+2BA5kaQe1XVN+ExIH26uB2qHdk9P5N+52Xh7Xw1psTH3clBp1jFgr5uV3DEnaradZFMq69lu9x+rJQkIR/2nVmxEVmp0rVyuyxwecLdCxagKx8M3Cm0ul4hLcrYu9zBdF4752ObeZ/IeLJteQ9OLdLrCuwsA8tbpPPBKPxOH1vG89zq0jmafr0Pr+DHMSL/fobU8+Xr6v9liLAv62WPOA+DbNuaxi3XwSqa+kQXC+/xOHsB9e/f9bgeU/eB5O5rse2ZP7Le/H9pruMGzQ1dbrmLL+cSmN29EUsEkmrmFO3kwDyjI+mc7vbS3z39ls9FIfn27HdZALGBYGzEP24iiDRhFDZ9Z6UYvsrhvbQtxhfRpFiUsiDYbMfMWDPChXge2IjEsxPUABoDfAlBVTpt53M9ya/02PoLOsITmz6LUEcvOZyG0LVmFqDQAu6hStsF0Y7PVXq814b/B3BgdIA4ePMhnF+f2wdOH9ublN/bqchBkBbSFitIvuSjY/TnRLS1i5nqcg7390c//xv7T//w3Nnn+mb381/9X56wYwAIwpQ3KLhsAxhVFjioF9+jkT3pOlNwPyYPrQOVwhMiXa5yI050CHqKFQkUn4kowc9aMzyHy1k5M9y0SDMgOYZao1wwRQfwo7EsX2y+10PG9JGVbaQUhCd3JFsg7gjOMTAuowAOBBoISmwylbgPOJVtCUkGUr80SlmxV67eqdtFxBiHXmmrgX796pXPLBunZxYl1e63bhAeYv5A1nl6caLbFvQDNPmpUbb7a2xdfv5SkgQW31arb+88+8Ly9ONa1TIpsNlmq7sXKxEmEDd5aiRz4YQJ2Yj4GGy66BYn0BScgqmLcRcjk435m5s28LGo3dQ4GV1Mb3lxJkA07UTIEZmZhPqe/o78rs+nCyxI/2Z0SBTCLhnlZqTZtMJq6ofRmJX1f/7Rri8VMwOnkEyo3/EGbAkiNDghtZXYnUo0bpLdOH1il7gL7SvuBlesNi1pdq7ZOA0kHuYxn1MXxzE7PH2uGL7E4Vnts2IJOlw0fwOfk5FQAcJJkj8YwBYp51SDXxxmc75JnDlV2xwAlvc4dqvKOFQF562h6ff8+v3tsTb4LVLOfMfu+uYB2JPbtO23MQwiZ1yNNvpYtI7MnJm83k4fUeUiedzx5FzNvl3GovOZ96FbJC3Pt2igEuIjGF/OxrTB+vnkrw9k16eMsSFFLi8cMmcHLzzzeZ+pMPF6H+ducakv+mjsbTSZWaza1O6Rt1cRqSwJdX3Sku2HBB/xoSa5hR7qDS71GC2pt8/lK1ZeLw9nlY/Pl7UqcHghwPYvqAjYXODvotWolayJDKBTsekzQpEJULKoWrEmCgsJfcVnZ2XiFzskXZckJguauf35un37ygb16/tyev3htK3k50hYC5EztMxZGae+abbEGod3jtPGHf/kf7ed/8R9s9PxzG77+yiIyAJU4Dv2cSrSo96GNpbQFMdJ2An0X4oaZXSJ6DdW+9HCJls7dAW5JKXxW/pfQ2v3fgVxBveZ5MQKLBEC9mguuKWwYIAwEXV9CKuC/ABszR/7H4r5EViDnFGfFwq6j5SUQDNdBga3oJ6VBdKswZ5U629XxtmBr+abWdO6wiKtX6yKnIDsQSQZmZKlkv3n+Rq1xgOE0qlq7Q1WGbyopGR5HhZXc+Un7Vr9JqjiEj3978couL6/1Hvx+N2rZhx88s1m88OoEFxK5wriDP24sgCYsxna7bQuq1SV5jjtZj0kmsiN/rmFlIq/CxmAck+XnekGOnXv8ZjCyiNdp0conjX1l49HIJsOBUsypAPW+MHZrDa9Ia1VVm2pTFgvWbmHxVQvP2d6G41iszavrSxk/sOni3gHsIIOputV9hlVdpJaoWpMIyDGZ5vvlqkW9U6t1+7YYD61x/r61IsJZi9Y+f0+bAznOkBU5nVgz6ljU7dkCIhsLqpieCdfB28B5Dinch4lpNICbLNh53a6EXfwdyU2GrZkuCJK/J4VD+t/pdfLYWpgtOrKvf+g1844jDc7p98zr/h0rRvKKp+w5y6tKD31Ofca0g0oagPJK5SzIHKvmst87ehAZkfmh3cyxrx8qefPKe9/Ab0VbxoePCouG1mJ4afv9ysaXb7SjJFGLNl/3tO+RKNMrG734jc3GlzL3BSR46F1Q7DM6eUuu1jZFytCgLbXRPAY2IovIar10MS+7S5zV0WhtiHepyRdTWr9qVYxIeSYuvf3BgsKDT9WAZyE1HDFAvOZFr6k2FNIEUdvLRUNIDgF0PMdxY29rvDgrZWupENzZzQyD6qIN453FSBQCWYR5Iuesd9Ky9x+f2ZvXl3J1WW32qvqwG6O7w+fxGJWCZkFiktKuWe3sw09/ZD/85ENbTm6sXtxbV2nqPq/E1xPAq0FBL0IvZ+4SXPhDZVqQhZNLAQRGQZelFqMIKMEh5dZmzDsAifEz7S9vhSYsTt9ty71FZBgnCCQEGV7ytpJDtxgYm0lrCbBTLI3amAUjgxWWpLIHSasIujsWKQBOaQdoHCG08Fp4Toa2KeA4nsydGKHv+SyM1qcVK5Jy9KKKPeyfiOrO7JWF+svXA11vqpRuq2r1ctk6ncg6nRMlEYg1ulnZo7OudVq0/byFe3rSkbH4r3/7lY5zSju6VlEw7MMHD2RwgL5tu/GqHNbicr6wnVig2GtVVJnZ3tuNs+lE8z7JF1YrVZB4RipNgcDieGWjUWyL9dK7CQSwAoxUNQWA3uN5eE7Go7FtkScIdN3lhOurSq4RifTiXt4763bb7i9boW3r9flgNNBmVFsI7MOY79UBHTZkvCdemLXbHDu6KLw2aeE4H0GEabYd7LpPf2RF5BxWsu7D9/UM876asW2x7msp9od7QHGNslTzcxwUNJ6wECqLdBVCazpJcb+rIksqxbyqJ2/9PdTyy9v8H6rIjq3Necd7qPV537Zk+jWzn/Ou6u0+x5oH1gK7hI2ZtwvIK7XzdgHZrx0Dwfv8/rELnbdzOFR1ZoEuDeb48CF2ZSEiD2w6uLLdem6r6VCGtlgPja4vrX3x2Orlim0mb2z4za9tPhnZcrFU0jOZX1t0PlR1C9h1BVuQKL6EtbeVYTQgiJiaSByIGuzCkyoEthjkFgb87KKXsduG0d4hGgi7MXbCEdZkAKEkAiW7Hs+9lRmvbbUv2OOThvsmhqqSUVSvUbKqBOh7G0yXhgc9ZOlWDYAxm8yQM6C329lsSavN27qyQDJkBUU77zY9R23hYN6Ack4ShJztHfTYPZOCANBDh2cxbjbr9uTRhTXKJet3IzttNW/1doAdCxskIInZfeB46zrByiFnRlqcwWYruxtO5mowAoOVStDL+RVOzu+3NkdBYrATucatxpLWqMf5uE0YRAkXPDsoJmkUSsymTRlalmwu+DsOKYA8VRPia1ipVHe0tGhpOuhU3UmmRLtybeN5bDXcN8TGQ3doJpVegQp4Yxedul1029592DL/K9kXr7GhW+vewjKOm4GsuacPH9ka84KYFI6RtZt1e3h2IrceNmSkKOA3+a+fv1T6uFIWJtD+d9Y/iezpkyeyLGv32jYe4XZC4nZNx8UiH88mFkU1a7U7ImQAasylo8hZmrT6OQ8CERLB61XdC9+8ulZ3Q4SZauM27Ruw4uuAHGMDnp3xZGh7EY4gcTlppVwBREkXIBbJrN7EbLkoycRkOlfGHzZol5dXuuZYtjIXh5jDfcVmtVGrGdUtx8b7UpUTDqt8xFLJmt2e1Rodha9efPTvbRtS708ePZVwP56MrPfgidsDQgbC1YXQ52AoAHNas0UkJZtVALt3c2COyxNO2ODBYH1nz5UHXOpMhI1Ydp07BhDp9S9bpOTN7RIwOLQW3wdo02vpIfDLAuWhn8tWgHe9f/bcpQX1yWfKe41vgd0hZM6+wLGfy3uzNFofRN2cXut9ADhZKJMbKf3+h6o9KgwkBeQp0+ZZzyeicK8XYxu+/cbKdUgja599NJtmy6nN3vzWpuOh5hHsfFUN0KNHqoAhMDMQac02Cl+V32ARGcPKE6U164KyTHvEe/I8dLSIWBARztK2ZAfIwgVwQfggsRw6OQsdbUokCdcTZ37SOp2stvYYfVQRi7ClZ+Tt9tZrUD3JT0VMShIPWDzrFbMGoZVrs+vZTukIsyXVXUgcwGYphF/2mjygOxtiAEz+mgiFRWvqL1uZQQPYdeX2uSen4oyaVeuftqxRrtqDfs/OO5FmnyKF4G6P56LS0anAvK3ou3Hsz4rwCUJb7V2OXSIuTyQFSUq5rn+QEOS1hm4XguCOIhPjENmjakTvX1CFpRSMMLdLwlnZzCQxNS7mxxggtKuRVARBOS1OiChUfOjvJEwPiebMfZjnspEgzodNCtcUQpGfEVMaAWxbgnqf9lsWIdgvMxPyDcjnr66tuN8qlFfzY9tbvVKx959eCIR4LxiDs/HMHpyd2Gm3LYE4idrtdtP2+5L9+rOv3D1nvpQ0AInBg37XTk5OrVQp2vlZ364ur/V5qXroonJ60LKViKSiMoqoblw0DrO2ibh6g5SC9p5XVkU0aGTkDWd2eT3WfSd9KPZwZtbp9mw2GYuoA5szXs5sPp3YXh2PILI2IngacjnZ79Z6XUgjSG2ubwZWrrj2bjKZiRBD7h6bBqQ8ipziPkPO0GppLCAyTBXpC4GrG0kaOg+eCKA2y42dffTHttnHtl2urHfxUGOCcqUhecMSTeC+JH0ioMVGmQoPsov0dlTxW7+WPrtzVjD/5Wd9VucgmNfaS389u1ZmASMLVOl/3wck8tbiQ6B3rIo6BNzHjuEYKOat1cnX7mrBHgK77Ge9s42ZVw5nASULcHdVdnkX8NBJOtS6TF+gQ5Vd9kbQzokFa7VwdlSd9s1Kc7vCOrbRmxc2mY8tap2I+YYbBN9bDp7bfMgcjyw7z59TQKcy0GBm0baMVSVx4xO9onELeWd6KMrSQTHnkp8iJArageR1KacMdltZLUuqHqpD6bBgXVIZohtCfBv+Po3XFouZaRIk99vM7fBVXKmtRgQLYvNu3T0hocyPF4qW1HFEFW9ljuZmMcSLDQL0YLUl7ZdXkN2GSwQQs/OsuncirSnvEMotH//BSgiphX24YWEr2YPzriqdk07bnpxEYRHz1icWVYAWpBvOCe0iH525kJ5WnteI/ifxHgSm+HueM48g61Y35wtN8rDwmlRIAA5EEz6Glt3Q2nTvTLSAHuabPCQinHB/EOXD/4IdlOayQR+llIO9u9Yk1eJs4dpI2ltUigY06bOV7Xo0knSE60A3AJ0bbNhGg9w7l6W812chL6sFR2XAzOnrtwOfue2K2pyQPoG9WL/XtKdPHttwMlFFjN6saBtJDTCIlp4RkXULEtHSXrx8o3bl9WBms3gmNu8PPnxfMzmq7gcPH9h4SL4e8gl33+m02tKVYYIu+WKpZDF/R/Ddbls9alqj0bT5ZGrz5cIasBrZ7BlV0M4m84Vn3RHbw2eSVg+BvVfR8wVi7b2YlclzDdNzB2GqAVDvLGo6YNGiJ0lkhExDmZRbT0nArm2zktidio73Z5PZarWlLaR1juSg2oj0ephTdx4+0abWNiXrffxHttmtBHbN9qlVm8wJWzIN4BpG0YmYsrWKE1bw/CTU1dMN/F7TBja0YrmXE9F48rW71s1DQJddG7PV2/cBvPR73FWR5b1vggd3AVDempx9vWzLN/l+ds0/tEFIv172c2WrXXV7aGNmwSoPeLKgd1/Aui/wpd/z2I4ifULydgOHTqh/RvLAcKVHH+RVxWI2FelicvWNTccDK+GNudtZ1D6x7XJoy+Fri28uFbMznI71GhvtyJ1sQHsKwehgOLNdcN2g/UjVhowBogmVDD6GgAPtQBZVdvIIk5lJwXjDmYKHioeWh3mOZs2cpcei06w1NA/h3EBGob3J9+I1O+6StaO6qo4lIBmii7oRFRSGy1ubrveq3uSCUjar85nnRP1sLN6YxaQkCLxhw3l7UtUF9mELqlw3jFYLsuwJzLSLWExJKpdjDKbHS7c0e/rkTIsOLcP3+11rNUjMdjsyWrq0lQBKHC/klqEZmwZ1sjxLz9ySoUgIHw/07XcswuSaU+Fx/Byzt4MSAoHPaH1BCkw3ZnMatgQ2JQ4pCvP1c6B5nNLruUa0M3cCuwTk2FhwHymct1BSKxNABUxpQSeWZbK5xpgaujst6MFQJAiqWti1gBocXY6DOS6Ag86O89+M3JKKBff56ysPmd3SRnSZBRuFZq1kz957LLPjKe1BonsKHrR70m2pjciGh6qMxf/q5lokotliY5MpkputQl65ZshoolbNzi4eul+r5mkzbcogb+DHCihBIuHe1kbAqb6y62p3O26oMJ5au9tSsOkaPSndBtrlk5kTT0Td90R05DqyH9uZqjPy8GiFrrdo7Op6b+7L0/6pROx0JrCbA/CHo6HNpjPrdrqhY+B6vN3GqzzkEKrslHZAskLDKgSpIu0pVaxz8TDU1SXrPPmBtIPNzgPdF1SB9aglJ6V2qy/xuEy3VzCmiyLXYDeGqD5ZaPPmbYfWzfuun2kgO7QuZkHj2JqbXTPzWoh5QHFfYFRBkScDOlTNpL5+rFrMfvY8cMv7bN86zwnYpQEvffLyTtxdFzALXMkFE7oeMHJOTtIxP81jQHYXQGsRwzGdfnuoICRypbU4H9rw6rVaiLQzrYxGp2rj17+xxfjGdkuSClaq1vh9dsGaNwTnjMFwJH9A92ekrblVS4eFcb6KxehqVnygTdAlgMFixE6RqpAqTXZJhYJCPFdolbbO0ERUC4ixaFEJ8O+5tFxo9YIlGQnXdcDDXel9/Ibhb8maFRxZ3G4sVrK3qb2JafQ8JlpmawsBHanQEC58kaCVCa+Ez+Fm1jurEFEEuaSKi4g7nDBy6zSrat2utkUt9IDNg/OeXfR7NhpN7Gm/a48gXIT8MFp17Owh1yheSKQXrxoBFjmo6F4JW4rENDrI6kLj8xYkb3ebAmtPUZDTpOaf71LG1SbVXE7Ro66Z4+dVbYfk80IIaA35drS8tMiRuI0AXwkNzGgXHuQq23sccfCCpH25E3OVgg4AlKumzKUrWkTH47E74gRD50rJ2YMiQhTM6qWKnXY9eLXDIq5Q3KV9/vVrt5Ij8qZSt+mCKgtTgbJ8V589e6J5MK+/Xs5lFI3QutuN5CrCPRNFkb29eqt7AH0ZhsrS/cWxqlfYnfx+v39qraijpIN4ORcDEbmMLMSY0crVpGyrzZKzoRkboIWGr9XqKt+Odj/J5rRSeV4gOLF/ox2vf0PaKFelXeWKnfb6VqzV7ObqUtFZwGqxVPdAYpkssHEr2tlJ2xbM2stVEX1efvNKLVIkMAjIeS4RlLMRA0FJPYAxyrVvt4jyqdguXlq7d2FR70QbA+7bk8cf2b5UsXb3gc6PUg3w5Fyvrd3pq32f3Gcxbc0tukTa8+8Ylj779Z87VMXdt3o7VrXkrXXphf7Qmp2eB2bB69Canz3e+4JeGmSyleih17xPkZN+3eQcH6p0v1MhwsY8hpLHK6WMWjf8cPagbxejtIFczhXLHtx9qrhD7/Wtl5ehLxWVD4tpK6wJX1wtrV6v2OjlC1vtN9oVYvbc6vVsA/Py1ReqxHCqIH2cRWfPcic2mVPRyQBjhiB5tNplLE6bWyo3ZAUWrqhKGjozHpIOqqLtczyw4UQ8KZbUjoHgMFlQOZZckOyaaWs1mR3guuKsz0W8tpnmZL6wwh1hd85gnWOTALhg1qkXbbXeKSdtvff4E5b8dgMx+dZG86LigAAzKidIJrRpALsGlR3VMCzPHXJ2ALBszRqhrb6YU6n1IuaMG1vuCjYN1efZaccuTnr29mpgF73IPnpybg0cJyq47HsCgNpa/Fci9UAsoU2pVAdvN6bNnJmJpQXn39LjhRT09CLjZJd3cxI2Dej6OAduTuYEEOjr/ncnoEh+gFohMFSp8nxOE+J7qIa5Fsz/qFTKZTcTWAKank5BBZm8nipFZWQUNGMCiPkpNhi0xZJqByAB7DodZxT2em0ZEKAn/OLlWxvHK1XZ/U5bm4wZbVBMnps1e/DgwlptTzQfDm+sXaU9urWTk46dkJtIqnjVZ4fPv3mpzRatTe4XHH8ScFIrVibf+D+WFA4ro3TmYhtnpJJTWK3SksaRxy3BaMMzu273emptAsbxfKG5HtUrc0xa3MysATisvwBnWM7IViCBnZ6dS4bC/c0mibYvVd+ArLwKd0vRHj3qayO32RYUKDy4Gah1KykLLXIciehe1BGn1zWTd6eWokVyXiGEeWft/kOLuh11eiDDdM4+tD2My2rdWs2OgJxZqO0h75x5vkWYxSE7oqWLcxCVnbsWuDaT65aWDvx/rL3HkiRplqV3jZupGncaLCOSVnVXc/QMMBAINlhAsBkssMEDYIWH7F4CAsyg0UW6q7KSRQZxbpxTyHeuaqSGlpq7Zw+8JCUr3Y2oqar957/3HnLfQpysZLKqqWRVl1zYs9bJxwLFY7ph8THHj02+X7pyywLlQ0VcGmeysOXQ68XHkv57EluSj8kC5Q8zu/te7FDVdOhDfbTgpB6U/MD3XaB09Xhod5B8+azX84vD7tz1b3wRxDKbT9Vmm0/6NiGWhB3oDMcIYk32Nrl7p6w6WHrjcV+tR4SutGVoK8Gq87RqXst9Don3WSM/EEGBnaw7aWgHjkUYlSBVWq1i5Xzko7iOYmVEOPDZ13iKndT2Q4sEBw120+wVxtOZlunxbCPAw3WF+RYLvwgf5IPpd059aFW8GpggMVh71AzFCK1Iculmq7yRiTmNrM44P1Q7LKaAk5IANO8CtN1rEI9NX8gdjDo18s0ARKQO7obRaQciCGBwDWvwqxdn1qnXBMhaiJB7RLl0LIZwXiTIJR2AViTQ6sXehzYRC1Ys8E/vnJOemn4f+LHFcxO5l0R6sPheSv+O3wuoIuATSEWzOf7NZiN+jkTg6O0QYhcgl9CiY6bG+fZqWN4w0hwAdlRCMGOnqmg3YoS6Iw1EI+ZorToatp0dtyu6t9rdpuW5Z3cbe3N9Z7ckYuQ8TZ5EeJiH/d7Img0y2Kp2dnqs9vB8PrPx4E7VfhAEbh9WrWnOSkvv4vrGhv1BBGYtfYUmU+7rnSKncPdhPqYqeLe1s7MTnZVRf+A2WegrI4/T2HGHcyUmL/PlircA14uV5A6K1NH9i1Waf2/QsVFF0obk2Bezic9/601bcW8t91ZvNp2oNUFy4d/dbhvCSVHnFwLXerEWuNfKFUkhKtWifDTZhAHKjVZLuj1cYcImySPOnq23ut4mzhHRXrbu8XPbFitWq3et2mjZfDbUtaiFgHcr6hDE7MrIhBxtIDPFhM8l5zLekD20EKdBJL0GHwKHQ+tmGgSzqr3HVmaHHpf13lnH/RD4/pzXT+PMIaw6hAUfKu2k9ODQyUmexKRnYVa5nFWNPbRDST/nIQC7D3zTJ1ELmOi/tJ945s6Wi6nl8yUBTu/qnXaem8VMM+yMj3UAACAASURBVIHtamb5/crGvUtpdyajkc1HQ2dlyuZopdbSgoRxvmwiLrCbg0a9FvB5eKf7N/JTYgbGnEIJzVHcTcHFwMxz+PLx2gAJFcNwPBd4sPDLwklOI3TL8NR0PRsvDYV8qkXVqxVKvDAgyTxadPc5a5ah92PjBHOTKhDA8ticagHd3s5mq5yNl5EptAiXtDGpDH2gpupSc04qu5IqO1kgbTyXrx1gF4ao3TyEtJC3RoBY2I2voX+/OOnaebuuEFvZWWFJxYxKricOrjyPz8x5Z+FLAl28Y5Y0IAq9Td43AvvIVzTOsPuJbOLZhfFOOpYUxG0dvz8dWKlq1H6MAlhjcIsZmDE5JQY7z87L2WSGh6lXhxwLBCNttBRUy0bIz9FwQroGpsmeSCFXkkJRNludeqDnPztqqCprHnXM8Ffdru2y17Pvr8fWrLJhMOtPFiKncI2ms6WdHYWa656cnYk9eHFxYfVa0bqdjs4vZCBIHrEW7PLqSuYEfGbZg1VrqsyYCUrfmMt9mFPxOYgAkh3YcGT7LRo67mm3DdPMVSDsHp+azZarVobpvFp6GoFYi8wb0eDRlgw1I+z3+7pvqfZ7AHCJEFfAfq/KKZcv2mI6l4kDRC+qtW4jUJvzx3eXCo1FcsEmj+8Y100pIxU2UGULQmKPSgJxglp9A7SxSq1mjWZX+tZCeGbVRlMs27Bzbp3z5yKgTIY96548sQrsbO6LKMZJ5wyZCUnzUWSQ1plINpC2u0uC1kNr4UPVz2PXxvR7xs+771jiY3tUtyx6wcceb1bVFb/PfSCfVf0l1/g0Zt33uR8kqGShaBbIZT3uUJn6mMc+FjTTF+jjE8His3IRaLToICRHz8MOeNK7sTVmr8xPFjPL7Zc2uv7Rb1oc7ZdzOZ0zQ4LdJW1eRG6ZzlYCOeCMLwxfgNl0otYU70UMi4AxZ2oHOqvLBbLkutFWxXAZkGKR4JxSCSE7GEymShR3372CjlUFg6JU3I6M1+0N5jaFDIOYWQxRXN9LqhRyzvO3SnFvzUpJvppTzecc7GTWK0ac2WSJbMFp7TAF0dAx15M3YSy+xh6JmVKlIHG5GIpK4M5L9wWtHEbneEEFWFBrjRYZYjkW2eN63Y7boR23YceVrIq7vRzpC3I3Ud6nOCpuH1aKgTbhlarIl2gGpxamTH79GMXS/JB759ZjbCSccOKaOonOI0CKza/je9GrPn+MwJBKMBKtx3EstPA4/9I87swWG0+Yh33rHpneBuU4ARIqZI9jkreUNiqTyVKGAErfXlP1EPMT2GCysHbdY25O23WZHbS6XStK47Kz60HffrweqV4HxCCpQLogvDVnzNK21mqG1ulApiiLOTwe9OzstKsWIKQnJAiNMNQ5R4g+nc8jwstcHY0wbEiHtmSWR2yURONVVfbSqNWQAlSkSxODVYxMyEZYiTEbxv+U6w/Bgyigqqo8EaaY+eKjSrbdbKk2JwDIuYb0QYdkOpuJccoMjpkoRBikBzgMqTsTVfmvzo5slyva9++u+IJrLIAoPr9jw0R16fZgVLXVaiA/VvxZ0ebtUDQKEGtWrbesUKlbJehYJWhYvtqyWr1ppRrMz7KN+30LGk0rw8okLBkyUUS+0HcuSsHgfPLZ4jbmh0oi4daTVcXF3YnkmvVQRZT1nCSQHSpA/q0VXVbLNAkwh44nfkwS0LKA+jGfN6u4yQLt+ypeHU/soHKoFD1URd0HWOkW5KGDva8yTILYY3czHwMfDDp22b4QuvibWRoUc1wQNjbq3VqxUpGH3249tdX42iZj2jsVW88mNp+ONDOBzQhpY87uPdKDMePIlepWDttqU61mE5sNh6bmlSQF5F8hIZjbcasu6j4OKbAjG9WyLTcrsTBZvHRcVCaRA8dgPFWoKtIDwCKoBT703u30mizlcs5f7a03cQIMs0XApY5cAvmBbJ8Agq1y7gBWfBInK48HCsu8H5VewQbzra32mEIDpi4YR7pApSVH/w2g5qSVSsWrO4COFG528s2a+wICqEgZmFdhrcaMUkbC1Yp1WqG16jU763asrjZmUYswJAU2E2wCiJXxVHE+Ia3Mj2d0H754Smx3pig/gIuquQjsNCFjnsTqmHNCidxTCKGIGJUfHFNEigHkvfpnjyBmYASQMWkGoGMx982GXzfAADCTyJm4HR4Tte1GEEg4JmzC1PXai7EKW5XZKW02QIQbgzYv5465FQQgNgXTxUwJ2VXIH8ul3QyGdtnDyWZnR62KTMaJBmoFZVXFQZX5VskatbrVG3WRfm6u7qR5RKZA5wGQPu521O4G9nsDWnUO7pBQOP5qrS6iCQQS7nWuPwu7iFnziXVOTnTcK+7DzUobIkgaQVBR5R/bpsldh/ibfEnVpFi946lkDDgW3fQHivZB8M51BZw5F9xHs8VcrXg2Q+gV2UAgbciTAzga268+e2r90cRGSDyQi0jegSk5oAez2TP5qAIBO4ylVeHVAoGmnFgqFauFLSu1nhoyuP2+bI2zl3Ju4X6iJc3LIi0Imi33wYSQpAxK1wJ6CKvfg2ySvBvhMV3xWhQT7h5a1LOqqWQVmFwrs8Ax/bvkmplVVWUB5ENVX9Y6nv5dFqim3//QZ/k56/yh973vPH6o7NKVlBaRhCFpjOCHQOgxJyL9Gunn6Ea5R1z+0A0Tn2i3f/LZEUN/2VhhKxT5P1L1jPp3uFJqBrJeTWw9vrXF6JY7WWaz46t3tpgNo0rCxbV8wQFHWjPs5sOzT+3o9Nz6l28VswJ4sSjA8JpNp1owSJVuVks2VxXkQmr8JF0CwY7XhcofvhQ70hJmMmdmxsMyqS96VKkxAyMzT0zO9c5up0slD2DECyOUWQ7ElOFsbbUS/pV7/bucz9lo5iJ0qs96GUYoNks5u5vt5JcJ9ZrqjoUJGzDkCZ60nVPLk0WzUoYNiCTCfTr5LK2qZ+/RioPRud6RaJ7XDFOtVcyNm6EWxJNu0zr1pipQNFy0wsp5FkOv7NzJBGo9YnGqS78n/NorEEiC9kIesZ8DY5wF5l8iHgGZxhfO+D6ONXAxyMXtSVVkajdvFYOkmBvIJRpIevwRi6lSsCPzAACNyo8NxJJcQizaCEad4yG5VM4Zwm0eAzmCyg7cp7VJ+5LzxByW+wQiEpsS8u4AK2nd2k0bzsbWaiDZqNpiMbHb4cxeXw5UuYRVWLFFu7wZW7tZs1rFSThE31D9d9pNgchoPNb951KEqirfEjKVJp6tDmCIyzVWJCV9vbTJdCZg8ArbLde4N9nwYLbMf0PnJxIL6QCdCH5gXpLwUSjntSl0ktHWqiQfRJFOtP6Gw4m1Oy2d6+vboWbcx8ddu729k9RGobbapFJFbRX5wzXi2Jidca1PWlUbjid2czewoBqo4zDC9UjxUS7f5hpUA0ThBNIWLWw0LQ+Li+uKsToA3T61gHw6ujVUdZ1zq9fbVu+0bcD6AJmsSjsWNxtS2zF9wFKMe8tn89xPVIFyywGgq5w7P28PtQPvq0SSYBSvm+mK6r419z6AS75e1vskQTbrPdLHfajKOuTecgiofk7HLwvMH6o4H0w9OHRC02V5FnClUT4JZlkH9ljATAJuskz293Mhd5y/xVYMkPLARN/hr2Yjm46GVqmjudnadj6xxfDSVsuZWpKK3Ll6b7sdgLJ0E2bCF1Ummk0mM8sFLTv99AsQycZ3PbMyOje0T2aj23c2HPSMDKv1cq6BPi1ErJsQAudzW7E7eTxfllh0qhYpZAFlokVcB4TglbKneyNmncOIc3AkAmi4YtEhzw6vzJXVKh7Ain8mZDLakbx/u+p/n6xNWWj1csFqVUyGzYbTvQ0WkFYKNl54e5bcOmzA8OKk0oE8Uyv7LE9gt9mK8ALYNVXFbfQZqckAaVzl2YnzZIhAzFlIgIBgcEbFUmZTwUKPPZnHFIFVbD5k94QEIarYYsDT/SHCkeeoqXVJ9RkRBFh8/Qvm7payvIqCaZPgxu9i82KBn1LCPaU8TipXNUY7k0owjv/hM6Mbgz5Py26PVITQX98Yqk05w8qqKrnHdLZQlcGuH9d/d9rxJAoIHrr2+YJE9pCN8H/M2cZOWm0bzaYyLm43QrXHmdF9++5WlTA6rwYs4ilG4Ws7a1e0marXKtaiZVcuW6vdsrBWtHdvbiSm5jmahRYK1qzX3KiAlA+kLjIzZ0bsyvzxeGZbdG4wC2X8zX3i15jHu58as+eyNkZUuNJMQjAJA83bZjAklQxu8pSEZQnzkg0ViQhHRy2xjalQ2bzJco/2JvZ5zP6i6J9axdmVVFhscMjaC2qYq2/szbuLKEKrIpYy3ZtmWNU4gB+8aTGyZsPb6HRUXWsOTUJ6sWits1cCQqaUlfZzC1rHFgRNK9aqkdE37RXvktTCUN9DhdtHSeO+XrnukB+Rd/C8jYTm961nWUD32N9lgdWh98pagz8e9aQyIKMXeqjteV8VmNX6TIJqGjseeq+fiwtZoCnsSUoPki8an/j7Wo3pcjSrPE0/P/3f96F5uu973y4jfiy7LRZDAMrbUnFci5NGYCCObi8ViIkF0Xo+seVooLTxXJ4+l9ls0Lf1cuqWYBscTiIaOtR83NXDYwvax7ZdL0RNZlcOa6xcDazZbNrw6rXdXl/ZFLr2fCRxrlpXVEtqzWyk7SIHjAUSQbm+QFGbBMcJBNoshMwrGLgzM6R1yOMRjjOsXy7WNqRaYLGWs8ZaCw4LELR0PkyjismyWauCd+bWRhBV5oAUEgJTBUbFdzdzpxZm8BhHV8q0CiGiOMkEsKuWkCQU1MZcrPHu9Dy7eoAV1NKmc2j4eRckb5nl+IyN18Ufkzleu92ys05dAMjCBbhBnpAImDpHGjtak5G9Ut7TGOIEg0LeF7J4wyPHFYgtrNSJeV58zT5mXDqJR+njEeEg/qIhrua+8dd1Io8ILrE8IbqP0EHSSqaliS2bNJVoISPW5mQ+lxSBqmg0mloZF35so0iroAW6If4JpmtOiRY8NwywiluLMdkIS9YIaGsudP46raatZ0sbzCb27UXflqud2Lz4lDJ3JfAVh61WWFZALibQEDIQ8Z8ct8WGvb65s5CqB2nKeqXXh9HID+JprjEzZEUYiVAF/d/t8tgw0IXQY0uAI5s0/54w8xUDuFC08ZRgVreCqwZN3adIJmBHYgHGOWX2hRtMr9+XywrXnYuNflTaPObK84U2p2jiOP9UjrQjIZTt9gQFF+xpN9SM83YwimznkLJ4KCzBwgAus0XuDbSFmFCXQ7esA5SVqpHLW+fkKaZ3VgyaVmueWdhl3gm4RlmLMnkml5Cqnxmpm7ezsYlZzW7y/HGaQVJr93MW6p/z2OS6eahCzKoEk8VB8nkPVaHxsfG4JLEriRM/F7Qeqj4fOh9JwH2oqtMGIRaVJ4El600eW2IeAsn0ib1vJ3IfwN4HeBp2rzFk9ZuUY8YBg+qMXXqpVJUP5mo1sXy5agXmLbeXtpr2JMRlRoXObjmbaveq2V4BMpzHfchRw0rWevaZsZxh3Bwen+px6/lMkT5o5Sa3b7VwTFcrm/UubDLo2XbPF8SrJ9ohHI+EyjouCB9uNExRMl7yxXepA188nkd7j5YPGWS01eTkst7YAJkCbvVFZh3O0qQ9yG4dUXqnXtDckRkdrSecJ+4mnovWrua16JKIcDXCod/JHu7Q73o7drLMzyDVVNmllwqq0LA24/2YMbVCwG7j2XnQyyVjcLCjxcSLtoOytcJAbhdPj5tyfHH6OqzPOAWbnDxnYfo/zD8c7FwQDlvTwVs3b9TejNvV9EI5r/GPgM4HdX4vREnjqtoEQHGunCe5qwUqFxVf5ON5Fr9zognyDVrYc7U5kYlIKpGnnecVz2Q+i6zByoq3wVSZGQ9Vnij1OzSSbCQ4sXlVjTBUsdWipdkIinZ+0rLecKRq6PToyJaTiSq9765GmrvS9aSCOG6WFHfDpsE7Bp5RyMyvXipYUK9bt9Owm/7QZtO5qmkqGiplDKOpzqhKmE8pcRzSzXKp9jvHHc/5ADa2AcgFtuuVzeYzXQuwijkumxkib1bLuej+MaMSnV2x5BmQzDq55/j/Lh+hmsO/sijXFRJEIK1MZlj5rVSdYjjAVaFqKxQqtphvLKiV7POXT+z9dU9Budj5AeS0JiE+oaHjeJjZwcBsNAhcLViFFijDOYguG3/9atCwave55UqBNTtPrHn2JPIFraodzf3lBtJu5wd5BjJOcrzjXSSPb4r1ddxbSYuw5Jp1aB09BFjJjV26YkqPmdJrYxbYpY8l/h49VAHGm8ustfnnglz8WvF7Jz/jofOTriSTz7kPE5LH/SczuySC3/cBD71B+iCSrcvkaydP0CFwe6isT/89nsfE8fbuXbmRfk76Onbi45EVKzAWVzK3ndzd2nZDJbWyaqFo/XffiaEJsYQvhFhgK7wuy2alqlVoddTqcioh/BHWGRq46WSkmct6Orbh7YXVuifa/fbefme9m0storvdUu09+Woyw5l5PIlstVhICbSkbQJDcr7R3CMPhVr0brcaW83ZWUcLMekIi42E3Mx9qBRHc+yX3DmeXX87LBgm+XEqO0CEJ+Zss7VGuWBB2ReH3nhrYyKLoi8qdHEWZ1bwYo5FqaAZHmLiZgNd1EqtUnbU7cBBazBHd0YuH1MzWp7eUuUzhtWiterktDXt+VlHAInAPH6MfDapEjSnU+S0D/wBOxFV5EL9kUOF2pgRGSC5m47vOW9jIgRHY+nSA90TkRMJ/6YToDlgpPmTo8oHfR0WYO4D6s/d2XxFMj0GA8zeVhYGyAU2hh8mJBkYhQAYFUJvOPaqFSYmBuHoziTZ8LFORLS0MCwa0sxcrqhw3GdnTQEp5/Gse2SbxdT6w7FdDgnIZS7qTjNn7aoNZ7Tmt3bcrHlbWebckILKYs2edttqh14yE1MclQvAmZlCEKJi53tDqw4gFHBZ3oajiYyPOcjY9JjNFe87W1Ldch9u9NowMLW4K7NwLamJDMKDmi3ncw9jLRO+CsMSDR5ibLdJg9DC3Pr2biiVBZsK3F64htK20iLcY3pOOzSQAfarT5/b9fWVLedEL2H0wP1VlmOQzJm12c0LBElnAKBq7SPdo4A1x0aIcrHasNbTT9XNOH7xCwtaRwI5Oi26T2hR6v+zIfUZsc5FdE25fput28axoWEDkrWQP7ZQeEyX66PFOxEnlNVVS7/eY6q3hwAyC1CTv8s6jjSgHqrC0mB+33tldQgPAfeHjXHSG/M+VH1MtXXfY9IfJPnf6WowXd4+FgzjgWjy9fjyUbVJ+7aYaR5HpA+Jw7QqN9z8trfldGjbxdjG/VuZ3MZ5VhtIKexea6FV2k+tVKvbejq3zqsvrVrI23DYt1a7o6geqj+sx4gBygctC6pVG9+8s6u3r1Udzcd922/JwYO67qnWgAoVHAumjH4jxxQATEGY2qFiCMxsiWpyITCWJWGONPKlC7kjmcD1iAWl9KHSY8d73vD4GmY2LPqjxd76850FZeZte4Eqb30zAxh8JMMijYYQk2IWRLpeVIGw+wC72WRl/fHc8hBUaoDr3sZzfzztTV6HkozFVyL2Ut6aYcU6jbo9P+3aUbPuxwltW5EreG1SCcakEq9mYVNCrXcwi0yhP+jwvJ3Ezjrrh4WZ80xFK3KL5AS+iIFvsWha51zelu6r4jo8t/pyHZ23wvmZzpkprcXAZK5VlcTCgYzHcT1odUJ0GI7GAkA+10IbKDcBZ2b6oZJECxnQFub9cNEp2OfPj2w0m+u6nh+fWG6ztP5oZJe9sQVB3b5731ebuxWUrFUPrDea2mnbQ3xJr6/XK9pc1au4gZTs2emxshFJXKDwhcwRkGQelqWZpNKjMpVtGU4kLNqaxYHAnsZN94I5mog++70NxhMbTyaeMlDhGrpmEiNmvyZoRCuYDwkERcih+lN6OcxKUgSCaBNidn03sMmMTD1IKRX5avYGfb0f4Em2Hd+JViOwF8/O7fL9e5GrqM757jC5ZR7MJg9LPVqxzONaraaYl83umUhqsJM156Wd2z63oHtu5WrDguNnliPFHLuxKM1cXYHox+dyfg9C7BGJq1yR9Rn3FTrF5M9/6VqaeUNHv0y/dlY7L1l0pLtqyUIjXTGl19706yTBPAkuh0Au83sZOdEcOsaH3jP9mg9VxX8CdvELZKH/fSc+/byHQDENclkf7DHv95gbi8coaZyUg83CdvT00dtUKjYd9m08vHZ6+Gph0+GNdonbxVwsOtwYFhg/k0XFc47Orfv0S+0Mac+cvvrcCpuNWFsFtZHczZ3qbTrsWT7oWLvdtt6b7+326rXafJPetUgvSr5GF6RF1kGBhRU2pxKeN6RWL+WmT5XDrlIkGe2s9zad4exCG8idHKBwEybJ364nKy1WpRI0cCe0PO1iYrty0e1ua6O5WW/CHI72IkxAKhyz4WIvRidIEAegEluEFVOtzPyvJNlAvRnYcLyw3mCiGUwrxOOSOKK9fCFpSdFOpboLK8y+WET31gyqcgl5etq1k2Y9sk2DjemVK21kKj1mkJwRqjoPx/Q5ZHzvqG3JXCxqkSIz+HBDR2CpRXnrzvix3CBeqJX/AFNTMU3RXJc2cvQl5HFsNLB/4z2VYA4BIfJF5V6azEhd91kNTipUbmwkoMxPFgtrt46t3+/hA6fKnBkcVRV6xDleo8y80NrhSRlUBCxYilEl/eWnz220WNrdcGxn3a7mUP3J2H64GFmLdPK92UV/qgw4NhDoHN9fj+3FaT0yI8jbccM9N2Eo1oOanTQbki8gbufa4osJGaYR5C2oEVuDQwyzYAJ6ndTELE7p6Frk8840piqiywDZhpBiOcfQFiwJYJXuESWVazPDjNpl9ZppY+0lAwZFBpU1u+Pnuje0y6u+bnhE5cht+sORxPoQQ2rVUBrQsFKwJ2fHdn3Tk18n9yrVYUCwMIkekY7QwahsrVbLglZTLcvldCo3mcl0ZEG5ao3WkZUaRxZ2nlvQOdF3qCbmZXTdIUnpe4cPZlXnIZa7eJvT/VVVKZaqLplJaevuA6bHAMGhtTALTLPaiY8BguQa/NB6nKzKkkVF1nvzu4darTF4ZgFyuvuXBvWHNgTxmvABo5JG0GmkzrpQaTB7DDj+Wyu39Ic5tFvSgpRw2k6ewOV0LH0Q7Uwxwio1VXKj3pXNxndiqa0GA1ttZqqaWJmp+mDA0b7jxi8ETQtPXlmt2bU97MxKoGF2dbez2+tLW+1X1m51NC+gZTob9q3x/Eu1J4dX7+zu4gdbrabWv3hnq+UkmoutBajoiPhCUe0hH6AKYKc4ms5VhfAatL4A6HjRHg5GAmAG+eygSX8W2SGfs8F0K+IENlR069jRs/Dl9mstUnxBp4ud3Y6dtXgUkjzgIa+jhSnQ1dMP3KkEUg3LVbWcs26zZkEZYgm77omOkcUJnR3JEVMMpxEIb9CQ7bV4BNC9Zd0VgV0jtNNuRySVSpnnUYVS0bGgOpnFySgieEd+hO7UEbutxASBWENJ1fAnYCfPRp/XsUOPpQeayylCCBD21xcRJWpbqX2mvDp3tWFD4XllLjqHfg8ZY7MruIB/tRbxhzYg5w0N3nixsGadBICJzo8ThtDFeWuOcy0z5nxRshjcPgBCuLhsRv7i0yeK47keTu2o2xEzdjAa2fVgaTPFOPkcdYvm0wp21ChZb4S58t7OuhU5qlSKRWsgUqelWQus22yojXzTn+qzyx8WgF8v7ahFIkNRAMjxAHZssLgetCBlhYDmM2K4KhNQWkjatlObYKsXeUKyUWMTwLyW60twLfc0oFQoeitQs/DIIJo2MNKa4XRh372+EMN1PJlKMhCGNbu66anaBcSouNCRYu5MVYlxA4CGY0wNizLly2EXhpE2MpnAmlR2tZrtCsxJS9J/jgm5DRsC2/DkhYWnn1ut0VRwLMxRNi2lMr6frseDbOOzOg8a9nuNe8KNv7mHiimwO7QZf8yamgU4h56XBoQ0eGS1BuPXSq7d/O4x1Wga7OL3uw8kswA3qxp9CMyyqs7HgjmPyySopEvb5Ak89KEequiSKJveBTzU4vzpBvOW0kOI7nZHPGpny/FQ1j9aSMs1K2DZv1ooiHU5HYgsgh0TBJOFQHFny8lIFkTQxkvV0IKTT6x+9Mz2OKrgCv/0E2sendgOIF0tPIcrD8OR2dXW3n3zRzv/1b+zAEeU+dRu37y2Uf+9Da/f2WzqDDKcHGhH7rcsPL5rxk6qrPDKvY0mUwWrUvWwOKNj4vfQm3u9gVLS0Qty7lgYp8zPCnmRQ8YrwindWBL9c4AQHHsJqlSliu+sN93bdLW1bliyenmvSqM/ZZZY0GKMdkxf4nzBwkpOxsHnRy0rF4ra/d/1hyJRUIlCqqiRz7beGll7MDHF4mSXDilCejuqkJraUEctGJkw5soSUgNksEiZqWgOFwlzEZrHP/FM7iegc2q8V3he9fE8r3hhEq5F9oH4I0CLXXRigXlEUhH4JdpVACCzvvieZ6Mh9hkG0ru9TSZ9gTwbnmLOSUbYxlEVQaGHhj+YzlRNKeWcFlvEONznC3qcjGXEUgUstwIGyBtEMHEOvnje1X14fTezo6OOyEE3vZ5d9ek67G3MnI4DxLic8N6jUELzP74dqCV82q1Jg7nd5a3dpNW2Vvv45fOuZq3DyVznHJYjc+NacSsNJK4vzKJFDrKcCB++AYGBiLh9pQ2Mxx8hn3AWMVo9gD0mhlH1UaV3mqHmf/xwnQAM7mVanbCTMSjnPu0cdWyx3Np3P7xXx4BZKN+lp0+PbDCYiIXMEZHu0CDhIAxtPEKjt9KxuRvOzpqBmy+I9UwLN2xY2Gm7SHyzsmrj2PbLgWs7qxhEl6x+8tLaz3/hps95AmJbNpvQsaDTgDwGsgrGDbgkfdwul1HBDtIOHSMnyTy4NmVUfsn1LQ0eWetmVncsWUUlASnrBBFxdwAAIABJREFUeA61KuP3uk8fd9/6ewgsk58v67UP4cF9QHroM2aBe/y5cv/4j/+4fwxQxU+47wP9nNdJf5BDz83aSaQvYBqc9d/qX+1sNriVEwo7NHZt9PNX87Ey6BCRU8WxE1VS+XJmq8VUQa0M4PHPq7WPrX78QtZCw8v3titV7Ozl59ZpH9l0cOND6xUZdEPbIUXYbaz//q0df/m3Erzucltb9G7t4ttf283Ve1ut5rYlIkiq271alTFrkOQAvoB4dFLlLZkxyRC6KL1QbFeFEwWVhBZJKqjdVouEWnKEYa48GkjVAs76RbOgCNeS+Vtec53hfK+2ZVA269byajkOZrTYtmqvTdDM0ULF57JaULus24Auzgyxapc3dyJNUBEgcibAFesyXpuiiBQFjoEWqKrV/U7zJRiZnVZDllgYQsNOdSYhOi0npXjbyz06AYr4+sazoPjfMUElZsHFLE0WINqBsogDtKM5HPeYPEtFFvIWi4gikRTBd7cRUEuXGbU5qaKIqFkiwiZhe20BRsdLt4+j1TvDMgyXlAXej2urlKoCFNpwtFkhdXAFAIJ4v+b/du9RaL9U55yDX7w40We/vB1bs1lXNXN5d2fvbyZibA6mhL6izyvacLLQ8z5/2lDL8uKKtACzbqtuU+KWYHvCvMyZ2tCfvzizu9FU6QsyTOYEbJYWVD21YzCiGs1bNYpfAjiokOkacJ4lsscAnZbs3vMROa/cm7OZ+356p8XTPjSHzUfEEcylReVHm8gmDWJLyZotCCslu7ke2Y8XdwpBXs6XdtThM9VsgIQDEXg17xUZ6Q0wnccTnwtXqnLgadYDbQJIXQdcCW4Nux3f8Gx31j17asObN9ZqtS1P6nqtbuXmU+s8+9JKQQ1+qVXDho8zmKeTFFELVInGLMyPN/suLme0USzT5vz4J6vqSHe54nUwvf5lrmmJl88CvORrJQHkvjX7EHglnxMfcxYoJdfnx4Bd+riSuHLvTkGSoD/VBCZfL6to+ujvabC7ryzMulDp37Fwxwy5+y5++n2yXvuhD//xjRenU0d6OrUcdjYd3hm5ddy0DNtFsV7O1C4aD25FGOGLhmXYbHApMThEFjl55EtWP/vEmsfPrLTfW793a80Xr6zVOtaXD2BkpcJejCpx3Luy3H5lvYsfLXzxlXW755pZzG7f2/f//H9ab4yJ7kbVXX7PIB7zaHdiYJdI+0lWRDuif5YCHnboVVISyui1SNqmNbmQMJcAWLR2LCqjidPhaanNNzmx8dilL0kOL7F47eSsIveWzdpGs53157TS9nZcL6pVOVjsbTBfW61c1gIKTzEUAaVkjUZV85gywt5axa5u70QoYIEkBQGyC6JyqkbYdcp0U8CoJyWwQrYaodVrNauHVTvtNCVuBkwrEXsOkosz6dxfFCp9snUZV3XavUOkoJJGZxcbQws1nIG5h7ggYb4LxdWqjFDmp96AG2I7yMUtTWds+oJNWpv/3j0xlzYYjlWBd1stVdmAF9cJYgqPQyIgvcoeMk8gsKNVPV0utKGQHm/D69PmzcvxRBPBPCQVdGI5++xJW4vr7WBmQaNq9XLJ3t3cWH+8sZs+QnUcczY232zVmtxQHebNnhzV1RK/6kMcKVgrrGk+iPkARsvtetnOj9p2fNS2295EGjx8JSF3VPNbK5QLNlusbDRZahNC/BAbklzBzdSp8t0ZxK3slPQRpUnITot5LSJ15o/R+eZ9q6WK2paAv5ipy4UzFzkvs6XVAmZ3CN1L9u66b68v7mw2XVgjCO34uK1rAGBBlKIVrwoRp54lLjUbC8o1VaawkLkGSFrUHg0CKwfo9QBrjAt8/to6PtJrlkuhqr3G+edW75y62TqdHxGSYEPnLCcLMkA5Yqr+yYLLHHaDr5hAPWtNylrQD62l8X0adyvSC3zWf8evn3zvf9va+adds0MgnP6cyfeLvzv3FTDpxyeLn/sw6KHPdV/lmSk9SF6IrB1GFoIe2sUcOrhD7xFfzOTrpV87C+H9BEeGsZgu067abWwxIb0Z4S1JzdCYd2KEeRLC1laTsWfUrebWY7ZG7t18psflK4HVz15a5/i57ZYzG8+ndvrJF/pyrbVz5QtOzEfD1tOhTe+QGCxtcPPGcu1TO3n6Ss7+s961vf3dfxK7jIJhMu75UL9SUrUF85NFELaexPC7jXbKtAS5+WnJ+HVATwdA7qzfH2h2BosOwGKXLMuwtRs614OKwI75GS75aOSgpNNWZG7E3K4399naSQPAMRstdtafYqKL/gszZLNmhTZmwapBVfRuWHe0X/EmRHzOLA5/xhrxRNhnkVm2diNlng9AMk9RhREGmrfQ4jttN6zVqEkzphkRlYTakBHr5EMWnQNPfM/F5BT9u0QL2Fl+7MJpY7o2kJRVLLqYxQF0EIe85auzGJdWSv52gXT8O29hOijx//NFF5d7yO7cbnsjbZrazbotyWxbEWOzE6GIGetkDgHDZ3B8VrRjvD4EFFqQEqnLDss/p6pvFlDO685JK2fdwJr1ut3cji0IOV9lu7y5tvd3c1V1fPZKtWxXPay+9tZpMr9dyyD6tFMXCNHWxvItaHDNavbju2uZRT8/rdtnnzwTyQUzc+41gJy5INISNij98UKgx0wPtmWn4eGoHL9MuuWEAnR7wC6fyT8bTcu98ulEaFm63yhAJJ/MPQYJVbXsYVsylcUaj8+AUL7RbthwtLS3F3277Q2sWilbqxlYp9MRKOJRQAoJ3p9sdDZLJ3shGm+10NP5BoXxAzZfsD0rYajr7+1uIoSY1ZWsIMJJTtaA3ed/LpMIpB+5sscBsUbQbaAbJEav5AVetSZ/2DT7fNtnm4cW+PSamVUI3LfgZxUHaXDLWjOTv3uowkv+PauKSx5fFtg9VNllPT9+nSyAfGjdT2JTFsglz7nWEAgqaUA7VFred8LTSP2YD34fSt9306RL4eRj3fLJF7z5aCCKsb6M+NpVq6ow9ixwIoJsbTEa2HoxtsXwJrIQq1v/8koJzLWjU6t3zq3dPpaXZr4W2Omzl2I74srOzALniSBs22oysNngWk4i12+/tWKza8fPP7cc7veblV19+we7uvxWxBfSFKg4MHDWRYbgANNvtXFLJcgO251N5p4xxi5VHoTYeEHD3udsOBzq9PG52GMTusqsA4AcLbeabSAWJo2ctlYL1iXp5eibtjs5cfTne1Vjx/W81XCjx2tzvLNCyRdiFtVWjUUwL91YI/AZDUy0u/HU1gKYvQTjLIbQxqfEHomNSfwRu+e8hVU3CW7XISNUtRBR2REDhK4MZw85v0Qby586Ay7Ej+N54nYln5uFB5Yev0Mvpnsiej7XhOuslmUkMk/ej7EzCk+IJQkxEzOWGKhGlIOKAySAQJvu5q7v7v/MYxE1q2rMK8+OuSeEDapTKuwgqIouz/UFXDg/mgnKyJp2Hk4zisVWlaN/Q6HvhPak27F3F+7VetJpWq93Z//6digrNuaEVNTtesVu+3NbbLbWbpLqTaN0r4R42nq0mbEie3nW1bz667c3tp4P7fNnJ/bFp+c2GM31+VeR6QJkItqVbFpGE9LF1yKB8JpH3babB1DhMd9i86BWs8+xFI1EhcPscUXnxJMHuG8BDaQOSv+W5RYMRuaAGCFgps38bmMnxy29L8kZM8wSlnMBHps6hOrMOeeyYCMTke/yXteA2S8mBWg1uVZsBPDphMRVrQe25hgKOQsbLas2m9pglmF3ShhfsfaTz6zSaFs+z+Obbv0m1mghak/GuYZYgyUcfPTB3XmHEFdAWxuuyPDgoRbbQ2CVBodD6298b6cX//jxWWvxfcB2CJSy3v++Sip+nazCJmvtTx7Tz63uHg12D5WGWSVn+jnpE/oYsMqqEH8uSCYvdOxt6Cd5Z/PxQCavLHj03WvNhm58viSFMkLurfR1m2nfeu++1RyAHd+o17dcqWSN80+sffREw/Zh787C4xPrnj6TDdJq4XMTdrP1Ztcm/RubD+9EsR9e/GjLnNnJ8y/lDrKYz2z0/o29e/M7m0/GEtfKjFaWZuTeUXkg+E1YT232ivrRTKKMoz5ttI2FdUx8TV9yuXao5eLVCL6MJFnTjoR1RpWDywl/P2tT0a3EWMNRhVbcaJ6z4XJnnbBgjZLJv/FiuJa/JX4lNYTgAQ7y2DEVrVGtiYmoKoZFmxy6fM7CKtIEkrGJ+eFz+N+oWiAgAHZUbVRDIS70lZIdtUOBX0mJ18z2/N8FmexGWjgBroewfvSFph2rJG2qdTeT/lC1KZ6Jdq9LAQRosTN9jIYiWXg+H6/L+XfPTY9u1QKu1HYHJ5iTtOYw9x4MJ3ImgZpPGxNtHKQgSEKz5UKP43jn2EiVPYSVth1VBaJ/rjEASUtPQJJnk0DLF1wDCLbWaQX26umZ/fH1O4PU8uy4LYut7y+HYmTuWIyZG1bK1m3VbDTDqs1twLj/ptOVffXqXJXo1c1I5uCfPjuyVr2peV2vf2dPjuv26tm5DcZzfTcALyzEMPtGwH0zmArsJCKfuWsPifTcVzJXLrgdH4xEziGLPeeEapBz6PPliAW7heiUV4o4htlUyXxWkXKkY63YZW+oDkHnqGuvL++c6r/d2d31nTVbdWsoicGTCGJilrcNqfwjcgpzRQTfzDPJtMMlCfIT6R+5gjXbHSugC6zWrFCFQORC/nrnzJonZ2aFmjXaR3qP9dpBGpD1XZQnOnBrMGd0WgCdAU9doLUq7k00xvl4Ax7NoO8xuX+o0stao7MA4bEgkVW5xb/LAs8kcCVB+iEgTQNevBFIAmpW1Xvoc2QVZunXyqr4PlR2jwW7PynhE1ljWWCXPGnpkvIQgKZ3Q/eB38dA520+2mqQDOSCgrhbLSIWB09fpvXEDo8WCzvB5fjO5sNraeBkH7Xf2rDX14yv+fRTax+dazFAH1RqNO386Weat2zQKREEud9bvdVSJNDg+r0qjnnvrc02G2udfSrRNIvufHBjr//4a5uNBzKBpgKEpo0/p1h7amX6Iqh4kU3OhmMXqueLZQVF0r5kLlGv12w5myuRmpYZCQzsQskno5LrzbZWq3q1w655udpaJ6TVt3UdFNl7zGYWORss99aq5qxZpRrL2+UIz05nNkJa6NRZMKKQzr3ZYDhVjFG55EBRxvy3VpBPIlZVJKI7EO61uMeVHbOoTquuHTezoC5gF9asVHECAzMnzVVgbrJcMpdjbop8IAap6P8hCoYVysKG96Lns0t/LjcUrqFsw6L4GgEa4MsOXKUi50WeaB/E4h92wVGbM5LhaR4DGxDQg4lLmkEoc+G85qpcEzmjbDYe6Is9XSRdKJQRQ3P+52KkkkGHXdhqu7ZquSLbsXwO2QneiziEeKIGYPfFJy/sDz+81bbj5Kiu/Lmv3w7sZgTdHYZk3mZLGJF5kX2oppmhdtuBku4Bzc8/ObfFZGqvr/siCp23Qjs/b0sCcXl1LUCsB6GNyZFbrkRkqrD5KJT0OQfjsYg5nK/YCIGKCms65q+0J6noVGnmTMkayEjUqlUI7kaWesy/NFvN5WVQzeaPjQAzS3qufO9Gy43NRjP76qtP7G4wtTtauLy+CEZk9bUEohDL3MbN29vK06NdK/9MNxggQy9klhmFJ7MJqIR1q4ZNkVIgoahtTGoHwvbtxhqdMwtPnuvv3C8AG6+PxWB8/wncd4Cza+68M+DGBbHDipi7UWWXVeEdWmsPLe6P+X0WWNxXOT1UjR0Cj0PHnlUlZoF9es3PAqUsUL0Pn9LAfAgMdS3iNmay1Dy0izhUVh+q4rIALQ2A8cElxYc/p+JLnzCASCGaDMpVQeFTR+zIWFVeoeK7SxxP6O3Pe1e2mPRseP0e6qHExoO7GysFdWucP5dn3h7B7Xxq1XbHuifP3RED4oHOoDuoG8ST2ysZIU+ufxQx4OzLv7YcTikIcEc9u3r9e+vfXdt0NFBLBmf4ur6U7p7CFwWwU6DrGhq4t3ioYO4Gfc2KmHUww2FHvaDNKaNe2GLeWh0t1tLaSa/GZ8e3cYWHZc6CPMe6VxW1WMDI3NlgsbNGJW8tdYXydj1eK7mc+Ue7URbxhOuh6nhDrA+bBzws2a0jSSgpDQFWnzRmS7fjoo0pJmgpr5gaDKObjVBgy4yFqB9c+mlFcj6laYyIJ7Ioi1qTLCZUmT8xLZmj4ehSktchnzviM0YVHTMwtwbL6RiSxBS24y5a1wKmSB/fdX/Y1cb/P9qFU735ApZTCxNQa9LyKhYl7qdKp7UIOA8mE7W/qVao6CAV8c8CuQEzWYTqpN1HhAfawVxfzhXMVeUAVsnr2dhXL5/b16+vdO+eHjWkZfvdt7d2M+F4XIDPNYoZj2K0YspNx8Lct5PP9NmLUzFne0MINGZnnZo9Pz8VGPXv7uwvfvHK+qOBe5lCodlvpcvDCgzQxLdyvqSycxEBV0KARppFvaRrSptTujNZsu3kpuMBrvjU8XuvnEX0UNoCVWFe8g05B61Xts0V7d3FwF496ypR/PvXl/qOnR4fKQ2CDZ3mffKGjfrVvPZ2I0swNluMFYjP4N6nXQ4gKu3BvP3f6h5bqd5Vm7KGw1ETM/eZIpSKpbodPf9MTkmefehg6iCWoDRFZCeA1clTvhFy4/mfYn0eI6Z+TJHxEGg85jUOgdt9VWC66EhWc4+pHtNV4kPHmfV+aeDKqkbTwJyWNqj6jub1H4Hdz9mJxAefBXTpHu1jwTDrotxXEaYvgH9w2IAb26Jbm2PujIaJ3n7Ug6c9EgV4sgAPr97abNKzyc1722OSWyzb4O7WKmHD6kenFrROLSw3bdC/sHK9Ya2Tc6uWayK9iHpd8NwvZiiL3rWt5iOb969tujM7//wvLL9b2261svmoZ7dv/mi3tzc2n07E5IRAww6dLwy7Y0CPeYgqMoyVp3ON/CGlXN3dCuwqpZpmfXhUrllUtwidYbeh1VvbcA71nTQFh4cwKNpkCmsybw21DHeyiFouttafYR22k0aOCCCWdKrC8cJB8qQDlduBi8WaayFiArv4EgBlor9TAcpLMwF2tOtY0HgckoOgDEOOqgCww+C4pbYbfqJauKWxcw9MKvM4uRwwIrpH58RdqVXNIjR2sCuJZOH3rvpIUbWBOt6PNW45/fQa7jQdSxJcm0d1Ercyf/pqMkvlBwAjPw1wbbe6OiejUV+VGsQSqtrhdCYgoz1J8gEcFOZNABpVHxUgiyKp4egQJQ9Ra46I7aKMtE9axE4t7KtPX9qb654tNht70m7Lwu5fvr2yq4HHP2kTkCPlHCNnWsZbyxVy1goqYmISr4P5NBulo2ZN0gg2T4T9onHEn1Qt1c3Wvnx5blc3QwcopZ+7nye+q6vVQppP2qYs6jifwDwiiYNzqFBfnhNWJUNRA3qDVs/TBaShjNxu1MpduT6PlnwlqKv6U9J3uWzf/Xhl9WrR6s2mRPgL7tvc3o6PugJYKmm6NFttDIkkQsoAvuVF7AHQStWK1apBFDhMgKzLM86OO7aFIdvqWqNzatWwZWcvXtn1xfdWEKO6apVG14qNpqy/cnvcUjh2ZnQ/kVLie0RszZhMhaGdhPM/7+e+rlVyfU1XL/e9y4cORaLrli5S0kVI1rp7H/gcev90IZMGovRr3ldhPoQFSaw61M5N4oMen3ZQue8CpF80CWr3oX26asx6j+TzH1OWpwE0fk1uQpYx9HPKp2P3Fe3w5aEItR2kx5ZqMbNp/8a2y4kkCj6tKkaD9qJambXOsTXqbZvjfYnFUKejLwALGNXZZrOwoN4W2C1HfbVEV8MbG693dvzJL9XawQ1+u5ja3Zuv7fbmQrv+wd0lrAfNnNT3lwsHtkTulIIV1GgyU7Yc4IwXISJc6OzsNsOg4qxSqq0lLU5aYTnrj3DdL9po7sAAKM4jsCOxnNduVCAlAHZ7G5ONt8vZcc1tw/qLnQ3me1VgOIRAWEgyGSHPyOS37OniyAqaQVm7Z+j3MibWjhcHfk9LIKk9rOLdWBZIwUI9PXLpgQTLkiigkXYQin0w41gf3kd6uegLzOLJ86jMqS65F3iqa6OcCq42pTbkTkJx8Xi08+bfXH/+FrmoxK/NvcJxoDEEACU4z+VsNplZf+jmyMyCqPiQgNAOmy0hieANOpcRNBZgmh3labN61hmtVQyOcRHhMW7IXNKcmBnnPjIECDFotq198flL+WG+vR7Y8+MTOLv2u++u7HIAw5ZgWU/Epj1MtUp1BBBzVVr1su5xPCVv+iM7O24L7GBbEgPVH69U4ckRp1qxdqNqrWZo1z26H0hPTBFBtEnni6nSNjh2RdxGWYC0b0UeqZQl/K7VCvLhpGrDEUZ9WbF/fJPk7t5UpO5yIl6qvE8xovap6nCyFOGpXGWenrOLqzt7/uxM9wZOMAi7cWRZLxcSsZOxhzcrQFPDtaVctloQWoGswA0zzEBawyKbw1LJ3vx4bS+entvTL35hxaBjrW7LFuOBR0uVa1ard22bh3kcirktyzyPHHHPzRz/+BKqWfvO7fuYP7qLzyMMLzICquO16zEV00Nwmga7n1vAHAKgQ7iQ/H36/6cB+zHHch/+/BywTJ8nvW464idG40MV231/f2in8pgKL3mQydc7BLQfPV60bndvmOGwsJxpd6k2UdSWgqFF5A+LmmI7MG4e3AqQaJGYRTMGaMhBaPXzV1bLlWyC4fP5cyUcKJ0YViRu8au5hXW0QKYQ2OngSqnn4+nKTr78a9lrLWZk2s1scHVh77//Fy3EG4B21Jf/IwP7fET4YOHSjnG70ywFdw4WjMF4arP5RuQAdtVklrHDRdC6QsO1pQ1odjdeynkF2HbrQHdYYc0+aZVts1tbwLxNThwbu1t4ePNpwK7eZBDdm+ODSRVJq8xZc1qwI2NlZZOxccjtpBVss6u3nGjkgKzAjjnZnuSDnJ2224qxAfhKhbJ26eenbYGd6632WtC4blC445uahQZgZWFBjxbPQ7hutKIlPyAVQWxGKgp3s4g34l7JeUvNgS4iFUQ5dZKbS3YQHbM+n4vQeW5MUOEFx8zrJnO54MP+AwjFNCTSaTFXq7g3HtsIUTbdBIFs3hqN0MXYYsCutHjyPLWemcWqTZpz8GUGWvCcuFcvX9p0tbRvf7hUckGluLbfv7m2d3cOjlo4ALvo/vYGI8zbvDYfyhTc4I1ZUdsZNiRgxgy2P5nrcyIy7zRrMgz49NmxjASQqxRsKQs4DKv5PHQWiN3BSJpqkG6G2r9USmEgfRrzYky/gwosWa6LVzraaHheqh8zs0nE5dqkACYYaW/1HqMppBC/nvu93wdKJwCN8jAhyxaGTb3IaDjWvI9Kjh+0fGwUQxI5YEjD+q1UxCxlI3FzPTZMG9qhb+I+/eXf2flnf2ab9UixX7lSRSMLdHW4CAWNlsDN7x2+3W6x5hurnxiXVOYcCAQd/S1RBabXwzSoJTXJ6cfGFWQMEP9/AGG60rkPOOPvYBI871u/k4+PMSL5+snjTz/2IUxJg+ShYuihc/TBQeXQhTl0Qh764P8WsExejOTz01XfoRI3dq1njjG9vRDIydsuYsPxOvjwidoPG7JctfHte1tNCGtdSvu2XoxsMZtYrlixcqNjnadfWHFLZTW0J6++tB2C81JVep3lZKxFjxw7KjuWuMn1W1sOruxuOLInf/nvrF5rSmdH1YHm7/rHr61/fSmiCVFAuz3JBz8lZ/ti63ZQmzXSgLVAeL5Y2GCy1O690ayL4KAQ2M3abZwE6Hu7Gy1k24UvIWQVLKOoGFlQWgG2XDDH8hbkc9abbOxy6vOrk4AqwbV2vbmpNUkCOfM1RSbt9wpsZRHlPHMuiStCexdWsATDuWVrgwneje70D/Wf4zhpd+SEUaO9xnkC7E46kjK4w4YDaeyMwvX9YA+mBYQKDOafvy9EI3wNVcnA1BSwbC2HZk0elvHC6iQatbyiipG/aIHieXGPU31O9xJF9K8XyEMU8gy2zXJtg0FflXaj1RLgwXTULMryNl3MtVD3JzMbTSfaYDiv06zdaFg1JG3c5Sb8w/vTemZRZyNSKuPeQQ4gNlk+D/38s8/URvvtH17bUZfKuGjfX9zYt+8nNlvCJOUQPSXBXU28kmeO16x5RT6cIQQnUSIvQTY2blMS0euens4OCKCX0LwV2NOnJ3bbHymwmM0OcNUbLmQHhiaSz0RrfTFfqf0JAUlWdnQA2LRow7bSHJdxHeDkfqzerhWVX7MtAI+NF/M9nFtg/JKoYDaZzmxfqKgV3G43bTToqY2NyB0Wb1H6OKz/yrZHS6n2szumVKs1q9ZhheZlJs1stlCp2A8XAxuOXMawXS2sVsjbsydH9lf/4b+3WqulvMlyJbR9vmhhyw2hKxVYz7xfSWMKOd1ExgPx4st7wnD+sFYpEzE2LQesHdyzqgzWjdgkIWuNTVcxj+l2HSoU4rX9UOX1mPdPAtQhy690By8LXLOOJf24Q9hyCFCzsCu+Rh9hCg4q8S/Sb/JYVE8/7+dWeA8Bbfokpm+EeGegxTCqBAAxtEW0RNC2KSJNxAenCOdwnJ+NpadZznq2Uujm3tbzqRiTMo2uNe3o2WeWp8paLe0J2VfLmdW6x1YrVW08uFP7kC9WEd2P5Wx2d2HL3qUNxgPrfvYra3dObda/sdHg2spYjr17Y1c//MEms57tIaCoFbL2BTj6IZJGX2hF+KDvWqhldt2fqDuEOTBtPVqZEGBYGGBzQo4YTTEihrBSsNU6J89Btt7Q48OqKcOORaBZLdvdeG4XGELbzs7qJbUup8zyFqaFpcMTIKIo2mVr8xWEGa94FF2Tp91VtooIK1iN4SCCHyRtUAgy+HJWrNumZRlowXUxeNHOui0Jian8WJi5CeMcQq4v/x+NpKcdRKnhCsj0hcxnQZGQ150vbSfWZMyG++krnLZTjas3hYhG4gScdWJfTL+fvZIUi3Mw0u4HAAAgAElEQVS5tMFdz4aLhR2fnsipJp61cT6owKn6emPIHEsFkKKxQ97BTK3bYea21FxWLUts7JRL6LKGvdpjBbniNGpF2+7m9vLlS+u02/ZPv/nGOq2aZBtvL27t+6uJ9dTu8zYmZ9lt4hxcEfdzzthIIO6/G880M4Wsky/hWEJQK3l3FZkFYMDMXPW0E9rnr86slCvaGC1bfhv9fSUAmkyHVqvgeFNQQgLyQGzRmEOqq1Bw1x7uE1rbXFc2eFSNXp3TwaCCA4R2VqpVdL8qmioHQOF8UpUzjBUhl9Cep9uCyTPmzEt9tiAM3e5tb9ZodyPxujsPyZaM/EfeH+1mtWLj6U4z621uZ9+/ubHr24H99ZefWLNqdn56ZH/5X/2dWblhxaCt6rVcrkpbR9QPa0CpWpN0hSo8uc5pPwQbe7OUZjDuZiTlT/74SBaTAMp4vYtJLZkLc9SJSm/6k0BzaJ3NAoVDVU/690kwOlSZJSu3j8/J/W3cJM7EG4c0iCfX+qxjyQL9rEoxDfw6x//wD//wwRsz/cHTFdWhD5mFxI8BvIceE7/fIRBOnjwtTLgc4H4wm9hk2LNas6kZyWwytI10M/jwHenLttosbb+caTc66V/IBJobmx4+uXNUQ2TXdZ5+bjlmMNW6dY9PbToZWv341J1EIoso0gsAO+YVy2HfJrdv7Ob2vZ2++ivrnsLmnNvb734rD75F/87ef/Nru33/vcTtaP3o/TNjALC04AMcC6er0wpjMcHl/fpuaPPt1p6cnkhCAdDQTiRBGpsmzgE7d0gIfFFhSFIN8mVFAI4PZidwJh0pBpPpzt6TUL7f2ZNmVeCFyHy6RphbEjhxjaqlslpwCKXd5d13rBB88G2UzVcOoAMQaV86U5NFj1kdmWK0MRGucy25Rp0WBJWK7Msgp2iEU4pmOSwRkSsKLdz4iwGwKGFaGjuXJohcQpQPrUgxG504kNxVf7BK1QLF49GCeRtQcUJiaLqTCtWSUuRhyJI7iKH1dm3DwcAW2701G02xa4EXSDuMBgfjkcJb74ZTEUoQRis2h8ovn7MXT04ESAiniVziHCzXgCJxTAVbrD3xe7FeS2jPTOr07Il98uSJ/d+/+VexbzvNil3fTu2Hq4ndzdCK4lDlG4o4nJ3PyYiJ6w4RCAbucEpsFASkoq0jTeYEwMM/k8paMUNezT45btgvPju3yRRdoFlQgnizVbr9ZDrW/S4mJoSlDeQsziUtcw/YZQ7MOWH7dNQMrFIAgNlkYaIcWaXtcgIS9T6LMDWZn5alwwR0FbNTa9hgOLD+YGhhtWb1OpXxSP6rMEW1QeCWyeWt3uxEKfY+txXbk3s3CGy42Nl1b65oqe/evLc//nhltVLFfvHJqboM+MXSvv3qr//awpPP9B3B6YVkFBW+ZOsFoeVLzNHJeIQQE8lconYmSel81+gM/FTFucVcVjXI7z94uSZModOAd2jtS/7+sRXbIaDLqjizqrxDx5IGmayK76PKKqvMTbxhFmhldfEOHWMaTNOA91Eb89CLZKFt1mMPlZ+Ped1DQPrQB4tvktj5QtY+q4XMlvHj44dEg/l8YsVa3VqdE7UemKNJ31Uq2/Dd9zaaDa3RPZdEYDyEMTmS393Zy1/InaTWIPEZYevcyrW6hfWm59fRnpxPxCyDwbUY3tpuNbY33//Ojr74G+t2TuhHWv/22kpkag2u7cdvfmvLcc+IH5KdFRkIq4UAjMUWBhng5XEorpWjKoAgcT0c2XGHBRctXVE6N24IWp0sctDbb8e0zPJqlfbGS5suPe2gWtpbvQoFBzBC4Fywd4iULW/nigHa2mJDijksQogjsDKRY3iWG4Ghml6wmBbMamXADFKEE1r6k5UqQ1qVPJcWZwsGqxhukAScoQhr8KjdtrCC8BejaF8oWJSTOze8Cal8+VvMlqRVBUBQ1MUWUG4N51Ud5yI5Y+T1/P6NplrIDeJFJnJIYfeNXAFSiQT+JBlg7AyNXmSktd3c3Ym8BEGIc4Fmjx82Iu+vLm223Nl4sbIpxCgyT6l2S2xEdvbp8zN9bkBlqnR6VmpmsjA9yRCEc7uzYjmv6oUE7nqrbZ+/em7/12++VsXzpFO2m7uRwA75Aa01d+sgm89Bj/mvSIF7073BZ8aYm+PABYeKiOvjVHm0igAlFVnR8rQ0ba+U9FfPTxVOC+Ekt93Yxe1Q9zuuPUheOP/cf0hNOOcakxaIa/K5IwnrAP2zo0AzZaXc47HJ+UJXt+W8QgSp2VyBv27ijHwHlyPcTb774XvLF8qKJsKBqAD7dL+xOrO0qMUMuafebEvnGrOE2622Lfc7G07W9v52bienR3ZxPbK78cL6ozurk41XQoe7tV++OLNWJWdffPHCnn/+lVXbT8zKMIQDVa60y9kYAeSAIOxPhdBGHQEB+Bqms1uRfXTvAori6PwkKE+ucUlwu6+9+NCamqyQHlu9PbSmHgKYNLgeqqiSv896rce8Trp7Fz/ng4zgAYF+ViH1UWX3XwpgWe3GrIuVVbret5OJb4z7UF5MPC3F7DzXtpiO5ZQAsC1nY9uRsxW2LGy2dYPydyjG7A6Xdzd2dfODtY/PbT0e2mw+stV8onZN5/ylQK8SdqxcCaxSq2pewReMxRiQok1arTfUJiVOaDu+tcu3X1vj+VfWacGkMweyYt4uv/tX+/r3v5Yxc2GDPIJMOGZF6OYWkRuFe26yaBHAyg9sOlpnd6OZjJiZ+Rx3Wlog+MEnkD3nfLmy27G3G3k/5mi3I7wPHewIbC0XclamtbnN2dUY+vneTpuuEwLQ1lvmKOj7fO7GjJO9e+wmQtVAfh1AVcfyjBZkwWw4Jbh0Ixo4Cx9Gvp12S7tx5joKj5Xw3+y460nutDsl9NYC4tlxbkX104wkdpmRRRjaNZiYWFtREko/EJk4R/l1ovL7TfPhlta96UitSsRF5e6g4a4ckfA8khrgmamHE965mtv1zQ2UPWuGoWJ6mF9SJbKo/+Hb12Z0EBYrkXTYnFC94Ko1WWzt1ZNTkX3w0eT6yFaK+ddkpgRufDOXm521o1YylVUtbNlffPWp/fYPP4hw8eyoanf9qb29mVtvvtRc0MX7DrpqmLEBEBDsxI4kPumqN9Emg/krJJjpPIodYt5H4AGzXjNrViEjFQXWf/HVc+s20Nox5y1KEsAcFmo/AAMpC2OAmYg5VIUFW++4+3WXaPZF96RbL4gZi9EDVT5zViBVszRYj2GgOSJknYAuBQBcC2VqcHFxZbWwpk1Mju8uEgda2Eo5p63uzjdhPbQqji6VqmbmVqzZ29upnx+OplixP74ZiLBSyLt13+XlpYW1wJ4fNe3Tpy076YT28vNPrfOU9IOGxheIyulA1OptaXKpaJElxTZ6ceLGeo2hg4Nd/JNu7f204frTNl9WWy4NhMn/jt8j3eI71JXLWpOT6/whoM1qb6bX4azP+ZhKLKs9+RAAJ89t/B5ZG4nk+Ux3JlXZHQKarDbmoRP10GMfA1gPCTEz0RoHdtw61ivNc5SCvFpIx1aECYk2B3Pn5cIq9aa+TICd2l056OF5W01Hdvn6D1YJqtLJrVYzgQhfwvbJC7Vyaq0jC9snFtY82gWXBqQJzBTWi6m+xMwj6PlPb97a+29/Y/Wnn1qzfWSVat3mg56ttwu7/P5b+91v/knWS4WdC3+pKnRMkVs8pRTVCW1NKNjsgmmTeWSPu/jf3A7t2ZMntl0DkMSCOz0fksPteCEQl+Acy6XRSsSFmioHwC5vZVqlG7OL4UbyiG6Yt8V6J1cLKhNAIc7H03mP2n7ueZjXkB92Jf9oFlqknbdSGxSz6RbGvmFo7XZLYmAWO6ob2lwsHIAdujuP9QHsXKzOeoWGkYWX9/X2tDNkaWEym5GLR8nBWOQeqjEZOkcC8VgYHmfjRSkK0pHDFI0kByyaHA+bF1pWsl6TCUHUypQYNW/L6cRu+z0RkxDIx2DHXGg4Gts3r99aJWiIpHI3GHoLmZRuCCirlZ13W9bC5WS1EsBhmuyE251NJzNtMKDg1wMXyN8OZ9ZqtO3vf/WZ/f6bt9afze3ZUU0t6dcXY+uzoUDsrzQAhP6uEdQ/it6DxJO3aqFgoznOPDkZB9B2hoaP4QFteomty8QQwQz1OB6qz0rJ7L/+85cCZ+zIML/u90ZuQM09v164ubKSOhY2WXj3Ia7QmdkCCo2qm3zDXaHg5Ppxfr0d7XMxyClyDiow32X2VZJkBdnDVs4zfr+zKZK2Epo/LxgRjkSCKVWtVispgPWbSyQ6ptYlXY3vLplzF90j9EnH+qOpXVy6hy0m0189byv149nZqf3yb/4b21YCK9VbYiHTxq4FdSuXa5of4g/LPerJ9f4ZOQ+lUu2D/CU2g76vxfhQtZa1YGd11w5VSGlg+C9tY6bX3ax1OAlyWX9P48ZDj0mDevr5aXB86JwJf5IElfvQNb1DOASQyddIXtT0LiDrvdI3wUMnxP8O2LEYsggjdKXKWahtidMGI3yJtudzK7PoRm0oaeXYYTJwX0zt5sc/WrFathUzu+lQu7jVYmaN4ydqs1QbHWu0TjUgdyf9nQWNhjwq0dqtZzMLmy1ZEs3uLu3ym19bsX1s1UbbWp1jm9xeWu/m0r77w+/t8vK90sNhU4qcgRQBgsx+J7cNZ9LvFd9DJaQd9WJroxmfCW3W2np3Qzs+OVY7kuqVhZXFlPndALsoFqLFStIFQBIFQ73CnIL2X84Ke0yIzd4NWbRy1qkVBIzbnKni8x6MZ+JxLHy1ERAzn8NNn1YlFG4qOBYyqqz+cGlLEhfUvgTomnK3QF9Xwcg38kJEZ9eq1wR2tIokJlcRBukiJ41hTMumchKTjyBYmQLzHIyjYza76x1pJ3NddA8l6OEsrE4cd3q/WJi009SCjr0bKe0KDrbRD3IQiO9ck+l4ZMOR30+NsO4+mfOZtHiXdz276Q0sl3ea+21/EOm/fNaKuJvE7dOjut5vNJ7aEjYwVlWVso3GE/mJAtxBzaujwWihTdl/+7d/Zj++vbL31wN7ehQI7H7/tq9UAjY4LPBEKK0kMaFacgIP55ENDeCAmTh7F2KeEN87A9bz9ajqqPqQqMhQW0bK+Ipu7Wk3sGfnbTcszxftx/cwipmf5iwM67ZYziUm53eDGd8/QAAJh3m7e4+X6lbxTVS1+Fe65ygAsbV6vaWOCZtDKjTa3twXEHdWWwhPtO4X+gyU3tyjqgZrbHRwZvGNC99Tfoe12GCRt/d9F+lzzt/eLuxm5JZumGafd0Kbw05m0zEaSF7xKfZpq5m96NTsV3/793b85V/aNnJ32ceWYUHd7cH2Wx2vGx/4xmq5xLgicllR5zLymYncgB4CtkNrbhrcsgAsXoMfWxVlPS6rsjsE1PdVoY+p6JIAllWpPaYgis9LVpsz+fysY723jZkGmyzAOwR6PDcr1+6hXUZWOZ51Yn46Fnf+d02Ma3uw9prPCaekClu4zEeZUwWrBDUJgqtUeJgBM1wmsubyta33W9ssxjbt3Vo5qEmnR+uzVG4oiZhhddhwAblnZBF1wsBiZ5vZ3MpkaNW7tp707eaP/49ty6GVw7Y1u0e2HA/s9e9/az9883tp3WJSh6TN7MxZOCBFLJnVuT0VbVS/qDi04O+5klMHvxuPZop/YTes+Z4qFFidiMJd/3U3JBNPqWNqt9UBpxwLHI4luKKY3YzJH9xbUMTbUl01W+6YaeglRQ/n/TxFnAgaKgRnArJwMvdhh89r9AZztQXJUcN0uN1pqX3JgoogWAC+XFmtVvFjKUEXL3viQUQqkV5Osx1v47LYYrrNHBNmLUJpjp/F0e89KZ3dGFOjsGhGov+Kss6ZCYrU4FVFLGPgET4D8I6A6BTcExgBqJ3pbdzRYCCGJVUEuWucbzYlkEy+e3dlEwgjlpew/LY31qarWC7YeLqwsO5ZhC/PjwVQw9FIXqXIRXgtqjvAS9T5sm/exsz18jX793/1S93L3/xwacedwCbzrX39vi+h+HaDHZdvOqDobj0VL9INem4hlRwm0ZBImL/RoYDkwTknDiq2GpMGUK3qnYgbtKjRNb582rFuN5Q12+V1z/ok00PzLxDgG9hmNbFcfit93nwO2Pm5hwjD+SjnsK3z+S7dAElLopQExPaVaiDg5XxKqsK1RmCeL9meyjMXmXVTRcos3NvYuAwppQKdIVl2jZr15nn7+t3Ezo87IuxQ0fYna9txQ2+3TvzRBqNirWbN7gZj2ywW9qRbtdlsaK9OW/bnf/a5/eJv/jvbV8i5a9piNtZctBo09T3gGJgNMkONSSbrDdIRZECRiD5arNKb+3TX6tBamgSkLMDLqvDSoHcIlNJgdx9A3ddqjNf2rOenn3cfZjwGpLPAOAvUHgP8H4HdfZVU1g4lja7pC5V1crNe5xAA3vee/jdx0TQ098Gxz1DwxSTtG63MYjoRa8xLExdCE3YZNNp6Hq0JnFRGt+/EgOSLObh+a7kiw2dnZJarDcuXa1ZvdEUgqdRcKIwZc4koHZzeI80SBJj1fGK3X/+TQSMIT194LMp+Z7//z/+HXb5/60xQCBy0lMYj7cIJmlyvaA8hJZhFXyyMgwGetb7kDOYnc4JlizadLn0HK/nBztarmViCLBTDCVVHwS56U1V4LGZ8SdHDVcm0K7FIIkfY2+3UKwJ29QTF8h+LHXMfU5VIm0+2UBIw5zwjjcqwWJB4GQcPVROkpY+IW6mJbNBpdazZakinB0uVa0CFRmsImzDiYlg8MJmmYoMc4qJ1dz7h3pKDvtqUWyvVSsqHI12BH6pT9zCkhfsTY5NFhUWT1+CYcTiROTTenlEl57DntPBY2sD9FDN6ZTisTYInH0ynE1VgWmjLJbVNYadeXl/b5e1AxtgQgmi/Xd0OrQD1vVJUJRaGZQtKZXv2pKtZ5mA4ErEDyzBSfYJqTfR9mIy0Hjknd5OpRNV/+cuvLCht7LvX19bEQ3W7s399M5A4HDcdxNtUdlRb3Nf7nS/GXA+MwCtYhsl4gKo4J31eMyhZrYJ8APNxHsuGo2hzzd62qnY43xBbsJX78y+faFM1GS/sPe0/w31nbUE1UALCajERWWcyhWjCscTfemftwghlFucjBlrPaOLQ5XE9A10DWoTE8ig0FuYm1nezhc4X4cpmW6Us4IIi6YqAEbCvWL3RtOl2b7/9YUgErT05aWlduO6vbJev2Hy1sDCgVZqz/da7IO12XdcRINvMRwLtTlizP//imf3d3/97azz9QlE/bKIX05H0uHRUJByPdJr6PkYZmu6f+ac/WetaEvQOrbcPrYdpkMl6/KHWY7oySj43fk7W7x6q3NLHED8+CbzJx9xX9GQde3x2HyqW7gPQR4PdQ0CWfpM0UGVd2PuquPTJug84Hex8UXfO3V4EFKQEAAeODczDMBdmoaJNgfcl1QpWPySXD+8u5U5PTtno9r0t+RLPF0o6Zh6zL1Wse/4qGsKzo6yoFYbxM19qFilaO7Qs99uFDV7/wfrDG4nSifVBzvD9b//Zru96YoLBlmvWCza46VsY1LTbXuF0Apt0A1iz+GDBtVbOHTtpFovFBgDC/zNn0+lM8gDiTKhCIbvAYGNmwvzt3d3E1gohdTlAyBwHjRVJAznkF3sZN+O1WC0SIusmy/ONL9wsyrJy0nlCO+XzPijllVrJOpAexFiMkh1ma6uHgTVDWK9dUcYBO/4BSGgt8/loBXLMeGSKVSldFJEvUYacHPO3IqpscMDY7TRPxa2DylLuU2oZRaJi39Z5Lce8TX1gGUjqXzv8Jz/8D4B1pmI84fsIZKHQa2j5U0I5jiejMRWbU8ypHlfrqX374zubr3Y6xzAqy9XArm76tgawY5cRTIfLJTs7bthRI7QhomwlnHtKAvNHbMVm05mqQRi1V4Ox7XYF+9UvP7dOWLRvXr+zOvqxotn/++2d3Q7WqtI4HFLl8asEuCShwEihnFd6QY0NBCQn5p70KnMFC2vMvuiGwKakGkRA7dWhKro9WsCfOgsvnhzZZy+6el3su5hLxpuBdjNQ/BNer7P5ymYrd87he60CjtlhEZ9OTwjwDrOzFjmXtBpl/l1ysOUzAP6TxUSSFVqZbDj3ezohJN67LZ3YtIWi0ic2+Zr9+vsbG4431ml3LcTOLQjsx/fkDlb0OnQ7AP1GUNUmhWvfbVatFlRsPIZotDJbTnWs//F//A/28ld/Z5X6kZVKuB9NfKa+91gpKkNa3HwYpAixji69GMfr32MquIeA8hBgZD3v0LqZ/P2hFuAhgHwMuMabxbjqiiutrDX+0Ps/VOllHUfW+xzcLCR1dg+92X2Adl9pm1WhZb1WWqdx6Eb5+MN4zhROJAiDWTTZ7c8nI+m2YCkyi8Nai6+c36h5qzTqVi7WPJMLacJ0JPcHkhJ2q4nNpkNbTkba2ddaHdsXQzt+9kqCU4bkvA+trgVVmLwai06zJlWcbLmLb5RY3n76S1uMh/b2+6/tzQ/f22Ays2q1YCHWWfmtrZdrfSmpfOajsQCN499KegA7cifneejNjTqBk7AlmTcxLyDgcmXNemjMF8hb48u3zyNB2Nr7u5nAUW4ZCLxpe+X2FmiG4oGbvSnuKjkRV/DhZJlbrAnwjN1IvIJy3ZZH+rBJoBXJQgwlnFkXCxXH1GoiNWjLqR6AZi7FYgfAI0wmub3VaGhWp9RrrAdx7GfnLMKJgxBZapwHzK4V/hmEaldp/hPpujSrE/MyAjpmKVH2HWQd9bMiX0Znt7IIewXJ71XdRSxQQJW/s5DjVqPWt4hPpK8jrJ5osYu/cL3Bnb27vLP5aq1/qOLOzk7tzdWtz6x4i7wnGtDubTbKdt5p656ZLdZy8AFAPTKnaMvFSmMhztWba0yZy/bVZy/s2WnH/vjDj1Y0gKBov/muZ+/uZnLLocuARykbEli7+h/pBYCmcgaLhmPjdAmJwm3u5qultQPmTmbzhacwVKsE5/I6nv0I0URi9R1ztLz99ZdPBYi90UyMUNi5ADqidF6Xex+HGZQUHiHIBtAdfVTVRdU/31s6Ipx//DPr9Ya3NgkOhmGqObHZcrHQ36n82KxsVySfu3MOr43JtoKY8wX7T98MbL5Hw0mLGQJT1RqNuogo3LcknHNv4XrD58K4WwHGm428Vdm0UlHjjfvHHy7sf/kf/t7+p//5P1quWleblYqbc6XuDbZ2UXWJ12mlzPrhK9nPaVM+FgAfqmKyCoj7um2PAbx4XU4/9jHHkgS6GISy1vmHqsTkMSSx477nJSvWg7gB2CV3JUmkfOhAHwti6YNPX6T7PtBj3gPA0YC97LEetGOWs4lt9lvJA7AWEkNz6TMlwC5oNr2qwy1+B1tzbtCIEYivZ3318VerhYgjxWpNlObG8VNrdE40s+C9RChZzNwPj90sDTN23JWKTa9/sMHVDxYcf2Kz0di+/9f/bD10coRU1ivWrZfE6qSlg75NMUAr7MBctCsbsDULYME2uKgs12KA4qIvz0YkAuu1DHprYjXubTqeRIJbwGVvb+7cWoo5DC1BoAxWXliBnOOBsTdDKl0IDDT78rbc7RXxI+cVv3vV6mPBgqVXZfZie0WodMKStE+A0X4D6BWs0Whbu9nWgqOEaVqYLGBr8vemFtZC6zRCObQwZ1W6dtHfQ24aMu7280HFhH6QjUWz2RTAkl2mARw/EYj7cA9zZBIuIjGXwMorVSoBFlg5wcD2lLWag70Wq8jdQy8DOYb3V4Wydx9LUsqpmmmLsmHabuzdxaVMtxHaU5VcDsb2yfPndnV3p6qauRyfkfcolvK65uftpjZliM7RbfUHAyvAFKy5aJ92HdIBqPMEmr56cWYvn3Xt29fvlMtIN+D3r+/s7c1UbXAei5REDiYQlHaQeVzfSGuyQIt/R3YhFXfdbodjtX9LSkvA3xMHH8y6ixLkc79pAxDPPWk55vf2xYtjO+uEtljt7OK6r/PB69IhIH+PaocQ2n5/aCuSEVRUe2QTbW9ZwklL+ZOnZBgGkg3gOMN9QjK559T5tVFnfL+zbrtr29XM3U3I+xOppqIq/1/e9Oz375Z2fnoqEgpymTCoW7MBmJdsOt3ZDE3taqX7ik0hLXN2ZfLzXJAnWZabTL1esn/+7df2Sbdp//v/9r9a95NXYoqyWZHwfsVYxMXlAB3zcdYATCvidPJDxUJyDctaz7LmUjwu3fZLAkgW+KRf59B7PVTUZFWH8WvHf7sPDNPreRJ8sqq65Ge57zMcArtDz0/iml43BrsswEmXz1kl6UMn7r7nZH2wh26GNBhTqUFLhwChxVPtq5167dyUtIgkR1jPbTzsWaVBagE7wLLamyxsvCcpCdhT8U1bTHvKuEOTwwIIUNDSKNS7FjQ7mkvxfoAOgMMizXswb2AGB7l9Ne3Z6P23ti/XZCX1/e9/rdbTzd3EWo2KNap7tUFFmCET7f9j7U2bZFnQ+r6n9n3r7Sz33HOXWRgYxCAEyFKAALFYxuDBBAgJEQJL2FLYErK/iT+B3/uVIxxyhC0zYRNGFgOCYe7MnYWZu5y1+/RSa1Zl7eX4/Z/MPnlzsrp7CHfEjXtOn+6srKzMZ/0v4UzJQgrvoDNxMYgAE4z0NFZcrKzTaSqw8dqz2UxBuNPpykoIIIVcxvMl8eteXgXSR+w2eEidBIyCCsAQeH3EtMvRSntB9nhA4pc7syDc2ZzgoXEhOxJAKCQ7HMnp7HbWplupo33Iugj5LL9GSnadnkaYVOfQDADeLMIw8oJrCFSDnJYXDOpFpSLD+ei90W2Lz8UId2U1EmS3o65OlDyUOVA+8WzstIGtW8VIyUKgP47qATOJztT4kg4OJRi4WpqW+s6PJCYVFZCAsigCMBQqecFr5HdI3rP53J6fnokOQucMTB6psIcPH9pgHMj9ezAJ7agHbB3vwK0dH9a1FwKdOQ4mCr7yMASxWSsFeu8AACAASURBVC2LMlItOKn9xcARfsfHXfvcpx7bkyeYuGL4mrdvPx0p2VHIMdprVeC0AbQiuQHMYCdaFriJUbHGsdzTIR0qCdhHigCLeJ+MMum+SOPiquLmIfnljeD6XJP7B0179/GBpgYvz/oCSXGdJAm2QoR8I8Qw99FVf6Jkh28O+0BoLRpjRpRIPjP4du1O17b6t5JNsBBag33l0YX6wOfIjm2tzpeEBFAWFDKrVDq85bZgX3sytrPh3O4fH1mpAmfWjF4WEj3AldlsbSUqNMBDAL+wC+q2/Z6DUhLpvDKOvH/ckezbx9/90H7zl3/G/v5//ku2oxgWyhsQGNQm9DlRV9lK8YjvweWl+E0m8u8JshmJa1/QT8bTdNLJ6uSy4u9dO6d0LE0ntGSnlnXM9M9nJeB0wt7XXaY7wTjZv5b/c97tXb6yige9l2Rnl+7w9rWT6Q8zfVGSH3z6BPdl/eQxst5QVhIUPFw6ioxGHD6tgn+7FjCFh40bUy7QyFkNB1bv9PRgyMolXnZTyYNkXICq4zleS9DZXRNwkl4K9NK9/1j7O5IJewFZB2l/xrEc6Qkq0+Ah7ZY2Pv/Y+qcf2atBaJPBSDtBuGhHvYrlV3jQlaRXCMVhNV9ql8S4kC5KivoK1t7BQd4FbAHsnnNlpEZCHAyGokPQcQ37qHyAPy/bJFzYk1dU2nlr1VwFhVFMo4ICPsnORYCvJgzUAKnkLFyis2jaP+G0zjVHeSO23yHZgITk7wftpqgMdByxOSdjnVarbZ1Oz7l1/HuObhdEJUotO1XXdCi4JQAgInkMJhObbhypd3F2Zp1eTzu/bYh26VhdeLdeE92A60MyE82Aa6+kl7N8tO+Cri0UMOADedshNuyBXMwoppuRlqMmndJD9oInFojmHmC8DAwfHiXXXnzNaAzXH47s7OJC48rxbCr1FAjlxycn6sBPLwY2CjfWblasVafDWNnxYc06dXh6NQumU3VH3ug4shWyOeoedLRPLsYqpo4Puvb5H3zHnjx7KXoM1/ubL0Z2MQilrEP3yR6WMSgjR64N42R5LEZOBxROgZCj66jwQKEfSg66lH6MGNG5XPg58UxVEIKmI97s5Gt4/6ghGyBcxNGa5HfJSaBKVSQw1cgBbCraJHAeHlOKes1Rt4uley7SXdPVVqsN0UC4XlejmfV6LQvGU/nZMX5dLFxEHNQy+8Z6s+l0mhkk7pL4oU9HOz2znEexWLFO79DMSuKYwgtZcl5ci1zRmhi72k6FCs+QKCSsA0TwZx9YtHv3evb06ZkdNkv2L/+bf2QlfAvXCKc7MEZdOoWBwHAFN4eOzJtjYvm+jiwZ09JNRFaCS//8vvFkVkKMY2kyGWUlonScvUsyyUpWt3VWyaR623ns6ypvuh7pImBvp5wklWdl8qwkk05M+yqOZPuafpPp37ntIqRvEO0XNi7cqt4gchD24zIOcS4T+yCSCQ8uKiYoLQA6YU8AL42dkjssE+AYc+aEMFvPRjYcvNI4yXag56ZW6923du/YNqudkh1SUhq9RJqLjNsIFsiArcPA1sG5nX34vn3w7NzGEHexCMnvNDLcYKUi9RBe16tjVZw8uIWcxJ05mCvrmwUB5rN0j1UBUXgA4a9dXY1sk9tZr1l3hfh8UQluPAvt+fnUws3OOm3ALytXPUFJpRjB+zdbu5xshHoD8Qm/LpRzQMHmUtaAZrATKIRzA50nzctiwY57HRHTGVGy66RTrlWb1m63lPCQG2Phr5EgFfnKEaWAEuDXATYAiUnHelXu6fXefvyuBa9e2fzs21buncgk9eP3/sw6hwd21K1rpEYBIJmwyKSXwkOCyACUIKbDeYpEd+N7zIWfo9Elyhq6ptwnbhTLvRMLcbPz499JdtstYKCVzabLqIN3AMzZ+aVdDIf6sMazmQ2DuVM7Wi0rFKv29OzSEL6ha8JNgC4RE92jdkOCztx3AD3oQLYrNDNBBZdFFcC9/mV/IkoMxcPf/fEftleXfZtNBlbKb+3bL4b2/HJmnWrFgvlS6Eq6D4Ay4q/h/l4mufvuDcAVRqiu08j/fLzotkZOK9ls3ex1HqKjSudFAmWUvbN6lbF30U4OG3bcbStBXPVH+vx4PQoo9/2DCL6Segp75+l44S72dbzeECpgZA/toSbpMVYLT1+8sv54KmHzaq2syUqVhJj3YoPun45fxQzUkGJF04NBMLePLtY2WUKxgLoAz2+rfTldFkUOtI5qtRlpsVIM+3NEPABZy0iSUTtjXy4MwKBWs2LNRsNePH1m//jXf9G+8J/8pPa32vFXWJFIEVUauzyLjFZlUyTT4U+OabOS276AfZdp1r6OJqsbSzcjt8Xemzq0fck0nVDjhJbVMMXH2Jcn9nVifH+f0MhN/5Y+l/hcMzu7fSecTF7pi78vKaaPta9CyboR9lVA0uNT8IxlenygdX1siOWRZ50nu9B5dhGDDR1Lof8YF+I2gDixRp3cvDsLg5FtFzMLRufOo7ON3A5K7SNrde+pEiQqNHpH6rJi7hGBHcg5oBELx3bx8XsWXD23j56dC+LPQ3vQLFolv7NgCnLS4fxU7YxV3KplrWDB2IbjxO8JKbHNamt5YPoagS21wGc8CEG40+DPLmwdrjY2na/t+cXE5lvftblBqgMGSHZU2bNwY+cT/O18PEjAHIWgC5lxuV+ZJ0gnlKMpyPtGyf+40xYxXXsuxsgVAkXXms221euYaIK0LAhNCYycToPdTKNZt2a9EUl+FewymNnq0Q/Z6HJg9x6/Yz/1k3/T/q//6X+0IJjZ8bufsf6H35HLwf2TjoZrgpVQNPD/yFRTgTza9fieJZLQijhdcbLTPYLRdtS1ChES0Qu4n3S/RckO7cf1GtWahS0XG41T9ftm9vzlqTq5tW01yhxMQ1vBddsU7N7xoX3w/FTnRkKrVSsSRUZ1pN2o2sN7h+qqcc+mwwKYAm2FcS//QUO4AlyRL1l/vLRf+Okfte1qYf3+leXza/vodGLfejay407NkwC2UjgPMASki0XAucbYj04P7l5JZrFK7j5NdNAH95q0Tv0a0GnjiyiKQL6gnSMHg7JAQfCpR4d2r9vQPdvvD9z0NhJf5zgoxdDpsgdTnEB4vIqKTs19/PIFq9Vr1uq0BTDBfeD5+UDoS0bo7XbT8hs6RlbubqBLctRoUi7lO/nr9Q4P7SzY2IenoRK0D7N9jEghiZJLqOJxbfeP77t7BmhtEMGRIjgTINliRUmxXCxHZJS8HfSaEnP44U89sl/54i/aSjtr5/DGUwLQnTqurKOcPxgH32Qc3PfnfYkrK1am4+pdRofJRJT1WvuSS/r34nh/124rK8mkXz/52hw/HlNmnWc6SSfPJz0hTCf4+L0kz0kKKskEFJ/MTYntpk4uPnjczn/ixTJUvrM6vOQx0n/m7wR6AR8iEeR09pcNDSPOWKxXaE0HKISzwBrtA3VVoDfdKXoZOREzqljbMgjE09suJjYZ4YAwtx2Cr9W6HT5414mws8Aq7O9qTb2OHiC5FgBeKdlqeG4fff2PZe3Tv5pasAICvrKDesHmMzoBE+RaHcrK0X884NAJqMjLFd/LucCtk5xZ4peqJLvYjoYdTEFoTblDrzc2n00VeCfTtZ0OZtIRnIRzq0HKhtcFgi4Pb4nAurVXyIVV2JcURIrGuQBUJoERLIhGh/Dr0AksajsvmSXGmO6H5jtG5J/a7a74goBXOC9mohJWXkNPyCnwNzDERcsQt4NC3gazpX1wObFm+9A6J/fszTd6dvnNr2tEVKiWLewTEKt2ctSSNY32b9GYUlaZEYCG+2gnKD3h3zvXSCHTi5xIXcX3c64Ow05X/Dsc4yOUYPzw0Smg4IEuJiCFyQy0oCtkPD996SPkYGrT5VI7Kq75+WBun37zgT07v5CTAR0/tJEHB029161t7PH9nr/vYGaVogNTeE2Nrw0g0taCcKXO8HI4s5/6iR9UMhgNRrbeLuzpeWBn/ZX2plx87QSxxQE/GYlNc73owklCkLdns4kUdgBwsLtdLnEncGNb+IGSkquUHMQkSTe30BEqs8jOcWWf//QbdtiB1A8JO7RgPNaxQIHSWbJznINcXdItOuCo225oZwcVpt3rWKFU0Y6Z+zGcr3XdcIFAsuyNw44E0aU1CYpTKimRdJuu19IKuaq6uXWpbct13kbjOeKlEaXBqQ3LjRduyP3VGg29R3Wv7Ne3gFtwV6dD9F0eIg4UjXR6AjEVC6LP3Ot27Ne++DNWajRkFSZtGYFVfA8KuIfjUjQ7whfUZjRCjyJvcqSZFZxvmppljebSCSErGSXj9r6OKqtbu2mydltHdtcEnBXLs5JhMlHFz23WOSTz1r4En3xfn+jsPvEPicR0W9eWzqLxz2ddwPSx4uye9Rr7PgBZ+Ygr5ZyerItIl0bHwS4DWS5ADwRkeDN0duxEXNvOEX8xqZnfAwmJBBhw/nAyUmU4HV1Yvt62o4dv++hS1h4Vax6ceKkcdQgch5Fp+OqpPfnWl+2qf2nhbG3jGa+Rs3ouZ4PxRMtvUHO79dzyGI8StHFgHo+VMJW8zBVHeK9hiGnmwvIlLHXijmSthxdzWhLsBv7WfK7dRn+ysldDukcTLB5wA7yrVi1vpZx3KeMZyEsW/q68jx8dCHiABpTYkMdFDYjAKVVU8jcbmYl2WnWJaxOiGQFxbRvNljWbdQVE+HhU/nTOdNCFUsE6zaYqecHAZbxq4vh9dB5Y8/iBPfrsj9jk2ftWCy/s+bNnIg7Xqw3r9toyJIVqIGcEKn4EpYlq7OzUDvCZRCCVqBgQdTyyllEyjBfcWkx5VakRXORar1F4JAhNccHnzoQA3hk7NbhxgCReXTKm3MgLbhQudI/RCF2N5vbo/pEKq6dnaGT6Uh3ydaPOmG5ljx8cakSIPiX5Si7yGhGXpddIZzSekjggwe/s8595LMWP6Rgi+UzyV0/PptqtkowoKgAuQR8R6AYhgyodHftV3wGv1jhiFITKJHHxUxR6dHc8AxQe7MdI4FwP+ePlikYjD3CE7vBvfPq+Onw+XyqhYDwSEpkRInQHIP2gUhlL89wh/t3BYosdXbViy83CLhi5g21BmYdd4nwh+yg8/NrVirqvcAYSlVEqScy7O5RjJsucLbclOxvubJOv2PFhzy6uJraNdGTVCbJDRGpM3blPXCTWzefGc624gaAzVCEQvt1I+suVVdgzx56Yh52O/eav/qwdvXFs+aJL3XFteDZdGWonsQHoNS496DEgxg0kO41kfMzqYG76Xlbyyupa9h1jX6JKNiHp80snkazmI/l6N3WA+343K25nvW7yOqaTalaiTDdp8XOvMfOXvvSlXSzrlR4xZlUX+5JL+s3vu/j73mT6Q013hjddnHSiJKZBNOeGp7zf5VxlRVQDqYy4oK2q+c1GYBAeyC0PK4t0lO4Xc1sEfZtOR7L2GV28tHW+aAf3HuoBgaIAChDtTB6emHCD2O0yGNvo1RN7/t2/tGAyVfALZgt5vjFmYiFPLd4WbnzuKhgqRtc2GU8sB+GW4AfqS5JmBQtnM9dyFJfQUXtUpUDyoSzISHKxsHA60y7parK2y2Au2DWQcQJsp5q3OoCGgrt3n48Je04UX65Z6Ofkcg5qlLFqhTFW2RfzBNWq/HlydnLQ1h6H5CL/tHzZapWqtEHb9brg5t4pUQ0zpttatQL/iRFmTXBt+E0M0YDLnwVry7Xu2Vuf/xFbvfyWnf3ln9h73/zIescn9tm337SDg46PUqOOjqBOIpF6flRk8D7cC5Aa3M85dj+Ib3j9Pd5X6WcApQAMcn6f7sFIoJmR3hZZsCXmpHRoS/Hp2Kn1h2PRImbzhV1M4Daazdc4v4cC4NDRsKflc2MfjJcfhQ6T4bceHikZkTwpFMbTsTqiXqOlDhn9U8bJUEbmq529+/ihPb7ftslwIreB531snvDFW0lLsgjqUXTBglChJK1S0V0G4MhBa6EDYizJdfCRmwOq9LxHoz08B+Ftci/hoUhxAoiGn2HX+Lk372uHCSdUTu3hzMZKeO7PRzc4X6GikrN6vWnNTsO5r/BCl0sbBaGtt36fzyROvdEuE/FrTF9xZWAvB5CJ/aZ/IMjCFe1ysrL+1Gy6Kttix06uYL1OwzA5nkzx5ou8DQHcaH/IPh/tO9Raqtao84xAP3C9zdli5i4oxbJEnlvifbruqttG+bj+F376x+2nfuZvyfaKhCYqS7Sbi1/Dx5gRz3bjE55kPErHrbs0DukEsa9puEtnc1MiTSaCZCLZ12TclmyyXivdkKSTV7ojuynn3JTcso6b/vlb0ZjpBJjVRaWrmPjvN1UVWV1kVsLMyvbJG2hf1STyuEArVPRUrL43cBoW452aa+wB618sdLPTPZVQUWckOZ/ZOhjZZNLXaW2BoC8WVuscWLXekBoFCQ+wCw9Yq9NTEF+hvDLu29PvfMMuX32ocSFgE7oCYPugwc76oQMJ8niR8YA4vwvgiRywAbFIdcQrRYkZIyJM11diCe+VJdSDSq2m3QjVNKO/GSPYXN4uxiu7wrgVGsYKxN1WvDjkvXzCuLPTgSuFgM2jwwrXENY9ITDWlH6nkhljroIVGNugBnLQtqpg5wQaxpElJbODgyPRCjRii7zW5HSeI6ChhQjogmDpZF7i7HJDd7Sy4bpkraOO1cKBvfen79mrycJ+8J037FOPjmXg6RW5m7UCixcgBU6czNQc5s6+zonViS4u7rjFWWC05wFcAZqxZ+ScHj/4wPgZV8kxIhyrEDJzOxuIz/x/PJ3q2qNhKaNccdxM74NE++bDEwknYwYKKRkdUJm5rlb26EHXDpo1uQVwziAzR5OJHfe6oneMZjObLtwXcGNFe3hyYJ95o2Oj8VT3H7SD/mRpwcK96ypFR2RCB1jhTYerBe24ZL08mSEGLV9CfAz5PLUT9r0zo006SKgd42kgzUwmDnSBdPf87g++9cDeudcTKpnCgDE072UyGXvSRjOSexWeq9DJoFdDAbiUBFkVIC6eB3k7tWm4tXq5YN2mq/KQtEkkgKsAP9XrRXVj3IWo+bwKTAm+UILeQMIEpZmzbheNS4qNCHzDZ7dys2I9s3Lq4HxbGj9zz5fKIJF3buO1RJkFqoKPNtFdBdhCLOAQ3VbDfu+3f8VaR4fqXl9r/bqQBaNQkl1MS+A1+Zm0OWu628iKl3cJ8vuS0L4kcFOiu0viuO24N3Vit+WA+HfTsXzfOe/LA3c5h+vrnd7ZpRPOvmS3L8nc9MEmK4msi3FTctx3EZKVUvL3BTUXYi/iUEUIPNER2JGUHSXGYyG+DITVCKTgC+zQdivGmENbzCcCuKw2K6s1e1ZANqhaU7D33qgg3TxGcxsSzqhv3/zKn9pwfGWNWtFy8PX4SYiss4UFy63VKjnLS26CLsVV+FdAxBcLSXGxY1ksGJvEbtxrm01DPbSSPWNsRFVdLFlPI8Wl6AureWjT1dYG4dpe9dHRdC4VIsM9eFc5U3BkZPVyMLdyoayxFcFqAp8MybAcorvOqyOg8meMWhEHBkp+3G0IyLNZrhXQWPBD5qU7ADSAizvC0DuEgCXgWxbfCc4URGtQiOxLROBGJYbAOXZZJsQAZuO51RtN6x2gxFJTtyKtS5RW6Ejkiec7Ke1ZiJgUBLRljE+FJEWv0kdLQh8KfIJ3HUoqXvnzR4n4glRf+0gTbgJ7LOlDTsc6FuAPgvc4IMFNrT8ealwMny5YArn3RgS6wRLHgJMDBXlMT3e5ghXzWzvutSNpNbPHx10lEd4DO9rJNLSDTt3q5bKdDycaHaJgw7voNOv2Q2/jHh6I6/fhy7GNZ0sbz9dSyjlq41bvfnx01Owh2cnN5xsBeSjopPEagZ7irlt0AY0yGcFuZF01Xy003qWrpDgDebstlOynf/ixVQobvR5JiU6I+wfFnuk8lHUPgB06O1xAVBw1WtqRMdHYFYoqBgbj0Kbhyo46Nan5MFJn5yfA1WptnVZN0nJI2XHPrkEFbyv25GolQ2EAN6sVRY07LBwctmwcUHiwa6SL83G2QKeRcOCCohcRhCqri5IroVC+lAGoeScYxxD+36jXrdFoqKhjZP33fuIL9su/+nMCfbk0mE8A4vgX/5nYwX90hiTMeNeU/Nl0F3NTwZ9OBjclgayEEU/G4pibjpN36YRu6uTu2v3d1sl+P8kqbrRuOvebrpvGmFkjwvTFvamqyHpD6Vb++xmRZn2wWa+RfGOf/GB8F8dNzrjPkx5E0LUSEjsScX4iCSVVlSQVkHwiqfuyWR5z86kI6kiBEUgMSDg8va1rNnKDHz58Swoe46szy21XNjy/sPe/9lXrTwJJN719VBHSDZjzaDK3FcTn3cYaJYizDl9mfAMyjz1Ks1VVkIXjw1e5ynjHO1M6DWk7brEDwlevajlQoCRMQeZxOthoF/f8fKxuBnRipZyzttyrN9aqAkdfiHbAdXD/sbxNCZLsXEDnQaAtUqmS9HJK2lw4fMKOOt7NSi2mVJFIL+NUeFhU56Awuf5SvM9BxK1oLObSYZiuRjy4FTuxteDdJDyoInzJxVoqGRWrVZx3qA4yMu10xYpY6ivv0lwRLAVpqJiGQmfi5YwjdeVwDXAp4lhyTBKK3rFkqfyz5+cYgZPQ2EXBRYOaMRiObYDdz2QsSgLj6AkdmMbNOVts8jZdLaTB+PD40E5f9UXuZyzHOQm0s9vaO/dB8eJD58IA2DAddZsCc1xNUEcp2ssLHAXy1mi07Ec/+4YtFgT1qX3zo0vbqBMnUG+s06qq0KnIumitYsUVVRxFSCKBnM2ougjASMhV+HWexJe09Iz14TxSGOGmPl9Ys4b90Mz+xufesUcHFXkEO4AjLxJ8PL5kZzcJkNcLpEmq6wz9o+CmtO6kUdKodrMFCZyzWRiINlMtRNJkOZcMY2CB3BzPHQOGQZizcZiz/ox9Mp9/Rd2ZnJggtZedBxiEa91bMVCNIkf2XdGEgSKTZ4n7EjsgPlP3ZeReiVVbvHOj0GVkCYVGJPJi0X73H/1n9sa7b0k4PXaBipNJMi4xAqaYdvCLf8Vx83VX+Dq6xf+WLNL3Fe/JmJhOEHdNKFkJ76bOKh1f79qM3LULSzZG30/Si3923/lkfV/fi0nl+zJi1i+mL25WIrwpgXLM9IefToa3tez7/j1+XZIbZRggg3i+zk6LYFhQtbu2Mq7jBDc9oCzqsW9hLOUdBKNMHrxw3Lf5bKSwWag1JK1ERwD4gqCHqWutUrHZsG+TwYW9fPqxPXvxVHJSaEm+87Bhm0VowXRpl0JOOqKytGNpjgILDuczBW0CDyoXODPwZzpTCL6b5VadnAM7HKASk6BXi7W1avAFVxbir7c1jTCfneNSzbgKs0x3F8/nt9YqF+1qurRpKCilLda+c8EOKDbIITBAWWAfxPlAT6BROuy07LDdcv1IdRNIeJWs1axZp9Xw3QaAFGgV5bK0MAHRAJSgA3tN/Gc0C2AiFLqP8R/yUVLCgRe/AwGKx5pSlQoTSX+J2OvgJN4XRHsANbJcigAh8b0ETF73WiQ+7PqGmm1pf8abo7jwe2lr6zmC4iRAqCvItbmEHLwq9lcX/UsbjCbaq6FPetEfewfGWGzFaLgg8jbQ/6Ojngj3z09f2TrnyjMkk2IpZ28/ODZA89jvzLGgknxX7dq9HIulj18FVisWrNNq2ufeuW+5AkavY/vmxxe6VrgeAOBp1ykm3MYGLzgplezwgyM5oSdJV7x2U9c8gBNXjqHTpVmRIMNmZy2MjYt5Ox+PnZO6oEM9tB/+1D3uNMvxy1GXDCiExCf+3Hxpg8FAHTqdXbFYs0B+iHkBqpAFm2/Y0wG0MptG0wkk6ypllutrSZeRRAC1eIJa21WwsVfjnE0WJb3PQqGiHR9cSp5tJasy3LiGXV6hKUsR5XqrQuyqw3O6D8WhEiEIWwHVXNeW79HhqSCOsom0OgvsQvNKvHTmX/iBx/YPf+Mf2BxdzmgV8slk5+4rr6kI0d4vkfCymofrIizRKWZ1L1mJLpkokr+z7/vp5LuvG0x3gunuLp2Y00kqnSDT5x5ft/j7d01yt/3cbYn4OtldB4cIyh//YjKhpJPLvm4u+aL7Emj6wqdfL/1B7Kt29n1gHN9JpD52kRSV3MqdNMueyzXu4CIxrljK8oNKmp/3JXNeJHPQYQjRTsdXNp+NrXf8hipXvPLmwUS0BSx/2M0Bahmfn9vXv/YVu7g6l4hzr1W1g0bBSra1y2FgkwXeXgUrgsDczFXNwtujwlcwKTC2RALLkXUEeqEW50vxpTq9jh7gePwi0ivjrkZde8XRBJPRsr0aTO1FP3SprwJqFzkFWIAqWAtdBmhxukzXcofqPCM4AuVW1jBSl8kzIoxALVAQ8k4mx5yV/Sb7DqS86hWg7mVZ8KBzqeRaYi9X0uiJa+P2Li4CHOtLEnC49iQckly71VRSk5NCtPMjCIqPKMcB79Kc8+QoTMmLqTnxYMwuhdf3EbWPnSQhpzJbglQikytgcm05J+1EfXwbOyAs5qGFi0DdJrsjuuPhZGSvLq9sOB5r9DecTL1A2ORsDvweRKS6STfLffvhfbscDuysH9iBunXnUL754Mi6tZINpnONMfF6wzKHQM0Ob5sr28enIyVNdqWffnwidOI0mNh73z2TkAI6oVy3wo4RdV4OCuy5Yr6m5ENFTfAEIO5hsSSBcN4TgBlJo+UL8gqsVRvSLh2hUJKj4KrYD3/uTes1Sxpf+4TEOxW6cNCLIIW5vpPR2KbLuS02JVvviupMg+Vc4+0x4Bi0QleOKp6vUPQpiU7RahUtv1mpqIIuoUkz+3XL2TeezW2Xa+iaevcdFSbaD7pbAwOCdrtm4ymI34izJY1agC3e/bu9l98PTCDoIDkWn/0kGGuHzM5OKjrR7k8IUrkyNKQ7m99t7bd+7RftIxwHngAAIABJREFU81/4nEBAyUI9/jNjfZ5JaAhpkEoy3sXdXjLYJxPAvqB+UweWPn46sWb9Pas7TCe6dOLNSlxZiTh+j1mJcN+ELv39dJJN55+burr09bjOL4wxb/oA9l2UfckuXa1k/X3fxUi3tTe13cljpG8EPfA7ACpeYYLaEm9u6T5khTJItbqq/ngUSZAFjRUHu7gSpNNbrWa2Bphw8dLKjbZV2y0rV5qWX61sNLzUiI4RCyO6j7/5TfvjL/8HARwIfG8eN61dEtZSu5nlBj7Txkr5teVWmHZ6MGI86WMi3ym6anykyhApqQRBIHCAhKCjn51MAiWIJmoTc5b/JL+iXY1DezGYuuSSHNHdEge5MJRNLsZLSU6hgYnl0ZQORQESXl0kC6YElROCU/SCStGODrpWye00di0UXZC3VcONoChEplTwaSvwMqOzKwM+8ADhyc53qNAlGIFpn9KoSagYR2wFD4/UvucEQAPaTUVA1F2I1+Q/o3uGSl5jTT++/24kos/fMf+EOKwdlRPhi/mygEB6FRKdgqCPgneCqq8kXr0BtMPfN2sBSU7Pz2XkCsl8DKAIInW4VqEQzHdWQGM0CpyH3ZZsZJ68uLA6u9stnQHyW217dNy2QTCx6RSuWEGedxC42QuudgV7cjaxMmLO+Zx94bOPNCHA+PXpq7FMiDkvLkezVpQYszoV72vkGFGNXCRI5AAxuE5rPN0E53dUpDfHOM7nbbEB4QlFhKKjbo/uH9uDo6pI9YVIdYZOnXsQNLAEtVc77WIv+ld2OWI8T4fmSM7NDuPYpV0NZhIhIEHD4eQzbVXMeu2q5Q3qDAAmnyDwXumoXvTX9vGV692CDGWViioKsl/+OVGpAjRbyxwXZKoXSe61x+/ECURei5HCEYWkvBW5X4oFG40An9HdIVhedrK9/PO4RiVxFP3f8vYDb79hv/c7/6XtKv5z6Q4nTnYcJ9n1pX8umRzS06/bupN0nM5KRsljZr12VjLNmpLdJdlkJdnvpwNLN0ZZCW9frki+dvI10845n8gTcbLbl/CyqoJ92TlrLp38QOKZevqY+zrJ2yqJ9Bt+/aE5eVaTqkg0WdJPdBKgvKKOAAmg1SpUhVrFNTma4XNcWfYAIMmZzcNABOrwElfqsZU7Xas3e7JPmVycWbiY2vEb74if9+f/7x/bBx9817lHu529/aBueQKG7F7YT21sMl9bu5q3HPsj7VDWAqZck2hFWsXM021Z9HAWCvI8YyQjvk+UFFBiqaEgXy5ZCNGX811u7Hw0s4tJqCCKiLDGdrmc9RruXTacrkVepjMBkAESUwAPOl8ZbNLJwXMruSUQibJWsoNe13KRgC4JHoksukp89byDKyjY8fMCqyA6LWUYdmGuWSJh65V7lFGANxstq1Vr3s1RgOQcQauEH30WLgLgY0miPEFP+iGM6+Rj6OM7vhhDxZJxnvMcxh5XrhpjRuRzv+85Du/fO4Yt4AgSnPa3K90fXPPJdGpPX77UuHC2XFkQzoW4hBvHjtSBR3xmayEcIXa3mi0lFX7Xg2hBkmFvnnRsFk6kdEPiwtEdZCXGu4s1zgdzJTKemc88PrR2rWLn/Svrj+c2XcDLLFqnVrQZxdgGfOJWY0h3/XCKAVGe+x0Qiu4h6oFozMz3GFWS2BilUuzAlex1exINePeNnuS72EfCD0RIYSFaQkTk5z5bLGyb39kwWNuz89DC9coeHLVss8kLLXo5AoRTEuCG+xdQFqwCdsbFwkquDALVUAzluAZl60/W9uGrhegFvC8EnbdbbhxGtyvXk2XqEvE3m008K9mVFWS/JfkyuVq4r+Vrg97Xe184hnwO+CuCcKbQcosp+HKvhRzYzeM0ojHobmu/8vd/3H7uF/+eKEhMXoRojfZycYEaG7kmY2T853Tc3DeZyko++5qGdPK8Kdmkk2k6oX0/x4p/Nvl6yWYlGfdvS2rpOJ+Vc9Lfu63Ty0zqMUAl+cbvMqLMSmIcI8nZ2zeO5PtZGXhftk5XQPuS5SerAJeQYowh+gFamZu1xoXxAjkeN2j8ECUUKSnAQ7oeaRH4llYqlG02OLery+eWq1SsXKppH0GCGQ/6du/tT9kqCO0P/93/LtUNxIIfHnas28zbKJhaUZ5w7g4An61ewJjUrUcY5YkHBORfnD3MOAHTuGMAgYYucTyCelByYVoI58uFAmWxQuCr2WTIWKakXSFdXRAp6YtGBgcoj9UMslBbBevBFIAIVbPZQqLIHhABSgiIUMzL7BOaAYml26rKnodlD10SDs4QhxskRAjySmh5KeATcDlvxsTePSOO7edAW0DiRycRfmO5wLiT33dknKt4MI58TdQV0CL64IvYtORdnR9Xa47nFBP/AafjOT1D91mUVN0pwXl4JEN98e84M2gH5SNNPg/AN46wc/oG2qKIPj95/lzwfAL7aDK1NQTrcGHTBdfQ1UNAsQ4nDvIAxUqHx5iRsSdfx4cH9ta9js0XM6EQA9EXKEQq1g8CjeVe9pdWR7C4WbF33ziQ1NjZeV+0FVxcMYLFG3GxWgg9edCsKHkwnsT6x4nULlbAPtq72aKoDehw8pkwqgOotFjlrN7uaLwOAOkH3r5n5SKjSwrGrbzt2GFyv5WqDQvGgRITWNrLwcSmy5I9u0S7NSdUKdy4pxcTy+VKVsyXpB7EZ1IsrO24UbScxrlba5S55u4wUdH+fGdff4YHY0HUhMUCII1ZsQIntqjn10EgAED4vaVoEp4E4brhC+l7XX4O1C0ja4obnnXfxfs4U0C17dpenZ1ard5QR8v1oDOjE8bxgj9LnF1UhJzt1gv7Wz/0KfvHv/1FUZDCmX9uySJbEmcJsYu4y8sK1ul4l9XZpKdbN/39LkkimTSzYv6+zi8reWUluqz3FP9c/P99zVLyd5Ovl06G+65B8vh7k90nk8RrBFH8/eT/kyeRrl7ipXX6Itz1Q8j6uXS1cNOx0j/7iYRKpwB3Cg+4+UzdhHhe8pBzUIUbV0ZoqsjeBg4eY5NqpW6z8cAuzj7wMds6JzFoFBSGZ+dW7jbt8uW5/T9/9O+lSMKDdq/n8352NjiRd2ugMF0VhdGai/HmbDELI5FZOEcVoQCx46EroiMTHxBiejD1MSEAmzXgDsR1i+qgmrWqTYKJAt3Z5chGi40NZqG1yq8dD9irsd+Zouu43dlg7PB1VC/4T58zwSCyZeFnm3X32yNInHRbCoYyVC2WrNM50t+pzuXDRwchZF/VOzIZc0a7NIAe0cjQkXBlBTg4VnSEGqutNwpCJMI48RFkpE0o5rSPK7lmUk0BgyREZcTpJ1mT/CIXA09ysUCv01D8nvWEyjX1rs55Wu5e7n9gTEsRhFq/ZKiWaxsMR/bs5amC82wxt2EQiIZCcQHtgILBmZzwFf34YEdajbpg9eMJephOou40yxLShpgOxYRn5rCLk3lg/VFor8YUFHl7dNiw+wd1AYBeXY7ULd076dqL04HlSkW3ZsKdHOPXEko2JIm5iiAoCE6096eG+1uNcRFkLCNKxrMF20hdZWH3j4/trYdt69UBbbj5ak42EaiFLMSPBIDDaBAqDnvK977zwjoH95Twzy8n9uYbJ7rOr4Zza1Qb2vlC94PEzS64Xt7Zeh7IiLaQ4/PgnmOXt5M7SD90gr8I+VxDqPelqpDSSowgNSPRA/Ck2o/SebJ7K6Au5GhfOrT5DOpNXsbHfJ/P3hGXFHJeNL48farxd7XW0qif+5L/eB0mBm5O6+avFCa79c4++849+/3f/4fWOTwS8EZ3VGTjk46Jt3V1++LZbYkvmbTiY9w0Bk12Qvs6rXjykZ7A3XTc9LHS55JsgJJ2PelklozdN3Wn6WSdzE23drXJMWY6s+5rp7Pa1X1JKetN3OWDTCfY9E1x2wfLz8cX19UiXFmB7mUWjPVvrU5HTgh6ICLwA8mPXRO8OQUIeDiUpXpglza6eCHidrPTE7+q3qjafDiyIBjYt7/9wj7++DtWso0Cz8Ojmo3GoV1O5nbcrVu1yMOyVbCkWwRMQbBe43AQjZ4ITuNhYCsclRFTZvEeS15FCiD8jGSdouDdqFWE9JPg7y5np5cTm6031p/M7aBOIne1ikYZ6D97upWFc0ZmG2NChHoKiDeBYRCMFlmZsVPBmhDWt+xE8nYfdfoy6jLoCbas2z2QpJSsf8ogLkvqiOgkRDGIFEmUnLiAcNkQ2y44MZlIx/4QpCZjNcbASlb8/IZxpidfCgT2VD66dKJ9/GDqyNfjzaKARgRn3fjsgUiGEf2ELp/k5jqGzs3TeDOiJhD8XVDatUjjkRjH4ryvrq7s6YsXKpgwxx0BJskXpKwymKwswLC1jOYoEtG8Db/vCJZvvnFojULRzvoD7f+Oel2738PrcCKjXMCOWAChXjMczezlZWgBThBHTXtw3BSdYRiEtkQOe7kWmbtUwcljLUNSTHSR9YJXJjDWaqfPlHuFUT4cUQkhA1qp1HR/QUKH99YfLezNR/fsR959YLVKdM1Ez4BysVTnCeEa3hnPiug52631p0t7cg55nCEqTuZLe+fNExtM5uqeoRpwT6LLyr3aqxcFeoIGI5IjpsmUF7uiOuGz4cJ2eVfY0f2tyYw7DPAa8USIZIfOLMlPJsfLuRUrNYf9092pg8uJ7kPiZxQJPEtUDOl9wgUtaCc3Gl5Zv39pzdahtGrZ6fE6MWKT+4Hfx5ZoS0GoQcLOHh117Pf/2W/Yw8fvSO+Tr2zgymtOXrLzSMbWOFGmg3Uck/Z9PyvhJeNkVvyOv5fuspJd3r4EnNXE3JaYkjnlpmnebV1ZurtLNmh3TZTi2d2UWG5KeH+djm1fC5v+wNOvm/V7t1VFXEAuMA87OxkedIndblc2Go9kCYKNisaY8pEr6gGhokWpJHYgh6bAzmizCm18dSEFhlIVCaiirTYLg750+t1v2H987wMLVxNrlhDX3dlJsySuG+iybrOs6hsYuPYoAGZQ/wBlpjGqG0qSIK6GGGCiqcjokz3CzsLFSmMWyS/J3sirThIZozICPDsUdn2n/alt8nlRHRpysl7Llw/fslLBR5ijAAHsnASMwYnIb1MITGDr7l5N9V0rMRJbyvrk/mFXXR7n0+kcWKsOr47dHjkWekPFcltg4hHkXUkEdKvvnpR0OG952bHIpwusRNQPktDKNhFXic/N+WJOE6CLIRh5QHFrGmljMhKPx0ZKLpCU+b6grT6mFCzcndQJgvrS7eD7v/g+0Sg0Snz8PPcK58DnBU1iOLiyj58+0S4JlX+0MfkESRzD0cqGc8xG4WpuFPAP8fxrVNWls5O612kI3AIhHHWOdx92bBSg5IEocs469Yo6J7rsF+eBjcONvXW/bYftsjUbFQGcZoCK5iv9Pp83rt2bdegoYq6Nup8IpKF9tbsdxMGEIg5lFY6zJsPmypJ/u3dQtWYDn8GiJg04VHD8YDoTLYExNHtMxuST8cwmWCAVKvbkVWDBbGvHJ4denFjOnp7NpIICMlG6rUXTZKOwXogXCGl8OJ6KWgLv1PJlW5I8xzPLlzq+OwOEpQTin3kcD3w3Bs2DPSIqPkudp+5vurs8xsyuX8lzzJ77GuQUoYzF6WOnjPP41uz58w+0H6/W2pHDQV5FU7VcscUcB4WdOmHG51h9MY0I5yt7eHRg/+pf/BN78Nab2uNSKCYTXrrLSyeidHNxUzzd10wkk1Ty9dLNQFY3t69hyEqucXF5UzK9qXtMJqe/Tt5Id4I3xf59CfgTyW5ftk9+KOkMnKw+sgAo+5JU1sXPegPpCmhfNbOviom7Hz83f+gR98VpeBbOBJ3XSGsL8RqRW9fK5CFDDZ2KeLNAGSFvwWhg83BqjXbXgmHfOgcnrktZ2NrZN79mf/aV92wUzu2wU7U2o8ztzl5cTqSCAamWPUW35LqUjEQIxARSEKKNqptLAvM+G47VUUHqdmFi074HGxSQa9AL5JZeqcopmsSkjhHB6nBhL/szh2LbzqXB2N3kvQMjQIwmS5uEqqnFD9vuUHumNgeJibCzWa2M8SbdGpyrhZ0cHNhxF5koJKNKdnxwZBVGQYBZNKmEF+ejJvaTPlbKC+ChToqDQl7fbN28k71e1KWxZ5KMF51r1K1q5LZ1IWW6vSLmm+zcFFCiOyX+P2O1SCbMkXdFH3NGAtGAUZIjFBVWXG3N0HwCoOuVEIuORaKJ4CQ97dyuXtmL01MLF06En4Qr8bYoTMIF8mtTqcQIAMg4t1zR+A6ELF1lt44eKBEcJZCVffYtxmBTW6/47LZylCcZQvYehhu7HMztwUHN7h/WtZtCnuzVYC5lGXRL6Wj0vjSORQLMO37X8ebau8MDyjTacDKe2zE6xSqqoZE9ajiM1zk+u1+KPXZadOgINeNiARiKpMEzMJ3P7OPTsfZ+xVLDTgdbG4ZrO+nUNbofsr8MclaVvqXbKTHmpkCrF3mPWA4tbDJHm9L1Nyu1ll0OpupWi4WaVblOQtsybnYBgjiJxL6PIKyV7BjFLjHWZbfHtee+8/1cHBPY0zsa2BOnwCyo8VBsVet2fnVq03HfWq1Ddx2XqaQXYvBEsfzhPigiysCbQhLNmFKs7TNvP7J/86/+qdXaHe360t1dHOduSnz7kmA6HmYlvKxuK90FZU3Sbks4WYnw++m+0h3kba8X//u+BJxMdvsasHT+SiZYHTc9xtxXQey78Dd9UMlEuO+Duqlju609TR8/64LGVXvSJUGLbjzuok5PyLUoYChISk/Ryct0E/PpRGMXOhP0K2vtlq1wJC+XrFFtyk377Dtfsz//i7+w06uZvfWwJdRZfxxKSaJRKtj5GGWNnPWUBNELdAsiBJ6pRNnP8fDOgpn4V712Dc9lgQzgKAWLtfW6bZHhhcCULUnZcptl5FDtMP5X/ZEI4xt2iiXHHLpixFbq+zyuZ4OZFD9IolPt6tySJbb04XKg5QjCki4K7cz7xwfi5xEEG622dVsddZScM0Er6pciF+y8ui7BvjUKRrUE+gFdHxZIVVXQ6BRSDUsxQ91ntPGiqleHhs2LM0gKFap9R2cKYiKvMy3ZNOrUiJogrw4V6RcfU3rQ8/PwYse7PMZV+h6dof7k8mJ6jWhsTCAlTXAufO6X52c2ECJyqgIFB3CSFK4Iq23ezoYzCRRD0xhNQzkb4BzeazdVQLCLnC3p6moK4I/vdayINNZ6K3J9q1rVLpDP5bQfWAsrqg0IR9wiilLkCeYOcNEYfINjeUT41goTUAlUjoa6S+4vdcj8ZwUnlDNJYKTHKLlasgedsjhutRa/w7G8IGQfXGs01WGRYEATownKSP5sQDFYsk6jbaNF3sbzjTUqZvP51oYz7seSujYBZLiCeMwt53bYYu+1shmTjaWz3eBlVmptuxpMbUUCy8H7c0cS7Vu9BHSx7ih5epfhoDJNOdTJAlKpSOxBezsZJUfiC3gSzkMrlirioNIBa4rBpIPubRXaq7MXOu8Ke8ZChMCUwIOLQ8MrBchEQbcMUS7CgX5i+XzFfv5vf8H+6e//llwf4v1dHIviGBVPruIAvC/4p+NkVpeVPvZNXVycJJLnkdWlpeN4+nX3dYa3Jdb068evfVPszkpayWS379rtS/zXBQcKKukf2vdiWRfktvFi1oeXlfjSHVxWK5rV5d2lYojlv+LOk6U73VtMOhbsP3KyjgENLOjZc0mkebWwcrWmh0vwf+DIAE3CmR0+eMMGL57Zx1/7E3vx8qkg/b1mQbuQQbBQl8d4jO8/bJesnF8pYRD4CCjshhhH0iERGF71x6ouW1WAJTuNS4C381CSEAG3oJjCSKVUylmRh56HOvK+e9GfysmZgImqCklGgc+21us2bLlY2Vl/qq5MyvqbSDWfbkxTsJwCEGg7xpOM3xrVuj046lputRQKtXd0Yg1cEGTDEu3QIi6dxHGjYOKFAx3d2js2qaowOnbvMIAEIjzDEYvc0EGNug8h+ybIvhGaMgp2IkHgWB6NbuPOXfeLrH2QMCOlA6JwRRTg9jFUk5+Lq2+SGOOvmLcoUYEI0qlCCAkzp3SpKBn1L+3q4sKG05kFaKBSsPCp7fJSD4FwjCAz53feD1xBH0Ft+QF6xxzod0yuFg+PWnbQqqhLpANSFwGilc5uMrcZhcg2Z28/bFqrUrFRuLStOpOKxuFotjqJPHJvZ99aqmr/NxmPlfjr9YamCqPp0pZyZUeMfC0x6s+82fMRY73leqsbJNKWGu3CmaQQkMhxsWD90cguhoENg51NF4y+8/bG/Y4tVmheLoRYnAR0ukxInDITBEshUgt5+iA4cAuNYBkJct25/5Fr3RYY9a4tDPyaqTPnfizBs4u61sRnw7PDqJ2CVHy/DahZfCArfuy8Txj0OZMwUY4Jp74DLFXlMkIyFAAs7/SY84szKdQgjFCuOKIUKTz9O3tlxLHDUKNNdtZcI4oaxpcQ/v/5b/+a/d2f/QmbTOdKonFSy+ro0t/L6maSySCd3LIaj3QySDcK+7q7dJeUfN27dHfp308nxbvE55uSV9Z1uO2Y+87he3Z2WZXEvrYxWaWkE+S+ixifaLolzroB7nIT3CXZ+ujjtcyUHo61K54zPuMYPIhrFt1FUIJ1R+mtEV8e+Yiz1hBCjfEhEmF0etPh0NonxxacvrC/+JMv2Zz9y5ZEgfjyzs4HgR52RkgEnMNGwQrbueWjYD6eBBp9MJ4kIM6CiQ2nK2vzwEnrcmWzcG1bXL4rZZFoSaLylyu7EzhuBnyRBAgep8PQLscopxSsBhIONOmO0SE7uJJNpkslXjQKpwvn1rEnhLSrkSQUibL7m2H2SjZrtUAENoXC7Da7dnB4aDWUOXIo1TMSYje0cscI7eYcvRlXs3JfzzFadNmvcqmqel1WM6LW+Wj3miRO3gJpGR/jem7p6FWX2iApu+akhJ953YQIsGgnQpcyvmN86KoZPsD0Y0s7laWNuGkOBNKxlHh3Eub2cSaj5I0Fk6H1L1+pe57MZu5WTsIsVQRDp8gYzLaiC0A6H01XGiML4apk5+fNvUEERp3kBx51LMDJPXIdZzfL+aKjejYMrdGs2ZsHJauUyuLX6XMqV20xn0bK+05ilscjgbxclP0OEmBwF4eTmRIsfx9ONwJbHHXr9pk3utrPoq2KUgidJb/HfpVdNtcPlwdG+f3xxM6HM3vyYmy5UsPCpUkIoFzcyppnEKCpahbM2On5eHAyI6nvrNuEerKx6Wyl3ZoKLr1/PnNk2Sh0Ki5ftkQflmfQCzsX/XZov/MGow5e6kiMSN0pnP03/pMUr1wbOjQQlTFVxX3tkCqDDuG0A5599nR6v5WKjccDGw6vdK6oI4l2UCj7nlfXhK7RubfqfGehddodW6wX8iR8++TY/od/88+t1mnoHnJaq597VsLL6vCy1kBZMTb9vbvEwHTcva0jy2o27pJk0g1ROglndYjJc7spuSUL1X2dZ1bjdt3Z/eEf/uG1EHR8EbOSzL43mrzQN/3eTe15VkublWDTP3fX8+T3qNLjWT6wYnZPUmiIDDwFFFnN5XZQqtV9eR35efGQQgeo19tW1YiInd/aFjw8yA6dvbA//fIfaefFyI2R01V/Yh+cjuwzj4+1k9ns0K/MWxWdwc1SVj8EIBeOdTV+fNLY57C7wZV7ES6UnODYEXSQLoOE3Ki7ewC7lALwa2lobm08mdqrYGljHM3RlczDD1so2NZBdmIcO1qqGlewUfCIHATkDYecWNFKFRJlQSNPUtC9owOdEyPUo96hdRstOTPgasC1ZfTEZ6HFP0EJwm3EbWO3QvAjgJGMqILhIsF/Ei+PZEdwkOKME8oLOwKMk6JjIIlX6T6CJMnp/4w2iZice6QjqgYPUrtzC6KdX1EUAbIfKY6AdX0/SjMR8QD3siP3EdwY/SIM7XqazgsNpmO7unhpp+cDmwLekCFvSZ3VeDqTnx1Ak9UGMnnNTvtDof7k+I1S/5bOCyI4aEZI8jv78c+eOFhpA8DEnbutWNW4DDdzksDDg5qOgw4nSFauMdJedC/ojqqL1RvHdy+UiPZu6/xOujjGl3Sd+Ak+OunZUa9mJXXwrhrEnm6+WOpe5O+MM9lnN5ttG09COx1O7dk59Ap+HiNTgFNO18Cmh8R9NkDnc2vNWkH2RICeeH+M7qfTlTpfTH0ZjY+nbiZbKG7VOcpkSjy5kgUgpSWaXfOCM5Io07RAKFzXQXVXE/983cJrrukBY0qJkwMwi7o7D5Le9SNCzf1HweVAloLrY26WGlFDsGeXCfeOe1Qo0GgkinanDF636JQGEkc4ODjQvTudBParv/Sz9sVf/0XtaJN0hKzkFE8XrgNxhAZP//2mju225JOO5zclsHQSumtsTSfNrK4z+brxcdPNUdbf9zVZ32/C3Jvs9rXI8QvfltDiD2dfEkxm57tUF8kkmXzz6T/f9sHzurHDeawrKQ6SiMf8m0sqUV1OJ2N1VQhFCwQCTHsJ7w0IskOb2W0sMK+cjuzZB39l73/9L6zRqFi9jgns1r7+rWc2L5Tt848PrD+aChnWaRQEUAnnM1XNPGwiS0MN0NhnYe1mXT5yuCEEwUxSVI1mXa+JsStwcpI04r91SFwizua1u8Hbi30deyHoCIxf10JxklD9fcKtIyqu6HQlq+aQaQI+/0c4uCxXc5KRWyE9OjnU/pAH//jwRA4IgBW8UfH9BwhV/Z3AIBdtxoPxLoXXr2qExiqNwC+SMCAdkc99V7feeQAjwcXGuiQT6YUKqOCjRXVrUArElab2j6xXMLAVZN73bAUJaET2PlT3BUetxqauukeVEyPZMe4Fkg4ADXEwlxFBGHcAjFsDu7p6ZWev+jbB71Dk+I1NZiAOS3bWH9sCncwVXZWP4qALqPOOrgvd83AGQAnlmo392KePlDAI4iR/CP4Ahri+Z1cjAXPeIDmB/AU5i10TXEccL/CPiwQQ5lNg8/nMAAAgAElEQVTsc6ZWb4JuLdpgNJWPHJ/ZfLG2aqNl94/a1qogFEBX7omLZwIuKT+HQLrcNOZzqzbqum+D+dq+/XRgg7AgE2P+Xd3WzuS+vtuurN2s2OkFWpYkLbPJzD9HRAlKeSgaoSyx+J40ZGXcurXcbhm5z6M47q4j3A8gHkVmByyC1o1QtE4niFVy5F4RPdPcGioYoPIAOik3pKaiZOcR/5pjB28SYA8obJCssUgD98Jw0BdxHmd3qaeU6O5K6vR1nxcK1mi01QnyDI+GY2vXG9ZqNuVg0SgXBFbpHrNTfa2hme68kiCWdIeX1aWlG4XbYmw6FiYTTPJYWYknnUiyuq74e+lklH6ddKKO32uab5f8uX1NTvpcs+L9TclcHXYWzy6rFc26wMkEmKxUkhcj62JldWjJKuT7+f2sn+X48QVN3kx8L+Z6XCvnR+MGNjOymYFDtQjdwDOiJDgZ2UdiVHuQoQnIy2lgq/nEPv7Ge3b68okqRohr02BqX/vw1I7uHdhRrWLD2dy6jaJ1q1srbkH2MXaJuF4R0RprFY4NJ2m1nNtuvbTJBC3NrTXbLSUz18F08iyBpl4pSNIJPheB+TunQ1nKEI4OWzVbLxnNOmmehMS4ZcwoC9V39pFoSRIsPR7o/QERRwEELUaux0G3bce9lu2WS6s3myIeM/4CXYnQr+S9ZKcSEb41noTLxb7Fx5M0ZVK9QLPQXFxaZPCI05ZnlCoz1qUoBuI2qmLfWqlaVwciYIlQhW50m7wf5ZJAJxhZH8GD9rEeosTROFR2ABG6MxqLauzJaxFoI1mz+H5iHyS0pnZCjDJB6YbiZF0N+vbq6srmS0jZG3m2QRS/Gk8tkKedJ9tWvSIgUrDg3LcSxyaJMarm8wbA8e6Dln32ja6I4XyGjBAl5g2fTSu7gh3SlWMCrOMyOpbigRXxZOO+nS9EbEeaDIoAMmDcYyL5FwrW7XY0DQBvxNiRHXCr0dS9HrtQEPTVzeLCUSjalfa+eTu9Cu0r372yTvtQnx8dHdQLOrRyCZ7ewh4c1W0wwaA4L61Vjg9dBFFnPlek00Cnch11f2+3AvjkANAw/i5WLEeixasx2neRTCgCRT3IATiJOzunE8WJTs+oDI7ZTbuLCAAokp2TzH1/FhfZJEzEtnlm2M+5pQ8amEUbDgfOr9xAN0CcnO6vbAXGnVGyJfG22wfa412enekaowRUazWFWv7Vn/8p+9Uv/rz2umK/XI/gX481s2LWvu/FsTI93sv6+76uKaupSCaG5LGSye62Bier8dmX8PZ1aVn5IX1u/D39WlnJ76ZEqTwAQCUr06YTXrrNTGfWrBdKzqDv0hGmK4Gs7vCmi5ZVFaXPcz5HLsy5OP6ePKiKVxUlO1WgeLAxLsKgcjTQzJ5gwMOjDoGx2TK06fDKvvGVP5MgNKM/VCtGwdwuJjM7OujZGt3NSt4OpfAeKgAsAZlcj/q8u1BliGRSpK5CkJxOkHZix4CsEzuVlW1zRavWynbQrkvpZAsvrZiz/mBq33iBnFhBCD/EmwGQMC7lPTLyZAS6WLqrw5IRKqhFSXy5xxlJqCrx4Tx4PXGRjo+6MmxFDBg3626npbElSYtrwhd8QXkMEBB4M1HnFVfUqqqkUuJJ0dXo6c4iygDdWISzVNYVjcCBCQQaLfYoYKKxMjB+BeprhRRHVcakcyVZOrTI0YBEpqNG1AXf5bhuIkhBt8WBj+Ydol6LfRIoRgxmBYP3Tu/q6tKm08Cen53aJKQLQDMz1DgRQNPFaKrRJu4CdM9QBEgO+M/hPs+9RrIjAVDIoI7yhU8dioKCczoF06urS8sXq+q8AAs1SkwgSH6AJaAYbPWaPubbyoEB+D7vGUcG9rycT7tRt2arbsUKxQuIyYoEqzFfxXUj3nVqjA7garOSSPrlcKZzHgYLe/+7E5tvqkIfcmngmHE9EAj3MXzBDtt5o0m/Gq30jPBeZZjLqFHAJPQsvbBCN1WWVvOFVHI82UEkd3SsUJQkLzrOqLOWyzrUgth/UgIIfEbQWijtXDgdSpEXV3mrVVv6HLwjfK1hqUJ4s1FioiCj6KUYZJQ5DWcaVdPWC4EqBaCS02iiMSrvvVau2UHvwIajvg2HfRnflqtMgSp21G7bv/5vf8cqrWqkQvOaVJ6OT+lElkw6ySQZx86saVZWYrgpEWZ1Ucnm4C4xNKurSiatm/49nXizmpz095JJN1kUJHNS1nX4nhy1T0El3RLuuwjp5JO+0Lygdkoya/OvrA8968TTP5duse/ywaTPR/5k7FFE1ibJRaOz6NxiEiujDm527ds2QPndow1cGYGZoLQKJ/byww/sr97/qk3DkZLPcDSVVBQIk+0mL8PURjVv+e3cctul+4xJwQTDSVBrjNB2qmxL2ITM5xrVMBqjm6hWSzJ1nUOenW/FJWJciggwChS2obMz++7LkX18Obf7LMi3dBpFjZpQ0Qf9aDv2JlitvIbjC6AjhRjvhL2rcwUJKuZ2o2nHhw2j8wKdd3J0JGAKoygOHoNQtLRiHKnq3InFkg/TeNCBIFLMEFCAStuJ57xvRobStkTaXvstujGFr2t1eoKT7qMIii4wC3QKJVE6nKJMPeVLyPekeBPLn7mIdnx/xfcQ7zdWupejeYTSjLSkleykk7mKdqLReG8yHslEle7ucjC2gH0XC6qd6Tqf90dCVMotfM2O0knmi435HrSYEzKSe4S3hVbpZx61HCxSKjulIZyJyqCio1SwFrh+Kb2UbLuE84lx71Z7MN2TkSqK6BEICtjOHj64b51mTVtXEiTHWC23VsexI7ex3XKtrjceD8soOJ+z0QxKBea/W/uP37qwjdWtVqnr+pfL3s1Bb1CKAYwFIAWOZr4gybD5EgtZL2zwjwTAlEONSIwbV9eho5oGodxIAIWVSvVrtw/dU3TaEYiIpBOrC3li4ziejKShqomIFynrNbJ7LsOnUWaJ7u61JqY++yge6bgR8MXH91gmrW04Hui58amDS5mR8IQyju43tFybjHTzZq/OX2hHigao3M8tb7/1a/+p/dwv/R2bBG7bFcfAOFbuS3JZySwrXu5LBsnv7ztWVlxPfy+duLKS576mI3msfZ1mOo4nz3tfU5ROeFmvn76+3/NebxtjZl3Am5JV8sO5SwK7qQrISmY3dYjpGyN5sRXAI2scbu4kYOV15acj6JT0EKEWwugt9sSiI0JhhXEPI5jFzD74xtfsw7/6urqpIRqXKLzvTFJP7EV6NbNSbmWl3NZyMmr1vROxGCURRoUAGLT4ZoQq1+61jWeh1Wo1JQHoBrhHE+xwBGen0K2XpURB6iCBf+U75zbb5u3RUUujHDQTh+MA6RFJcjEGJSjiZA1bDXRfTGIDVcnui9eTpqXYAhu7d9C1Gsr725wdHxzYYbcTkXMjsi+7tWhkLHFq+QG6Yke0DrtOMuoepebhivMEaSfzs8dxZwQXNCFZ8e+ARNwdXm4HUcelgKM85sjK65s+4vRFdbQ+Q14jLrTUVQiG7u7kfoKcE4mUhAEy1OkL8jrkfHTP8NNIZPE5zG02Havb7w+H1h+PxH9EOgy3bnY5dIPsuujaUEIBfEGXznlph1XK23RBOsgpMfD3T73RscNOXR2j5YoCQCAioJ1RsWCtetm27GWpB3T9ciJgb7Y5cS1BBpKr6OqK5ZqdnJxYVS7eWEkVrNetu/B2vSl0KLtcEgS7OcliYYrKrmy1tRnFnRXsT776zKabpjGyp4goRUomvDZfqMIg8Uay41Liws61GkyxJi/YCh7rdiMYvzpQcVcpeLfWqFei80cMfS67JaYl191MAsFIsorR1HGsiAtnnu9YKIKkLt9K+RlSyFSVwNgDepKiI458ECJqTLyr5XVFE8nlbDQCfe1jUr9FmJFHvFFdA6csIIdXrTfs8vLMdgiuS6za38fbD+/ZH/zB71o+omDErx+ffzKupRNf1s/sS3jp2JmOjfsS0k0xN/lvyfi973fSr5lOMFnHyEquN51r1mukk/lNCfv6Gt8l2e37AO5y0ZJVQTrz7vv9rN9J/+xNXd2+CxEDU7i5VdmhGIIpaOIrWfmzu4NUzhQrFpKlOuVB1igtnNp7f/Zle/LR+1avlMStwgtuMFrYrupWJNXC1u63C5bfLsFZO9ydfVKxJPV8zhXx3grq7fOF7FTY2bD3wEAT9QeC7XAc2uFJT+OfIFzbpx92XUtyt7VXV4F94/lARPROAxQp+xCAKp5wGe+ow9hstVOCbtBq1JTMUSnJYdLK7iICKJBE+TvyYLwfxpYnxyfWakAZYDXm+oLygROK3l0SpF4SqZMQhQSnj5NKAfd1p3swEvMH2Ds/se3kNA7+E8UUN2qFdyjgEAFvJQjpNRmcQK6qPdK6ZCekMaYSlJuYco7XD0HU8UVnJXQs+7pNOLciai7aKfpI81o4GVpDNJDQmHGN59tUBGOoBi/Pz7T/YWwHv0rnV8oLQYv6CPcNoz51fkKkFjTmg8pQzu9sk8tZo96wB8dt2+5WlmPS4BRDCUIDSkFEmu/nChWb0c0IPVi00zOEoMvqCOe4hY+m9vjRPaneAFri+lfqZevhKj8LtV/tdqs6FuAJADcAl3h786UT22eARgoF+/DZxD54MbdGsy0ksO/1SJ4uDu1jX39o+ChJIYzq+RpOkO9a2W45s0IVNwGUVfh5LxApIGQAFcm8gWxGvCseY+rZjQqV10hh77xdytS7RpU70S7HZd7QvgXYhaYm95nTD2ISebyj53fi0aYQvSoevPBj2jCZoJvrOyI9p9oFO0Ed/qubs6IfmxdFgQIlGA5UFIj6gT/ldmu/+1tfjHh3jJv9WiWT3m0JLx0Db4p3WbExGfz3xdN0ItrXSKQ7tOTrJY+dFUf3fS+rEbqtkYk/8/T7ib+flU+Sx7wVoJL1xtIHjQ+YlZ2z3sBdOsOsi3HbuaRfP/335HlyrKQJavICxkobbifii3HAIw5Ddz4YMH72dV/+oy/ZNLjUA4ymJSEaaH+5UbdJMLVeo2i96sbWIePEnC1QWRAfLGfT5cp6rZYCOaK+q8XKQNUhC1Wt1YW4k0vzbifFfPZXqqbrNXt0WLH5bK5O8sOzgV1OFtrjId5M5W4QhDEeJc6iW1kp22yOTQtBImfNRsny0Q7Lod488OzS+NWVNWs1OznoyAm7Xm/a4cGxju2WL1S6HtxAF4qcHQUxJcFYwiryPtNYUWLQ7jpNUhV5XdZBO9sAVnCdL09415V4pMAiybHIo+w6WEZ6nhF/Do4cuzmv3iM/N4FLfAxJt+HuBj7K0ugSsju8KYjMBfZpUQS/RmlGMmIRsIlRXxjObbGcacx7enpqg9HQgnmo4fZyiXQYpPayTaYzuUtwrSGax92I9B7prCtlFTjsZAXEEanfOyDuO64TyQF0rpRNIJyz97Ki5dYbuxzNdL2gmeSNRFa3k17TdutQSF/2R/flLYfzd94O2xQ3W3U+IlcDvJAnHd1zwUJMaJdrO+sv7Onp0jY5xJcdIelcttegIG07aXiifbeg/LjgmNlgMLF5CK2nLDsgRLrJUm6h5OuM611+pGijzyS9W/PsECVFrzg82b5OtEqY0lB17ht3hI8xSfbuYCAqQmSoGr8uMCclPLr5CHSm/VwhJ3NazpWCQZJl0eid6Q6fgeTEhA+C+1rXvvz89IX+LP5exAf81FuP7b//g9+VK228800nu3Q8SneAcRCPz/u2ZuGmOJyOnVmdUDKpJWP0TbH4po4s/nzi176t07xrF3iXpBgXF59I+nR2t/1y8iLvqxjig2dl15tazrtULFlJLJnNs46RdWHTVYh3AS6pFM/2eX/SF4xm/24EyljTCc2MHHn4V7PAhmdP7K/e/3O7vLyUgWd/MrVes6lqcTCZKVidtItWta1Vi3RLWzlTc0x4Wc1mXfsU6e4VzKbjiQ2GUxF2OY8QPcJyxYajQDypeqMp7cXDLvYwa6mhYAb7reeXSsZw4TS+Ws7dKFb7RrohTyJA0NkVcexaDTUX73xckNl99HjIl+Fc+7leE6X3tXW6B3bQO9K+Rqlk452fFwEg/ryrE/hEHVROQBwMLuki5USg77uaCcdgpBgtRxwkI6PxyFdu57Y+BBiBaWSz4wr+cbDUZwkQBTSe+AyJUacM/Fxn1HdzdCaRFVC0O/bfiXZ5jlPynVJ0T2h0rZvaic0UAByL0R/u3QAcQMeeX17ZeBrYdBZYuVyTsgrXho6OUSPjvvUuJ0K1YPRFTEYh1sOlRI1kY5NVzjpVk24k1ws5OM6De6PdatgYa6dKTXs/Rp/teknqKqfnE1ETjntdIUXN1qJbdLst7Uwx7oWecXII8Ml1NCksnHOYk+YjxQ9MN8ag0/nO3n8ytsWaXRfWOs5Dk3u7E96ugT4+7NwJWclID8UfJMEmwciwksPcOA8HMEpE1/SOqBu7Rm/Hu/x4dEkx87oVchwRUxTSP6jO+OejBBmPHONuDFTmjilKJDcH4Z89cNzNkVSh23BgIUbFxYs8InEOmU707Hh3rBtAo0nRXVBmYVrA/YsAerlstVrVzl4+tdwOGyDQm4w5uceL9vv/5Nftb//0jxniEXHsyUJnfqL7iN57uvNLJ6e7xM2sWLzve8lzSCedrMR427Fv6viyElF8vKxclE62+841/bvfE++TY8zbkl76JLPayayTzkqWWQnwLh9g+mduOud0pfPJ7s0DYQyyYI/G3zXWzG1sGkw0NhEXToLHjkKjatQoZT6z0w++Yc+efNPOzi41uvz4YmAPjg6sXMAjzoVq6yWzamFlx82ShdOQRsKC+VKdwAGIrQ1K+fiHrW04GLhMVhndvam4WDyoGGRCdFc3UCqKFEyUogN4djmRHmerWdbx8iDUVhsbzqYWrnZWxbusVBK6jt0SIzQeSBy1CVIgCGVaKRNUzFyXCnD3T46sTpe129rR8T3rdNraDxpBLtIVFLQ9rr4ZHREUtNT3PKZkQ6qQzYwbbvIDJMcYQ0IvA6cxruzVNUSWPi4d9kkDV35fYJRo3xab7jJuuwbMxFDzOPmKLO6OBpwPuxWNM6ORmJCfMTFb+e21Uaw6LJLqEjFgH22R8NjRcb8MBgONNXERl9yYQfEIXepsCy8OYNBCHTlQfgAnZo7GzOXL9v7ZQqPy++28tSuUAfDPHByDxBj0hdFoas1u1y4GEyXDg17HVpuizVZLoWuZKDC2RXD8+KBlzVbZ2vWyBL+PWmXLbd1LENUg0KNw3khuUCZm4crRk+WKffRyYhcjUKx135sW2R9utL/ly3eykWIPajg5n1Qwbu22q3Z1dW6zaWDleteK5fr1qNNBJZFTRUKgWd3a9X7stdqIiqgIL5sMtA4k8gijLjEW7k6MM0l22w1IT+dLokYjrcuI0iBz18gSShMKSfhs/B7FvTyYeaELf0VKPtLDE2Efqk4sRQaqlO81aw3JjF31r8RDdKQ3QKuSPb5/z/71f/d7Vm5WvDtPOJsnu530n9MxLuvv6bh3l9idjoe3dVJ3OeZNSS/ZKd6WHJP/fltyTR83K29kXh8UVNJdWVZXlL5Q6bY47rTiF46Pka5abnsj/N6+ruz/z+om2dXFr+nO1OxeCLI+BvEKLwrQmHjix5Zb2XI4tPMn37HvfPCBXVxO7E+//sKWebO/86PvquPKoVkpcMXGHnYLVs9vBf3HzmUcLu3osGsFATCcVI3UF9U/XwRTUHk4MjASGk9DK5VrShD3jtpWKTCO2lkwm9mHp0NJlHWaFasVdlYpIju2sKsA/b6cNdmlQJZfc+4e8On0MNKs4VUX0RK4Boy40KkEBHN00LYcli6Vmh0dnqgTZOyl8VC5pKqYL+00JEIcWcxEDgeAUWSvQ2LT7iwOUI7WpEtDjV+oyjgwRQEJvh0FhoAi0d7kE/dRlAwkGRbv4uj8BNGPoqTyarSAYxSl7tx1KVH/J7kBexeHUomSrjLaIfLaOecPavRJJ7+kW/DxJ5JW+CCiaclnNR6PI1+6uTvPa3ZMYnDdSsarHBsfO9zJBRApVu3905U9H6/s8UnTutWclfO40uMU77JYXNtmvSxxgWqzYedDCqCNdbtdoTEJzh89v7DV1uzeYcs+/dZDKxV21m5VbDoD+JEzT+ugidcCzYCEBAnMPhfUpsTKdyXb5PL21e8OrFbtqPtGGot7jC4n+SzHiEhRIECrwp1D5KBasIuL5+oW2wcPHAgEajOm9yRQ2MnjxXEjjkH8m7qwaHd3TYvS6NnvX+0MnaDinyeqKrFbhoQMIqPeAq7tFKue7Lyriu+JSFA80tyk4JDg8zRCdLLNVMHmDhbeAfo6Q113hW4vL6AX043T0+cCxKAdy2sJHGMF+we/8FP2X/zaL9gU4fjoGqS7u9uSXTo+x39PxsN085BOLnq+o1VA/G/pDikr7qZ/Nt0wpM8l3djsO+ZNr/09HVnU7d6WO/Z1pNfnFCe75AW/S0ZPZtN9VUZW5ZB+nawPMuuDSn+w6eT6/VQO6deMq0uh87ZrC8YD341JI5CxCKM9Kj72HTtbzyCTL2189cre/8a37MOXffvobGxHx10p2aNBWbSNLaahNeo5e9Qt2jIMbTJdCPFWb9SsVvYRKmU8YIf5HMsdmquVTcaBhJ4pqIeT0CqRvua9kwPr1os2C6bSxkS26tn52CqNmrXEgwJxuJX5J7B3VFaa2LasHBlIVU9lW5EuIPsFVzpR1bvb2moJmnQrOx86RTpEyMQHB111NXQadIOuuRw5HeRAMZJ0fDcDOcNdCKIdG8t9OiVx1RhLuimud4QEK7efASwiEIJ2qWgsVt1rLrLgkVcbXxHNIYeCMTsfCO0RMOV6FxTx8mICusZpUkehABEqybswOQa4F5/vpiKiewRI0C4Ivp3Oy0ELTleBk7m0KcTrzVp7nhk+deOhuid+T8o7EQIxUjTTaBNgDO/l68/H9v753BqlirzkirmNtco7q0SjYqmf7HA5L1t/NLPuQdMmwVLj8cNe2y4GoU0WG3X7UALeODrQyPX4qGp1kLjDUKPpShEpNoqspZCRNCpXVxPb5IpCiQ4mobXaPXv6cmzDeVHKKUwzeA/uVv5aoOH1c4IVlAto50jOBSYfG3v54mOr17tWb/RUaDH6R2FGn3eCXJ0MoHG3qHiS0JKMd62fSLRRkrtuGf1BFiDEu0/JivtnpVHkTp0d92oZ4ro6K9YQ0Q4wmuzEaEySHRMV1hhS6EmIUMRjUJcsc9spOl85z5erdn7xSh0hMmRMgfzfStZpNu2//r3fsrc//aaLz0fdXTK5J2NpsllIJ8GsGJdOJslEkfXndNzMaiCS39uXC9LNzG2JKCtBJ++Du7y3m2L+TV3k9yS75AW/a+K4y8W87Vj7jpH8vXS1kLxw6fO+S6Lef04OCkAfU1YeqCmsFk5eVpx14upyNhV/6P2//HP7s698VZ51VLgP7x1qVNhtleRnR6f01v26lddzkb7h7IGQg7gdOx8wBvLxKACVucHjYlSCGkiAxiXE11JBo07knmaTQA8sOPSPT6/sfDq3o27HKvmd9A5RYR8EoRbzzVrJKnm+5+r9VOk8iDUsWKplBXm4gQAj5MoNDDxXcJWUopugAkyp10Fh0rmxtwCBR+Ag2ZAp6A9cdV83I7qTjAcZ1DIKK5VsS0YhMLKvAywg3zrGifG40Hlq0lfZcD38dzXa1I7U93PqwOmu+D3tZKIEG1Xn6goIRkpMbudDdynkbEwaJ+lGCiTi5UU0A3Y72DEJQikgC/tGF4jW70JQl7OEixBrCrDcyvoHPUW/b1Y2Ho+E0KP7Ldfq+mxncCbhMVbquu7fOe3bf/jWuW1B9u1y1sMNo7SxRhEfwaJGyfAhD9plK2zXdjqY28lx3Qaj0K6GC+u2a7ZYbcSze/ud+0IzToK11eoVe3CA4SjdGOa/ZVutQnWUjKm5x0AMM0IfDBc2mq3t6KBmp5cLG4WMz+tWqdc1zCBpx8nNA5lfU75iFOz1yJqO2JY2HFxYvXlkpWrNtSvxI0w8bBwnTnrxsbnH1MVy/8QAolQlz+/F/+nZ1wgTpXCK04gjKfoIo2Lv7ARSYV8rJRUHlojTKTK6d6vxf/F7YoXBSJrOPLanuu4sE5Jj/JzuCZDKhYK1qnW7GlxJTJ6RKXxLgXuwCCrV7fOfe8f+q3/2Gy4FF/P3Uru55LmkY1866d0U47I6qX0xMp2gso6773txYbnvXJKNTlbTk9Vl3pYr9iW7fR1d+ni55Bjzr3MRszqu2046qxq563H2fZhZb3hfAt/XWpPQJBlGZV523g1fejC1c9nYDA8rHpj51P7oS/+n/dGXv2qnF1MrVav26P6Rqsb7vbI1Clt786RmzeLKrq5GtlhurFytiBBOEkRmaj5j74a8kVveTCYTqavgVQdcHUAJpFaU4o97dVezR7Ipl7NXdHX9sZb33WbdDuoVC4KJ9ScLjbVAV7arjEdXQgmSPAlYNVwd4AmBAhQYwPdr8pRDEqzRsKPDnhVQ5ShXrXt4KKmpa4NQWSHxe5GrQbT7UsUbJTv3nEHRxHluCgwkRCmIRBV8RD6XDQ+BJNoPKjxG4tBKRiA0oUSQLJVVfXOY/Lqutvm9KAFSTKDwH4HUXROTX4JAj1QaQRY0nhQ7pJevcSV/jmZktpayjnMtfe/kiV0u2hvnYq43S3UDnoyLFi5nCpjzKa7xWDOR4OEM7sQv+/B8ZP/uL55KJzS+p+4fNwRlh+rCZ0aioYvu1EvSZH3Zn9vjk5q97DtJmxF3p9vSiHk4Wygh9w6adtgESovuac6OWsiuAabZiK7CR8I59Cck3pz1h6H207g+nI8oPDDUbSgRimAeTYNdcPk1eEcFiCggBXVtjJtX85kV8i74jYj1dQcYK51EwJbkc6eChtGzdmivu8c4IcbIzfhzjpNOsoKnS9V1j8Sir8EqFGBRoQMSE7k5RxUbS1sAACAASURBVFvGQgeOytVrCQTlu2YKwWAaRIjr1/Jy8S5YCYnCSshi7yq5j1qRSDvAIueQ4pMH2jUnRCp789/5zV+2v/mTP2bTGTq5r4U1rqcRqTFvssDfl/ySSXBfZ5WMgen4fpcO7rZYfpeOLn2MdBd2Wz7Ydw43dXNZ1+YTyW5f5rzpDe9NHInq7LYO8KZjZCXg26qXrEpi33tIH+s1uuu1qnq8LWdXAzKrVMjZ5ZMP7X/7t//WvvHxK0k3tTtNjSzoah4fVeytk6pVtnMbD8cWIm1VLFizURMYA54TOzoU7uHtoKSC/xhkcipQVNOZMSL5hD5ft1MVLwtVDqx3ri4v7cUVKvtzVfn3D9pKTi8uLm22dFUSwCo4nZ8PUKpA/aIsXhWSVexyMHbliwQuNGS0Y+v1OtasVwVGaba6Vm81rFp2cWcZskYmpFLWZ6zHeBO0ZQzzd1Vet++RWHREylW358g2qX5EsG4SmlcU7mMXq7BoXybDV985IlqtAAVdIe7yBAuH1vDalZr4iluBghvnFVFMnNkA2OD1iFXfg0wMMpP4Ls6eK3DIdQGCt2CmgHciSbGIGhBzNkEjMp7iNdF4xHUAxRSUV/icEWfm97HbGYRL+5//72/afFW0Qo5RLSCQvB00anY1mUkc4M2jhvWDpR00inbYzFkw39jzi9A+9bBtH7wYXJv8IkU3W6+sPwL4ULAfeHxgrXrRpvOtNRolM7iWeRLdXNJleM3lSyWbzJYWLlF48fez3ORtueWeLquzRcYurrplZqtRnnd2UirRnoqunj3wSp/XnElHcWfNRlsWVDGnzjtvJN8QjHaKQBwL1IVLN9P1TpPPYdz9xd9LdlfJjsCTHcWa30Px8REi8GRHJ+nAE3c48Hso2dWpBCLhwV8sMMYMIprFa3f0OC5q3B9J3JHYxSG1nGT+eL3BcOQcVBHPyy5gXaLTK9tn3nxg//Jf/I78/rS1zujsbkpqyaSYDOTp30knn+R13Rdn42Pc1NllJajka2d1cjclKa8VIipQ6v9ZyTHrPd/0mvGxP/F5p3d2+y7kbRn+pmQS3yzxG8z62e8nad52Lvs6upt+L/lBxxfRqz/n8MQ6fVW4Q+HEPv7We/a//K//h3103hf8+/5xzzr1qh23y/bGsdk6DGyFmSW8ppgAnc8pwQFS4eFgXKIAbDsLxhPteRiDskvpdDvqHBhfNuv/H2lvwixbelUH7rw5Z97pjVWlmiSBESCwDTae6MaYoLEYbAzCjRFzg7FsEMbd/Sc6ou3ocHhohztsQEZCAk2lwaikBiEkrFlCQ2koVFJJKqmqXr1355wzb8daa+9zvvzeOXmv3E8U792bmSfP+c759trD2mtjvtmc6cTJ6al9+Wu37Kt3MKyyyV6q3UHPnrt9x54+GlHr8fr+jl0ZdKi4f3A6o8RXr93mpgNY4j/0FIlwcW6rKWp1YmXCiIJ8AEDc2b9GsgrINkEHJxu1gckLajCHISRNnQof2siobeLwADZ47YhGRCo4V68gSCde7AcAQj6NUOgGAEYExwVORjoTKSk4CgWF3IGOBjgBsMIoeAsEjolm9jztAu8cJwmGHaJn9r+RVKKGbIAq2fa2ZUvWDaWyj7u1mELSbctWW5JHY8S3UnQCYQAohZyzTgnB4ykVSoAXb3jvZ+zxp0/YIrI3RJP/uZ2MJdiMf3cbK9tGLrPRsEFrZTd2m3Y8WlAIYHenz1aDyXmD7SXtra5h2i6GmO7sbNvD92G6BlRcOrbVQFO9MS0+mk7t7HRhR6M5Zbwg9fbs4cR6rY6db7VtNIbA9441mh0q9YDtiXtM3UncT6+b0rCfq07VaWPKBsSx1daB9H7Uc09GaLEoI0GsO+tfmZhvRFZrwBOOT9KAHf19qfEqDC+1v6TrCuavnkelMKWXqbSphNA190/HwRIjynNJMDhQGCy8heHIU6oN4U/5rJXkDgarSOej/ozntGHcN6ihHxyCTS3HC3sCKU2sD8Zzba227Gf+5x+y7/yb32FnEInOwC4APrVDVb+rA8SqqO0ydrAO4FIcqHpPatM3gWX+vjTwSQEv/p06NlU2Of9MDribrrnxjne84655dnGC8XCkJ3CRJ5EDSt3FXeZG5O/JI7a6m7AJVKtuTF04THFZHyWi71aKzcan9umPfMze+Sfvt9lqboN+367udezeKz3ba69sOj1TM+90ygnXoGYjUkA0hz47GnP3mnFcKFz0BgMSGA5OzijUK3Hepd28umsnJyMbYsM0lvbMM7dYIzyZLOy+awC6jk0nU3vu8MTO5ucExgeubdvobGrPHo45dmXY61i/heGtmOSs+WrqAlBKb4mIFZHccCjhYGSjWm3b3QNRBc3ISKeChabp34gcERF5Ts9nz0VqSOQNeMmcA8ZskJRPlLraYv1LFHt5z/TWfQwOZcNApMEvXAAZvWkg7mg6g1LLwe5U47OOrY4FzfbjOBjlmoqohJEomZ8gvmCoq1RTlN706A0z82gEAd6owbQxMZBszEhdgQjkZyxyDWpFqImiP3OpSGjq6T+uccPsre99zP7s87fJWsRcQ0z3Pj6bW6cHQ3zONDdOZHuwRSGCYbthw+45xwGRBWsY5jq1xQptHE32t/X6PY5ievCBG4wuB80t6/QanJYAQYKj4zNOJ3/m2TMp8vTa7Ms8Pp3ZA/dcs2NGYS3rDwc2Rh8eG9DwbC45oJjzBlmv9ui6JbIHZihOMWSWNbBok1BT/CnAG0dJIii+ye9btBUE+EWKsGj+9w0a9ypeD3Dk3/oGb/VQOhLOEF8joxarpRQ01h9RFicrRP8e75kLkxPMNbAXdUOUEVB3DuateknXI5ACwFkPVt8obACIShAdgOwe9iuG+2It9/d3WYd/+L7r9opX/ALrt2mEGnY2tVu57UvBcZPdqwKQPNrbZANTcMptd27b64CmKgqss7Ep1qT/Ts85X/8UiPPa36ZrYxozX7yN6HhByJkuUN1xLgNS+cVWeRLpIlTdiIteT8Ez9TRjo0HCSQbAe4zAHZyObXZyYI9/4jP24cc+blf2BvTUbQXZo5nNR2PbYspmRs+afAiMy5nNaCCYFoIx5YYVMYSTx4fbnG6NCAHeOfKGw27LxqOp9QZ9quffunXLnjs4tYMzyH+17Hn37LHX6bk7x2w2RhvBvVd2DP3hT906sjEGdg5QD2raEIMnIeTrWoZSjmjYdDQCG4FR32AIpf2edVttTmvf2d2j5iG0Nqk3yP40SawFsQP5PYkJe4oINTq0Z6BHkWN+pGAiA6X6CKJKpE/DWEbzFCshPtpHXm2pZShpM0+lOY2cwLiC+kzfQUspKTS9K2J2bUOXpqKGC0BwS1MRYABJDvIRQVh7DbVVCoz6p4z0YN6jAdmjVER7uF8kbkhhhBEdweKcfZa4dhjQd37gc/aHf/akDXo9knzQaH5ytuT37qKGu1xyVA6iqkFvyx641rM9aHevVvbsCaYTLBnx3TqacKjp7eOxzVZNu7o/tHuubnOV0ES+3dd4pNtHZ3xOYKgx2/DwEAYYsl0rpSnPt+zm9T07PJ1YvzvkOqGlBnXk8tkHAYSjItRfxroXokZc34K1xPL+GYlOUMQZcbq7nJKIpoPZWOwjtNs4oSmvxcV7CKJZD178Dp4Qao2ajFFONGAaE/ceTFG09axANBHbuLmFOZSRPhTYCfsEZG2k6luStCPRxWctRnQV9mWtfsdrFOCDMY22hYfuuc++5298p937wL12OJrb29/5x/alp75iN65fo4rSr/zMT9iLv+sv2mg89ll+ZQo+j3IjMs1t6mXsc2oPww7WgVUeROSgU2Wv03PKI7D8++rA6iLw3PR6HdCmYJd/vjKyuwiM6jyFupP7em9O3Y26DJDKwJWe2CakzwFUyikyztRsZPlJ40N4TFDOx2c2OzuxD33gA/bFLz5ug2GXQsuQnoLgc3M1t9b5nOon44katJHKQt8SDASMhRpMJaZMo9Du2GQiBXv184CC3rHJeGo720Pr9bt2cnxgTz31DHUrYLCgU3ltv8fp5CcjGMu57e307PpOX9Ol7xwTwPb6GkKJFCjm1CmqU+oR10pmaaPBmhJqh/gMaOXbu/s23B5KMQZ1BvZbafwK7j+Hs4KiHcNRnSTAFgMYSNQrQGJYzKRg4jRwkDWQjsSahtfMRnMAok8QB3CyPuKpT4IpSSHe80VvXSOaEH3AEBdA5kxKaWY6EHv0xrVuofdNkWoLLQkUfAawISpUNM3z49QFiTKT+Ofnw348RG16eFyODNcpoIBvBFLIfLVgbfcDn/qyveV9j1MkGo7B6WhG9ZOtc9R1QOHHcwWFFf/OrS176EbPbm5roO/tUZsyb5AlHY1mrubRsjtnS7t6ZWA7/S7B7Z7rO3SoxuOl3TqAoDTOTb2PkK/rdzskqqBXAKlIRCLzc4xykm4lrgfEF85xxDp7e4iYq03rMW2N1BwErCGDBr9CIK80NhwFpeZBhMGzEsCQGs+0bpZGbQF6sX8ZEdPZKJ3NOI7kpMWUlU0oWwmQztRncY8kGoEGf4wYKqOj6LeTdcAROphAQgF09EiCsCU2Z2pL8O+UDKUJ57jvksN78PoNe8nf+V570bd9m12/9z5bbI3s8c9+2v7df/wdO58z4W0vesEL7Z/96s/YDA6kM3/TqC3sVf67KsCrA6GL7PMm+54HAKk9rQOYukiuyvbG8XJA3QRSqZ3ehCVV57H22TyNeRcaVhQRL4u4VQtVhfqXOV4V0KUXd1EUV/d5fHdsNHmS2DjarOFpRR1gNhnR45ufndl73/Nue+prT5KIgInRVwcgf5htd1Y2ObxtB0enHLyJXiVEYUiJgU2Jc4ZuYfSNwVCw4XshSnevj5oaVONB1kC9rkMJo1vPPWcjSI2x7tbT7LvFzA6OJ5QegxF/6MYer+XpW0c0uoNujw2//X7XtpEu80I88Q7DQCcj1stQzwMjFKoqMA6dbseu7F/X7DI0kdMjVpoIhgP9ejh/zLEDqKH+he/l6B8qgyiqcotI0CNrzskkIKNIIFojk1Tmdxp5Is5NpiSnj6sXDy0LQTLBhwA8AEh4+TRqnS7BqwBFkEpY+0PKUv2BmNfmjYJkSYauIqIrevEcHwODB/TGHDxFDjEEFn+fzzUgl6m4cnIVj7s4xzgfNPdv2cefeNpe965P2xhRZKNFpwfCAmB9YomwZhhmCqdnPJbiDhrtb+y27IF9tQo8fTxnyriDcTK3pySZgNWJtoP+sGt3bh/bZLpkpNbrIT06saPDibU09JuTFlAH5rNMGRCQY6Dkgll5miiAlhSAA3rVorUC1xxtH13oPjbhXCBSbbCVQuLJctzgnGEZwBLGscAGbbkUXdiAFNjS/R6/FxFG4JLajTzjwmZzqOjQGZFANUCEDggeqaXP0iN5Ss4Ret9K4NUAZu1z3lkxMTn9ARkMOCDqsUv1QMMW4HxCjUXgJ7IV9tsL7r1p/+gfvtS+94deYnvX+vb5z/+5ffGzn7BH3v4e+8gHHrP9K/s2Hc3s137lZfbN3/4XmPKM46YgkBr0qn9XZeKqoqsUUKrselV5Kl3v9D6k9rMO9C4CrE3nkx/zIkzIcaQO4NP3MbJLFzr9kjoUvcij2ARo+Unl35F/tuqiq96THqcqLM+vK25qbLD0oUtfi3/PZhN6fahLjO/ctte9/k321VvPcsDm827uUttw0F7Y5GRk4+NjRgtI6cDLRdPtZHzKBnX1qm1xInXpk3ZY4wEZBSkpGCc0E+O7z06ObXQ2ooFB5IEoD+kw3LRn72BQ54wb9p4b+7bbbdkztw/ZV4djgTGJwvmg37U+VUN8YgH6zlYL1nXw2V6nS0kxMDRheIc7ezYcSl8Rn2GNi4M2MWVcpAw+M5iYQCKITA7+FExIWFuQOcCI83YBGCr0QYFYw0Z0Z1rGvLq4r4gaBYxe6vE6jQwZCoqRMnUdRYAHIy9X0oibjYgMESOIKABGpCQDcPFe1pa8XdCvSoQbJy9AQswxm7PfnD2IKAaAr32AcxGzEUCFaAzneHA6st971yfsiacxsgnfhDoXPBqlWfm8UokKE9oXUtIBUWY5s/uutu2+3TYFnL/47NjT0B2STJAmxWRtMCHPJmB9zkk4wuR6qLOMJnF35LDh/kN1BRH6FtodKAMG56bH1CUH1CIKWs55HmHgsZ74D0Qi0PdxjSDGYFAs6ovoJUPUS6k3RsYAeMnLAey53k5KCXDAbYmUJl6LFGHc9zxtmdoKvIfGmSOgQlDa68QkRaEGDFED/U7lAjgwqBdDQQX6mMqmqF4XUZv+RloV/YjMQDi7V1kdrWfYlzIyjeyPvht6t4PuuX3Pd32rff8Pfp8tzud2dOfIzudn9vb3fNLe/8HP2c1r1yg+8Fe/7Zvtl37lp2ziRJi4/jTqvQjwquxZFaAFwNTZ+PT1TQDz9USDca/q8CMFvTwaqzuHKpt/UQQbx4rPFq0H6QnkJ7kJPC4CvirwvAiMqi64zpvJLyj9uerm5wuUe0T5Z/A6vF3U4JQOadjTn3/cXvnq37fZ+cweuv+a9baWxiEh0zObTsecbXd6cmJ3jk5sZ3uHZI/FVNRy9Ccx7Ul0QJ2gJzV1kDEaSFVNbQhBzdXCJmdnNjqBRBRqeec23N6WgHOrZSenY043x5y7q7vbdnVn227dvm1nZ1MC0sB1NNHnhR6u9labtcB2B0AHubE5iSAwnojokBaER9vrtG179yr7w3A+rMXAuHA8kTvS3oPVaoKwgPSjUkZ8qLx/yryWQVUVlwGDoePIHnYASFyXn0mOS4ForAxJLJGSQhM6hpBi6oMkyOhhs+kca6kWBBqwmKkXGQn2cSEaUxsDARfABa1TlyPTDKeoMSmypwHbaitdhp481m6dDOHZAG0ijb5BfY9Q1Di34/HEfvfRj9knv3DCqB48DtTkthr4ToSbqntJoDqYi2BkwmHasivbZjd2MO28YUdTsP0QoW7Z7dNFobAymiwN2Il1GPQFMkwhwiFARAwAjoG37o3IMYFgsYCKaXvAMEBvgWHBGkFFuj5mt0EgvDfw45zzOcGUBRwXDESKqC+lNqKxSuqbQ8M7v9up/mFoFQnpmmPfpc5mmsqMfZjaCoJnMt0+HNRiT5McVIbaWGOyIpnmRt0OmQLVccsIxhm/cGBAQnL2qIhT0cyuY4YRj0kJiJTZtgIVIKoSNezh6x178Tc/bA8/cB8VjY5GY3vdf/0gm/j396/S10J3+a//6i/a87/xIQoSpI52Ckphh9eik4zFWWUrL3L8c1taBRrxnjhWuV7h1pbfXAc66XnnNr/u5zp7nuNIHpWm55CeO0sZ0XISBJV0kdOHMf197mnl74v35hdfF4nlF3yZ99Wxbwr0diOXn3cVgFc9FOmiCujUs4NnLERjn/j4J+333vQW6w67nEQO8WWk5pq2sJ2e2eT0zI6ODjlwE8CxGJ/Z6PSQdH7qUXJoGXp2OiRXAFgmaDKfQUHeqJk5OTtm2gm1P0Zfg77t7eyx2R2MMSipcwZdC5FbmxJimIwMjx3RJyI1jllBnY7eOdJ8iqgAHPDiOWqogWhPANzvdpnOxBwzFvZ9UCjqbvR4aUTPSc2GUUD6FiCH1G5IdqnniWiiupfLRDGJxnEnGpHEHiSmOz1t5eSRYImyTSEhOfi8BRpRGi1/Lfr4GCXD4HImnqjklCNDMY4gDFkxTWbnSCIINbO8iEjMyJjE/SaLM0BTuUueI1OlHjVo4+tJwV9wRgA0mGUHndLffutH7D2ffsZ2h2BLbrG9gJPXsekgn+WN7+jJUr8emJwYDQSm48qu7zbt2nbbnj1ckWF735WujabndjBa6bsWC+u02hwdhBQeaP+LOdK5mvemtUaPm6IPDU+V49Dt9piYBRkKKVekJtFKgZQ4fuZ9bUpaC2n0dlsixv2+xMpRygqlE4W0ArVwYhBJghiVpi0DJNIIL7UVLpBTRFEpEKZAyeM4E5NOg/9hDygwJBlDpEYXsDEFdky7hoB49rfOC+1FGOmFCFBTEiiA4KxO+WNguqK422BaGj+zHIHnB5F5u2Xt5ZE9dHNoDz54j7U6LfvIp79qX/namExoDNaFCPfJ8Yn9wP/w1+2nfu7H7XR8Wgwhzm1wDoIpENTZrrscgFijC+zipiAgtfOXse25DU0BswqcU8dmUzSYH7cOb/LvKMBvUxozvch0EauiuboLzL2S3FPLEXvTYlwG9dP3XLSw6xuuVFWIz0X9Is3Rzyen9tkPfsje8Ad/zNEoGJjaoTDzzPb6Tes2Z3Z2dMSp1lC4QP/S5OgWTTro9xyR0wBFfFuCu21pV946PrXZcmE73aaNTo84DLbdME5C2N3ZsStXrrAG1+v37QDTlJdLpjMBXpPxmZ2ejTg2BkYABJMu5nh1WowksdlBhODsudU5dT5Ztyskk1YkpvRx/N6AIAkjHxp/52Cl+hgkHAvpT0QyqIVQKbdgUSKN5DRzj+g0686nvbMnyhVYELmx6VdSbEpluudPQ6NmY9bimm3VkkisAWCrpsKWBByvrSGubIwn2xIqZv493uNF8gmmn5+dCQhIRlF9R56MQJf9ffxi1fPYE0gpK/TXAeT9/ei/Wy4JPIpjUIvt2Ovf9Sl75D1P2HC7b73OlkuFiVcae4GMVif4sGbJFJ3EYVDFfOiGovGnD1Y2gWzYHgYIb4mIhIn1zmZcchI6ACvYj4qa6EJgXRFSuvqLiE+6pzGuaHG+UCoTHeZI4eHaKHOFul6TDE5Mbmg0FnwmJIKgOqrIXFJBiT2N7+j2WnYGIg0iHk9Vhr0ID1tOhSL4NBLLo4fcsBYeupOFpC3rUnKstUqHk+uJUT+cWI7ZiWJkpmnT1GmO1CoyLxQ9oCPmMnUehcY1cMXh+LHuivfJCcZzAxGIs9MDm00Obdjftvlqi60iGAPEqHarYzt7O1RRuTIY2v/6G79s+zf3RVxLtEPTiC4FwBQI6kAhtc11trfKLoZDkoPoRQFIei8DL+rAq1jDLDVcFxkW9zKp5ebHSNcn//78OtfSmJcFmjpgu8znc3Cr8hTqjhM3pOoBSG/yZcB403ng80XtokjFuHDxeGzvescf2+++7R12/3332N4OHvBjCjRj0GmrMaUINFIimsyN+XIjGvNOr0cPkFJC3QGJKTCkRydTOzw5s2ZjjgYpazXP2diNJBo21T6Arg/jCQ+1JVad95ThXMdnZxJaduCg/iXSkpxjBzYlVE40P42jjKCV2JJ6CkwOIkQAHZrawdrjCJ8uqNqqR3nTkaYDcBoBxIV1btC9pOFgmCQmJokjflyy9WDFfVYdAZZzAdUbJ8D1wpgrS2jCuIMV1U3AmNT7FNG5DqfX2di3BwPqtbOYhkB1FDaKAxgBGMxbSu3FwZj1Hxh6MV6KPi3CE67P06UkLMwXRQoV642xSTgnOBhIYf3RR56w33r7pzjXrt9Dwzaaz9Xvxyjam9JxLUyn+ugcBYkieQza5/bgtaZhotDtEaTWmra3jTTyyo7PoH4CJitqTEgdilAFY04j5f8R7FyCLSZ2UNrKCTlkHBp0XpG+nDGNyagHPWNtrRkcJ0w3x3dwojyiNzSRe98ZiCgaciotUQEfhKt7djzCZBCX1ErqXXc5q1w7jXTi/fU3xHOB9Yo0VHxWdV59LaK8AEg+i3E+JA+JHauGchGvwm7kdgTvAZMV1xrtCdhnKSCv2xe5FHydgT+ePdX90Id669bXGEliv+s4+E+zAfsDAJ/ROf3Jv/cD9oN//3+yU0iIRYYj5vr5BafRXQ4slwG8AICq9+Z2ss5ubgKju+5pYlhzm3wZfEiDoRxn4v7VAV7Vea6BfxrZVaF4nReQouhFC3mRd7DpOy6zQJvOO167zLXlixU/Fx4nooazU3vLmx+1P3zfR+3GNaT7AIwzuzpAKmlmOz2oLK7sCGoKBBWGGWTtgd7M1FK7zUGcS1KnW/YFDF89n9t2E+kpEBVgBBa23cNcsqHtX70qJYZul7qLSNPhnEAfYf3NU4vwLkGYwcZvU7II6UkqedLDxfgiNHwPukNbLhCdzblJEXFC8qs3GLIhFn8QcaYepgxzOVGa+BTGOuaKeUSheocAkOlEmlb11qGeyFlgHo0EqQQpoDRKEEnEwQ0RH0bOOHkEL/D4Pu2g8OhRb/GJ10p3AsiUmitSb0VTOsgLLdbZ0BdZ0MC9VsNFCOFgl7mK5wB/M9IkQ/Hceu2GffyJZ+zfvO6DNkOTdq9JNRJoUCJ1nX4ujW6K58rPCYYfafCb2w2bn7fscIKGZzSZn9tovLSDk7nNWfNU+qw0DD41vtlhlCklNkQe+j3JJh6pIN0qvU8If89Zq1stpnwOMSEA9UlN4Vb/XQE4dDKCeo/2Cglix+tM8jUQ3bSoGBPfHfs3N6QBzkgPM0Xu/YnpHuQzHmOfUqkxAo0YmZptKPBB/0j0AfJ1OGTssUNkF4OKSwHoIMSgLQTKKQGy0RKDNSPRxieylxPbPYJmBkCsVSw6ywXtlh3ceU7KQZh8sIUJG3DwVAPt9KBA07HjkxP7xgcesN/49V+2rT6e01LGLIx6CvBrRrtoji9rnzno5Da5DshyQInPpffh67Gdde9Nj1v1LMReyAEtzi+t7eZgV3XOlZhSJxd2EcjULUp6spc5RhUa14XS/z03MH1w6jyUKg8kXfzY1KytnBzba1/7ZvvwJz9n165v22Q0sq0mGJfn1sewzV6TU6HP52NroJ+Lo1DE4sQmOpuD5gzm15adctL4wg6PZ7bfn9twa8n2BUxdGPQHNug2bXd32/Z2dwlIFAFmClEjcvAzogqm25hmFNsM3jcUTKBhCPUNpmmWC5vONc0BZJXFbMTP4bjo6SO9HZEdlVrKMSjpw8boIMACxXuffE1VDVdIARCnhIUwViuP6MLoYk1oiEjzlsFKwZUKLSLfeW+Zepn4J5qJx5bVHAAAIABJREFUSXWfUwmF3+kkGkTO8JTpqTsBhvc4CC9FbU61lpBsA6DD7CoyXXo0KXo7nx0cC60OXndD1hTz4565c2r/6rXvt6dPFlS0Qc+cUmyKqqNmyLoZ8CciUF9cPmve13Z12LRtqPCs2na6kNNwZbC00WRlB2e4dKRz1ccYRAtPXBKw1NYu9imjbswrbLZIaiLRiRqmGB6LiR4LW87Hqls227aFpnH01PWHdFBIBkoIEcFSZJQb1HyP7JHS471kRre6hSAipQLw1X3OexBRXeoYRFQTv0vJLdyTvLcSghbyAsSjzSImb0i2i9cRs+s89YrjUiChARm/cdFDR5Arhr3KWdMzEFMLSpJGKV6gaBPSYBQCn6L+B7BEGhXJadWMsX+GwwHFw7F/f+mnf9z+ynf/ZbYVpbYqjejSe5Db19QOp+tVF/VdZJOrwK/KbobNDHDLwVHbNCGHJOnui84hB8M6u111nE2g3sCk8rqDXRYx0wu/7AlcJhpLb34ct/Rmywdu4wVesMh1NzIALl4X7eKcbQev+p032Z9/9Rnm62Nidb/bsL1BhzWaKztNDlIFGEwWjIHsSh+K+CsbQ31+iZSUaOgzFvMbdrU1sfYWpKHmjOyQJsP0gau7Q/bUceBpzNjyOWvwVkmxdrAA6GKz99lyoCZmDAIFMWQ6wWbeIhUdxm4+m7AuAy+TM+1IRhCpJQr24rKoDuK0k4yk4WQVZ+Hhnsb78RlsbrIjvXUAAKboTY3MYVT0nClNWaSOQJFnakskCG6cItpUw7fAA/Jj8popb+WGNt1oiO7orReUcl1TYTjw7fAKEG2jRuUpLx4vGT3DSACASPamJlWjV+r/ev0H7NNPjWx/0CPjdgbqvaNaRA8xxqx4nhIdyDgPrM3+oGG9VoPizOOVGIL7A7PRZGEHZwJvEXzKxmhFUUgpO8mGdU08RCLeAOjYHB/M4pWmNSB9uZxPSIRC3x0azpG+7Ha3bb7UIOG4p3g2ImLHcXRdNGlFC0a8P42QdL0loafOWKc1tDSNmd6n9PgETOVrKXlHp4JTx+NJVXqZUwjA/HVnS5l2kVvwTCD6CrBbc7b8WWEUzdStCCtSZVGNrtwVeG5dSQXN6culjUYjfjdHYTGlXE4JGQ6HNh2PqJv7V7/92+1XfuVlNl1qOHAKcqldrQOy3EbnwJhGQel70wxDDpipja36d5W9Tb+nDswuArGq86jDoDr8qApcijVJm8qrgGQTCtctdBWApDer6pipJ5J/vurCqhYhvdEXeQObQC6ArgA851yg3nP49NP2O696xJ589jZ7nZDrh7bh9f2+3TmAOHODk8T7PURiW2z+hZwYJndPV+f2zO0jKqaMMdF5gNluSxt2m7YYHdjpZGS7vYb10CrQ7tiDD9xrVwYYBqmaFEgLPCeXdQJA0JP1/iF4iqhbIZWkXjakIyOUUHM73GA0t2MwqPqnZDhBMe/0+zSmrJlxijeiCLH7Avj073IkC4yAgIVd0vrPvWimGWkPFWHoPiKTCwUUAZ/YfJ6WdXUWgi2NGaZhw34pUqB6iTeQk4Xp6Ss01LNGCKPmMlJsEmfUgfWB8gv0ST2l6iObcDzWdoroBdeCE1YUyfPNhrYqitDvAb6//QcfsUc/9KTt726zpgWRb4kTl9FNsHnFIJSTJsD3dUME6HJkez2o3CDMbdrp7Jwz0q4OwehckqASDkEYK52NnAWqnVGvuSX2KWcVasrE1HU72VOHfsDpmA4PrkSTAURKGg53NcOPCiTlH8luIUshQWzeVge8ALQAo9Rgx55MiSjxvjhGvD8FvNh7afoqziY1aDEJnc5O8qzEe5ilcHIOv8chKo4VYAdt0ZSUUkahIuzoOkonKQcBTTGXvibAEKOCOAwpyC4OznCket0uyVSjyaldHe7br7/8Z+153/g8m01KFZ0qkM9/V/dzur6b7HfVeqa/S4+fOmlhj9O/qz739Xz3Rfa67lhVYJ6+d81hyMEuBZ3LnOxl37PpuDmY1aF23MRNYJh7B3F+qadfdc5VHjcjEk9DsSi+mNqzX/qKveb3/sC+8txtzqJDOm5/t2dno7Gh9wmkEBjZK8OeLVYL1tDmswUFmA+Ox3bnENJhUJ83u7Ldp8FBr80JGJhts51uw5azhb3g/pt249qe7WLqOXuFwBLTTqXqR0HucPoz6mxbLdbqVCcDyQWeqzxTpKDwNwfSzsZUTQkzidfaUMno9qyxpV4xkkLmS9tqQ80FKRmfVxdMKqfP02AFq5G1epfpRUQJEgVIHcV7oJqP8egay8NULMkozsr0CQqFYeQ0aE02p6gvjs/eNJksePRcF5cOQ/oMvyuNlqJrTUZAvbQ0VkXEFTPKHIgpDM2Cn5BDE9b1h59xcMdE8Uc/9AV75aOfsp3tXWoxTieqp+m5KXUb9QiJNBHpMK6xgxT71nhdK7YcAKDRhz5ZNpi2vrnbtMPTlY1mSLOqYTs1NDDGHDbrxwvwKNPEmFSPyRINsS9BSpmO2W7AVgNOcm+RONXvD0ViypiU0sHEAyi1kgCjuM4Yr5NHFikop/t23R6sR35x7Pg7tx2xL3OjG/cpZTZSEMHbI1KHO46p2rCIW/HcFM9jCB9gzTnJnmdU9N/peLRKxXpAPxTtQaMR5uKp/5PHBVHNo0mKQ3Q6dnJyxMjv733//2g//tIftJPJSMFiEIySFHJ6TlX2K1+jPBjIgSkH67q1vMi+5wHSZUCrLhjKnZ30uzdhQgp4VRhRPJNpn128se4h2/SFVZ/NFzR9z0WLWHdD8wuL9+Ugl3p/6bFyDyV/LQe9YmPBW19M7cuPP2Gved077OmDAxb4e12w/BZUsEcaEamOG3t9Rm7GaeEwWKipndsRZpbBM16ubKffs91hx567fUglhbaN7MqgZQfHSIe17ZseuGFX9ndsf7vLCBFUdaUAwYQEgCg1wiiItSYrdC3JdvT6FjYeiCpsCkDjM3qJEMlBCgzpPfifeD8abxFtUYZSBANAJiM6AIhPE/BdXdDbo0ai/jVwNlpF+wHSTByU6o3dGtKqJm9GKFBKEZnN62RKO+FA9MERXaGe2ID2JDqol2beKxifw9tC2o0DXpPGZW4eHN+ZqlJwQV1HKTjcW2p8BpOVzeNKy4URZKCH64CDAaUQKIm02/bxzz9t//r1H7Bmc8j7jnRmKS6cPFUO/oxIPbIQ6OnAXGcqlciTwQBWkD9Gc/TUKeW2N9yyo9GS6dGYoxakHym7yGEQqCJdpqMjQsc9BMCJLIvGdQiUT20xO/PrlKAAPtcb7hY1PVxLrIHaFvAeAIMTXDwtGleaRm5B8KiyF6UzUBIyCqcyYW7idymA5vsyNe74dzgvcc7xflyb/kjtJl6P847UbDp1IY4t8NP9R6o30vtFDbdonFeUjj+aT9m1CaT4wiFl32PTVkzMqKbeHw7t5OSQz/o33He//fNf/Xlr7igDlF9bOAz571Pbl4NOavRz4Kv63NdjjzcBWnrPU1tdBaZVNjr9fHq9F4HoRa9zPYKNmV5s/iW51xDvrQOUHNSqPLqqm3OZm1AHuHWeSd2CVS1O+rs87cLtspjaE5/8nL3qDY/anaNjzTFrgJknGScYG3iSgw7U5iHRJGYe2O6gjCOCw5wwwMg2FfDPeRzU8ObjIzu3BVlpe72Gvejh++yBe67YdheSTy0OL9WcNw1b5c+U1kCoByYH6OJt/gf8Q4SHzUm5JI7KaXAaebQGYGgolE9CsQRGodXTVAPe16htuOAvVUhcocL3f6FMADDkebmiCQw0jgcpKtL+XeOSm9blnop0Kb7Le+LYN4cYA6CA/jBQ3gHCoNazcXkqCTGs9WxhDVd5IW3eG3x5v0lHVO45vPzy3p6zDqam9pisoDYDGJq0EZ4/eaRGEESE3TD72u2R/cvXvNdun61su9vmzLjo0OBz4unKwsig4dmb0plwRbN7mdEUkQEqOs2G7Xe3OKV+DI3JOSLLhQ37LZvMlkyJcy6bh/g8XzaP3z0MtIhSoJQCpRMONwUxBUA35cgkgj2ktBjZd9n7SfkwsDOdqEPQ5HOkiFqTy6M3UI5B7pHHmldFG+keq9uD8bnYg6mxzm1JlfOb2oJIU+J38V96jGg7yG0ZQdGVdfDMNsFa9p7NNZsS7S9OYqJEG9mdY0blSmu6Ug6z43BsWtbpDWw2H9tiMrF+u2f/+Gd/0v7S33ixjc7GUiXyDErVWqbXUbfGdcCY293LgISe6RKEN9nzqtfi8zkupL/fhD8XAXHdueWfW5t6UHcRedR0GbBLPYsUxPKFq1rIOnC96KKrFizfXPGgVIKZpy1rN+R8Yo997BP26te/086gOgHjQUmh6G1lQUotW/DWfYoB9sNkPKZILjxMbIBhr8900sHRHf5uPsEMPMzSmttOv2MvfuF9dv/1Hf67B2UGNruqLoYKGFNUPgKHdt0bhjXZQJGa0l0rpg41OUDaf6D/Kx2zImguF9Ld7PQHPgMOmUawG6WVWGw4B0ClBr15l5GQ9DH50FGBQtEiojH9DilN6usL+FhfAQiyUiXNZaY0pW9JKrqnlzhUFYoebCOY8vqRtqSUE4ggFHhW1CR+gvQRec4+QDXOvzgfTz0h5QpCCrwDHR/g5konfIClgo/Ij6kwl8L6t6//oD325Tu8L5Dn4v9cbR/fnxtOAGH0hAXBREM+9cRiPci2ba5s0DKO5UEEiaZxRJS9nuj8s2VoO4Z8ixN0KIgcPYgylAWZxEdKzTlgdmELGFj0lDHdixSw6lGDwS7rhKxh8v7qmDhOOo5HhCix7MjKzKaPl5GT7kEwRpW2Lcf2RLRSBWi5cczfkxvJ2NPxrKZgJ6C+e4xOADQ1MR3408+ln1HfpsZYsYFc6nLMYChpr3soxRVN5JhD+H10xjFSIUWnyB5lh7a1+33u3tPjA4omfPd3/hX7+V9+qY2m42JsUax/bj9TBy5PE6/VcmtaFKqClLj2qtc2Ad1FYFnlnGyy43ftnSibJNeS4k8OoPn5pM5Q49FHHy2Gt+ZR06YIr2pR7kLSjAn53wti+XfVRXdVi5h6Mps8gBzg4ufUeG3NJvZH7/xje+Qdf0pDuFjNOG4nDEP6ULIxm2zEhs2mU5tOENW5Oj+0K3t9thgcn9yhsZlOTqhsgRTloNuwb33+vfbwvVdtp49WAbUSwH5TpAh1NdTgfEQQvjcK412wz1zqScAq8gNrLmyolpgzvhPnw7FCaIZvd2zFZm+lDDl8M6lFYB2KGV/JJsd3U0MSx+YXuWFIiCz4LmpdOisNZ7SYTUiN77T73lpQeo9FncPZnQ1ocDKymHt5xIWgYS44v0w/A+T5jEVElwAPXgdA4jxFkRcoqQsRSAa1EdVVlBr1oayLOUSnCAT4858hBfbYszbsxcQEnXcOcnc9Ty6NJiwv1VQIJqi1gswDNq5hurnk2LCciMpwXRCFRloTqBtgVj5v5fiaFPSY2nNBZKjzgHAE9uV8NiaItts9O0ebSqtn/f6OLSjlprE6alRXVMe2DidFpWzb/LojghH4lACsay5FlQP04hkM8AoATfdRaoRzI5caupzIwufBmZbxvjS6i72I7wylpDXDmDR361htMnPjuekgWuMzL49F565nBj2ry/OFnRwekO2MPYFIWX13AN82p5SA+XxyfEgn6sb+Vfv1X/0Fu3rvFbaE5EY8zr1qbfIo7usBjKqoOQX9umOl55Gu2yYbXPVaastTW52+N573fI/FcxNrldv6u/CoKo2ZX0i+8FUnnZ/cJmBLLzAH1Mt+V9VNqPvOfEFzsEwXMRYsjfyCYDA7PLBX/84b7SOf/YI1WohcpJuZ5vBxbBhf9Z5JkHd8eirRXHjMYGMxhbnF2slofEI6M4gqaO5dLTFyB2B3015w/3VOGAcLs0fiyxZBD8YvUqbEF2pYohawRZq56P7SvKTeojdKIzIM1l+5Vug10rBY/C/aGyBWq4fMR6rg/JNNiHE76GMDoLJhl+nJ0vCjrSGIJCCVRCqT3A8QZcZn9GC7/aFqYu4IpEBHJqgrgZAF6D1kVI8hy04CxLQ3SNs6cYP9YOiUcyJFsXlllYr6FjcLm7BxXxDtKuJkJBaCwgB5A8N2y173J5+x1737cc4GxB8afgef1Nji+4pG9+gHY6CpemSoqkitw8kP9BOWtnW+sgmnEJh1my2bLqckM6ysaeOpP0NRSHIGp+5lmcosoi6/BjAr0Y8IZ2U5P6O4gCS02nRAhtv7JAJBFCHIRFGjUiTuUwX8uuQ4rM96K0FW4Kg9lVgFj2LhbFXtt9SgxdqnxisFvdj76XmlgBavx7MUx87tQNQW12TGKsYMMcrD/5hmR4odDh0cAl1fWVNTrEcb0GjY0dEdpafJdHXlIOxnKqo0qbByenbMaLrVaNtP/9iP2Pe+5Lvt9HS01t8YezUHtSrgu8vAV0REOZjln0lt60VgV/XZFHyqbG/6mRwLUifxIpypArtN33dXzS4HgnRh4ssvApr89U034CIvJPe2cvSPn/Nwvu68c1DOf47jxYbkjeP/5vblTz9u/+nVb7XnIM6MkTe+MVJmHzcGa1diHs4mE5tibpXnOvE6wA6fQTppOj0jaQAED6pZzGcGoZUXv/Bee/Dea9YFmaS1ZUNMLwC7kiNevGfHCSuoJbTaHiE4a5KEg163GNOjFA/SmdqkAkt530pTweAr9cT3Or0ekVN49YzIMFndlUrC6PHSQng5ag1UrJAUVLODcTUCUgEWDKKG4wZRBMdK6yvF/eTAVTXmk2npURvIF1g/GnakR2lQ1BTAKenwwkM7MSjnPiKGrQZSNnPGZfkUxNw6tJWwT41pxJ596DNfsX/9xo9g/LptQQ+UIswC99ToxHPD30e6FA5DkC9IvtEMQN1HtUawtgk9UDgRjRXJKANMy8AkdghGLzFeR1MWtCfWd1UADA1ikGIC7BCdorcSkw2cmIIJDKTKY47hcJ/EHYpUe70TzwoNtU83iHuNb03BKFJqjJZjknwyAzP2IbLF8hA0Yy6t86V7PF/TOoOXAmbqKKX2AN+TRptx7HhPPG8x7SC/j3S0/Fq4r0HS4kGUwixnUgrcw8lRb1/TDg9vuz4n0vBeQ2fdV43u7T76Mic2mUCvtWPf8U3fYv/kn77MoLa6dCm6OIcA1Rwo0nPOzz9AJ7dxeVBwkb3O70mdDY7jXgRYVZ9PP5tec14PvuzzEe9bcxCQxqxalCrETT+YnvBFi5Ufqwpw8outMySbFvSiY1QZpfR7UqBLf09PbTGyd739Pfamd/43W5CSLlZa+j55gMiIuaIIJhmMR4wA+bBykKTYb2wBQLEfhIE5iAOYL3dKEkm3ZfZND96wB++7xjRmr9m2PqI0TCdgmtDbCXwzEnzQm4foD/9DhEdwbGkyNxiRnt5jXxWbsbX5yEZE/xCo/SGWW8wDU5pvicnUvnhMG4bOoF8v0rRk/oH16Sw9/EwuBjUm1VsXuop0HlzjkE0EkZrjxGuJVWMNi0J9GB2kXRnRuYgwpj3DKKAGSdJG1ERIn2RaEudEAxXkGkRXjhQy2k7woOQTIqcFBaNZE3Qi0MHp2P6P332ffeVwzqkURSTvRJ70GVBtTu/h/3dAZ1+gMwJ1/XIscN/4vWRagk0qzU00gSPCnzHCUyQ/d8DDsFQdz2NnZ8fgdxLHViqSAAVBZIgkw7GanbBOTG4hWz+aNti+Ys1Ol1Edwc4jRKZXwYTFWnhWYg3IE6BPI6g0pR9Gi/2FJADp+lKgqgKt3LYw65C0c0jvNGplAf5lZIv3rmUI3NHIjWylvfA+0YiO4xqihrfWZpOkMEsDjfNCCaNpdw6eY1lCToNS8bQlDUj0ta3d7dApOzw6ZLvCTn/bXvHyn7eHXvg8G0/kyOXAFHtvk83OP5P/HJ9N1z5sY2rLq0Arfz0NKi76bPq9OQaEc7sJSO96LpKDpA5TVcDG764Du/RkUpCo+n0OdvmXpZ/JFydfgDrAqvJG0hteBbh1Hkb++/TnFPCK34OocOe2vfLVb7aPPv4FemVMC8HYet9N1DYIap7CTGt1AXb9nlJgVI0HFdwZmjAIk9Ehm7mhpPKCe67YQ/ffpCrLAP1PDna9tvT6uJk9hcINxBSmwAJAA0myUPRHJBfDNKNgT1YmARBED6SvfIq1N65HtMroBulLTzXi3BlFeK2MYAYjyUZwOAGlwSzuu0c2YYD0YKsPrQBOl/VirRARAlLAIJ+4gkp8b5By2D7g+puY3g1WIq5ByiEAb597h+8G29MbjlF7Q6QoUHZyDZvIIbY8c7ADy5X0U17Tv3/jh+19j98mIYX9bEXNDXP20mkGodUYAtq+7mvt2aoHhqOh9ceU8JW1tkR3gN4jvge9fPMVrkrx8PlK4Mdo0GeycV/42jFO9/olyTbnYGLO2CC+nMGpAqlKkZUcpp5t717hMwyHLJy3GL/Emh4VStRgTvBM5sWldiEMs0ga+qN7B21SRbYUCIhBq0k9P45ZpgNLACNwFaOhFFVCEUX1VxG1quxTRG25AU6NagBamhWqAgbu3URIOsA0j7riZ7yOGt/h0W3W4bnnmmBJiwyEY8ERxe+RNTg6OWE0jhLFS1/y/fZ3/8H32wlkCN0pSq/vIiCrO/88UKl6Xx2Y1AUzKcDk4Ftne/lcrOW3tR/i93XntQlTLsKk4rpQs8vRtAqccmBJQaoOSasuIH0g8sW9zA1JFyseuvR7qhYy92DqwC7eF9cvdYaVNc/P7anHkcJ8s90+HYuCDx0+es+q2ZFx6A2keJBBVR9BEgjjUxJWG4rSMWIFzimM0Gw2ZspzPDqx8+WYUxMevLlrz3/ghl0d9K3XRWSHsT0ttiFAoUH0fA05xc8AAXnrSp/2el4ncHBSy4EiH2lf6ipBdtFMN2kHIroLfAGIkX03F6sy9SoVlYCxqWnQWKuUuQmjy54wjj9RHSxqJPHsxPH4mos248RAyGHaCyxPqrDg+Dp/xm+RWuK5CiAAdjSCTMGWPVwaluq9aIwQvHEiQlUGgQIwtkzjZ5zgCtO4O/bad3/K3vCnX7Q+iDs0vGIhrj0rDn4Bgor8BEpiXeJnkRnUEQGgQf8j6mRTzdxjnlMakWhTQH2Vc+rIohTYAcCQPeXoHgediHKZwvVeugAmnATrdXNMSx9RHoxRs0cMg8EVthwgqotola0XmPQDGbl2jyAc5JJ03+Aa0hRTmS6UgLckwjSCiD95c38ATOFM+XqUTjCfjuTY6vUkIHI9Y4ButFyUxjL2WdiYsCcBMOl3xnsDMKsc3rhGEb0kbhARO5nFifJPkHiCuYqf0Uc3OjvVxBG20EjRJvYO3hNamtPZjGO5vvn5D9s/+bWfM/S4BMM3vY4qYK96vQoA0s9WRUK5/Y09n69Nea+qQarq/ZtArsp+V2FB3XHjuupAuTh+EFTyN+YXdNHJ5idch9CpwcxBNt9M+Q1JLyq9malnUHeT6zyN+H3V30pZnFtrMbU//qP/Zm98+3vIWAQdXdNEnHJOHrIafsm4ajZtMp5wpl3aGIv+G5Iz0JfFzatoYjw65Sy06eTM5rNTa56v7N6rA/uGB6/bte0BBz8C7PqdDsEOTiY0L9VYjpSI2hC0qZtMYQbVmyNGvLaH3joU14PaX9wL9m8LWABwSKsiHYaLxBoIQPRgh2hveh/TNcfvKUrN3r51Ly71ttc2kmtrokkflpZNzozU1HdHiAjHwxt0I1rQZPIV06Qx5w7kGDohTJ8phSqY9F85izX0DVPgQvM3+h7R2/bhz96yf/vIx2zVaBkkljHXm5SchJxR1Gs9pVs6VgB6tVsEuJeRSNQnm7z/BCUvIuLzOC/cZ/weqiZU6kEqHO0cTN+p57LA62AORuTFCMrTmBAJn49tOj9VP6g38MMx2Nm9wfVlw7wTRxhtI93eQ52ppRR8KAlRmq7sAYs9k0Y90VYSgA+Qz21LgGGsnZi2KYU//r3OdKUzEGSmBlKC+lwcX06E6mepYU/TrFrfMhUfoJc7xLmtYZtGcWw5LyECjePBicUxAvThcB4fH9rZKabVu/4sa+NyEhnZw3lF/X65tJPTE+t1e9Zt9+xX//HP2l/4tufbZIxpFJ4Oz/6OZ6rKDla9lr+vzh7m152DTm5fqyKu9Hd33/tyP1SBXA7I6felx6r7d2pz0vOgA5S2HsQipSBU9+/ckFWBWx3wVP0+Bdf8RuQnnYLgpsXJFz3/3iqAu9t7MJsdHdhrXvtW++hnnmAfFjxsOtZOOlFvllJWqMlJCPasoDTHJkTKAlFdFMSRbgTwoUDNYve5mssxeufmTtcefmDf7tnbs51B3wZtNJd3DH10ALKegxiCGw6SBDR43YxqHB5tcLyLTysgcYZpPWj7mzW7bXmPAHXolzlwLKYz9a8h/ZVEMSIh+MRuACHkujqlQDCB0AVvYZXADpVBiz66dQBU5Kyojg+jV90YfJHk45qEUZ/xQaeqB+I+aIBrcZ953aFpSW4l4YnnDFYhIy6yWAj6YRMZoTMdDTjDJIMte+5kYv/qtR+2pw8nnC2IvjfGKdF3iM9nw0dzIxPGL4y71FI0boisV5B/ELmRAaqUKNZsjtmHiOpAUul3bDJBfVd1Vu47//+lLqnWjy0jHnvQSVmtKEyNyG6ByA4TExjZg6U7sO2dfdaKy0hVswhxLAxuxXvZkM7I3OcVutMTe2m9hhTDb8vITHu1JCLRTkjbu6zVktbI0DZJaeFH3Dup4qz1svqXK52pEmxEbznIpeSVuM4U7AIIgy2dX4+BTOR9tMigiFClWquuTdmdiOjw/SSotFqUAzs9PmIEz2ia+qJoDRJjmmzpTptN6Ad3DhwEW/bD3/u37cf+0UvsDES4pBm+ysZeFNXltjN1vOoCmvx7quxtjhXpz1VBSh241gVFm8A5B7qqc6nEmBTs8hNKc9npRt4ENlULWIfO6YOZg+cmoMxIqnlvAAAgAElEQVS9ifg59yI2HTO/1rQWUQI88GduX/vzJ+w3X/U2e+YYuXWk9CKL5DqSbqzhwQFYxkhfQlHelUFwfjFNYO79djESB0YJTa1IY6A2Nz07sMXizK70t+z5D16z+65cse1e14bdtvW662AH0gm0LwF1iDY4Kw7yYE70iFoO7iMAkA+Wp7uiviOihJqVY72YVkMEO9eMrzBMeh5cXB7vAWh2BEgSXAYoiKWIVK7qTKhhhoagZMEihcqIDGvEVKxT3F1nU83knsKkqLH4oSR0+OBVFYLk+RKEyG4EScY4vZw1KNaoMIRVtR68zjE5506E8SnTIOlARaUBkeTl0v7j2x6zD//5gbWbup5YhyDUIN/JHraoR6018AqSwsmJZ7nQAfU6G4BEqSr1/2mmmdYRqVxEmP0+Up2QeVvYuc/lCych9mQ8/yUQA5QFFIvF1ObzEfVQQ+8SEfNguEfSBDMPHMyKNRHY4Tnqdns+HFYghzoi10HWfi3iCIAIEEmjpHRf8fz8/mlUbUT+rpiD3zF6K9Nj64at4Bbxs57ULoAurfnhdQGSJPa0RqVMXJxznqGIcy9S7MEu9og2yEWxX+I+x73Qc4w0cJuTRjDbjlNF4HT65Aj0pRLs8B/qdv2+HR4f06jAWX7hAw/br/36z1mrh7R8GaVG+jkHgljHNMJObV8KiHURbG5vc8CqAqvcDm+y2XWAmWJA+p6qiLAOhC+y8wUm5X12aSSXn/ymCKsKoesuvm6RUqCsiiirjpe/L90oVd+T37RN0R2MTnMxsz/94/fa6//gPTZDUZyq7+tnwgbvptiPYLsB7ETXVz0PwIb5dDAosyl6nCQMG82sMAhQXe+RFTey2eTAdrrn9vybV+x516/a7k7fdno9prYQZVDbEkop2CxMQapdgGmRbnetNSF1WETblxfdwugRtkmoViRlDzVYI7WGTc2oLujrPuoH5BymKs8XbIOgAAnnvwEocL0SJBY0uf4lPXvVbsIDxrqvnVuM1WGU4/VHDgvVgFSFA143dEZoTCgvnhsQGVSVlCFFg7QP8MR7CHQ+SNfHhxcGF8QN1MMG/bb9/rs+a2/54FPWbnq/nBBOgM5ePLRex1QAH5BanH/Z9L0eJZRyVZw1h3RpMgBVT5SiBBjpYFNC6k18G01rxx9GcOwLLNVtsEZRd2Tdj7Jf6K0b2Ww2IVEl1hzGdrh3XZEJiR7K70bNst3BM9SRcHXUAf34UppRtBUGHn9HLS7df2GEisi1TIZICQjHVhFTDhtbRRSl0YEq2jd8vxWyaHfLo+H9KdjpPHTP9ex5PJwMGs7BITW8cuBifJEEy6sAJK471iKtx0FF5c5zz4lQ5jq2yHywQZ1ybEppwjaMp2ObTcZM4fe7fXv5L77MvvU7vpmaq+l5pWse65QCQ7r+OfhvssfhlFwm0toEaulrmyK8/Dn5eoHz6z0Hrlse2eVeQLrQKVDkwBcPwtcDepc94U3Hzj2AeEjzY+egWAd6qSfKjA2Gtf7+W+x9jz1ujZULCQc5wBtF1dQtEIDaOYyLeo5kEJDGGHR7NgUZZT5Vv9m5jJYK3ajxjZVCa5nNTu/YoLWwh67v2P03r9mVvW0KR3PyOKXANIEcoNdh05yuFhsnwC42RdynGKdDhS78vxXILRjY6SN6vHePwlYcB7NkxBlpFJI8qBcoaTJpJbnQMlOQnmJrKLUo7x8GTL1vqGnCw2UkE+NzYtpBMPMYuYCKL1IEPWQSA3wtfcgn05Ex386jDU4xByvTmYbrih36vAgVkYYSszIa4zlFvdm0P/sC6nQft8ZWx1sRFM0wyVY0i/tAVidi5M9aeOA0Np6z4wo52YYMXp8tx+g2wMIBZdBp2xStABSmhh6mItyoT6kVTklaRIIcVZQ0wRP40Mfp6UsMbYUmK2tvSIH392wwvMa+znNMpeDvgTJywjDEF3VPpDjDYDKK9UgsjGydgeI6b3kt0Nstiv3HlDF3tLIJMUaJswjFLC2O65kI7XG6jWVLR9bLF2C3Dgaa8wfx6jhnOgpJy0CVHUhTmymgpLU/ghwj1WigVx0W1y41I0jJTe3g9u2CEBRDjnFMDpT11pN+R323R2eH3L/wAH7gb/0t+6mf+3E7HY8KpyJ3MFJbW/fv9NnMASYH0fUoOvPoL2Gsc1ucOwf/PdFhVUQYv8sxaFPUys8EG/P/L3jlIFd14XXrdZn3bnpPVcibexixCaoiufSmpK83Gyt77ktftv/8qjfZU3fQFuBF/1BZoH2AqglAo00CANTO8XcJNlvW7/dJIEHEB28ZDz0MD8CE6Y1G0+bzhU2mZyxYL8cn1jkf2b1Xunb/zat27equbXe7NoBYL5VSGtZx3U2Mq2NvXaRSO+rdYZO4GwROSCa1fq76nLcJaCOreRi1fjIX2TqAvqyFLSZT20Jdz6XDOCYnIVywTYD2SbPnCmB1NRW67T5YVsUkPweYINQe/bxl+1Dvk4wXwc6PS4q26zAGQYDg4HPw2OgQaS8fuULyBjQ7yTB10TOOaEJOFd9F8dKYSmezBfRJFnY2Wdi/fN1H7EvPTa3NKd9el0O7QYCJ1xbjmcmfp/DWy/0kQglSqIqqFdHEhPk4bqSI8a1QaxmzN1O1PRE1vdDlcmP8Xo9mUgUQROOqZ841SHYxYeNyI0hGW1s23LnOZvJgZ0YbCJ8HBzsKcQdpJdKX/ndKAkn3fRib8u9gUDqD1ucdynHArVFrSbXjKa1T1pGVSJcguDM1U0NdtNP4L/MoM94b5xX3Lq2zyRFS1qRwQJK2hlhv/F1kSHx0UEiIkZziDpwGK8/tzp3bRYqeKU7sdydZIWtBEW6IcTdbdnh6m/13cEIfunLTfuM3fsk6e32Sk1LQTZ2NPBCI13J7l/+cA18VcFTZ6zyKrAOY/J5u+r78e/LApA6k6+x+XEv+bBYKKnVeWh1AVb2/asFyEEwfvPQGpghetTCbFn7TwlZ5E1WAh+9M0xbYjc3V3D76vo/aqx95p81BXvDGZFH81CyNjdWl3JbZZDK22Wxa1AbowbXb7KUB6SPaENLv4nw3d6LORic0Ni0UvSd37OZu2553zxW7cXXXdvtgarWt32lx9lmbTdpb/FujeLx/x4vhaDymAV3B40QjtfefubxX0KZRNAdYYaIANh5TlCAlIFXlE8JFEmhymrlEj2NcjWp9pF37NDXVbVSjE0i6UWbdTEElU6OsFYbYsFh1jF180CuMHAfQknQitqg+I0o2G5TxehEtIXVXNu9zojiiQwyybUG7U4QaTTpimKpUazE53ey33vFJ+9PHbhH4IZJC3RzX/MS1xET41HDguMHAoyHMGoGF8ThPpK4kTYbrjxRmsDc4fmi5kr4nhMFZv/MOu4K841Fm6JByBETMz1tP0xVgNx/RyVFDNyLlrm3v3lAaFg6BgqzCOVOPJiINAYyMmRPuPQqNdofcBhQsS79G3n+WWNVaIdhXcEbYZ5SnxLNqqeXAW9oG90u4z/hAldPZw0bkxj21KWmUF/YlTdfFe+N7CxDxCDatjRatFb5eRXYili8IYe70qaduZc89d8trt5K3wzPbjhYhlASQ1oRoRG9gd45vcWEAguD//uJPv9T+5vf8VTs7PSszLEmrRgr4qYGP53CT7c7tcOrw5+uWBw51dj4Fnyq7W/WddeeYH6vqO+vsfu1152zMujdWXXDuVaSLlC5eFdJe5iLz49chfn6j0kXNz7vq5xT89G8pfGyNT+1tj7zD3vGhT/JjlJ9y1hiNgLPquqi1sYUA0l/JNGNrWK/XZ3/ceDJmc26ACQweN1DIXUErcyJmZn/Qt+XkwK70lnb/tR27cXXP9reH1m23bNBrEvRAQkGtro1z8CkLNFReWwAooPaTrj0NcZGKUmoPHj4M4Xw6ITBj+jYjBYAODLz32FF70icaQMOTc9NcBSW0QEU4kYHjOnl0ptYBRUdBRFGdr6xvcd2LuXJlUzHbFWKKASM4sUeDdEDGJtaQs9ogl6wGe2pQ4n8+nZwiz2G0HVTBqls0VjbstOydH/qSvfJdn7VOq01POpiWINyIlAF8LGn36TMXABdGs6wFaaQLIpLzLZFsIMaM97Gmqw1T1EXxM7RNI9UW966I/sjg9LqWrwkdE6ZZfVLEAgxPTKtAvW5qk+kpm9aVTF5Zt7/PCQcg6RSizgodNX2h3aVOJtK6QURZS+27sU0NDc/TJz8QIhld+l7hrXdyi0fHsV6508nkrEfx4bxxn2GdwHZm+qF0MmMvp7WptA6cOs0BAHHNAV4pYMRnS9B1W8BqhNco/dEuaovRipEMMFamBI7KkmlMgiiUj7x9gXuUPqCzM9tN2+4O7eTs2KaLCZ2NLWvad774W+xXXv7TnEcYafSwsQEGKbinDkB6XbmtzYOJy9j8Knuefi638Xc9HznRIUmJVwFbnU2/DA6lgdPaeqVpzCrwusxCpItXtZB10V1+7KqTTIEr917S46afzRc6XbjcG7gb6PSNoDqMnnvWfvtVj9hnn7zFBzc2DNl8SMGhdtbu0BgjfQnACNYa9ycVEpDCNA3MDBp/sumpOuI3HunI05NjQ7YQ6cnu+ak9/2rXruwN7er+rg17Pet3Ua8TOQWbhmDnNTBsYBS4y5qR6jk8lyTiUK0BYIkAFWLVYsbFnDTWlBDFUhdTG54sSB4Hdbs5GYKgTTMlSm3KaEtQwzpIAWGwUOxB+lZZKaU8lb4to2keHADrwB2ePcGR8mZIMYnhGcRHhz6BK8kOiv7YfuBrypQsJJsIrmKH4t6RqUj2W9OeOTy1//O1H7HjCaI9TQNHOhBAF31i+cZmcJpHcQkjs3iN7FNcq1K1FLR2kkQAXjzXMeMPUnJQxw/VmnjuCqMQbEhfv2idUBSs64VQAcf5zMdOrNFq7ezfQ9V9XFcYfu4Bn5ze7Q7o1EjkGlHpOjMyTxGWWQoNxd1i9IWoDao7YkDWGa48MpSTsE4+wdNXju5Rb2lRR74ryklZv064SobM4lmKiDqNxnPASJ3qQpaNy6C9kDLUOJ0iygXOlmU2BcX3xsru3H5OkSuJZWos50QUn/weaku9Tp8z8CbjMzK30dC/PRjYv/hnv2w3H7rOFqUU1MOIpzYwrqMK3FJAic9+PYAS9zm/Z/FdOQbktrwKR+qit01gnF9Hig+bsIprk7Ix6xD2ohOtWrw6ALws8MWN2ASedaFyfh11CxJGJ31dGx/dNQv7/Cc/Z7/9mrfZ0RgGSioi8QcPHgeetqBzCTFXGBVFLzJOaI7ukMKNNgTNUvM+JEYKZW8O0m8qVjc54HV0cmw7w21rLM/s/t2V3dzbtqtXdmxnKDUVCEOzzw6zs9BgjskGTm9WnUciy0oxyvgE7b24AOTp2JzsDb2RNmJNCRGajEya4gnQjHWLWokATD1j3MROEjGkzoroTYNk+cfFnZlGC6D1/iueuDMbcR2yMUqpgYACe8O0Ko/jk6e90VibXSQXikYTiGO0DFK6Ze2Ijgf6uBYN+zdv+Zh98slDThlgFAN5OAKeopsQrNapl4SEiOByI6R1EuGDjeVcW4gRgCjiM/5igoCDMsC13+3SnLIdoADrWDKclFKRitEkJs1nMmkFIDFl4bU6TMtGhOe9kSD77Ozd42A+L6ay+y3herU7fRJFpFiTtKMkY4liv69FfExd+sibULVh6rdkbqaGMY/qCscoiaB425nFdjEELxsUzoEDTWQMOH2DTexlHTf2Y9gTfG9kF3QOPqswc1zKyEntC1qKMlWcAmTqALCeSdHztq3O53bn9rNy+pAVaUjgQZMQJMSt1yDa3qdNOD464GvIuMD5/Ykfeon93R/9O3Z8euKM6XXFmDiPsJN5hBX3qioASO16Ck65zb0IyKoAsArsqs4tx5Y6DKp6XvLz3wR2XIfQxswfxDxqygEtB626BcqBJr/g1IuqO9k68MoBseriqwCxCuSKzcDWrYZtLSf27kf/xN74zvdTb5BTyd0ws57nSiUwPWogl8ceXigiINTqUFGbkp2pTSjyOvqKSjHf+WpeRCsApeOTQ1LC+9227bTO7MGrfTIyr+xu2/agZ71WkyQGNH1jrla7oyZWFLcZPVH1v5QvC0OiddTvOTGdGptNg8K/JMQifah0m1JkUVMpU4v4fEpSUBoTtT6labU+YlVqKnc59kQYpRQo07reX6d7B9DUWqOBF9McytqfahkwN5DYwrnCIOB1kjIKL5+zwAV2iKqYJvbAhcMKyjQz1u333v1Ze+sHn2J0XLAd6bQoNVjUNp38wrYDnyCRG91o/9C5aI1A9OC4IYAQgU7nij/R+B0/x3glkX00GZ7KNp4qwwSJABSom+CYBJMiotDPbCRfTDmUF/U6fo+dW7+/z//mKyj4qCarvYDz1VDfTqevel2ilhJ7qFRtUYSjRnwxckvg0GdXLhMmCidXdq1/Lu7XeqQYJCcRWFi99CIfZUo9LZ8adkaePP/IPITKT1nLjPdXpTDT1HMaGaXKRymwFWvh9e0U8PE+CjywhNBidH14rHmVkAkDaGKfiq0pshfrzhjdxXaPLTs8uCMVplabTt+LHv4G+7VX/Cy87zWG99oaJBmF9Pe5Pd1k08P+VX0mtdF1AcZFQFMHpilQVoHmRWCY49am8yjYmJvAbtMXpq/lJ1v382UWPQfTKk9hEzjW3aD0ZuXegn6WoVmcHNprf/et9uHPfN4aLdGMo1LPgZfNDpmREyqgTBKRXKUOm80OwQ6GB/8pKIxZaqV2I40Ni0kqzuNBx+ia4+MDGw4H1mvO7cG9ht3YG9r+3o5t97vW73asQx3FFSeYc9oBJx10yNKEPUVMgyZrptNYEPeawxprUgCXEgPS1BbOLdiRTHFCV9EZanE8HB/CypGSxHXwd85qU6NySHU54w0N50kdTPfaB6ey5mPWbBctw0WdDlEoa3BOrS889IgYPfJS9CR6Powh+8+8ZsfewYZZr9OyTz35rP3bRx6zBQUxFclFdB7PH4GSjdCKKCUTJUp7GMHUgZMTIJo8s6p877l63lyJJNaba+CyXwB21vIS4A5mX0Qn5GXyMzo2o1OhBv9j6hD9gjMMFZ5ypA/SpkF02dm5yYGtYGfmxg3fwZQ7IhJGaLpnhV0oqlYSqiaYFZkOPcN8ln3EElLAXMOkBSecrbVo3r+gTBcqIi5qZIlgdFkL9T48J7RwHiPVcdJ5f+W58zlOBKw3AUWoBKXXntcBcTz8LgCRzz4yD75mGtzc5r4/OERTOVLSKidotJUkBckU9ugf+x72Au/HfUbdFKOxuq2+vfwXftK+9TteZOMR7ls64X59T6c2/CIbWzzfmXRaHgFGYJA6AjngXRSN1QU44fCkz2Id4FWdV5X9T8/lLuBOtTHzL09Psu6CqsAu/1z+nou8ADH6yhRKnFddlFb1en6+uWcRNzHOJf252Ti321/6kv0//+URe+bgyBl8ZfQAsgZrdedLG0+kfxlGUg80POSOj/IB9RsNvfqmMhNa1kK0meQCyztsUFMPx93d7tvV7tSet9e23b2B7Q4Htt3vWxcyYaCJI+VBT9LHB0XakgQST9tlI0/Cmw4gjDRYGAX97TqEiFYXGFPi6vKe7oyIgxCOcTz4PrrYMuCMML1mE/PzsEZKcyq6KwDY3yCqvzx1kmsoSswcpZqecQ4tSYLJm4c48pKMSya7fDyQmqHVXsDvYv5Y6TByYBrnNlku7N8/8gn73FdHZLSC3BK0/dh8fCZwGE5JSFO6fOKKNFQ8WzifMqWJWqPxekFawlw6OhLRuhBN2h7FsdEcddKEik95MGa8RfZAbZX7wg33imxN/RH9HXXWOafAc3YdhZ+hDANyDFKYN5wFWabb41px7oPBNoEG2qg0htGP5oAsTVAn1ejEFF2yOX3hep0SGmAq1Nsg1uyBs27T2pzWLAEnd1pykOGzFlEuHRyllMuGb4kaCPhKzcw0lZnauPh3GP7U5uTOdjz/BVnIJ5zTQQUb2cdP+YPPdgI4Fcd3bqnO7fJ3SmMqo8LvYP0O7UJN6/d7zOosZhiZ1aYYNyL47/0r32Uv+4Uft9H0jIxU3ZpSpKAO5HKQ2WR343o3gV36+U2gUmVr83VP91i+1nUgVocDVQCZnx9/ztOYm4AlXZC6EwyvJ1+0FFTyC68C0vh8fhMuQv58ofNFTc8r/r3+d8Pajbl9/H0ftVe+4Z02p5WE8VfEx4cbs6haTaYny6gOxpDbkenEXh/e5opz69S4jPRXAOZ6RFVeo5h2HFOzXNnJ8ZF12lu2N2zZ/dsLu7rXs72dbdsG4JFSr8ZybJ5eG/Pu2poKQEwAxbklxRCqcvgsrdChzFIf0RBLwWFveg7wC+cj1ikitzDucT+VwpSOIrxc0vpXalpmnBUUevYbIUIrNy3lqrzexpopWJiYxhA6n8KXQviEzxmL/P47Ap9qgJRi80iOb1CGUtHjcmndVtte96eftT/40Ne4hgBAzhbUTXKuhtfDfFJ7TNiOOkv6DKdGUobXr9e1OpEmjp61oLN79ZJGEmIBWJv5HFGnc/T5BVtO+MCaKq2s1KgWQtDooM9aMeTBUB+eUfwZoMV7CBZmd9eG23sEv7IWq1Sh2iM0NV7D5wWqsZdk4H09mIFAJCfWZaRiWaKkX5KMPHJN0gAIAWhR+vK0ZklI4b2C/iTPoTTmaVQRdoSOmkeAca6h0hNOVETJZR29TNWHXSjBs3p2XGqb6mxPATzeK4rPINoEE/bk8Dbrd4rixL7UvvExXWguZ7tBU2Lw05FNpmNJjG21rdvp2f72jv2LV/wvtn/Pvs1nXrd1sMuBLrXL6b+rwKnOnqeOQt01VwFfbsdzLNlku6vwJN5fhwUXgW9q63kuVWCXI2vVouF3aforXfR4kC4CqqrFvusEE6Nc5Q1ULXAOaFVeSxXo8fiAq9mZ/dc3vNMe/cAnDfZU7y0FhhnVoa9ufCZacBhST6sg/47IDkYHjeNKU0pENiKm9RsICxDqHqLgw1sEmJ6eHNne7q49uLeymzvwvru2s71tw26XLQhQVAFBBbU7AByiIcyyQ6QQUQ3AhiLRXgOLyCl1QNDvh/PkJHJOPFDqJwAvHjwZGa1FACQhnr8XMUMGWOCiWC1pHHaCgHrNltbrQ/Vdar5IO/KZghQa2J0w7jSQoeuphnOQRGjo8H/en0Z25XRqlNdCShBGJJmtFmnWduvcPvXFA/sPb3vMZmg98FYAoaanCXk/dc8JJ04wCeAk+cSBOp6/eMY01khAjzehTqeeRUeDkPXy/UNCEQbshnxWrE8xwcCVZ6DZuYAIQaiCxJDYEuyQxizSl9Oxt8roXLd3rtpWu7OWgVC6Va0cVE1pd5kajevTmuj/MWqk+o3qb9RPjTXzt+mZLkkc6zZB68EoJyGuFBqT+CzXTRpiYrCuCxWkxJMAjGJfFqLMZYkAoB6pxhQk0+gM56KozeuQ0S/nYJ87z2H3ilS9h6S8/yG+0DBOqxiPT+zkCALPaD2Bs6d6XeEksq4LsQEBINRTcA8xGqjV6ZB9jDIF1uilP/QD9pK///12cnqqx9CzCPHv2J+xN/PnMgeM+FzY1IuAI7UVm+x6Go2na5djymW+r8q2bzpO/lpq47kub3/72z3tn8j0+KdSJK5C3qovrgKW9KGvQ+mqz1V5Aps8jdQjqQOzOsCMfYsU1+lzT9srX/mIPf7VW+qtypTVkdaaTqec/sx+JR+7Ao8XxggMTDygUwzLRKS0Erstvfb1GwEDJuIE14FN2wKPs9GpzRdLu2evbc/bWdiV7bbtbu/aoNfhyJ9et2Wddos9SOi9Q4QnCSlNDSBw4kZzajmo9WqY1vRngROAQqLLYiFy2ztJAecUxoHry7qdwCc2brAvY6NRicUVXNQwHFZTQB6AyV5DSHxhfRmNsUeBLElOJFeFQsbW06JszPVUWvr8cUwNZaoAKk1bEez1aUamjIgQiZj932/+M/vEl04laUUWYZnywjUCeCTpVhruYuNFdJqkkfg+jzQ5dibUYLzGF7W4iGzT9YwU3NxlrHCsiBQjt6cxRhBjxqglBxlGzWVUJMM+J9gtIRNGUpTLuTWbbCRPjU+h3er9df3eNmtJTAF7FKc0NJYfGQeltmP/rDEx6SeUz/fd+13pXT14ao8IUea0VsexTUQ0Kc6kezWemdRIa4RSZAdEuorPhJ1Io8rcdoTNyR25Oic+d/rxXcW98ouWugrq2A0bnZ7Y+PSEMnGkeUGYgTqZ3gsKviUJKhjsusXSCP4+OLjFfldEhNS/7fTs+ffdb6/41Z+3rZ7S3bHXUrBLz6cK7KpseAoocay6YCEFvKr3Fvu/YsDvRSCVA2O+1um9qwLuHNiqgJKRXb4wm1A393SqgCz9fJxkbOK6i6oCgvxGpA9y/lCn35Off9XP+XnEz5hb9sRjn7HfevVb7XgGHb3y0/gO9LbBGKJWB8aiqM4yywAOpB+QjkBEB09cG1v9RpGGKo2opnXLOy2jKEkWoc4iKvXByaENuh17aH9lzxs2rNcf2M5O34Y9gF3bOm1EeZpzB/HikDMim9E0SgTfSdkwSVqUDEmWgKC/qA6z8FwDlGj8C+FfgTabzz1yiTl30Tohu780zM4LiFN9z5uNOeEcLElPoEG8eaE5aTTjAEDO3VPGS4xvByNPAQnrSkKLNoYTG9S/rlqVN65r+gREnjv2Rx/9or3q3U9aC9qPeI9nOdMoIH3uUiPL3yfgG5ubz54r02B4krJ1PskAqT4Akdehg7noyQDWXBn9+zUVzwb9ESdChH4mlG7AnKXKikeXHoEgIl8ifbmEUs+I9bpo2u90hzbYuWEraGH6WvK59SgMoDHo7+hBd4am2snExNVxSsk0XK+ITOtRXJ7uTg2WWkKQ+yyJL6lMGQ11sdnifqqmFTXlOF7U+OSs6XgKrErA1bnESJ7qSQqRIk/XPtKMAXg5QBXOlSAAACAASURBVKS2Mje6kaFlSrLTtuOj2zYZj8re0i31wOo/NZmLjSkpOZQhWu2mHRw8x+cbqVCsP1uY2n37xZ95qX3nX/92G/nonxzoUgBM7XIKTGlQETazClhycEodv8usSRUuVNnzuu9JzzM//xTYqgA4x4ZinerSmFVflh64yktIT6rqwnLPKr8hVReRHjNfmLiougVLX687dmx+Xg+ileXE3vuH77fXP/onNJaxofF69JVNJ5j8PGfKR/OslLDDQ0wtR29ejdpIfHfq0cd1acOxSlboJhabmnOzmjaejW1ydmZX9rr28O7C9nstG253bW9727YhEA0mFyeYA9iwkdTE3EA9COlNpq9U71EfEEI4sTnDvqTphzW2oEdGOKegnoMRSQkyJ34gCsqflyZkXQqv2+svbjQV7UmHkSDHiMGb60m3d6IOiCGZwv7ac5WkufhdrOEJPGnIm1uc+s0M4vnCDo5n9u/e/Jg9e7YwkJBYd3LjHwSj1ICF8YjflbWhpFdLN69oD0A9V1MoVKfDtUVkF3P76EBw4CeauyUIHtdVRBWeFsN3BkM2HBFKpHECh/e1eT34fDmxOerIGOeDKMfVWYbDa9bpbRMISbRh5A2wU5tHrzM0RHYLMjd9FA6dhqXwqdDjVD3W1UY94i/TqTkQrBtTPpDe16l11/UIMFPHQUQt8on5jKR7F+8jLd81Mot6qWGWn46Xg1Catszrd/Hcxugigm6wiT2VHO/hHkiG18b94LlHVobqS3KKj09uMwNU1OkwacSPLzkxXJ/2Ld5PG9NpslaPNLH2KybaQ0OzZX/tL/8l+/lf/Ic2nolNm4JbHmGmr9WBzCYbn9v61E5usuOb7GwVZuT36jI2Pj/vqu+sOscisktvYvqF6w+sXrnMCVYhbt0iVX1fHcilx4ibmF5sfuH5a+m5r7/mgvvjI3vja99u7/3k51T38lQfDAfqQTBMkyk8aB9q6YMdsX4w+tG8DW89Bp8GK41ggSxlloYQoMZ/7tV6xQvHw3GU+z+3B/Y79sDOnMytve1d2x72ikZzfD/mYQE22JB9riZvDW0tC/D8mTdSYId6Uihl5PUM4iJH6qh3DuBBp4DTCMp2CWhR0nn3pmAozmCTao1lJNQGsFLE4uCm74WRCu9cGpk4tmjgPlyWgsCK9kizJwgqDUSwAeC66vwKgs+k5mNKnUDldLay33zbx+3xpzG+SCojRRTjjdz81hAEdgDnXfGojIxHT4kGqw5KMioreouHtxpENFdONReZRPqgukLcW8wxDNJGPNtFhOOGNXo3Y2QU+xadqVoMnoUiCliYGOnDOYRKR8KY7uxcKyJ2Nco789ejNsiHUVXFBQWidw/ns5xDLUjROs6TERPIRwSCMppKjWsYdLcWumvMQ0uRhQDHVFdZ/y33Oxyh0AUtSSp4foL8ohpbCYJcFx9TFeAZNiV33OJesg7r94F/U25OhKhUXSWcjRSMA+TWQNqjXDm90mw9OrpFJnbU5GKsj8A0HE85fKEDi7rd6ekJ1ZiYiXGww7Oyu71n//yf/rxdv/+6LWZzPXMZ0Sy9pniecK/KCDhdt/UWqCqgqbPDdcFMig+bPhvfleJLbs/r8CJ9Xwp8cZ1pGjo9z7WaXdXJVSKkL3B6oMt4D3ULtAmZN11w7n3kC10FgnVgSJWE5rkdf+0p+63/8oh96dZBof9Ij8uHh0LhBCK90XdHA+yDGMmMBDhhbh3Azms59F1dPJnGM+VZu2FfP3eBEzNzXuNAX9Pp8aENe2174Y2m3ew3bTjoE+xAWkHPX4c9d2Jpoh0BOALDCm+cTE1ECUxZKq2pDeD5fzLJ1cQsX9vrh94biPfR4LAO5v1BzWgWV+/buYFAAbAFwMbxRb4p7hXTc5qdJv3AkhfCRnSPsAHUoakYhibWTZwJMD5btsJHkBpjL5MazFWnQ/S0ICv2zunEXvPuz9unvnBCJ4BtBh4xprWndBMRcEILMxbEXRLJPWkNEVwxsiV6ieSDSfPUCXVwVKQi48r6Lpv+RVdnY3bi/PC+eKSwtmoktgCoSoAoeyJB9oEiysKW8zObzJSuxJ9Ou09yCu4763TST6E6ByJ/PK+9wT4dgxjFJOfMMQoM12SuG68p+a8AaE8n5ntyfc+LjUlsoXMjhZvSQDvDMkYqxbomURNSf6GLWho6SfnFuaR1uvh91C95XxOgi9d1b9aFqMs9cDd5JTWoctyUmRGQqSH86PBZ2Qlvs1G6shyiTEcUHiLV0THeC4LQQ0oPYsq5msvVkwfCC2q0P/kP/p5930u+207PzgrHMiLHHPhSQMnBJQW2Tba7yjZf5rP596XHSQEq/3d6H+vOK33G6gA67Ona8SONGSeTLlgd+OUXWz4U5Ss5SF0mqqs78RzxNy12FcClF56nEsvXUBRf2BMfe8x+8/ffbmdgJXoahZEMemkWC3pqIIzkNy8iO24azINbrTjxGn/CAOPfKvrLEJUbxmUmPKaR1xpgIz3K5tY5Jx+PJmO7Z79vz99d2f62piDs7gw52JUsULQ9dLBBPLXCbJ4MLVsaqIGo1BMnd5PH0WBaTLPmtLrCafWuicnoBBowy4pUTMlAkxHxFgeAnUsI8nmip14yyASqchJCWUaz1AAgmCjukVtEuw7YEMdlG4j30ZGVSZBT/Y4EGxoXOCfSyvzEF56zt33wy/bU7bFULBhdSWkk1pjG2y86cC1AP/U847mjQYuFcmZmi5ERoctlwUpNyGLDMcWm4aw458VCYBcGsEhX+mQHgj+vV+0vfH44+NWZsryXUlrBcFaopcxmZ6zXaf3PrT/Yt053kDBrFYGzDrpYWn+wa+3ewECQkTpLWZdkct0H+OqZ1XOTRkt59HBRNBGBiOrcpXarbEhZzyMQ8rnxyRe80vUBrbGHgmQVezkFsEhbpnaNNfFUIcZBLpRqdI6lYlB8Txrxhc0rU9tyFPGHGQ07Z4M4226492IWn9i3cc+l8tNUP2ejwcGtWJcDV1JhpIkpJ8ykbNm3f9OL7OX/7Kdt7s7gWsamph3hsra9zv7mv687XryvCqRye3kRiFZ9Z3oPN32+FryDjRkHz72DOGh+gKrwM73YeBji73SBqthOF11cPMi58ak6v/A8040Xn0//Tv/N6G01sfc8+l5707s+wEgB2zv62HDOyL/DsMBLjgiNn/OUFx5yAB1SnakUVFpzSRu4y+8vG9a1zmrgLhyEhlmHzLNzsjPNFvYXrnfs5u6WdVsNamaCnQkFDLQ8QGaMMVMxW0s1HoAIlRsIwDJ6TNV6tEmljULOSizKLWfnRfEdFGr8wTXD69wKlPFcXBBTsLl5nxlhejTiRl5GoQQDRCSNJsYH4fvnku5yWnyQLJRO1rkCqND3yOnWCl/5frBSQfSZLGb21O2R/cnHn7EPf/7AVgaFl/VG6rsiu2RUDh2DpM9MrQcy8lFriTWjU8Hr0Rw0GGje71Cf8QdbyiKKbDB+CW0XjUZbQM1+wqQ2FZFNwYT10UYO6Ei3BUjyexipQpx7SrDDpApFUJpdB2PKNfNIE1G3gGxpO9t4vawLFoBBTctQjUn67PxZSfdYajvWnBx/AetTBZCFxFciiYbjYo2lOAIyE6ZeqOlc61xGyQG+IqaU8xuLOp6Tq3Aaa7U2RFcOQvg+PafrKkOxDrrnTvDy1p20zhjrwHq+1yCxxeCgHB0fqJbHvVy2HJRAFwpHeoawF0FGwbNwcICyhcQa8Hwj6mu3uhSD/99e8Ut2z0P32mwm9mlua8tIOWHXJfYkD2guiqBS25vb6fg5Pcam4KQKsNLn46LvqgLaKuBL31c4PwC7NOrKw8qqiGzT4lwUGaaLlXpgl0X6uveloJd/R7746THKRTGzs1N77e+91T702S9ow7H2Bapw06aYR4eJzzA0iSFj5NNUnp81LSeuhBpHAF08kOoZdnahj9zRFIXyoRXouNfuDb5I2aGRHSB1dHJk9+w07QVXzIadpnV6XdsZ9FjH63bb1mMrgsbLqAaxxXQmWHzU7oMoMckIXhvhd+j8kWaTYfAkmhfTWCPytGO6WbWZfehlpEZZPylJK3yAETUizUfADfBQpEAiBzxiX3NuUW9B4Os+mycUUhR1SR4K6vKtrkbSPPn0HXvsyTv2+FOH9uStmZ1NzXYGAza2Yy4d7512k5wVv7YgeuDZLVTsQ/OxSKHJ2Oq5CIASqy4YlmHQQ1k/dbbiGaRDBHFm9hZKSUNRc9xv1SyDBRkpxRQMi8ka+mKxPSEPNhuz9UCKK3BIOjbY3udaSRVFaWum3LxVYjDYK3opeY7RiuJ1UdbpPEMRhj03eHV7ntfv6x3Pf/Qf6grdoaISjBOavCwQ/XjqqRRYpiQM/U6gLZJYySQOENX9KIkcMZSV99mdm7hn8bv82uJ70+9ODWlce5n+h8Zok+t9fHy49v3qwVSEFy0KEjOXM6M6ntSXENlx6TCD0IWj8TdS3j/7Yz9q3/cj32Mnp2frdcekFSK10XmAUGXvc5CpsvFVAJKvV25b82cjtXNVoFhl33NMqgPTdL+lnyls70Vgt+nBzr+0bhGrvIEqT6DKS8h/V7WY+QKlwJd/T9zU9D3yqswOv/IV+0+verN97fBEYs1kV2qo5myumkcxCdp7SRjVYVo5mpn5PijblxqHqYHwGj0viXqNRe2z7LELz7hcMwESa4ZsU9MGn80mdu/Oyp6/37BeB0DXsd6gZ8Nel6DRofSeWJPov0Nda6uDYa/O/ixqW4p4oKOJ9/IhcbmwsFMyGN67h9RnUdgXcOM6WqHgXlDBE+FoEE2cxcdIj2DqwthBdfcLZqP6+cK2Co1IpO1cxcbBG4LIAEzQT77y3NieePrYPv3UgX3+qVM7nUbv3tKZqC2bz3ysjhJxxJVIb6WbPK6LoO81PdYpi8bjKCnK0IaB4nPvEy/w72hjEKmijDgKlRonQlBmy+XCoozL5yKr66Z13oiw9QwBvNXasJpBgxUyYSCnyFHpd3et00cKM9baAdXQ5H5uvd6QA3nJWfF1Yf8l7hbT2gLhSGnnBrDO6S0Mja93tJE4k0cpWY/SlOLD86AatUDAeymd7JEa2QI0XcBaz1FkRiLbG6xR1VLlShnbTeiohIZnAqL4jnDi8u+ruu7UphVSegRqyZfNJlM2h6MuHfuc99pETIEDzb3D1iCxNPF7ju3qdOzo6LAcbeQtTexvtaZ914v/kv3jl/8jm4Bxm6gQxdqkgJKeZwo8OQCmNrQKoKrsaH7s3A5XBUrp/avDharzrwLBqs9XgW9hr9Km8vwm14HPRRdRBXoXbZTw3uoW+rIXVgd8OStrDfTAtGyc22c/8nH7nTf+vzaGgYLkTwd58nM1kPuU8pIZFzUURXWh0AGvnv1bTvhIz4egEjqDvrn4uo+RyR/W8CoDgMR4lMjslAZ8Yt9wo2H3Dras2+lYt9exQa9rvW7P+i1Faoh8ENHBonHWnUc0ZI25h0uGpE8uYOTJwa0+wcCnhGOjwcCT9k3QFUNTBfmGAYDwhz9zM6tXkFEKohcaFk1XUKoTtS18jwge8XzwWjl6B1TyUCLRe8jOtIXdORnbl585s49/8bZ98skjOxlDlxG9Yj3Vr5xtOej3bY4oChMQoPmIdKkDEO8jJc3M5vMFm3dhFNnXRC3MMpJlFBJD8wq1GGeYeqovAJQgVIx5ivQg6jRqY8F3lc6CyBLhEMkYKsZbI4UQ/NxdSNCOwsfUw1zYfIreOog/I7WlVPj29hWyMSXsjHqm+ka11lu2u3tFdUP+7BEvvyccAq9N+/2uM5zpc5tGYHy2/XzDJkStk08L8+Q+f5D/VK0XmYi0dzX2UKQT8XMAeozeWW9411ihsm3Ba8biILuOqOaP4JjR/xo2If5OwS/el76HThtSrdxHYhszG9RqcRLKeHxatCTFGvEa8T5nSEPmgWIP7oRSarDXs+PjI5uCkUkdTd9jcGI7fbu2s2//+z//Jdu+sUP5sBidlT5XuR2tC0TS910EeHHt+WcuA47599eBVxpApYCc/r4OCwon6y4CoD/zaVN5nad2GaDJEbtucS97rPR96XnFQ54vRBWirwGav2Et0gpWGSK7+dTe9fZ32x+876M+e0oKITBOYLqFt87rjP9SvUnUwQB0iP68NpKfa6TNCqciGqtZj4qp3WXvEb4rvEZGGlG38jrZbLmwdgP1u6bd3NF7h/0ejT4GvDLP34EBEehoQvI5ZcVgUFgr8/QR62pMYTk7M8SZwd4EcHpqFYCZXleQdyAErLqaNi/aADivbolUY5e+Nfq8woslmYR1Idcr1M2SoSYxCIxHeMWKfg5HU3vmYGIf+fwz9tiX79jx2blNZhjKqsbzXm/AFCyp9ZBeaqMGeG7TOQC2BBS8FlEbn4WV2Tc99KA9/LwbnGDx+JNP2Vdv3VYdFk4CIg0IDlP9Q43+OmfNDMTvCKJJtBjPZuk86t7gWYo/fE+ou2TTriPiw3vTem9CCnWjrdrwcg4tzAlHyiiKQ92rrRQmJnsTdPhthbhBr7tt/eG2zdH6wJSwxLZLgybQxvQC/6VGAvkFrAF2EommBmfNKfZoThMYnBTlbGO8pEZ5lQ50DE0HiCHABC+vKZf2QISf+BMgGCngmCSS2gZlCbwejrpvkomIc0+dzDTNmQYDJe/A2x5c8gvHwL0enZ3abDbycy7JWWDTFn13LGM0KGQeqXmQqPq9no3HZ3ZyelywqHFcKqq0u9ZuNO2f/OJP2V/8a99qo9FkzXnK78tarTLYQck9rAOR1L6m65va+bX7m3IMsuNX2fKqwKoKbC+K6PB6SRJaFw+46/zSyC71WvKHtuq1HODSi8pRtgr9674vB678pOsWr+rGhWFOvysWkMaOUwbObX54aK/63bfZY1/+KtNf7N9qmM3QU+cglhqq4qGKtBxFiEVOIIEgoWen68Rz9LpEvKdUjtCNKzdYOfVbzorGxShiQmqzQU++11zYi66Z7fe3GN2hdoca3WAwsG4PkZhYb9GDR1kzJ0QokvOJAm60cG0RtRGgXTmEFHsnZEjcWdPYeXxvpiU4sFk8ajIyXGy18miQkaOnx4IhyijLZbpQw0CUNZrO7ak7U/vYE8/Y4189s4OTiU3nOHdWHcmMRcQNYk672bbZYk52poZjtiSE7DctBbhoIIau6Xd+27fY3/+7P2DXrt1rnXbP3vf+d9kfvvtP7EvP3LZ2tytN0QZ6HQGsuB8x+V3PB6W0fP6dIiiBCwELV36O6HrL5iSReATl55QCx9pGjxony1hqHYk/jBr9B0qd4bjUYIXw85SSYgCtTmdIFmbxuYJNKYDf2bnC6BuZiEIVJlEgCcUf1uxwLVQBigjJozI3cCm4C5RCYUXfHq8XpJ+1nkmfmMFgR5qn+h7Vt/TMKBOgBRcIp72AGuYrF1SZl9CxVYTn+FZwnVlOSOriIpDoMzx2KtmWkFtSpzvOUYBaWiQ4mHj+jo/uqInfBRRCzSXSmHw2XNJP8wi1pgS7To8N/oeHmm0XQI9SAwgscGB++Hv/tv34y37IzmrALta9yu7mQJb/XAcw6fvSoKHuO+Je5ViQ2tHc1qd2uuq1qt9dhA/FWuRszHihCojy16oiwUDaqs/XIXe+WCnq5w9YerH5+/KFWgO1gvBRGg7eMKgd2MqeeeJL9puv+a9252zkYLdFQgojtaKBfN23xsMaKTgKEXuqMzzMOJ+7NkmlF1TKHsU1htcZ6U+NcSm9l1CzXJyf23ZzaS+6bjboAvDQktC1Xq9r/R5SsTIkXfbswLMuJxHEPV2rL9EYuDfqw2blDUPD0pltrm7PaNFTb6TKx7Uh5Ql2JMDb61+Sn/KUHAAXzDPUFf3gp9OFnUyW9rU7x/aZLx/Zl29P7c7p1KbTuetaqr4YhgJeckyEB5AgUoWmYLfXoxEPgCvlzsoUI4/TNPuZn/gR++Effal9wzd/q23vdOxNr3m1vfa//I59+FNPWANeNKXRREqJ+8n0ltejqHN4bjabazArn38YTSeO9DptRZx+7+Lexn2MKC6MR2oYKEFGYYOyt00b29sn4BL8f6y9+b9nWVUluN88xJCRA8msDKKAihaWglZbJbbdit02Sg1SiANIl6gtUF31z/QvVXZZFg40pSSQyVBOQDkADqAo2EyZkEkOEZGRMb359Wettdc5+5643/ci/fTTJN77Dveee4a99rD23vto0LoXe6jDig4bmce2vXkH8wR5vWMRjpQ0DjfbRpzdvoMA3oWW2Jn+sYXI90kQqi7JW5OZ617371UIsctF0m4UnIOXQXcjiYoAmPmbmYvmORKYyOqXSxkdIlTtRfqAQAr5g/yT3RydzyrglGe2u9oNbPgc7s3vpyvX9/BcNPlUruF1QIyuptUIcpfi2vUrzQPi5xAruXcfkZs0u5XDzZ0dT7bWtuJo+TguXXpCqT9ZkMF7Harly7/hhfGOf/vzcQCPUJ5FA3aV0yf9XmVpO7dDR/o6B1V+V9lbrzOHCeOeH+87XquuzfjZurfG+9ZnncOQVkFl/GAFoJOQc9HN6/c9AYvArk70+PtpE1MBbe6z4/vjgmGcq3EQf/7xT8Zv3/8xJgbDzQfhsJcCU5qkYxudeEF/emqaIK74P96jCLfu8tAIOR9Fm+wHs7g78mF8qHBUJYC66wUWpxLIl2N3/yC21g7jm+8+jru3l0laWd9aZ51OkFLwuXW4Qdg8UnE52ofsyaqq/ATu1OQP9/ZVpij741EoJVGGAj0ZqJCBLFAM1hgrmKRFg0OaNTnJ5GQfOuXQ4eGhGOwcLcfVm4fx+JWb8bXHb8RXvv5UXL55GNdu7sfhvqzG42MQLuAilYUDIcdedyk4UDwXD2EXIbooYM4QZ61WRgMXKCSsU7pPi+vfvPUn459836tjbesoHv7aw/HZv/xc/MWf/VV88tN/H8fr2+pbSJeaBKLdymYA5oJKIcpYl1yaAHsQnJZjdxfuS9eY1PxYdHu/G8RpGWbKBrcR0z/SOkpPL4ErhTtYmAY7VNUgQK6sMr/ukPHWxvNs9S3PnUXFFHVAoHMzSR6OsQoAc8+3kQooOO/8rVTkaR3u9U5lILfzTD1oKV3xsGQA4mAI5zXZ0mZVCgosM8eKkxmsNIjusrQCSCvS3TlgBRIZncah8ThOWWWL5VNVKClksx5oVzrwrSwwTlcsyF65KCZdOSWC50n3vnrtSnMvWuZw72RRALkyXSdzuRVYwH2RK7u2uR6XLj4Rx4c6a7T6sm8k1veuzQvx79/51rjrG+6O/V2lifjH+340Ivz3KJv//5D9c+AyKvmnyfZqOVaZOMr1ijlVntfPzYFuq6By0gPXi3tAXesqcZ6SMD2arvXvk35fNPhFDziOp2uqHVgWAZ60wuVY3rke9/3uh+KP/urzsbEOQFhhHpRcTy4L1q26yWYqtRXtvjQw8piUqgxVsAk8kiSSgtTvOxBfn01CBEIzKda0VLPsV/Z9OziOuGPrOL7h/EHcdWaN1VY2kGi+prQFNISEdUdLK+nOAuVeRd11K9lOhukIDr5rvHp2CSjnAbEANmJnrbL9EotF41AiAX/38Chu7BzEtZs7cfnaQTz61E5cvrobF6/txuWrB3FjV90OSJJx4j2AHYn5B2pAarKAiSUsPI1E29YqJ0jZxpiY54h1Sy11EqPLjuNw/e0d7MaP/PD3xKte8RK6Ix/8ytfika9djAcfeSz+5guPxpmzd8ba2kbGj1LEt0ohEryMa9FtDVKN4puwMuGKXVtfid0dJHiLgNOUvkylUNqd3Z7Z6cL5X66flkqRRK7II+x2wJqb+7F/iO4bu3GAf2ldgli1GRtb57ODAdWkxkCFQnJm+zzJQUAtrCVaUTGVA48I4Gg1NyH8kbOnRPNqaR0fTUt99b2dHQ2KlcXznu7+xlhhugpaZUn5QTiBFnRp/suGVbk/lThusHPHjrTI0mtjhmwVlFVOUUkrTaF9jidrUzwnllOwgF0Kj25WdqcVU1VFF7pHA4CEHpbXrj/VlK0R7DA+s7jZBYHkKJ3rNXZFWInVrfV46vLlONzTnoKVzpRSVklai+XDlXjrG/5FfPcPfXfcuHbDjodJDLLK9Pr7ItlssJgDikUGyyIDZgTaCoanAdk4vtNAcsSGRcbZxLK7HcCrAc+TJqeibL35IqCbu/fcBNd7jog/B3Tjxh8nGofo+qOPxX9+13vjS09cYfcAjJGFnrMSioWavyt2VC81QouOuU5ZR7AE7P2dcQPVQ1iUMiVgZ+L2xDIhQxIHotPIZUEK8lp6AHz6h3tx7/mVeNa5lTi/uRLntpG7A9cmqqcvB+TX+oa6JGDMGktPh1Dj1MxRglWYvePIksvKKALJpTg4Xon9owiQZfb3D+Pm/lE8tYMct8N46vp+3Nw/juu7B/HUtb3YOwTzEaQHdwxXyocikQLcI7gjwTKki055jWab8UlTcIKAATeoxq9kb9QVhKCx21RKR+bxNUGpeCCrjezuxNlzK/Gq73xx3Hn2DGsSPvzIxfi7L3099pa248z2OTbQVN1LF/uFRi6rp1r8tswsvOFK3me8Vxa07Su16+lteupBrWkHdmG23LBYjsPjffZ7U/NWJXyjlQ+IKQA7lbCL2Nw6E2trW+m2lBzkWJGOsH2WnbE1N3L7qSxbxlFd5iwtOltFoxLK+p5wj2YkGc5lnAOwX60k6YxkqglmgeW/tIHUUgppJWg/JTazzy9ZxGSRam2pGNrVuIBpxz2chCH1RRRjs53TQVj4bPllK6XVnV9lBcEumayUVSXR3c4Py4UdVDoCE7O0gbJ8E+PU7trs/pH1VGEzIyyA6yBefO3q1di5eZOWHZU9FGCn4rqOuhLxP776e+MNP/e6uL4jksr4THOW3AhC49+jfJwDxtGKG2X3Ilk+glaVgXV5no61NmLQid9dlGc3Wei0kUd0HsFm/HsRQo8T/j+negAAIABJREFUetLkzN1jbrLrQ1ZLrgIghWnttcSA8GF88dOfi19/z3+Lm8dHBDuAHAr02qpbNF6DuPPvTOawDejFHEkylQHWFpwPas3V5YQEYgJdO756zUXn6i0fi9YOkIKGTOtnFc0f0ZftOLboTjuOsxvLcX5zlc+Idjd4b31ZpbuorcZS7LMppzmacqMdHi3Hzt5R3Ng/ZKcHgNrePlyKR3EDVtuuCvvuHR7TGobRoF5rAtR0LNHykjtWykFddwMTmI1K/HJJL7nlHE7BnC+vrTHuhPlis1l02Wbjy8xzzNiZrZFG5U+3E60wNtXdj5293VhbOY7zZ1XT9KlraF57NrbOnmOx6ypALKRIPEih61QUE1IgyNkpPVv7jNb5xN+USlGzLMzOTcvP+9VClpYdySI6FUwmR9WUfSST77UOEZvbZ1k31GQZfjZJSNvoVg7/Znag6MpYb+Fja0o9D6e9/uhSpUmoJrqsenNwGHffcWdcuAM1NvfjwUce5j6BG1xrrJAn0iAUZzWbFcqTrBqxERWTYzZZugZt1Y+KrMFpeqZVAFx7uf94raqibsJIBTmyQkslG59Nph0k8DaSDRVMxQLBpDawKu3gGmOozdwqIQvHE920VUVi5eGBVSeC13JsbmzEjZs3mcLgPcjCFXDhgxG8vBov/4YXxa+84+ficBVu7U6y8bny3hv38O3IaX9mTobPyeTRoBktvkUgdBKGjBZaNX7qsy26dj8/6c5+4IEHWEGlPtxohcwB32lAd9r744N4gUa3n69TH3S89hzQ1e/Vg9I+my6klaP9+IMP/mE88PG/ZCUSuDB3dnZETEHMrrghfZ2qLeI1gyJel0urCwnPnTZcU/CboPdG1LgsWOwiks2jayaxI0sjjWNRtXV1SMB9nMDc6nHQDYT6h9J2WVGFbErFbNjzLfvoOWhuIQlcIgzDyqGZcBxLBMWMJ5B1CH7kEUsb4UDSQgV4EoxEBlfZKudIdcowXzsA+LikleaQgiVVAMYLEdxH3Uvk+tESgNW3QksFn72xe70Vj8b3FUOrBYITJZhUjIoqB3GcigSF2dIy85gQ78Q9yJJLqwzWhtiBiDcihqg4CYsMlNwtCazj2GPTXiWek6ySVWpcpspz67PHeOAt3bG5e6iMcG4bEzHdvsdQPNDpAPsV7l61Htrc2GYFm15qDVah6mCisTBSafwjJaMDXfY9aq5tU/UNnCZg0F7NwtYve9E3xff941fGXfc+L86cOx+f/swn4n0PfDBuHuwx/5OFurEf0JWbsVZ07k4lKC02WHosWu6mwcQ9nYlblNQcfJUVlg90OSa5KiJj6iZXmeJSypfpUq4kVEuR9RCEZJXODVPuGaO2VSvFUN4HpR0gZQAKEdgA2Gc845nj55J38uDkOScrUyQdk3a2ts40RqbOq0xL7kOwjdfW4q7tO+PfvePn487nXmC+HRXBWuYu58kypsr5ORl/msx+OgBYr19l/UmvGwNOGscIbHM4Mvd93heW3fjgiy5QUb5O3O1O0u18btEi1NfnkHzU/PyZ+u/ke8nk2n/qSvyX37wvPvfgo8xRg2AC2NFFdNDjPv5u1ZIMbC5DRQE7dOn1uLThC8WZwfReFsybFJ93myBGaeguUwqaGXK1iwCvm4m5boGiKiRqR4Pv429YG7SCRPlS7UxaB0hKPop9VOovbDWQXjBeRiYY00PqwkYH8nR3Mf8umYm2HpxH5PlpJIDsCl4VESkDEcewTEiUyFJebpRK8Mh5I7DJzWNmHv6GSxOuI86Xm81mKSqTF1zkV24xuFEFWAqRZZrESjbXdBWPLATO+wG4ULzZidx2/UJJKE1dkTAPi1cJzYqV1T1A8HYj10Ls4P5K4lLNsxMRQ2DnM0erGAQjuGIJdLuMu2H9YT2vrYqkY+8px4Ek8/N3x9EhKvz0FBetrdo48Yxll3kNpzN/rbRp7fBsB1Rk7r7jjvjJn/jx+I5//D/E8174knj2Nz4nfu8D74l3/dr/HZ/49N/ExtaZWF2GMpKd4xl3Wg+GvcbuA3TJuzNCzl+CnS14n7F5wQ2VSnFtdQumb74xSQG6lG15DqeKtT4nN6tAbRS+LFfnai3Ug0iL5Xec/I1rwrKjEtFcwbqmwcjPbQsXCyAsUyk/eSq26RV57Imvq01X0oJY+g9xu/UNxm1/4WffGK/8vu+MGzduzroyK0DdjlFzkoyuuDBixJzcvl0gOg3cRqypsni6L/uVqqz395dGy84LfBLyj8CzSGM46RrjRJw0kXUy6jXngOVWQdqbOY4TA3LUw5//Yvzqb70/dg6QdI3EX1SOB8iBmKLyYBXkLWix+XB/UtwT4Eaw8zN5zAY8kipIUe8EhXqwfCgMuEpoxsG14OwtTep64T5mTLI3FwQWrKrmBtTBnPSuIxEEBx2V86EVuzFr3ovWJqwpFH5eT9CdVvRv7MIsq1Xnq65HVTwkxFWBgqAMy66Bj1xEiAOxGgvp3erNZs0YAh9WCjo97LGZLtraaMxeM8eqRtehpFizGSkUNedyI5mkQ9AecrJgIdESZT5bKgxplUHrBgC0clTFHZweup6H15idUJASfGAtA3x68f9OarGl6mT8o2PmER4e3BTgIV9uKSQkszMFcwLVtj3WNs/yPbhuO1sxuxoUkhUtybSIucqtyLKr9uOxFUtDvdiXvvhF8Zaf+an4ntf8UKycXYn9g5vxyT/8WPzeAx+JP/jvn4xYWmf8UNX9Zc2oPmYvziznJewwxbKYN+emyK1xbHenjpZC22OlGbHcynIPcq2SSdplSbe2rIw4NqzjPCWz+JzJhYstc6yqQUyIl9LKCj9HR3HtGsgpSvfQWTArtMfVxOpV/mtLP0geAN6jt2J1JS5deqz1m6SFlxVVAHY44z/y/d8fP/mm18U1dEQvRJkRqKtiMYLL7Rguc8A1Gh23c53x3qfhzNxY5+47vjYHiLNgd9INRmCbQ2VPbBVuiybitIedE5wj+M39Xe9dJ6Jp2QgCHx/GH//+H8d7/+ATsbG9yRiISoPJVYefgyNUmOharjc1BXTWyoRwlTtoytj09+ozOhfNxYg9VzUG4ddazBBuxrTw5KKZat1+JgsQaZs6sAC6fJTJUjVFIWMR3sx17TT3OJBwm4iVCDdRBTBbD/4em81mPM4HzvdSukNx8dKKOyC9GkIVcZ4mVJiPpLJjLrYN140VDBx6CG/G6XZusoec6YXNmisxMY8P/1bLCgIEQAHr0EWZrWwA4OmeTTo8VlefxXdUb9Pz5sIAtGadPuDyX3QvygK2YuQ5rPNNZQnuUXZI6CkDrTA4Wxmp8Sy0eibVM163y8oxmKcNtIjJah6k90OpOFqKrfMXBHJZT5HWeKmY4jWiiy4tTFmhY5FqKShYd4DdC5//rHjzT/+LeM7z743r168xEfqRhx+Pv/27L8ef/vnnUUwr1le3qSzRe0GwUxpLjaHh2VcLSYXAM3SO8BjnwI7rCmu9VR3CPPX9VPes3MU8LW39qCimm1L+DFiGWcSB70nxco/FDnYi2+jsoW3TIauf6Cc7YmR+nmWZ95c6guAzPfdO45e3Yn1jjW2CjpM567QXgSF6OSLf7sXx9ne+OQ5Xer5d3Vv2qlg21RBMla2jfB7BwrKsCpG6fnVN5oDR53oOlKrsmZPli65X13TEibnvLAS7025QJ7ROzEngVSfs6U70RMAW8KnXHMdhS8vP0gGQqVlxdONa/PZv3x9//aVHYmtrgwzMvb1d1lJECxl9T73pvFjtuTOfCO8RlNwqpFRUn6BL/qF4dK+JKK+iq0Z0zU/XFWMOsSwLySq0K8iN8857ZF6QNVVpkD2HigDLJqjpGKX3p1eE5/MvofHrBhtSwmqp+TwdmGwZZfWXdCHKwlG/tRY/Ejewu2QZR9TnWM0f8xFyu/pgutOzEFz3glWH33d3bzL21gA1qftWPuhOZLdz1fuvh11WYiYdJyfUwtLz3PZXkl4kFAWAnP/U2zGvdl+2uS/7VGoDGIudmOPk836WlLOI+Zq48/BdMwEzWV1pGTtMKkflGMwBhOT62jatebrIkJtIC3iLBaEZP00HcAU6PyOfx50EksCiMwP3MEC4mJxoZYRScksRP/yDr4xve+kLYn1pLZ669lR85eEn4s8/84V48GtX6G5bXd8mQ1NCXX0MmXZhcMtkc0YZU4FwMW7HCr3Xb5EvuAaVK+xVAbO8F8tkwpK8m+tM5iisH1ehGTYzI8vUMhTk4750sW73FSYLEyBlwlim3KSlCnc6lBCHFNo+8udL813n2jXwa+NZYqWU7e2tuHz5ImVS63aeHgi8D5f5ha1z8e/e/gtx1/Pviv1dxWLnAG0Es/HvUVbV96lIzMjAKhNHEJuTfYsAz/uv3nMORxbdo3520We4DnMVVBYN1IOqQdCq3c4B2O2C5vhw9brjJM09XH3Iud+nhwXB4OO4+NCD8R9/435W7VhdXYqbN3cmNTDrd7yJeO9CFMDfBru6aP5u1aw4F+kWdZmtOtdVwIrIgar2IFKIQs/0gNJtoYLd3Ebi/TioHv+wkHPhXMaDoP2XIHtdZ5BKWNvyCDmH0JxTYBWAFktMuWQNdEpyMYgHUgaS1JF5aXymLFKsqiACj2Ukv6+qASavvYTu55kHtqRWQLAUoEWDds/YotvQsJ7jkLidVU0cq6kKA8YLLVqafq9834E846WIzWWsSuz5tFCFv2KPSuZK4NQCz6UEnNeboFnqY/L1VETwq9IQeisYgndTrORF2Nu/EUew6thpQxVrVla3OH9ce65XxNnzd8o5ibZOJCrZtT/tOs4ZgIVIxqxINTrTWZ6r+Fdl3aEv31Gc3V6Lb3/ZC+LCua24uXMjvvTVx+OrD19jbE5kCrgxVVPUZegQs+uVbZK8lePFZ5BYjVqlIglpvm2Rt/Pvwg25b6yJWQGpcoJrnh0PFNPrMfRFsqcLeKsIGodibbnHSrcE7NWbN28w/cWysMlEWotyneL7KmlWKqiUqjGy7FD0eY39K2/ewFxqTf09xu2QJhXL8Qs/9ab4ru//9riecbs5mbII3Oo4FwHM3HfnPnsSboyANjfn/n7FkfGaFU8s5xd9fnx9AnZP9wFuudio9s9YYB7saZqFJ8dCp/5dJ8APPAr++pnRxYiNvrp0GJ/6+Cfidz/8p7G6ucGCuGzOSmZaj/N5Tmow2/eCz5w5XSV5fCIEBy2rg4gOHoVagp9dFB3kVTi5uZcGN6kVDguAcb4cR5OimsxE0rKzWWUKY/ENl+IIVHIwHdmE9JBdCsh0RALrEpLDNTeq/g9Z0TtIO0EWViLmxD9+Nrwm4aumo2wdQ0uJo85iw6akc9IywRguHTStRA84dXxAHhJIMXRfokTW2GstrVNaxWZjasCTmoeYP81d5n4lk62/ni6uZAc67mPnIl2lCWq4/Fg1pFkHM65t1+YkvT7HpfWTC1MuRtU/5Xj0ggAWSgct/YM42L/JuphIJsfP6jpcsViv7AF3fBBrq1uxuX1HuiN7rFXnRntB+z07mOfz9nNlN+ZA5yc7lDMQhwcs802FUddbYfdzjIOEogQ9x7sotJdULxS5Y7gXcjmliE3THercjm5POnX5HIqLcTtZBuW8Vxk1x1Ts521KxvEexvuOxbkYuo5uLxPm2+JeN27caOGMGpqA0qqyc7K8PC5bbL6PFDHE5uTG3NvbiatXnlRxen8PbOs1nIvVOD5Yih/9Z6+Jf/5Tr2XRBpNsquJsGTrK3PHv25H/i4CvApUVAu+hEbAWAZ1frxix6BpzGDDex8/dQLFadqc97GiljcA1h7R1csaNNX7eArtu0HrPer8Wc8onrJNiwPHnJ0BojW7nerz7PR+Mv/7C12JtfS1u7uwo1SDdU1VgjxOL6zm3jgy60gKlCYkFQCftrCcW429bRVPAVmzmFqAeVlTuknSN5nvc6ERSuWQY7xMVtCU0e5wGuyyG2RLMKTwBdIxvyBpIL2IbgQPmdjXBPURXZP5n5mEj+dBSzd50BCnXw1LPOAhFVkZhJ20VulZLFDTnyzY/SF9AGx92olB9xFYuqsSh8Bkf+CamR/YfCTB20Yjl1tanWQ3KZ3NSsYR5WjwO0WZCPqc8Le9m2Q3rxT3J51YBbgpSC2YqAgJRLlcCMUCBB5fXx57YZ4ySlVMO9sSyBbEIdTxbVwallJzZvpvJ90o30IAr0HXlLLt9ZwlMf86J51JyqC2l9eqSXC5IQOJ9KcSNMmvqY4icTxwSejlKHI3jKOCk85pU/VKNaXouPH4pAAZQzmFrPJzVYQoNf5FsYg6d92KqGm7XBdIWXaBZmFolZmzdqYGv94vj6DdvihUpRaIDKGpoouqMgdGMa+85g51lJMhgKPWHOOTlixc5DoId/m9VRB+kuYBh+opvenn80tvfFLuwHksXgArulqk+E6fJ6hE4RtlvIPHnKnaMv89da5T1fV/eClmLwLGC2SLMqFdrqQeTF4uFtggA5y4+AtvcNecGXq9VJ7GCo69VJ31Eff89AmE/uKIkry4fx+UHH4pf/a0H4hoqeoDC7STydJfMHTDc28LOVTAoaJ0bkPPWNPPU3E1eaILQrpnGQKs13SXQLDgtmGwg4O9uZbYITJtqjpFxuCwpxViYK8anm5F+P7nR2pqxU0F3GUFoup1Pdzd1UO3V2LPclSuKcLLVY40gSPeZ6OBmDPLIZkscMfRQk1MEAHzHZdRoofBwZ0+vLB9FQQ+lpBBeOF/ZEcL7xvNk4OFBb+W+aEM0BptigbKk2P4oBZXnW8nNS61KjqSeSAm0V5MFZCCrAFuVLy+Uk9Clg3QhWg+wpvKYVjdXmvVXYdXh2ffZ5eCAgId43UqsrivfkC2JkqixdeZO9lckxLYYlN2CACDgTy8IDesclvd4zlpboyxEbVduSn+ms6DaDJmgLPoMZSWVJXyotI9yo1/OS+YiqohzLz1YhWED5IyfNYspwbe5v9NVyRzAoQTfnPzAa9X9Lqs+FZtmY5u16VSCSU3sBnb4LpTTDna3kshG743cmT2ntilnWRZsdW2TTOTLF5+Q2zUVZXdJQFwblvMzz90T/+e/fUucvefCZH/6eiMw3RJaKSkmi+T9KJfH+ayy/yTgmgPJuWvPgavvOcr9ER4XfXeSZzeifd1wt+LtdDEXAdZp1xgfYJEGsQjYTjoU9TsNvAB2S0fx6T/5RPzOhz8Rqxtr3KDsME43W48PjBpKBVN/1qBkGnpb6BRgVaOqQV7R/1Utwq6bPscu+iwLsgWC6OLRt3jfVtMyq9onxZqbRx/Q8wz0bZEXnHCddHDGyjrYIQAuDO/Fd70p8UxwLQouMlcPAIcCy6ClQ4BJ8c54YZYAa1X1k4qdaRBy5Yjmz4T0lgKQlG7mCa6oMSup/RLOjRqfQIO5ZJ5dYRlKG66xFlHH6Xhjb79lKPCZ4NtzofCstvKltWflGluuCXZ4zyxSjKlZ7SmcKnGmEgfoQq3KxozL365SjBbzyXJgIMLA4kc7n0MBHghVzKWkZadu1hDam2fOxeratizgHK+Awt0fIEMzjcIudbYNksu4ni0zBgFatA+5OZz/qN5zrNpCxUVKAJ3iSccHC1P7R7l0il3noBLw55SC0xRYXjNJSNi+zoOT0tFjYm1tSsEHuyerzOEa1Rq/eShVzk62MZPfswiDzzf2LfYLcnStIM0RRXq6gc6AP+PwgAGQltzSSmxtrMXFSxfbnqaSmYqpWZnry5vxy295Y7z0ld/c+ttVC67foyi3RaD7+eu/Vd4/XQC0nLgdUGrycg5gymuLjKQ5g2jRpcjGrG+OFlsdzIjep4xv9u3bBcXTJmoOyEZt1J/pn1WAN3aux+/+7ofj01/4KjscXLt5k0K0xUUq0WJoq4NrQYNTN+9byynVh66urPG5rdFxbGZ8VcuxXHucC14rY1M1lijBquTYyiRzLKTnV9nuUEdruFIEuKw5JMuK7rBpeTX8rQoOiglVK1MkHRS0EpuQ6QSOEToRl+4+Zs+1QL/moddQpPaaYzJ70i4fCG08owlBNJzRdSFjgpLBCUolNlLnT+vgfmedAu/nsWBo7mM1/FP+VypDVmwc32txw1z8Wv/SsVO7kNsZKi483ruw3ZSMjpYzvTgzSUZJWEI+JLodYB8e7KIrxFGsrIvUgLlzzG77/IU4Qs+fBv4FsO1yZa3VrBDCR8246lAQubkxzaT0s2I26X7GqqoJKYV40vGZ68eUieTx5D5jekPxIHn+q/Cqr1Xg9To7LgrA5l5L97CGphw2Xo9/9z1rYezrVGCo79mdbFBiGgZc7GT3irkplqk6EiDmDw9RG1/JJaxywfsZjy9rT4qA6+KSTYtzcLwUZ8+cjctPXlRZO5C24LVhg2TEQpfZx/HwcCne+GOvjR/6sR+Iq1lerCkiRaGqivccgI0yqs5FnX9/d8SKOZk9Gi8joJ4m50cQqQbZ3O8nYdIE7EYwGy2b8eF9YQvF2wXDuQnwteYeftE45gCvXmd8n4J8ZSmuffVr8Wvv/mBcvrlHYbGTfetsAVRtciSm2I3JHKDSSLPeV7GtBBT2yeopBXWBOG8JdtXVic/4P2+yk+anC4VaFb7WNJQAU8yhu8zsmrJ7RYe+5j/1Uk0GZyV5L5OI0tqhQHAidpR0RK4XQKj0R2sC3ZTz7EhuoG0AS8tE1h3ADnEoxrE43+gaX3uwAey60mGGnWNgdb96b6r7tYSh37ew8794HUDSk4zlqvZzUzTlmrZcyIyT2j3JXK50szJPrljXeWPF4FIYV7enXMBJoc+Rct+RPCVWLNyYiDEjxxDPAqtO8R9VDtnc2iZJBFafY1C0TugKtlLQe9xhfhkqpcKSqTZqy5CuNl0XJdX87G2+mDCuju6ElQQ6+iCwjr4mGaiy4Mf4YcslzI0+auxtrmasLneDsL+AaUXFDU0FiqW7dCZaKb1Jl2ucU7W6YvFv+WnpfnXMWf0Aka6TbNsEMzUrXo5dlBnMYvCj3KCimFYux5PEHHxPhdwVy6cCResX91iJza2tuH79aty8caO9zzmGa39lhWB3dLwc3/sdr4if+9/fEDuoyWmLewC6UT7Pyesqm0dgOhFIyrqc9LmKGacB3QjIIw6M4LwIWNs9R8uuCoi5mznoedqDj0La1z0N/ccHGDf9IqSfAwXfq92TxVaP428++Vfxvg//caB+MYqttpypAl5zgCOB65YuXVjW+/Su42bU6Vg7hlJBrG22wtirQFuffTw843zqup0JWe8jnReHlElOOYWqxjAKfL9W44veRKzekAF9CV6VGhN5BfdX3zYL8PosXh/pAAIzQi9jZOhlpvqAiu1LW4ag4b2zKe4+CzBLYHfLq7eeqbHaqoAptQDX6gSNCmy25iZ7m3MJINXsqdebUzgEALUOqp5rmrCuyjTd3c/9kxZdjSPWvavUSO0Yuspy7yCmpfxPgT46W+xBwdjbIZiB0KBkckzbapw9e6f4krSgzC4WHDTrN2t2MtoJMGfPQKUUcL7SAu7uuCxoSbas9o5b9wAg/ByKg4lejz1Z10VNWnvJtL4vuhI2d+b5mgkkpYYorw3FgBOV+apZcYcWGM3/rDmJM5JAg0HUsAJrX64oPqd11l5xekgmxajEXHak9x6S53MpdnZgbU8LnFcZ6j1JxTFDBhM3JtaRPe+kk2Kutja3GGZBR45pjA9rDgVHZ+VFz3l+vPOdb43jjaWWhM7xlxh1/b3K+dsBpzlcqIr77Vzjdj4/AtacvD/tM3Nj4TrMgV398Bz6+/0RDG/ngetn/P16j0VoXydqBLHxO4veJ7V+byceuP8P2IkaxXp30BImLRALAU9mO6TFemiWXXkQg6CsEzELdTgzcXZmYnxQCGL5vgCqx8jMKPT1xiRkC2d/z+ywqfDsOVWaZ2n2+K6squmBsIsF15SbTsWW/V3m5SVj1UWdNd8GW51UJ9lXkOOMsDGnhApcP3T5sXWPyoKhuSwrwyuwpJlZErCgdxv/LKxHCu9CXLj1EOOuvZp8FaTedxX0vRcs8FitJFsuifEnJibnpsR4LchaysFA8nKuoSwv52j1clIs42gmZjYh7Yn4sjT1vjqyo9vB/uEO/0XTU+ZhEWRUMmx76w7G9mxBaR26G7PvNe85Zt2nVQeCE9ZGTYxp5dDdDBepijq7OwBz+vieWwVV0odAyHtpcgxabhyEusps1X07ygQre91hYje5aodKKUjPBRU6PIPAz8/K50mL3vvE99Ue6FchIGf9WluV3ntWmvw8dkcClEaFq3+m2e7tzEk+qH2US6jVvQiw29zYZAnDq1efavNjgMNZRWwd371r63z8+195a1x43l2xtyeWsp9xBLnxjNS5nrOOTpP3twNip12jy4npPHk8i7BmEV7MYdGpYDe3WCfdeJHpOydk5gZUXxu/M/dg3sx1Uuqh6b/DPXEcNy4+Eb/9//y3eOjxy7Gzp+4GuEbN17LgqppftejqOOoh9aGu1mndCHUj2S3IeJN2XxYm7iFUNAEVcCSNvkyOxyiglcttjrFZx6Lb9KC9hXZd47bxIZCZBqBWMSyCSzagymQZ9PlMEFTZYBUWCBq2HhbadbeYxM7EWOuhZjkyBN4TjJU4K4vOrkCV4ZIbiddOwDCJo86tFQmvR9+vsnz6jxvR6kWDu4UB3LAk8mSZLz738XFsrq8T6FRRpgf9J5ZC3oTrTxdPIXQ0QkYmGi+JUCKrO/vMeRsQFERzJ1ghKrq3p+opB/v8d3VlQ/NJLX45ts9coBDEdwwS456V9xzu0AMqH4fklOrHewA5e0rERqsouUh7HUcAoKw5FnXGmh1aweNVMiWmFzuv55mu/UK9qsJwKnM0d9R9stNE7VXH58oi3XJjq3D4nHDlaUp3W90v9dx6jNWT0scjchirrKCbAWOdGbdbDubYjT/VW1AByGdeZ1BKBZo78m/Os+LjaL6Mn0ujr0qnAAAgAElEQVSXLra1aRbeMur5rscKigkcLMf/8eY3xctf9XIml3sdK9BVUKvrPL4+PsOcTF+EASNY3jIh/8AXvH8dJ6/jX4QLt8i++++/f9LiZ9FYTkL8f+D4b/naHCDObbr6ubqp/dDjw/tvNPz98mf/Pn7n/R+Pq2iwuKek5OYSS7ePAXQUEBbw9fXx9+72SD0xrQ5v+rqxJDxVGkrao1xnBi28QwFXgMNkFgqZbM9SCSjjIa6Cw90LnLPjQ14PhmRzCnDGDmQtsMoSaoEmE1LJ6UoO5zO1lA3dkXT3Eqs0kLFeY6tU4koSmUNU4xYZG1GMTuWqMKMsm5YWlpGrqQcNWNIFlTEQPac6iPvetkxs3XodpdTg87J4Ws6VafEUMKuxt6+Cz/jhfszf2wGTuJdVka5BzUy645JBagBp+4iAVooa5PWVhC/FhvHRw73YBznleJ9Fg2UhINduI7bP3J21QmtqRWUZ556i4oBqH0pcZ6wOj9RqNoJwkkqIuxQwLQPtiFbVsgfz4jJsqAGaFHyTgNr8VKUAc0XqpFoV4aeeD8+F51LWdT8Xtwg3t/DJOpNGbbuMuQ/bPEqJq9cYz+Scu296z2xvlSEBjf2I7kbFM2VQM3eUsUwxWC23fC7cfV096pQuoni1Pg+Ldx2x2OVlMjIn54kl4dD3T+1+Dg6O41/+6Gvjta9/TVy/3sGufqcK3EXAtwjEKrhUmTsHhHN4MHfdRfda9NmngzP1Gm0/GezmbjCH0regZarKJ03SODlPd9D184tQfBHACbhEhV49Poz//vt/HL/3J5+O3f19unlAPzcBwtdopIOm7U+7UhsM61zU57fWBqHQgs6le4LntQs4C02VZdIhAIV+4oVKrTpjgHRRuQpJitEhD6kLDVl0+pEmactStG25kCT4VXjZhAqNJS2ErL5CoesE1hzivvMNBxq5rLR0EZmp13KLVGasH34X5oUcVJ0/WnLZfsaC08Cqx+nxlSpMfDhFuNH9ITQ7eaIk/ObcdCsd387OEl6CdDGvr6+wdxjldLrPMH6udSkRpvvLvccCxfnsdls3IHTCcnOhZVwPgNfKvWXqBqxb1sFUUvn+3k4mpqOUlOJAZ8/cGStrm00RGs8wE+SzTZFZmJmhyI0lBmiW9SKDsfdcowu6MAft3h4V0nYWUgnyPvTr3Hs5r+MZ8rpJQVHBZsT9oGSNNWRHl2EX4FYfS6wyx1Lv63Ubx9D3SLcENXYpK9W9idcQZ2Pawf6ecLYwTWkVZ3xzsj8zLtfOYTKSGXNNxquZ0We3tgl2dJunz1Z5jFC8ELdbZ67+933XK+Mtb/2XLJBBnaWds+7SrPNruToHfIvk+fjZqpichgHj+3MKR73eiBP+/ty/iz47wR6A3TgBJ6H1oocdJ+60Bz8J8OZQuQ663qtaZSMoVlBiRfJrV+O+3/lIfPpLX22NWckgzJJaFHGDpWcBW2N19ZBV15Xnhom5KYiblVQG53E5z4rWigJR1P7go6dFk0QOBM7VvLFbEix+m+6acb6qoOAwst+dgE4CWDG7pGZPClFnTZXs2GyCAYUE7skyXOSQZAf1jOnYIoVwRyFjX9v5hL5Hxgo1hl4CyQdTawDwTZclk8ezLFRaT47RtbWpFlYBVBoQGYvBulqIVVKAY0pe+y74klhhN+3xIWtPYm4P9mG19vgPD2gKZwFxL0PCeWP1kCwerVVVmkvuCQld/OEYZaY7wBp14nwqHAA7lAgDgBLsWM5KYIck47Nn78nYlRQFWw8SIiaMKHXG1g7cmXJXyuJSTp1JKFmPMZP/G4Ej+8x1t5JhpO9Rxfc6gcj70meijyl76RXFeXLeSUCR0jpRKksT1ioAW++4vAjjYbmOJJBNfdkTUUSncboSqzBWWk5WBzJxh9dRv8i93T0q0MxVHboc1Mou7Wwid7IpYlaMukschRQYC1xaiTNbW/HklSdZd5MKabr5VbQdjV0RBliLFz/vG+Ltb39zLK1rf3WFr/t1K7A3eVXmo8r+EVTqRFUlasSE04Bn7v1Rps+NbbLGJwFIsaItIzgXlaAyd7GnA3wj2IwAuGgS5oDxJMCrD2DgmAPDCnaQeRcf/Fq86z0fjEevXIujfVWiqLly+PxY49CveePjXwOsXS89eK5NpSjLrQmc4zN5C1ZLD8D3nGc+J5514Xw8eflifPWxJ+LG7k6sIgaTLsQaMJ8s5mTTZnmndKFIwIhdxsNcrCtSlZMd5gPisTK3LeOaS6jkwbw2tOPpCficG8s6zoCZlr1RpkEWH8XBVG3NnpLhza0qK+n+I+OzgF1ajVQwHEtzfcp0YU49D+4u3kklXsexmsWowDhO1AUeSnstx96uGKcmrTTAwLqbZGGtOmN8cpl2K9yeBvXys/k+DczLD3YUR7Cs8ftBph6gXurBAbtYozYmflz4mcSUs3eStal5yBZETFso6SxkFGpOtJe7FUshizjtpNmovAKK36qBqee5g50BPiHcpbsyp9JragWrWh2m60/XrgKbnn0843MCkechO5ZgBjg+l37L/VMF9USA0yUrzwrct/W8tjMvjpUTVwjCyrHbo5LKc59rxvtgDZi+WhieWQhayoe6bsgD1Eky0IcYM19aiu3N7bh2/SqLQmsN9B4+z32cKUV3nbvAzuXPeP69cbAnz8iobM8B0zg27/mTZH+dtxqXPAWDZt8e7zcqNHXdF63diD2zoG7Lbm4UpyF2BbOqBY0DGjdxvW793ni9uQerADaCs98brwno2Vw6is984q/i3R/6eOweHmWl+FsrplRL0cKgWnUGl6nW575mEgKTuJeD8DVx2KWMSjK5am0ex7e+7JvjJ370R2J7Yzse/uJX4m//9rPx0T//s7iyt89YkYXEIpC31SIlXblFtoR4oBLsoCHqGVx9XQdTuWUuiyaadQf6mnYxLZYtl54D9qsikCTNnAK5sD8xR5UJWpUGzz8+A6ClJpyCwopITdZXFRW7vKpr0oQdCBAxSuvh9z37nhmFqZ4PQI/7sR8drG4ASXOv9bGlvdvXPittCBgkuKURgFl6FEsrahNjgJwe1lKwOVmBsA7oTgbYHYKYshcH+3vkpACcIDDPnLkr1je2WQeTVfmbpaT787zQPJLVirFpXNkcl5YYZCdsTyUtc/7deDX721uAtj3ILZO5eRl/dvk0x2h7AfHuUnPclLGtJEBVxU/jlzXqcmJmu1Lgo2YrrVdXe5FwB7OXCmi6SxVO6ASuRYoxQEuVUnoVmrpP9D1ZmX2vozj5WtzcVWuf5tql5Z7xyMqYyZs7v7TLQpG2Wr5hxk1JUllbj939XbZPQmzPZ9iy5sz6Vpw7cy6OD1fjJ3/if43vec0rFD8sZKNFwFeBZQ4wRlk9Khjj97VfpjHREVtGrBjvO37+NLyYu/4c5iyNYOfBLgK/OXA6Dc3HG5/2+ZMmx2CzaIIqCDSNAYL2YC8+9P7fi4/95efiADEA5iwZnGTRzQEIBV7WffQ9u2XXD5CBsS7MRGNKkOnA0XOuIIBw/zN3nI1/8eOvjVe/+vvjOc9/UZw9Po7f+E//V9z/4Qfirx98NLY3zmQumgTGGLOoc6JxwMJK0Gk1J5NhmW616j60EJMgRHwIdHcUaE4mZvbtE2nDxYkzNwsCB75N+YQ79Tk3PnP0GCsEYE+ty6qkiCDiivoSxNUKsbAzgLc1blat3TdiJibjIpmBvVef58pxIeauFWp+E7pHx2yl0gqEt8oxAD3FVkl6KXEZCKgW/wNTlqAhi1hKhkBGVlGvQ9nPSWdpspch0g6IUaggs8d4HQBNYCdyA+I25+94BvswOt5IAHHhZgyz0ft1TbmKswQd3GGwGpg7bjemLW+BqYW38t0s+hGPlAeWylTmwrXrZhWTaslVAakzmPmVZQNz/tLYbQ1kEXunWzjTZdKt2XrjcQzZ8cEFuYf2Sr63z6tBgJb8cqZNkDcz9c7we7T84LYHdUzzgQpMCDHsoGxbUwydEagHMhj3x5NnBQoClkfv9xCDYtyayeXVJaUfHOzFpSuXRQzKxH3wDe49d0d8x0tfGq946bfF2rlzsbF2HN/07S8kgco/o0yae30ExvqZ8YxVBWA0iObAb85ouVWJ6CzgKuPnwLbK0Iot4+/1c3y+OctuDhVvB6BOA7W5hx4nfg5M62RXAT8C3/hw1qahlV9/4vH4L795Xzz42BW5L1kUV1o3+qL5WhXwKsgZ9AwyBgaPfxwjddIU9DzoE3be1CrCe/t7+3Hv854RP/3G18Wrv/f7YmN7PZ545Gvxof96X3ziTz4Vn/ni12N1A33Bpu7Renj73PkzeagybqdxQDOExaeWPl6TDnSp9SOWmdoxrgsXjQ5EsvrIEk13FrVmxBVRhV1VJ3jIW0xQTw86vA9/jxf2BHGvrQSx3HCKGfbeby4NRogZGkq6PJS0eDNKs3IMhsW6m71RrskPJB0kaNmlxvGxOaniTm6ea1YdLI3WGJZUVVtvnCXdx+UEnPCf1H0mJSf3bk44iL3JQo/JwFS3CBTURtFyFcLeY1squrGWlmNz6ywtO1fw9z7ubkZYQgY3uYf7WYJCAyVEaSaK16WiQMGrCimZXj+TF6ree9xDaQ32wthKTifZohAmptq9FAF830nnGr/iZG2cWbmkKVO1mgpjZTRLUwnpljqtvaEw9EiqSSOyNKjVvnEMT5s/i7DrV25RkFMwVzu7O+ku7S7eKhN4zko80KqCqysxlIDTCco4msPm/sF8wrKDgvnEpcezFBwRNLZWV+PbXvKCeOlLXh6v/Z/+eZx//l3xiU/9Xtx59kzccdc9LfxgIBuBaQ7gTvpM3avjvp0DnVE2zsn68Tp1TNM9cisRrV5/kfVXMWcW7OaQf+7GcxOzCBT/oUA4gt9JYFiBqj1DoBXGYfzdX3wm3vW+34/9w2BunSns+I4FaK1+UIkqVQus9/dC1U09bggfcB+uCtamtbMM1uFhnL3zbPzLn/j++MZnnY+dG3vxpS8+Eo9+7ZH4m89+Ib78+I3YYI+w7gaa1766lsixJOiyXQzdmLWXVi/OazV6L0kPFijV4tUzpLVFDkW6agAiyG9Ka8UWhauzy+0C6wPMMQGfN7XXzMJNWQV2r8ltWhWLMV7aLDC2CFojOcYuR8+PAa7XJKwWHroxqNmmWZ+8JpqhrspkOdg/Js1+YvmRA6Cec9Tjs6pGU8CIkSgZlkQRuCydYJ209DoHPh+yaNwGyExhwMwhE8gB8Eg7ANjBunMH8LPn74719TNxcICu1toDrRRdBuxlvSZ4JEHGMSaVNHNjXgGegQ9g6tgkrZFW4syxSHgPFMgSSPZUdm1XgF1nAPu5q2clPyXlKwsFdMBUAWxWeLHXIMMC3BvO9VtSbc52xtKb4TXx/aqbzXtL+0+s7bkz7FJh3ON+Ru45hQZMKvO9qjVXr8eyaiA3uTdkK5+XLlgoL2T2LrOVD13oyyvMp7t48bGmLKJ6zoXN9XjJi58f3/JNL483/vxb4sIL744Pvfu/xvreUXzjt7wsDrDembZUn9MKZ5VfVemdA8E5TPCzjor/HMidJv8X4Ua9xyJwGz8zhxEc4wc+8IFT8+xG1JwDOdzgJPP2pIcZJ2fUEjz4OeCbCAnn0pSb0XrZvRHv/Z0Pxp/9zVdieQnkCuwnWzC9qoQPgwRfd2vWOF4TZsO9rD024CvUalkgKupLbd9svSR26F6HcXB4FC/5prviO7/lWbGytxQPP3wxHnzksfjCQ4/G0toFklRIZU8wqPe0F4/U8NZg1Rp1tl8xgzDxxsBnC8dz4tw+BvYzD8puS1lbvQ8ZBT3jdS5m2y0quafkVqrpDtayrURUJUVgp/nwXLf1H6whCzr3GVMljxTy+nKxJrrl1QCSncBh2avANA95doQQaS975dGKFGhxv2U80tYghQc/K3IDAaUVvxY7j2zC3DMUllQUXB65jK3uk5YWk33swMJk89aD2CfwgcyzHKsrm3H+wr3pWtQ1BdgJTGQHpjWXsaS+T0uXicZkRV86gR2NTD2g1oP+1A54eBNzh96DcjErpsRtw31mL4Os6grwGIMt/Ap82lO1t99J8a8kMzEtItvvZCm6JgaGuo3pHW37WG7nJAqlFciCAib4lPUVKPe8PXYLR215NH4u9TgNJNWy8LNbGTH7Vi7iJJClQkorkPE5zdvmxkZcfvIJxrHBvgQTd3v9OF78/OfGPc9+VrzqVd8Rd919IS4//Fhsb12IF77iHwXK69nfPMrsp/t3BcAK3ovk+txnjBFVhtbvj8bDItCdMzLqNcc5b0B9EkFlfJB6kfH3OQSem4jbnaiTJnGcoFEo1rGsrizF41/5cvyn3/hAXLyxz+A8NfjSC63m1VUBbFCp1sd4WNs8QANLLdN065bUykPoShodKLBxeUJBmAEZ4whW50Gcv2M1zm0sx9WnrselJ3diaXWdrVpUOzLNeQqTWjk+hZOrpyfFmtRkVL9wsjhjHhIm1NdbDCoLDJtM5+LL2T3aaRGeexAyKGjh+krSPC04TZDcVmnR2bpV3E7xLM+z51iv9bSDBkhJEmmHs9DTm5UL5mDmJnH4CTiMWLaE4+xc0Fyfks22dHh958uhce3KUuztw31od6rrLCbYFcaoyRfHIfBxLc1uhWQtSKdfZIsbCDt9N4HEbsacQ945e9gB2MDChAsTygCsUYPd5sa5gGVXC29TsORiSWkR65KNfFOI6zbZFb6RVKSYmN5OYFclMbmwU1HspJtk/KXF5bJXYqyqFJZAssdpfYYqwDXwTTeqSSnyisvSRusmug2zuIBIR4p7YnAAXF0n3YBpgWrs3Q1WY8oNlFhceTWbD0s5kZWdjWCTtOX9z713HLG+rk4Ebu3jfV0F9RRYMrWBSeRWnjIv0E2Y6Q6WSxbnC8+5sbEeV65cjL2DXVVugUv7cCde/JxnxL133xXf8a0vjuc+9564dm0vnveC74y7X/C82N/bnSSyV7np+ahj8+8jEI7A7fdHWb4IExbJ8tPw4SSsGA2fRdjke/BasOwWIehpgxwnZQ6ExmuPpvNkMIU6P4fy9QHnfm8WgBN1lyLWjvfjox/+WNz/8b9C0oqqgGSxVnx+dFda+FGAl67U0vx7FYd6YNszpsbvw0SQTK3QVi+vk4mydovh+4jFKEdLlUr2D1AdI2INrVvQ2iOroFOIEfTsIkPVCuqgMhidXjBpCiltGzJVuU99pVBnkVo/8scODrMChqwqabtyfTl+pM2imAEtJ1ZsF9jgB405od0z+ZVuISerZ75Wls4y0Og+XpPemLYqHZwXew4Oj0gYqe7MI8ZWChHAFkr+CwGv/moePOYYJdZU8Lh2SRBWLmWj2RTUZWP7UFVrX5aMcgvtKvSe4Nw1AWxQc7zR+WMZ0XXfPBciTgYlQex4P45AqjqWyxtVVHAvWNTnzt8VG6iFua/2Mj1G3MFc+1frzP3WStC5G7zGQNp9IXnweZU4pjSzUutSSqBdzpokKzbNVZ3sXhX/7pZdlRXNqk4ms/wfnQUsF2oSGJIoklqV9jTIIrn5pbToud0X0fVm2320OOxlSMU3FT+uXyoGjDfDUqMRPi2wLqATqHovor2PFJcej/czVhDBGHoFo177FeN1gQUno+A+IMDguttb23Hl6uXYuXmNr+HM7O3vxObqcTzv2ffES1/0nLjrnvPx4KPX4p+++kfjFa/61rh5Y2dy1k+y5ipYjG7eKsPnAO7W+KdTh8zyneZazmHCiB1z2HKa5Vcxwd+v3rpZsLsd66sObkTVRWZk/c7c73MP48+NSD6Cnb/bDw6o98fx1BOPx7ve9UB89YkneVCp2SbYjQnk1T1YLQ6MoQLp3MJUjQ7vwzUiQY4YkpK3PbZOjCgVUKipZSpE+h6gwyLPquftZWHbpPmb88UE56Toi+U1zV8j8SC1Wye9goghKwt+fcSBVKOT80N3jFxHTJBPtxwPs5OnqW07ngYwtstQlgLKOyl/SPE67QkIZ5VFomu3uWQ7WcLrWOOnjmMRKvI5LbShjQOwRsEy+Zvy3WWi5M7jfBRGazvgpei3BVBd/+ru7HtCFXZIWClMyzao7O13676R0K3pB3z+3G8iUCZAwaLDHgETE/sEVVTg0lpeiwt3PovWPxQmzLMOuiwyAZL/693dj9KCkt7iKjbumt0Bw5Z/E1Dp1hai9Pw3r5uFjFNLVJEnk9NqN4FSjX9y7hJYRsuRIOEi2rbuFSRsJe28pm0Mq6hsAmVNczJxlTbA6sqBGaYT2cbzV1JBMI4ES3oqUKSclrbDHmYST8lf+ZXiaTDwq6WPZQbPURZG13MotWJzcyt2d2/GU09eorWHdkSI3fIcr6zE1tYmY+IH+yvx0z/++viR1/9gXMtanYsstgo6JwHheLbm8GF8zWfjJINoxICTcGeU/x773OuLcKaB3SJhcTuDHk3iOYQ96cFGkFs0cYvAcAQiaoEopbN8FJ/82J/GfR/5ZBy4JU1qtux43YgQHcxszVmoydpSTzr+OF+pMsGKRVo3kD87sepaHUB13W5dDnif7DvnYrBJb66ab6JWxo4ygT1p7y3/Jq06sxOVxN0BgeBF9ptiOQf7ymeD0GW3gtTYmXPn17LwBEgCqn4vwc7ndV2/dFuaSi4XKtoCyZpsc5qpDdA+tAY9BaQKJINMey0J2Rg1rgtAxNwuL60xnUT5cCsSALx3b+3Ca9EC6/FAWdgCAlyHAFvWuVba4Py56IDdtUmkICEnmaO2H1UsWE0+iyHd892qWy2b7bZzlJ23PTfMh6ObG2AHIWfLbj/W1rfjwoVnU0nxetjFRjdpElVUdk10dJ4jEpaglCgGNVY74bqCWZmdGDxHuoCb8JZE+lYD1laqXNayFlWcuZ5TeY31flMEs8AyblH70VXZVOdSSh2ua2DxsyS4sXA04Xwy77ZWOZ5EOO4jzDvSXnJtVDYP5CREP6TQcE1bmoAsYYQecBREpkqjL5VLzzf+raQVPb/GVq1UKiuxFKtUGLVf8b2NjQ2u3+XLT5RcWNxX+35paTXW1rdIZPmB7/ne+Om3vj6u7ezm8/XY9RygLALDUa5X2VatubnPLQKcudfrmMbf6+c9zhHg5r5TP9vGZzfmeNFFIDdntdWHHQcy3tT3WfRQJz1Q/e44aU2QJjFkbXUlbl68GO/6jfvi/330UgMpWHVy2alSRwU8b8yWU5UWyARM0z03Pmc1/a2t89gPm9+bRKCqSvY63J2yrN2vUzgqDs2aY0wE7gzV7LPrirGyjI0BlGxZ+qBZsKgZNvK3OlHHcyqrKmNVjaGQScl0nK3pjBYA1RhgIZiQYneYBOo+uyWkZWb3HAr8pmDxvwYf74/xUJmdibEifgNXE+eebtUkRNgyshWapAK5Q5VDaKFZ15a/J8FFa5efykWcrEVOFosgp8yUtZmBrcxhM9uxruVUaevs1gaoaZXheVR4+0g1MZFykFa4cu72Y+vMXXH27F2ZSC7gINgVwoX3WudIZloMFhH/z5JTaXEXUg/XQuyayXGToZwuzLS4PDfsTUhPhosV6KvVaqprbZKGlk57zmdyArA5AjGK+7klOJgbw8awAGgBhIHeKTa+7uSs5nXltlRRdilmAhESZXCPVAYxPiuR+OraGjqFy7Kb5i121yut0lRATR6qc9Dcu/TKEFJE+GJHBa0VwA6y69KTT2RInEXnGtkN/QzBNoYX51tf9C3xtl96Uxyhtx0L7I5AO7U6RwA8yRI04FV8mO7nqVyoG8efm8OQUbaPyvkiXFiEJ3PfX3r/+99PNuZJA6lfPA2xT3qQ064zFfj9TlXITIBnGIzek9Z6jCTMBx+Oj370L+OzD30tru0poI/uzhaoFWRaNQkm/yJG0o+nrT3FvRx3yaopPiyFBWihtUgDEci5j5gtHkad2oGXPDHoZRyAcSczwaQZ67CbNOEGqAk0kmQTQKGwJ0FHXa81DjENNR9Ots8ySyYzZDxSFp1ApRFEkkFmTR7jkaaseIPKnE2tAQqejKW1NJAUeN4H1Z3H/WmXWApPpDFINqR1kOQcBypY1YSJyEnsAREIY2GMRiKY43PfvATJ1j/QlVI0Md3oyzU3sHDP292YrDp7BOR5q0SiTpZoVn25nv1c3stgXtLtTsUEndpFMsH+xt93XHhurG9stXUzQLgLQ19frKtbEoGA4rqodnn3mJr2Xo/F8fmSaCJRLI8CFS0nenufLK3l2md3BLr6YP3A6uk5jr5HLOEsCAy5t1h7tTJVE8ATLPh8LJGVxQYYtFPyPJmL3AtTt7YVvipfLAMsrwyA7juYWzz3iKq1MP2A1rJSB/AdAAzW43Af85ueGQPzRBmcVlbi+tJz0uNandSDeZJai7gyFBHUZYUicfHi13Xms9OCovWqjQmXPt579oVnxjt+5S1x9pnn4mBP4Qr/zAHZ+Nqi/TpVbqdxuIohp2HE+H69nw2QCqojboxy9aTraZ/lHBvs6mSMFzsNpOYebgS9RSBYNZzbRe+6UaugogCO47h8+fG4ceMozqydjSsPPxqf+du/jb/4/Ofi8s2dWGLNP424AmftfGBw83NRMLNKhssSTctS+VoyXGRp2IU5zqvG3qu3+F4GCC+MLBgJJGuMdAcWsHPJrzZvWVkBcRxeD59d6dUu/Bw4mKwCmGAnbVquI4yNuXTo+pzP0dY/DZcGsCmgRE5RrUv/QAh4fCr7lZuOR1guNX/aGxzP6lgcx19AhPHFQ1uw2W4gxW56ySRQORYxKVBtgvcpQkdKTbWiO4mDn8vPNtcxK7jAvem4o0Se10FxP1nXbS9zQ9g1e2uScd17NMIK2PoaWitXsoHyBWKKXO+MNYNWHktx513foEbcdM9OWYcV8HRPFT3HXB4wcVluX4FAz780EJ107jGPSry3OzLTKHKe6h7p51rPo+/1Lu7c88X0U4m7PiZbRk1w5RnwvvG9esJH9DAAACAASURBVGWVUjigcV2nUmpOxk2UK3+PHcPhxsR4najeY+IoMXZwoFqxnMdUkqvxUAUurcJUFvzMmh/sIbh7levoog9keGMvr67E+sZGXHziUcoW1bLVCWIK0fIKew5CRpxZOxPveNvPxDe+9Bvj5u5eO2dzoGdQqbMzgprfG0GpzuHcXhlB8x8CgnPjmgM738vvzQFks+xOGsgIQnMPtgjMnu4D1omt3x0fxn93QSEBeHjzRnz5y1+Me1/wsnjxC14WB09eid974HfjD/7kT+OLj1+JzXUBgQHTZAlsUnfXttXRaOS5gcfvdVdXc4pN3I7jZrC2bOGoeEWv9FCdPQTB1hwytWlbmxSscA+6dqHiJPh/upEMdgb1wizlGJjXpyao0vZFgWlzQUOxM+fGzc+eZU1AClwsLF1gGe4d/CguKXBQaSwe/e4+TrUe92C5pcH1WwUFDzbA7MjllpQPie9SILEXnKwOACUdPaCQF0HK/eK6nbU4clqLtxyatHJaekG69vA350BPQ22fQqrFXQU8FICMiU0rQEjIpHU0xH/tbmOuHkCMnThATMnefnSb7cba6lbcceezaam6WHd1V1dljqDcigx0K6MxAEvpLXrqM3bVznVaVI7h0cNA33VaGZnK0/rfFdfZZBypFOjZJKixR9hVvLnMu6XnOKpbUSk3NDsLZBcCV285bKk4dgNqr1mB4XkpaS9d0KcWlwLH4Mq9gFuxiW9Wnyul4fDxlVUoYWB1H5EX4KbC2rdaY/1k7NJCzcpckS32jCRDqTTN1Vxvbm7GlSuXYm9/T9WPju090ftYy/X1DQLzm//V6+PVP/g9bOTq8+t/bcV6batiMgd+fcgnewDnZH2VHVUBqAbLHED9Q6y3OvZZvKgxu/qBUcAtQsynC2YVFOcAso5hbsBz97MwxWa+fumxeOTRR+Ol3/WquOP82bjy6CPx0Q9+JP7kU59hFZL1NVlL7dqtXmBnS3aiQk+qHsciYW9XXqfMozoCE1JHd2cSUGpAHc8yca24HmCJAdEFk/GxugYAO3lwDHjSzFWSy44mn3VR6ZVKAPehWHl0aWbcUGvB9p364UGauj94KEywGQ6wYxL4jCuVVKvV9Q3ra7qPCTEdkQwS9ZDV31mthQQKuaw4R5kPVecIjytWrBim494alZGDJCzZPduANt2r4/lQbBP7YIU1E/E+9e1MRaiBKs+drX9CMl1hnalb94wsO2B15tfhX7jhadUhVWMvtjbPx5nz9zSXY9tLdmtn6ku/Z4rd3Juy6tITkRasWJrdvda2w1Dg1+BPNmQrxIwYk5QcC9CmVLawQLrmfQ9aceqox71V2lg1F3UqMIxhERTxn5QMpqPxIPREb+p9x5luY5Cv59GurbK/qYzk632ddQ+MibmGWT9TFVBEkiJB5QCKI9Ylu9Gnh8NnyiBmEK0g0/ZYuv6rfNM+RAw+E8s3N+Opq1diZ+d6Mp3d8UA1PbGXlApxHP/bD/xQvO4NPxJXb+Cz3RL12tS9fJrFNwdYi4DtdoBrvN54zhcB3Rxe1HH4meqeneDN6MYcvzwi/bhQi8Dndj7nazeXUdmQdcDeEHWh6mt9DEtxsHM9Hn3oi7F+bjMO9w/ioS8/GA89+NX47Ocejks3VB+RWm5aEKqw2606X1fstl7V3hvGWrcrqusw21U1DeTXjdyFvALOqJZCm8jJuGn9yNJzXLBTnmsVe6ibPHBOUeBhUDkuTaHjdBbyAAXFbMTsk3WjJOQEmbQiey1AWYqKHPSgsy0334c1MRshRr/jx/PUfzeMdqvOlrHX38IGc22mZV3nWk+Too3xNrkQMW9INWG8prmbNRdiJaaLtMy3hY+saFsAWTbKOYmO4xWSAb9X3J0SvIrzduO7sFWTNNT2Tss1dLeMDsQGrBb/oetyn+smGv2x6mMe7seZM3fG1pkLE0JHFyQgzmiHHNmCbDHhKYmgrxn9xLJYs2NPBeBmqdC1h9jcCpOwqxJkduUisPNe6vJBZwfngTEqpyd47zkVI5mSfD/3uOJ8YMIetj5yJJBAGaolzrALUimsAtFA3IR9WzzvfckGnpDkAwj8SsPhVLhQ27Zer97Hc+i1rXOTmkGJu3dg6kQadQnZ3tqKq9efjOvXr7W4qJP1VcnFPSqX4nte/p3x1rf967hxeEOM4JkcR4+rgs/4O2Vg6WJwklyfe280Eipe1L0193o1BG4HZxaBZFO+AHYjso7gMnejCoJziFqvuQiRT0PicfD1b/8+2bxg6EXEg3/7l/HwxQdjfXktvvbQI/H5Lz0SDz22H8trW4x9gF1V40HepDXZ3IxKXj8hoS5O3RQjME8FRI/vVVCvGu94GG69XgrxFMiTAtPpvmA1k9W1SV5fL3km0DPYMUGclh2o6GKX0fIBtGXjSVtqFegwTuXsYUacYydww+e7S6wU7y25bKoGkt0S0vqoa2prZlSwfP1uuThiNm0lQquKnZw7CHYKu4DCgo33YpNZufSae04Bk6ZIzJ2FcX31DN0dzXFm+oAIU6pJ2te/W/S41hQEc20Anrgm67hKkLL7AfNEAXYHcf78vbG+dY7Ax4a5KdBoj1NIyzrU/wIYlIzf1ra40OoZH8/WvDB0/7WME2ane8cgR0Hmc6T7dHJWK0PmFJCsGyplRp+mwpX9SBkbzedD6oQcM701ldWb+jw463KQ61oVdCZyquxVGVVyb/Y8SCtWembteSWmu5j8eO05S6cJX8eSM3EfrF6+11KHumcF525zc4NW3ZWnnswC4CBfyaLDeHz+UMf1Bfc+N97x9rfE6rnVOEJ9xJzMCrSNBToQaeZA6zTZV+e7yvtR9p/294g1o3IyyoY6v3O/T8ZVwW4c8HjjuunHC88J//H7Jz1IFSr+3RMz3qseRh8H9RhZipW9/bjvvR+Iv3vwK3F2bTWuXL4Sj16+EUur22yy6MRtufvV8wqvNWCwyyQP0aI5GLWORRNdX69Czc/oBG5ZWHTkpKXSKzF0KyrdQ8mwBPVe5ldnZY4bDXUfaRHghklukIBV3E6Yg3v1UmQ8EI0q3a0AaXhTSrkFp2jPiolwLmExs42QKnfgPm7d0xSIkuPmeKnH72vl6W/uPhFobLlKGnrvySoQ4Dk+aOvXXQso+NIykxBzncee88XrJXHE96rr7QOo9ewsTe+VqTarddVz9dY+toAcv6zf5XpgP5OxCqtO+xMkCJSWg6WHz9xx4Tmxsobi11lHtO0gAYCqpOAr2c+vxGE9b6NCaWsbr9eO8JpjxWb1PFk5p3QzqOSienYnyhwXSE+re/d9zr2UhJ/6GapWjZSh3EWBueJgNsia8M5r2pppLuFUsGzJVu9BPedKZ+kpcFQMsxCB7qE1xZ7HPKi2an+OcU5x7Qoso4VnhaeCoPed/tVcI/1gb/8m43a9EIDik/VvVFy6c+tCvOOX3xLPfME9sbsHkoqLDfQn9T38So3lLZLnc0A4J+dHUJvDlrl5quBWcaDiw9zYxmvV67Qx3y7YLRr8CICLJmmRhjOH3H6w8cHr66NwwOFYX12KJ7/6cPyHX78vnrh6I/Z3d2N3fz/WNjZabo4BRw0jpeUZ6LzpxoM6FV71oPZNXDVmt4mZHKCSytDHnh2iXZOxHNxF36VAIK2/N2KNJTAfuxbo58FnUEKK6QQMnqNMlktGyYXZGXzDYUghZmuoHwRZco734L626iikW/Kt/MQQuKTspQDiPsj/Cm9EieyZKuDrmyGL9jOaPlVh6UKhMyQ5znKgaUW1Cv0u0pxs2nR9tjJhCZBzB2oEuXFvms4/p9Hfema6u7LFVQf2Hq5PKxzPyTiQwI77lD0GBXYQXnfc9dzmYmqKlGCE/8veayWtKI5Ut7PGaOo5GgUSPmcCUFMo0rKvwtjC3GNgakCCmfdNE0aTogw9Eb7dm4qKrGR+l+5NxGcVCycJqyeONGJUFXYG7DoukpKybmkFcdyjelw68Kg+WvKp0hpUegRdvNj3qWy6ElO9jvdoHdfcvNfPje5CAyuLODAeh3joYVy89FgHtySqqFqR/oNSv7K0Hr/45p+Ob/2ub44bN25OwNb39JyPoFf/HmXwIvle9069fn3+OQCq++92r32aXB3H4r249L73ve+Wrgf1kI4DmHv4W7TDesCaBjcdwigI5sBUFsfJbsB2VWg+K8fxqY/+cbzng39C7f5g/4DaMKufHAd/5+E1iSDjcr00VdaDTDdWKoLt4Frw1wXyBvZYfXh8aEYwZ3pNa/ppErvl/635WFXY4po8EIUAINeFhH4TlCTIiOlHjdSVP7AWrSKG2vUoJ2kaa+QzFdeGDpFy5hq1Ma1L3N/uE4yVQM8cqEyoZ41DFfI9Yp3N6d08npq/6HmmLcH8Kdx7tZFAfBjnrJI+7oylukNBlmKT0FOKQYvLsqCwXK989hKnsAAbD7DWW1ZmBYSJ0PU50Gnjg/N7hfDSDuKkwAHATv0EDXb8Xpa6AzllZRWdDp6Z+W6KwSZ/NuHuMEkf8hbUWHDds7m5yeiUQmIWq3Z5Pf8uGiBmoeawkUiczJ6NWNWfrhNVMNfsVUflMsuaZaPXep7wnDwVWaRg7FnomIIU1U6O4bp6Xu1Szr5wHmePvWXeYCnhZ4XNwNXnqOfcYuWQtm636QrIYGDlokB3qberc9jdyuPeqfvX86u9pC4hLhDeQQdW5Bpr4MLtfvHS492bQWJOd2XyOVahJKzEv37dj8VrXvu9cZ01MrVWvt84hvp33R8jEI57YgSWRUbNHAB571eQP+lzc/NYz4/vvciAYupBHeCIvr7YaQ/p908Dvrqx64NVsBuvUR9iRPU2dmg0ezfjt3/z/fHnf/+VWI2sWQeAS+YkrQz47JOursTq3q15Yn0Ms17BzG+NWuutwCYNewRsgYzdW7cmNS/SrFzE2S5GBaTlWvQ8dMIGDuARD6LndhobslWZRaVNNDBzawhKqx8dmrOmEwcatl2XaZ30yjOdCt/Yp7EUB7BIUoOwUmDh7zk1uPt9E0EQb9L6TatBNGAs6SScc1qJsgq8BhMtc+Z1zntRzqpy4zXkNTKuhC4H5vd0oVXtVcV9KGRazxuNrSacaHwaNa1NlPVipReQiJBPJyBG1wNWADo6iPXNM3HujmdIucgfJkRnygCsWrkxs6lpAVjNg7LBmRcGQY0YY0n6ZsaqO2U0pmCWiksLwk9azy46puP6ArTOFiaIHYFNCVHuCFq6MrOzgQGirVPuK57aZH32c4hnpdTJclmZT5rEFrzjVItW/KAocHSLpvJnS9R7bhqi0D7iT7Iy6eFcWQ6AnQoiKMXGCm63Dvvz1/0x97taQ02JYH3P4aytxRpk3NpyPH7p8aaQSe7Cp9E9LADEo4OleO0/fU3885/6X+IaGZld8aiyfDRmqvVZgbHK7REA69nwXqjfHeX5IqyosnIONBfh1Nz15wCPYDcCSJ2A+vtJqF03fJ3McZLmJmbAlSac6nc9EbOvge6+EnH5wYfiV9/1/rh8fSeOD47ZvJA1DTLRCoefzjK4sUrumYWNhcAITlXzWDTh4xzWcSpWMxVv3WoUfd7ncPTn1w2AJGlbhixvNAh+VMUXeECwoMGnEo0J8CXFwmPjmqVwh9aNv5vVyZ5gjompConX1aCwur6Wlf4z0TmrsuQCpnUoV6lBmAItNXoXiPF8VzCu2qXmv42a1peep8+bxmYL2cV4HRfK75qJyVqnmpe6rziO1v5G1lA9vAI6t36Rht9jTkWxYRy1szFdJb8/wrQqfNsrjB8iVgd3MLwSe1pPxu4KQeXoMDa3z8aZs3f3otZihkyeBwWG3ReQLjzKZVFW+FxOZs/zwGoy9NGJ7ev1VisdEG2Q29kp/RNloLVO6lWADEy4Tq1K4zlVXl12VCBBSj/1/HEPKp8jFzefAfs1q4/Iva3PmLzlDcN8tATE5mZlxZXuRfH9mlemHGam4ziViA1ktexwY6K/pM6W6pVKtiivcpR79eyM+7w/b7XuKlDqd1h3G2trcfHJJ9gs1m5L5ZWica3mfnVthYrAq7/tlfHzb3tD3DhAjcxaqWVq4XlsVYbNAd1JADaC5u3IyXq/eg7reOZAa/xeVTLGz1dcam7MOrjJBwaXZB3UnIYyN5A55B0/VzdHfa9+tx4ev86HQ1XwlaX484/+Wbz7Qx9j5Y+jfVh0cuVYYFAEZiIwteZ0PUhwahc74O17+UDXv63ZaGKlWdXxTAUo/urxsfEw99JGPX5WBaySR3GI7a4Q6KCigoHK4AO3rWJVsAj2pdmrY+wkLsnNNFCx3aWhPZskjLTzLE5rzRsWHetSQhAnkUMHWCXAKrlgnDf87aR0U3IoDJ3qMTT4NOjp3j2twflpmqtM3l2SoBERpghN5l31SiVcq7Rga5xFioYq5ZQMkFZlhPvFPdOSkCCvZ9aJLAJUDFftq+zz3ay5EUD73lHVFLqBwbxkbp2AThadlBlYTdtn74yt7TtacWeexbRW/Owk/SRrtp0vjBsWCrk53afc1x3FZ3pHe+46x+AK5b4KJFVEyc4PBBxZmFU+dPKKCB7M76OHVQBRLeRqWdXzp3uqOLMUE+d9QgnM14pHou2d42O2nqI+UNaokZZKniDvUfJfOwGph1RoqbP6DGJoKtbMEnwpD6bheRO/tHaji7AKZ5ROY92jVDQwFnxeawPLbTW21tfi8tVLsbe7kzFDrSzBzrF8xBNjOb75uS+MX3z7z8TSBsBPZ6JaZVM51mP2I9CNcn7cv/XvRXJ9lHujjB/Bcox/nvb5Re9X/CDY+YP1hpNFyA+M73vy5j5bD0MFsgqkc6DWtL6B0OFBjweBcms5YvVgL9777vvjTz/7ZR4gLC4rcoxVMpobyl0HICOS9JDtaOimKiWc6vjnFrPOS/1ev7cZe4qPidSgqvDjc1U3gg8HNzqSyA2uboqZcR4yUaH5J2PMMSQ+/wxLrF83LQweXuVOdeagLES2apl0/O4U5xqnMFhpUw+ElJlJG9exHoZbDo9QvTBEdXBZhJkJviKu1C2Da0CsMi7XJX1XTGQiUyN3twiCTBGG9Vy4UzvdX66OP7EOujDRmqZ277hWuiWr4OgWat4pGbL4vvLsEuwOlTZiNzF+P3v+GbGxeaaXQ0vLTtaaFDdrvJxb1550En8qfWYs8hupuClGKmCRtaC8NRXot7Xf88GqQPGcTV2B2hPVTae1SnC3YgJgLYSReu7clUFsUCmGHYgUYx5jPx4XMbWyi/N+WMv6HdtjXBdaambP9pi6zw7CBwYlupjzP99HBRw0R1SeWnNc7bFq3UET42dyo3pM3iu6Jmg5y7G1vRFPXb8Su9evq2ACFwodLKQEG/BW19bi3nPPiLf/ypvj7DPOkL9gRuZ4/TkQrEe2gmKV6z4ro0yfM4LaWhRX8vha/duys1nbw/fqPeeAcgRyjtUElbkNOwdY4yRYSJ322fF7i+5Xr+ff62c9Ce0gsHfcUlx/4rH4z7/+vnjo0lOKd5R4nDeWr+Nr6DMmGuggs4h0AkedxArCc5qMP+v7TjdACuc8AHAtNcKH3axJouGatp5k6crI9AKMGxucVSTSqnJsqsYfIRTdAmcRqEw2eLovwXNTPUtrqYqHqPlpiQnkwaosVgf2VVg5c8RykarCUTXLKsx8cMYDwM8fd3Yf55WJvYgxOVYpSxZu3qYRlnsTxErMqs6JiwtQiKe0aYdVG5BXUu3JlEZpGU73Yo8G8HNNgGHe0IEeWrvdxN2lreeze9QCFiCtZHI6HemedvFu1Ze848IzY3VtY5pQziHITVnntp69Pmbt++ayxOPTM5usPhZfWA7kbOlkqAWOz2QFD1+zCrkKet2ayULKtJzdJ04gyPVPFWE8d7wWxyYLR4/ZiwlkC46polLYZWPMzrNjJQdl2HCm8uGynRdSHNSvb06ZBePRYIf3vf8NOLmkaUllLmJ6IDhfrTltn1spJ7fW3bWsWFleYcmwazeejBtXrwb+5rwkeYzAmvmu2HRn1++Id77tZ+O5L3lW7O6qsW899+M8jwAxfr7K4VEGzq39iAkjmM29X687hxGWE+Oervef+wzvVQkq9QL195NQtE7Iou+M11004PEBfLDmDmubiKWlWF9diS99+q/j1//rR+LGgdxpFsS2cgx4FobWriaL1A6QOk+PGooPpEWKn6POT9PYrF8PsYH67IpH9NiJr0NBkqwvkVFQjkp39XvWcOHqEsNUxBuCbRPQik+SuZZNMWvlFWp4mUbQOy7YLadySHV9nUvndcGzOEfRn7PGzRKW6ZrUIdZ8TpWAIT7j7gXls9JCU+cugoB4sgJgFenFa9PiPi2GpPm1y9fjbFZVxi0rm4/cFqQt8Jecw9KMtx9a9zCbslmngE2nWLJ6VLqsxQqh7bOCD0Ylwap9CSCSGxM/TiZvaR1Lx2rYuowiAtmuKK1SPd98f0ALWcacUlOWgasuAthriPOxrujKBt1m1QqoWra/7/erYBp/n6x5hjpb7Lx5J3Rfjp55gTllgFkE5BmC0FibF2EgVbVUEucEtvxGAUirTzrUKa3nzvtUjYl15kaXGv4G2KGtjvZ7dm4oa9DnSuxKCXZZpZJJBkDtWM+nAHTKylZOn8qwbW1txM7N63H16hW6MWmNMyYJTxHy/rLAw+pKrC1vxi+86V/Hy7/7m+MmiuDn/M79O77mMVVArOP073MANsr72wHCLj/6fNwO2I3K8UnfmQW78QHrQBa9N4f0cze2oByvM37Wf9d/DRQdsKDULMVWHMcffegP430f+wt6W8hCbCzLUnSYgkMJuBIioo5TwCSQKJlX7hSVZ5oyyhhooOLeA+rVHWUtd1w8fMYA7LJXdDnZFZHuMQXbpbWK4r3MzsSMr2TRXV/bVVFYld+umfLcei2LCadQc03DiRaXgFrXxu9TSDgW4FqCpZ4l1qLPqdxvPtS+3ty/BsDqRhqVoCoA+LlJbEeuIZbpSmHREtN1w/56mZO676oQnighjVyS8d6sJDZd2+4m9HXqHu4VQAR2KkLMgbW1wucpCjOOxpqlOW5Vu0k3JoAQ+YvZmgluVIAdooGY79USc9LZ6JZddy9rHATQbHaqfZRJy0kEgSVnwemya3QtFle2vldKozXgnKYJ1XMxzrX2uVyu2gtW5LobHHdh5Rkonqz0LduvrVXmzjVyV86dY6ScaStCZY7kPOnu2FH2aA4VU2xejjxfdAenS9RNke3N4aykYiVrVq5MgJCIQilrMjWohwzs4jVJzDmzLrDeq9Vsbq6zQ/mly5ey7queRYQiWd9KB4LTcy3e8GOvi3/6I989WxC6zkGV3z77TVAO8zX3+mTvD/th7r0qa7yecxhQlakKmnU/TZSpOrhcM8uHScxufIhFg5wT5ONrI/j5hich70naYRU07XPU7pdidW833o2Ug89/ge6IgyMwMTtpoLox564jsMv8N7gYeUq04ajp+dDUyUtN2M9dQbQ+a60qAcurun/I7CvxFF+LJa8y7ANXBYVPqVHpZ6DtkfUt/YzVtShrBsxDMCCzWwBjDV1g8CCmdVefwW5QNeOUxkjBlFYBrUhElbLRK64J4kRjGhS3oZ+rasij4jKCkL1Q7O6QWjCUD6VauMpMcS02sD9MQsjUahxjSA0gh/Y6owWqcQJUEGftvQf753pX7XqAx/3u5/VzkiiR/yF2xH1S15I5ibL0lEyexbsBbqsbccedz6Sp03NEkwFKYO8KHfd2Y2lOX9dYkvyAeWX3iDXth9X1FuOpws97pwqh+mw+m1Yk2zwUSxvj0ffRKeCAexNlr3wa+l5QqkNlvIpkYpCekio8F8znq8nrSSihoV5il1VI2tXa5oppBtnMVUH8iXdgeVWEEROlnHrA5y+ygZFjzvPoWhaRSzH1TB8o4YuJMlqKRK+vI7dvKS5dfkxFFEosEoQZ6A90sWYJmB9F+sG/+p/jqZ2bTbyP6zn+7TVbBHYVnE5SGgbc4Z+LQOokwBrPlf+eu/4ciDa5et9996UCNHXFLLpQFUrjZ057bw7MFqH1VIvurrVbgHZlKXafeCL+06/dFw9dukhgOjgE2PXmkzWOVoGvT77cTNKw1QTSFl0FALvI7G6Z1wj7rFDLo6RWyxRqYJUtxiK2yYiDkUe3XK9daJA1mUUlzmTP6NqZI8jk8Z4z2OeITpjM9cIgpPlpc2dfv5KQXp/Hh18xPBmgfC3vRSFMl2l1mU3rT/p6dS0NEr5+UyhaALqXpML3xMAs7YEggEqFjirU1GAVLtteumm6R2vFmG5heR9oL07b7lRXlp5niM2VG0yFvnLc6vhkwUyFnpO9densM0hmn7rI0yXPZoOZVH50GOvrW8yxg6JTr0dXdlpLOvRjDmn3ZOiZO9NPBBQpVYzjZVHxWny7CY2iueN8uMtFPZsd0LLYdbZWkuDvtTFbf+IsQsBctqwjqt5vkkt2QQoQDdI9v3RUlpplz8LRDgoURuUMG7etbyrRVCSphFjh1Z88x2gcnIqBzykVTfmICd4Z4WyWqHLp7MbUmMYSa6OFZeFt7wr7RK6txaWLj7aegFSgydZWyoiYooop/pNv/+742Z9/fVw/3GmFHiqYVbAafx8VNP89tw8Wyf7R6LFMGMFtvPaILRVgTwK5EVAngD0HdvXGc1pbBai5iasPNILT3KTMgeDca/VgcxNExMbqUjzy+S/Er/7G/XFtH93Ij2ht7KMxKWM8Kgrs6xHs0t1Qx25TqgpojT3dNSXuxO+lJTG6MJvmbm06J4AkhBQSDfDUY/QWl4o1rRYvQUItg/rFPcVGpUuxz5YvGdEbGKRV4NSGmQQa9wXL8XmdDUL4G+WJ6vPxuTONwRxHV8NQPtKtFdKtLPg6FcxvnWtPUfYskzjorivHPoo7FWMygYau5eJiteUiQElKf3PJJP2d4A/GKVc6d5UqiRj89Gye+76XDF7jebBCIUZetzDrP1BSzQAAIABJREFU5zlOXzPjWEeZTK5ngOKQYAfQQiyahbQP48z2+dg6ewdjtFLMckzJULTrDikvMjTU9aLn3HkHi3Wp5p9r1GiUerFCsHMhZIJNsiRxr1oxZ3qGDGQ5njTP7Tas1p6BhWkQ+JyT4fPMScFbVRwzTbIuO5QS0/ZP+kdoBQ4VejQ+gVSzRn0m7crMVafixg4ZVvxVyWaZ6TtuPLuWewMNVJV3SAWwNZxNACaKY17T0nM6gQ5QS/2ZOw9VEfS8+zWA3frmRly8+DjTU8ai0ZYdrNu5vBwve95L45d++U1xuA43uOTZIkvOr48gN8rsEcAqoMwBYpXlc0C5CLx8duYAbATLOZwZ77tksBsvuAiUKvqPDzb66BcNtl57EWKPGjCFWom38eHQ0HB1Kf7mjz8Zv/GBP4oD5icdMr9Mlh3+6wwnWz8ibKSWn+feWNQ17cE6KEFtbtAZn39/lhSMmQMm5pi0+slGTkYh54n5abL8xrlv8SpBb0uSt6DvlUs6CHvufT0KHOQ/kdGpg+CYgceG8VuDxPdHggoVBZasQtVFuWFaEWIzFcvObUJ4wW4eFam6n1wCre4P91wn9T+TrXV8M0aXUs0kGQlZxXzcHV7Ph3QFx0koylPXMQDZohRZoipvJhf4vFTXbD+AnYjjxPR6yLtbMcGQ/fbUIJTzyVJv2ag1AQ5gYIA8d+7OWMu0AwJVSdoW16V3Z9d3eiunPse27mGlgHEpdxvrrkKIZzsgAz7+NVjh96aIDaSi1Bp0rZLKp71QSV/uxKS+il5DphiQmZmWZubGVVliga3v6DoqK6d8O6fKkK1Li3LaoaM9Sxae5v5PBq3Hz7PA1w+E+VRAVPKMjXoxXatrDRilcDqOzzRvAizCEAxLOAQCb8zE9d8Lm3tPVTDxPPss4t+19fW4dPmJoHKUypsUkG6tK3a3Fs++8znxzl98S2zes9mq7VQZXn+v9/fv9d/xGFfAmcOLEZAWAdR0bXWXUYFcIEL6vM6ETW4ZL1IP6mGuNz7pYeYebhzkSRrAoge8RRAUIVoBkBTd5YjN5aP4/Q/8YTzw8b+gqw2fIUMwD5CsuqKZZi83HAS5fOqPNPuaI0O3KA9S16CbkM6vGiz4/HSbSAtU9+rMpZupYGBwIeOvufF64mcFA7v/CPgFPPEZurkIPOqRZwuyCliCM0DCro7CBqvj74xLN2/VnFjR6G5gXF21Rr2WdU9QeAxJtuN+GJ+vzUeb12nJqr5n3Klg2vy2s/EUC4HG7QoajHsxZUG0d7sj+5hrYniuZK5JdYM3a+KWijg9z8nPVfeyl7d/X3E6M2UJBKxMhXGqir7nWjUyVcwbyhtcmLXbwTj/AMrltDam47XlCk+Bmv+iAIMSkjMnbGU9Fa6a3Kzv2S1qpRZz5xY3bW2YViNLWdkctm6nbl1+Hv+H7HanHhC4VaGlVRwqjUfbtWh9OSc+k8VRioyFDnSmqyXaPCmuD1m8MrymXaslrkawP0ZMeo8Fxa00YU+t4FyjhyNcipUdOpElXWmdnAu2uOr7D1/x2cZYapusen79THgf6QeXLz+hjuVlfqzY6t+ItbWNOL9xPt75iz8f97zgntjL9AN/p16/jtEKeX1t0e8ngdDce6cB3ogro3V2O/eb+w7PpC27UcuuFx2F1BxiG+iqJj4Hfr5uBdgqAMb3vRn8ehMgLF8EcspOvOe3HohP/d0XqBG72gSD/gW4cKDUlDJr4iHxnBqvCRu2BK1VSMPEURWJLqMHFoD+u4Bxe3bRNUWZT6A1QI0bmN/JFAS/V7VmCCExSzWG6sq0RUe5km17WG1FQQQz3HlZevTpdundEcY1q4dATDO5tRB8r9ajW/X0Gp8auZ5lamk1azrzf2ydNAGUD128vG3rwbrTnLZdQWHWmHusBQlLKDX4jI+6EwFZh/n0jrSpdJys9mZls8KK5ln3UvqG8rC0b6jZp1tcCpHIRmbY1TWre7i520rcVkupPDcK/FQMVN3HLswSh2XMTvFR/CDHTt26TRO1q9TeCLk97Y2bJtwnww88UFgcBDsVOGCt1VWUwLKFUKqdpCJpgYo9IIB0YQRbxXgGk0pq+yOzN+Vp8bqqALXwhik22ZePIFJJJlYW23rq/KvQuS3NBKWM3bY96fCBbiKgTBdy60pP5VdpBKjfKSaqqtW4kqmVQhVeluVU2wXpOdBGbNr2qbGvm/LnHMHO9s0TNAGvKitwb889wO7JJy/Fzu6NJI+lopJeC1q2sADX1mJjaSPe9nM/Gy/5Ry+I3Zu7LeJcz7oB5iSQW4QBiwyak0CtHfB29qepFnPYUGVVXddFn539fHVjjoPwF8ZNs8jiWwSC08NfTPrhhhUoRwCUcOj/0cuBOMLly/Frv35ffOHrX+fVjlhtQpofAA+uTbxmAYd/l5HQCuvLgmZmHE01bbXkO3hQYBvk0v14y+JSyjGyTkFVN7xvV2MIcxqNySECXRWktRaow2or1EclQbm4XOshESj2PmRVwcEVPB716epNRRuotvmvFnGJYZXN67VqFTpyvmAJ1BiqnhsjgysN/zp1gSPiFXusqdeU9J40aPl+koU5NwSRpVg6Ugmruf08p5wxQXjpiCWmwACtP8r56wSLRt0f8qY8PluQVgRY1SWJLnStUvJijCrwLCCUZ0AMTTWZpdIQB8ztuuP8vbL80nKiexcfTcISwkTTfWKiityz3AOM24oBybw6WHco7A1iSolral41AxaQmnOsF1/N6jU9OZwrlyDWZIfroaaywmvhWZnM3nPg5IBAHAxPNa2XSRd0uhwRC+uCToUgVJbP/e26Jemzyf6PLTYry9JVRfoaW5HRfpFil1Y1P6+asSCoqNKMOg6QTMSmvbpHkw/lXKk6jF3Mjhmnx4ihDCvUCiH4DGIcrTErQjcbW/HUtSfj5k10LJcl7IIYcv8rH3FjDWNdiTe+/vXx6h98Zdy8ju4H3UVY19TyZ5HVd7vGkD/X1r14rAYxm2fbauj03VGe1uuO1/Y+mLt+fW3pve997y0tfurFTkPuUUgvuuEipK/I3AVEd39UodbcmJRhx6TYXvvqI/Ef/vN747GrT2pzst+XwA5xOwkWxV7Md+DB4ImubhZrmF3IV839lufMNapsqiZwXR/Qm5dVXgozz2169HDN2ho3lKjEEmR0bwGgUyOdsETzGT3HLGmVAoQCghRlg3XP2fFajaBndp1dwnYJTV3MRehT+CG0r9QEz4kFrueux0V7HqHWX004DQxWTJSvZzJCWld+Vp3U5uprikPGXqwMSAxo7n2QNS6RFiSupcm74atftBVt913dn/2MJKs1E5jr2ZEVW5vN5h5LgYu6lbLW02pPQor612WpO9bFFMsV8aPNjXOxfe4ulQnzAmZM7nio29mVoc6Y9VyT2MC0E1mwjOOuqLC3mY92o1YrXMoTBHpXWtOHIi9Gs7Zzvks8Ed9141zuieY58WdleYlkwtpkpj/mGT5iTVg3PLZF3GpJ0rOjFTXz0QJdcfZOfdf9c285nuYIQInfOf7LFjyMD6o8HWN27DoiD4iLzWsrZT5dOZcN3B1oZJy2x/59VmoIosocxZplScOyu3Hjejx19Ul1HkFsEDIHzGmXKFtejjX2uFyJ1/3QD8cP/8Rr4vqNG/TUOFY/B3Zzry3CAG+/Os6qPJ72+giM4/VGEJtTTG8X6PjdCnYjetabj6A0B2pdqE1ZeYs+27T/kvc10dCbu8d+/ylpZG11JR7+3N/Hf3zXfWRi4vAA7HwI9lk5HtpWxnAaGXji4UuLMV2FqYkBTEZXm609a1wWxrcsWmoz1IDTdUKN3blGZlcalFpH71tbglB4phWng5eWayEMeM7s5tB5kgCxRUkBxcRmubEsDKpGV7VJXLPm7PVY3TRxmM8uUcT/tebtgrueK91PRZtlGRgse6pB3z/uhZb9BZV6rZY9pZVPA/chV67voST9CO6bctPBLokQbDujjgctFbilCZjJ2Fmh8+eiJgL3PEYmgicDTuPyGiuGSN8ZlS8B99ExupAD7OTmJOjx0SEcD+LMubtiY/NcHBzuU8hJaKttjlztalSrLdDjqbZitEYANvRoQqqBLLRV5FOurmXJMMe8ZGVPiSmi1cvqVpk2M4rBWlQ6yn4DPj5zEqNa+gDzC3urpk4OUcyuKz29qgrdyBPigkPT0/jXqDC2tVrO9I3StsggKdnWvT/ahz1NgXuflWqySzrOEit1oRPBehZR6NZ0LVYh/yzAqCtceEHKjBRw7uPcA/w7u1NYOXOZNhNQAHY7Oztx5anLCuVkDVOVDZOLlWu6qvJ5P/CPvzfe+OYfj+u7vfsBnnkkoPl+FdxGJX/OuKmGzGjUVEwYP+e1GQFrvEb93KL36utzWMV9MboxTwK8EbQWDf4kcBvfq2g9IrcHXf+tALm2thJf/Mu/jl/77ftjl1UmDuNgHxYQEYItfkg2EXN48mN3lIRC39j+25rWrYCny2hMlZXWizr7+Emo91p+jtV4U3nDjQs1CnTFizobz771RmDweBLc/H1qssvq8AzNfRl5QQQMAYznuwbF/V3E6ah5JuV86hZzjFA0bWqyIA1k0i5ZYiXGYAo+BS01Y82dLKbsuVbYVFL6+4LhOyLmdDar42hcixaDMXD29bHlYhDzXlLZKbgNk87H8WfjVlXPmqarDOXjbOU6V817QnObLjha5KXSPdvYOJ6L345i6TBzJll0WM+tAtBylUrQZueDo6M4T3LKBp/aqRYieJT4Xwpqzy8BdlKMGJIavq4VWXRoC7O6Hqtrm6zJKTZjzwls8S1aF4r/EgTRS08mjvItW0w5i2Xb7W2LMy0dgl4p/caYa8aVdfXSlaMwmJtRlC5SeQqafdvOZa8SlK5BCv+0pJKIg+8e5hiytLQOdrpVnfAvZW4pDpkKoj2+Ajdruhkxf1ASkO5kBY/nOiv+uPIM5hQufMd4pbQ6BQE5sylP8DxOWbGblUUm1PUDZxWJ5Xt7ew3sWCI6md3ej/zsKkhIS/HtL3xp/Ju3vSEOVrCPJJ0qsFWF169XhW7u9ypM5wBofl0Wh7BGQJvDkBEU5z7Tz+H0XnyuRW7MRcA2h+zcI6f4Zv2ZuQHX10bwq2DUfmeZrZXYXF+Kz/zRp+I33/+R2M9OB9x0mRvHJq2UZdY4k/1mwkdxXywC4fpszY1antcLja7J0rz6JE/mJBmXI3jiMwaVuqmaWyMtO//drZapC1YCtsdVHEtSdXYGD5vbTqDTwa4RNcpzAVxqQ0qPbTKu9Es6xqM0D1gDmfeX1qVkXA+i4696nX5YPHeqHViVnPZ8ORC7qik0kuDhtkWeUz/n5MFvWXMc/CQTpbu7KiNdsRGs3rJXXT6uJUI7ztiLGrQDSKYurqEydLS2mAKomBAsBVhomENr/vxcAh6uA3JKdUORkEVqfVfaGGOitZsWRPY7wx1JhWebHCgpvS3M+vo2zxTvlWkC9Xm9l+kpwJVTAbNVps70jt+pij+BY1hrKoCZLqF5gRkj8tSoaHsduXtLbVJ6amgVd7KVx1et9ravMTaA95LyEs1cltBXaopTHjDfqtJjj4Vi/mw4y4oqsugYm2MpP/yrKkSE1FLMgvuvpWnInd0JcdrIIslBZhXZAQXJoYfc7/baQAkBeQzfe/LKJYUrsluEUvsAzSu01Pmd5eV4/j3Pi7f/0s/GyvnVSeuldj4mckM3PImssggbqvwaDZfRMHo6wLUIO+o5nwPX+j2e6dMIKvUBxoesQDC3UUeLae77fu0kq64K+CYol5dja2Up/vRDH413f/iP4pgNC9WVHJ+XO0Wlv7AZkD5ghh3j/i2W1wOkFai84BXg6vjH53Wx4lEz4ufchTg11ipAvals9dn9iOu0UlAjESXHXueXY2+VURRX0cegUWZzywQcb7w61roZlbycliSTfXWS+RkK12RdDhXhvYEN+j74AioINLlROScpHShAsrSRrbkKdHWuPEbNVVqSpUZpPUCcj3yP5ZcTeMf9bEvXllydm+m+c+xXQN4/ZyFVWYmdbTeJJYprqf/NmByFbO5Vzlc2cNXc2bJTP7u1tfU4ex4NW/UUlJ0AzyxWDDqCSrZNe/dJ/1JskWueTVjtmQBrb3V1K46grLS4YS9UQKGZ5fRanz6fn6zez7hooZQYLCoI+UzRW9BSVmDZqyRes5bVJLA9ZE1DUD6dSo3lBCi+R8XLClKuEc8dwFRpNCaHOP/OwJe2KlmYZFKa5UrFxACmikVg7cKSwh1gOUF5OCYpxK2H+rhlfTcJN/FiaC7k5VA7p9wzOrK5TmnlQYZRadXra6vrJMg8cfExeVAyrm0yGKxN1+1kHdXtC/Fv3/aWuPC8C7G/33PzvI9HZbcqwlXGz/0+Z6jMgWE9x3M4MMrTRbgwfrd+7zQAZW3M0WJZdOMqCOYeyN+rgvN2Hnwc5DiBFjpTTX85zqxE/Lf7PhLv/9ifUctibl3pLdXAwB75mp/WSvV0N0gFXD1D7rx8iPG5mvBtMSjV8tN89sRkjqMwzup9uqWXLrgivG29+D5ep9EqsoZDcgGJHr0dy63CXadPAe9u3bEJq7SApt3zvpnM7LiThLCjKnKJep56PKoy5TLBGoJE/jbFa2hxT9MgMC/V8vX6mfSA5yNTknHYZOYlG7a7FaedFcRxmE/q97hl+U6tzb7npnFCH9qu+XaQq+emuv4EYqkzNEZrlqJK92KgewVzsCD8MJZMKscXUdj88DA2N7di++zddM8TtGgNal45J9QCEPMr5JER5Fn3DcWeVXOUbrG1LbIwldx9FAd7e7zW+uoaKxHtox6nLYWhzBZM034unRzeT/2o0Xv+NFfql0clNMGygmNTPkvJO/USzBjXsoBSZdLU+FRjEbuTccxMUaJzNN2WVnQFT9kPjixQxPxRlUTkk6rsEJAS7Jbh7ibj0ek8buLaS/1xBiZl65z/Z1IV7qE1oALIsyHrj59Uwqw8U4OlBTcm7k2wKxZhs/6y+oy8OugKsx6//OafiRe/4oWxc3O3eZ+s7NZ/6/VGxX0Eu6cDWv5uV4h7qbfxvQp0VX6dBGbje3NK60LLbg4xvfn87ziQ+voouLzJPYG3uMPKzI1gZ0FUDwp25Jnl47j/PR+MD//ZX1DzYYzOlSaYPG6h7JiXNGEKwFJDsfr+xyoPdXFGbWMeyJ1EnnGH1MBdOd7WBjc1tcgsQI3fRRdL+nkvJ+Uu4o2BWejTFLqZhEsaMv36poXr4ON7ukZquimwKthBoGVS2QTsLCCcoGNr40iStR22/4+0N3+zNSvKRCP3mJnnnJooCiymEmS0AcFWBLUBhxZBhEZFwQEstRnEtu/9W+4P2qgItkhBMQmoNDIJCCJDAyKlzPNUdarOkNPeOzP7iXjjXStW7PXtc7idPMXJ3Psb1hAr3pijb5YMK+R+LNtDj1IlvRTt1qX5KERQ00WQTu1fp9dY8FEQZAjikJZDtRrTrll0twbYFL9dMbf25sP0jhbA6/mgsATJHDlWsYIKGJnFhLrwVOtX1lQaa8Hk/dP02QgOYu1TVK3ZPXONzHfOyfEJkonFUmosSh9BP8F3B7miHbMFS2n4vSdvW5Fxq8ix630Ll3K6OpUbd8/Iox/+YLn2huvk/Pm75V+/8AX5+vl7LElZe0cyV43ly6pGhXnaewNtRD5RzPFmWkXiOu6pAWK8Xq9lojhz3Vj2jgoTWvQqjkHjU1qydBHbljT/Qj9ucqQg4Jok9hRvp/sDtKT/LdF3MKTuOPFDM7UoVu8v5+ZLpV3tlQd6aLungPYRtIUfmNOL4mHmSI8WjX5fOTEhZDabynfu+k5JnYi82aJEg4lafYzPe9az5Cd++kfk8sFBSiGpxRAyf+/x+/hZ5tNFOAkCVlYQMmbwHMUzP3TPELgOAWJ+jvnsiKy9h/U+y2DH+yNA5vt6oEHwGrrWiNgTRMnAeI9WftiRY3nba/5G3vPxT8nWBCV/GFgBxIB058FVSFKlJuD+JphISHjV/FQXCppLDOjoj1vvRTRUkxcG+azRWCLg07xmzJn+vrAgRbtj122G0AetCOYNFEzOwSb6LgtQ0bExok3bf6SeXsZgS/J0NdXBgAUfCSxFLpluIWIwzqVEg3YCfiJR1+m5fdQj4bjfhXhdaqXZNK67frZWWR8XYLwh1aAwEq8hCvqlruWshmYzvjMlJhN44gHKAmFrsgyzdJOq5b/Z2AhkXmLKozTRvw5J840Z0+n27LkbLDhFr2NFn3IedL5uIo5RmBiF0h/+PTUmCBPaeDQzU9x0Nje/1PFqKTvTiTzjyU+Uxz728XL9jQ+US5fukQ//87vkPR/6sHz3wpHszPX90ND1h10vNKhGU4FOLc9VtSDQjU+95Izp+iH4BSoLNC5oSllY5vqa6Zd277Ksei5R5s1yN933Z8/wXoSFVh1YrXNI2Gd7PiJunM94R3E3Pzb7aXugOjSE0epDQz5cTZNJATapA0UU7CrgkcfQh4e1sPw5t75UU+OpTMcTmW5P5bt3fhe5faGKCoFV9xaCL/Jan/HUn5Fn/9LPyMWDfd8XFoSvnSOyny7uB9+ReXXesyGg2oQN8ZmbtLf87iH8yMBZ+In67PJA4gszsPX+7t2fF2poEps+j5Ipfy/Xj0ayfXIsb/6rt8r7PvVpC6VWBsFweYAEAJBNMXH42qr4MB8AzKJzu7epmGeqZO/JsmjCigAA/HjDTkb7mQTLsHs8w/xidA7zhcGMyU3jfQQDLVXkHB2HwjQ6NDmNcUJlXzRK030Kep81ffQgBGq1x94N2zQTD10GMaFKyfFyKTP1iypD1bmOvPEoYSME5kRTJNe8zKWALINC4H9hKkLMHyQNoZIG9hPKUTVLts/16vRMRi/ahd1UGAMBwGjBw/TLgRho7In1MkOsM1iuIbXBsiWBdACoypAgyNTam9xLgChMcEgk9/y66K/zYsjXnLsRvdFMgGvp2IQlV3fUBFrJqWqrSCbXUldqxkSftdl8u6QXLBcrecRDbpbnPfuZ8qNPfrrc5wH3k9XpofzPP/n/5APv/YB8/DNfkflsDr+t624URg2APbXFzHIOZLY/9EdRAPF9hOCJ9USyey33xfNeBBNPwYsuF/j5dIldi6eJOEQbGr8gwIVi0Nh7r9VZxgBXiEU+WoBIbfNVI4pr6g8AD9oka7mStli6kNYPMuYoaOGcQNiOlWjA4xhZ7GZZO5MQFHStprOpBaicWEQsBYtaZQVl1zQPELU5n/TY/yi//sLnyP7ioKThZJCMZzWeh3jGIpjx/k0AdbUK0NWAXO9ZGavyc+I9W29+85tPo4MyomVGbS5GBIIhUMugmKVgfk+ii8/kgIfATj+3CgHHx/LG17xFPvjpz6gP2kwGNN8wktD8eDRnBqmf74u+njj3PJ664SHFgOYqq/Hnpg83PVSTG4C0ErNrR8wZS1oIJPqasrDlmijXr/i7i61etTmYLbluUSKNBE1Jmr3qoumRggKZsIHiaCTL5ULue8O95UmP/2E5Obwo3/rut+SOL31d7j44EO3pxYJc8XDEteutaaUFHGA69+GnijN0AHEfXaSHyKx4z5b5aCLjCI0+veoJ16NnRs80irF7npz5lBxwg9mz7FXQZntzKGkCPsbKtGvBcgUxmIm94zz9o6dLA6Zrzt3kfNsBsTENo6QYGeXaumt6gRYpsEM8Ea0moh3Ap/Md82WpkLE8Wsnj/8OD5def92x52OMeIweLA/n2t78k//KRj8v//ti/yUc++VWZTWcOyAR3NxWyur8exGJapmanGhQtKEiD0EQ1hN6zKhDMgPHsc49MoLN2WLWgtU3DmtdGMIdgu8anmmvaKjxGDx44VM5YykHTcfBcVj8vgAX0xjNIYbOmMpFmmftWhZAYOV1Nzno98t9aU3z9HH7W+Xxb7rlwp6xWbSHpqp3BnWHpDqdb8h++/6HyX1/0m7KcLL3VDwCSvvu8Zg3fSAc68/YeryT9DV3bO2tDz8n8JD67yy+COySeg0EzZtz4uBAZXfNkohRQN7ZlYOtSfp1OHDwJpQd++oz5ybHc/mqAHSrFV6LkQUFUZn1/XpwoKZbxuo+lWagmpaACXjFLuFnMpPjYFZkRkqL5bks31SA6kVX8SwK2D8D+piRHvwslUX92PGjMK6KPIwNWFCzinOJaEOxKtJ2ZkE/l3Jkded5/+UV57GMfI8eHJ3Lnt74hH/7we+Vd//RRuXwiMpuiykuU8ggAYEgIfKEPjXsfAa8GuLCpZ/W1RHojw+E+lWd5ySskVVdZuvpia05fNAeRUepnQ0IPov5Qdsyu8Rf0DnGkU8ydo2HbmFDuzoEUfiUNrNJ1Us1RWzap/w6mNWi1K5lM53Lu7L3cdIsVsO+YU1fKZdUFIPBB2IKkLy4YqQ9XzZcjBS8vR6ba/c33vVZ+9Tk/Kfe64ZysDhdyz93n5ctf/ZZ8/FNflK9860jm87lpPxbI0ST4O8hY5RNaSWrwFwJIWHnE3QamWXkGpCkwtbEwzz7oylapRClWAQQmRNL7WF0ZpqnX99oaqM/Lo5ULo3SQqtSCIBfyuugOsH2wLvE6Cl4DHoCgMDRyZWUXPoP+/3guq0CKsTf8zv3StM7EwgycJ3L1RrKzo/Ux77Ji0EwOxxRh2tXxbE3UlwiXxS33up+87CUvkMm1U1muPAUjmGN5fodALwPOJsDLQJexpAdeQ59lvMn8O6/hEDDavFSzi8xw08OyFhcfzO+u5v58zRDKkwGR8LmIiPoTmSwWcvtr3ib/9Jk77EC0EhgYi5bOikwoa5L5OwTmVXBkarMtqkcTstdZXI84RkpL5cCaA7w+16LPLAy/eVX1f1FL0EPkfgUUKa7SGDZ5vdUKiZbmQD0IZOYRhHVscb2wtsY2ynsOj47kST/2w/Irz3mmPOaHniD3ufkm+eYXPy+3veKP5F3v/Ue54xtw6EEWAAAgAElEQVTnZffM2cKE6J8ZIlCOgwRafDeBkHgNwTEyvWIya/xpbE6LtVynw9YvyOfpujRadNIo6dtl2HuPZiNjiAe6/K5mbWPUtTZl+xw3jVqBSO9IrsxUg1MM/Fx4k2OZznflzO51TVsXjh9iE5/lQSsW1FCQWbYEyeOadqAm98loJPPtXUs3UI1Qu0JYZ4iTlfzwY26Wxz3qFjm7syPn774sn7jjc/Kpz3xTJvPrrDKkkq366mxlWf3I+wUiwKoWUjDGa3lrni6i5u9QMWnrxAtaOw0YhXvuG90QqIOp2qw3Jw1J5SQdBGG2BZh51kOZzkJppaqNf4I8O0TB8sxwf9VKpG15kMaAogBIaFLnJ4oqxNJ2OIM6L+wjfwpw+7ltGDXdF4ZYTsfmJ/TSf42Qq2A3t3JhR0cacAJtmmcfQT9qwkRTV13/e525Qf7gxbfK9Tdfa9Ya3kPfY3t/FRYyNmQM6J31fAZ72HC1n2XwyufwSt/HNbZozGjSqVJJW1UkLkZ8YVwMglEGwXz9ELj1GAqZE78jAOomzdSMedvb5P3qs0uaHZm5se9YuNnNfUXCosbGgs6V6xfIgwSNxFTHO895YQJxjfCLB5nrYSwHp9iWhlU99PAi6KPtqBDh1jQjd/QjOqv+BxMKVvv4uJb/4Z5kbYpgZ+H7nj+HQsc09/noPCBisVzK037+J+XZz/xZuc/97ivn7/62fOOLX5Z///in5UMf+oR85mt3y87Zc15xA7lGYMBVQo60wH2vDNLNN8GU2yPeKEjw3gguyMwG+4k0WK6BJNQwnQqiMEVBGllPGqfgE+kujqc3Xlt/e2dNTAazJqOv5kZbL2p3Rmco/FyTu9W3u5Dtnetke+csGnYWcOMZxTqW3ntWIxLpGXAVog6mdTjQ/41R03G2vSMn2h3BNEjtjK6Nj1dyurWS77vprNxwzVzuOX9JvvGde2RrrO93k6dHiXIcTtR1/cyP5T5Nb8dTwoEiI7cwTidgTxkA3/b2Rx6cwb2xeRSfeXFVwZ9rgFMDk2yt3X1B1l34C7DKg4Wg9enrrSidtShCVHNlyCeyWi28wwKLR/tYjC/E5HZVnrUED2utVuAoPLQEuYBqbaz40nyhjHZVeo4WB9TGRMrC7u6Ogd3BwX4JluHzkVaCABeby2QkO5NdecmtL5RbHnWzHB0eleCgTWDXA7aePz6fgd6Z52fx3PZ4Zb6uhylD77sSEDYtfvJDGlQMTtAeeHGhM0OLz8zPG5KWM8OKzKXco9W/T07kDa95q7zvk5+ykGgzWZYKEGAExfTlIf3FbBmimOx9zgytskTyf1nkn5sn+f66aZhhJJrIGE2QwAVef9EPh0cGgrDdrOPdwRllGM2vXEeaLCigoOakrf6ahKfPYQcDHa+O0aRUs+zU5qBgIogEi9KwanaPetyD5Rd/+nGyvTWSo4M9uXDPRfnmN8/Luz7wSbnncCo7O7s2NDAagMZopCHjEytphOdWwalqdei8Xgx9KYqSNJAFo7j+BHsGbFCC5xwKTXoNbEv1CHlilMAz2EXBigy0fe+6BgnGgNnYtd6nzULYPTUkHnRWzrB6od68FZYDDWhBBX3SkZq/z5y9QaazHa10bs9j0j/eG+jeQNv7/TGJ3FrSTC2wCAnWWzKb7chkOrNUCQXi49WiRCrreJaLRaluouZOvbZEC6dOH1lKt/NqmoV2A2ASc41oLufb1sbbOBkNaWUXHT99r+xr576xFE3pVA8NyiwSrXtBhQaYTpOfzivZIGXHfX7kAZaa5IEdIZVBa5FqHqTtp0WSAuzsGeyTl6Ii0YoqvKN8jwNjfshwNmxdHBtRbICBPjj9BmBWV3cs2zvbsrd3US7vX5apRthqipHnFNZuDLD8WEDL1kxe+Nxflh/68UfJ/v6hgT18p3xuqx3y8/jvEMhEUNzE/zMIZszogVXZn2TyzWO5EtDZuJh6sGki8YUk1KzR9e7vgWU88HGyebDRl0awa4FmJDunJ/Lm1/6tvPsTnwDYecJxqTziVUjga6n5a+hp54wp+B04hxiWb4zTNTuOo25uzaciE+2uo7djMfNETKYuPiAcmjXCChFj8fntu2KABw4u/Q36u85dAU9/VirFO2NFXhed+zh0quUV/5XljK2sxNITHv8gecSD7mNRanfddUE+/a9flH//4nmZn723R4dRw6x5cH48XZtZB9MyV9e6o8RYALfZmwKLvsS1KS6BxTRXOOrs31IXFUTbhLZzn6CN2koVzQDfteZv0qMaiEyIcqZUaMG1S4uUMs0EZj4Wa6YZDz64CkjYdG/hY363thYmaO5Ezpy7DjUxKST5BCDMVXt48SsGbXmsHbx1TbyUlFbfUC1RmeLSaqCuULKs8RkhD840MgOtE4vohU9oXQNm7U2cM1YOYVUfWFci4698wBdSp2DHoJo5yx5ZhZRayJt8gJYKlkuL/KTei9+YJkP+RTOm8SiCd6ERtOphU1s9B9rE1daHgiU9HaY9e/i+lTGsoMHxVME0FFHQlEdqv6ZpkqBgyjG68vHwbNh7PFVirsWgD/Zk79JFJPyrAGsyASMytfksUpHQ2mgsz3na0+Spz3iSXN4/MH5J7Rsguj7uzOOj4Nld62Ce7vLB8GHGFO5LvC9iArEkjyHjxqbrBsEuP3SNEfuoeqheGUmrwvPzIbSOA8+SdNHQqHVtbcnZrS156+1vl7/9pw/LZFJTAqJ2Z1qSy4pcUPWDUWuKgAwfOLtHV7+dXROAJ64NgyD4WWTa5UB7rU4Sb5SE8fs6oUE6rnb49p1tpRE1ayBUGesdq5nrfSDkU1kutZQUzF2mQXQivgjoaCujSfpwyt/rxrlsnazk4oXLcmlfZHf3OhlP5ok5IVwamqmOhL3zAHamQdh3lS5QE7Klk3WhokaaQovTaWg3bJomg2PEicxgwyNeIYlTmDBKBpx5fhtqHcKn1ApZ9bnFv0ezd6B/CERkhM6oWFnEBavyPUPhDeDgz2s0M68CxLJqPAdnzl5voKM32XqF2qExinVdwvWWPAZ2asREgeDtM2fleKlVWxRclzDzBuFCacZaPakQhDbI6G7uFT0is2to07dS8zqh2SCdQCMp4UNsTXMQsLxeZ3BwEUAwn2rurAFGdf+sB2LQoCIYZp4Saa/SQFuvE2eophXoGJero1q+T31idoQQPIAmv1rtxFPpQ3WfLMRx3RiYY7wFH4Im9VerH1rZPmIUkHy/NQGv2J7N5Wh5KHsXLliQDFbWn6G99qxuJzQ+NVurkfZnnvif5Nm/9nNy+XAfglgAuJ4wndeqhwGZl2UQa/hrsJjF+3rAmPldvibiQ37W4JiGNLse2PVAbOhF8TD0CGwT8GWgI/OL/6qEc2Y8kr+7/e3y1n/8IKICzXEOswm1PD4LybxuToulobwHFyT5GshVgIp+Fh8wJfMY7MHw4zrPUP3EC9zyYLWbVhM6Saok/kgk5bmhMke7pjDzwKbfmk2qn24lq5WWklqXnNnOCOsGDedk5cDogQcrZYyrlYWej+fbZsbRiD5j9GxdxANbJOSY98ci0RFo6ljiIeEzzUDXBI7UjgFgukxQ9qCaGP7vZbSsSn3Il4qaKxgLnoOu18jTJBZHRqnf0Qcaz4YxGfMtxYRgfzA9gW4yp0kbdT1BbKiLCB9n8d9Z9Z8aQKSM7uw1N9SqJKEjA2iauXkQ0PJaWsACWmAYYE2mU6uGsrT6lDpwD76I2iBzOd3HXLQa33MdHxPbizRtJmxvI4UeOJ4f6YX83YDB/a2gRFM82D2qouiaegucAu4w+VN4g6Cp+YnekSCZqPOZawGU60ShFnRpplrPx9PrCdaLhYIdkvmVZqBNYk0NOEz7ZVSyx7D4/tPagIoxqN6EsbhAZvPTOaMYOCjDE94pkHnUKs2SGhV7tFzIpQvnLdgIYIhns+WSgp1VyTG+MJYnPPpH5PkveJbsrzTXrgW7DHybeH3kYZEPbcKMeE+kz02gNQSC+VlXAs4ylwh2GZVJLFeL8L37I+gNLUaWRglKERAz4CmD2R1vyTte/w55ywc+KNvbc4sQW6yWtpFkXH765cRBgCYFYy7uGIZjOlR0CMAYTQj2TMfDdk3Y1gUjNv8dQqpgSusAjF/pOXgwsyEQpZovdM482DjUNDtWwKgHEmY+jgufVzDSCKxYBYT7UoGKveO8iHAwt8Hvpo0zVbLXhHJUY4nvIrMm4+O6MeIyCw8RIOPvmRES/BFw0YbuMyCFdAI9DCY0ji2akOLBKgFH1AAtqwD+M72uZ0bn3hahKQgfGWSQM4f9i8+y66z4JSlJtSa9lkEmAJ9onVD/5+65a33/WXaM+9WCXQPERiZIHjdANhIZy/YcPrjlEiXKzBdFK5oz4RII4iH/tHoEpdxWm1GIfC9eCWsF1ts7CmhOnNVRBbBHvpD/RmFnL5od4ocsCtoap0KHUX2Rr8s0FHkR1zKeWdJ0XS9YP+grsz5x2hjVWkEdWwRjLcyOZsow3eLcMbUB5xdMgrTcmAgZSk7Tp2tjrOXJ8mfVj4zVURrQ56Fd10i2d3fNBH3P+e/K1JPaVZ6x0nHWjHckE+0+70FKCnY/+OBHye/81+fKcuS9D0PZQO5HPtNZQOD5zpgQhWw+q2x0+CXzen61plyk6Oj4rAyWkeZ7QFroK6Ye9AYXP8sTHZpgnFAPKPN7hsCOxBIXpIDe1pacGY/lXW98h7z5fR+Q2XxmQEfmFiup6P38PGp4fK75YVIdPd6j/xbfAEuXUWJnuaFQUw8LD5DRH8ytJjdHZs7nWkfy4AeJ62r2dj/R5ZrQFqisr4MkDkltzqpcFDVDK5OJ609QKgy8oSq3IOmcLDmVsYmYFwMW4vrUOVfAifvH7+PeRrriOAwkfF0BPijURMKGXzV24Pax+TrWGorVHL12YDywQJcMPh08w6pS+A+aaiJiUrWiHq0S0GC59eaJNGt6JRFaBAqghsot7DRg87ScA8/pctDVAJGdM9fKShmdMnvXtip4s/xYnSGB1pQPC7SYGNioOWt39yz80KbYaacQ1m90S4N1UqgRpfTRQZNygcv9ozE6ksKV7XFBRVpT4FtGsWtvIGsNH6r2ZnsbBBU1sY6narrFuFgSzCtel8nG8xItLvFMhZUpvRJt7O6Hq2e2Co2WgmDnT4srHJm14+RYrSOoZ4s1RuSm7YV/bhq7t12qYGGHGEJHIEQUbm/TMchzopAEUy9u1N9nWuLtdCV3331niRyloGH7MLJGP+ZnHZvpcywPuPf95aUv+Q0Zn6utfrheV9LsIh+P4BLPVP4940PvWvKB/PzIM1peuv6UIQBdG4+CHT/MgyvSWhbn/IYekG0aWPxu03X1EFezTAE5Iv7WluyOx/Lev36XvPG975PpfCZLI0aVVKtZiCBnodxq2kqBCvrcSSq9lMeW59loJWSKVrndE8W1GK2XiFITg77T4g6DtNIKDl5yiKXHXMMzp74DXbM3rqWyC3kkDBwe722nDSpXC1sPMIua/M1Izax1kLGt7W0yjxK0qgYHXx2GGzp1h6jX2P2d1/TAo9xPQaFEOOK0V3cGow7r+yLNRi2+dyDaNXWgU5+ZJ3WDuXuBYs+tKhpOEGC4FmZaNSaoAR/r6ShYa0SgUkuHRodoQvDLYzlZIalcx6xrNt/ekfnuNSV9wvbS1hqaTfRnxwMORksGqdGYqiFMZXvnjGkFpi3XwibNvuUAnbiu/B3k7PN0jYsmtMjEyj6cOmNnD8DQVNXozcDO81l9o828bDXKYeZTc1/t7hOqDSVhkXsSaaCaP+mzd1+dc0DYVnCKVTMy0DCNSgN5FnK8OJSTY7WQVAHYtOZ0NsCrtEACBT4zvnpyS/XPUUOlcNrTTitYYqO0/qher22Z9Pl3nb/T3k9eEH/XACTrRT9V0J7Kvc/cJL//0t+Ss/feFisPmAJT+C6e4fhv/D2DXcvLQG/xvGVesgmchr7Ln2f+0cOTPAYLULkaZMwDzkhcN6Wa2oYkgHpY1qXuOJYoma39LiK704l85H99SG57+ztkNJvKYrUwUyZylBhs4L44WAqbbsJkmnGc9XCwH9rAfELngdI0FLtcircWGRweaDMjMYUhChggdtprwEAicylry4oaHslVoykdyBwYjQlZmSsFO5TgMlAKaRV8Pg8YpXIUlvXxemRj3usIriQ6liDT74qmE/x5+bDE+XMM7d6bfOwpJTUfD2PxyoxeDZ7h2pZX1SnlZb42b8hpXaCLCaler9cwiKT0T0v+r0gngzRspnHbgHLo2/OFUH+kaXjFDw9msVkpiHk4uo3p5ER2ds/IbH7WTGfsjYi9pwmz+qMj2HHNmTOmI5tu75hJDIEpJ5YkHuvOcF5mVvN8uijYEFxJk/W8aF1YNDG1H9douTcKWKRx9KSDtTMyeERZoMasjSN0FTf7nHcOoF+ZGl4BGwVKM6TUwgi29iExW7Vb9b2xfpG90mmC+6TPM43NtKKp0Q7AbmFJ/VXe9jWyprgIVKnm3taNoHmOtmOBPnHmKCJT6sAKUtMq58afjbGNrPOBBtHcdc9dMKOuBZsgoEXHZSbN6USu3b5RXvai35Tr7ndWtA6qtckK91Fw5Tszz49ac/yuBzSRDqMwMIQJGSD5d4/3bMKPTP9xT62CSst42w2JTKo3gbwgvcPWm2AGtU3ITKBrAU9kPhvLlz/2Wfmz214vi5Emfp7IUsPlWe0gho/XYLmuyTBKCvhdtSEAUFywCBIWBhwkygIYwbcWmYHF0Xlui/nASkFmfM4O3zANMRLTOYcfAI4F5jWsdmRQyiyse0FJVg4M3R3w0YfBdW+kM6gbhWVHiQ/zgeCgn5NZ1fw/dEOIa9Gs2VqeG/t7tcWdjam6KQjOplquC6Y0tBDAe1hT0b12yUcKxz0YqTI2ariRVmlKtKodXksxfs91RyoBMsFMWQ8anDve3IS93qkcG+Y+Oi/GYYDl/j0Dl5RQruurVWrmszPQ/qxkFfdd9wFBR5FO2/NMxq2+Vq2aos/x4uha4cVNa1nDxx63KQZ8Lj8nXcAvq5rMuPidS4cBM01QG6NpHw1SST8NQwvdD4rA5z48bezBSGKgabvfamaG0FLNsgQ7M3v76seGqlHz43zsLOioJ9oZQkFlbEnlq6Mj5ECaW1V9dmM5q8LDaCT37F2wPLf5bFZcJhG0mBxikb+xgozFpoCPQEhsS+9FIThGcM7GCDS66547i3Ydz5xqnMi3E5ma73FLrpnfIC/9vd+QG2+53sAuA13kJfHMRx6R+XsPlDZdE3lpD5giMPbOX6TB3nvy9/F5BewyIDUXfQ9mzKEBDE0iTyiCTjxUEfC4wJpusPeVO+WPX3mb3HV0WY4Xx7LUMGqtHu8MC6Y19o2CXZ018FQy0ueumfICgPBdTA+IjIQHJRKD/t60nikTZI9qN8WFMG9Ka8qIbf5WnT7k5LiJCybK1kTAddHDbNpV6PwQN57vYJ1KEnMmvgz6+bpWS4FkHg9N62dYX9/iI3Qzb807c1D2qhm2tuYm9OLLujYhvFznpv6IOn8UaqYEYPRsvpPWr5clxTpfmBgZWFGEiuQo3/IajyeWUOzvM/MbIajYC4oQEoUL1NpUpIMWgoRy+LHgP6pRmPbticiZM9fIxLoN1FSIeh608omaPdlto1oi7KGWXudltsYTme3sAhAsJYdjhZ+KRQV60jSBKa5L9fcg9cVgOJjG7PXBxMeAsCawCDhdCi7Yn9Hf7Z24IXxB6EECOQE/+Lu8y0nDrqA+QpOzaXq1kmCZ4ZlqhdVTA7vRaGZ5bJZ+sDiEVqjlvkTkYQ96kPzALQ+Re994X7l8cFHe84F/kG/e9V0zMTYaRUg2Z4k/BqOx5meNpK5977h+dVxuzt06lfkUIHz+nvNuMo1VXOC3V01bp48GvWM5N7mXvOT3ni83PeQGWRy1ftoG6IO7IwL2Jq0s840e6ETeFWks87RNILcJzHq8kWto/0bNLjLyfGMcXI9h8Po8ifzMTROL32XNL5u6TPJSqeXSkbziz98gd3zrKxZsvtDgAmX4oZKKNw4HXpXcpmpmyqAQN7WOo1bTz4Qc557BI0ZYQgCvHqe6VjC1socAwa4yCjK5CIAYdWEMcBjBbKmRYgUYIQ3bgSlRpy3gNgQRIgwzsGUipLkzSsd6D82Y/JeMnABeJPaQrG/M1AGjrL+b9+JBimNgMEMjnXvH+sJoFVSLfw0tVTL91j1zU3dq+1OEGuiXYOum+jjghZQHmlIjTXE+eI8XE3ZtFb46Tx1w06KBI5x2BnZnNaF8DK2FYyeAIm1BiZrtcSrogoHRQqCagBZ+dkbsARVFTTffX82B7K1RTyrHO1jUGGBtLaR8pnG/TLMuBR1CxKw74cj4jV50rb0MJYUcTfRGXVqNw4Sphkxa7zEeEc9YqdCDdbNV9a7oEYRJK1FwU94ymkxkS8uqTWZ2rg6P9mW1OpLVYim33HyTPP5Rj5FHPeIJ8uNPfarsH5+Xd73jrfKqv3ytNUidTqZN/Um+g747Rm8iYA4BL3FM0aTYmighCE/GW5YGdNfd54vvNgKWuUaCZqdJ5NdMb5Q/eOlvyfUPOCcL1+woBHOf+N64rlH4iN9fief3+GrkNVeLBXmv4n1X+i4K312wK4xisOpEZdiRIQ4BXcOgUtmXTYPtaXMNCIpYrt273/Re+ZsPfVCOZYncodDp2S16IbQazmNY6tbrfw4BF5gLIqHiNTp+Bl6QGRVCDUEhddxer9CBKjLyUoXCv4t2+1bLhWmVZlCa5bQavUnsxtCRqxSlXAJRLCpte+3Mhe+LGiuawrrUz3SNTtWZSDP5d18waGbuj4lzK4KMMSzV4LBHXJvyr6kAlhhZgn3yNfodNQjSXQUISvXVL2KSus2n9SHZfvmHYJBJS8GqeE3WoE1Z8CYStCNtk05AOzBqMcBDAcssEP5OAhmvOXP2Og+Bb31R9TnMEa31N5FIgXB6881sTWDCNFOZR+bSHq00Ezp18L3RR0P6i2eZJrZNvhzHdICQbd0YPnUvOG7PdY0wMkcIZwqO1NhDTqb7+04tStO1+9CphPut58BMtupn0yTxYBVROmQ0cRbi9N30c6q/DqXSxnJwuCdHhwdyfLQvj3rIA+Qxj/5R+a1bf18e8rjvly9/5bPy0fe9W1772jfLP3/kX2V3RwsuQMOKGiPOk/vkPIeumNiDRosxQLitwnf1A6Lk21QuXLwkx8faAqryZDVhsq+m7uvMKyjduHNv+f0X/5acu98ZWWnaCdOkmnq7VYAoQmljdq3vaQSZ8EfWAHt/D92b92LtfG+4MStIkZ6MJ0XNLk8uM4v8noj48feM3hnsIjJHaTFrEj2wa+8Vmc1G8t1PfVn+9DVvkLuXly3KyLwiHqjiaW5u19aDXluT5MXg+6JUVcHI6xl5MWYwYxBjlLgjo7c1UYIOWgvyntqKKT2/wWbw8PYilufjPhwv3gzmwRqQRs6NaY9VMqJgYgWDIyNwDQvr4P3GfN6xykakl94civkuaKAR3NeI0w87ivG2vjxbD9v8Sk2R5vgsaywbTKtlHT11gcDmKkD1g5WADxe1HVNNp3aNBGPAYV/RHOnDKSZT19BjKos/oghYAJMakKCFnvF6FHCudI/ow7Nnrys+0gg6RSP03MASGVnGBEEFjHNqYLc0bQc0Y/vr2mSk+XjGyBCjhByZF88Ad4XPIY2rAFa0BzMduqDiwS8EAtXUWEice2ZrbR0h3ONVqo3428wUXAtAR3DAXrnfVGnYBSQDOd4eBBgKgpV3QVhRsNME/OlkJoeHe7K/d1EWR5fkkbfcXx72iEfKk5/2FNman8ilO++Sw0uX5d0f+Gf5x/ffIbu7Mwcp7StHEzOEZfq7i7+/+R55mbyHWh/3gWZ6dcHMt+dy8cJFWSyPSvd5HCEEpxAw1Wenc7nP2ftam5/ZvSdysqq+QZ6jzJeK0JCiTSPvIC1Emtj0e8YQ0loEtcj7epiQhchWEQgMIrl8tt70pjeVFj+R+fOBmfH3BlsJZOjbzZ/HBetNjgtSGFo0d423ZHJxIa/689fLHd/8ghyfaF6Z5g4h2owMlyaKHvrrXBt1t1N0NL6ba8IDUvtYVWAB0Ll/TRlwE4lVTTgx2IPzJAPQZ3BskcAoedcWP5DSAPAMXIF/o2hQJWm9MuxCYCnxme+tjNUJyE1EWcqPxBdpgdpMfF6pO2q+U9QSNPMqcxiNE2CMKpFrHUcLLGC3bw6lGwQEOtM5W7CHgxQK7qJsnK0x/w2afeNr9Avg200tacTLXxnHBDjZOwuEtCkmoDv208OVKNTsaQPWVgf+M/2M6Ru6xjA/j+XMmesNnuI6W4HlUEkFviz3/dHnokzPuN+WFZFG4eeY1E2z7rCVg/uZz0dkUrim5pbWVa70S7MdtRiCutWHNOFUW+tMPOjHKBdRrezkzTPE3dNlthQ9L8bMmFIzk1bfZuEdLAfhexvPU2vJYFI4hARN1dC5abPUw8N92d+7JIf7F+TmG6+RRz30FrnfLd8n33efe8lif08uLQ7k7977cfnm1y7LbIYUIKwL1qasgVd+MfoJPfxwTmjWbHkJA4b0Gu2qoH7Dne0dubh3wSJFy7Jofp0mk6sGLaeWGD/2qioPvemh8uKX/pqcaj3xEKHK85nPbiMQJ/dL5KMZqIY0u6jYcF8iMmTeP4QaES8iZvWub8YZwa6H0nxAD817D7/a64YGlqWCzFhbyRZBC5pv9+43/IO87YPvk9OtYzNlKuBpZFsMn44HtErPVRLIAJ/fnQ94YawOqkje9SruETDhOAlhx94E1IISlImh51wmoCipRoCl+avdaJiy+B0jSXHgKoMvlevdUW/lhUIQBteAQF5owjUOS7NIDXEBLmxnQzhh4kUNqInvpmZTfBcemBEBHtU3/DnBpBgZcCsEhMhTLzxskaFljp6c7n4sAPSFPVAAACAASURBVEptGKvPNanaYRH+tMg4UV/S6MLLqKEwtEdmBgC26jkWFczyY4xEjFqdN2y1RHL4zAoIatSoaMTcVM6dvaGaHl1oMl8dzWBebizSA0pTUaPYMq0OPq9quq+/Ozwljb6E+wZhpDnfOBAISglMO4oUa9YPN7eRrkyY8/w65rGbX8sDSGDSjiMJxQqYamD5dyp4uC86qP9Mb6DrImsFQzzM613bvDTgRLU73R8Du70LcnK6lFvuf6M86IH3kfvedK3B6yf+7avy+c/daQEtFThcCLBam4gG5nda09Y6FSTLB9fYrtcgLY865n3WkFU0Gn1bLu1fsuou5TsDTO9d6MFCqtlpStZ/fMhj5QUveo4caXk1mlIdhOM76/hak2UP/HrAxvszX+kBXI+nDoFexoYrAWXEM/s9mzHrJrVkkJnKEOpmcBxC+asZKO/NwSlx0VRS3BmP5cv/+3PyZ697kxysDuRotbKqIerfqf6P9kBHKYNMjwEXvU2p83DOFiaAZ+FzEBoYPs0VfFe5ysodtRoAgdPym0zSH6MlS3oP9kGZVtU62jlCks/7gBHVSC9G/rGiQ9bOMh1QEo9mTBtLUU3NoVf9bARvVinxAdlam58MH1DzoA+Vz7Tr1LRFja4RFlotJwJ0XK+oUXJP615Veij3a76UMdoa0h7pRO84sWoqVoQVWnMo2G3X0vlnjyewVcDHu1AE2iqzuDnPgMejMQlCWm1kPJlZ09Y29w9mverrBC0EmQWM1TU7zfGa75xBD8Mc7eg+RBNYKNAkKR6h97WqTNmjCCpu4MX0UUWIdGhgllrd9MZha2/+O3fxhRSSBqS8dqZWY2ZQi36vc9BxlrSHaPMugF3TZiJNNADj86ewqRrndDozmtX+cYuDi7LQBHNZyZndufnnlotTuXywlOlkGy7l4pN3gcMDUGrOH/Luet3IScPFKrOWdzeS2Xhs2qamPKyODhvtUbVF8CLveuBFLp7yQz8hv/rCZ8jlIy0E7V0wQlnBIU0u7lVcpyEw6wmgDSMLvOBqr93EkzMv57si2NkcVLPLjDEDVPx+6LvMZDi4RhJMxMtF7Emb8f7sL4iLrIOfqH/nrkvy8lfeLl/8ztfMVGNVS7zlT3N9MIHGRcnj55jyNZGBxnHjMNqMYoBbiRYzRuKMn0noal6wnB87XNwGFiX2iD836bXEAsakTKUAaVNBgoCLu/TQWO5dCrIwvOmYbKNZhwwcSbiQ4uO8zURiQ6/foZ2LN6Wk3zIQOEyS8JzQLxhBgwzA8uyS1sk5rJnVUoPeyDDa/V8HskJrfpPXn2nWls+zKEAN5/YIz3LQdAXYfFOX1X1wrHKSaRDnSFetpsnonJDYrsnl+vuxTGfbsrtzTZN8HTVAEwpMe2zBzgx8HiWpgDmebVsXcjORuykWAEkhzVNmnCbimTf6ieZPA33QDoQz18CZf5m6eJgJ1i0ClHJIHxZQ5T5sppLYfrgwlIUNG5dHvajWl38sWKzkxtZaqgTzeAYop/EdEVx4znUdrU2OJ3Frj8aj/UuyWu0b3YMOtSHu1MyLsF7wPCPH0XigB0Dx/JRKR+H80X2h44kVUchzsXd4vJ47rayj/ey0W/lUtUkN2HGzsEbEcj5aclCb9D7jyT8nv/ArT5FLe3vgS65tck3qnKObpS84ry08z04IsuFzeb4iTUX+2gM8fpb5cO+9EZN6vL7M741vfGOhmLjZ+QFDml3v8wxwLYG1ZrOhRYuTzGAYF48mpLOnIm++7e3ynk991CRkLYd0rPl2Ls32QCG+m9/nYJM8vjVpIW0uvl+PhIwEFQ+w/s6E1/Ls0IQyS1tcC+5V1OqK49s1Ox4efbeZ1MwsgojISIgEjp5kh+RZ9nCrmVk2B0+qZkkzfSrLpFESp4kmRoBWBgszWJTaq4ahI6xl39gept0zNzF6AnQdHQIBiuZjAoPbg9w3FiNduOfWE0zriFqpJwQSVNo1qvOcphbwKRAYI8NVuM+0t5pqEGkQa61NgdWkhPxPC2px7Qr7emxNVrfn51yT99w8S1UIOXdubiX9YB3wn75mvn1WtsYaMKE5qOCWBWy8xZIyPitBFvAj7kt5Nv3bXgKFeFNpB/Oi+TI+w+jQfY+FPpy2aApnd3etdEKBiDSveWMYn2fkB194c06dvhnR2/M34rPYlQNP4LmK41PgUe1uNpuJdv/Y378ox8eHKADg5nIxwQLn3gKaEvOnYMl1QuS1N3QOFX2yNmf05KZ2fQbAFGC4vbNrYKfaptXxtKAq9C5UU6e+S4HO1na5Jb/+i8+RJ/7sYy01gu+J8yXYDWl4cS+H8KDHzzMNbOL5vDbiD69fPz9tznGPV8fP1jS7TcycE9yExEMT+14AMKOz3jtojnSdaHc6kk//wyflL//27+RodQiwM58JTm8EMzsuISCCY4tMP46BC8Zx9OYSN4cVUGjGIWOLIBcPE1VBmHvgr4jvjMBk9/lBJVNtAdqORDm4jKZEVXWv3aiVM7x6i5l9vM9Y9BGWNY+RjUGrwyF3DbO6bowZWWkutrXxyZSODaXqDHKibN2sOO6pJYnrmtV8L2g/3PvyvkbAQDdnG49VA3Ed1D7UOatGHQMe6Nf0ABEvLWeCgZm9YRprqueYBoMdwR62lUUiEBR608mFfnWkhZa2ob1Rq9V/6WNWgUSBd769K/PZ2cZnx/53HA+S6YMpXeAz0s90Xts753RTSuQl6SaaLllOzcNCANbFnElfZ2tWp8m2ZYKkXNCxddZ2zdCel/rOxXNgAGxAxRG26R4WdOHmXovW9fm1vEEFBgAl80t53rleFMCQpu6meHxZzI+cPwo1HFtOm5oyNShs//CSHC+1TiZrwTJNvqZCUJiIAMpn4judm1acWa+YUgHRhSqaRNWKZb3pNJVkJLPtuRwuDmRv7zIaNtvp0dZKnqKgATYaRzAWmZzsykt/87fk+3/4Zjk8UB9frXIUQY6/t/ys+puHMGAT38/CfQSgHp8t+5QUicjHG/4Z+Hu+dxDsmi+C3T5PPA/wSijP73v3UWrLANJbBF5bDnlAhel0JBe++B35k1ffLt+5eN5s93oI1DHLEN8I5ASICBTxnbq9ue1PXmwScgRVEDRalMTAkCixRHMFWJKbE11yAwB42HUAkkJo7hsztpw0I0r0BKMC0J56GomSTnvOIxKy3m9rU7yR6AtXqvc7fZRqMaQXT7Ww4+H5ZqQr+ijQ3gaBOTCiAdT0EGtAiRZSRicIrg6YOcZXLQN1vyAdmDnNmIFrcj720iDWMr5RvaRI9oZItbRXuz6G3BijaUD1J9JtPB+lFFnx41ZTWr3bozO9TBhwypPIQwNZZdZa8WQ2OVMShzHnmJ7gwTLUJotZDGZMrQCi/rra3glryrJUmRFFJh3nFX8v82ACeQz0sYo3CH2HWxqAYutq0Yd1FRjUlOkuCpX8nUCh/+rT3VvX7Im3nDcAMYtBoJV6dlUoqgIwIiW1k7dbKvRWH2O0jCiYqElZxmNZHl62LgjaNd6EEjc79vgDz1agHNcotcegF4d2wbG4v9l6J/m78SzwBR339s6OHC2PLGiG0pjORTVgvc4A0Nb9WK6d3Cj/z0t/R6590BlZHC2Le4Xg1jfhYtSRf0c+fSW+H/Ek/t6jq8zvM11m+ovfx3Xn7z3wLZpdvnkTUhfmFZLOM9LmiUYC3rQIeVHiu+LvRYL2iDRNVZnuL+Uv/+LN8skv/btFZKpERrMQfVZxUaNEmMHIgM7BNANxHn8GHAa6BP7fmJXoPGYnBrP66wTC++ydruGBF4LZW3SiRer5j+VZ1wr7jXZaEm1rXp+ZE83tAZOc1v7rHdKG+KzWZU2fyAeAWlvdn+qGZCsUSNFqTvXamubEoITL9j01vkPNRqsVIxmrqtuXBGstz2ruBMeyfQ25a2zSamBlWgSKEucDU5isb0P1A9Xdj0yA+2Nr62kVYF7VRxjuBOBY09Favgr0WIFMtT6NopxOd4LgAPCMTV97a4LoyIkxaPXZUSiJaRAQqkLJNQpe2bcbJOx8zjOf0EtLrVIvVWZ+SLD4dV9cyd+s1hZ9ZmwojHsRucyu4F5jpinLZdYEbKT1r6QAgb1BY2LTNGlsdrLSJGx2BnGiaUy9CgRmypzMrB7lanEkq+XSinZrykTNa20FMQIJ971qdB6gptqnC6z6HfamgovOtcy3CA1IzNdnz7e35XBxKPv7l4vfEwWsURNT0w5Ax8fygOseKP/tZS+Q8fUTy0Xm2eAY41ij8NHj4/Gz7xXwMoj1cCaDYQ9v1oX89TO8Nnb67OJLe5JWHmRmeD3E70qD6SDxOTkIJTKSIZBrmbTI2dFY/v4t75O/+8f3yeJkiTYWbvbQVIRYjkrvzbZ8SutRumXRWI/BK0QS3x0XnqahvD4kZHweOxwArIzYGXEYtCkapxoT4wmkZD0ymrSr3LovnBAkoGlS0raz3on0jAfA9jtoztGvSPMV523rGPwOUXCww2aRo2629CLR2TdKpo97YcjKAgjXnLRY1zrYfUNuIRRDfQ40Geyvmg5Z5x8V8Y35uee/dxjzoVmTKoMGS3ClAMLE7xYYbWClADRfn8FO751vnzMGy73AuqkGvISmFG3eYaDGvGQss+2z1dzsc2yA3TUujiHTb+9MRNrmKysIqs8Klor406yZlQFjxAaQLAp0kTaoydBKQDq086t7STGSgVAe8MLUFvYpLMKLEVdbFs2Eh1CQ2ZTSUxVvMBe9V5O4dd21j5x+tr+3b9o+0gA1uhbPzHw08kATVrX7QRBOzWrgvt7Id/mZAZ753ayAqPYos/frPmlKxOr0WPYU7LzYIDtFGD/R+1RwOD2Wxz/o0XLri35VjsbLQv9DQBfnsQn4SAdDfD6fm4buOjjQo5crfbbpHZknbinYRaCKjDui/doBDxF3eUM5qSHUz4vTe3ZeGF6TDzcPo/Ly3elYvvDRz8qr3vg22V9elsViWUKmzRfiGlK5JzGK8mxKUR7M4MWdijqfgTiPiWCZ17JuDLUOBz2vxlICG3LumzvSleBVOjWY88NtBa9D7hIPT7v2tLnX1AMwfBgpDftSnl/Ng/MqLQ4QKKzcVlwBoMGRbuZXMmETrslY8DZodlUCjmtVADPsS11DE+0LY7A1d2c9u6YXv6DlO/o73A/GCEbuvQWOGLNiLh9zHdePj72Lfk36B2g+ZgQiNYnkP+B7KxiAs4Me3TwLKaRUq6n0eSLznbNm0kUTN0hB0Bw1FWAd7LhecI9NZLZ9bdMdvMegGuY7EO6fAS6fWWh0qkVg/azZrwsbazQJaab85MjLBkCVNkPyPNfRQNkKB7jGSAEmdOVAMXgXU8O8jKL9b6YAaTmx9vy5n9c0ZJgP1dqgLX/Gk4kcHuxbk18L/PIehT3GG88h+GmtpgKBxAGSQkcwG/JemlOhtWK+moxvPTxPlnL50iUDUfrheL21HVKf43IpP/X4J8uvvODn5aKnHVAWKc9Owmrcg97vca4Z5HvrwM+GhLPI7zN/jff2aDV+nwGuGWcGu00DvdKk40HKhyM/tycNRHDIYMe/M+hxckrWWhx18a2L8opXvl6+euFbcnR0ZNGBxenvvoX4nqjdxXcyDNoqeej/3AcTa2NyLGTYOhaai4aA3jmAA6eakNYjwsA02oLFWSBpBAz69WQkx3CWeU0+LR6M/KjKjGgAhf8r/ugassN37V4NP51plhrZGkCkZXjuN4MTrviVeBBsD9TX6Gaa3l5b2TKTYFutjrRkGpiBVzBR5lJSweRrWp0ma2tlkpOFS986DZpxEK4PU67ug8G+/16r6pQ5FE4OhmOzpH/H/Hq1Kat95xXIwVhqagDXDeY9MGOrYunpBuzYoWCsYDeZbIs0rXwgRKA1UO08Uc6CR/hOJ3OZzM8MVgcqNOTmzMxUaE0gLUbAjgypmu0ZLer0EjoLKPgRxO1er+NncGTAXGkxM6xoQrazVkS0at7XZyO4BmtiAoVVE0IndNCe01WnPiv8iS5E2kKoMIhGqabVaeNb60o+ldls28L9lyvtXr7AXFIB9QgA/B18Yl37o6mStW0ay1IzJrQD0obQpneqT260JRcvXvD3sw4nhL2pukbUfLsU+eWffab8zLOeKBcOVAvEGHr/ZR6fwboKU7VIxhBmkI9FLMgKwJASk8FvE0j2sKI3JtPsGvRL5gc+iAsT/24Y7gCD7oFabyBDkymSeLgpLlC9T0+MyO7xqbzxf/6NfOhz/yKL5cKiMi2owhkPzVncAD3IOdKTsVXlcHqrGfRpi9UR1utiRsawabP1/QxvZ6BIycnxhOG6FfUQRoZhvxsA2GwgWQfzAKVIEKyzCPdfnHgRXYrYwSvmUi9bRDgowgpazGn6brbPIZgag3eFi2H0ZE5ABgYGAFSxVqGBJ8E3YDD21wtDW+4YtUowJIcRUAercXC2Wm5LtmSlPQ4V7MxHhjkAk9WspBNjzRR9MRhFFASwj1VDtXdanIDnSbrJN4JNHZv6kdpE9QoqqPxR/MPWq87NrU6v2ztnZTSeeRANGDmuaau78JxV+hPZnp+V0WS76WaQz2/vfFugj+e+ZaErnl0WH4YiDg2oakygSdQ4VTMh9qoAphOc7a9bJuw7+rC8hImWxSJZFEbZymjQdi2aF/tECzzc3tWVMbKKK26yph+SjaGChmhzL+kqTnNj/KvnX02Z+piDg4tycrwsgk8+m5xvDf7w8mHxwMQAEF9caK01WpLPKUKAte1R0JvIZDSWC5fu8YwHlChTQV1BUcHOhMfVRH77l35Vfug/PVz2tScftdoO4HF/e2Cd+X2l47q3kZ7y95F2Ii1EoTkLwXxevncINOP4M6YUsItSW55UvCle15tYb0Lxs03gd7WAl6WBct/WlpkyP/qOj8jtf/+/ZHF6LMvVsqQg4BC0kWwcW9HwrGAwgjHoV6F0Y/qSJ0PjWRUieE3U7oY2lxtdaZ5mPTBaMFYwC6xx1WQiAXEtNYE+SsPF78J6fJ4YW/vsKbOsDF3nxIK9VpmFHdW9lBn9L5gvmD5+z1wHvkAbl/6rJsvYR0yZjRX8xaFk1X6uRxP9mSqmKNNCFX+RiYZse+X8uMYG6c7MrAKX1ZrU/Vf/lmq47hzy+qGoIkG1V7/VavHoFHCqPhv3H2IvIBQxGdgbZxdN1a4I/eaQI9jmlDZ0awzay1x5QYBCT6Eg9M6upg1MPEkdMYgMbIn0t36uTmVn5zqLJmV9ycxU1hgJo/+SSTZK963WgdWvqTb+tzdCKqZk+qCDIK1rpWtt2nAypRf92jXl+H7sL1JMGMRS2ypRmKrJ8rbvRofVL2ham6e7uAxYfIxFLmRwiEbjOvAi304TzOdm0jw82rPu5bq+JQgnuSC4L+Z7o2bn6TfRr8kzW8z63mGce4YAFhaTqNVRFNDuuXhP6equE51qw1lPZtd12tk6I3/we7fKzQ+/UQ4PlxaclrU6nsFopYp8ir9HPpMx40r8LvP3ISzoCVj8LNJw5IX53V1w7Gl2GTU3TYKLEKWFHghcaTD54MVFjUwiH/D4XCX16XRL7v7ct+Tlf3G73HOkFcHVb6fpB97B25hWLYabtTpYyuDHgSslJu8CAPWL2lG4VgrhmCkZb9qYTLic/5oJx8AjVCMJPiGuOUdY9sCugf8MoAwHe9sFmXeBqSNKE7X4aH5D3U5vM+LcojCe1BfOmH1ZKzeROItBVZCYM1VBgObVCBaRuXF/KQAAy7wiBf0xA8SlxW6PjxdWOcQqlXgNSkK0TckZp/kuzGxVJtqErhsduB/MaL7olfXl8ZCinFt7pe4P5CMa4qq2bZ86WOp1BM6dnbNWFYN0CSCGnyhaKcooXEPR8PP5zrmiNQIjgukpCmqh7BkCemp+F7USWin4d6E9OyvwQ0XN1hSyYFGAc61qaaVbOMdV0gGQC2r04sBWzhFb3gSHn35HSwy0OuSQqm/bOpyYgcLBz/2i9pn7DTGfWP0IboVKgyMMXenDNLuRTCbIuVNTpvrtkHqEfNUhIRhmTjXBVn97AZCixeFdBdDDflXtEGPTNZpbVZeJ3H3xbhPGzJc+2pLJFlr8GE2PtuRe2zfJf/+D35btm6ayPII1BfOpQnT8vQdyEZii1hePXu/cZoDL/C0DXiMQds710PVdcAvCld2XwY435YHnl2SEHwKzvEgNOIWopCFm35MGMuC1Ws2WTA+W8qpXvEE+/bUvyvJ4IauV9nlTml8WzY7jiGWQOAY83wGPLIsMwELZo0kQpbkisMXfyQAJblEoiAC/Cfxyl3QyQps38wEDa2ULE/1ItT6D51Avr5jYkmbagKU/rwg+hcEgRSKWKmtpAQxeAdqus388vy1Wy3ATJgEhEnk+EIWRsqkp55qi2koHAjcDWTFwa97qofreJBV5auC9WBsEczDnyspvBR9bPRNgeL0fAFnUsFmeTU1S2qGg+mrMuhAq8xd6DhqeJcNrl/Lda2yAkCO0tBi1wX7ZM5vTiba+2pXpfMeYPgNZyKTcdhwKZAO8jVZdgyDgql+oBv50NHlfP/qidJRFO6Gf1qKFoZWwcGQEMvKasn7UvJO/ioaEkuqi2lIwS8fmszZ+C+JxIcz8t56a0HPV2Lgnja3CAIGEMlFCRsS0Asx8vmsFmBdH+36c0LGCaxxNwXbOrXIRTeSgINPWqAmWgKfoN3RgS8EjBDvtbrA9ncrdl+72iGcUolef3lhzLFXAPT2Vh9/vkfKSlz5PFjNNl1hPYudYIu+PgBaxoAdoGfAyz+4BUXzXpuvjd1GY6vGIoXNJ/rH1hje8Ya3FT5xQBrkhUMufX+2i5EHnCbUAhLf0wA5MANFNZ8cjeedfv0fe+sEPmE9Ekyg1ydxMQC799Z5jRrpjmLvAzGsNRzP6FZ8CIiKV+ON4y6ImU8amNRtap3YPCmk4n6qMVQ8McwjrVWGNim8Ch0ufqwwwMxiuRxZiChNn1FhJlq+J2FU6ju1w1NRYpd0YOYh3tHuJ0k5tJ/EWPGo0e3MAgjEVY3UQUMOlt8gxv4/vvQGddbL3KDqzZKpvQ8O0vdp+iXyMZmoEF8QmmTqP4iMrJlRW++EaKzhCy6uACBNmBMjyvWl4DmqyJWd2tVQYxkEhB7Uwa2WZSF9YM5Gd7XPm64O5t/4UOvboxbjfNp5SksoVUI+qjEJaFuzwXT0LLU3XiFEDQfdL4ozV7JYclBHPJ8doz3Wzp83I9o60hPXktWa98dqxDNJSz2wUFJ0CCwXVNkUOOAxsMb/uyJK1ATQj2Z7vmKVgf3+vtCJqzdhV06XfmkUUIp9QDZedD2iq7PHcWCvTcuk8SGU6GcuFyxdtKuZi0YAr7YrgQsvx8an85GOeJM+/9ZlycblXtOA4BrvXtebCQwaiM3lfpIFIf/9/QKh3DjIG8R352iHeGmmh0I9qdnngkRFycpEZDr3gSiC5JsFFyTxoGfn5WWqOxBBtubAQncr2ZCxf//SX5H+8+vVyKEeyODgsPe74bJov+ez4uZXWMonO/S5aXsuBAv3iYpiyS6zOzKKZJxJOb049oM/X4RrW8atd0tcYjnX4po+vsjcbjzMxWx6TdBmJ5cc9+fwiE/clDbUi+exq3gXjYoJ4BVrsU2V268+ljwXPKoEhxmSYQRV9g8iXy+sKqxTfQzPfFoIiFKCCj5CdBZQZHp8ceYV+9XFQQyfQVOA1BueJvNyz4hf1d3NuVATW9x7MmOHw6HiAHcHaVUBjiTdd192ds8F36yXOPBk90y7fqUxve/ucJ3ejALn+oJVOTczOwoSNIVTtYLBTZHDxjMe1yP7Jek8L6uvCFEYdAS0DX04wj8JOPS/wqUJHRW8/rk9NXaiAaPetuZ3hLYx1PUGXMHVaAJkFr2iX8Jn9fXB4aBGZmnOH92If49qAZ+B+niemW8T1jIAThQu9hmdDPy9gd3oq09lULl6+jKhiN7/qc4xfjbdEC70856nPkKc99yflokdicnz8F/TdBsHlz+I9mEMtZJF51qa/e3vXA8jedf19b98Wr8mC3KAZM04uv6SV3PpT610TCfpqBs5F5RvyPRkESb9q2xjfcyR/+ievk8+d/6rZ1bVsWGxTAsZTtZPyLGocJkSiQWYJxDhhM1SNekTHcz0cQ3PZRBA9gSJLLevEX313eex4nlegD/b4Aoq+OBpYYYVi4bgoGhbHE6XTljFVMDPG6dGCFdypeeFgqkQJP0KbRhHNZQRxy8XztkdMlmeUKdbQ/YbJVGhMwCukYD2s3Zz5tNCcUsek9QdRAaNM1mtgqj/vWBmVagiqwdie+5pYkCDKXkGIYBNOUGMECqMl95OyWBlptgorNDvSJ8MIU31vBjoAtgbk7O5qnlxNiKeGrN/TR9oecJXsp7K7fX0IZMG82JE++uUiHcIv6dU93J+Z+QAYL2YJa4rvu5qtHRgogOLfdq0iEFT6qsz2SrzG/Gcp7870ZPcLE8DwNwpbs3MGtL26f0S7apoG+mHMbWi+gZ35xMZmitXqJNPZTA4PDiwiE225WsAg54CwwQauoLNY9SgCYzwv9jmLQHseLK0zZm4+VXP1VC7t78ux1bitxZ/VlGku6MVEfue5z5fHPfnhcvngsDBr7nsEOX7W0/IiPUd+3BN+eohQ+FAKPLsaoOzx/QyQWXDLz7V5qhkzfvF/A2Q9xL9aCaA3+Hgwrhb47LotraYykb+97R3y9o990PxGVhja62VyTFm7s88j2J2ujIBpCBqfeidlGESLFJmBa2jcEexJZJEI8hzjvlDabTTZwAQhNUZ/Ekx3LWBBY3XZ00FkPTG5ZYDUuKJfEscYTJg5a1XrzHMrNFCaprrmhvDJAh5kljFq1sZiynToNODtYjjb9jCg6zXfab4izyNjgIGCmK6jmgO1t95qdSTL5YFpeZpzV81O6lNhu6Raci0edjJHmL/hoxSjE/jc6nmCn9d8xM5wrepF4seHwAAAIABJREFUEx6Pdj2lePdoYr3slJEiuIgpBwB0VKZpzfr6t+aBzWfIr0N9yBMrn2WFspN/uc4FXRaKZuP+4EyDLRNh656qIrVnoe7t0BnB+D3XMFQWimeF72TRZANrj9TEuYhWhqDlWymvyt4sYIW+d9scaiewfnAvMdbWP4vYGpi71f82m0xluj2To8XCyodplRKN+rT8NwbSeBDMqapc1nWjuhKMPvFGmKSzKdFp3ktImFBHMON6KKDN53O5cOkSijV40W0lQa2uovPYkTPy+y96odz/ETfJ4cFR0fIz2MW/e8A2BGrx88jre3z/anldvq6JUbiCBXATeK6BHRl1BK5MeD1NJi/GEPrHw3k1UkF8Vw/h+TxKv3zvznwin/vgHfJnb3yjrMYncnh45J2jvcBx6KTA55IATVL3MHvWGQF7N7UIkn5hGq3Tvrc2WeqgCYwAlhlBFjiyVBSj/lo/AaOrPIcvMFsm1tuz9cC7uQrvoi+DjKE+p66v/VbMHQWQtHq6m/kKUVo0XdUaC/j7gTZHvn0IACCvikwi7mddHx26l/pyiR2BD7UYMu4D44amZywec+YeWpQaGBd+tN/XQlbLA1ktDy16U3mTBixMxvNixooHqYnSddDnWuI6RsBk03LNpUOYHwJIsM61W7mukWoPuzvXou2Qa6rUYJE/FiKFAxNQf5121rbkeQpvYN+F+YMmPUindJ/wegQeNRijNSjA1DWgxu0mUtf0dXaMzqxaaDXtgRZooShcoqSyMNeUAR7lPHkwka2TBR1RpaxWhshz7D4vOI6lqQ1u6xll8Ba3oGpm3EsTkHS8cHZ69aCRTKYTmc3nslitZHF04AFNGgRTzXtMlDdnSIlYdU7ioGshMQp2KXLQ6FYDrZTe1RTvAlvUutRUOZ/N5NLeZdtr1EPV4BRonppicN+zN8sfvuxWmd04ltWSQVMtz4og2gO9iAk9MMmKSrwm87LI/3sYkXldvmYIA+IYMtCWZ27S7PJNV2LKhamlKL+hSfWkggwMeXEz+EWgqoz5VCbTkSy/c0n+x8tfI1/fu0tWKzVZaeFWhCdzcdZMmcZ88b1GbxrP8lNvhHYCfx0rQsS5DRFC1cZwRQxy6G1ej+AiwHGeNsZkim1Nn3gfzpEfVK/qrlGa9inz4vCXmx3hq6wMbr3FC8YNHwd+GDQDsxyYlfYfa6V7+vDgHmqBIP4d16U9MJrIHf1ASH5n/mShATNBr0e2mXnKTXS0UGsnbw1SsUN/KrJc7stycQTtzFqhTAojod9FNUKjA/Z3cz8NaSDPLdJm8W9tVTOfzde0FYDY6vhEZtOp+d7UTIa8yJo/1quNaTQtp7K7fY0VgTbhxAmgEeiKH7gt3YZuHVpJRJm7Buz4zgb/TN2LuPfcf5Y0g4m8fx7MIOj+rdBtwkfLYgPNOnpTXPjSTygjkeqK9kpKtAhkW0+3zBgQUwuuc6r8zYUOG7IWUQZtI2DFIzR1MczUji4JGgSiGrQKxUdH+xZUZLjl++inCfRhPQ29BU8ANf3Omh+H1Yr+SjvLNAOH86j3WQCKFoOezWRvf0+OVkfocqFjc7BTbfORN/+gvPhlz5flVFNwqrUHZEGhtv6bwSkrJN1NDR+Sr0bwyXx+6BmbeH9PieCZ4lwyNmQQ3nr961+/Fo0Zb84LMvTSHoIPTZiDjAvDBdg0qfgOahE98NPPFFC2ZSRvftXfyHv+7RMy2jqW5UJt62CMDHSIz4kMoYSHl4ILMKMZs0OrsiIWExSG/F11bpDiMQ+YL2jTonzQI66o5egd9T1tcMP6GkZ/V00/YC4P3lW1ingAhsCGY6lASDMa9Car/BCCHOwg2ys471bj4zujqSIehiiUYL3UV+EmQTftxchEmOmyxlM1VSboVxr0cZXUDJWotUWKmjqPZbXYl+Xq0LUgVNBg1Kj1V/MKHYzkjAcwBrGUzz0whWvf0JxXzrFo0WNt3Dq3KiiMJrS19+R2PK8N/iB9qumT72vFkZbN8Jy0dO9NU70s1xAvqJGUDiyxRqVrbtCsabNllwl0PrB9NUti1YSKXSEIQUZn3nHD5qTAZaTmaQcF8mDaNKyxNdb3MddRb2jLBsJ8WH3B1X9Xx2vApgIbP2KgirVO2jLteWs8kSOtk3mytLKCY6/SQkAqa+vaHfLsUEEolxbkteZfrpECrlFWbSyC3c58Lpf2L1vxDNOot0YycbDTM/UTj/4Jef6tvyCXlho12gp/3Nvso+PnQzy9dz57gJPBhvf1Pufc43dVGFn3+/YwJPKmeA4LhmXNLk+kPR74izcPS9+bo3WGkP5KEkAPCCMQ8Hcu0u5sJp/8h0/Iq9/6NlmNVpZgrn47/d58NqHiRbzXCN+CDmBy8u5ctYSP+/HMzh4CVLBRBkeN1tOOm3Jc9XOgRFUNPokbHwEsMqVIXNT6svAQn8NoSfqv4j7q77W6St3xDLzUIjnW9f2v4KmAZI55LxdFDU+f2dNSM51xDzmn+rcvraOogk1cI2g/VWMwoveOC5GDUHvnntW1U/qegJ9afcGZMVjVuHSNtI+ZdvxWE5P691AFBR0GTPPwiEAE6bSV8G1cqs1VV2UDSqaXaduYU/j25nP1vSnYqWZHYULpt82xw9qA0c+m27K9fdZ8OAi4qX66aLyqjAQ+PQpgoAuw/gg+BMbC+YOvsK4hS8JBO6w/EBJRNPlU1IflRd8aP7P5F0NN2MJnoNMiEtKroZjH3IJCnB+VUmEh/aRYFbxkGEuHMYlb0AzWuZoLZA4zZi4H2NGECbMkzOI6PV1rBTvz2Z0sUNHFH5eDy7SE14mbzaNwjHWta1UYc9C6eH3znWqFoiXhtuXgcN9y/qCJIhJzNBmLGjee8eSfl6f/skZi7m3U5HpCduYRke/3gHAIK3p8O17bA7p4pjeBY++dQ88zn11E0IiYebL5uh4w9hg1r7vSYvH5Q4ONi7bpdwKXmoH2v3Fe/vjlr5bvHt1jlVRWq6VFZhLw4hyiSdBYpFVewIHS5FojTJohyBCsbhSjpmqaANcRjm4ewCo1ghO1ZgTewwMQ15tzaokMWlKPmNaJUVmph9OnnBp7b2q0OkS4ABNnD8XZn3wyQSqFUgf/lc3HuWnZ45AUnw1fmd5aqQ/5yQjCAKRVja5GLyKfrYJDXZcobOj93nCXGmhgNpgvIjr11+OTpcjJCvmNlq/nWrNv73g0M8BgrzNr6+IWBbiaKuCXvTMLggthZsY8lu35rsxm2ngVNT3Zw47zycKa0pkGpmgBaKNlsxbq/3kABrUo30BqnmCmNVjV1shaw2C/YvQlBZ1W4AlmMIuChC8MhZUhxDFPzObQOAuDKZ0h8NhO/6n7ZCW+XLPzN3iOG2gMebStaRil1bw4NOzEMDeacOmFD0IRZwIL/BdYO66PGWCtmS/WS6uoaDUVFYDUZ6YauJbIgw+bAObmZ/cx5nOZQSaaMTmWuH7Rv6Zv2N7eloP9PVkcLawbg66W+us0unhrNZEX/Jdflcf91CNl/0ADsFqfZBQoM4+O7+4B29BnkRf1QCrzlYwXkc9l/hcBsMefMoBWAdZ5z5AZM04+T6AHcpsmESedB9AD1Px8vv9KAJeBSzd8Z3kir37lm+SjX/g3GW2dynKFepl6KKL/LgINFxxjQ0h7IQx/iRGDme1AQAhZV6aq1yO3S/0LjBZDq5saOQaHdS2e2wP6KBz0AI2fRc0Ow+ukFNg5R1pA3A87ku7HM2OPhzpnoMk0EMdWgR2MHEbadRBu6MD5mX3mfkc48uv4OJa8DmR6/FxNYdDmWvMlOwMMHRLM0bEY/dKLv8bhvPH7IS3CqCIkUXshcU9nMM3NQ9fJpBBEw+4TNVXFxu9pCwyR1zkoiGrXiZ2dczIZ75gmyfVXoM2aXV3XU9nduU5GY+124Zqdm+E1J4NaU45ijYyrCFqMVUm+nXW6YA6o7xuDj0w+UN+fA1Q4nBgv/MIm8ClNVgeh0aNqJ7kpsJdyaLpLoEuGa/IGzux84KlFlm/nOY4qrMIcY2OznnXJb1y1LLoAakoFNF4PbrJKKmMzZaoAvdRmrl6HE6UGYYokeLF+LUG/d74iGPFe/hv5Jq/T92zP56bZHSrYuXkVjWbHMj/dkd+/9bfl/o/WSEzV/NoUj3J+EthHnhyvyWPeBDhXc20EuszfMj/sgWIPTHt8smBZ1OyuZoAZnDKQ/d8swJAkEMcVfTsRBHuAqFxndzySf377h+W2d75DZCLW9sdMmFbBSg+ERroRlKgR0I8FYw4PZtn4wgBcp4CjABze/XB10fWDtoIGL6SUVgNYAIg0FQ2BHdcg+4Ti+kXi4HWopK4+R0imDEs30Pb8u2hGsr2OCedMtvf5c90y2CkDL2WQKKTHJFQX1otBl8EyA5VnCApR82sPA7SJHsCisDUDFqLtnyW7YJbCeiGJy4pVh5dBc6vaj5lAg3as3zMnj6B7oqW9NB3BXUya82Vrb2kPyMlCBEitWqJjMNrUnoWnJ3LmjAaa4HrQoQpXlXln4U+Z3c6Z66A5paRfCnAkUVyCHQDdoGQacu3clhmCKXjuC135QYc1uQoNEAU84rIbpOKJ696sA349JGo3QpL7kxnI1Pq32nQZ02Idw+h8sHqY9nkw+3pbIURT0ySJYJoI+JgrXQs1XQBy5JZsuYYPsEOVmuXRAu/SZzk7QLBL4BFBcIhglsHF1lOjgdUnzPWhefn0VCbazUBDaUZjme9sW4DK4dGRdTtg8QsV9K+f3yAve/Fvy/UPPCeLBfOCqxuK740CZgbc7tiSTzXzfH1GdlVcCRcij4+8a8iX3wO1IaDjsy1ApSDfhknETYtSRm+iPcTOxLRp8vm7vBBDE82Ap39PpmO59MVvyx+98jVycbkvR4dHstTcKjM3wMTIEmFkCPH5OEga1ZXyrNw0Uxi9Fms2CnZp3X0POKzVj4R18IMWnShmzlt5XlcslMz8MvgBsflVIuX745gjCGZCLogcTEnQAupgCmO03CwcdhKv6a4DvfYQEu4/8XkEC+b4Oa4gEZtRnFWjy0JXQzvB3KdM3e7fwntLjmQTAUptmuawdi/cwlqrb3gqgK0GmRYwqakaEWmcJm8wetQnpPaiEKy+KjPfKS15uSyCJ028PFO1HZXI7i6KQPPAw8LAItDJL2lMcGJgZ5a+UKi70Aa7YJS6pBQ3QoFog2EvSFy2sjJsjfQDmG3JyoTGChRkclkgjkwV9NoGLdX9tXwSb4lUzaeRRvB7jSKtZx6DtbNqoOYNclU40D01+7OrudQiba6qgSUzvM3RATj5ztAhBPOfjicync/t7sXhoRUdt7Pi/n7Ly/Noy5JikACvBzScE7TMaHrEHM0np0Eoo7GMZ1M5ODqSg4MDmbJyimnUIg+99w/IS1/yG3J8zYmcrGraUOSvWbvr7d3QfhbeF+aUz+6V+Hzm5ZsAq/csvm/TcwpeEew2SSARDNtD3r6+p+Vtup6LGIl5aHGGFqEygtbjY8/0MP/Z0bG86k9fL5/8yudlS44N7JZL+O14RNgJgWOJIFJMXR7pp/OMzSaj/42WGbXd+xEqofH10LMaiYfBh0nr+2lK4UbCl+hmOtPIavsZ3no1awiTiptfIaQy0KwyctcuYIqpjpyGiMOCBEnJzEnMM1LpGX3MMMJCcLonXg+QGlM7T0Tw8fr4XkSEh7QR15h1pS2IKKQBcP96dI21BDSpIMK9j/RbnUYqxCAdIIJupMf2PqcoplZoCoDea5qZrr9aEhT4PE/OS0kBdhi8gr92z1xv0Z8qjOmS04eM9IRqfeC857Md2d4+IytW+Y+Mlf5SAphrsQimcg3TN9PmaZF9rVZijJbme10VD/CKDDsLXYW0qTi7sJfXDzRCkG6ZfAS4KOnHs29r4G4EpUG9B4Whmajvmn8yy3r0SfBnUeirJr9SRJ3+S18XBb7pbG5+u4ODy+iw4fuCKP8aeKYJ4C4zmeYd+WL10zHdYT1gxa4xDVT79gHsdM5atmyxWBrY6TWqbRo9npzKEx/1o/KC332OXDjZs1w97lPk5+VcDtTCjN9nkIxA0zsDGQ+GgCnysHzG4jpdCdh6PKOhs6jZ9RB/EzLHgeXr8uTztfH7q5EGesjdY25R2sBzR3JmMpP3v+Uf5E3vf7ed4cVyJUdqY/dDgcO0Xo0CB6YmYmIM+JvE5qy8BJvAse9mtcIsWn8SfT42Pj8EmSlzTeIc4WgPodrulLcxeH+6KKllDQzjh99Oj776H8wL4ZqbAS0eZtdVJmMzbqK5zDjrFTr0FJc6igGMOD9qjtp7y/ykbGXjBywGWgAZKb2P7ZAClH207n+xeZaODqjMj9a1ra8wH5BMl/B/VQCNBwYr4c1Xvfdc1PAy4PQAVqN1wYSV2aiZEKXRTPPQcHX39an2Z/ldugGqOmgj4t17FQ0RazRsxjRw3LkOEaKlvRA1FoAHm+3amnhlFXalWGNqlmvHRrmgEdwH07aNxukmmrMz4zKaagKiaHB0oUCQDB1Bkbmf0TdKUy7pEtGuyUdrGpxKUvgcRd/VauHCop3bYKE5ZVGBVjuNTY9xnkB9+ivz2wDOWzIZzyxqdv9gT1arwwp29r0HtbkmBmsBopSraRzCJ/o8AmgtoClpzAZUfjLHo9qgVYPwFouFHBwiAEXBznpiLk/l537iZ+VZz/tpuXx4YGcqrnPe7wiEve+G+HsP5Lg2mWf3wDJ+loEtn+UrPbf3vo1gN4Tkm8As3tMDrozWHHSPOfQAtGf/jQsTmSUYtIuoeijViTuZyHf/9avy8r96rewdH8i+mhzcqc3sAwJJc38w2XEMTIomcUDDgz9FubJZS6waI6VimJ5ahqomEo+QCzlpmVHEvzFHmK7IPCDtM4DG+1mF3mI9sCsgquaxon1sWfsTRpVyDygZw9RXo8sKILhvq5Ty8oAduKOQcxcttbRsMkG6zI8+LA94R0cJh1xnlLbeQaOJzBHBADTJQTsYkgLXwa76m3AP7o/cVzVp9cFR29t0iFv6r0IDaF7Nwd7x3KVvnAH0WESKg6GgjMZbsrN7vZtPyayRAkHAxTio4Y3kzJnroaSdrMyfw7qt9M+RwZbz4v45KzPFQBI3gRktB38R14Pr16Mt82OG85cZKLVT3guTH0qa2TzcLwrjuVc3MTMjU3laTdNSg5SIqR2ryVJhyQUJAJ4+t62BS/Ng8VE2pkUEH1n0tSeWs3CCzoe+aK6l5kLOpjM5PDq0snO1DifaJbEoGCwPyiKQKF7WswifLhBZAEztIAHwazU960TumvBsPrOav3t7ew50IxlPtkSORvLrz3me/Nh//kG5vK8VXvDSyF+jYBz3N16Xr498NwNV5vPxrPVwZU3I9Qf2APRKQDYEhINg13tJb7JkuEMTz8B4JUTPA+U7ewxriIlFKTv+bu/WWnaXj+UVf/ZaueNbXzSzkIZ2U1o2YdBrGxLsCkMP5qLIUKmRqf3cIjHtPCIq07IRmpQAMCU70gYALCoMAjRN0ANGMuDFzbImpK4NUlAo4GxWRw+fD34GXhefCyc6TCwalWb8wJhO8V64cx+RhfVevAOSqDMR8/94hKGVIXN/jJnsEPhjTK7U0ERfsOh30eANDa5gRCuStZ3FubYJmsgpBIg6RRBHa2aEAJI/a32EcQ2pMaB4tX1TUiwwfw/cSJpjPvCRUWRJtf5Nv1WtwBITxM0crB2md65x4Ma4WV2l7mkNqBqNprKzey0YmpcWq9pC2+G6gmSNpIRVt4KOrWvHN9xjKlEAa5hLxwwaz7YN1mtA2nO9riToABoggbqalX03XEqFSVzTGWrzWwM7i2DFM2tQD+6FmRx0GPcLY/NIW4K+FYBu675yz2E2nJgpUQFnsTw0oTHyEOsUz/zB0CuQggBz+GwdwhpEukKwDItaAOjUX6dMRmtg6rsvX96TyQSd1JV2tk/Pyst+97flgY+5Sfb3F0XY3gRwXIshhacHZmv7GQa+6btNAmPkVXEdhn7Pz2oFzmrp2br99tu7FVTaxa4O7Ag2PSmhN6D88qFB50W+mkn0rmkB4tRo+tx4Lu94wzvlb//p/XKydSKLJcqH8QcaUjVbVoZSRxuZFasMxlBlaCwol6XABGXJpdQAJkhWhTYyRBBxnaOJ1aIlYyQga1CaY18PKoMj6rN7fg4bt5kB0Z+LgXMV5FnguaJdFgSqQF59EAEx4TN1s2402yBAwTtcexks+s8U+FBx3mCHAr+ZedC7jKXIWmkXMonOBvO3upBuGtK/ub+RxroHzjRKJD/DNFy8kiCEoCWQRuI5iJ/1aDMy1yKolKo4mg4DzW48Gcl8exd4EOiS88BgPBdUjmU63pHt3WuKAAfZAJXwWTUGc8d9GEcNDrKxFoEJGimSlD2txtd+k/SuO4LWWFGfb89P1lJowiOrN3oJxR4KKLjPuhpt6r6gvU7Vvbe02Lb7Ik1rDhYBE74wUbR/KoWkXfijBjRmV/G2zFcUYHRsCi7z+Y4BztFCG7lqfUwKDWbrtXdVyxBNlcnvXiw8DCSp/IGaqGr/CnoWcUnNbjq3VKqDg30LjLLqK1siN529r/y/L/td605+tPRatNlf2QGmTMtc/8gP8zVXA0jxmiwQRV7Xe88QMEZciWdp6Ix/T2AXD2qeYNYKNy1I79o84XxNZiwNoJVAkyq583oc4i3ZmY3lyx/7rPzp694kB6IdhhceJUd/WltnUu/PanYZo5sU7eA0/gj6uZwVFa2QZhhbQfuPCcpkC5kAWtOsV4CI88QEg1mCzm34CbJmyr1bX7d4uAjM1TfZI1KCRz4IeG/V2mLKQym06OPWvy3nicw3aAGVoaA0G7WqSMQRwFtaVLADQ4+VVHgv76tBAetHFTlx0CzWohotWnP4J9Nxptuu+c99NtqKynx5Gik83ZL5tiaUV0DSezl+PKcCoZYVm8x23UwKc5XZHKCylQFjbVj8IABGgHXsq1f9Z8AFCKiZeDnjuu9eQo9a2aAg7LSJNJiS8WfPNa+sal2eFuRuWXMMWDJ3KZRNH6JbStxNgPR+JRcGADmmhRJrSL0h4HEMcEOooGhanxlpWCwdmlKGb5vflmYzjWTijVyPDvdsv9TMSBo2v7bPk2XASCNYIw8csaZ72BuuP6/DOrm2q6XG3IypY1Uz6mq5Mp8dg1N0bX/w/qiJubCamFiWwT3x73pAF8cawYWEMPQZv+czo5DQA6/M7zOQ9fhQ5Gk9AM2ntAG7OKA42PygoaP+vQBefEZekLVBhuilvPgR0TnOtX/lVCw44q49+eNXvEa+fPfX5PjoxEKnzU/ieXZRu8tg0YBEKTKslVW0SDAABs5wLfkEExBqOlSGEjdwE7Mlg/TGH5BMY2kzOrOPGU5ZpfKo2WWisoPoQSIRTLn+vBfvh28pr2Vvr/CZahkwKeLUtuHh5VnFUualoWI7FN/4ho4CGBawc1+MtU7x7gcEVq5rBIneQWppjAFKbTX+du7VjJkBLB/EIWEur2U5rBqkYkFNnpqg9KhJwds7axqptQgqptSaP7i9ey1KRJlmUcPMI21X4aSmY2QGZ+OwLtio9g/wQFG2kvgdJtw7j/n86jUajWjzN3+uhu9TuwSM1OfUsnmgKdBRFlbq+YQmrvQ28rqUudKMPpu+QVg0AGyg09g6p/q1eFboc4M/sUYos/6r/juebdvzFosDd4fApKrXK9hVH3tt/4M1wj5p/0GsAQWpqlnr53QF4Hv4DTXXTtdSy4Vp7rClHlhbH/gpn/K4p8ivveDpcml5uQg7df/x9kin+Tt+3+P1kWa4bxn0en9nnt8DPV4TnxvpI39ez0KI+O6Yz+2+bMa8GsDbtBAcbGSKvd8zQxha1B7D7l0bQY8LkEH6jGzJX9/2DnnnJ/7JIrYWnlBOpzqf0dPoKvO001/8VjAdaARcNYEaocMJ534ocHiOp41OqxJXjxlauEuIGoWpro0eVNOdtvOA2VDB1/vWxYTwINkpw8wahu6H3ovZaVI1zVEMgKjvzETbCyCKRJtpgn/H+/JeZSIue4qwgVBxA+HwfFZvLBH4In2Xd5o5TwM/KrNbO3ReVzHOhW13eB5yR+04h/x7pH/s7zrYzebbIceu7kOlddf6ZEvOnNNmrfibtVyTAbZoq9D0KJBUf56N0cvgEexoloRCWP1GcU3zedS58QwZk3FzdryO3dMj0wWYMjIJg4nMLTJQnLdV0+dQ502B9VRC1RkXEIzGLRIWnQsINoy+jHwN13oKhFd5UZMkhVfOSa+bBLDTaipZINSxArDwTAogFBJVq6yVVRQcofHRZwkgYlrGWDQa0wo3jLQjfQU7zbPU7uTHqy35tac9S376F39MLhy4aTX48TeBXBQseqCW7817MoQN+XxfCeh6PD6CXuTxeb3zvRzjoBmzB0ZDiJ4nmKXFzDiGJjIEYhxLb0w9MMwHhM/dnYzlXz/0aXnlW/5GjleHcrBc4FBaom/1Z1iNuw2mUeAYgk4U7CyqK2lwysDgFos5XX1fRtRGIqPQUHowDWhNGFP1M7b+D52lpq6OSvshMt8IovCXIcy9mri8oooygOK7qdpqvbYN68/7vImAh/YuHq58IKJUH31uZlZShmpMLDbLJEPg3Mju227y7eHAPjaMOOU6VoD04JtEqMx/6oF3nHdmDPFvm1+xNGh6wli2d2CWzEBZ/XYObuOx9b1T5sgQ/aEzGMGlJ1CwkolBlFksWOi6Troy4+D8T3VS+Z5sbi6Gy3A9x8pzUKN21zkC9qKC4rG28SkRndWNoSXWVGgz7DyGhYXNTU04dFkOZ4h5r3hfOVeqhZYmrjgj/DFfPBBPJpO5BaocHR2UOpykhZ6AS5qPs7MCzl5/tzBnD/ay3nQhwpjrNZ1MrMWPNpDd39uT6WRqYDc6mcmLn/8CefSTHiyXDg7sNZkeIk+N3/H3+P3V8Ot8/dBZvloQ2wRgQ3wm8v1YX945AAAgAElEQVQu4L3uda875eZGqTcfsKHD0wPAShDrlUAic7uaRexNIDPODEwce/58Oh3J4Tfulj/689fJty/dKYuFlg5jwedKEMfWP6wnScfDbW8xgtfcJqwDDmLLjAB2dPZjzgyrruaZSJDl3V5PEc+jmaONMKzEqU9Qn8PUDjXrfnIteB2exTD6CL7wUdUySR29oIlMxUwyUca96YFhPgSRBoY0xEyXlTY959Ej3igYrINX9FnRbFaFhjIH1yriWnF8FZiwz5xnmU/w5cXxRjrieuXP9HOmHBDw1M8z294pFoFMj1gDBFXVJq8E+8CU3UTI3eydv7y+ZhkwsPMgihQURYEMz6oCQFkLRxJ3D4agGRr3kS0A/9SwOa1Zp9g2ygUy3S6tIdqCHYQ5jcC0c2YCBApBa5kvmGZZ3JkBKs6nPCJa51UBT60I6A3oFA+69/+0BuV4OrfqNcpPtPuAjjvzrWzN0WfQFxfz+vR5li4RzLy8juulz7b6l9a8dSqHi6Uc7h/IRIs/j0dyzex6+cMX3yr3/v7r7LsMdj3gizy7x5d7Z7kHkvG8ZBwYOseZn/fenwXFfE3v+/iZrYGCXQ/Iesg6BFSbAC9POC/80MQyI42SQw/c4iL3mIl9puHcyxO57S/eJh/5/KfMvq6FoaE1uTPbW7lEYu0xmgoyJybVWbfrNSmc+T08GgQIaBPwkcGskYnNPisRaDSB1vwxMvx4iKzX2nhqB5Fgl6UgVmKphEcApwmv1vOLTL9H7JF5Xwn08p7p31WSD9GcHYKIzCOOwwpth55kNZkaDLQFT1SxR985+mlR5WUTTcZ39w4YOo23Gu/QIe/eb/fqN67ZqRZifjMt8nvOoj8ROo+7QSu6V6yqo50Ozspspv69Wv+QYzJtweYYbQ+tfyPvTfUxARgswsH729EEF88bIhxjB4q6Htq4NAofdMGqxmRjxOqXvneRjspeU8jygBuUTAumfFQZKyIkuk3UGqLoWO5Rx57gjZdX0KM/jH5r8jozXZa8ttYyw6ooMplYQWgNLDo6OrRiAeBXrTYYG9MWLU5OLDHd+I03a8VGV79r1nj1a/rxppr2sFzJ4uDQOh3outxy7wfLH/7BC0XOiRyvalGMSH+bgIrn4Wr4eue4Nrws09aVQDPSVe/33hnKYJmBr/BqBbuhw36lgcWXXOnavNBZ8olj6A02M+0eg+kx1HzfznQsH/v7j8lr3/kOWZ1oboyaMlleCCHM2WcX/Q9xHmDY2ogRDT2rRgcnMToeowsCmVUUGLLwEA+6PluZF5NYq0aGEeTn6Gfj8UwjZox7xrFUJqnjQvX9sv7u3N/SKtnM9HGJPl7Hd2bzDD+/0n7mZ+H6CLRkXi05R1BGFGGrcUYaZFBNpI06LvWFIOcJoNAm7rIkFBO8o2k5BhPxfRhGm7C86eD36LceZmgjpXamAtpoS+YKdpYG0SZFo75m/UwjMafTbTehddaHmor6aoP/iOvUW1OY7Ly8nOVJtikF+byjj5sGgjClAbPTNB8TPMwn6bTLipQWwQkQQh5Zu4K4r/ogNR/VTpSZ4R3crNiMCzZO1whQAZ3DTUGGP5ItD+JBoEfIn7OIS/rJXPCzoBw0RC0ME3ohwEw1KXVlTCZmytRUJrUKrVaq3WEupD+e1yokO3BawA4ETJuvWxcKwHnLHvADRODqdfq9Fg7QaMyjxaHV5rTAHzmRJzziR+TWlzxX9o+1g3rfhMmVzvvI8xx3gjQf/91E65En5Osib6/0v25Fimc48sX4vE1nKt7P8WzU7HoDyy/LizUkDWT0zYs6tAhxokMInkEuHuLmOxGZTyZy4UvfkT9+1W1y99E9cnS09KaSrEaChY8Ax2dkKd8+92ohk+m0KT8WTWqV4a7Xp4tMtW6+1z70sk4IPGj9iMaKQoFmXRsFuy217x972xmGjQfNsZRQgqyLSDYDZR5wdl1oy4Nlwop/xwMc9zECY7t3jFxlkjpNtPSlVOKn1gN6YXmn1leE/YagghJN+je0ITKRSPzRF5gPPfe4d5iZTM+uByxFZUyKJdBSt4F86Cp405xaA5fM3OYmLJ2NtvgBY6/J4y1d6lUj2d05V7TkOO7xWAUwJt4rcNVmsnl+UQuOa2bgZWH/6yDaPKMUPmcyf2X2tgYu2LCyEANe7Dtl8Fo823xpNfqygIVrgNgb3VP2zCOiAIwtz0/97ZZjB9O/dUtgpSD39RbeE5LKEVDW5m4yH4+FvXnmjD+YpQiF5NWNoVVUdA2XKzRx5XpRE45nZA3w7CxXiwoQra7uxAJjfKWcvgzstkYWjXl4dGAlw6x82+pUnv3UZ8jPP/fJcvlgz+7axKOv9H3mv5VHtZ0iroQVmd56wnHvzOXzk98f39vDgfhMAztOeGjAkVH1JIHefUOLNDShuOhDE4jj2MR8IyhFoLJ3qJ37aCV/+cq3yCe/9BlZnng1lRDSjfsVMCLTdXILh16vWy5X5hje1oKs2gXdatB5maIyWZpyqjkzA0Q52CaxIgTdPmOvrk7eWFwzSHsTGU3QWbsNUSc4sEO75UZ4xGhrGi2V2ksYdDiEYfO4F3WvalBILS2GG3LgRk1mJrDW9cFzPcy/+AjxHNYarGsF/xnADVo2vkM4OjtV1G1QzYPmIXtiYUqZAa3RkDMf2xd7LfrYZwGsJ9TlA9ujXVS1QfkrtKYR2d456xpc0uyoRVmZtZHs7l5T1pnmsXUmxty6lvn1hC29l5+b5hU0GzJvahnFe+VFE3zH13M9CTgOeqSbEi/gvjQEv6ybheM5Ntbv/sr6OeQ1Kwhgmq83aLb+ei5kjmvFFFYbop+9RD+63730vDMIHsNEGEzvJmZ4/psClbb60b0/Wi6sv50BrIMihYfemY8m4zW/nq/F2NoKwfzOMTC6cz6fWicXNG8dy2g1k9/7td+QxzzlB2R/76iA5pW0ssjXe9fmz64G3HqC3Sb+3/suA1hWpobu6WFFA3bxxk2TyQuTpcLIKHjo8vMyGA4h/TpTXY8A47jzwgwh/ZnxVN7/dx+UN7/nnXI8OpFDDVTR4rFNUEoNAODzKVWTiBUMf+ABD5cfeMAD5OKF78h3zt8pX/72t+TYwvjJePsqei8oyF6/pSHwp9ZVXSW8Iq2m4JB8gPRtWn1dfXZoKRMZJM2XMKmaKVMrrnh1DLPGMY/Ipd1KqG0F+kxEdR8BoIAQ74vmtQVZbDkCX08Y4juj2TAyudjrryVyCCYsW6Zgqs+PqQGRRnoCW6TTyNQqDa2DG6qsEIjbMPkew44gHendmJhlkwOpLcpUfXaWVI7veKb4DP1b91jzrXZ3r13z+0ZGk8G1J7zGQBOCnaXkqHnem/72zlcFSxUkNdfN4S6Ub6N8yJSY6MPjXrD48WkojN74XN2MahpcaNRr64jNQ2d4HCKRLQixzDmE4uZgZ/U2uW+gWC3SjbQeLwxh5WvRXWBsAS1ILrf2PckUrHswnk5t+7Q49fFyYaZTNp+NIMdzVsGeAnDM94PmyJqleoWmGzC1BIIt5mKdyg+g2Wk7s3Pja+W/v+h35aaH3WA97mI6fI/uN33Ww4Ae7WRQi7TfA8l41jJYZVod+r4nVA5hSBkfA1TixOILrwble4yEz8tIPMRo8qSG/t60GJEhxDFFhqmfz6cT+c4dX5eX/9XrZH95WQ6OllZeivcDKFhOq1Y/ib48PUiPfNjD5Bee9gvyfdffLF/+3Ofl37/4cfmXOz4tX7nrHrOlW12+Jhkco2J7IFuL4lgnk6g+NUj7qN4ObYJmnDYAA8TvZszR1K63kkvBjFkDU2AGgs+njYQDEbJqCb9j9GcFvSiAOJ8p2hj9HjVBFgEVQ/uW6SNrGi0tckqU0LFmEUzdmbNGPllo6glfxQ/ndzfM3UuIUUuItNaVIkNi69D35Rn2YkQFu5pqjG17F2DHn2LCdM1PNUBtMbO9fVaOV21zTj67L1RVKwX8mDRJQfsrJkav8FEKhrtJrK4LNGv46pCrqNopgoCykIf50TeXBWamzJRyyDTRs/CXa/xmQmZz3eLzrS4I7Ct8oOqTt952NOV5wWsWdgbIQUgqn3l9VzJsNESFP9u6CTjoErTY/UTBDhYFrdK2kuPVMlgRKv2zikpl+KFWp2+07hl5hIk6VjUFkiR6cDKYTP26czk8PLQgFZWMH3jdgyw4ZXTdyHyIeZ1JSz2hNQqZ8QBtEg65TpuE1947431D2PO9AmHm+XFMtt4KdhmZNwFUD6mvBGB5IXoSw5XAbpOkGifJRex9ps8wM8x4LJP9hfzFq94od3z9s7JYnqCWIsoSNgni7DRA5mGRjqcnMplvy7Of/vPys0/7OXnoQx8pX//8Z+V1f/nn8vnPf0b+5UvfMHPiSDWcZOoyZulFXY1kCXZGwLWILN9XmIYxj9bkGNdM/TOTseb7TGWxXJqjOhejRpRa9WcUJhCYewlz9vYnZB64Fknn7UGpNTR7gJYFp7w/mTb0b3alzgdJv6P5LAI1nxFNa/kARRqlKa490ADzCJwt2NHUum7OLia/4LdaX6c2XcGYpdndYDKP+83fd3Z3ASWN0OLmTgeX6fyszGe71kut+F1LQhiEo6wpt+dVhSS0lMF6a4QrSmWpRhfTLMjgiz860CzB2q5RKwm1fCdyuAQILCjphrFVjdg0JzPMQosqa2LuB/RoM7DzAJUoKNr4rZwpqw1pc9llafdjdO0FoGOBa70PNG9lqA1YNLyFgWHMo2VgSOZ1BkIqbGolJasSI2bGhG88AG0AMtIG6bC09LHUvQpk5pMPZ17HlMFOi1CrZqcBQPrfjzzkR+TWF/+SHMghXPHeTiqe2asFtavh6/nMx/f0eHoWOvMZj/xh6NpNWJHH0/Afgl1vYhnYhl5ypUWJTDWDVpY8yKR6jDMD2Cbkz1GD0bGv9HRmPJH3vOUD8tZ/fKdJYJqCoLRJP129vm2Uqe9cHa9k99pr5Fd++enyxCf9qJy77ox84sP/LB9934fkS1/4nHzuq+dlNNt1iTCYXf1IrY27mDxrAnEcf9EOS5+y1u+ia2gO6/HM3qla50qvpd/PzhzayKD7QN+0yn2yfTcRm4WY6TD3gtFNh4aYXlF2qJliERQGtJ2eMBTB4nv5PoNMPDymcTDYvQACcx2pLXvDTw/xr/SIKW2N6FMbXsMenTKz0sbDEliOn+h3V0GUJuj5zg78UEC8asqEk9IEl/n2OQtdz8y1XbPaPSALmrjOw0YsGtBm6T43+kLbwA0TRuyjOuYolEHIqrmchQFSEXQfGupd1pw0AzQ1FzbdDrCaLICOc+FJ4g5wjOrF2a2Cg+bgMRJTfW7G5B3U1nmWniF02zBDaAFrXRuvjxk0Ku6xfquAPdKEbteECXY5aInnlHvAMSDdwenL4wpAa4hi1ahL7etI1wPXE0Wo53J577LxME0z+MUff7o883lPkcuHe9AOQ1NWjvl74dfxIPfuy/w6gl2kwd65jM/OwukQb8/0G89373lXBLseyPWklLh4myTpvGBZ2u9NIE4iL1peiN6EeYjid+Uz7fA7GclXP/lV+Yvbb5dLx/tydKh+rti9PDR/dOm6SJrKCGcT+amnPUF+6CE3y8nySL77tTvl85/9snz+61+Xr397T2bbuzLSmnexvx74CLoGh0l4lapyUCPQ4Z1gHuxkTayiVAqJe2ROcgU7BW4NvLGOzaUYMFMqUAUekYUOmp7j0woiHqrf9DWjGRXvq+kVOr46o8as6PPsEXM2WfYOB/dPv+v5hltacH9NCPnONIpDp0xPVXjWJQyl3jySk1pIZMbcC/A0AFQ2BfeENAgPYKMGD4xxoanPazdyrAZ2JyeiYIexVqDD873Wo5o6d64xbT6aMeuaxMLcFbAy0zMNw3q4TdZqVjKghybxyvDcz0jgZZCQc21WISIAxChL/E5TNPxnTHWwICSPDo70UJkqTfC1Bmhsaoz1+T+tXfuPZNdRrn5Pz86a9RoDa7EJQSFBcUSIhHnJQlYIVjAiEolEIhRnjYAESFD4gT8HKTYCv7ReGRBSbCXhB0AObHCMIDYQzJq1sEWUZYl3p3t6uqcHVX31nVPn9Lk9E8hKlqf73r73POrUV+9SWvEoa1Mf6Q/DAUQfuzqaEClE9dowCf3YnxHPiIGXnyFNP2D6kXZAiNo6zmc+H/kzvmdUNU2cVjbNVV9tfWU8w+mfATz2u4EmlU/k9u3boKzVQH79ox+Xn/7598qt/ZlrsuW7W7wzAlEG4Kxx17+JgNb1vO/0+xoTeO5b56nkU1no5Li6ftN7+umnLal8G5jVBNCaSATImiBaL28tYGRsp0VwPie+o/47gVTwI1gU+80DM2X+6zevm81bNaJykWli0m8RBIFxwTpy7u5due/HLsreZCTfvjmTmzduycv/9rrMliLj0cQbtGbNjnNyQwUOuHeS8SNaBCJQMkSOUsitsvPrNnx3VKtUOhyO7OCsVtru5EiOLQQaLFaZrTFRLzdm7yt6iUGDYLFfkhCAOSfHJuYeJFH7zgtf555zro0QUCsAaglHXUTMw8j1iFFrea95qLO2EYmf3cGNmRp4IJIxRo7amJiOkYSErN2U/tdcgSXSYDxLxX77gha06SAGFpyjSpNmt7NjIKT7j35tTFPwnCvpye6ZO1J/wBr4rS1SahjrQRbBTEymq+thSd56rz/Erlk0IZ5BcyqYYUgdSdU+YALOZlea3MvISoIf1wk+QwchD05Bg1OmIcDaAsEOmg79mFQuAZ5YP+yR97CzgJW19CwPlmk/8EmXWgpph8WeMR79Z7l4+lvPA6xpzywqlicIrdA4hRWX15y70mdGTYtCKiIqPble56epIv7m9B4HZeubGcvYWU87Bbux7M/2zQ2z279TPvdbl+Se99wti/lhAjuen0gfNWC1FJz6/u8UwOr7Wzyd/HbbvS3e3lKAskC0aXWxawp2EczqH3QhfdfASyICoceB1RJOCwi3SQ71tdYE+UyCXAlgPqZBX/ZkIM8/+5fy3NUXTNtZLD2ay6VnPIcVN7xxqkUwgpGrBjXaHcode0M5OlzK8rAviwM0SlQpGeYgAAUZpY3fo/g210ofjPwwjN1e5KWP8kEyH4HvWj7E0OwAditZqg8ymTHRXNa6J3hIts0sKUJgbDa2ZFL1feMBS+gXI9nKwJMWWJmP07tH01YT96xegxbx17QWf4M0BW0LA6bEyiLxHtMIzR+ijAVMFCa0sqM5aEtHoEICctjA2PPhSWP3Jq8t+i3WwRzBOcovnjVj3EYL7m8Kvjkd82S6Y9oGwY+MNIegD+TM7h0WARgZGrWq0jeD1JRoetRXa7g6xltej+O0FUkWClUzgj8qmFjxGwhYHCs14GSnW0Ozst6pLjiyklB6p3UJhwmd2jz2M3dqp3YMeinrh5rfXVSzQ8skDdvH79XoqMBXanVWAZORmv2erDgujcN0E2PNtyIfsoASAy5UUdJ5tWqaDlU7C/wj9Z+jQOqthJhWgLnB/6nCiPoH0UEd/GfYH4qmHuzvv2V9EC+ce7v8/mcvyej8UI6WiOiN/LsFVl28uYUJPJutM3taIKx5BNcxnqMWkLXA8KTv6rOZwO6kSdcPboFaPHD1YTntYvAZGwN17bMFhPW9LbDjRsXFngwH8trXXpXHrvypzFczqyNnoflJI8rSqZ4a5q7pGOikPzKnuUZQ9mQwGhpBqgnKTBPORAKv3EjwtHVJvJT5QQQ794d5UrE9z7WPaAbl4dCSRWoK0dw/NWNqcjk6NXv4uoVDZ0ZlkmYATXBMfMXkX3ZSVpOoHjTgJ37kEFnUiUxdyz3q1PRRgor7akgLLXDsohO9t44sLO81uPavcnuhBGDe3LYM4miBNcyENFFughm9frECTB5JvJ9aWQoUSoKEB9dCx0w+ueiXU/rSUlCDoUb5eW3H0IRWGb8mM2t6Av3MXCP244taA84VytNZuyjus4bWez1GC36ITVqD+c06ZdBHZwDt0b4pope+stimxkQ1XxyvEKJ0FAAEgAcNR/cqnRtbq1BVxQNd7H5qk8kixQNErV4tL4cWFWlgp1VTnGIHvZGbBf0bL+uln+wcWZAMSMnGac2AsyZY7G/oZannTsFLg8BgRs3l3CggqXbGzhFRSOVe6DVrzBq6S9DmrRYW5S2pf6ZpgkMZDwcyn+/L4XIl73/n++XTv/txmR0vEMizBexqJaYWKOPZijyXf5+W/7fOc5eAWPP2LqVnm4BZ85ZiHrUZswVSkSnF6ydJ6F3P+v9IBvXiNaVuRxe9VgNfur/Xk5EC0s2ZPProM/LqjddlqVGMLAxNhsCUBH9xfGYy53BQ/Z6MVBJ38wUOuhd2pebUqLBBIFadjxKhfrd2Lc8OiPlx3JwTnNjcA2UWmu6gh06roNOcg+R4+jlyZRXugUWdhfDs9Dxwx6TpMQk9HwpoA8oMMoHBH4b5QNGK9RpbRIrXbBYMj7QTfXXx/s2D106chj9RTUrRbwW/I/eT0YG1v7FmAutjrXtIbSibTOl32ZgPNR9dE2/NkqIwNWbW0uvUjGg1uYqozOFojJqLxyqEYUUyE13LeLQjk4lGYqK7O/yMrg3UZmMPzWBrG5r8NL8USo9aBtCbketktMHnSE+OtG6sJevrWJEPmgEp53Xa/iNpMB9Xy99k4WegCcCZSetl8QKbjZoOQzWj9DDTlPEPNBVMq25iPVovvSCD+uKgDVmRc+bTJZrD+7lvCiYWC6Jgp5qwdh23v8ukctIyBc0MXgC6HOi22aUkAY3T/tpTIviMNBYHeKvpKuBXac6usapAtD+7LUeHa/nQT35APnLpQbm1mCdTba2R1vxzm5JzEviclo/XONHFB+J99TjzXm+mS9W/awnRdk80Y7ZecJoJfbfuab3/pO/qhcvMK4cuc9MKn4trCtNeX55/5kvyxRf/VlbHK1ktNUcNkWTWEYE94WjOSn4791GEPCg9UJpgyrBlHHocbAIAN62UrJgTB2Zn43TJ25gvG8M674gMOD5nNN4xv50mmGpSOn0ZmAdNc5UPJYmVPtIaeIB5FHUTk1GQi4WYuU8IWuF8qSXhagvUWhJlBLEW4bau4z4gbMzzwlg8f6yKBs2aIEppwRyWTT9ZsGHagJsdnblyzi0atPe6Fm4g5fSTzgpN5ayyEUyZpIHhaCi6p9Z41JOZbUwuFO2MpzIaTU2b4B5hPTer1jBPExqUYlVPfuh7L8iFu87L/vJArv/Xm/Lf+7cNQE2DToEmqkGqNqjwhdqaBqrmBwagQRgBmLHHXBYEg8ZtqQZZOIL2RL9VCKTwCNQQ85TcIbbWDnabTC6bM02zS41fWfDZO5R7Wyi6CSi8IFoTpctyiD/rdma6rkEAkdCq1WVgoyuiAHwnmFTlhn5E718X+Wj2DbI10UBGDnqkAXvvaCSz2b6sD0Ue/uWPyf0P/bi8NctlwrrA7jQgV57jkhPX17owIJ7vLpCrz1F8duv8Rx4an3nSu3pPPfVUEr8oWdQv2JSg2xOvGXmLkZHpxQm2FqoeeL05rUnW38V38Fr8v5UOGw7k2ovfkD+58mdy62guy8MywXzlTvcUjVaAncmdSdoi2ClziD46S/B24yAl2qKsk72DbXw8kMQDEnTe66NlYq8taUsHoM7twWBi7V4U7LLvIJtCYWLJ/1wvST6luP+tQ2KaiUM36hhmyR33U9JnBZOyHVEXcMGFWT4rCi31nGvaic9tgSrHFf0/BAUAHgWX2pfjkevmo2I+Yd7b2qxa01gXs0AUeS4Llubj5jmCneZOjiZa4FmXFr5Janb6pZowdc/Zmdu8Wpa4DQ0gCnf53Kk5fi33vuPd8uADD8ju2bPy1rdvybXX/ln+5u+/Kv8zW8hkvIM8O09et9qMJjABVDFPRvdy31n8YHMf8W5QzrH67GiqK7RNNyPqVFkQ2RcmCR1s81OBHfdV1wGWeT1DywQ+BNgc9JHNptgj+OXtb/19byBDa8gMoRPmeuYIZqEtCprxPGerSins6TwKf5xptaU7ID4T5xGpcgrIGpBC3mK9Kr1yy+JgLsP1RD7zyUfknfe9TfY1EtOFy9Y57uIhJVff/mkbWHaBF/GhfnIttLTe3CVQdvH8+l32DgW7OPkuhOYAtl3vYkpxA1vo3pISTkLp0y5IfF+t2ZkWMDiW428t5I8euyKv3rhute1QDQKmCI8vQwyBMSOvPJJMKNk/ZKATqh9wPXL4Pw9VNvXhEJkonpz2eC/MlnbMQn4dN5HzQs0+JOdq5XUtGXZ4eOClk7BK0BRhIrXfpQAcIFeylrgWFAHDGIRpEx6p6RJ/vofqK+eUK35sOxAYP/8j4OTE61rwivsdabB1UExACC1SNgUjPA3+IY/ui2pEYLJYn2Mz4cV2QnE8Jx1Wu+7aXTpHhgkWLgRhI2jtGehFJpNpjqhNKQjwxU6neyngBoEh9H9lq0bNeCzwZTyRX33ol+SDv/CQ3PV9b5Od3YlcufKYXL36gnz1n16R8eQstD+3WljJLS+mwKhRNokFPaLlTn226/03rdKABZNFqL2hS4oCtt9UpbFsXh60ZddDIA/nZ5GapG+Nlj46hDshFFjG+6PZsozGJU1bgWcrTO3CXaD5uO9R2CG9lnSBPSZ9RHO83c+gmAHWIDZvZRqCWopgIdCSYQA7FZ51btZtQZPKZ7fl3O73yx/89m/KmYs7cmhBcvjHcbX4dr0/kee2+Gt8Zn1vza/J++qzSv4Vr0chsQtDajqux9ICw3oOvSeffLLZzy5tfGPWrQlE5vTdkBwyMy0ZYBfCcxHj//XvWrrldT5HrS97x2P5wrNfluf/7q+sOopGMhrD0YLKyf8EkINJyWxPzqzxffyHzsIOVDYRfVbJ0ItD4ZGR0O68jUmobSlVtFmxvvZYmIA0uVh9PNpAcrlaoNS8gzKkfy8wre8wACwPc3kgNq8ZiKTSUhVhVG2Mth6301wAAAx5SURBVAkrNn7VkD1XDQywDAJoAWUXM+U+Z6GK/BBmTfp3/PiXJrEwjfL5rrGEfLoWA9gGdPW1VIor0AvNgt4bp/DZKaPc2dk1mcDowlvtME9tuqMtgFzTssohqjnkRO2WYKkawV3n75TfuPRr8nMffFDOX7hb5kczee6ZZ+Wvv/gl+cpLX5fh+CxqMXqeZp81O0MCeOyegd5xZeR1PIcZCFClBGeb/l2UKyNwmAuAQSLB526Rw0YzOeesFJJZ7s/eLCutKKNnSHs8emcSUAKiMWGuzr66xO9ccFyb0KpBJyE1wP12ZYRoBpTEU+gKcBLS71vBVUnLU4HVhbOo+emYNKHcgt5EuyugjJgFCx0dGdBpY9nZfF/edc+75Pc++0lZTlay1rq6HZpdF++OY98GOKcFxHhffF58T82reb5adFvwy8BwW/fW4Mn3JLBrTaKWrnlPjcpxAUsC3HQmJqIKo4+LUUsgLWbSGms9aRKkgVaNRs4g4LQ+lulgLK/9wzX5/OUrMj/cl/lqaRqcVSVIioo/hw1VU0eE1DkyzWgwHEJgVW3NWW0okZmc3Wlu4NYpuEC/h+nTX96xubZu9lb4JBRk1WengTZ62JWxkGGxRRCr6ieN0g9FzZyi72pjzxi4woaT+DHmb6AHZlI/M++bZ1UnbYC+lEwUrQNnYJt6k5XPj4cBTAy95mw8JrK4KQrl7AvcakmWfP9GoEXwPdYHF9tYR4LSzE2DKdbKRKUGbfI7PPvYNDvolrQxwIerZi0FO5bhUsBhGaxI73xeDKDZOzOVRy79ivzwj7xdjvvHcuNbN+SN62/IS1/7R7n64iuys3MntAya0h30sJ9Mpnf/clWRpz5rmWdAqyt4h5Xl0sCUMuIRcOVtgbw+LNNoIkNMe2SSEmp6WjS11sVcLpBi0B+5CdLLs3lAFcAW/sMERG5WZVkxpGpsmi0L4vHrNC9mOQa+ttxPjuci1yHV840I0Jyjp3NK5laNzjQ/nVturKzbkQWgISBtbEOZzw7lZ+79KXn4Ux+W2WqWzmAWMjDi+LlFu/W8yjPVHUTW9bsaJyLfbvH1Fr+I+12/p0Vr8Z76uoHdaTe0NfkWuLWIYdtEa4Dj77dJGHFhuhahPvT1wvG6HWyNyvz8Zfn3G294NCOd8WBKR7ZKmqzGPBoQKg6/MtPMQBV0UtNVZ/xUpGqBITFaUwAJeKzowQi3nHAcicTWzQBPgzJQ41APgKYemBmH0eEG3F5gGklI/o8prPgY94ih4HEv4t+pVQ6IJ8V6oMYo6htGPxyfnx3vOVAm7lPWztpg1hJc9NmMlvOZ2LuRIG4GOAc7mGT96NP+WpBPZAIGFMaQ8LMIivW6mMa/AfBlMJD9RgkpqJoR8Lj+zKtT2lKw65m5j7mSK7MujIZjAzv2TtPi3uqL6xIW+T2r9t//s++W+973ozIZja3552vXr8sLV1+W1//zLTm7d97M6EZb+kyXXZDcjeAtCgH1mtSCq133qkH9vpbUCsEzlg6iAAjti3yIwoBFqUIiBX3CubuRu4sFpeVCI4iPraqRWmkUsMDkoUkiehgTUqAljSYgcM3S4h9d86tpNjJxritTjjSPDrSehp3KiFGASXvkx0ZTCEiVMbrTGtf2+6I+U/XbaV6d1vvU/ZLBUKZebH4+X8mHH/iQ/OJH75db8/2txZ9rHh756P+VD9f8t/V5A3hCIFzkOy2+XvOHKFDG++uzG/m97e8TTzzRNGPWRLttIeoBdt3bYpxdE43PqEGvBs56cVsg15IC0nf9vpzt9eULl78sz734FSu9tLSWP9oKB2H/pmlBdKxMTfp2l95dejL/mXUM92RcU/Pajnv7tUV/Qn6P0qoylg0/I81WZNmeS6NMQw/NaKSa3QpNLD0pFwwV0ZgsW3USkRPsIAk5I2o0Q03CTjH2zKBotiJTJ1MpzV4RgJQxMaAHpjSrCWjg6cJAo/syNFXXlszBo8NGxCiep/uh0XboDpBoyF2YBMusOQbt0Nc6zqGmJwP/TODZz5mECFxEBCOq10Trd02z+lnHYukkIyaWW+yjaJNXNVePR5pjB2ELmpvSC0xmcazca+wVuomPx325970/KBd/4JzMDhbyL9+4Jv9x7aYMh3synuy4ZaEcJJ6J95tp3qsKlc/Pp7E4ww4eOQIyVrzR4KpcqksJF7luOHulGTo/Pwt+7ne1fcXf2mbHBB4FOM+fMyEsACuelE2ZiEJVWQ0mTLsacukwpDLKG14ELWqAp6m3Its1HGDN/J8LGLAghEfTYHzeL4+anXVTMCkB+XVqVlbAWxwuLFpcBYfpjmr9Iov5Si595GPyEx94j9zenzXBrubJ8XPNg1v7qfeUAmXeh/r+vC+Vf6f8SfrUBVI1j2rx9XgP96d2XXE8nWCXz23l8YiMwm/qArfWIkaC4d9di9WxNhuLVN/XksD5jrgRcZF3JyN55YWX5Y+f/XM5WC9CrloowFuZnjJDoXnH/U7mP0PxVmNFKmEGvkHCyRIKmLsFMYSO16z5x/nFedXCgEmqrtlpBRWrz2fagGuF1gUb4E1/S9Te4roAkNxX4T5BZeZDD9lu7QvXgiWREGpvo+rMo8N8oIFZflMya3rulwGUV6Cx8l4uh4ecrcD6PKIVB8zGz6ATZ/I2R7sYi1d7tXummCShRBmfazEb1zYPOnPOyOoAK1G3ZYi+55dV9BCfGGlAzdKaggCzNmWmlaUcaJeLSCMtS0gNykk4WR/LUW8tO9OBrJdHMp8tzAw+GZ+xKL94XiJwAlAV7HLB5ZoppXd4TzbkFZam4yz0ABq0vic7IDA614DD0zf6DJJKYKNvzbl8WZZcIx/QTH1eCNmiP/X+XEGFZvzUyQNE47ZmmFaRA8hk+M0O6rpPds598+jFT8w1AFYSlLGyHiiTzxkbYBrYuU9b/7Zkdc2xG/Ut6GyhPeoM/IYy3TmDMkiLkXzqkU/IO953Qeazgw2w26Y4tHh3F9+u97mLD9RA2uLPBY3UAkTSjjerF9X4UdN3HOMG7XdpdnGALSmgHmx9f71g2xawXvAa6U8C05Mm3JI0auAYDgdy8OZN+cNHL8ubt79pteW0bJAGh5BJWlmm0EPLjltyxpkH3R3fIFIrDAvnTMMEZtCWtRE30QDwmC+U/T8taYUbz/+rdKxMQ3+/XKl2h/wnk8A17cBCyfFemt3iWsfnMWAEDAPh4PpLVlbhfkcGG/fYc3Ghr9o6Mnl407RnR9+cGzloBuMCk8T+u68omSdzyDY0vs30AQRsqJZjiJ32x55thUER5acMD5pmjCT13Dv2AajMLhvzD13t81nwCAXTgsK8WYPTOTTXLfoj9W/V0pQuNXHYmgu71qD7OxlPLfIWZkwKB5kxtxgRfLuoaANPEIQxTYOwIA4NhlANixpyw1esY7Uiy9Zm56Q+hQxIQdNgAkekM/7N5qn22av+FCgSJmR1TU3zYu1a0gaARAUDtc7kZ+d3m38wmSrctauCUaoxi5Jy1LDiPnO+loivEZTWkIh0jZQU+kbTXN2vrr43MGL0pkwWD6+akuy4vjPgDWqtQUK5VUo5mNl+o3flSKbTMyZI7/XPyWc+/Qk5d/GMLA/Lmq1xzeNcCAonaXj8zWl5cry/iz4in+ji3RFfapCNvHvbs6KQZvT3+OOPmxkzDowv2gZoNcG2Dhef2ULxlrRRL06XhBCfGxerXrjTfE6L1RPZ6/Xl8uN/IS98/SVZLo+t5JaCnflQPOCE1UZqsISPKEdmKthZ00eP4EzJ6SmiTYkfQSg06eknk2AdYAlNdviDxtdiFviub0nBqyMNUGFZMDjsLWXCIzwx9ty8tUuwiUEqpnn5Ye4SPkiU0fQJhuTRBuYvKVM1AKZ9VOQIYIdnwRSJfx5wUoCGt65JJalyLlQidIfo0rhEcxRnHrUmfqf7Az8Q13ubUJXW0KPqEljbuENxAmy2af2p8FgHqOgzlHmOJ1pFJRaBRuCKlgvDPMsC5k1p3cUcj9NJYJHPOgJ3qM1w/Th3gC/WQsEuCxjQpCMzLM87tPOsSWVAhn+KXQ8QmBHfSyEzGsP02RDiggDJ9zuQ6HW1bNTgis9Z48c43XXgdUPVx1ebMGveCDksa5XmF/RcPa5FMn+m7ug4n2qKVLCEidUkjLR2lg9owp1GYYL+9eda2UYj5eYH6o9DHU41b4/HUzlYLeSe77kon/udh0XOqrulcAl3anm1AtACps15l5HxETDrs7FNEIr0Uj+j9buT+HjreTVI67r+L82lP6DWyQVOAAAAAElFTkSuQmCC"/>
          <p:cNvSpPr>
            <a:spLocks noChangeAspect="1" noChangeArrowheads="1"/>
          </p:cNvSpPr>
          <p:nvPr/>
        </p:nvSpPr>
        <p:spPr bwMode="auto">
          <a:xfrm>
            <a:off x="917575" y="846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4" descr="data:image/png;base64,iVBORw0KGgoAAAANSUhEUgAAAbsAAAJPCAYAAADlgnqMAAAAAXNSR0IArs4c6QAAIABJREFUeF60vVeX5EiOLgjSKVxGpKiqrh5xZ/c+7P9/mDNa/Indtz333OnpKZkZyjVJp+/5YLRICxRgZp41G9XZmeFOmoThA2AQxd/+7d9ei6Ig+YPPrtcrf2x9/5uXgg++5p2wPd9/TjsYp38u/PfXjC/nfW1s4Vr5NvDcOI7q+vmxheusfabNH8/JcWrtWH3E1lajA60/3384V78GqXWXY0/9HlsrjWZi/cvnw7lp9B47A1ZbcrzaHqZo1vdbluXrOfRj9Z/F1s2i41v3y59/ubda+yFNhHxDG+cteyTPVooeYmc4RaPybKTOrx9LzhhTeyLb0HiKp4FwX0APGGfsR5u35PHW2lhz08aijUG2K/midhZS+yTXPew3fDfsq/i7v/s7h2gTA5XELQ+qxXzD9yxmis/9dxoTSTHhsO9cJhQeulsOmPZsanxyTOEmpkDt945TIyg5B+2wpQg+tt+56xkyJ43WUofUGoNcU/lcyHwt2rGeSc0tFK4sQEjRi/WexswtYcYCL0mL2lqlGGA4vhTtxNYr7FtjbDl0KpmZtp/WGGT/eC4HIFI0YIFRisY1ALWEh9TZkN9rZ0CjM7kPFi3GADBnD24RdLQxafOTYwrPcJQOAXa5wBFjOh4sU8/EDniKsUoGowFEDoORzOSWd8LFDME7dtAk8YfjTjGl1GbnCAAhMUhNQc4n54DL9bIYcaotvw54P2QA2sGX47QYtcYUpaSXS+/a+KVw4Ole7mlIq3KPJN1YgpBs25pHapyS3q0zmCOQyXf9O1KwC8du0UFqn+V8ZTspsNZAVgJUbN9i9GuNPQbmFnBoNBTyU/me3CfJ7FPnMTYOTTDQ+FXI0yStx9rXeKE8s5Kva+1p+5jiN6zZxYhOO9y5DNI68NZhk5O0DmlqUmH7KQAN+7Ck3xwGZ40pRgi3jC0kfo1gYqCXYirWuss5pQ5RLtPV9ifGJFL0ZhG+XF/5nAZC1pxTgJS7l1r7FrOzmPut+2DRdWyuOcCiPROuw63jxP7EhDFt/0JGH5618FyH66vRqAaqudqCtQaxM+f7yzmXKXCw+IJfew28JD+TayjPogZG8kyGc5KCTw7Ip/YlxvMtoSdcGx5TCHba4muHWD5nHfRwwWODzWE6knhTUqgcU4xZhcw3xrA18M4hWAssfXu3ziU8ABpzyRmTf0YDhK9l3HIdPfOKMfOQgWkHNwWgv2esIU2lpF255nLckqng9xxmrzEeSevafscYknbuLKDwe2bRlDZvCUra3LV2rfWOvZ9ilBrAaSBuAZ7vWwM8ySwtBh/jbRoY5jyvnWEJwClAlWuTQ485IC9pyZpjuLaSd2pthM9IAE4Bbkin1vr+5s5OY8AxMEttXAzwJKOOMcXUYZSHS2OcGmPRCEKbk7fx38Jc5dwtYSJ2oCXjixGJXD+LKWngK4klNc8Yk9aYmtVeDjBb7UkGdUtb5oEQjlkaE4wdxJDuUswlXBMNvGJrJhlv7HzEmI52TrS1yRVK5B7EQFmeWZiypWaXA2aSEVo8RztnqfY1GgvHbYFDzvnIZeDa/MKzLtdY0pVcZ7kO2p6l+LoGLtb5y+Fv1jOYi+UklCsIvdK4dWcnkVgeLj8x7UCnwDG2OVY/kpHLfnP7tCQmDSwl0KQIwAI3izmGDMRijDHCtYhUroUG6BoTT81P+z61/7EDcCugxhh6SB+eYabAJme+FtNKjd0LGuG4ZH9aGynQk7QkQcgCrxjdS+atncHY+dCYtiVQ5QgkMSZm0Zt/R4JPivb9vCzQ0pi65I0xRp3D6CVdyz2NeYRa7YdtaDRlCTQa39f6CAWocA1TZypnPeReWm3mtPUGN0JvTAtAtAOfApcQKOSgtHflZxYg5oKc7D/FnCxGHltotKkdJovh5DIVyWwkw0wxyZy5WMwvtg8aUVvMRDs0kinm7klsz3MFp1uEHDmn30NLfuwxJqIxz1v2WDJHTQhK7VO4xpogpIGqp0sIF/jxTPmW8cizkgIdbS9ywgOsdsN1vhW0LEHDYv4WXX3tGkhAC/vVzoW2L5JXxIDNAkgpCGltxIApB4xj/CqbZv7+7//+1RszJKQYw5QdW1JcLpOyACUkREuii71rbVwMTKy5yHc0ycmSpqy11ISAGKPy7eQClSRCa61yPtf6lPSiMclwzNqhiAlN1iGwnBhiY4yNQ84/BnaSMd2yt9q7kq4toNDoX2NUmrCinevUWuXQmAWA4TwtXpGi89j5ip2DnHWStGCd7a85FymQiTF9P/bYM7ExaeAXPi/PZwyUNN6dAqyQzsJnLVrKXd9bnovtv+qNmcuANCL5mnc9E7QOes5kUxqJZLQS1FKHP7qIQVB+uMkxz7IYg5XagGce4Rz8eP28fVApfte0CMkgNEle6ze19ppkHMYwpegh1X7s+5T2Y+1paq+tPi0aC5mUX3+LMVgC4K1jkozR2ruwXTlOjQZvYbRoz2tVOSCjAYEGPJKmtLZjn6Ef7expn/sxyXmH63nLmqToOZfx+z5TdHHr2ML5WoKRBdjamoS8RuPf2nqkQFPjKbF25LjCMb3BKG/GtBjkrSAiGbLGoFPMRC6aBNWQ+UsQC6ULKdWEByDG2EMgiW2MXFSLsYdgHh7SWxmfxrjCtv1hjh046/BYzEo+L9cmNmdL0ksxBI1Yc+hQE75ihzvF7LVDZ83XWj+LcafWzVqDkB5zAMaag8bcpUDkz5nJPETmpfDc3sKEc+Yhx2KNVeM32lhSdJEaf2q/5fsx0Er1FfI7CS4afWkCRA5PiK2T5LkWT7OEl7DtXLDTcEC2o/HxcG9/A3apg2cBipywxmxyAEAyRe2dW9q5dRyx/jVAshiOJjCE4KARjFzbGNBaTEcTBjRmYBF86uDKwybnHzKi1Pg1QtcEgJCILaLPAUDJ1Cwml+rPYrYaoMsDKEEgHHeM0UsGmQsKKWEiPLeSPmPM6hY60cYQG7/1nQYS4Wfy3ykBJmdtNHqTZzfnLMpzofHRFNDJsaSe14DR4jtyLXLb1s6r1VaKZnP6tNrW6MD3p5573NnlMMYUAGmbbwGUJY3EpB/ZvmxbboDGnCyGZhF37MBq/YVMRP5b+04jTIsZa4dY7lsMhHL610BcWzPJ4FPMO7WvFsGHOSBDRhFrL1wn+ZzsB+OOMfAYSIVroO2DRePW+LTzowkOsf2waCSkKTnuGGO3zq/GxOX+SBqxfrfAJwfE5Di08cbO9i2M1qIF+bnGmC3edUv/IY1pvEVbRw0MYn3mjEfSkqRzC0ty2g75oQVwFp1Jfh+e69c98g4qFpilgCBmGrSYUuwQWSAVY2IxINCYvMXUrYOnHdSQ6aT6l2uYWtOwvRxpOmfc8rDE3rGkVjmW2Bp8bfvWYbll/62DLxm9PDiSLrV90mhak3RjYKeBcEwwzGUUKYFQrqG2HhqdWACb+tw6Fxr4hudUo3mLcXuBJbyz1kBQnvmQsVpnTFsvjUbCdddowToL1jrIfUk9pwFuzhrGzijalMKm5KXW+mj0mkPDufPU+HGMtt+AXYxZ+wHkMja58SmmJw9+7vtyXCHjSvWZ2uSQoGNMSx6YnHW0JETtsEvm5QkwBW45wGCtn3ZwwvY0wLtlPPLAWEBhAU1I6NqBtoA6ZICyzxRzTNGWxvS186IJPZ5Zh7SkMTt5wK0+fTuhEGoJnRoAWLQjwSa1Jqmzoc33FjpKAZQ2Xjlm6xk5jlxhVRNirDlpzF+j3dQ8b13H2Fz8dxqP0oDIEkBi/CKcd8jP5OeS3nNoIxy/P1f47JXXhWZMS7qMMXHJpEPGYQ0wJsXmTEpbTA0kYwxBm5PG6FNgZ21sbC0t5hNjwql1tdqMrWcMLCSzkoxRA6Nb904jaHngtXXUBCR5WLT3NHqw6FcCjjY3TWBIMdQQ3DRPxtSeWIw4B3w0IPTtafSTAslcfnErXVi0JunF2s/wrFjziq2X5AMaUw/pJja/XEDV9tUCuq8BQE1IleBm0VZOf5KONDC35uj3S+MpsXY04UKO9Q0tWWAnmXxIHNoh18BGA5TY4dI2RCMkSwKyiE6TsuU4JNDIhU8BlJRStPZuYQ456xnO91aws5iqxmi0sfj5SmK8ZRzaPkrw8e2lAO5WhqoxK1n2xY/Pr1XO3DSBxToH4dzCZyS9xkDHEg4seg6BwFqznHmGz6CvVJYPi5/E+sphmDlAE2PWGsNM0ZLWXopfhDSk0YM2V/mZpItUqSAJ2nLvc4FYm1uKdiQf8X3fAurWO1rfOXMp/uEf/oEdVDRUtQ5p7CCFRC0lL4sRaGCUc+D8+FIgYn0fAyRJKKk+YsxKfqdtYi6AW9JM6oCGa6UdrBi4aocuRXChMHFLvKEcp1z3W+gid02s/YkJSZK2U4D2NWPxgByupTbWGDOP9ZvDtL9m3F87Ho0RyjP+ewEwXEtNULDOxtcKdTEwvXWdUnO3zmkOkMpzp52zHECxACpcaynkpc6StYZhOxqf+M2Z9GBnEfXXSKoWCPnBaZOTkl8MXLTv0LZPWxT2E0o/eE9LNqsdKKsPDcw9U9IkKdmOReC5YOrnKSWnWN8xyUyOJ3ccIb3E9lV+p4GCJFrtMEiBLHUYc5l8ihZzmb08zLPZ7FWAlEzCP6utfUzISgF9jCZS667N81ZmnCNQYYxfs3e5c8sBhJyzrQEv3vM8RAKlNffUnslzpIGxp/2wT4t2NACw1s6ibbmGGshJfm0JKhoN+c9SY9V4jATTsH2Lrl73BmbMFIPTvk+94wFAbl6K0MLDfisjtgjAE6lkmNbvciNjgBXrU5u7ZOSWYCAJPNz4HCYpAVi+H2vfYs6xNq3DrhFjDPBTTE0Ct3UgYmukMf5wr8J5hgxG8zyWayLHZ52TFG3fwiRzATlGQ9aapMAj1Xc4z68FT+2c5jLqHJrVGGhqXpJeNPpPzV0T8iQ/iK1/7t5oz8m9SAGFdc782ln0qgFlbO8sGsltx89VZnHi971mF5NUrMGFBzl1eLU2cgBTY9IpQpREZkkXGoOziE22KcEitdkpkNfmpLWpAbEkZvmMb1t66Mk+Q1djq42QTrQ5+XWKrXnqkKb6yGVg4VhiDE0KIFb/MeYlz88ttK2NU36Wovmc7zFPzaQc2+sQvGNM09pva69zgC+H8WlM2AKRnDHmCFOawKrtv2TQMUDR9iBGb7EzFNJOaNmSgqQUIrQ2/ZhTybZTZ9oSDiR9yXOTor+QD1vPvn6ea8b0g5CMwGJuqcOe+l4DndQ7cmx+o6xDE1tYCbKSUHIOhdaGPBSececw8PCwyDlpB8N6JgZE2nfWIdX2I8XErD2JgYXsX1t7+UyMUeTQluUpGe6TNmZpNpdCUQyUYvQdo7cU0OXSSg7zS+1vzvxyGWNqXikNQTLCHJrI2S8JYvLsSuCKrb+cQy4gWWciZ020fZZjTIGMJlBYWCAFkpDnxWhB0rz/Xes7xq9f91QDOwka2gGXDCOHSKx3wsnLQecQfAoEw36xUF/jMKGBkTw8qTXIGacGLH78MfBOgZ08gNpeaAfPvxcTGELiSxGdtZ+3rmVsnW5hyBYD9HSijdcaq9x/PJcai6QJ/C4DpOX+a2OStKEx2JyzJBmTHJ+115JHaEwsR5C6RbDKoaVw7STNWwLsresU2x+5Dil6sBh87trFzrDkYbljSwGShhf+LIS8PWwnZ+01oUKjTwnMJq8KwS5EZg10ws5TzCnFXGOSeA7gybHKhbGARWMuMSnGAhFJ4DHmmzOf2IGJAU2KGVsArB2qcE2twyWJNwbgqYPtv9f27tY554Cf1mZ4UOVB8g5P2oGV71nnIUewiq1hDl2E+2YxJvmM1adkQnJNJKhJphZjjCHY5DA7i4eE+/G1VRfCcafATROQNdqNtaMBSwoQLKDOAR9NKJH0r+1B6szm7K9cW2sfLVqTfeT0mUVPEuw04g4rP1vMVX6eAkONOd3C4KQ0kQN2McaT07c2Zk2qsIhe2/T/DrCQEptcm5S0lzrsmjSVOhRf06d2GEPACRlbDARSgodFe0SIwinYWxB/4FGJH69p8Xv8BK+4+99UuDQ84DkAF65PCES5e5GaY+w8xujFAvaYQBiCmMboUkxNzl8DhhyGZ9GE1r8m7Glzj51ljSnH9tLq0+rDAkgNBP26W2uZc14lQOa+E1u3HLqR84mBsoU/vp8Y7bw6qEiCzQW1cKKxg6pJwhpTlgSR02aMceQwBY1AYoCR22Yu40ptoFxjjYCkcGGNUX6eM5ffM4/w3Vv3VgowMRq9ReiwgMDt+RVBpwxmI/45Xgj/8KDG3/jH6OrgsShegTF2HuQZiIFOTAjS6D1cG2udNWaLfkItRaM1a9xyb/1+Sa0nPF8xkPk9IJdizDm0FwNUbQ20/Yu1YZ09Ccbh77EzYPVlvRM7x9rYNJqSoBqugVyjnPnmAr3GR2LnwI/zzTP/+I//+Fr1wOrYYvySwPzBkQNLHVzJqHOYqyVBaaAam5cktHAz5YJp45SfWdqHRhQ580yNPQbUtxDSLXtgMc3fM58cZqS1f4tQEtKhzijA+Ee69D1RMWNUK30xXCDcF5R7LZCL/UZbXvurqur1OwtUU+cstY6SmYWAJdfDP6v9bdGk1r4cU4yhamcw7D9kopJ5WuPXmFdqnW753mL21rmw1lOuqaQzje60PmKAFwN2jSejrVxBQtsnjSdqAkw4d7/2lnBzC28K9x79SicwbU3VdY6BXYyRSILVUDYFcvKdGEhqTD01Bos5yg215hlulDwM1nwtaUsbaw6Dt4jKYhghkf2eeUkhQGNucn+tZ2Lv5qyBtvax926hO7mOXX8iGomapmVtzvfDf7Pl0hkxNdrt+55KKqisZq/aUghEnhnIwxujrdh3MZqyaD92xmLjSo1DMn8NnCxBNMaILeadA2Q5NGudl3BtU2faGksMlOQ+aOdZ7oe1d7Hx+THEwFkbvzz/fizWnCSvzN0f+ZzGd8I9+pp9eR0b7uxC5qAx1xjzkO/ecpCtvrQFtQ5KzqHOIboY404xiJwxWAz7VsZsrY1FbJZkKolXA0ZVOgqqU1vfa597aSwnMFsKNtb6hv3I9c0R1GS7l8uFLpfeAV1R/qbbyXr5288DaRPPDP1As7r6jdcvxhjeQUpGm0OnOUwkBFWNmafoWVtLr7mGbcvnYozKv2cxUY3Za2cyBiwh78ldJ4vRp/bC+l7yKY2Za2c+BCNtrWL7mALj2D6l1snTbLj/1pys/dfWSuNX2jit9QzfD3mZRgMq2EnGGDYYY5ra4UodKLmhkgC0sYRMMEVsYf8xws0FG40ByAW3CEcDuhQTShFhyBzkQZHfWb+nGJAFGDGilsSGNoZhoOv1wvdgs1ntrIHKT0zQ8mnectfFoklrL8bL4O7r+P6tzs4V69sDUALIeM2uV+r6M9U15gonFx0mY/O9dZ4a87DAIvw8RpvyDEtACvc6JaBYDDd2/kK6jgkv2hxiAGDxA8/Y/buyDWvdYv2nwE8DjlzepQkOIV9J0VAKJC0envNeuHcWMFl8S+MhsWc1gJM8j9/3Zky50eHDqcMhiSdGwKm25EZrG6YRV0xashirdVhvJdAQNFJCgRzL1/SVImLr+3Bs4RpKpvvfOabreKXLOFBVlTSO8Gy8Eu61cn/8WLxkGWpGFqOO7YE8NGgPQAWAKouSRnhhVl/yWqaEId+XPz9uXrgjGanvB9YS5cHTmJnsx9or2ZbFuFPj9utgvR8bc7juMUZmCRz+3KXGqAGB5B/h2bPOYWquOYAvgVdbg3C+UvjQBBsJTPLcfe05DMFIzl3bL4s/WqBmzd0601o71npKkLSEHNlmDgC/gp12iGIgkfoudog0wNOev/UwpEDW2uhcoLRAVpM6LOalCQZyo0IGGrYj24xtcIwJpggjxQC18VrMcRwvrNXNZg7gnAaEOy1oPLpvlMacfJ9fkn1P/iKvHXvFzIUOxOjzzWEdrzReLlTVFQ2XnseGP3JPY7QVap0hU7tcoNESa3jamLT99J/FmKNFr5I+Y+3nCBsxEIidhZCJp86WPJM5AJdqU4JIbK4pWo8BgbU+4V5r4CzPSmyd5VpqTD4FkvJ72Z/Wf4xHhHuWMx4pkIRrmgJOjbfG9lc7N6+fSQcVyVzlxGJMPOcA3QJgFqpbjDW37dznNEkxXMxbJVTtYGntpRj1rZJYal+swxnOD894z8Nw/cNnvBnvC4Hi25EuY0/VrBZgp9yJXXHf1dMVHpDlW3d+bmkcv1S2IMS8OXso+oMGiV9fTYmJSXsaQH8VgLiABupBGWN7C5g6cMCBZeSe5F2k777rOga7MFY1xeBT+yW/x9hkcLWkK4vBfA0tfQ1ApOYkBRz8rq2Z1k4O6GhnOTWm1Pcp0LBAJBTcJFj4tbVAIAaekq5iQGGtY2rOko5y9sMCR42OrGc1HNKA1u+zHBevRQzswhdSAGF9L5E21o6cfE6fFkFpoKxtlM7EfpvmKXbAU+PMJaCwDwn0MYLxDP8L8Hxh1rmMSR6u8D18B40Mn/lAa7mWHgzBoMLyNuywMXY0K51mdx1H+CtSEZTA8X31XccaILQsgATawXfsFTm5+DMDhFfkdaTT8cjjatuWrteSyhJM/0rlbEZ1PUNn/DsV013aG4Imul5GBkk4k4zjwNBZlhWbMv36+7GhH94Dh6lUt81ryEE4X3nYcF+JH0u780PSaEij7Rw6tJh/ig7lnscAMwTYVH/ye/+uXyvJ4FPthcCVelYKcrHfcwWC3DNlrXcOCFl8LbaHFvhavCM2vnCNU32mAE+uecivcsAzfD537TVh4RXschg2M57ii5ko553YYQ6/0w6ERO5wA3LHoR1YKQF9AYl0LsOQmWntyO9ThzE2Pq2vcKxveHewLzEiDtdUG79zHnnrQQKXejB0y5Mw3Bd//8X3cpxdBFqXM+dx2Q2ApovZ5v8DQGENoGEVVcVA1Xc9DcOFFou5i+9mt3/QnTNdlrOSuuOeuq6n8TpS086pqhqEgbOGA9CEN2Xd1E4/K0q+j/NA7ekWfeLzoprRZYCGV3Jfp9OJmvmCgRfzAWBhPjx/3EEy8A081lnV8HLHgAHrB7CTP1KgSYFRbF+1Wo7a+bHoRxtb6v0YbVuMVwJbLsCkGK4lLMgzojHaXAZ663lLgYD/XoJf+Hs4LwlaueO29sm3l7OPMVrIXReLn1sV16310z6Xa6H2Bc0uBlop6U5umHVowj5km9ompg5+CmjDPiTKy3c1opGfxfoL27fakofa/y5BW5PCJFOMS2ow7yGzhwMHPOv/yD14MyaCk4Z/HsDk7q7cndtvXeZfx8QvOWb/SgsMCHC/LxgcxstIA34HAF6u1HdHapo5XfD50NHYd1Q2DVV168BnVjrnjrahYdLwSg7WnjGgDeeO9tsdzdo5tfM5zxbB3+MVWpTzhjydz7RYLKmqZ3Q+wTOyfeMYAxMoQLGqAVYjwRtz1rQ0dGceU93MWcsbuiPV7ZzB0+8z5tr3JwZk364lQAGEvJbqASlG/9ZBtpi0TGKQEq5yGEXq7N0CjDng+jVjvnWMIZ+KMWft3FuMXjvDt4xL8qVcQA/HkwN4muARG7u2HxZQaZ/H1islQMk1uLV9S3jiOf3TP/0TC7/hQZYdaOCQ2lQpkeD31MZIxp+SGCwA0qQhtKUBdwzoQpAJicNaUGtNJPDGnpPCQ+qgvW0LgAPtxmlSMO0VBUxyTiNy44C25VzhtbkD3PoeJkSniaB/7z3pxuIyhjDweICbNDVubwT0XFkbOh12VMGkCJPfOFJ1Gejx08/Un860uLvnuzmazWgsCqqqmuaTNtXUDR1PRwajmk2UV26nLIhOpyOdu4Ga+ZwWqyUDG+LaWMMDWJYFa1zn84m645HKy8hA2izXDIhfAHmkyzBQ3bQMdHzfN6tp6B3YtfOVW4eCqGowBvcm5og1Avjh3+fzkc2u1cyZNf0z4b54E3AIdn5tJY1rtOGFDY3Jhef2ljZT51djOjGBT3v+lhyhFm9I8QzJtCWAWGNOnSt59jWeovEr2W4KOGLzC7/TACvGV6x2Qxr1beJvjcYkPWlrEs43taYWTfn+tbMjxyD39xY6fgW7HAYsGb7cAIsgtPfkIdcYhSSmcHPCvlIEkwIhv8gWQYULfsuBt+YY26Dcw6214RxI4DABRw7n8fiFAAFB7r5MdVaEMEIjgwkAqwHIXBwgVG3zCmxTNkiGS4AqXZ1XJQAAP6yZlc4sWbF58sz5JS/XC+0/faYDtKmmpXrRUH/uqW0aqqsZjUNPM4x5VrOGBXA8dSda3r+nqppTf9jz3dpwHRkYl8sl9f2ZiGY0mznzKEyKGNelO9Juv6dZVbNJdHN/R1Vdv6b08lWM8U7TNAQzY1E6Eyo0uys0u8WS+u5EdbNk4eBVWLi49S1m1bSOV+q6A69XQRAQvgCepyfv2OPvICVoWfQQ0qN2FmTsYUxYvIUp+GdzgUMCTk5fuQKgbCv3vdhZDucXEy7kc1rfKd5jgV+M390KGpI/yfedgOYcqTT+Jc2IsTnljC3nGT/mGChLcI2BZQ6vZbCLgdYtICgXU5Nq5KBygUQCqf89RWwpUE2N0ToMkmi0cXwtcOWMKXzGM1P05/98OahOqwPgsHGTM4M4zc7dgfk72IIuQ0fH456WyxU7aYzQmIaBxgLpsxrnKOI2mcHl2gFs3O8AOP4MqbZghjwd6VIWdD4daTyfWHt6enqmarGm+aKF7keLdkEXmDWHnsGxpJFmRUX1YkGzekZ9f6HFfM7eksOFWPO79Acqq5r7HIYrLTb3/OwF93RlSefjkQ77PTWrJa1Wa/43NC+YNEPQwVjxO+71YI7E/RwEhL470zh0VNQzHkvJGptjFMwwEEZRVs5JBv/hHvLaM2DO29WbEANPI3yPScQassaIcsBBApCWg1XSeor+5PcSLH0fGmPWAPHW/jy/yGWOGn/RxhGug3aWQqHv1gh5AAAgAElEQVQ5bNMCd23PtGfDdZICTfh76nzL8eXQh9W3n18IdpYgEBtzCmjk3ue0ZT3zNfO3cARt+fZeNbtcMNEkgxCBQ+knBpTWgt8Krhax+slb47UWVHs+h9hyn7EYgsZ4/Bzsw4G7sfENwLl2JoCbTG9IgQUUghnvMnkavvGYLBD/dqXz+UxNU09a2/gayIY2wcwbaEcAtEtPp+OJPSo5RGAc6XjY0jjCEaSg82FLVIy0Xq2ou1zofDzR/nik2XIJXxEGlmvX0bA/MPC2ywW163e03z7RDI4lqxVdh4FKDgVwXpUIC0B/Qz9Su1xTXdVUNQ2Vs4rGC7SxC5tEYeKcrzc0x13e5UKH3Qtd4OwyXxAHO8Bsij+IgaORmqphDbas4PFJbLocoFEul1TNHXiFkvGrN6qvjMBaH+4eBwZl3DtKcAjNmNpeWjRn0UoYYP96kJW0NCGN59J1DABTTFo7AykAlO/452MgFWszNUZtTWJgbp1rCwB/7xpYY5HAEDJ3C3hDvmyBVdhOil9LIUIKVxLQ5fdSg5RzlWsaA70cwJbClAp2GgHGJCgJcOFAtAXPPXi+T9m+lEBjqB5jJOGcwr5ygeuW53IPvVy7UDLx9dbQr3MccXFnLkD7S921cM4AOmAewAHB3eNw4TsuMGCvaQxDz5pRu2hpuBIzbecqD5Ngzw4jx/Npch4BMg503B6omTewIiI4jo7HIxVVTcU4UHfYs1a438GJpKV2fUdFM6MG8WxXOJ4s6Lg/06nrYHSkYhhoUTU0mxXUX3partZUXK70vNuyxjeva+rRdrtg02RblVT0MFuWVMHceBowebrOSlrc3VFVOtC9Dj29PD25MIfJaQfmRjiVcPzfpXfa2aSh8TMA7v2WmllNzWJNuLTzzims3aISwsyt+RfNGOs5siNKizFOdfDcYSMGQgB8SlAMBTfrvLl9B2a7PZd0GzIQyRDCcySfy6VlPwcZ12eBVjgn32cM8CXD097XzlIIkto6avOTIJHzngZGX7uWOWuuMfwUoHt+GAO7sG+NZlJzkuAbAyoNH6z9sNYk1p+2jxI7eG9hxtTAw2+8JglpDfnnY5qL3wSNqOTGWIxBOwzhWOW45VhTQJtDSFablvR1C9HF18Gb01yeSXgLhmvqxuXuz3xpGmhE+DcDHJvhJscUH4wNBw/cd0HbOXfUDT2tNxvWTjjAexipaCp2DkGfSPt1PhypG0aaLxvqDzs2/c3XawcUz08MJOwXCQ/I4krllWh1f0en5xc6744MnhX64Lg23Nd19PCf/0mn3QstN2tur2qXtPn4DZ12O9rv9/TtX/wlbdZr9s5E3snTCabPkTbv3/EdIO7bymZOq43TCrvTidsD2vTXkqrlipYIZeAidZOwMPYMmAXBY7NzWhzuIWGirBvWBp25FA4pMIe4WD58hiB56XAy9B1rocT7grUCII0sYJS4TwwiOiTTTNElvndm2Atrsz7m3aIXjSmHjCRX+MphyCpjmSYbk85TbUu+lAInizek5i3bDdcU/w7HofEHS8CIjUebm1wPyXu/Zi21d7S9j83rawDIoi/rftDa2xwQjdHRG578z//8z7+5s4sRb853WucS3TUClAsUMoAcEA37kFKsZCa3gFoM3DWC1oSHWw6ERXhguF9s7/7uzY3uS5/OEYWZIWLEuhP1lwEuK5ynEaCAeyYAILwd8RxK0oCJw0Uf5j2OC4NG1i643a47Ujn0dNptqRsLahYNEUyjxxP1w8k5luCOrjtQd+nYVHq5IGzhSk2DGDZocAWV8yWV9YL2pyNtPn5H82ZOh+cHms8Kenp6pF9//ZkWbcXjm1VzqjFGaEzDQJv1Cu6SNH//LZ37nvoTxlizYwinIisKev/hA5VjwWEPcEwB4HXjSIu7DQP4zCdqnjwpu9PerRvNuFArTJ/H3XYKMncep7jTq2uXYYXruI7O0xQ/CGb/QlcQRK506Qeqmrl7hl1iccc3c1qv2yj1Xi8llI1IpH0daVZOsYPikMXOl8UMJFMPBacYGGrCmyXQyXGlGHYK9P1cYkJ4DuilgPa/43t55rU2Y3woBu65c5Ttp9b/t8JzyFskr9FXyRpbbD2076SQEXr3vgExcabkd35OBcAutbExAswlTuswxiQc2bYl6cnJWWDzNQwhtTYWEIaf+8XOBVj9ORe7BpOay93owgI80Lng7Qvfbbl7tZH685G1iWa5cqY8cHQ3GAZNaHrF9crekP1wYfd9tNEuVzR0A9XwcryOtH95YOC8FAW1i4aq3ZaeP//CZtTjdkcvz59pt9vS2A00cmqsglowfKeIMlgguTJi2hbrO2pWa5qzprWmx5/+i3794QcqYaq8nKk7nen+bk3b7YF2+wO9+/ieTYS4h2vna3r3/V/Scjmn54dfCTHg46Wk+2++p9P+heaLNc3mc6pnFZ33BzoPZ/bsXC6WVCAkgiMdCkJoAwB59/JM9XzOwe/z+ZLqqqDt0xMtNx84TyZrUnBiqWs2+bpq5S7eDoHn8AKFaXNaVP6Lg9MBbGXF93+XvnPm4kkgYQ20dJUQ/D7HwANtstfrlN1Fo0eN3q3nQrCIPWNJ1OE7sXP2ymCMEheyfQ14LXDAu1ZYg3bGUyZXa045Z//tGfTH620ISowx5/QRrqXFyGU7UlhJCeXWOG4B1RQv1MDb2mPP13L6156R+8J9xzS7L4zU3pIQkMLJ3HIALelD20C/8eHYUiCSM5aYJJvaxBgDsiTeGHGFB9ZvmnMz51kHGU5cIACb5YaexuHsMkYiez9b01xaLmgWfF+Hux4EGAAUkSqLiM6HHYMotJG2nXOIQNss2Gx5ePlMh+0LzVdrGs9Huhz3NO4f6PGXn2h/OLLTyQu0QWhF9+/4fqs/dfDymBxiSr7fAwADXNbLJTXzmhbNnJp6wc4iDw+PtJ/yR0ITw53cpTuzR+YAkOgvDE7ffPcd4ebtPTS7/ZYOhx2bSRerDa2WczqOAL3vaD5zgLPfH1ibmq+WfCcHjchpxQNbGqElAtDWmzUNpylVGCFej2hx/42LsUPKMQgNcKbpB6oXLTvpMKhNwfJ8b8helk4ChlaMO0+0g3WFww//TAKGMxnjTvRLXJ7ObF24w5eQDlRO//KkdtbQP/5IN3Pr2bBfDXy0c2mdBUuD88/7tiTD0/hHCkByGb51LkMeIpmqtn45jNfiQeFcYv+O8QlrPVK8JcbTtLHodPglBjs1l1vALDV2ra2QhnKFhFBQUDW7lLaWAx65QKkdMrno4YGJtSsXUAMN631Luk5JFlYfGuGkADX8PtzYN7XSgoaRsgr3SZyCi13bncYwIIB7Su+F7+FQwbA4eWmCcfN8i4IO2y3BRLa8u+PvcU+HVmaXMx2eHul6OVPRnWj/9EgPv/5En58f6Ni5O8NqMee7OtxJtY0L+n7ZHqcQBGQlubBZD1ob7syuCMAuXJ7Irr/QuYcWueZsJ7jv6rqB4+Ewj8VySfUcgFBScS1pAdPpOHA2lu585hRfm80da1twvlnevafVcskhE5AKuvFKy/t7WsOjcnROOXinauGcAq0LJtueyqvzUMXgcccHJ5r1esPPwQQKLQ3geT7jLg93dXD2qehyBYAiLtD9zanDELoAoQOCCZ4NUoR9oS84siD9WK3mGQ3PHjvQcHJrdwcYE6puEf5CwJJtakASMgwNIDV+EWsn1r82Hqt9yYessyrPnfZeivnGmKts3wJ2yXtU7UMxycX4sQayFpBZwkuKL2n7r611bCxS6JFt4t1cUJfzS43/9XlpxowB2S0gGCPokLBkfzHCDCWs1FjksylQjUlv2mLK/r9mA6w5hGN12TqctsY/nIFrZI1j7HvkM+E0XEinBRd7AIy7Y3JmMgeUnOKYX2dT5wSAMGNeOOh7pEUDYLnQ5Xyg/ukzDfsnenl6pN12T88vT3TsjqwJ4g4N0Ip3mnlLNerBuUJ1NKBuXYN8lrgPHPiODM8BAPDODNlNxuJV4xzGKx2PHTXzJW13u9eA9M1mRSXMp4cDLTf3VDULqhEaMJzofO5csueqoqoEMK1p2dYcLg+vz8W8pXndcBoxzpyCtGQFUT8WbKqEIw4A/XLp6FpWNF9uqKALDYc9Z20pEFc3IGfmhc2mfM9ZzejcDzSHttl37q5z8oZcLlZUTGnVOBPo5C0Jky0LGHwn+KUaA/YC2HpGQH0LE6jLHyoz/LtwBed1GSYB8LQY5sKUjFieL8lYUswh1p4mLFpMLqRv/ww+85qnFAhjgKIJjxZYhIw11keMJ1jfadqFNn+/5hrAaeuSEqpz10YKI7l77fsP98kDUEqYCenLAixt/NpaWsJUzvrIZ+S+/EazywGRHMnslna0A6QRqQYofqFlItwccNMOdWxRNUHAL+gtWQg0gvRtT7nbpsDtnh/1Xpd+rpxP0icn5pyRznwGrsipvQLpkM1gk6v6AIC8IEVWzUy538Or8kzD5UrF0FM9HOj08CN9+unPtD/saXc60csBziX4ce3Ak9K7vfPf4zCBp4u5QyBd37n8YdAooWVy4uTSJVW+sPaGPJi4AwPTH+hCMzqeTpytBXdgm82G1ouGPv36K/UXou//6q+oLK708vDA3584sXJDVVXQ3WbN3pdwLgHQsVMLTLF1TfPFnKqyYTMozKJ8VwfQxb1hu+B0YtUM4DPSfnegoaioWSy5r/58pvEM8+bA6c6wptBIR8TlsUnSBeU3MJXCVFmWdOqQpm2642twF+iLEBHfF/ocoqzZThUeOObwVW9ztfXwu6//JzUOySjDs+NpKHb2LA0mJuTGmJK8O9MAKByjBQwhOPjnJaMO381h4rKvlED6/zcI5QgF2jrIz/z6hGAU8q2QDjR+pgGS1a//PBx7jEfK52L7lANgIZBq6+B5aUijVp8MdjEmrgFCSsrIBbrcwyknoi2A036+XPpbGyrfteYiFyxFQDmHL9ysNwdrym7yWkINd3AoT8PghbsauMe7uQ3nE3PNGQKqoTlNIQLMjKcMHVwowCW54v+Q9grg5sydzsTW9QOdho4W7ZLq4UyHh5/p6af/oB//40+c0qu/di7QfMQtIOdvdndICPYuZ/Bf5L5xB8dhDperK41ToXIAtD0HCD2n8apoLJGv0uWUhOu82x94aza03SIVWMuB6vgdGuNmvaCHXz9TP4z0x7/+S+pPezocTux9ibtLAGczK5z3Y1nSatFyrB8D0LzhmMEWgHohztE5R5wfALBF23fOWacB4FY0axZslly8/8Cmx2uBfJ0VzeqadvsTrzmcUbCo87amkpNHXycnFHiG7mm1WNHi/Ufq4fSDskFFSVVT04yfZfbkYv/gsTlVUkBGGBZkeK+dMwye4fVRCDMGdP7xkE5zaDL2jAWAMaEzdm5yz14MELXzGmOwGi/SeIMG0reCqxybNq6cPZEAk+I9FhhKfuPnmAIuuWYSlFLvWzxV618Dqxh9pdqWNPumTwvsvgbkwgOnEXbqIIR9alJW2KZfcK3NGBjHQFCbc670wewsUWZHHmIwPXe/AyVgupNhDcDFvrG2yrm+nPckg1WJu6CprAzcLToUO3X3YJPz46vtG/Ft8AZEyi6YH+umoRH5JKuCZsgacnik4fmBfv35B3p8fqLPDw+0PXfsmckgMpXccZlXLlQ3uJeC/wkcXJyTS101Lh6P82K69FkAWDhpABSRQcWl1ippBGOfgNYBnltxAAni5nCPde46dhpZLWt6/PzC6/Dx+++pO245Xg8mU5hbMTbc3WGc0BD3u47qeUvtvKVlU3F8HxxjADjLecWmSdzbwZSKSAVopZyKrJxRPZsx2K3u3rNGhfI+AL26WtLy/TfQaWmAubYg6g4HNo2iKgIawnMY4/7lkdqyouX9O66SgLtF9p7leEjc6TkzMuYIwOMyQtiP1zqB8LLF+rwtahvSeUifMi+mp78Y7VvCoMboY/Tsz2YOaITMTLaZKxRLINdARZu/Na9wHDlzCdtO8QONB4Sf5QC5pqVo7abaSo1VgqHkrzFgyeF1Gh6EbeaCZuo5uV7hvMIxFP/yL/+ixtlpCxkSpwUy1gZILc4aoLyLsN6zpM7YYc89JNbhsiRrSVQWIeA5zM+DHJ7jDCg+VyXgasq4EdZfQ9ormNyAinW7mMDDaTcF53dsmOGyyRJ12+CNeekZDGBWg3bBuSuPeyrw2bCnw+ef6OGXH+jzwyfaHTrawk1+cDFk0DIQsO0ydTjAxRjm84ZqeFwC7DjuCyhdc/Jo9vqEibNEjk2kMJuxVgpNhzU7gCvXf6s45g8OKtCuMO7lcsFLDm0Qahvu+mBKPJ1czN79x4/U7bcu+wvyTF6vtFotuMwPmP55JHYoeXe3phL3jsj6QnAumXHcXlsSl/oheKdCW560ZD4Uk+aKfWDzKu4+EXaAVGIlTKrvOTwB8YHVckkLpDKramqW91S1uK+D88jImV8OT080o5LWH79hr1L2ir2iHl7P64d7VtT2Y+iHSZW1wJHvAqFF4q7TFY5FhhZHhW/p3H3m7mGDqhNBgt9bhDntrITMXxM4NW0lZJKx86fxhhjDtqT03DN+C0CEZ9gCYfmM1EByx5X7nNVfDPw1gPfr4PmPBga+zVyg1eaQAtfY9xoPtcYZ0oy8PtLA9FVgDMHOkkpSmyMPhRYDY4FW2LZ20KzDJaWG2IHTJFrJSOQcrXf8e7I/bSM1iY41NPby+5IU+MtzU+05DjNAcLQzPXanA2scM9R363tquWAogKJnzQqAhmTN8Fos4RBydo4cAKCqqTjcoD8+0+X5gQ5Pn+nh80+0h/v+8UQv+yOQgE7QEDl2z3lqwuCGPJMwYuIWib09UcV7KqcDbuyqkpfsTQltkJ1ors5cN8DDc7Fw5sxrwRoUgAyaDXwyrohXg4PK6czgdnd/91pmpB9cYDvu8Mq64uKsx92eht6B3WLZ0KIupwDumh1eEODN1Qh8wmuYSLFmxZW9JKti5hKbuOAM1kq95uX3HmuOfcEfrCecbioID9WM5osVlVXLnqorOM3Ml5zPs15vqFndUVnP6bDfUY+9QvD7csmmWU/T8OjEPR0C5PE95+SsSs4Qs1wtnabIa+o8O53a6xDPt+FShTntvix+Www2dZYs8JBn02Jk8nxaDEpjOHJsKcZ4K2imeJTGH1LaidWmJdyG65MznhQP0jQaCVw5gnZsnyzA1oSmsB0ppGhjteggJSRo34fztuhQE1jCcb3e2VnMXgMV7VDdurlSepKEYklX1oFOjVMSu0aYsc/C92+V8PyCg1kBvLxL+m8OfFFyxhMACjs0wHw4OPCBRyACu7nsTn9iRgwgOfdnamaNy9IPrfF0pCOn25pTCdeP7kiz7kzbh0/06y8/0uPuM2dBwf1XSSW7/wOYOBZtBlBCHszzFEeGizrijCLQNDnpNIBi8hDFHSGcRMCYu97d0QH4nHYOR42KXraI/Zu5+0QEuHPGE1f13FUTKDkmDs4li+XCldm5IN0XwhEGalZzQsmDDo4ss5FWcELB9xAEipKW+L1yHqEoKeTToRXlSE1TORCEpgmYQ9YXvmtzc4Fp0TuIYJ3xLjQwBvupkgPWGOBU19D8oK1hzg1t3n+gdrnhZNTzdsNgSHVD0AlhOsackRQanqQwG8NkeS1n1NZzBml4rmIPt88PtLm7o/lyzSZcCBmsrWPcEBCm+D1XOcHZfZ1W99bc6en/zeEWAd0a2GlApzGNsH0p8IW/a+OQjFF7Jjy/FhDGBNAUwGrf54xLe+YWoNYE3v8ukM3luRowyT28Fbxk3xrYxdbX9x9qZjnA7fmwHH9sTV/B04ceaOCSkvgsQNI6lmisDTZ3874GGFMgKcHSkmysRU0RC96DdA8QgHbD8WD881r5lIYzcj6euAoAgwu0KOS2BJOdni7HK223n+kyFLS437B2MB4ODDI1l9npCQXCqT9Tt3uh3aef6PPnHznF1nkqNYMCAXA4AQPtzx07RnQX3HEhmwq0BhdICpMmxo37QKTfch6IBc1aMH3kdEaAdEENnDI5sXTLfRw6mDGJysuV9ueRzoMrJguQg8mV49S4llzFbaLaAkyHq8WaC7my6wo0RbrSYuEqLUCDhFY3HM+03e+pvbujzWpF87pkMyE77UyrCQ/Lorw6rQymUaT64psylBBymhpQ3NeX83Zhh5VwIHHV1V2SbViGsQYVPz9D0u1Zyd6gTdVyLs662dAF7XJqMaREq6hul5zNhYqK7xD35zNVtQvch6aL+Dw4zLxsnzkJ9/279y60o3PljuarlbuHnbxZsQ8wy2LdXGHd38bdhedRo195BpKScHAHnWrPArBbGbsGyJ5XWNqDxVTD9+S/LV6j9SH5XEozuWWdcxm8BS7h+7F10N5PCRgWSKb4tDYnvKOFnFhCiu/7lrWW9Izfwzm83tndkn5HAkMOIYUEI0E09yDFAClUc0MgtTYm9xDGnstp43VubDpDkLArbvqaydcNFlyOXp5faLHeuFACaCEAn6mOHEv27I15ZuZdNi01KJLadaxpXQ8vdDhuWfMbdk80nF5o+7KlI0APNdpgljzDNIiUYihtU/P9FWtIk4cgQgZwXwcNCVrXuTsTbhQBwPCKBEBi6AAp9p25Ei1XqDEHBxVnlqzh4VjDcAptq2THD8TTPe9O1HU9zSbw9BrWYjGnw+FInx+eaLVesaaGnwYFXeEEg9py0HihndUNPb4cqFnU9P37lUthNmliDUyPI+LnLlxd3F01FhwWwPdw0EYxRjbKunAOaKUYj0uUjbu1kcEb+8PFXPE3hyYgFZu7S+O5wzxc1VQiwTTuA8uSU6Atv/lLWrz7QKfjkUMg5pt7usCzs3PpzpymdqV2vnx16lmsl5ylBuPA2Ov5gtqF+x6erxxDyc4+7q7XaZ2uSnqKtmPPaGcpJvCGzEcKmznnTRurBLYYQ04x2HAMGtOLAZ8FsJbAmzOW2DM5fAPvpzSjWB8StLU9u2UeFvCFc0nRiO9PApk2DgmYGsbcCsYMdhbCawClAZ0crNzMnIOpEaPWrlwwa6FuPejWHGJEYoF22BbrbbhT46rfZza9MYBND/l7suPzC5V1yx6FPgMHHC2gJbBExEz5St3pyEVMoRkO+x3RcGTT5eOnX2hEkdKmoYef/oNrw3GezClxMQKhMRbE1BEY8FRZHHNgjQl13OB4AicVpLmCSW7KBoI2ustIp94FOsPln8d4LWi9bOh4PNN8sWTNCSCJ7C1I1QWgZC/EWU1IunI8u7p0uI9j8wV7KjqNF6BbzgpaVK5mHfoBPEGDQkHZ6zij5QaOLNCI4GKCOnmovwdNEYAD8+eFTYFtjTuxkq6Xge/suHo6e7w6MyrAzzneILWYK6wKgIO23MOEfHVldNpF7foqnBaINcd/0EwRbI5RILic79DKgppqSe8+fKRijrVA/xda3N1TMV/zfSeqnzNwwQmJ84vVVCH/KGIdzz2HXFyQsLtFwVqoy+NUmR004UI1nPnybRC6ZIw5tJ8LdhZDtKR3DXQ0hngL87XAKMV3NAZpfWaBpWeocg7h8xYw5WglbzQPxZtbAm4OUOTyyFywk/MI6UsDJQm0sTUP1062pbUT4/faWMLno3d2scWwDtTXSH3hO7cA7K0a4ZuJKzF54aZoY4otpkWUQBikpoIaxD4Pk+MBm/LgRg8QOeypmk8mLs5wMtCIem21k+B9AmfEcxVwm28WVB1PtP38A316+EwFm88a6vef6Lrf0dPLMwdej8OVgYUzo3DoASp+A9hcDB8AAEDF0XioLj4MdOldOARyPjIhcnIUJNrE1VdBHcyLDN6O+QIEoLG5f1f8PLw2GULg5QEQ4SKsFWstCCB38WS4q0NqsYGKKzSYK98jAoMBJIfDmRZrVDJHnB7u+Vw6NFwRQruCQwx7fnLB1TOX4EECaMTBwREE4IF8ocA0hBa0CKRHgDjSkc1QBb1zTj8VQg+g5bm7wiuEEc5sQnQ6dgxYdT2j1XLFd6JYPx4H/nAWlalk0nTHV9KM1qs7joOs1+/oWhS02mxwg+lMnCiOi8BzjGm5oT1yaVYz9py9v3/PwhDWC4m0sUYQOBwturJCTENwxClc1Xjeu8n8KplQCvRCYS11lvyzUmvK0VIs4fc3ZqbgTHommAK0nP6tc60BfgzcU+upMW5rfJK/pBh1CGDhuFPvWdqhBoi5bcU0KqsNSzHQ+GYMAGP7bfX9KrBIzS4FcKnF0whLSk1SUgv7DCUpKTGFUo1cvBwpxSJWTVqSoK31Fy6uJc3gToxNYxxs7e7JoDZw5e+mncyQI7WotQbPS5j6mCGClY3sRs8mLGggI7KflHR++EyPDw80LFuq1itqdju67j7TL7/+J+1fdqw9oDDq9eLyZI6oxcYmQaeZdQCCCcSQVQUOG3gO2gni9ji7B9z/oXWMU1YWmP+gEbK50gWUD+OFjl1HhyPYLxw5KvaALAvnPIPf3b3YlV3/wdSd1+GMkywDOGGKPB339Pz5kQoka+aq6SN7ni7nCKlw7QAg8P4cVRdwTwkh4XymbkCuyhkt4HUKR5XuxBeSXJ8Al4nQN4eO7+8wHwAlO6dAq6rhKHPh+0F8PyBMA2bDAmWMagak43Gg3bHj/UDCaZhax+vAd51cHmmq6oCMMPgAQgfMpVjTzYePtNzcucD62ZzDRmokwF5saIBpuT/QYnVP8/Ud9ccThz5wFQYAKAQHrFNZ0vl8ZE17NmumcA+3V+iHQzGgYCKTzpQSztOqv5qQZ1aj7VsYaI7mYLWnaWnauZSMSwKzBdQphp3DJzR+JN/Txqc9owkglsaiKQqxsYRAoQkr8nvJP2Ogcss65SgBIS5Ivq4Buda/FLSksKTx8Td4BLDTwMcCtRzpJhxo6vkYaElC0aQ8a+FiUpslAWuLGQK17yuXEAAaMFk5hwj388WEN3IIwWG/p1mLfJKAEUQBNMycXQt+fI4AACAASURBVOVveDHWnH/ytHvmO7/T4yO9HPdUffuRvl0u6Pzn/6Cff/gTvewe6QyzJQPqyD4X3sFl5Bpvo0saDSWtKGl72HMMG+7dfGVvzpCCvI2IC4MTBeAWFRHgWFLPXJtXuOzDWcLVecPvw7XkOyYAOhxAAKpc6BRAxw6dTgtkx4wpwBpmRJcbcqTHx2f6+ecHdojBfGG6ffcOOStxlXlhjXOxQLaRgr022VQKbQjhCQgqv2ItoWEO7IhDxUhtXXIGFbwDsIGZczkBCV+ZcpgEyv6MNLsiv+gMiV/Y9Mrep2zjdKACRxPkxjzuTrSc1+yQA6mhaWtew2FwBWrnc18KaMrkQ+5+bvn+e67Yjhyg42VG6w/fUTVvaffywqDHJYhQKgjpyto5DacT3xW27ZLHceV7O9c2a9lcemjgdcFYeY25/NLK3S9OBXq1cxiTvLXzFWNkuVrVG4YTFHWN8QmLeWsgFzvrGuhq445pnyEzlvwsJvzHhOiQl8QEa2398XyuF2MOgIY8zvcXKh0aqGoApa2rfDf1jOSxlmAQ48GSj79ixL/+679yULlk6nKDY9JgSMwpoIuBH8bhg8rlYuZoctYhj0k0ucClba72ru/LBY4jzMC5j+MHBMoejsjUP0MJnS3njHQpsKBFuRwoh5cXZrC4jyrHno6Pn1gLwH3O/tzTZrWgutvR9oc/00+ffqYD7ryQRuw14wpxfkgOROdwANzDAWyc+zprcqg6cO4YWKC1QFNBZpCyvDIDBxBBgytQFQCxe2PHThfs2g/Xd8wBd4+cHcWBJDTIku8DiRkx3PTh9NGhzM+A2y4HgCh74+4MR9aUTocTfXp85sTPAGLUsFvMa+qOZ9q9HGi+WnDuS/aOnDRemHbhwMLryrXnYLYceT3hus/VCZoZzWvEMyIJdMNOILwn0GA5D2dLV8ThcQEIhKE7U7PLtIL5uaw00NnaeUnDbE6n7kKn7YGoHOl+veDaegDK7tSxxlwzmAOoap4r2m/nd7S5f0/XsqD56n7SKlvqq4ba+3fUb7fUwuGondP6/j31Rcmp0wDiWFgXsD+j5Wrt6uDB2eiwY/BEH8f93sU81g2vn89d6s+15XymndUcINBAUTKpGE/I4TevDCq4x7oFXDWQu/Wsy/5iwJbqT76bYuIav7MEDw2MLPCWQdjWXoR9WfPWPo+N0do/TSgI90rj3yl+LMfBbYSaXQhoFiiFn8c2xD8ntUY5cGshU+AqD0NKg7QOqLVoMQkydWigecAdnpMyTz/ehdx9Bq/KIxcnhakL9d9gTkQc1whHkemeBt54137PlQlOL0+cuQSS/GX/QLvPv9D2cKQzx3S5pMQujg9muwv14+Du0q4FdfBv4erfV3Ztx8+ibbkeHe7u4ALvgqzhmg9A4NXl+DL23ryO1INY2IvRgfbsWlCLtGWsILn+Ef/FFRnYBIecnDCxFezcMnQXNs2xljZvnMGtcE4lCD5/en7hlGXruzs2N97f39GnH39mUN7crRmIXE5OOL24RWXgw11jd6aCgRwZSFBWz91jwdyJjC8YH8yeHL9WIUcmnD+QwtMVrnXx4y7uzhXGdWsIx5PlasXerHgXoLZYtDRCWIAaeHVtLtqGhYYed6QQGhAiMPbOS5M1xprj8VC1fdEsaP7hL4iqJXtocq1ACDps0kXB3IpWALzeFWwFIHdDxwID7vGW6zVrsKfDgVarFa8f9m2J8kYcGoKkBTCbAiBdaIc8G5plw2J6/hzIc5oLivIchQKtJYFL4JB8yWKoFsDGPo+B1C3g6tcn9o4EOI035goS8jkJeHLPU+BqtRd+boG/Rjsq2Bha/a1jC3m//7f8LPz8dY+h2aWYt5yw9ntMWvPEJgckD5Lc/PB5uXgpcJOHTANPTdoKid//O3a4wrXwz7lMF3Bjd1wZn0OT8MHUMFO+fH6kdrOeSrjgrqei4Xh0yYzB2GclVyI4vXyi/rxnwEDFcdo90qef/pNj02CW7BAnR0Qd7s8OJ9YiHfA4l3+krUJRHtyNgYEimz87vKCaOO6XfFFR/D05rUBhQsYRF+PnwJkdbKDYcVqvkYO1OVclGDxKBsEbEoHZABqk5SrgiDLlspy0Vmh27NXITjIXrjwA0yibbBkcO5dmqyy48sEvP/481bcr2UsVWjLH9iEgHVoYkicD5KFFD6jOMLLTyoiYQM65WXC6MJQDuo4l3xHCbEmIRYQGCPsfA2DFmWZ8zCPnBJ2SbEOPmrcNB9+7Aq1Y4JGaumUNGHeM0Oagha/vNxymMV6R8gwyjAsSn3MmGwSVE6/5fHlHy/ffUjlb0GKDkISKnVXgfXo87GjZzqlZrKlaLCfQG/lOD2OFhgvBCEIPnGmgSaPquxubT6UKenO5VT0NWmdWE1hzgSzGNzTNQoKbxvytMxcbU6qvXP5mCd4xhq+BU0pT0YBFA3SLZ+XORwMADQTCz1IAL/m8tqee31uAFwM3jddaY4qNRVuj19CDmCQQDh7PWdqaxvjDdlN9WKAqice3kzoA2iZqBGRttiRAi1Dk5+xhyOVunNnvtfgqOxUUdHx+YpNWj7i0KUUVUoIBNNr1mjOGjMctHR5+pA5eg9WMSjhFvKCA6i+07weXvxEOLZyNA6m94Lpfsas8vmNNbQp5QAVwaHy4R0P8nqtR7rwboRBxYDlXIHDOGdDsOGMVtB8GFC5x7nJfcvYTFy8GMydd4dmIu0LUs5sstmgD92Czij/j8UPDGuFMUtPpjCoMrp/FYkm7w569DpcLlB5Cus2G7+ZQS88l90LIAO60MKYvQkR/Qlo0VIFw5kwkn2ZfRR64c1yBS03BHpQwK5ZUVq493hMWRtz9BwQAaILQxpx3asHeq+wgBE/IBrks3Tzx9xzV1pH6bFa6zCfDhWMO22XLTjxjNzgNFFd/547jBxeb1RT2AY19pPff/xW18Nys55xvc/PueyqaGb08PlA9X9Jm84Gqdsm0wtlWnh54XugX45i1C/b05PPJrplh7J0z2eInBnghuMizmiPkaWdE4wMaKITMOKaZWOAhz7Lvw2KOmoAs+021cQvQWM9qQrY2l3C8OXuh9XfLexbYa+sfA6AYYFrgGNJhbN0kkGpYZL1f5Gp2OZqUBCsLpbUDliJcq/+YNCYXQoKSJU3dKjFIYgDYuergU+Vvnx4Ld1+nMx12O6oWLXvunY7IewmTGEyULTVjR/tff6Dt51/ofO2YIZfDhXaff6Xd4YWDu5FEGfdRl4HYFAr4gokLmUPgKIJAc2gxMHHBbMj3Tpyk2f3B5y4/5IXtkjCjIWsIGmQtacS9HbQvAJoTbuYLVNYGOCNhMTKcDOz4AQ9K3InB1HbheLTJ65QTLE8eg7gnAzAwaOG+Dua+wQW3wyMVlcQZfJxHJaoeoDrDdntgMIfmhT98B+ZNkmVBZ9zxlShXhIKucOdHpQJ3yYbA+AaONXivhgepy3UJxw4ADRKhwEcFHpdVg9Rc5VQT0DkRIYQBDicAV14bXkN4Zx4ZWrGecHqBFgitE56cp8OZNsslrVcNgzzuRGEihgm5O5xo0c5ovUEezJZDDPaHI8cn3n34A22+/SvuC2nHZgg6v1Z07U+0WK+pqhecB5VNsaift1jREXRTooL7grVo7XzgM5dm7LeAlzrP8gx8DQhIphcDG8/EQgAMz6sl2GrA6p+NMV1tbH7OORpeLujFxmAJGilAyAVRTZiwADG2VyF/s/i0NhdNkEjNTRMEYiAux63tnf/M1OzQiCwjkkNwGuClDpZ2kEKClZPNISC5KRrwod3wwlbr05IqpSTi3nWaEDQrMFm+p+PgadwBgbkj5GDgey4wueF4ou46sNfgcDpwWZr9f/0v2r080oGI8y8OTw/0+POPfL+Gezi8DwhxbSOTSkOz8kKI2oYrPrNlZEZhj0jnqT6rXOXwrnNlgtzdHvg77pJcBXFoYmDyiOWCdwfyOMIU5gKmcZfFDRO54bu7osl2Bq2Is5JAg5sgDp9A4wPkHY5nLmwKTWsDhw7E5vXI0NK7bCT1jGPuAAJwWGkXDYdA7LcvdDqdOcXWqwmYA60RU1ewNuhK/cDr1d3NIRF2MXNACy9WoBzwF4HwMGfynScqwkKXnZx2UD0O94hwuIG3CgQKCCscNA4NtfZr4Or09fAb8RXgeZGd6381b9wajlda360Y4DFP56R0pe3jlgUSOMu8e48YPOIE3KvFgu6/+2tavP+Wgb8sG7r/8Beuht9xz2bKxfodOwadj3sHlnx7OboA9KmgrA54xHfAnGB6uuz8GsExR6LOFS5jQCEF5BgfyNGQ5Jhu0XRyAN63rzHZVN+xdzXB3NJCYwAm+ZTcR2svNBDReHsK9MN10SoUyP2Qc4zx+lvWg+cdanbWhmkT0qQn6xDJz1+RVnhaSSlNvpcCuRzikn1A8vUVCLRxpg7mW1B1nnJIOMzxUSeU2IE3nStYCo9J5wCBgp9HKquaVsslHZ+eaex3dNw90vPzMwMHyr5Q19PLp5/o6QEVu4cpJMAlXOZ6bIuWeji6bA9sjiyQJxIaxbFnLYEZMhw4OGkymDLu0lxgOYAHpjDOVHJ2WhkUGNwJQSvC3RS0NM6fOaUDc1lEEBbuTJLsOVvBcaTgiguXqwNIF/sFj0f3N0Dk+WXLQIHMJpyiCxohsIQrLOBZOFYQvf/wjm1yw7mj4+nAQe8wT7o4NjhsoMo5NDZnigTQIvwAY4HjCYQLX5EBGWeQbuw6uJAJhCRwSR0OSQBw4Y4RHjcudIBTpSEkAt/DaWcybyLFGNZrjrs0BIu3NXtsQnPD2joNHllnnKbFOaXHge7v7zlkAyEouJMFbWy3R65UgfEvESfJGi+K4K5psXzHNfUGeOLWK2rXdy4pdtfRarmhdg4Nb+S7QNTMg0kYAfdcQ3AyYeqA5+7wvHYtmVbqXGlAl8OMU+2GY42BkOQ1Oe9Z/EkyyBgvklqInHOK0VvAkloXqSXdamny49TWIBfccgBUo4FYSIQcV2r9UoKJtj8auL/2+2//9m+voQfh5kiCwu9ykyxw8+2Ek4tNTEpvlgnFkixyQc63G7pie8eRW4HudaM5tdTkHTDFOw0nVA2AVoTUT/BYdCYyaDrLxZweHz8xmF2HM/W7LTPg8/aBtvstXQqEAnRcg+3l6TM9//ITM7sdTGJtQy1q14GbEsxkrpQP6qrhMzB2mNxgekT/fN+HezzOr4ls/D3qD9CVTaxIX4ZYrak22hWOGDDnwXORGFxdPknnlcJ3QmDLCFDnsj0chsaJkTnzCGtoU1xbP1B3dnk3AfrLVcsa1vEA5xsX1wfXemhaqEPHXpvs3r9gD0Mwc672MF7ol4cnmi9aFyMHrY0Dx12gPeLs5ksEWo8E/05OvTWlSMZ4+WoRJtRZQ1dodrOSqykAsN3coO2gwrvzyMT/jdDMJucWOPGwIMReqC62ECnImhZ3oy6tG+L6+P6sglbXUTGiwkHNGlfXn+nd/Yoz1gAU68mUfMKeIZk0NGGkGUPqsSkHZj3f0ObjH6loljR/94HDDnCHi3RuCA1pVxt24kH+TZg423b1mjPz1alGZCIBbfO9JGr5idJSKYaTy5h9OxpPiJ1nzUQWjikUwHPBJ5fJh4KqxtukVSfGZ25dJ02xkOCoaS65/Vjt56ytRROaJm0BuuxH6zcFZhJMY7Rq0ckbzAg1u7daypc6WiEhW1LG7wW+mPTmvwsnJMeaAtMQ8cOx+sz+0FpyiMvVo3PelhN/5L/ZsQOmwK7jVF/IEIy0U2zWKwo6bnfUzuesTXD6rHGg42EPtYoOn3+m83DmPI7XK7waRnr+5U/06cefOJc/spTA13C9mBNShiA7CjtYNPUUn+e8Pdk7kJmaSyfFMXUch+bABODCShc7Wbjgc9gkAQIIcMf8+/7kAsr5HghWSzfPK3sjIggbJk1ogSO18xWNmC/c9pGLcvLOhGMHPFyQBHq/OzJw4TMkX95vD1TPXUA44tJcJYCW3ftXqzXd3d/TYbflEImSUNan5AKwUJdwX1gh/g9OP8PAgeRUIIGzCxoHsHmnDDYtIsUYtGoGNedgg3tSOHwgLo/LGkErurik1wx2SKvWNuzow+B2dVojZ7+BA1E7xRZO+TJRI4/vG9l79cpepgC/u82G7zGhTSNoHHenqMm3WrVsjj7uO05SjTynnG+zKWm+mNOsWdF8saH1/Udq795TC+Cjik4vD3QdOg4cZ/qtGlps7vg7eJ1CC2VT5ZQkmvdKxK2+8QiG4DAJsKmzYzEli/lrwmtMULaYqGekGtOL8RuN0cZ4mzY/C/xiY0oJDhYPioFLDpiE7Ybj09r9Gi3RGne4bikFRVtjKUyk1kF+L/dIay+kk1czZviilmZIk5YkwVkAJCUobVLygKQIJybhaN9ZxA7m6ErbODPZbzaFzUPO3RzMgsMCmKEATByQ4QfgAw0HpiWuTo10YLVzykBw97k7MUPk6tWnZwY6xJcdPv1A2yO0O6QDGzmf43n3RI+ff6WXw4mAmwiq5oD0yasSpiynFVWs2XWnnjUueFf6uCqAL2cB4fSUuIe6MPeH5yZiujjrf1Nx1n5fyw33ZEc2CbpCq25eA88XbSDuDtoq2kTFADyB/geu8QaHGR8ADc0N4IG0Xhd6eXGOJKhwAHMlnF/goYl/O/MavECvNF/d0YcP39Dzwyf22Dyf97RoEcjtAsDnyzm7+SMlmKsAgCVDkLsr6cMhCRw+MWmfI7RVl7KMS/agGCy8M6HJlc6suN/vpmoGiDVE6rIzm0NXbeO8SOGAguByCAZTLTlXWWEyJa/nbI49n10gOs4OB8dXFb1bLTgNGwQHmIcRlnA8nujduzUddkfavpzY8We9WdEcTi7DmeMMl5uPNBYVtXVL93/8n7R8/wcG0N3TZ/YuxX5cZ6ip9y2bgTnEYLIe8BhYU/2StSekUczBlw6yGGNKe9DOuQQ+f5ZCHmFpG9rnMaZsganG/EKwkPxKnnUL4FLrEfIq/2yOZhW2GzJqDcg1MMkFi3Avwjlr88rpJ7UemvCSsy4SPFN05ucV4pUmjLzSi+aN+QYNlUzcGmHLDdeIXZNStI21gM4iRtmudsDkJofA5vJU+srPztHBRR3zRQ6DHLvST0zSZzv5wkQQCjA493Z27IDr/8AaCzQ9BD2XuE8CcHQXen75TAU0i+5AL4+fadZU1D1/ZvMcinlu9y+0Pw40FCU7ThSoRjDFyR35jrFkkyMCylmTIwQQuwI2rNFMXnistfiq3BxPUHESYXgVOkcVBHtj7M7ZBKDB94FIU4YAbuRbhHo0ebRz/fIp8z+X34HJDy75U6kd5JtElhf8zuWEpng+pCvDWGEfhaMMTJUA2AoJrBtnJgQzX6/e0bv7d/Tw6Vfa7vacqgzB5QiihmbEpleYYitnUgRA8HguPWcswUABnpg/NDB4dKKQajOfszZ3RJaTE4K9R86iglyXWI+XHYLSiVYoV4RwDaT/4jtOaGwIO0CcngvOBp24O8opG0tdMpDBxAzQ4+oERcEV4BFIf7eGcw2eLWi9XtN+v3ehFHXNnrQXOMMUJX3z8R3HQwJoN6s1zZZ3dLmWtHn/R1p98z84JOWwe6bhtGczcL16R5dxRpv7Da8Ta3EcRI5cp1ifL1XSw/PBZYQmISwGPv4MehrXhFHJoHPAw9ISNP5h3f9YzNYSaDV+ciuYajwmnL//dwoIJG9KCfXaeqUAS7YZEyZyea31nKax5T4b24Nw3rE1Sq33Gxr1YBcDHQlulhQSElt4OKxDpQ00dxyWVKqBWghscoxcKw1aF4K4ffCzc6t0Gh2bLZEvEVnzYU2D5gOp3mXGR38uW4oDSzBkZj4cq1ayhlIXFZ23z3Struw6DpPc80//m7rtZ+cgcjrQy8MvtD/s6Xi+0PHY04gcVmBgYLoXYq9EOLTAjAdHi66DWdFl8Qc4QVtD9o1xHNgrE5oI0mdxNW5OYVXx/RIHAxQjnY8nNjPWCzBpaGDOaw/rwwVO4ZaPhNScXR9A6OLmoK3BmQPB6edTz44tAy/TlUEJpkncdXEs37Vg0AMILZDibFbSw/OW5vMlNVhvOH4g4fNywR6O9/cfWGN6/PxIh+OJU4bBJAsXfdhbcS8GoIHJFHtQc8kj5wQEBJnz3ZfzUuSqCqgrh6KryDt6wf3eglOz4bbucAbwHam49LSYz9lUClMg4uecFgezNKoxOKTH3SSXCeL7vIqaOUIxYPpGWjRXYghCCOgEoQxYiy007uFCq1XDHqAwqK6RHg1esxB8qoL2p57DMJYwaS5bDmCHeRaa5/L+HbV3H+jdH/4PKts7JE6l7rSj8Yyafu+4hh7uCZFqDPeS8DTFDyoouHvaLxl8PN2Hd9QWOLAAwXGSX7RD61xpjDXGQDWB1xKM5bnVNAaND1iaRTguq62wvfAZjedpYK/xylxAy3lOjinnHW3NNZCyxp677uF+WYDr+9XWVr5v4Yykl/C5GD2yGdMCJimtSKDwDcekPm0zfo82J9uTBzb8Xo7LX9J/kVaBJ66emGPo7t4JIOUdFrikyyuwOTg7dweXsLh0GfQ9Y2AmMYEdB1QPqBGHgOOBnh8f6f033xL1Rzo8f6Lt4y90fP5M1/5I28dHenrZcbVwriwAkykHk1c8Jtx7gfFUTUlNWTnggzPJlOsS3oPQtI77E9/nQUMAwPli6BiXq6PmTJMzZDKGMwc7s0BrRAB2w2sA30LUqUOFBcfEvySdfS2iCmCD08RADKCcZQWZUKA5TemrwNgBtNAYEWLA8XMw2+Kebla7OnMID0DmkfWSirqmd+8+0nH3QkdULgCIdq7YLO6+4EXKWhYcLPgOEuDh0nMBgbCnuJ9zibYHWsHZZbNm8Ht+fqH9Hrkme1rUFd1t1tQsERaAmngdrx00Q3aKKUp2tHEOpQgjcSEj0HQ56BwhJWxGhpaHSgTOExL/4QqRc2EisTPCP+CYwoH0U1D9ZApFuaABpu7uSM18QS8vWzqjpNF8ybX4VmsXiweLMcD67uNf0urb/0mLj99Rh2w6KAkFpxsqaP3+G55z2yAbDRIDNHQ+wesXuT2RYPxt3lsnrDlza3h+w3PjNSrtXEuGaDEe/1zYvyX05kj4EtRi4GsBk8b0Y4AvtbDY7+E6aGPTGHJKK9F4pwZSlgAR+zwGEL5f5hvT1UD4maQLuccWAHshSuP/cl45a6O9EwPcAt6YFgpL4Ag3NEdzi0kdtwCeBnDaIdIOky3BuTyCLoMGHDt6qmuUV/E/7j7JxSdNtd0mxsExbgOk53ZKeOzuTfADRjiMKBpKnP/yvN3SvjvQ5t1HKs8DnXaP1B0f6fD0C9HQ0S8//Eift3t2KYf5CZoAvPg4HVdZ0gGS/3Ch9aJlMBo6aGvQNHGP5u7P+vOJkynDnIkA6rpGWRi8B8eQhr0cUSCVNVA4ebAzydWlGoNTC26COJ9iyWESMK3hc4AHwB1epM4Bx2UmgYYJBttd4EKCRMqu7E/fQZ9ziaThig8zHYKt28WCPtzdMxMe0Q5iDZFTcr2izd0dm/QAmJzrkfOEDlyRHd6lMB/jXrAoar7PhCaDZ/je6eo0UZ/bEmPju0nEKK4WNAPoI53XHI4fNXuvIiE2TJLzAqm3Gp4vxhrSCbRHbDWADe3jrs3/LJYo04NYPcQ7whzp7gS9psfgeBlos1nTmc2vQM0ZgylMoFjzS3ehdx/u6HA6sPaNShe73ZEKDikBLV3p3bt7No1iz9r5mr75i/+LFh/+yOt3OiP27s4FyiNMZb6iK5dkcvX5vFEC7X4R7L7cLeOz0HPzLRPnU/6G5i1hVgMgyRfCZyyws/hP7HnrOwmyvm0NpEN+FjLJr3k2JnRrY7CA6GuYvNV+jP/K+fpnNRDUeKgEfms+uYJMOB5r3KlxWPv5uj4a2IUDtzZeDigl9ciDES6u/E5uuAasUnqyUD5FCH4Bu/7kimNOhTLhZALg8nFQXktyYyXquhNrTy6f5MQ8wOpxx4c7q/2OTrsX6pF9BF6Z/cmZzYYTHT/9Fx22D1zi5deHF7rgDg1psMqSts/PDDq4B0L+S3bsrGqW+NExPCUBZi4lmPNEhGfjbF6zGQ/xaTwnOHJMNepwF8gWWU635fPmQy9wZW7OU007aHmogcfWSoAoNB12V588IJHphM19yB6GnJMwn17pAkXQpY6mA8yKXHDVpRFz2l5P7zcbTg2GcAi4zSOgG2a3b777lgOsuRJB39FmtaJPv3yi7cuWCtzNsdaKmDaX2Jp1Z6QCA0Cycw32aQLq0lXyZtMuhI0OmVCcEw6bPydtFnd4nO4MMXJIw4YQBhRWrWB2RTi/0yABD9CunUXAmayR4JmrUUwXmdAu8SyCxREQX88hCMALs3BhFRxGQXQ+dAx4q82S+suVkwg0cLhByAKEkllF25cda+XzBs4pMGsuWTNFGMjd3bd09+1fU73+wFrhHEHmhKKvrg7eYoVUZM5sifXAWsMZyQO2PwcAYqyRBEH/O4Se8HuNieXwBE0Y1ZiYBloWw89hdmEf4fOatqUxxxC0pEBuAWysnxSzzwFJa91SvE3OzwIkyYtz9ik2L8zJqq6QAmD5veTrGu6Ez2hg/bpO//7v//4mzs5qTNPE5EbFtDVNOrQmnmo3pr7mgO6bBWGHRVfvDZWsuYwMnCy85yXUeHDXqSI1Byz7MAOY8CaN7ov2N3IGDriJb5+nZM/nE+0PL1RdL7T/6U/08ukHenl6pOf9ka4zpyXhB+DG9yRTUJvLTYlEyyOtVsvJQQNjLOh07JHMhLONrFbwUrxyEPv5jGTHDjhcnkvnaAMNgp0noAHUACJUJYeJDl7sLTzZCTY3hE0glRYnfEZiFgRLNzDxoU4c7stQaseFaXDeFHbLd2nKENjmq31zsdhLQUfElNVO64X35YcPH+jp6ZnvmQA+qCrw7TcfGTzgjXh6eaEHqFHfdgAAIABJREFUBKBPSaOvI0IUOhdXx4mmiYO6cccF5xO4+vOeI769rjjXqK+MzmCFxM98T4k4vMlbFSnDcN+JuzUICkjbdthxMD00N2Q1wYgh7HC9OHzeIkSioh2y3nQde5bynR3H8bnqEAAWeFcC0LDUiHd0dfycdnw6IFau4nRoeO+8P9Hm3R0770DQgcMOvDUxZvQPjRdgC+cahBzcvf+e5ptvqFqsqV6siZAerXbaojOpOg9SDkvh+03cQ7sK5y4cBXvgvFgBaGFGFX8mUC6Jc4ZyvT93QjXhM2SQ2pm7VYu7hQn6tjVQ1MAjNRbJuKV2GONrGnOWwoAGtBoPk4xam582lxQg5ICXFBJivFkDFw+sqX205h0TJFJtxgSccC/ZjImOpKlOA5zwxdDmLyUI63CEm2mBZxSZMws/xhbHkvAACogxg0mO66PBjb6pX93JnWnIxbHhB1oNZxbhtXPlVLh0D8yF8HgbLvR0eOYK2t12y/Fg51//RM+//pl+/vln2h4GZs77I8yPPpzBeTv2/ZnNj6hiAKl/dXdP601Lw+HM3qG4J+vGglb3G1q0yLt4YDMinEPg5s4hElzFwKUv4zydV4Qf+Ohwl+iYIQgJmYcza1xd70yQzrpbsMMIvBVduikffuDKBbkQB6wDMpAUnAz5cBpcBXSuNg4PVhfywCERCDPgoPoFLVZLetm90Hff/YEBA8CHO7bicqI///KJZqgAANPs8cBhHKhiwOvMWp4rtQMzJ0y/SK8FjQmJllFOB1ogBsEZUri6AUyziD8DIAO4YdaFM5EDFIA+QA9gs9vvp5RpCPiePBshCiEP5wlma9SUW05nBQ4zcIZBBXh4gzrvR852giB4ABruPhHswIkHcKeJzDYuPyjGCq9KFgYQ/wiPYMRRosWpWkILp5UFqtkP7Om5vEOGlW9osflI6+//hte8wfya+ZTBpWHQrVEodumcVzhkZMrNiu32uTIBkm58X+JpOek3x0xCmHHm4VymF7YTvmNpaRaD0kA0BKMQ6CSDjTHMHCFYY/gW0L1hom8ScLtWLODStEW5xhrv9WsQAztrra32wrYkb74FQHMBOMbbNaHB01TuWOR85Ptv7uw0iSRcqHCjvlZTs9rzAwvzcUqJK0WM2mSTUgEHC6NKgQMyfx8EE6D3RmN3fPZonDkHFPbQdPdaHvzAHIGHCDWAhnDYPvLzw+GFs5oUxyd6+M//h37+9RMD3fEMb8gLBx3jLoxzMRYwS3VsTuMgca5TtmJt43xCcHbPThW4lVre3dGqKTjBMO5x2JHjDF0PwInsJq6GG0v3MzBsB1Awk11RSBX5LC/EAeswTQKUuCgrgzbRAiY0NhMi9Rni7pxGy4HcfKdTOGcQaE9ILj0QHc5XOnGYxgQ28OhDm0T0/PTCxVvh4fnh/XsGcZhqkVILnoqbdUuPj5+pWd0zWKGCO9YSCY+BSpxya6pSwGELyHPJSZ5rrmV3OaAMktPMXTFW3GdizkgphkBvZ27G7/AEXc1bLryKtWIPUpib71YcZweQhaQAwQf5NzktV12xFyXMi/cbZKxBCjGkDqtov39h0zNShXEtw76njx8+cFyjM+e4HKUo5YNSQ0eYescLrVdzFkhcALzTyLhqBV1oOCMp98jAic9GzlEK55X3VLULev/d3zDgPT8/0RJhD3D6gdCFkJTdnu4+fMtaNlR3xBV6cybGxnGT0LYnMJ7YMzv2QFiC45W3ZOQympAfaAKlBUQak9MAIaVdfS2oJvlDAFyWpiUVBQnOvg/JM7W1laAcWx8LPHLWwpq3NfacdZLCRziOHF6eArzYvGK8/3Xd/Z1dCtQ0yU2TDKRUF0o52oJpWmDssGgSk0UQ8oC5311UgWd8AAlHrM593YUX9HyH4sbuMoyAwXKVa0j8gZYHiRxtceFVH4rQ9TScn6k7HNkD8HJ8ot2f/zf9+c//i7rLjI5wwpgqlruK3s6Uihg0dhyAGRPmOgQ01xVXwebsJADYEnFYKw4NOHWHV2cEdnzABd9Ud84FDl85jyTulQZU0Z4jNg8ejkTHc09nrjdH7JrP7vrVFEiN4qv4DJoR7qemUjm8fi4ojgowYF4hV8eGczYisTLMsUiNBgeZE0yY0Nwaet4eXwvAtvOW7jd3dPfuHd81VQilOJxovz+w1gOQw/0cSv8g4wlCLTjBNtJznc988bhZr+l6GTlgH0CGnACcRBnmSjDsCtUdXFo19IdQgFeTJyfLHPieEE4qSEXmBA94hzoHD5iOAeZoz+2R05C4+GyDmnQuRAEaHeYI5xmMC5EKeA7a4Opuw0Dj7hVBSFd2EILp93TqprI8cHa6cszgYolxOK38AueWHo4+Hb3frKhsa3YY4sw27Zrmy/f03R//T1p88wc2lyMTC8a2Xt9zomx4Aq8271l4Ai1hDyAcwHuVxzcJQLj3c/fRzknLAR360dmbxSck444JtSmeIIXa3wt0UmvJ4UMWT7FAPQXmKUFcm6Pkg/jd0qI07c3PISWw5Gpmso8U3w371cBOAmvOGso+HR932YAk3fzmWX9nl6upaURsDVIDspSEYLXvwTa1IFK6CKUq951zpeACoiioOnnchWVSXMoseCOC6bvEy85TcuB7JZTi8RlUUHqFM3r0F3cPhSDr4ULbxx+pnl3p+OufaffpR/r5h/9ikIMpC9rUol24+micbNhVF+B0U9AYEKvFmqKroIBLNK7jVs445RjfBGH87NaPmDpXmw39oqwNp8yaTFIAMY6PnwKecfcDTOxG1MFzsXiXrmMtr5tyTy6WK45JQ35O5IqExyUAD67xXFoNYA4gQS23I4B4xu0f4MY/FTRls90BVdddPT54U0JTdZlfaqAJ/fXf/A1nDLl2R3p+2buK3d2RnS5c6EHHgOPul4jOA+7uXKXx7nieqiq4eDDcC2JsTiODM4orUHs+O5BsEW6Be7DK1aUDh0dKMtBAWxHdrResZWPNAZQcR4nSRVhfvq+F16YLoXD3mSNtlguXM3Par6bCXSqKt44ciM6OMrxnDRtNzyeMv2BtHfuMcYDGsEYwp6JOHe5fsZYALgg+XFKog4PKhgUBdp5pV7T+5nsqyzltPnxH9XLN98xV3dL5eGSNeZwhPyeAuKXDfse06c8jxvvlGgKLBvO5S4PnHLK+mDc9EIZnWf47PHMa041J9TF+YAFLyAss4TrFZyzAs/iH7DOmZUiNRmPE2vuS98l1S2ldMeUjBnh+LJbAEgonKeBMAY5cR609bW2s50JA12j0jaATemNaQCNjLbSNl1KEdQeYIkLrUEnQkpPUJz2l+grqWsJU5Exb46Q1fIk38pvqJNySmSGAAMwaLopN7TznLrhTa+dTscyC+vOB+uOBzWHL9YqdU15++hNdTjs6vDzQp5/+Nx1OJzrsOtoiHdW85bI/mCunvWIvQVdJ3NUog8u5A0BoJLjz4gDvaZLwzoOJDWY1/M3MChn+EWM3DAyAMJ0i+TAHgRcIOHa13cDyATa4g+I0YWhn0jLZwQIaLS7euKJBwdlH4Bwz4v6HTXRg0i4EAf6c0OYQ5oAsMH0/cpwgcj+yFsVm0ZLvHl1KNheX9s0f/kAPv36m9+/f8R9UTMCcENv36defefys3XBB0pI1ONx5cvJkaJSsOboge4ArQB7aHzS6FYLk6cJFajHfxXzBbbDWCeeLqSQP7iY5ng7JsGE6ZkZfcuYV7Ak0NjbBIq8pr6fzlsU40SdooRiRFLpl7RfvIrQCWVIgwJwOR/bOZEcXVCtfLWngqu5IOIDK9KiVhzGgqCwgFto3Nnig9WrBc2Ogu1xZC9ysEHBecTgCAL9d3tH6/lu6zlqq1/dUVSta3a2pG3o6PD3R3d09O7Gguj0SUWPPQEf4wf0yQJfpfTobzjSPccFTyY3axZDiPTjp+FRsugStnduURmYBToqpe/6jXXmk+Mut31sCu9QWwzH7q42YthF+p2lwcpwxvph6PwbMmuBggWaqHwt4Qt6tgZYGsv4z2acE3pS2+UYYAtjlEGVK6pASltTAJHGkiE7TNMM2ZH8SbL+M12ly4Q8YHMfPTZrbmy+nStS+wjjnsgQ4Iqcg8klWNZ37I4ORqxIAJnfkUAQEE9P5RC+//EiPDz9RNezo4cf/pB3u27qefn3YUrtAkVXn3AKtAtrVvG44SwiXj0GhUQ57gIkRRVqdlufycLr6e8601jMocc04Thk20vPzloO9ATCzEp58YKROam85qBzmRlfLDdoQsrXgrme5atiUCZvmASnAKtSVW7DzCxeEZe0NDi+u+jrvAxxAgE8VAHtg71C8x9oi15BjOHeA2Pd0YNd7FBqFdgXnjpqTQOPODgwc5mCEYuwO21fzI1dXwD0qg9mFTX3sFIRQA3admbKZcHaYjvaI4xtwz9lypYUaDLo70wxOKchveb3S/ghzL8YId39UanfepgyuHGs4FWSdwekITi6uwCwAz2nfyJAz0svzlrUwCCac2xPg2c7peDrS+7slV6FHUPndasFCDGgNAIp0ZOgLQe7L5ZL7wO+gBd7/Cp6he47bQ7ac0xEpwKFhD9TO0YYDu6qsaP3untr772m2+UDFFZ6oFS0/fKTj6UTDfj95aM6omi84+wyHHTDQuXtU0LLPuuLvoH0mILfuvcsrOhXZdRrgb8Jyb6qGkjr3FmNMCcFWuxrfSTH/1Bit9/G5N6lJrUy2qX0vQf4WRi5BwOKP/rkYmFpjTa2LNobcOeTQleTxIa1Y8wpxqAhDDzTQ8w9r4KNN3pqc9n6oPodBrhpwSWnDSySxDXAL6P4wI5tc5l0WfuRV/O3bcHaApI8gXUjdfFcGN3oun4M2UAC05OBvqB7XEh59qFc2o2t3ovP2iZ63j3yH8/j//t/0vH2gomlo+7QlOLQDPLi8DcfouUoE+5cdawcoElpXSCR85hgqCOJcIghMG/kaK+dgcdjtWTJnU2x3YUYME+ARAecoK4T4NPZAdJW/sQ79Cfd7yNCCu5+CmkXDji/FCIaOigkjB163qO4Nf5SrA0l2QWdL15XG3mVigRcgxwXiDmi40JGdKYhrzzWLljXObnCaEDL7cygEygbh7grB5Is5a4wfP37LDPn+3R39/F8/sDcojTDpwRRItN9uXTmjoqTV0mnD0BJP7AV74TRjcOCAuZKrsEMYQBgEpy07seCACg9Ih4ZQBc7DCScgaOxcANAFlMMJB1orlwiaTNYwlXI4AMyuZcV3b9BYERCOd+DYut1u6W4544TNdYXwDYQILKhnwWfO6brgcQmE56rluP9ksydMl6DJyaN1ynYDTQ5mTdwjgmYRpoC0cBz43p34Xhfxc6BJeKBC4Fghn+gf/wdV/x9r7/XkOJpkezo1QVBHRGaJFtN9dx/2Yc3u//80M3ZtH2bWdu7IFtM9JVNUhqICQM2133EgE4kCSEb3pFl3ZUaQIPAB9PO5+/FzBjfKrBsdZu6Gto1WVmfuEsIUgJr2lXvh2A165TfI3KJ7BGYszSz70wYjBURKuQB+lt0Vv3tVG9uqDeglYLomqOaPXZZBXbOBL4shZUG3Ks6VZR1l/aM8CFT9vSrYF4N4Mb6eA+5icnAOeIr38NLnnrtHGeiXPSdl7yt7frL3Zr/LZ8tl51q2rnkw1HvyPbuyhSvuqK698cWbV3z48uBXlbFdA2j5m1IEVAczyjMZywzWoBNKCNr5hC87BzI0lCyQcVK5Tn8ITM6Ok1SVDypZ/XiyeLVQ4KVPxCD5FtLINrbt7L398P2fxEBczpHA2ouAgKSXSouwL9stixcrL2WlMoYYr8K8a6OGAWFG/5fuwusAykqalARlzm8FG9PMRuORq5egBkIQFT4Bbn6uBGA+FwuZoNcWCNS5lhRws+yGMmi3C8vRRaC5RsCAUuFhl5Ze054VpBQykx2AWWf4+WArroeBdmTV1nsJWbvQdlfHo4xHBkxf6asvvrIeM4Ktlj09PkhWbJ3S/+VAsKGMh5NEUyMcIoyQEbYb6m9tDzBf6Ya5vY3I8pqXPNkmzcDIflWuRfEExiWZtcqXqLEAmpQuIR2dnDWLyDMOEhJv9mFysmLe0+4F6r3FuMavcV442tPjzCZjRkBwOq+L4SnmK4LUqQuFg5wDKQBHGZESr1zN05lHn69saPyhDTGpCVmmKXCLcVFIbYY4IZ4jroU+HeDZH05s+sVvrNYf6R63GvSN0d5sy/+vg95no6EZxgG2Qf2+62ZK6cbHOngGeZ7EKlaWi0KMZ7mMwiDXltfKzH83L4HdJfDKZzQvyeCqgl4+8J2LaT+PF/58vyTLuCZmngPQKkAqAxttVlNW8TVx+FIMLoL1tUB/zeuqACx/3sW1K9s85J+Naz83D5SffR5gdwmlL/0+f8PyoJY/0eIxqkD03M3MH+Oa1/EaV4Rw2jb/hgzgZcFPEmA6F/Osgz4dpUOyok+L60sk94PUdYDM77TZWhSh9FG32m4n9Y1TvLDN4xv76c03IqJE0cY2qWoFmQ1kA6qBcrveorQB29NVSzbx3uLN0QaDtjJD5LMgfbS7bWsyp5eQ9WwshpxxcJ83/kf2RECWw4L6b+lQMFfZcP1JgAaQ69Cjk7ksDEB81g4Cvl7Azt0lssgGj/u1zo8MloCPAzqcTU5eWTLlXDAEVZUt4ItrQE+vWTADRx+MmT9cwNX7wluuqU0GpBSuezIa2WjYV3a7nD0qk0OgGXkzyoEZUQVtyf1uI3IJBCF6dgyBIJJNJkIQxgYIxZUARX+CAtkevSY2JDASAQZIrqisIJCWPg+MGlAS1swgsl/04mBNAnCUuVP3i27HFVtQPWEDsV3v5cxAyZBBfMqkOMePRn0BkHv7MVjvYxL09gRQNZRt0M/sCtzJhrtt7jfnz/o0LAHcUjIVYtjM9jGu0Gx3xVhFQGDQD6zRoDQLIzS0Viuw6d1XVuuGVmu0rR0gIUaVvSnGbb8/1LgLF9Fttq3dCbjZejZ4bvS9TRmnPOuZcS/AzGaRTUEe7M5lTsXvZllV55rAdS5rKe7aLwHquSB77vyK8azsusvi37kNfNkGvZjJZOdbDPbFNSnbHFy7+bh0D6qOU/a+c6/9Szcwl86viAeXnomPc3bnHt6yDCu7uHOLn//wMqAqA7yqnc454Cx70LNdEP/NE2wgnyB/RXDOs1XlXo1yBpz+NCh5TpfOH6T0EDKkOtqXqG5EkUxX6cWsV0uz09Y27/5LhBTEh1fLxLaQEMhKNjAxndlH+Q0/O8phYs6JrGLyfYNYsNtENhyFcvA+HRvWbiN9RfA/2fMssuSwtXq7q96XABytSDJBCRgfXZjZ6poJazRO1gsGyrZ2u0RgTnDjfZBK6OUwuIzyCKAHi5NjqL9DLRGQk1qKZ2WLyMuhZADKNgCNZlsuBTgpSKwZ5f5uV9JhEDacuEKcdUUQcpKb0ViAD8PTbGfzxVxqJjwTjBcQ8JVNoSqyWqXza271g70OLFWAgXGxdqtug15oW67hcLJ2w89PrEvNASJjthUw1cle2mStrpbCelDW9NKyD5OjXALLFnBFZJsyqYbwT0frBm3riIXZstkysnUcqydHJkfmP52MtKkgAyXDjuNEG65Op2vDcU+vieO1PoMMd4WKjioI3hMFwNSDTXfx9O/6g571h6H6urBED5REG+5KoXPuBNaiL9doW2t4Y42OMzfblFbp1QFeJ0rikGmYLXS910a7q+eYrZ56wepT+v/cL9DHLbyE5IorrsTyiaRSBQZVgPcSULpmk12WxV0DkteCXzHulAX1S9d0KXYVAa0qbuYBMFv37Dm5FL+rADm/fpeug8/Iyol5cC6+L79G+XtxaQNQdpxL51S2KchvJj67z8XMrmyXc25BqjK0a0+y6iblF6z4gF1zbN6jHlvOpsQZZ1D7nfCR0arlQo1qBV/ilDDADlx/3J5MO2g9WAx2o0dYO1q0WAh0+Orv9mtrxk/27g//n83j2BbzhW22DLH50Lgo+rWT7GRg7T0+L6S+r8wTCv9mZ+2OZyIK8vjfHU2amAhKMzD++DCz2BoWDjoK6rLlSf3Lui16Ug0Fb3orSFK56aj3IJnz2tPn00D50bq9ljQ7WQfwHQKERuYpk1AYpBeJuoeyG1dCoU8VAwwIM1tDAsknenPNlrWCjoCM4e9o5eSIwbCvfhHHOMKUHEw0AK9Ri93BXn35hcCVHt8Bx3ZkwqQtCpHCh9gPZIm7vRRe6A0SdCkbYx5Ln4xzZ16u02Ceri35NIBSIwUtJ2Nw36CzcDsQZ6Z8CxnRMy7Ekn0MYbGKdc2IbqPyQj8UlidlQ0qQlEtxP2gHTXdprzWk87ndJhpG98JiTWvP6AZ/pIMJA1gWTDXrj/oi3Ai02UKIyENPzcGELHe1irTJGI6GKkfO53Mb9FsWSEjatUnpLQPWGtar1Ww4Gqv03hq+suHdrzU+AeN2v1pJmQUrJkZGBoOJ1buB9DQpLR9TlmUWcOlTcu/k38g8XlrW079zlkH5YHcp0OYDc9V3txh3XrKrrzpmfkNe7KWVAWLVz/LHL8alPDBl51wVu86BcNl7rgHBS+tU3OyXnf9Lz6u4HmXrn51XGZP/3DmXXXP+2bh0vefOrfa3f/u3afLyuRVI1ZvKdnVVu4bil6DspItfhLLFqVrMc1+yopVJtgPyjMBNTcVw/Ej02MlbjWxAivcpUxNgADCwlPEhZQQGD7Z6fG87AkMwsk79aLvnd7b44Xf24eG9rZKdRQnzeJSn8KdLXOy31RA9/s27RxvcjgwfA0qgAlKJn0il2TpBRxR3VD5OyGat9/Y4X1q0wwy0J7CM12hgNmw4DK0DIxIiQqrAL4UTq9mW/hWqJ/TeCPwCHh/yljSUjGW3qbIJdjCUq/x61W867C2JUW7x8h91MTgktVZHvSEysc2OTAXpLs6trz6kRiI0W1dTidUJEBBTeja6uRFrcbmMpaQCmKBo8v7HH0W0kdajvPZc9SRZRgJQzlugczqqLEk5GDZkr+W7TQCYYe9+iFRWIMBAeFvElE5XfTzf3LiTN6SLaBnJXohzRn4M0H5YJTZ/eLJR0BJxBsUarkOkGlikBj0fskoKgqnkGJkhJT8INCiuQMAZoLTCmh4Q727afLFUVk+PMFPIUf9OIyj0g48W9tt2gp07R0Fmb/3BQNqlDI636jhI9ORDuIkSCwLX2eT5auFqPhhIgWYw+cIawVAGsID4Ol5aK+hZslzouQj7Aynw0HPtD8Yqcbv8Gz1t90jUbGLqvKFNIhsMbIWQEVPF8+e9rUug95d8j6/Z2FaB0aWMI58BFM/9XAZ3boOezzSuXY+qAF92XVUEmLJ1KrtHf0l2VbU2xbh/DRAVX1OW+V0Dpueei0o8AuzKMqf8DSh+eNXc3UsezGJGWJW9ndt1FB+s7BiZnFeW1ekY/mSrPOduBYCalzgloQQNnZbUnh0sHRN3B1eek5ZvCL40fnZxYtFsZrVez8Jez2z1ZA/f/8GefvyDzQClBFl+GJTM5G3lWk3ggOp+//issmFAz25/tG7obuaoaAC0g36YkiQAsI3t12ubLRJb7RiMxrwzse2+ZgEg12mY1Bnp/VFyxC2B0hxT4w13824jM5U2tdWPI6WpHSxCd3Pnow0depjy0vMxAqpW9OHmy0iZCYQLGDTKIumTqQfnyvkALACy2eGIwJo5QYTjUpLVEHgq+szy3dxMNTLBGEI7DAz/gPc/fG8LelLNhi2Wc9vQxwoCfa6Ab08/1FmFsFXJDJlbo2cXyai0pbIeTMkWbuIYqzbJPBO9H8UZNjXId4mwozm6rq3WsYawGQFg6DqBHIJTQaNp7+8frMPgOHqVlPxaDeuhqUkZr16TTBjKNmRXZLR4Duo7g2lsnFhfLgRkXD25o1OezMxzyeB5xrLyIOMEZK4QVsgsu/2eypyIQnMM7juzmUmUaE0gBXG/Ea/GyZ0e63bNmrZtMpmImDJ49Utr9m/VawPY6RGKTAQDc3+0DuVjMWx5BkNrtAMxSTNFIZ71vP6tWKTpwPnnDiDpKEoO/K4N8tcG6OLrrokJ+czzXDZ5LVCey16yzyoL0teca1UmeA2Y5LPXKrA5l80Vz6/473PYcE28r7q2srXKvzY7j/w1FROjS8/Pzz67CHZVoHPpgbv2Ab/mddeeQ7Yzyx+T9+aHTfPnzesI4hI1ZjergWRX+SAgE9QomwnTUmUV0f455sE1InEe325WGpoOkaxKlpbMHiz66Vv74bs/2NM8tnrDXQLIQsjwpE1Yq1m0jG3frNu037HVYm29kFIXHnUQPFDdoEfkVH92/IdNbLNFbM/Rxin/67V12n0bjEIEugQaAhd6PAT5oKfMQSam640ksUB5yljSr9wxD5coWzs16jYaBpqvY7dO+RCFD7JBVF7Wmm3z/hWZD0xBFEwIxpRcya4AtC4l12Y2Q0Z2QNnTgZt+ZK/Xt26H/3ZUSr27e+UbCKUHe2lgLpKNAjD90MVqKaDjmqLlKvWqYx7RNFTNfJ0bmx4FbDghwDrtkK3LRNaH7blwNCxX85VFcazRBYl1a7CeDPUgALDtQXZCsCgBW5fXOlpvFNpiHlu0ikX+Ubm0XbNBiMAzWLP38ix9vH6oDHBH30+A4GxMOl1hGIgByprBlFVVQd64e4liR+vEZeE6bdvwHtZBz2PLnSBkawSLtC25NzJaNEvJpLmnZGCDQU8OC5SPAdnhEFeEgQ0mX1nw5W/Fag2aNffSUwmX+81YhYO3wLDblZ5mA09HAWquhCm905NA3QXPXV7PA5K+hT+TayoDEV5fVk7MZ1jZ+64JbMXv9jWZRRkIFj/rXJZ3bfAtO/8sgJ/LuPIxrep6qhKF/OurQKr43nzCUAVexWsuS4SuBdprsuKqjUV+TcvuUX7TkZ1P/lxVxiye6DWAVHxoqj68qKRSBpr5h/2azz632+B3/C/L6rLX5oc9CfoEav7sNCzGAn+OAAAgAElEQVTswsG8dpv4DFu3N1KGQ7fH3cprtokTvWedrOSIwBGSxQc7vP/W3v7X7+39YuXGpQTM48Hm8doa3UDlL8YP6LXcTIYWL2NrdNsWBJTsNspkUOBQmY5yHxqWm7UtlwubRfQS22LuBYOehcxgHRxMuA4yGMqEKmFib8NwcqejIKweEqWp7VZAFiWxvOsoJ/aQ1+LadkexRinhWasjexuKtpS2GH+gz4SqhqxjNOStOqZ6ehppUE/tIFUW2kc7Zu3aHZUOyZ41l1hDFaajAA4rcHp7a0m0FLN0T79qTyk0siSJpJ7CRkTHTZ3DocGT2e0TXAMgjggGJB7d6wYW8f5VYmGH4/es0+trOD1ZLm3UH9mxUbMoXmktuHZ1ydLMiiMB4oAux2KTQymXLIhzR12GcifZ5Ha9kbvCcIj3nTu/N1uf5MI4VsR8X7P9kT2pzHIwyBS4dE2ZFqs2OM2m7jUi0trQJBtl5bCDIZdQKj5uUKTZ2fhm9NGNgY2XZiOZwdtstMnh/cvlysYjSDKQaDp294vfWiMcq8x7gnSD4TDi0Fa3wc1rjVKw4YvjlQX1hgVh31qDkUqZOmkACrJKqgTjrk4QXChnfq6qkmnOlgFC8TteFvCvyYIuZRPFgFgWhKuymapzKgJQGdhcOq/i78uymHNgcw34n0sSigB17cbg3HXlj/nS4xWzrmvWr+oaqp6bn2V2eYJKMUM6t8PJPwCX3lcGjGW7g2su+NIDkYFa5QMphwAcBVzUmTKjMhf1XnxYmYDEIDGKIBJySgGUsuLpsLVD6szdPO1s+cMf7adv/t3unx6lfYnLt/53OEmNpN+DqRnZendUJocLNeInKrWZua3M4aAMAEClt1OjJ7iIbBYltjk5bR/bFnpS24SZKy/LEpAoj/ogNIpmyI65bBaMQwByAekDwgelWESRUemQiSva+nWLUfxvdRSQu/TZmLlqI5WGywDHd3URyUcx2E5JE1sgsskG6ijIh9XsWPNeH/Nb0doNTgFJXs9aAn5kQDBEB0HP1mtsj5yUQUCPUH857FwXEkcIzm9/VD+K3qHEW04MwDPEvlbw3iSx9eone3V3Y/3JWMPmiIVhn0MWSJa6inaS9RqOQzeTjROVk8VgTWfi3JnVLCaLI9s77nXdRHiuc7N1ibTViv7pxm5vBtbBUFfakz6ULZsmkVfdu46yL76B0YoRjr3d3E7TsRDKimyGXJmFcQ1ECSi5Ang8N7BncLsnu9WYDMQawH63tZubG60XzOEgdDd7LPuYH+32OgJg2J6UN8msg3Bsoy9+Y+3bryxaze242WlOEcZrp9aw/vhW5Wc2eZRx+8ORDaa31mr3VPZ1uVG3oPL2hZO8eCYc9DIjWAe+/O66+F3NV1zOZT5V3/F8ZlSVAZW9Jh9/zmUEZcH0mvO8BJKX4to1IF+WkJwDmDLQP3d/XgI+2WurwDWLly9NXC5dT/64xc+uAsL8zzVUfmk3dI40cg7oylLmS1+I4u+rQKvsAVGJJjVTzR6wqh0Rr4WtBvgQ4Cgx6Zj+LRJA8GV2aTH8zLbWrJ9sOXtSWUou4dHcovff2Lsf/mTPy4UYi/RxKPkxZtDv9TRigJQVBAJnuWXniFEqTgE+2E2WJ8WRTtMW85XNFms7oCu5OVin17VBt2nrtGdDmQlQpMTIelG2lJYnYM0MnNU1bN7odK0VMEe1VubWJXBSyqRsCgmHfl2vpz4Y2Si9KO3YxdCEfg6AYSzrFkGsEe/RrJhPJei4BDECrMYeCIhpjxO+zbA/dMp7NxCZ4rCJrNOA2r+3NtlMDZ+3tUBou15rrchYUGmhZEqWJIWUpqvPqDzr028W7/Y+cxivrVev2XTYs8GkLzJO9LxQ6bg36lmyO1kcJdbvdfW5AB3zdFEc6TEZT8diJ0bRSqxZzul03EsKjGvFwJYSIILLzyjhJCubjIYW9rqSJfO5uiwDcok0ZV0waY9ms1lk09HIrA69nxJ3OqpwguQSpH1UsyiKJBAuU1g7ieHJdbP2PJcALVny5Gao0izg2ut09Vyp73vYWhj2bUP/9eizk8xShoOpffk//qc1eB5ZXxipKl8mKmXWOh2Ll0trdgd2WG9sMBpYq8XmhIzUe4sObL7x8q8IG7p0tEMuD5ll0Cd/vHyQz76b2ffxmgCf/w4Xs4iq918LdmVx6FJsyl9PGfic+31+E/CSLCi7nrL3vCTDLAOoSz+7lFhcc72XrvUcyFaBadl5lR3nZ89Mltldg8L5D7mU9ZU9qOd2fcVjX1qksl0jP7tUNs2/j7IkhAsX3mCnzfydB+x8b0GSUoedwG0FQ67ft/1mbfun7+3pmz/am/c/qjy4lhAzgRpljJYGsgnajBYwIE7GKFZmE+BwwCF4EdAOJ88CN9HGouRgu3pLAQ07guEglF0OWYMEipGwwmAzPVdm7GoMmKci1zukr5CwSmnkbgdw0rwa8lPYkivDwxbngJIINH0yMZTyPRuj5kr5D0o8RBuC/Xrt/R71nVpueNoVCKGeYnYC+Ay9Tgap6QdRzUWNpqs+HKLMlFrj5VxAF/b6ksGKo7nYmcwVqi8oJwifPXS5abKnNJhiBttyRiCMzT3Z3qlmyyixfbQWM/XVNNS9XOBAsNvYKOzJ4HSZxMrIRMmXWWpHZT/W7/UXr2x/2Npi4exPgBspMjIuXAoi5ihrdW0OIAzx0NwMKB261ifrRNYqV3SNm5DBY9OzN4qAjBuEkIdSuyA5IwD62mR5b89VXXz2UoxRRkbEO/JBfrJbyqJIkE1uJz6ysdmJsck9oxTspeKBl4Ct7iayjYZNBl9YePel1Zi5pJSZrGwdLbSxweiVTUu7N7RotdD1SuqMzJzhej1vn8YR/Dvk83bcJzYQAL6cIlKbq/x3PV9tqfqeF0Eqe10xIOf/XQUg126Q8xvhqg39SwCwLPiXnUvVBrwI4OeuvWy9romZRQDI1vCa9xaBt5joFI9VdZ1VIJo9O1Ubmar1qHpf8fM/9uzKdlzX7p7KHuCyHVYVQFYheNmDdm4hsge2eOOy4xdvFmU3MiHKQxp2lru1K6lkf2RSSh/puLPH9+8smN5pGNqWM7v/wz/ajz9+p6DD/BZkCXbtkBUAO8ggHNNBpKOSHNkA3nKyrgE0PI2wXtBSny9ebWx3bNjzAgYn+pUNyUURoKRAQuDvutQZYEd2J+842JA4pJN5kRlAPBHoeKlJlTopdCCVRUbrJB0yEhRLsMCpyQWcrA4KPfNjWw2Na7C4UZeCPs45ztA4KqtCL1OCyTA1U8UWjieFGdiaOB2kQbc3GOrvH356a7d3XyowY3L79PwsxwjKeRs2BJCINPNI5uilZsp0pEleZmXGDu1QpL4QymY+DRDb25rZw3UCNdPGNxMNuvvAuNmg31Pgx46JjQSkEYABCxzAEZIKii9sUABEStr0SMmwhpORMj+EmW9fvdLA/MNPH2zUH9hgQPmQBJTzcH84epysG6CzSrYaHkcpBfII1+mSYjA7PXMjH+SaKFFyPfRgeW6Z9as12Ih1BZjcF/p6g1FfjhGQa6hCwMKMKf8mgB/MSheMpqLQGYxU6kQzc/zVb63TH9vmWLNktRRYH9eJCDXDm9e6b1vKmZOpdeQYn1YLeK4QoE5Fyb1gS3nT2Zj8TybHDTL/T0Pnl4DuUozJb5rzQFoEunxg+1mQq2CK5uPEX7LZz7+/7FjF+FUG1MX3VcWufEAvgsW57KgqC6oCnEsZdxng5EHu3PuL51m25sXrzx+viBM/y9yqTBjTDdhnYFc8mZeOGOQBruwmXgOA51D/0o27dKOKOwBeLw85VFHYPaMXKcsc79Xwe5r/lIfWz4+2b2N307fDNrH9h2/su9/9i83jpVwPEphup5ro4uySBaIyfD3KiwzyBXAAzZ/dfKfTU1apeaZuw7ot2HQcZ2fRaiMRX3QTIS+QddXb+MG5Xx1FLc6NQAMgLVaJ1dodY7CcXb9kvnAXgERTa7gbwMkZffpZpyMGpYSOW96n81EC37FTucTbDkVozeYdTbNwbAGYI6MvuMd6hn6dWkyZjiRZmJMXAoSbyQ4gqzDw3mja9PZGGdVuf7LReGIHem8MZG8SiWGvIaww6pA6ikOD1zlp8HytUqsHVfz76tahx1k7aX3ofZ3qR6n6AzKUcck4GCtAy5KNx2m7s2HYtf7NSOXF+TwWEIaBq9igpMIgvJcE0R1NbDpkji3WPaXcTelzPVva9NUri7Y7Wz7PRYpBy5LNCEQc19QkC0fcu6V+rUZSlpQ/R9pQZOQOvmOAFZ/NvYGcxJ8sAwSEWTP6pRnxiH4b0nSDcGA9+p+bWCAEgxTVHvnfhV1JxcGEHYymVg+QOWtatzOw4c0r6918JXLKbs3axPrMNn1VstjFQp81GE+thiRZej08z5RF89UTf2Y+OXI44PloiquwfKq2vPS7nQe6soBe/L6XxZ/8a6o223/JeZUF3jLAzY5dlVEVNwMvBbtz4HApgypLUoqgWhZTL4HrNXE4/9lVWFFcu6rruZQsfXyOsqHyqgsv21ld2gWVPVTXHqeYhVUBXP7B4j3FXl3xISguXPY5BDUXTvHSpcxYxXJsqm8jduB+a7OnR+tMblQGq8dze/Ov/8seHn8SuM1Q58chZ8f7U3FkRg/omww6dtw48HV6zNQxoY21DE4EjB+0bTwIbB2txfxDXmy9dSNYKdtrh292JNBrJ+3nqZ4OJI31Xpmm+ndpWTPLtJivgzwCAKCviaY082gZrVxqMnIip4TZtOZpr6wTSxj6k/QfyVLJhmon+k9kGbhy7229xjnA/fgAFVn2oCaTzt9Jgupk1ocogQPA4STFGFiM1mi5N952IxUWCCmxXNYBTWYTfSQBbzZRYyRQ3EjN10hRD26quiez9XEEeouUbjtNHBLaunf7U8Pa3Z5k0earyOazpa1mM7ubjOzuizsNsdOLBcDHk4lm3XCUGE0G1glD+/H7txZ22tYLQ5E3IMqQMeFJuE12Nh0P5OYAyQftTNiODJI3dY/w42NIvK979TyHfcqA+V4+d/o7vnhowaWyXAAyYwhcL2Vfsll3IXAT1267ozESZuU2yUoASGZ6POBNeFCvDck4rIXQD0UnlHIpm61wMrUampjBxHqDqTXbgZ4bHNnNWtYbjW2zjjS3CeuGfqPtjhZObj6OipCRcl2UOT//fnmZPAtyMhxOZdqk03rmT1kWlgXcsrflY0tZplAW/PPf/XPZxKXssHicKgAry+i0JUgzj0vZXBEIitd8CZyLn39NDD0Xny8B8Ln79JJrLQO3ss0Kx3zJZuPjeuTBrniAqgex7OE5t4O6dHP+mt9n51xc1PwXpmwn8gnsCqSWGuMHiTtZbxKV4hq7nQgo/dtXFrRrNv/jv9ub7//D4vm9zRexLVUmayqbQP2e3gm7ZhEEOnV7eo5EDSeQyzlFJSxEpfd2M+kruMOajOjL1ciApuqDoQGJIDPlKAa6FUAAYSyH0K8ECSgXQhRIfd/w2BPBg3JYvSWgQSdRlkASLHZyi8tuMbBMJkSLDp84ssamZtAAtt2+prIcIEmJFaAlk1xFK4m9EDApw8rQdn+Sun6XeTUynH6oc4ZkMhj0dS0IQGcD1FwLWZXUUdodZceUKzUjJ6KQz0sK7OTv59fDuVJWlirNBpd2F4N2sQB3R2BmjVEOSn7cD7Qla522zeeRLZaJrRhJGARix9asacvFSuU85LkeHp+0cfrlV1/YbLmy+w8PdjeZaq4OUOd6wkEoXcztJrFXt3e25L7hb9h2lufNCGUYsz2LhHxY2LOn+VzAwmczCwdbFsDjWrnXEIIofbMByUrplDzJKikFs4nQnGWA1FdLvUh6wypVNunXxQJcMstur68yLGSe3iDUtd1MXlldJV/GVAY2fv0r2zWbckJgXUdf/EKiBPt1rAw6HAz0DMOkbSPwnTIyISLBGhWJpkSB30dT0FVNM7o6fcyfB6eyrKwM5IrZ2jlAygfsMiA8F2eqNtllwHEu0OavoQyYy+JVBoRVoFIW24rAUAakl+JqVUJQBGavtHyuiVr2+cVr++84p6rsvWrzUHyGPntezhFUqnYilxaxKvMr+3JcOlbVTc0uqgyQz93E4g0h4/qkn5mOGQAmu40tZ8/Kcg7R0lA+vLt7bcnbb+zxp2/tw5s/2+p5ZvMoUvChJyMpLTuIJt6Azh+0bROvmRGw2omMxan5/CFrgSAxDFq2mGFairUPkliB0ZLjz+FUt3aLmTmo7HDvj7ZPmPsiOMPcxJMPSkhNn+f0fFO50gezJb2fqtb7vBweadD4gDVeq75dSm7pBH0Rcdy92ufNKGtSYpNrN/R8uY4jH6XHzc1Ood7X6h/JHgMGqTuB1Fy4TjkIMDgt/U4nMZDdAciMc1BGgzABOFLGVfDXHJtJJYTKMqVbsmbR8lUedkue9YaAn/rCUTqDeVqvSdmmxUwipWkG0rtYAu0tXu9tISFmH4bv9nqu57lYyiaJ3h8u6rBiyUqRHaO3y6ZhhSC1hrJPIn6gjNOu4Roe2NNsrv4emqZsKoIeIOPyW7L4YQYuSQSsq+el3b2eqIQs8efUvgfxAanqYNq68evgHlO2DHsDVRnI6vqDUJub1SoWwQSjXQAaEg3bhOFgaMEgVJbKPRuNB+onDkYjsUuREet0hzb58le2jCKLlzO7vfvK+jevbRUtbb2cW6ve0pA5Gxl8Dun9kb1n/U+5JqQu5/5dZCSBgOimt/zx7xblcc/uyjIevr/FjfK5jOlc1agIdlXgV4wdZTHoJZlDVQy7dIx8wC4G6WvAOh/LqkqHZT/P/+xcklC1nsXrLZ5Hfn1fEovLPu9cSbTqd2Wgq5/lRw+qkLgMvKp2ZmUP9bWAdul114Jl8ctSltll58kXNNulnlAlQftPPnVzDT0DBPHzo7WGExt32/bj7/7RVosHmz1+sMU8Uk+NHtZyA1UdoV7sd45SOaG5TxmwF7S1oydggBEEaZiT05uRNXD5Xsey9kEZxA1HvSS0ZoxBAQUiBgHTLFnRj/OdFqMOXBuBGwkyAiNBz53dHCAZcifiwazrdgNZEaXwqPOmvKkDU3rbb2273ctYlNKnRKSzHoxEsMn2PKtEaFgkF4bGG02VtlAniVawG+sWhKFnABB/GDbfbNQrVAlVgtRIgNF72qkPBr3fPdVgEbpuKSDLUCJgxuaDMqPmunCHBwyk0M+Au7M3Jd+ZqqqQ7Ry3G/WsQs4N9mO7Ya2ga0+zlc2eF4Z9jliiANfTTCVNWJk4GTD/2Ol6vxEw5FrInii5UnoFiAejsXq1gCb9scVyJWakr7/3rrKNFNlcvFvLsf2nDzNr1I52Mx64Mkk6r4YmKtk6LGEUTVgXytPociL6TTl2uVoJ6MajsfqMlD4p6/I5lDlZF7L4wXCgMuVygXpMV9fC6waDqQX9kRwP2uHAuuMvNNIgNwiEpIO+7ueKERvcFNhQKXtsWUDGqFnUo3p6bJRYV2VzGtT3Xl02QU8JFZeRRt3to7KYUZVF5YN/VTZTBiBl76vacOdjzDWAcikmFYHj3Ea/eKx81loEu0ufW7yOlwBFMVsui6tVGe1LgD27L+cAr2zjUXx9VdWwbPNUdTxtqsrm7PIXVLwhZb8r/uzcjTq32ynehGtveBHcikBcRPrsuPw8P+jqx6H+tLXl86Oo98hQfXj31vo3t9Zdz+37P/5vi1czmz8/adcPsC0XkTURbSbbYFi507WgUxOrr9Hp2Xo1l/QWeRIMQnQkh+O+dWonW68SlcvIKAArZ4Ie5XKgL47+V7caJTR6QKOxU/qRnmpi1OngBnOQEAsrEyBFpguJrlONfhpMQ6jtlOIc4Lqnmo8qAAK1kyXJwSJmzCCvAMpYHmlYnbKn0+Dp5/EzzsnHM2AQ+nA1WpdkcmRngBIgQoaCpiNAR4bb6w8FtJTpNMqQJHo9pTtyN+mGcI6pGLfm0ciymbnbwQz1+8V1wlZEJQUAps+lIFtD0gqAaarXCVlmNZ+52wAyX7WTDdoN640H9n62tNnTwnqtro0mBPi23T88Wr12sFevXtlsNtdjIiWVVDqLz0CbdL5cpAP2NYE8hBZsfXAyZ4j87vbWfezkBedZZw0RZxi58c5m8UbSXmHbS5dYK/n5eykVNqpvZiCubK3b7lqvH+peUYLG045jY/tD5ryJY7FZKd3COIWVy4aJ7BJmLKXVPmXlPUo9rmLT7Q2tjnD23a/V22x1e9buDWyfrPw9qS4sJrnZeARM32a7J5DThkTiBt5HzoI8WdynspdnfGKnSmbs05+qqlFZYDyXzVX9rgx0ygJ4PhZUZZnnsouXBP+yBKEI6peAoXi++X9fis15QOTvGeu8DEyqgOQl15vfhGQgVJYFFgGq6hmoWquqeP+ze5sHu+xD82SPc9nUOSC8FqiKC33tzS4e/9xuILuu/Huy12dgx7/VAjsdpA6PSgdkgP38yVano4aCoz//s92/+94Wi4XNF8/qi6B9mWwJ+qaSGrvgu+nItlFi9Y4PdBOwVC5MNQWZceu0kBXb2HZ/st2RoWnkyHidlw9JttA7ZJcOHZ3+DrtpejJkUzAgYXNyVEqOH/siCC93m5K+ynbTGkc4cSy364FqzvA27tVkJGSgzGQ1cH2Aabk52HYH6QGLoqaFg57AVexIZveQM0PWygj2A3fOxleu7aUusjSyRmj5ADfgRdbKuEUmNM29EDkFoomy61SkGKNYSoWMM2ArxOwZdkZiBLojBaVEMh7Olbk8NYiAyj09SR9JgKbPADwlONaO+9Eb9e2QJFJYCcKugvyHh5nA4HY6sm7Ytbc/PdmoF1i/H9jT80wAwtqSaQHs8+eZjGGZzyNr5DpZXzmadxq2XCwsXq3tl7/8hYI+DEt6nK6TGQroV8lG3oXM1dHng4G53afXtMPRvpe6NJxkYoucGn1COTaw5v2eSqpk+/TkEhR6GMjf7K2H0W+n6f26sCOiE8aurC8C1Kw/HoLtDgBv1h3c2Oir32ozMv36t3qm2MRBHuI5RW818w/kvWTeYTjUc9CEUUzPWBsWr5C4aLoHUs9qfXNDBl61Kc7HmDJ2YhnY5IGpKkOr2lifA71Lgf+l8enc5r4Yl6pAtQgQVUBUTBaq1i17/7lzK/tdHiwVL3M92zKcKFvn7H1F4K16f37TUgS7PEgWz6VsbT/L7IoXU0TmcwCW36lVpfJl769K5asu8hKInnsY87/LFseVUph1I6gdbR0tvVzW8jJe9PDBOqOR9Rt7e/fv/2CPH96JgblcUsJMbLaIrFZHEWRr8Xpnw+nIerKQoV9B2THSULHsg+g52VFDzgRuCCtRDKsRGEzllmTDQ9ZESRXpqaPtai27hchCCS3ZuWQhoNZx6S/1fGBaMv8nIgFBFlKDzzuJacrPYU8yz9VFHxKzVhRfErl8E4wIrHjwUc5yKRl6gQys+zyiHBKkk+kCyAQx2IAAD68DegEFzRC2OtaHLAONX9kgw+ZkG4El0cwSSrQCX29Hks1wL/hDb4oSpkSQyQy4PTl5Kv5OUGy3ajrnTOGFEqsG3k9S3FRGpP5k050lNutYbglSONlsNOR+ajXt+3dPdkzWdnvTt8F4Yk8PMxuNesoykSTTdXedacrGA/BGtxQQgr1DeZrshnUOOg375of31m607Ne//EplabJXsmYAh94hvnxPz0tXSFG506yvkQfcEXwukpEJMt7lcunlZqTJGFvZH2w6HekZjJ6X9uqL11bvQPaBVYpId2IT5gtjQJ0ZSrLrrkubaebSZ+WY21Ny1uzY5NUvrdHu26nZtZu7L9Xb5P4m85nKsuy86Pcik7dOIlkRwVDFDZ2NlgtXM9fnGzW3CfIRimwTpg2cmJmfZvCK4Fe1oz/3nc8H1HxwLwbPst+VBeOyjDMfB/NEjewziu8pA6OyrC4fkM8F9aqYlv+cKgAsi+lV61kGXpfiaVWsLwOm/PVeC25V61aWuFzKwD/62Z0DonOgd+5kyi6oaqGrHrJL4Fb8/TU3J7+z8QBLuoB1TyRQULaHTNPRLFk+C1Q299/Zw9s/2/Pjg5MW9sxOLWwRu6QTElzYxlBGOlJygz23TXw2DpNM9AeZU+p1rEt/7IRc2drmi7WyD1iMMPrU35LlEL0pYkNLu/UdwskyH0VNHwJGYJNhKDX+JEE8mVISM3veo6LXBNbR94NQQsZI9omrAgaucQSjEed0Al5bxAeru5UMMluZQj5MSS9lbdRbCkJUUGAP1tXrQYNR5JNuV6MHEl/Z7aSeD1kDyj7BsxsMNLyv8ujJS4OS2aRctme20EW0uXZ6ZyKjpNqUIsSkQ+s+6uA9qppm2zCs9Q1LvemKHtzLo9Rs8OWrWbdLNsxtJmMl4+tqTcjoGO9o9wf2/v2TzWcze3039vvNxiXs20oO9GwQXJKL/wJGi9XKls/YNRHwIdSghNOSDifl3Ddv3mnW7e5uqn4pvT2IS2R6jXpb+qGUr2nGrVcrWTuRiWpGMXDyB9cI6xTXe95HZsj3hLlPmK8M9VOuHE8HnvHW6va8TDSm0g+c7Qkwyouu2bQwHKjkq4eMMicblXCs57zdDi0Y3ylbY+yi3R/r+vYIo7caNr55Za3eQJJujHVk5Xp3V2eTQ1+Oz/wE2P7d9AqEfCTV0/s0ilBW1Tm3Ub4mQFYBSDE45j+nGHvKYlpZXCkDy2uA5CUx65r4l61L/r9ZzC4DxGyNzgHVJeAoHqN4DsX7cC4uZ9dYdoz8ccqu6dq11LGrCCpVmVrZjqnshK65SfkFK6bg17y/eC6XgM6PSfrtwVOvT9NxzT0dXXEEejm9n069YYun97ZZPVry+N4W80c17p/nMwVV3MZhYEpF4ggLbqA5qgYajrLKibWbp79COY5gRP+Lrzt9rCjeiJCACDPngioHgZTsiX9LWxFCAELIJ1NWQTaEaSnlNdRMGjvZszUAACAASURBVIxG0LMiawi6NkSWbOslSDJKnMEZZG82mZtb2xox4+3eDlL7QDKsKTkwvb8Xum6jNA+9X8gxZQmzw1i1495nZAd1huBXyuzoz5Ge9YJQ60Dv6jNT3D7KKe7PB/1dvUU0QyHz7N2eCADj3xnT0h9sc8JPyr7kd6yLi7g4KYJ7BkUeNuV278oklPdwbND8JKCKQ3zH2Z3ddlMqIXuYm7I12lm31dBYxDdvHrRGX30x9vnCI+SflshFABb3lVgt1/J2x+7fv5fcG4PWnH9AvyxZawSA9fzw0webTsc2oLeG/Bpgvt7ZeDiSqsrzMtLGCJm0/TYWa5J5S0YOWGc+R9ndauUbsFpNUnX8kR5mKuNGH4/MTT3LTmCz2dKi+bONh5Qq6yrJslz9EHHojmZJEcOm7xlO7tRX3m6PFoxuJGEGMaV389pqYl/GDmz1ut28+oXEusliqYBQAicz5I9E1VPTX3Q1izFB9y3nRpL/fl+ze78mHuSDZvb3soB+TSDPv7+YpZTFmapjlmVL5+Jl1bGL7ymCSVnQrwLx7DOKoiHFz+bf52TUipuV/DkUr/tc4lMWx4v3reweXLsp+Xgvi2D3kt3KuQfqmofz0kOXB8A8MF4Haj8/A95HefCza4SPAsNwd7B2p6EZOySj5NJ82Nrzm29tu57Z/N2Ptpw9yAplkZqaRlGiMhb9q5DeBkzIJlJWzKMxkI54dMP7Yx6iZdpaP+xtjs1Pqyumnfo49GACNCS76knRH8JSRuLOlPnULzNlXRA/6JPxA7p1EFt6Yc/ns7Y7+eeJRCDT0abtVrGOdTQ0LN2kVUPgSEOlO3GEkcE3ZtNkTtqEvelsRLJf+j24QLTSrI7gxntbgfeFyLC8LuYmqcq+6ATKP87NcunBkd1QStUXiepmA4ksV/3PnOCBWpwCmD8kA1OfkWCZbVAYQ4CYwbwdowci6dQ17O1rhdPBSXqh8pNr1yyA/KNZPRRXGurbAXgxepwS7Q6kQvPuYWZhs2GDcahSNfchmy/khAFXkS2O7qUHVT8M+g4gsDLZCIipObD7+wdJVpPtd4OeXo8dEkvU6w/swyNGtZHKrI8Pj9YPAq13nEQ2Hg8EbAAyYMM6zOdzPZf8PCt3Ih7N3+nzcXyeD8qu949zlRX7XTJ6NlltvRdJNJ5zjUS0OhobCQYTq3VG1pu+0ojCNo4lPt5udDBDNObaN3Fk3W7fxl98rXJuEqOtubRwNFW2yXPKM0FF5CSvPHdgz3/XvHf3+ZB51Xf8XPDOxwLfFH3ump79+1yAvSY+/Xe95lwwL8bbc0BaBZx5kK8CiapYm1+r/FpeU2krW9/sZ/n//netYxHgiwBYtsHKroP/qoxZzOJe8pCU7R6uubj8Tbm0cyr7QpTtIrLdY9UNd/kiZxJSTuMPX3r3TWPAum3REhYeQZv0a23Jw3tL5u9t9nhvjz/9KOUOVEsYACdTg45eZ34Mi51GQ6BDCe35eaZdr/TqKeOkpST6KPOnmYSeKQEe9xtbRUg/9T2TobRGvzD1T4MliYRWGHas1vBeHEokyGR9FEmWegpMT1y6Eex1+UoIEIDcGgWXg7uHw5oEgAnC9ILIiijbsaNnfaQekwYk1EDcA6Gm8qXv9HwuTL1OGKRBqOwBOTD6PIAsosWi3bPA9aazPiWQ7GowsA85Fj0qSoPbPeMaTl2HGMOgOFdHpufjDa4ZiUKN3Cp4DexTyaW5dqOIEYA3UmlpOZRSKMPyjePBel3cAdD/9E0Nw+dkbZB01jvGBhY2vhkYrcTnp2eJQLdT8ePMxoaBd8q5el41zxjY2w/v7e7mNlWvqWk+rofLg5zoTwIJSDPj4dB2SMgda5rJvJkObXMwe7h/cm3WVmCPjzObThgIj/UsAmqyDzqd1LujzMs69APv543HYzklkPWpOqBxFcSwmxIlp4eKuzrrBKNyOhmrh8j1u/ccoEQ/LrDw5isLp68sGN9aHMXWDfqaqWtSQqZs2g+t1gAo2zYYTmQxNHt6kIi0nDPSEQ0Bnp6PTDbMe3Q6h3SmNf/9LH63y2LHNTv/qpjzkvdWZUL5Y+fB4VrR+XMJRNn5FT+vLKsr2wxcG3fPJQvFuPqXnsulRKZsTS/d+3PgWgb4+XXXe//u7/4udbX5JPfzEgAru6gi2JRdxLmdQ9Ux8yefHxnIKLRlu7zsQfkM6JQrkB14yU6+YQSV48Gi+VyMNzKipm3t/k//Zo8P72yXRLacP1icOOuNUiBHAaggPfS6qm/pWDDbNgDH3ge81wwxM+PVwkEANt7awuFAvnPLeCFdRwaRsaGBmEB/CRCI48T2BpmgjUylftfvp5mf7HhSUgsqHFIX8R0uJUxGEFgXzTpRe6u1xfxDjNhjNefq5SfNoLXaAj9KZZRF6TMyvydWKD0rgqJ825wRyG4Aw1aCPhlNk34ZmbNeC/BBFmnKEZufuaCUi1ej3UkWQr+QjIVSLJ/vVHtXUOEzABcfS/BNCaVAPkPebvIkhAyBuorPG3JufG6ElFb6Mz4EWn5NYxpmbfqOHTQiazYkQ2Jgvd2xZF+zVRyJtDLHR3Czt/Eo1LVAJJG7ONdRr9uS4W16a+22zXGSWK9tMh4L4Le7tebunIfBwL7oMJ5xsalodWyLws0qsZu7W5svV/b+/oM1yKhkD2U2SD3uXMi5aaPRSGDHepBBZ3Y5bKy4f/PZXM8GqieAHSVmKgFRvJZjhjYvWDrV6xb2uyLEZIa/bHK4L73hxHr9Wxu9/oVAjWemN57a4vnRVo8fbDQcWTieKoPjOW+0OyqT0zukkpARogBInhsIVPKFTD0N2TBlm8ps85B9N6+JF2XBvbhJL37/q0CmGDTz8ab49/w5FrOVPFBXAYhvED95/eWDcna+ZZ9R/Fn2vrJzLcbLqnN5CQBVfX4RpDLCzrkEqQg6xXtZdl7Fe3dtAlYFiFrrTC7sJQBXhvbnHsZLO47iQ5Od8DlArDrm5w8kJTA3U3W1D1eSpyPvoHAQiUGGqY2mmImbZOkKGMOx2erBvv/9/2uHet2e3/5g8WImWj0AR6mTEh3/JYB32xinMhPG7h3hYhzQPfjWjnULA7I1BqkPavgjPswOn2M060eLoo3+3uvgd3awZL3TgDsVM8gJlJegnPc6Dk4KHqkBLT00CVpznRKIdnUUMgHOIYB+3nY2qKTFNK5Q94CH1mX6MwKn1qjuahuAEP3NbAic2T3GAFU2RN8yvT42BvUaWZfb1pBhSn0Flmo6hK5SJBme+oPMHCIsDeDunS+RaklShnR1FAAOcg1A5psIGaMqczPbHcjifNCcTBamKfeUzIfeHSVkjXycjrZYxT4zWKtZsk2si1Yotjf9ht3djgTw4WBsMeLP88g6vdDu5wtr4ZE3HqovS5mZUqj88OgdAmEK5k17//5eZBZMb4NuW04LzMWRdYUisHAfeN7IblGc8blFRJwBiufV3J7un911HQPZVjMt6TooAaTooDLCoKyazZmEAMzGk4FKz8cD2beDH8SnVrdjTyplMh7SsZ5ECRry8fNNDBqXsIJPysoA4XYwsmBwY+H0tWbu6g3GGOhN/qjrpSfLfWecJgjR4Wx5z1fjBp9k207bvTN6U/EDbaiyZwnWauqMkP+uFis9ZUB26Ttftdmteh+fkWdXXoo3xXO8NmiXgXnVtWcgkwe3snGMsmvNgDU/P5c/XhXYXQNUl2J42edUbRyuuU8/y8oKjgZ5QC/iR9l94mfK7K5F0XM7mXO7s3M7p7LdV9n5FHdB+R1S9UNIAHZpKTQBPy2Q/5wAy66WTEZu0PHSDttYAsE301t7/u6P9tP7/7RTEtv88VH9GYJ9FG/lJH2UTxzkjZ3LdHXos22lMhHJzicQ+QCxZ4gm9Atp+vcQ+WXGbuvlUzIVNCgBXQIsZqYILQMKvR7ecy3JX5ExIDbsw+kAjFPJyd6E4a5joZk5QAz9Ra0NZUEyvMNe7uPKGNqUB2siWMh7LlXA4DyaMgRtisTAZ+gQB2bY6BN6kGXWTD568FiYkdusU0kw1hmApGfIjJvbGekPmZ8h6uz9QcACQNcYAzN1zHFhlssGQNR1NguIGkPicIam3AAYzdC4wl4lUmbUPFv0ecQsQ2IzAEA+zZ5tuUzc/qjVtPkigvJqvXbNvrrtq2QJSA2nE3ueR7aKttYd9u3N2ycLGweJRkcb+qFrHUOSaczV4TtnJ/0bMGYTxSYEglHAPU/NfNmsMPO22fgmS/4RgB5KM0FHRr+oujC/yexezLgDm5B0Vm00GGpNpDSz3oj5yFgGwEcvlfNYRWR9NZtMp7aKY4H54/NSy96wg02GA+sP6eti4+RuFsPhMBUj8J5et4eiypfW6k9tMBhaqz+yJHKSVQPy0R62L1JmOEi4WDlzdxB0yMAlQMDsYdpb9X6va31q48f4CmMqqe9dWTAsZj7FjXVZYD6XsVybEZTFl3y8Kwv2VXHqGlCuSg7KQLCYUebBoix+VgHcNWCXX69ihlh8/6V1zwN2Vbb5l65V/thlG4TSNcsLQRcB69zFlWWC53YrfoNSBp1m2n7eWD63U7q0qypbTL50P2+K+88EEGQiUPTp9SSJbcnqKI/hcF072eN3/2EP999bspgLmJJopfmwDWVCgg3Cuq223itT01RV5Hk2004WcgMyXhAjCPgEyqDbVb+D7IA/ZB8EboIbYEnJDAktsUGxiJEqRl8sQpiJIoLUXKZLTuMtBpsxid0ITKB2QzwQeCFgn8p1eRZIb++kQNjtpOod5FiQVSg3pfZGUN9ZH5UoscxRGeYooGb+0D/H75/KkNKxlAOuswZxTmddsZABvNhVIcPG7l4erGRFmZZiZndDRsd8FwPu0khRNiZSSpqVId8m1Q5Kk2R9SGvtjk56IagyagF7c0sGvRbYSKj6sLPt5mjzxdJasDIbLSmkxKuVhd2WfXUTilg0GY/kE/f+YS6BbcY87u9nNhkENrqZSqx7hHnrKlLm6Aa4Trdng6R+lY+3q6JwlyqxaMB+2HdmJwQgAQMjE1sxNQG+VbS2nx6ebBtHKluy4WHbAlEHIWlGU1BOYU0hw2gsg2HzsCdH9WTvAuY4HCDxxWaOUuxsAXDWrHE62OtXEycccc/qlHLbFg4DzehJCQc2783XFt79Qpl3PxzZES1XGK5tGLdeXu+PRraaL0R4YdOHUzwEGTYSEJ8ATp5rPos/WdmV54beYZusL/enKgM4l+3lwakqYJb9/Fz2VhXTXnL8a+Ja/ngvAauXnkdZwD8HLvlya1XmVNyMnAO8stcWf3btNRXPpwjo2b/LErKPP8sTVKo++FpEL3tYPkdgz0B89ubnDKqyh+DSYlTtGPg5gOIEh3zN3MEOoANkaNAf11uLopkyI4ECc1lP7+37P/6T3L2jBHuWrSVRIkdsZotm85WNb0bW73VttViluo5p5gE1mx243AZOYhqiSwlJgiHzzLbGAY9Sys7CwMV8XdhYtBaBxmjUtwAK+BqtxkBlKMgHzUbbFRjl/8bgdAo40NKxaFGfhvKZ9+DotGnGypi1g5zhEltcM2U7SlzqjwG8gBp6jRpY9xKVq7qwMQBr0bYkv/RSLn+kxE+JkfojRJC0r8d/NPQu44RUjk1GuS4rlU4QfIIIVFKgs9SxzAFw9cB8tBIiiwZAIb6QqeJqLokxsrvTUVneOs28uQcQRijrKVLXzBb025hJxL9ud7RlFNt00LZeq2njUU+zcZQW758Xmse7f6Ynt7HhiB4rRI+dhrQX84U2B7BnWevH2bNKjngKskZksLAruYdkfpRZ727HNlstTGYHADmlP2S/+j0xdulJfvP9W90/MnpYvvyPLHs0GdvzbJ5KynmPEmanXA74X7cjvU/+TFO5MjYe8Ro7pIPcDG6mA2X79Ac1X4imai8QqDKiwnch6PTt5pe/sc7kFzLB5TlgJIHNQ0C/UZl3S3ZVqwWA50P6Yrp2UAbCwd6zUiCfXrg2RajioAa02VoHUYOcAHRxk10FANfGgqqMLB+fqmJa8TX5oJqPZcUyW9nvqsD2XMwqAv+l154Dr6oEoQygzmV9GYDngeoakDt3v8qu6xLOlGXp+Z/x/nxZ+mcA+JeCXRGYyh6S4gNQfAirdg/Fi7qUAn/+ey/mwcJz+5dPMkW8TqVE+nUSM24oUO6S2LbbRDvOeqttzU1s7//8rxYvP9js/snWm5WUNObzpaSeiPMI+t69mqgn5ON6J0viWDtqMiAGzAG67XatLG80GFjCCAB6mQ1Aba1sbrt2jzTNP6EiQmGMebBO00aDkcgGZJsMnmPHoxmnDW7envGQ6fE5BFoCH2VJsijv3VFq9DEAAIzgxnoIhFNVEhKybjjw8ifTxYhGA2onBwSAzQOTlz2V4dWcfCCiQeqaIOUWekECb4guPijnTuxgk/vwSWi7CbPUwZh1E9BqzpH75lkPgEP/kBKmCwqzzvVU2Np7fICdMhhGFOSK4CMk9DtjSm2noxzJGRFhno6RBMmjoYyy24ls1FS51qzfbdug11Gm12pRWq3ZauOkmOeFuwsMgo4yx8FwJFdwPfOMgjTbEhhg7dAq3e8odyK8jAN9T4AMManX7VijU7fZLPYM8AjpZS+w4/N4/yLe2rt3D9bv4VDRtc12rRJtL+xLVAC39JsRZsBrXQvrAivTNwR7sYMpQTJyAUEFAFqstpbM5zrm3etbd2E/HGwwHIo0hQgB2bY2WceDTV/9woZf/p8atsckttPup2XIo3UCNDYP7qROCbzR0rNH/9QHyqlopCMraWnTwY7v3lZZedANVV4+J0tYFQPOxZlzwfXcRryqIqVns4RcUvycIjj75tB7xMU/50ClKgEoO37xeqrOKR+D82B17ryKGWHZZ/01YFfcKPw1xyoCWvF6P8OYIhvz0s2p2jWde1/VYuV3TWUPxjlALXuwswvzrA5Q8ewlf8ECIw0jQ0t3j7jdJlYvjqZ6/bi35P6NPf/we3t+eGPHBmzKlc0fHtXrOdSONlcQCWwcBipJIrLM4C+7fsCM3e/r13fyO4MJOJlMpCQCu5JMgBkl+cvRSzvWbDCgl0L/yd2oYdm1uy3rd3sMjSkAbZlRkhwT+2gPMrXGSSQSAI3dtIgGaBaSMWUO0RBpVIbC481NXsk8pGghhmBX836Unwi2J6S20N7U4AAST5m7QbZbZ07RM0IV7FK2JAAlJwTJdXmZUyCXZo9a6rSEecLjTCVT33xIfgz7I+eIaoYNMNROjZk5fRYHa6lUSR/RWbSIVXMfT7ZPySlkcQDAWoP1e/XDyMaTBDk35NYoOZ80piCQpAeINJudbDzs2mQY6PchLNrdUeXBZbxTD5WNBxker4XtSkkSliqsWkhJmwNjCYh04zruZeFuF4dw9EZhMe7t7nZqH2YrH7+AMGSpAa02JT668e4Dz9rcBmFo435oi1Vk7U5PJKOIzJ/sl/GOOmLjzHii5YmhKubB/K5mr17fynMP8QIcDngu11Fk48nY+oOuLZ9XNhq6rx4MVNaa7JxnADuhcPKVTb78GzvSP7WahvY7w4EyPUSkuV6qFe6wDvmJDBJzV+/tMqKgzQ6bpFTMPI7xzmsa9kCSr0s3UnqO0gy+mEVUxYBzwJYPgMVMqRjwrwHB/PGK55Odb9nGvewcywJ7FTBWZTJln5lft2JyUJWFlgHDOeApA8FLiUgZCJdlry9Zl/z159foXOan31VldudS3UvAdBZdc269ZQ9a1ckXf161S3EyhZNSXHzWy2DZTSHIEzyzIVhmnLbrWPNCZEWr2U/WWC/t7e/+wZ7wA6s1bPX0aAk7bMpCydpW8cZGNPcZzIWUstkqWABmqKCMJ0OZpMqGptmxXrsj3zB6gyhSAIqSu0pp+wQGWJsBbDeVESltBQqG9PBUEg1CazU6GqamDKlRAA1Hw27j3y3PFlgARglSHURKjyIFKDMDQAgyTnDB5FXmrAyKq7RHRoM1EMfu6N+fjunlS65BFHKVJl3DE0Ckf4jWZtrMM1zSMYettbiOrSTBlKmptXf0jFDlbAcv3aOUJVuzls/kIQCQqohwjFo9syPy0QdtWGA61hqp+ooPX6OXCbOWZwDCCoPn691O9P3FAgLKyl3AWy4SzXjI0fYW0FPtNKzbrGsQnR5WsjnZ4zJhPsFWlBG7HTFvmaF8nC01x5ZsXDZttY5VVparukhRjHAgo+XjErPHJ/v66y+lx7lNNlKl8TK2l/i4Maxlst3Z49NKbu2joOMlYtRyWnXrBD17eliIAAMLk1lIJMWQJaPEy2aDLHbMyEG7YxFZnEqm9Ppc5uvV7ViZIcIElJi73DsZ5rpGJ2CJl104/dpavaE2I5zTcDhNBQbwCqTX5wPt/J6er8haHxV4XDyb+yhNzBPuIDNrs7mCoJR+L/lcnk+elSKoVGUYZRnQuaD717z+Ehjmg3nVpj7PpqwCnvw5ngvaZQlC8drLzqO4lkUQuhbkXpKFXcpir9mwXPOaq/Eoy+yKJ5Zf8GsPlr2n6uEqQ/Q8MOZvSD6D1A4/zcLKbmTG/vL5HSjrsP9yowYp2LF5lM0Jg8SbjbKcNYK+DeaPBhY93dvRdrZ//419/6d/tUY4teX8yWYPP8lyh0wgSta2P5mNB30NGJNdrRPAFUbgQQ390QArl8jaXcgDHTuhXC+Lk5oGovM7WZr8hH2YlrsD4wcdseRqUM1XqLmgldiTWSjgSpAA4DqwKmuIHTMu4BmVeJhScQHcXCWFchoBLXMLIiMi+xMrDyFpAhLlSfXTnFwBpdwB6CRAZs31X699uqqJNi18RkNB2sF7L61HdvOyOINYgl6kju9ZNCxObeLTTE/9Pxmupz/nqCRxKh95KVQ2OTouzgYwGetmgCiAyvs1qnB0IkrquMBgtoSt107cAewAD/Qko/VaYx9yVNjRH/TRgOmob/W665OGHaS5ApXqFvHOFmtStpMk0qbjkfpRkErI6rangzRH6aEl263m8+RSIQ/Brs8I7rbK0BgIv7kdyeJny3iJSsVeDoa1qfnB484W88RW8dbiaGFf3t1pvXeHvfV7PTEvYUFyLpJGa8GubdiwP3DFHVw0aicbTYa2Jns9Ie2GR17g/cfQB+wBadR3YA1nhCQyRDJzssjR3dcWDG/sWA+sKZJUgD29lFOmd19aHEfaOFL+51nTMLmAuy7X+R0OE/joQVSS48VOmzb0Vt21w2fvfBDdB90/xQDfN13z59zGvLjxzoPFuU35ufcV41j+HP+aDO/ctRYBMA+a+U1CGehXvfeatX1J5vYSIMwnK2Uxvez3xfPN4022BsX1/2xzkIFd1YcXge4c8JU9BGU7mWvBs+pmVO1SHPTcHy0/y5M/Dow+vlyoRGCgSdmr0+9bbYtdz8ra29je/Mv/Y4vT0fq9vr399s+2XMxVKqP3sT+587RUTnAuEK26YctVZA3cndk1z5dM8CqocPwDhqgHpLgYWu6qVHiCNYkcl4DEm/nhaKQ5u+0qsuWKPl3bujA6exBTXPWkjVoJwsvobLKjBuQggaTyTJlhqHbMTZ+too+SDfKKIp/2IlpBz3tpct9OPeGyHbfyLg84dZUdHfSyIW8noGA8inQMoxt7jUXodcoHnZQCMHGtniHWHez4Wepjlxl+khHAEpUsWFr+YiqfGS4dLz1vfSpZYT0tUbMqCpKAHT08H0BHIYe+XRxvVIbmmYFRu1rGtkoiWQNR2qT/xHpg1tps1ezrL6bSRm3awV69njClacdTyz48r2xPz5CMMHWZ2O9S9qmIRbHIGs/zhd1MvMzHn/FwoOumlwbAwci9uRnrHB+YrUN7FP1UsnWYkjLIRVHG7MP9szJW1Hm+/sVX9vj0ZC3MctswMyNlyxLG3mPK2pNVkIa7NYPpgtQcm36g5jaNqkFDMmqtJmo8HQ2ho8mpgoBm7pgBde+8cPKFNcMba7W7FvQZf8C9/Autaw1yzGggwQRMYymHA9iSaqNi0W5bsprp2QpHE42JsHfJFFayzatYyhpHYEP2yRcve37Kspx8rNIGLYeK+cCZ3zCXAcI1Wdu513wWSAuEu3zMqcr4qoDkXOJRVeHKr8MlgCqrnp17z7nP5HfX9DWL65H/vCJGXAuaVc9GGbhrw14EuyqAKQLUuYewbOH/WoDLP6xlu7PsfNitq9TXQYz2814A73NppoZtotiS1UJSR2Qy62gly5j5N/9hb7/5nTUGY1s/PdjTh/eWbHHs3luMeen+ZANMSvFRg21GiWft2pcq58hDFAFlTC6ZwYrVa4NkUG939YUXAxJWxHGvEihK+qjeH7d72ybOyoPyT38PQAsGoR3W9IcQ6W1aW/NxngmwrvTYyFLp1akUls5RoT0pgo7KYylynVBbaShjIUE6yNEcaa802CgLdHKLHkJZszRFGCEAAjwiqaQ6h4COlxS3bkLKIoO+svXxiyXjybQcj54i6pycR8MohY8teG9HuaVnkXJi8IFkWXWnottki5poS3t2bpzER7qiCvR2zpEyLR1aQAafOY7DucxXS1tEeMBt9Tuyb4Dy/uHJfvl6ojVex5H98uvXIv8AeMnmYPcLMnkn0yDEvd0445dgvT9sNBtIf5AhbgCADRVEEYa3KWMiKA34dLtIgYV2/9OjRjAohfdUtj7ouZVtUaNpT88LjRts1om9mvSVhZOR9rp9lS6Xq4Vo/lG0FmuXOTuOzXPjJCHm8Pi7l1HpqbkoNFmqM5H9e3lw6To2GsxiNtsW9nEpD234+rfWm9zY7gSZKrFhf2jh5JWv54kZUiocnrFxX+glnjAWFgkKVvJavT3tezQ2Q8XFBzQ4J1Ul0pGdDLN8Y/a5hua5uHQumyqrJhWDaREUyz6rLN6VZVfZe8vi5TXZStV1lgFrGbBf8/5zQFy8pkvnnE88qtb13DkVNy5F7Phrjlk898/ArnihVQBVtSDXAmX+gajaUVxC7cr33HbvugAAIABJREFUUU7cbaUjSUbyiaDiVHkCIV86hrpnD/c2uJnKJQCy/37xZE8//qfdP9/bcDy1N3/4N7HfKHWRDeBXhzRYIDcCNxyF7Yd0GAFThA5zUoLKk7DlDqllDazP/UGCw3znYQ0iUyVyAJT5NSavAA9lSAR8sdIx+YYFnbZ28WJeMn9Hr67RUZAEuJSZqRTYkCajwE3SXPTTyO5aPkgsUgxg31E2mg151wAzNyD/OBKQ3XvlZ6lbt/d+KBm6yLP6bmReBNaPMO51yEx71O8jv2UXQJaUgpYYmZ4dC1zpzYmhR8bmNjROfkkBUIHYZ/gaza5nhicfynewoxTo6iGspeTgjlvbcdz9yQeyNeCeDv3Ha3uaLSyKYW3udM+en5bWD1sCgdNxZ5N+x25f3aiUyDU8Lne61y56Tfnay6aaJ5OBLGxRt2aSISuMyXpNYwOc72I+1zlAaEKNRaMRqdMFAs0cE2Bgho+/Ywv08Pjk1P7t2r748iuBNN1Z5tsoQ6J5CgkHge7JaKAkm3EYbgfViG7XmZYCUKmc4E6wE2GJcqck7I5H64f00twEmDUHNBkbGI6+svbwzsZf/kpkrdXzBxuEA+uMb2z2dG8tZOrYbPW6Im3JLWsPwxgFFcrlPvbAswIgZv1JxkewOmKtP/3xEZfUjOSjQzzPUFU8KAuGVQG0eAyvVMAu9o1dVSZYFvCL8acsA8wfsyzmFT/3GlDIv+ZSBlcFVMXzujaTzCccl64tf73FcYCqzUQRhIubmDzgX1qrsudFYHdN2ngpnT93jOLu6tKJXvp9NUDyfaa0uFdQRD7Ld5F8WfyolIkoGR62a4vmM2uHodhtNO5P0dy++90/mg1vrL1b2/d//FcBFKUv/OrIuPqT0E4QTPDu2u4lRSUjTPVejgpy+M+prLbdSWAYQWHJcwVtq6flO2u0rRcGcimAlQkAOUKdNM+ExBfO13IegBtJ0iapqZaCUIdh71QvhfdAMoH6Lwo56SWDw0bPrueD2ATjw9ZHDpSN+VxVJtDMBoB1YZ/vGZymIdN5Oc8QWXcVXFlM1jXt5TUgorCGRx8Ip4SclamkWEkErtO3QWPSiUNHyV3B5iTY0JNz7RcVQSXrVrMTpdnULUKSZqlMGuCcDa/D0JS569aZkJQP6RtBnMFPkEwOlRW3Dzoqu+H36JNCNnp8mlm0hujR04gC5wPLEcWT+mFtv/ntr+3x4cEG/a7NFht7mMfKROixcky5LjDgj4vCYSebJJ4LXAPkwr5HgHmqc0dyjEyNwW8kwxg14d+UMlH4oe9FxUDEmASGcM0eHx8kFUZWPxhg70Mf1VmYch9YYxUVi4QyHmHh07I+z9XBgzj9MRGPUgk7wI4Mrhd0xBAFjOn3wTRF9g3QB5CZ9UN+rN3tWzD9yjrdofXHr+ho23oxs9HNa33H+F6giAJhJQj6AlPeT5bpqT166omybETDM+CCrCT3iM/+ZKDm/Vo3fE3L4ZeCQqGcWQzMVYH0Ulyr+tiyQFwWjC8B6bms9IpL1kuuPcY1mWgeJIpxNr/peEm8rwK7IiCVAVRZYnUJ5PObmM8Av6yM+deUHF8CbGU7rbIdQ/Gm5xcg+3v2Pmdiulkli/yZ0npqzCq7nP3aFs9P1hlhXklZZ2/7hx/sT3/4F/vy//i/7MN//JP99PBOc3ByJUfjkYHdm5Htt2uVMylfakZMXmVHG45CCS0zXB2vI7mfb7aunKIh7nSH2kVtgnPbkHmY5LkglDCHRZBBHkyjAriRQ0BBgqpDP6bj/R3IIJQNNbjrfRAAhOCBcomSIXaqcDnEfFMjzd3EM9QnSxPwpHqY6n15Dw4lDJ+7A35ogh0kDuy6IP6Z3GeAqA5x5OiaIQBeveEzdPQlpfIhbcvPCSgqLysYOksPog1/1JuTSHX62bxGxEt+7pmeD9v7dVD20yBGi0zvIMq/Pg9lml2i8QAJTx+OGtrG0QGS0TKONJgOmxGiEhleveW6lWhjUroks+k0zL7+6pUILW3bC+B/msW2XCXypAPsYN/udz7neDhuZLD6PFvIEYGsPd5sbDoaWqNOdploA4QeK0otlLDn0dIGQaB5PEATgA66PdvSA63Vbfb0LDCjt8U54W5AqZs/VCkgt8yXS50L/WCkzwbDvoCHHjG9QJ4fNhaMSnCebBzQ1IyWKz3Hw1EgRwm8iYJO1zqwVI8HgXKnG8rgtTd6bd3xK2V00eN7a0hRB1NcbnLNBpi7pg739F9Zd3p8bD6Rkst0MiUwLkFxl6H7eTBLZ1bYdHGMFOyu2ZBXgcO5UlhZdnUu/l0ToPNAmwejqrJjMWZeCub56yzGwiJ4fxbsC5ZLlzK8/HmVXbe+s4WsOPu8l96vstdXrUPVOl7amFT27IopffEGlh24eBJlN/0vAdKyG1i6ECrd+FyaBI3TXQ+lKy/joRi/E2HktIlsMZsL7AjU7dPBHn7/D/aYJDYOm/bNv/+bRJ4X88giMfg2EvftdpuijGNGTp+HoWQCGIabkmU6ms3nM2UulFOR7sJslUwrxiAzaDs7E5FnBs9bTijoQlPHIqjdUf8GvzWyR0mGpSoolMv48jO4zDWyLhkD1efhGlIH8Tm0vQ+YtyEpQOOn0OcPJ70xfu9lS1cWoUeidc5lbdpdA4gcW9maW9sIvCgnpnqHnnGlYsyaJvdZQJUsHZ7STIxZPRibLiFGP06UczQl+bvGRdwpQCQaZY+eYZKS6mhySaDnmGp0QmLRsTi/vR3WkXz79kfIG36cdRyr5whpA11HytGopyACgOs8YIJEHCMIi9lMw9hc2814YJNJaOF4aB/e/GC3k57No6398NPCxsOxsivmzDbbdFZwv1HvdUXvdbO16XBsyySxQa9nvV5Tow8SC9/vbTyeWLJZy8UdU1uyMgauRdTpBC5hx8iG1e3t9298TGK/tVev7pQ5UrFYLimvkpGbPT3P5Y3YZE6uH9poPFHJlo2c+qWNusCOZ4JsczwdqgyKSHm7zd3KPBBPAk2eI0AJpmUPUehOaK9+839bZ/Ta9vHKkuWTdRBLr5mtHh9tOBxb/+ZW94EnADasWJmpq4g/gyddB+SVjICSjwfZd/qlhId80L0UgIvgkw/4ZaBYFveqMpCya6kCg2uztnNAXZb1lAHhuWs4l+1VrWtVJpmda1kSc00pswovirH+3JqUgW12PqVgV4ay14BU1Q7l3Htf8jBcyvq89OFlTEpCKSFODXgUHpgdo4cGWMWzRzvUWtYKAtGwT4/v7M//+g/WGE0sev+dPd5/0G70eR7LrBW6PVmd71S9d8N8HAPkDP+yc6ect5g/G7w3ZuKaLfQnG3J5hsXnHl+ajdAgN4QGAIySWFvDti1RyyE/6GcYbuJsnoIa0lwaLcDeJ1Ug8ZubuROclA2iVg84QTxRb46yLhlbOienkYC0lwZhJAsuMnxNd9RuiZSWkjTagDyXAw8lU8An24NLfos0kpkM/dBLkoAd9+xjWZTyKREdvROlh87UhOhQr3k5UriVsjtl9JPKlQmgNWrgpa8a15dmBp8sfnAWQKWDYfVU7Bsm5AoZLXqMlB4T258Oou+jCQmrcZWsJNMGmYTe1uPTUvNkk/HAhoOe/epvvrK3b99YSCuxUbc/f/+g9aX8uFrFtsGLT33gROawraBv82Vko7CfGtUeNaoCYxNHBCoBeNXh+s31whIFWCg/SqcSp/OaWRwtrT+e2o8/vrPF07PKmGG/LwUc2KMigMTI0nUkQ0YmjpA4wgSj8dj7ppCdJBiAHvhBIzTsR+grYjMVzVbWC7sq73M9lBu5N2Efj7qGyuthOLJmt2fj6a9s9PXfaIxmef/Wgv7YeuOJRcuFWgJhOJCYNEDM8D+9U8CN86HUyYC7Pyv0Cjulg+T5QFkGKvmA+JdmRMX3lQFPFQiUbejPJQJ5AM+PT53LWsp+dwnYyjLI/M+K13ju+s5llqqopAzM4vGrcKOYfVYBfTGTLIJt/n3XZo6fbWbOsTGrbmxVVlfcJVXdgGuyxGt2PvndwqfPPjrjUjJhlL9cAkuNcoZu0edbzW05n1kwudEIwWmztuW3/27v3v9o069+ZT/8/n8r0FB2QgWf+ShKhZPJUGw1CCsbduDQvOs081tpWXIvlRUAdDwItIOm8AejcrtZK4DiO4eBKvR5Bq8R4203YFminBLI+idzG+hKfou+IzqV9FbarlkpDzqo/gdryGE8lehy3JOupGeMooUoe8LyRZkZVA5ldingqZ/HSnlmqJ6cyqPe2ySA8qdOORTyhcDKGZfKB2QE66+F0SmLHoz8pPDhvbvDfuNZmhqGrqrhrt86kO6PWJ7ZuAPKNwBq+lHKHFN3B5XOIJB4eqlTOSiIegfzwDrTq0NU+rDTWcmglwwQBuAWIW8yJpd8WyxWlmwS9e2U/dfc1YJ+3pAMu9uyX//yS5s9P9gemv4wsA9Psf349l7C0eS09P8oETNbFi9XNpyMbbtjJOBo/UFf2ZpYtO2WLRcrsSvZ2ABczP4xC8l54WzB+sr9ot10Y9b90YLR2P7pn/5ZYyqvXr/WOSTJTgANsNCXJJOlPM92hbt3d3urTREZpjZdUrdpWpJAxvLxjHAQSo5NQ+vI6NXYYOFs4XY90srEwR1R6MnUgsmXFoQ3Nr57bcvnJ40kNMNQnw9DFc/APs7lJz4LkQWc3skOPwEb943vIixSZfFpLz2/I7/mu18FhJeCYNXGuwxMqn72kmNk11LcqF86zyoAPheTL2VAGXic66Fdu/ZlQFSW2RaPx2tekuVln5M/TllmmV+X4rPxWWZX9uBck8kVLzifpV1atCLaFz/v0i6huKv4dDzUUbZpec9tRfx3rllIVsfcFRUuaNMS5I2e7cN//rMtVl4Kuv/xW1utAbqlLVZrDZKHg74NIR2gcI84LyUj+mPysvP5oh0DzDVnRELNR8mC3gzzZ9CsuclBb2jdTqCeEbNz9EfCblf0dKx/4JY0mVOi3IO0F0O6Khk2BJpkJ+pjnMgfUSIhi3Nqh+6jds7uMSaWJD9jsFvuB86alHIKTDlYqBpoTsFF0mrU0g6ah/Mhcgc7B0RXWsn+7XqZEB4At2M6L0gKAciARQCkS5DJUVCZW+rHxzykm2A4JEOUwMIofXBqLVzeXepNpU9e1en56wFT6We2HFjlx+canLtoYbtkaSd0T3XezBG6tY7czlGl2e1drX/PYHasvlu0hhDifUe5MpzMlvNnKeV88cWNNhf37z/Y7XRg+7rZtz882OlYF1sWYgsjDziAA2bcS0rgjKrgKs8Gi/tKcAcA5Ct4glAylnSciDowJVuuf0rPN+j31YebPz/beHpjz3Fif/79f9pkPLHpxLUvPzwtbBB2Re/n7nwc3q/XVCGgNyx5tDrWPIwF4Ox+0L3iWsncfLSkLid6VFU4R6x71AeuU5lglrNp3bBr49e/tnZ4p/lPyrf9wUj3IRhNBbDR46NNb+/sUMPRYW24Z+zWOz1LsDPZZGVuH/wXMkw2YpCPQddkMVUb7mJcuBTHygJjWYA9F8+qgLcIcGWAXvX5l8Cu6nzK1rH42uJr8kBRBk5FEL0EPPnrvBaAs/t27rOqAPbSez6eTz6zq9ptFBG76gEq/vwjoubQ/CU7mrKbUPUAffq5D5Xzb3aXWSJCMGSnj4UKGn3dcKjZt2bjZNHbb+zDD99abTSyw/yD3f/wg8pZsyW7/p1Fm73dTBFlxsFgK9V6JMEQc0ZAGGdyFDr4MiO9tN7Gttuf1JeB5cYOHQ5Gs8VIgs89EVAYV+h1YF62tPtl59+qmdRRCDCwFNuNjBMJW46+Yya+jHPDXoQUqZjIjiAlitB/U93Ke5diP6rtlc7PKdgyXO7yXvjyZUopruDsOVY2tsG8npz/NJvnAATIiTgiDcu62X7j3LsD5UNEkvk98l5kcEy7qeGm5y7rM0kGM3XAUOkyAzqpqfhog2yH6PccyGLIENzMtdbpu3M4YEe2IN+7vR1Z+83KTpTNjoCuq7tA5pAzvUqcZms2PevYVsuVbfEyBPAQBmh5VgKz9c2Pb5Wh/s0vv7Tbu6l9+90PNuw1LZwM7c1PM1s8ruQOzhYCyyCyJ0l8jUbSMt3sULhB+gyPO/qtJmCiJI5sHMAlZwLYlDAkw1BWQIgYAASsCeMKqLFM7u7s97//kwBwMpnadBjavoE1lfsI8h6UdmCbhhjJNhvSWFVFA/shrgtbIQbhuf8p+QMwhPA0noycGUsZlqoAjFNcyOsmRjB7nJARhC9+Y4d6y1qdntUpRe63Nrj7UpWE+fs32rD0Jrfp5uOk2dEDpVX6f208/tJxkdTzDtKVvBivlEv5S+NHVWzKnrmyzCv/uzKgKr63Kl7lwbMI5FXglF1nFZBeA768t+z9+WutKgWXrXP+3MsAppjsXAJJXl/1Oefuc/F358A6A1F91t///d9/Zt5adRHnFjePuJce2rITrVqUcwuR38F9unn81AN5pszw8di1uijQfPG3WycgMHC7XT7Z03d/sOfZk5zAl/c/2NPjoyXR2p6X2PtsVHKEUYc+I1kdLs3Hw1pBgZ8tl2tZywCAzOUR2qfTG5uEgc0fn93wlEFyyj6SVTJZwVCW7La71mk3FKjws8uUUXi9zlEM/ZSUn5JFnACSUrs1lKtGV1oepJ/XktBxZu5Kj0x9unTI3vt3dSnxS71FljTKDTw7UE/MxxNUgpToihNiPENzKTbGJ3Ao5zieIaQCzYfEr5nMTvN8DlwuJZaOgfBF5CJ13rwcYkoqHK1ZO1eW8ZJHXQQTsjT1F5EeIwpTfkNgmQFyARsjJYkdNrFZs2fbvROBKCULhI81kTw4JvN4AA8kjY1KjpSgV1YXKLih7Cpe2/PDo/3q69f2i69v7cPDsx0OG7t7dWPLaGPffftGowb0qT58uNecGvN83MNwNLD5IraA0jMqNczQtakEHGyxXLmmZKMmAhOlRsguZIQMd5MVsRaAFWzR+XyurD/ZHewPf/yz5u3QWR6Ph+58bzW9BtNYmKaUQ3k9vT1EExAhb3EOUjyri4UK8xeyFkxj+ryjEeasB226NOCuedFA4yIafyHL64bWh3XZ6VurN7Zab2TH/dqGjOqEQxGBduuVBf2RtRAXVxmVEm/34zwlwMx3kusHuNngSTszVdypCmRlpa9ioL4Uo/KBryo7OQdM+ZhzKc4VgTD/3qrzLAOma8H9XEZ36RhVCUTZGhWBJf/vPNhdk2HmNxBlGFAE13zyVLY5uZThlQpBl93I/MlXPZDFxcmQu3ij88e/tEOo2oVkx8zTk/21DnjshgUY6gt4fwgbH+lL1hgITmR8uXz/oy0f3tgyerL64WiLh7c2m82koYhqPAaYlG2Yw6LBTgmqG3bEvKwdYMSRGRxtNBqk+own6w+GNg3btkRAeo2ruQ8Lk9kpvtfMhmGoYxLsCDwMGaOAwunTswGMADs0DrkGzeKR5MCAZJhadH5n4qmcKI1K+nloUaYO4rJsSTNDSC1inJjVKF+RaNFnAez4ucBLdggaYAdcvMQoHxrPplIFDJ1l9pns1JUhujO5BtWPLhvm2QMZXuZv56MLvMbLV16+0zxVlsGdYFumO32pp7hqvogz9PaYq0MLE1cLDY77+7PhczfK3WhGjT6dAil9RMYSGN7fxhq23pChb+lzMSaytVW8kmmu1rBhGugmA3x+fJbP3a9/MVVWdP/0ZHe3I407fPPdO2WMg/FUyinxKpJE18NPP9nrL1/bMqJszsxdR/20cdjTuj8/zzQviXQX9xNAc7Ea7HpGGj0BiBFS5tyfn1Ba8ezuj//1RiMl3U5NWaCybKvJoUEyZ8jK0QuWsEHL+owqpLZSPAs8e09PyJThKWcqXcqQtR9qNs4zOTQ9e6mGJck5Jsdke01JfwFsre7AeuMvpK8q0lQrYLbFtuuVtRo4tQ8F8JnQt7vXp87zh7110DaFYZv2vj0O+E7/3J9ixnMp+F4LLMU4UwSrsuBdlVEUASAPssV4V3aMS5nKJVDPf0bVuZQd41wszq9HRmjLg1FZ7C/bHPj3vdz+qGyDkP9Z/jPK7vvFTDKf2RV3NUVQyv5dtlMoPqSXLqi42MVdWvH9RZTPzhWw+7TrU0hMh8hdyinbSaqJv9+ImUgAatDD2Kzs+e23to0Xtlo+S+lhcf9BPRjKmPFma88QTrqBTScDfQ7g1GnyJd3ZbLZUBoUfWeOwt9lyY4ObiY0HXTuuFvbh/klDzvTVgmCgnTUD54PhQO7TiF4xD6WZLnokqWErvRICw/9P2nv3SJZl1347vPeZWaZ7HDkcDvkIAaIgPFlAgv6V9KXJD/EAcdjd010mTXjvhd/a52bdunNvRNRMEsOuysqMuC7OOnvvZZiOQRmRYFy5dSEENVD3I5CjghOTUbM3TxZnYReZJe+Cdv8KLhGAGv9OKwlGoNiVLi2ggpMej18J7S5veVIBMjMMrwXYMk+MfCyF4s4iFLgQIcS9CYQZtS6j6lDg6OWkXFICU9TvqbP1/HnyoV4uB1U9GsuRwI6EBE9SdwPBFQZvT+Z3VHcwZKlSeO+gWhAo7aj4Dhs7FYoid0AUkXcpBs8rzKFXsuQ6HDe2WlJ1lO35GeZl3n73qzsrV4r29DK1VrNunW7HnkcL+/MvH6yDHq3RFGuyWW/Y49OjDfpdO5xoa66tN6ACO1iliG6yLBsxKkAqJhiW08VCcgpJVcouHnenkbzmtiSkz2YzGwz60rb99PMHVYnMAWFNAnIkHEzGc2vUK55fWCrpuWRuhngcSzzAn40J9mJUUmz2SOZYLOZqfboLEM4mBaug92yQgOD+NHRBaE3333xn+Vpd/pylYtOrOM2g91ZutNQJ4Jb2Bg8ufSBeSsnpeH7uxQx1P09v+1OlUxEz06Mtrc1Y7JlyAkvQYaboxKJ15NL6k7UoXwONJEjFK5dbfjdr8U5by5JrbxZ43PK+WVVV2rqdvDa3VHlp4J0F2lnnest5JIEuC+Di55WGO68VYZKNmVZ1RYvPLcifBZCXbuYl8Ey7+Px8nMYbAZ7aeZHDR0i3fgXFIwLznUgZvCZi7d34xUaff7Tl9NkgRGzmE3v59GfRw5EJjBdrW5/MOq2GNZAZkFjAgk2MzHonogORKCxis9XWqu2GPbSqlj/s7OnTsy02uHUUrNZqa+fO4nbX61mlANkkJ6o3O2xF9RTw1YxS1b0iFWkxtBcjrZQeNLEdEe0SrVJRpSPD5xJRNYCBYldDpA8tx7IYcng8yvXEWf8CJIGJNIm0GYPLJICjWRyg4no8zlukkzzuMDKw8rakczIdHKX/c8DCbkszQdqngDAC48PJs+MEniq75WbCDt9lD45O/j5UdF+yCKOoGKpGWI/e+3TjAL6XR7+GiwtEJM2FnBHj+YU8Lwc7HXZ22Gw96PWEKcBGHpiIztFR4kaCrnF33Np4NJWIX4zIc87e3LWs263ZeLZV+7HXbthyfbD//PmjgIGEgceXmdIjcM1RKGq7Y6PhxLpd0gjcZqxWLasVDjEGDWO/15HPJbZfVLT83N19L2xYYOCiTzP74cefbNDrGbZiw/lGzOLZZGjv3r7RhgFGJ4BNVassPUgnVQTcbpkH+FHFUkmtlhsRapA/cC7o9XiPfretrkelWnF9XrmsVjvpHshgeL4Gb95bqdGxcq1u53zdirWWNyDppJdhbjo4tTqDkHbgxyPd6/msY/A4II1zA1P2KBE+x+gyFU/A8D87ucw1LV9SEeLrTLyDlLaIZi3oWQtu2nr0LYtz8mfTwPZSMZCszC5VLGnvda0yTIJD1tp86XWSlXASYJObj+jeRe/1LeeUBP5vuW9fFVFJu7Br1dwrSoZ2Q1SWRlXHLRVd1oXIeu80wPv6e17RabcYjIyji0kLh9dl54w7BWDH7nK3mtgOAsr82eaTR7HvYPFNnz8r5JMu6GbrsTGkV4tYcKSdw4cWsNsowocAzN1qZevDye4HTWuVC/b06bONFzvbH7FrIsiyqhgVmJ4sjIAc4aAIx3FcoYXJTCRaNFj8qUgBE4gq0bkyIxSY6zxpSeVFEkAzh9SCygvQkXBY7il+rE7VxBnFU9v5ee9RBocKfk/MR5cMSPemuR8i8NAaFqHAZ2q6trr//D5VmM/YIImI8an2qhNTnFHpoEgLEsDRvwl0g1YvABPVmf+eh5hGX5IaqO0ZOXBSmR4V7EqVICAOaRcAk+aR0ou5KTTvAqhyvsxseU4U+Ho026znut8uFSABfqtW63Ay1flSOfK+3Q7VfdN2dMEBhFLeTrmC/fjzo1cyPdLLmd+SRr+37Xph7X7fXl6c4cuGZoebSg/nFc/Wo+pvNxs6rtWa6pR74p2CGnZl4bh5Fh6fh3r+mOnp2K1gj59+sXq5au/ePtgGP81cXrM7fp95WEMbKezlnMQEMUUV1hZyzt6fMSP7sCgJRq/bFsmGY4VoIh/Weks+smxSYCCLNdweyHe2effectWuFWFd7vfWaPa1qTjskFbU/Zk8nwR2VH8RY5if5XMauRzxZ+Z9tXr9VUbzZR2JJyFkE1nS1pS0RTK++KWJ17Mqg/giHb1XVqV07VjioJ38cxwUouNPqyhvBYtLldWtx3/Le0UFSNa5JwE87TyvAXe0qUnqFZPnkbyHr5hFGzOJut+6i0meYBwQIzBMuwiXqsC0A04+vGknyU4+atfx78xlPAygIHFxVDssxo9WOB1ss5jYavqkltZqOtJOfySni7PNZyvZhNHekUyM2ch2p7kMtU27UbHdam0fX0b25vv39n23avPJzD5+fhJQrvdFq3fqyj/jd8kyw2EDV3rkCnXmKsxtLKfoHnbogKm3I31+5i3NyCnFpRSKmAHUguuFny9zO1iXUUUUgQ7gdlSIqgTaAFBwKVG6eFhgFY/EnwUeB9JdnU0Z/CsFcsGtJKK4a4Oj+Vqstanq2itsjpWfpeWVmZEAAAAgAElEQVSrzumZc6TyZH2Pevfu4hJJE6TW4/xF1TxIwMzCKilEFKSg94WJuNZMkXdbU50juyhWw7uTu8ezQAYemW4O0DxXAjtaacez2LmQQ2DZAhj4W0IygnDEvV5vV7LoKuWPdj/oWa5Y9vMC6AsFG46XNprMPcE8n7fZ1CUMo9HQ7u7ubLxYqrrF/NmrLizhijYavqitzWxNCQqwFkkLyGGYXLa7QVs6TapQzn+xWtmQ5+zhjdqxhUbTnp/ZqM3t97/9VRCmVySQhwQFIPMGEJ+wq8NPFbAFaLjYGFCzD6IqRkunmXAhr8qR70WJGpBvFNejeKqy2MR1EVBqVm7dW7V3r6BX/Edr9Y42FRhnU71BfFHngVY82Yps1oJlH0xYrPHE8C0WNUPnfTh2nkWOxU0iePb/co6XBICsBe7WtSxtMc6qeK695i0b/rS17NJifws4ZB1XGuBdq/6yMCF5nSLORHydT6vybgW7v6aqvgTo8Wvy6qCSBUZJVE8CVNqOJ7kjySpd4xc8efHT/i26AWmV3peT8kVWO34ZP0M3Z+E/23o+t3q7Jy3Wcvxo+8VE0T3HNQ4QzzZ7+iR22pL24zlvzyOSlZ2cwmp9ZPZBMGqlbA1aly9DG6521n5zb//wtmuHxcR+/vBsi+XehsutNdpdu+s3ZU/GTIRssyYpBtWqNesVERSwCFMFJ6nZlzRxaexE7Agkm2CVJTJAwaN9aCBKY6eEACcAQBLwHTSlnQMHji05/CPPLKauw3NlsVdECH9l66QqzUHXrzWvIesN9Zw83sddRFQ5UkEFaIse+q/vI4QS3X2fx/DTzGhi0UuRhi5iW+byHs2UF6fVjaIBKeKRcP5HSI9m0F1T3HKFSkyBvSzye4glLiAnzUBWZSIoeaVH5edG0UcFmULdFyuTyCfa1PKQxDvzqJT4yXwmWj7p5b1Ow0r1uuJtMFJWFXMq2MtortYffpK7LRFTMC7X8kOttlo2GY3UBiT6hxkhBgJY1clEuVhU2jjt0v3BmcSIzR8GbJBMAvhioWSb/c6en56t2+po80BbGLr/j//5oz3c36ua4/t7WrKrtT08DHR+tA+ZmRWrtLLpVgB4R1ut1wJDthkSkPPcnM1qDY8HwoScL1ritQbgVrbTeSeGZbuNvq5k9f5ba3TfWZEqDgJWpakqbr2cq1plltgd3PvGZLPVxgfQjaoAvGGpOr3d7Abc/J6TYdwf1TsLvtmLL6LJ9SEL7JILbxzA4gtrfMH8aoG8kFOXVpWlAU7Wa18Dzejf09bgrGorvjamrdXXADX5npfAJ/q3SxuNrOufdfx/Ddhd2ghE10C8jqiyu/XCJ3c7l0r2+O7rMkB5e+KWHVH8db5GdBfqRsNsjtMto9wMGPr9frOxRrtn408/2Wr2olkElc128mTL8bNNXx7FwATstrujLZmf9DuarykBO1iE8cHDIok8zGa/b9+/6Vhxs7THz4/2PFmphQlNu10vywyYhXfQ71un2dCsEBJDowptH7Gx53vBunRqPuJq96nUh1yVjbcyBYZi8EVBq86wxLkieHsFAKCa8wU/mr1RkUScj9fXpq1F1SXwcP3TuVgWxV+MyWD8nMNBnxoDoBTABXmCKi2O0QkxMDJfney9bLATvpdqfXrkEGDnGXZ+vnpQpRH0JzBPZaZIIG+fIs7X3aM9ud8oCYHSUHNCGXCzG/DFUuQZNjrnvbdP5UO5F3mHTc8BdxVtDHDxILiVZIqorUd471ozPio9HE045tl8LsJOv98yHG0QauNpKfE3LcGz2WK+lH0Zmkxej3sFoMyWc3vz7r1SE3abnTLnSNcAEEg7oHIEiLvdrggobmC9s3a3Y/VSQV0AJ5WcZb/1/DRSVU+7D5MC5nSfPz9ZqVK2t2/72rywRXh+mUj87inpR5+ZBas52rXcK0gyunZsHlQ9+lwPQova4MedCDl+PwvW6rSlweP4AeN8uax2ZrP7vZXbD1bDKeZ4EgtzMZ/oNbmPGJFTXdK21ixVxuWYlhdUzcGqpUKm1c9nF2aok2H8MxC1rCJWdXz9SYJNWkWRBT7JdStr7flWoEp7nbTv3bKoX1sPswAjay1P+/lL75Fcs5M/e+0c0kAw69iygDMN8NOq+ls2KN8Edrc8INcuQLKCS4Jn8qDjf0/erL8EPgc8r3r47MvMUW2b/W6lmQVCWaQGOFcoH3T5YqvRs61mYxs+f7LZkrwz7KVOtj4cNa/DXBdCCmnMpXJeO1ZacodCwX733Z3VclsbP0/sl49jm292toIaXmbhqMsEuNZsWRdPw1JRi2S307QKpBEzKxdzCmoFTDTDgkwQaecUj+OWZAI7/l02TgRjujRALZ8SsoFCSDpgzkg7lB2zSxFEaOGaRMJtrpEcVryFSPsyioGR1EAkH5/nQVeXNVjUSQrC8GhjAclATitB5+dZCMGrU5lzTooRkMlf01uAIq/Q1pTHpVewXvn55sTDYp14kytU9BoKzFULkffEuQWBtIvK9QVYyzjavTGV84eN1g7iBjo8rl9RPqmQXA6Ox7Zbr2y1XLi7yo525lZxPNFcEhedN28HVq/gO1mXSBqSEu9DNYaWbHMgpqlqL8NJkA6sbTie2/e//l6Cb0kYeiRm7GULh/SBdHuuf6vZts1mLaE7s7Z2qy1XnXI1LzE67UzAZTpfKQVh0B84sQd93Wwu1uP79+81w+RWTGmd5s06DXxWyZvzVqE2DUf2Bmd5eqqaQpi+26raRO+HRq8pGzQ2Js5mPh2dKNPutmy32kqLB/ixMSnVm9b//l+sPXhns+mLOhi0gOk+8Ls8z3JLqdW08eSZ4hy9Wst5e7Rel4WeMzYJj420dxzvF8PzaC1I2xh/vfH9S2r7JRC6FVQubezj1cW1n7tWWGStofH175aqLQ4U134+CTZZ1+vasadtOLLuzbeCdXJzc2kjk4oV1yq7rAsfB634w3etmkte9OjvWciedUGSx+VaK1/koi8tdjISPtl6OtEcinbT5PMHtXFqxbMtPv9gi8XU25gzolLIZMvbcDyT/qrVbqgFSiVRIdGamcfxaMvjyb7/1YN1ccVYLu3jp0/2MtnaYu06PFz13717K0pFm5wxBOQlEslrVkfsWyT2JyxE7IABO1l0FQR+nvTtVZEL0Z2p6Su9p5ML8MIXzEwniAT6NvMQkTyo/hwgWQzlgcjrBxsuiCiahYltedKMTKl2CkZlxkd71FummqEFtqsATq/tczjavCIHiVThgvFi0NoJiIXMkSYOkg2LWMFOMrT2FAWdsoJkA0NTxd9O9y2fY/bDS0R2Vz6rO0lkvg/Ve8jHAwjESMWceiuTY08ydycY5ric41pRTaQO7EWQgJ25VSvwaNPJJIjnc/Y0mtv79w/WalC54ojC9eNYTzaeLry1y30rVezDx08yPmZO9vFpbL1OR3/+4ccfBWI8D7VqiQLXJmMYn3ilUoEd5M8JWabdalmniQuK6d9hcXL8u91JrUyRRNDs5cyehiNt4tqNlrXbdbVR1ztcfg5WZ75WK4ZWN5sat2rjnq1Wa1vM19bu1FXFssFibs19brTb1hsMVHXpnof7Q+oHFSXPcK3e0DkXKnVr9f/Oet/91rjK2NMxdy3XkE8wM6wK3KjqlZpOqzbEREEWojrlGQT4os86QI7EhxOMIrqSbcxrAHVtUf7Wf3/dRF9pa37L695SVaUB1rdUTNcq1ixATBYZaUXKtWrqEmBeK4rSzjFtk3Ot8vtqgxCxMZO7prSbljzASzuYrN1X8qJlgV8Waicv8Bdwc5NjH2o7+eEV7E4HW06nsoCCADJ7+qz51WH2ZIvnD7bazG2zRGtHmjV+iWt7nsysXGtIi4RpL27yud3W1ru9HXJ5e/t+YF1iU4iImc7sx49PtjucZaV02J2s3m5bt1ayYrUqoTCkBNhxsDBrlaLAzplyZc2w5OR4Yn4CAHqVFtkoiblG9RZVrVrIGc9R4QEwrrNzO3tvC8J8FAFFgashusfNKd0qOFQB+lkfi3kki3TnVHIsr7QKneCjVqO0XyFOlaox8smE1hhZ/+gwnCqu6pDKLcwlPWncRc9qm7LwyQ6N1/cA2MjXk7khAK50gyBV8KqTHDeXj/j75EUqEYyBIHzJosx397BvRZIBaDHxDuxcpAdIFUT7Z86GifN6bdv93naHvU0nUz/v09GGs6W9eXNnvba31xyY95pjTRdrsS95L6Jw2PRQe5JrR1oGrVI0eT/8+IPuE8kGtTJVq9lstnS2Il6qkkOYWKAwIe8HfatWXFvJjJfrgwUduj+uF5ZktFxny7WSHPqdrohU6Ac5bkBcMT3IHWA5nnPGVkV5i6Sbr5c2nc6t1+sK5CGTMPdU94P5InKbppuSs8EDcCXQx1A6Z0r6qNQB5KqVe99b593vQusSFjAAVtF1h3RCVYmhA7IPjol0BMAYMhigSauT9+Ya0jaVGw7m5Vi+od9TJNDX2XfxauEawFzasH9rdcFrRbreawv2teNKrrlZG/6siiar05UEsHgH7JZjulSdJX//2jVIvha/fw0448d7CR8uvXb8eYne8zWp/NpFuAXYLgFmWhl96TUvHU8EZvEL7X/2NmYU9SPXBtoo+71tFnMtpgWc50dP8lRcz19sO/lky+lIHonICSAlPI/GttqfrYNAvI2N0kHMPwyDMcx982Zg5dzJNlN313/+9GifRlPbHM9aWE6nvBaR825ng7f3Vs0XNQtptevWqJRU4TlTDcswAMuMRiYV1qu+TllyzPR8fqV5XXhQIj1hLrhaCOfI6gtEDLUo5aTiaQm0CT3JIAjP2YNTMamiQ9hLJhw6r0BQETj5xkE/JJ/O6I4ASFSYLhJ35qTbhPlcJfrBADwch5dk3maTFZf7bDrzc6+5ImCkqiCAM1l+andSodL1LIZ5IeSSw+7Vzkx0emaBEdgevP0Ko/Ccg6jEXNIdZzxmyclLek5I0d4jLue+87+17Y+eeADJg38HSNjgDAY95dlJgA/w7HdWazRssVzbYrFWy477SUIGtmPyzDwebb7Y2mDQtceXZ3t+Hlu31bAWifXFgo2nMzvsIWR4KgEASEeB63jf74mpC7JJD1dy+QvgzLFhMM3zfTic7WU4VGuzVHKwoAVPe5Rj5P71u0gC/LPA+2oDdD7a4+NQAMm95XUg1LDZ4x5RkUHC4c+a+YkYFcwGqNoLBc3umEmX63fW+/U/6Znbw6qs1q3caNjxQJcDI2z/DNIuzVPuH86aM0oucjzLco1/l2lDhYrO7wvnznw60uilLbTJ72VVMmmL8reAYNrrpoFTWkGQbONlVUTfcox/K4DdUszEfya5ufjW90+7T9cw5xoGpGFK2gbidbNwrY0Z/+VLb34NrW+p4NJ2FPFdTdpOJu2G8D0XQwe6OYLyzcrWy4m3cBZjVQun3dqmH/8ksGMhYY4ymWD/dbZCxfVrLOgbwjwrFevddaxXK9p5hyj3ZOvlWnOOT48vNlpsjfCUXoO5Xlm6vop0eC2rMe9ot61RL4vVVyXHrlj0VIMgoJaKTHmm3pqUdo6IH3X/COvEGQWxsIOJFi5VTd76fE2X87gBBzYqJbHaPCSVeZValDnAzheXoiy5yLwDDVyTSLUVsSydDlp0txWsvFgoYYAiB0C7BxIJzULyNFUjwPX6vp6ArgqU9qJmTe7EyfdOp12QHTihhC/gHc3dfr/WuZGlxujQz8mrKsTb0RfHJR0d7yl3MxZ7BOwOdmjtlLIuPZ4p041ZFcfFIktrjtnRCsuw3UZZhYoCwjeTSqmQs/6ga606wuyj2I2aQzUwXj4IxNgEaVE/HOzDx8/WavdUjY9GU7F5D6ej/fnnzyIk9dpNK5bzoQXqMg0MByhgn8cTpTO8v7+T3RcHjNtOo03yOMzRrU1IVqhB06faz9t0SQV5tF67rnMieseDig86p0Gvr1auMuSYz7K5KhRkW0YKQrPpOX4wMt11KCcQk9YOU+xAXsHyDtkM11cxPTBJ+/eWyzPDu7PWd3+v+d52hfyhYKVGSzNyz17Ma2PHZgJWs9rgVPq0adGKAnC7vVVqbqnHs4mJA6ntWL8lXcQubZSz1pFvXVwvVVrXXutSizK+Vl6rjJLrW9YCf+l10iqlaxXtV+2/xMVP+7dr4JcE/Et4ces1SQPgtA3R68/dCna+wH7pq6c9bGm7mmsPRdbNzLqgWeD2ekKB6kBry9mHXi1gAr3dzG2/XrgLPDlg87FNnn5U5M9iNrfpbCaDX1orLHTs9BFWN/tde3PXscrJ/RTF2oO2TxtpPLVPjyNbn0oyJq4WaGG1AoXcbcHazbo1azWRXfA91BxGVRtzt5wEv/zd5xLOWNOCBINS4MTiBCvTNXea2YUWHkDj8zt3SFHFEmZ6RO2oPam0AIyZ2Zl7cpyIHRp6OTB5Bt3B/S0xdwagAMdAagnNS6f+azYX5oUCV2eNapEKs9O8M0X0pWovYndShQV3FJfSbf01RaBxABJ2agwYvBQDmSECQ+Z8ui6UQhLO8zp79860ohZ0MT+pAqluBICQH5AlcO6BhkOVeXC5AKCw2Sx0z2FJkleI76naocW83b25Iy1P/w57klYbmjnLlez5eShgEpjkzX75+aOq1Xa3by/PY1HqofQ/PY8lJmcDVK0WbDicavMhfVu1KmAGuMaTqb1786DKitlpowKYdO2UJ3ZoZusVCRAev0OCAgxORtVUY5BZ1Bqn0kRbChGLyJ92S/MyfFd5dtlULeZzgR0aQGzDxPwNEhdAjd9Dd6e8OlIZIFuhC6z4HJCvSq1p5VpLz83b3/wXO5ZqOl/E+RValCGNgzkxwKdW6emsCo7WMfdUJKQw742kCVEFLp/Y4KMarS9JsEhbY7IWzL8FCNN+99rCHP1O1rFfA51L62dyjbwGOGlrbdr7J0H+W0HlyyY0nSgUYYmvDV82rfHfi/9M2jVIuxfXruU3sTGjN73Wfrz278mLkYX6aSd/6eL4xXPLK3a6ummhfbffrGy3GCuCRevyemmH9cJWo59tuV7YeDhT1tgeZ3x0SKutWaVk79/fW6dWtsNmaYfdQdl2AiIExJOZPQ6nNpottNDJqYKKroL1UVGG0OSOwchs1Z2YQquI3T2zEKWKs/Djfk+7LlSSAJuTUCIxedjZqhUFOHrydJQFBgHFW4saWDqoBX3d+bAVSzBXajjTMRgxixmpti/6JtxAHPikbbKD5WFKRubRQdAhgoyqM45DfVav6ABgxSlFJs9hRsgNCekJgI8/oGAjFliEz7p1mDMqmecFtxgIGQJHlzYE1wNnJbLIwhBkpodKjPMQsAUZAiQMIISSmJalJAT8HWNoZnMch7ch+bv7bJ5U2TNDWq6XtlYyxlbGzsw7N/ujDR768p1cLDbW6bWUdgFTFRedl+ehwKVW88BgrMYm87kNHh5su9vbeDixRquuYF9MmNnwDAZtm8/XquLUIsxDvy/bfLmyz88v1mu3rN/vWK1SkoNJq92xQqVkyzmbtZNYoBXipTg/dTupns7yWMU0jZnhcU9rmfiinVLJmdMpvYDnrlTyinYN1b+sVq+euXDNJSrPm3w6uc9sBHmWm42mlSpu0wbgYjRdKNctn69YvftghWbbWp17bS7x6yTpXDNnOiU5B1ruXYn0crWbXciyWs1FVlEgLG3twNzkv8yxk+Ly5AL8LZvq5GKbVYV9S5vzUkWRVSgkweladyxr0U+uy8nXzTq/CGzSgDgJ0klwSV7D+GtcW6O/5Ty/ZdNyCey0mY5XdpdubhpAJUEtWWJf24l96y4r7SZGZsGqaML/VGFIdsACHLRWu7UtJiMr1ht2Wk9s8uEHq9TqNvz4H7ZZrtSO5OfZba/We9uXSvYA0FULlt9vbb1a2WyxFamhXivZabW1p+HUhvO1FjQ+jO02lkjMX3CNZ+bR0Kyn08I/My/hOC1M8usKRa/O1MZk7sU8UeDmbUkx8AK4+XU9Ww4ABxzJGROhBBAMTMcADbzGiX9kqC/3iWC4zEwNDZ18NB3ccgeqQK/MqHyY33kiXsgMD4QB3l//Lh2g78L1O8z6WKwCS1QyhNDykBG1WJkcj4OoCr1A2Y/Ys9E9pcISyYSqDJFFJCOgVRpVBwFsIajQcuM8qaTUGj2cpKH78kUqBa4kJCCcPcYoGF3TgqZix9YK6ywWYd6fzY67pqw9qX6NX+ZKDNHBw0AMSHR3VDu1atH2O8J4GzaczAQ+naZns82mM3t6GSoKqtPv2cePj6Lub9c7mypJY2sPd4jDj4oY4mayqKvC2h3teTzTtX17P7BepylyVa2BhVhd76PEBuZhtbIYlUX8M2GZbnbW63eUy9cfDCS9EfHjxGu3bLlaaVMB2NLSBvSmc0AGgohvHpwM5JIDZpBUjxBWuC9IbmCUQqihGuXvhBpXmh09/43ug1VaDyKo0HovV2oieVHlAozVOobYa11rzNWj1rvPcH1jw2aE51p5fsgUyJyUI0x4JkIlkLa2xEHl1g33t4JkHFiyFte0dfBStZNV4dxSNWZVSdd+91rBkXVdLm0yLoFNfO1OA7tLAHgJrOPHmSyaks/DVbC7Bljx3UGy9Ex7cycPRCGeQV0Vi3xIO+msi/jl9ZkhfP2aAjvo2giJD7QftyKM8CHezZ9s9PxBgDL69KM+fOvFXG0rzJ+LzZY9vO1bI3+y/XorbdTwZWq5WklxPLbZ2Ww8tpcFUgM0XA4CgwEMOY+1gZDS6/dlFQbRAGYdomRJDmgXQdUHTAQUeHfStnMD3CgN3Mklnk+nL8CInwUsQwKCJxL470SEHBdth8UhEF/kWYldkxIOvsz95P8o4ghcEdclqusoEPZqQe1VdkanvSpXFicXkUdJ5UgeIiDz6i5qYapaDbRy18fxRn46XkwGbSSVWUhlkCxCvUmE4mGmqGotzCOl1fNjAsQkt6A9CfcBAEaeEFihtEllLsAzpxbmQS4jeG1C1GDWh4vKgTmswAE27tyG47HN18zsIKJU7O7Ng8/BaBkej9YdtGy12ig3jhkasgBakcVKTmBHlh3xTt//6nuBF1o+AeFyKzsyYoOA/9XGs/8wHq/VMBs/2mJ9ULu0WSurnXnYLXTu7V5f7UKYokhbkDAsFxslNVCZcd7M3/hdzdcaNYnZAaW7Qc9WS4T02N1VVVFyX2GgKkAVVuvOdXqAHbIYZQwyA4RIhfxFujnihUrGbI1KHpZyud60WrcnQOr0f2/1++9ss51bnvieelMJCWozk3pQrSoPj3FACDBUNUcrn/lpFPkjRx6ZkXsbnA2k6z//sjV2y+7/b6nSLgHiraCSXJRVacRmYdFalqyorr1+EkQuAU4SVJMbgksVWdqx/i3XJVm4XNsMpF2/W773FeAlZ3ZJsEmCXfwN4jci6+duReWs142DafJm+N9jeWZqwrjeDoYe7R85aCjJ2iwP6WC3tPN8ZC+f/2TVaskmz8+2ms9tOp3ZZH20Qqdl7wZNK+03NocafjL5Eu5PZoN+w9aLle1XOxtPJrbYnRULA7jAWJMmL1gcdbp9u+tDB68K5GplBMKEtZbd9JnBf8jv8pgczzODfQYzL9rpCmgUbhmAj8ouVFBIKXSAkHFC61MLv2ZarnkTK1P0fb9WEfXfu5AgLPKCozMhj6JxqB2qCi+0Ej1+gdJo5w4oQiveB8KD3zn8GzVDQwYgYpA7rVAtnjh8wFbprEW3LmOWJkaov4+Do4emim3Je9O+IoPNjTUddEOunTR+OMugHyRKRm+B3+U2IKk35KhsZHCNwz6yA1iKVMhhXgA4ctw7mI4YQqN1Wy7EeATsyLljYb97++DMVezncmb9QUvROLT7xpO1qsMy97hStNV6YcvZ1l7Gc7sb9K3QqNvz47Ms0IbjjVqjhdzJapW8kjPEnjSqmZqqz8UKNxcChs3ePfTV/sYPs9XtqmqCkcmsjc8cDGJcXRDBQwohLJbbtdkc7O6hp/QCwBV9KaCyXa9EhgH8+b+9oo5IHagI2MW+lH2YW8oBwvx8eCA1t+M+0EKV4FsEmobVuwPFXdUrXRv89p/sWCC4dauZHnM7/rshSxALs0pdn5fNcq7MvGa7p00KDkc8n5VwHfzeeeueMYE/JJez0LJ2+tH3r4FHfHHMWsyvvcalKuWrxTeAXbLDdQlE0tbTtKIiCZrXrksSCNPAJ6s6u+V6xLtu167xtddLO46s84tjxsWZXRLMLgFd/OJEJ3NtJ3HLA5i22+C4ohbf1xeRysjbYQAdbC4EuyQ1kw5wWs+UVXYYP9vz5/9PoufpeCyrplMxb+1234qFs23HI/v8aWwsm+ye2e3jPUjm6XK+lPnufL23MTEt0KXLVbVdcIvnw1mtNa3bG1i/w4e6ZM1KWbE+EhsX8laUDi54YQJ0kWD8SJYYbvNRLpwDt3R0QV4glmNwLdHsLpLXoZEL1lKq6vg3RL9BfqBKSAsc36ZK89meKjQqqCCMZvftMy8wALJIcKQRscWTyvlh5i7+5i5vQALgidO0joMgXZWpp4zrPVSaBVs0yAmap4aUAjXiPBEd0JWQnd287MVCMaiFz02khf1Us7IFC2J3LR4nVWiQMdTCDcw+zpPv69mJDcaVCg4tHp/M3d5227UtlnOleS83e7U0i9WKDR7utHgzt601MfSuqILi+qz4/hGw8vgjZA/k2A3HAFDR7t9/Z88vI9uuZzaZrrFF1vyxUS2oyiR/j6srPWe5ZMPhXAbknCxShQcSFZazYHBQVNoCFSBfdC4Afe4VFmT1Sk1G0vPFTPKXWqUqGr+S0UsFfRZI4EDqwfODuHy52ur5Zo5JZYUOtFzmPfwaspmjuqPtWmGzBhGr0fAuyXZtVfxj+6SVd6VrrLcfrNl/Ky1du/dgm+1G1wU5xjZYhCFPyBfLArhyvSYQR/pCZ4R5nm9meKYx5F4peqlIvFRMp/W3gNGlCiirikkCTfw0B/EAACAASURBVPLvaYt02mvd+nNZ623yvK9Vc8mfT75/8vdvqZS/ApGY1eOtr5UGTpdAPu2c0yrTSxWowO4akqbtRi4dWPIgkieW9u/XjiHrhkYPnLdGA9jhmLKg9eNECXaI9VbH1uNn2++Wtnv5s03Gn1UETkZDOxRIJKjaabO01WRiP/38bJ9nS/vuN9/5h7daFkjhSs+iOJtObL7O2Xg5tw4D+tzZWs2WSA60HAm0fNPvWqdVtSouFgzeC+55CTDIE1NGz8BY8MCM7LaYWckaLLQ1g28hLMNXFwlpnkK6gexHnI2J8bGSweWJ6ckAah3yI87BdCAqYwrtDiOCMIEEVcsO/reLwInVAaAgtbhjmACUtl8etqYAidw7Z0N6dRYSyANjk4pUx8y6LC4LrM+90iYACScnuIQCpqGKT4gfAtHQRtsjCndxuWsDvR0rjD5stIgD8qHW1H9l9MzsJzAG8XN075S87SU/oPJ3cAbc91uE5VFy+cHW60Ugq+xEycfkuNXpiERBW7Dbazldf70Omr6TLVZrBfH6/A2wW9h6tbPpamXvv/u1HXM5JZhTgW2oysysym4L4+n12s29zSTmHg0XtsMVxnLWbTD3bdl2tXJj6UbN1lsAoexsYfm/HqxabUi3R3UoizFazoWiMur8+nATz5pNS8OYg1wDm9Rkceb6zpwqXCzs6EDgJMPPoAUsQ3IKNnzoRSHk1GEt77YKGKb67QzeaWODvVu9fW+HU85KRAG9/V4t6tV0os9Btd60gyQSNbVOIXuVajV1Gk77o2bpX9YIiEVbmQHo+ia+bl1LsqqBtIX/0vp1y4Kc1vG6Vs1cAqRL4JMsGK5VlVmgkawutQYF8+2oaEl77SzgTluvkxXotTX/lmv9LeD6WtlFbxw/ofhNzzqwrBsb3dxbDvgW1I5f8PgJfn2yDhSKcBGteacPL4t3pVy1zWykzLrl4w+22U0FdtCfmWNsqdimY/v5l0cbrs7WHnStWQOkTpqnwdqjWsRSieifx/HCcuWCFpMKJd8xb/PV1mrNmnUBu0HXGg0PZ62iqQOcWG7RSVc8Y4wvNRz1UHGYkXjbBdaqbkJ7D0KGM9KYk3mpo8pF/2O2hpchcgFmctoX+0wL5lup5lo2AR/zKvevVKsSoJQwHFJPkAEo2SAI0WkRBqPpV704C3MkF3CKjc/l8A6RJ1eQPxTc7BpA8TR0d0lRJRbOV5WYgIk5o/t1RqQTlZfMH3ntSATvdE5PbjgfND87hU2NJ5UHA/DdwQXUeGpGdmIArGakJJxD1/d5JwbRp32I9tnuVe2uV3MlBKwgqFQqVq+3bYk8gVlao2539/hZ4uTi1SP/xusqTqdYkN0YLcDPz0Pr3z2IqAEbcjQa2Wy+EthXS+7GQsuSTQoU/2aHBISN3Fe4Zmjy6vWS1UPCeafX1ZytUq/aeuUek3wxotacUwn3eWtWq2KV3vdbaldyLJBx0AjSblSYLGnk1bJs8TCGlhzn4MbYzB95PZlBF52kwrVEdI7MwjV3xBaRhEAHhPifmjV6PTvny1brvLNa750IKaVCyTqkHxTK+ozZYScWq0z4AEdIU+WyTBFgz7Y6vbBxDV2FXF7eodw6zRejmW+K/isJVJfWp29Zm75lUb9WcWYB0rcs/smqMnrPrMU//p5x0InW1W+5Flngd+n4k2Aax4csELx2PW45j+g19P7Jyi55I5IgeK2iS5a3yQtzK7DFb961i+g/67O7yB0D6jOAp7VRbDKzPeLx6dDWk4922M9VHc1Gz7bdLu3pw8hGo7ncMqxct3qraWWQSUneTuneLte2Wa9sNF3Zp5e5tbtN+/7tQDT34dPSrFjWjv+h37Vuqy2X+wqJBgUTKaUiMMNCiarFW3pFuZs4EnmYZhBFIyoPFWB0DeXLGD7guiYqljB7ho3nmkL5FcIuDPE8Tgrx8FOB24EFMlROAiXZqri+inlZWElodXIvpYGLzJyjfqJkERBVQlq5/EedicmC5SDsnpdqX1KJEnoLvR3mZDCZ9jQEyr6Qh0ebdI83qXq2apU6KGroF4ThPsPRh0XtwK2AljaqXzt3XvTrgd80r0F1GhxECqS5UxUebL/dhKDXs+4rIbwAL22/JX/fbZRwQLUCWEHqWC2ownL27n1fYKjaPHc2QoKX653mW41Ww6bTia2XW7EvazXo+WUr4Ms6GtnL84sYlVD+ScHAscVB86R2OPuF6XSh/2Ivli8V7KHXtuWcYNaWRxiJFYurChl5yAg23u4uOKOx12oFfSYVlAfxUh0y74Wgstp4a1NWXMWS5BMAHPsLJBcYljO3Y0NAe1bRVojmaT3DpqzwrLesVq3YdrfSs1spV6zVf7Byo2WFQtWa/e+0ceGZ2G8P1rt7Y+cSaQc7EbUAW4nYqURDbU6l1+7eBUPvwHWSw4vP3iVjUPs+DItjLelLVV58HfumaiA2V4sW6OTinLYmZlVBaeByrWBIaxneAk7JajarO5YFeGnrbhrIZr3upXWbf4v7GH8LrmQB+7Vr8lVll3yRtIcn+pmshyf5O2mofe2gLv178sJ++buz+jwAM2dLBbXC0DtbremtnMNkaMuXD7aaP1ruvLPtYmovT09abJ6eJt5eyhekSWLHulmt7b4PrfooujjzBT6cH5/n9jTfyh/zd/cdm0xmttieNWxvNxpKfH4zuLMWoa+GkDcvtwkAT6bOkYGyDJajuYgbKYdlWiCB4o2dr7uTwNwM1ZEAzQ2YZdEcpADCiOCq4SzNINhFcsBPngjuDCkEQbAuhiHtS32SA6NT1Y8fiZidVGbS53FYHgWUK3gQp1LIAeyg+5O+T+/tICewCno9zdqkh3PGqqQh/FzQ7jkVkDNCAI8FGQbCnsvn3w/bGnlhOjtV1Z3Gj1hduYjeI4Fo2TK7o2p0o2GBoApPT0RwuYM761MV7pYr23LfmfcS14PkZLvy1pxSF46ar/Eh7Q06uh+Yh6Ovoy0KgDC/rVWQW5iNh1MJwAETUr6xoqs06vb542cxNjkhtGtIVwBY166VrFapKfR1vlhZr92wUrVsg3bTDtqoeBKCvD01buX5cv9KjANwJCHRo42JQaNuh/PBamWcVUzEGUyvW10IIaQ1eGXYbHXUAuXPZO6t5gvvZojM4/Nq17o5wUkV3m4nG7N2u6EqUVZf5ZLIMvXuvR6B/rvfuRsRll/MocsVZdU1ai0dO9eXf6PS1LMCwQifzhpVI+8ZdJc5n91FizLPLED9hdX9dZp5fP3IqqJuXVyvVRe3vE6yJRhfQ+NAc63iy6rm4seQBsRZBUzy97IAOnrNJHhmgaSWkguG2cnziL/uLdgQf+2sijH1OkSVXfLArwFd2s8n3zj+GsmSM+2kLl3stJP6cgy+qxcBgwWJlpco5Usr19tqfeznI5s+/tk2i7EdNhOPOZmMbfjyJG/D8Xzpe0sqsFxBRtCtdttaKA3Q4EEGkOXYzj4O57Y85e33v763Om2o1c72qsTKMn1+++ZOixPtTZhtzOpgYKqqY1YXWpBRT9yjUJj1BCARzZ8Wjrcy9eFmhsVDRHQPoIbmDdsuOZl80ZfxOgI8tfncxYTfESDtEcR7Gek+KrJm8QczvDcgod9R2Fl4CRAkEukL3NxvM/LoJBBVri2SPITYoCh9Qnq7AHDSW8GwjIg3tM2gmLtjjGo3zRmJ/vEgT1ZFD5Gl1eqVoATdYlQGazNZhfnCeNxu9GInwNTtQJzMFDTwbunl8zCAUCGwR1iJzsRk4cYIervZqr0NQQUgVfwMgEIVB0OxVrXBXc+enl90n2H/QvqgvUolVCrm1e6mQlutt0b7cTyZK/cNc+NffvnFtruDNJicMSCLw8v5RFp4w6YQXKZLezvocmrWDoG/hLxi5cV15rozg+T8zth0kZggicHKGcChUvOU9KPtjxiiz6x/d6drtCWQMZ8TiYvnbDgcWbfbVmv/tKeKyrlMott2f0q0fHiC1mra9Mk/s14PwIP4m3Zn0Rr9B4Fpo/Ng/V//QdKO425j5WpDpCM2auVqTSnsmHDz3pVmS/M7NkNUwWrTF/js0GZ3kTn3V6SYHaxRNwHXrDHRzrxlwYwDTlpl8teAXPJ34utZWvWWXB+TBUTaMaS17tLOP229VacmRboRXYv4vyfX4mvr96WqMQ1U0wAu7Rp9y73MwqTo+1cJKmkXMm2nkDyoLPTO2oXcclLpgOfMQIEFAZ3s7tXKoXJbWKPdseNqZrOXD3Y4kzY+t+P8Ubvs1Xxqo+GTzHo3qgCc0DKerKQHumtVbTpe2EEFlRgRNqKqm20sX6vZ7972VEmyy2begp7o7bs39qu7vrUbFbWBqGr4n5wrqOyQC6iIyhmWWi4O96pOrhGBsSjiPPKEYM6M64haqgCjUNmrPhZXkV7CMFnXQhlxACZGy/xOwU55qhuOh/fZayaoSqoA3V82+V71sYMXRkbJBSHc8zVNwo9RSQo+rhPIqakK6AEu2tl5lchP4sYi/R6p2+UK3wkO+e6ZKJuzgEY6Lk4PUKcQ1DwPUAMkPWNNrytrRWQAnKcGjt41VeJ6cIQRKQOQdBNqzZdUJbpKArBTgsKJNttGM1m+r6p+sxEpYgNbk/ei+lMw7FlyAeKe3r55sJfhSBq9IkkGQb+H6Jzjo12Hndx4trTuYKDW49NwaN1+zz49frbpaKZ5V7/bU7yPtKEnk83W5mz2w48f7Vdv7q3eIBnjbL1WwwExKDWoNKWx47hOOVmJYWWGEJtNVrPZ0HUXExOj6dPBXh6f9P4YNOMGg9bUTZ0b8nhlY1avlmwHEOby0p+iLa23W3peqHgRodOtoBKjuuN43NYL4CxZrd62Qqup8//1b/47K7S6ttsuVbWJfFLgGThZmT9bwTaLhXXfvFW1t10ulP8osAtiezZ1SkM4Ijgnf8/vIyD9So6KsTSvVXPJRTWtQrkEXLcAZdp6qM99BjAnkxSi97+lmouDVRww084r/nqXwDRrPc46nlvBLgv4omuTBMFr4By/pmm/GyfZfJV6kLxQWSd8addz62vEX/tbdlHJi+pJBz6PIZPMU5DN1rORdDx8wGnFYOQMSWT5+SebPf2oGJbFaGiTyUS+ggRpbmCGMVNYEZZZtHopZxMWBM3EjpY7HOyZ1tSR1t/e3ry9sxL7XT6ku5M1Bz37zXdv7aHdtBo5XWrLHTV7o4WJMFdBrKezFphIPK7pkwS8HqYZVVlqW7ogzHeyqqachRkBpsAOAOSDpE5jiNsJuqQ8LUhafZBK8hU7HzcubUCKwcLJAiKAc7cTpWJjCB2ahoEf89pKVQVHpUY7k+sSWUypbVnSbv213aiKKtiA6bW9GpOdmeyg3F7L6ZoRqQWQBBmxJXN7MWG72rZHy9HCDOJ7pnNidNLSwjQACCZiSTOt0BKVRZWfp7w3aRfK99Np7LvN8vXf95uD9JiKowHoNh6mKlG62s1nRQDhm8kM8s39g2QKyAqw/6KCQV6SxztSbbmzzYcTG88JPCUdoCKHHlmyFYv2y48/6Wf67Y7t7STNHBU1IFVsNOyHH34R0Nw/9LWJa1SKVquU9bPkAUG+IvkCycJ+T7bezLq9nhs1r3fW63X0PEi0zb7idLKX52cFtXbv7my13mm+x9+l1Vu7LhUTBKzTKLkViXQ6WLvTsUrVZQw8f8WSP4NUdgBd9LnU3ytlK5XrmmHXW31rDr6zQpV2586KhbKVKnXb7td2XK+s3mobKgpmlTxP2kid3WzBReXus+mympxVajW1PKks0d59ATbvDlz7SgOxWwElvvakAWoSyC51ul6rjZSDTr7PX655viG8VNHGF/5bzy+tELkG7GmAeunckj9/be2/VjRlVYipG5h4GzP5oHxLWZkGcn/NRc66uOk7h3DTyThj577BRipnm/lQzDdRn/kQlapWLuRt8/LRdsuJjT/9hxh8i9FI7Dq0Ro8vE32QqB5YBOSDuKSFVZLbg8TY+63N8C6ceKvsV+/vjSVTqeVm9ub9O/vNXd9a9YqV5fhAPh3zOggg+B96BUcbh+vldl/+CVVOHCQKMSYdaqgI9W+hEmRH7DsVQNHbO7x3tChI9AzYiVRDKzMIy6MeOjqq49bKtbaDRx5mZjFo2dy1RJKAIOTl2CIPRAD3tc0qtUPJw2JfnSBc5iB5gGYwALO78rMbePXgDJVmjm08ZtrBQUaYHrVjQ6WK5kqvr66nSyBCD9hBLuTiYWUGGQm/R8AKYJOCT5Umb097mBY1rFlal3vN37zaPIsxqBYdcUCYRAc2r5Iwtlyzg8yWBXa0PmmBnk7Wv8eSa2efPw4lD+C1qfxoVcq7M5+3+Xhi4+la1xniCvo4Al8r9bp9+vhJgniqfmZ52Hmhm5Nurdu3T58eZSf2/t17t5PLna3daohlSheD4ztZ0SrKvSvacDzVnE5t1+1ef2aeh+NO1M4lyoronW6no9gg3hNwor3Ms75cLd0VZvgi2QyggigfkK3VGnrWADzPmGPGV5OYXh6WtJLtZPVm0xqNdpC4IErvWOftb+1coQo1K5FwXqlIOwj7ktw66U4rVVmMqW2piB/E6zXXzR7c1xQGKJtPgW4gq/As+OKv/68/JyuYrEU2vm4lF86shTitsxVv8yXbgZeqnmuV2C1gE/3MtSro1vU47XiT1yJ5vhH4xn837f0ugdffUh3Gr0HWhue1jZn2A5cuTvIhSdtpXLu4aWCadlHjO5j4RXZKORXX0dZLBv5Oqd/sllZptO1IQvKZnW3dCoe9zWcvdp4929Of/5vo/+OXFxuPR5qpbMkVk6vD2g4RgSEIsaNFFw3YaDy3j1PaWCX71X3XKhAfaBEW8vb9++/sbb9r7bq3C/mecutYZEVGMYOeonDWyAdT86+ogmHu55WbF3Re0VH1MbejXRiafDJTVuUoD8mQEh5aniz+UfWn39M8y5mTSjQQQSbMyNRidKcVDfxpFVJ5IS4PrEnkCSp/Df9EF4qrreg9pOBbGFYbVXiAnHtpklod5fC5Fg4LMMJp86KgU1HmCziHBOIMZyjRvUssmMHitqKKOGJwvTrOUG+5XtDJCtH8ykGSDU1kJab3DrZlctVRRVi0/QqrL68c1HQFYE9ntS+J+zlsD7beLDXXUxwR51ws2JrE7m5HaQY//ekXxfhg9zWfTax7/6AKCUCYTXHnWapqAnyobcHZ5Xyl9/vw8SfrNFtK8cYEgUWde95qde3z88hmi431uy15ZAI67UbN43rKBU9ngBhVNCtVK8pbFI0/Z9Kw8SxRJZ5yRxmNb9YYW591TOThQf/nWOTmQ9BruWzT2VzgwzNEFcyMebNeyLwcIGq1Orou/Cz3XwLzalnPFteceKBCAbDuWRnAK1ak7auU69YYvLVaq6eQWkhjzPWIAyIlZDYeWalWUSUofaw0s5wLx4bfLMxNNilUdHRvCmpnIqX4Am7eer/0dUtXKrmWZS3+cQC9BIyXKrVLYJs8jySAR6AaP974zySBJ22NzqrM4u99rfqKby4unWva+WQVWGmgmHZf0jYeWfflL7wx429+DayyLnJyZ3XtwkXvc9tF5dWckMLuFnq4JAYUECz8u5MVlYmF3yXxJnlpgrajF1vv5rYZ/mzj0Uez7clGz59tvt7Ybu90ddpCqyXzl5IWEtopqpVoWxVyms+NpksbrmnN5ex9v2Xtes1m653c4P/4d7+1+27LKmWv2gA1QM9TDHwGUaIVqcXcqzrfjToRxVee0MIJ5seaMQX7r5IcTwAyZyx69p0bRwt0QqXlmXWqs0RMwZ1CbiVUOLSc1HplbkdlczSrMA8MWXfB81JWYyKuuMWWg6yD2OuCooXInetdEoEm8QtLLqL/q+FFe1bzRE9oUGo57y97Mm/DOrsFkFI55pFGcmehqvNFTxVmcOSQX6c2OE54OVECylXfCTFidHJ+AOGrHi24rQgcMYNeqUrg3lOtcs/llHLY6b+y01ovdWjYXZ3zDpLMo4qVst0/3Nl//sefrVKv2aDv8gBmTiS84zZCaxzRNobLpGCw0AN4kEhoSz+NJ7Zfr6zdqHs7fL+3Jsnihbx8V4ejmYggb+77AhSyEbmOtLvpYkzQ2p1JI6/ouHB4WSxn1qg35J7CfA0gZ5Y3n4x1nC/PT1YqliXJIWmAmR+gAYAtFkuZatdEatmpXcvvAZztTlcuLCL5kF6OWbSSD+qB7HOQ4TUC9EqjoevAxqdU6xiqE5iYd9//na0BLKQHlZqqtTDuFQGs//BePwdBiI0K4NZAbqGuAZ/DglrLtD0BO4DPySpexevzEMO7tHZjct3K2qhfRM0rjMO0303btEc/l1z7kj8bP49rFVx0PrdWSlnAcu38k5XwtZ/PAru0dT8JmvFzSgL6zRuNf/u3fzvfAmrfciLxG/UtFz5+Q786AS2KwRNPix9U571yyWQAzS6U7DZ5TtKSMVvNptqBs0s97pa2willt7Hl8Cfb7Vd2WG/t5fMvEtQy74DmjRsE7EDaOI8vQ9vuD2obwRJDq8QcZzRb2eZUkGD3oduybqsp1tyvvvvO/vj331u/XtEMgypMIzcCUmGgsUiwvAZheDSj8+tDW9PDVv3vrNNoA4NRtPgd7G59FhQxJR0MACnspthVe1K49Gd6Jdp3uJyUXUoQvC7VOuS9djt6SsEhxSng2i2irSvw3u6pqWBUMUiD3u1V8A6oAxBor/bKe1PVF0x8RURRdeqGwlSVzNRU8SF3EKAXNavRFob5ovpZBdcD8r5l3DSohNnM+MbDdiQFuBZPC1zIrxMxRfIK8M0JK5EsQn6bBmsS3aAbQ0Ni4vX4njR3tHSp9uSqgiHBVos6jioAxmZDNebxNLS+YRa+eTuwDx+e7HjOWa8DMxGtIVmFJ2NzAnlpNF3Ie5XqRJWduS3WYjIxK1dtMhpbg1DgEy7/e6UrAKSL1cYmk7nIQu/u+5onc2chkODeQmzQinzFBWLxstXrTdvvz7ZczeWCAkhA7SeBgOqJbDuYybT48SDgPJzR63NRZn+E1Wpzgtj+eLQa4vUlfqEr6w86AhkeUDYCPMNEVeExi17QRfpIDQpWqTWs0x/4fSpWrdZ5ozlg5/691ds92ZaVmh0rlyq2mAw9qDhftEq9FezycCziecLWDKs9cvW80oxkCNGa5CbR3/aVVVGldZuSr3xLR+oaiGVVYEng/WsAK1nRJddj3d5ImR87ubQqKflzaUATf734tflrQDl5X67d1UvX5y82EIBd9IJR2yzrBS5dtCRQRRcgzoaJH3j8pC5dfC2+Xw7Q5QUsZFRKZvLaUzUE4/CUU9zJcbO2zXKhGBF+HrnBCWr5dmW76dCW889i3k1enuRWwQccL8LJdCY3EaqB59HU9mezRg0WoM93oOot1nvbHfK2PWw1nO82GzZZrO0f//D39sffvLM27iiBPaYWDK1LmTF7SCfFh5v3xyQDIYz1nKMKccAoFSueECDvS6zGIJh4pRMlDChsU4JxPzyIKD4vcyajy9aJvqGl6k4pzlp0qy+XwxHk6dZiXGtVRPogOFAqEihKIZehMjtnD1lV/pwqVR+Wy5BZLVFAw0XlAmYAKFA3I41dxKhk5y/7aYCXuRzTTd8lCPRUwcoMOxKZe5UmV3xZmjkbl3mnGKVQ8pVZF5IYwgcbIJVFWj4nCzg3quZycD/dbR8A4rxkN0bGnRItdrZeLvRf2p0suNVmVbOuoxXs7qFjsynRQDRUj/bw0LHdgVao573h+zihG/Ay0oyt3u7abEHSQNlenp717Eovt0ccXrX5YmHlUsHqzbY8MEeTqbR8D4OudTttbQJ6nZYkAQIIGJPS6SH+rjmzlmtwPFiN6qpSEQFHxgJKgMcFBRNu3FGqMmAuYbqgKsoraIhcbFI2eyJ9yMHDP3OtZ7DbaerYkTkAhnWFvJ5VGdLF4H7wmSO5vdnuWqnasMNpb63+e8tXW/pc9gfvBPK1Zlef2fV8rAq7WK5KlE4xjuBeLWokRNuNNRQj5NIDHiyqOv5M5YdzS9rXNeC6tSK49NpZa2IacCRBIWvdiwAvXjldW5svgWfy+K+BUFaVqbU4gOSlzULaeSW7d9dAPK0ij793/JzSKsy0e/vVzC7+S2k3Mb5biQNk1sOQtbu5hNZ/eSOCQbAWNSdwsHvmz5jQSoNWKsvEl4qIqopWEq0rSCKQD7brhRbi3WFtx8XMFk8/yjVlOhzZZEKywVE5ZZv9SUN7ZhqY4+4O7Cppn51F5WanSe01XvLfoyyZmohwd2b/8sff2z/96t6q2EVFBI3gNIJbRJ65nAyYg89kaL34tTi7VkkOJ3yI8Sz0mVwkTfA5BdzP4EoScuRYYDxPjjnYSew8VTQwNWgdShLHRuCgBdiZlwEssAqjTQvTTYfhxA63nv7ypZlgiBmi/elVWtDVoZ4ODEmvUAlXDWxRaQd8HinvZsDmtPPUA3LqosxBWrPOJDELOjwf2+TtzPkEQbHPMY+Wg3ABzZ8KXzq6iJRTsBMC5N3adYFRnFT4gEqrpRaue5JpLgXQBa9MSVcOO5Ej5PqxP9hmv7Htai1DAQyNEa4jEKeC3ByOYkoumL+dEZjP7G7Q9lSB/VYsWViYBAHD2MRCrNO7s8l8pTb4grDY+crDeEW2cY0j8z5aecg0AOdH0s5zOXv79s7yR1rmzDgPkhOQ3Ir2TuJsmVw7IYX24F2/p9Y1LOWaJAL+GeK/CMd7d32bz5ei8EetcVrB3D2uxWq7kw6Q54nwVtqikFFqNYgvJb0vFXK323LCFZ9NwPRwsGodh5WONdt9Cdt5ntuDt5Yr1tVUqLbaVqx2rInn6ALjbUTtZuUS7kVdVdfo7XBl2a3X2mSwAXCDATw+2RyU1YKGlamOR8LtJGtznVw0rwFF1kb+0rqXtjBnvW8SQL5lfUwu9EmATwJPcn299b3TrlHWdcnaRETHEseWW4EqOk7ucyTTSJ7bpfuvHY8x5AAAIABJREFU90lWdmkHknXxLz0E2uEnaLVpaH7pwqgu0cLkllIiWvA9Fjl2q8x/FF9zkl0SO1TmOzgzMDNhVjYbvaiFuMV/kIVr9tlW488y+H35/NnW6618CEmIZvdLlcdOGVYe4Z3Aa7Xs1QtMOto1j8S05M72ptcUAeWUK9k//uF39k+/fuP2YCJXOFip1ZPje8zWfNVXy1LXJqRxB2ZlZG/lVarvovhAu2dmlFzO3CwiJYa5H4DPvEnEk5ASDhhAgon8NsXmZ9GBLOOSBq4h4K6jkFWYC3f1Xsq5O4rhyMKuxSTMRQS4Sl8ILDgJvZ0hClhp9CbuSmBQwhjNfzG41vxQrUmIMADcl2RzD2r1QlDjQ5WxzDNpe4J/mEZHkUj+LBhm0cwOcYMRqiqp1c832MhJohLSzFV9SIxNO9Xbncq7s7MqFp6hLRmIAB+hrsuVAHC1XmpTlccRp1zUM/Pw7l7zXYJcZ7OFNes1Zd0xh+M+MpeitUgb8+nxkxIxDlawyYJZnLupnM55pSqggePa471JC12z4w3G2HnR79G01atkIyLZcLNwqjMsyMDJZrutZ5nZINXY/f2dlYo5VZAYWYvMFDxN56OJdQd9Q16P3Yuy6bSZ4n0rMoGez+fWIpm8VLHRZGRNXE3ydCqKOjYxWHd7+WLSekW3GM2iAWKqvXqjaZV6047Fmlrzzd7AdquFVWsdK3XeqJXKvYH0ItcdK1i72dG95D7QEq0ish+/WLlatWqjrWeU+8TrRwbwfPavVXfxiim5cc9azLPAIL74ZlUpyern2uY/raK69trXio6stTurQku7RsnXiB/nrccX/c6165xWsSXfP/6el/Hj69/8Cuwu7Siii5CFprcc5LWdUBw8I3adWHlRi03zOX8V5hDe1vOWGtoopVezez3sNJ/DN5HdZ7PTtfVkbIfF3HaTD7aYPcvQdjx8VoLBaAxLDXYXydRbW21hIrJDpW25s36nJjIAwa5QoZ9HS2tWi9ZtV/Vz/O4//dMf7I+/uo+BnVsaAbilsP6+6uairLggKBfBRKu7h7BG8TmAhwTBzNyUfkBVWA7EDTAi2F/pOrgHKFpA2o7yqCxGKd/BbzNIH/SwiDHplbLagsGcmeuqgX/wuhTUiMWIvqocKoMorsfF4RFoiyTzyhcNM76oiqS6DEGtVKgiFIQ8NJFhpKULyeNR+1OgF/y/grWYADzYpqmyA8Cg/Aepgaq5wBLlPP16ModkgxSyDaPMO+2jHOSpZFQlKnJnr8y7/WEr4gozW9p9ROis1yuBf7HBfAviR8cK5aJceDBmRvrx7rt3tpotrJA/WKUK2aSo6u+XXz5qE9Ud3NnHx2c5kbwMh2L4fvfde7Vun5+erNNpC7xgP9KmQyxOJQVw4DleqxX1dyoeTBOm45FSF+4f3th8NhNYsUFstbvyuKTixMjZP0u0Td0qjDY8XpdqCYfNh8wKSgX5VU4nMwFgu9O2IWxJchtLvLdnLsrUIE9COsbRdfd8pbAPM9hqJRhj19pWa3dV1ZVrLV1L222s9fAbKza7CrYtI/vZ76zS7NpiPLROr+8RVFyIkFCPw02z09fGjs0rrU7uMSYJlUr91SD6L7tD6Zq0rIru0gKa2h6LbeqTi39WSzAJUt/ynmnnF1+Xk68Vr56S1U+yYElWWtHf044vDTDjx5F1nEkMiePCLeB1rRrNOkeB3a0l6qULc0tFmDz5r18vgFhos0SVDL/j7Sq3oXK7J29bqZKQt+FB4lc+ZCx0SjLYrW21GCvHrt0d2OzTB9ssRnZcvth2O5e+7vGHH+15OLId+ipmB8wmENoemF+cbLk92mixtU67aI1KydbbvdUrFbWvysWiYlDkQF+t2z//8x/sj98/WFk+kHxO3TiXY2JaImMvdHFq9QTMDtUv7T2XEXBOUPq91eSyAwDPGWcRuMtQS23QYG6sGV1o5QEu0t7lAxuRqiy8ocgIPreicotkC9FskJYXLTR3ZwnSAoEshBEqDHck8V8NlmPM44L0QWCHdEE5dcz0AEe3ndL8LeTnqQoM7DrOPQz9nBwTCDu8pkD/hNcp1l9ljxPKcWw+XzzsNwJNkXG4HrL+8kpNcgSx91y4HmnnWKCPSAjQj1EbMZ+DrMJ5yyXFmZxUViRc8B6uf4PIBEmF4NS1pCvo8mo1wkdbNp5hYJCzyWRsv/+H38oK7LjFBLqmeeNmc7Tnp4lS0HEjmSNxgTlqOfv48VGg/P79G3sZDVUVl2j1yuCaQNqj7XYHa6myIzz1ZJWyqT3Z6fZkVv30MrZet6uN4WZLO3Ztd/dvtCHSNdI98eeSKhVGI64pXGMAlTYj1TZenYBKo15XxTqdTu0OAfpqJYYkhC1JaMpO/2dDRfYfrXqqXXw7AUoxcwt5WZYhQcAthfkdGs9irW2L2chKhard/eYPtmPcul/Zebu13ttfK79ut96qbVmANZrns7kQ65oNY63OHNCF6DwHbFKZdzoTM116EK+y0qqhS12qeLWTXEiTC3XytSPOQhJE4ov6tWO7VhFequ6Sa3tWtZn2HmnHmAZU114zrchJYkFWhZgGmN9SHX51fy6JytNQPethuqUqvASqPktAiPtFYyOj4YitGOm7zjii7EXgUIWnnf1epBJaK7DZ5JZxOtj4+aPV+wOrVZs2/viz7fcz2zx/0EKwXy7sw48/2NNwasfc2faHs21WW5uuaGO5e/5wsbHZ+iCfwVIpJ2Nnb7kc1bppoqtabuRl+Ic//J39y2/ei8DPYizRN04TzPzQKMnWy42epQaMNHKAQfAdFEhibxUcUqJrAYvPr7tXcMwEYUpKoya2ZaDuB42brlqobuSTKYeRnWZpEelE8z2xN8PQ+ezVLAsz5BmJto+4+vsXrvma5AVGJtc8r7lh0X0sA6VPs8IQppov1wKvJ3K5CUno6hiGtq5SuiHZuCn2l7md26j5KE+5SB46i04wxERwrMxytLAWvaVFNa9qO7TrnGHqkgSgBcG1DIdpmwG+ioLyjQImyTyDEFQAGPRltOl4plarpVuI7fe22SzVQiejjv/eDbpyL2EPhgvKmzc9sSkPy6lYicw8EXI/P4/tZfii+dkxhzsJVRUJB1O11Zu1mpXqNVuvlt6WFrOxKP0cwMMGhs3W2/uBQoapMtUmLxXt0+NIjMxOp6N2KhtANHaloE8EeHgmIc8wqUXTx/V0o/G8HRDTn88KfIX0xfVDwD0cj61Za6hlOByNBHbIDQA2rgWAI89QMxkx0Jam9V6pOnOYipJWLhrWSqNl1UbXSvW+TBjOm5WVGx3rvvudnp/njz9Yp/dWxJbZfKY5N3pBqrbjGdbsSeSiw24rS7Uyz5dmnMQVFV3fmfi6VInFK4RrlVZWxXFLRXZLtRKBSNb6mgaW8d+5BKbJ1770WlnreBboRBuBS4CbfM04sGUB5aVrlqxUb6n09Dvxmd0tgBX/meTDkvbwZO0Oou/7YuvdKh83BcIBtHtaK2pT6na5/2XwRoTEwa5UcSehFcMDT8WGdmg9Hdps8mKtN++tWizb7OWz7bZzW3z8wXabia0nU/vppz/beud2Yjhl4Ps3RYpwpGo42XJzsMnad6jdBplieVk/8fd2syxyynKFcfDR/vjH39t//ePfu1pNdGl32oeaDTsTlwyP4AmzLuZOYr15lUfVRssT8HKqPgt/lGL+qkJzcXn4P5FElEDtH3KRUQSCbr7sYvEAXCEnLk/oqgJX+YazN+VMQqUk1w+qKKokPBh9sdXsTRo52kYB/I47ycUFgoBdaEWKphDuISCixVTaO0TH7mHpc0tE4nzfE9t1/Mr8kx2OPC+1OVDF4fM/icyDPEOD6pByoWck6Ku49pq/4bYvy7RgHi2jZpdQ+DUPXppUh6ESVStTVR7MTFiAVHFe0TETdmu5o22ZCQcPUFxZ7h/uNd/S7I7A01LR+oOurecTrz6URl+wxWxpP/70o+Z2CPXZYIH7MB0BVapNQlCdfFKWbIHKF0kMe4j9GaAy63ea1iL6p1gSU5GYncl0rvNGYkDrnvNgJghBi+OhZcl9oBNBlI+bYXsNzFcZey+eQarm41EkrV6vJ0Ym7FZmfuPRVF6etA/rNZ4F7ikbuoLavqQeFJWheJIsAlIXUgfITaVKSYQdzKFz1Y6VGk2ljhSLNWsM3luzd2fDpw8Sr9ebA5FTlrOxqjiCfN1XFtnBQakOgHy11tCxc99UbVZqX7EFLwFfWqvr1kUzet3kQp3W+YrAIKtyiYPENaBLrr1Za+u1dTztdZLAmTzHtEos2c2Ln2vav106/vj7RcfyLceZds5JwMz9+7//u9qYaQ9G8k2T5XZaiXztQn8Ncl/cN3itaEF0PZcunVPaIwd96ZO+OJ6zKHhbk/mdkxJYnLBbGn3+yU7FmlwiyoWcTZ8/2mm/ss3ws60WzzZ/GdovHz5p10yLakPb6XiyKVIEAOHk7vaL7Un/pRorFUWM12yl26pbr1W18WRrk9Xa/uWf/2D/27/8QW1M5ZCGGJKSUsSR/PnirS+5d+Q9OkYxPbT6PAbF25Ph6xQJqV2q4K1OjiDID9SWIsU7uL9zLWSWSxXmMzD/g1dg+Edi05VnsC/NGwDsYnAt/i5a+3rBiCo2fd+F6ZBQBG9qGXq1pC9+ncoJJqQIIpBK0NFBHMJjEfcUJzZoYwOTU/TyL7Zjvq+B+h8ZTtOOdbNrKllxT6JqFBaoROUR2DtTS4L5QF7K8285ni0SBfw592w0pAmeoMD1FMCFTZMIK2yC5KKy1TOFuTKzsw3WYgX8GpGsbK1ar8lJBZCDWbk9n9TSe7jv22wyFBBxldCCMWf68aef3BO0WLL5fCVAmsvMgPzFcNwyScYpxYX1MEC3BzfYbtQqYtD2Oy3R/pVx1+1KirDewEx0iy8s6irlkhifgAFzN3w7JYYPvpaSGvC8aGOBZ2XFylUS4U82Hk+t3W6rW6L3aLdsOccrlE5GTdo6ugNUeLKUwxcVKUK1rPdHs9esV8WUdj/MirQw1XrLKu17K9aI0dpaMV+2eufBqq2OLVdjOetQ/UGcUv5evmClCt6e6Pmqttm5NpLnA69OZpea2SuYlkrvL9uYye8lK5tb1qzoZ5JVSfz7WetjEkSTHbO0qunaMUVrcxxgr7X8so41q2hJO4asY01WW2nXKwsvruHPpffMArkkY5PrlFrZXSr9kxf5lpsS/Uwc6ARlIp74PM4rmuhB9f8mLwJ/54Mks2TNtDxjLGI3MmtQVbTf2Gz8YqV2T/WGGJqrme2XY9tNn2w6+mTz8cgeP36yyXyp+Qq2VuyuZ6uNHaGlk393ytnmeLSPw5Wqp06dheaomc53WIUV8jaaLG2+3ds//+Pv7X/9L7+3isSxgBSVqbuneGXn5AAlAtC6LFERRabHVIJFK8oY2edhThLx39HCLDaka87UNQwVoWZ5IabHdXQhRw4wUbXM6yh6XFIE19mFluHeI4WU9C2nGNzkncIuy65IDqAFBFDChNmF2rSNVXm/iv0dVGGpai4YpRWodevUSnfrd/KL9HbuThzA0cN3vY3KedDogiXpM1CIHbJYK0AePAeJRSDS8PoFfDFRQtOODWbYAVRe03H1gnQC2NiQVI65MIzOo6caHHyWxwPFxmd/3GsWDNDB/lstl7ZcLGD7a2O2mE3VroTVyDNMAjnHQDX77t29TUYvajtCoIA0Apj++edfFOpabTRkCs2sqdyo2yNMTCpVJUWEGWSQcnAstFWp9BoACJmLtao0b5PxSA4r+LputntbLAmd3WumTKudG0a0T7VcFOAgSRDFv1IVGQtAoSKTmUKzLScWnjl8YaloIeDQZq1TSebz9vI4tLbS0zkvgldDfuER6zAMFeg00F4+Wqte1TMOWGFGLWsvMvx6b6zculMnAfeXUq2lcNyTHey0P+rvpJXPZ1OZFVQbLUkx+IwAxFwP2qNU2LRM3SvTn111JsLXLS3M+PqVBorx14qvSdc6VlpcQ6bbt4Jr1pqaBWZxYMnSNSeBLr6Op4HQpUr0UpGT3AzE/578vWvYcak6TG4gklV22vlebWNmPTC37EaSrQIOQMyvUL1E0Tyuz/qyI0t7OPh3j1nx3a6XEd5y4mHn37ablXa0m9lcC5UiRFRJnGy7nNvm5ZPtl882fflg49HYxk9P8izcYga82ymFernFgoxdtCcTDOcbe5zvrdUqWbNcEhj2GlX7rtfU9ZyvtzZZbu03v/3e/q9//Wer4nIi4HK5mUCsWJT8gBVR5s0KCg//1bwNWzF0cpExCO4rntcFMEa7lCjMEoiJPkwcgyzFBG6AI5Wek088PDVUTSHWxruMrueCKILlvGj7vEYIZqU1J1alQluj11G9E1xWILi43ZbOKVijiW0pJSK4F95bczgqOdfAndBDwo70EaSTSpSr4xo4MUqDk4vf4yhOyGd8SmQQT4bq1DcGarUGhivH47lyXPsqTA93dJHPpofQ0pIlX83joFyYrnffb+Wnyusq2Z4WpgyI93LPWSwWtiQd47AR/X42HtrufLL7t2/U2pvhwrMhRaJgDw89haV6jX1SVXU4H+3laWwff/lk7W7XJrOZyFCduzubjOcSr2NHRno9wm/axtVKTTIIgBZCTKNWMyKEIILc3XUNf9jZeGKD+ze2x97snJPlF0QjOhwQHyGR1EhMqDfUxaBl3+33RchaoJ9DK0rKeqNl9XrZ9uuNKvTTHtuwqtr0nH+707THz0N1udtNZmZOHoGIhcsKoAtw4tvJewD0gCG6RK6X9HwkIlTq1ux9r8xBALzZv9NmEtZrsVSR5Vmz3bFcqWbz4SfFAjW79wI0NsWqIJltkhIRMu9YM4h8woPz0kKdBl5R9yirjZhVPcQX1KzXjQPkpTUz+W/xNTAOYGk/l1aZpZ1L1s8lr1famh8HxyzgvAZeyev1F23GDKla8v5kHW/Wcb/em4igkgSmS6jKL2e1C9IOJLpQcaDTTZOkKta2i12ttAfWbYJcgK2HWzoqX+zlbrHZqOrDz1D5aFoU+cDv7bhd2fTTj7ZfDW05ebbR02ftUtdbZnZHexmPJTVg8VmTWF7w3eloubN9rmDNasGWq73mSoNG0R7aNVUsgOVwtrHvf/3O/u//+V+tJjp23spKOwgmtsEjU0t3MIjWHAcjXbK9BBhFzfeijrKIKLT/cOPgm+VAQoFhqGy7QPBQaKy7mshmS+cdAlw1u3ITZViUXD9VjWoJ6i4GP86CUqQ1m6MyUgXo4BZsnHXePueLt559Bhc9Cy4e9zSCKKZIM7MwP/QZG3ZUzN5cZsG/UfEwYxQxRufi1yFqXzuP0DcIqjAhqpyLnmwQDLWx+4KvD/s22kxFyQz77coOG5h8PvNjgwSpgq4A8yaIGFQeek7Ir1MVjaicENe1s323WxFUqOwWq7m7/wOAq4V1SbroNG2+WNt8tpCp9tuHO7VOZezMTKxaE4CxQP/pP360eqNh683GZrOltYnlMZicE+9cqAXO+XkVDWDwfFLRKPG+VLRmrWLtTsP63bY9P79Yq9XWfZhNEaw7eYn5NZmJ3Gs2gYARr0UF2Gy29DzALgUwucS0G9vdls0Wc7W9aZgDmHxQaeXy+5BfaD8CZICXPDqLBQXB8vyUywVrYbGncF0TG5NKFxNsKvZ6p2OH89na3bdWaAz0WrQtqSqxYyuV6lYoA54ra9+/teX4Rd2K3ptfuVk35DNamyU8P70il0dnqSh7N77vUh7/Sttwp61fWa20S0ByS6VyqVi4Bg5p7x3/nXjleK2iSwOr+PfSCozk+ydB7tL5Z133tNe85TrGz/tWcE5e37+Y2V1CxzRAvLRbif989HPxcjN5MJd2ZL74RS1L/00tDBAgjoRvrgMAOgmBDzs/jwXRej63SrVs088/2OTpJzndjz99sOfHJ1tujlqEXkZjUaBZTJfrvZh2rAHT9dZqNcS9R1sdzFrNknVqebtrV2yzPdt8ubPpcmsP7+7s//1f/gdrVV0HVy6ReOAkFDwSZZAsBr6nHqiKOUNgwWuQ6ouf8ZalH0UumPjSlnTWn2Z+qr7c6st/PrA7g+heZsgAh4Ah+FHCTpS8QUyYV+F4GMe5LIAFAlZrFIgqp5GDFQvYQeXlgiHmZ/h9bw06k1PuL6FaFKmEVmkA1kj0y+vrz7TkqKh8xYlWJLUP5dIoCzDXu6l/qU8k0MOcE6yF7u4EG/nZCNvzAkyOhQ6mZAQCZX9GmHnRsvOcPvYNVIW0t09ucVY6qwqvQ3iQGQDn6ecGiKqledhrLkQ1NJ2O1Uplk7JaLixXytvb794pCWE2wWYubw8Pd1bMEz3kYEewL5UJgP/DD3+WTyavhx0YhKpOp2ej2czBZ39yg4Qwyy2XSs7IJFuOjcj5LIZwq1m1+35PczQW/U6vJy/NxXxubdmN5W21WWn+yFe9CbPRo3nQbtK/ACSI2UFWwIxQsUAV0g9W+sxwfbkvJLPzBZkLg3WuLW1J3GLw7KSi9WSNg3V7bVV9gI9IK6WiNhSyFAOYyLwr1Kz+8H1gzp6sNXine1Is1fze4CITHIAATl6v1uhIFsEckM1AFPUTSZBkCX7y/L44DSGrgogvvNeqwfhr3FoIfMvr3wIk187jEnjGz+9aBZS2LmdVilmgdutrZAHut7xutHm5ujmAjRkHoEs7nDSgSoLdLa+VhtK3nBxWTiysKmtD+ytfLthRH1QWQ5ILtvowHA4bd/UoV2y7XFulVrbRxz/ZevQo/dPo0y/28Zefbb0722w2seliLVo2FRYVHKviCr2S9H0Fmyx3AisEve97VetUSpIdTFZHkRPa3bb9P//7/2jdelVyA83qgpUXYOdRO171fbEBcxDUks6iEkgoHLe8I7GR4ivE/HiuW5jJAWiBlu/3wG3D5L9JuxDHEfRyCH1V4gI2mGcr08UZlNE8MMznZCIt4KXZx3E66HpFHkGjt5y/gHJoNr62pv33qewAPM/GU5qfh6SK+ehEkqjSF0hFcUGwLCOgZPFSjEzFmZeAGC1H5m28PhuS88n229A6Vas2p0od8NTMDVf9PJR7gkNLoumzQVJihNLtcd/xdh6A0e205E2JD6SD+E4LOH8G9FabjdqZAk9jo+QbhLv7gSpiPDBJ0Ri8vbd6rWDbxVr2dlG6ALO3Dz9/klMPYLNYMxvjffuy2Zrx2uuNrLlY5PFsJVeO1XsJ87JeU+VMNcVcbtBtCpSenp7s3bvv7HDO2acPHyUvAISqzZpXY1snqbBxYn63P5xkkMB1onoF4LQX2R+t2arZfLWzSrWiawmxCNDi+YURSWAtAEnVj1av2qjYerl5Dd1FggD7EwKPRwB5Bdho1gR2yAaYkZebA6u17my7WVqtPbBCtW7VVl+bQTYp2+VU71nBPmw5s2aX2WiYH8tz1uUPEFOcrZvX3+mIRNV91sJ+64KftcGPr2HXQOiW97pUNFxbxC+BXAQmESDEQfXSOWS9ZhaAX1v3k2CehgFp7xmvXqN7cel6ZlV9ur6R9CC5W4lf/PgNTwJe8kZcerguXfjkziltJ3I4QPt36ywYWXwQWGhwYCC/brOaO40f3dB2Kbp2tdm09WIlRubkw3/a7OWjZhhPP/2HPX342TbHk42GUzmlEMfCh2S+2LtYds9iTezKwdifL1YH67Ur9r5blVCcDLzn+UYty1a7Yf/nf/1Xe9dvqwuI1IDZC5UcH3iOWT6e4fij9psIJUc36JXxrbakMD8Z7ruuTpZeXtrKBk1svmAL9iUBIVQ/r+SW4Hyi6oAqLWohQpAUXdTbgCE2B3CC7i3huvR0VE8HicllQRaqyKhdIvariEV+zDKQFh56ZSqNJHM4qqcwJ+PPaltDImAmhj4rVGDuBeb3FdCJ3ofqC4Zp5HTPPAnXj3wgVeyDXyotRrwrD2cWvKNmWlS5EBuY4XGuEJD4PkJwJURAVIGFi4wPv01Msw8bK5fQB9LG3KqiO+3R17kJdrFMS28rTd0xB7kKacDKWs229e8G9unjR0kKOv2O1esF974EYFjwS1UB62g4tsfHFz1jtMp5vtjYsNHiPCcziCts2Kgoua4FsRxfJiz+bJxO1lKIaU7f73TbIpHUKliV3dtoPBXzkwoUIOgN8MCcWjFXUsVP/pyIHvuTiCfrDXo9yFTuCkNlBZtSoagyFGD+VwmBtz7DFakHq7BwHPpMHkn4KNpxv7Z+v/dqeYdBNYDPbFAVXqOpeWS+ULVys2/5Ehq5kvR0DQyjK1UxPccvjzLXbt299Tli7mS1KuG1LoHhvWivuhGDrwfRGkO00au9XfwZi62oaWvVLetQ1qKcBSRpP58Et2tgl1yf4+AV/W5WdZoEqFvA91pBcqk4ufb61473GninXef4e2Zdy6/amMkbHS8xrwFV8gDjNyf+OklwvLSD+PoGu8tFRNJwRj3CWmzCXGtGS4kdNAv3ig93lUDNhi2XcyucTrZ4+rNNXj5YuV61p//8T/v8859stdrYcDKz1WZvS5zrcWvYQAEH7BCQewWxIMRze7RBp2LvuvgdMpPI2ecp75+TX+H/8T/99/YP391La8QxsXgwp2AHqp0m35cUwSUBB/Ra0KhVHQQrNAgXZH2VK2JnAlQM7WnTKbwnvI6nE3jCeaRxg+yhtq6rI5ztyQwP/RxtVHljhqgkdTQDmxFtlVMktaC7HZdn7knqEGakOdIEJFHw13bFtx+DLLp8CujkGPlDw3aky8yi7cxH17v7PEzcFYFlYJzmYNd6pbRauIB7tlyo4uG8N5IH0Eo7ur5Qs1GvjNV2RrsGwNIeDhIQgIZ5leQKdNmUe0cRRpuZSjjnzihQ9OXC421m5kpK6aZdV2ZG6l6bStrATmxP1b/X5sWd90t2h95uMbf5fGOt/5+193yWYz3OPLO9qbbHwV9HXpEUSRlqNdKs0UixERsbEzEf5i/eT9pxkihRpERwSm2uAAAgAElEQVRJ18Hj4Jj2Ve174/dkFVCoW919wFlE4F4Ap03VW1WZb2Y+ptdRFwCVf5aZSrHe7klUmlna06evdC1cXJqNhqMpRSfAUSGm26CcwqaNf2cmGK1wDS9rE9FtNbTRguhN23M8GslzDtAHXYrJbGLL+UYUhG6vZYv50t0ENJ8r2moeqVJLXDO8vVmWolCzURMis96oKTFyL7POS5Ic5rGs6WZj7XbbFVhwSYhCayEcvV2Ly8eaUJ2S6PnNPUvFx5+L1apVml2pqQBvrTTYYBTs9P4XVqTi3KydXxi7QcDnYSxAy7bdPnV/wzJk/Y0qfzoNJD7di1v/TjVg38muvldX2bf7PxZks0H8Yzb6eYkou6Hfl2Dygve+Cut3rciOnfu+Y8hLwtmKMZm9Z+eKx67DvqSZl7zT+WnfZuRdsstWb9mFz1Z0hxYn77Oy2XxfeyCbJNMnwcyDHblmSCQItclcLJkbnZ0o7ab1irbUyBrtrqDd9PlX85mtZhMbvXlqxdLKJpfX9vy7f7HJaKodM4lsOufz0ER0+Ph0DojB5Fw+jlYim1/06nYRlG04wz+vqPcQXNht/x9/+nP7k598Ls86gjBzGfHn2DXjWkASAEK+2rgE1Zxk52aoXhm5rJhU3GP+kidLrxJFZcCsUgaaiUkqAAFmKxuxzZg1ub/c2sq12B6H+dbKTV+F0o8dFgRkkeBmTF8QrNvtjDzR4kj+HiWrtCrwCBY23jp8N3fL3BBcb36Lu0bLWZqltDYdbkIgE/gm1gVFgku2MeutLVdbtZUjkJFiS3CNK4KaI4UlWgRzOolXk4CK7+xuSKokO9a/VIrtoYDaE1xLFSdALwE5sGQbZI+t3elYsbAV4MT58bE9D7JXO1zFh0qGnDP32ByzV/RXd8w0i9YKAlssIzu7uFB3gNZmvdHU3Jb5cLUGZH5jjW7fNivmiiv7+punan+DAsZxI+icKNlVlGyLIqkT0LHuwdGbmRlr+eZ6aBcnPd0/3XZTSjDn/b4AKr7xw5cQo9m1zSLm2D6bBCHZabUcIIVJvIyPae0C9mAmHVmz0dImYhKFSlasNZsBEL4SMo8Rvj4qcKoOc7gWCW+xtNlsrEq6glB2sSjpscSAN5H2cnHowOqtQEjpStC3Qq1hlWLVUNyBhwfyEgFsUJwkUTauzGlJlOoGYGKLPVA8L6ay49jYKGlOy5yUjYwoOYlIQ3K7vueRJrdsNqimY92+amlfZZNNCvted6z62VcNZiu6fXE4+fy84iJ9jHkdtLvG/n2fcyg3ZN+TVxTlfX+28Mp+x12qxQ/amHm7hbzkc9dEl1yYQ4ty6GSzNwp8JSH2Yg1ER6t5tcMDyAMh8EMR89ahVZotQbcBGYSTGyH+3nz1GzMDubexr3/99zYYj20wwrh1baPZUi0lCTiXK3YziRR4pahCG3C3s0fngVV2a7scLlSxEbj5GQnt5z/+gf3ln/xIxPLqOz1LElRZdkN8J7JTgAHEcVpSUcy9umGuI05eydVW+FzKmJJDrWUuWipbgCJFuSBVmHrQtBrBbUsVAviiqPkNAduPzVVHaIMK7g9akcpPcz1PYuLvxUAQn89Rsfps5h0VQSO/2EtPvAZ3UNAnqDp0BGj2huPvtCDVgUWuSxuUtVpsC+ySJMTsG5TB+EZ6kUi7CeUImTu29gEu36y13KJpt/XNRS3wmaCavyTPpSSvnBfvdI1ywazTpGVZkFUMwZLgTzJySHxDbbga988iFB+NNqfsbmKCfmFbkIMBFRiGrSiWrHYrW8W2QrQAz8/OpLYCuZx7ENscxJy5J6bDW+v2qH6WqtZrnN9qaa9evbHxZKoWK21HXdt2X8Lk3U7bQqgyuqerctvgvGrNuj19/tbO+ij/gy4tWg3AR2Fr9+7fd1Qr6FfNm0GCbuSFh1B1vdoQR4/E5kkBvcmZ/t9sNKV9yT2PxBhJWM8U1etqK6kvf87cRDfZWNbKVUmWnYAmhT3ChgWBacxny0WBV6SmAkF+t7UG3QpmdkFTkmDsJOrdcys1WhLWqTRaVq7UtQ5Wrlql3tRxjEcDszVO8jVrNFu6VtxbzVZPlI50wFYLPKYpod/pHRFuU0+IabLxsWrmWJw7Vpnsa6el/z2vWtwXcz8mSe1LGPsS2b7ketciKB3r05uIZL3TyffQ+R27Jtk1PZZbPkjmKKikq6f04mf/nLdQ6Rsor/o7VKonn3eo6nv/mS74LPh8bH7qXlZ4d7nUEqahgrmbWTQeCvUlx+/10ia3bw0w9+2b56r8dsvQvv3N39sN5pizhYXR3MYzPO8Ivt4afDuKbEUiQeGK3WSzZqetql0NZgYmImB3GwMwqNq+/OHn9n/9+c+sSZ6gGqGaK5ZlC8SHDG4GSmYc981oIlUMKpsa6DLmFoliDBUWqLcwsgh39QXk3YoFcJSkAQhaDf3GtdCf8rqL/faoXLot9AtpnTphGog4QZ0gR4UEUISfA15RW1hJL26HSgLK0ZnSz0QUReryvrHwHOkuBVQMiaWLACTxrE1SXjE60tVtCs5Tm8z0ObgHhDNmMO5oAY9sOJ1onQmokm8Dsl8iCbkjdrmK8wQVDw4ArEFJiTKkDbhB7cbtYBqVquDv1HSV4s46zYZaiCh9YJFDpUyiw5pJ9kwCwThYRucq/VB3BmAOSMAXLFdyY06TmJKsoTrAsxzfypIHOSwqETYFcymZlJRcw3DsEltSukEKq6dkPhnP7PnLl1qDwXBiM7Qx2ydKpiSwbQFuGwAVr1QV3JsNe3U5UAJgHgjIBb4bie/+2YWSK5UxYBOSHeAbLKyubm7spH9qvW7gGpIK+jslJoSufRPw/vpp6s3mq4JfHBskZqy0g92FAwCNgCCFkq23a91bAmEZLukufq1rhsBCTD+gsqSNjeoJ6xQ0HaxSbrZV3ZWKdDMaVqoHElaHiF5tdmJBgp1FwxvZTbF5S1q8QcuVVtSBiKUSuAeVqJfodkIPSigs3NeJ7uyHilEfU2UlseouiTMb4PcF/Lt+fzpOZguB9GdkX3esq3Ys0eXlh3TC2lf97ktch45n3wYhewz7/n5oLe9MKr9LhZfdBRwqkfNem06WeeX3Etue7VbDcnbyUl2H0BoCAkBWiIcTKxcSxeSd5JLAJECwo4lNb69suQxtt5rad7/6O3tzfSPfOki1UAhIdkQ9qo4RruSyfHEYe7ddt0W0tEmIu7N71CVoQ6qxTz95YP/xf/8j66AbCOih5ImM9uJoOrLZFEmojV3djCQr1Wv77h/jUqnbC/lZUEUnzl8cXJm1UPWgeUkSRJC63245wZYKpuzoQRnExsartMNIbILYqTVatkatqmNeRbhhV6yJHBQVTq3hyTZOZkp7cgGiwoVn5UlOs7HYSUDtzI0DTJJkmQQhBZ8YbclNya6eNtn4diI1ESqz0RjTXPeRo21GJUVVTdLk2nJu/JkqA04X3wMvTfYx6FciFSf4OfNN5lCAULz6QK4rqMP3ajm/i0CNGj9cRqn1x/qfCQk+Rrb6PekAIRIux8aGQnSMFW0/gCkbmfyyrItFaAOUeqolawagcNF/LOl+Yq7Y77cdFbpaSksSsAUgFRDCoBe//uZbJZTh7UgozHrQtdVqro2Iq+vAg8MhHQStC5GHy43djCJrB2zyqO4q1qiXrdtGdSSwKJxLj5L7aDKZqntwczsUN7PVagjMgs4lLuzcS6topk0EZH7a6ySPEBk02r60fPk3bTaqmulS+dIeZX1oSbKBgn/H9eMZwNWBliVrSZeBa8ymC58//VutpmRIW1nzQJRe2udWafTUJah3z2y9WFvQ7Vil3hLfD47ibHjtsnLIpy1xROBnLsbATNtFGLg/vbKT2MQ7zqW2ZjGf9T2vNy/eHKosDgXidDVzrOLLvvZYBXgssd412eQVHnd9bzq53LXizSbk9Puy53ToOA59Tl7izPssxbasEHReNZdOPIcueDbb70t+ebuCQzsVv4kJOv7guf4hc4iqdsmuxecuCLRYNitmP8xNWrr514uF2i/jNy9sEU7VBqmWtvbdP/wPe/bquXh1s3Cu+RsISwW4XdFBKSsqqJ016iSOnWZ7JEBH2qecxEsFu7h3Yv/5L/+dnbWCWNaL3XDFVlFkg8nQwsnCZgSvraPpSEgcO7JJqoDkTu4K+VSUzDuYbaGIv9DcpqkWIBUHUmUkM1V50tc0EY0RCF4RHHdb7Z5pNyK1RWVTkY4krT4n5572+oKO44km1CdBL57pSX+Tvwu1+N5OyTueTu6GC5UICTtJPUkV3tbU/C9GQk5GI81H0ZZkxoITPNyxDQAR1gDHAQ3SLG6puTA2rUUFdfnhJSoqGyUuVE867bbhmyZicRlEHyoeVQVV106kNRxLN3H/FL1VzLlJlADEKdJzAtKzeWAm5Jw9Jy1zjl4dUM2sFlT/W1siCL0MY3FoZldIYlWkODKazhRoa1VHl+q+pZ0MQIlWHk4Im7V98/VXBgVuNV/qc9CLxFGB9UYQWjuObUEmsZoD1hxJOo3WVtrBoZspqfZagVCV54hPzxERwFy2ouOdTuc2Gk8lIxa0AyXds15P6kK0ZaPZWOcaNJwIThnK/c7GiYTHmnNvCmBiO6uBEt3ubDzCI4/WoIN90AiljgvDqdaLWbnWHr4nZPOyV7okOp51/iyUMo4etYYFJ4+kowqIh6FjqVbz6q5Wl3P5bHRr83DqXLwiLV9oFACS5rqmEmWI25aSrZOcoFei6V93SVjZoHwsIRyKmYoScYv/UJI4dox5VV3ynmxhkHe86fP+mKSXt17Zfzu2PsfWc9+x/a4bj73nn+bZpS/Mvkru2M1yLMEd2sXklaZ8HgGHwMPDkUDTtdOMEXP8jADHZwumvpxrPoS9ClkOIVtaiYPXL2w5n9o6CqUM8eKf/96++eZfbTyLFHzxspsjHQb8eleQb92UmQU79i30A0fuMcNzbUo3G60KeVmw05Ou/ae//Hf2uE/Vxb/tbLNY2WQ4tdFspsqN2ZFsZOAvSanD3lUsBAgqBypVNWO3JtV5vk9Q6/jBlSYo4IYVSD1PirReaTuetBwUoMq3YNaq1T1oI9orlwV3XiCASYWj1bTTi/PYO8+pEpyPk7V9HlpAvYXvkKI9dAWQeTuhSDkwkbzxuI75cSJ4x6opa3bUq4281wiQqOnLWYA2YTyLgrsmCmECaKHdFfO6aLUloCQqd6mYycusYnVoBFR2VKWxy4Rb3sCn89awgl0MZADYwGbCtWhYB59BCbFK9a5GHPMxb1dyDiRaXpu0aZXwdA+sLZrP1JrFfw1tSm0oaiUL5448BaAh1KnR0vZKVQofVG7lqk0GN/bds9dCWl6+eSu/twkzXSqrek3HTtVEhTYYTbQO3U5gYbSxVrNps4jvdt3LdlC38/NzzeHQv8RvD+87KujhaGbT+Vz3vCS8SkW79/CexBSmI6yLZhZADq9C04ASAoy/4DJ3CDLDl4PrRxKLaQLT6UT3AvcL5q293qk4mnAheT/kdY5XAs7S5KQqL1qv3/cqu+RE8wLJEAfzkydWbbZ1b5GIUcIRerlcUesXysYiHAuYEk2m1ur1dUwy7kWnNXbB4LPdwcM5s4mRbDbgZhNFXlLal6SOVSwfE/yT4/ifqTKzyS4dR/clxGOzy2xyzSakQ2uQPqdsTD+WiPOOPe/a5FV02fd+r4Dax7PLO5m8yi2vSsvLyNkbJ31xk4NM/k199xgQ4ZBiJ6eyiwSs4EgrF3zlQeR9uslV2S3kbwcCs9ZoCY21iKZqQ9F2GqOPOb2xdu/EBs+f2q9/+V+E/IMgzo6WymscueI+cyBsaAiuAEqYy4Thyr241ALzyg5INFJf/W5g//Ev/hf74p4TYwGVDAdjOV97dcR8Df7aTpVHImKbnC8Pqath7ARRB3IPj4y2Jg+0JK6oOmPTVnbiqGo4IT2ZsazVTuJ7VIVtfYeuaoZgJAAPO/+yNaoAZ0p2enFh7aAZA05MaFJRHGJXBZB3mtswo6OVVHb9StCJSvhKoF7JSedS5uIOEpFB6XYjVX50JRFLJhiyJvO5Q9ZltgNiFWcGNjU1966Twazk4Kg2Nqre3f2d3To4SoeW614pV1U1KUHHACMR+zWjSugWStGaNaGuT6BWJa3qzW2BZPoqvh1kauaSboXD+STXkXuMjgK0ABRKkA9rMieF9wX4A+DGfG4nJ0hgRQ4WQs2n5E7fvK/e7thsOrDnr97Cm9DMGODSWAIJa2vA51ut5JVIgnzx5q0oCBdoak7RoQQ0gnEp3op1q5XN+icnbkEUzTXr7Xf7ssd5/eatg312ZgGWQ7azXqdt/dOejceh3V6/tUa1ovWlS6Df2u0UJfpMBUiLuN1puxvIGjNZr4BpcSxmobVaHavJMQG3CCgZRVEP2HhxfLhEcKW7nb7cFADs0FWAY1euBdbsP7JCpaYKsVJra/MC0rZSwyy2ZI0gsNlkoCpvNQ3180qzqc2jRKBjPVWeESpOsMLacEpt5z3d5lh1lX7toWT3sQntY6u7Y8e5Lylk35f+3uwxH0tYhwqTbPw+lKSOHWteIk0n8Luu9bH3HJzZZau77MnvS2B5mfjQRUhen7zGwQ2gIsvafSZagQQZl3JyVJX866SH6TvIRCuPAIWWoVBkJKa179AX0cSi6cCi2zfuOjCf2y//2/9jN4OZTcKF5jDT6cJuo0SpxT9zGOLthtal2WROYCQR7GT6moA1mrWK9YKq/cWf/aH9/PPHavSNhxO1VZcbHM4DC9ixSkuwbLUqJGM/l+R8HFUJytFbR5SNmhtRTWwQrHYVfoAhBJsJc5ft1sIZSMKt4OKgBLU5kLxYQYGdZAy4heQnrl0MSmk3G2pLBUHLOm0Ch2tryoOcwBwT4JPZKFqZxV0sGRaruiQCzHCr1E4tAK4gWbBmwMDdDJVNSQiqkZnnJPJZY6Uae9X53FE3a+KhF1eGtKh0P5D8JLDta78jaeMbCGiHShNIvVT32RTFSjJxC0k8TFQ14BrG9kEQ+aXNSZLTwmwlRACfDHSsFF5I7klnAb0UCO5LZndzmy8Xul25/0bTsVUbVSnxE+hJeM1ez+qVgtztG0hyQVPg3i0VLJyG1u62RVgfTSK7vsF5Yy5xhPmmYLcgOAPnt4FSbLWbtlgX7PJ2YKftlqgPPBuAXkATcz+dBA3pWrKJolJWe3y1kZkrNIRriObzpfXabVWzIFXPLy5Epn9z+cbm05nug4JATe4yzwZDs8ZiUXNINC/5fNZBJP5oqe7JYjpWpdbsBKKTeHvbfe9ovQqwxEpvltbmXuv05F5BhUk3AyBZ0L1n1VZPCRb+HWhMxg/njz5TJbwIJ3Irb3KMO9rDbIrq1miBTN0KyMTmkeeVjS5zaDRCucbpzfRdkshdX3Mo/u37jLykl/zbvvZg+j15HbdjQT45lmz7Mlsd5R3zvkR06DiOxf+8NbhrIs5LwIeS4Qdrl5ULSy9MXiWX3Dh5wqPfKxtjePuhE9n3nvVmIc1Lt3WhN+8KCS4Cncy4vJpIWhUaSpdAqbk3mKAZSCuBFCuXbHj5yqLprS2jmWZ3zdLOfv23f22Xbwfi1CFmG83XNl6yC8ezDB6WSSoMCTICOhJiiXj1KpYoYi3qFVCQNfvzX/y+/fEPP7FVtLDl3Ku0WrVhbe38vfrCydzh0G7h40Ruqhd4Y7QlnW5A8uChFtiDIA18H+CE2NHOYYsW+O/RdvMqhECPTBYVH9qb/JaruGYdRbk8o9YhWyDbWTcI5KkWNJ0fxVqqUooBB0oiscUPBVXCaaLNJQSc2rlegrk+ZkzgZsMhuxxvmSYmqLJRmszUJpY9DLQGJMpi3UXdzNoqxBw/5pgisXsCxh2dZMq/CaBCEo+J+yLJ60nzLYiANrQt48QPelPHysxV80sqT1wU3NJJM0tRRFZuCKpq1TdeRGfOZxlh5jrXpoLzBbIfQs6uecuPz8Cu5+TswuqBo0BR/xDZH/m2SknedVTbvJZ52tvhQs7hs8HQSvWaJ7CY9D7XvBn6Clqs+AN6NYU8HghI9C/h5J13AmsFDQk8s6mg5HX+p6NsoXrQ0sT+9aTTEIGeVvHZvXOLlpFdvX5rlXLNgjYzX+TynGrCMTI3C+dLF6HWeTqvFUQtAJn1ZqnvAhmqVZUwgJvHMstVy7IOinNmHZJdt2+VOomJOWTd6tW6tc4fWKGCjJhZo923WvtEnQz4h412T9QO5nZshgCsgE7meWh1oTB4d0FelvW6nN4ho7e7p7Hx83tB6LsmsrzXHavOjv38WALMVmHHio1sxXTs+7NJMR17jyXuvES8rzLM5o1s8ksn93Shk23HJn//2Mp87zrfBaCyL8Htq/SOZf3kYPa9zhdjLe6cbupY+9FlgRxdKGmnzVo7OqlAoLYXa08iCs2uULr9GFnWG3pgb189s+nkxgCcr8YjqxQ29uu//S92dX1t0XwjlBkP9fUEJ2qv5KAHgL6sNmsWhYjxxtqSVHZusy0CLe3ARrNkf/yzH9lf/MGPbTgc6cEM6g3rNAIdY6I7mVRKCYw/2TgAMVcrMCZk83925+6kTbJziLzU+eXL5jNKAi+zjiThKFHGJHXXa05BrQn4SqSO8GNn36o3LQiwjaHt49ZDCURdVbN0PT0RiqdHQiaQyl+MBExAToSnQRGC4gO5uFZ1wHn4rMuDILwxKarEuptySSgCCBGe8r2DQ5ykBIVXHvONQMKDAyiTkIf5mV//hFzs5PzkYZJlkdqVLqIdIytiMWsXz5bzupIYSMyViPXcbxKWBkspYWgsciK1yVin6WyqmRVcNlTQyvWKvX11qeR0dv9UldB8FkpmjEqURIH9DdfIFUa29vpyoMp8MhqqTS+qCX6IUFvEdfNkK4BOvPGg9Us7FKDTaDa1oFqxTtC0bq+n5KdNodSA5tLAZONGG3Q4XVirihxYSa3yh/curNEJ7PZ6pFYzHnhy5JCeqZP1uU+gYHB/8nMMadnEjAYTJVER/pEOq1as3mDNIOJPxdnjvVShraCmrgQJutHEsqete4fkzCy4c/bQKlANIJeDwAx6qjKp3tqnDxUDwulI924yP1zPQ6sHaIMGLiYRO81zZXCn6AK8YvMSz4Pz4k06MB6qOPa99y4J5tj3fkwwzzuXYxXasYoxOYfs/9Nrc9fq8VBCT5RUDsf9D2kh2c/LVqd5x5jOLx+8PutUnnfx8qq4QzufQzuSvIPNZnTf5ZNwaH3ghO2akrEYVfx/N/uczWY6FJCZXoEA/lrZYjqzQrWilp54O9Waja9e2WR0a5XC2sLrlwqO3/zTP9rrVy9tMA4togW13EjvcrMrWLOCmsSS5h1jFYsiZmZUFl41EPwIrgKoFLEzKduPf/i5/dWf/sxKccKqV2vW0NzoHff6gzmCgjUPqmYqvkMVCITXS5/RRaEpoRT0WJMYgaqqg6CHW4HeG88SmT1JTsx/TuvU5bxIUrSwAKJoqKEdvFTtQfrVK2oFSVlFFkMknpL+LTFZ19CfEo92qGZcjtyTlqaI8K6wTyuMhOaKJo5sdGsdyN8OUKHCknamTFuhcRBeK44ClVWLV79CdGJnENs7+XHrAsSO5p7ApRNKxak2pvMW1dYslhzII6NRv6fUBpcsGssUuyc4iDSuTj0Z83rmTYluKTw4UWBifqWQshF0ARRdVtbotWx0M5SnXLffkS4lxxNOxmpHMktNOG4ANrjWtAifvXojQvV0gJrPWqAXgCt0EdhgIBP2bjO0NXHVprOZamBAHKxNp1lX25JqU8+ONmROyeCaMRcE7YgrAi7ttEFJqg/un9tysbXrmyurlNx+ibkptwzrT6ubZBxGkcAmJDvmbaPBWKAuqinnI66tQYcAInwsAg0KleNutQNtsGhoBkEgZCg/47gaQVNt5qB7YZXOmVmlaUHnTCR1dDbPHv9AhPLJ8FotfYxdBcKaz3RvQD7XBi32iky6IaAzqfoTV4RjSe9jk86xauiDFloKkXmoFXcsMWbjbrZK+l0r17zu27EEl43lh/5+6LiyyfrYuu77rLx25gfXIK+Nmb4Y+y5M3kU5tEPIlrzp1364u/K5klB4aguVNPMR8CH+lT4BdtpCfWGJEreWtsuFlEokmqvu0U7zO2SHZsMbs83CZm+f22a3tNuXz+3tq1d2eTMSOhDFlOvR3FCBJBAIWUewguALv0qwZuKhK7nwi917pQQQpGw//OKJ/Yc/+al1gGrHvCRJDEPWVlXi86R3xVaCeOQ1kg5zSS5+QUkgaSBLJcubuEjTecbOCJojQYqmWovl05KEKRBNjERMvP9kd0cLUbJUWw32CQhUPgz2RbiGt6e1p6LyFqsqvLK7WMtWVkHM9TnfOamXEDL29qUfH8kaYI1LuVFl00YlcHI2jqzFr88TVEHfCTHbZ1uOCE1oDLgPeAuSc1kvQ3G6oogkQHvWk6ySI+cgErpvMqQoUym42kjNgx/zO81dcduuA2wpq+UNcVkqpHFwoh2+WkXvZqsEcao+ZlZ8PonF27cbtSvbZ31JiV1dXkq148Gjh+K3jSdjnQtUCT6b+1vFJmuy29qrN9dKskvQu5Opjcdjh9JvfNPBScA5REdSFV27Jfk0tRKZr9aq2nT1OoEDm1ZroS+ZeXNPg468uhlYp3eiz50Ox+K50SHptloWNFs2mI5tHWExtLFqHdFmpPZAwzrQh82gZuZmAplwHw4GE1X4tDhRU2FWTDLje3XccSsVqoEQnkWQtHVpbyYt5qDdUju6GvSt3OxZs31mQe9C14IEF3T71jm5Z9PRrS2iyBpw7OLdl8A8zZZ2KVwTtxYKNT/lfuK+Yw6bpSAkie/D2OOb5XR8SQdi/n1fJXeswvtdk9BdPzcv0Od9576Enhfzs5+Zl/z2JfS7JvrsWh9ap3Ri35c/Dq2DtDEP7Xg+dreTd/Mk/5at4Bze8f6XA1PQKIwfsLgNlVy3kwIAACAASURBVByfB3GvcpLAJvUUgR24sWObz93GZqORq55Ly9hFmG21sOng1jbbpa0mNzYZvLHR6xf25uULux1OZNpKcL6ZLIWCZBbmR1iUI/lqjTNBTFyN1VqYMDH7aFZLFjTKdu/euf3Fn/2B9Rp1aVlCcJaMMO08VD0qtFW8ZSetTJ0JMk+kGzXbVOGJHkCgpUUYt2LUpsH6J56DJbqTBB2hNNdbna/aq6AmNYvCFFVGdrFKSOxBp+qN74WSUFJl7AmN324QSrLjz2pjWkFgAnnvgSzVefjyiOzLWYiaAHrUExy/hFyEIvEuSUEqJ2G5DqfnSweXgLDTzNC9hQSQpGoUqXu7kv5iOJnZ9dWNAEXrUlWq+aBuIWtLsYPjYR1kIleU6PJ6Edky8gqstF1Y2VYC47SbVUH8mfvghi2H9Lgq9KKO65Fw7fyeQ+mfYwGhqAQQRfp3rhNzsEYHCkLNri6vbbZY2YOLM2t160oIuI03kSerliUTlwhsowk6Dpf2+s2VnZ327Op6YKPxRM7m7H+Y+1GFCkezYwO2kEMAYmnaTCCnFqCw05QwNFXfaDRRsuKeo/3O84HmKxsNVXSaA9IG1uoLiVkLGja8upYyDdet3+/HpPqt1Ehmch7wakwJK2jacDjVWmhWBkG9WFR1yQySgKTqGf+9Rs3lzUAB82zEbiDJPdfp96SYYpXA6s2eDF3r7a7tyhWbT4Z2cv9xzKFFzLrhQgeSNFtKEpAbhpkd3Mo10nryEHTfO/fD85b2xwT7uwTe5DXZzfz/TNz82MSYxNVD33novLMJ/tA6pWN5+pzTxc+hijB7HNkkmz33Y+uY/a5Dm4MP0Jh5L8xm6LyLe6ht+X5xtITvNBl1EiJEO+rNeR8+k3GkJfXQ93da/nmaxmlHTxVIUkhscOTrZjsb43AsySwg0NzoRUmIReHINsvQtiAzb6/s5s139ur5U+lj4mMXIWsVbW0GinKNILAjJqfhysK1txklWSZ3AidX85p2s2LF3dYePLxnf/Xnf2h9PdBlq3Mesdp/os+hThkzEVphtOyI66iHUFPsSoLiuyKIr4cakED4l0tbrbGxoYrz3bt0M5crKbtQ+Djcf6n2HEmAnS4uCgrkMWDH1U28Vap2JbMkoUR9rQiMSXXHdaDKI8FqZ64ACV8vFtpN7F4ESsDpHBBFyRZx21LHJ1dwjhWgCnNWZla+1ZESZ8XnNBLALruDu28DvB2LOwSgosHNrV1ejW1VadnJvUdyFqhj+WIOUhI5f75QZYYiCWa8tBnZVMh5QePPrd1cvbE6rWO0IZcLC6pm3S7gjkCCytU6M2DOtargvaW6VUORz/GqDh4ja4R9lG9Xtu7LhkFqo27D27FkxfoyMi1LTYT1jcKl9fqBFEz8uSnabDyVC8C/ffNMkmDcG5dvLuW8AGVA7TlxSjF1ZV4GdaVp0yiU0k6FFnqtYm0qMQEz+l4Zcu+VCjabLWxB+69FK9FEsyH4y7C27q7fJAp9d7Ekb7/VYqUEyAyOawUqllawZnMNko35661ogwESbvDxvL0Ld5PjlQh0DPsnyTET5qYjcSZrAnWAZag2EAFoW6V1akH33Ir1lta0GbR9tkty0/Ps4gFswvhz0sXge5kFujxdUZsb5ykG2ngJoRvTk+4SzD824eQljPRnZJPhvqB+l0ouXb0cDO4ZMnteZfS7nGeyftlzzssVeZXWXarIux5Xdi3Sx/a948uSypMXfMyuJu+17088PXD04KXgHVvWuHCvt8kSNXbvv3Mj71MfiD9HmoY7zQfY0fGd8ukCNTlBLqwZa2V6cJiNBhbNbmy1mAmsEF4+s+s3/L6029uxjaZzSSUxJ7vFYmZLRwz6ARqMG+lhUpXwnSyyz7S8zVQiAJXL9smnD+x/+5Of2nm75dJVmjX6L/CPohXEqhwybo1h73FN57Mu7985B02u32D4cUvAGWBm82ghIvwcT7UtihYEcWo0nz3xH82VNnASt9Zq1qzX6bjbdAw+oGWqG4W/cy04n0rR6jW80zzhUe3R2mRt2ZU7f811CEUH4fypGgHKzJkbcrxr7aR5DYmOAChOljiEzk2jTUbQJZhDg5DZZmx2SyEg0Wrao5r5kVymNry5tetRZM2zR3Z68UAV825DNTW3eYiUmu/saQHSgpsIpLS22XIuLhZJBcmqm9FQ5O0ibeWdy5rNw7GUP9DSbFVL1mu17OwUKTX4hVULWlxLn3vC/yOg4m4gsM0MvU9n582jidVQCQmaquSvbobyOYRcDsgFmx2uHTMv1pvk7AAUr4QHk7m9vbqy+/fu29X1rY1ofZJOsNPhPl/Rdobgj3pQXfZUbMhY5xbzuhYuAVvd97T33rXvo7kSL3w3ktLN7dQqFVc42axnEkMgaXF9xKubgWZkfr20ehM+KFVZRSCZ69uhnZ6eqF0tB4Nm04n1c3d74N6DoE7b3jlubBjLVitDLvdnmmRJogSV7MmOdS1Z0D+1arNrrfY9Cx58que1DPGca0U7sta0IkLoGNNqRl9WcuU4E2UWuhqcI+sPx7EVoLQCQjtU8k5GBHcJptlOVPo9xyqOvM/f955jLb/kffsSW17Af19kvI+/ed+f/Fs2KR07v30VWvZz7pK8swlq37XZl+TTLc285Jp8Xq5c2LEbIe/iKNHEIszvf+5zG/+7B+H0hZPgcGr3wU1PIHGDyvcadslipE/E51HOg+Jm5wZ/V3XhfRaGaq0QCNiJB622evmDN89suV5Yo1qy2atv7PrVC7t5e2nXN7c2mrogNAgzkt1mR6VTtnm0MpxlqKiY6wGk8PNwzpe3mXyX/PjhPfvFH/zYPj0/VW0CV021phTpff7ls0UXtGbNaHfqHJm/yWHbeX6JADDtO1pxo3Fow3Bli23RSs2uVZsM+tviTCF7Ja3D5VJVCYEHkjLWNMtoouSOticzHVV6OqaENCDwtnbEVaxZGmUBVoB4c26S3oLoHXvDqaqNdUm1YyUxbRydupM6C0kNkeGViw3HJGRVeHGim6vVyAzT55OqHqmgtBPyRMnaRNHYxsOhDaKtdc4fWv/k1Erbjc3HI7kLQLFglkVgozX5djh2In2jbDeoh8wXFog2AhhmYytRJYDFN8R/U/tNybggRCMuAZvVzM7a8CLrdvHgzLoBwsYxTSImjqvVhx+heJAkFua9c6EyCaqtoK52JNX26Vlf15UOQL3qljOcN+uEmwLnDh0BKbrvnr7QXA+D029fPFfSaWgmXBVnjw2N/PoqZfkusgnjXmzUSvpsZmEgj5mbDW+HmuXRuhxP/XmgSkQeD/9GqAK4NjTrZTvrIzXGxoDnyEnj08lUzuhUiMyo67VAWrKot9CORcqOalHI0DXJfqGNUw3Hj/J7+TnXqazomVNVViqpiube0mythFlx1Vr9UytXm1YoBfbwy59ro0LlTnU6uHwl6x/uN5JdLQiU7Fg/uheyvMJGKQh0P3Hv0B6WcAPKRHQeYqUl3xF+P76kK4Fst+p3TXTZYJ9XXR36rkOBP/1ZaRDhXYL/oWSWxNn0a44dt1fyHheT3+nzSle2yZ8TFZdDCSpv3dMJel8yzVbS/F3JLq/8vEvCO/aaD38eD2EO3GiSaXonNPx936kk6SUnkhw3QYMbmWAtDUV23Goz+fxnOp2qOkGPcPT2laDjdCCXty/s6sV3dvXqlQAEt6OZZMOQYBqErtUIyg6RaLkf8ABp7uENVkerMRR0OahuULeH98/tD3/+e/bZ2Ym3OmmHSWHfkXe+IfBNgJPjdjGx2jlrkqIC0LH2RMHunSB3O11Yo3VirdN7FtKSqhWkgKJ5BBD1eSjOFu1DieUCkQcSr80Ec86Ckn2psFFgAxRAgECY2rUE/TVlJK9KJt4gsPZms6agBB+KSo9KlxaSK5c4gZvEnbR2Cf4cf4K+RMiYJAdfjH+nAkD+TEhWvd9Rk8wHlfAEXHGeG9d1OqHCWVitf996va7tlnMLhwNV4GhQYuhaK5ZtwN+XgE1atl1tLZqOLYIWIfuelU2mEO9xMGcWufU2JvdauSyBZcS4JayNm0UDFO8K0zf76ZO+nXY71mwHVii7nyAtTFCO0Cs8yCItRuUaqqLF361SRvNzZePxzNqdltUQPabaWi+s0+0KFDMTaMW1TZm9sUG5vBwI9ML8jO3Q1dW11gSQBe1ZWems0c5EkJl2Kt9tUlBhs8XMjnYdiia0HLnfSKy3w7HRXpXc5m5nV6O5nXU7StC2ZSMU6Fq6xJk7JsDr47yoCOlANJqB2sOL+douLs70HAFYQvbLOx5bCSnU8bSjisPep1lTxcgNQxtTbXV53QUuiRa7QVQKRdEmSs2eFRpN6/XuWbnVV/Xduf/QLl98o/NoBG21KCt45UlOrOESbJpB0+r0Nrva+ao0EaT2mZ5TSEi8yM59P9ntSzqHEsOhymVfXD1YfWRaj+nvPlZN5R3LoePLq/4+Jqkn55FOrukqLa8izTuevPW4y3Gnjz+71rlrlSS7YzuId6Vgjqhp+ibJLkCyW7pLYkwqszzkVPb976ljQPK9iqjKndgdspPgzcO0jHBL2Choj96+USsQ9GR4/cJuXn5nly9fKCFOpjPN7parnQ3nnuyUdAjOa1yaXaB5ufFKLflFwoO3dN4O7Oz8xH764y/sy/vnIv/KKZvqRS7gCWEcBCGtQxCYrvSvnSiyYuu1LHCurwbiRk3XRYvwWWsjPbWwT+6fWb1ctGcvXsjeh4DHXKNVLdrlYGJl5iy1qg2HA8044NBh8QJ8HNTdZDa17WZhp/2unfT6SjQSbCakYp9XdT4dSb5RL1qrXhVsnPcza/HA4ijJSoUZj1tE0JJz/h5tZIAnPqvjmNfrnRRHqByiJeGGBOwIW5YFUWOQr9ji0B5lTXCmgPc4m8zMmi3xsSya2+3tjdpsN7PILsehbco1WxbK1j65sCdf/p6k0n77m38wSkSq1KvrG/nFcQwcFyd50nbZNkSUWWO3ElpbQFLH/Xq303mfdgKbzyb28KxrD05BCTZclgpTVSmUoGTimys0UOkY0M7ESghgC4F9NotEuO52A6EuQTvCVeuf9oVeVHsSlCOydgtEmyO7HU21cVthxVSu2nAwUlXI3AqEJ3O8RGhhNAkVvKl2gyZzMdDBdVvvaEkjpeWzNzZxDmjivi3Z2xEEbwjdVZtOxvLIA3zE9eW4QxzWCy7mkHAuqQxpXV/fjoXGpEVOVUt1xk1BveTzzIWq00U4t06n6RxTXXNcC3BOqFoVZ4oOAtZUYmzWZtrMBL0T25VrVq13rHX60HblujW7JxbOxtp8NIKujUc3VlXnITBsfjhGuH60Qqki1cbU7BrQlld73rHfKvF6F4Eq5D0mIC/If0zAzYtvd6mwsvFxX+A/xlHL+/68lmK2YEhXSenPSJ97OqZn1+nQ8R9av2OJ+y75Yt+xZDcI73LXXRVU9n35sTLyYw5aYJVYBuzQifjPEtUOApbvHKWwQZBYuKxY4mTMA87DywMxePtaUla10tbCmxc2vX5rL55+a+PxQMH16noqigHtStqYzGaYicENWyE7JhFjl/FKdCEJlswjTltNOznt2k9+9IX9+NF9R0HGfK6YE+2tSwV6VwERgEOBE+BGaKPrW7u8HdpwVbZClcqqroAlj73txm5uru2817HhFHDCVjt6AmZQKdvVLPIHfb0VhHu3XdpiMlI7rlNv2HQRibuGrBgJ67Tbtm67E9MH3A1ILdUKoAVsg3ht1frdluZMwNep8BKwCnNQEC6AZeSILZSlW+LgX8cslWqFYI6eIvyxTRH9SBC3nC+ecFtpccLvktUMYBLmk+ulzZC9KlSt3mzaJpzZ5ZuXNmSetDYLS4Gtg471TrvWv3hsZw8fWdCo2Zun39lX331tu/XcosnYvv72td2MQ2lCUrGQZO+fdq0R4Aixtdk0tCcPH9g8Cu3l5bUqLEQCzltVO23XrNdtC2lLtdyHJ8dx1iuOyqSKhsdVLtl8htr/WlqqVHFOzfBuA9U5SFFx1zYrUSEAfjBDZR3wLRSx3go2HE9sErqCyWQ8VHUFB00muM5qVMVHNdeoN+zV22slRGBNzUbFahXWEYsgWntOc+G99Bgmod8f5ULZZouljSYzXVu5hiCKUKcaM9kVcS2hNVDtuZSbV971BrqfzuuUb+9mY3BJAYNxcyFizv3abjU1S4U4r2pOmxmXTWvW6up2IOyNgDZ2PajScI265/dsu6sImdk5vW/FRtc7CBDbAdEELZvOJqru7z/6XJJ93I+03JOKjuggRSJAUbSB8euLO0reHnePRwdpxdzclH7msRZftj13rA1314or+713SbbHvntfEsxWsenP2fe9SdtxXwWcruqyn3Es8SVJc1/y/X6x86HeafZ9eVV14a//+q936R5tOlN/7OLn3TjJQe67gdK7BqmCCPjh87fDv6iGfF6R7HqS1/t8xHUtVSXCwQGCPo+U6FBgt0Vo4dV3Qp7dXL6yt69fyAh0MJhaiNUPIsurnRIfRwLqTbp7kulyeH8yuyOg4CAAIu78vG8/+b3P7Eef3BOIYouaPkP6GL7v5+W+dNLsBFUJCCMMpYL/4u2N3a4Rbq7a9Wjsfm4QdWnEMOtD5WNXtNYJgBMS2s7ezKbWu/+plYpV+/Y3/9WK1Yp9+sVPbBeO7fWLp4JucxKtRt0+PevYdrW0WqtpjWpdPmg4SPPMi8ZFAIBnVwWgUlKwatdKAkDQeiIJIn9G+0475JiCsKXaxflg5WusduwibmFigrqGyuGEfPjHC9YWSTPQm5u1KBCyF9IY1CHyS/Qky3WbTSY2GtxK7uoqjGxd69inP/2pPf7sM6dNbLYChhTKNXv56oX9+le/VOxdb1f2+tXAnr6+8mux3WiWd97DFsjnuXgM/vizz207ndhgNLJwvRLJe7aYW4dZVqepzQX2OTX5B+KmQbvVSf5cTQAxbLi4pmy4JAenSsf/rsSBB9xyZecXfVXvBH8BhtRy9nY16iKT6dRuhzOJWlP5jaYT2+xKgu6jxILYAVWbWoHNpr29vbXlEhdwWs1Udo7urTXb4tthI0XLFfDUeDZTC5nkQIifMmNjTiu0rVknwFl8ZyWc3WvutkBCcO1Z1yjFHzCmV6piY2bGpk3oXVwWRgNVhMwZmduyeXHRane713lXXNCbNWp3O+JUMitkntjtn1ux0bCiKroLq7cxpS1LszVxscBxYjoaW7/ncmBsLmiJEzf4TBnLou7DxnTJ9arHIwf/TsBbcjKRskK8dd4jFr0vbh3a5B+qqO66+T+UcNPHfNfPu8vrjsfc95+Srfb2JZu7JOx0tXmXY8h2D/M6i++qubgTyWs+4NmlX3BscdKJbV+CzMvSebuC5HUgvPi5y4J9mOyyf1eiU4D0HZwoB6oKmPV460ZiyvEuj4cWdBeO07Q9bTmz8cuvZAJ6++qFvX75zKYknEkkDhfu1+PZSlJcUmtghAMQItGhVGXnA1k4aQz52al++ui+/eCTh/bDx+fWiG1KKJmk7iLpLifNb7culIxiPKg7uEFwszb1PiHSnl3fiNs3nM6UcHElALRw796FnZ9dWP/eA4nqPvv2GxvNQwFITk7OlNyu3l7a25cv5V/3yedPbDYe2Ai9wGhtDzsta1dNQfHk5FSzTIAKtJUEHqFlayQPBxBIHqpcECcNMAK79CrBSo7psfuEADsb2zEDZLa5nKuyQ7INUWQQmMiu0RaGu7jYwleEHL1Sa9KWcytsqc6dV6c5JsT7otnw+saGNwNB5yM2Hp0z6z75xM7PetaBjAyAAVRoDLa5vRnYP/7Dr8R7qzVpxy3sxSVycAuBiBC8bjchx5dtCDKzXLXff/ipbVDj2LlbxsqKNopNgJuVqrUrO1FLICSIh1iFP1mOHTfMKrE9DvNIGehu15odoRnp1BV3uh8Mp9Y/6VmzVlbF0Ww1dX9xD9HupdphFvny5Rur1Rqq+ElIGLBSRRHA+TObMXh7eNsxEx1M5wJ/tFHAKVNxgZLl/sfbDtpmQdV8GCKh55sSaWUOZ7aFiN6qqKXerFdEDieBME8T6nSOq0ZB90JSKVJJMg/k3qF7MRmPJTAtW6x5ZFG01LXReVPJklBrKOIwV0Naz4FBzGZPTnruk8fPCwU7v//Yqr0TtUKDRseaJ4+sXEV2zJMlrWjNtqWJS9WITqab8SbJ7l0wZJMKAEjgKlcDUoyIfQrhjR5KZulKJhtgs7Ey7+fZGJmNk8di7L6qLFsFHUsWH5M49yWn9Gdk/5w9zkNV47Fjydso5CXAdG7JJru8qlJrtm9m97E7mvSFzC7+oYovvVCOxHTblez3p0/4ff9a36TkBoKThMcDxM6NB9FFfONyt1AQz44WJ6TgTTi00etvBSW/efHMri9f2XAwjOkHoC83Np65tiPHT8LZbAsWSYiZeYrPf3iICHwgytqtlv3ki8d2etK33/vkgbQCNdMhq9EjFAgCJ4C1jccjkYNxSxjeDO1fvn5q0Xpn/f6pDSYj21hFXnYvBzOrd3r22e/9wJ48um+9ACuVuki3KMX84y//xubMvSAsIAA9X9q3T18JVYjCxoOTtj0+79nCSja4GVizUrcevc9VaJ1GzZ48fuSE4mrdNUhpT8GpQ82kXBC6j5eLx9VqWlMcqaqV8TeTtZK7UQuoomSHWW5k62iqakctWhIcVd2uYBEt4KL74clol1lSOLUSyV8B3WcvpQqAmqk9++qpjUahixoHLWvfh1/H/CywGoi+ZiDFFCE4aa+tCvbbr762p8//zVqdliDqVJhUzkK+UmGXyprRbpYF+8HDB/ag0xJQYzabCHRBMG20Wy7+DDkaw9nizgoAWlibEvB54PXOVaQ9TsKDB0dVKy8F0WJQAvK5FZqrMgZeb+z+WUfakZwDPc0ETAWoiE3Ey9eXtlx6WroajN0Hj40FvoJWsqvBVGsEqZtWJBzCKlw7HCxi2D8k/Q2qMtxwsqCi01i16Wyu5AV45/Y2FHWk36oq0ZEY2FSJWiOVFESlcVBwfVA2VCQpflG509qluoTLyKKxgWDtSNysB/f+CleSQlHtTzanbJTKFQQKalai2xAEVqi6qAHPyOn5A+s9eGSzcGq1ascqQWCt3j0rITpQwq4rEuAkZK0KBWt1TrSRZL1d1s6BJ4oRbCIQfG91YgK/o8JpMSdrno41dwnEh1p4h5LXscT3Md+9L9kc+4z08eUVIndJvvuSel5ll+SBu3zux742+cx955yXIL9X2WUvysfoYu7bidz1BknaD0lmzvZdOYHvL7Y7SHvr03fQtC7YcSbAep/fIecEOTm07WZui8mthaNLtTaj0bW9ffFCHCeCAUFpEoY2XdCqcmI5O9n1FskmQCqAVRxRKACKyGFm5+c9+8HDczs9PbUvP71v9cRBoEDydlUTMoOLItPaCkUoRu3++fXEbtdUkzO1SrFPoW3z+JMn9umXP7Rer2ftdlczPIJVvdG26XBgf/s3/6+VGm0rFla2GF7Zd9+9tu9e3QraPVsv7aRWtB+ctqzYwhiUSqNuD8/ObHxzY5vZ1B7f79kXX3xhlWpTnyu1/0RvsYA7esWqlYI1QGcGdc2JgLZrRiIbBHb8FYf2o7S/RulkLnL5KgpdHxPuIO03jEGtYtsSgc9bnttoY6t5pBlbrQ75Gtg67gYbu37+nX391UuLrCYrn0a76xB23NV7LaviZ9bpq7JTc3gHEKgozcjf/PpXNri9sla/rRbpfDSzJTCJCtVIVZXI5+cPrNuo2FoajAu1E0HsMr/Du7AOObpgNhxOrLBZWqOwtZ0cAdhdgPIjQNN296qCm2AeTSViTmuaewOUb6vV1P03m7MZWdnFaUeCAov10tr9rkA4es40r67aYDy10WiqCoRKj4TDzMw9CysSJmevxaZnHEUSBWC9CfqnPe6FgjYecC+RZwNhKzWcUsmm0A6ipeZjb26mFq1Wsgfqtmlh0vaH1O+0AWZsVEwkP3EnAe60QPECpnGVI55RACcrdUwAYYEOLViROWe5Ysv5UvqddD5I/u4gDxrS0cS0PwGQ1EjSW+63ht178rk4hTiYV2uBNYKeXNxBwzJ/x51B6jLLuXVP7ruj/WrpsmUSXPdWZmK+K1ugFCAlmecJtCbKkvN5swH0Y1qV6WrrrknvWIvv0M+zlc2xiuiuldmx70xXtHkJMxuz9yWxvGImryhKzutQUttXyX1vTdJC0Hnl57FElXeTZC/2oR1HOnlxgyY3a7JI6QP+/gVjdgZQgLmCE1alxrKmzePQb97zDp0Fz2seWji+tc18ZPPRjW3XSxtevbDb12/senDryS5a2XAWWbh01QoejrlcwSGEo0VJG8UVORK9P0AHDx9c2FmnZZ98+sh+8OTCarE5qGu6OF3B6QUrKeVDBZjPZvbi8lZAjLfj0L6i5bbc2L1uYP1myz7/wRfWvX9hQbsnNCQBWOdqRZuORvbLv/sfjvLbrqy0Cu16ENpXzy4VgKulgj1qFq0B56leseFkac3uuX328IlNxyObDm9ts4jsF3/wI3vw+LESxRpXB7EpmFEiv4SCStFqxZ0g+syOavWWJLFcw7JipWpNSZJgJW0brfPMNsxIZfa59VndrmTbYsVWzJwqVQvDoRW2RavUGvIbrJa3VqvQ4DSpm/z6v/7Snr4e2+Mf/1hBUVX5Dmm4oioRZLFA51mtrrZnodRwBO1uJ0Peb589s8l0JJeFXRG1/bpdnN+zi9MLO281rcj6x+1L0TBQqZEA+VIbGS4W5qncA4v51ApQQmI9VCp+5pkE94La7w6Z4hiRBWCWlaAT2ehA4eCY6DYQ5Dvthg0mYzvpnwikQvsPVREse2i3vb26FZITc1jAKuPZ3IplR1jy50LBuWUkHSGPNRdmLkuVhgN42eZLPPpCVd0EfM3QShW7HU8sqFbVFn55PZZ7+ZN7joqkHU31+7FL9gAAIABJREFU1G23dO24xrQU63WI8u/bjeK2ot3JsxarCZHkdA9snY5Ta/p3lgtbVdg420NCpyWq+Sn3KE4JbFroJFTcQLZ3/tAa3RNdmxp6mY22ZrfVRkv2VKgJMSiUc0SjKSdznnmJczMLjPUtlfBYbwBZMcjmfQfKJdEkfJ7i3B0LqnlJLW9zvi/5HUqg6WR7KGGmY2a2Wjv2vrx4nletHavG9lWX6fdlc8Ndj+1QIk9+lqxjbgWXYy3H6z/g2WWrurxMeyj75mX9JGkda2Vy0CKfxrvFvPflLRZzEb+5Xbor4dcowcUu5yJoS2h5rRbbdHBt29mtzcZvrVyu2e3Lb+368qVIyuyoJxB850ubLIAqOxmYGccqUUAR12ktkIX7vrmayqOH59YLAvvsk4f2xZN74nJJ7DaR/ALZImmQrY2vR/bs7bXdTgAdlEUWJvnB4wMc0G9UrLAuWLXVst6Th4LWs+uv014Ti7sooMN//+//zS6vX9rJvQt99nIW2fVwZKXNwjo7ACCLdxuBy9nannz+M+u3GjYRNQHn7Kr1qmv78kefW63edWV9WrWASha4vVclcF3ebSwgkAZNWazQjiog3VRvCKwTg7hjm5W1bWh/RfinuXg2bUi8xdfFqmaSvHdrPj9VewxJt01kFeqvnVk4mdpXv31m8x3BsC77ncTqhrkZMyBmNSR0IRULJasHbQVoefmVq2o3r2lFMoOi9VqAUuBKOxLGhuKAa8EytCqalehHzqe2Xk4FvGGTA1BIvM1V6L6CIEk3oBepIEAjwilc6FrIwUGan5DFQcu6rBvdgXLNDUyZX7L1abfq6hYQmmm3TsYTd3aQnFbThmO/F/G2o8JC3YfKhfkXawkXlJaiOg74721wYC9Yq+GizEGrYyEdislQ6ihIePGLZwEkJu3uoNmwp5djkdm/uI/xa0XtSRRRuq2GWthaT8TWSURVnBC4112mKwGB8bmspyTfqOZocariq2l2yrPRanekUhOgYyrRnY3AM/A5QWSCmBStpVhUa7L34ImNR1cShW7de2yLaWSd3qlZiQpwo3VAPBrvunbvRDxEkluiN8r3C6gmLc+yQFvSnE1VcLSY3b/xvcrRvvZYNsEcS1rHEkj6/enEkQ7ixwqNQ9+RjeX7EmQ6zvKeuxC9PzbZHqtg8zYYx9bvLufzvcou8bM7trDZRJbN4HnZWNn0gLVF+mf7aAeHkp4nSFcbSXZnci0W2sp3bG7O6fJk+NyR9KjuosvnNhi+su7pfbv65it79fxfxJW6HYwVaKLFwqJVQWoTJJcVlQ6VHUENg1KCQMwur9LyqVbt4rxjp52OPX50z374yX1r8JDFdAidh5IdMXZh6wjtzY1g5krK0cxGM2ZTRQU7AB5UcrUS6u1Fq7Xa1jq5sCrEas2EnED/9OlT+4df/dJOaI0JqBE7lS9C20xubb0rW6HcsHC9saBzz754eN8W04naa7SmmMUxk/v9n/7QTs7PBWBYR8D2Z56ISAKcw25lQUBl13SXB+Du5bpaiBsU7sW/A9wAwXzpMlqoqJA4hSJFB7NkS7l58r5q7BqOKSgBHpDEWu1LJce1WTRDa5FKmGsKR6ssyGgys3V7oJVtsKup1K3ebIn7RrLDTAalGBIjleNyNnFaSy0WvKaSEwqUIY4kYGy3ZjvjprlFkql0Tb3tTNsxSSpuVePi3myeBOmhoonlzbRZWGPcC90CQWy+xekXxr26dXudBsTw6dR6/Z4q6gVkbgGv8HELbDAc2+WV0yEYFJLYyBRId7EhAx0LAiWMpiKB8zw16wXpserYa12bjG9132muSFuShFep2u1oYrVyUXPpt4PIPn3QkqwcyQ79TkTCAS6RqAAusTFKIGMk2TTi0QMkVBVEDrxVqapQYuacf8F6vf67xIfij1rgAneVVD2DcK03cC/YWTPoWvv0kUWLidXrLTv75Ec2G4/1eajocB8AfgL1ijwdDhfM8bge2qCgSBOGPvuVya93EtJau0ky5NjZGB9rPaYDZ17wPvZv2Z9/TFLbd2zpmJtXUeVVPXkV2aEKLPsd+yrDvM84luT2VaV3ed9du4UfXLfE9SBvQQ9lz3TySxJSUrpnP+vQgSUnlk12+7J9+iZhBkCh5NJa8bdS3cCzY+5ThGTKjEWRycLpWIFvt4hs+PLfbBYOrBF0bD2d2te/+TuLpiO7uRkJBclcA9Qbu94Vyi6SsXIUGDModpYErzWzB8jQ5bKdn3as32nZk8cP7Msn9y2owQ8CtehSl4liCtwzWjrY0kxHMxtOJ7baVQSfJ/ArYFTbCn5oIHbx+4olkRQsab2AQpTiR8H+/p9+bc+ef60qjIpHDuVIWa1XskrpdU+t225aq1yw7XgojhhcLblt046qV+zJpw/s7KwrkAEkfASOWUcqHsAPKK9AVkdhXoTeKkr+oDLdWslJV+4Nx5pvlpHtVlQcXrEDoqDlyXptiiXboQgir6Stq+hLsFqWBS4czUxUTg6AEhANWOv7ON7NciGwgkPg3UAXJQ05scswdm0FdQiKIupjAYPqhlsibK1OcIPmoNYW9AFPdNwj2hgVac2SvB2AIscKOIQCZRQk2k3yEiEcXU6kqIyEDKnceZ8cI0Co+YJkzNei4jK3RgAxm9bgWpJitIs5CypsObuXCpK5AkQDSOryemiTKYo/JVVMoFKZmw7GkdrpvW5Xvm8kQnEoa2Wrsr7QD1onElBgDhkt12qlSlGkWld1R1W03RTtzWBmD8871qpz75FsfesIEbyDDx2oYSWXqpIxyEntEWJxcLWuMaXnGCXdBz0FwBPP3FSdCtqXyKuBVoUPSbtSGqulsgVN1FQqakmyQaH9eXLxxBarmdm6aP1HX9q6sLHNfGm9i4dyuNisEIrY6jmnO5NoYjrJ3zVfub4r1FaqdR2bjzoS+UIPGCLdq5Xpjgj7Ylje5j792rzEsu89yfuOvefQ+7NJK5sgks9OS3hlE1W2QEmvQbrCzUqRZaleh7p9ece1L2HmJez0caTX7VA1uO9zPkBjHrvYx0r39IFlM33egqQTptMHfIieHMehE0ocpBNgwLsbh4SEVxjoNYwymdupDeU7TOkvLkJ79fXf23KFmogZE7BXX/+rjYY3dnM1sPHCBYtxQUDDEY4dgYaL7jMogqLPhkBQBhXaXWXrdAMpUXzy6KF9+ckDazdoOzEwcw84QeolzVVQ4ITofjt28AFag+5y4NBoINUM/F3RoiJemDhQrE+B4MMuv6x5WbjZ2oubkUVKAoKiCTre6/Yt2C6tptlT03Yr3J4HTsBnM4DTATw12pO0v7D8KZa1ftEkdMuUZt3qSo1u80JQBmlXbQQKOtK2jLXTuH4O697YbhnZirmVwA1EQjd23VrZCki30V7kHEgoFXQXHb1H4iBZ4KLt9JKCAx8IwmoR0iqE04YiTuyvV0QmCqFiub26UodAK1g8FWRWyxxxV+Dz4hkT14VqjldR9TOrE02lJPFhNhVSc6GKixOS5L5AWUJLECDHhDZEjJqEiFwYFSyoSrlTYPsDkhH0IzzP9Urr3eo2bRpG70xzWRtassia0apkBqaZX8HsZjC1GyEyXfYLVCcIyNFsZZMoUvXVbFRtOBqLLwf1AEk00UJqLc1mATXN5gu1hwG1uCVQy8bhzMJoY1fDiT0661lQd7cIjtGf14LdO+np/7M5xq3oYML0jKulRNM1ls4TQGnpHEKKWPihLB3VNgmSqpHnsd1qqEPgCamoJEwCF+G92hBVoNFoWtA9tcVyZ/37T6zeO/HqzkwdDm1AQMeC6hSHksq/oPa6uiJBW+FlEc20ppIrqzY+oDRxju9kBVNx51CVd+hnd4mPxyrEQ9VOkozSsTQv4R6revKS3r7EvS+JHkrEv8v67Uv82XM99tn72p98zjs05r5Edeyk0ouR/Dn9/7scHK9PaAfZZJdOiO8XhKCKNwDGjA5M4WfJzz3ggmzzgAakWqLNsX/cLhrb89/+jW22ocwwN/PQXn37byIvj8dTu53OtDuchRvJg0WrjSo9EXQRABaM3gMjDtIilddrShj9bsceP7hvP/7iifUarhzhotYFBU8eSLVSV2ubzyJ3ogbdBlFdKhVVp1JoNlJX0hUc30lokmEa3F7LQ4wdaaXTsQpWJxQ41aobvcIj3K0VUBYjAiXQ76YqF4xICazAxgFD1IPAyjUSAtB6TwQAFAharCfiysz9aLvR0gREUK4g54Rgr7uWE0QVBKW1ubINII2ta3zKdJdZl64xCaVk23JNrcMtfEojqSAE7Ulzs5irslnMIslN8cstbtwkVrZAJBrWXbJlrrlKo/AdSZi2K5/Hxob3bl30Wh518kIEGevyZrrvEhFzEg1ACQjOVfwIHZUIMEMblVj0gPdz/UjKoB1JvoBMkPfy5I4PHRsm9DhJjAWbhXMXEACkEdQlML5C11JajcyN6ER48OW60kbnSAFMvb4ciJbBGsAm4LiWu5KNp2hTbmUjBOVGDuMgNtnEQONo9Oz6dqBugSTAwqWg/lBaqNKYxd7cjuzN7cwenLWt2yjZECqDTId5dszaTdCrJXU06MLT1kxQjFR2cjGQUzlyfSQaQGFsLt31AHUUB2VFWhsSbdCsa4ZH25P7BNBTPXBKS6d7KtNVnpju6QOhSot0N04f6dmDGhJ0etroCDVcpdrc6b2ukINcGtw7EiDP2cJKFdcvVasVqkyKw+tSec5h/F1jYLriyAvO2Y3+XSq6YwnrY5JuXhW47/3Hji1bDWaPM/v+u7Qks+uerb4PHetdqsTk8z5IdtnKLu9A73Ix73LTpBcpSXb8P8ux+/6Ju/WNE3bTszpvQSTnIJVzyY+5PBCDc5Xf7OIn13b19J9tvcHksWzbaGrPvv5ni6Yzm8xmdjsOpaUYSu9wpxbQbE57hhkEyEcKjQQBSrgyeYnVccOu1+zTx4/s519+ZicBgYJz8tdKNYIqRD58VCmY0ZLEiraJBYE1jyOognJTcmTW0pBjtDYCEtulHQtRtmgV5hzbpUXjgT/0tap20g6ugJelcsUrWqDzsUu4RHOhD9Tw3XPncsACkIDZGXtyKFiJmcjWtQdLzOqqdf9zXIHInJO5ohRDdmrPkrBoW/Jb30fbD9PX2Ex2w/9xNY+Fe+FQ0WHkP+twpmQRRrQy4/fCddwCXHGfO7hskMiptJywvdIsT6bmnC/ITMjfEshgbuxWTELEYidEe3uzeAeqURsWFGTdwTfQMGhhlnaAn7ZW4u9sDmidqcUKAphWrZvSrhahEjQxFP6lZNNom8/H0sssFco2nYS2iJMlG5heH+duh/BThXNwoExB1XI4AvRAg1is7dWbgYI6Dujce2rdo4gywT5prZZgv9uQSgszMJw20BqFcH81mhLxpVACNKYbtMXvZAzYYmY4j+zlm5Fd9APdv9PZwsLl0s56LVWoqO7QAmRNQaXSYUAMAEFwt+TaWrPeVAamMmPz4LQEZn0aEFonqGq9xLlcb3SfAUihQkWsnGQHpw+5uKDTtVqAhN3GOmcX/owUK9bqPxCSVGR6WqIIvVdAaEKB8fZkIiKBVmyyOVK1rrjidIRSfK+y9tyzHiPooPhnZKunY8E6b7OfDc4fW50cSmTZyiV7fHnHm60m8z4/mxDTr8kmuPQaZXPGvsrqWNGTXfd0LM++91DyPlQhfq+NmVyYfbuRu5TAedn22Mm+M0SN5ZUOfQZVncfw1KwuTnR+sr5754Fgp/nOi4yqZT613SK04ctvrFAEzLCw4mptL776J4EFcHhmdwsWYI6u42Jj0wWzEios4OlbA53vA3ivtrCIwSGgLguTkj1+dN/+4Cc/tIfdtpVKJDqIyNi6eJvWtu5rJ9AGSQUmGMWDqg7XhkTSi7+x42SOxtae6o5WEOdYKsOLcqIwuoLLaKwWkBwg4qE7gAmpbwGNJyWrXQd/qWnVVlffR6IRpwrEZQkn7rmTomNSrrCTG1eKp+IhsLI7RqZLCRQgUDFOdmpBop4yEzUCfUZJf9GSQyeSBBdNrVBvy4FaAtgkYkk77fRZuAIQEBcbjqIkd3K1M+czxnveJl2Gaj2S9JSoJHDsO3RvCVIx6nHx1jgVoM4JSoqrvMitgCqbS1iuW7kBAZ2Kq2blcsGDuWdSn7VqE7LUWhK4mWeK5oJP33xmi5l3A6TrScVY2FkYAgJaKhgjQUbrEiDTCmNEW1q/D2mbxICVFGoeLkotZ/EqFj5sGsxevLqRJivVy3SOzmbDhbY3WxuOIyXzXocW3UYCB+hcSq2kUrPhFFcD506SbLr9vtRU0IDlPJHyurweWGmztjbk92gtovpJD0+8paTkNAeTBVRZxy+um5LDVqhl/P/Ea5U+bcHCaeR6ofOl5nAUieizkhh5JuW5VymLs0fS5h7pdAJ53rV7p1br9Gy3mFuDBEjrlJboyQMrBx11DUAEcx+z9en2TzWf5T6RFm2spML4QJ6ZVOYC0JDY4g1krKSSaGkyG2ZtE77doeomr+I6lBAPxcu7VjDZwJ/tnGWPN+8Y85JZ+tg+tiLLJsBk45CucpM/7zv+Y9Xlvo1ENsHmJcq8z/5eG/NQUspLgNkDOpbU9h1YOtnl3WzJ4mrXvHESuUJYajfmn81/gXzjnYbJJSK6Wwc17LYWhhPx394+/a1tV1PsTiUV9ebrf5GqxnQW2c1gaKu1E8ixMxlHjqRj58nHRwt/0KiIQjksmLUYsFMZITR879x+8Ye/b1+cnSjZyeRVwrkkPdB0tExIas5Li0sQBf1EbMXJ7+55p12oEqITagUfiC1KqEAkLB1Lo1HR0hoi6Ar8AJkee50lXLOKlZtNKweBVesEGlqH7HAxbqX62aiVifcdAYlWWAk4vNCIBZfFkto8MHE3AoU4LJ6X2HG0IUPbAN+P6QCefxzqT4AWYq5ct61b1EoYGh1IWq2sgxKzThpkIK0zduzeQhQaEqg95wryccFcjCo2TkpKFj5vktGqqtmC6AHcD1R1hWJVFANVKwgSN5pC7sIZ4/oy6YMXtl3jdM1x+WeTSOBkch+xPrTTqOrU1p7PtMYCx8iiaa2NBDM8mdniaLFcC23rjvEliRnjk1erFy2KFrIBUnVH4Ea/suTSWzht3AxDITODVtM5i7SC9RxsbDiNdIwo8TTgREqOKzYVhpMXogXL9QTKA6LY7NG985hcHlq92hAAazmdCiQCehSkJ21M3MXZ1FC947HIZkDtQXzjGg21LmnfMjPkdVK5qRRlG4VX4XAUSTYMQFOz4oAipgkAebg32+223BOiaK5ES/Jtd/rW6PQdALVbSQwdtSAkw5qn9+SZxz1JW7yJoAAGy8x7BTqK/e25d7kvNzvn98XJjqTt9CYoFF6Bc48kCNLEBSGJYfs6W3mJIXlPtoo69Pd0Ysh2uo4l3PQx5lVB2WSUlwAPVVO/azWaV3nuq9L2vXbf65PrcSyZZ3PQu81BgsZMPiCvLD6UmfOS3cdcuOSCC9SQ4vCkDzh94YC1EzCodrKJLjnOxHyS1iVPlweGhTzfeFBpy7199q+2XUyt3GzZ9O0zu3z+tXvHhXO7uhnZnOSA3NBya4PJQg+y1CVIdmgTVkDU+WuYt7XqZQWcWeQtoF/80U/tZ188sSoiFLHXVhKIXQQ33nHC/VG/TfapqiCQJVMFA2oTmBuQfFHrSs77SqChcVXjRQxOArQffX5F65Cgi9GrVRpWCfrW6PWtXC3K+VnISYjIcWAsUTZt107oxuEc+DuBX/xEds0lBQ4qBob/mmnJhNQTOMcmXc3lwhbhjUSuUSrRnIz/xPY60tqSliZJYKUEXKzUBTQQii7xxovFf1GtIRGSVERhkPmra55StYvhx7mQGAHS8FVLnxkCfmBjAQJwt1sJ7SrjVIE9ClZptM20eXDpK2ZItl7os1XV8Vk7CBOQp0FrLuM2bWTRbOQtMBy+53OtPQkWIQNmxPxMf2aeJ8uitXRBIyobw0DV27WfPOw7MCV2gYfLhoCzqpLCzsZyYS/b68tbVVgkTm2IADntdjaZLeRvR/vSaSSlGKDCPKti8+XOQipEgYN88NcGHdlqWAjdgfY40m+bpU1GU60Z80KqYVryqMDI1kiVN0Aptw1qBS23KBLJH+Fnd0pw2bCSLdZrux1hmhyIs1crOpKZipkWNPQglFO6va7bRUmJx6zV7Vi3d261Vs8KWxC0VbmXI3Jea3QtuLiw8c21no3e+T1XqinBP+1oE1wqOMBNFX2prI1ZgvSmGqWyTIyHJYsWU0tcBu29x102oO6r3o5VR8eqmkPvP1T5ZN+XPd5Df79L4vuYqjOdNA8l6UOFULZaS39OXiW3r2g69O/v2pjp0jjvRI+1JrPvSbdD8xYg+32qChKXgtSqvL8wbplCsmMnnrKTe/dq/x6MMJ3blFASaF+slqEtZmO17DaziSTC5tOB1XpnFl09t+df/cZGo5Et5ku7HYae7Nipb3d2M14qUDlgwYQQE0F4zYNdsPFiZc1a1doN4OMb6RD+0R/+3P70J19YswYAw/mG/NYsTSLKntDKtFtEdkW8N3ZbL3hgB624IYiSfHAjUAUFIZtZXyw/tqat51w9Kh2qURCPVqhZOehapdW3arvtJOwYcEGF5bAO2jpe/Wzn+Jd5BSWQHXNOkgJouuVCyQiOmrz76k2rNpqe6JDoorIqQ3L3Y14vQzdzJbHE6EiUSfgsuQCwq1ZAAllaou8ovh4ailRgSnok9DiJuuA29IaKpNroKvJejoukJi81cR9dQUcNYlp3se0T1229msZWMYA30Cx18IpX1e4UwL1BQhPJWDt/NhpuB0HFiaSY3N0B30h9Ze7uFbgazD3B8f0gAEnDAqRs6TA4ZYD7BToB4A0EyK8HI3t8r6cZG3cUajWy05GAsQNVhpOpWsckOwTKmZdCbAeJCyUddOYsXArw0qQak8qKS2ZRMQNoCak8hSTFTaIgCgnrS6WoJwZ38XrV3lzdWLmA3No0nsmRxNyhXT54GKy22zLiBS1J1coacb067Y4t53M5OTj6tiBvSNC9vU5LjgxsFRfLubhvgEY4P+aV7Q6tyq1V0fsEXdrpWa0RWKPd033ErI42M+hfpMNI3PxGOUXqPaixNFuxkgwuDmiarqxarlq5jkuDV8G0i5PExzVmw+mobtaaai/f3y6v0tvXYssL6NnX5rX8DlVSeYlrX2V3qKW6r8rMi+37kl3687Ofd5fq9liSSle7eTkiu77Hkro2ronW8jHz1n2lfHrHsq+Vua9KTC9K+oSyQtDZE/MBsw+W/fvfv8JPmqqEagg9S08imt5t17ZkfoKgL1yg0bUtZwMbD2+tc37P5jev7fm//bNd37wVIXkwiGy5dGALAXQUrgTd5rNQlydoQShXgN3tbLbwB6kX1NyQdbO2zz77xP7PP/+FtXFDUD5wNGiiEMNuWeeAhgbzrwRxSPAXxcEh/IAwZCfEEJHWGa00KXnEbUEqHyHNHDSzLdet3jmzaqsjQq7mGHF7T0lXbvBOvqViJBAo3q/dU02vVTLcKcH6FNGrHFW2nEO9KQKw6AuqgErSnKS9h84lSE7x6vQ2kJAATJgbkgx8nsp8B8g47bFKtWU7WqrJRSWxc+60aAlKkIiXM6HydmUUW1g4KAkrBlEM3SQXplYdmHdRQ0isBTeXFUjFkzqGozQrVW8KrUkw9+qPi4dUGKobqhZp5/JdtMRjF3KqVDYgEOmpEmhhCpjCfFii11RxSyEehfQr7GwW0dbd2nzpyEwcGNgj3AxHmvOe9XAMoOXuoBoI8piMcolEGSiWbTZbyufQUYfwJJGwo9pCXQUeXkFybjiVQ0FgdscMlLYntkEQ75kVI8hdx/XBmNMWrVFxniSXhc9hYzCCxhAjgKs14PyVGHhj1m6R7OYuCK3ry9xuIeNVEiXPIdsNEKGXV0P9+bTfUQKGAsF5jUdjWQW1MVW1rXW6bZ9PSz2mbg2c3mtV6937xMFH26KV1Mp0Wyo2QdFibucXj/XsTGcj6/Tu+X3Nxk1V+FbtzRoALibWUnhx9K7HETZiPnf0GfeHKM1DVUj2Z3mJL0loeYkkHfP2xdH0d2TjaF6SyVZCx4qT7PdmY3JetZYcR7rS2lfkfGxlmLcO/38ku/Q6fNTMLp11kz/nLdKxGyVvF5PcHLR2EqWHdNZO2pyOwHyPuvxwN+EoTdoo7y6MYtXC5qOxbQpb7YBvn30lGDxzFiSSwqsX9uq77+xmcKOANZ3ObTzFALagXfgkwgWB3flGRHFJh0kJxSu8xZqgakp2G+aEpZ31Tnr2f//F/2rnnYZVlb/8mBIfL0825AnmXjHsmQ8pgaacO/95547YADuEaCSQoCZCkI8TFm3ALSUTCaLSsHKtqZ27KAE8zAUSkvvUwTGjZcT30vKpAv9fza2wiVQpoL5Ci4k2Hy/iY/nlJpfeaOX4q0FLSDgCrcZrkHJLGJoupGxBheeVm89UJTAMGIQEFsu7key8fRtLvdFyjHfbaofhWMHqig/Hn1zZpFBtas3V2qRVKjPTpDaL7wsqUhnBJhQRvAKoGh2okVToNGkBMLhIMC1pEjQO8u6qLVFjkiktQDZRSqas/coWc3iA7mLAPYM6D38nybnQt5vWEmHDxUSEatrecAbpFqx2a4kXUJ0+OO+qfcjrcVN458u2xiIJRZylqvXL65GqK64kSQxhaQI2XFCuTTd433aEOA+XjtcMRhOR9yV1tjPrtpqqqCTrxcoS7LHt2WzlGVguujBDjcqoQvKFDuPi0yAouSd5bri27DFI4rh17LhvGTFUqqrUoEygPHT/7AT5b+v02pqxItTNbXh+eqo2JMfSiDeKzIEbzUCozO75A9EQQOg28LkrBTpfOgxsBkHNtk/ObDq6sSZi6DVXUXExak9ide7VWN4sef6oyN2PEaeKxFbsvbddNtEkf0/I1IcSyaHKKv2yrkvRAAAgAElEQVS5d2klfhjbPhSrzv7sYz/7UNswHdv1/Ga8/tJ/Tye1Q9Xpx+aJ7HfsW699m4X0sSR/VrI79EHZE89e6H0LkbfbSU5436Ikuy6209yI6d1KQjpPIMPJRXh/IxJcUd0gACTEdIfPR5OJlPg1xN6t7Pbpv9pW8xnaF2W7+fa3dvn8W6EwaTnxME5Dn4UQCAZTgg3B0is4kGCSC4slmtYblDrQjixZlVkQu+tm3f7q3/+Z/ejRaQx8iNtmUiOJK6JYsJZZCMmCdp00dFWFeMtFQ3dQigRaKXmA5oyxhmqpba1UR6eyKg4ZQUT+XiR8FkdKI/46cfzUdvK5pUjVm6XZOvRkKVPPOMPF2ockP8llKbExn4HkXheKs4jOpGgNrkhCtQNZ3hOzI+AQ6uY7Kzgd8GeAInKJ8BaSuHGqerlWDtx5t6tEcZ95oUjBXrmtaX3G3EqJAsM9my+ljahKQ3qVbsvkM0nnbIHyVBXH5mAZAvGwAhJS+lzW2dt5/Nl5kabzUAuT9Kq1WqltyXyLNiPrqha5JMq8jQlFRNZFkm1zQWkqoUicu5VajiTZtWEOvJAbeAA/s98R5QOgEMhM57AhZkCbMtI9cD2YqMJiUwBwZTJbiitJ+5f5J0mJ2bHQtVhP1esyeh1R2Slh72y922nDBjfudhLZSTuw29FI7wU5OZ2vpSSklu4OYe6iVUps8EgKuJnjZbeWgz2mq1RwCJfX64E0Yr1rgEVT2Z6/udF1uLg4py8rwEu1js0QCRXD44a4eVwnnCG0ESkXrUXbvdmydvvEzj750i6f/lYzvFbvvpUqvM6tt1q9CykicY0AAzXaHaGTcZ5Qm1W0BbQxuU9ckECmrmqNehuVSpOqzjmaqVZRKntkK4x9lVm6GDgU49JxLS9J7WsPZouIj000756rlD5oXuGQl7Czx7wvvue99y4bgGy1mFcwZRN03mv2rZGuzSGn8nRyyrtA2ex5KGne5YST78NDjB1cuorLm+clF8qPDWixzxASWSAHZq5tMri1Up2EUTAI5YNXX1upFtg6mljQ7dntt/9sz776J81E0AGcTMbi2M0XDiO/nSF7VbBqmT21oyJJdpM5waBk89XWIuDYxZKdNCtWR5arULB//2d/Yn/8xSMN+N0KiEorVnGJ+8iO0CxLK1LISCmb4PfmQZ+gSURXogK9GXP0COIkOH5GO1FqIYLfg4gDds38zf8saD87NKq4dSRQRgHxYkHSC7bDPBVYPX/jeyQF5SagauXyOYLsQ0EgUDZFLN9BR9DrOC+SA3Otpc+UaMUq6ZBHScKgPOOEg+9ZnNA9yTgCE8NRn8/5rlwjNLUghaZxkWolqYYnRFE3CFy0Oh2Np9epVerIRr8zKGVXav2S4DEHFuhCX6rsqFzrg2DfyQp0o6oNbVWSn1vKaI1jtKvaiXgjEmxpY/L3JRXd0payCsL5gCpsZdNwYuvdysIQI9udNiaL9ULQfXhnICEheXPVq3WfJ7lwcdFmuJxvzSbIuM1dKJt75WY8l9Fso1LRteHf2siF1Sq6F2njURnDHeVYCexUhKA1ez2nPQAMCRd0M2b26OF9tfoGo7GNJ1PrtQPNPqn6sALieSRJgZAFjCWX83LFhuHcOs1Abg7YFvGLZPr6emiLxUaWRlTTArjUq+ID0nbFbYFrJMd2vO6quIcXpPlZD5pWtLJ98uVPbRqOJQze6v9/tL3psyTpdd53aq/KrPVu3T0rNpImAImguIIgIYCUJTkoWoJDYTvCn/xF/kMd4Q8OR8g2bVIksQww3TPdfZdas/bF8XvOm7dzcrKq7oB0IyZm0PdWVWZW5vu855xnubHL979lM7SYq7k2UBfPP7DlYqENCs8lvrJ+T3EPV8QeVqoG44DACWBT4SxtdH97MUvTVvexqu3Y+pX/+6JiIAuCT1mgn/I7xwAx+/dPAYeiKi0LgNnzK1rf8z/PYkYeyIvOK319HuyKPuupf3cMKL9Q2Z2r8Ip2LkffOLd7yO908ruj7K6D40CvJbdyFtmweGU92vJfKh8HMYXF4XGXBlNyPlOGXTVuicCxn41tdPfK6lFXaeX1OLK3f/fX9vIXf6ddN8w6pR4gKF/7DGac7BSHghWTpxiYrXY7my0hmNTEkJuutlavle0qrmvQDkh+9zu/aT/83W9bjXkXlHAAImi32PmmQZOqJKiWguCVnSdgpokZ80cBW9k9F3GmqNRdpqC1WYZXYfEPwmlkEVRD+DhSodV5fcX2LNarqVc9almyqaDaRR82d/hQMcl5AhS+2LKI6PdLJWXZsfjJkxDPQQE0DFGXLPiiEqo6RbGUtLs+EILK/EUCcph3yDG8/SYrLBFQ6iK66JxC9QoY0Wp1izOnvQO+BwAdQYZmLS59YFevjYF6q5hGoy3EkizEvrCkaWPkc19duYpfCzmyMMPjmlGxcT4YE5CT1mBOyCx4JSDXHCmIx1frhR/TdiddnKzCVitbMSdecz8iIVjajMgj24rJi96O60Ib92E4tl47VmXWjprWqDmAy1UFEtPB25tUVgK8BGalf+OLbcmG06UMuqsSTW+t3Wqo2qIdqMzBasPuh0O17T2FweevRAyVxYo1dTGQ0NCGb9Wqskt7+flbq+NjGTU0z6NlLOZuqHzT1iDzT6QL3KPtJkkTONugx6vZfLmx13cjux50NbeuYQVWZwZYt9FwKDcgGLC0RNmg4qLDM8TzAHO20+5a++LSyq2WTe+HFscXdvXxb9u+Xrbk/q2eFypAARcbGUUSVa3V62vuuZwn0qaSfwjoa7MT/nB9sHCjunvU26ndztzU2dJZTkDRIp6trLLr4LG1Ll0/UynEU0DtFGAUVZxZoDr2/sdA8BzwnTreoiqz6FhOFT15wDu1wci+9zHc4vVZH88vhLfmS9P8yR3b9TwFJIve63Tp6iGszKvStmTW1DT7335Tepqyz8ZoSexE5ljMYBmWxNrarhLbTO9t+PBgrW7PdnPaNTv77G/+s40e7m00mtl0OrUli8sK6r7Px2brnY0XW1VxVDJNBLO0O6G6MYwnAXrl9mXtBqbGNdl9Xd9c23/4i+9bXPXqxz0WnZGJG4naa1QwLXLYYG3WdKzuegKjzrP5YD/yZ8P1UEsyzOhSXZ5ApaL35BgETGFGSDvMM76cXQorEgCgJUlgaqVUE/MSRxFpBwWyDp4iaVBdiebo0S60fAAV2swSlIMs0q+VlI0nD0rAk6pRhBeswt4RVfQZCNmpkPdYdQWAhizDolnDSgy9HfM65o5IFdDmITinjchsTailirBcb4hEwvUDVEVHoXUJMNICDZ0pjoWqTGxQZo8hlJQCSlZsQTguZqcXklxwJwLxCpmO4wrjsT2QVHjPVZCz0O5mg8NmaTlf2FKxO04yWq4WttgsVUkB74AdBAto9jAyuQ/YSKHz63RaOk4WfkaaSC+opHA9YU7JRox/S09ZadjdaK6WI1Uh3zX6OOQusDoBFa7PJJnbPFlwB3jcULVqF+1Ic2hmnqShl+vo6nh9U2DJHPnt6zfWhMQSt90GDB4ToCeDBP83f/hMjhOyDRu/OOrIOo3v4W40tWalYY063pRU1CYXFrdR24ukwl4PhjUcJdqjbKQAuzju6bPLjYZY0tVGz7pX71uz37bpw1AGANaIJRfByo6qGtDsXD33xJP10pazqdWadW3M0m4R61hKhnMx+bvWubc73ZknJbFk9bz5DX9RxytdD/Ng9FXB7RRY5QE1e1y/7uc8pZWYL0q0VOlZouvkc/r0WM4B7zncyF/bp1R2eSD/AqalbMxjyJzf0Zwqn1URZCJ9Tr02vxMq2iVp0WR3joyWmYzDwzviQ2brpZsUsEtFxQh5l3O11QQg5ZrtllObj17LIZ75xHp0pwX/9Sf/xYb3D2rl4B4hNt1y7USULbOVvT0ka2WnUWHF7CzXW1V/tByhLeNUsWb2UK9Zt+mekXEntp/8+Z/YVbvlLSkFbAIoQQQbwK7cxPrLPSbLFUJRqVrYpdLOZPVmYuhehen8TYJY5XC5wNjhPnhJka/HPCos9L4o4dqfqNUoabxcaJiTlb3qAnSoGIMhrjuSMGekotwEh3tvDQK+tDG9fclMEZF23ba40wAEYcGg3adZIZVXzXPIdI+ojeg6STYAkl6w0knjBgnFHUIUDqv2ZFkgvzsApCGRRyGhROYw14ORWRaZQafEZofWpsci+HlyvSRFcGMATSddsS/BPJsKOZj40+vVIqJx2nJKdcD3kza3R/co3UHVqvtkpr6XWGVx/3hyg7c3AToqQLwpuTa4oOC1apW9NaKOTWaJW3fNptaJI+t1WiJuAHheWZva6jA6JzNao1R8EEM8dWMyWVpEonydXMCqCCYN4o1k8g0RBUbmXAC73jjQX7QxdXad2WjGPNHTCPj85XxunW7flvOlTSZ3suTiXmAzplSDuieDq+1oztbkPAEfvlO1BUmlh+VpuA4dBMAAHTNAdlCtCFH6ylrM3EpUfVWJ4tmctOLIqmQcRm1F93Cf15ptzTrbV++ru8CmaD2fWf+9j2w8GVr9QBiIt0i7lzAzMRVgLE8mY1sbLip93wQ6WSxNO/BF2fdtaWUvE4QwQZY2k/SSlHCVWXeK1rt0jUxnv+laVwSMvw4wfZX3yVdreVA8V+AUvf4UBpw6n7TSyhZNxwAvD7xFVWfR+xV9/uPmIy89OFU6Hit/i77MfBWYP6minUnx7gQniqXacojEfdf9zvT58bOlpXFrpnTnJsdzuay4AfAuGdn04Y3tqjVrEWL58CvbLBIbvXltd2/e2iyZaxdMuxDLJqo3qiJ8GidLbn4e+JK16yUBIKQUtdfKFbtLfOYV16rWaVasE0EaKdm/+rM/tm89uxBLE3KLWIISOtOi5eh4wlgIXIJQqTJz8DYbLTYWXP6b1qVYZpp/SQgnMo4J1Fyz5w4SoIFXY1QeruvzKgdihlIGUvKFNidBAgEwBV0c1zQNZOW3IWpwDCxWCvFsuIcknwvDE/3ToVSz3Sqxw97JGdKQV5AMEHq6tlKdJGwnwVCy6HsCTHW4ZU8GpxoMPp5yU2GB2bpzh8Tk6rG6gNy9NINJc6Vku8VU1VyZVmgALFV5khBQ6botmdqckq9AkWUFBvcR7TuZpqTNFeuxLLq9xbtMbF9CQzi3/TqQg3CmwSszmCHIIkxzsdUjG1PElNVKc8Y587bFUiJz5C3T+VoavE6nLbE1n0Nbjc3B86u+vsdqnUWZNq/r85ZLZoQ+g2ODQduSNud4thb5A4PyZxexgDiixawNAKxV5DIbmy1IsqD1XlaWHhubxRL9nwfM8hX0O+QVIqJHxxbZ/XCseCTcbAYXfUuSmUWtSNWqWn5lUgsinbfmz7QgAao6yeyJBPEQZQ67pTYlEFxgu2re1/BUEDnxlA8KiwXZo4gEhIY1u12rN5u615ptwHdulx/8puRFVIdIL9pRx2pxxyb3ry1ud1yeqWzDju7V5XwqQhVSBoUjr5CWVPX/5Wb0peDWMLMOM3XJMlTpuW73HfnNb7Nz1VsRmBwDq6cu/MXr5JeXeW0mw3lkf5ovLPLgU1SZnQL1fOFyrqI7BohFwJr/3XMYdOw8tZ6eArt8WXrsyzh2IYrankUgeOzk0/d1EalbhPni/K7tkF5YFgeCIn1BI+aHB5QHkDaY//5ycmvT0a3VeED2a5vdv1Kr4+0nP7Xhw9Bmi6UlCa77CzmhQBVH/JrMtxrQS5BbryjsFJxjsM8cBH3UeIG1VUkEgUGnYVG9auPF0v7tj35g//yjZ1os1L5EPA35JrQZ0+QG6dX08OEzSRuJisaF1iKhhIXEXUY8YoVKTsAvZIGCDxEmtPjk5bgTMUCLPQR9GR4HKYEj2mMahNoQQpDQtgxloRiHtNWCmTKejQz8aTs9mitXAPay7ZmJiugSyCTMCbcrn7kBylTn8idU30qLjr6fwHgUuUYA5JVtBXAPCfQsSvxM4aaaxXkyuMyny2gCg4k47UxJLBSHLa2gJAfSnfl8UizOwNhFi4f2TbZiJEZoM+G5fLqunBNzOQwN1KqhkkSGALvRqztfEF2/SHsM0GKDBogh0IYByb3k4OeuI8Pp3CaYINMJ6HYcLOwgTdxlv2vtqG4VqiDDagwGKybNaO/qNpwkovRLM7qj1Q5DGH4nkTxdq5QPVud2UpJExZbijBAbtBBo0q6kRd9qNixZuKRjzndEtJS8XZ/Z8H6oa3J5c2OvXr6yKSSUNjZvB4ubTZvPmPG6+TPgxnnDbOaaCeyasQ3HMx0f9ySzP137EtE/sY2mY7vo9v2+IaGjWbdu3HLCFF6Z/Quyt6zT43fqFnV6AuD25UfWJMNvubRSs23L6cSurp+pouN7RhxPtiGzPCrR7ZbEE09CSKYTq8nqrqHvDo1natHmqQfOgM2uUekalBrKq8Kl4xI6/UWLa/p3xwqHbHGQ74alAHUMMIqA8ljhcGxdzX7+ud95yjnkwS5f+Z2qRJ9aLT+u80UX/txJBKnal1IP0gt3DO3P7QryYJa/WPkvpuhz8jsXmf2qknHPOx8epzvs9N+0k4guqQaz4NQiyZOZaZdN3/zS5snEov6llZYLm4/vbD65s7tPf2GTyVjzkKnamCuJeFkY2LnOFltVebDoaBO1m2VbbfY2njJTLMmtfpiwAJZs0K7bdS+Wh99oubG/+os/td//xvt6UJUxFkIk1Rrxb1CSiFR/hyJMrTiSvwMocv76eWi3POrmqIT4e6V+e4ipFg8AhWvEvEkm0G5rJqYhcyvafYrJ8dadnD75fcgaMk/xKB2ZVYdQU4CJ74qWVa1JW9Yp+oAzTVblx9EdXSCy3ts+tAuptj2rwDVvVGxSGigFgjkcbUIP4UylASmrUmQIQDWkWsuySiAmtHdbMFW73tKVdECyAb8n3s3iqNRcSyctH5rA0LaSuF8kHyf6CFCpgjfkzaEy4Pg8PgcglLSCn8tyzZMXaOn5hoy291YzOyqIFOxIO6DyQ0Ywm89su8fo+mCv731ehwlyFNUkW8CyLmrWRCChE8CZ8Dq+f9rqtCFnbMQ2nLN7WWo+iRRms7dBNxK7s6Eki4o2f8PZUnNlwJbNWatZtfF0ZReDnu751XKj5A6AG9ecwaCv33/9+pV98PyFrUsHe3s/lmSB1uPN1aWNRmNpDPHNhD2p/8aKLoAdujfINGNkBpWy9Yj6gaVMnl2nY5Pp1Jq1uhxT2JQyQ8YsmiqRZ6Xb74nkAskGgGr3LhWJ1OpfSz9IJ6CtNPOFDAgYSyiGaLmwqBlbpUEuXktAKjNu6TVNrdHHtlaY3fFzd1ipqhWcjkuKKhYZPchT06vYc2CQBb4sgH2V1xWBRVErMd/6ewIGfOFX8mv7uSLkWBX16wDTU6q6PC4UHV8ePNPNhDpdRTq7Y19EUaX2lBMrer9s+V+0i8m+xrVzTmXnD1VFvpXJQsgiBYgoV8x2tprNlTjNA4M26uHTv7MkmVvcu7DSamrTu9e23Sxs+PpTm4xHdkcAKgSD5Ub/rHkASmU5qJBbx2KD6W27Dl17Y5MV+jFAwOwuWQkIBnHT2q2KLRdrLUp/9v3ftR//8/9KICN2qeZQPv+QJo7/H9wc/AFilhVk0szQ0lkeCOfWmf6wioiy1s6dqom/YyF3qYCDoCq5kF6AybMeUio08EK6K/6/+z8eALvQklXqQhqnw3uJbFLS4iGww8VCIgHahFRSBKnRYg7CcbXFEgdRxdYEQg1HzTZf/okwQwBIaP9cE3DKW0t8lyp0+Zxwrp5K644nQKfISGGz4M4nQXIQLMLU7gTQwj2jai6zK3TSTqhig2RB5B+B59bdY3RPkdjghJvH8FYkCcg1xKwFjIjaAXjdtBpAoH0JqQL/SGQIpM5rfrdaKlYHacoDFRq+mbu9fXDT04I/X84FIPhcYg7AJoR5IBcEosp0QexQRW1QzocNGV0DNoEAI6L0qF7X3I45WDpPdiu6nc2mU+t2Int9N7Gri4EA4vWbkdxNIMG0KsyyanZx0bM3b95Yo16365tLGycO6IsZr+8IvOdzgMzTC/zm5F7hPq9Z3O7ZfLWyt3cPAlV+2u4wD0ys2WgHSQrp6bRdPVGCY+CzSUSg84FJNNau7d6F1ZsdbVJa/WdicHLPNAc3MjaHcc0GjGcK8f9iMhZhpY72r1ZTSDLp59iuucTgXQXni6xvjiDf8P+zs7z8gvqu0vPfTTepWaDIb+B/3crrFFjlAfAceJ7rvmVB4tx7nTuu7NpeBKD5zzqGIacqwqJjONZ5fNxwpEbQx04guws6t1M41eYsArTsrqf4xLQcaWFLbyo3cmU2k6nuWFRlH0V4I9lpzJnWtkgSi3p9LfAwMR9e/YMqtE7ctcNiaKO3r2y3X9vDy0/s4f7BxjOc63c2Y5jPfEQEmZ3swMj/QkzbbePSwPzuYNOVO3gAWKOFOzEg6u23W9otE675ve/9lv3l93/XKnKpYDbBLIi2mVOcaaNBJilhbC3hN60nYml8cQIUPOEhlZExc3KA9esSBueAnIo3L1nUlhPwcVwh4kSFlVskKYiUBV2FjbduqOfYCSsRHMst5za6TyZsOWYfzFfkO+rkGXlpQi6pNNQWda0jr6f1R2I4VZQDsFMcXejrJBAnm/gxO22c43ChuXs7egmmmkvXhnmMpAQKYq3YnugfnGDEyORlvnnwKnav9qbqVBixwCOtT1WR/h4ghFw0ZDvqGwq1SQEvqlKxFFzCAdlBiRJpUjnV8Q4WJjIVdIuYcXsrc8WiO19pTrSktYmLD+SV7caGk5FatQAXRJY3o8Q+eta3XlS1KXR5CBnVikUs/HhhKkqIe6NsoymZdXV7M2aOXZYXKjNlrg3+rDAjmXmxQcFrk99FP6rYxGrNJpOJxc26vXmY2QAwsYPdDSeK8oFkFdVcd3ZxcWHj0YOAlkSDweWlJbNEFZnCWtVa5dbwGRtyG/4Oggf3SNxuq4p8+dlru7oc6DuO46bumeVqY71u1/0rSZuAzblaWtyoS3MH+5UvojvA+7Jq3e6FE1QOJWsPrm2LV2alYq3ejUWdC83duWZUujjtwCwua7zrG5ZaI1L8FbPaNAMz28HS7p8jC8+UtyrfOaocW/x5brJV3ilJwVcBED2LIanh1KJ+rl14DODSCukcYDwFbPIV2anzzFae2SrtWFWXf69jm4anXtujbcxjQJT/wGPVXvp6TiRlJR3bjZxGZGdkesuA6s6NgrWTDWzD9H1hY+62eAmWvT9fqVij3dODM7t7ZeO7z0Xzb+KcMHxj89Fbm0/HdvfqExtPJjabe7gkuig0dxJiE5a6JHjSbEsKsqJKcJkv2yiB0YimqWLTxVY/70U168cttTERAX/3279p/+4H3zPgyp3dnZSi4T6Cb5lEk4MXiBVa1BiEe4SRWnwCRa/69FdyJyG9wG20QCwvWnhvFkbwgYXY52PEy/oNAesRsHOWpEBb7mFO49fcTu1GdtoEybgWkNcSLUQtlCY6p/ZnOJPwnnhjAidy6pDQeqMZHTMTMTt5gJkRAkyhh54aYbsFlleZfr5lWUIJ3AIb02dttKPLnpCgWabLAwBU0cf3JLQzu+RzwEQkDKkjjSOb5wiy8IfUDHePDuDrUomDktbd11IbBmZy+r1Q3clZfy8zaLUy5TKztg2hqAEIodZT3XEvUdElq4X/92Zto2Rq87UbFT9MZ3afrK3TbNo33uvYaDINpKKyqrt21BIbFko/895kvhIpheiepdrsns+3Wu9F8AA8opaDHW4sEXO5JaL2pTuFMFdbrxRQTDsRcgqOJjxD89XOIgbStDJ7AyWcj0Yjbfhubm78OZrP1Gbk/nZdXF0bMgW3kvnIvVqlwiRfr2K/+uy1ZpI8c2wK2+2WZo6I2rckLlQR1HPvHKxGokYDY2c340Yf2r8Y6DOizqWOo4WTyvOPbZmMrdbqW/f6A9utF2LFMg5g4wXoVujsMBPFtBwNK76qB4DPpQbF6xYdA0+94H5XY7uAXZ4HCTY36Wb8XEHwlKoo/zvH1seiqin72vzrToF29mf538uDVLYSy3/GuYrz1LlkATD/3/+Y6/qIZVkHlWNveAzQzpWNpwDzKbsGf70nEPtOi5t07/ZVMBrl8OG0e7V51iwu7PRJFN+oxVKPIitttza6/dRGD2+s3bs25v7T15/oxsZd5e7lz208HtpsziIN+xOLpuVjpTRMSIimjeRhnYAouiham7T/WHQfZmR8Va1Vq1hPhrduHv3Nr39g//7Pfl9iXcgmLAyPwlUJWD3ahMrJ520M9EkkRzDtrU5VO5qBUbGlrTZ34ZBhM0xNhVWi/0pku0UWG/M699h0FqMWf4CFRVuARnvSXd8BJbVIVTX5cdSCK4kYnVQbmjOGek9yjtSFxGdwCqENrcDdambWiAQCvLdrmR77sN76FKvWQTq1OhN4lrAlq1lZu/6Gbw7YmQO3AqGqlRuRMu3YFNASRFeptHLt7nGGcc9LIJs2lTuSeIXH66jI9Mma9bkvJr8gAT0AGnjnmt8FX0yuFRIFbL90Z4ZZnGZ5270CRJl7ySsTfR1xR4ulKjrAbj6f22w+V8zPOFlaK6rZZL60z4fICcr2z75+qXBhJWfUcCspycVETjSAszLyDl6p7XY2nhN35Ybn0jKWSzJq5v5Gd8czRlArxuXJEgkOvpWeSP/q9YPIHDgD0WZe8/0Hg21atu24aRf9gQ2HQ1WtyE06EENWSwHpaDzTfUNLU1rO0CKmzc2Gho1KK2rby8/u5HXbiTETKEleAJGqdICZ2ZQVGsAIy5nsO+X4zROLlaoAA5RYqppFvQs9F7VK0y6//l0bP7xR8kY0eF/2ahuq7pJZvYF5BBuPmUJuo17PVou5NVtoVd1VJiW4Fa13EIsA7tSFKbuwH1sfuc7pzO8pv/+PWciL1txTa+mx3y9a008B1alq8xzgFc1gUfoAACAASURBVAFwFlDzYPrUSi+9juk1PweIX2BjPmUXk79IRQd2rtp7yuekB55tFaR/R6vMySpUQz6voarbEKwZFix9xnZnzW7H1rOpJaPPLZnNrRl3rbpb2fTtr8RmTIZ39upnf2uT8UwLAl0zXDAWSycc8ABhy8SCPF9vFZMDzdtttaiEyopReTtdWSeqW6fRsG5cF3EAF/mP339uP/nRH1m7AVggOfCcLY5PrEzcTUL0Dq3NVBvnLiPVRxNb/0KZE2x8lyqNns/kRDihYmFR3ENYaGhBKW9pxW2twoOuyg9RNJKEsI1gsYa0gDMLv0v7UOzVNA/MW5XMLQFjkWu0sHnr8UArU1yR4KjJNReTEro7EoS12sKeJu7kDr9m2Jh5RYKsQedNijmVJq1o2YcRO0OsUFMzLNqXqvQA9tRZhpYms09AnM+lZUv7p0arGfcSNgJNESDkQkOFiZ0NdmbyHXUyC+CfzoS5l9TGFPgRn+RMYLVdNed8V/FzFd0yzA2hdwI7XGT875ZbDKOXtkjmmtNN5olMkwG8hLBXErurVfv567GqtN/8oG/9Fl6TroFkYwEpBIq+WrRlcuJIUeAa4Z4yJ0c+bAndkg6yCB0EZsucQ9REz7YN8UC46pjanS/fAELcpwAr1Y4H606nCwFtv9e2XifWpg+mMu1EKqdnN89sePu5jKmRIXAvU31C9OE+gonJ/YDxAB6XL1+9lVUcnZB27CblMFqTeWK9QUfBtZhLA0hXV5cWxS2bjEYyh+ZG5fjjPkbZVYs7PT3r/Ztv2IYZcq3hczl0dHzvuC2tt/LInI2HIq1QNWocIfNq9Hk4FflG4IvrlHeQqMzx1UwX4FMb+uwina5TafvzqS3EcwXDqWosu0aeW3OLfvcpIHmsdZgHlnyVWdSCzH5eEUBmz+FU1XrsmqWfWXTN+LsvSQ/yJ5E92aI3e+pFPoW6pw4y3TW966F7ZcPiIsYhkEWbSYsmLa6qzRNaQW6Y3Iiathw92Gz0Vgsq2WGL0VtVQCRBjz//hd1+/plNpktlg4nCLdcLZ9ax2t9PFgK72Wor9xTATjR0Wi+1uiWLjcCuGzet12pYO6qJVfcwXdqLm0v7j//qT+wqbqoNmOre5BYCiNCuoxUKm1FBqBw3bUqyzby1qetDb5J5Xw0SSqqfobe68lQEUfo9DserJReOazzWjCWG1tYdLYLo+wStusxC8xdlxwEYnhXWarrDvGYwVHVpQkFglApoD07DdjIIou+9V3gVImFoBbp9WJrzhsAfzQbs2L3aq8HcGvsrsWhxdcGWC/NoZ5E2EEs3ScjG+opWGNer5OkMtJog8PA/RfVwiXwhg30pQgvkG66j2pEbbYAAPl1j6fS2rnamtaXAW0g/7g6CiNzF5tD6FRPrTE21gJEm+CZLGrv1SnNOvibOWcLy/V6AsMAxBYYvwLfe2CRJbLxYSLpy0W7Y28nCPhsv7L2LyL5+Hasi9DllSdVdHGHLBhmirjYomzKs1R5GMDsd7JjdUSFBwmjUoPE3dDy0Bee0UZcbzfhwAWJHR1KFQBe933ajzwCYeQ467UgZdErBqNRsOBoL7GGFvvfihcg5d3e31m73pR2ENYoTCnmQtEap7HgWu/2+ff4W4wa+l73FcUsEGvYZbCiRGzzajlH1RQ1FBSVJIlDGcQU/2MvrS7Xd+8/eE/O31Yit1r6watRTBwAdHjZ6NYyv8bps9yyZBWca7O0kjcCQYKdoqlqNFmvY8WUE5VR1HI+PSMIcOzAv34GfMzGLrMRSF5HsvO/Ywpz9/FOL/KkK7BygpGtuUVvy3Gfmjy8PVNnqNP9e/5jK9ViVlseIr1IwPV6HYwSVpyD6PwXQnSv7tbAocy2N7fF2k2jecon3oEpFktQ9+kPuFVt0eTD3DrYc3dls/KAHHGd25AYsEdOHtzZ69Qsb3j5ovjadJXKp4PPYcdIMYym9myw0j1usD9asMnvDFsnbcDDIRrO13c/xNqzboN2wbqtmk+nK7icra7eb9j/82z+zb171VEnwWs0wg7sHpA+OE1DhhpJ4nHlZvSEg0cIt/Zm3cfFU0nWn2jh4e1MyAhiT7NA1ZWeuc1AwrAYo8psMPpVUIetEizSeoSQGUGHQzmM3DmgCxE2cKw4la7SorGC/OcCmD7Lc7bkGAK28Jx38VXGqDQpd3zVcTljxTYQIIrKyTCUI4TOlm/OWNdUvHosACA736Ldw0qjXW65DVFuVFAUqt2APx0aAVjDfrCpMHGkQ2ztD1x1TfKOkP0p9oDB01w+OT7ZHhLA6VcfbmyEiCr0gEg+OiQEuMg1mdG4u7ckGOvYqadhE/CA9IOttIaKS2JmbtU2SmS23K3sYJyKoAEqH0t5++iaxdrNi3/2wq9/VgiujbtMsjlYgmw8II7PFxrblqm3WW7myALaTxca6caxWI/fDRbul642ge7FByO6LNMCkDUjwflzMAWA2apHA7m40sX63YxcYRdMJiSIxmJfLnUTwSAjiVt2G07Hiprh3qfhgfo6HE4W7Npru29rv9+3Nw9DWC2Q3e7vodXXf0ZaUwflub71eV7NMKlJmeqQisPGhldmOY13LiwtIZmXr9C6s1el5wkOrJ+kBzj3N3sDmo5HuQQgr+KVy/yEBAQBprbLBksNSmXsJ9mg6j3PiV6qRpDIN5NwvSBR8neIfj8lS8HCGM5CuhWlWZBGYHNvwZyvEopZfEWDmq7Ls4n/sv7NAUgSU+bX42Gdkjyf/3+daiU/5+an3zB43v1fEBzla+aXSgxSNswdThNjZ3UJRKZu+z6+DvEUXIrtbere7CqSBENmRVg88eGiVxPLDfYp20nJhy8m95iyNOLL9fGrz4Vs9pMvJg73+5T/Y6H5oCxYOzVc8hBPGGI4UsMwAO/4bxwZmdQiB2Q2zmOIwfz9d22xzsKhetut+ZP0I4e/SbsdLm2/39j/+5Q/sj7/xgbMwlYCAt6ADHiADG9PBzJ3aeZCoPmgN6TrKSSW0XXBhkXekp2jz+v0Bs2OqP1mjCAjlMYlmDxClakOrVWbeSattLcBjd71eMeE6aNbBa/iZi3Ab1qBNCVmE9qXmiN7yElaounJgE0GEypLqTMGy+DgSOgsz0UEjna1SgYsXWXM9pDwvMV/mekrj596XfHdcYzGD9hvp0KhY6lR4XC+OLSQ0wGQV4URJGSyWzPEojjyhQC0MzKODUZicZiDK6EYpW1mVms/rILxQijCPSqtDbKaUSA7JZr2yPW1fLoLA2b1AyVGk24DWEukLtaCE5MulnET4NxIERONUePejmS22e5tvt/b+dWyffD6W9dd3PoxDlBQCeGcitxoNCcBl5WYQSbbKpZNd2NbUapwka5Gnnr/3Qm3qTtPb49DoATsiEP27dBYz4MhDUt5vbLFYW6vhQcRvBVi0MCOFuEYtdHCe8diM6gLXQa9th9JOYIK9HtICKjbALo5a1lT1RiUXa144ns6Z5lqrXpMVWMrwxDAb9iXXNo7b7p1ZLVnc6Sp5RCbRTTwtsSCLrFFvWTzoO2u3Elk8eK5z6Fy9Z+tFIrcUKrd6u6cW+HQ4kksRF6TTvXq3qUFPp+fDZ8ZcJypx33Qye37n0PTlDb1v3tj0Ha/uPDz6n/rPsUX8HIhpwxwO9lin7lhFdazdeApsj1WU+eM8B/5ZTEqPI3se+WMowqPs96c25ikAO1U+nrpwT/min1I9pmCX9ZnTwB5ucbDJ0s0n7c3B5rNEVGYWP8gCm8XckvG9bvpmrWrjNy8FhOXdUmLyu9ef2WQyDYQSFiw3ggXs8AsEgtDZTQGG4DrRqGMhtnLCSaUqvR0aPNKYL3st6zbr2rnfTVc2Wqztr/78D+y/+d5v+YILs1FRKTzYzO6cCcGCjT7p3QPnV1BCdBISIH6EFqRIFeEh1cItZuFeLUJVA2L2uxmy5mB4awZTYkg5+83K1ouZdIA4wfD+hFxyHBAQmCM2GnWri/1JNppLO3g/jLAFHmm7VMQJdrwugPaic+m6NKj4G+aGgImzLJnTaWYil7SK24TBNJX1GGxHr6ZWi4UYf5gcK8zWdmInYlUlqQbykzQ9AQcXSDzYUkFJCbIEwEIyDfmiUiW6wXa5wsMvZ8jgm8q8070T1ULlXdZLz67TOUHqwSWFWdxOYn1PXvI2JiDpwL6TZo7vAq0dLMw5zF5cedYrm8tBZamA1NF0bvPN3t5M5/bx846qtc8fZvbdjwfWbpCs7UxayFLtVl3VnSo7Mu4QqK/5rJKtIJdgVD7F4HtvV1d9kUZw8IHMxIwMezLAkP+WrKWGOBwGJyQqgKhiy9nQmiSHcw+qmqzbeDy1BrR92MbTmeaLD7OFDXodbfo2kLBwitlu7bLf0fPA3ByQ472ZxbFJQnpxdz+xqFmx6+tL3xSwUSUceYd2taXvDOs0kWPaXW06acHT+lws55IydLsDtWkjJBOlmsWXtDUZK0RWQ1TOBmkxt07/Wue5XCTS11K9dy6cTZqyhRt12vRugyLD7j1zRZ8npoPzos4Vf+epHj5e+PIfd9JxL993f45t/osW8ezrzv38GEidA5Jjrcf8+6XVUxGwFP1dUUV7CpROXZcs2BWd51MKqixYPym8Nf3QU+VrHrjOtTjzF/HUDiKbZeeu5MxdXBTMIsKiRNuNtiZVGZEfCrhcJracTWy9mruxxnIuu7BGO7LNw2u7/eU/2Nvbt9qBA17T2UJMONoeLBAkH7DLny5da8e8ACYbCzKEAoFWra4FAAStVUrW70YWVUs2TVZ2O1nYeLm1f/n937Gf/OF3rKEnxCslxeQEKYFcVGgjAniBbOKPEQDjpBYAQRo8mR4H6nRgRCqglYdaXo6QalLPS/4eIsZGbimQULZ7SCkLiYOX65LtEOrGtAhdmE4lgXMFs0QRU2hhUsdRBNVb2mXr2Jj7yHWlYjuRVpgbutkyVm2umkBcvhQlnZkLC5lcUqhctSFxn0TX/WENJiNLT8XGLWTpCynnDYDigtNuNwTEzPDSliagJ2swMThDu0qsQG9jk9enzqQYr1DrPfdPpA/teDHJdt2YjMOBVrVeXTvJP7R3pePEq1LtWMTj3kqmIuI4AT10dLw3DEaqORZtOgawM4eTsecjjiYydE62e/t8nNhFJ7Krbs3+5tOhfe0qsvevGqoOU7NvjpE2o9jHuvS49yx1DbzjsLVpspURwuVlR5VWE01Z2duMVIT3s4XVMeCWL6izaFfzpUygqXKJOJot1/bi2bXR2ozbkVxS0IZyvVeI6MslS1ZbRflQyVbLDT0njhm0vpuSD/AZyxWC8UjVGTZlr4cTWZG9d3EhQhGVFPNEwL/Tbmsz0e93dX2RCyC10PZJUhxYnC27fP5C3QsxdWsQVq6sdfGeWp20tcmsxPEm6gx0fiQeQCgCnAZXz2W6zSZEXgAE09Y9F5ERCBvPvAavCDAc7NzQvKiFxuaVStglOkVgeLwMOFW5HatajoFQtkjJg2cWRIoqvux6fw408z8vAqDsZ5wrcLLnU/S7515/7PP1HJ8Tlacnk32Tc8CWB7L8AaT/P/1yTyG0ds8hdNF3Zh4O6Tung61Xie8S600x4aTHAjhqVVslE1tNRzaHehxFth7f2WazsFajbpOX/2Avf/H3dj8aa5dOq2m1hDK+1Y3PA1Ay5iJLGypdGg+/EEhKBbSH6Va3zf6gJHOsmfDNxOoJ6vcsYSHZ2HR7sPeeDex/+fc/tksYZorRgVVYU8yN7y7deohqT4ngnIOqOhZvD/T0/DrX3KklmDqmaJ5Ha4qZk/uA0kKU5k6i561P05THttX1AkRgpu6tZvWoY01c6ssOdCzcEHCUp3bw2Bnp25BIUEnx/1n8FdIp1107VN1RxWdkzAKJVXL5BwJfYaPo+CsJfHFKoVrw92Tz4OnprmWjetrabrXTd4AFltxVSlR7M2tWD9aUUXBLGw2q4Uq1qdamNG8eY+s+mMqtoydKhYhZNQDsRgWPjFL9dzB83nmKgccL+Q7fGaTsMXyR1LlorusJ7hLgS8AOyZPz9fYtwazMQ5n9MoOjhTmajAVIkEUeplO1uN8MZ7LJejFo2ad3U7X7fvujrlUrGEMnmlPCphy0o0DIUj1qc+lBSYaoK1txvjrYbLrQZuvm+kItzWo1zIHrdRtNFsF4GVNoZ6Jyn71681Y6vn43FhNzMOjoHqWiG49H2gTBYoQ0w7Gt2TRxfouFdbq0G6dKWGAWyAVuRU1VY5ynGzw7YxVQ5R54//mN7lcih2iVA+oAGW1a9kE4vrDZ5P5zGzFvF1B1Xb/40Erk7RFGDPkm7lpr8Eyt9Lj73HaVg22TRHM9DAmS0b1+H8YvzGecWJi9U/Gma4juZXS7VL2PDE0n/eRBIl33zs3l2KyletQisCiqlo4BXR6Mjr3fcQgt/smxNmR+nU9boOeKFz7lGHA+5djyGFD0uUXHdgqMszh1EuyKAKpoh5AFw6ec1LEb6NRBezSM70jZUUqIrWbLwTaAHTspLMHwupMGD8Plms0nQ9uvE/X/cVDfDN8aKcXN8t7e/vz/spcvfyXWJU4XpEFT4SlapVqV0DYVa8+WCIRZxAAd5m0liXFZpNgNJwvoyrTSEJtXrV7Gv3Bjo2Rri61Zs1Wz//STH9tvXA+MYRI7X0/LdhcPd1QnmoWqx0kxfI4ssrRD9yRyKN0uEqfg9Gw2SQDEsgSE3FmFxYhFW1lybA6g/xPuCd09GYoputyWVKkxk2FhYZ6j8FtCCapltaSqwYml2qCic4CG8KJjUL7bQR6E+1pL5A3YnaS/b5OZjmsdZndUXWqzEiraoLXluX0uIqTt52xTD0F1XRuVE1pF7LBgjEJEEGlkOdWizQynXoW4UZclHJ9PRaZKDiKKQnxd4qHqQEbQddtTrZPCwOJsblcm7SGaQ7Vf3apNM1BnJDy2Y53UgKyCRd8rLxZj7gUd/36nyo7XMSOGqUgrk+pHrcRZoqgd2JGL7dbuxzO7Z6OEv2QL0D7YdLKy73ytoxYfsUBcc46p3YRlWXMnF+ag1ZpNk7kdyn7uiMa5XlGjadeXfbUZqdC57pBdprOlt/IbiMzZnCFP2dvPf/mpzlfsTQKKGxW1QQH08Wgkqz0idbz1iDenu+GwaaStyYYFaQVVHJtEEhVU4dEpYANz8BBkGMtUU8+uL3SfU+G6Dyuhx3URVTSf5HuVRtDbuLQd2Uiy8Xn/o29YvcNGoGLreWKNKLZG3LNmfCk3lfhyYA9v3wqskT0kycg2eGXGXT1LfJ2tuKPPVG4jG0PMr5s8uynAuR40XSjzC+YXN9++auV/55j7SdGC/hQQSdfGos5avhI61jI81nJ8SmWXLU6y53sMeL8KKJ2qxJ5S5Z07r+wxHm1jnqq2sj8Tgy0Vdme++KIvKH9xUqudUxfNmZe+sLLgYs2EwFnkC9vbYj7TzUkvP2VuplZZy/nMDuuFmHLNdscWty9tv1/Z6uEze/vyE7lDIEClpUQSNKGau7W7tjNrQcuE1RV0cZiY2x05cSyMeCW6YHeczDWEb9Ma1cNa03yM3x9O3WB3td3Yf/zXf2o//vbXlHQNmFKRCKzCMJwdbUUBrsEGDbus1PMyDM6VbK7ODi0/QMmH4O4JygMaKGO05XAB0XbLmZA0hQC+9WJsyWxtu1LT6hgQi33mJYv8JkWACRWBP/bWaMVaHCCFpKbD8vMMCQN7ZqDNnmaBm+lUgIe7CDNGbVR4c76zckVuFhw8C5hMdQ98JmJx4Z5mho9sW1qZzL3msEexACWqiNmUO33A0GThY6HiZwSVAvhSaQDgapcijSgppoccQRz0afkKOJ0SE6QHB6U2aAGmglYE3kGCdfR7PstzDxbo8DArJUCXxdpeGy4AAZNn/pJKCG9INhBUdbQyub9Gk5mNplNJQEbJyj4fLlRtdtt1GYzTGn3eJSIKfSBaRQdUaPpxWJTlsbmFXVlR94A2IJ0J9Hfddke+lnQXYCejV+TeSsIMmjb8hLlWs6Pw1p+//EzfcSciDmdtrbhp/W5Xf3d7fysgqtUBRrhCbAzqailvFjPdx7T6m8gW1kt7dnVhe7LraCUzc+Qexvy5VFHrloryg+c3mvvqvMolsVWRA3X7XVV3fEa7E9sSqz8SxrkH2Tysl3Zx88ziwTOrNWr6fJ4VNjrt/nvW6j23ervrBCu+N3mq7mw2HmnG14o9n482fLMVK3VDhuXo76KYMEcfdXgfJcPWfCdRSNcpjUrkBftOq3cMZM613Y4VEEUg+FSwSyvHLOimr83+OwWuY8d+rngpOp7sup8thL7KZ5yqEPMbi7SiTDEpi035c35sY/JLp/zYvoCQYddb9MHZDy96TfYCpL3vU7sbP/FASQ+LJ0DBQuQi0LXEpRKTi4Lvvnrb7cJ20MHJsNptrRPFsgw7bKf28Mu/tfu7obz+2DGOJwDWTjtlFkh2rAzY2UHL03ANGT1M0aTNch9GBv4kMSsBmeqgfLBeu2abFW0l/tmr3fkwWdgPv/89+5/+5e9K2IwziSyxlL/mKQWe1Byif+jZYcYpcgXgA+EESy4qIqJ0Nm5qrArRW6DyZdzM3DhaAnN+p6wcOGcSmpLEyfibQ0NvxNZsN62u19MaxVOQMFrXq7EgSQdYIWiWRdN1XgpI1bzUbdPEKKWSYnZHe3dOm5RcO5+twoaktSkhfMjl4300OwJUEYJLsM1354QPN3qGMQopaGPzxGdfLN6sQ2VAGaFyqy59olIjqrWQou67dLWDIcQESy1vXZIQ4fEucmqhgCvTEsMD0yUnSjQP9xLHodZqiFGi2kCaIvNn2sNaUL2tSbtTLcywueD+WeneQW/HTNglCJPp3Eazqa25LoeKSCmYOl9ftFW9oWHrRwe76KCT26qFyacgsmZWxkZks9/aZOGz5fsxVRWzp7J9djsU2ePD954pbRyHEvqrgNV87TFEEE9GLPrBPebvfvYrzUevL3uPYvp2O5bN2HA8IWjJ6ooK4lo4/f7+4V73B/q10WhqNzcDaVbbzZZdDAaKOEoJSXQ82EjiQERVezMY2J4OCBu9Stmm45HmglfXA0VlMfsl2HU+I4eOmCM3/qb1T9dk8OxDfbd8Z4AW3xs/H7z3W9bo3SiwmeqVW5O1gfehUxF3e8phnI5GEs3H3YGeb0CL0QVrSipH0KzckS/zx5//tLI716bMrmn5sc1XAZlT7c08kBZ9TnrM6Wdm/3/2OI5VY8eKnmOfVQR250AzD/jH8CALgkX/nf+c9No9Ytu5mV32BUUl87kDy17k/M3jjiBYCymM5Ut/sifkiQfvNHfsovlsBSsG93G1RjTj4wHYKYdsNZ9oV1pD8zS5tc30jT28/tSGDw/ezlusRN2GfTlhjgAzjNnEymNZ5quFrbdl9fpZ+JjT0cZyz8iDPUzXWlRZKKlWLtpugQSBZbHCRcNbmr/xjfftP/3VDy3G+LnEogXYeZvNHVQAPtfgSZbAyhLATpWsd1dcbyhz4+DyX6YCdCH1/sCi7QbIAL0KvcA20zyOluB8bkskFd22LKGkS9PHsYg7M5I/VDZ8Fpqocqnuu2jcSmgna/GjFHQ3EZdRmG1oVeIcssEw+aDMsRREqMA4HxfSN1VlkUwhaYBbYgpoRWhZMwtDd0e0Eu76C1vOqMyY5dD+dVkBr2vUfNFFYJ5+RrWBUbCnlksSQRtYgvngAaZjDnZrAK3mUcw6MXVGVM6l8Dsy7Vp4mxLnEu4vZ9Wyw9d13+luU5gr5ATZhZF/SJgrtP/DXm3yyWzurcxkrjYm98divbdhQmJ3ydqthlVLB+u1zC46UPKRibBZYKaEfpNNgncbADsW6rvxVIQOCBpvR2OB0Mfv33jngGBVTAsqNVtiZ0a8T6uh+5y5bhR37Ke/eKVYqxc311ZFmrJeG2CHnRdM1odRYp0Y822uZUXPwwiAwg6s1bIpiQJVzKdjg6VMt4M/AIla62GmvFxvBNwX/b7taF1vtlYnRX0+1/NKGzNq48RSkXQhlXTwfWtWzUy8UreLFx9aPe7KG7PeihXZs04m1mpfWu+9r8tWju+IGX4yHT/OubkW9RZp5web3H1uzSi2qN1XijmgyPeYVmvvOlUuTXhnVVhx0/BATskXCKe6YXnQyv/usdeeqnKyhUMexIoANQ8Q+bX72M/zVdkpAM4eUxFeHDvmovfMn3t6jucw5yhAp9KDojd4yhdSVKafqtTeIZq3B77YyvT2WXHpzyLDPESn7EQPFkeZPyM8risw012QvbLZb5e2nI686lvObTsf2fTtKxvefWaj4VA7TmJYGKYzwOdhbEZ4SrJgeX4emijalPT8YYiRBYYemYE8DLy76cYajapaNNg1XfWaliQLCYqT9d7mtD/3B7vqRfY//7c/tve7HTdYluuHO8Q7UPrixB/P7CspxkTgB1AojNNJF4rAoSoij04Vlzs6qCri76kaFpjjAmJOUOEapZlqWC01u7EcK1xrzgLqDvEaV6k6RIsOwPEPFaaHzqqVKkEyETtsKjz1W0xEhao6I1GsQay0IHGEFrTPYHwmmqbO83aANO1FJSTgWsL7bJ31xjVP5nObvL1VG7Td6VmtCbHFja4riOcxC2hAcAgWa2m1ikuNduypLCJcO5lO830CqN4ClreoqjpnZIqxFzoY3i3wWag7zLieLr1/2fxslFzuYJg6qMA0pLUNvX6xRIaAmHysTRb6utkaVuXC9tWKUjpgSw66Tes3YF82bbdPU889z5A0jRrJ4wda5Gu1hLEdY/YEiWQ0TfR9Pb++DvFAGCszZy1JkwfBqtEsK1qIeSxg9/efvFLl/N4NLiU8SzvrdGNLpjPN3fhOmzJRptPQkL/nZDyWoQAbw+1hacuEbLwLBbTCwOVPp9tXd4TOAs9frVG28XiuNAWkMEgUWq26rRDFbzciSfV7Hc2lWzJuror4wwYGz1GuKzq8wc171uhdEZIWHQAAIABJREFUWfmwlU0YdnKrZKTWdrN/bYObb4g0BdgtZzN1LFrttjxKI5LMCbFNJpJa9C6urdnqyWYMkPesSWZ7YVMUKrlsO4zvPtWaPrUiSX/v2IJ+avHOtueKFvtTgJKvHrLnUVBbfMn0Ot8STAG06LV5sM0edx4si67HMVDPXpvj2PDluWnRuX6JjVmEpqd2EF/li3r3Pi5ydOcC741ooVdm2Rf/ZC+UXDmCIwd/n1ZGtCLFUqQaYH5Vgcm1sdJuZcnDrVn1YOvhG1V568XCbl/9ymZiaa7FRINIMJ454cBbKWh0fLeHaS9gB8WblhlaPYgscVy34Xhu4+XG2nHLxuzOazW7vqgr+JXTQnu3ccMXq5T29m9++Ef2+9/62Cp73EM8toZWFIAEwLlnZqjyQiK7ooAgq8jug5khouMww3TufPDMTIWjiL0BegcZhYriXrIhNw3t4E4WW812JEG8J3O7c7/mKFr3aVuWrCaSh8cFOZB4cgJzMaoOKmBmdywgzD7kakOlHeKCIMRQTXqL+aDNgEA7uMB4JQuoY8tG9eUEExFV9l458Wc1X9lnn77UvLDX61mrSTuTzQWMU9fKsTDT3tKCpcQIN5N2EorfX5qxaQbm0gwFsIaWpSzEgoZKgbXiuDvzVTPSQFShVan30IaKa+YGB9DfaTgCFr6x2NpcRtDugblYrmRc8DAa6n6brTa2OJgNJwu593SQFpTK1qpX7MPL2Fp1nG4W+k6k9yybDbqxUsg5j9vhQk4g3J+cI8/CfOkG1UTqtHG+ESPTN07y7lSzoGxTROmLhfRsn7x6Y9PJzD588UzzRr5/mLIwQSXf2WwsjnvSq1UA1NHExqOxtajOIcAwlWYuudra+x++0P1IJR7VW8qvwzCajgfvyaYAMg6dCGZ8AC4blWTGsUQSkNcbdYvqFbn+SGIQSFhsYpnntnsDG1w/t325qlak5vgka/Dcl2rWvrixevvConjwGKTbu7ySOwz3RrPdlRRplcx0H6DPY/bL90tVTmqE//HZXeqmwv205pglGfryOvUU8DgGEqf+vmiB/yoV5DHAywJOFsTyIHGuXZl/nyxWnAKnY+t8UbWZLX5OFWDHKtVHTKOyO4ae576c/EEUXcBjVZrfT852A/Ccau9sxOyf9EDfgaMv9BKC7tz7L/1vOU7ohqxol71fzmz29nMr1cu2mQ1tPZ3ZdPLGJsN7m88WArvVaiXiwHwR2IVVz7aiOqN1stpsH2dvrRa+gr4OsviMk40t97g7sKteWNSo2E2vKdkB7TcRZ0SUKGnR+J3v/Lb9xe/9trVKiHuZwwU3FbFLGea7oTN/z2sEfvyOAlc9n46WlHBPHppsaEOumKj/FFZYQEM4JKnB3f1TogMVgRZ8Won4EgLsVFu4lNB6Cm1ghoSpawraQQ+dDY4QClb1tq2SxNVm8uBc6eOC3Zr0fIG27zIs19Bx8LL4Cknamq/xtyJH+rzRxdwq+fTeq/nCXr2+s1ZM65UAWYD3EET5asSGGRTH7QukRPfixbjWLlW8q3rVfJr2KTt4T0fwLEGqJvV9nT0aSDSaeYaOA+fIdyMQCpWcV3pOiuDnAn21KVcCNhxiIJXMFisbjscCqEmykiCcBIO7aaIqvteLDM7p+zddu4phoy50PVmE2RR04pZahfy5HZHhxjyM79M3aFSb3CfICMis4zq4ybOTWUSJx8t1vRFpqx137fZ2ZHd395IrwFDVeR7MkkViEWzj+dL6Xey6XKD/+s3QZtPEunJRoY1ct9H9W2sSXDzoWbsbWTJd6Hq3O5h3V4N/JlFA5CKywXJ+AMDnkhdvyaKVBZCiVs2qRA2FTRb3osAcmUOrad3+wOqdS6s3u3rN9rBRzM96vpCWDhJLvUnVh45vZ73Bje4rrqdy9rChUzIKAOmm1RDc0ra0ui26f3xUwbF68opvprIFQRYcTi3K2TUtu2Dnq6djC3ZRhfdVAfZYFVhUsOTPMQXEY1Va0dp/7nezrzl2DMcwhtcWHWPRNUm/o8fKLovC+Rfkv5ynovJ5sHTGm2ZxUOkfZ1j+0GWPyfvoLkBGa8eNR+tBTv+BwciNSUrxZjXXYkqLKxm+VotzOb5Xu2MyvLXh3a0tYGBuEfw6aYAHMNXzsSDCnkOjs13vbZSsVfGhfdqtPQF6wc58c1CSMvo4Eg46cc0uMIFerG2hoXzZIlpu0L9LFesPevbvfvTHdoWruqQEvKczMEXFF9D5A8U1FzMfdiTEEDYEIYNNkxABooYjTj4haFQLsYe77lckGbAh2KqVxu+rOilRjaCvhthBNW1qh3pAqLNMWcgrNYTvNbUcxcgLtHelFIR2q3w5aWbixSlD5K3awrBWlaQgenmwZGJxw8klmDXj9Qh+OjHGgQUijMOWOKraWIBa8/lK30G315MvI8euli3VfSCjiAAD0YfPEGuV60erOMyDNRRMZRzOxdSgMET9ANa0Y52l50jpx54Sn5y4wuZIx4cMJp3ZhcpPbVfMpLkWwaOVtAM+d7n05PrRZCLXkgki8I3/czubmW4kKPPtun183bEX/bocQKgcdR3JUqxXZLlVr1fsYbayzbYij0uSEPieuOZURsz+mC2zeWIR57Xks9Hmp3rC9QQTBaoUrtnnb28lHWBWRsOXGSGzxbjVUiuSqlMVsJXs89uRJYuVDWIil1yKM3q4s8t+V89Z3I513wHQUdQQqYjxAJu9VqNqG+brtYbCVUk0GI7uBJxstBrEOZW43yrWjNFiesQV54DJAYnktNIh3HQvP7C4fyV9JRu3KZo6zY5LmuV1L55rrjqfz6w3uLJmPJBcRISqMBrgvlN3Qp0A30DyndJt4bvwNce/93Smfq5aOVV1ZQGjaL0tqqrygJAHkHPtwmxlln5+Fiiyf1dUZDwV5Ipeewy4z+HCU0D8HJBmgTB9v0fpwbGTPgZ8+YqtCJnPIfe7G+Mgay9VMSEXLb9TyB6HBMg7GIwV6eo4MR4WgAOK8mT0YL3BwLbD13b/+leaLSym97aZT2xyd2vD+3uljmPFNJnNRBxQNSDPO2+BoieS5dByawmO6lWYfVtrYhxcYpaHvAAHfyyvCLVcWbtVs8uYdhKtK17ODIDXufiY9/7Lv/iBffvFcycdBMagcuJS8JLAnCrK222QOfTgSRvlu3UAC0D0cFkqOdiASA3SCiZsFgAS2IDB55GqhYVPrcsSpIeq2o4kDbggH5cT3st38USksOBwnPiBikgSgi+piuRsovmaGyKL8MO5q2UGg9XZmhgz4t6Cmz3tXpz2IW4AeL12rDiZTi/W3EliZ+kOQ+v2YDYndKIRK+maERTfu0ByMbMqxsx7s3r30kqI9olACt0Br5e9WuRQBHxc5+Ban26ouHYSk6vQc5aoqmC5t/j/T3VhgBl/NOOUTixtu/o9KaCDoLLdiImp+aWkCFsRl0g8mC3Q261txkxrb3aXJPKuZKZGwvl3PxzYN9/raz44TTA49nY/30GzQbVWtdF0pc0WwIFbCd8V6QoiSfW7PrMjvRyxtrSZRFHhctKw2Wwm8GUjhcvK529H0iHyGqQoHP90Onepx25v3a6zHmHEDicT2+AD23CiFtX4fDaRXyb3abfLcUPi8EQPCEdIV5AYcFfTJUAGRDJJr9uz0WQk0g2pC++0p16h9vpuHA3YcXxbWpGi0B6sd/me9Z99ZBXAnA0a1nOrmW1XU6u2egLDZrvnBvDlsrXaXWUjsn9StFbYUC4Xc4uwSVMVV/LxB0bwy6WqRtYO1935s5P9k2/xnQKwY+vosSKjaLHOg1T+WE79/KkAkz+ePACfep+i1+ZBUJv4JwTiFr3u2PsXdw+/fKRf0NkdO9FTF7XowPO7jSKE/+IBcgFwud962rAsnfzOyiJ49gZwtpbbU0nCkErMSgebPdx6K/Ltz2w2m1vnYmCr0Wc2fPvSpndjvW4WBL4sQPOVEzsAM+ZJ2p0LGcyG04Wc2GUUW6kqVHKaTBX3s9m6XoyGGNUcGqYXA2djagYlgXKolg57W6129sd/8D37r//FP/OoG4ggsCkD2KUbDq6NzzCd+q9JluZELnamatXD50o6tQcVLLqDTSjTxqDf27uLCcnkIpUEcgkEFoTJOPdvFpIKyBR6ubLJaGoL4mAID6017Ob5c7tQWnRgiSoklhlSiFdiMWfnvljKO3QRFnt2xbTK5snMJpOZPUwmdnc3tNdTql4WvYPy/y7itnwVry7adjXo2KDT1myU86dSXG8rVmtfWXdwYVzpahmyBvDOGGlpm9G97ZNEpgK1btdqUdvBLQS24hFKVa0oKDE4+R/Xwv0s/fIdRObRfM4LrGAR5npGbxFCNHJ5hFfIblrNZkIbiJDOgfSANhkbKQyY0xYn1H/o+dDvkwXyg7nmdlT/kEwmJANUqjZNFvbxTd++942+RXXSM0YhXHdnzSq0/LoAi8pwlABIEFn2Vmu0bDqZqwInnqcdNbV5qJbRvWF/50bWVC3jCcSNslXryGj2dvswsW3pYLVSTZZ3iPYnk7l+vt3svfKSDZrZ69e3Vqo0rFV3ezj+gdCDwQI3ZafXtsVsIflAt91Sh8ToEFDhJQsBKixMujKyc6uUbDaZWhxjEFCWIfQG4tWBKrchwJHFXhNtHWbmDnbo+V58/A1rP//QFrO5dW++ZqOHl7ab3Fq12bZaNFBKgiFzqQL4aDh5Lt2liHYu4bLz+dQNHeowk/17nE2nYpcS+Oqdpy9r7YoW/VPdsXNgcw4on9qySz/nFABk19T8+p1fux9bgE8AqFNgdwzgvirw5TEh//r8MXxhQ1KUenDsS/unqObyFds7IHQHCnZWPJBKoE7jWHKgl54wzD69XnZOa2d+MR9LRraa3tvw9pXVun276Hbs9ud/Y8Pbz2w2SbTwPdzfq9Xidk4AJ2DnA3oEwVQzGyU8kwnnMxeytgCw2+FU7RhaLrpW1YpNZiu5YDzrNEQzZ0HlfPRPAGJw6P2PPrT/7sfft1ZoUwKWSv8OAJfO63hvzfGYl4XpEtVY+nnupOKmwxp9hoBUVblUJHwmCxEO/grm9Jko1Y3bgglvRXZZzceai6GPok0HWxOtIObXLOgInD/6+D2BnlZ/fQEeJguZg+oO9w4YqLSsADeE4OSl8V5cW3RWS1IlmKXuDtaseYafmJnkn5HWDlW+XnO3kEbFyvW2YlwGN5dKuBaIsbUgLBZCwWppO0Tsq7lVsASLImv0L90HkwWySqXnzFW5qCgFwSd1PncMaenyivQvSe4tqmC9fSXae7ksYo/au6mQX/cqxB+qM7dxUxYibFSlSrjsgLkdYEhKAZsgqioS7EezxBY703/D1h1OV5qrcc2vez37nY9a1ovYDFVl2yUnlAoOKDVVX7j63I8TUeg5n1q9ZcNxos3iRbdrUaNs9bqbjtMd4FxFPqmU7WEMW5ig14bASPPE+UYtx0bDo4XYvME45vxj4n/oHOz39uZ2aIcDHYuSjLl5Lbl3ACpAS+QV7E5+xuYF6Q1zRUzVaIfz+Y0q94P7j1ZrCMthfNLOd/kJDiqbjWvget221VtNrw7nM83ZaLkupon1ul0bfPhNKzc7Vq1HaoNPb19aFSCG/NWMrR5dWiPqqhr2jpDnXkJYAezSm5nUc64R9y+/i3Y3TS5IOwDpuuj2fOcB8NcFv6Kq7qlg+JTPzP7OsffNg3PRKOscAOerwnwlnAXmp1zPIuxIX1cEcnnd+NE25rGLdgzpj7UxT138L/1MJrtbMSQV0inTWp9leQ5Z2k4IO/J0nsIcQGbBUN1Xtp4+2Oj2U6U4t7o9Ky9H9uZnf2PjydAWCVooGJgLWyE5GE9UxWmxwmqMhYnWHDwzxMPM5UJ7E+rzPdTxDZRo2Hy+rvLwzJdbu+7XrVkt2SJhpug+mu7XWNJiyfsMrq/sJz/6oV11mnJTwRaKN0qNaNN5WKVCe0bLrtpyAkVYdUItvyZq9VG1yYVdJYiqU/5bKeAHf7ipVGUijURBHxeyvPZlLbS0hxaTiU0mQ5+1iUCAlqyimc0swUi7ZF//+gc2GHS9cAxDe9HxAXSAbncQ2YEZKIGr/EnPR1R9CCCQb7ne0kJyFsy5/DuRqN7KFjebquT6772wbm8gVxoIqbpfYLGKIeqgjak11RXRO2jnZH1GNcfCWoMK71o+aQEd8x4ru5TEIs1iqhcMWYnMVAV44R+qTD5XLdBgQM7iT1XrM86az/Mg1KCtC0QVkg54D67NbLFQQjct70nCRqCsWS/Xm8gdxOK0Jq97kX3rWcOu2oBPQ+1fvDn5Doj7aVSqNl9v7RZwg1yB9KLesnFox/c6PRu0ab8hlsYxJNJGAcDlfsPFZbUrK0lhmkzE0JwlHoDMzA1ZAFUg990imdng8lKtbqQ6v3x1K1BEtrInUV1GAb4MYROGXIUWKfftzdXA0DyS+qCORJnw2Lp1ooaqS+XgNSpqa+OvCeDxnHQ6LVV3tDUBX3xt+88+lKn7Khmrvcrz26rUrNPrW+sKQkpfrcrJbKjnQYDEpirqWTS4lgcsXQ5uA+zPkslYYw/u3/VialHcl30emweeK2aMbMQc04KhRI48lwWEp4DMsWpQn1Dw3nmweCo4HKvqisAm+xnZY8gDYvbYj4HW8ULmix26c1VuWswcw5R8dfeU99M1zrMxj13QY+Vh9ovSgnFi13MOQNN2gaoTFujQQkpP2v+d5pKxcDn5we3EWEQ3Nh/d22YxtTUtC3aqZWQHb+325U/t/u5WAMWDkoIdAlsIFeh7oI9TRck2q8JO3HPDoLqT1s1sj8BNtYMqFVtsIMf4wkt7JW7SkkRrzfyQhw3yBf8AoDs5ufQHl/aTH/+pPe+3VeGIsMFShFu8ImtoYXp+HLM77VweY3tcb+fUea9ulPcdKmCfxwULKyWpe7Wi5AC1/py8khofaxbItcaDcrEQy45kbcXwKE+PDQDtL28D8rlRt2WNBs4sIYw1BLTyXngg0oZj8fQ8O6W0Clw0I0lnZiKPeFUpgpG8MQF+XD8ii9pd611dWiNuuUOKd2/ValTqAotrSCJ3A2nkAIwOE3dX0Tn6xshp4l4Fi8WKwDx4Xjor01PH/We+Y/cIKa+sVRUrhT1ssHTNkBcw4/RZmgAxZPHRHQDsxEzFAUVMzb3aiLB+aWFC8MDeiznTNFnalDY6FdcMq7Sy9eKmfXRZs+c9KgwE/dhyERk0t07kcTgYkH9+j3sPFVVTOjXNinc763bbdtEhH46uwFakFYCDvDwO+m48VmXXizuaWTfrZelB726Hdn11pQ2Vz3/JsUvs+dWl7onJdGY/+/S1XV305UJC65vqr4pnKybQzVaYe0FS2tv1pVdUMtLe4SFKnE9DGsLhZKQ5GW1KifSZJ9bJOaxYo8mcGBcUBxnaqv3LZ2p92n6lewfgImLo8vrKqlT0Ud+i7rXtSgfJizQeIJ8R15h239oXzzVDh0GLFyYbY94DEs96s5RRQyPuSEojcTn3LvdPMCt/Cph91ZZcFjSK1s2iyikPSEUVWB4Mzh1X9nOKgORYqzMPSkUV47nq7xyA89lFdpTZSvAYuH9pM3IM7E6hZRGyH9sVPBV1v3Bguoqevp2KyH198tYBixAPow+N3flCbinTqRY+ht8snFbe2nZ6Z9s52rqf23A41EKGUzvANocsQW5WIKeIXRcAAur8ZLoWKYLKYjFfy0CXddFbgWjwPM6lHTe0YybepFEnNd1bnyRJQ2JhwZcj/v5gnU7P/vIHv2cfX19Jn4b2jN8VQ0x+n/y3V22QK5zi76a4hLDyu2jLZCMm53pale+0bKlrim4QLTKIyh9JjiENIBhKqzKWWtqNm4k6miOu93RvvxRhV6tkcSpBKlR3wPc2YLAFw5RbKQdewbLo07xSYkIpJQTACgzC9JBcwWItV5bAkmu12tZS2jUyj61bhCmt4KBKQyL0/UbXAhYsfzzlIZwrkS5L4oAcvB4XETYHvq1wg2wlxcPEQ9AdZnkCd/SWMIMdFPk5szpVsKEdDR1CGX2aWYV0do4jOKegq4NdzP20UswghKeNJQtYkO6ROZzMbLPHmGBtnw2n1mm37M3DSno0TJw/umzZR5dOAGq1utr4JPOxZmrNelVdh1e3Y88tLDsLEvNpPoe08E6zYVHccuF/0EumZtgI2wEXFnJa7u2opYry9nZol9h5heuDTw8A08VRpVK12/uhfXY/sV7kEoh5kmh+iCwBeYzigJpNRfpwLyB/wLKMtiKftV6xiTCLSGc/cK/BHm0KXCA2sUFkToiZNcSoRos2tN9/vJ7fQ2covefelLfXH1zIz7NWj6zeHlij3bMtLFZSQOotbVpgM0e0MqPIdb3a0O6sFQPGEG3YdO0t7nZFKOLe1XMmWQLX1/WvX3VNzIPBsdcXgUT6u8cqryKg0dpYMFs7B3bHfp4HlKcCV/Z1RWB87OfHACwLZk8BtqLP1Dp6Kqn82MXLvlm+1CzaAZ0re0/tJmiR+WwqdBMQEYe2QlrjaU6SzCQWVTzMZiMW1WE2tNuXf2+2Tez205e23h/UYklmMy1k9/cj6eiQEtA6ZTe4UbK2t5xqUWydVsMWyUTp0MtVSabO0nnB2mSegT8jhBFEzFCUy6QeQ60zuWaQg6cFUzt8/DSb9nvf/qb9wW99M7ArAS33vnTFmd+wsuqS8Jkdps8lRYGWuDtE0qyXcrJgNyoWoQAyzOqoKIMbPzovnFbELMTAOTWU1u862HLAco3BDWTttmuqHJU04QQXBMCSJuy8dSgvSNp7tDTD5wG8ugd8MKaoFbSBHHeDKk2tISo78ueglDeducecBOPiYOBLRUclRztY2jyqXrUovZrlfFOhOmCnz4Q6vl/LKu2wYDZI9h9aOxcCa50LVZ26AcrXQ+7grWQ3LHCwlqxCbXWA0e94SCnulckGg4rQXWs4T74b2oAC+nDtSENgBqT7c7uxxWpts2RhU5LF2XBxr5VL9snrB+kHiYpCSsBM64OryD6+IP6IlnhD15EKipYvGwOif17dkW7OrqFh7VZLoMNmpd+H3EKF5GCjdut+r3Ygeo/xeOYpBqSeS1wO9b9kr9/c2dXlhc4PNiLXnk2c4pisap/fPdjrh4lapNz3zLshliEZwPAZdg+uLkgcmKcrvJXWcp25ITZezmylJc9sj2tAZcftR+XK/cWsllQE/o60ccCI9jbHS3oBm0NS0uXUA6GtUlP2HqzQRtS2arPjrj22D5Uavrlsejy5vdUdOBlFZg1VdVeQMkAqEvDKxNqrdZ+fO2Mpbcd/EZi+KAvOgkZ2UX5KVfiU38kCXP7389VZFiyL1vGiz8uDbv5150Dz3DFlgTsPSMc++9QGowg088eYvS5nw1uzQJV+cBbg0p/nEbeo3/qUL7TopP1zvWXp/3bBdsqeolojBmZDWGsytVqrKaf39cNbDayHb35u0+FIbiYsBgAbBAro1WlLXqJRZkph18dCwNyH5HMo9bTySIbG1BemG2bRjaih1gsDeko+6PU8HBARYD4CnIS4wvCrEjCq+Df3EfzBv/i2fe3ZZQA5sxqsMRkyQ4JgPucaNs/b4qEOg5FQBaKpYzEu730WAklGCzozuvXKmYVBt09rJ503SagbgEJaNL2v59OpkjwA1l4psYP2Nl8AXFqzmp/u1MYkOHezXcrOSXINuXm4kJtz0EJFyCq6pUNIeyDdAcYt5yHgdfAViMuTk2vp10BRB8FqDPcOXse10JwzOGvIguzgWX28Jzt6CcY3EFio2vXIOmNSncjQcpThtGusZJhNqzdUzDpn+bZ6YoTCcIWaXomJKao5pbdiVfHuNiKlsLHxVIqS2tZcS97LReZrsTFp9VJRkZgBrf7nr25leyU92s6s06ja837DPrxy6zq+e4ggvb6bJbP5Qjz/djg1JRZV6taq+WaCCmlwdWN1cv9qMBrbj8YCnU6stmqi3EYqcZ6buQ36PUXwvL0bW7tNNVRRxBVyG+J+uE8gqIwmib18M7QXNz2riPRUsgVpBHHkkTywGoOeD7Drdt1cGjURGYSKdpILj0ncvVjMw8yPa+adGjZdzHvlg0oLUV6ZZM2xAaxZ5+JCjikYjvMCMijRrzYiXFBMvpk8d64BrFoz6mtM0e7RnvVKPO7Qhm3q/kMSIW/VkFqOV6as5ALbm3Uk7SoVrWlFFVi6wKb/Tklnpxbur/Kzc0CVB7pTYJcFjOz7HgPuU4CXB59zVdi5ivLc9c7iURHw5cH1JNidu6jHAO4YYOVbnemXUHTDFCF09u+88mAxWiv1ezGf2ujujXbyskgS8WJq+9mDvfzb/9OGowexBalAWMDYVcoSrOTtL5ABBqaEw2tkBYAGpsYeiooom7Yl7S3aPnHUslYN4IC27nRzZhiazywQrzo9HqYn+imG5RwzLE7aMe+9d2N//oe/a130a+h+ZErpV0KGxkG6gI+mnkP94yUGInWuhbenQr5dcE7hN9KHWvosKuMDye4s6mnCeTBe5vUVzpkZnIeTqm4KVaRuoKDNS6toLezSh9HPdX0kzDaxONXWBdAbqipUjdAGUi4eMztPXYdGrn9DSAmeoFoQ9HkubtdOWkxIjrnimXWwUfEgpZ0LYSUAF21FTw8PImB1KgNQ0cYNou93KQbvsupUlQU2a+qBmc7x/Bz9+uo6Af5UY5CXwvsKPsOcj/+W1CDE1xCqyj0nU+zN1hCYI5BHqwZLkzQM4mp+9WZkB4wA9oCQyfD5ql21j68QWb97f64V/pFYdNFGffswsdkc30mCbJGpoAudW+/ymTXIrqvu1eZzuzhsvxqyLVuLCVnWPcscjow5zMrvhiQNVCRZYLYIMNASBWRm85kisZgxYubMHJlNELKJC4yiFZrsYmxCV7lfPabI3V/Q0dFtEQt4u7Nev/coXdA1RD5Rw9/W2ZZU9uokUMWSEYkJAdrPdsdNHaZj3Yea91nJ+oPh+vKwAAAgAElEQVSOQnybnb6hPOUY5MbSRn7QVI6iqkupUiqq4qjyeOywG3SSmIZ0EuDzbGHsnbcHUxhw2HirE6DUBZ7t9CENZLGg2/NN45fDYM9VLKc6ZkUVUtHaegwMiqrAY1VSfm1O7/djAJr9zPR3z1WE2fc6Xuy8u2Ln3u9YlfslgsoxdC76coo+9BgaHz2AXI+56KJnL3D2AkrQDFuRecByadOHO1utElmGdbo9zevuP/lbu/38lQS+85VreyajkbtTUOrBHlst1b6QbIF0abHMWAxgGvIQU/EdrNaMrBVVRatWtpiy1VjwN/L6oyVCK5BWKbtLqpXpfGErGJ0Hgl1xk0DecJDLw7/+0Z/Y1y5IhvbYUZ9JOSCVSiEvi7YgrUY5gXjFA/26QpUYHGd0g4QvyK22DlqYfUPgP6N68baNp0WwsCgENE06D3T9dALlbMR0tgUF35mxACa6KkgaWuSxzMJ+ikqPhR5CQbOp64MAOI0gwuHESS/eHtyhW6T91XB5gNLbA6OW905nhuUGwOg7f14nuovYKm7p5feL7+Tdh9NdWVKHFIXBqvXq5+2UTNfZOQnDr5zID4/v59ZpqghDC9n97GC7OqBLNB80d/6Z6bE4OPF6ugB8t1S8tBvnS6QHCxvPZmof3k/nCr998zCW/6oA9HAQQaXbMvvWs45atqmNG2CN36TibqjsHqZ2P5rK4BgA4HpPZxPr97sWNwnJLdlg0Pc2ISGmrZry4mYrmI5Nm8zGArub60uB0GiUiBQSt0kan9t6uXP2Lc/FemOfvX4t55XLiwtFCC3mRGNt1ELl3qWF6XZpPD84pHhFDyiSVcd3XUfYjaF6HGlz6anfFRGjCBKmEqZtyj/4ZdLgQCzfjttiYWIZh6aSrMrJeGhx1JZrTztqa5MVDfravKg6223ExqxGHW0e271LK9WatlnM9R31rp7Jck0bJdLXNytr0RI94GzEsTlnIPUX9QrP5UTvFmUnlH2x26Xlu1CecK4yOlXNFK3Bx9bVY+toEXhl/y4FnuxnHXuvfPGR7/IVvW/2eM9VY3kAP1Up8rNUavD/K9g9pWV5qko89rP8F5O/OKqUNiyaVc1LVrOJTR9ubVsuS6s1/+yn9vKXfyvH89FobHVEpMnchg93qniAj+USZ/qtKN0wJvn/PLgj+Vvi78fO1vVNLALQo5mH4FJ/oH1HevMa1xBPSmCBQyOEgJxhPY4Z6NPZgbIA4JRBW2VbKtkf/f7v2A+/8y2PnpEHpi/k8v3AISWQR9KdoW4meWBicyQz+0cqvNo2YZanBQfCB04jAIdCYR0w+B8PsruIUHV4S1DpPJp7eaXjOkHmTYCnEwI0F5QvpydIy7BZrLilW4Qh29jvDP/CCBsnkQqY2UEWYjFkPvYOgCGvULFRkbGTFiFp55FJmrH4muHXhgpYAa9OfJEJdEhl13uKROKVINU+wEfr1tPPEdF7mK3r7d1FRSkagb3jwOkMXwAtWGi60XUwyE7Zm6lNWOqTme7eXSfKnNA3LC4/QLuFsJ8qfyWTg9F0Zguicogtqkd2N05sPPNqCI3n1aBtg3bVPho0rC73Fp/9NRBk46ICKWRvttyV7c3DTDRVWo7o06ZJYu0oFqkEMhDEF64D92iH0NP93sbJWu4it7f3+v0rks0bDXsYzWy12isfb7dd2Ga1tW4PsDvoGbp7GMmBJCZHjjSHoCtkY8MfgRel6Z45OMbmGJ2785DAmJakTJfdB5VwVkhcPL9UV8gsXNXilT0t23Y3llwI4wWeQTLpov6FjMCn93f6HteKs6rb4PpGM2C1VImQElN3Z+2LZ9bu3egz4ssXMnRezacaU+CbyS2AOH/JnL7u8VB0E9J7ivs21ej5/C7reOQynTyB5VwLL7tpz/93EaidAqlj75Vuds/pAvMAdKyFmQXC7Fpc1IXLg2a2Gv0qgJ/HhnxVm73ORVVh9udfamPmT+JYRfdVdwhFgJb9kp6C+EXHooWJuUC5bMnoXl54DbRZh4396j//r/YwGSu09O3r1xZ1+/LFJIWcBZU0ZOJjeMjYFcBC5OEZjV0Mjb7ooh+LbRnzEJTYza9tu1jJOkkaHVqeojFjFUWlyM3PorURqwy5grK8IH+IOYolFLKGjf3Gb3zN/sOP/9BQRPG0PLIyAyFC5styJnbSig/LWZA3zjZ1aZ1mSequBP9QHQN+ipIpYC2Gqa5ECo8MVoDe36Lq0oK0qpHMwEXjO1iPQcrAzhh/zlRnxvfFe2DPhtZNgE7FVEIM7qLjJhowze1qXhm7WE7vL8Nm/b27YVKVAFIeqkrIKizOcCDK0APsdsrQY/F1X04//zQdIU2D0KtEmw2zOoEftPzgQqPvgQ2IC8L9gQAwZYIWFtwQ5pqxN1IlG0Jp052kyCxcSEyjYfVBSHkEdP8ctIqAjIPdwh7GEJ4SUfHZIE2We3t9P7NKo26jydS+8cGVDSKzm05VFZTSt0uYIbPFgUrfFdtUWXiTpaQggClsRkTr7bgjej8G/q24Zc1GS64ghL/uq1VJTKL+wG7vcLV5sGc3fX0fZDrSpmxFkW3WC/l215qxDJzHw6EkE3Vsvco1EcLwpeQcYqzJ8CRlY6BrsNJn8gd7M+5FgIXrh0Bds3GquzYpDmjanMRDPh6/C1kp3UBQ4SH+Zr5H1l/cGaj9iAvL7P6tNmO0WQliHty8kN6wHDGnJOcS4trYKvWGXb34lmb29WbL4t6lvo/5dKLniPOQOB/rN9jVnb7PsTGWR56gxAzX4nrH4Qw18wha5RfjU1Vc9ndTcMhXLEWLe/ajs5XWsers2Lp7rlV4CpCLsKHo84uOLz2noqox/77pez7luup3snl2efRNwagI0fNfVH4nc64cPwV+RRcyj+iPX5Io72slgCeTkWjP9Ti25mps/+//8b9ZLe7b5PaVTZKJ7ddbgZ129fuNJYhwA32d7DF69lsYZe1ITu8XMdWJ+0jSNiSyht0hbSnlt23wPwRsmQ8x64MF5u0+2j0iyazXSqJGk8czAgGBkR6OI5c3A/vv/82f2YtO7AGzaZ8fsAqSCMT1Oteg58OxpCQWYbAOS02kZV/luWvvwnBdPO46lZLIMRwDbDdf2NlB04JxYosALOjw0tlTujsUoAZRvxxbNEI8aFdN5SQne4CBRY3Z3H5r9aqLiOV5qtmkz+U0A6VKwwQ7AKCcLTSrlM5A/0C6oYoTUQVHGQpECCgBpKC6cz5p7I7aS0HvJmKPWtw1VXl7jLJ5qwCCzr6kJeUaOlIHeDO11ZifaQ7nHo8pMUpMS2a+Yqm+0zo6Gcjpwmk1wEaDa8epcA+stlv3x1TywcjGOL/Ih3pnq33J/uHVg6zo7qZTe/8qtq9dxTZo14yQA7l9tKDNe84e7ExthMrIASYyXAbsSIDHkox5aT9uSnYAzb/TbttkPJMRMyJvEtNrrdjuH6aq1j54fqmj59IAdkoSUDAv3qwtEZ4Qn1O1MQag3cfzQG8Epmtpv1Zrn1Y598ZmNZMMgXsPUTiaWboJHBfXqh1Hur5UYVR1kH2YdzMrZINDhchcm/Yt/0YnyJaI71lgWa2JcIIPKgkmRPQsplN1ETpXNxZdfiDWsO02EqHTMWhEF9bqX2lTQyu12b20cr2p8QfdBLX3a3X9G69M7htn2G7UnsWdxeenesIe2ZrHQOQYGOQB6ymAdOq9jlWQ+RZgFiiy63lRwZH/vHyldw5kT71n0flmwfxclzCPA6ew4kvnfE56cKrSKwLH/IUs2iEc26Hkb5z8jiZ7EdP/9rkLyccbOZ8DOFCvhz/7a/vk7Vt778UL++T//t9tV6na8LPPLFlM1OqinUkuHWQQzdOgaUd1G2BPxJaY9p0G0K5fZiGQwS+BnMEiiupOrb8gqEZDRTuPBxTZgdIH7GD3o7miRhiyY5/EfIZFoRbX7Md//Hv2e9/8yIXsLBahyhHI4J+pxOnwtUljR3Xl/TgPt/HKj+otTQXn79Kb5l0Lw8HOvTid/s9naMcdFmkedC30ITPwcbNDhRiMczkf5ma0SZWWING5+qki8bDIUJmV9xtVJVwLAIPr68x/N8BWrFOINgq6Cj++4HUq4EWQzNHhjEOCuLSIgTETwEbkolBJeaitpxF4Rl8AcI5HejyPanmcr6ktnJJ43EKMnbzE/OFYRfIJ0UePzNQwD9UEMCW4ZOZ9AkVmbVvIGVUBUJqLSFdhMpva7f1IVZE2XqWy/fz1UIs4XqzX3br9xosLG3QqVi87wLpB+VJVD5o2XcNS2WZLCFdBxlGr2pwcumrFrjqRKmGYjJ1eV+3TOtV21LDpJJHsY5IsBZYvbq7UckSGQ8XDH78HyhJ0A0SEGGOk8PAwtuVmZTGG0YeDR2ytN5qvcc+zkdksp9JHcm0Qn/NdA3bIKwAw2qRcIyQAtA0xpMYX1+/H0HI/HLytGea5yAM4Jlq12AnWGrGq02R4G8hSmApsrNnuW+/yhdU7A22CNwssxpZi3fYQlivZwCU83YsbsyoyBKfqch/jHsO1lgG7lhYszXBzglzFc/Xlyu6fogp6CqDlq7ZUbH0M8LK/X1T9FK3D+c/IFjzHgCX9+2OgeGxdP3bORcedP9b8a4s2HXns+oLOLg9UeXDJH8SpXnAWwc99kdkTObZTOn4yzo7i8yZ3b2TS/KzTsp/+P39tVWjKo9f26X/5G9v/f6y955Mk6XXud8qbLNdmZndm/WJxsSQ86ABcEKR0SfHySqFQ6Iv+WH1jUBGKuBESZQiSAIH1OzvtymdmecXvOW/25CayqntJ9cZG93RXZaV9j3tMtWE3X30htQQyM9qXBLJWo2H9flsuy7Wqo/poSVIlyYInoAWpxMjCQTpqARSnyn3q1MZkXiMPOTc6pSW628MZ2tvVmHmMRyy0NtEFZBsUJh9+51v2Nz/9sQGBYZbkj5KctMJ8zgObuxy4/JgsgRSBnV6QR3t5JefgDYc8B9UVwCJSs+D3DukWXS1QD9yl3PuiBFlx4cK8SJ9BIA6+b1Q2zFBQrOE8oeNJlRF0N9wXDfkubFvI3pnf0AoK6i9ZiGZf2a4QbaES0uegYyikrXMfXfrJRQY8sPmxZZWW5nQyrHXyPXMyXwA8UGgRJRlgxhcSFbU+AzcvQ6lqDikenTtPaOEOJHMFAM04Pbl4pergoCLdn5mCTfC2U0vPKqIcaB4cpNew+AFYggci7V6qIzQxb2bMj/d21q3am0/69uQcfztHPWb0hqYk9ExweRgi8ZpZI1VsVcEhWcZavM/6HfH1upiidtqWxrG6H1F/YAsAGpWGOKPXt3MhLqnCIcPjaC4OKV2C3V5qJiA4OV2cn7u7OwUAPBwBrYBKJoD3o0jgLgmqb9buklFDRMArNHqi0Biytm8UdZRkdXp9XZcVyGg0NlFP4d4MICrdw3Ara/DtfObLOeOY6p1Iz+98OlZQlSNFtWVR1Lfe5VNHnSYLGbQCIKsiUtAZWad/rue23Y6sM7hQW5xjUwLBNdvurTccipOocUB4/jxgcG98HZDyTRbtUwHjoarmMVVMdm+WVXbF35Wt0WXFTfa7fMDM9uXY2l3cdvF1jwnQp87rQ3Gi7FzeozFPHWTZjhU3VpbdlH1g/iQdK7WLmUJ+38pPLj0xDFqXdvXF72w9/txWtY5dDM/s5Uf/ZF988lsbA1VOCXROYEVtot1pu6OzufcbyicM3T2bRIwYS50APfc0XpWcfPS2e6HA1tJd9AUZDcB0BWKS1tfW4vRgvW7DriZLD18I/cYbQwGf17cazAVH9j/9t39pl52qe30Fbh2RmLmiKjw0/ZSJBFWQAGLhQRQ/LVQXft581qTXCuHoVYpI6hIxdqh2ht+UnRBVHgLLaJ1hlSLEqBNqmaMp/GYtxqAqwoxnhwmmMiKfTbkcGXy0mh3WW6tskWOiqnNOk4uX7N3uKPON0wySc85n1jX7IpNmged3qlbZrj7AW8GZoWZ+3kawcySgkDSeAMFekLg3NAdfoGTDg3hxqOokWQZYKbRvvf3oIKGs/atrEEyGHdTjYBjOKbw75k58mAfKzDHeAyKVfoquJFxQnBCS1MazqTQx7+ZLoXOptmgZIv9Fa/M8qtuz88heu+xzNQQCyvhpEMc533IR2JrNk40I2syjAKQAx9/u1tbvNOV91+o0LYJfl6baDvc0FlHbKohL1FzWqgQ1l7KqLeagIru2w95qmdhw1JegN+cVLVlcyjmvJDF0I3AxoEWL0SvPA6Ak9Gk5D1AduGDSMN1ubNDrK6GStF7UdeI4ZHiQwYhFbzeiYpCUcd3gDD55cnn/3LENaAmgnlE7YdsyXcXGitlas26reKMAGvXPrX1xabObG+tCNu9GNrn63JrtvrWikeaStPI7g0vJ0rl4wE6BlsSAtiX7llmH3fNcAw+X216yYkHV6TEB79/ymizAHAs0x4LKsXX2WBVaVjk9VISU7VNWIOWP9VhsOHXu8tvOn4N8QfZNzr22kc3sigGm7CSeCl7FnThV2Z06scUbonigxYzC/+5SVfQak6tP7B//4b/as+98zzqbtd28+Mg+/dd/sZvpxGcB1Zoci1mEBevGJmYDT2ynGQTos16vr2E/x6DZRVAIYQiPHh8LCgui7IUOzOrQLVzbeJpoZoeWJi0PlOkhoONcTss0RTJq49mh5IrayCs17T/97Kf2B29cWgrQhqoi0DG88qkoOLBIY2rpgYxWZHCVzrhzYd5km5X2SZY3gbydXTdVgA7hDIs9QRp4OOAMpNKoZn1GmLVr3FooNEszpCjkYJG+CSzOZ9O8ULMup4JISgwI+m4r1Zh6u6UZGtWF5nWhN5uBYAhGVFgqnGTwGvhv7JvUTnwex7Fk7g+uguJqJlxbMnvZ9rCdYPvkQc0V9KlYMwk11WdUZHyXo0GwLcpx5jTvE5DFP1ugnQCI4jOYKfJvmaDqXtkKOOJBFQHunXhbyXplCEIDUkLUAJ4dDuWTRSJR5mbHxZzv5rHFG7OzqGnvPuna+QBwiLfTAdxwT/IBnFvAHCRNy2Rt/X5frXEAQFAt6EKgoYkoOTOzbp8AgTMFwBEqcIrXtk2mc1XkqsR5FjYm0AaV8fDsiegKw0Fkkzmt/6pd37hLOWjQdrurZ05yd8xmm21RBNjFLIEYdNs+Agh2T73eUAkMSFGSxk6H9mBDABT8/3iGaItyLjiXiGYPegPrdjq6xmqdgybGULjeEg0BCTQSrnWcWivq2XIxNRwMut2RRWdUcC740BEoZWN73Bw6kYN8SQbaA4twYkeLk2sGcrThWqRUwZrhSoidwOarj68LLrzwKgg+HMqOBZpj7zy14BeDST7I5NfeYqFQVt0V19T8fn7TfS5uKx9XygLhqbNWtvYX9+ebVIilwS6/A2WB6ZucgOKJfyhg5k9W8WIXMwnPuD0jY27AIHv6yW/tt5/8zi5ef93q+7XNXnxin/76V8FnjcEbcHO3XxEhOmhXovDQiVpCUFJ1QJBWYFF88PYiGbPal4L2uxs3GfpqTZspq/pY3N3KZDyP5fZMJn41ngmFmax4mJx/1tLsams/+MH37Gff/Q96KBkfyCsu8OO0cAbEHzXaPUGaNk+ojrLKA+DGNgUZWbXuYKh5iAerYCEkZWQQDnWJL7MQO8rMdTa1bXAv6CbyNx5sghBPOdVYkE8ioKNO0QjJgHP7WPSY//lHEASCKIXADOIxBnscDy6uR4kRrs89qQjV59SCLXHrEFxFNqerRiBVm9L5lVTnXt25fJqDSlykWXqngazMfsArROyX6lB0CiE9vGpXZQpAJkxAX81CfN7El0xqwvW5P9+8G/BSpS5wjt4XXp/RE0CpQtBmFsa9tlwmNotju5suLF6t7GY2t9XuYM8uR3Y1idX2bNUO9p23LuQ43mhwMle2XzM74g6g/Up7sSXAy3SOg/sIJr/uZ3jRqLQMoo51WuhoNqyFTNhhJ2WfqNOyCknToWk3t2PNpqS8QyuPuLrb2WS6lFoLKFB86pbJUvfBZ198ZSsUWoZ9a7WoDFc6bzx31XpDvnTMabkPmXuD/qToJTjzvMGr5BwT7MgcCHZcWtClBDER8AGuIBvWbOo9PG9UmvxOgBHum4pZD0QqepzdvleC60QWUjjE8rR2+2hmnqE5pmsuQEw3EvDLaLHD78SXLxpYu9u3ZhueHhqdqZClXHeCcMi9gt3PKxRm1iXIjxBOVTqn1r1T1VbZ+4pr8qkK51Tgeqhi+ibrfFnQyu9XPiiVBayyY/gmx1mWGBSD6++hMbPM5VhFVTz5xy7wY16XP5jizpadvFdzkgwYkIEAnB+FduD4o1/b53cv7fVnb1tttbDP/vG/2ssXX9p6m1gSg6T0Nk+makHqOTobaPANdI41Fs811D9AsaH5d9hsxcGh1cl+AkwBjEJ7yjWUXVfShZt9sQWMMofPRAuvWrEXVzNVAugi8oC02w2ZvfLe0dnI/urnP7Uhzs57tPB98c7mUspCxbtDfsLlqrL/db38qgo8k6D8X2uJVO9cvaD2H0SkRUeQfZJ/ttZrKsCw0GcqIgqQhHhVWL7g1wRq2StoQSlQcUS7L1MNgdtEQJJvGNUv8QvOYFX0A21L5GsqHpdD4wvyb8YT9GDuiw2zGjVdJTjt/G/N7kRf8AVMupgBZcnCqAolAFPE16M6FlIRGD/tUTh3BENHs8KLE75G/ncu08a8VVVupeH7oQPNoOheTfLvLGBznl1Pkffwc9g3WuPw0Xboqm5std3bEl3MZWw3qJFwD2GLNF7aaNAVmnAax3bWadj7b5zLIaCD7U0687ZytWG7bSqUJShJ5Otuxgu7GI0UDJBugxZwMxnbMOraIGoIfk/LjnbmHCPi6sFaHSJC265eTu3QwMi0JcpIEi9V1eB8Lkm07d5G5xe2nI/V3v7k089kF9RquFs61Y+cO7gfWy1L48SqexIVT6DQz2QWqCRE1xAPQ6rApipMVWhtVFZor3Z1X5G4cq0E1AqKRlwTcTSDkwWAGXQ3dU9VXROTAEX7kdfRfanU24aQwejpc7XVqSAp+uG+Jos78WTb/Qur1bsuFhH15H9H2rVKXTu304kEBlLrPFBdxEEN8/dsMT3Vxcq/Jp/IPzbpL76nGBSOVXEPBapjgShb/4vrb1kw4jOKa3LxeItr/KlK7lR1eup48rHq1Ou+pqBStmMPXcjizj8UwYs3yEMHn7/YxQvvGb5rOKqiWCf25T/9H/ZyvrB3v/UtW3z2sX3+u3+2m5uXBrUAd+N5HEtaCc4cswpQZdjGsPAKOk+22GopQxXYgYAGTypA8xG/jeWknDlXszAzvcdKx9F+6Wolp2Z8upp1J8P+5vMbq7fbVtm5WDSRAHV7guLqYPbLP/tT+/CNpyKkK/CEak43VFCZ0M9UPUgrUSUFj7As4BFgkEkSpFvuzI5MdCknHngXihayLKAwHaXiwszZnCq7eZj3ORzf/eB4DX+jJSmeXFYpyg1mb3sWhsPWKuuVBwkEnpvuDK0rtHfjVio4eHQ65wrGmfA07U2O1/tFcL1cJNsrXSoGACZqPwJ517lZa5Fz2oXbGG2CfJhElFkoccqWYr6jPb0y88/MKsJMv9D5ex7Y5IjAEE0ABdRHNq60QkgNgJqsamZ/VWVqfulJmCx+RCiHY7cW+ANdTOx9UFGhbZmQSKm9ubZ3337Nvrpb2GWvY+8/6xltQEaduzWKH67ksdv5nJS5Jp5015PYRlFXgBHa8wSj69sbtTH7XYjcJtpCq8U8D9L+xuotULlNu7pbQs5QMIh6fZtOJs7rY99RBmJ+eHFuk7s72+/rNp0RdGmt7/R52P+QyECepzqispKqEOLP9YYI5dgMuW6Nt6Vd9xV3EBdiRrSBWZxcPGq0/73aJjF0kCSi1w19HpV91oL3bVA5Nqze6aqVul2lfjuLp9e0BkLSza61BheaB0N/2YIYbdZtcftCYtrRxRuq8EkSov7Q6iQR6OxuVtZFeUVALQ+8/uVHU6w6HruOPeZ1ZQXEsQW9bHE/VSkeW6+L6+xDwTIfmLL3lq39x4Jx/hiLn1U81rLPyoLyqYowv1/aZhnP7tSBlF2s/EEe24myoPlNon7xoJwH5jBxEbIPG1t8+al9+ptf2bYd2dNR38Yvv7Dx7bXdvPhcrRgeNhYrZJNYlNW+C0hDBYNQbfhM4BXggMVeSLpk5S03VBuoCIL/guYh0oek0tuLU4dUUpxu1FJ8bdS333z+UvyzrqooqsOVddtNEVmXq439wXc/tL/84R9KJcQhJE7q0WJKNhkCOrMbZljsY766E3oRvUIQiZBf9TmO3NP1pAWH+4D4WVmm6ses+ikzvAyGuNp2NjtkAck89AJJHXSjFnhanpKqqpnhDM5CGc99WUDzE4cIINuSWXILJRYOCPaq7oK+qVqjCsBcmkAPyAJ+cGSnrSZpJ7ViWfip0p3ULxrEYW+rACFXpZskajmzULLoAl/PH5eLD/vClUmvObClruuSJVMKqsxm4XPCywsAICo6R3+6wwTBneDK7CmrUKHCAFJZrHxuu4hTu1ssNAeb4mW3hCRfVZV3eU5LzmemP3z33LqIaYunhhQdM1v0GtdWkdFp3SaLtS3SvbWqVesPBvobrgG346mEoZGsxOeO/e91us5JTGMF8VY3spvJXLzSdMusmnlXIkAM55dKFMTm+Vlks+lSM+3xZKzuBjQDr+xAHG/lftDv9W21YZyQWu2wVbLHuSEYqrUpCL972/E7ISoxoiWxlMD33kEvUB6gKqCrinKJri/8OigC3F4ObsL+h8AFB67Z63tXWgpFa3Uq1inO6wS7pnX6F1btDKzV7nkrvNmydDGx+c2XdvHsPWsNzq3ZaCuQdnpDV0RKY2tHPW/Nq3XqILTMBcHXI++HfNMq7TEB79hrjq2ZxTU4//5jweQ+QQuLRP51jw12xfc8tN/H/v5Q5Vb2voc6g8WYUyGA/eAAACAASURBVNrGLIvUWRB7zIV6lT2HxTqnpVPMiI79Ox/5PRN/dVNlGnV+o7lJ6jpZ2Oz2yqa3VwoVVE3Jcmq7NLFPfvMrG09uVDHQguFvLJySGROXDVkj5mwIDrtiP4hEWbOs1yICs01XCTlYg0VO45+dWiYEUNpVBDcyeMaAZ4Ou0J1Xk8Q+ePeJXV1PZBME+lMLf3BuYBEBwHB2cWl/+8tf2nkH/hSAEbc9dYEUV5xwjzvnqqld6D2VV5VP3p4myGllmaj4aJhsEvCCmeoBCLWXKA7qkJRYmNFl5G4Qn03QcY46dWkvwqiTrWvVpjJjgi8QekAgBHMgHcI0igaBRhpmp07tUOCWa3pwc1dgrMnexjN3v9bCvPD73UqLiiPmgjmtKmnXvZSGJ2hBXAO0MLmLOUjSTboSsIcFuo2EGQRlzqMT6Vz6CUFqfd5OItt+f/mcM5uRZpU91yGrCPPPSUZxoK3mqFBauTslRSzQ6LJKoSSObTxf2ni2tBmu5dJiBUBTt3mysm+//dRW+4P9+L0nIua3Oy1V8yzAdAhYzAGVAIK6nSVWqWBEurL+wGXtSADuxmNrNxrWbcGTQ8UGTcqmYP3rJWCTunX7kU1mM1usDrbe07J3dCaOEqLNkMS0etbu1G2b7m08ndt4fGttiXuzXRdMILDTDSFxQ2fTeTkklB7EOAfDXmTzxULBjHMKIpTrAyIzEoHb7wOJMOA+IsuqmoJVVmGzXd5HxwCJMWx9QGGShokmQGLE5wEwoeoHMJMkqv5Ictqj59bCrRz5sMGFpbtUSO1OrW6j196Wuet6t5fyC/sIkR7eI12erwczD3JS+fEG9/1XWUV2avHPb7e4ZubXxbK/nSoeihXNsUDBZ2Qzx7IKKVvzX6Gefe0pxoLicee3lT/GY4E6X8kVY48S9bD2H6viioHyWOD8GkDlWHZQVrmVZQvsWH5ge+xGOHVTFA+s/AB9QZJKhhY6kG9rS5O5bSZju7m9scvXX7fbLz+yzXJmn/3rr+1ucuMGk42KNWrAnJmvOCeOZ4sAxhfyX1qoWTAx3mQOJD82b++wP3WsRUDXkcHjQr5CSWUlDh2ggUa7bj1AAZutfXI1s7een8tuhnZVG+3JELiAobPYaVGt1u0//eJn9p3Xn+rzdUOFykOw/aDakSHCqGrxu/Pr4HgLaV8GvUw0LqnyhGALUHlx1uQph28cyBuCiStdZNdYN7aCj8ue+SPtwZn92UM32HvLl5YTxGAWJxYsAiftPukKCsHIdYmFyoSmIP1SAADYEjFP1Jr2KqhUsf9BwFjAGw8qbJvv2WyA7xm/jmMl60fcWEEJl4kg3aaWLhJhG5Rc6nILYEEmweH4RckIgBZV8oAcBFLJApyLCWcIwCyAZfshJZbc/a79ymZTwNN3e6ntAF1nBkyFxyxsMp+rogOgMlkuJDIAqpIvmft2u/bB25f2dNCyfsu95CC6U12AVGQBRy0FrcnZLLZoeG4rhJJ7Hc2rsKOaz2b63LN+0zq4lCsRYYYWyQaLc0BrkO3cTleW4rTQhRSeqh3IhY/TtUSqm62aEV/vIMFzb6v1zv2IYs5BKkRUo7RLEYYm0Oy3KTeOghUiCOejgbYNmVtedm2fGXNtB4OB7Q84ntNyBVHrmq4SGDhUrIuhKpJ0W589+nx8p20zV03j1C4uMEJ22gvV4Gqx1HnhGoAu7Q9GNnz9PavRliQR2x6s3e/Z9PqFJAaZ4509ecPq3UEwiUVf0ykSarsG2kq2nskNg5RRCeVp6bCy4PBQACwGt2zBz4JMcY08VpGVLfqnAkdZkCyu/WXFSdk5OBYUH1MsFQud4nuOBbOyuJI/3kfx7PKR/NQGs53Kv+ZUeZo/kY+9MGq5kb3fE3l9cUKjkdbEejGz8fjOnj573dLba3vx6b/a1Ref2d34RsEN3hvyRtyvagXW3Z6DhZgFgsWa6o25FpkerU6QlZK4YgGWG/VeNAGqwu0afcyNVOxxoJaVDrY/lYoNWy376MXYzs4HdtHv2nyxVEtHRGW1VLcWr5yLhq3QBx98y/7ih993WgFztBDs2JY4cpmhqqodn0dlnDr3qHMIvThjEnQOjtlUGKi90Erq4CfnqDgnyLqLuKTDAiFdQbHiwYDKrIL2pUSfvVrZb3zW5WLSByEDAZM0pWcJHB+4tkP2maNIUBpawGar88SiTgXnDg9C1ruMWatujbYbaHLMNdQ0JHHmvECOTfsUYJ6bAGRJVXk7eAV1DxZAkIfA/alU8XEbDSO3mWm6XieLlarGEFQhJ2ftNIF2wgyOECrXAYkGeHtVmX+Y4WaJglqb3tQK9yNQfwxud9oPkIY4latCWsJvo525NNgQi1D90WamdfpHf/CmPb0Y2FnTM29mhSQW3DskCwBeqFSv7rAI6lqbzjTAE2m8mi3mU1sul3bWj1QNdrpuqDoaDt214UAVhTZp1V6OlxanFetHPVsLVHSwqN22u8lcLgWtNu3Knc1mC4uXKyWLqjDXW8mK3dzcysGD+xHAClUkIwVHTVYUbPtRxx1A5sjzmRJBAhPnGxoDfQB+j7UOz4+EldUCRd4MaTR/PqnQMi1UAjvnJl4k2o/2oKdKjyBGIrtNV9YZDG25jK3TaNjg6dvWf+1taeeKwYHsWRrbAlrFAdRq06LRhTUiWsncz24pxPUGZFZsWbrjRUaFeSUd9/9n8Muvp2Vr8LFK6ViRka+Ssp9PFR7FIPPYtb8soB2rvo59flnAy1ezrxDTDycb2TX5vWBXVt0di9zZg14W7fMHXBbUyg6+7AI8ptLjxgNhuVlObHJDGxNyT2KVJLEXX34swdjJ+Ib+iht/Yu4ZYPzsh7ecHOHG4kaGDjqNzBUFCBZIr/rWak2yoKGIQRYax7Hmb2SuZLvxeuUcvGrVnox69vEXNxLj/dZbT20+mWmBxdcMLpN4YaFUW6+2Vu907G9+8TN7PiLbfXUG9eBXPeg6zY4ZpVcDTrL27wQZtfXEAcNUdq9FgsWSyoTqApAMLSgBZFiYgoOzsP2SIvO5hKopwDCrlR3S2NIEqTQP8OwD1QHbYPuq5p01oCoqs+thYQZpyUyN4w0GPF75hcNzY1jn3XkgCawAKkWhTpkrHu61Ncn6M2d2zaCkcMH2/FrcXN/Z1c3M9jUqkIoNosh6vbadDXsiJIvb2GxL2gzKAEkFsx4SDBY3t5xxYqFmdvf3B61JP8eqCIOai+gbodrkkDLbHwLdZr1XYCcAM++bL2MRyScL7peVjeNEQXO5JklxWkqr2bDnFwP7s++9Y4OWV3WrbSKJLII03De22aZtGCMyvZLoM3QW5xyabdJY1R2KJZ1m3Trdllro/W7LUGAReZp5YLNmV9PElkucDrpyrKB9jh0PFTP3EY9SkkCboHOSWA3fPKg5aLdWKnY7nommAIIRuTDpWOJS3nRPvG63KV87SejBUd1ubDjo674DAa1bh/MfZMKgNCi46X4BtOJzUIBOGW9Uz+F6I9NZRgC0XDGDdQ4ewJSOJUtk06Bd9JVwRb0zu3znD0S+3x54dhO3RJpOfV4HV7PR0PPR7Y+s3gKJXRc4rcXwUwjpr1MP/Hq/ovY8pmp5TADJV3LFIJevvoqvKwazss/6JvtYDETHKq5izMjHi7LO3LF9KG7/WDHE7/Pnvbz79/uz1KM8u6+VfzmS86mTVRalj0X0souWP7j8AeTL+uzi5/+uTLBmtrxjZndt0dmZxddf2WL8pU3Hdza/ubLx7UsN9SHBSrxY/maZsOtBKCymTcz1uKfJnpkLdIJHF9UYQZSO03Q80+Af9BlOx5rdCYW5sWUKGq0mesJbr4/s5dXUaq2WffjeUz1YtIJkh7P24EOWTCBKkq0tVmv745/8yH7+h9+Rd52rm3gLT61CzZdckFkBO9jteMvRqy49gPxdQR2x6pWQZSDxlvFKsz+I7M12yzptINsEDwfqAC7x+cnWNnFsqwWLMYAYdAdZ6Z1vlnnLBdJD0OT0z6YdKCsgKm+qQCobAXtoGbtPWSamKyNdVekZGMgJyPxdCD3NBL2FK8kocfkIft5CY1FU6zLd2GK2tPFyLaWM3qBnnZZbFBEUej0g/GgzdtWCo9UGAEKmsJq/wpVzsr1ANEHlRQhC6g6JP+9V0WfeeERD2lvMgNgHP/dOkSBQaH7I6w8kRhubzWc2mfuMjjZmnK5suVrbarOxGEsouWY4Ybrfbdovf/SevX05sIRW55ogQ2s8ssVyYYeKz+yu7hY6f+1m285HfTkDUEHh5gFysocvHiomtDEkt1UR71PKMjtAJG2bJQfZC8mRQk73zmWUepwMf/c2m3Gfu7kviQ37SOUo0A4E9qhj8WIutCnBGjpIp9GyZbzQfg77AFrcS4+ZGlVZhC8d3oxbQDXQCsw6La+8NTsGeSoZNJPcHNcCdRbd2jX875Yim8t4WHNg3NC7tl2tbHB+6Q7xEPGbzDm3Njh7as3OwLpnr1mjO7RkhV/f0hJoFTvcITB/9RY35xQFlk5/IPH4JiOJoKxQ1oEqFgOPqZbKWpHZmlhc+/JrbnFdzgfcxwSyxwSf/DGWFTJlBVHZZ5cFwWOfX3bMx16bjwf5ai9//kqv0zEFlXwwKgs8+Y3dl4kFI9ZTkbksKyk7YcUDPvpvMvB1Ylef/s5qzZp4ODe/+5V9+elvbD69lWYgBFkeBhZSoSrFAatpAWWR3VKRyUuO9olbzJBhssjxcIAABHlG24xWG0NsFjmya5TkWcAIcqg7kHk+e31om3RnzW7Tnj8ZWAwoYZm6O/oaBB/WJ77QxwnznKW98e679t//8ueyKHJfrVfzNLJhZi9aaLX/DukmgBMZ2A4BRJVpaM8JrbiitReL4wWpGVFfAuLrrz9TdizlDQq75VwtLjJhgu92iwuE9/SY8YmhwT+DGHV2LVTpBHkvOROoEoWUfhAJWeyHQBFhW/LWy4aPBPMgxUZQy5wAQJyyTelVBu3nTHSbBZCqGNAIwSJd7azRP7O33nvXLp8OrXYg20+cJiATUZ9dwZkEBOHaosxvW8EQln3ydilBQCWcJNS8UhMUn7kjVUHg0ykgagaKg8ReACVphYrz57yytZKajSoiPOwWq610Kalwplg/kQhQpWyYNeLThzIHgI6u/cl3ntsPPnhqy/lULUOqWQSUcUs4VBs26kX24uW1bXYHIR/PR8Mgy7W2dcw1ZhZ8sKcjt81BUWedxnZ58cS1U7crcdxA0L68m2uextwaB4E1bW9Qj1RUrYbdTZZqnzI63m84bigeBHVvwdMGjBcLteKR7OLacs4xWCUwXZ6NFNi4l7PZZ08cVubkLpzO32jD0nVwT8K9Ah/P4R7QDw4IzPRQrCH4ZS13kjWr226/Fu0CigGblSt5tW7xYqrzEA2eyOmgUW9b9/w1gXy4B6Y3X9gmSWWv1G5F1hqOdP+T0NEGZb4c4Wju6uveTMmtcxxrHuRR7HY9JgAdW/fKgmjZulwWAIsB8liFmF+Hyyqy4u8eU7WVBZrHHmPZfhffWwyixyrO/LXSa4rB7tiGTx3AQwdXvGjZCX7ofQ+Vp/eLreZ43IpbS26vbD6+sV6/Y9PPf2uf//ZXNltMfA7AQs7KEgjKWXuQqoxFhkE7/X/uaxZaFgBJPCUOsQY9CFqMKpD5AJqVi9nUxrO5bXYuxcXiBuIS9BxzolEUWbpJ7GI0kFAuEHNWYJl8UsGgygKYYXOwWZxardmzv/2rP7f3Rjy4LBAe0DLDSFcVcWkrqllmOXoMA7CEx1Et1q3vM8GCeR3mm+ge4pe2XG0lL9WN+nZ5fmZtboStV31UtghcQwAmw3UPPO9R1sU5clFmdfoksOyBCz6Zgp7UV5yjSPuU38tpPABsaH9miFKyfI6dhZPzChBhb3AA0VRElJjWUtd99fBLU3VFK8zbtaDveufndvnsNbs4v7BuhKluHBYrV1FRnRsqYxZm5oAS95ZepgdlvoQuFc2D9q0TzdlnzodaziQNGVk8swmiEtTN5I7tsoASXQJytJv0kgDN53NL0q3EnqfxQhqTM9wPCCDopSaul8r1JmHh3P3428/sz3/4jiXLiaonqg5VVMkKnStVUCA7aQNzPi7OhwoetDndQRxtyY096TXEsUNCa7mc26A/UAsabzjmlfi7TZYecCWRFfU86Gbz4mrFpvPE1iR4shtaiyLCCVqCsOzyLLh3HPxBgDOoDyFEvUqWKK7asN9TRUkrMoldn5bATReBpIxgx/ZAelJt8joAKbL7EZcOqorflyQjdFVAdiLurFEpGpe9tu7VVncgPz3AWc3hmS1mMxHpGUucPX3X59WtyF0NmJFuVhZPxqqcmQnidUeblIcTO6ROm4rP98H5nq94n2XrWn79LBYEj6mqipVUWbV3rBDJv7fs54cC3mOC66nXnArsZdVgsQJ+TNAqJhrFyq4Y+PMJ+dFgVwxEZeXiQwdXPJhTF64Y0ctOzrFqUAcktf7UVtNbm7781Fbza7kgzMZ3slQREALdwDRRu0YtMuS0REaGZ4UPG4sfbc6txRDJt65DuNGDT8sK6kHFOv3IDmlqy+mdTWZL/Z7gpu1QMTRp8ySSVXrrtaGQd8CvmZXMlyvXugQ8snf5KMIX2T7ZJgorb7353P76Z39kI9BnglL4DDAjz4usLX6ctzczpRVRA7RQuYoLLTnamOv1TsP4eLGUqC9q8AdrCPpNcN+z+N6OJVIsWS3N7dz9u3ZwpCXCwFVoBxvMVQm0NQfuBL83AQcEiPEZhl97TxoyF3C4VVqwcIvAIUKLSs2avZ6CEi2pVnRhr7//nqqreLmw4fnINqvYkvlEYAOCJ6AFnKV7UdP65yOr1fYMqqQbSQKS8RMhFWvUgjCxCPj8iUBWVzu4WfXWsM8Mg0eZSPQO7HEbc7dkEtgmUDsIuBy/glrWPqYqDTNYKBQkUNxHy4SKH2WbjZRT5lRdycqWmsW5oDTJx4phEi05VeVm7zzt2//wHz+0ym5liyRxnmMNxKaTo/mMxZIAm6pNOei1lLzs16nsfKgTx+OFjXotOx8QWGoucm4H6/d74pG6fU3Lkn3FktSNiJsIMddxe6DTwfyyZtNZLGkwqBtC2daqms/N50sbDCPpfQJqIZGSP92GhK+pa7yDz1qt2WuXl6oCdxvn02UtZs4rwYvEh+cAGyA5HwQxcIAinBna4yQjVI8ARoD+cz+tVwT1xCKc2ZFBq1St1aadGVu1GakSZCZbbbTVwmzW+9bE5aHdsThxh4h0MbN2M1Ly1NG9GExo9yvr4JLQG/rdGToCSj8LXax8AMon82U/5yuOYwGzbOF/qDg41Rl7TOA9tv3HBKXH7Fu2neJri8datq2Htp9PJI5tX8Hu2E6UnaDi744FvGM7/E0D3rFs6JVMTUD07baWYDAZz23+1ac2ufrElvHcFpM7eVRpUSLjC/wnFhnaON5eY9GmlektSbAm+I+xYNHOStY76w7PpG9Ihsq8B7uQ2xef2rbWVuU0m2EzEtQiKnCVdnZ5PrDn5z27G88kyNvptGw8Zc7is8I0WVqauHoEyvGo2BOF14eG/eUvfmY/ePMiKJe44CznVHBnEeG9dcnvJK8U/i31D7X/AIXQfqNi2tgqSTSrBJqOgCDSSLRQqRB4zyrZ2RivMqpLHBmCZmK9BlruIDUKnAxwdqDdtV5MNZtET1ALIDNEceeEOhdni3NIRt7p9HT+mZcBQGBWyFE0qsFNvYYgb8+aUU+E31qnbk2uxya1eH6nBZnAZ42ODDabTVT6t7ZNZhIWAFhQBaIvc9OqVdveqmxr5kTMAlRCtUsCwNEwl6pJFFzwciqLgHSV2wLBToGNOZxfS84j9k6q4jSfe+Vqzj2t9qYqVLd5knrKmllsKkASLuWTeeyBbr22RYKdDxw3N0xc0D0ImCOSiF6rZv/zL79ngw4aqyRrBFfWYVekSZkRp1WbzSc26DaFgDwbXag9OZ1ybSp2M1mIV/rGZV/3m8JpFU4pLVFHNgqM1OjIYNhVb/bW7kRqZTIfxDHg9nZum/VOKEbPpyriDWL8+vTyQoGKFjecQp4fZqkAfmgjU1zz84DqLuro3odCQRVJIsHPPBuAZahgAb/QcuYYaTlLZiyME/BElE3TFuFvp5Fw32tboiZ0RIRHC7RW3Wt0wf3Es07QbPcurH/+hkAotDk5oWmyUCJVr3fkpEBC027DL+zZfDmxqI2Op0mSLONkZq4aZRXWQ9XesfWyLKCcKiYe+tup1mZxTT22/v9eG7CEZlHc1mODEq/LXpvf14eO66Hzd6yi1bGcamM+JmCVXdxjpXhxR79JJnHshKioY1CeLrW4V9KZ3X78K7v76gu7G9+JeMzCj1Csu3E7qrITdbU7sntR+3Gvuds8SdTCUxZPRo8MYqNtrU5X5Op+fyj+0XYxsdvrl9bun9n09qXFMZqUzBRchqzbwQg2sotux67vJoZCL/++HU9UwcDNI/hQKYJ0Y76Qpu6M0OoN7Eff/7G9d9m15yMetuBfF1wQFPT434sSLbyZ+jp/c0SgL9i0Mmn3bKkeEuZnLBS4hlfUIuJncRUBD6QsoBuL45WqSRaiTjvS+RIRneM6O9eMA9VgzgvovH3MAu9SaQcWNxZ7FtdK1eJ4bp2uK1x0m3VBvBu0tJjDsJ0K3n+pDd/7wOrRmTUqG5vdfGnb9dLSycS2+5rVBP3e277qItoEr3U89estgi/XKHigtWiXwS0jmLmItgjpvEd2RU4mp8+Y+QLqwQsgGc3i9L/PIb1l6mR2kh/3CnSKgU9wAEjs70FNVE/ESGaJ8Oyo6lDfAaQzWcSip4hIDoBluxfPDlNVPh+gDTNSEMNULX/zJx/Yt56f2834Ti7kqn5Bz9ZxUlhbvNzZYjHTvVbfb2Va3GrgTnAj/77bKcalW3vn+bn2mxmlOgG2l+g5M2GeK6xsZgnXkFnyWpUzLf3buztV/km8sS10EyPgeYKlam+LjY8bsVKx0aXoRZHFyVzJhe6hDoHYJQZef+3SZc5SZqkV3esRDgotgCEELmak0CIAFfV0nkEMa/vIwKF+1O/pnlebFdFsOSLUbbOcB84mdBI0MKEPwMOtWL3VtXgxtqh7bv2nz63e7Frv/Lnt+fs6sburL+R+0BudqfUO6pVqbraY2nBwpnMJ0hd0Z6cbBRrSK/Wd/LqWrYf/1uqk2NF61SV5hQT9WmvuETy//Bp9KtDl4fynunIPBbRjFeaxWHFqe6f+dqr6LT3/BLvH7Pyxg8+if75iO5bdfNODKqvqfv9i+QNCQEOA+Po3/2Cf/fofzOpdq2HamCxtcfOl7Td4h2EjwoLpDzmtR24hOEiTGcLOZIk+54LzRSeLtRKrD7VIrGbDt96zZ2cj++p3/2I3t3cWDYZ2++IzkX1V5QRu0bDfURCG68QCl24h+aIkMVeLkc9kJgj/SiAYvu+rNkvgB13YD37yZ3YeNe29nglJSOV5bycikAfV6Nd5PvnKT67cQlLSfnPKgJwciEK0Rcm+WWAgd6ug3Nk2Znazsc2KdiBH67qS7owN4ZtqgNbm3uptnKIvXe+y2rQqaNZVYnuoGSApO3CrOra+eWn1HiCJbeA3gYZs2KFWs0YnyhgPdmgcZDSazBc2u/pc7SkW9tbgzGqVnW2TiaXpzLarpcudSSTYq/pQ6loT2DoSUWwbEEyVWZrzyviiclf9FWC4QndmhrSiHDhXkegpA194lALIeDtb5O6gIequ7ICB3LWdG4UFmEpWgCbURaSasrJZAp8rFThluVppbkvXmo5ButlLP5V2Gg4FJGcHJLw2W/urn7xj3/8Pb9hkMlU1zrwRx0P4nyRM8Ty2RbJQdU57+eJ8pCQIpCIzW0Awi9XO3n1+4eLRyHJhqAuMn8SlG+n44NJRjaZbTzw4JoAqqJ7I4X23s/ncW8FCy0I5uJ1IjacbtVXpAhq5vr62XneggPfy6gsbYZWF7N4WOo7ZG8+fqaJOaTEyLwvgKoGH1J2gkcLEsCJFGAJtRuh2EFeiik/ozTCnrzU71u0NLV3ObR1jl+TVYNXq8rUjmdpJJm0h/dro/HVr986se/7cah1EoacWj++s1enb8PyppavEmq22taO+C8bj1RcNAthlrkDYjRhJ+LPnudPvq4r8WyuUU52vsvXz1Lp8LBjk97lYRDymMi1bl/NB+Vg37lRVlo8jx97/0L4eq+ruK9e///u/VxszX7I+dKGKmcJjLvqx1+QPLH8xT5XH/C37e8a3YAazTxb28f/1v9t8fusL6n5nySK2ePrSkniMoInzzQg0G4xPa2ozzZaJWoiCi6foToJKa+r3g9FIgSVFEf7sdfvRz35qtfnMPvvkd5bgjdVs2Vef/07gBNoizDxkzSJrk72NELqFS7Va2bDb18KxjGcKtMt4o9YolYHQb/WapfuW/dEv/treePM1e+PJyNKvPrfaeqGHDHQc8zPNpOSE4BVdPptUG0/WNW5Js+egacXJ2khDR69HwuvYZ8Hrqe5AOK54wF3YeZt4e4qWUUuK8BBsO1ZnllM5WHf0xDUbz84V/EAOnr/1bUuvX1o8G1t7SBU4FU2C69XsRmr51gF7SI+yaSaUKxDzra1nE9vsmM3Urdk7V1t0nd4pa98kc72m2nRYPJk+FYgCfDCm5XsNEWyt0AE6akD6cVVAIg6giwfKLE9WrAx6l2zL3cq9Dck+a34X/AQzlZRwAhUEaeVK6FnAIwdc0PZM6ShszGbLhY0XM0til51bMOvdICsHJQPQE8AMRwOjGKLKlcC82duffvi6/eS7b+taUA1SWRBQuVdIBFZJbOPxVEjM9XJiI4jVmn3tbLUFUbuxZHuwYa9jLVwIoq7uY0yLqR676m4A3uC6RjZLtpas8KRz1RUCPEIIBNB46QayJGXgl6ZztGZBAvtos9ePRHegMnzy5KnNFrF1quwrCeVe6OjhcKiWc5ouZdsO8AAAIABJREFUXWmFkBQEDaAR8NxJwxXwUKMu7h/oTD3jqtIBQu3knu5OGk3vwoBI7Q1sdner+S12XXBCcTNQG1Napa4p22j3rH/5pnVGTyUbJzT1bGrN3kB2P9gkUWV3opGqQ+/8YEDs8mS71dpaEY4Lbk9U1q3KgsljAsdDhcbxjla5Juex7Z2qgsoC9kMV1bHglF/nHzq2/Ofm40/+fceCaDFmFeNLWTz7dwFUiieweHH5e6ZY/5gDP1b+lmU7v1fKk2kvp/byd7+2+eSF7ZAO4yY/VG05ubLl/FYPKosSxHBl7ASedGUzHDPhR4EAq+FS0FILai/5obYtJhOh2T744z+zd5+c28e//o10MOHPkZV+9C//qLkgqiuQaDtNmf2oBaa2Z62q4T0EZxbWxWIiEjq8JB54JMZoZ1Jd1boj+9lf/2d75/mbFt++sOV8bsOGWb9JheV9bvndBd84uQLcBzyXOcOvTMayqNwHt2+qPHdTCJqV2g5AjVdoynsZLojTBMk1FQvtOtVA+p9g3kAmjDao1C28rUZVW+0OrNntMbxRTBVnLZ3r52obBFzTdouZpahWIMxc79s+nVoyvbFkvbVaY2jVqG3NTkNtzH0aS2tTBO5GzTYVB94QnOnhAhcXEVg8QdCVrmXoQtp8EfCD00Lgy7E6Z8axVL/auXsncndGl6KO5nZ7CQeIvA4KlORBVbGT6AksshOFSwfYRKjNnVqYzrtcCaE4ixfiOMagLnEHx9cupeJGtICFHXcNqkgvU5+e9axRq9j7zwb2B+8+tW6rKeASAQhu3r7S0H2JFuX4+tqevXZh07sbOyMxAzyymIrPCE2G3ZeIwH4jSgMtaWbLGLvSxmaODP+t3x9YssUfDzJ2W8nVbDqzWr2lJHCMIALizSAqac8mbmAMWZ5nMYr6UjHasp/MwisVG3SwuVrqXukF9CXyX7iBU3HLoy5ryUu1B4AK+7jRfQ5ik3me2pmY/+INuExCuxJaREvcOnRsq3JON1svxppJgr5kxoeTAlUjM8gNPETsry7fss75UyUPNavZYnFn0fCJlGBWy6nkw6rNns8Eg5IKgZjOCKMHWqe0hNnH/GKcX79OVVwPFROnKqDHVlBln18MEGUV6UP7fSz45vf5oUB5KjA9Jmg9FCeOnb+vKagUD7S40w9VcPflYo6EXla5PTbwlVWc+d+9Aqn40DyZTWw5nVo8vbbxV7+1/Sqx+XRsq2Shhx0IOAN0sj4PdlubLjdqJ5G1punWoj5oLF/cWOvV0iTT63bt4rUn9vTyqd1eT0QgHz09s3h8a7cvX/pDbwcN/tvNikR8WQx7fRTVa0KsQbAlu5xNJwqWIk+D9twexNkiwOKi/KM/+5n9+E/+wirb1P7h7/5XLSbfe/8tQPk6zgzar1mVzGsDyEbyW4GXx0vl++aLvpRVgLXzn6S6HJTj1iuuCOKIQyqZnR1ASqZUcCAzgYJ7m4/FuE5LdecGojtahLQ4W0h8meaNctQ2nJ83tt+kdqgjD1Wz/WpiezLl/cp2672tloln7c2u1VCebzVtndzaBqoIiEeoAsHaRQhTBRbR2gV/J9ABU6fiRSdUlZ3cKzzUObXBvQsJbLJ+kdNCBjIRxueeuO/u0/Dq/O86L7SaIeZvcRvAry+IU0tvdGfbg1eCfg4dvr+iZbzdao6LG7kjMgGlrG0msArXQwrfQuhmJHuZ9FrNLgctoTc/fPvCfvjBaxb1OlrkWXwny9SaUV/HlCQHe/niC3v6ZGQzedhF1mk1bLlc3Lsx0D5nUWfGyt+4F7mno46DO6j2hO6lc9Bo2jxd2TrdWavbtuls4VZOjaZ98ukLgU2QXEP2bH+A5kBSA2jHHe5J1qgczy8u7aPPPpVE3tnFmSgvSHYxY+70+9br9hTseOZ4DuVkH6TSulFHx+nPNhJoLtDO/QNKE09C+KIkF7SJB2dDAVnEACEpuL0zGtzcjD0AJ9I7rUlsIF1MrdHoWhvO3dlTa3d7li4XHlj75zJ3RUuXVCnqn6n7gM8eghI4w3P/z+dTtWKZQ2f8umIl8u8NZmVB81Snq/h5xSD2UJesWFXlK9PiWv2YYHcsGJVVbN/kXBU/uywwllV02WdUsjbmQxH95EZKetentlcWNIsXpHjBj/37/n20WmYTKU4MhkO7/vhXdvvFRza+vbJVMhPhdz6ZiOScSqndlUJuxrgbu54jWVy/37XpbKmZCzM7TFYZarXbVG0da/cHynyRnKI9sxhf22w8VoXYbNVl7UPWLDfzHUoMA1V/cJ/I4PlvfHtnKZ54FeSeAIww/zmICEy2jF7g2+++Y4N2y/7uf/s/gYLZ//Jf/sLeOOtr5kZ7j+qOL7JtB8i52gdIQoKzPOPEAv+6ej/VGcHB1TBo5wUxbc2qAr8wiCnjvecingwvD1qEqlUcv731p+qS7Jh2ElqHqNTvEQBuWi0ame0QBK67LuZ6KRkpWoLpcmy2b2geQrRRddmoKDnBS0wdARROWPRwjWbfqNzVKagoMSCrR4sTgA2zR9nCQHCuEKw2QqhyLplduYVEFS0zb/nSog1eiGrtCowSgCjorG52anW7A3rFjXsBjsgt22V3hMx0VTGhKJl1qjrbb3VtgeqDZsQWintDKMx0LRI587oMdMF2ZA1Uc0I516bbZBbWsmZlZ3/x/bftyZMz3bPS2VzTym2rdbfb1+zjTz631187t2R8q+oJs9cF4gCowlQbmgnu92wfx4+K3BB0WLYTOISEhaoJSyMCXgIgh3uk0VDghsYAevZmOlfC1m01pOfK6BdUpI4D7imUFdRsVolmdZ989tLajYq99eZTnaPFAhpER3w20J7MVcUN1W3sOplcW76TwLg2KbZUVJPwLt0Lj79TqS4WLhOGIESnF6mzIi5iu2MH9GqThWZ2EotON9a7eGKbeC7B+MHl29Y9f6auBK+r1DgPHYtGlw7oShK5o3MPgsp0CTlXjuFegLPK6zlv3rlSz0T7WNa6PFZllb321OJ/bI18aO0u68CdWm/Zr2w89FAwKtvOQ8XMqYqyWMxkncFsP05VrLqTwrr4tUIovPlBUvlDB5u/YPnIe6y8z28vf1JOXbDsBORPbFm2QvsmWcyEmEpuvrDPfvMrZdWr2Y1ttgub3Y0tXsTSAGSBnS0ADSBfRNts4/y5PVw4qr11GL7TuthZH/3BJnp+LRtcPhWfDPkiVCK++uJztUh7vab1Ww2RWqUKD7Q66lq31ZZWIcGui3juyxvJka3VMnO/N0ANwNEBIjDHu5mlgo0v0oN1O3X78Yfv2F/88Y8tkuqEz+rUkgS5p2IlDBAICApCVavUw2qcXWxVfa54QQAg48+CHe/PtkGri+PR/IT2kmB6DhxAxUI2PiiMiH+ID11dratqs2O1IGNGmcNCVG02bL2Y2zqJfdZYQ20f6L8J1cl1ECgCAAvAA+Y2tZqukYxTA+KUyo7Pl3i3FrymYOq0wmh/ETT4XsHTL7glSNoLWDxBEJ5WYPPRupT/H1GKoB3I4l7NuVYq1ZzP7lyGTXZEYQ4otCbbgsCl4Eh17q8jINGSFRhluQxV3UZQfea22PnA27tPHlWt+vzFDdAPdnk2EHWjWTP7xXef29PLoT5b4Jd91bZWUwucgPTxZ1c2ihp2WC0kjcb9NZvcWbPp+qaY5M7nqcjah/3KBr2uAEccF50GwE+onsipHaI1vEJcLUDLImUWp7YlIYNHN18IOQq/j8ngOlmqdU+FlamfXN/cSgtTOqLr1CIcDqB5kJzgEyun9K6CeyY2IBHxBtZB0GCgqrjNjvMfkXKjZdkUb1G0Aip+1IzilZRd6MaQbHTabdtj0koyiDyBQEwmYEvUv7D9PrV1urLe6HW1Mrk/l7OJAGF8RnuA4zu6oNB2dtYbjnS/0gbNyP78jYDXjyKntcgu65Up8LGA95jWXjEoFQuMY9soCx7Hqr1TRcuxz89Xevmg89j9K67zxRjwb9nmqeM7FrMqf/d3fyc0ZvHroeicv6hlpW1xm8eCYva5ZeVy/m/ZCc9//9pJQs9yuVTbshV1bHNzbV98/ju1ViCZJ/Mbbx/GnqXzJF2N0RkM2otk7rSAklQUAKCOKE8wn5B0ELOD/UGCs/3zc7VGhmcXNrm5sRdffGq0X9rNqoExYyAuUizedyi7U9lBYDXmEG376uW1KhXn8dVdqFmzHqoYb22OEwIZc8Sd9A2xBvrR9z+0P/3wA6vDd87MVcl4FcSIJU4ydy1J5+ZpMC/DVSefs8A4EZzg4G1J5nr+RVvNZ5kCIsg/LngSbghwbqxaCxqRIpfTOg1oTlVXPPgi7R+0mBz20D5o9TnfzWTcCohzJQi3gWDlOzqX1UBMDwhAzlGmxSmR31pd55Nz6/55DmRwYrhbJ8nc9T54uBOB+/j5nFMuB0Flm/OhwL5yWTEnkjvikKqGakdE+dCiVMcz+NkJ6ALZXgLbLo7NApkgtbba2CL2QIf+KS1MVXcQoBEqcG8EtS8JMvJscx8KizTzbdjddGpRu2G/+M4ze/qkb7VmU/fCaluxjeSx3F7m6ubGGpW9tRoHS2KcDkZSSsGdgGODPL1YJkIl7reJXZ4NFRScU3fQZwnNqVlv0zrdpq02B6u1Ih3LfLoU0piqD4Qo54bKl0ALsZwKmMIZUjfX5KOPP7OLiwvN2uikwL9syeW7YufnA2sIPeSu6ySOBBHuP3idcmKgyq278DNVlgugN8RjxBFDXpUtn9NCx7gbT71apYWtqhXqAcETZ3bAJcz72rZKAPjULMH+Z3BpF2++79qeaWLd4YW1u2dGExvjWdRVZDVlCES4MotECQRgIvldW6830Gex9vkx+DP22MrusQHk2MKd/31Z4l9WeBSD06ngVva5xz7nMftYFtD4XVkFeax1eizAHWtnFs/RfWV3qrQsC4T5nf8m5Xgx6J0KaMcOIqtCXp0UX7CZAyAPhG1PJV3b3d0L2y1u7Yvf/D8a2qMjOJ1OfD6XbES6Rdg56tHGATnn6vQs+nCjmCUAKCCQsHjwPtQnaMHwoL75/rdt8vLKrl5+Kd+viEXj4N5jWdbK8WnojiHmZm/9ftuuxlNXygBdtkJkGBoEsP+d9ofMf71zHhfIu37UsBbtu4rZf/eLn9l7r12otcrx87+I5prPiUQQWpRexfkLA7cu4PRpb6EU47JdnDufVbnbgfPlshtRyD+1abSauzYmQYGIJWWKuu0QCVYV6NB9Fj0WswzqToWGFBgk8XobVRgQdFslFCxSBHgHeoTvmX2T2rQuocUX/CvUM0SZkBdhmD0GX7Fs4ckWH29DcvxePXEYr6o+V3pRFUfLGRSjqjwcyZEk88qPmZSAKDq1TjO4F78Pc1BmdLQVeR0VHAa+VPxzdDDTjc0TZMJoYTr3UYja0PgSZw9/OhDAjYp120jNrSUyUKsc7GcfPre3XkOFHypM1RISoiqJF+d6Y0tsgtapddt1u7u9tgt4kKpKt6rCJW5+wPmCwB5b1GrY2dnIW7Diwpk89IDbQ6XDdBVt2fWO5KAqxPF0Nne+ab1hs3msPQf8At80TWNVilwbjuPqbmyj4cj2+7XdXl2rHXg26Cmo7HaJPX36REhpV5+himurkiLQMQZgPJAlJgILqT1dszbVomaanhzBzZPX39YkOEAHheADiAQCPrJnnAcATSSo7L9kwHDs6HStN7wUMnNDoG0PrI9eZq0hRRqSNIIc6wktV0QNhAaVVdZKz3Y36jmyN0c9yO5TPY85hZVvsj7mk/niov+YAiQfRItr+qnWZVmrs2yNP7aNY/tatt2yIHssYJ6qWvP7ku8klu2j1sqHtDGzHSsGnocuZv59pzKCx0blfFaSb7ll+6HPoB2YJjbHkLFRteT6S/v4n/9vu3n5qVcvyHHBWTrs7OXNRC1MQA5Rry1ppY2krHCX3qlNRJDSQ8pihHwfyiKogNQRAG7Ym2++Z8lybnd3t1KUH3abAmWw6FGFOMrPdQB5UKkSLy9GNr650+yGqs5nRQdbbRGRRjbqYKsDqh1kpzVVDVGnYVGjLmTfa0+f2N/84k/srIMdkX/R+mJRF8E6QPE9VAZ0pkjKmX+cK64IeKJA5wjErNfN9jL3BN7PuA6UYYZIdGukAKqgeuMYAfsQAGWc4Eg6FlpVfbQY5QCw9vYqbtIsWjIVoyILVZnAIN42lXQX1SHaiLRC1b5suaYjLaywmFCZZLMS120JrdhMbFqCJx7sXPHkFcAlWxQccYnIswc6EcelVQqSlYDHz0i5uVs880N3jMfM101tSQikHoI+5gaJMMTCEf1eyuFgsaKNuXd/RPYNrdDguCFFMs5XvWJR2xX8NQ4Mi+sP37u0D55fqOuA8AA6mtBddoeapXQpNlBYltbrYOY6E3eOIInIAr5xBF6ut6u6gDre28XZ0FpNgifUFGx5mFX31ZIkYRoMIiE+Z0s4eE2bLwh4BDWfrwI4uZnMgysCz0ZT7eCuHMlxQ0DIeW3xFF3PlT25PLeo27LJ5FYuItzDtVZdbUkeEGbUXPtB3wOWPCHlLuS2Vtv9WvdnB91aMQb9HqF6I+lELgwyfqVKGxSnDao/RKURa3eFHVV8XOPtRkGu0mhb/+Kp7QHW7KvWHYys1uqKswdtg/sZ1CjvAX3JuZFdFklwt+dqSScURfLrWvF1+cW+rFp5zJp4qpp6KJg8tP1T+3esQitb4/OBu/hz/px8bQ3P8AclvI5icCtuM39OyhKDe4DKqZP30N/KTl7ZjfDYzKQY2PLVX/GkZoEvW9T2640tZ3e2T+c2/uwj+/ijf7U0nthh6/qCEFrTdG1fXc80vB8OsOrZ2GSW2B4zyIR5FYULGoINZXIEHvhPxI9+p63HjeE0LUkqJBZExGZpJ2WoRUH/Q8UGyRbQxng+E/E3ns7Em2IB4prSRgPYsEihILhbQJxuBQtfxGvrdRo27LRtjuYhyMzvvm8//cM/RJTFdSrVkny17mcty+w8ekHn4A7NvILGn8/u3KImP9jNtxYQP1Z7kyoUpRdUS8IA268L5RjIU297Sq7M1XnDTA+jWXhu95E5CFyrz+redAoATtIO0VtGngp08p1D4ioT4nVjWAXE8Pm+P5keZ84lwggq2rheSVuMaii8MSAouWavVFPU1sxMaiUfR/B2wWcCYWZ2q4qQ88GMC3cDcefSe+RlvEwU7BYo0rBIIjlGEFOgDGcutNN1Pexg50NH/pEs8Ts++0fvvWbvPxtau9OybaUmtGQbPcut0xzixcxm88TOel0pl7TbXU/0FlNVwVKQQWAaYe9gOEtX8cnFuQdWkpMaLgUd6w8HqmobtYaNLlj0KzabJVKnWSZbu315JfAXgI8vv7rRnPT84sxmM3hzNWtj9TObyZi20qBbsrZ4PpfbxNMnT7z7ggVP1LNogG1OVdti7srskCsKnw2fO6/ovVvBvJHKm4cFSTACLs8s30kkeeZIjtCA5Vh4LwpFENN9HUJ9ZWPtPuTzmSGBV+v0rNGKbPDamzo/hy1cvZH1L55ZHIPapMWKeLyLM6gVro54wxqAV6CwnCCWl1VVxQCYf82pqitb1I9ViMVg8dB6nV9fTwWh/HbKqqjHBsVTVVf+b2Utzewzsu/Za07FkuJ+3Rde+ZndY3b+1Ik8djGKEffYCc4fWD6DKB5Y/sR//SZxZBjmlXef/tpuXnwmYMR8cmVpPHZghR1sMl3Y3STWDKLf69rdZGGTJWTahhYn2docIIR3bR4vBUCgctMQu0X2C7KtZsM+po8u/oxRKLJIyjzlQACRm4WTh25gvQ6zk9hGo77Fy1imlyICVNwBAXV8hIF58OAEAX/HsHOebgUKAMaNxiKVQKvTsJ9870P77rvvuNVPpiRCdRdam5rBZDQFCfv7XCFzeM5mewJ1FBCb+XOazbhAqmpwD4pUaMQQmITGg/vm867MXDZzAJfzAOeTGZHkmxRaHTwR3BGobISeDB5xAE+EWw0VqWsg+h3BtwyQo3liCNxqgSrIuhWL7pkQDAGXECGVEMnJwAO8SOIAYUILkupC4sU5DUxEwGX/JJI5M0KctKnk3PmdhZZ5EoEQc9Y4TRyBCThFsmAEQaTBMloIB+H6pj5rdJARARwfO2ZC0FpECmm27PvvXNhr/aroB2japFv0PKE/IhkGgGRp8TyRVyMtRSq2bgtz1VigGvZXEna0+FBnCZ+LViUAFVXp+61UXBBklrUVCNtAOkeBRQnPoWLT8ULHAvr26nrsyFuqMux3MFzdAwZZ6Hw4YbxqKYCw9UrP2aDfdtEClIXOzkQa5xriKi9R8mZTFXK/FymQASzitXJnYD4mTmlVpHi/lPjewYVtqo3MPZoGd3rcFZgjQl1gzkrAggMKKZwKNzp7avVGx6LL53J7J0mm+kNhhTarSP71uizBNA2oVmwVx9YbnKvFmUdflgW2YoJ+bG0svre4Np5K9IvBqBhU8utmWaA9VVHl97cs0D0moJbtX/F9ZeeuLA4VY8M3KZzuz+G/J9iVVXRFqGiWReSDV/4CHru4x05mdnKK37Ud4AyQeWczu/3015aulja/vZZn1W671IOGSsh0Hst9IA3zuevxwhGCFdpEazlqs0YPOh27nS2kdcjDDHiAB5uFd9BrW7cNOZbhelPZtHvMUT2ulF3StiR4sQBdDEcCKgxGPVtOZnZ1R/boiw1BRDqJSFQd/DttOTdS9WbloIOU1EFuDGS6z56e2x++j8HnmVCLCgy5WZdsU0JLQH+jDAz/FlqthgqFe48pKN67FHgwy66L8/No3bnEmtRE5Ijtg3kqg4zH5tqGHnx5vbc7qShDwAvB1/fD52dyVlAFx/47R04K/yEjJxj7fvp7XCEmUC1YkFQZ+gzMYfAe2FksoS3QquWN8swLyQD7dO+Vp+qBhAPhb6dGiIOpQOgmux7oRIzzbcHF2yAqTZDzNigVEYTsBJdwKAZpIrEAdyrnulKh+jyVhdnPsV8XIRPN5GThHn1IiDXs2fOn1llP7J03RrrfOKegc4Wvoa22h2S9EGKSdibJEYAgblhAu5xLqjs+CwQhgYLA1Wi0JU02iDreVt5Bedi7YAAC2vDNAheRFiTmrgSvOXqY+PPR4q00bDIBAQr3cK/xALqVPt/0AAXKtdlEtQU3hIo1A92AxIBux8XFuQIiSSBJw+X5CBkAzdUa7aYQnlRWjU5b3Rg51wFcCQawVP6SdxPOqS39TtkGCYG5UheDbdBVURsdY1jazcnSzi7eEL9z+OQtqzRwhajYZr+13vDJPZ/UcFMHBYrMXpAOozqk6/Cqff5qpcoSzYdg+8eKiq8n7l/fbnG9KwbPYkAqrqv5QPhN19x/z9p9KnAVg2HZmn/s/f+mYHtqZvdQpZed8Iei7LELU8wejmUTxYtTvCmyfzM/ARhQ2e1tOZ3Y4u4rW95+aTcvP7FNOrP92uHhkGVpIy6WK3GGUKeQ8wCGqrLfASJfsX67LRDL7gBp2exs2DHaU2SoyoRboA134tY1eMh2e4k6a/YBWRxCK9l1rW4X52eq4Eajnt1cX0t0Gp0VMk64YKAroTzw2sVqJUUVX8JZ11Dwd44e1QIaknCWIMr/6Q++Z08GQ0eDCdDnQU3O5mqZ+RSdv0HO9YiHcgdtQnhjASGB3mWovHTdhYgMdj1eK93fX15B+XzTM28PWt5OJOBQSTDk9N87VUIsd3Ghsuspk06csQNgA2I47yVpkcJ8AAB4QHsVBJEN09yuitWNB1cFJ7J7hwy4W7oCyyaQ0LGKccQmX1RxCukqOgHQIBjuvoZcJ9n1BO5dRjD3AOegHMoMB7Iwj3TxbNzI4zSWTx1WPhRE5C0Ao+gMeAUbJN80dwpzRgEvnLdI5UTCSCDoNSq2md/ad7/1zLrduqTapvFKSivVOsonDq+/urq27TYVxcWdH/a2W6+00LOIDwYDSXkJXCQjworTaJhXR67qz2mDME5XBDWUerulSnXQbls06NlEx5c4ElP3TdVefHXrVAWAIBsSDwdEAZ7p9nr24uor68g70CswEbPdrENfUbejNiQJzGKx1GuGQxcNJ2C2O+47yMh4eDa6r7qhj3IdQVkSwNX2xXgWwMwKYJmT8hnTN0BIw/tkZk1rcre1dLGwJsLPl2/oGRw9e09jBNrxnf6ZZuEgqjFtRbQcvz7OC8+pO5qzPacAPbRGFv9eVsllz0NZ8fDQol5WnR0LGtm+HFuvj1WZxdd/0/3Mbzd/Poo/nzrWU9vIB+NisZU/P1+jHhzbkWI5fCyLKCujy05MsaQuyxyOHXj+s/k5/2/QVzy06O6ly9jGLz61609/bYv5lVRVtnj37Hc2mc5tlqCosrpvo6zR0Vy5f5ektSpmvXbLbqexEJKdNiaYPhvqtxwheD5oqSKMmizgDL8dvUf7iBmA+vwyCa1rweEBJUBCf7ibzOwgKS5fcVHLX8QOfpjhvFCpy3RUSXyjKhQdKT0Gr5hhMkLkeJkB/sl3v2+jyGWyMgURgq0HPGDlDsxgmE+AETcvBOHs5tBiq+olEGMD0lBBlIxcM7XgTRQuzn0mS1AkaDATcoVc50jxOi+pJPGkiisgKf3aBYuZQAUQ4ESAEjePxUXCK7kg+JwZigbyuz4foWG3IdDio8o7gF/YzAafO46fayKDX4f+Exiz+0coOwW7nTRTCcBU20J1Ah5ar2wdL4U+lBUUHQSC2N4BC1Qd8+XcZvO5kpFZulJQkPtBkBgL2tMBWu+LJDNZwoPEleHQ7fY2Wa7s6SiyN1+7sMntrbVqZt9+fm7dyP0Hlyy8IBQbbUmQUcHf3Nyouut3O7Y/UIUAstmIUgDHtoc+64rqE6kwfudpFLJYJEBSIJEQdd1aoGvRuux19TlUtuxnJ+rY3Syx6TSV2DIBBVUVXDz6vZ7AMXQ4ol5fwffi8tz1P5exxAQOOIlDYIcbKfuepn5mFsmckXNNwOPa5LKCAAAgAElEQVQ1UdR289/NVt6QHAeXGLCMi3X7+eL606ZVwkUViTtGle4LjuktS+OVDJ3pGJAUoJVJsN2s/Pk6f/MDJSO982fW6Y9sDWUDJHHU0/1H2xqaEWtJNhJ3VaS+gjEdh/zaVZbUl62J+bWtLPBkx1ZM6u+fzRwCtLhOHgu+xUBWXEezbZ8KxvnPzwL0Q8G4LJAXj/kxQfhUgOX92T1dds7u9+EYz654EA9Vb8UTUfb+YlB7zDbz2ykeSJ4lnzkfiJh6QJkktV2a2pe/+WfbrcZ29+VvxT8i40WnkoputgARacrCIXSDOuThQTuTtZP2B+0QFixakfDoGLYjsBt1Wnbed4AKVjKZ1BSLo4JlzdFiWTCJ4OWA6qyarVeJvby5s0Y78gxxv5esFJk6XyuBGbxykg5mBTHfloLp7YxgF6nSc+3HnZ0P+vbzn/zYOswTqdoIcJKPDPJiAeghsAezkDBHE1iFcYSArFRmPgdREFHB5woZ8q2TMHAwNZUlTmiL8p0gQqUU3MgV4zRPe9VazcxR+ZvfmB7sdE1loeM2N/zJ+UvZ61wL1KHyTpjPYpvOrXuRaxar1llwMciqTh0T7xEWx1+TLZay8FEr0r3cBHTQeYfkz2wJEAoBELTpRooaoDYVCJlbHnZSxoHHRgLDPQRPM4bKgJQYUmOQ4UObVVW+KlvnX9KJkD3VZieAB9d/Fq/tnTefWLdpNpvM7CJq27Nhy4ajSC3JLaowBNAKlkBbCR1/8fkL3X+tJvSFptsqCW25kUmrUwHcFZ4qlEqHa8y8TfNDqqhuW4GABC9LSMTDJDiAlBwMNbfCaBawCjJpBJePPv1KHQ1aoHNMivs9++zzLxWY4MdBTufq8Cwy16ZLgZpRq9Gyfq+vfYDUDkAGGx1XK6lYrxdpHznXBFF89VCk4WdQmUL9kkwGZC7XNKO80OJl1koioudH9IWGzyNB1SL9hlLN6Lk1+2fW6V1obsezTLXe6rRVJdJuBnkpX74gYJAs5uL7qSsiFPPvE8qLAaesiDgVfIqVymMDy7HPLauKisEuS1yLBcRjqrhjAftYcPwm637ZMRVjQjHJOJYA/B714FhkPxbB85lLMYqXZTDHqsTiST12kssyEj4nazUJHYlD93qjmdji+qVdf/z/2s3n/6zMFjmqyWxmm3VFyDlaUyxW0yBsy7rqclFbIb9AY87jjUX9lnXQuESbEKh2p2EDDDClT+n1mVqSO29/KYttOrUACPOgN1SmWq+5nNV4Ord6k0z8oIV0uvTWJSv5euNzO/iC6FAyAzwfdRWUbqapYNwEOxZI5hfLJLY3n71hP//x990LTXiMAFBBpPmelwYBO3jjZa1OAuDXgh1B5lUg8xndq+0RmLzSe3V11UaUuwLFFe0dJ3dLkkydU1+U7rNHvcy5gdKvxG0blYymW6dU60FgNwQqjjtLGliYOc/anqSafKZIRS7OntwbAI/43E0Ed9rKao1lnDmvDHw+R1Xtpq5cH2FppKDibU21tEFjysy14jZJAjwgC+azOdp9AFKYZYnLRXtaZrFZ9co8yOkdXG9mTVmrjgpztVmJ04lbOBPBy4uhgCqt6t66jYqdtat2ftbX/cixAMJZ7fa6L5Gx++Tjz3X+OEY4c/FyLlkvuI2QxgkcsqgKxwgAqwU5n1ZxNrOrVw3nARRPdG7vNVhp6fPeqqxtuG7LeC0TYgAyqIxMbmciWuMFyWfd3E0VIBBTIFk8P3+imeJ2HasiZJ64jBc2Gp2puutitituJmos3p0hecEpIQMHAWYhCDF7BEAiXp8ajnupnmQVH/dYs4OSSs0WMyrFtoKdfi/9Vm8nk9icvf6eDIG70bnV2h2vAJsdFyg47KX0oteuVjpORhx0aaB68Hx7GxqEs1eXZevfscX6WMfrWGVybP0tW9jvn7OwT8VO2rF9LRYj+e2UtTLL9vUxlWX+fcXzUEwMivtQto8PnZv7BD6b2ZVF/2wj3zRAPfThxSBYjNTFi3XsAPMXzQEFvhCTDTq4Y2u7NLHbj/7Jbr74Z5vN7jSrgV4wxTEcMECa2niy1OKRQb7h2U0XiQ1HfengTRdru7zsW5pAMK9b1KJ9YrJmafHg1V1ZgRmNsu6Da2oSeFiEJXckgeJAJpYljGsd0qrjAZ/FWATVNdRfoq6+3QlVR0xBYX44aGl7N5NUCwYWQixoLL5UEdN5Yu+/84b9+R9931rVphO2Q0UktRFscODXhWCXAVZY8FQ5hZkb59qDXQCJBMWR7FxrXoLtD1Urs6sAYOG8qq0TiOkorbBgCPkvtIQHcg96Hqi0qLBcITJNcJYCRZj7BJK8ZmxUfQE1KicFZfXMBAMCUzNWqkESHYKSk+QztKaLLXvrUuotVRKMnWYxal3qGH0BvA8I21UglTuAhQVTc1jeJ9UU3DO2QshOF3M5GwDeICBKOxOR72yGqOIXLp27jau6C47byMQhHQeZnHkdsz2Xi6zZm+cdq2wT8e8uRj0RmWnpITMnL7w1rt9N+/TTzyU+3es4ShAful6naS0+T4jMqnVaXGeqPSys0BLlGnoLU6CYLeLQHTkjcPklxgwvEOcPZOVq3t4HsYnLBYjNr15O7eZ2YoPR0Lbrnd2NEXRwKslyDjK0IT7pcrYQdQfCOklQTwRx52pGAEjarqbCLQIik04Kzw33EPvKPnP/YhHkIgBrJ5ojbxaUbJSQ7HYiqeNZiZ2UnleMkoNBM/uuZE9atDXr9i7lyVhv9a1J65Jr1OoqWNK6JKCqHbqca5ZHd4KqWNc/SWUALecMZvphFl1cy8qKgbJgdKoqe2wlVBYoip9VVmUeW69PBZ5TQTa/Xpfte7G1WxZnivGobB+PBdZjQVszu/yHFV/4UIn40N+/SeA7ddKPHWx+fwUoEC/MH1aqBlomt5//1m4+/pXF86myQQApc6xMalXNFO7ugFSnUk9gUQJs4JBwkyQSM7vzYaTXorxO1ch8o9epSQdQau8pQ3JvHbFgkq02ReSGGO5gAWlwbkHD1W2xQEoK8ei2ZhUEOxZwyU8JjYlor0tITTWPAVLetJvZyoWWK27qilIFi8Z8sbKbZWo//cEH9vPvf8+lwAKSkSDkIBCqirrsW0JSGqxxvJWazSUy2SPdTEF8OUzgAroyZP4a0ruLgDuns4hnoAuvuETNUCXjGXVQXrqvclh8wsjOqQlhHqOLKB4YWpcZfZ7guAsi1E4n8C9v+VIxu0XPPQNPrgxA693lgt0D1FKxHXy2MJdbCYXpVRjZu4NT3B6JokDoU5Hr+TeiA0hGJapaqOqm2BYR6DTncQFj0Iz8W8cN+AdtTsnHedvLkZwbcfRAEaJZSTsdsBNOC/ADXx+0bNQRWsIuz4dqizPjkqaqVW29rav9e3t3a5P50p6ej9RWFR+yulMgQdaO4xz2W/dEf8AYgFA4V+wP55/kjo4BbUiul3QlqbyRHKN1GFFlYbGEDFxd9jnoVF5dT+3l9USc08mMWeVaoJO78UL3O8jhl9djm0+nCr5I8NXxQlSb06s5AiGVEvsNJQL6AUa86qVn8mxUo+22pM4wWNXtJKI5AT7cBSGRY9/okiBEgFsEx8O57nUjb5OCvG71rdoZWNQbWq01cPkv5MsqCEv39LnrdWKdpqsf1RodnQPxWiuYPCMj6P6O0HBIDOgk5dfDh1pwZYt82e8eG+xOBZmyguWhYFEM3A+t5cfamQ9VhWVVbrZvxU5e/vweOy/Hjqs02OWjKgdY9uZjZXjxhB87QcWb4tSFP5axFMto/o2quTTxUOEH2r9d2fSrT+zq03+xeHYrQvPmULPJzZ1g4qiwE9zm81jtHyo0PO+YzWHDQ7ZNFOi3u2p7IkyrauVwsF6vZf0uM0K0FOEWmSotXA6YldBS9XYaoruRYNOpHrquTe7Gsqxh46BCU/yEKlVl6Dou4VtoY5pdTRMb9Jo27DTtbu6Qal4C2AU4O8Fgna7t5QKVkoP90Yffsj/+/rcFXz8Ywa3u7c1AKCf4yYEha1cGpCM+2Czw1aqDGNgP0anVygvoznsen5umumqFo1fVfCJOK6iEdqlodR7klPWHKZtClFCIrmxCguDNKyp0r7hAdGrBDW1L5kRqr4XoKH1H2taqAh2kQNZNoMrfhxkvLmjKqN2nORz3i8x8V3Jlp9XIosjs1ikVTgTnfXDVVNWB2NxsdC+gf4mnHK1MR8F6EGOuBgLTRUMBKDkKlnPKNeE1tECZ56ldLvsYVEfczR0RAwLqO0+GNuzUrFndWj/q+HUUebsbPBBrkpa7ublWskSVV9m7zipnkqSI1uRyORV4RS7brZaSAtp7DQLMaiUFocViI6PZi7Mz6/cjJSmAQzCCpYLl9YNh3ybjiVUAvjADgwze7dhkvrGb27FktajucObApQGbJpINKjICV73KnGunli/iBAccCAYDCVjrWaH1u9lZFDE+QOmk6X51UrVxPmQv6rhmLBZQlco9b5TkDrFo3VdhNkrCsHWpZlVfGRwMIFSzO7B9raNWLgCVWnfgiSDmxO3IqrI6pIvgnRoCfjQ4d2QvICUMiAmCWmeca8jvPOBlOGq/C4ttu+JCfqr6ORVgTgWr4tqYX6/LqrtiJXVsjFRcpx8KmMf241RgLjvm4nbKXpOdx7J90kgjA6gcuyD5jR6L0Mcu1kOZS/5GKJa2+W2WBbvjB+8zMYKOXrPfWHzzhd1+9i8hI6xba3Ru8WRu1y9fuMTYGofmld1efSVrFhZQzQ7MM0LAB8D+tdAddgKCUCaAGsOVHMgyGohqd2EH1KypzUjVwkOp/n+L2UAkdQmI5eObW6k+0M4EJp2ufZaTzXb4fOgMLLp3i7UAKnDtZinValBOAbjSb9tqhW/c3u4WqWZ9gE3eeX5p/81P/9gBB8wi5OzsdjgOVHkFMqGSw8GBKjjjyDlM3Y+Bhcah1v6VmcWyiFMlqTVEmBWABQmxmmEXroBHq5J2mGZstBkdHMCCkXGVaClyrZCJ2rFYb1ylJQPFZJ8rIArbq7jE2VaWSIHgHrQIM/k1B9dQibnEF4HxHkkpvUsHowiFSQdAQYrXopNJuzIQztUWdRPX1daJ5Emc2GyxsNlyropOwuIB2MP+0AlAskqVdJNkyAM5IA5VoKA/sTrihQfAGC3N6tbSzmQfPKF662nfmpWD9ZomiToqJq5L1I8Mn7p6tW3LdGMv725drg1BghTtSj1ZqhJp61GhkDTJHLXTVTXHF8GBVh0F+W5XVWVJYOgNfMYHiAb+HQkVCYDEmtuIMnsAIJhwTLQgqYCvx4nmzWxnhv6r7Z3bikB2stRM7PLiXBWa9jVBsGFjg35k3Q6uIlU5uvMl/p6SjK0Nh4PgWs+1Qv6LdrAHHCpmAkzWqs/QyMz1CJwK6JzrZK05pQAtKAm1I2v1LpXEcA56T96wCnqutYa1+yPbBK4slT4Hx7mCiuBEGjobIHa5lznVtIPhK7qSUPaMnQo4x5L94ppZVpFl6+apgqFsbfVEwJHA+a9TAamswioGqmLgORYAy9bsU9Vg/jiP7cepzyoG7K9VdvkTnf+gU8GsmBEUt5Gd4PwJKvucYxcif9HKTmrx78XASBtscfW53X35OzkSk9Vj6cGCfP3yS1su5moxzpczu33xlYjfmmmEKnGVxHY3nqhFR5WD7iFizpDJO8h49boKjDyUPGjq5QvS7f5vLNwsdtLglJvzRrButsn6JNdnNDHXID4hjrsKfDY/5Psi3lqvW5cKPrMgXgtHivddjlClYG63t8k8tWTDQnmw8SxRwPsf//JPbdQbqGKS/xti1XC9gu6kgleoOGhZZsAE97wL1ZrsdXzexu/uwSbBecGRn64XuSfY0iPltVoaHIgi9CabE8DP/8t4bg7xdzAJwU7zPxCDcBcDWjOjFvDvQyUEosx+J1R/gFMEKJENXwhyCh7uXOAVZHAg5704EKgFxRyI2Z3zAkFgUmnCq9qG/ck0M0mGkAGbLxdqZyumiavox0ogQGOV+SFZf12Vt7ePqT5IZgDECHErlGBdSiZUdpPpUtY8VIVU/xe9urWqW+uRPNUPQiHWq3UhJ1HZqUKxWaPzeqc2GklHvFw6MV/8s706DzLrRS4OI8IDwuQuX6c5qeZQOLwz/wVFWrUWYtA1J6TH0AFadcmEUayiIkIFCXhDNkzB2UOybJWm3U3nagVOx1ObTGYCk0joYb21m5sr3QtUqQg1Y65aqZvVEGeuV63VrkvYgXNM4teNuqJzcF+hU0ulScWXAZKovBgbsC0+R0mXjGgbkvMjGNGlaPS6tpwntl+tZcK8A7HMbK49tHp3oGSsHQ2EzOTu7A/OpUYjnRuNAGg9H4SexiHeE5ugA6vKjWSucZ+cZc9uliDm18hT69mxdbG47h1bB0+ttcX3ZK30fEAo/nxsbS/bn4eO8di289sqK3COFTVlQe7Y7+7Pa5F6cKwPmj+RxQMryzSOXaCy6rAYCE/1Yk+d6OLF0cKIIsl8YtMXn9js9ks7NJvWAgWJDNQmlfIDWT+ts9vbGwUfZneqPsxsdndtt3djVTBUTCwItDJ3+4qdDbvWqaPJ5xk/2SbISWgKInE3XIWdqomqBg4S3l9k3DzQVIPM+qbJWkG4Xj+oHZqX79J8CDHodl3tMFpF+KKhRoHzNV53ZO2uRAHHy4NrvNnbeJHa+29c2N/+xx/bmxcXUs+gHUP7CYNXFpgseBHcNHcLcw9p/8n7joDjwS4zjHWivHMNJTemKjAAT1iahBikyvV9kTKKApcDVjIhT4303Gb9HqzCe1QHBbCK3oPKiVCXjrDk8wU+CoErQ+IqIFV9xsaXkHzM6gLyUq0MkaBd/5KTDr+R668KUe4HLsTs5PJVoBBsFAxZPOcx6jux/uZfPjcUETkIEnBvSPBZdjMe9DKeHcAjggSLPws6FdPFaGTzeG6LeKNOwQrxgeHA2pWVDbvuhhA1XJyAige4PtUKcylappC7tXgJCQwSdqu2Mu1HWp9Rp2lVQ+nHq0wFA4IDHDtEkjXjRi4Mojoz5ZZLjTXrut8J+ufno0CP2EizEzJ6r99Tu5J7WdWVJL7qOjZUVz7++MqfgVWi6gmbq9l0qo4Fx4LvJH+ntSqpMl1zB5kJxUxliefcIta9x/4DluEe5ZkjQeC7E9MhkDvZm/vVjVXRZcXlAKm1iqXzua5V4/8j7T2YJMmuK80bWniozMjMkl0t0N0ACA5IcIfkUGBI2+Vwdm3X9jcDtja2gpyxWSqAaLBFVXepFKEjPPTad+7zLG9vj8hsbNHArkoR4eHinXfvPaLWUChrsVy3cqNl5SoSIAAykhav2TsVuQgfTRlKNzue/1jhNb2VnGg6OddUypDaPPnBqyYq1nSFlwcqhzbqx9bg9Fp71zp5qCo8tt5mO2x5wJquKNPfz+vAHTqGvK8nX7vrdQ7hT4JR2d+//UxZu7Ds7uI+oJU+QXk/fxeApkvUQ1Vk8gHTSJ/+UFrIgnuIg1wo1REFLyc2evmlXb9+YfWopaRnQCgY7IltxQPJbo4242w80uyPnS0r+etvXqp6g9W1YN7AclyuWL/XDKGmTl/nQVBVQpuklIi0+TvUdbNa1PRcLmQDe7PheGqzeGM306UG3etN7E4loRWK5gdRr5xNXO4m0gHO9wjNl0tsoZAgmMgshGxeTwEBvBh3Nll6q+w0Ktv/+Cf/zv7g0w/c37Fa8/lPYOq54Ltg1K5asALgaRjPdxKz6aAU5zwLwII3pX5GCFW+bXE6+Hv9xutJhwiwKVvO28AKTS0w93MCi6qvICpXd0jX0K+jE1feubT4bA55g/+eWsx6PXcI4Xe5JgJC2mGBjEIVJw2mLK1cM+eJ5lRaa7VhqWAQo6vKwyEFIfd6Y+P5UJFPAcODB6cfpwLdiSoKhArN6WQtlsgmvKLE/5Rrw8VMZkiQMq4GbLoK1oqwoipqRrtbT+2s3bRq0azTROy9tzZp30gGqjWbzZFslO3l5VDndkMILmJ82KbYhhFhGs7bg35HlR1goUpT1TySjIJYmFxL5tfa9JBDKDMDGJIOoszOXBhekRMJxA9IKcgDADdIJTCO9X60b2t1G83W9uvffOU5kA1+BxeSjc3GE1VKfG5ILrw+kgn8Mp3VDFBUVHFH7baJQBTGEgC1O8OQ5LCyLVo6+u1s3PhMatU7GYsZJUkRYkTX6ppPKpqoWJHHJbILpAZUa+VGR/dPh2y7zolamnPMtGtNMWMhzPC+jDXcqMHnctw/AD0bAvZsZOwla0/S7Uk6IXdt6pP1LFvhJPPzQ2txHjikf/a+4JkG0vtUVOmfSQNgej0/dMxpnMlb09PAdwhw8yrPQ5sKAWGajZk9gEMInnegeT+bV1am0Tf797x/H7vA2YuTe4EC6WA2eG3Xzz9jW6coDwZSUJe1y58MbDmb2Kaws9H1jY0GNwIRFrru6alaJzeXVza5eWPD8cB3z2Z20mlqLsAulYVSO3kNM6g+WNBMDxwPMw9Z1O1ofMPPNcoFu7y6sUnsO3R2i5O5R5nw0NTK3hKL5ywwpDFsbI/YtlGVqFdtJ6qQ7UZtMLISWD5vxrGqOkS1y+1ebU1IECyA/+mPP7Wf//QnMswlswyad2JfpaF+sWgVFtIgPvfr9y4RQeJzsS5pg3qEkWQFLI2EiksO8M6DU54pkgEkXpZUcS6JgA0JmLDQsEHQC8gbk525V2YJSYTPzR/N3YKDBotMsgjQKmZOS0uRxVvGzoBfqPCkFZTnpNt7ubGxS034ulqWyBJgUVIdykWF6o+MwbWqQBbqxQotJNuRhIDgDE7+n6eI+7/fSTe8xZUQY/y9AUWPygGg5N9YqdrVaCzAJeamUWtYuYB13MY6jZrVipgK4P2IKwrp7DUFjEKs4rOM5ySjx0yYlY/Yake2XFJ97jyiZxxbs1my816ke5V7HtBo1BCVF0TSUNeAHDc0mTIjEEoHoWRBsoclRtP1ipiUHP9c92vJGlGkjd50MlG7nGtBxU97cbkt2H//p8/FZJaZNRuUPRl0EwFE9+RUVRvMZRximDGKpLTF0i4EsaKbU+qBz/DQ3HEfeueEfDlPpUjIQNzTVMDyVYU8ImsxNpNbOc3U65FVG23dx7VGW0G1pXpbLetqNbKT84eBiLSyRutUx6NZtubddD88u4+/J1ZltIm5X/DoTO53/kvlybnOgkF2XdOmImgxs6CYtwYeA7hs8ZEHCnkActf6e1fllazHdwHc7/L9vM+QxZe7wPc7bMxslZU+8XzY7C4hjaT3Acu8KjB7kId2FemTlN0NHPyedvBbW04H9vrzXxu+7+1e3/Z7vPrY7a2sXi7Z5cuvbLNd2nwytpurK7ksEIoJ66zbP7NWt22v/u1L+/rLz20Wz0RF77YbHhbJ4o0GiZ0fVkSiIzp4cJwsxrixt3s9q5RoI5atvN/Z1fW1zdc+8F7tdrIwA+TqzPo0A8RBYmuVgtnVONbD1m7VJIdg/sbnmi+XSlFHhsAx4O4yW7oOC7BbShuGlgsHkY390cdP7H/6s9+300AxrwWPTBc6O9lEkomggdPXgoTCiZQ+Z0rmEardqLhU2fGz1TDT8Oo6rdlLJATeTvSf578J21L3ntIPQqp5Mn/DKUZkk3cVe1LJJ3IAQMoPj83DTiDg7mYuXOffMnqmfS07MHe/F1FFcgWcSXbKRlN7VBXdylYrcgYXyoVzYikNQa82dS/juBJiYBICTbJw6dmg6kMwEUyq0ZChpwRsWQSV4Yc35AKzZVMFxMy3sAPo3MuzG2FiULdygdmmWYNUgHJJNmUQZGhlXg3ntlmRb7dxyr9aksw/ffNFa7TdqNpJr60KBeBU64+ZYaPuDOMAfAAZczwF3SoxnDkYVbu7j0i3V3eHE86L9HFyFanYdLGw9Sr2zL4dKRslK9db9uXzN/b67Y02ZGAofppcK85PJ2rbch2LiEK1T0Ay95y+j5MRnz3oZ3leuUelmVN4r5PJnIHpGzX+cH+ymRUDGF0dbii1us2msbSQFbLxSiWtBTzjlVbffVMLJTt9+D78EwicigOCfar7Hc9RvEFLFSsHmUHCCoXQ49IX19wl65N0oZrZesWXXv+yC/ih4uAYOCS/k+5sZUEru0YfA4k0UGeLiWOge981+1ABdahKO/a62Qoyr6r7FrbkVXbZD5z3IfNK40Mf5BBA5u1g8sDz0EnOAnEeADpZYSOW2s3LF7ZYzxXQuDeysFq2mIysUHTbreHlS/pdAsCby1cKZuV4lsuFPXj6yGqliv32V/9qo/GNreO1/DJZ4EgdYMGrVaFyz7V4yn2dVhoPIu0OtWQ6FjWaqoawLZtMpnJuAVhm8dZmy631WphM41Ix12yjWGK2uLG3g7VVauj6KmpNKh7GHNQkMK+z6zRbxVt5bMYA32pjjPBWO2fTUX0guP34Uc/+l5//vr3/4ILGpXbBtGJkJWYFAa7yxIJ/pc8eALKS5mey9QoVnP7Lz5G8EKo+tXhU8LFYuxulHENk+uxWYCI0BE2c6/qKah0TN8HviGkXGKCQxz2XzQkmPqPTo6hKjBkYf5eJNECljDlPF+caxCvMk6G1uw0czErFFYWUcm1IaG8CaNLSOdAxi1ptYm/Bhs+JBEMVo2SDDnYC3ISME9qqyULNUco6TNR0F5dTg7ORgUBCSxOi0yJGpL6zbs81XuXi3vpNDI1jOz9lNgzAVGQ0jgBdTv7brTSje6Q0s6WMBXDnR88GiUPi7Q2WV1Ubz7gv3Sz87PRUiQdIK7TVKhU1y6WArgULObRqWuA1J4ZO7y07Ngea9VUrDnBszLR5cANrOtQkPSymc50fNnrcF6pEY7NvXr21RUwqCIAHWasl0gsbEkAc4Nuu5rL2IuWcZ0kav+DQIzIRFa7e22fOiY8pEg7dtwEkkV1wnwHYum4bUsmrNhrE1mhHHlTbPdfzuKMiwyC70rT+s080a0UDi9MHXPQAACAASURBVHk89mAAX7XiYnjOsaRBZaQO3jL3591b1QDbO6DwalTz72D8fd81Lgs22XbmsUomXWVl1+U0sOStwfdd77PHd1f1eldFl1f0pLEjW1l+a1OZI5HLAuW3KrsEKfNOTl5Vlz749O/kgdt33jiHApsG2SxqZy9e3q4oC37J72CKu1subTa8tpvxlVWrddkDRVHPNjFO7gvPO1vFNnj9UrOIyfDGJpOhTcejAHpmp/1TWy5je/PypdpaXrnttND7nIHqymdLzExg6/FHfnwCu5Z0T7QDaSXNZrEWKVp3uLWTaH3Rbem1aLlJGwfDM17a9QRPw4J16rAwPdpGeWGI2cXv2Fm7gXzA7Hq0UgULsC1WO1vvmZkhx/aGzHa9trN21f76j35kf/jjjzWHwTxbpIXg9sJi7JWZA5/vTqF5u06Mna8MnpPcOEBQKQnos1gcZG+iliAVqEga7NbDKDV5bWejuNGzsvKoMIIAWy0vgYNr7W4dV4IlG68B2AE+/N2Jm24Xt5QpdUgzUOI4ieLvKrt3ZBRvZ6pdKRkCTNilKjzIJPLkDPNgPVwhiy+5/2Cm671TAndaqGmmKQu5AEGdNgd7qpDxLNb8st2q281wZPt92c5O23p/onY69bKqs363ISNwFC9sNDheCCIApOKDdgUbExIbI0HxzRMZiGwYYB9SyaFlYwMFKDGv7bRhdhbcRxV/Rxmf7KyOKTQp4MyVKyVl17UiAltnOv8QczRfRqe482BVua2oxZjoNL0Nupgt3VhdWsa1qs1CpWqv3w7lgzmZYv3lnQz+XW9wrFV5zSJDYQPGs6iNT9ntz3gvd4JxjVvS1k4qG86Ly0ogY1Ws1kAzyIi9YltzkstiSfucr3vbEcLKnggro2NRs9NnH1mz2fWwXkYMtbpIXbRq6f7w/gLZYB7OsSbkFGzRaJ0mf5K1kHOQuKzkFQp51dh9qqUsWP2ua2/eentXJXdXlZauILN/T5+f9PvcdRyHiqzkXOUB5u17ZXV2d1Vhh9A5W0Imi1keyOVdoLwPnP5atkzPvm62qktfiA3Mud3O5sOBDacDqxQrVm7UrdHu2B4/w2WsnXetVLTx5RtbxiOlLONwEs+mdvPmG1vOF3J+r/HwrQuKTOF7q9XcjJYnu39YbcHfL9ltpndjtUbDWyua4+w1c4ExqZbbfmfz5da6Uc1bo4rFcQ4NFcdkubVKtWTNckk/x44V3RCLCGA3jbd20a1ZuQDhZWOjOYy8ohLP12rRuaEvblbaccPMLJj9+U8/tL/42Y/trENOF+2ZslqSUOalR1LV5aCbBr5kfpe0IhHfenKCZ/F5eKy3/UT6D7IGPuctJTsEB7mgXO7Rnk6gVHUMfJEC7JVLpz/yNISA464x+52701DLeXKAC4qp6nC12EKcIEAXsAkyBYAoaWeKjKLg1ZUWroS8QiWv1HRJLdAPvnNVd2LLuzuTCsBhwidzLnnw/8m6TuSWtQAZUGGzQbuQGSFBwYBQtVayq8FU0oJeVBfYAUjNqrf8WtWKnXRqSg+gomH+hXyAbw7HMwHohAiafdFW8VptvXZUt73IExgIkOvmGxndo9W6LL+QEGwgeJS8pc/f2cxBsKqTbYeGrV6xk9550LzBOsZdCCII8242D+4h6627gjIX5USzQT5Q1X3K51/Hzl7lniaeiAxJGIyXb67lRkR3QYAQ2pVUaczmfEbm0UTMKmkrN2rM9WgNr9WGTaorfh/QEZEEy0BAG89LCb8BdU9sr+KWUm7aCrIR55TUcqrCasu2672dvfcDq8PA1EZnbzuCbAFNpWoAsrTaXbZBN4Jjqla8O8JaA/hJYJPa0APY3EvJxjFvsf8+4HZoHU42+McqokPrb97754FLHoh9n2M/BIJ3Afexz3zsd5PPkEtQSb/oIfTO/kwake/6nWy5e6isvw+KZ0vbvJPObhTm23o2s8HkyipVBtxF63R7tiKOZclsrijQY1YyuX4jWQK7aPz5xjfXamvOxldyQY+6p2r9DK8ubToeKutK7cow01wsFremwwIKkU6Ioylbu9Oz3WqpRX2zWtrNaCFfQuZqtFsaFZcl0MaiWIA+zvcnS2jpzHJgWEKDRoqAnZnP9jAFPmlXrFmFOLC2N5OVonEoLiGpwDCk7cVi7XMNxN9YfW3s4/f69rd/+lP7wdMnXjFKcuDtLQbvPKAJQLGo8Zlod6qqYw4RVn/p8GS5hQbMs/7CJF+EA5lIy5DYWZXMXCQnUBfSnVT8evrddVs93VqABe/L8G8nphAkakaDUn4vahf6/7gm0OT1uflfcOJA68b8Mkk68PkdhJTlrYxEIM41gzUZjKBpHVO1J44tzGcoiTjO5DPBHNQ5CakRzMogpAQsvw2axUgAUiYzLa4TWYYQPzBiVvhquWANyQ2KFtVL1omqsqWjWtnELPKErLbsZjTVcVLVkZFI9TEauTYORjDXT0AXjAM0r1P+m5sMUKVBPAH4mvWmUiPEiFSwsXluY7Np5w8fKf2cc6TNidLVPcGB88dFo2tRjyKFz6qaDQ4jeo72e5G0XIgNcYQEB7Obq7ENb0Y+B1TeXUFaVa4p7ioQvGgSJ/cdc3EX0LN58PxC7jWINzIUwFYMaU1I6ZC/ZdA4UlUyV2s027YvYz5dk70a4MTzxByvWj613uP3rXV6oQ6B3JgKe2u0OiHhHjNoJ6gk92hynyYdnESPml4jZZ2nCC6PK0pYxr6H+67Q+9DCnl4rk/fNrqdpIL0LhA5VUofW5DSo3IJIsg6k2PB5x58GuSw4ZX/+Puck/TPZ106fm+R7Sj04dkLSH+jQhclWdekDv32j1AXN7jrSC9t9ge+ui3i7wyGFeuOuKIDd9eVLi7on2qmyWDClQmrAjIIdPVHX21Vsi/nEVoupqp1m58xGV6/ti3/5O9vjooH1EfT9WmQ3b1/bbDwIA38nXOC4wmyFBTDZVTpRwezs4sLWi7l0euwCyctj0RxMF/bkUd/WpFwvFlatuPvKMl4reXW+YiboM7PlCp/AiuZ5tDGlC5NWcGvnJw3bLDf2ZhLbagOAFGyuxGyAwgFPYAUAB09LaOMPz9r2v//Vz+xHz54K6FjYlX0W7CcTDZ6ninssjF5H/wsJBrweswvATI5nQR8XCCySMNDO1EyOEFAPaHWnsBD7w++okHMROotXoqMTYIQEcRYtpCLKsmPHrtQJr6hcI+fJ43w2n5cR1+MG0fq5LUYAIZmczUaScqBBn7eetXnRxsDlDU74w0ArId/QVwzVJmDOMQTHFU9noJ26lUjcZ0k+72RWR0ICGw8nVbgeryZnED43U729NSplmYyftJsWNXDoiOUjyewYzVq73bXxDAs7dGlmQ+ZyVrDF3E2smc/Rdms1a3JO8W6L+15ynngmWlFLQDHnXi+5f2utxkyOqsw3IQBXBBkr9oqzWGED4JFEnu+kC6hquFREsO1AwudfEZ218xYeMy7atjHt15jPQlJ6yQbDua0WtDw9iTyeL25bxxwfGyRn8K6VJcd9iTRElRw+r/iYMwnVZsSvgyQKcnYhgQQCTkGORTKclh8rFR7RR7wum1OeqYaV6n07e/oDa3b7nqCB6bgIMZGeL392XGfHH5e/ULEGL1GYqBKhvxsDcEzyWUU7GOZ53xfk8tbU9LqZfr088DsGDNnXOQS0t2tqALX7rNtZcMyC3H1A7djx3HWs3zovhwgq6d3BsV1GdneRh97ZnUb2A+aB37ELkC2DDx1fcmyAndzTFwsbDS9p5GiR6pz23bFhMdVOlgWOpHNufh6g7XJus9GNNfvn1mq27etf/5Ndvn2pAbpaozzwq9jGgxu1jtTK2e00z4Mlx+NA1ZU4yLOD7J90ZaEkMfNuazfjpdaKwWRmzx6eyzdQCefGIrqy2WKlWQ/tGjU/NYciTJaFENbm2uZL92GEhPDovG2V4s7e3MxssfJWIjvt+UauR+7wfxuZAxHC42ZY/E6aFfvffv4z+4NPP9aiUUWGQCWnSszFyPpDmzOAQSI0B7FETAl+oLTqEi1SEk7qJrruoHJLjlBen78sP69FOGj7Ei2dLxb+PxYMn7f5nG2v6rPkEpItBArmeMgFqOjcxzJ5nUQDdys5oEpTK84dUwAf2k2JzjB5ULg/E9E4fWCqH7H8dDwAp5tIAaqa1+7dD5Wvo6tL5nyqqKXt29lCcUJoJD3I1AkgVFzeEmXhb9crsgqjomfGRsucSgvAod0YNSNPRBdBwqsNwI9qFnlKK6pr0+ZSgJJd9HsCADZgSAlgCAOItOig8UsHB203JIvLD7LVUMXGzAz/WATey8XMyqWd1ZuRbLQ4n7yuz+YckJtRR/M+Njwki4gcpNDZqgBrFsdiRgJWbEGmE3SusUWdtn5uTdByAC20fK7fc9Yn54s2KfIZNnack4LYkJ5gH+4mVYo+73PDaVV9zbYHvsIxwg2lhAPRwuVAUc+sUrfO2VPrnT8WKWUdL9R2pUXJeZG8JgCdgx2VH5sUr3Lx4sXZJv0zfjw+N+bnEsZo3jp2qFpLA1h6AT/UUburGMhWPnlgmVct5b3fXe91F1jlHUv6eO76/bzv536+PFF5tro6VLkdQ+VsRZh38OmTeQwAE+A7VK6nP2zezSLDVnwnVwsXlrIbJqiy07NG1NLNPhkMfDEv7NSu9MDHksXja+36e/0zij57++qlxeMrW86H8vabjkY2X8xVzfH7LHZoeWjZ8B5yKQEACLisVuUqz4MPeYSdIy1GKOTMdFqNhnbsStZm4dxubDCjMiE5uhqc8ncK0ERvV9dD67lmLGA3k4X1OlU7jUpqjw6nVFowQU2kliVswGAc7Q/jXnMcZhssrtDIz9sN+1//48/sp5/8QJUfbU3VNsxMaAclPpCaSZgIDmJjyjKJlpwDmkAL8JOqml2/eyz6tfSqQtdfX/HqSfoqCccdFCQBCK0pAV2I10FbCIFHmjqxPB0IY2ana9qXsVu4sZsOsT1OAXcA8mBXingnWST3DGClo0ll7+me42dDW5XWnSQOwXpM1H6dU39tXguwSwB2JbmEV4lit6oyx2B6r4gk7L+SlAl+R/KMUBX0O/ihum9ps0nEk2TiYunSwiMAlSr1zfWVtVptARKvPZrObTjxWSaCdNp61+Oxtes167VIGW9Y1GpZHf3anlmSVyZlKi2ifGhVBicWCBecO+ZnnRM6IgWL47Vd3pBkcGONIu3Lutic5DxyHy/mgF/Fmq3OrTkz15b2JM8f7xH1elbY8VokjeyVkTcczzWzo6UKUQaCF+BJqxUnE647bVg3XC4ZkgSeE653s4ULCq3MMDuXSTlNEcgibnDAZhNBPKGzHIPCmuttzX0L+5LV6i2rNFvWOnlk7bOH2ujBAqXylZSIFnOwukvWHFq+ylIM81BatwB6dk3ilvLoMdfcZVuA3/35YJWX+sYxIEwDzqF1OQ+8siCa9zPJIRxb7/OKnvv8Xhaojn2O3+X9v1VIZSN+8lA6CzJZ8MsDtmNofAjkjt0Ad6F3AojZm4bX9B2f+y6KhACxRK3NivXPL3RDT4YD981UltVUES62W6qNwe6O/zXaLSuWKhZPp/bmy39W+5KZ33gyEmmAnRuAxsyNXbLT9d9VOOzI2W2yemJ4i6UT8gBswxLHCFhmmsURM7QnwZyZFDtlZjZms3iloFeIDJ1mXW0zFgoewmnMnG5vj0+atlys7dVo5fGWYn/ubYFzf5iN6cMqVcEJFpUyAaM6i3bRqdlf//FP7WeffqCWplcOJavhE6gouneLt2Z3ABeVnWynPKkgYTAmcz2tqGE+kcy3JFsIC3uagKRWZKCsS18nAgrgRCsSlxOXG+jahkBWKlYqGGQjTpF3lqZXbc6QTaQO7tKRig0KM7fkGJPjTO5HAVgIoC1IU+EVsmZE2kCAzQ6c+jdSF5h6IeoHH1a9FlXbhkVvJ/BcrFZWqyI1gTzh7D5yFaWv3K7tYa9hvQYMWFw+itaq46oSuxlA2TcLtMVevXmtzQ5tTcW/7rhPCAhmMzZUigHgTvVLS5M5IF6TWGpFTQ83hUFLBwKNn9txrW29dVcQhdyu19ZsNW292okdXCe4uBbZZDixxeRGGj9Ahfu7WnHRN4JvtKGAKveFEipCRQ7YELnDf8WS3ZdsMJrL55WOBlUrnw3yEMQXwA0SC0xIWpgJQNPOp03KMUL+qjVJMd/IB5MWKWxLugi8Ny3MijSFZf0X83RTu5X2MvmTVas2u9Y8ObXu2UNbh9ge2vQlrMUCMSZx90nWloRlmbTbWQPS0hNfL50ZzGdKGKRZoEnWrizgpNe2Q4VH3vp334ro0JqffD3veNLHmn6fuwApr2DJK67uA955QHns9Y86qGQ/RHJCD12k7wt62Q+ZLDJ5gHWoVD5UAqdfIxEtuxZrI0LJbrNS9VUnxZm2yMoXK0/13ou0slpMNOBnIB6PR7ZeTqx99sBKxaq9ff4re/PVbxTySHIx1Gm1YaLIraVkieQUc2ZILCSAHdWRjKcnMwl3Z3OMoKFz12xBXh62X5IlrEWawRGFXWXU9F3leLay0XylME6qMDBrOnf3f3by08XGnvRbVtiu7e14aRPme+WiUrDpdlLduQtI0AdpdgdIuXkVlQLty48+fGp/9bPfs/f7kSoyqiiZhxGPogovGDuH+V/i56lXkSsY7Ulafjh0uEEvMxy1dkPkj9huodrxkHY/Ll0jLYD+WhyvqPtiVbp/pSeIYwnmWXUyYKaiU06dpygANl6/OoirSlTF6dWlV3hedfLZvPryDlRS3d0uWmpVeV6dnyefwWiWFNxY9J64t4js4ubcYl8yrxJtfSuNmUcFmVqcvU7X27Ylop7mmu91o6rkLM1m2R71YQG6qBs5QHFPlqJbYnmsbNEm04k8XZEZsKDL0UcOOkUbDqfqaDhTlErdZ8G0/tpRpIrNo4VwTwEo19Y76aldyDVIFjrXUHIOKiJAzWdjzRiZe3N/457CDBWAozVMJYaRM7/PeRMrNIA6wMyGkNekKlTwLrmP673NZ8zzvLLEgYXjhVXLhhQD7KjVVPUGA1J6T+aOgHDQTQLgADa2fswym81IGyO38MMxpWnFkleimp8WMMDe2gZziUZk0ckTgR3G0FTxVNpU4Kr6kCgkzJRQ6buuzlMk2GwlmtHvAo1LXJLK7hAQZYHlGHik1+P072XXyvRr3AWkeh7DNTu05mbX57tANXtseet+8hp3fd7s9w8BcS6AH6vsDlV0eR/uW+Vihp1z7GQkB5v9/eyFPLZ7uOuiONi5LhhyAGbDi+lULZPxeGjd076VCYsM4lgo/ov51PakVfNQEVWyWNhsciXWVr3eUuV39fwze/PNV7Zc+LyBEFZ0QjwP02kiLnc3FLRs0q7tyMFrS7rADhCT5zGyhprPYViE4vlS+inYhVdywq+qioOViezgZjSXx+RZu2FNBvorxM8M6M1upmu7aBNyWbTxJLbLKUCLkLpgMzRZBRiaOze29lpLDi0at2FRtt5J9/TJpz+wTz56aqX5yH760VOrliqqlKgoyiSHB9/MgA0OEPhrhtBYFkWBmcDQF0pafVRl/ExyvZM2IvRuzj8LZTLjky5QDjRJTl34b0gxoKKi4pDMg6pPYahsWlznJhYs7NDb6i6RQARJQxAfv9swvTsuHV+oRP058LaSpAVyTHHQc0u0nUsdmCdqThh8OwHQUlmLLYJ3PDah27MBYLbIIg8Bg9kjC+ZgMrb1em8PTiNn5FbL9snTU9vRSsMUmVajuRMK96i0h4T7jqdqAfu9h0UY1VVdVd483goMAQfOD6BK23c6mVu/17F6s2G9btcm43GYd5F2gAEz8gIqK4TYdY8k3LsODx0Z94I6HsuVCDuyb5NB90rxOFw3n2MXFG8F0LGhk7dkoSBgVsjsnplh3e3WcCepIKRf2XQ8U3uQ48N1iErTq3T0enXN0KjQAdqGzgekFey+nLACWCPLSdx+RPvnfxg763jKAq9NsWKzydR266X8MR88+z1rdLtWKDdsE88s6vU1z+W55Vjo7LisBkkF4OVavzQBJVnTvr3If5egchfgpX//roqJ10pkTsfA7i6gylvH7wNm6ULlrvU4fX6yBU62ost772Ovf6j44XPdKT04BGzpMjYBxTzAuutE5YFYukLMO/i8C5/+uQQok9d2Bh9u7p7FBXjNJhPPj9ODWVDciFcfOG0wuPcKi6SD+eDKVvHUyrWyjQfXVkVsW63amy8/t+V0bOPrtwryRIhM9cHOmqrRtV0e/YOg1tlcZlGz5WxNFs01M5bY2uxYV7FabUk6Og898zhy89hFk8nF0aPNm6+93dipVdXyikW0MJvMt9asl+y8g2H00t6OmQ16u3K8JMbGGYXKUguzKSovgmJ5cKlMqBnee/rYfvSjD+1X//Jr+/jpQ/uTT59ZVPedLWJkFmwJxUNgKfZQrr1zAKWSSZh6ms9p9OVuK8xONDML8xXdiDDkZNGF/6RXeRJnQxqhEkIPuWF+FOZtklF4tSc/ywCASpjnf+G9qOZo0yXSOAGWbhAHLSd9UtE4wUYt2WT3HmYrfh+5fRXXzBmi7o/KH7cs87igJL9QWjPaf2ygAihhmJy8D3l0LNjMz5SKXtjLhJyW9sPzjo3GEy2u/+6DC+nBOLEs0sXtWqn19WZF1R8AgtaOSouWJExIbWAqdW/fFtFl0sXY2ng8lgm2QAy7MOnHIHzUZMIMkWQ6nihFoNNpCyTRqcEuRL7A9yGrcM4gUrHR4DzSseCMu51bws70XMl4AWhR2QJIRVVmBA0zQ+d5lG8rMqAOieCQtgpWZZSw3NhoOAlVIVUYxuNmi8VUnRHJCSB/SV6zku4waanLEQa9Xb3uFTjnuuqdkRJyC6o7Kr0KLjRu0s48sdpsWffhRxZ1etbsndn4+o2dPvnAq3KYqMQaoUuEHapbyKO7VN0z7tgwS3xnEv2tYkF2dyFRItxfx6qSu7pkuZXLEQlA8np5QHgXACaAlFR96SosjQPpn7vPun+fajRdBR6rCNPFUXb9vz3eY2zMY1XXsQ9zqM2ZPRl3HXz2pB5C9ENonj7GxMGAHZhXE5gs44KCLm2uQbrmC0F3hBOFFuXdxuKbK6dmN1wQHs+GNh1e2nw+lXRhfHVjl2+/0UIiz0ERUvaq7twctiRbJCUjoEdqRnpAVuulpAWzeKmFivdkt0tbhUy0CRXjemPd0A5isaT1RVVBK/MkqlpHQ/O9zVfM+EwV3nKztwddwi/3djVa2ZRg2AIEjr3NsPVidkI7E+q4Mtc83w7Sgy/GBfvw/ffsBx89sc8/+0JVK6SX/+HTD+zZk6cCE0kMQlwMv6P4Vlz/Q8oBC4/ADBp9oGrr50TLdoNc/jgT0QHG7btE7Nf8Kvka51StTbLlEuYkmxKAL0QreRUW9Gx8OFxtgqF08pDyvqGYcwIMLWpOWuhdJq1LQZtCPh3g/P7yz6tqSsbPPne7JdGExAMWPSpYdv1cK7VI5SKC3MAdYcSIDfZRNfRmWgg9qWK+iO29h6d2ORirYvnpBw9V8bOQkofIhqjVKFutUbFqCVPoklrhg8FAGr16gwBSvk+ETcXiNezIqlkRUJwo1022aLAkSSlvkMTBazft9OzE5rOlXb65spOTrvLjkqQJ2Kfcu8ycOC88M1RbdEZwC6UdqvcRgzLo7wAAwls1y2TzQuVVtl6vd+uHKibtamPNCJZoSUHGsB/pDHAOvT2JjygEFQ9CZrNB5aaNz2blaSLxyloYTYe2IvcUoIlQX4Ju2JhKti9ZW4bstFdd9K5kesZ39a71Hn+ke+zk7IE6Ns3ehYgqmCY0W21tmqheeS3+aOzB9YXZCgvTTWJVhaf/cOxq78NQvQPs0gCSt0bmra/ZiihvrcyC67EK8FBBkVeIZLHg+1SHd1WB6ddOA3a263gfcM21C0uD0qEXTVdz2Z1B9kSlXyPve4d2G8fATdXAgdTd7DHzb2/5uFO5qq1yyRYT5hm0i6i63P9QJq/o2mYTF1KzW59NBGS8DjvcXTy2r3/7a7VvtDQv1/byy39zbRfmwTLZLcieiQqOnW+30/KqZbPVzlLBmHMMpRUYpAdZLTl2/3uzeL2369FMbaBO1FRba77eir2JGzz2YrxHt1GRAwVCdtpARJMQAdRulKxdw5IKzR3tHFIcMIYuqNVXgtdH2zDk1LFDTmZogNLHHz2zD957ZJev39qbyxsBe6dest/78LF9+sFj7aTLJbR+73LsAtb4DEoC8SCXY2FHTMuKollXiP8JXoGQMWlDSoisKtz9BJP8uo3Sw701mJgq89ldrO+6Pa/egzem8ut8bue+JmFqF4x4uQ+cyh6+n8rUUz5fcm/dRgslPxfifILZtF6b2ZhighwIOWbASVIGzQO93FVVRywDf1cFAC2fFl7T5ks8LfHzdCed007DrgczO+m27dMnPVUubEw4h40yNdTe+v3eLQGK1768urbtamEPTzsySWZTAetQhI2A8JVyzeYLmJRjm8wWMjXgZHvSOCzGnT19+kzge3l9bb1WW4DCH1qkJGdgFCSChYADD9elWv4AnjYL4ZkkiUNyn1DxijUZr206m4gw8ujxI1mNKSEeYwAADBeXXUE6UtqemqXLlmyv6jiezxQjpOMJjMrFdCxQFvErdG8ccKtiT+o+geHZgDTjhgZsbOX3SfchmBhQUdaiU4sunlhBEVG0WlsW4R4jcwH/H36ZADhVa7PVcuIPm5H1Uu1jVbGSJ3z7noNUo40Cs+zUfZitSPIW7eTnD4FVFhDvA0gHq59UdXgIlNPFRfI62a/dB3zSoJ4FtUPHd+j8ZF8rjU+3x5au7Hy3813Ka94bHKve0mCZ9yF+lw+WvdB5iH/oBCcf1hdZnm83s6U9xCAbirQiYsLDItHt2unriGxxjpiPhlpwebB28cSuvvlSAIgA3Eg1mMc2Hg1tz/waFQAAIABJREFUMR/5wsHcDnE5LDZ5E7Kz3Nh+662UdqsVIlGoqEoCVx5E123tbbZY2800tqheV0DrYrGyAWLhPQ8TbP6CUhLIqiPYlQH7YuUEBNw0ALfTFn6Ca3s9Ik5HBGybxmndF2xGX8wAUGaKLCwcx3uPLuyDZ4/t7avXdjkY2WwRy04NSfXjftvOT7v25KJvD/onYhQyD2HHLfkB+Bdatm6bVBQIi6Gp1p4bWb8Dm4TJCKC53o1rpHw5dIXhGGVjBtlDrVKfn/GaMpuW4bT/Vy3GRJsXKs2EaJIsBLfEk2SXHRbqtGO9rKKCgDxJRvDUBAddvTdm34H4krQwySWEcYnZuKoPmLLLtdmWBrF7ZrnPooukIabIFEDHwgzKQemi17anpw1tSLiOtJ4fnLVtPh7bwwcYGONhSVjq1q6HU5tNhyhI7eK8b902VHyqlbo1GpE2Wom+Er9IIoHevrkO6eg+7+LccF89fvpYXp2FMF+kEmwgTO9EmukCN5qDMwbYbG08HAuIGAtgieeEn6CXDIQe7ktem+Rzf6+9nZ2fCpQYKyR2bxBe2JTBjgw597fJ5ehPIYQljj60ENXex1ez3pCCRTq74PoDUcUrLyK0KnKCEWihdZPxudvB0Tbn/QrVptXb59bqntmOzsW2KECLOl1tNFgvZNeGtnG7kqE8BKF4PtEGA52PyD6KS3JWMn/Upt4jKH/nmZkHGMn6lQdW6a+lF/ZD1c6hxf8usMh+/xAwp7+eBsVk7c9+lkPr9buuSxDbZhxlskCexZZ0QZQ9pvTv6roDdv9/UDn74dIfMntRDv372InJO0nHgC/989kPz70nXZF0N04c2QjQaqrG5IZBaCuxJqFdAotyMb6x2XCgWR2C8+1yYaPrt7ZaLWx0cy1xOa4sw8sre/viC1tt2Km7ddF4CsOyaq1mNTwItPGKavtQjUlMvPI2nZiGmkusZRI8XW2VYwZLLl4sbTjfGkfPI0QlBumkWjGlWePxOV/5IsyAjJneWRtg2Nn1ZCOQY/aAm0rsCUThYfQYGfcgTAS5Zuf9nv3+7/3IXr14YV+/emPz9drqklF4UCwFXbze2cN+194/79r5ad/63Y5rwNQvpFKgFVjSAsSC7ws/1Hpv8ai6SmZqSjRAXwjZwyN9mGNRJroO0JmQcnQJ7vKeSM7v+KxIcgIPUxBoOiSmd9jBpSUAYSJUFpsucUwJuWLSDsqXMzBGg+7PR1KuAdRGISQmJKnp7rPJHNhz63zzgIbRnTj4DMrs89pXlRcyFcCMbgNaOk/g3tn7j7rWrQMgmD6jQ5vaxXnb1vOptZpNOz3tikVMBffy7UikqXgxt6hZs167pf+Se4j0gHaesyupLkkycNcW5AmD4UzGA2jgaLkDthBFAJZW1FBgLfO6bq+t1mKv07LxeOqzYJ4VyRHmNhoN1RVR+nky+wwG3ZwzxUiZp4tj9MCm8BTmoyqigiqm9Z6Wf9OlJuqyu9sL83CuLWzL5cwdVugq0H4tF0qqGAEiebiWqPqxOsPrtSJQ5p6j8uLZ0xwSQ2nYpxyfeD4Nq0Rn1u4/0nwZ8kq5BhN2Lz0uVmJUcHJvCTmINVIRuFfX6BBbYWPEHNkNJTCc12aI7g4PakqMngcqh9ZS3cepajBd6R3a4B/7ehogst2xNBakfy4LMnn/vu+xZI//UPcwfT7SoJgHtHnYkq2IC7/85S+1GuS1Be9qOeZVd+nfyX7/dwXVvHbl73JieR2vnthluXu8evwSmAYquZlcVJrtlhYlZgfL8Y0Nrl4K7FaTgdqPhGi+efGVFdDVzRd60FibX/zm1zYaX2sOwoMHOYCZRC8ifw4dHw8cm0BstXx2RQtPqdi0MXd7G06X0tNBYjgn8gXSynxpl+O1Fas8oL6iN6g6yf+CPaf4HlxEvHqdxnvFAUVVqOlLu5zyOcseC7OEMu8Boqq2Au3+XdWztYdPnthf/sWf2Rf/8o/22edfSsiOVyOJ1lDgq5WCjefu79iqV+TFeHHStPcfPbCLbteDM4uIpr2hoxtPLVPdbQ60IBcOI4CG/MV81gljUO2lcJ7whHy3S3O3EgFOaE0rxinYhCVtN6J3ErAT5f6WUekAmYCtKg7ALhB3kocqkau8qwA9qgewEEOUBS8IyzVTDFKH1QpzYTY66Og2qiLwN5WWq1IIukWXODCH4rNOmH8t1yJeYAqNRpLP9OmHfSvBPoxIQjCbzhZyLiEGCgbhk6eP1MIl3fxqFNub64HkMtwbtJlPel0BB4t/s1G1ThvLKxezu0QkOK8UivLYHE4xP99qhgu4oWGj1Qmb0h1iXFLDLJHXHozoYtDar9tyMXWBd7DJc88Z/6OOUbhmt2biBVik13rGup0zieYrxb3YxrRMZVMWqkKsvdQpmc507brdnnL1qJjY4EDSQTqjxIdiSeeRFBDmwYAc11gRVuWSQF+CDTIlawQrY3ZQtWK1Y/XWuZWjjtUkeXD9HgbP1XpkzXZHGk7uf1W0bI5Dux4dJBVk4u3K190Y3nMSk8+c3Yin/5234Gcrk+Rc3gU0h9bLu0Ayr4g4BIzHqs8sSCafM/t5jgFrFuDT/z70+ofwJflcAru7WpLpg82iZfZkHAKhbDmavbjZY8jbcaRPcPr7d1V62Z0AN7GY7mHInFQ0mgvJamqpyBt2mwz64+lAWXcIzFezoRsdb2PRt0uNlq0XM9st5zad3NjVm9eyD3MGnqedszg267Tx9tqJQpmmEkGLJO9Lqhn5M8Kq3IpFiV6OyqbfIfJnY+NpbG/H66C3Y7eImwT2ZI4Z7QZ6IWYJ3pacYRZdLlq/WdJC+mqE3ICFp2BD+Wn6TE3kkfAAA1Buc7WxZx9+ZH/5H/7I/v6//B/28u2NvDmRR5TZXZfwcUS4vFdwKJsAbztu7aP3HtqP33tgUdB7YXTM9z19moXF9WEhbE6LGNU2LVQnZ7o3pA/+klmJ31WeTZhUat6+dFcSn9clZBLdk4CS5mX6awAzr+zEC5W5syefi1AUUsa1IQqRQqomRV5Jh8Z6Vp4qvJCnl2yanBnqgnbaWySbA3bzeBU+i8+0qPSoXnE24TiweeN+gawRRVWbTpcyhf7h+2ey5gLsaKnzYfjv08fndnN5Zb1e13rdpjYfzLpeXY/txTcvFb5LIDEM324nUrQUiz5azf2eBHRMCpoq74lgospjF4JpONc5AWeqSY5xPpuKyIFcAGCHsclmj40bsgdmUcwqJ5OJqnixejcrl+wkMoxQnUPoYqNHggGgMbi5CfrAinWiyGeX0um5nyWbMwDYdiVtKLDhI6y4XvWuAUkNAiVSGnwnpe4As3W6MvJ3VWXngbScBzo5fPaSZvVuIF5vn1q7/57uZ2b4Ue/MFouxnk08cLkGReKttnhocu7MZtORwJCqzhsJgQWsfVbR4uVU9wmENNd3Jg5Cyebr3WYgD6AOrcuHFvs8gEhvOO4CyTwwzoLa71p45AFR8rX7gGwa6A9hzF1Y9L3ALg+hk6+l/d6yB5NX4d3na3m7nUMX9NAJy7th0Oqw6IiNSIqVcuicpSnDZsCQuBLiOkoFW44H0rJVCju7efNcDLjR1aU1uuf+cGAx9vZre/n8c29JMQukJSOHjZ1ha6Rk6mJZXoNYgimUUhTrte2ZjchGirnbyiYzKrutlWolO21FYnG+up4puuekXZPQnUqBViYkEYgxrbqnDLjbhdkK3dJ2Y/2oovnJW1qZKzwtC6rsYGzyB/DhHDGrl9emtIZre/LBM/urP/1j+6//53+xV1c3tlhurQFjtbS38n5rtUrBllucPvg9Fm90Uns7PWnazz5+z/rtthiatK6iJiJoB1XvTCYA5fIBn4f5rFAVlhz13QoskQY42DlqaVaWEvXyu7L6uvXQdP9PzA1VqUEwSNmA3d6fri73KvNWMIiI3VmlItSEP76WeX6eJ1rTGXBGqCpyFt1Q3XlEU8mWG3fv59z5B/Gct/0uSdMuSu8IzR5gpL1ItA7vUS8X7ePHp1rIa3V0dwjDvRPw4LxvtnVThPceP7BCaS/geXszsrfXY7u5vlbiORX+aadtnU5LVl7MVusNOhFzAUG9UbN6qHicxl9WtSq25r4o2QvZb7jDzGa8v29s0IYyW1QSeQ0DdW/jTadTGw7Ii6wI9Jh7C1DD9fJny2d5EpoHn05+BsjB4Jo52xLfWeQTpKUXy/L6hMyokQIyjN1aINfAIk0CQJ8Dw/SE1IKXK883tmNihpLAgUawVrMawBXkEwA4reVFTEDsqXUePLY9+YK9x1Zvd20+GyqhpFHviCRUadSsik+mqkPAbuAawgr2Y8H8+fbe9lFJ8icRnmc33ocAML243wWE96mQDgFEFuCOVWx5r5EFseyxZIucLODmfbZsQZU9F4eAL28T8K3zm7Qxk4O4z0lJH3AemOSVq4eA69j7Hvudu0583glLfgcw00wBynEqX02ZZiGHzIkPJJxPbHFzrUwrROZo7uLZwHaFklUbHSsiYt0t7fLL39hocGWjwcg9/YLQG99LBvssPDUYZmqB4LCxtSbZZYGByfGyaA7HC6WPL2gbNmvWbtY0r/vqcmLLTcFaDQ//TNqvHmWyVbQPKwIVFPOeNW7uVJL1okW1vQ3mGxtMALu9zXCqoH2Ipk7icDRH7roPWLL4fvDpJ/ZXf/4n9n//4hf25upabcwaThIo0LceMaN08S0G0WUJ3okegkzz+x8/sQ/Pz5SCziIKOUfuMYo48JmbjHGTikxEk3cVWyLavb03Utq35OHgOFXRMfNLsyZT8zjATmzRYMCsbD29dyKo11G4OFAMvOBzGUAwaXnf3jfMBTfeUqUpILNpiE0hOX1DYC8pC8xOlWu30WYAV5Tks/AxaUMjeZG5dJjrTRFg40u5way4YvWC2QcPe8EWq+TenMo2xCuyqop/NBpZr9dRG5ONCm/z5mZqN8MbkXiYE3K8vXZkjy96altTMdFdgOUo4oYy1iBNOfmHJG8+H5WpMhZXhMJuPSpqvlIl6O1cT22AbAVTmHubdiJmCWM8MxsNWy6Iz/FUjB2eor4DUWwOwnJajjxzzSiShpDNZbfTlnSCClnsaOznilSAtDCdXAaxh4cAsNzLm7IYUtPfEUT4DNzPquxCFiMsTFquVG5UsgAyz+O+0LJy48Rapz1bbfd2/uiHVmIsUSzYbHgpgookEVTjCPaZ3yEz2rjritLnExPqwBD2TDt5Dt0S3RL/zPsCzO1GK+XacggsDnW30utgeq3Nq6qOVVi/a0X3fYEqb80/1rm765i/9f73BbtDHzbv4LIAmP3du8DwvoCb/rnkPe5qabIy4pHpO2zfaSaU6a2yq+QVpSqJLLv9ZmaDV9/I7WKHFdWKYf3cyo2GrWZTK9drFk8GNnn7wsbDod3cDLWQ8LBCCQc4EABjjMvCgkPKah1L5xa1Izm0YAoNLZqF7HowlcaOKgEmJhjGrObVeGXxcmedVsWWa2jegI7r3fgsTYEJpIm1dHirtcstmE32ms6aez2AOFG0mHnSxp1JWFCUfACduwJjDtPotX34w0/tr3/+5/bffvlLe0Frdr7SLrpRLVpF+AHXsCiROuePjDhIDryGtzIfaQGUo0etLHlEVUGwnmEHKyBpIyctyPSD7P6bvliwcqsiSFdfMnhOEspDlFAIcFWhlsrYSxNv0qxMWaYVnS1JGSkTauaYCZkmFS+UbpNySGxWqMAAuzD+suU2FutR/pgsyhs8NPeaa95+NsUAwaKsiOGKGJ8NymS5shpymOXOup2mtWsFe3DacmZhEZu3nVVLOJBsLF6vVLHV8NDcbKzX7YiRCxnl9fXMXl1eqQtBujZV5HA0ls7yfa5JtaLZnf4wf5VEgJmYi+/ZF5AthzhdbT+1eLnVINns5crDfTObTmVwABgBKOObG1V5jXbTbi5vAugvbBXP1dEQEYtIHvrfxB8BlCEYmGdWzEkqud3OmgBSyJ7jeazXmzaJN7aYu+mCazC3OkZMH5LQVuaT/Dy6UKQ9FdrtiOwBNhk7QIQBGCPN8dgsVZvM21pWqLWs0fHor/7FD6wYtfXas8lIrX42CYqyYsNQb0iK48J2l1iEE+qdgiBrkUlBydMW2JQlaeZZEMvrcmVB7diaeGhtzq6F2Tafuh5hnn3sZ/OO5b7glwXbQ58rW/Ee+/zHAC4PE5Kv5bIxs6VpekeQPenZE5ggaV7Fd/umoXedRt3sexwq99OvkVe25t0UHEuyML6L2ngXEirtTUgYZ47Gzc1iNR1eaUY3G15bCeZVPFccUOPkXIv4ajax9Wxqy8XI5qNLe/P1Cy1sRJcw94pl7EslULR2VFNrCeYW0SrK2ArsR8WfhAH81XAu2y4eLGJTcCUZTeZ2s6DV5QGfVH04njCbUVryFmf7sjUrnt4Muwxv6CRPrttwYsnlBKGzD/4nK0TXPrcEhPhpLXTSIe7s6Ucf2s///E/tH/6f/8u+eP61TSEOwNSDiakkcTDIZ2r8AfSoSOsVomRO7CcfPbF+O1IrFyhF8Mx4kF07x8L/7bBuU2r7t+dtqiwSz82Q0qD3Cc4q3npkzQyU9eCq4teY7b8HryaCdha4xIIsua/cYcW9Pt0s2wkbLGZi5QbyUnphSox+eR82KLIpC20rWZWho4ToFI6L60Lly+YkWdiTGRFzo8FwYs0GRsRrGy3c2oqWXbfVsEcnTXlkcm9Q4ZPsfdrtKENuuXWSUF8iagfdhw/P1U5mo/TFq7c2vBnK9LkTtUWeGAB4xaL1Om0rFbfO5Ny4REUztHLVKoG27zuMQPCQgXJFIEV1OY+XtlpXbLEqqIIbDoZqv3bbbbu8urJiuWDdVsemMzSkW1vwjCC4Dvo4rjft0qQa552ohmGAetuReVpB4JcEsNICX+2Q8ngSyGoea7MFiDnRxq9jq9309jff4jMVYT0785L3o42pMFeqvbDBq0IYKzetWIms1r2wcpVIo461Hj5RB2Y5nohxCrAmSQmy1pO8wK0B3xk7O9FPm6vQsk3IUTxTPM+JDjENFnlgd18wObTepYEsC67pf9+nWLnvOpsFzkMtzrxjTr/H961S06936Fj1mglBJX1gh4AmuQDHgCz9u4dOZPa9DoFp+oLfLlIpIfldJyUB0++Ctw+IkzDGxBWDRQyw4w9EAAHdzVtVYrQltvOJzVcL6108U94WjajF6I2N3nyl1HIqu32hZLOpe2Xy+jigUECd9CJVNzjGozGSQTQLWQNKOLID3ChIUl/KjogWixzdl1uRUwZzlxXwMAMsaPZoe8neaouTQ0HVgIJytjubQHxRPtzemrWyRZW9jeaQX9BzAXbeXiOCRrM/VVLh9ddbe/LBU/uLP/339o9//3f29au3NoXiXiregh3YI2PikFywCtltgOXD83P78UdP7bRZ83w73CfqiPVdCC4CegBJ9x1kDubtyHSFniyQtzcz1z6wabUc3wrJQ/KC2G/gNhsZRM8+/0tMr1XVuWV9aDEFQgMv5uaPnkIe3ie5b5KNkhh2SAo2tKndAYZrQsuaat6zBtdKaYC5uN1jurxz31LS3gOLj0BgqkfuE9pqo3lsManlpaKAsdOs2HvnXTtpVeVU0mpF9tnXN/b0oqsZH4CHaLtWIusOQsvCTvs967QaImCMZgv7l98+l/wjqtXkWEJLbbqY6TxD8KBdCeFIf1egaUGbHkhN6NU4d1Sv/JMqtML1E0iUnfCDd+RmZzfDsX3z9Y0t50vr9po2GNy48FttVFJDtnJ98Vgez0MUAOgyOGmD7ge3QztqqDWZ+FlyzpJqiCqSNnmpRlUVW0EkoK2kFmxOk/ar0jmqPj+T/KBale2aOhhySPJNJhtQ5m0yEahFVu89slK1ZY2TC9stZtZ98MR2sKlHE+udnFqMd2Z43mjbRq2OPotboQXNaJDEeKscwPVgXu4jbAnVNJLRPPd/SMLICMzvKiaya2fy77Qv5qFKMVln8wDh+1Zged26PIBN1uB0N+/YZ8z7Xh7eHMKQQwB7C3bpaimLkseALX3y8oDtmEA9+/Ppk5H8Pb3wHfrAeb+XB3LfPRavDrz+2WloL8f4SkVMsmW8sHg6ssXgyvaFrfvyjQa2r9Wte/HU9ouZreKhLYbXNn7zhV1fXfqDvTUbDMeSALBwAZrsAk+QEKi1RavIdWE88AzUZZMFC3MysdF0JbNptT1LDM99vnc1Wen1mH3JmxHE2ptSEkS73+4kIqehwkJLlUVSObtxXFjOIph8e7uaMmvxNiZuLHAnWBSkj4K1VsR9P7an7z+zP/zJJ/abf/wHuxpPbTqHrFPUbJA2JqBAcrry7ViA5bLvmXVPHjyyn/zoY4tsIXEtn4+Kr151ogCSBG9JBoKIKrN3bLXkHqS6dSbkO72cg5y7o9y2P6F3034MRBcv0jwANW/X599zzZsjrLeCZeWlFit+IM7k9Nmg3yNJtcc15b6jgqP1zDVlw8KLcd+4jZizcRF8uyubb0y4LwAXBaXuQtbcZKHqkjkZTM+zblPJFZ2obnMW3qhp//T5pV3029Zq10QgEaNwt5FdHNUy57LHhqrOBqNkz18P7NXL17pf8EXtdDr6TBy3J3Eg2F+TTmrn/XPF9yhlXHowPB9xpylL/5k8hxCzkAUASKqe6DyUqrZY7ez16xsbXA5lV4YLEMQdzg0uRdxX8+VUmzuOlXuC93DmrydAcG/RTm93HEQEViF0FSDj566uJgILhPK8FsQr5AZsNNod1wDCmIYEJsNypW147h0tUsAKwFN1V6ZabXpRWK5b6/w9K1DVdc5sz9w04jgKtikUrdftyS6Q2SYXSrNw3GWS5PFUp8rXoyTU15nRvJ80oSGpI/GEBQjdbSVfR5d8PQsAd63RecVK9mt5r5EFvGPFRBYzsr+bBbdDr5W8ThqAD1W1eQCXxaBjr5PLxrxPxXQIIPMONO/1joFU8gHSJ+JYuZ19/fQO4/AuJ6EBUwHsBXbceCKQxHNbLCa2iRcasq/mgzCQL1iz/8g6zciun//WFuuJFdcrG7z83KbTiYdTrvc2Gc8191ptcJlgRlDVLIsVwmeEHgfCn8SxYzYj8JUQVyczSKdWKtlkHgvIFuudDSexGJyaATD3QGME2OHXud7Lzqtdo5rARxK/zBBhs99rbgdBZDjb2RzfRo5zDWPTGZIsNlSetCppm37w6Q/txx8/s1//17+34XyhfDQAgjZmTe0yHPDLxp5WbT+BO0Jfs6dP37cfffIDa+1nEhjTuoUWTstOhWBoGd5eZ+2EXUagryUVnuR2LDBpYTjVnc/XXMEAGcRJIwkAJmCW3Szp36nXd/anJxoI2ASW7mADrZ0T4ybPPl9MwA4A4IWWct3ZOFUf0hOen3QEQluV4+CcUOEpIgdz8R1uNRWZLDO7w2zgeoLA2itKqPWPz3r28KQu5x3mU8ydPntxpUrsyeNTdQe2OPGgEdyu7QEtye1W9luQT2BeUgX99ssXtyGs6EBpDcbESZF8TrVTLNqr199YYbu1TqtlvV5L1ZfallWE556qnZxHiFJq81fLYkSSFAJBg2PnlAzHS3cRWvg9y/FNxiMbXt9Yt9sROHAtIS0hgGcLwSYA8ocqLnSoEa1IDwBmA8Mxkr1HxTkaxjaZTn1ZIB4oalg881QQLXJiRvvGqNUOelZ1SOpWqdc0qkjcV2TC3WjLMxMqcr1zbqV6w1q9x5IiVNtdSXYgs3TbtI+JHlo4w1jVJ84vbA54Hn3fll4T012BW61msDHz9cn1vskakP3dQ5VTenFPg+ShdTf7usdAJ6/iywPaQ8CWBef0z2XB7xCgHVvz73qN5DUPvXbhF7/4hXR26R9I/1Leh83+bPqk5/18+mtZkMsi8bHXus9Jzju29PtnL4BuPFhza8xxCxLprmKiVmJb4+y+nNtsdGmL1dzOn35i3d6pjV+9sMlkrHDX2fUrW4yubDqb2ny+lMEvbaXJLFbLCXuxFvMO6d98VgXoQGUGDJVNVizZ9WAkEgAtFqjr7MghN4yn2Dz5In2pJGdqN37OKe21sgMVrVKG9+ckmocFehQjTgYMC1avFCRPmCw2Nl0iL9jbGOcLyrxQ6dCWRIpAi+4HP/k9+4Mff2p/98tf2NUUD1Go2x7eSj4eLTsqBEW4lIlliT1JwXb27OMf2Z//yZ/Z5vJzCYXFwFtvtbBDouA9mLb4IsBK4bt8NRcBeZkku7VWIgfRfZHIDRK5QLAVS2QjqhZDpamZXZidpB+gsE46wDmG3voVKgqIcxFmvGJjBr9ND4dFn+jVHl6mq5273lB5O1BD249tLfcYpCu+IXGEd09HMfeUa+fBurQ2NzBnN2ubr0lIKNh7520777LxaEiovS0U7VfP31inUbGnD3uqlKbzjVXwaYzn1m831FLGiBhnlVYLB5Syffb8tY1uBgIapDAs9oiq+Zxcxw76O4gy06lSE5Ca90j/KCGchtxR1eZKzidhjWC+VizVPKyWoGE8KGt1yiPdvx5xtFcqAnNNFvXLt1cKN4aAI5eWML9TmVTY22Qaq6PCjBEQgvHI2WTjx8agVqkIyHEcuryeqKU6HozV3gU40QJiV8Z1aeKOQqICGzGALgB2s92+BUXOOVVjq3MWmKIFa/WfyKbs9PH7umaN7qlIXdxb7ahl++Je+tmT3rmkDLi90JWBuJIhS94uN8mmS50XHHJoEyvc2Nuc6g4EyVPS4s2rTO4Chrz1LQs8yfvlfT37fBxaw/OKiuzP3gU42Z9PCpP08aWP8RDoHy5iDiPQrYNKegfwfcAr/XvpMvPQWx5E3ZTg8tCFyYJw9v0O3Sh3nTwcyyF20JZazWdWLRZtPLwSCC7nI7EtrVi308ePbDW5NjTCzAWmrz7z9IPpzGbzhbLKeEBxO2FWp8V/X7B+F+d1/ADRZnlwJnMeWlqtZkOVztXNSLM4J8d4NhmLxc1opp0miwICRi+6AAAgAElEQVTBrbDIAC8o6lRXMPKoRhEp8/O4prSrzAOXmtFJ08W6Xthbt1nW4jmYoRfb2xRj6Y0797PAM59hQaQN9fSj9+z3f/ix/fN/++/2ZjRS+CtzN/RfABjnWmGYtLbqTbXlcAwBDT740U/tb//zf7bp17+y5fhKixUmwHTIEDOTjadZn/64rjGp5pJrnNVtqmoLbTiBeWBjCkDCHI+NyrceAtlTvZsDpu/rZLaX3GsyJKb1mCYXpEyK0SxyjhMBuyKHQuK5HP2DFyiMwdWOKtgtv5zZCYsBsHNnGNqgy7W3S9F1UZVBFJnMsBQr2cN+w/qdqtUrDYFgoVS1f/j8G13ri37LLk7bFq94TZdzwAz84GFfGyhimGqNqqJ7aGX/079+oZbz2UnXavWaDW6GSjrvdFuqiFV5qwpz71IIIEhFuPfZYtES9HYb/3ObOEg83H/oDGkTbsWMrGDp7/E9ReQTDRtOVjafzgXsN9dXtoTBKP3dRv6g8mPFF3aB5+tOHQNpAZtNn22xJdI9VhNxqlwr2T/96ivrtJxNytwLcg2MTwTpPFto7GhZ1ho1T3/gHigWLOp0VCFLWoSDDCbq/ScCvfViYp2LD2xbqlule6pjitDQbjxZnOqVYFpa1Kcn5zpvgDbAhSVY3oKcXRdxX9EsUpq/d1KU9P37jtX5bvXMVjNZYMorTA618tKvlQau7N+PgV0eKN0XjPPwIa+aPAaqecXSXQCbvN637MLyqqz0yc2iafImty92ILQ1e/B5VeTtopO6EfJK7mNleN5FSp/g7In1BW9nG1zn9+68jjVVTOrywp3cZ5Oh7daxevh442Ege3rxno2/+gd7+/yfbTGDjEIop9PQ4yWWS5BS9qruoFETpAr5g92/nLB2O/kN0rbC1okFZjyayQ0fwoIiTcplCXkHU/cEZPGnlbhV1ExRjEyAFSkAem1+iN07c4nTJu1Fs/FsLeaemJaQS2o7qxULdjMh/WAvtxZVecErE49BRMNUKw8ePbBPPnxmr75+Ya+vBsrcoxWLcwWG0J4O4EGvkCLEPKVlt93bT/70L+xv/haw+8xGX//GPxN0cWjljao1ZOOENyOmwsBRyJUL909aKpDccwkTkk+qGB3Ru52hCcBKmpDZMPl5Q0f17TtDv6uC650XqFf4nlGX+GkmbUu+R2tSFlGBRk71q115yLbze2uvTQ+aQxZYHGHYkHhaO3pIKsW9iBvM+EqFyi3YLfBXJB18vbJ+BzYmVUtZxgDMzn715SvpItFdfvDkXCQmhZOWSLuf2Xm7JkkBR+FtSJiHFXvx5kpmz3QdHj++UE7d1Vvs7JbWbbf0O1QyuJYo2YBuhGbGZZuNx3o+0IMyz5SxdBk2o5sFYBUmCYYkMN59mMUbizENr2FP1tI5mcyXNp4t7dWXL9QN4brwexyfLOzWq1tGowgldeJ+2BA5kaQe1XVN+ExIH26uB2qHdk9P5N+52Xh7Xw1psTH3clBp1jFgr5uV3DEnaradZFMq69lu9x+rJQkIR/2nVmxEVmp0rVyuyxwecLdCxagKx8M3Cm0ul4hLcrYu9zBdF4752ObeZ/IeLJteQ9OLdLrCuwsA8tbpPPBKPxOH1vG89zq0jmafr0Pr+DHMSL/fobU8+Xr6v9liLAv62WPOA+DbNuaxi3XwSqa+kQXC+/xOHsB9e/f9bgeU/eB5O5rse2ZP7Le/H9pruMGzQ1dbrmLL+cSmN29EUsEkmrmFO3kwDyjI+mc7vbS3z39ls9FIfn27HdZALGBYGzEP24iiDRhFDZ9Z6UYvsrhvbQtxhfRpFiUsiDYbMfMWDPChXge2IjEsxPUABoDfAlBVTpt53M9ya/02PoLOsITmz6LUEcvOZyG0LVmFqDQAu6hStsF0Y7PVXq814b/B3BgdIA4ePMhnF+f2wdOH9ublN/bqchBkBbSFitIvuSjY/TnRLS1i5nqcg7390c//xv7T//w3Nnn+mb381/9X56wYwAIwpQ3KLhsAxhVFjioF9+jkT3pOlNwPyYPrQOVwhMiXa5yI050CHqKFQkUn4kowc9aMzyHy1k5M9y0SDMgOYZao1wwRQfwo7EsX2y+10PG9JGVbaQUhCd3JFsg7gjOMTAuowAOBBoISmwylbgPOJVtCUkGUr80SlmxV67eqdtFxBiHXmmrgX796pXPLBunZxYl1e63bhAeYv5A1nl6caLbFvQDNPmpUbb7a2xdfv5SkgQW31arb+88+8Ly9ONa1TIpsNlmq7sXKxEmEDd5aiRz4YQJ2Yj4GGy66BYn0BScgqmLcRcjk435m5s28LGo3dQ4GV1Mb3lxJkA07UTIEZmZhPqe/o78rs+nCyxI/2Z0SBTCLhnlZqTZtMJq6ofRmJX1f/7Rri8VMwOnkEyo3/EGbAkiNDghtZXYnUo0bpLdOH1il7gL7SvuBlesNi1pdq7ZOA0kHuYxn1MXxzE7PH2uGL7E4Vnts2IJOlw0fwOfk5FQAcJJkj8YwBYp51SDXxxmc75JnDlV2xwAlvc4dqvKOFQF562h6ff8+v3tsTb4LVLOfMfu+uYB2JPbtO23MQwiZ1yNNvpYtI7MnJm83k4fUeUiedzx5FzNvl3GovOZ96FbJC3Pt2igEuIjGF/OxrTB+vnkrw9k16eMsSFFLi8cMmcHLzzzeZ+pMPF6H+ducakv+mjsbTSZWaza1O6Rt1cRqSwJdX3Sku2HBB/xoSa5hR7qDS71GC2pt8/lK1ZeLw9nlY/Pl7UqcHghwPYvqAjYXODvotWolayJDKBTsekzQpEJULKoWrEmCgsJfcVnZ2XiFzskXZckJguauf35un37ygb16/tyev3htK3k50hYC5EztMxZGae+abbEGod3jtPGHf/kf7ed/8R9s9PxzG77+yiIyAJU4Dv2cSrSo96GNpbQFMdJ2An0X4oaZXSJ6DdW+9HCJls7dAW5JKXxW/pfQ2v3fgVxBveZ5MQKLBEC9mguuKWwYIAwEXV9CKuC/ABszR/7H4r5EViDnFGfFwq6j5SUQDNdBga3oJ6VBdKswZ5U629XxtmBr+abWdO6wiKtX6yKnIDsQSQZmZKlkv3n+Rq1xgOE0qlq7Q1WGbyopGR5HhZXc+Un7Vr9JqjiEj3978couL6/1Hvx+N2rZhx88s1m88OoEFxK5wriDP24sgCYsxna7bQuq1SV5jjtZj0kmsiN/rmFlIq/CxmAck+XnekGOnXv8ZjCyiNdp0conjX1l49HIJsOBUsypAPW+MHZrDa9Ia1VVm2pTFgvWbmHxVQvP2d6G41iszavrSxk/sOni3gHsIIOputV9hlVdpJaoWpMIyDGZ5vvlqkW9U6t1+7YYD61x/r61IsJZi9Y+f0+bAznOkBU5nVgz6ljU7dkCIhsLqpieCdfB28B5Dinch4lpNICbLNh53a6EXfwdyU2GrZkuCJK/J4VD+t/pdfLYWpgtOrKvf+g1844jDc7p98zr/h0rRvKKp+w5y6tKD31Ofca0g0oagPJK5SzIHKvmst87ehAZkfmh3cyxrx8qefPKe9/Ab0VbxoePCouG1mJ4afv9ysaXb7SjJFGLNl/3tO+RKNMrG734jc3GlzL3BSR46F1Q7DM6eUuu1jZFytCgLbXRPAY2IovIar10MS+7S5zV0WhtiHepyRdTWr9qVYxIeSYuvf3BgsKDT9WAZyE1HDFAvOZFr6k2FNIEUdvLRUNIDgF0PMdxY29rvDgrZWupENzZzQyD6qIN453FSBQCWYR5Iuesd9Ky9x+f2ZvXl3J1WW32qvqwG6O7w+fxGJWCZkFiktKuWe3sw09/ZD/85ENbTm6sXtxbV2nqPq/E1xPAq0FBL0IvZ+4SXPhDZVqQhZNLAQRGQZelFqMIKMEh5dZmzDsAifEz7S9vhSYsTt9ty71FZBgnCCQEGV7ytpJDtxgYm0lrCbBTLI3amAUjgxWWpLIHSasIujsWKQBOaQdoHCG08Fp4Toa2KeA4nsydGKHv+SyM1qcVK5Jy9KKKPeyfiOrO7JWF+svXA11vqpRuq2r1ctk6ncg6nRMlEYg1ulnZo7OudVq0/byFe3rSkbH4r3/7lY5zSju6VlEw7MMHD2RwgL5tu/GqHNbicr6wnVig2GtVVJnZ3tuNs+lE8z7JF1YrVZB4RipNgcDieGWjUWyL9dK7CQSwAoxUNQWA3uN5eE7Go7FtkScIdN3lhOurSq4RifTiXt4763bb7i9boW3r9flgNNBmVFsI7MOY79UBHTZkvCdemLXbHDu6KLw2aeE4H0GEabYd7LpPf2RF5BxWsu7D9/UM876asW2x7msp9od7QHGNslTzcxwUNJ6wECqLdBVCazpJcb+rIksqxbyqJ2/9PdTyy9v8H6rIjq3Necd7qPV537Zk+jWzn/Ou6u0+x5oH1gK7hI2ZtwvIK7XzdgHZrx0Dwfv8/rELnbdzOFR1ZoEuDeb48CF2ZSEiD2w6uLLdem6r6VCGtlgPja4vrX3x2Orlim0mb2z4za9tPhnZcrFU0jOZX1t0PlR1C9h1BVuQKL6EtbeVYTQgiJiaSByIGuzCkyoEthjkFgb87KKXsduG0d4hGgi7MXbCEdZkAKEkAiW7Hs+9lRmvbbUv2OOThvsmhqqSUVSvUbKqBOh7G0yXhgc9ZOlWDYAxm8yQM6C329lsSavN27qyQDJkBUU77zY9R23hYN6Ack4ShJztHfTYPZOCANBDh2cxbjbr9uTRhTXKJet3IzttNW/1doAdCxskIInZfeB46zrByiFnRlqcwWYruxtO5mowAoOVStDL+RVOzu+3NkdBYrATucatxpLWqMf5uE0YRAkXPDsoJmkUSsymTRlalmwu+DsOKYA8VRPia1ipVHe0tGhpOuhU3UmmRLtybeN5bDXcN8TGQ3doJpVegQp4Yxedul1029592DL/K9kXr7GhW+vewjKOm4GsuacPH9ka84KYFI6RtZt1e3h2IrceNmSkKOA3+a+fv1T6uFIWJtD+d9Y/iezpkyeyLGv32jYe4XZC4nZNx8UiH88mFkU1a7U7ImQAasylo8hZmrT6OQ8CERLB61XdC9+8ulZ3Q4SZauM27Ruw4uuAHGMDnp3xZGh7EY4gcTlppVwBREkXIBbJrN7EbLkoycRkOlfGHzZol5dXuuZYtjIXh5jDfcVmtVGrGdUtx8b7UpUTDqt8xFLJmt2e1Rodha9efPTvbRtS708ePZVwP56MrPfgidsDQgbC1YXQ52AoAHNas0UkJZtVALt3c2COyxNO2ODBYH1nz5UHXOpMhI1Ydp07BhDp9S9bpOTN7RIwOLQW3wdo02vpIfDLAuWhn8tWgHe9f/bcpQX1yWfKe41vgd0hZM6+wLGfy3uzNFofRN2cXut9ADhZKJMbKf3+h6o9KgwkBeQp0+ZZzyeicK8XYxu+/cbKdUgja599NJtmy6nN3vzWpuOh5hHsfFUN0KNHqoAhMDMQac02Cl+V32ARGcPKE6U164KyTHvEe/I8dLSIWBARztK2ZAfIwgVwQfggsRw6OQsdbUokCdcTZ37SOp2stvYYfVQRi7ClZ+Tt9tZrUD3JT0VMShIPWDzrFbMGoZVrs+vZTukIsyXVXUgcwGYphF/2mjygOxtiAEz+mgiFRWvqL1uZQQPYdeX2uSen4oyaVeuftqxRrtqDfs/OO5FmnyKF4G6P56LS0anAvK3ou3Hsz4rwCUJb7V2OXSIuTyQFSUq5rn+QEOS1hm4XguCOIhPjENmjakTvX1CFpRSMMLdLwlnZzCQxNS7mxxggtKuRVARBOS1OiChUfOjvJEwPiebMfZjnspEgzodNCtcUQpGfEVMaAWxbgnqf9lsWIdgvMxPyDcjnr66tuN8qlFfzY9tbvVKx959eCIR4LxiDs/HMHpyd2Gm3LYE4idrtdtP2+5L9+rOv3D1nvpQ0AInBg37XTk5OrVQp2vlZ364ur/V5qXroonJ60LKViKSiMoqoblw0DrO2ibh6g5SC9p5XVkU0aGTkDWd2eT3WfSd9KPZwZtbp9mw2GYuoA5szXs5sPp3YXh2PILI2IngacjnZ79Z6XUgjSG2ubwZWrrj2bjKZiRBD7h6bBqQ8ipziPkPO0GppLCAyTBXpC4GrG0kaOg+eCKA2y42dffTHttnHtl2urHfxUGOCcqUhecMSTeC+JH0ioMVGmQoPsov0dlTxW7+WPrtzVjD/5Wd9VucgmNfaS389u1ZmASMLVOl/3wck8tbiQ6B3rIo6BNzHjuEYKOat1cnX7mrBHgK77Ge9s42ZVw5nASULcHdVdnkX8NBJOtS6TF+gQ5Vd9kbQzokFa7VwdlSd9s1Kc7vCOrbRmxc2mY8tap2I+YYbBN9bDp7bfMgcjyw7z59TQKcy0GBm0baMVSVx4xO9onELeWd6KMrSQTHnkp8iJArageR1KacMdltZLUuqHqpD6bBgXVIZohtCfBv+Po3XFouZaRIk99vM7fBVXKmtRgQLYvNu3T0hocyPF4qW1HFEFW9ljuZmMcSLDQL0YLUl7ZdXkN2GSwQQs/OsuncirSnvEMotH//BSgiphX24YWEr2YPzriqdk07bnpxEYRHz1icWVYAWpBvOCe0iH525kJ5WnteI/ifxHgSm+HueM48g61Y35wtN8rDwmlRIAA5EEz6Glt3Q2nTvTLSAHuabPCQinHB/EOXD/4IdlOayQR+llIO9u9Yk1eJs4dpI2ltUigY06bOV7Xo0knSE60A3AJ0bbNhGg9w7l6W812chL6sFR2XAzOnrtwOfue2K2pyQPoG9WL/XtKdPHttwMlFFjN6saBtJDTCIlp4RkXULEtHSXrx8o3bl9WBms3gmNu8PPnxfMzmq7gcPH9h4SL4e8gl33+m02tKVYYIu+WKpZDF/R/Ddbls9alqj0bT5ZGrz5cIasBrZ7BlV0M4m84Vn3RHbw2eSVg+BvVfR8wVi7b2YlclzDdNzB2GqAVDvLGo6YNGiJ0lkhExDmZRbT0nArm2zktidio73Z5PZarWlLaR1juSg2oj0ephTdx4+0abWNiXrffxHttmtBHbN9qlVm8wJWzIN4BpG0YmYsrWKE1bw/CTU1dMN/F7TBja0YrmXE9F48rW71s1DQJddG7PV2/cBvPR73FWR5b1vggd3AVDempx9vWzLN/l+ds0/tEFIv172c2WrXXV7aGNmwSoPeLKgd1/Aui/wpd/z2I4ifULydgOHTqh/RvLAcKVHH+RVxWI2FelicvWNTccDK+GNudtZ1D6x7XJoy+Fri28uFbMznI71GhvtyJ1sQHsKwehgOLNdcN2g/UjVhowBogmVDD6GgAPtQBZVdvIIk5lJwXjDmYKHioeWh3mOZs2cpcei06w1NA/h3EBGob3J9+I1O+6StaO6qo4lIBmii7oRFRSGy1ubrveq3uSCUjar85nnRP1sLN6YxaQkCLxhw3l7UtUF9mELqlw3jFYLsuwJzLSLWExJKpdjDKbHS7c0e/rkTIsOLcP3+11rNUjMdjsyWrq0lQBKHC/klqEZmwZ1sjxLz9ySoUgIHw/07XcswuSaU+Fx/Byzt4MSAoHPaH1BCkw3ZnMatgQ2JQ4pCvP1c6B5nNLruUa0M3cCuwTk2FhwHymct1BSKxNABUxpQSeWZbK5xpgaujst6MFQJAiqWti1gBocXY6DOS6Ag86O89+M3JKKBff56ysPmd3SRnSZBRuFZq1kz957LLPjKe1BonsKHrR70m2pjciGh6qMxf/q5lokotliY5MpkputQl65ZshoolbNzi4eul+r5mkzbcogb+DHCihBIuHe1kbAqb6y62p3O26oMJ5au9tSsOkaPSndBtrlk5kTT0Td90R05DqyH9uZqjPy8GiFrrdo7Op6b+7L0/6pROx0JrCbA/CHo6HNpjPrdrqhY+B6vN3GqzzkEKrslHZAskLDKgSpIu0pVaxz8TDU1SXrPPmBtIPNzgPdF1SB9aglJ6V2qy/xuEy3VzCmiyLXYDeGqD5ZaPPmbYfWzfuun2kgO7QuZkHj2JqbXTPzWoh5QHFfYFRBkScDOlTNpL5+rFrMfvY8cMv7bN86zwnYpQEvffLyTtxdFzALXMkFE7oeMHJOTtIxP81jQHYXQGsRwzGdfnuoICRypbU4H9rw6rVaiLQzrYxGp2rj17+xxfjGdkuSClaq1vh9dsGaNwTnjMFwJH9A92ekrblVS4eFcb6KxehqVnygTdAlgMFixE6RqpAqTXZJhYJCPFdolbbO0ERUC4ixaFEJ8O+5tFxo9YIlGQnXdcDDXel9/Ibhb8maFRxZ3G4sVrK3qb2JafQ8JlpmawsBHanQEC58kaCVCa+Ez+Fm1jurEFEEuaSKi4g7nDBy6zSrat2utkUt9IDNg/OeXfR7NhpN7Gm/a48gXIT8MFp17Owh1yheSKQXrxoBFjmo6F4JW4rENDrI6kLj8xYkb3ebAmtPUZDTpOaf71LG1SbVXE7Ro66Z4+dVbYfk80IIaA35drS8tMiRuI0AXwkNzGgXHuQq23sccfCCpH25E3OVgg4AlKumzKUrWkTH47E74gRD50rJ2YMiQhTM6qWKnXY9eLXDIq5Q3KV9/vVrt5Ij8qZSt+mCKgtTgbJ8V589e6J5MK+/Xs5lFI3QutuN5CrCPRNFkb29eqt7AH0ZhsrS/cWxqlfYnfx+v39qraijpIN4ORcDEbmMLMSY0crVpGyrzZKzoRkboIWGr9XqKt+Odj/J5rRSeV4gOLF/ox2vf0PaKFelXeWKnfb6VqzV7ObqUtFZwGqxVPdAYpkssHEr2tlJ2xbM2stVEX1efvNKLVIkMAjIeS4RlLMRA0FJPYAxyrVvt4jyqdguXlq7d2FR70QbA+7bk8cf2b5UsXb3gc6PUg3w5Fyvrd3pq32f3Gcxbc0tukTa8+8Ylj779Z87VMXdt3o7VrXkrXXphf7Qmp2eB2bB69Canz3e+4JeGmSyleih17xPkZN+3eQcH6p0v1MhwsY8hpLHK6WMWjf8cPagbxejtIFczhXLHtx9qrhD7/Wtl5ehLxWVD4tpK6wJX1wtrV6v2OjlC1vtN9oVYvbc6vVsA/Py1ReqxHCqIH2cRWfPcic2mVPRyQBjhiB5tNplLE6bWyo3ZAUWrqhKGjozHpIOqqLtczyw4UQ8KZbUjoHgMFlQOZZckOyaaWs1mR3guuKsz0W8tpnmZL6wwh1hd85gnWOTALhg1qkXbbXeKSdtvff4E5b8dgMx+dZG86LigAAzKidIJrRpALsGlR3VMCzPHXJ2ALBszRqhrb6YU6n1IuaMG1vuCjYN1efZaccuTnr29mpgF73IPnpybg0cJyq47HsCgNpa/Fci9UAsoU2pVAdvN6bNnJmJpQXn39LjhRT09CLjZJd3cxI2Dej6OAduTuYEEOjr/ncnoEh+gFohMFSp8nxOE+J7qIa5Fsz/qFTKZTcTWAKank5BBZm8nipFZWQUNGMCiPkpNhi0xZJqByAB7DodZxT2em0ZEKAn/OLlWxvHK1XZ/U5bm4wZbVBMnps1e/DgwlptTzQfDm+sXaU9urWTk46dkJtIqnjVZ4fPv3mpzRatTe4XHH8ScFIrVibf+D+WFA4ro3TmYhtnpJJTWK3SksaRxy3BaMMzu273emptAsbxfKG5HtUrc0xa3MysATisvwBnWM7IViCBnZ6dS4bC/c0mibYvVd+ArLwKd0vRHj3qayO32RYUKDy4Gah1KykLLXIciehe1BGn1zWTd6eWokVyXiGEeWft/kOLuh11eiDDdM4+tD2My2rdWs2OgJxZqO0h75x5vkWYxSE7oqWLcxCVnbsWuDaT65aWDvx/rL3HkiRplqV3jZupGncaLCOSVnVXc/QMMBAINlhAsBkssMEDYIWH7F4CAsyg0UW6q7KSRQZxbpxTyHeuaqSGlpq7Zw+8JCUr3Y2oqar957/3HnLfQpysZLKqqWRVl1zYs9bJxwLFY7ph8THHj02+X7pyywLlQ0VcGmeysOXQ68XHkv57EluSj8kC5Q8zu/te7FDVdOhDfbTgpB6U/MD3XaB09Xhod5B8+azX84vD7tz1b3wRxDKbT9Vmm0/6NiGWhB3oDMcIYk32Nrl7p6w6WHrjcV+tR4SutGVoK8Gq87RqXst9Don3WSM/EEGBnaw7aWgHjkUYlSBVWq1i5Xzko7iOYmVEOPDZ13iKndT2Q4sEBw120+wVxtOZlunxbCPAw3WF+RYLvwgf5IPpd059aFW8GpggMVh71AzFCK1Iculmq7yRiTmNrM44P1Q7LKaAk5IANO8CtN1rEI9NX8gdjDo18s0ARKQO7obRaQciCGBwDWvwqxdn1qnXBMhaiJB7RLl0LIZwXiTIJR2AViTQ6sXehzYRC1Ys8E/vnJOemn4f+LHFcxO5l0R6sPheSv+O3wuoIuATSEWzOf7NZiN+jkTg6O0QYhcgl9CiY6bG+fZqWN4w0hwAdlRCMGOnqmg3YoS6Iw1EI+ZorToatp0dtyu6t9rdpuW5Z3cbe3N9Z7ckYuQ8TZ5EeJiH/d7Img0y2Kp2dnqs9vB8PrPx4E7VfhAEbh9WrWnOSkvv4vrGhv1BBGYtfYUmU+7rnSKncPdhPqYqeLe1s7MTnZVRf+A2WegrI4/T2HGHcyUmL/PlircA14uV5A6K1NH9i1Waf2/QsVFF0obk2Bezic9/601bcW8t91ZvNp2oNUFy4d/dbhvCSVHnFwLXerEWuNfKFUkhKtWifDTZhAHKjVZLuj1cYcImySPOnq23ut4mzhHRXrbu8XPbFitWq3et2mjZfDbUtaiFgHcr6hDE7MrIhBxtIDPFhM8l5zLekD20EKdBJL0GHwKHQ+tmGgSzqr3HVmaHHpf13lnH/RD4/pzXT+PMIaw6hAUfKu2k9ODQyUmexKRnYVa5nFWNPbRDST/nIQC7D3zTJ1ELmOi/tJ945s6Wi6nl8yUBTu/qnXaem8VMM+yMj3UAACAASURBVIHtamb5/crGvUtpdyajkc1HQ2dlyuZopdbSgoRxvmwiLrCbg0a9FvB5eKf7N/JTYgbGnEIJzVHcTcHFwMxz+PLx2gAJFcNwPBd4sPDLwklOI3TL8NR0PRsvDYV8qkXVqxVKvDAgyTxadPc5a5ah92PjBHOTKhDA8ticagHd3s5mq5yNl5EptAiXtDGpDH2gpupSc04qu5IqO1kgbTyXrx1gF4ao3TyEtJC3RoBY2I2voX+/OOnaebuuEFvZWWFJxYxKricOrjyPz8x5Z+FLAl28Y5Y0IAq9Td43AvvIVzTOsPuJbOLZhfFOOpYUxG0dvz8dWKlq1H6MAlhjcIsZmDE5JQY7z87L2WSGh6lXhxwLBCNttBRUy0bIz9FwQroGpsmeSCFXkkJRNludeqDnPztqqCprHnXM8Ffdru2y17Pvr8fWrLJhMOtPFiKncI2ms6WdHYWa656cnYk9eHFxYfVa0bqdjs4vZCBIHrEW7PLqSuYEfGbZg1VrqsyYCUrfmMt9mFPxOYgAkh3YcGT7LRo67mm3DdPMVSDsHp+azZarVobpvFp6GoFYi8wb0eDRlgw1I+z3+7pvqfZ7AHCJEFfAfq/KKZcv2mI6l4kDRC+qtW4jUJvzx3eXCo1FcsEmj+8Y100pIxU2UGULQmKPSgJxglp9A7SxSq1mjWZX+tZCeGbVRlMs27Bzbp3z5yKgTIY96548sQrsbO6LKMZJ5wyZCUnzUWSQ1plINpC2u0uC1kNr4UPVz2PXxvR7xs+771jiY3tUtyx6wcceb1bVFb/PfSCfVf0l1/g0Zt33uR8kqGShaBbIZT3uUJn6mMc+FjTTF+jjE8His3IRaLToICRHz8MOeNK7sTVmr8xPFjPL7Zc2uv7Rb1oc7ZdzOZ0zQ4LdJW1eRG6ZzlYCOeCMLwxfgNl0otYU70UMi4AxZ2oHOqvLBbLkutFWxXAZkGKR4JxSCSE7GEymShR3372CjlUFg6JU3I6M1+0N5jaFDIOYWQxRXN9LqhRyzvO3SnFvzUpJvppTzecc7GTWK0ac2WSJbMFp7TAF0dAx15M3YSy+xh6JmVKlIHG5GIpK4M5L9wWtHEbneEEFWFBrjRYZYjkW2eN63Y7boR23YceVrIq7vRzpC3I3Ud6nOCpuH1aKgTbhlarIl2gGpxamTH79GMXS/JB759ZjbCSccOKaOonOI0CKza/je9GrPn+MwJBKMBKtx3EstPA4/9I87swWG0+Yh33rHpneBuU4ARIqZI9jkreUNiqTyVKGAErfXlP1EPMT2GCysHbdY25O23WZHbS6XStK47Kz60HffrweqV4HxCCpQLogvDVnzNK21mqG1ulApiiLOTwe9OzstKsWIKQnJAiNMNQ5R4g+nc8jwstcHY0wbEiHtmSWR2yURONVVfbSqNWQAlSkSxODVYxMyEZYiTEbxv+U6w/Bgyigqqo8EaaY+eKjSrbdbKk2JwDIuYb0QYdkOpuJccoMjpkoRBikBzgMqTsTVfmvzo5slyva9++u+IJrLIAoPr9jw0R16fZgVLXVaiA/VvxZ0ebtUDQKEGtWrbesUKlbJehYJWhYvtqyWr1ppRrMz7KN+30LGk0rw8okLBkyUUS+0HcuSsHgfPLZ4jbmh0oi4daTVcXF3YnkmvVQRZT1nCSQHSpA/q0VXVbLNAkwh44nfkwS0LKA+jGfN6u4yQLt+ypeHU/soHKoFD1URd0HWOkW5KGDva8yTILYY3czHwMfDDp22b4QuvibWRoUc1wQNjbq3VqxUpGH3249tdX42iZj2jsVW88mNp+ONDOBzQhpY87uPdKDMePIlepWDttqU61mE5sNh6bmlSQF5F8hIZjbcasu6j4OKbAjG9WyLTcrsTBZvHRcVCaRA8dgPFWoKtIDwCKoBT703u30mizlcs5f7a03cQIMs0XApY5cAvmBbJ8Agq1y7gBWfBInK48HCsu8H5VewQbzra32mEIDpi4YR7pApSVH/w2g5qSVSsWrO4COFG528s2a+wICqEgZmFdhrcaMUkbC1Yp1WqG16jU763asrjZmUYswJAU2E2wCiJXxVHE+Ia3Mj2d0H754Smx3pig/gIuquQjsNCFjnsTqmHNCidxTCKGIGJUfHFNEigHkvfpnjyBmYASQMWkGoGMx982GXzfAADCTyJm4HR4Tte1GEEg4JmzC1PXai7EKW5XZKW02QIQbgzYv5465FQQgNgXTxUwJ2VXIH8ul3QyGdtnDyWZnR62KTMaJBmoFZVXFQZX5VskatbrVG3WRfm6u7qR5RKZA5wGQPu521O4G9nsDWnUO7pBQOP5qrS6iCQQS7nWuPwu7iFnziXVOTnTcK+7DzUobIkgaQVBR5R/bpsldh/ibfEnVpFi946lkDDgW3fQHivZB8M51BZw5F9xHs8VcrXg2Q+gV2UAgbciTAzga268+e2r90cRGSDyQi0jegSk5oAez2TP5qAIBO4ylVeHVAoGmnFgqFauFLSu1nhoyuP2+bI2zl3Ju4X6iJc3LIi0Imi33wYSQpAxK1wJ6CKvfg2ySvBvhMV3xWhQT7h5a1LOqqWQVmFwrs8Ax/bvkmplVVWUB5ENVX9Y6nv5dFqim3//QZ/k56/yh973vPH6o7NKVlBaRhCFpjOCHQOgxJyL9Gunn6Ea5R1z+0A0Tn2i3f/LZEUN/2VhhKxT5P1L1jPp3uFJqBrJeTWw9vrXF6JY7WWaz46t3tpgNo0rCxbV8wQFHWjPs5sOzT+3o9Nz6l28VswJ4sSjA8JpNp1owSJVuVks2VxXkQmr8JF0CwY7XhcofvhQ70hJmMmdmxsMyqS96VKkxAyMzT0zO9c5up0slD2DECyOUWQ7ElOFsbbUS/pV7/bucz9lo5iJ0qs96GUYoNks5u5vt5JcJ9ZrqjoUJGzDkCZ60nVPLk0WzUoYNiCTCfTr5LK2qZ+/RioPRud6RaJ7XDFOtVcyNm6EWxJNu0zr1pipQNFy0wsp5FkOv7NzJBGo9YnGqS78n/NorEEiC9kIesZ8DY5wF5l8iHgGZxhfO+D6ONXAxyMXtSVVkajdvFYOkmBvIJRpIevwRi6lSsCPzAACNyo8NxJJcQizaCEad4yG5VM4Zwm0eAzmCyg7cp7VJ+5LzxByW+wQiEpsS8u4AK2nd2k0bzsbWaiDZqNpiMbHb4cxeXw5UuYRVWLFFu7wZW7tZs1rFSThE31D9d9pNgchoPNb951KEqirfEjKVJp6tDmCIyzVWJCV9vbTJdCZg8ArbLde4N9nwYLbMf0PnJxIL6QCdCH5gXpLwUSjntSl0ktHWqiQfRJFOtP6Gw4m1Oy2d6+vboWbcx8ddu729k9RGobbapFJFbRX5wzXi2Jidca1PWlUbjid2czewoBqo4zDC9UjxUS7f5hpUA0ThBNIWLWw0LQ+Li+uKsToA3T61gHw6ujVUdZ1zq9fbVu+0bcD6AJmsSjsWNxtS2zF9wFKMe8tn89xPVIFyywGgq5w7P28PtQPvq0SSYBSvm+mK6r419z6AS75e1vskQTbrPdLHfajKOuTecgiofk7HLwvMH6o4H0w9OHRC02V5FnClUT4JZlkH9ljATAJuskz293Mhd5y/xVYMkPLARN/hr2Yjm46GVqmjudnadj6xxfDSVsuZWpKK3Ll6b7sdgLJ0E2bCF1Ummk0mM8sFLTv99AsQycZ3PbMyOje0T2aj23c2HPSMDKv1cq6BPi1ErJsQAudzW7E7eTxfllh0qhYpZAFlokVcB4TglbKneyNmncOIc3AkAmi4YtEhzw6vzJXVKh7Ain8mZDLakbx/u+p/n6xNWWj1csFqVUyGzYbTvQ0WkFYKNl54e5bcOmzA8OKk0oE8Uyv7LE9gt9mK8ALYNVXFbfQZqckAaVzl2YnzZIhAzFlIgIBgcEbFUmZTwUKPPZnHFIFVbD5k94QEIarYYsDT/SHCkeeoqXVJ9RkRBFh8/Qvm7payvIqCaZPgxu9i82KBn1LCPaU8TipXNUY7k0owjv/hM6Mbgz5Py26PVITQX98Yqk05w8qqKrnHdLZQlcGuH9d/d9rxJAoIHrr2+YJE9pCN8H/M2cZOWm0bzaYyLm43QrXHmdF9++5WlTA6rwYs4ilG4Ws7a1e0marXKtaiZVcuW6vdsrBWtHdvbiSm5jmahRYK1qzX3KiAlA+kLjIzZ0bsyvzxeGZbdG4wC2X8zX3i15jHu58as+eyNkZUuNJMQjAJA83bZjAklQxu8pSEZQnzkg0ViQhHRy2xjalQ2bzJco/2JvZ5zP6i6J9axdmVVFhscMjaC2qYq2/szbuLKEKrIpYy3ZtmWNU4gB+8aTGyZsPb6HRUXWsOTUJ6sWits1cCQqaUlfZzC1rHFgRNK9aqkdE37RXvktTCUN9DhdtHSeO+XrnukB+Rd/C8jYTm961nWUD32N9lgdWh98pagz8e9aQyIKMXeqjteV8VmNX6TIJqGjseeq+fiwtZoCnsSUoPki8an/j7Wo3pcjSrPE0/P/3f96F5uu973y4jfiy7LRZDAMrbUnFci5NGYCCObi8ViIkF0Xo+seVooLTxXJ4+l9ls0Lf1cuqWYBscTiIaOtR83NXDYwvax7ZdL0RNZlcOa6xcDazZbNrw6rXdXl/ZFLr2fCRxrlpXVEtqzWyk7SIHjAUSQbm+QFGbBMcJBNoshMwrGLgzM6R1yOMRjjOsXy7WNqRaYLGWs8ZaCw4LELR0PkyjismyWauCd+bWRhBV5oAUEgJTBUbFdzdzpxZm8BhHV8q0CiGiOMkEsKuWkCQU1MZcrPHu9Dy7eoAV1NKmc2j4eRckb5nl+IyN18Ufkzleu92ys05dAMjCBbhBnpAImDpHGjtak5G9Ut7TGOIEg0LeF7J4wyPHFYgtrNSJeV58zT5mXDqJR+njEeEg/qIhrua+8dd1Io8ILrE8IbqP0EHSSqaliS2bNJVoISPW5mQ+lxSBqmg0mloZF35so0iroAW6If4JpmtOiRY8NwywiluLMdkIS9YIaGsudP46raatZ0sbzCb27UXflqud2Lz4lDJ3JfAVh61WWFZALibQEDIQ8Z8ct8WGvb65s5CqB2nKeqXXh9HID+JprjEzZEUYiVAF/d/t8tgw0IXQY0uAI5s0/54w8xUDuFC08ZRgVreCqwZN3adIJmBHYgHGOWX2hRtMr9+XywrXnYuNflTaPObK84U2p2jiOP9UjrQjIZTt9gQFF+xpN9SM83YwimznkLJ4KCzBwgAus0XuDbSFmFCXQ7esA5SVqpHLW+fkKaZ3VgyaVmueWdhl3gm4RlmLMnkml5Cqnxmpm7ezsYlZzW7y/HGaQVJr93MW6p/z2OS6eahCzKoEk8VB8nkPVaHxsfG4JLEriRM/F7Qeqj4fOh9JwH2oqtMGIRaVJ4El600eW2IeAsn0ib1vJ3IfwN4HeBp2rzFk9ZuUY8YBg+qMXXqpVJUP5mo1sXy5agXmLbeXtpr2JMRlRoXObjmbaveq2V4BMpzHfchRw0rWevaZsZxh3Bwen+px6/lMkT5o5Sa3b7VwTFcrm/UubDLo2XbPF8SrJ9ohHI+EyjouCB9uNExRMl7yxXepA188nkd7j5YPGWS01eTkst7YAJkCbvVFZh3O0qQ9yG4dUXqnXtDckRkdrSecJ+4mnovWrua16JKIcDXCod/JHu7Q73o7drLMzyDVVNmllwqq0LA24/2YMbVCwG7j2XnQyyVjcLCjxcSLtoOytcJAbhdPj5tyfHH6OqzPOAWbnDxnYfo/zD8c7FwQDlvTwVs3b9TejNvV9EI5r/GPgM4HdX4vREnjqtoEQHGunCe5qwUqFxVf5ON5Fr9zognyDVrYc7U5kYlIKpGnnecVz2Q+i6zByoq3wVSZGQ9Vnij1OzSSbCQ4sXlVjTBUsdWipdkIinZ+0rLecKRq6PToyJaTiSq9765GmrvS9aSCOG6WFHfDpsE7Bp5RyMyvXipYUK9bt9Owm/7QZtO5qmkqGiplDKOpzqhKmE8pcRzSzXKp9jvHHc/5ADa2AcgFtuuVzeYzXQuwijkumxkib1bLuej+MaMSnV2x5BmQzDq55/j/Lh+hmsO/sijXFRJEIK1MZlj5rVSdYjjAVaFqKxQqtphvLKiV7POXT+z9dU9Budj5AeS0JiE+oaHjeJjZwcBsNAhcLViFFijDOYguG3/9atCwave55UqBNTtPrHn2JPIFraodzf3lBtJu5wd5BjJOcrzjXSSPb4r1ddxbSYuw5Jp1aB09BFjJjV26YkqPmdJrYxbYpY8l/h49VAHGm8ustfnnglz8WvF7Jz/jofOTriSTz7kPE5LH/SczuySC3/cBD71B+iCSrcvkaydP0CFwe6isT/89nsfE8fbuXbmRfk76Onbi45EVKzAWVzK3ndzd2nZDJbWyaqFo/XffiaEJsYQvhFhgK7wuy2alqlVoddTqcioh/BHWGRq46WSkmct6Orbh7YXVuifa/fbefme9m0storvdUu09+Woyw5l5PIlstVhICbSkbQJDcr7R3CMPhVr0brcaW83ZWUcLMekIi42E3Mx9qBRHc+yX3DmeXX87LBgm+XEqO0CEJ+Zss7VGuWBB2ReH3nhrYyKLoi8qdHEWZ1bwYo5FqaAZHmLiZgNd1EqtUnbU7cBBazBHd0YuH1MzWp7eUuUzhtWiterktDXt+VlHAInAPH6MfDapEjSnU+S0D/wBOxFV5EL9kUOF2pgRGSC5m47vOW9jIgRHY+nSA90TkRMJ/6YToDlgpPmTo8oHfR0WYO4D6s/d2XxFMj0GA8zeVhYGyAU2hh8mJBkYhQAYFUJvOPaqFSYmBuHoziTZ8LFORLS0MCwa0sxcrqhw3GdnTQEp5/Gse2SbxdT6w7FdDgnIZS7qTjNn7aoNZ7Tmt3bcrHlbWebckILKYs2edttqh14yE1MclQvAmZlCEKJi53tDqw4gFHBZ3oajiYyPOcjY9JjNFe87W1Ldch9u9NowMLW4K7NwLamJDMKDmi3ncw9jLRO+CsMSDR5ibLdJg9DC3Pr2biiVBZsK3F64htK20iLcY3pOOzSQAfarT5/b9fWVLedEL2H0wP1VlmOQzJm12c0LBElnAKBq7SPdo4A1x0aIcrHasNbTT9XNOH7xCwtaRwI5Oi26T2hR6v+zIfUZsc5FdE25fput28axoWEDkrWQP7ZQeEyX66PFOxEnlNVVS7/eY6q3hwAyC1CTv8s6jjSgHqrC0mB+33tldQgPAfeHjXHSG/M+VH1MtXXfY9IfJPnf6WowXd4+FgzjgWjy9fjyUbVJ+7aYaR5HpA+Jw7QqN9z8trfldGjbxdjG/VuZ3MZ5VhtIKexea6FV2k+tVKvbejq3zqsvrVrI23DYt1a7o6geqj+sx4gBygctC6pVG9+8s6u3r1Udzcd922/JwYO67qnWgAoVHAumjH4jxxQATEGY2qFiCMxsiWpyITCWJWGONPKlC7kjmcD1iAWl9KHSY8d73vD4GmY2LPqjxd76850FZeZte4Eqb30zAxh8JMMijYYQk2IWRLpeVIGw+wC72WRl/fHc8hBUaoDr3sZzfzztTV6HkozFVyL2Ut6aYcU6jbo9P+3aUbPuxwltW5EreG1SCcakEq9mYVNCrXcwi0yhP+jwvJ3Ezjrrh4WZ80xFK3KL5AS+iIFvsWha51zelu6r4jo8t/pyHZ23wvmZzpkprcXAZK5VlcTCgYzHcT1odUJ0GI7GAkA+10IbKDcBZ2b6oZJECxnQFub9cNEp2OfPj2w0m+u6nh+fWG6ztP5oZJe9sQVB3b5731ebuxWUrFUPrDea2mnbQ3xJr6/XK9pc1au4gZTs2emxshFJXKDwhcwRkGQelqWZpNKjMpVtGU4kLNqaxYHAnsZN94I5mog++70NxhMbTyaeMlDhGrpmEiNmvyZoRCuYDwkERcih+lN6OcxKUgSCaBNidn03sMmMTD1IKRX5avYGfb0f4Em2Hd+JViOwF8/O7fL9e5GrqM757jC5ZR7MJg9LPVqxzONaraaYl83umUhqsJM156Wd2z63oHtu5WrDguNnliPFHLuxKM1cXYHox+dyfg9C7BGJq1yR9Rn3FTrF5M9/6VqaeUNHv0y/dlY7L1l0pLtqyUIjXTGl19706yTBPAkuh0Au83sZOdEcOsaH3jP9mg9VxX8CdvELZKH/fSc+/byHQDENclkf7DHv95gbi8coaZyUg83CdvT00dtUKjYd9m08vHZ6+Gph0+GNdonbxVwsOtwYFhg/k0XFc47Orfv0S+0Mac+cvvrcCpuNWFsFtZHczZ3qbTrsWT7oWLvdtt6b7+326rXafJPetUgvSr5GF6RF1kGBhRU2pxKeN6RWL+WmT5XDrlIkGe2s9zad4exCG8idHKBwEybJ364nKy1WpRI0cCe0PO1iYrty0e1ua6O5WW/CHI72IkxAKhyz4WIvRidIEAegEluEFVOtzPyvJNlAvRnYcLyw3mCiGUwrxOOSOKK9fCFpSdFOpboLK8y+WET31gyqcgl5etq1k2Y9sk2DjemVK21kKj1mkJwRqjoPx/Q5ZHzvqG3JXCxqkSIz+HBDR2CpRXnrzvix3CBeqJX/AFNTMU3RXJc2cvQl5HFsNLB/4z2VYA4BIfJF5V6azEhd91kNTipUbmwkoMxPFgtrt46t3+/hA6fKnBkcVRV6xDleo8y80NrhSRlUBCxYilEl/eWnz220WNrdcGxn3a7mUP3J2H64GFmLdPK92UV/qgw4NhDoHN9fj+3FaT0yI8jbccM9N2Eo1oOanTQbki8gbufa4osJGaYR5C2oEVuDQwyzYAJ6ndTELE7p6Frk8840piqiywDZhpBiOcfQFiwJYJXuESWVazPDjNpl9ZppY+0lAwZFBpU1u+Pnuje0y6u+bnhE5cht+sORxPoQQ2rVUBrQsFKwJ2fHdn3Tk18n9yrVYUCwMIkekY7QwahsrVbLglZTLcvldCo3mcl0ZEG5ao3WkZUaRxZ2nlvQOdF3qCbmZXTdIUnpe4cPZlXnIZa7eJvT/VVVKZaqLplJaevuA6bHAMGhtTALTLPaiY8BguQa/NB6nKzKkkVF1nvzu4darTF4ZgFyuvuXBvWHNgTxmvABo5JG0GmkzrpQaTB7DDj+Wyu39Ic5tFvSgpRw2k6ewOV0LH0Q7Uwxwio1VXKj3pXNxndiqa0GA1ttZqqaWJmp+mDA0b7jxi8ETQtPXlmt2bU97MxKoGF2dbez2+tLW+1X1m51NC+gZTob9q3x/Eu1J4dX7+zu4gdbrabWv3hnq+UkmoutBajoiPhCUe0hH6AKYKc4ms5VhfAatL4A6HjRHg5GAmAG+eygSX8W2SGfs8F0K+IENlR069jRs/Dl9mstUnxBp4ud3Y6dtXgUkjzgIa+jhSnQ1dMP3KkEUg3LVbWcs26zZkEZYgm77omOkcUJnR3JEVMMpxEIb9CQ7bV4BNC9Zd0VgV0jtNNuRySVSpnnUYVS0bGgOpnFySgieEd+hO7UEbutxASBWENJ1fAnYCfPRp/XsUOPpQeayylCCBD21xcRJWpbqX2mvDp3tWFD4XllLjqHfg8ZY7MruIB/tRbxhzYg5w0N3nixsGadBICJzo8ThtDFeWuOcy0z5nxRshjcPgBCuLhsRv7i0yeK47keTu2o2xEzdjAa2fVgaTPFOPkcdYvm0wp21ChZb4S58t7OuhU5qlSKRWsgUqelWQus22yojXzTn+qzyx8WgF8v7ahFIkNRAMjxAHZssLgetCBlhYDmM2K4KhNQWkjatlObYKsXeUKyUWMTwLyW60twLfc0oFQoeitQs/DIIJo2MNKa4XRh372+EMN1PJlKMhCGNbu66anaBcSouNCRYu5MVYlxA4CGY0wNizLly2EXhpE2MpnAmlR2tZrtCsxJS9J/jgm5DRsC2/DkhYWnn1ut0VRwLMxRNi2lMr6frseDbOOzOg8a9nuNe8KNv7mHiimwO7QZf8yamgU4h56XBoQ0eGS1BuPXSq7d/O4x1Wga7OL3uw8kswA3qxp9CMyyqs7HgjmPyySopEvb5Ak89KEequiSKJveBTzU4vzpBvOW0kOI7nZHPGpny/FQ1j9aSMs1K2DZv1ooiHU5HYgsgh0TBJOFQHFny8lIFkTQxkvV0IKTT6x+9Mz2OKrgCv/0E2sendgOIF0tPIcrD8OR2dXW3n3zRzv/1b+zAEeU+dRu37y2Uf+9Da/f2WzqDDKcHGhH7rcsPL5rxk6qrPDKvY0mUwWrUvWwOKNj4vfQm3u9gVLS0Qty7lgYp8zPCnmRQ8YrwindWBL9c4AQHHsJqlSliu+sN93bdLW1bliyenmvSqM/ZZZY0GKMdkxf4nzBwkpOxsHnRy0rF4ra/d/1hyJRUIlCqqiRz7beGll7MDHF4mSXDilCejuqkJraUEctGJkw5soSUgNksEiZqWgOFwlzEZrHP/FM7iegc2q8V3he9fE8r3hhEq5F9oH4I0CLXXRigXlEUhH4JdpVACCzvvieZ6Mh9hkG0ru9TSZ9gTwbnmLOSUbYxlEVQaGHhj+YzlRNKeWcFlvEONznC3qcjGXEUgUstwIGyBtEMHEOvnje1X14fTezo6OOyEE3vZ5d9ek67G3MnI4DxLic8N6jUELzP74dqCV82q1Jg7nd5a3dpNW2Vvv45fOuZq3DyVznHJYjc+NacSsNJK4vzKJFDrKcCB++AYGBiLh9pQ2Mxx8hn3AWMVo9gD0mhlH1UaV3mqHmf/xwnQAM7mVanbCTMSjnPu0cdWyx3Np3P7xXx4BZKN+lp0+PbDCYiIXMEZHu0CDhIAxtPEKjt9KxuRvOzpqBmy+I9UwLN2xY2Gm7SHyzsmrj2PbLgWs7qxhEl6x+8tLaz3/hps95AmJbNpvQsaDTgDwGsgrGDbgkfdwul1HBDtIOHSMnyTy4NmVUfsn1LQ0eWetmVncsWUUlASnrBBFxdwAAIABJREFUeA61KuP3uk8fd9/6ewgsk58v67UP4cF9QHroM2aBe/y5cv/4j/+4fwxQxU+47wP9nNdJf5BDz83aSaQvYBqc9d/qX+1sNriVEwo7NHZt9PNX87Ey6BCRU8WxE1VS+XJmq8VUQa0M4PHPq7WPrX78QtZCw8v3titV7Ozl59ZpH9l0cOND6xUZdEPbIUXYbaz//q0df/m3Erzucltb9G7t4ttf283Ve1ut5rYlIkiq271alTFrkOQAvoB4dFLlLZkxyRC6KL1QbFeFEwWVhBZJKqjdVouEWnKEYa48GkjVAs76RbOgCNeS+Vtec53hfK+2ZVA269byajkOZrTYtmqvTdDM0ULF57JaULus24Auzgyxapc3dyJNUBEgcibAFesyXpuiiBQFjoEWqKrV/U7zJRiZnVZDllgYQsNOdSYhOi0npXjbyz06AYr4+sazoPjfMUElZsHFLE0WINqBsogDtKM5HPeYPEtFFvIWi4gikRTBd7cRUEuXGbU5qaKIqFkiwiZhe20BRsdLt4+j1TvDMgyXlAXej2urlKoCFNpwtFkhdXAFAIJ4v+b/du9RaL9U55yDX7w40We/vB1bs1lXNXN5d2fvbyZibA6mhL6izyvacLLQ8z5/2lDL8uKKtACzbqtuU+KWYHvCvMyZ2tCfvzizu9FU6QsyTOYEbJYWVD21YzCiGs1bNYpfAjiokOkacJ4lsscAnZbs3vMROa/cm7OZ+356p8XTPjSHzUfEEcylReVHm8gmDWJLyZotCCslu7ke2Y8XdwpBXs6XdtThM9VsgIQDEXg17xUZ6Q0wnccTnwtXqnLgadYDbQJIXQdcCW4Nux3f8Gx31j17asObN9ZqtS1P6nqtbuXmU+s8+9JKQQ1+qVXDho8zmKeTFFELVInGLMyPN/suLme0USzT5vz4J6vqSHe54nUwvf5lrmmJl88CvORrJQHkvjX7EHglnxMfcxYoJdfnx4Bd+riSuHLvTkGSoD/VBCZfL6to+ujvabC7ryzMulDp37Fwxwy5+y5++n2yXvuhD//xjRenU0d6OrUcdjYd3hm5ddy0DNtFsV7O1C4aD25FGOGLhmXYbHApMThEFjl55EtWP/vEmsfPrLTfW793a80Xr6zVOtaXD2BkpcJejCpx3Luy3H5lvYsfLXzxlXW755pZzG7f2/f//H9ab4yJ7kbVXX7PIB7zaHdiYJdI+0lWRDuif5YCHnboVVISyui1SNqmNbmQMJcAWLR2LCqjidPhaanNNzmx8dilL0kOL7F47eSsIveWzdpGs53157TS9nZcL6pVOVjsbTBfW61c1gIKTzEUAaVkjUZV85gywt5axa5u70QoYIEkBQGyC6JyqkbYdcp0U8CoJyWwQrYaodVrNauHVTvtNCVuBkwrEXsOkosz6dxfFCp9snUZV3XavUOkoJJGZxcbQws1nIG5h7ggYb4LxdWqjFDmp96AG2I7yMUtTWds+oJNWpv/3j0xlzYYjlWBd1stVdmAF9cJYgqPQyIgvcoeMk8gsKNVPV0utKGQHm/D69PmzcvxRBPBPCQVdGI5++xJW4vr7WBmQaNq9XLJ3t3cWH+8sZs+QnUcczY232zVmtxQHebNnhzV1RK/6kMcKVgrrGk+iPkARsvtetnOj9p2fNS2295EGjx8JSF3VPNbK5QLNlusbDRZahNC/BAbklzBzdSp8t0ZxK3slPQRpUnITot5LSJ15o/R+eZ9q6WK2paAv5ipy4UzFzkvs6XVAmZ3CN1L9u66b68v7mw2XVgjCO34uK1rAGBBlKIVrwoRp54lLjUbC8o1VaawkLkGSFrUHg0CKwfo9QBrjAt8/to6PtJrlkuhqr3G+edW75y62TqdHxGSYEPnLCcLMkA5Yqr+yYLLHHaDr5hAPWtNylrQD62l8X0adyvSC3zWf8evn3zvf9va+adds0MgnP6cyfeLvzv3FTDpxyeLn/sw6KHPdV/lmSk9SF6IrB1GFoIe2sUcOrhD7xFfzOTrpV87C+H9BEeGsZgu067abWwxIb0Z4S1JzdCYd2KEeRLC1laTsWfUrebWY7ZG7t18psflK4HVz15a5/i57ZYzG8+ndvrJF/pyrbVz5QtOzEfD1tOhTe+QGCxtcPPGcu1TO3n6Ss7+s961vf3dfxK7jIJhMu75UL9SUrUF85NFELaexPC7jXbKtAS5+WnJ+HVATwdA7qzfH2h2BosOwGKXLMuwtRs614OKwI75GS75aOSgpNNWZG7E3K4399naSQPAMRstdtafYqKL/gszZLNmhTZmwapBVfRuWHe0X/EmRHzOLA5/xhrxRNhnkVm2diNlng9AMk9RhREGmrfQ4jttN6zVqEkzphkRlYTakBHr5EMWnQNPfM/F5BT9u0QL2Fl+7MJpY7o2kJRVLLqYxQF0EIe85auzGJdWSv52gXT8O29hOijx//NFF5d7yO7cbnsjbZrazbotyWxbEWOzE6GIGetkDgHDZ3B8VrRjvD4EFFqQEqnLDss/p6pvFlDO685JK2fdwJr1ut3cji0IOV9lu7y5tvd3c1V1fPZKtWxXPay+9tZpMr9dyyD6tFMXCNHWxvItaHDNavbju2uZRT8/rdtnnzwTyQUzc+41gJy5INISNij98UKgx0wPtmWn4eGoHL9MuuWEAnR7wC6fyT8bTcu98ulEaFm63yhAJJ/MPQYJVbXsYVsylcUaj8+AUL7RbthwtLS3F3277Q2sWilbqxlYp9MRKOJRQAoJ3p9sdDZLJ3shGm+10NP5BoXxAzZfsD0rYajr7+1uIoSY1ZWsIMJJTtaA3ed/LpMIpB+5sscBsUbQbaAbJEav5AVetSZ/2DT7fNtnm4cW+PSamVUI3LfgZxUHaXDLWjOTv3uowkv+PauKSx5fFtg9VNllPT9+nSyAfGjdT2JTFsglz7nWEAgqaUA7VFred8LTSP2YD34fSt9306RL4eRj3fLJF7z5aCCKsb6M+NpVq6ow9ixwIoJsbTEa2HoxtsXwJrIQq1v/8koJzLWjU6t3zq3dPpaXZr4W2Omzl2I74srOzALniSBs22oysNngWk4i12+/tWKza8fPP7cc7veblV19+we7uvxWxBfSFKg4MHDWRYbgANNvtXFLJcgO251N5p4xxi5VHoTYeEHD3udsOBzq9PG52GMTusqsA4AcLbeabSAWJo2ctlYL1iXp5eibtjs5cfTne1Vjx/W81XCjx2tzvLNCyRdiFtVWjUUwL91YI/AZDUy0u/HU1gKYvQTjLIbQxqfEHomNSfwRu+e8hVU3CW7XISNUtRBR2REDhK4MZw85v0Qby586Ay7Ej+N54nYln5uFB5Yev0Mvpnsiej7XhOuslmUkMk/ej7EzCk+IJQkxEzOWGKhGlIOKAySAQJvu5q7v7v/MYxE1q2rMK8+OuSeEDapTKuwgqIouz/UFXDg/mgnKyJp2Hk4zisVWlaN/Q6HvhPak27F3F+7VetJpWq93Z//6digrNuaEVNTtesVu+3NbbLbWbpLqTaN0r4R42nq0mbEie3nW1bz667c3tp4P7fNnJ/bFp+c2GM31+VeR6QJkItqVbFpGE9LF1yKB8JpH3babB1DhMd9i86BWs8+xFI1EhcPscUXnxJMHuG8BDaQOSv+W5RYMRuaAGCFgps38bmMnxy29L8kZM8wSlnMBHps6hOrMOeeyYCMTke/yXteA2S8mBWg1uVZsBPDphMRVrQe25hgKOQsbLas2m9pglmF3ShhfsfaTz6zSaFs+z+Obbv0m1mghak/GuYZYgyUcfPTB3XmHEFdAWxuuyPDgoRbbQ2CVBodD6298b6cX//jxWWvxfcB2CJSy3v++Sip+nazCJmvtTx7Tz63uHg12D5WGWSVn+jnpE/oYsMqqEH8uSCYvdOxt6Cd5Z/PxQCavLHj03WvNhm58viSFMkLurfR1m2nfeu++1RyAHd+o17dcqWSN80+sffREw/Zh787C4xPrnj6TDdJq4XMTdrP1Ztcm/RubD+9EsR9e/GjLnNnJ8y/lDrKYz2z0/o29e/M7m0/GEtfKjFaWZuTeUXkg+E1YT232ivrRTKKMoz5ttI2FdUx8TV9yuXao5eLVCL6MJFnTjoR1RpWDywl/P2tT0a3EWMNRhVbcaJ6z4XJnnbBgjZLJv/FiuJa/JX4lNYTgAQ7y2DEVrVGtiYmoKoZFmxy6fM7CKtIEkrGJ+eFz+N+oWiAgAHZUbVRDIS70lZIdtUOBX0mJ18z2/N8FmexGWjgBroewfvSFph2rJG2qdTeT/lC1KZ6Jdq9LAQRosTN9jIYiWXg+H6/L+XfPTY9u1QKu1HYHJ5iTtOYw9x4MJ3ImgZpPGxNtHKQgSEKz5UKP43jn2EiVPYSVth1VBaJ/rjEASUtPQJJnk0DLF1wDCLbWaQX26umZ/fH1O4PU8uy4LYut7y+HYmTuWIyZG1bK1m3VbDTDqs1twLj/ptOVffXqXJXo1c1I5uCfPjuyVr2peV2vf2dPjuv26tm5DcZzfTcALyzEMPtGwH0zmArsJCKfuWsPifTcVzJXLrgdH4xEziGLPeeEapBz6PPliAW7heiUV4o4htlUyXxWkXKkY63YZW+oDkHnqGuvL++c6r/d2d31nTVbdWsoicGTCGJilrcNqfwjcgpzRQTfzDPJtMMlCfIT6R+5gjXbHSugC6zWrFCFQORC/nrnzJonZ2aFmjXaR3qP9dpBGpD1XZQnOnBrMGd0WgCdAU9doLUq7k00xvl4Ax7NoO8xuX+o0stao7MA4bEgkVW5xb/LAs8kcCVB+iEgTQNevBFIAmpW1Xvoc2QVZunXyqr4PlR2jwW7PynhE1ljWWCXPGnpkvIQgKZ3Q/eB38dA520+2mqQDOSCgrhbLSIWB09fpvXEDo8WCzvB5fjO5sNraeBkH7Xf2rDX14yv+fRTax+dazFAH1RqNO386Weat2zQKREEud9bvdVSJNDg+r0qjnnvrc02G2udfSrRNIvufHBjr//4a5uNBzKBpgKEpo0/p1h7amX6Iqh4kU3OhmMXqueLZQVF0r5kLlGv12w5myuRmpYZCQzsQskno5LrzbZWq3q1w655udpaJ6TVt3UdFNl7zGYWORss99aq5qxZpRrL2+UIz05nNkJa6NRZMKKQzr3ZYDhVjFG55EBRxvy3VpBPIlZVJKI7EO61uMeVHbOoTquuHTezoC5gF9asVHECAzMnzVVgbrJcMpdjbop8IAap6P8hCoYVysKG96Lns0t/LjcUrqFsw6L4GgEa4MsOXKUi50WeaB/E4h92wVGbM5LhaR4DGxDQg4lLmkEoc+G85qpcEzmjbDYe6Is9XSRdKJQRQ3P+52KkkkGHXdhqu7ZquSLbsXwO2QneiziEeKIGYPfFJy/sDz+81bbj5Kiu/Lmv3w7sZgTdHYZk3mZLGJF5kX2oppmhdtuBku4Bzc8/ObfFZGqvr/siCp23Qjs/b0sCcXl1LUCsB6GNyZFbrkRkqrD5KJT0OQfjsYg5nK/YCIGKCms65q+0J6noVGnmTMkayEjUqlUI7kaWesy/NFvN5WVQzeaPjQAzS3qufO9Gy43NRjP76qtP7G4wtTtauLy+CEZk9bUEohDL3MbN29vK06NdK/9MNxggQy9klhmFJ7MJqIR1q4ZNkVIgoahtTGoHwvbtxhqdMwtPnuvv3C8AG6+PxWB8/wncd4Cza+68M+DGBbHDipi7UWWXVeEdWmsPLe6P+X0WWNxXOT1UjR0Cj0PHnlUlZoF9es3PAqUsUL0Pn9LAfAgMdS3iNmay1Dy0izhUVh+q4rIALQ2A8cElxYc/p+JLnzCASCGaDMpVQeFTR+zIWFVeoeK7SxxP6O3Pe1e2mPRseP0e6qHExoO7GysFdWucP5dn3h7B7Xxq1XbHuifP3RED4oHOoDuoG8ST2ysZIU+ufxQx4OzLv7YcTikIcEc9u3r9e+vfXdt0NFBLBmf4ur6U7p7CFwWwU6DrGhq4t3ioYO4Gfc2KmHUww2FHvaDNKaNe2GLeWh0t1tLaSa/GZ8e3cYWHZc6CPMe6VxW1WMDI3NlgsbNGJW8tdYXydj1eK7mc+Ue7URbxhOuh6nhDrA+bBzws2a0jSSgpDQFWnzRmS7fjoo0pJmgpr5gaDKObjVBgy4yFqB9c+mlFcj6laYyIJ7Ioi1qTLCZUmT8xLZmj4ehSktchnzviM0YVHTMwtwbL6RiSxBS24y5a1wKmSB/fdX/Y1cb/P9qFU735ApZTCxNQa9LyKhYl7qdKp7UIOA8mE7W/qVao6CAV8c8CuQEzWYTqpN1HhAfawVxfzhXMVeUAVsnr2dhXL5/b16+vdO+eHjWkZfvdt7d2M+F4XIDPNYoZj2K0YspNx8Lct5PP9NmLUzFne0MINGZnnZo9Pz8VGPXv7uwvfvHK+qOBe5lCodlvpcvDCgzQxLdyvqSycxEBV0KARppFvaRrSptTujNZsu3kpuMBrvjU8XuvnEX0UNoCVWFe8g05B61Xts0V7d3FwF496ypR/PvXl/qOnR4fKQ2CDZ3mffKGjfrVvPZ2I0swNluMFYjP4N6nXQ4gKu3BvP3f6h5bqd5Vm7KGw1ETM/eZIpSKpbodPf9MTkmefehg6iCWoDRFZCeA1clTvhFy4/mfYn0eI6Z+TJHxEGg85jUOgdt9VWC66EhWc4+pHtNV4kPHmfV+aeDKqkbTwJyWNqj6jub1H4Hdz9mJxAefBXTpHu1jwTDrotxXEaYvgH9w2IAb26Jbm2PujIaJ3n7Ug6c9EgV4sgAPr97abNKzyc1722OSWyzb4O7WKmHD6kenFrROLSw3bdC/sHK9Ya2Tc6uWayK9iHpd8NwvZiiL3rWt5iOb969tujM7//wvLL9b2261svmoZ7dv/mi3tzc2n07E5IRAww6dLwy7Y0CPeYgqMoyVp3ON/CGlXN3dCuwqpZpmfXhUrllUtwidYbeh1VvbcA71nTQFh4cwKNpkCmsybw21DHeyiFouttafYR22k0aOCCCWdKrC8cJB8qQDlduBi8WaayFiArv4EgBlor9TAcpLMwF2tOtY0HgckoOgDEOOqgCww+C4pbYbfqJauKWxcw9MKvM4uRwwIrpH58RdqVXNIjR2sCuJZOH3rvpIUbWBOt6PNW45/fQa7jQdSxJcm0d1Ercyf/pqMkvlBwAjPw1wbbe6OiejUV+VGsQSqtrhdCYgoz1J8gEcFOZNABpVHxUgiyKp4egQJQ9Ra46I7aKMtE9axE4t7KtPX9qb654tNht70m7Lwu5fvr2yq4HHP2kTkCPlHCNnWsZbyxVy1goqYmISr4P5NBulo2ZN0gg2T4T9onHEn1Qt1c3Wvnx5blc3QwcopZ+7nye+q6vVQppP2qYs6jifwDwiiYNzqFBfnhNWJUNRA3qDVs/TBaShjNxu1MpduT6PlnwlqKv6U9J3uWzf/Xhl9WrR6s2mRPgL7tvc3o6PugJYKmm6NFttDIkkQsoAvuVF7AHQStWK1apBFDhMgKzLM86OO7aFIdvqWqNzatWwZWcvXtn1xfdWEKO6apVG14qNpqy/cnvcUjh2ZnQ/kVLie0RszZhMhaGdhPM/7+e+rlVyfU1XL/e9y4cORaLrli5S0kVI1rp7H/gcev90IZMGovRr3ldhPoQFSaw61M5N4oMen3ZQue8CpF80CWr3oX26asx6j+TzH1OWpwE0fk1uQpYx9HPKp2P3Fe3w5aEItR2kx5ZqMbNp/8a2y4kkCj6tKkaD9qJambXOsTXqbZvjfYnFUKejLwALGNXZZrOwoN4W2C1HfbVEV8MbG693dvzJL9XawQ1+u5ja3Zuv7fbmQrv+wd0lrAfNnNT3lwsHtkTulIIV1GgyU7Yc4IwXISJc6OzsNsOg4qxSqq0lLU5aYTnrj3DdL9po7sAAKM4jsCOxnNduVCAlAHZ7G5ONt8vZcc1tw/qLnQ3me1VgOIRAWEgyGSHPyOS37OniyAqaQVm7Z+j3MibWjhcHfk9LIKk9rOLdWBZIwUI9PXLpgQTLkiigkXYQin0w41gf3kd6uegLzOLJ86jMqS65F3iqa6OcCq42pTbkTkJx8Xi08+bfXH/+FrmoxK/NvcJxoDEEACU4z+VsNplZf+jmyMyCqPiQgNAOmy0hieANOpcRNBZgmh3labN61hmtVQyOcRHhMW7IXNKcmBnnPjIECDFotq198flL+WG+vR7Y8+MTOLv2u++u7HIAw5ZgWU/Epj1MtUp1BBBzVVr1su5xPCVv+iM7O24L7GBbEgPVH69U4ckRp1qxdqNqrWZo1z26H0hPTBFBtEnni6nSNjh2RdxGWYC0b0UeqZQl/K7VCvLhpGrDEUZ9WbF/fJPk7t5UpO5yIl6qvE8xovap6nCyFOGpXGWenrOLqzt7/uxM9wZOMAi7cWRZLxcSsZOxhzcrQFPDtaVctloQWoGswA0zzEBawyKbw1LJ3vx4bS+entvTL35hxaBjrW7LFuOBR0uVa1ard22bh3kcirktyzyPHHHPzRz/+BKqWfvO7fuYP7qLzyMMLzICquO16zEV00Nwmga7n1vAHAKgQ7iQ/H36/6cB+zHHch/+/BywTJ8nvW464idG40MV231/f2in8pgKL3mQydc7BLQfPV60bndvmOGwsJxpd6k2UdSWgqFF5A+LmmI7MG4e3AqQaJGYRTMGaMhBaPXzV1bLlWyC4fP5cyUcKJ0YViRu8au5hXW0QKYQ2OngSqnn4+nKTr78a9lrLWZk2s1scHVh77//Fy3EG4B21Jf/IwP7fET4YOHSjnG70ywFdw4WjMF4arP5RuQAdtVklrHDRdC6QsO1pQ1odjdeynkF2HbrQHdYYc0+aZVts1tbwLxNThwbu1t4ePNpwK7eZBDdm+ODSRVJq8xZc1qwI2NlZZOxccjtpBVss6u3nGjkgKzAjjnZnuSDnJ2224qxAfhKhbJ26eenbYGd6632WtC4blC445uahQZgZWFBjxbPQ7hutKIlPyAVQWxGKgp3s4g34l7JeUvNgS4iFUQ5dZKbS3YQHbM+n4vQeW5MUOEFx8zrJnO54MP+AwjFNCTSaTFXq7g3HtsIUTbdBIFs3hqN0MXYYsCutHjyPLWemcWqTZpz8GUGWvCcuFcvX9p0tbRvf7hUckGluLbfv7m2d3cOjlo4ALvo/vYGI8zbvDYfyhTc4I1ZUdsZNiRgxgy2P5nrcyIy7zRrMgz49NmxjASQqxRsKQs4DKv5PHQWiN3BSJpqkG6G2r9USmEgfRrzYky/gwosWa6LVzraaHheqh8zs0nE5dqkACYYaW/1HqMppBC/nvu93wdKJwCN8jAhyxaGTb3IaDjWvI9Kjh+0fGwUQxI5YEjD+q1UxCxlI3FzPTZMG9qhb+I+/eXf2flnf2ab9UixX7lSRSMLdHW4CAWNlsDN7x2+3W6x5hurnxiXVOYcCAQd/S1RBabXwzSoJTXJ6cfGFWQMEP9/AGG60rkPOOPvYBI871u/k4+PMSL5+snjTz/2IUxJg+ShYuihc/TBQeXQhTl0Qh764P8WsExejOTz01XfoRI3dq1njjG9vRDIydsuYsPxOvjwidoPG7JctfHte1tNCGtdSvu2XoxsMZtYrlixcqNjnadfWHFLZTW0J6++tB2C81JVep3lZKxFjxw7KjuWuMn1W1sOruxuOLInf/nvrF5rSmdH1YHm7/rHr61/fSmiCVFAuz3JBz8lZ/ti63ZQmzXSgLVAeL5Y2GCy1O690ayL4KAQ2M3abZwE6Hu7Gy1k24UvIWQVLKOoGFlQWgG2XDDH8hbkc9abbOxy6vOrk4AqwbV2vbmpNUkCOfM1RSbt9wpsZRHlPHMuiStCexdWsATDuWVrgwneje70D/Wf4zhpd+SEUaO9xnkC7E46kjK4w4YDaeyMwvX9YA+mBYQKDOafvy9EI3wNVcnA1BSwbC2HZk0elvHC6iQatbyiipG/aIHieXGPU31O9xJF9K8XyEMU8gy2zXJtg0FflXaj1RLgwXTULMryNl3MtVD3JzMbTSfaYDiv06zdaFg1JG3c5Sb8w/vTemZRZyNSKuPeQQ4gNlk+D/38s8/URvvtH17bUZfKuGjfX9zYt+8nNlvCJOUQPSXBXU28kmeO16x5RT6cIQQnUSIvQTY2blMS0euens4OCKCX0LwV2NOnJ3bbHymwmM0OcNUbLmQHhiaSz0RrfTFfqf0JAUlWdnQA2LRow7bSHJdxHeDkfqzerhWVX7MtAI+NF/M9nFtg/JKoYDaZzmxfqKgV3G43bTToqY2NyB0Wb1H6OKz/yrZHS6n2szumVKs1q9ZhheZlJs1stlCp2A8XAxuOXMawXS2sVsjbsydH9lf/4b+3WqulvMlyJbR9vmhhyw2hKxVYz7xfSWMKOd1ExgPx4st7wnD+sFYpEzE2LQesHdyzqgzWjdgkIWuNTVcxj+l2HSoU4rX9UOX1mPdPAtQhy690By8LXLOOJf24Q9hyCFCzsCu+Rh9hCg4q8S/Sb/JYVE8/7+dWeA8Bbfokpm+EeGegxTCqBAAxtEW0RNC2KSJNxAenCOdwnJ+NpadZznq2Uujm3tbzqRiTMo2uNe3o2WeWp8paLe0J2VfLmdW6x1YrVW08uFP7kC9WEd2P5Wx2d2HL3qUNxgPrfvYra3dObda/sdHg2spYjr17Y1c//MEms57tIaCoFbL2BTj6IZJGX2hF+KDvWqhldt2fqDuEOTBtPVqZEGBYGGBzQo4YTTEihrBSsNU6J89Btt7Q48OqKcOORaBZLdvdeG4XGELbzs7qJbUup8zyFqaFpcMTIKIo2mVr8xWEGa94FF2Tp91VtooIK1iN4SCCHyRtUAgy+HJWrNumZRlowXUxeNHOui0Jian8WJi5CeMcQq4v/x+NpKcdRKnhCsj0hcxnQZGQ150vbSfWZMyG++krnLZTjas3hYhG4gScdWJfTL+fvZIUi3Mw0u4HAAAgAElEQVS5tMFdz4aLhR2fnsipJp61cT6owKn6emPIHEsFkKKxQ97BTK3bYea21FxWLUts7JRL6LKGvdpjBbniNGpF2+7m9vLlS+u02/ZPv/nGOq2aZBtvL27t+6uJ9dTu8zYmZ9lt4hxcEfdzzthIIO6/G880M4Wsky/hWEJQK3l3FZkFYMDMXPW0E9rnr86slCvaGC1bfhv9fSUAmkyHVqvgeFNQQgLyQGzRmEOqq1Bw1x7uE1rbXFc2eFSNXp3TwaCCA4R2VqpVdL8qmioHQOF8UpUzjBUhl9Cep9uCyTPmzEt9tiAM3e5tb9ZodyPxujsPyZaM/EfeH+1mtWLj6U4z621uZ9+/ubHr24H99ZefWLNqdn56ZH/5X/2dWblhxaCt6rVcrkpbR9QPa0CpWpN0hSo8uc5pPwQbe7OUZjDuZiTlT/74SBaTAMp4vYtJLZkLc9SJSm/6k0BzaJ3NAoVDVU/690kwOlSZJSu3j8/J/W3cJM7EG4c0iCfX+qxjyQL9rEoxDfw6x//wD//wwRsz/cHTFdWhD5mFxI8BvIceE7/fIRBOnjwtTLgc4H4wm9hk2LNas6kZyWwytI10M/jwHenLttosbb+caTc66V/IBJobmx4+uXNUQ2TXdZ5+bjlmMNW6dY9PbToZWv341J1EIoso0gsAO+YVy2HfJrdv7Ob2vZ2++ivrnsLmnNvb734rD75F/87ef/Nru33/vcTtaP3o/TNjALC04AMcC6er0wpjMcHl/fpuaPPt1p6cnkhCAdDQTiRBGpsmzgE7d0gIfFFhSFIN8mVFAI4PZidwJh0pBpPpzt6TUL7f2ZNmVeCFyHy6RphbEjhxjaqlslpwCKXd5d13rBB88G2UzVcOoAMQaV86U5NFj1kdmWK0MRGucy25Rp0WBJWK7Msgp2iEU4pmOSwRkSsKLdz4iwGwKGFaGjuXJohcQpQPrUgxG504kNxVf7BK1QLF49GCeRtQcUJiaLqTCtWSUuRhyJI7iKH1dm3DwcAW2701G02xa4EXSDuMBgfjkcJb74ZTEUoQRis2h8ovn7MXT04ESAiniVziHCzXgCJxTAVbrD3xe7FeS2jPTOr07Il98uSJ/d+/+VexbzvNil3fTu2Hq4ndzdCK4lDlG4o4nJ3PyYiJ6w4RCAbucEpsFASkoq0jTeYEwMM/k8paMUNezT45btgvPju3yRRdoFlQgnizVbr9ZDrW/S4mJoSlDeQsziUtcw/YZQ7MOWH7dNQMrFIAgNlkYaIcWaXtcgIS9T6LMDWZn5alwwR0FbNTa9hgOLD+YGhhtWb1OpXxSP6rMEW1QeCWyeWt3uxEKfY+txXbk3s3CGy42Nl1b65oqe/evLc//nhltVLFfvHJqboM+MXSvv3qr//awpPP9B3B6YVkFBW+ZOsFoeVLzNHJeIQQE8lconYmSel81+gM/FTFucVcVjXI7z94uSZModOAd2jtS/7+sRXbIaDLqjizqrxDx5IGmayK76PKKqvMTbxhFmhldfEOHWMaTNOA91Eb89CLZKFt1mMPlZ+Ped1DQPrQB4tvktj5QtY+q4XMlvHj44dEg/l8YsVa3VqdE7UemKNJ31Uq2/Dd9zaaDa3RPZdEYDyEMTmS393Zy1/InaTWIPEZYevcyrW6hfWm59fRnpxPxCyDwbUY3tpuNbY33//Ojr74G+t2TuhHWv/22kpkag2u7cdvfmvLcc+IH5KdFRkIq4UAjMUWBhng5XEorpWjKoAgcT0c2XGHBRctXVE6N24IWp0sctDbb8e0zPJqlfbGS5suPe2gWtpbvQoFBzBC4Fywd4iULW/nigHa2mJDijksQogjsDKRY3iWG4Ghml6wmBbMamXADFKEE1r6k5UqQ1qVPJcWZwsGqxhukAScoQhr8KjdtrCC8BejaF8oWJSTOze8Cal8+VvMlqRVBUBQ1MUWUG4N51Ud5yI5Y+T1/P6NplrIDeJFJnJIYfeNXAFSiQT+JBlg7AyNXmSktd3c3Ym8BEGIc4Fmjx82Iu+vLm223Nl4sbIpxCgyT6l2S2xEdvbp8zN9bkBlqnR6VmpmsjA9yRCEc7uzYjmv6oUE7nqrbZ+/em7/12++VsXzpFO2m7uRwA75Aa01d+sgm89Bj/mvSIF7073BZ8aYm+PABYeKiOvjVHm0igAlFVnR8rQ0ba+U9FfPTxVOC+Ekt93Yxe1Q9zuuPUheOP/cf0hNOOcakxaIa/K5IwnrAP2zo0AzZaXc47HJ+UJXt+W8QgSp2VyBv27ijHwHlyPcTb774XvLF8qKJsKBqAD7dL+xOrO0qMUMuafebEvnGrOE2622Lfc7G07W9v52bienR3ZxPbK78cL6ozurk41XQoe7tV++OLNWJWdffPHCnn/+lVXbT8zKMIQDVa60y9kYAeSAIOxPhdBGHQEB+Bqms1uRfXTvAori6PwkKE+ucUlwu6+9+NCamqyQHlu9PbSmHgKYNLgeqqiSv896rce8Trp7Fz/ng4zgAYF+ViH1UWX3XwpgWe3GrIuVVbret5OJb4z7UF5MPC3F7DzXtpiO5ZQAsC1nY9uRsxW2LGy2dYPydyjG7A6Xdzd2dfODtY/PbT0e2mw+stV8onZN5/ylQK8SdqxcCaxSq2pewReMxRiQok1arTfUJiVOaDu+tcu3X1vj+VfWacGkMweyYt4uv/tX+/r3v5Yxc2GDPIJMOGZF6OYWkRuFe26yaBHAyg9sOlpnd6OZjJiZ+Rx3Wlog+MEnkD3nfLmy27G3G3k/5mi3I7wPHewIbC0XclamtbnN2dUY+vneTpuuEwLQ1lvmKOj7fO7GjJO9e+wmQtVAfh1AVcfyjBZkwWw4Jbh0Ixo4Cx9Gvp12S7tx5joKj5Xw3+y460nutDsl9NYC4tlxbkX104wkdpmRRRjaNZiYWFtREko/EJk4R/l1ovL7TfPhlta96UitSsRF5e6g4a4ckfA8khrgmamHE965mtv1zQ2UPWuGoWJ6mF9SJbKo/+Hb12Z0EBYrkXTYnFC94Ko1WWzt1ZNTkX3w0eT6yFaK+ddkpgRufDOXm521o1YylVUtbNlffPWp/fYPP4hw8eyoanf9qb29mVtvvtRc0MX7DrpqmLEBEBDsxI4kPumqN9Emg/krJJjpPIodYt5H4AGzXjNrViEjFQXWf/HVc+s20Nox5y1KEsAcFmo/AAMpC2OAmYg5VIUFW++4+3WXaPZF96RbL4gZi9EDVT5zViBVszRYj2GgOSJknYAuBQBcC2VqcHFxZbWwpk1Mju8uEgda2Eo5p63uzjdhPbQqji6VqmbmVqzZ29upnx+OplixP74ZiLBSyLt13+XlpYW1wJ4fNe3Tpy076YT28vNPrfOU9IOGxheIyulA1OptaXKpaJElxTZ6ceLGeo2hg4Nd/JNu7f204frTNl9WWy4NhMn/jt8j3eI71JXLWpOT6/whoM1qb6bX4azP+ZhKLKs9+RAAJ89t/B5ZG4nk+Ux3JlXZHQKarDbmoRP10GMfA1gPCTEz0RoHdtw61ivNc5SCvFpIx1aECYk2B3Pn5cIq9aa+TICd2l056OF5W01Hdvn6D1YJqtLJrVYzgQhfwvbJC7Vyaq0jC9snFtY82gWXBqQJzBTWi6m+xMwj6PlPb97a+29/Y/Wnn1qzfWSVat3mg56ttwu7/P5b+91v/knWS4WdC3+pKnRMkVs8pRTVCW1NKNjsgmmTeWSPu/jf3A7t2ZMntl0DkMSCOz0fksPteCEQl+Acy6XRSsSFmioHwC5vZVqlG7OL4UbyiG6Yt8V6J1cLKhNAIc7H03mP2n7ueZjXkB92Jf9oFlqknbdSGxSz6RbGvmFo7XZLYmAWO6ob2lwsHIAdujuP9QHsXKzOeoWGkYWX9/X2tDNkaWEym5GLR8nBWOQeqjEZOkcC8VgYHmfjRSkK0pHDFI0kByyaHA+bF1pWsl6TCUHUypQYNW/L6cRu+z0RkxDIx2DHXGg4Gts3r99aJWiIpHI3GHoLmZRuCCirlZ13W9bC5WS1EsBhmuyE251NJzNtMKDg1wMXyN8OZ9ZqtO3vf/WZ/f6bt9afze3ZUU0t6dcXY+uzoUDsrzQAhP6uEdQ/it6DxJO3aqFgoznOPDkZB9B2hoaP4QFteomty8QQwQz1OB6qz0rJ7L/+85cCZ+zIML/u90ZuQM09v164ubKSOhY2WXj3Ia7QmdkCCo2qm3zDXaHg5Ppxfr0d7XMxyClyDiow32X2VZJkBdnDVs4zfr+zKZK2Epo/LxgRjkSCKVWtVispgPWbSyQ6ptYlXY3vLplzF90j9EnH+qOpXVy6hy0m0189byv149nZqf3yb/4b21YCK9VbYiHTxq4FdSuXa5of4g/LPerJ9f4ZOQ+lUu2D/CU2g76vxfhQtZa1YGd11w5VSGlg+C9tY6bX3ax1OAlyWX9P48ZDj0mDevr5aXB86JwJf5IElfvQNb1DOASQyddIXtT0LiDrvdI3wUMnxP8O2LEYsggjdKXKWahtidMGI3yJtudzK7PoRm0oaeXYYTJwX0zt5sc/WrFathUzu+lQu7jVYmaN4ydqs1QbHWu0TjUgdyf9nQWNhjwq0dqtZzMLmy1ZEs3uLu3ym19bsX1s1UbbWp1jm9xeWu/m0r77w+/t8vK90sNhU4qcgRQBgsx+J7cNZ9LvFd9DJaQd9WJroxmfCW3W2np3Qzs+OVY7kuqVhZXFlPndALsoFqLFStIFQBIFQ73CnIL2X84Ke0yIzd4NWbRy1qkVBIzbnKni8x6MZ+JxLHy1ERAzn8NNn1YlFG4qOBYyqqz+cGlLEhfUvgTomnK3QF9Xwcg38kJEZ9eq1wR2tIokJlcRBukiJ41hTMumchKTjyBYmQLzHIyjYza76x1pJ3NddA8l6OEsrE4cd3q/WJi009SCjr0bKe0KDrbRD3IQiO9ck+l4ZMOR30+NsO4+mfOZtHiXdz276Q0sl3ea+21/EOm/fNaKuJvE7dOjut5vNJ7aEjYwVlWVso3GE/mJAtxBzaujwWihTdl/+7d/Zj++vbL31wN7ehQI7H7/tq9UAjY4LPBEKK0kMaFacgIP55ENDeCAmTh7F2KeEN87A9bz9ajqqPqQqMhQW0bK+Ipu7Wk3sGfnbTcszxftx/cwipmf5iwM67ZYziUm53eDGd8/QAAJh3m7e4+X6lbxTVS1+Fe65ygAsbV6vaWOCZtDKjTa3twXEHdWWwhPtO4X+gyU3tyjqgZrbHRwZvGNC99Tfoe12GCRt/d9F+lzzt/eLuxm5JZumGafd0Kbw05m0zEaSF7xKfZpq5m96NTsV3/793b85V/aNnJ32ceWYUHd7cH2Wx2vGx/4xmq5xLgicllR5zLymYncgB4CtkNrbhrcsgAsXoMfWxVlPS6rsjsE1PdVoY+p6JIAllWpPaYgis9LVpsz+fysY723jZkGmyzAOwR6PDcr1+6hXUZWOZ51Yn46Fnf+d02Ma3uw9prPCaekClu4zEeZUwWrBDUJgqtUeJgBM1wmsubyta33W9ssxjbt3Vo5qEmnR+uzVG4oiZhhddhwAblnZBF1wsBiZ5vZ3MpkaNW7tp707eaP/49ty6GVw7Y1u0e2HA/s9e9/az9883tp3WJSh6TN7MxZOCBFLJnVuT0VbVS/qDi04O+5klMHvxuPZop/YTes+Z4qFFidiMJd/3U3JBNPqWNqt9UBpxwLHI4luKKY3YzJH9xbUMTbUl01W+6YaeglRQ/n/TxFnAgaKgRnArJwMvdhh89r9AZztQXJUcN0uN1pqX3JgoogWAC+XFmtVvFjKUEXL3viQUQqkV5Osx1v47LYYrrNHBNmLUJpjp/F0e89KZ3dGFOjsGhGov+Kss6ZCYrU4FVFLGPgET4D8I6A6BTcExgBqJ3pbdzRYCCGJVUEuWucbzYlkEy+e3dlEwgjlpew/LY31qarWC7YeLqwsO5ZhC/PjwVQw9FIXqXIRXgtqjvAS9T5sm/exsz18jX793/1S93L3/xwacedwCbzrX39vi+h+HaDHZdvOqDobj0VL9INem4hlRwm0ZBImL/RoYDkwTknDiq2GpMGUK3qnYgbtKjRNb582rFuN5Q12+V1z/ok00PzLxDgG9hmNbFcfit93nwO2Pm5hwjD+SjnsK3z+S7dAElLopQExPaVaiDg5XxKqsK1RmCeL9meyjMXmXVTRcos3NvYuAwppQKdIVl2jZr15nn7+t3Ezo87IuxQ0fYna9txQ2+3TvzRBqNirWbN7gZj2ywW9qRbtdlsaK9OW/bnf/a5/eJv/jvbV8i5a9piNtZctBo09T3gGJgNMkONSSbrDdIRZECRiD5arNKb+3TX6tBamgSkLMDLqvDSoHcIlNJgdx9A3ddqjNf2rOenn3cfZjwGpLPAOAvUHgP8H4HdfZVU1g4lja7pC5V1crNe5xAA3vee/jdx0TQ098Gxz1DwxSTtG63MYjoRa8xLExdCE3YZNNp6Hq0JnFRGt+/EgOSLObh+a7kiw2dnZJarDcuXa1ZvdEUgqdRcKIwZc4koHZzeI80SBJj1fGK3X/+TQSMIT194LMp+Z7//z/+HXb5/60xQCBy0lMYj7cIJmlyvaA8hJZhFXyyMgwGetb7kDOYnc4JlizadLn0HK/nBztarmViCLBTDCVVHwS56U1V4LGZ8SdHDVcm0K7FIIkfY2+3UKwJ29QTF8h+LHXMfU5VIm0+2UBIw5zwjjcqwWJB4GQcPVROkpY+IW6mJbNBpdazZakinB0uVa0CFRmsImzDiYlg8MJmmYoMc4qJ1dz7h3pKDvtqUWyvVSsqHI12BH6pT9zCkhfsTY5NFhUWT1+CYcTiROTTenlEl57DntPBY2sD9FDN6ZTisTYInH0ynE1VgWmjLJbVNYadeXl/b5e1AxtgQgmi/Xd0OrQD1vVJUJRaGZQtKZXv2pKtZ5mA4ErEDyzBSfYJqTfR9mIy0Hjknd5OpRNV/+cuvLCht7LvX19bEQ3W7s399M5A4HDcdxNtUdlRb3Nf7nS/GXA+MwCtYhsl4gKo4J31eMyhZrYJ8APNxHsuGo2hzzd62qnY43xBbsJX78y+faFM1GS/sPe0/w31nbUE1UALCajERWWcyhWjCscTfemftwghlFucjBlrPaOLQ5XE9A10DWoTE8ig0FuYm1nezhc4X4cpmW6Us4IIi6YqAEbCvWL3RtOl2b7/9YUgErT05aWlduO6vbJev2Hy1sDCgVZqz/da7IO12XdcRINvMRwLtTlizP//imf3d3/97azz9QlE/bKIX05H0uHRUJByPdJr6PkYZmu6f+ac/WetaEvQOrbcPrYdpkMl6/KHWY7oySj43fk7W7x6q3NLHED8+CbzJx9xX9GQde3x2HyqW7gPQR4PdQ0CWfpM0UGVd2PuquPTJug84Hex8UXfO3V4EFKQEAAeODczDMBdmoaJNgfcl1QpWPySXD+8u5U5PTtno9r0t+RLPF0o6Zh6zL1Wse/4qGsKzo6yoFYbxM19qFilaO7Qs99uFDV7/wfrDG4nSifVBzvD9b//Zru96YoLBlmvWCza46VsY1LTbXuF0Apt0A1iz+GDBtVbOHTtpFovFBgDC/zNn0+lM8gDiTKhCIbvAYGNmwvzt3d3E1gohdTlAyBwHjRVJAznkF3sZN+O1WC0SIusmy/ONL9wsyrJy0nlCO+XzPijllVrJOpAexFiMkh1ma6uHgTVDWK9dUcYBO/4BSGgt8/loBXLMeGSKVSldFJEvUYacHPO3IqpscMDY7TRPxa2DylLuU2oZRaJi39Z5Lce8TX1gGUjqXzv8Jz/8D4B1pmI84fsIZKHQa2j5U0I5jiejMRWbU8ypHlfrqX374zubr3Y6xzAqy9XArm76tgawY5cRTIfLJTs7bthRI7QhomwlnHtKAvNHbMVm05mqQRi1V4Ox7XYF+9UvP7dOWLRvXr+zOvqxotn/++2d3Q7WqtI4HFLl8asEuCShwEihnFd6QY0NBCQn5p70KnMFC2vMvuiGwKakGkRA7dWhKro9WsCfOgsvnhzZZy+6el3su5hLxpuBdjNQ/BNer7P5ymYrd87he60CjtlhEZ9OTwjwDrOzFjmXtBpl/l1ysOUzAP6TxUSSFVqZbDj3ezohJN67LZ3YtIWi0ic2+Zr9+vsbG4431ml3LcTOLQjsx/fkDlb0OnQ7AP1GUNUmhWvfbVatFlRsPIZotDJbTnWs//F//A/28ld/Z5X6kZVKuB9NfKa+91gpKkNa3HwYpAixji69GMfr32MquIeA8hBgZD3v0LqZ/P2hFuAhgHwMuMabxbjqiiutrDX+0Ps/VOllHUfW+xzcLCR1dg+92X2Adl9pm1WhZb1WWqdx6Eb5+MN4zhROJAiDWTTZ7c8nI+m2YCkyi8Nai6+c36h5qzTqVi7WPJMLacJ0JPcHkhJ2q4nNpkNbTkba2ddaHdsXQzt+9kqCU4bkvA+trgVVmLwai06zJlWcbLmLb5RY3n76S1uMh/b2+6/tzQ/f22Ays2q1YCHWWfmtrZdrfSmpfOajsQCN499KegA7cifneejNjTqBk7AlmTcxLyDgcmXNemjMF8hb48u3zyNB2Nr7u5nAUW4ZCLxpe+X2FmiG4oGbvSnuKjkRV/DhZJlbrAnwjN1IvIJy3ZZH+rBJoBXJQgwlnFkXCxXH1GoiNWjLqR6AZi7FYgfAI0wmub3VaGhWp9RrrAdx7GfnLMKJgxBZapwHzK4V/hmEaldp/hPpujSrE/MyAjpmKVH2HWQd9bMiX0Znt7IIewXJ71XdRSxQQJW/s5DjVqPWt4hPpK8jrJ5osYu/cL3Bnb27vLP5aq1/qOLOzk7tzdWtz6x4i7wnGtDubTbKdt5p656ZLdZy8AFAPTKnaMvFSmMhztWba0yZy/bVZy/s2WnH/vjDj1Y0gKBov/muZ+/uZnLLocuARykbEli7+h/pBYCmcgaLhmPjdAmJwm3u5qultQPmTmbzhacwVKsE5/I6nv0I0URi9R1ztLz99ZdPBYi90UyMUNi5ADqidF6Xex+HGZQUHiHIBtAdfVTVRdU/31s6Ipx//DPr9Ya3NgkOhmGqObHZcrHQ36n82KxsVySfu3MOr43JtoKY8wX7T98MbL5Hw0mLGQJT1RqNuogo3LcknHNv4XrD58K4WwHGm428Vdm0UlHjjfvHHy7sf/kf/t7+p//5P1quWleblYqbc6XuDbZ2UXWJ12mlzPrhK9nPaVM+FgAfqmKyCoj7um2PAbx4XU4/9jHHkgS6GISy1vmHqsTkMSSx477nJSvWg7gB2CV3JUmkfOhAHwti6YNPX6T7PtBj3gPA0YC97LEetGOWs4lt9lvJA7AWEkNz6TMlwC5oNr2qwy1+B1tzbtCIEYivZ3318VerhYgjxWpNlObG8VNrdE40s+C9RChZzNwPj90sDTN23JWKTa9/sMHVDxYcf2Kz0di+/9f/bD10coRU1ivWrZfE6qSlg75NMUAr7MBctCsbsDULYME2uKgs12KA4qIvz0YkAuu1DHprYjXubTqeRIJbwGVvb+7cWoo5DC1BoAxWXliBnOOBsTdDKl0IDDT78rbc7RXxI+cVv3vV6mPBgqVXZfZie0WodMKStE+A0X4D6BWs0Whbu9nWgqOEaVqYLGBr8vemFtZC6zRCObQwZ1W6dtHfQ24aMu7280HFhH6QjUWz2RTAkl2mARw/EYj7cA9zZBIuIjGXwMorVSoBFlg5wcD2lLWag70Wq8jdQy8DOYb3V4Wydx9LUsqpmmmLsmHabuzdxaVMtxHaU5VcDsb2yfPndnV3p6qauRyfkfcolvK65uftpjZliM7RbfUHAyvAFKy5aJ92HdIBqPMEmr56cWYvn3Xt29fvlMtIN+D3r+/s7c1UbXAei5REDiYQlHaQeVzfSGuyQIt/R3YhFXfdbodjtX9LSkvA3xMHH8y6ixLkc79pAxDPPWk55vf2xYtjO+uEtljt7OK6r/PB69IhIH+PaocQ2n5/aCuSEVRUe2QTbW9ZwklL+ZOnZBgGkg3gOMN9QjK559T5tVFnfL+zbrtr29XM3U3I+xOppqIq/1/e9Oz375Z2fnoqEgpymTCoW7MBmJdsOt3ZDE3taqX7ik0hLXN2ZfLzXJAnWZabTL1esn/+7df2Sbdp//v/9r9a95NXYoqyWZHwfsVYxMXlAB3zcdYATCvidPJDxUJyDctaz7LmUjwu3fZLAkgW+KRf59B7PVTUZFWH8WvHf7sPDNPreRJ8sqq65Ge57zMcArtDz0/iml43BrsswEmXz1kl6UMn7r7nZH2wh26GNBhTqUFLhwChxVPtq5167dyUtIgkR1jPbTzsWaVBagE7wLLamyxsvCcpCdhT8U1bTHvKuEOTwwIIUNDSKNS7FjQ7mkvxfoAOgMMizXswb2AGB7l9Ne3Z6P23ti/XZCX1/e9/rdbTzd3EWo2KNap7tUFFmCET7f9j7U2bZFnQ+r6n9n3r7Sz33HOXWRgYxCAEyFKAALFYxuDBBAgJEQJL2FLYErK/iT+B3/uVIxxyhC0zYRNGFgOCYe7MnYWZu5y1+/RSa1Zl7eX4/Z/MPnlzsrp7CHfEjXtOn+6srKzMZ/0v4UzJQgrvoDNxMYgAE4z0NFZcrKzTaSqw8dqz2UxBuNPpykoIIIVcxvMl8eteXgXSR+w2eEidBIyCCsAQeH3EtMvRSntB9nhA4pc7syDc2ZzgoXEhOxJAKCQ7HMnp7HbWplupo33Iugj5LL9GSnadnkaYVOfQDADeLMIw8oJrCFSDnJYXDOpFpSLD+ei90W2Lz8UId2U1EmS3o65OlDyUOVA+8WzstIGtW8VIyUKgP47qATOJztT4kg4OJRi4WpqW+s6PJCYVFZCAsigCMBQqecFr5HdI3rP53J6fnokOQucMTB6psIcPH9pgHMj9ezAJ7agHbB3vwK0dH9a1FwKdOQ4mCr7yMASxWSsFeu8AACAASURBVC2LMlItOKn9xcARfsfHXfvcpx7bkyeYuGL4mrdvPx0p2VHIMdprVeC0AbQiuQHMYCdaFriJUbHGsdzTIR0qCdhHigCLeJ+MMum+SOPiquLmIfnljeD6XJP7B0179/GBpgYvz/oCSXGdJAm2QoR8I8Qw99FVf6Jkh28O+0BoLRpjRpRIPjP4du1O17b6t5JNsBBag33l0YX6wOfIjm2tzpeEBFAWFDKrVDq85bZgX3sytrPh3O4fH1mpAmfWjF4WEj3AldlsbSUqNMBDAL+wC+q2/Z6DUhLpvDKOvH/ckezbx9/90H7zl3/G/v5//ku2oxgWyhsQGNQm9DlRV9lK8YjvweWl+E0m8u8JshmJa1/QT8bTdNLJ6uSy4u9dO6d0LE0ntGSnlnXM9M9nJeB0wt7XXaY7wTjZv5b/c97tXb6yige9l2Rnl+7w9rWT6Q8zfVGSH3z6BPdl/eQxst5QVhIUPFw6ioxGHD6tgn+7FjCFh40bUy7QyFkNB1bv9PRgyMolXnZTyYNkXICq4zleS9DZXRNwkl4K9NK9/1j7O5IJewFZB2l/xrEc6Qkq0+Ah7ZY2Pv/Y+qcf2atBaJPBSDtBuGhHvYrlV3jQlaRXCMVhNV9ql8S4kC5KivoK1t7BQd4FbAHsnnNlpEZCHAyGokPQcQ37qHyAPy/bJFzYk1dU2nlr1VwFhVFMo4ICPsnORYCvJgzUAKnkLFyis2jaP+G0zjVHeSO23yHZgITk7wftpqgMdByxOSdjnVarbZ1Oz7l1/HuObhdEJUotO1XXdCi4JQAgInkMJhObbhypd3F2Zp1eTzu/bYh26VhdeLdeE92A60MyE82Aa6+kl7N8tO+Cri0UMOADedshNuyBXMwoppuRlqMmndJD9oInFojmHmC8DAwfHiXXXnzNaAzXH47s7OJC48rxbCr1FAjlxycn6sBPLwY2CjfWblasVafDWNnxYc06dXh6NQumU3VH3ug4shWyOeoedLRPLsYqpo4Puvb5H3zHnjx7KXoM1/ubL0Z2MQilrEP3yR6WMSgjR64N42R5LEZOBxROgZCj66jwQKEfSg66lH6MGNG5XPg58UxVEIKmI97s5Gt4/6ghGyBcxNGa5HfJSaBKVSQw1cgBbCraJHAeHlOKes1Rt4uley7SXdPVVqsN0UC4XlejmfV6LQvGU/nZMX5dLFxEHNQy+8Z6s+l0mhkk7pL4oU9HOz2znEexWLFO79DMSuKYwgtZcl5ci1zRmhi72k6FCs+QKCSsA0TwZx9YtHv3evb06ZkdNkv2L/+bf2QlfAvXCKc7MEZdOoWBwHAFN4eOzJtjYvm+jiwZ09JNRFaCS//8vvFkVkKMY2kyGWUlonScvUsyyUpWt3VWyaR623ns6ypvuh7pImBvp5wklWdl8qwkk05M+yqOZPuafpPp37ntIqRvEO0XNi7cqt4gchD24zIOcS4T+yCSCQ8uKiYoLQA6YU8AL42dkjssE+AYc+aEMFvPRjYcvNI4yXag56ZW6923du/YNqudkh1SUhq9RJqLjNsIFsiArcPA1sG5nX34vn3w7NzGEHexCMnvNDLcYKUi9RBe16tjVZw8uIWcxJ05mCvrmwUB5rN0j1UBUXgA4a9dXY1sk9tZr1l3hfh8UQluPAvt+fnUws3OOm3ALytXPUFJpRjB+zdbu5xshHoD8Qm/LpRzQMHmUtaAZrATKIRzA50nzctiwY57HRHTGVGy66RTrlWb1m63lPCQG2Phr5EgFfnKEaWAEuDXATYAiUnHelXu6fXefvyuBa9e2fzs21buncgk9eP3/sw6hwd21K1rpEYBIJmwyKSXwkOCyACUIKbDeYpEd+N7zIWfo9Elyhq6ptwnbhTLvRMLcbPz499JdtstYKCVzabLqIN3AMzZ+aVdDIf6sMazmQ2DuVM7Wi0rFKv29OzSEL6ha8JNgC4RE92jdkOCztx3AD3oQLYrNDNBBZdFFcC9/mV/IkoMxcPf/fEftleXfZtNBlbKb+3bL4b2/HJmnWrFgvlS6Eq6D4Ay4q/h/l4mufvuDcAVRqiu08j/fLzotkZOK9ls3ex1HqKjSudFAmWUvbN6lbF30U4OG3bcbStBXPVH+vx4PQoo9/2DCL6Segp75+l44S72dbzeECpgZA/toSbpMVYLT1+8sv54KmHzaq2syUqVhJj3YoPun45fxQzUkGJF04NBMLePLtY2WUKxgLoAz2+rfTldFkUOtI5qtRlpsVIM+3NEPABZy0iSUTtjXy4MwKBWs2LNRsNePH1m//jXf9G+8J/8pPa32vFXWJFIEVUauzyLjFZlUyTT4U+OabOS276AfZdp1r6OJqsbSzcjt8Xemzq0fck0nVDjhJbVMMXH2Jcn9nVifH+f0MhN/5Y+l/hcMzu7fSecTF7pi78vKaaPta9CyboR9lVA0uNT8IxlenygdX1siOWRZ50nu9B5dhGDDR1Lof8YF+I2gDixRp3cvDsLg5FtFzMLRufOo7ON3A5K7SNrde+pEiQqNHpH6rJi7hGBHcg5oBELx3bx8XsWXD23j56dC+LPQ3vQLFolv7NgCnLS4fxU7YxV3KplrWDB2IbjxO8JKbHNamt5YPoagS21wGc8CEG40+DPLmwdrjY2na/t+cXE5lvftblBqgMGSHZU2bNwY+cT/O18PEjAHIWgC5lxuV+ZJ0gnlKMpyPtGyf+40xYxXXsuxsgVAkXXms221euYaIK0LAhNCYycToPdTKNZt2a9EUl+FewymNnq0Q/Z6HJg9x6/Yz/1k3/T/q//6X+0IJjZ8bufsf6H35HLwf2TjoZrgpVQNPD/yFRTgTza9fieJZLQijhdcbLTPYLRdtS1ChES0Qu4n3S/RckO7cf1GtWahS0XG41T9ftm9vzlqTq5tW01yhxMQ1vBddsU7N7xoX3w/FTnRkKrVSsSRUZ1pN2o2sN7h+qqcc+mwwKYAm2FcS//QUO4AlyRL1l/vLRf+Okfte1qYf3+leXza/vodGLfejay407NkwC2UjgPMASki0XAucbYj04P7l5JZrFK7j5NdNAH95q0Tv0a0GnjiyiKQL6gnSMHg7JAQfCpR4d2r9vQPdvvD9z0NhJf5zgoxdDpsgdTnEB4vIqKTs19/PIFq9Vr1uq0BTDBfeD5+UDoS0bo7XbT8hs6RlbubqBLctRoUi7lO/nr9Q4P7SzY2IenoRK0D7N9jEghiZJLqOJxbfeP77t7BmhtEMGRIjgTINliRUmxXCxHZJS8HfSaEnP44U89sl/54i/aSjtr5/DGUwLQnTqurKOcPxgH32Qc3PfnfYkrK1am4+pdRofJRJT1WvuSS/r34nh/124rK8mkXz/52hw/HlNmnWc6SSfPJz0hTCf4+L0kz0kKKskEFJ/MTYntpk4uPnjczn/ixTJUvrM6vOQx0n/m7wR6AR8iEeR09pcNDSPOWKxXaE0HKISzwBrtA3VVoDfdKXoZOREzqljbMgjE09suJjYZ4YAwtx2Cr9W6HT5414mws8Aq7O9qTb2OHiC5FgBeKdlqeG4fff2PZe3Tv5pasAICvrKDesHmMzoBE+RaHcrK0X884NAJqMjLFd/LucCtk5xZ4peqJLvYjoYdTEFoTblDrzc2n00VeCfTtZ0OZtIRnIRzq0HKhtcFgi4Pb4nAurVXyIVV2JcURIrGuQBUJoERLIhGh/Dr0AksajsvmSXGmO6H5jtG5J/a7a74goBXOC9mohJWXkNPyCnwNzDERcsQt4NC3gazpX1wObFm+9A6J/fszTd6dvnNr2tEVKiWLewTEKt2ctSSNY32b9GYUlaZEYCG+2gnKD3h3zvXSCHTi5xIXcX3c64Ow05X/Dsc4yOUYPzw0Smg4IEuJiCFyQy0oCtkPD996SPkYGrT5VI7Kq75+WBun37zgT07v5CTAR0/tJEHB029161t7PH9nr/vYGaVogNTeE2Nrw0g0taCcKXO8HI4s5/6iR9UMhgNRrbeLuzpeWBn/ZX2plx87QSxxQE/GYlNc73owklCkLdns4kUdgBwsLtdLnEncGNb+IGSkquUHMQkSTe30BEqs8jOcWWf//QbdtiB1A8JO7RgPNaxQIHSWbJznINcXdItOuCo225oZwcVpt3rWKFU0Y6Z+zGcr3XdcIFAsuyNw44E0aU1CYpTKimRdJuu19IKuaq6uXWpbct13kbjOeKlEaXBqQ3LjRduyP3VGg29R3Wv7Ne3gFtwV6dD9F0eIg4UjXR6AjEVC6LP3Ot27Ne++DNWajRkFSZtGYFVfA8KuIfjUjQ7whfUZjRCjyJvcqSZFZxvmppljebSCSErGSXj9r6OKqtbu2mydltHdtcEnBXLs5JhMlHFz23WOSTz1r4En3xfn+jsPvEPicR0W9eWzqLxz2ddwPSx4uye9Rr7PgBZ+Ygr5ZyerItIl0bHwS4DWS5ADwRkeDN0duxEXNvOEX8xqZnfAwmJBBhw/nAyUmU4HV1Yvt62o4dv++hS1h4Vax6ceKkcdQgch5Fp+OqpPfnWl+2qf2nhbG3jGa+Rs3ouZ4PxRMtvUHO79dzyGI8StHFgHo+VMJW8zBVHeK9hiGnmwvIlLHXijmSthxdzWhLsBv7WfK7dRn+ysldDukcTLB5wA7yrVi1vpZx3KeMZyEsW/q68jx8dCHiABpTYkMdFDYjAKVVU8jcbmYl2WnWJaxOiGQFxbRvNljWbdQVE+HhU/nTOdNCFUsE6zaYqecHAZbxq4vh9dB5Y8/iBPfrsj9jk2ftWCy/s+bNnIg7Xqw3r9toyJIVqIGcEKn4EpYlq7OzUDvCZRCCVqBgQdTyyllEyjBfcWkx5VakRXORar1F4JAhNccHnzoQA3hk7NbhxgCReXTKm3MgLbhQudI/RCF2N5vbo/pEKq6dnaGT6Uh3ydaPOmG5ljx8cakSIPiX5Si7yGhGXpddIZzSekjggwe/s8595LMWP6Rgi+UzyV0/PptqtkowoKgAuQR8R6AYhgyodHftV3wGv1jhiFITKJHHxUxR6dHc8AxQe7MdI4FwP+ePlikYjD3CE7vBvfPq+Onw+XyqhYDwSEpkRInQHIP2gUhlL89wh/t3BYosdXbViy83CLhi5g21BmYdd4nwh+yg8/NrVirqvcAYSlVEqScy7O5RjJsucLbclOxvubJOv2PFhzy6uJraNdGTVCbJDRGpM3blPXCTWzefGc624gaAzVCEQvt1I+suVVdgzx56Yh52O/eav/qwdvXFs+aJL3XFteDZdGWonsQHoNS496DEgxg0kO41kfMzqYG76Xlbyyupa9h1jX6JKNiHp80snkazmI/l6N3WA+343K25nvW7yOqaTalaiTDdp8XOvMfOXvvSlXSzrlR4xZlUX+5JL+s3vu/j73mT6Q013hjddnHSiJKZBNOeGp7zf5VxlRVQDqYy4oK2q+c1GYBAeyC0PK4t0lO4Xc1sEfZtOR7L2GV28tHW+aAf3HuoBgaIAChDtTB6emHCD2O0yGNvo1RN7/t2/tGAyVfALZgt5vjFmYiFPLd4WbnzuKhgqRtc2GU8sB+GW4AfqS5JmBQtnM9dyFJfQUXtUpUDyoSzISHKxsHA60y7parK2y2Au2DWQcQJsp5q3OoCGgrt3n48Je04UX65Z6Ofkcg5qlLFqhTFW2RfzBNWq/HlydnLQ1h6H5CL/tHzZapWqtEHb9brg5t4pUQ0zpttatQL/iRFmTXBt+E0M0YDLnwVry7Xu2Vuf/xFbvfyWnf3ln9h73/zIescn9tm337SDg46PUqOOjqBOIpF6flRk8D7cC5Aa3M85dj+Ib3j9Pd5X6WcApQAMcn6f7sFIoJmR3hZZsCXmpHRoS/Hp2Kn1h2PRImbzhV1M4Daazdc4v4cC4NDRsKflc2MfjJcfhQ6T4bceHikZkTwpFMbTsTqiXqOlDhn9U8bJUEbmq529+/ihPb7ftslwIreB531snvDFW0lLsgjqUXTBglChJK1S0V0G4MhBa6EDYizJdfCRmwOq9LxHoz08B+Ftci/hoUhxAoiGn2HX+Lk372uHCSdUTu3hzMZKeO7PRzc4X6GikrN6vWnNTsO5r/BCl0sbBaGtt36fzyROvdEuE/FrTF9xZWAvB5CJ/aZ/IMjCFe1ysrL+1Gy6Kttix06uYL1OwzA5nkzx5ou8DQHcaH/IPh/tO9Raqtao84xAP3C9zdli5i4oxbJEnlvifbruqttG+bj+F376x+2nfuZvyfaKhCYqS7Sbi1/Dx5gRz3bjE55kPErHrbs0DukEsa9puEtnc1MiTSaCZCLZ12TclmyyXivdkKSTV7ojuynn3JTcso6b/vlb0ZjpBJjVRaWrmPjvN1UVWV1kVsLMyvbJG2hf1STyuEArVPRUrL43cBoW452aa+wB618sdLPTPZVQUWckOZ/ZOhjZZNLXaW2BoC8WVuscWLXekBoFCQ+wCw9Yq9NTEF+hvDLu29PvfMMuX32ocSFgE7oCYPugwc76oQMJ8niR8YA4vwvgiRywAbFIdcQrRYkZIyJM11diCe+VJdSDSq2m3QjVNKO/GSPYXN4uxiu7wrgVGsYKxN1WvDjkvXzCuLPTgSuFgM2jwwrXENY9ITDWlH6nkhljroIVGNugBnLQtqpg5wQaxpElJbODgyPRCjRii7zW5HSeI6ChhQjogmDpZF7i7HJDd7Sy4bpkraOO1cKBvfen79mrycJ+8J037FOPjmXg6RW5m7UCixcgBU6czNQc5s6+zonViS4u7rjFWWC05wFcAZqxZ+ScHj/4wPgZV8kxIhyrEDJzOxuIz/x/PJ3q2qNhKaNccdxM74NE++bDEwknYwYKKRkdUJm5rlb26EHXDpo1uQVwziAzR5OJHfe6oneMZjObLtwXcGNFe3hyYJ95o2Oj8VT3H7SD/mRpwcK96ypFR2RCB1jhTYerBe24ZL08mSEGLV9CfAz5PLUT9r0zo006SKgd42kgzUwmDnSBdPf87g++9cDeudcTKpnCgDE072UyGXvSRjOSexWeq9DJoFdDAbiUBFkVIC6eB3k7tWm4tXq5YN2mq/KQtEkkgKsAP9XrRXVj3IWo+bwKTAm+UILeQMIEpZmzbheNS4qNCHzDZ7dys2I9s3Lq4HxbGj9zz5fKIJF3buO1RJkFqoKPNtFdBdhCLOAQ3VbDfu+3f8VaR4fqXl9r/bqQBaNQkl1MS+A1+Zm0OWu628iKl3cJ8vuS0L4kcFOiu0viuO24N3Vit+WA+HfTsXzfOe/LA3c5h+vrnd7ZpRPOvmS3L8nc9MEmK4msi3FTctx3EZKVUvL3BTUXYi/iUEUIPNER2JGUHSXGYyG+DITVCKTgC+zQdivGmENbzCcCuKw2K6s1e1ZANqhaU7D33qgg3TxGcxsSzqhv3/zKn9pwfGWNWtFy8PX4SYiss4UFy63VKjnLS26CLsVV+FdAxBcLSXGxY1ksGJvEbtxrm01DPbSSPWNsRFVdLFlPI8Wl6AureWjT1dYG4dpe9dHRdC4VIsM9eFc5U3BkZPVyMLdyoayxFcFqAp8MybAcorvOqyOg8meMWhEHBkp+3G0IyLNZrhXQWPBD5qU7ADSAizvC0DuEgCXgWxbfCc4URGtQiOxLROBGJYbAOXZZJsQAZuO51RtN6x2gxFJTtyKtS5RW6Ejkiec7Ke1ZiJgUBLRljE+FJEWv0kdLQh8KfIJ3HUoqXvnzR4n4glRf+0gTbgJ7LOlDTsc6FuAPgvc4IMFNrT8ealwMny5YArn3RgS6wRLHgJMDBXlMT3e5ghXzWzvutSNpNbPHx10lEd4DO9rJNLSDTt3q5bKdDycaHaJgw7voNOv2Q2/jHh6I6/fhy7GNZ0sbz9dSyjlq41bvfnx01Owh2cnN5xsBeSjopPEagZ7irlt0AY0yGcFuZF01Xy003qWrpDgDebstlOynf/ixVQobvR5JiU6I+wfFnuk8lHUPgB06O1xAVBw1WtqRMdHYFYoqBgbj0Kbhyo46Nan5MFJn5yfA1WptnVZN0nJI2XHPrkEFbyv25GolQ2EAN6sVRY07LBwctmwcUHiwa6SL83G2QKeRcOCCohcRhCqri5IroVC+lAGoeScYxxD+36jXrdFoqKhjZP33fuIL9su/+nMCfbk0mE8A4vgX/5nYwX90hiTMeNeU/Nl0F3NTwZ9OBjclgayEEU/G4pibjpN36YRu6uTu2v3d1sl+P8kqbrRuOvebrpvGmFkjwvTFvamqyHpD6Vb++xmRZn2wWa+RfGOf/GB8F8dNzrjPkx5E0LUSEjsScX4iCSVVlSQVkHwiqfuyWR5z86kI6kiBEUgMSDg8va1rNnKDHz58Swoe46szy21XNjy/sPe/9lXrTwJJN719VBHSDZjzaDK3FcTn3cYaJYizDl9mfAMyjz1Ks1VVkIXjw1e5ynjHO1M6DWk7brEDwlevajlQoCRMQeZxOthoF/f8fKxuBnRipZyzttyrN9aqAkdfiHbAdXD/sbxNCZLsXEDnQaAtUqmS9HJK2lw4fMKOOt7NSi2mVJFIL+NUeFhU56Awuf5SvM9BxK1oLObSYZiuRjy4FTuxteDdJDyoInzJxVoqGRWrVZx3qA4yMu10xYpY6ivv0lwRLAVpqJiGQmfi5YwjdeVwDXAp4lhyTBKK3rFkqfyz5+cYgZPQ2EXBRYOaMRiObYDdz2QsSgLj6AkdmMbNOVts8jZdLaTB+PD40E5f9UXuZyzHOQm0s9vaO/dB8eJD58IA2DAddZsCc1xNUEcp2ssLHAXy1mi07Ec/+4YtFgT1qX3zo0vbqBMnUG+s06qq0KnIumitYsUVVRxFSCKBnM2ougjASMhV+HWexJe09Iz14TxSGOGmPl9Ys4b90Mz+xufesUcHFXkEO4AjLxJ8PL5kZzcJkNcLpEmq6wz9o+CmtO6kUdKodrMFCZyzWRiINlMtRNJkOZcMY2CB3BzPHQOGQZizcZiz/ox9Mp9/Rd2ZnJggtZedBxiEa91bMVCNIkf2XdGEgSKTZ4n7EjsgPlP3ZeReiVVbvHOj0GVkCYVGJPJi0X73H/1n9sa7b0k4PXaBipNJMi4xAqaYdvCLf8Vx83VX+Dq6xf+WLNL3Fe/JmJhOEHdNKFkJ76bOKh1f79qM3LULSzZG30/Si3923/lkfV/fi0nl+zJi1i+mL25WIrwpgXLM9IefToa3tez7/j1+XZIbZRggg3i+zk6LYFhQtbu2Mq7jBDc9oCzqsW9hLOUdBKNMHrxw3Lf5bKSwWag1JK1ERwD4gqCHqWutUrHZsG+TwYW9fPqxPXvxVHJSaEm+87Bhm0VowXRpl0JOOqKytGNpjgILDuczBW0CDyoXODPwZzpTCL6b5VadnAM7HKASk6BXi7W1avAFVxbir7c1jTCfneNSzbgKs0x3F8/nt9YqF+1qurRpKCilLda+c8EOKDbIITBAWWAfxPlAT6BROuy07LDdcv1IdRNIeJWs1axZp9Xw3QaAFGgV5bK0MAHRAJSgA3tN/Gc0C2AiFLqP8R/yUVLCgRe/AwGKx5pSlQoTSX+J2OvgJN4XRHsANbJcigAh8b0ETF73WiQ+7PqGmm1pf8abo7jwe2lr6zmC4iRAqCvItbmEHLwq9lcX/UsbjCbaq6FPetEfewfGWGzFaLgg8jbQ/6Ojngj3z09f2TrnyjMkk2IpZ28/ODZA89jvzLGgknxX7dq9HIulj18FVisWrNNq2ufeuW+5AkavY/vmxxe6VrgeAOBp1ykm3MYGLzgplezwgyM5oSdJV7x2U9c8gBNXjqHTpVmRIMNmZy2MjYt5Ox+PnZO6oEM9tB/+1D3uNMvxy1GXDCiExCf+3Hxpg8FAHTqdXbFYs0B+iHkBqpAFm2/Y0wG0MptG0wkk6ypllutrSZeRRAC1eIJa21WwsVfjnE0WJb3PQqGiHR9cSp5tJasy3LiGXV6hKUsR5XqrQuyqw3O6D8WhEiEIWwHVXNeW79HhqSCOsom0OgvsQvNKvHTmX/iBx/YPf+Mf2BxdzmgV8slk5+4rr6kI0d4vkfCymofrIizRKWZ1L1mJLpkokr+z7/vp5LuvG0x3gunuLp2Y00kqnSDT5x5ft/j7d01yt/3cbYn4OtldB4cIyh//YjKhpJPLvm4u+aL7Emj6wqdfL/1B7Kt29n1gHN9JpD52kRSV3MqdNMueyzXu4CIxrljK8oNKmp/3JXNeJHPQYQjRTsdXNp+NrXf8hipXvPLmwUS0BSx/2M0Bahmfn9vXv/YVu7g6l4hzr1W1g0bBSra1y2FgkwXeXgUrgsDczFXNwtujwlcwKTC2RALLkXUEeqEW50vxpTq9jh7gePwi0ivjrkZde8XRBJPRsr0aTO1FP3SprwJqFzkFWIAqWAtdBmhxukzXcofqPCM4AuVW1jBSl8kzIoxALVAQ8k4mx5yV/Sb7DqS86hWg7mVZ8KBzqeRaYi9X0uiJa+P2Li4CHOtLEnC49iQckly71VRSk5NCtPMjCIqPKMcB79Kc8+QoTMmLqTnxYMwuhdf3EbWPnSQhpzJbglQikytgcm05J+1EfXwbOyAs5qGFi0DdJrsjuuPhZGSvLq9sOB5r9DecTL1A2ORsDvweRKS6STfLffvhfbscDuysH9iBunXnUL754Mi6tZINpnONMfF6wzKHQM0Ob5sr28enIyVNdqWffnwidOI0mNh73z2TkAI6oVy3wo4RdV4OCuy5Yr6m5ENFTfAEIO5hsSSBcN4TgBlJo+UL8gqsVRvSLh2hUJKj4KrYD3/uTes1Sxpf+4TEOxW6cNCLIIW5vpPR2KbLuS02JVvviupMg+Vc4+0x4Bi0QleOKp6vUPQpiU7RahUtv1mpqIIuoUkz+3XL2TeezW2Xa+iaevcdFSbaD7pbAwOCdrtm4ymI34izJY1agC3e/bu9l98PTCDoIDkWn/0kGGuHzM5OKjrR7k8IUrkyNKQ7m99t7bd+7RftIxwHngAAIABJREFU81/4nEBAyUI9/jNjfZ5JaAhpkEoy3sXdXjLYJxPAvqB+UweWPn46sWb9Pas7TCe6dOLNSlxZiTh+j1mJcN+ELv39dJJN55+burr09bjOL4wxb/oA9l2UfckuXa1k/X3fxUi3tTe13cljpG8EPfA7ACpeYYLaEm9u6T5khTJItbqq/ngUSZAFjRUHu7gSpNNbrWa2Bphw8dLKjbZV2y0rV5qWX61sNLzUiI4RCyO6j7/5TfvjL/8HARwIfG8eN61dEtZSu5nlBj7Txkr5teVWmHZ6MGI86WMi3ym6anykyhApqQRBIHCAhKCjn51MAiWIJmoTc5b/JL+iXY1DezGYuuSSHNHdEge5MJRNLsZLSU6hgYnl0ZQORQESXl0kC6YElROCU/SCStGODrpWye00di0UXZC3VcONoChEplTwaSvwMqOzKwM+8ADhyc53qNAlGIFpn9KoSagYR2wFD4/UvucEQAPaTUVA1F2I1+Q/o3uGSl5jTT++/24kos/fMf+EOKwdlRPhi/mygEB6FRKdgqCPgneCqq8kXr0BtMPfN2sBSU7Pz2XkCsl8DKAIInW4VqEQzHdWQGM0CpyH3ZZsZJ68uLA6u9stnQHyW217dNy2QTCx6RSuWEGedxC42QuudgV7cjaxMmLO+Zx94bOPNCHA+PXpq7FMiDkvLkezVpQYszoV72vkGFGNXCRI5AAxuE5rPN0E53dUpDfHOM7nbbEB4QlFhKKjbo/uH9uDo6pI9YVIdYZOnXsQNLAEtVc77WIv+ld2OWI8T4fmSM7NDuPYpV0NZhIhIEHD4eQzbVXMeu2q5Q3qDAAmnyDwXumoXvTX9vGV692CDGWViioKsl/+OVGpAjRbyxwXZKoXSe61x+/ECURei5HCEYWkvBW5X4oFG40An9HdIVhedrK9/PO4RiVxFP3f8vYDb79hv/c7/6XtKv5z6Q4nTnYcJ9n1pX8umRzS06/bupN0nM5KRsljZr12VjLNmpLdJdlkJdnvpwNLN0ZZCW9frki+dvI10845n8gTcbLbl/CyqoJ92TlrLp38QOKZevqY+zrJ2yqJ9Bt+/aE5eVaTqkg0WdJPdBKgvKKOAAmg1SpUhVrFNTma4XNcWfYAIMmZzcNABOrwElfqsZU7Xas3e7JPmVycWbiY2vEb74if9+f/7x/bBx9817lHu529/aBueQKG7F7YT21sMl9bu5q3HPsj7VDWAqZck2hFWsXM021Z9HAWCvI8YyQjvk+UFFBiqaEgXy5ZCNGX811u7Hw0s4tJqCCKiLDGdrmc9RruXTacrkVepjMBkAESUwAPOl8ZbNLJwXMruSUQibJWsoNe13KRgC4JHoksukp89byDKyjY8fMCqyA6LWUYdmGuWSJh65V7lFGANxstq1Vr3s1RgOQcQauEH30WLgLgY0miPEFP+iGM6+Rj6OM7vhhDxZJxnvMcxh5XrhpjRuRzv+85Du/fO4Yt4AgSnPa3K90fXPPJdGpPX77UuHC2XFkQzoW4hBvHjtSBR3xmayEcIXa3mi0lFX7Xg2hBkmFvnnRsFk6kdEPiwtEdZCXGu4s1zgdzJTKemc88PrR2rWLn/Svrj+c2XcDLLFqnVrQZxdgGfOJWY0h3/XCKAVGe+x0Qiu4h6oFozMz3GFWS2BilUuzAlex1exINePeNnuS72EfCD0RIYSFaQkTk5z5bLGyb39kwWNuz89DC9coeHLVss8kLLXo5AoRTEuCG+xdQFqwCdsbFwkquDALVUAzluAZl60/W9uGrhegFvC8EnbdbbhxGtyvXk2XqEvE3m008K9mVFWS/JfkyuVq4r+Vrg97Xe184hnwO+CuCcKbQcosp+HKvhRzYzeM0ojHobmu/8vd/3H7uF/+eKEhMXoRojfZycYEaG7kmY2T853Tc3DeZyko++5qGdPK8Kdmkk2k6oX0/x4p/Nvl6yWYlGfdvS2rpOJ+Vc9Lfu63Ty0zqMUAl+cbvMqLMSmIcI8nZ2zeO5PtZGXhftk5XQPuS5SerAJeQYowh+gFamZu1xoXxAjkeN2j8ECUUKSnAQ7oeaRH4llYqlG02OLery+eWq1SsXKppH0GCGQ/6du/tT9kqCO0P/93/LtUNxIIfHnas28zbKJhaUZ5w7g4An61ewJjUrUcY5YkHBORfnD3MOAHTuGMAgYYucTyCelByYVoI58uFAmWxQuCr2WTIWKakXSFdXRAp6YtGBgcoj9UMslBbBevBFIAIVbPZQqLIHhABSgiIUMzL7BOaAYml26rKnodlD10SDs4QhxskRAjySmh5KeATcDlvxsTePSOO7edAW0DiRycRfmO5wLiT33dknKt4MI58TdQV0CL64IvYtORdnR9Xa47nFBP/AafjOT1D91mUVN0pwXl4JEN98e84M2gH5SNNPg/AN46wc/oG2qKIPj95/lzwfAL7aDK1NQTrcGHTBdfQ1UNAsQ4nDvIAxUqHx5iRsSdfx4cH9ta9js0XM6EQA9EXKEQq1g8CjeVe9pdWR7C4WbF33ziQ1NjZeV+0FVxcMYLFG3GxWgg9edCsKHkwnsT6x4nULlbAPtq72aKoDehw8pkwqgOotFjlrN7uaLwOAOkH3r5n5SKjSwrGrbzt2GFyv5WqDQvGgRITWNrLwcSmy5I9u0S7NSdUKdy4pxcTy+VKVsyXpB7EZ1IsrO24UbScxrlba5S55u4wUdH+fGdff4YHY0HUhMUCII1ZsQIntqjn10EgAED4vaVoEp4E4brhC+l7XX4O1C0ja4obnnXfxfs4U0C17dpenZ1ard5QR8v1oDOjE8bxgj9LnF1UhJzt1gv7Wz/0KfvHv/1FUZDCmX9uySJbEmcJsYu4y8sK1ul4l9XZpKdbN/39LkkimTSzYv6+zi8reWUluqz3FP9c/P99zVLyd5Ovl06G+65B8vh7k90nk8RrBFH8/eT/kyeRrl7ipXX6Itz1Q8j6uXS1cNOx0j/7iYRKpwB3Cg+4+UzdhHhe8pBzUIUbV0ZoqsjeBg4eY5NqpW6z8cAuzj7wMds6JzFoFBSGZ+dW7jbt8uW5/T9/9O+lSMKDdq/n8352NjiRd2ugMF0VhdGai/HmbDELI5FZOEcVoQCx46EroiMTHxBiejD1MSEAmzXgDsR1i+qgmrWqTYKJAt3Z5chGi40NZqG1yq8dD9irsd+Zouu43dlg7PB1VC/4T58zwSCyZeFnm3X32yNInHRbCoYyVC2WrNM50t+pzuXDRwchZF/VOzIZc0a7NIAe0cjQkXBlBTg4VnSEGqutNwpCJMI48RFkpE0o5rSPK7lmUk0BgyREZcTpJ1mT/CIXA09ysUCv01D8nvWEyjX1rs55Wu5e7n9gTEsRhFq/ZKiWaxsMR/bs5amC82wxt2EQiIZCcQHtgILBmZzwFf34YEdajbpg9eMJephOou40yxLShpgOxYRn5rCLk3lg/VFor8YUFHl7dNiw+wd1AYBeXY7ULd076dqL04HlSkW3ZsKdHOPXEko2JIm5iiAoCE6096eG+1uNcRFkLCNKxrMF20hdZWH3j4/trYdt69UBbbj5ak42EaiFLMSPBIDDaBAqDnvK977zwjoH95Twzy8n9uYbJ7rOr4Zza1Qb2vlC94PEzS64Xt7Zeh7IiLaQ4/PgnmOXt5M7SD90gr8I+VxDqPelqpDSSowgNSPRA/Ck2o/SebJ7K6Au5GhfOrT5DOpNXsbHfJ/P3hGXFHJeNL48farxd7XW0qif+5L/eB0mBm5O6+avFCa79c4++849+/3f/4fWOTwS8EZ3VGTjk46Jt3V1++LZbYkvmbTiY9w0Bk12Qvs6rXjykZ7A3XTc9LHS55JsgJJ2PelklozdN3Wn6WSdzE23drXJMWY6s+5rp7Pa1X1JKetN3OWDTCfY9E1x2wfLz8cX19UiXFmB7mUWjPVvrU5HTgh6ICLwA8mPXRO8OQUIeDiUpXpglza6eCHidrPTE7+q3qjafDiyIBjYt7/9wj7++DtWso0Cz8Ojmo3GoV1O5nbcrVu1yMOyVbCkWwRMQbBe43AQjZ4ITuNhYCsclRFTZvEeS15FCiD8jGSdouDdqFWE9JPg7y5np5cTm6031p/M7aBOIne1ikYZ6D97upWFc0ZmG2NChHoKiDeBYRCMFlmZsVPBmhDWt+xE8nYfdfoy6jLoCbas2z2QpJSsf8ogLkvqiOgkRDGIFEmUnLiAcNkQ2y44MZlIx/4QpCZjNcbASlb8/IZxpidfCgT2VD66dKJ9/GDqyNfjzaKARgRn3fjsgUiGEf2ELp/k5jqGzs3TeDOiJhD8XVDatUjjkRjH4ryvrq7s6YsXKpgwxx0BJskXpKwymKwswLC1jOYoEtG8Db/vCJZvvnFojULRzvoD7f+Oel2738PrcCKjXMCOWAChXjMczezlZWgBThBHTXtw3BSdYRiEtkQOe7kWmbtUwcljLUNSTHSR9YJXJjDWaqfPlHuFUT4cUQkhA1qp1HR/QUKH99YfLezNR/fsR959YLVKdM1Ez4BysVTnCeEa3hnPiug52631p0t7cg55nCEqTuZLe+fNExtM5uqeoRpwT6LLyr3aqxcFeoIGI5IjpsmUF7uiOuGz4cJ2eVfY0f2tyYw7DPAa8USIZIfOLMlPJsfLuRUrNYf9092pg8uJ7kPiZxQJPEtUDOl9wgUtaCc3Gl5Zv39pzdahtGrZ6fE6MWKT+4Hfx5ZoS0GoQcLOHh117Pf/2W/Yw8fvSO+Tr2zgymtOXrLzSMbWOFGmg3Uck/Z9PyvhJeNkVvyOv5fuspJd3r4EnNXE3JaYkjnlpmnebV1ZurtLNmh3TZTi2d2UWG5KeH+djm1fC5v+wNOvm/V7t1VFXEAuMA87OxkedIndblc2Go9kCYKNisaY8pEr6gGhokWpJHYgh6bAzmizCm18dSEFhlIVCaiirTYLg750+t1v2H987wMLVxNrlhDX3dlJsySuG+iybrOs6hsYuPYoAGZQ/wBlpjGqG0qSIK6GGGCiqcjokz3CzsLFSmMWyS/J3sirThIZozICPDsUdn2n/alt8nlRHRpysl7Llw/fslLBR5ijAAHsnASMwYnIb1MITGDr7l5N9V0rMRJbyvrk/mFXXR7n0+kcWKsOr47dHjkWekPFcltg4hHkXUkEdKvvnpR0OG952bHIpwusRNQPktDKNhFXic/N+WJOE6CLIRh5QHFrGmljMhKPx0ZKLpCU+b6grT6mFCzcndQJgvrS7eD7v/g+0Sg0Snz8PPcK58DnBU1iOLiyj58+0S4JlX+0MfkESRzD0cqGc8xG4WpuFPAP8fxrVNWls5O612kI3AIhHHWOdx92bBSg5IEocs469Yo6J7rsF+eBjcONvXW/bYftsjUbFQGcZoCK5iv9Pp83rt2bdegoYq6Nup8IpKF9tbsdxMGEIg5lFY6zJsPmypJ/u3dQtWYDn8GiJg04VHD8YDoTLYExNHtMxuST8cwmWCAVKvbkVWDBbGvHJ4denFjOnp7NpIICMlG6rUXTZKOwXogXCGl8OJ6KWgLv1PJlW5I8xzPLlzq+OwOEpQTin3kcD3w3Bs2DPSIqPkudp+5vurs8xsyuX8lzzJ77GuQUoYzF6WOnjPP41uz58w+0H6/W2pHDQV5FU7VcscUcB4WdOmHG51h9MY0I5yt7eHRg/+pf/BN78Nab2uNSKCYTXrrLSyeidHNxUzzd10wkk1Ty9dLNQFY3t69hyEqucXF5UzK9qXtMJqe/Tt5Id4I3xf59CfgTyW5ftk9+KOkMnKw+sgAo+5JU1sXPegPpCmhfNbOviom7Hz83f+gR98VpeBbOBJ3XSGsL8RqRW9fK5CFDDZ2KeLNAGSFvwWhg83BqjXbXgmHfOgcnrktZ2NrZN79mf/aV92wUzu2wU7U2o8ztzl5cTqSCAamWPUW35LqUjEQIxARSEKKNqptLAvM+G47VUUHqdmFi074HGxSQa9AL5JZeqcopmsSkjhHB6nBhL/szh2LbzqXB2N3kvQMjQIwmS5uEqqnFD9vuUHumNgeJibCzWa2M8SbdGpyrhZ0cHNhxF5koJKNKdnxwZBVGQYBZNKmEF+ejJvaTPlbKC+ChToqDQl7fbN28k71e1KWxZ5KMF51r1K1q5LZ1IWW6vSLmm+zcFFCiOyX+P2O1SCbMkXdFH3NGAtGAUZIjFBVWXG3N0HwCoOuVEIuORaKJ4CQ97dyuXtmL01MLF06En4Qr8bYoTMIF8mtTqcQIAMg4t1zR+A6ELF1lt44eKBEcJZCVffYtxmBTW6/47LZylCcZQvYehhu7HMztwUHN7h/WtZtCnuzVYC5lGXRL6Wj0vjSORQLMO37X8ebau8MDyjTacDKe2zE6xSqqoZE9ajiM1zk+u1+KPXZadOgINeNiARiKpMEzMJ3P7OPTsfZ+xVLDTgdbG4ZrO+nUNbofsr8MclaVvqXbKTHmpkCrF3mPWA4tbDJHm9L1Nyu1ll0OpupWi4WaVblOQtsybnYBgjiJxL6PIKyV7BjFLjHWZbfHtee+8/1cHBPY0zsa2BOnwCyo8VBsVet2fnVq03HfWq1Ddx2XqaQXYvBEsfzhPigiysCbQhLNmFKs7TNvP7J/86/+qdXaHe360t1dHOduSnz7kmA6HmYlvKxuK90FZU3Sbks4WYnw++m+0h3kba8X//u+BJxMdvsasHT+SiZYHTc9xtxXQey78Dd9UMlEuO+Duqlju609TR8/64LGVXvSJUGLbjzuok5PyLUoYChISk/Ryct0E/PpRGMXOhP0K2vtlq1wJC+XrFFtyk377Dtfsz//i7+w06uZvfWwJdRZfxxKSaJRKtj5GGWNnPWUBNELdAsiBJ6pRNnP8fDOgpn4V712Dc9lgQzgKAWLtfW6bZHhhcCULUnZcptl5FDtMP5X/ZEI4xt2iiXHHLpixFbq+zyuZ4OZFD9IolPt6tySJbb04XKg5QjCki4K7cz7xwfi5xEEG622dVsddZScM0Er6pciF+y8ui7BvjUKRrUE+gFdHxZIVVXQ6BRSDUsxQ91ntPGiqleHhs2LM0gKFap9R2cKYiKvMy3ZNOrUiJogrw4V6RcfU3rQ8/PwYse7PMZV+h6dof7k8mJ6jWhsTCAlTXAufO6X52c2ECJyqgIFB3CSFK4Iq23ezoYzCRRD0xhNQzkb4BzeazdVQLCLnC3p6moK4I/vdayINNZ6K3J9q1rVLpDP5bQfWAsrqg0IR9wiilLkCeYOcNEYfINjeUT41goTUAlUjoa6S+4vdcj8ZwUnlDNJYKTHKLlasgedsjhutRa/w7G8IGQfXGs01WGRYEATownKSP5sQDFYsk6jbaNF3sbzjTUqZvP51oYz7seSujYBZLiCeMwt53bYYu+1shmTjaWz3eBlVmptuxpMbUUCy8H7c0cS7Vu9BHSx7ih5epfhoDJNOdTJAlKpSOxBezsZJUfiC3gSzkMrlirioNIBa4rBpIPubRXaq7MXOu8Ke8ZChMCUwIOLQ8MrBchEQbcMUS7CgX5i+XzFfv5vf8H+6e//llwf4v1dHIviGBVPruIAvC/4p+NkVpeVPvZNXVycJJLnkdWlpeN4+nX3dYa3Jdb068evfVPszkpayWS379rtS/zXBQcKKukf2vdiWRfktvFi1oeXlfjSHVxWK5rV5d2lYojlv+LOk6U73VtMOhbsP3KyjgENLOjZc0mkebWwcrWmh0vwf+DIAE3CmR0+eMMGL57Zx1/7E3vx8qkg/b1mQbuQQbBQl8d4jO8/bJesnF8pYRD4CCjshhhH0iERGF71x6ouW1WAJTuNS4C381CSEAG3oJjCSKVUylmRh56HOvK+e9GfysmZgImqCklGgc+21us2bLlY2Vl/qq5MyvqbSDWfbkxTsJwCEGg7xpOM3xrVuj046lputRQKtXd0Yg1cEGTDEu3QIi6dxHGjYOKFAx3d2js2qaowOnbvMIAEIjzDEYvc0EGNug8h+ybIvhGaMgp2IkHgWB6NbuPOXfeLrH2QMCOlA6JwRRTg9jFUk5+Lq2+SGOOvmLcoUYEI0qlCCAkzp3SpKBn1L+3q4sKG05kFaKBSsPCp7fJSD4FwjCAz53feD1xBH0Ft+QF6xxzod0yuFg+PWnbQqqhLpANSFwGilc5uMrcZhcg2Z28/bFqrUrFRuLStOpOKxuFotjqJPHJvZ99aqmr/NxmPlfjr9YamCqPp0pZyZUeMfC0x6s+82fMRY73leqsbJNKWGu3CmaQQkMhxsWD90cguhoENg51NF4y+8/bG/Y4tVmheLoRYnAR0ukxInDITBEshUgt5+iA4cAuNYBkJct25/5Fr3RYY9a4tDPyaqTPnfizBs4u61sRnw7PDqJ2CVHy/DahZfCArfuy8Txj0OZMwUY4Jp74DLFXlMkIyFAAs7/SY84szKdQgjFCuOKIUKTz9O3tlxLHDUKNNdtZcI4oaxpcQ/v/5b/+a/d2f/QmbTOdKonFSy+ro0t/L6maSySCd3LIaj3QySDcK+7q7dJeUfN27dHfp308nxbvE55uSV9Z1uO2Y+87he3Z2WZXEvrYxWaWkE+S+ixifaLolzroB7nIT3CXZ+ujjtcyUHo61K54zPuMYPIhrFt1FUIJ1R+mtEV8e+Yiz1hBCjfEhEmF0etPh0NonxxacvrC/+JMv2Zz9y5ZEgfjyzs4HgR52RkgEnMNGwQrbueWjYD6eBBp9MJ4kIM6CiQ2nK2vzwEnrcmWzcG1bXL4rZZFoSaLylyu7EzhuBnyRBAgep8PQLscopxSsBhIONOmO0SE7uJJNpkslXjQKpwvn1rEnhLSrkSQUibL7m2H2SjZrtUAENoXC7Da7dnB4aDWUOXIo1TMSYje0cscI7eYcvRlXs3JfzzFadNmvcqmqel1WM6LW+Wj3miRO3gJpGR/jem7p6FWX2iApu+akhJ953YQIsGgnQpcyvmN86KoZPsD0Y0s7laWNuGkOBNKxlHh3Eub2cSaj5I0Fk6H1L1+pe57MZu5WTsIsVQRDp8gYzLaiC0A6H01XGiML4apk5+fNvUEERp3kBx51LMDJPXIdZzfL+aKjejYMrdGs2ZsHJauUyuLX6XMqV20xn0bK+05ilscjgbxclP0OEmBwF4eTmRIsfx9ONwJbHHXr9pk3utrPoq2KUgidJb/HfpVdNtcPlwdG+f3xxM6HM3vyYmy5UsPCpUkIoFzcyppnEKCpahbM2On5eHAyI6nvrNuEerKx6Wyl3ZoKLr1/PnNk2Sh0Ki5ftkQflmfQCzsX/XZov/MGow5e6kiMSN0pnP03/pMUr1wbOjQQlTFVxX3tkCqDDuG0A5599nR6v5WKjccDGw6vdK6oI4l2UCj7nlfXhK7RubfqfGehddodW6wX8iR8++TY/od/88+t1mnoHnJaq597VsLL6vCy1kBZMTb9vbvEwHTcva0jy2o27pJk0g1ROglndYjJc7spuSUL1X2dZ1bjdt3Z/eEf/uG1EHR8EbOSzL43mrzQN/3eTe15VkublWDTP3fX8+T3qNLjWT6wYnZPUmiIDDwFFFnN5XZQqtV9eR35efGQQgeo19tW1YiInd/aFjw8yA6dvbA//fIfaefFyI2R01V/Yh+cjuwzj4+1k9ns0K/MWxWdwc1SVj8EIBeOdTV+fNLY57C7wZV7ES6UnODYEXSQLoOE3Ki7ewC7lALwa2lobm08mdqrYGljHM3RlczDD1so2NZBdmIcO1qqGlewUfCIHATkDYecWNFKFRJlQSNPUtC9owOdEyPUo96hdRstOTPgasC1ZfTEZ6HFP0EJwm3EbWO3QvAjgJGMqILhIsF/Ei+PZEdwkOKME8oLOwKMk6JjIIlX6T6CJMnp/4w2iZice6QjqgYPUrtzC6KdX1EUAbIfKY6AdX0/SjMR8QD3siP3EdwY/SIM7XqazgsNpmO7unhpp+cDmwLekCFvSZ3VeDqTnx1Ak9UGMnnNTvtDof7k+I1S/5bOCyI4aEZI8jv78c+eOFhpA8DEnbutWNW4DDdzksDDg5qOgw4nSFauMdJedC/ojqqL1RvHdy+UiPZu6/xOujjGl3Sd+Ak+OunZUa9mJXXwrhrEnm6+WOpe5O+MM9lnN5ttG09COx1O7dk59Ap+HiNTgFNO18Cmh8R9NkDnc2vNWkH2RICeeH+M7qfTlTpfTH0ZjY+nbiZbKG7VOcpkSjy5kgUgpSWaXfOCM5Io07RAKFzXQXVXE/983cJrrukBY0qJkwMwi7o7D5Le9SNCzf1HweVAloLrY26WGlFDsGeXCfeOe1Qo0GgkinanDF636JQGEkc4ODjQvTudBParv/Sz9sVf/0XtaJN0hKzkFE8XrgNxhAZP//2mju225JOO5zclsHQSumtsTSfNrK4z+brxcdPNUdbf9zVZ32/C3Jvs9rXI8QvfltDiD2dfEkxm57tUF8kkmXzz6T/f9sHzurHDeawrKQ6SiMf8m0sqUV1OJ2N1VQhFCwQCTHsJ7w0IskOb2W0sMK+cjuzZB39l73/9L6zRqFi9jgns1r7+rWc2L5Tt848PrD+aChnWaRQEUAnnM1XNPGwiS0MN0NhnYe1mXT5yuCEEwUxSVI1mXa+JsStwcpI04r91SFwizua1u8Hbi30deyHoCIxf10JxklD9fcKtIyqu6HQlq+aQaQI+/0c4uCxXc5KRWyE9OjnU/pAH//jwRA4IgBW8UfH9BwhV/Z3AIBdtxoPxLoXXr2qExiqNwC+SMCAdkc99V7feeQAjwcXGuiQT6YUKqOCjRXVrUArElab2j6xXMLAVZN73bAUJaET2PlT3BUetxqauukeVEyPZMe4Fkg4ADXEwlxFBGHcAjFsDu7p6ZWev+jbB71Dk+I1NZiAOS3bWH9sCncwVXZWP4qALqPOOrgvd83AGQAnlmo392KePlDAI4iR/CP4Ahri+Z1cjAXPeIDmB/AU5i10TXEccL/CPiwQQ5lNg8/nMAAAgAElEQVTsc6ZWb4JuLdpgNJWPHJ/ZfLG2aqNl94/a1qogFEBX7omLZwIuKT+HQLrcNOZzqzbqum+D+dq+/XRgg7AgE2P+Xd3WzuS+vtuurN2s2OkFWpYkLbPJzD9HRAlKeSgaoSyx+J40ZGXcurXcbhm5z6M47q4j3A8gHkVmByyC1o1QtE4niFVy5F4RPdPcGioYoPIAOik3pKaiZOcR/5pjB28SYA8obJCssUgD98Jw0BdxHmd3qaeU6O5K6vR1nxcK1mi01QnyDI+GY2vXG9ZqNuVg0SgXBFbpHrNTfa2hme68kiCWdIeX1aWlG4XbYmw6FiYTTPJYWYknnUiyuq74e+lklH6ddKKO32uab5f8uX1NTvpcs+L9TclcHXYWzy6rFc26wMkEmKxUkhcj62JldWjJKuT7+f2sn+X48QVN3kx8L+Z6XCvnR+MGNjOymYFDtQjdwDOiJDgZ2UdiVHuQoQnIy2lgq/nEPv7Ge3b68okqRohr02BqX/vw1I7uHdhRrWLD2dy6jaJ1q1srbkH2MXaJuF4R0RprFY4NJ2m1nNtuvbTJBC3NrTXbLSUz18F08iyBpl4pSNIJPheB+TunQ1nKEI4OWzVbLxnNOmmehMS4ZcwoC9V39pFoSRIsPR7o/QERRwEELUaux0G3bce9lu2WS6s3myIeM/4CXYnQr+S9ZKcSEb41noTLxb7Fx5M0ZVK9QLPQXFxaZPCI05ZnlCoz1qUoBuI2qmLfWqlaVwciYIlQhW50m7wf5ZJAJxhZH8GD9rEeosTROFR2ABG6MxqLauzJaxFoI1mz+H5iHyS0pnZCjDJB6YbiZF0N+vbq6srmS0jZG3m2QRS/Gk8tkKedJ9tWvSIgUrDg3LcSxyaJMarm8wbA8e6Dln32ja6I4XyGjBAl5g2fTSu7gh3SlWMCrOMyOpbigRXxZOO+nS9EbEeaDIoAMmDcYyL5FwrW7XY0DQBvxNiRHXCr0dS9HrtQEPTVzeLCUSjalfa+eTu9Cu0r372yTvtQnx8dHdQLOrRyCZ7ewh4c1W0wwaA4L61Vjg9dBFFnPlek00Cnch11f2+3AvjkANAw/i5WLEeixasx2neRTCgCRT3IATiJOzunE8WJTs+oDI7ZTbuLCAAokp2TzH1/FhfZJEzEtnlm2M+5pQ8amEUbDgfOr9xAN0CcnO6vbAXGnVGyJfG22wfa412enekaowRUazWFWv7Vn/8p+9Uv/rz2umK/XI/gX481s2LWvu/FsTI93sv6+76uKaupSCaG5LGSye62Bier8dmX8PZ1aVn5IX1u/D39WlnJ76ZEqTwAQCUr06YTXrrNTGfWrBdKzqDv0hGmK4Gs7vCmi5ZVFaXPcz5HLsy5OP6ePKiKVxUlO1WgeLAxLsKgcjTQzJ5gwMOjDoGx2TK06fDKvvGVP5MgNKM/VCtGwdwuJjM7OujZGt3NSt4OpfAeKgAsAZlcj/q8u1BliGRSpK5CkJxOkHZix4CsEzuVlW1zRavWynbQrkvpZAsvrZiz/mBq33iBnFhBCD/EmwGQMC7lPTLyZAS6WLqrw5IRKqhFSXy5xxlJqCrx4Tx4PXGRjo+6MmxFDBg3626npbElSYtrwhd8QXkMEBB4M1HnFVfUqqqkUuJJ0dXo6c4iygDdWISzVNYVjcCBCQQaLfYoYKKxMjB+BeprhRRHVcakcyVZOrTI0YBEpqNG1AXf5bhuIkhBt8WBj+Ydol6LfRIoRgxmBYP3Tu/q6tKm08Cen53aJKQLQDMz1DgRQNPFaKrRJu4CdM9QBEgO+M/hPs+9RrIjAVDIoI7yhU8dioKCczoF06urS8sXq+q8AAs1SkwgSH6AJaAYbPWaPubbyoEB+D7vGUcG9rycT7tRt2arbsUKxQuIyYoEqzFfxXUj3nVqjA7garOSSPrlcKZzHgYLe/+7E5tvqkIfcmngmHE9EAj3MXzBDtt5o0m/Gq30jPBeZZjLqFHAJPQsvbBCN1WWVvOFVHI82UEkd3SsUJQkLzrOqLOWyzrUgth/UgIIfEbQWijtXDgdSpEXV3mrVVv6HLwjfK1hqUJ4s1FioiCj6KUYZJQ5DWcaVdPWC4EqBaCS02iiMSrvvVau2UHvwIajvg2HfRnflqtMgSp21G7bv/5vf8cqrWqkQvOaVJ6OT+lElkw6ySQZx86saVZWYrgpEWZ1Ucnm4C4xNKurSiatm/49nXizmpz095JJN1kUJHNS1nX4nhy1T0El3RLuuwjp5JO+0Lygdkoya/OvrA8968TTP5duse/ywaTPR/5k7FFE1ibJRaOz6NxiEiujDm527ds2QPndow1cGYGZoLQKJ/byww/sr97/qk3DkZLPcDSVVBQIk+0mL8PURjVv+e3cctul+4xJwQTDSVBrjNB2qmxL2ITM5xrVMBqjm6hWSzJ1nUOenW/FJWJciggwChS2obMz++7LkX18Obf7LMi3dBpFjZpQ0Qf9aDv2JlitvIbjC6AjhRjvhL2rcwUJKuZ2o2nHhw2j8wKdd3J0JGAKoygOHoNQtLRiHKnq3InFkg/TeNCBIFLMEFCAStuJ57xvRobStkTaXvstujGFr2t1eoKT7qMIii4wC3QKJVE6nKJMPeVLyPekeBPLn7mIdnx/xfcQ7zdWupejeYTSjLSkleykk7mKdqLReG8yHslEle7ucjC2gH0XC6qd6Tqf90dCVMotfM2O0knmi435HrSYEzKSe4S3hVbpZx61HCxSKjulIZyJyqCio1SwFrh+Kb2UbLuE84lx71Z7MN2TkSqK6BEICtjOHj64b51mTVtXEiTHWC23VsexI7ex3XKtrjceD8soOJ+z0QxKBea/W/uP37qwjdWtVqnr+pfL3s1Bb1CKAYwFIAWOZr4gybD5EgtZL2zwjwTAlEONSIwbV9eho5oGodxIAIWVSvVrtw/dU3TaEYiIpBOrC3li4ziejKShqomIFynrNbJ7LsOnUWaJ7u61JqY++yge6bgR8MXH91gmrW04Hui58amDS5mR8IQyju43tFybjHTzZq/OX2hHigao3M8tb7/1a/+p/dwv/R2bBG7bFcfAOFbuS3JZySwrXu5LBsnv7ztWVlxPfy+duLKS576mI3msfZ1mOo4nz3tfU5ROeFmvn76+3/NebxtjZl3Am5JV8sO5SwK7qQrISmY3dYjpGyN5sRXAI2scbu4kYOV15acj6JT0EKEWwugt9sSiI0JhhXEPI5jFzD74xtfsw7/6urqpIRqXKLzvTFJP7EV6NbNSbmWl3NZyMmr1vROxGCURRoUAGLT4ZoQq1+61jWeh1Wo1JQHoBrhHE+xwBGen0K2XpURB6iCBf+U75zbb5u3RUUujHDQTh+MA6RFJcjEGJSjiZA1bDXRfTGIDVcnui9eTpqXYAhu7d9C1Gsr725wdHxzYYbcTkXMjsi+7tWhkLHFq+QG6Yke0DrtOMuoepebhivMEaSfzs8dxZwQXNCFZ8e+ARNwdXm4HUcelgKM85sjK65s+4vRFdbQ+Q14jLrTUVQiG7u7kfoKcE4mUhAEy1OkL8jrkfHTP8NNIZPE5zG02Havb7w+H1h+PxH9EOgy3bnY5dIPsuujaUEIBfEGXznlph1XK23RBOsgpMfD3T73RscNOXR2j5YoCQCAioJ1RsWCtetm27GWpB3T9ciJgb7Y5cS1BBpKr6OqK5ZqdnJxYVS7eWEkVrNetu/B2vSl0KLtcEgS7OcliYYrKrmy1tRnFnRXsT776zKabpjGyp4goRUomvDZfqMIg8Uay41Liws61GkyxJi/YCh7rdiMYvzpQcVcpeLfWqFei80cMfS67JaYl191MAsFIsorR1HGsiAtnnu9YKIKkLt9K+RlSyFSVwNgDepKiI458ECJqTLyr5XVFE8nlbDQCfe1jUr9FmJFHvFFdA6csIIdXrTfs8vLMdgiuS6za38fbD+/ZH/zB71o+omDErx+ffzKupRNf1s/sS3jp2JmOjfsS0k0xN/lvyfi973fSr5lOMFnHyEquN51r1mukk/lNCfv6Gt8l2e37AO5y0ZJVQTrz7vv9rN9J/+xNXd2+CxEDU7i5VdmhGIIpaOIrWfmzu4NUzhQrFpKlOuVB1igtnNp7f/Zle/LR+1avlMStwgtuMFrYrupWJNXC1u63C5bfLsFZO9ydfVKxJPV8zhXx3grq7fOF7FTY2bD3wEAT9QeC7XAc2uFJT+OfIFzbpx92XUtyt7VXV4F94/lARPROAxQp+xCAKp5wGe+ow9hstVOCbtBq1JTMUSnJYdLK7iICKJBE+TvyYLwfxpYnxyfWakAZYDXm+oLygROK3l0SpF4SqZMQhQSnj5NKAfd1p3swEvMH2Ds/se3kNA7+E8UUN2qFdyjgEAFvJQjpNRmcQK6qPdK6ZCekMaYSlJuYco7XD0HU8UVnJXQs+7pNOLciai7aKfpI81o4GVpDNJDQmHGN59tUBGOoBi/Pz7T/YWwHv0rnV8oLQYv6CPcNoz51fkKkFjTmg8pQzu9sk8tZo96wB8dt2+5WlmPS4BRDCUIDSkFEmu/nChWb0c0IPVi00zOEoMvqCOe4hY+m9vjRPaneAFri+lfqZevhKj8LtV/tdqs6FuAJADcAl3h786UT22eARgoF+/DZxD54MbdGsy0ksO/1SJ4uDu1jX39o+ChJIYzq+RpOkO9a2W45s0IVNwGUVfh5LxApIGQAFcm8gWxGvCseY+rZjQqV10hh77xdytS7RpU70S7HZd7QvgXYhaYm95nTD2ISebyj53fi0aYQvSoevPBj2jCZoJvrOyI9p9oFO0Ed/qubs6IfmxdFgQIlGA5UFIj6gT/ldmu/+1tfjHh3jJv9WiWT3m0JLx0Db4p3WbExGfz3xdN0ItrXSKQ7tOTrJY+dFUf3fS+rEbqtkYk/8/T7ib+flU+Sx7wVoJL1xtIHjQ+YlZ2z3sBdOsOsi3HbuaRfP/335HlyrKQJavICxkobbifii3HAIw5Ddz4YMH72dV/+oy/ZNLjUA4ymJSEaaH+5UbdJMLVeo2i96sbWIePEnC1QWRAfLGfT5cp6rZYCOaK+q8XKQNUhC1Wt1YW4k0vzbifFfPZXqqbrNXt0WLH5bK5O8sOzgV1OFtrjId5M5W4QhDEeJc6iW1kp22yOTQtBImfNRsny0Q7Lod488OzS+NWVNWs1OznoyAm7Xm/a4cGxju2WL1S6HtxAF4qcHQUxJcFYwiryPtNYUWLQ7jpNUhV5XdZBO9sAVnCdL09415V4pMAiybHIo+w6WEZ6nhF/Do4cuzmv3iM/N4FLfAxJt+HuBj7K0ugSsju8KYjMBfZpUQS/RmlGMmIRsIlRXxjObbGcacx7enpqg9HQgnmo4fZyiXQYpPayTaYzuUtwrSGax92I9B7prCtlFTjsZAXEEanfOyDuO64TyQF0rpRNIJyz97Ki5dYbuxzNdL2gmeSNRFa3k17TdutQSF/2R/flLYfzd94O2xQ3W3U+IlcDvJAnHd1zwUJMaJdrO+sv7Onp0jY5xJcdIelcttegIG07aXiifbeg/LjgmNlgMLF5CK2nLDsgRLrJUm6h5OuM611+pGijzyS9W/PsECVFrzg82b5OtEqY0lB17ht3hI8xSfbuYCAqQmSoGr8uMCclPLr5CHSm/VwhJ3NazpWCQZJl0eid6Q6fgeTEhA+C+1rXvvz89IX+LP5exAf81FuP7b//g9+VK228800nu3Q8SneAcRCPz/u2ZuGmOJyOnVmdUDKpJWP0TbH4po4s/nzi176t07xrF3iXpBgXF59I+nR2t/1y8iLvqxjig2dl15tazrtULFlJLJnNs46RdWHTVYh3AS6pFM/2eX/SF4xm/24EyljTCc2MHHn4V7PAhmdP7K/e/3O7vLyUgWd/MrVes6lqcTCZKVidtItWta1Vi3RLWzlTc0x4Wc1mXfsU6e4VzKbjiQ2GUxF2OY8QPcJyxYajQDypeqMp7cXDLvYwa6mhYAb7reeXSsZw4TS+Ws7dKFb7RrohTyJA0NkVcexaDTUX73xckNl99HjIl+Fc+7leE6X3tXW6B3bQO9K+Rqlk452fFwEg/ryrE/hEHVROQBwMLuki5USg77uaCcdgpBgtRxwkI6PxyFdu57Y+BBiBaWSz4wr+cbDUZwkQBTSe+AyJUacM/Fxn1HdzdCaRFVC0O/bfiXZ5jlPynVJ0T2h0rZvaic0UAByL0R/u3QAcQMeeX17ZeBrYdBZYuVyTsgrXho6OUSPjvvUuJ0K1YPRFTEYh1sOlRI1kY5NVzjpVk24k1ws5OM6De6PdatgYa6dKTXs/Rp/teknqKqfnE1ETjntdIUXN1qJbdLst7Uwx7oWecXII8Ml1NCksnHOYk+YjxQ9MN8ag0/nO3n8ytsWaXRfWOs5Dk3u7E96ugT4+7NwJWclID8UfJMEmwciwksPcOA8HMEpE1/SOqBu7Rm/Hu/x4dEkx87oVchwRUxTSP6jO+OejBBmPHONuDFTmjilKJDcH4Z89cNzNkVSh23BgIUbFxYs8InEOmU707Hh3rBtAo0nRXVBmYVrA/YsAerlstVrVzl4+tdwOGyDQm4w5uceL9vv/5Nftb//0jxniEXHsyUJnfqL7iN57uvNLJ6e7xM2sWLzve8lzSCedrMR427Fv6viyElF8vKxclE62+841/bvfE++TY8zbkl76JLPayayTzkqWWQnwLh9g+mduOud0pfPJ7s0DYQyyYI/G3zXWzG1sGkw0NhEXToLHjkKjatQoZT6z0w++Yc+efNPOzi41uvz4YmAPjg6sXMAjzoVq6yWzamFlx82ShdOQRsKC+VKdwAGIrQ1K+fiHrW04GLhMVhndvam4WDyoGGRCdFc3UCqKFEyUogN4djmRHmerWdbx8iDUVhsbzqYWrnZWxbusVBK6jt0SIzQeSBy1CVIgCGVaKRNUzFyXCnD3T46sTpe129rR8T3rdNraDxpBLtIVFLQ9rr4ZHREUtNT3PKZkQ6qQzYwbbvIDJMcYQ0IvA6cxruzVNUSWPi4d9kkDV35fYJRo3xab7jJuuwbMxFDzOPmKLO6OBpwPuxWNM6ORmJCfMTFb+e21Uaw6LJLqEjFgH22R8NjRcb8MBgONNXERl9yYQfEIXepsCy8OYNBCHTlQfgAnZo7GzOXL9v7ZQqPy++28tSuUAfDPHByDxBj0hdFoas1u1y4GEyXDg17HVpuizVZLoWuZKDC2RXD8+KBlzVbZ2vWyBL+PWmXLbd1LENUg0KNw3khuUCZm4crRk+WKffRyYhcjUKx135sW2R9utL/ly3eykWIPajg5n1Qwbu22q3Z1dW6zaWDleteK5fr1qNNBJZFTRUKgWd3a9X7stdqIiqgIL5sMtA4k8gijLjEW7k6MM0l22w1IT+dLokYjrcuI0iBz18gSShMKSfhs/B7FvTyYeaELf0VKPtLDE2Efqk4sRQaqlO81aw3JjF31r8RDdKQ3QKuSPb5/z/71f/d7Vm5WvDtPOJsnu530n9MxLuvv6bh3l9idjoe3dVJ3OeZNSS/ZKd6WHJP/fltyTR83K29kXh8UVNJdWVZXlL5Q6bY47rTiF46Pka5abnsj/N6+ruz/z+om2dXFr+nO1OxeCLI+BvEKLwrQmHjix5Zb2XI4tPMn37HvfPCBXVxO7E+//sKWebO/86PvquPKoVkpcMXGHnYLVs9vBf3HzmUcLu3osGsFATCcVI3UF9U/XwRTUHk4MjASGk9DK5VrShD3jtpWKTCO2lkwm9mHp0NJlHWaFasVdlYpIju2sKsA/b6cNdmlQJZfc+4e8On0MNKs4VUX0RK4Boy40KkEBHN00LYcli6Vmh0dnqgTZOyl8VC5pKqYL+00JEIcWcxEDgeAUWSvQ2LT7iwOUI7WpEtDjV+oyjgwRQEJvh0FhoAi0d7kE/dRlAwkGRbv4uj8BNGPoqTyarSAYxSl7tx1KVH/J7kBexeHUomSrjLaIfLaOecPavRJJ7+kW/DxJ5JW+CCiaclnNR6PI1+6uTvPa3ZMYnDdSsarHBsfO9zJBRApVu3905U9H6/s8UnTutWclfO40uMU77JYXNtmvSxxgWqzYedDCqCNdbtdoTEJzh89v7DV1uzeYcs+/dZDKxV21m5VbDoD+JEzT+ugidcCzYCEBAnMPhfUpsTKdyXb5PL21e8OrFbtqPtGGot7jC4n+SzHiEhRIECrwp1D5KBasIuL5+oW2wcPHAgEajOm9yRQ2MnjxXEjjkH8m7qwaHd3TYvS6NnvX+0MnaDinyeqKrFbhoQMIqPeAq7tFKue7Lyriu+JSFA80tyk4JDg8zRCdLLNVMHmDhbeAfo6Q113hW4vL6AX043T0+cCxKAdy2sJHGMF+we/8FP2X/zaL9gU4fjoGqS7u9uSXTo+x39PxsN085BOLnq+o1VA/G/pDikr7qZ/Nt0wpM8l3djsO+ZNr/09HVnU7d6WO/Z1pNfnFCe75AW/S0ZPZtN9VUZW5ZB+nawPMuuDSn+w6eT6/VQO6deMq0uh87ZrC8YD341JI5CxCKM9Kj72HTtbzyCTL2189cre/8a37MOXffvobGxHx10p2aNBWbSNLaahNeo5e9Qt2jIMbTJdCPFWb9SsVvYRKmU8YIf5HMsdmquVTcaBhJ4pqIeT0CqRvua9kwPr1os2C6bSxkS26tn52CqNmrXEgwJxuJX5J7B3VFaa2LasHBlIVU9lW5EuIPsFVzpR1bvb2moJmnQrOx86RTpEyMQHB111NXQadIOuuRw5HeRAMZJ0fDcDOcNdCKIdG8t9OiVx1RhLuimud4QEK7efASwiEIJ2qWgsVt1rLrLgkVcbXxHNIYeCMTsfCO0RMOV6FxTx8mICusZpUkehABEqybswOQa4F5/vpiKiewRI0C4Ivp3Oy0ELTleBk7m0KcTrzVp7nhk+deOhuid+T8o7EQIxUjTTaBNgDO/l68/H9v753BqlirzkirmNtco7q0SjYqmf7HA5L1t/NLPuQdMmwVLj8cNe2y4GoU0WG3X7UALeODrQyPX4qGp1kLjDUKPpShEpNoqspZCRNCpXVxPb5IpCiQ4mobXaPXv6cmzDeVHKKUwzeA/uVv5aoOH1c4IVlAto50jOBSYfG3v54mOr17tWb/RUaDH6R2FGn3eCXJ0MoHG3qHiS0JKMd62fSLRRkrtuGf1BFiDEu0/JivtnpVHkTp0d92oZ4ro6K9YQ0Q4wmuzEaEySHRMV1hhS6EmIUMRjUJcsc9spOl85z5erdn7xSh0hMmRMgfzfStZpNu2//r3fsrc//aaLz0fdXTK5J2NpsllIJ8GsGJdOJslEkfXndNzMaiCS39uXC9LNzG2JKCtBJ++Du7y3m2L+TV3k9yS75AW/a+K4y8W87Vj7jpH8vXS1kLxw6fO+S6Lef04OCkAfU1YeqCmsFk5eVpx14upyNhV/6P2//HP7s698VZ51VLgP7x1qVNhtleRnR6f01v26lddzkb7h7IGQg7gdOx8wBvLxKACVucHjYlSCGkiAxiXE11JBo07knmaTQA8sOPSPT6/sfDq3o27HKvmd9A5RYR8EoRbzzVrJKnm+5+r9VOk8iDUsWKplBXm4gQAj5MoNDDxXcJWUopugAkyp10Fh0rmxtwCBR+Ag2ZAp6A9cdV83I7qTjAcZ1DIKK5VsS0YhMLKvAywg3zrGifG40Hlq0lfZcD38dzXa1I7U93PqwOmu+D3tZKIEG1Xn6goIRkpMbudDdynkbEwaJ+lGCiTi5UU0A3Y72DEJQikgC/tGF4jW70JQl7OEixBrCrDcyvoHPUW/b1Y2Ho+E0KP7Ldfq+mxncCbhMVbquu7fOe3bf/jWuW1B9u1y1sMNo7SxRhEfwaJGyfAhD9plK2zXdjqY28lx3Qaj0K6GC+u2a7ZYbcSze/ud+0IzToK11eoVe3CA4SjdGOa/ZVutQnWUjKm5x0AMM0IfDBc2mq3t6KBmp5cLG4WMz+tWqdc1zCBpx8nNA5lfU75iFOz1yJqO2JY2HFxYvXlkpWrNtSvxI0w8bBwnTnrxsbnH1MVy/8QAolQlz+/F/+nZ1wgTpXCK04gjKfoIo2Lv7ARSYV8rJRUHlojTKTK6d6vxf/F7YoXBSJrOPLanuu4sE5Jj/JzuCZDKhYK1qnW7GlxJTJ6RKXxLgXuwCCrV7fOfe8f+q3/2Gy4FF/P3Uru55LmkY1866d0U47I6qX0xMp2gso6773txYbnvXJKNTlbTk9Vl3pYr9iW7fR1d+ni55Bjzr3MRszqu2046qxq563H2fZhZb3hfAt/XWpPQJBlGZV523g1fejC1c9nYDA8rHpj51P7oS/+n/dGXv2qnF1MrVav26P6Rqsb7vbI1Clt786RmzeLKrq5GtlhurFytiBBOEkRmaj5j74a8kVveTCYTqavgVQdcHUAJpFaU4o97dVezR7Ipl7NXdHX9sZb33WbdDuoVC4KJ9ScLjbVAV7arjEdXQgmSPAlYNVwd4AmBAhQYwPdr8pRDEqzRsKPDnhVQ5ShXrXt4KKmpa4NQWSHxe5GrQbT7UsUbJTv3nEHRxHluCgwkRCmIRBV8RD6XDQ+BJNoPKjxG4tBKRiA0oUSQLJVVfXOY/Lqutvm9KAFSTKDwH4HUXROTX4JAj1QaQRY0nhQ7pJevcSV/jmZktpayjnMtfe/kiV0u2hvnYq43S3UDnoyLFi5nCpjzKa7xWDOR4OEM7sQv+/B8ZP/uL55KJzS+p+4fNwRlh+rCZ0aioYvu1EvSZH3Zn9vjk5q97DtJmxF3p9vSiHk4Wygh9w6adtgESovuac6OWsiuAabZiK7CR8I59Cck3pz1h6H207g+nI8oPDDUbSgRimAeTYNdcPk1eEcFiCggBXVtjJtX85kV8i74jYj1dQcYK51EwJbkc6eChtGzdmivu8c4IcbIzfhzjpNOsoKnS9V1j8Sir8EqFGBRoQMSE7k5RxUbS1sAACAASURBVFvGQgeOytVrCQTlu2YKwWAaRIjr1/Jy8S5YCYnCSshi7yq5j1qRSDvAIueQ4pMH2jUnRCp789/5zV+2v/mTP2bTGTq5r4U1rqcRqTFvssDfl/ySSXBfZ5WMgen4fpcO7rZYfpeOLn2MdBd2Wz7Ydw43dXNZ1+YTyW5f5rzpDe9NHInq7LYO8KZjZCXg26qXrEpi33tIH+s1uuu1qnq8LWdXAzKrVMjZ5ZMP7X/7t//WvvHxK0k3tTtNjSzoah4fVeytk6pVtnMbD8cWIm1VLFizURMYA54TOzoU7uHtoKSC/xhkcipQVNOZMSL5hD5ft1MVLwtVDqx3ri4v7cUVKvtzVfn3D9pKTi8uLm22dFUSwCo4nZ8PUKpA/aIsXhWSVexyMHbliwQuNGS0Y+v1OtasVwVGaba6Vm81rFp2cWcZskYmpFLWZ6zHeBO0ZQzzd1Vet++RWHREylW358g2qX5EsG4SmlcU7mMXq7BoXybDV985IlqtAAVdIe7yBAuH1vDalZr4iluBghvnFVFMnNkA2OD1iFXfg0wMMpP4Ls6eK3DIdQGCt2CmgHciSbGIGhBzNkEjMp7iNdF4xHUAxRSUV/icEWfm97HbGYRL+5//72/afFW0Qo5RLSCQvB00anY1mUkc4M2jhvWDpR00inbYzFkw39jzi9A+9bBtH7wYXJv8IkU3W6+sPwL4ULAfeHxgrXrRpvOtNRolM7iWeRLdXNJleM3lSyWbzJYWLlF48fez3ORtueWeLquzRcYurrplZqtRnnd2UirRnoqunj3wSp/XnElHcWfNRlsWVDGnzjtvJN8QjHaKQBwL1IVLN9P1TpPPYdz9xd9LdlfJjsCTHcWa30Px8REi8GRHJ+nAE3c48Hso2dWpBCLhwV8sMMYMIprFa3f0OC5q3B9J3JHYxSG1nGT+eL3BcOQcVBHPyy5gXaLTK9tn3nxg//Jf/I78/rS1zujsbkpqyaSYDOTp30knn+R13Rdn42Pc1NllJajka2d1cjclKa8VIipQ6v9ZyTHrPd/0mvGxP/F5p3d2+y7kbRn+pmQS3yzxG8z62e8nad52Lvs6upt+L/lBxxfRqz/n8MQ6fVW4Q+HEPv7We/a//K//h3103hf8+/5xzzr1qh23y/bGsdk6DGyFmSW8ppgAnc8pwQFS4eFgXKIAbDsLxhPteRiDskvpdDvqHBhfNuv/H2lvwixbelUH7rw5Z97pjVWlmiSBESCwDTae6MaYoLEYbAzCjRFzg7FsEMbd/Sc6ou3ocHhohztsQEZCAk2lwaikBiEkrFlCQ2koVFJJKqmqXr1355wzb8daa+9zvvzeOXmv3E8U792bmSfP+c759trD2mtjvtmc6cTJ6al9+Wu37Kt3MKyyyV6q3UHPnrt9x54+GlHr8fr+jl0ZdKi4f3A6o8RXr93mpgNY4j/0FIlwcW6rKWp1YmXCiIJ8AEDc2b9GsgrINkEHJxu1gckLajCHISRNnQof2siobeLwADZ47YhGRCo4V68gSCde7AcAQj6NUOgGAEYExwVORjoTKSk4CgWF3IGOBjgBsMIoeAsEjolm9jztAu8cJwmGHaJn9r+RVKKGbIAq2fa2ZUvWDaWyj7u1mELSbctWW5JHY8S3UnQCYQAohZyzTgnB4ykVSoAXb3jvZ+zxp0/YIrI3RJP/uZ2MJdiMf3cbK9tGLrPRsEFrZTd2m3Y8WlAIYHenz1aDyXmD7SXtra5h2i6GmO7sbNvD92G6BlRcOrbVQFO9MS0+mk7t7HRhR6M5Zbwg9fbs4cR6rY6db7VtNIbA9441mh0q9YDtiXtM3UncT6+b0rCfq07VaWPKBsSx1daB9H7Uc09GaLEoI0GsO+tfmZhvRFZrwBOOT9KAHf19qfEqDC+1v6TrCuavnkelMKWXqbSphNA190/HwRIjynNJMDhQGCy8heHIU6oN4U/5rJXkDgarSOej/ozntGHcN6ihHxyCTS3HC3sCKU2sD8Zzba227Gf+5x+y7/yb32FnEInOwC4APrVDVb+rA8SqqO0ydrAO4FIcqHpPatM3gWX+vjTwSQEv/p06NlU2Of9MDribrrnxjne84655dnGC8XCkJ3CRJ5EDSt3FXeZG5O/JI7a6m7AJVKtuTF04THFZHyWi71aKzcan9umPfMze+Sfvt9lqboN+367udezeKz3ba69sOj1TM+90ygnXoGYjUkA0hz47GnP3mnFcKFz0BgMSGA5OzijUK3Hepd28umsnJyMbYsM0lvbMM7dYIzyZLOy+awC6jk0nU3vu8MTO5ucExgeubdvobGrPHo45dmXY61i/heGtmOSs+WrqAlBKb4mIFZHccCjhYGSjWm3b3QNRBc3ISKeChabp34gcERF5Ts9nz0VqSOQNeMmcA8ZskJRPlLraYv1LFHt5z/TWfQwOZcNApMEvXAAZvWkg7mg6g1LLwe5U47OOrY4FzfbjOBjlmoqohJEomZ8gvmCoq1RTlN706A0z82gEAd6owbQxMZBszEhdgQjkZyxyDWpFqImiP3OpSGjq6T+uccPsre99zP7s87fJWsRcQ0z3Pj6bW6cHQ3zONDdOZHuwRSGCYbthw+45xwGRBWsY5jq1xQptHE32t/X6PY5ievCBG4wuB80t6/QanJYAQYKj4zNOJ3/m2TMp8vTa7Ms8Pp3ZA/dcs2NGYS3rDwc2Rh8eG9DwbC45oJjzBlmv9ui6JbIHZihOMWSWNbBok1BT/CnAG0dJIii+ye9btBUE+EWKsGj+9w0a9ypeD3Dk3/oGb/VQOhLOEF8joxarpRQ01h9RFicrRP8e75kLkxPMNbAXdUOUEVB3DuateknXI5ACwFkPVt8obACIShAdgOwe9iuG+2It9/d3WYd/+L7r9opX/ALrt2mEGnY2tVu57UvBcZPdqwKQPNrbZANTcMptd27b64CmKgqss7Ep1qT/Ts85X/8UiPPa36ZrYxozX7yN6HhByJkuUN1xLgNS+cVWeRLpIlTdiIteT8Ez9TRjo0HCSQbAe4zAHZyObXZyYI9/4jP24cc+blf2BvTUbQXZo5nNR2PbYspmRs+afAiMy5nNaCCYFoIx5YYVMYSTx4fbnG6NCAHeOfKGw27LxqOp9QZ9quffunXLnjs4tYMzyH+17Hn37LHX6bk7x2w2RhvBvVd2DP3hT906sjEGdg5QD2raEIMnIeTrWoZSjmjYdDQCG4FR32AIpf2edVttTmvf2d2j5iG0Nqk3yP40SawFsQP5PYkJe4oINTq0Z6BHkWN+pGAiA6X6CKJKpE/DWEbzFCshPtpHXm2pZShpM0+lOY2cwLiC+kzfQUspKTS9K2J2bUOXpqKGC0BwS1MRYABJDvIRQVh7DbVVCoz6p4z0YN6jAdmjVER7uF8kbkhhhBEdweKcfZa4dhjQd37gc/aHf/akDXo9knzQaH5ytuT37qKGu1xyVA6iqkFvyx641rM9aHevVvbsCaYTLBnx3TqacKjp7eOxzVZNu7o/tHuubnOV0ES+3dd4pNtHZ3xOYKgx2/DwEAYYsl0rpSnPt+zm9T07PJ1YvzvkOqGlBnXk8tkHAYSjItRfxroXokZc34K1xPL+GYlOUMQZcbq7nJKIpoPZWOwjtNs4oSmvxcV7CKJZD178Dp4Qao2ajFFONGAaE/ceTFG09axANBHbuLmFOZSRPhTYCfsEZG2k6luStCPRxWctRnQV9mWtfsdrFOCDMY22hYfuuc++5298p937wL12OJrb29/5x/alp75iN65fo4rSr/zMT9iLv+sv2mg89ll+ZQo+j3IjMs1t6mXsc2oPww7WgVUeROSgU2Wv03PKI7D8++rA6iLw3PR6HdCmYJd/vjKyuwiM6jyFupP7em9O3Y26DJDKwJWe2CakzwFUyikyztRsZPlJ40N4TFDOx2c2OzuxD33gA/bFLz5ug2GXQsuQnoLgc3M1t9b5nOon44katJHKQt8SDASMhRpMJaZMo9Du2GQiBXv184CC3rHJeGo720Pr9bt2cnxgTz31DHUrYLCgU3ltv8fp5CcjGMu57e307PpOX9Ol7xwTwPb6GkKJFCjm1CmqU+oR10pmaaPBmhJqh/gMaOXbu/s23B5KMQZ1BvZbafwK7j+Hs4KiHcNRnSTAFgMYSNQrQGJYzKRg4jRwkDWQjsSahtfMRnMAok8QB3CyPuKpT4IpSSHe80VvXSOaEH3AEBdA5kxKaWY6EHv0xrVuofdNkWoLLQkUfAawISpUNM3z49QFiTKT+Ofnw348RG16eFyODNcpoIBvBFLIfLVgbfcDn/qyveV9j1MkGo7B6WhG9ZOtc9R1QOHHcwWFFf/OrS176EbPbm5roO/tUZsyb5AlHY1mrubRsjtnS7t6ZWA7/S7B7Z7rO3SoxuOl3TqAoDTOTb2PkK/rdzskqqBXAKlIRCLzc4xykm4lrgfEF85xxDp7e4iYq03rMW2N1BwErCGDBr9CIK80NhwFpeZBhMGzEsCQGs+0bpZGbQF6sX8ZEdPZKJ3NOI7kpMWUlU0oWwmQztRncY8kGoEGf4wYKqOj6LeTdcAROphAQgF09EiCsCU2Z2pL8O+UDKUJ57jvksN78PoNe8nf+V570bd9m12/9z5bbI3s8c9+2v7df/wdO58z4W0vesEL7Z/96s/YDA6kM3/TqC3sVf67KsCrA6GL7PMm+54HAKk9rQOYukiuyvbG8XJA3QRSqZ3ehCVV57H22TyNeRcaVhQRL4u4VQtVhfqXOV4V0KUXd1EUV/d5fHdsNHmS2DjarOFpRR1gNhnR45ufndl73/Nue+prT5KIgInRVwcgf5htd1Y2ObxtB0enHLyJXiVEYUiJgU2Jc4ZuYfSNwVCw4XshSnevj5oaVONB1kC9rkMJo1vPPWcjSI2x7tbT7LvFzA6OJ5QegxF/6MYer+XpW0c0uoNujw2//X7XtpEu80I88Q7DQCcj1stQzwMjFKoqMA6dbseu7F/X7DI0kdMjVpoIhgP9ejh/zLEDqKH+he/l6B8qgyiqcotI0CNrzskkIKNIIFojk1Tmdxp5Is5NpiSnj6sXDy0LQTLBhwA8AEh4+TRqnS7BqwBFkEpY+0PKUv2BmNfmjYJkSYauIqIrevEcHwODB/TGHDxFDjEEFn+fzzUgl6m4cnIVj7s4xzgfNPdv2cefeNpe965P2xhRZKNFpwfCAmB9YomwZhhmCqdnPJbiDhrtb+y27IF9tQo8fTxnyriDcTK3pySZgNWJtoP+sGt3bh/bZLpkpNbrIT06saPDibU09JuTFlAH5rNMGRCQY6Dkgll5miiAlhSAA3rVorUC1xxtH13oPjbhXCBSbbCVQuLJctzgnGEZwBLGscAGbbkUXdiAFNjS/R6/FxFG4JLajTzjwmZzqOjQGZFANUCEDggeqaXP0iN5Ss4Ret9K4NUAZu1z3lkxMTn9ARkMOCDqsUv1QMMW4HxCjUXgJ7IV9tsL7r1p/+gfvtS+94deYnvX+vb5z/+5ffGzn7BH3v4e+8gHHrP9K/s2Hc3s137lZfbN3/4XmPKM46YgkBr0qn9XZeKqoqsUUKrselV5Kl3v9D6k9rMO9C4CrE3nkx/zIkzIcaQO4NP3MbJLFzr9kjoUvcij2ARo+Unl35F/tuqiq96THqcqLM+vK25qbLD0oUtfi3/PZhN6fahLjO/ctte9/k321VvPcsDm827uUttw0F7Y5GRk4+NjRgtI6cDLRdPtZHzKBnX1qm1xInXpk3ZY4wEZBSkpGCc0E+O7z06ObXQ2ooFB5IEoD+kw3LRn72BQ54wb9p4b+7bbbdkztw/ZV4djgTGJwvmg37U+VUN8YgH6zlYL1nXw2V6nS0kxMDRheIc7ezYcSl8Rn2GNi4M2MWVcpAw+M5iYQCKITA7+FExIWFuQOcCI83YBGCr0QYFYw0Z0Z1rGvLq4r4gaBYxe6vE6jQwZCoqRMnUdRYAHIy9X0oibjYgMESOIKABGpCQDcPFe1pa8XdCvSoQbJy9AQswxm7PfnD2IKAaAr32AcxGzEUCFaAzneHA6st971yfsiacxsgnfhDoXPBqlWfm8UokKE9oXUtIBUWY5s/uutu2+3TYFnL/47NjT0B2STJAmxWRtMCHPJmB9zkk4wuR6qLOMJnF35LDh/kN1BRH6FtodKAMG56bH1CUH1CIKWs55HmHgsZ74D0Qi0PdxjSDGYFAs6ovoJUPUS6k3RsYAeMnLAey53k5KCXDAbYmUJl6LFGHc9zxtmdoKvIfGmSOgQlDa68QkRaEGDFED/U7lAjgwqBdDQQX6mMqmqF4XUZv+RloV/YjMQDi7V1kdrWfYlzIyjeyPvht6t4PuuX3Pd32rff8Pfp8tzud2dOfIzudn9vb3fNLe/8HP2c1r1yg+8Fe/7Zvtl37lp2ziRJi4/jTqvQjwquxZFaAFwNTZ+PT1TQDz9USDca/q8CMFvTwaqzuHKpt/UQQbx4rPFq0H6QnkJ7kJPC4CvirwvAiMqi64zpvJLyj9uerm5wuUe0T5Z/A6vF3U4JQOadjTn3/cXvnq37fZ+cweuv+a9baWxiEh0zObTsecbXd6cmJ3jk5sZ3uHZI/FVNRy9Ccx7Ul0QJ2gJzV1kDEaSFVNbQhBzdXCJmdnNjqBRBRqeec23N6WgHOrZSenY043x5y7q7vbdnVn227dvm1nZ1MC0sB1NNHnhR6u9labtcB2B0AHubE5iSAwnojokBaER9vrtG179yr7w3A+rMXAuHA8kTvS3oPVaoKwgPSjUkZ8qLx/yryWQVUVlwGDoePIHnYASFyXn0mOS4ForAxJLJGSQhM6hpBi6oMkyOhhs+kca6kWBBqwmKkXGQn2cSEaUxsDARfABa1TlyPTDKeoMSmypwHbaitdhp481m6dDOHZAG0ijb5BfY9Q1Di34/HEfvfRj9knv3DCqB48DtTkthr4ToSbqntJoDqYi2BkwmHasivbZjd2MO28YUdTsP0QoW7Z7dNFobAymiwN2Il1GPQFMkwhwiFARAwAjoG37o3IMYFgsYCKaXvAMEBvgWHBGkFFuj5mt0EgvDfw45zzOcGUBRwXDESKqC+lNqKxSuqbQ8M7v9up/mFoFQnpmmPfpc5mmsqMfZjaCoJnMt0+HNRiT5McVIbaWGOyIpnmRt0OmQLVccsIxhm/cGBAQnL2qIhT0cyuY4YRj0kJiJTZtgIVIKoSNezh6x178Tc/bA8/cB8VjY5GY3vdf/0gm/j396/S10J3+a//6i/a87/xIQoSpI52Ckphh9eik4zFWWUrL3L8c1taBRrxnjhWuV7h1pbfXAc66XnnNr/u5zp7nuNIHpWm55CeO0sZ0XISBJV0kdOHMf197mnl74v35hdfF4nlF3yZ99Wxbwr0diOXn3cVgFc9FOmiCujUs4NnLERjn/j4J+333vQW6w67nEQO8WWk5pq2sJ2e2eT0zI6ODjlwE8CxGJ/Z6PSQdH7qUXJoGXp2OiRXAFgmaDKfQUHeqJk5OTtm2gm1P0Zfg77t7eyx2R2MMSipcwZdC5FbmxJimIwMjx3RJyI1jllBnY7eOdJ8iqgAHPDiOWqogWhPANzvdpnOxBwzFvZ9UCjqbvR4aUTPSc2GUUD6FiCH1G5IdqnniWiiupfLRDGJxnEnGpHEHiSmOz1t5eSRYImyTSEhOfi8BRpRGi1/Lfr4GCXD4HImnqjklCNDMY4gDFkxTWbnSCIINbO8iEjMyJjE/SaLM0BTuUueI1OlHjVo4+tJwV9wRgA0mGUHndLffutH7D2ffsZ2h2BLbrG9gJPXsekgn+WN7+jJUr8emJwYDQSm48qu7zbt2nbbnj1ckWF735WujabndjBa6bsWC+u02hwdhBQeaP+LOdK5mvemtUaPm6IPDU+V49Dt9piYBRkKKVekJtFKgZQ4fuZ9bUpaC2n0dlsixv2+xMpRygqlE4W0ArVwYhBJghiVpi0DJNIIL7UVLpBTRFEpEKZAyeM4E5NOg/9hDygwJBlDpEYXsDEFdky7hoB49rfOC+1FGOmFCFBTEiiA4KxO+WNguqK422BaGj+zHIHnB5F5u2Xt5ZE9dHNoDz54j7U6LfvIp79qX/namExoDNaFCPfJ8Yn9wP/w1+2nfu7H7XR8Wgwhzm1wDoIpENTZrrscgFijC+zipiAgtfOXse25DU0BswqcU8dmUzSYH7cOb/LvKMBvUxozvch0EauiuboLzL2S3FPLEXvTYlwG9dP3XLSw6xuuVFWIz0X9Is3Rzyen9tkPfsje8Ad/zNEoGJjaoTDzzPb6Tes2Z3Z2dMSp1lC4QP/S5OgWTTro9xyR0wBFfFuCu21pV946PrXZcmE73aaNTo84DLbdME5C2N3ZsStXrrAG1+v37QDTlJdLpjMBXpPxmZ2ejTg2BkYABJMu5nh1WowksdlBhODsudU5dT5Ztyskk1YkpvRx/N6AIAkjHxp/52Cl+hgkHAvpT0QyqIVQKbdgUSKN5DRzj+g0686nvbMnyhVYELmx6VdSbEpluudPQ6NmY9bimm3VkkisAWCrpsKWBByvrSGubIwn2xIqZv493uNF8gmmn5+dCQhIRlF9R56MQJf9ffxi1fPYE0gpK/TXAeT9/ei/Wy4JPIpjUIvt2Ovf9Sl75D1P2HC7b73OlkuFiVcae4GMVif4sGbJFJ3EYVDFfOiGovGnD1Y2gWzYHgYIb4mIhIn1zmZcchI6ACvYj4qa6EJgXRFSuvqLiE+6pzGuaHG+UCoTHeZI4eHaKHOFul6TDE5Mbmg0FnwmJIKgOqrIXFJBiT2N7+j2WnYGIg0iHk9Vhr0ID1tOhSL4NBLLo4fcsBYeupOFpC3rUnKstUqHk+uJUT+cWI7ZiWJkpmnT1GmO1CoyLxQ9oCPmMnUehcY1cMXh+LHuivfJCcZzAxGIs9MDm00Obdjftvlqi60iGAPEqHarYzt7O1RRuTIY2v/6G79s+zf3RVxLtEPTiC4FwBQI6kAhtc11trfKLoZDkoPoRQFIei8DL+rAq1jDLDVcFxkW9zKp5ebHSNcn//78OtfSmJcFmjpgu8znc3Cr8hTqjhM3pOoBSG/yZcB403ng80XtokjFuHDxeGzvescf2+++7R12/3332N4OHvBjCjRj0GmrMaUINFIimsyN+XIjGvNOr0cPkFJC3QGJKTCkRydTOzw5s2ZjjgYpazXP2diNJBo21T6Arg/jCQ+1JVad95ThXMdnZxJaduCg/iXSkpxjBzYlVE40P42jjKCV2JJ6CkwOIkQAHZrawdrjCJ8uqNqqR3nTkaYDcBoBxIV1btC9pOFgmCQmJokjflyy9WDFfVYdAZZzAdUbJ8D1wpgrS2jCuIMV1U3AmNT7FNG5DqfX2di3BwPqtbOYhkB1FDaKAxgBGMxbSu3FwZj1Hxh6MV6KPi3CE67P06UkLMwXRQoV642xSTgnOBhIYf3RR56w33r7pzjXrt9Dwzaaz9Xvxyjam9JxLUyn+ugcBYkieQza5/bgtaZhotDtEaTWmra3jTTyyo7PoH4CJitqTEgdilAFY04j5f8R7FyCLSZ2UNrKCTlkHBp0XpG+nDGNyagHPWNtrRkcJ0w3x3dwojyiNzSRe98ZiCgaciotUQEfhKt7djzCZBCX1ErqXXc5q1w7jXTi/fU3xHOB9Yo0VHxWdV59LaK8AEg+i3E+JA+JHauGchGvwm7kdgTvAZMV1xrtCdhnKSCv2xe5FHydgT+ePdX90Id669bXGEliv+s4+E+zAfsDAJ/ROf3Jv/cD9oN//3+yU0iIRYYj5vr5BafRXQ4slwG8AICq9+Z2ss5ubgKju+5pYlhzm3wZfEiDoRxn4v7VAV7Vea6BfxrZVaF4nReQouhFC3mRd7DpOy6zQJvOO167zLXlixU/Fx4nooazU3vLmx+1P3zfR+3GNaT7AIwzuzpAKmlmOz2oLK7sCGoKBBWGGWTtgd7M1FK7zUGcS1KnW/YFDF89n9t2E+kpEBVgBBa23cNcsqHtX70qJYZul7qLSNPhnEAfYf3NU4vwLkGYwcZvU7II6UkqedLDxfgiNHwPukNbLhCdzblJEXFC8qs3GLIhFn8QcaYepgxzOVGa+BTGOuaKeUSheocAkOlEmlb11qGeyFlgHo0EqQQpoDRKEEnEwQ0RH0bOOHkEL/D4Pu2g8OhRb/GJ10p3AsiUmitSb0VTOsgLLdbZ0BdZ0MC9VsNFCOFgl7mK5wB/M9IkQ/Hceu2GffyJZ+zfvO6DNkOTdq9JNRJoUCJ1nX4ujW6K58rPCYYfafCb2w2bn7fscIKGZzSZn9tovLSDk7nNWfNU+qw0DD41vtlhlCklNkQe+j3JJh6pIN0qvU8If89Zq1stpnwOMSEA9UlN4Vb/XQE4dDKCeo/2Cglix+tM8jUQ3bSoGBPfHfs3N6QBzkgPM0Xu/YnpHuQzHmOfUqkxAo0YmZptKPBB/0j0AfJ1OGTssUNkF4OKSwHoIMSgLQTKKQGy0RKDNSPRxieylxPbPYJmBkCsVSw6ywXtlh3ceU7KQZh8sIUJG3DwVAPt9KBA07HjkxP7xgcesN/49V+2rT6e01LGLIx6CvBrRrtoji9rnzno5Da5DshyQInPpffh67Gdde9Nj1v1LMReyAEtzi+t7eZgV3XOlZhSJxd2EcjULUp6spc5RhUa14XS/z03MH1w6jyUKg8kXfzY1KytnBzba1/7ZvvwJz9n165v22Q0sq0mGJfn1sewzV6TU6HP52NroJ+Lo1DE4sQmOpuD5gzm15adctL4wg6PZ7bfn9twa8n2BUxdGPQHNug2bXd32/Z2dwlIFAFmClEjcvAzogqm25hmFNsM3jcUTKBhCPUNpmmWC5vONc0BZJXFbMTP4bjo6SO9HZEdlVrKMSjpw8boIMACxXuffE1VDVdIARCnhIUwViuP6MLoYk1oiEjzlsFKwZUKLSLfeW+Zepn4J5qJx5bVHAAAIABJREFUSXWfUwmF3+kkGkTO8JTpqTsBhvc4CC9FbU61lpBsA6DD7CoyXXo0KXo7nx0cC60OXndD1hTz4565c2r/6rXvt6dPFlS0Qc+cUmyKqqNmyLoZ8CciUF9cPmve13Z12LRtqPCs2na6kNNwZbC00WRlB2e4dKRz1ccYRAtPXBKw1NYu9imjbswrbLZIaiLRiRqmGB6LiR4LW87Hqls227aFpnH01PWHdFBIBkoIEcFSZJQb1HyP7JHS471kRre6hSAipQLw1X3OexBRXeoYRFQTv0vJLdyTvLcSghbyAsSjzSImb0i2i9cRs+s89YrjUiChARm/cdFDR5Arhr3KWdMzEFMLSpJGKV6gaBPSYBQCn6L+B7BEGhXJadWMsX+GwwHFw7F/f+mnf9z+ynf/ZbYVpbYqjejSe5Db19QOp+tVF/VdZJOrwK/KbobNDHDLwVHbNCGHJOnui84hB8M6u111nE2g3sCk8rqDXRYx0wu/7AlcJhpLb34ct/Rmywdu4wVesMh1NzIALl4X7eKcbQev+p032Z9/9Rnm62Nidb/bsL1BhzWaKztNDlIFGEwWjIHsSh+K+CsbQ31+iZSUaOgzFvMbdrU1sfYWpKHmjOyQJsP0gau7Q/bUceBpzNjyOWvwVkmxdrAA6GKz99lyoCZmDAIFMWQ6wWbeIhUdxm4+m7AuAy+TM+1IRhCpJQr24rKoDuK0k4yk4WQVZ+Hhnsb78RlsbrIjvXUAAKboTY3MYVT0nClNWaSOQJFnakskCG6cItpUw7fAA/Jj8popb+WGNt1oiO7orReUcl1TYTjw7fAKEG2jRuUpLx4vGT3DSACASPamJlWjV+r/ev0H7NNPjWx/0CPjdgbqvaNaRA8xxqx4nhIdyDgPrM3+oGG9VoPizOOVGIL7A7PRZGEHZwJvEXzKxmhFUUgpO8mGdU08RCLeAOjYHB/M4pWmNSB9uZxPSIRC3x0azpG+7Ha3bb7UIOG4p3g2ImLHcXRdNGlFC0a8P42QdL0loafOWKc1tDSNmd6n9PgETOVrKXlHp4JTx+NJVXqZUwjA/HVnS5l2kVvwTCD6CrBbc7b8WWEUzdStCCtSZVGNrtwVeG5dSQXN6culjUYjfjdHYTGlXE4JGQ6HNh2PqJv7V7/92+1XfuVlNl1qOHAKcqldrQOy3EbnwJhGQel70wxDDpipja36d5W9Tb+nDswuArGq86jDoDr8qApcijVJm8qrgGQTCtctdBWApDer6pipJ5J/vurCqhYhvdEXeQObQC6ArgA851yg3nP49NP2O696xJ589jZ7nZDrh7bh9f2+3TmAOHODk8T7PURiW2z+hZwYJndPV+f2zO0jKqaMMdF5gNluSxt2m7YYHdjpZGS7vYb10CrQ7tiDD9xrVwYYBqmaFEgLPCeXdQJA0JP1/iF4iqhbIZWkXjakIyOUUHM73GA0t2MwqPqnZDhBMe/0+zSmrJlxijeiCLH7Avj073IkC4yAgIVd0vrPvWimGWkPFWHoPiKTCwUUAZ/YfJ6WdXUWgi2NGaZhw34pUqB6iTeQk4Xp6Ss01LNGCKPmMlJsEmfUgfWB8gv0ST2l6iObcDzWdoroBdeCE1YUyfPNhrYqitDvAb6//QcfsUc/9KTt726zpgWRb4kTl9FNsHnFIJSTJsD3dUME6HJkez2o3CDMbdrp7Jwz0q4OwehckqASDkEYK52NnAWqnVGvuSX2KWcVasrE1HU72VOHfsDpmA4PrkSTAURKGg53NcOPCiTlH8luIUshQWzeVge8ALQAo9Rgx55MiSjxvjhGvD8FvNh7afoqziY1aDEJnc5O8qzEe5ilcHIOv8chKo4VYAdt0ZSUUkahIuzoOkonKQcBTTGXvibAEKOCOAwpyC4OznCket0uyVSjyaldHe7br7/8Z+153/g8m01KFZ0qkM9/V/dzur6b7HfVeqa/S4+fOmlhj9O/qz739Xz3Rfa67lhVYJ6+d81hyMEuBZ3LnOxl37PpuDmY1aF23MRNYJh7B3F+qadfdc5VHjcjEk9DsSi+mNqzX/qKveb3/sC+8txtzqJDOm5/t2dno7Gh9wmkEBjZK8OeLVYL1tDmswUFmA+Ox3bnENJhUJ83u7Ldp8FBr80JGJhts51uw5azhb3g/pt249qe7WLqOXuFwBLTTqXqR0HucPoz6mxbLdbqVCcDyQWeqzxTpKDwNwfSzsZUTQkzidfaUMno9qyxpV4xkkLmS9tqQ80FKRmfVxdMKqfP02AFq5G1epfpRUQJEgVIHcV7oJqP8egay8NULMkozsr0CQqFYeQ0aE02p6gvjs/eNJksePRcF5cOQ/oMvyuNlqJrTUZAvbQ0VkXEFTPKHIgpDM2Cn5BDE9b1h59xcMdE8Uc/9AV75aOfsp3tXWoxTieqp+m5KXUb9QiJNBHpMK6xgxT71nhdK7YcAKDRhz5ZNpi2vrnbtMPTlY1mSLOqYTs1NDDGHDbrxwvwKNPEmFSPyRINsS9BSpmO2W7AVgNOcm+RONXvD0ViypiU0sHEAyi1kgCjuM4Yr5NHFikop/t23R6sR35x7Pg7tx2xL3OjG/cpZTZSEMHbI1KHO46p2rCIW/HcFM9jCB9gzTnJnmdU9N/peLRKxXpAPxTtQaMR5uKp/5PHBVHNo0mKQ3Q6dnJyxMjv733//2g//tIftJPJSMFiEIySFHJ6TlX2K1+jPBjIgSkH67q1vMi+5wHSZUCrLhjKnZ30uzdhQgp4VRhRPJNpn128se4h2/SFVZ/NFzR9z0WLWHdD8wuL9+Ugl3p/6bFyDyV/LQe9YmPBW19M7cuPP2Gved077OmDAxb4e12w/BZUsEcaEamOG3t9Rm7GaeEwWKipndsRZpbBM16ubKffs91hx567fUglhbaN7MqgZQfHSIe17ZseuGFX9ndsf7vLCBFUdaUAwYQEgCg1wiiItSYrdC3JdvT6FjYeiCpsCkDjM3qJEMlBCgzpPfifeD8abxFtUYZSBANAJiM6AIhPE/BdXdDbo0ai/jVwNlpF+wHSTByU6o3dGtKqJm9GKFBKEZnN62RKO+FA9MERXaGe2ID2JDqol2beKxifw9tC2o0DXpPGZW4eHN+ZqlJwQV1HKTjcW2p8BpOVzeNKy4URZKCH64CDAaUQKIm02/bxzz9t//r1H7Bmc8j7jnRmKS6cPFUO/oxIPbIQ6OnAXGcqlciTwQBWkD9Gc/TUKeW2N9yyo9GS6dGYoxakHym7yGEQqCJdpqMjQsc9BMCJLIvGdQiUT20xO/PrlKAAPtcb7hY1PVxLrIHaFvAeAIMTXDwtGleaRm5B8KiyF6UzUBIyCqcyYW7idymA5vsyNe74dzgvcc7xflyb/kjtJl6P847UbDp1IY4t8NP9R6o30vtFDbdonFeUjj+aT9m1CaT4wiFl32PTVkzMqKbeHw7t5OSQz/o33He//fNf/Xlr7igDlF9bOAz571Pbl4NOavRz4Kv63NdjjzcBWnrPU1tdBaZVNjr9fHq9F4HoRa9zPYKNmV5s/iW51xDvrQOUHNSqPLqqm3OZm1AHuHWeSd2CVS1O+rs87cLtspjaE5/8nL3qDY/anaNjzTFrgJknGScYG3iSgw7U5iHRJGYe2O6gjCOCw5wwwMg2FfDPeRzU8ObjIzu3BVlpe72Gvejh++yBe67YdheSTy0OL9WcNw1b5c+U1kCoByYH6OJt/gf8Q4SHzUm5JI7KaXAaebQGYGgolE9CsQRGodXTVAPe16htuOAvVUhcocL3f6FMADDkebmiCQw0jgcpKtL+XeOSm9blnop0Kb7Le+LYN4cYA6CA/jBQ3gHCoNazcXkqCTGs9WxhDVd5IW3eG3x5v0lHVO45vPzy3p6zDqam9pisoDYDGJq0EZ4/eaRGEESE3TD72u2R/cvXvNdun61su9vmzLjo0OBz4unKwsig4dmb0plwRbN7mdEUkQEqOs2G7Xe3OKV+DI3JOSLLhQ37LZvMlkyJcy6bh/g8XzaP3z0MtIhSoJQCpRMONwUxBUA35cgkgj2ktBjZd9n7SfkwsDOdqEPQ5HOkiFqTy6M3UI5B7pHHmldFG+keq9uD8bnYg6mxzm1JlfOb2oJIU+J38V96jGg7yG0ZQdGVdfDMNsFa9p7NNZsS7S9OYqJEG9mdY0blSmu6Ug6z43BsWtbpDWw2H9tiMrF+u2f/+Gd/0v7S33ixjc7GUiXyDErVWqbXUbfGdcCY293LgISe6RKEN9nzqtfi8zkupL/fhD8XAXHdueWfW5t6UHcRedR0GbBLPYsUxPKFq1rIOnC96KKrFizfXPGgVIKZpy1rN+R8Yo997BP26te/086gOgHjQUmh6G1lQUotW/DWfYoB9sNkPKZILjxMbIBhr8900sHRHf5uPsEMPMzSmttOv2MvfuF9dv/1Hf67B2UGNruqLoYKGFNUPgKHdt0bhjXZQJGa0l0rpg41OUDaf6D/Kx2zImguF9Ld7PQHPgMOmUawG6WVWGw4B0ClBr15l5GQ9DH50FGBQtEiojH9DilN6usL+FhfAQiyUiXNZaY0pW9JKrqnlzhUFYoebCOY8vqRtqSUE4ggFHhW1CR+gvQRec4+QDXOvzgfTz0h5QpCCrwDHR/g5konfIClgo/Ij6kwl8L6t6//oD325Tu8L5Dn4v9cbR/fnxtOAGH0hAXBREM+9cRiPci2ba5s0DKO5UEEiaZxRJS9nuj8s2VoO4Z8ixN0KIgcPYgylAWZxEdKzTlgdmELGFj0lDHdixSw6lGDwS7rhKxh8v7qmDhOOo5HhCix7MjKzKaPl5GT7kEwRpW2Lcf2RLRSBWi5cczfkxvJ2NPxrKZgJ6C+e4xOADQ1MR3408+ln1HfpsZYsYFc6nLMYChpr3soxRVN5JhD+H10xjFSIUWnyB5lh7a1+33u3tPjA4omfPd3/hX7+V9+qY2m42JsUax/bj9TBy5PE6/VcmtaFKqClLj2qtc2Ad1FYFnlnGyy43ftnSibJNeS4k8OoPn5pM5Q49FHHy2Gt+ZR06YIr2pR7kLSjAn53wti+XfVRXdVi5h6Mps8gBzg4ufUeG3NJvZH7/xje+Qdf0pDuFjNOG4nDEP6ULIxm2zEhs2mU5tOENW5Oj+0K3t9thgcn9yhsZlOTqhsgRTloNuwb33+vfbwvVdtp49WAbUSwH5TpAh1NdTgfEQQvjcK412wz1zqScAq8gNrLmyolpgzvhPnw7FCaIZvd2zFZm+lDDl8M6lFYB2KGV/JJsd3U0MSx+YXuWFIiCz4LmpdOisNZ7SYTUiN77T73lpQeo9FncPZnQ1ocDKymHt5xIWgYS44v0w/A+T5jEVElwAPXgdA4jxFkRcoqQsRSAa1EdVVlBr1oayLOUSnCAT4858hBfbYszbsxcQEnXcOcnc9Ty6NJiwv1VQIJqi1gswDNq5hurnk2LCciMpwXRCFRloTqBtgVj5v5fiaFPSY2nNBZKjzgHAE9uV8NiaItts9O0ebSqtn/f6OLSjlprE6alRXVMe2DidFpWzb/LojghH4lACsay5FlQP04hkM8AoATfdRaoRzI5caupzIwufBmZbxvjS6i72I7wylpDXDmDR361htMnPjuekgWuMzL49F565nBj2ry/OFnRwekO2MPYFIWX13AN82p5SA+XxyfEgn6sb+Vfv1X/0Fu3rvFbaE5EY8zr1qbfIo7usBjKqoOQX9umOl55Gu2yYbXPVaastTW52+N573fI/FcxNrldv6u/CoKo2ZX0i+8FUnnZ/cJmBLLzAH1Mt+V9VNqPvOfEFzsEwXMRYsjfyCYDA7PLBX/84b7SOf/YI1WohcpJuZ5vBxbBhf9Z5JkHd8eirRXHjMYGMxhbnF2slofEI6M4gqaO5dLTFyB2B3015w/3VOGAcLs0fiyxZBD8YvUqbEF2pYohawRZq56P7SvKTeojdKIzIM1l+5Vug10rBY/C/aGyBWq4fMR6rg/JNNiHE76GMDoLJhl+nJ0vCjrSGIJCCVRCqT3A8QZcZn9GC7/aFqYu4IpEBHJqgrgZAF6D1kVI8hy04CxLQ3SNs6cYP9YOiUcyJFsXlllYr6FjcLm7BxXxDtKuJkJBaCwgB5A8N2y173J5+x1737cc4GxB8afgef1Nji+4pG9+gHY6CpemSoqkitw8kP9BOWtnW+sgmnEJh1my2bLqckM6ysaeOpP0NRSHIGp+5lmcosoi6/BjAr0Y8IZ2U5P6O4gCS02nRAhtv7JAJBFCHIRFGjUiTuUwX8uuQ4rM96K0FW4Kg9lVgFj2LhbFXtt9SgxdqnxisFvdj76XmlgBavx7MUx87tQNQW12TGKsYMMcrD/5hmR4odDh0cAl1fWVNTrEcb0GjY0dEdpafJdHXlIOxnKqo0qbByenbMaLrVaNtP/9iP2Pe+5Lvt9HS01t8YezUHtSrgu8vAV0REOZjln0lt60VgV/XZFHyqbG/6mRwLUifxIpypArtN33dXzS4HgnRh4ssvApr89U034CIvJPe2cvSPn/Nwvu68c1DOf47jxYbkjeP/5vblTz9u/+nVb7XnIM6MkTe+MVJmHzcGa1diHs4mE5tibpXnOvE6wA6fQTppOj0jaQAED6pZzGcGoZUXv/Bee/Dea9YFmaS1ZUNMLwC7kiNevGfHCSuoJbTaHiE4a5KEg163GNOjFA/SmdqkAkt530pTweAr9cT3Or0ekVN49YzIMFndlUrC6PHSQng5ag1UrJAUVLODcTUCUgEWDKKG4wZRBMdK6yvF/eTAVTXmk2npURvIF1g/GnakR2lQ1BTAKenwwkM7MSjnPiKGrQZSNnPGZfkUxNw6tJWwT41pxJ596DNfsX/9xo9g/LptQQ+UIswC99ToxHPD30e6FA5DkC9IvtEMQN1HtUawtgk9UDgRjRXJKANMy8AkdghGLzFeR1MWtCfWd1UADA1ikGIC7BCdorcSkw2cmIIJDKTKY47hcJ/EHYpUe70TzwoNtU83iHuNb03BKFJqjJZjknwyAzP2IbLF8hA0Yy6t86V7PF/TOoOXAmbqKKX2AN+TRptx7HhPPG8x7SC/j3S0/Fq4r0HS4kGUwixnUgrcw8lRb1/TDg9vuz4n0vBeQ2fdV43u7T76Mic2mUCvtWPf8U3fYv/kn77MoLa6dCm6OIcA1Rwo0nPOzz9AJ7dxeVBwkb3O70mdDY7jXgRYVZ9PP5tec14PvuzzEe9bcxCQxqxalCrETT+YnvBFi5Ufqwpw8outMySbFvSiY1QZpfR7UqBLf09PbTGyd739Pfamd/43W5CSLlZa+j55gMiIuaIIJhmMR4wA+bBykKTYb2wBQLEfhIE5iAOYL3dKEkm3ZfZND96wB++7xjRmr9m2PqI0TCdgmtDbCXwzEnzQm4foD/9DhEdwbGkyNxiRnt5jXxWbsbX5yEZE/xCo/SGWW8wDU5pvicnUvnhMG4bOoF8v0rRk/oH16Sw9/EwuBjUm1VsXuop0HlzjkE0EkZrjxGuJVWMNi0J9GB2kXRnRuYgwpj3DKKAGSdJG1ERIn2RaEudEAxXkGkRXjhQy2k7woOQTIqcFBaNZE3Qi0MHp2P6P332ffeVwzqkURSTvRJ70GVBtTu/h/3dAZ1+gMwJ1/XIscN/4vWRagk0qzU00gSPCnzHCUyQ/d8DDsFQdz2NnZ8fgdxLHViqSAAVBZIgkw7GanbBOTG4hWz+aNti+Ys1Ol1Edwc4jRKZXwYTFWnhWYg3IE6BPI6g0pR9Gi/2FJADp+lKgqgKt3LYw65C0c0jvNGplAf5lZIv3rmUI3NHIjWylvfA+0YiO4xqihrfWZpOkMEsDjfNCCaNpdw6eY1lCToNS8bQlDUj0ta3d7dApOzw6ZLvCTn/bXvHyn7eHXvg8G0/kyOXAFHtvk83OP5P/HJ9N1z5sY2rLq0Arfz0NKi76bPq9OQaEc7sJSO96LpKDpA5TVcDG764Du/RkUpCo+n0OdvmXpZ/JFydfgDrAqvJG0hteBbh1Hkb++/TnFPCK34OocOe2vfLVb7aPPv4FemVMC8HYet9N1DYIap7CTGt1AXb9nlJgVI0HFdwZmjAIk9Ehm7mhpPKCe67YQ/ffpCrLAP1PDna9tvT6uJk9hcINxBSmwAJAA0myUPRHJBfDNKNgT1YmARBED6SvfIq1N65HtMroBulLTzXi3BlFeK2MYAYjyUZwOAGlwSzuu0c2YYD0YKsPrQBOl/VirRARAlLAIJ+4gkp8b5By2D7g+puY3g1WIq5ByiEAb597h+8G29MbjlF7Q6QoUHZyDZvIIbY8c7ADy5X0U17Tv3/jh+19j98mIYX9bEXNDXP20mkGodUYAtq+7mvt2aoHhqOh9ceU8JW1tkR3gN4jvge9fPMVrkrx8PlK4Mdo0GeycV/42jFO9/olyTbnYGLO2CC+nMGpAqlKkZUcpp5t717hMwyHLJy3GL/Emh4VStRgTvBM5sWldiEMs0ga+qN7B21SRbYUCIhBq0k9P45ZpgNLACNwFaOhFFVCEUX1VxG1quxTRG25AU6NagBamhWqAgbu3URIOsA0j7riZ7yOGt/h0W3W4bnnmmBJiwyEY8ERxe+RNTg6OWE0jhLFS1/y/fZ3/8H32wlkCN0pSq/vIiCrO/88UKl6Xx2Y1AUzKcDk4Ftne/lcrOW3tR/i93XntQlTLsKk4rpQs8vRtAqccmBJQaoOSasuIH0g8sW9zA1JFyseuvR7qhYy92DqwC7eF9cvdYaVNc/P7anHkcJ8s90+HYuCDx0+es+q2ZFx6A2keJBBVR9BEgjjUxJWG4rSMWIFzimM0Gw2ZspzPDqx8+WYUxMevLlrz3/ghl0d9K3XRWSHsT0ttiFAoUH0fA05xc8AAXnrSp/2el4ncHBSy4EiH2lf6ipBdtFMN2kHIroLfAGIkX03F6sy9SoVlYCxqWnQWKuUuQmjy54wjj9RHSxqJPHsxPH4mos248RAyGHaCyxPqrDg+Dp/xm+RWuK5CiAAdjSCTMGWPVwaluq9aIwQvHEiQlUGgQIwtkzjZ5zgCtO4O/bad3/K3vCnX7Q+iDs0vGIhrj0rDn4Bgor8BEpiXeJnkRnUEQGgQf8j6mRTzdxjnlMakWhTQH2Vc+rIohTYAcCQPeXoHgediHKZwvVeugAmnATrdXNMSx9RHoxRs0cMg8EVthwgqotola0XmPQDGbl2jyAc5JJ03+Aa0hRTmS6UgLckwjSCiD95c38ATOFM+XqUTjCfjuTY6vUkIHI9Y4ButFyUxjL2WdiYsCcBMOl3xnsDMKsc3rhGEb0kbhARO5nFifJPkHiCuYqf0Uc3OjvVxBG20EjRJvYO3hNamtPZjGO5vvn5D9s/+bWfM/S4BMM3vY4qYK96vQoA0s9WRUK5/Y09n69Nea+qQarq/ZtArsp+V2FB3XHjuupAuTh+EFTyN+YXdNHJ5idch9CpwcxBNt9M+Q1JLyq9malnUHeT6zyN+H3V30pZnFtrMbU//qP/Zm98+3vIWAQdXdNEnHJOHrIafsm4ajZtMp5wpl3aGIv+G5Iz0JfFzatoYjw65Sy06eTM5rNTa56v7N6rA/uGB6/bte0BBz8C7PqdDsEOTiY0L9VYjpSI2hC0qZtMYQbVmyNGvLaH3joU14PaX9wL9m8LWABwSKsiHYaLxBoIQPRgh2hveh/TNcfvKUrN3r51Ly71ttc2kmtrokkflpZNzozU1HdHiAjHwxt0I1rQZPIV06Qx5w7kGDohTJ8phSqY9F85izX0DVPgQvM3+h7R2/bhz96yf/vIx2zVaBkkljHXm5SchJxR1Gs9pVs6VgB6tVsEuJeRSNQnm7z/BCUvIuLzOC/cZ/weqiZU6kEqHO0cTN+p57LA62AORuTFCMrTmBAJn49tOj9VP6g38MMx2Nm9wfVlw7wTRxhtI93eQ52ppRR8KAlRmq7sAYs9k0Y90VYSgA+Qz21LgGGsnZi2KYU//r3OdKUzEGSmBlKC+lwcX06E6mepYU/TrFrfMhUfoJc7xLmtYZtGcWw5LyECjePBicUxAvThcB4fH9rZKabVu/4sa+NyEhnZw3lF/X65tJPTE+t1e9Zt9+xX//HP2l/4tufbZIxpFJ4Oz/6OZ6rKDla9lr+vzh7m152DTm5fqyKu9Hd33/tyP1SBXA7I6felx6r7d2pz0vOgA5S2HsQipSBU9+/ckFWBWx3wVP0+Bdf8RuQnnYLgpsXJFz3/3iqAu9t7MJsdHdhrXvtW++hnnmAfFjxsOtZOOlFvllJWqMlJCPasoDTHJkTKAlFdFMSRbgTwoUDNYve5mssxeufmTtcefmDf7tnbs51B3wZtNJd3DH10ALKegxiCGw6SBDR43YxqHB5tcLyLTysgcYZpPWj7mzW7bXmPAHXolzlwLKYz9a8h/ZVEMSIh+MRuACHkujqlQDCB0AVvYZXADpVBiz66dQBU5Kyojg+jV90YfJHk45qEUZ/xQaeqB+I+aIBrcZ953aFpSW4l4YnnDFYhIy6yWAj6YRMZoTMdDTjDJIMte+5kYv/qtR+2pw8nnC2IvjfGKdF3iM9nw0dzIxPGL4y71FI0boisV5B/ELmRAaqUKNZsjtmHiOpAUul3bDJBfVd1Vu47//+lLqnWjy0jHnvQSVmtKEyNyG6ByA4TExjZg6U7sO2dfdaKy0hVswhxLAxuxXvZkM7I3OcVutMTe2m9hhTDb8vITHu1JCLRTkjbu6zVktbI0DZJaeFH3Dup4qz1svqXK52pEmxEbznIpeSVuM4U7AIIgy2dX4+BTOR9tMigiFClWquuTdmdiOjw/SSotFqUAzs9PmIEz2ia+qJoDRJjmmzpTptN6Ad3DhwEW/bD3/u37cf+0UvsDES4pBm+ysZeFNXltjN1vOoCmvx7quxtjhXpz1VBSh241gVFm8A5B7qqc6nEmBTs8hNKc9npRt4ENlULWIfO6YOZg+cmoMxIqnlvAAAgAElEQVS9ifg59yI2HTO/1rQWUQI88GduX/vzJ+w3X/U2e+YYuXWk9CKL5DqSbqzhwQFYxkhfQlHelUFwfjFNYO79djESB0YJTa1IY6A2Nz07sMXizK70t+z5D16z+65cse1e14bdtvW662AH0gm0LwF1iDY4Kw7yYE70iFoO7iMAkA+Wp7uiviOihJqVY72YVkMEO9eMrzBMeh5cXB7vAWh2BEgSXAYoiKWIVK7qTKhhhoagZMEihcqIDGvEVKxT3F1nU83knsKkqLH4oSR0+OBVFYLk+RKEyG4EScY4vZw1KNaoMIRVtR68zjE5506E8SnTIOlARaUBkeTl0v7j2x6zD//5gbWbup5YhyDUIN/JHraoR6018AqSwsmJZ7nQAfU6G4BEqSr1/2mmmdYRqVxEmP0+Up2QeVvYuc/lCych9mQ8/yUQA5QFFIvF1ObzEfVQQ+8SEfNguEfSBDMPHMyKNRHY4Tnqdns+HFYghzoi10HWfi3iCIAIEEmjpHRf8fz8/mlUbUT+rpiD3zF6K9Nj64at4Bbxs57ULoAurfnhdQGSJPa0RqVMXJxznqGIcy9S7MEu9og2yEWxX+I+x73Qc4w0cJuTRjDbjlNF4HT65Aj0pRLs8B/qdv2+HR4f06jAWX7hAw/br/36z1mrh7R8GaVG+jkHgljHNMJObV8KiHURbG5vc8CqAqvcDm+y2XWAmWJA+p6qiLAOhC+y8wUm5X12aSSXn/ymCKsKoesuvm6RUqCsiiirjpe/L90oVd+T37RN0R2MTnMxsz/94/fa6//gPTZDUZyq7+tnwgbvptiPYLsB7ETXVz0PwIb5dDAosyl6nCQMG82sMAhQXe+RFTey2eTAdrrn9vybV+x516/a7k7fdno9prYQZVDbEkop2CxMQapdgGmRbnetNSF1WETblxfdwugRtkmoViRlDzVYI7WGTc2oLujrPuoH5BymKs8XbIOgAAnnvwEocL0SJBY0uf4lPXvVbsIDxrqvnVuM1WGU4/VHDgvVgFSFA143dEZoTCgvnhsQGVSVlCFFg7QP8MR7CHQ+SNfHhxcGF8QN1MMG/bb9/rs+a2/54FPWbnq/nBBOgM5ePLRex1QAH5BanH/Z9L0eJZRyVZw1h3RpMgBVT5SiBBjpYFNC6k18G01rxx9GcOwLLNVtsEZRd2Tdj7Jf6K0b2Ww2IVEl1hzGdrh3XZEJiR7K70bNst3BM9SRcHXUAf34UppRtBUGHn9HLS7df2GEisi1TIZICQjHVhFTDhtbRRSl0YEq2jd8vxWyaHfLo+H9KdjpPHTP9ex5PJwMGs7BITW8cuBifJEEy6sAJK471iKtx0FF5c5zz4lQ5jq2yHywQZ1ybEppwjaMp2ObTcZM4fe7fXv5L77MvvU7vpmaq+l5pWse65QCQ7r+OfhvssfhlFwm0toEaulrmyK8/Dn5eoHz6z0Hrlse2eVeQLrQKVDkwBcPwtcDepc94U3Hzj2AeEjzY+egWAd6qSfKjA2Gtf7+W+x9jz1ujZULCQc5wBtF1dQtEIDaOYyLeo5kEJDGGHR7NgUZZT5Vv9m5jJYK3ajxjZVCa5nNTu/YoLWwh67v2P03r9mVvW0KR3PyOKXANIEcoNdh05yuFhsnwC42RdynGKdDhS78vxXILRjY6SN6vHePwlYcB7NkxBlpFJI8qBcoaTJpJbnQMlOQnmJrKLUo7x8GTL1vqGnCw2UkE+NzYtpBMPMYuYCKL1IEPWQSA3wtfcgn05Ex386jDU4xByvTmYbrih36vAgVkYYSszIa4zlFvdm0P/sC6nQft8ZWx1sRFM0wyVY0i/tAVidi5M9aeOA0Np6z4wo52YYMXp8tx+g2wMIBZdBp2xStABSmhh6mItyoT6kVTklaRIIcVZQ0wRP40Mfp6UsMbYUmK2tvSIH392wwvMa+znNMpeDvgTJywjDEF3VPpDjDYDKK9UgsjGydgeI6b3kt0Nstiv3HlDF3tLIJMUaJswjFLC2O65kI7XG6jWVLR9bLF2C3Dgaa8wfx6jhnOgpJy0CVHUhTmymgpLU/ghwj1WigVx0W1y41I0jJTe3g9u2CEBRDjnFMDpT11pN+R323R2eH3L/wAH7gb/0t+6mf+3E7HY8KpyJ3MFJbW/fv9NnMASYH0fUoOvPoL2Gsc1ucOwf/PdFhVUQYv8sxaFPUys8EG/P/L3jlIFd14XXrdZn3bnpPVcibexixCaoiufSmpK83Gyt77ktftv/8qjfZU3fQFuBF/1BZoH2AqglAo00CANTO8XcJNlvW7/dJIEHEB28ZDz0MD8CE6Y1G0+bzhU2mZyxYL8cn1jkf2b1Xunb/zat27equbXe7NoBYL5VSGtZx3U2Mq2NvXaRSO+rdYZO4GwROSCa1fq76nLcJaCOreRi1fjIX2TqAvqyFLSZT20Jdz6XDOCYnIVywTYD2SbPnCmB1NRW67T5YVsUkPweYINQe/bxl+1Dvk4wXwc6PS4q26zAGQYDg4HPw2OgQaS8fuULyBjQ7yTB10TOOaEJOFd9F8dKYSmezBfRJFnY2Wdi/fN1H7EvPTa3NKd9el0O7QYCJ1xbjmcmfp/DWy/0kQglSqIqqFdHEhPk4bqSI8a1QaxmzN1O1PRE1vdDlcmP8Xo9mUgUQROOqZ841SHYxYeNyI0hGW1s23LnOZvJgZ0YbCJ8HBzsKcQdpJdKX/ndKAkn3fRib8u9gUDqD1ucdynHArVFrSbXjKa1T1pGVSJcguDM1U0NdtNP4L/MoM94b5xX3Lq2zyRFS1qRwQJK2hlhv/F1kSHx0UEiIkZziDpwGK8/tzp3bRYqeKU7sdydZIWtBEW6IcTdbdnh6m/13cEIfunLTfuM3fsk6e32Sk1LQTZ2NPBCI13J7l/+cA18VcFTZ6zyKrAOY/J5u+r78e/LApA6k6+x+XEv+bBYKKnVeWh1AVb2/asFyEEwfvPQGpghetTCbFn7TwlZ5E1WAh+9M0xbYjc3V3D76vo/aqx95p81BXvDGZFH81CyNjdWl3JbZZDK22Wxa1AbowbXb7KUB6SPaENLv4nw3d6LORic0Ni0UvSd37OZu2553zxW7cXXXdvtgarWt32lx9lmbTdpb/FujeLx/x4vhaDymAV3B40QjtfefubxX0KZRNAdYYaIANh5TlCAlIFXlE8JFEmhymrlEj2NcjWp9pF37NDXVbVSjE0i6UWbdTEElU6OsFYbYsFh1jF180CuMHAfQknQitqg+I0o2G5TxehEtIXVXNu9zojiiQwyybUG7U4QaTTpimKpUazE53ey33vFJ+9PHbhH4IZJC3RzX/MS1xET41HDguMHAoyHMGoGF8ThPpK4kTYbrjxRmsDc4fmi5kr4nhMFZv/MOu4K841Fm6JByBETMz1tP0xVgNx/RyVFDNyLlrm3v3lAaFg6BgqzCOVOPJiINAYyMmRPuPQqNdofcBhQsS79G3n+WWNVaIdhXcEbYZ5SnxLNqqeXAW9oG90u4z/hAldPZw0bkxj21KWmUF/YlTdfFe+N7CxDxCDatjRatFb5eRXYili8IYe70qaduZc89d8trt5K3wzPbjhYhlASQ1oRoRG9gd45vcWEAguD//uJPv9T+5vf8VTs7PSszLEmrRgr4qYGP53CT7c7tcOrw5+uWBw51dj4Fnyq7W/WddeeYH6vqO+vsfu1152zMujdWXXDuVaSLlC5eFdJe5iLz49chfn6j0kXNz7vq5xT89G8pfGyNT+1tj7zD3vGhT/JjlJ9y1hiNgLPquqi1sYUA0l/JNGNrWK/XZ3/ceDJmc26ACQweN1DIXUErcyJmZn/Qt+XkwK70lnb/tR27cXXP9reH1m23bNBrEvRAQkGtro1z8CkLNFReWwAooPaTrj0NcZGKUmoPHj4M4Xw6ITBj+jYjBYAODLz32FF70icaQMOTc9NcBSW0QEU4kYHjOnl0ptYBRUdBRFGdr6xvcd2LuXJlUzHbFWKKASM4sUeDdEDGJtaQs9ogl6wGe2pQ4n8+nZwiz2G0HVTBqls0VjbstOydH/qSvfJdn7VOq01POpiWINyIlAF8LGn36TMXABdGs6wFaaQLIpLzLZFsIMaM97Gmqw1T1EXxM7RNI9UW966I/sjg9LqWrwkdE6ZZfVLEAgxPTKtAvW5qk+kpm9aVTF5Zt7/PCQcg6RSizgodNX2h3aVOJtK6QURZS+27sU0NDc/TJz8QIhld+l7hrXdyi0fHsV6508nkrEfx4bxxn2GdwHZm+qF0MmMvp7WptA6cOs0BAHHNAV4pYMRnS9B1W8BqhNco/dEuaovRipEMMFamBI7KkmlMgiiUj7x9gXuUPqCzM9tN2+4O7eTs2KaLCZ2NLWvad774W+xXXv7TnEcYafSwsQEGKbinDkB6XbmtzYOJy9j8Knuefi638Xc9HznRIUmJVwFbnU2/DA6lgdPaeqVpzCrwusxCpItXtZB10V1+7KqTTIEr917S46afzRc6XbjcG7gb6PSNoDqMnnvWfvtVj9hnn7zFBzc2DNl8SMGhdtbu0BgjfQnACNYa9ycVEpDCNA3MDBp/sumpOuI3HunI05NjQ7YQ6cnu+ak9/2rXruwN7er+rg17Pet3Ua8TOQWbhmDnNTBsYBS4y5qR6jk8lyTiUK0BYIkAFWLVYsbFnDTWlBDFUhdTG54sSB4Hdbs5GYKgTTMlSm3KaEtQwzpIAWGwUOxB+lZZKaU8lb4to2keHADrwB2ePcGR8mZIMYnhGcRHhz6BK8kOiv7YfuBrypQsJJsIrmKH4t6RqUj2W9OeOTy1//O1H7HjCaI9TQNHOhBAF31i+cZmcJpHcQkjs3iN7FNcq1K1FLR2kkQAXjzXMeMPUnJQxw/VmnjuCqMQbEhfv2idUBSs64VQAcf5zMdOrNFq7ezfQ9V9XFcYfu4Bn5ze7Q7o1EjkGlHpOjMyTxGWWQoNxd1i9IWoDao7YkDWGa48MpSTsE4+wdNXju5Rb2lRR74ryklZv064SobM4lmKiDqNxnPASJ3qQpaNy6C9kDLUOJ0iygXOlmU2BcX3xsru3H5OkSuJZWos50QUn/weaku9Tp8z8CbjMzK30dC/PRjYv/hnv2w3H7rOFqUU1MOIpzYwrqMK3FJAic9+PYAS9zm/Z/FdOQbktrwKR+qit01gnF9Hig+bsIprk7Ix6xD2ohOtWrw6ALws8MWN2ASedaFyfh11CxJGJ31dGx/dNQv7/Cc/Z7/9mrfZ0RgGSioi8QcPHgeetqBzCTFXGBVFLzJOaI7ukMKNNgTNUvM+JEYKZW8O0m8qVjc54HV0cmw7w21rLM/s/t2V3dzbtqtXdmxnKDUVCEOzzw6zs9BgjskGTm9WnUciy0oxyvgE7b24AOTp2JzsDb2RNmJNCRGajEya4gnQjHWLWokATD1j3MROEjGkzoroTYNk+cfFnZlGC6D1/iueuDMbcR2yMUqpgYACe8O0Ko/jk6e90VibXSQXikYTiGO0DFK6Ze2Ijgf6uBYN+zdv+Zh98slDThlgFAN5OAKeopsQrNapl4SEiOByI6R1EuGDjeVcW4gRgCjiM/5igoCDMsC13+3SnLIdoADrWDKclFKRitEkJs1nMmkFIDFl4bU6TMtGhOe9kSD77Ozd42A+L6ay+y3herU7fRJFpFiTtKMkY4liv69FfExd+sibULVh6rdkbqaGMY/qCscoiaB425nFdjEELxsUzoEDTWQMOH2DTexlHTf2Y9gTfG9kF3QOPqswc1zKyEntC1qKMlWcAmTqALCeSdHztq3O53bn9rNy+pAVaUjgQZMQJMSt1yDa3qdNOD464GvIuMD5/Ykfeon93R/9O3Z8euKM6XXFmDiPsJN5hBX3qioASO16Ck65zb0IyKoAsArsqs4tx5Y6DKp6XvLz3wR2XIfQxswfxDxqygEtB626BcqBJr/g1IuqO9k68MoBseriqwCxCuSKzcDWrYZtLSf27kf/xN74zvdTb5BTyd0ws57nSiUwPWogl8ceXigiINTqUFGbkp2pTSjyOvqKSjHf+WpeRCsApeOTQ1LC+9227bTO7MGrfTIyr+xu2/agZ71WkyQGNH1jrla7oyZWFLcZPVH1v5QvC0OiddTvOTGdGptNg8K/JMQifah0m1JkUVMpU4v4fEpSUBoTtT6labU+YlVqKnc59kQYpRQo07reX6d7B9DUWqOBF9McytqfahkwN5DYwrnCIOB1kjIKL5+zwAV2iKqYJvbAhcMKyjQz1u333v1Ze+sHn2J0XLAd6bQoNVjUNp38wrYDnyCRG91o/9C5aI1A9OC4IYAQgU7nij/R+B0/x3glkX00GZ7KNp4qwwSJABSom+CYBJMiotDPbCRfTDmUF/U6fo+dW7+/z//mKyj4qCarvYDz1VDfTqevel2ilhJ7qFRtUYSjRnwxckvg0GdXLhMmCidXdq1/Lu7XeqQYJCcRWFi99CIfZUo9LZ8adkaePP/IPITKT1nLjPdXpTDT1HMaGaXKRymwFWvh9e0U8PE+CjywhNBidH14rHmVkAkDaGKfiq0pshfrzhjdxXaPLTs8uCMVplabTt+LHv4G+7VX/Cy87zWG99oaJBmF9Pe5Pd1k08P+VX0mtdF1AcZFQFMHpilQVoHmRWCY49am8yjYmJvAbtMXpq/lJ1v382UWPQfTKk9hEzjW3aD0ZuXegn6WoVmcHNprf/et9uHPfN4aLdGMo1LPgZfNDpmREyqgTBKRXKUOm80OwQ6GB/8pKIxZaqV2I40Ni0kqzuNBx+ia4+MDGw4H1mvO7cG9ht3YG9r+3o5t97vW73asQx3FFSeYc9oBJx10yNKEPUVMgyZrptNYEPeawxprUgCXEgPS1BbOLdiRTHFCV9EZanE8HB/CypGSxHXwd85qU6NySHU54w0N50kdTPfaB6ey5mPWbBctw0WdDlEoa3BOrS889IgYPfJS9CR6Powh+8+8ZsfewYZZr9OyTz35rP3bRx6zBQUxFclFdB7PH4GSjdCKKCUTJUp7GMHUgZMTIJo8s6p877l63lyJJNaba+CyXwB21vIS4A5mX0Qn5GXyMzo2o1OhBv9j6hD9gjMMFZ5ypA/SpkF02dm5yYGtYGfmxg3fwZQ7IhJGaLpnhV0oqlYSqiaYFZkOPcN8ln3EElLAXMOkBSecrbVo3r+gTBcqIi5qZIlgdFkL9T48J7RwHiPVcdJ5f+W58zlOBKw3AUWoBKXXntcBcTz8LgCRzz4yD75mGtzc5r4/OERTOVLSKidotJUkBckU9ugf+x72Au/HfUbdFKOxuq2+vfwXftK+9TteZOMR7ls64X59T6c2/CIbWzzfmXRaHgFGYJA6AjngXRSN1QU44fCkz2Id4FWdV5X9T8/lLuBOtTHzL09Psu6CqsAu/1z+nou8ADH6yhRKnFddlFb1en6+uWcRNzHOJf252Ti321/6kv0//+URe+bgyBl8ZfQAsgZrdedLG0+kfxlGUg80POSOj/IB9RsNvfqmMhNa1kK0meQCyztsUFMPx93d7tvV7tSet9e23b2B7Q4Htt3vWxcyYaCJI+VBT9LHB0XakgQST9tlI0/Cmw4gjDRYGAX97TqEiFYXGFPi6vKe7oyIgxCOcTz4PrrYMuCMML1mE/PzsEZKcyq6KwDY3yCqvzx1kmsoSswcpZqecQ4tSYLJm4c48pKMSya7fDyQmqHVXsDvYv5Y6TByYBrnNlku7N8/8gn73FdHZLSC3BK0/dh8fCZwGE5JSFO6fOKKNFQ8WzifMqWJWqPxekFawlw6OhLRuhBN2h7FsdEcddKEik95MGa8RfZAbZX7wg33imxN/RH9HXXWOafAc3YdhZ+hDANyDFKYN5wFWabb41px7oPBNoEG2qg0htGP5oAsTVAn1ejEFF2yOX3hep0SGmAq1Nsg1uyBs27T2pzWLAEnd1pykOGzFlEuHRyllMuGb4kaCPhKzcw0lZnauPh3GP7U5uTOdjz/BVnIJ5zTQQUb2cdP+YPPdgI4Fcd3bqnO7fJ3SmMqo8LvYP0O7UJN6/d7zOosZhiZ1aYYNyL47/0r32Uv+4Uft9H0jIxU3ZpSpKAO5HKQ2WR343o3gV36+U2gUmVr83VP91i+1nUgVocDVQCZnx9/ztOYm4AlXZC6EwyvJ1+0FFTyC68C0vh8fhMuQv58ofNFTc8r/r3+d8Pajbl9/H0ftVe+4Z02p5WE8VfEx4cbs6haTaYny6gOxpDbkenEXh/e5opz69S4jPRXAOZ6RFVeo5h2HFOzXNnJ8ZF12lu2N2zZ/dsLu7rXs72dbdsG4JFSr8ZybJ5eG/Pu2poKQEwAxbklxRCqcvgsrdChzFIf0RBLwWFveg7wC+cj1ikitzDucT+VwpSOIrxc0vpXalpmnBUUevYbIUIrNy3lqrzexpopWJiYxhA6n8KXQviEzxmL/P47Ap9qgJRi80iOb1CGUtHjcmndVtte96eftT/40Ne4hgBAzhbUTXKuhtfDfFJ7TNiOOkv6DKdGUobXr9e1OpEmjp61oLN79ZJGEmIBWJv5HFGnc/T5BVtO+MCaKq2s1KgWQtDooM9aMeTBUB+eUfwZoMV7CBZmd9eG23sEv7IWq1Sh2iM0NV7D5wWqsZdk4H09mIFAJCfWZaRiWaKkX5KMPHJN0gAIAWhR+vK0ZklI4b2C/iTPoTTmaVQRdoSOmkeAca6h0hNOVETJZR29TNWHXSjBs3p2XGqb6mxPATzeK4rPINoEE/bk8Dbrd4rixL7UvvExXWguZ7tBU2Lw05FNpmNJjG21rdvp2f72jv2LV/wvtn/Pvs1nXrd1sMuBLrXL6b+rwKnOnqeOQt01VwFfbsdzLNlku6vwJN5fhwUXgW9q63kuVWCXI2vVouF3aforXfR4kC4CqqrFvusEE6Nc5Q1ULXAOaFVeSxXo8fiAq9mZ/dc3vNMe/cAnDfZU7y0FhhnVoa9ufCZacBhST6sg/47IDkYHjeNKU0pENiKm9RsICxDqHqLgw1sEmJ6eHNne7q49uLeymzvwvru2s71tw26XLQhQVAFBBbU7AByiIcyyQ6QQUQ3AhiLRXgOLyCl1QNDvh/PkJHJOPFDqJwAvHjwZGa1FACQhnr8XMUMGWOCiWC1pHHaCgHrNltbrQ/Vdar5IO/KZghQa2J0w7jSQoeuphnOQRGjo8H/en0Z25XRqlNdCShBGJJmtFmnWduvcPvXFA/sPb3vMZmg98FYAoaanCXk/dc8JJ04wCeAk+cSBOp6/eMY01khAjzehTqeeRUeDkPXy/UNCEQbshnxWrE8xwcCVZ6DZuYAIQaiCxJDYEuyQxizSl9Oxt8roXLd3rtpWu7OWgVC6Va0cVE1pd5kajevTmuj/MWqk+o3qb9RPjTXzt+mZLkkc6zZB68EoJyGuFBqT+CzXTRpiYrCuCxWkxJMAjGJfFqLMZYkAoB6pxhQk0+gM56KozeuQ0S/nYJ87z2H3ilS9h6S8/yG+0DBOqxiPT+zkCALPaD2Bs6d6XeEksq4LsQEBINRTcA8xGqjV6ZB9jDIF1uilP/QD9pK///12cnqqx9CzCPHv2J+xN/PnMgeM+FzY1IuAI7UVm+x6Go2na5djymW+r8q2bzpO/lpq47kub3/72z3tn8j0+KdSJK5C3qovrgKW9KGvQ+mqz1V5Aps8jdQjqQOzOsCMfYsU1+lzT9srX/mIPf7VW+qtypTVkdaaTqec/sx+JR+7Ao8XxggMTDygUwzLRKS0Erstvfb1GwEDJuIE14FN2wKPs9GpzRdLu2evbc/bWdiV7bbtbu/aoNfhyJ9et2Wddos9SOi9Q4QnCSlNDSBw4kZzajmo9WqY1vRngROAQqLLYiFy2ztJAecUxoHry7qdwCc2brAvY6NRicUVXNQwHFZTQB6AyV5DSHxhfRmNsUeBLElOJFeFQsbW06JszPVUWvr8cUwNZaoAKk1bEez1aUamjIgQiZj932/+M/vEl04laUUWYZnywjUCeCTpVhruYuNFdJqkkfg+jzQ5dibUYLzGF7W4iGzT9YwU3NxlrHCsiBQjt6cxRhBjxqglBxlGzWVUJMM+J9gtIRNGUpTLuTWbbCRPjU+h3er9df3eNmtJTAF7FKc0NJYfGQeltmP/rDEx6SeUz/fd+13pXT14ao8IUea0VsexTUQ0Kc6kezWemdRIa4RSZAdEuorPhJ1Io8rcdoTNyR25Oic+d/rxXcW98ouWugrq2A0bnZ7Y+PSEMnGkeUGYgTqZ3gsKviUJKhjsusXSCP4+OLjFfldEhNS/7fTs+ffdb6/41Z+3rZ7S3bHXUrBLz6cK7KpseAoocay6YCEFvKr3Fvu/YsDvRSCVA2O+1um9qwLuHNiqgJKRXb4wm1A393SqgCz9fJxkbOK6i6oCgvxGpA9y/lCn35Off9XP+XnEz5hb9sRjn7HfevVb7XgGHb3y0/gO9LbBGKJWB8aiqM4yywAOpB+QjkBEB09cG1v9RpGGKo2opnXLOy2jKEkWoc4iKvXByaENuh17aH9lzxs2rNcf2M5O34Y9gF3bOm1EeZpzB/HikDMim9E0SgTfSdkwSVqUDEmWgKC/qA6z8FwDlGj8C+FfgTabzz1yiTl30Tohu780zM4LiFN9z5uNOeEcLElPoEG8eaE5aTTjAEDO3VPGS4xvByNPAQnrSkKLNoYTG9S/rlqVN65r+gREnjv2Rx/9or3q3U9aC9qPeI9nOdMoIH3uUiPL3yfgG5ubz54r02B4krJ1PskAqT4Akdehg7noyQDWXBn9+zUVzwb9ESdChH4mlG7AnKXKikeXHoEgIl8ifbmEUs+I9bpo2u90hzbYuWEraGH6WvK59SgMoDHo7+hBd4am2snExNVxSsk0XK+ITOtRXJ7uTg2WWkKQ+yyJL6lMGQ11sdnifqqmFTXlOF7U+OSs6XgKrErA1bnESJ7qSQqRIk/XPtKMAXg5QBXOlSAAACAASURBVKS2Mje6kaFlSrLTtuOj2zYZj8re0i31wOo/NZmLjSkpOZQhWu2mHRw8x+cbqVCsP1uY2n37xZ95qX3nX/92G/nonxzoUgBM7XIKTGlQETazClhycEodv8usSRUuVNnzuu9JzzM//xTYqgA4x4ZinerSmFVflh64yktIT6rqwnLPKr8hVReRHjNfmLiougVLX687dmx+Xg+ileXE3vuH77fXP/onNJaxofF69JVNJ5j8PGfKR/OslLDDQ0wtR29ejdpIfHfq0cd1acOxSlboJhabmnOzmjaejW1ydmZX9rr28O7C9nstG253bW9727YhEA0mFyeYA9iwkdTE3EA9COlNpq9U71EfEEI4sTnDvqTphzW2oEdGOKegnoMRSQkyJ34gCsqflyZkXQqv2+svbjQV7UmHkSDHiMGb60m3d6IOiCGZwv7ac5WkufhdrOEJPGnIm1uc+s0M4vnCDo5n9u/e/Jg9e7YwkJBYd3LjHwSj1ICF8YjflbWhpFdLN69oD0A9V1MoVKfDtUVkF3P76EBw4CeauyUIHtdVRBWeFsN3BkM2HBFKpHECh/e1eT34fDmxOerIGOeDKMfVWYbDa9bpbRMISbRh5A2wU5tHrzM0RHYLMjd9FA6dhqXwqdDjVD3W1UY94i/TqTkQrBtTPpDe16l11/UIMFPHQUQt8on5jKR7F+8jLd81Mot6qWGWn46Xg1Catszrd/Hcxugigm6wiT2VHO/hHkiG18b94LlHVobqS3KKj09uMwNU1OkwacSPLzkxXJ/2Ld5PG9NpslaPNLH2KybaQ0OzZX/tL/8l+/lf/Ic2nolNm4JbHmGmr9WBzCYbn9v61E5usuOb7GwVZuT36jI2Pj/vqu+sOscisktvYvqF6w+sXrnMCVYhbt0iVX1fHcilx4ibmF5sfuH5a+m5r7/mgvvjI3vja99u7/3k51T38lQfDAfqQTBMkyk8aB9q6YMdsX4w+tG8DW89Bp8GK41ggSxlloYQoMZ/7tV6xQvHw3GU+z+3B/Y79sDOnMytve1d2x72ikZzfD/mYQE22JB9riZvDW0tC/D8mTdSYId6Uihl5PUM4iJH6qh3DuBBp4DTCMp2CWhR0nn3pmAozmCTao1lJNQGsFLE4uCm74WRCu9cGpk4tmjgPlyWgsCK9kizJwgqDUSwAeC66vwKgs+k5mNKnUDldLay33zbx+3xpzG+SCojRRTjjdz81hAEdgDnXfGojIxHT4kGqw5KMioreouHtxpENFdONReZRPqgukLcW8wxDNJGPNtFhOOGNXo3Y2QU+xadqVoMnoUiCliYGOnDOYRKR8KY7uxcKyJ2Nco789ejNsiHUVXFBQWidw/ns5xDLUjROs6TERPIRwSCMppKjWsYdLcWumvMQ0uRhQDHVFdZ/y33Oxyh0AUtSSp4foL8ohpbCYJcFx9TFeAZNiV33OJesg7r94F/U25OhKhUXSWcjRSMA+TWQNqjXDm90mw9OrpFJnbU5GKsj8A0HE85fKEDi7rd6ekJ1ZiYiXGww7Oyu71n//yf/rxdv/+6LWZzPXMZ0Sy9pniecK/KCDhdt/UWqCqgqbPDdcFMig+bPhvfleJLbs/r8CJ9Xwp8cZ1pGjo9z7WaXdXJVSKkL3B6oMt4D3ULtAmZN11w7n3kC10FgnVgSJWE5rkdf+0p+63/8oh96dZBof9Ij8uHh0LhBCK90XdHA+yDGMmMBDhhbh3Azms59F1dPJnGM+VZu2FfP3eBEzNzXuNAX9Pp8aENe2174Y2m3ew3bTjoE+xAWkHPX4c9d2Jpoh0BOALDCm+cTE1ECUxZKq2pDeD5fzLJ1cQsX9vrh94biPfR4LAO5v1BzWgWV+/buYFAAbAFwMbxRb4p7hXTc5qdJv3AkhfCRnSPsAHUoakYhibWTZwJMD5btsJHkBpjL5MazFWnQ/S0ICv2zunEXvPuz9unvnBCJ4BtBh4xprWndBMRcEILMxbEXRLJPWkNEVwxsiV6ieSDSfPUCXVwVKQi48r6Lpv+RVdnY3bi/PC+eKSwtmoktgCoSoAoeyJB9oEiysKW8zObzJSuxJ9Ou09yCu4763TST6E6ByJ/PK+9wT4dgxjFJOfMMQoM12SuG68p+a8AaE8n5ntyfc+LjUlsoXMjhZvSQDvDMkYqxbomURNSf6GLWho6SfnFuaR1uvh91C95XxOgi9d1b9aFqMs9cDd5JTWoctyUmRGQqSH86PBZ2Qlvs1G6shyiTEcUHiLV0THeC4LQQ0oPYsq5msvVkwfCC2q0P/kP/p5930u+207PzgrHMiLHHPhSQMnBJQW2Tba7yjZf5rP596XHSQEq/3d6H+vOK33G6gA67Ona8SONGSeTLlgd+OUXWz4U5Ss5SF0mqqs78RzxNy12FcClF56nEsvXUBRf2BMfe8x+8/ffbmdgJXoahZEMemkWC3pqIIzkNy8iO24azINbrTjxGn/CAOPfKvrLEJUbxmUmPKaR1xpgIz3K5tY5Jx+PJmO7Z79vz99d2f62piDs7gw52JUsULQ9dLBBPLXCbJ4MLVsaqIGo1BMnd5PH0WBaTLPmtLrCafWuicnoBBowy4pUTMlAkxHxFgeAnUsI8nmip14yyASqchJCWUaz1AAgmCjukVtEuw7YEMdlG4j30ZGVSZBT/Y4EGxoXOCfSyvzEF56zt33wy/bU7bFULBhdSWkk1pjG2y86cC1AP/U847mjQYuFcmZmi5ERoctlwUpNyGLDMcWm4aw458VCYBcGsEhX+mQHgj+vV+0vfH44+NWZsryXUlrBcFaopcxmZ6zXaf3PrT/Yt053kDBrFYGzDrpYWn+wa+3ewECQkTpLWZdkct0H+OqZ1XOTRkt59HBRNBGBiOrcpXarbEhZzyMQ8rnxyRe80vUBrbGHgmQVezkFsEhbpnaNNfFUIcZBLpRqdI6lYlB8Txrxhc0rU9tyFPGHGQ07Z4M4226492IWn9i3cc+l8tNUP2ejwcGtWJcDV1JhpIkpJ8ykbNm3f9OL7OX/7Kdt7s7gWsamph3hsra9zv7mv687XryvCqRye3kRiFZ9Z3oPN32+FryDjRkHz72DOGh+gKrwM73YeBji73SBqthOF11cPMi58ak6v/A8040Xn0//Tv/N6G01sfc8+l5707s+wEgB2zv62HDOyL/DsMBLjgiNn/OUFx5yAB1SnakUVFpzSRu4y+8vG9a1zmrgLhyEhlmHzLNzsjPNFvYXrnfs5u6WdVsNamaCnQkFDLQ8QGaMMVMxW0s1HoAIlRsIwDJ6TNV6tEmljULOSizKLWfnRfEdFGr8wTXD69wKlPFcXBBTsLl5nxlhejTiRl5GoQQDRCSNJsYH4fvnku5yWnyQLJRO1rkCqND3yOnWCl/5frBSQfSZLGb21O2R/cnHn7EPf/7AVgaFl/VG6rsiu2RUDh2DpM9MrQcy8lFriTWjU8Hr0Rw0GGje71Cf8QdbyiKKbDB+CW0XjUZbQM1+wqQ2FZFNwYT10UYO6Ei3BUjyexipQpx7SrDDpApFUJpdB2PKNfNIE1G3gGxpO9t4vawLFoBBTctQjUn67PxZSfdYajvWnBx/AetTBZCFxFciiYbjYo2lOAIyE6ZeqOlc61xGyQG+IqaU8xuLOp6Tq3Aaa7U2RFcOQvg+PafrKkOxDrrnTvDy1p20zhjrwHq+1yCxxeCgHB0fqJbHvVy2HJRAFwpHeoawF0FGwbNwcICyhcQa8Hwj6mu3uhSD/99e8Ut2z0P32mwm9mlua8tIOWHXJfYkD2guiqBS25vb6fg5Pcam4KQKsNLn46LvqgLaKuBL31c4PwC7NOrKw8qqiGzT4lwUGaaLlXpgl0X6uveloJd/R7746THKRTGzs1N77e+91T702S9ow7H2Bapw06aYR4eJzzA0iSFj5NNUnp81LSeuhBpHAF08kOoZdnahj9zRFIXyoRXouNfuDb5I2aGRHSB1dHJk9+w07QVXzIadpnV6XdsZ9FjH63bb1mMrgsbLqAaxxXQmWHzU7oMoMckIXhvhd+j8kWaTYfAkmhfTWCPytGO6WbWZfehlpEZZPylJK3yAETUizUfADfBQpEAiBzxiX3NuUW9B4Os+mycUUhR1SR4K6vKtrkbSPPn0HXvsyTv2+FOH9uStmZ1NzXYGAza2Yy4d7512k5wVv7YgeuDZLVTsQ/OxSKHJ2Oq5CIASqy4YlmHQQ1k/dbbiGaRDBHFm9hZKSUNRc9xv1SyDBRkpxRQMi8ka+mKxPSEPNhuz9UCKK3BIOjbY3udaSRVFaWum3LxVYjDYK3opeY7RiuJ1UdbpPEMRhj03eHV7ntfv6x3Pf/Qf6grdoaISjBOavCwQ/XjqqRRYpiQM/U6gLZJYySQOENX9KIkcMZSV99mdm7hn8bv82uJ70+9ODWlce5n+h8Zok+t9fHy49v3qwVSEFy0KEjOXM6M6ntSXENlx6TCD0IWj8TdS3j/7Yz9q3/cj32Mnp2frdcekFSK10XmAUGXvc5CpsvFVAJKvV25b82cjtXNVoFhl33NMqgPTdL+lnyls70Vgt+nBzr+0bhGrvIEqT6DKS8h/V7WY+QKlwJd/T9zU9D3yqswOv/IV+0+verN97fBEYs1kV2qo5myumkcxCdp7SRjVYVo5mpn5PijblxqHqYHwGj0viXqNRe2z7LELz7hcMwESa4ZsU9MGn80mdu/Oyp6/37BeB0DXsd6gZ8Nel6DRofSeWJPov0Nda6uDYa/O/ixqW4p4oKOJ9/IhcbmwsFMyGN67h9RnUdgXcOM6WqHgXlDBE+FoEE2cxcdIj2DqwthBdfcLZqP6+cK2Co1IpO1cxcbBG4LIAEzQT77y3NieePrYPv3UgX3+qVM7nUbv3tKZqC2bz3ysjhJxxJVIb6WbPK6LoO81PdYpi8bjKCnK0IaB4nPvEy/w72hjEKmijDgKlRonQlBmy+XCoozL5yKr66Z13oiw9QwBvNXasJpBgxUyYSCnyFHpd3et00cKM9baAdXQ5H5uvd6QA3nJWfF1Yf8l7hbT2gLhSGnnBrDO6S0Mja93tJE4k0cpWY/SlOLD86AatUDAeymd7JEa2QI0XcBaz1FkRiLbG6xR1VLlShnbTeiohIZnAqL4jnDi8u+ruu7UphVSegRqyZfNJlM2h6MuHfuc99pETIEDzb3D1iCxNPF7ju3qdOzo6LAcbeQtTexvtaZ914v/kv3jl/8jm4Bxm6gQxdqkgJKeZwo8OQCmNrQKoKrsaH7s3A5XBUrp/avDharzrwLBqs9XgW9hr9Km8vwm14HPRRdRBXoXbZTw3uoW+rIXVgd8OStrDfTAtGyc22c/8nH7nTf+vzaGgYLkTwd58nM1kPuU8pIZFzUURXWh0AGvnv1bTvhIz4egEjqDvrn4uo+RyR/W8CoDgMR4lMjslAZ8Yt9wo2H3Dras2+lYt9exQa9rvW7P+i1Faoh8ENHBonHWnUc0ZI25h0uGpE8uYOTJwa0+wcCnhGOjwcCT9k3QFUNTBfmGAYDwhz9zM6tXkFEKohcaFk1XUKoTtS18jwge8XzwWjl6B1TyUCLRe8jOtIXdORnbl585s49/8bZ98skjOxlDlxG9Yj3Vr5xtOej3bY4oChMQoPmIdKkDEO8jJc3M5vMFm3dhFNnXRC3MMpJlFBJD8wq1GGeYeqovAJQgVIx5ivQg6jRqY8F3lc6CyBLhEMkYKsZbI4UQ/NxdSNCOwsfUw1zYfIreOog/I7WlVPj29hWyMSXsjHqm+ka11lu2u3tFdUP+7BEvvyccAq9N+/2uM5zpc5tGYHy2/XzDJkStk08L8+Q+f5D/VK0XmYi0dzX2UKQT8XMAeozeWW9411ihsm3Ba8biILuOqOaP4JjR/xo2If5OwS/el76HThtSrdxHYhszG9RqcRLKeHxatCTFGvEa8T5nSEPmgWIP7oRSarDXs+PjI5uCkUkdTd9jcGI7fbu2s2//+z//Jdu+sUP5sBidlT5XuR2tC0TS910EeHHt+WcuA47599eBVxpApYCc/r4OCwon6y4CoD/zaVN5nad2GaDJEbtucS97rPR96XnFQ54vRBWirwGav2Et0gpWGSK7+dTe9fZ32x+876M+e0oKITBOYLqFt87rjP9SvUnUwQB0iP68NpKfa6TNCqciGqtZj4qp3WXvEb4rvEZGGlG38jrZbLmwdgP1u6bd3NF7h/0ejT4GvDLP34EBEehoQvI5ZcVgUFgr8/QR62pMYTk7M8SZwd4EcHpqFYCZXleQdyAErLqaNi/aADivbolUY5e+Nfq8woslmYR1Idcr1M2SoSYxCIxHeMWKfg5HU3vmYGIf+fwz9tiX79jx2blNZhjKqsbzXm/AFCyp9ZBeaqMGeG7TOQC2BBS8FlEbn4WV2Tc99KA9/LwbnGDx+JNP2Vdv3VYdFk4CIg0IDlP9Q43+OmfNDMTvCKJJtBjPZuk86t7gWYo/fE+ou2TTriPiw3vTem9CCnWjrdrwcg4tzAlHyiiKQ92rrRQmJnsTdPhthbhBr7tt/eG2zdH6wJSwxLZLgybQxvQC/6VGAvkFrAF2EommBmfNKfZoThMYnBTlbGO8pEZ5lQ50DE0HiCHABC+vKZf2QISf+BMgGCngmCSS2gZlCbwejrpvkomIc0+dzDTNmQYDJe/A2x5c8gvHwL0enZ3abDbycy7JWWDTFn13LGM0KGQeqXmQqPq9no3HZ3ZyelywqHFcKqq0u9ZuNO2f/OJP2V/8a99qo9FkzXnK78tarTLYQck9rAOR1L6m65va+bX7m3IMsuNX2fKqwKoKbC+K6PB6SRJaFw+46/zSyC71WvKHtuq1HODSi8pRtgr9674vB678pOsWr+rGhWFOvysWkMaOUwbObX54aK/63bfZY1/+KtNf7N9qmM3QU+cglhqq4qGKtBxFiEVOIIEgoWen68Rz9LpEvKdUjtCNKzdYOfVbzorGxShiQmqzQU++11zYi66Z7fe3GN2hdoca3WAwsG4PkZhYb9GDR1kzJ0QokvOJAm60cG0RtRGgXTmEFHsnZEjcWdPYeXxvpiU4sFk8ajIyXGy18miQkaOnx4IhyijLZbpQw0CUNZrO7ak7U/vYE8/Y4189s4OTiU3nOHdWHcmMRcQNYk672bbZYk52poZjtiSE7DctBbhoIIau6Xd+27fY3/+7P2DXrt1rnXbP3vf+d9kfvvtP7EvP3LZ2tytN0QZ6HQGsuB8x+V3PB6W0fP6dIiiBCwELV36O6HrL5iSReATl55QCx9pGjxony1hqHYk/jBr9B0qd4bjUYIXw85SSYgCtTmdIFmbxuYJNKYDf2bnC6BuZiEIVJlEgCcUf1uxwLVQBigjJozI3cCm4C5RCYUXfHq8XpJ+1nkmfmMFgR5qn+h7Vt/TMKBOgBRcIp72AGuYrF1SZl9CxVYTn+FZwnVlOSOriIpDoMzx2KtmWkFtSpzvOUYBaWiQ4mHj+jo/uqInfBRRCzSXSmHw2XNJP8wi1pgS7To8N/oeHmm0XQI9SAwgscGB++Hv/tv34y37IzmrALta9yu7mQJb/XAcw6fvSoKHuO+Je5ViQ2tHc1qd2uuq1qt9dhA/FWuRszHihCojy16oiwUDaqs/XIXe+WCnq5w9YerH5+/KFWgO1gvBRGg7eMKgd2MqeeeJL9puv+a9252zkYLdFQgojtaKBfN23xsMaKTgKEXuqMzzMOJ+7NkmlF1TKHsU1htcZ6U+NcSm9l1CzXJyf23ZzaS+6bjboAvDQktC1Xq9r/R5SsTIkXfbswLMuJxHEPV2rL9EYuDfqw2blDUPD0pltrm7PaNFTb6TKx7Uh5Ql2JMDb61+Sn/KUHAAXzDPUFf3gp9OFnUyW9rU7x/aZLx/Zl29P7c7p1KbTuetaqr4YhgJeckyEB5AgUoWmYLfXoxEPgCvlzsoUI4/TNPuZn/gR++Effal9wzd/q23vdOxNr3m1vfa//I59+FNPWANeNKXRREqJ+8n0ltejqHN4bjabazArn38YTSeO9DptRZx+7+Lexn2MKC6MR2oYKEFGYYOyt00b29sn4BL8f6y9+b9nWVUluN88xJCRA8msDKKAihaWglZbJbbdit02Sg1SiANIl6gtUF31z/QvVXZZFg40pSSQyVBOQDkADqAo2EyZkEkOEZGRMb359Wettdc5+5643/ci/fTTJN77Dveee4a99rD23vto0LoXe6jDig4bmce2vXkH8wR5vWMRjpQ0DjfbRpzdvoMA3oWW2Jn+sYXI90kQqi7JW5OZ617371UIsctF0m4UnIOXQXcjiYoAmPmbmYvmORKYyOqXSxkdIlTtRfqAQAr5g/yT3RydzyrglGe2u9oNbPgc7s3vpyvX9/BcNPlUruF1QIyuptUIcpfi2vUrzQPi5xAruXcfkZs0u5XDzZ0dT7bWtuJo+TguXXpCqT9ZkMF7Harly7/hhfGOf/vzcQCPUJ5FA3aV0yf9XmVpO7dDR/o6B1V+V9lbrzOHCeOeH+87XquuzfjZurfG+9ZnncOQVkFl/GAFoJOQc9HN6/c9AYvArk70+PtpE1MBbe6z4/vjgmGcq3EQf/7xT8Zv3/8xJgbDzQfhsJcCU5qkYxudeEF/emqaIK74P96jCLfu8tAIOR9Fm+wHs7g78mF8qHBUJYC66wUWpxLIl2N3/yC21g7jm+8+jru3l0laWd9aZ51OkFLwuXW4Qdg8UnE52ofsyaqq/ATu1OQP9/ZVpij741EoJVGGAj0ZqJCBLFAM1hgrmKRFg0OaNTnJ5GQfOuXQ4eGhGOwcLcfVm4fx+JWb8bXHb8RXvv5UXL55GNdu7sfhvqzG42MQLuAilYUDIcdedyk4UDwXD2EXIbooYM4QZ61WRgMXKCSsU7pPi+vfvPUn459836tjbesoHv7aw/HZv/xc/MWf/VV88tN/H8fr2+pbSJeaBKLdymYA5oJKIcpYl1yaAHsQnJZjdxfuS9eY1PxYdHu/G8RpGWbKBrcR0z/SOkpPL4ErhTtYmAY7VNUgQK6sMr/ukPHWxvNs9S3PnUXFFHVAoHMzSR6OsQoAc8+3kQooOO/8rVTkaR3u9U5lILfzTD1oKV3xsGQA4mAI5zXZ0mZVCgosM8eKkxmsNIjusrQCSCvS3TlgBRIZncah8ThOWWWL5VNVKClksx5oVzrwrSwwTlcsyF65KCZdOSWC50n3vnrtSnMvWuZw72RRALkyXSdzuRVYwH2RK7u2uR6XLj4Rx4c6a7T6sm8k1veuzQvx79/51rjrG+6O/V2lifjH+340Ivz3KJv//5D9c+AyKvmnyfZqOVaZOMr1ijlVntfPzYFuq6By0gPXi3tAXesqcZ6SMD2arvXvk35fNPhFDziOp2uqHVgWAZ60wuVY3rke9/3uh+KP/urzsbEOQFhhHpRcTy4L1q26yWYqtRXtvjQw8piUqgxVsAk8kiSSgtTvOxBfn01CBEIzKda0VLPsV/Z9OziOuGPrOL7h/EHcdWaN1VY2kGi+prQFNISEdUdLK+nOAuVeRd11K9lOhukIDr5rvHp2CSjnAbEANmJnrbL9EotF41AiAX/38Chu7BzEtZs7cfnaQTz61E5cvrobF6/txuWrB3FjV90OSJJx4j2AHYn5B2pAarKAiSUsPI1E29YqJ0jZxpiY54h1Sy11EqPLjuNw/e0d7MaP/PD3xKte8RK6Ix/8ytfika9djAcfeSz+5guPxpmzd8ba2kbGj1LEt0ohEryMa9FtDVKN4puwMuGKXVtfid0dJHiLgNOUvkylUNqd3Z7Z6cL5X66flkqRRK7II+x2wJqb+7F/iO4bu3GAf2ldgli1GRtb57ODAdWkxkCFQnJm+zzJQUAtrCVaUTGVA48I4Gg1NyH8kbOnRPNqaR0fTUt99b2dHQ2KlcXznu7+xlhhugpaZUn5QTiBFnRp/suGVbk/lThusHPHjrTI0mtjhmwVlFVOUUkrTaF9jidrUzwnllOwgF0Kj25WdqcVU1VFF7pHA4CEHpbXrj/VlK0R7DA+s7jZBYHkKJ3rNXZFWInVrfV46vLlONzTnoKVzpRSVklai+XDlXjrG/5FfPcPfXfcuHbDjodJDLLK9Pr7ItlssJgDikUGyyIDZgTaCoanAdk4vtNAcsSGRcbZxLK7HcCrAc+TJqeibL35IqCbu/fcBNd7jog/B3Tjxh8nGofo+qOPxX9+13vjS09cYfcAjJGFnrMSioWavyt2VC81QouOuU5ZR7AE7P2dcQPVQ1iUMiVgZ+L2xDIhQxIHotPIZUEK8lp6AHz6h3tx7/mVeNa5lTi/uRLntpG7A9cmqqcvB+TX+oa6JGDMGktPh1Dj1MxRglWYvePIksvKKALJpTg4Xon9owiQZfb3D+Pm/lE8tYMct8N46vp+3Nw/juu7B/HUtb3YOwTzEaQHdwxXyocikQLcI7gjwTKki055jWab8UlTcIKAATeoxq9kb9QVhKCx21RKR+bxNUGpeCCrjezuxNlzK/Gq73xx3Hn2DGsSPvzIxfi7L3099pa248z2OTbQVN1LF/uFRi6rp1r8tswsvOFK3me8Vxa07Su16+lteupBrWkHdmG23LBYjsPjffZ7U/NWJXyjlQ+IKQA7lbCL2Nw6E2trW+m2lBzkWJGOsH2WnbE1N3L7qSxbxlFd5iwtOltFoxLK+p5wj2YkGc5lnAOwX60k6YxkqglmgeW/tIHUUgppJWg/JTazzy9ZxGSRam2pGNrVuIBpxz2chCH1RRRjs53TQVj4bPllK6XVnV9lBcEumayUVSXR3c4Py4UdVDoCE7O0gbJ8E+PU7trs/pH1VGEzIyyA6yBefO3q1di5eZOWHZU9FGCn4rqOuhLxP776e+MNP/e6uL4jksr4THOW3AhC49+jfJwDxtGKG2X3Ilk+glaVgXV5no61NmLQid9dlGc3Wei0kUd0HsFm/HsRQo8T/j+negAAIABJREFUetLkzN1jbrLrQ1ZLrgIghWnttcSA8GF88dOfi19/z3+Lm8dHBDuAHAr02qpbNF6DuPPvTOawDejFHEkylQHWFpwPas3V5YQEYgJdO756zUXn6i0fi9YOkIKGTOtnFc0f0ZftOLboTjuOsxvLcX5zlc+Idjd4b31ZpbuorcZS7LMppzmacqMdHi3Hzt5R3Ng/ZKcHgNrePlyKR3EDVtuuCvvuHR7TGobRoF5rAtR0LNHykjtWykFddwMTmI1K/HJJL7nlHE7BnC+vrTHuhPlis1l02Wbjy8xzzNiZrZFG5U+3E60wNtXdj5293VhbOY7zZ1XT9KlraF57NrbOnmOx6ypALKRIPEih61QUE1IgyNkpPVv7jNb5xN+USlGzLMzOTcvP+9VClpYdySI6FUwmR9WUfSST77UOEZvbZ1k31GQZfjZJSNvoVg7/Znag6MpYb+Fja0o9D6e9/uhSpUmoJrqsenNwGHffcWdcuAM1NvfjwUce5j6BG1xrrJAn0iAUZzWbFcqTrBqxERWTYzZZugZt1Y+KrMFpeqZVAFx7uf94raqibsJIBTmyQkslG59Nph0k8DaSDRVMxQLBpDawKu3gGmOozdwqIQvHE920VUVi5eGBVSeC13JsbmzEjZs3mcLgPcjCFXDhgxG8vBov/4YXxa+84+ficBVu7U6y8bny3hv38O3IaX9mTobPyeTRoBktvkUgdBKGjBZaNX7qsy26dj8/6c5+4IEHWEGlPtxohcwB32lAd9r744N4gUa3n69TH3S89hzQ1e/Vg9I+my6klaP9+IMP/mE88PG/ZCUSuDB3dnZETEHMrrghfZ2qLeI1gyJel0urCwnPnTZcU/CboPdG1LgsWOwiks2jayaxI0sjjWNRtXV1SMB9nMDc6nHQDYT6h9J2WVGFbErFbNjzLfvoOWhuIQlcIgzDyqGZcBxLBMWMJ5B1CH7kEUsb4UDSQgV4EoxEBlfZKudIdcowXzsA+LikleaQgiVVAMYLEdxH3Uvk+tESgNW3QksFn72xe70Vj8b3FUOrBYITJZhUjIoqB3GcigSF2dIy85gQ78Q9yJJLqwzWhtiBiDcihqg4CYsMlNwtCazj2GPTXiWek6ySVWpcpspz67PHeOAt3bG5e6iMcG4bEzHdvsdQPNDpAPsV7l61Htrc2GYFm15qDVah6mCisTBSafwjJaMDXfY9aq5tU/UNnCZg0F7NwtYve9E3xff941fGXfc+L86cOx+f/swn4n0PfDBuHuwx/5OFurEf0JWbsVZ07k4lKC02WHosWu6mwcQ9nYlblNQcfJUVlg90OSa5KiJj6iZXmeJSypfpUq4kVEuR9RCEZJXODVPuGaO2VSvFUN4HpR0gZQAKEdgA2Gc845nj55J38uDkOScrUyQdk3a2ts40RqbOq0xL7kOwjdfW4q7tO+PfvePn487nXmC+HRXBWuYu58kypsr5ORl/msx+OgBYr19l/UmvGwNOGscIbHM4Mvd93heW3fjgiy5QUb5O3O1O0u18btEi1NfnkHzU/PyZ+u/ke8nk2n/qSvyX37wvPvfgo8xRg2AC2NFFdNDjPv5u1ZIMbC5DRQE7dOn1uLThC8WZwfReFsybFJ93myBGaeguUwqaGXK1iwCvm4m5boGiKiRqR4Pv429YG7SCRPlS7UxaB0hKPop9VOovbDWQXjBeRiYY00PqwkYH8nR3Mf8umYm2HpxH5PlpJIDsCl4VESkDEcewTEiUyFJebpRK8Mh5I7DJzWNmHv6GSxOuI86Xm81mKSqTF1zkV24xuFEFWAqRZZrESjbXdBWPLATO+wG4ULzZidx2/UJJKE1dkTAPi1cJzYqV1T1A8HYj10Ls4P5K4lLNsxMRQ2DnM0erGAQjuGIJdLuMu2H9YT2vrYqkY+8px4Ek8/N3x9EhKvz0FBetrdo48Yxll3kNpzN/rbRp7fBsB1Rk7r7jjvjJn/jx+I5//D/E8174knj2Nz4nfu8D74l3/dr/HZ/49N/ExtaZWF2GMpKd4xl3Wg+GvcbuA3TJuzNCzl+CnS14n7F5wQ2VSnFtdQumb74xSQG6lG15DqeKtT4nN6tAbRS+LFfnai3Ug0iL5Xec/I1rwrKjEtFcwbqmwcjPbQsXCyAsUyk/eSq26RV57Imvq01X0oJY+g9xu/UNxm1/4WffGK/8vu+MGzduzroyK0DdjlFzkoyuuDBixJzcvl0gOg3cRqypsni6L/uVqqz395dGy84LfBLyj8CzSGM46RrjRJw0kXUy6jXngOVWQdqbOY4TA3LUw5//Yvzqb70/dg6QdI3EX1SOB8iBmKLyYBXkLWix+XB/UtwT4Eaw8zN5zAY8kipIUe8EhXqwfCgMuEpoxsG14OwtTep64T5mTLI3FwQWrKrmBtTBnPSuIxEEBx2V86EVuzFr3ovWJqwpFH5eT9CdVvRv7MIsq1Xnq65HVTwkxFWBgqAMy66Bj1xEiAOxGgvp3erNZs0YAh9WCjo97LGZLtraaMxeM8eqRtehpFizGSkUNedyI5mkQ9AecrJgIdESZT5bKgxplUHrBgC0clTFHZweup6H15idUJASfGAtA3x68f9OarGl6mT8o2PmER4e3BTgIV9uKSQkszMFcwLVtj3WNs/yPbhuO1sxuxoUkhUtybSIucqtyLKr9uOxFUtDvdiXvvhF8Zaf+an4ntf8UKycXYn9g5vxyT/8WPzeAx+JP/jvn4xYWmf8UNX9Zc2oPmYvziznJewwxbKYN+emyK1xbHenjpZC22OlGbHcynIPcq2SSdplSbe2rIw4NqzjPCWz+JzJhYstc6yqQUyIl9LKCj9HR3HtGsgpSvfQWTArtMfVxOpV/mtLP0geAN6jt2J1JS5deqz1m6SFlxVVAHY44z/y/d8fP/mm18U1dEQvRJkRqKtiMYLL7Rguc8A1Gh23c53x3qfhzNxY5+47vjYHiLNgd9INRmCbQ2VPbBVuiybitIedE5wj+M39Xe9dJ6Jp2QgCHx/GH//+H8d7/+ATsbG9yRiISoPJVYefgyNUmOharjc1BXTWyoRwlTtoytj09+ozOhfNxYg9VzUG4ddazBBuxrTw5KKZat1+JgsQaZs6sAC6fJTJUjVFIWMR3sx17TT3OJBwm4iVCDdRBTBbD/4em81mPM4HzvdSukNx8dKKOyC9GkIVcZ4mVJiPpLJjLrYN140VDBx6CG/G6XZusoec6YXNmisxMY8P/1bLCgIEQAHr0EWZrWwA4OmeTTo8VlefxXdUb9Pz5sIAtGadPuDyX3QvygK2YuQ5rPNNZQnuUXZI6CkDrTA4Wxmp8Sy0eibVM163y8oxmKcNtIjJah6k90OpOFqKrfMXBHJZT5HWeKmY4jWiiy4tTFmhY5FqKShYd4DdC5//rHjzT/+LeM7z743r168xEfqRhx+Pv/27L8ef/vnnUUwr1le3qSzRe0GwUxpLjaHh2VcLSYXAM3SO8BjnwI7rCmu9VR3CPPX9VPes3MU8LW39qCimm1L+DFiGWcSB70nxco/FDnYi2+jsoW3TIauf6Cc7YmR+nmWZ95c6guAzPfdO45e3Yn1jjW2CjpM567QXgSF6OSLf7sXx9ne+OQ5Xer5d3Vv2qlg21RBMla2jfB7BwrKsCpG6fnVN5oDR53oOlKrsmZPli65X13TEibnvLAS7025QJ7ROzEngVSfs6U70RMAW8KnXHMdhS8vP0gGQqVlxdONa/PZv3x9//aVHYmtrgwzMvb1d1lJECxl9T73pvFjtuTOfCO8RlNwqpFRUn6BL/qF4dK+JKK+iq0Z0zU/XFWMOsSwLySq0K8iN8857ZF6QNVVpkD2HigDLJqjpGKX3p1eE5/MvofHrBhtSwmqp+TwdmGwZZfWXdCHKwlG/tRY/Ejewu2QZR9TnWM0f8xFyu/pgutOzEFz3glWH33d3bzL21gA1qftWPuhOZLdz1fuvh11WYiYdJyfUwtLz3PZXkl4kFAWAnP/U2zGvdl+2uS/7VGoDGIudmOPk836WlLOI+Zq48/BdMwEzWV1pGTtMKkflGMwBhOT62jatebrIkJtIC3iLBaEZP00HcAU6PyOfx50EksCiMwP3MEC4mJxoZYRScksRP/yDr4xve+kLYn1pLZ669lR85eEn4s8/84V48GtX6G5bXd8mQ1NCXX0MmXZhcMtkc0YZU4FwMW7HCr3Xb5EvuAaVK+xVAbO8F8tkwpK8m+tM5iisH1ehGTYzI8vUMhTk4750sW73FSYLEyBlwlim3KSlCnc6lBCHFNo+8udL813n2jXwa+NZYqWU7e2tuHz5ImVS63aeHgi8D5f5ha1z8e/e/gtx1/Pviv1dxWLnAG0Es/HvUVbV96lIzMjAKhNHEJuTfYsAz/uv3nMORxbdo3520We4DnMVVBYN1IOqQdCq3c4B2O2C5vhw9brjJM09XH3Iud+nhwXB4OO4+NCD8R9/435W7VhdXYqbN3cmNTDrd7yJeO9CFMDfBru6aP5u1aw4F+kWdZmtOtdVwIrIgar2IFKIQs/0gNJtoYLd3Ebi/TioHv+wkHPhXMaDoP2XIHtdZ5BKWNvyCDmH0JxTYBWAFktMuWQNdEpyMYgHUgaS1JF5aXymLFKsqiACj2Ukv6+qASavvYTu55kHtqRWQLAUoEWDds/YotvQsJ7jkLidVU0cq6kKA8YLLVqafq9834E846WIzWWsSuz5tFCFv2KPSuZK4NQCz6UEnNeboFnqY/L1VETwq9IQeisYgndTrORF2Nu/EUew6thpQxVrVla3OH9ce65XxNnzd8o5ibZOJCrZtT/tOs4ZgIVIxqxINTrTWZ6r+Fdl3aEv31Gc3V6Lb3/ZC+LCua24uXMjvvTVx+OrD19jbE5kCrgxVVPUZegQs+uVbZK8lePFZ5BYjVqlIglpvm2Rt/Pvwg25b6yJWQGpcoJrnh0PFNPrMfRFsqcLeKsIGodibbnHSrcE7NWbN28w/cWysMlEWotyneL7KmlWKqiUqjGy7FD0eY39K2/ewFxqTf09xu2QJhXL8Qs/9ab4ru//9riecbs5mbII3Oo4FwHM3HfnPnsSboyANjfn/n7FkfGaFU8s5xd9fnx9AnZP9wFuudio9s9YYB7saZqFJ8dCp/5dJ8APPAr++pnRxYiNvrp0GJ/6+Cfidz/8p7G6ucGCuGzOSmZaj/N5Tmow2/eCz5w5XSV5fCIEBy2rg4gOHoVagp9dFB3kVTi5uZcGN6kVDguAcb4cR5OimsxE0rKzWWUKY/ENl+IIVHIwHdmE9JBdCsh0RALrEpLDNTeq/g9Z0TtIO0EWViLmxD9+Nrwm4aumo2wdQ0uJo85iw6akc9IywRguHTStRA84dXxAHhJIMXRfokTW2GstrVNaxWZjasCTmoeYP81d5n4lk62/ni6uZAc67mPnIl2lCWq4/Fg1pFkHM65t1+YkvT7HpfWTC1MuRtU/5Xj0ggAWSgct/YM42L/JuphIJsfP6jpcsViv7AF3fBBrq1uxuX1HuiN7rFXnRntB+z07mOfz9nNlN+ZA5yc7lDMQhwcs802FUddbYfdzjIOEogQ9x7sotJdULxS5Y7gXcjmliE3THercjm5POnX5HIqLcTtZBuW8Vxk1x1Ts521KxvEexvuOxbkYuo5uLxPm2+JeN27caOGMGpqA0qqyc7K8PC5bbL6PFDHE5uTG3NvbiatXnlRxen8PbOs1nIvVOD5Yih/9Z6+Jf/5Tr2XRBpNsquJsGTrK3PHv25H/i4CvApUVAu+hEbAWAZ1frxix6BpzGDDex8/dQLFadqc97GiljcA1h7R1csaNNX7eArtu0HrPer8Wc8onrJNiwPHnJ0BojW7nerz7PR+Mv/7C12JtfS1u7uwo1SDdU1VgjxOL6zm3jgy60gKlCYkFQCftrCcW429bRVPAVmzmFqAeVlTuknSN5nvc6ERSuWQY7xMVtCU0e5wGuyyG2RLMKTwBdIxvyBpIL2IbgQPmdjXBPURXZP5n5mEj+dBSzd50BCnXw1LPOAhFVkZhJ20VulZLFDTnyzY/SF9AGx92olB9xFYuqsSh8Bkf+CamR/YfCTB20Yjl1tanWQ3KZ3NSsYR5WjwO0WZCPqc8Le9m2Q3rxT3J51YBbgpSC2YqAgJRLlcCMUCBB5fXx57YZ4ySlVMO9sSyBbEIdTxbVwallJzZvpvJ90o30IAr0HXlLLt9ZwlMf86J51JyqC2l9eqSXC5IQOJ9KcSNMmvqY4icTxwSejlKHI3jKOCk85pU/VKNaXouPH4pAAZQzmFrPJzVYQoNf5FsYg6d92KqGm7XBdIWXaBZmFolZmzdqYGv94vj6DdvihUpRaIDKGpoouqMgdGMa+85g51lJMhgKPWHOOTlixc5DoId/m9VRB+kuYBh+opvenn80tvfFLuwHksXgArulqk+E6fJ6hE4RtlvIPHnKnaMv89da5T1fV/eClmLwLGC2SLMqFdrqQeTF4uFtggA5y4+AtvcNecGXq9VJ7GCo69VJ31Eff89AmE/uKIkry4fx+UHH4pf/a0H4hoqeoDC7STydJfMHTDc28LOVTAoaJ0bkPPWNPPU3E1eaILQrpnGQKs13SXQLDgtmGwg4O9uZbYITJtqjpFxuCwpxViYK8anm5F+P7nR2pqxU0F3GUFoup1Pdzd1UO3V2LPclSuKcLLVY40gSPeZ6OBmDPLIZkscMfRQk1MEAHzHZdRoofBwZ0+vLB9FQQ+lpBBeOF/ZEcL7xvNk4OFBb+W+aEM0BptigbKk2P4oBZXnW8nNS61KjqSeSAm0V5MFZCCrAFuVLy+Uk9Clg3QhWg+wpvKYVjdXmvVXYdXh2ffZ5eCAgId43UqsrivfkC2JkqixdeZO9lckxLYYlN2CACDgTy8IDesclvd4zlpboyxEbVduSn+ms6DaDJmgLPoMZSWVJXyotI9yo1/OS+YiqohzLz1YhWED5IyfNYspwbe5v9NVyRzAoQTfnPzAa9X9Lqs+FZtmY5u16VSCSU3sBnb4LpTTDna3kshG743cmT2ntilnWRZsdW2TTOTLF5+Q2zUVZXdJQFwblvMzz90T/+e/fUucvefCZH/6eiMw3RJaKSkmi+T9KJfH+ayy/yTgmgPJuWvPgavvOcr9ER4XfXeSZzeifd1wt+LtdDEXAdZp1xgfYJEGsQjYTjoU9TsNvAB2S0fx6T/5RPzOhz8Rqxtr3KDsME43W48PjBpKBVN/1qBkGnpb6BRgVaOqQV7R/1Utwq6bPscu+iwLsgWC6OLRt3jfVtMyq9onxZqbRx/Q8wz0bZEXnHCddHDGyjrYIQAuDO/Fd70p8UxwLQouMlcPAIcCy6ClQ4BJ8c54YZYAa1X1k4qdaRBy5Yjmz4T0lgKQlG7mCa6oMSup/RLOjRqfQIO5ZJ5dYRlKG66xFlHH6Xhjb79lKPCZ4NtzofCstvKltWflGluuCXZ4zyxSjKlZ7SmcKnGmEgfoQq3KxozL365SjBbzyXJgIMLA4kc7n0MBHghVzKWkZadu1hDam2fOxeratizgHK+Awt0fIEMzjcIudbYNksu4ni0zBgFatA+5OZz/qN5zrNpCxUVKAJ3iSccHC1P7R7l0il3noBLw55SC0xRYXjNJSNi+zoOT0tFjYm1tSsEHuyerzOEa1Rq/eShVzk62MZPfswiDzzf2LfYLcnStIM0RRXq6gc6AP+PwgAGQltzSSmxtrMXFSxfbnqaSmYqpWZnry5vxy295Y7z0ld/c+ttVC67foyi3RaD7+eu/Vd4/XQC0nLgdUGrycg5gymuLjKQ5g2jRpcjGrG+OFlsdzIjep4xv9u3bBcXTJmoOyEZt1J/pn1WAN3aux+/+7ofj01/4KjscXLt5k0K0xUUq0WJoq4NrQYNTN+9byynVh66urPG5rdFxbGZ8VcuxXHucC14rY1M1lijBquTYyiRzLKTnV9nuUEdruFIEuKw5JMuK7rBpeTX8rQoOiglVK1MkHRS0EpuQ6QSOEToRl+4+Zs+1QL/moddQpPaaYzJ70i4fCG08owlBNJzRdSFjgpLBCUolNlLnT+vgfmedAu/nsWBo7mM1/FP+VypDVmwc32txw1z8Wv/SsVO7kNsZKi483ruw3ZSMjpYzvTgzSUZJWEI+JLodYB8e7KIrxFGsrIvUgLlzzG77/IU4Qs+fBv4FsO1yZa3VrBDCR8246lAQubkxzaT0s2I26X7GqqoJKYV40vGZ68eUieTx5D5jekPxIHn+q/Cqr1Xg9To7LgrA5l5L97CGphw2Xo9/9z1rYezrVGCo79mdbFBiGgZc7GT3irkplqk6EiDmDw9RG1/JJaxywfsZjy9rT4qA6+KSTYtzcLwUZ8+cjctPXlRZO5C24LVhg2TEQpfZx/HwcCne+GOvjR/6sR+Iq1lerCkiRaGqivccgI0yqs5FnX9/d8SKOZk9Gi8joJ4m50cQqQbZ3O8nYdIE7EYwGy2b8eF9YQvF2wXDuQnwteYeftE45gCvXmd8n4J8ZSmuffVr8Wvv/mBcvrlHYbGTfetsAVRtciSm2I3JHKDSSLPeV7GtBBT2yeopBXWBOG8JdtXVic/4P2+yk+anC4VaFb7WNJQAU8yhu8zsmrJ7RYe+5j/1Uk0GZyV5L5OI0tqhQHAidpR0RK4XQKj0R2sC3ZTz7EhuoG0AS8tE1h3ADnEoxrE43+gaX3uwAey60mGGnWNgdb96b6r7tYSh37ew8794HUDSk4zlqvZzUzTlmrZcyIyT2j3JXK50szJPrljXeWPF4FIYV7enXMBJoc+Rct+RPCVWLNyYiDEjxxDPAqtO8R9VDtnc2iZJBFafY1C0TugKtlLQe9xhfhkqpcKSqTZqy5CuNl0XJdX87G2+mDCuju6ElQQ6+iCwjr4mGaiy4Mf4YcslzI0+auxtrmasLneDsL+AaUXFDU0FiqW7dCZaKb1Jl2ucU7W6YvFv+WnpfnXMWf0Aka6TbNsEMzUrXo5dlBnMYvCj3KCimFYux5PEHHxPhdwVy6cCResX91iJza2tuH79aty8caO9zzmGa39lhWB3dLwc3/sdr4if+9/fEDuoyWmLewC6UT7Pyesqm0dgOhFIyrqc9LmKGacB3QjIIw6M4LwIWNs9R8uuCoi5mznoedqDj0La1z0N/ccHGDf9IqSfAwXfq92TxVaP428++Vfxvg//caB+MYqttpypAl5zgCOB65YuXVjW+/Su42bU6Vg7hlJBrG22wtirQFuffTw843zqup0JWe8jnReHlElOOYWqxjAKfL9W44veRKzekAF9CV6VGhN5BfdX3zYL8PosXh/pAAIzQi9jZOhlpvqAiu1LW4ag4b2zKe4+CzBLYHfLq7eeqbHaqoAptQDX6gSNCmy25iZ7m3MJINXsqdebUzgEALUOqp5rmrCuyjTd3c/9kxZdjSPWvavUSO0Yuspy7yCmpfxPgT46W+xBwdjbIZiB0KBkckzbapw9e6f4krSgzC4WHDTrN2t2MtoJMGfPQKUUcL7SAu7uuCxoSbas9o5b9wAg/ByKg4lejz1Z10VNWnvJtL4vuhI2d+b5mgkkpYYorw3FgBOV+apZcYcWGM3/rDmJM5JAg0HUsAJrX64oPqd11l5xekgmxajEXHak9x6S53MpdnZgbU8LnFcZ6j1JxTFDBhM3JtaRPe+kk2Kutja3GGZBR45pjA9rDgVHZ+VFz3l+vPOdb43jjaWWhM7xlxh1/b3K+dsBpzlcqIr77Vzjdj4/AtacvD/tM3Nj4TrMgV398Bz6+/0RDG/ngetn/P16j0VoXydqBLHxO4veJ7V+byceuP8P2IkaxXp30BImLRALAU9mO6TFemiWXXkQg6CsEzELdTgzcXZmYnxQCGL5vgCqx8jMKPT1xiRkC2d/z+ywqfDsOVWaZ2n2+K6squmBsIsF15SbTsWW/V3m5SVj1UWdNd8GW51UJ9lXkOOMsDGnhApcP3T5sXWPyoKhuSwrwyuwpJlZErCgdxv/LKxHCu9CXLj1EOOuvZp8FaTedxX0vRcs8FitJFsuifEnJibnpsR4LchaysFA8nKuoSwv52j1clIs42gmZjYh7Yn4sjT1vjqyo9vB/uEO/0XTU+ZhEWRUMmx76w7G9mxBaR26G7PvNe85Zt2nVQeCE9ZGTYxp5dDdDBepijq7OwBz+vieWwVV0odAyHtpcgxabhyEusps1X07ygQre91hYje5aodKKUjPBRU6PIPAz8/K50mL3vvE99Ue6FchIGf9WluV3ntWmvw8dkcClEaFq3+m2e7tzEk+qH2US6jVvQiw29zYZAnDq1efavNjgMNZRWwd371r63z8+195a1x43l2xtyeWsp9xBLnxjNS5nrOOTpP3twNip12jy4npPHk8i7BmEV7MYdGpYDe3WCfdeJHpOydk5gZUXxu/M/dg3sx1Uuqh6b/DPXEcNy4+Eb/9//y3eOjxy7Gzp+4GuEbN17LgqppftejqOOoh9aGu1mndCHUj2S3IeJN2XxYm7iFUNAEVcCSNvkyOxyiglcttjrFZx6Lb9KC9hXZd47bxIZCZBqBWMSyCSzagymQZ9PlMEFTZYBUWCBq2HhbadbeYxM7EWOuhZjkyBN4TjJU4K4vOrkCV4ZIbiddOwDCJo86tFQmvR9+vsnz6jxvR6kWDu4UB3LAk8mSZLz738XFsrq8T6FRRpgf9J5ZC3oTrTxdPIXQ0QkYmGi+JUCKrO/vMeRsQFERzJ1ghKrq3p+opB/v8d3VlQ/NJLX45ts9coBDEdwwS456V9xzu0AMqH4fklOrHewA5e0rERqsouUh7HUcAoKw5FnXGmh1aweNVMiWmFzuv55mu/UK9qsJwKnM0d9R9stNE7VXH58oi3XJjq3D4nHDlaUp3W90v9dx6jNWT0scjchirrKCbAWOdGbdbDubYjT/VW1AByGdeZ1BKBZo78m/Os+LjaL6Mn0ujr0qnAAAgAElEQVSXLra1aRbeMur5rscKigkcLMf/8eY3xctf9XIml3sdK9BVUKvrPL4+PsOcTF+EASNY3jIh/8AXvH8dJ6/jX4QLt8i++++/f9LiZ9FYTkL8f+D4b/naHCDObbr6ubqp/dDjw/tvNPz98mf/Pn7n/R+Pq2iwuKek5OYSS7ePAXQUEBbw9fXx9+72SD0xrQ5v+rqxJDxVGkrao1xnBi28QwFXgMNkFgqZbM9SCSjjIa6Cw90LnLPjQ14PhmRzCnDGDmQtsMoSaoEmE1LJ6UoO5zO1lA3dkXT3Eqs0kLFeY6tU4koSmUNU4xYZG1GMTuWqMKMsm5YWlpGrqQcNWNIFlTEQPac6iPvetkxs3XodpdTg87J4Ws6VafEUMKuxt6+Cz/jhfszf2wGTuJdVka5BzUy645JBagBp+4iAVooa5PWVhC/FhvHRw73YBznleJ9Fg2UhINduI7bP3J21QmtqRWUZ556i4oBqH0pcZ6wOj9RqNoJwkkqIuxQwLQPtiFbVsgfz4jJsqAGaFHyTgNr8VKUAc0XqpFoV4aeeD8+F51LWdT8Xtwg3t/DJOpNGbbuMuQ/bPEqJq9cYz+Scu296z2xvlSEBjf2I7kbFM2VQM3eUsUwxWC23fC7cfV096pQuoni1Pg+Ldx2x2OVlMjIn54kl4dD3T+1+Dg6O41/+6Gvjta9/TVy/3sGufqcK3EXAtwjEKrhUmTsHhHN4MHfdRfda9NmngzP1Gm0/GezmbjCH0regZarKJ03SODlPd9D184tQfBHACbhEhV49Poz//vt/HL/3J5+O3f19unlAPzcBwtdopIOm7U+7UhsM61zU57fWBqHQgs6le4LntQs4C02VZdIhAIV+4oVKrTpjgHRRuQpJitEhD6kLDVl0+pEmactStG25kCT4VXjZhAqNJS2ErL5CoesE1hzivvMNBxq5rLR0EZmp13KLVGasH34X5oUcVJ0/WnLZfsaC08Cqx+nxlSpMfDhFuNH9ITQ7eaIk/ObcdCsd387OEl6CdDGvr6+wdxjldLrPMH6udSkRpvvLvccCxfnsdls3IHTCcnOhZVwPgNfKvWXqBqxb1sFUUvn+3k4mpqOUlOJAZ8/cGStrm00RGs8wE+SzTZFZmJmhyI0lBmiW9SKDsfdcowu6MAft3h4V0nYWUgnyPvTr3Hs5r+MZ8rpJQVHBZsT9oGSNNWRHl2EX4FYfS6wyx1Lv63Ubx9D3SLcENXYpK9W9idcQZ2Pawf6ecLYwTWkVZ3xzsj8zLtfOYTKSGXNNxquZ0We3tgl2dJunz1Z5jFC8ELdbZ67+933XK+Mtb/2XLJBBnaWds+7SrPNruToHfIvk+fjZqpichgHj+3MKR73eiBP+/ty/iz47wR6A3TgBJ6H1oocdJ+60Bz8J8OZQuQ663qtaZSMoVlBiRfJrV+O+3/lIfPpLX22NWckgzJJaFHGDpWcBW2N19ZBV15Xnhom5KYiblVQG53E5z4rWigJR1P7go6dFk0QOBM7VvLFbEix+m+6acb6qoOAwst+dgE4CWDG7pGZPClFnTZXs2GyCAYUE7skyXOSQZAf1jOnYIoVwRyFjX9v5hL5Hxgo1hl4CyQdTawDwTZclk8ezLFRaT47RtbWpFlYBVBoQGYvBulqIVVKAY0pe+y74klhhN+3xIWtPYm4P9mG19vgPD2gKZwFxL0PCeWP1kCwerVVVmkvuCQld/OEYZaY7wBp14nwqHAA7lAgDgBLsWM5KYIck47Nn78nYlRQFWw8SIiaMKHXG1g7cmXJXyuJSTp1JKFmPMZP/G4Ej+8x1t5JhpO9Rxfc6gcj70meijyl76RXFeXLeSUCR0jpRKksT1ioAW++4vAjjYbmOJJBNfdkTUUSncboSqzBWWk5WBzJxh9dRv8i93T0q0MxVHboc1Mou7Wwid7IpYlaMukschRQYC1xaiTNbW/HklSdZd5MKabr5VbQdjV0RBliLFz/vG+Ltb39zLK1rf3WFr/t1K7A3eVXmo8r+EVTqRFUlasSE04Bn7v1Rps+NbbLGJwFIsaItIzgXlaAyd7GnA3wj2IwAuGgS5oDxJMCrD2DgmAPDCnaQeRcf/Fq86z0fjEevXIujfVWiqLly+PxY49CveePjXwOsXS89eK5NpSjLrQmc4zN5C1ZLD8D3nGc+J5514Xw8eflifPWxJ+LG7k6sIgaTLsQaMJ8s5mTTZnmndKFIwIhdxsNcrCtSlZMd5gPisTK3LeOaS6jkwbw2tOPpCficG8s6zoCZlr1RpkEWH8XBVG3NnpLhza0qK+n+I+OzgF1ajVQwHEtzfcp0YU49D+4u3kklXsexmsWowDhO1AUeSnstx96uGKcmrTTAwLqbZGGtOmN8cpl2K9yeBvXys/k+DczLD3YUR7Cs8ftBph6gXurBAbtYozYmflz4mcSUs3eStal5yBZETFso6SxkFGpOtJe7FUshizjtpNmovAKK36qBqee5g50BPiHcpbsyp9JragWrWh2m60/XrgKbnn0843MCkechO5ZgBjg+l37L/VMF9USA0yUrzwrct/W8tjMvjpUTVwjCyrHbo5LKc59rxvtgDZi+WhieWQhayoe6bsgD1Eky0IcYM19aiu3N7bh2/SqLQmsN9B4+z32cKUV3nbvAzuXPeP69cbAnz8iobM8B0zg27/mTZH+dtxqXPAWDZt8e7zcqNHXdF63diD2zoG7Lbm4UpyF2BbOqBY0DGjdxvW793ni9uQerADaCs98brwno2Vw6is984q/i3R/6eOweHmWl+FsrplRL0cKgWnUGl6nW575mEgKTuJeD8DVx2KWMSjK5am0ex7e+7JvjJ370R2J7Yzse/uJX4m//9rPx0T//s7iyt89YkYXEIpC31SIlXblFtoR4oBLsoCHqGVx9XQdTuWUuiyaadQf6mnYxLZYtl54D9qsikCTNnAK5sD8xR5UJWpUGzz8+A6ClJpyCwopITdZXFRW7vKpr0oQdCBAxSuvh9z37nhmFqZ4PQI/7sR8drG4ASXOv9bGlvdvXPittCBgkuKURgFl6FEsrahNjgJwe1lKwOVmBsA7oTgbYHYKYshcH+3vkpACcIDDPnLkr1je2WQeTVfmbpaT787zQPJLVirFpXNkcl5YYZCdsTyUtc/7deDX721uAtj3ILZO5eRl/dvk0x2h7AfHuUnPclLGtJEBVxU/jlzXqcmJmu1Lgo2YrrVdXe5FwB7OXCmi6SxVO6ASuRYoxQEuVUnoVmrpP9D1ZmX2vozj5WtzcVWuf5tql5Z7xyMqYyZs7v7TLQpG2Wr5hxk1JUllbj939XbZPQmzPZ9iy5sz6Vpw7cy6OD1fjJ3/if43vec0rFD8sZKNFwFeBZQ4wRlk9Khjj97VfpjHREVtGrBjvO37+NLyYu/4c5iyNYOfBLgK/OXA6Dc3HG5/2+ZMmx2CzaIIqCDSNAYL2YC8+9P7fi4/95efiADEA5iwZnGTRzQEIBV7WffQ9u2XXD5CBsS7MRGNKkOnA0XOuIIBw/zN3nI1/8eOvjVe/+vvjOc9/UZw9Po7f+E//V9z/4Qfirx98NLY3zmQumgTGGLOoc6JxwMJK0Gk1J5NhmW616j60EJMgRHwIdHcUaE4mZvbtE2nDxYkzNwsCB75N+YQ79Tk3PnP0GCsEYE+ty6qkiCDiivoSxNUKsbAzgLc1blat3TdiJibjIpmBvVef58pxIeauFWp+E7pHx2yl0gqEt8oxAD3FVkl6KXEZCKgW/wNTlqAhi1hKhkBGVlGvQ9nPSWdpspch0g6IUaggs8d4HQBNYCdyA+I25+94BvswOt5IAHHhZgyz0ft1TbmKswQd3GGwGpg7bjemLW+BqYW38t0s+hGPlAeWylTmwrXrZhWTaslVAakzmPmVZQNz/tLYbQ1kEXunWzjTZdKt2XrjcQzZ8cEFuYf2Sr63z6tBgJb8cqZNkDcz9c7we7T84LYHdUzzgQpMCDHsoGxbUwydEagHMhj3x5NnBQoClkfv9xCDYtyayeXVJaUfHOzFpSuXRQzKxH3wDe49d0d8x0tfGq946bfF2rlzsbF2HN/07S8kgco/o0yae30ExvqZ8YxVBWA0iObAb85ouVWJ6CzgKuPnwLbK0Iot4+/1c3y+OctuDhVvB6BOA7W5hx4nfg5M62RXAT8C3/hw1qahlV9/4vH4L795Xzz42BW5L1kUV1o3+qL5WhXwKsgZ9AwyBgaPfxwjddIU9DzoE3be1CrCe/t7+3Hv854RP/3G18Wrv/f7YmN7PZ545Gvxof96X3ziTz4Vn/ni12N1A33Bpu7Renj73PkzeagybqdxQDOExaeWPl6TDnSp9SOWmdoxrgsXjQ5EsvrIEk13FrVmxBVRhV1VJ3jIW0xQTw86vA9/jxf2BHGvrQSx3HCKGfbeby4NRogZGkq6PJS0eDNKs3IMhsW6m71RrskPJB0kaNmlxvGxOaniTm6ea1YdLI3WGJZUVVtvnCXdx+UEnPCf1H0mJSf3bk44iL3JQo/JwFS3CBTURtFyFcLeY1squrGWlmNz6ywtO1fw9z7ubkZYQgY3uYf7WYJCAyVEaSaK16WiQMGrCimZXj+TF6ree9xDaQ32wthKTifZohAmptq9FAF830nnGr/iZG2cWbmkKVO1mgpjZTRLUwnpljqtvaEw9EiqSSOyNKjVvnEMT5s/i7DrV25RkFMwVzu7O+ku7S7eKhN4zko80KqCqysxlIDTCco4msPm/sF8wrKDgvnEpcezFBwRNLZWV+PbXvKCeOlLXh6v/Z/+eZx//l3xiU/9Xtx59kzccdc9LfxgIBuBaQ7gTvpM3avjvp0DnVE2zsn68Tp1TNM9cisRrV5/kfVXMWcW7OaQf+7GcxOzCBT/oUA4gt9JYFiBqj1DoBXGYfzdX3wm3vW+34/9w2BunSns+I4FaK1+UIkqVQus9/dC1U09bggfcB+uCtamtbMM1uFhnL3zbPzLn/j++MZnnY+dG3vxpS8+Eo9+7ZH4m89+Ib78+I3YYI+w7gaa1766lsixJOiyXQzdmLWXVi/OazV6L0kPFijV4tUzpLVFDkW6agAiyG9Ka8UWhauzy+0C6wPMMQGfN7XXzMJNWQV2r8ltWhWLMV7aLDC2CFojOcYuR8+PAa7XJKwWHroxqNmmWZ+8JpqhrspkOdg/Js1+YvmRA6Cec9Tjs6pGU8CIkSgZlkQRuCydYJ209DoHPh+yaNwGyExhwMwhE8gB8Eg7ANjBunMH8LPn74719TNxcICu1toDrRRdBuxlvSZ4JEHGMSaVNHNjXgGegQ9g6tgkrZFW4syxSHgPFMgSSPZUdm1XgF1nAPu5q2clPyXlKwsFdMBUAWxWeLHXIMMC3BvO9VtSbc52xtKb4TXx/aqbzXtL+0+s7bkz7FJh3ON+Ru45hQZMKvO9qjVXr8eyaiA3uTdkK5+XLlgoL2T2LrOVD13oyyvMp7t48bGmLKJ6zoXN9XjJi58f3/JNL483/vxb4sIL744Pvfu/xvreUXzjt7wsDrDembZUn9MKZ5VfVemdA8E5TPCzjor/HMidJv8X4Ua9xyJwGz8zhxEc4wc+8IFT8+xG1JwDOdzgJPP2pIcZJ2fUEjz4OeCbCAnn0pSb0XrZvRHv/Z0Pxp/9zVdieQnkCuwnWzC9qoQPgwRfd2vWOF4TZsO9rD024CvUalkgKupLbd9svSR26F6HcXB4FC/5prviO7/lWbGytxQPP3wxHnzksfjCQ4/G0toFklRIZU8wqPe0F4/U8NZg1Rp1tl8xgzDxxsBnC8dz4tw+BvYzD8puS1lbvQ8ZBT3jdS5m2y0quafkVqrpDtayrURUJUVgp/nwXLf1H6whCzr3GVMljxTy+nKxJrrl1QCSncBh2avANA95doQQaS975dGKFGhxv2U80tYghQc/K3IDAaUVvxY7j2zC3DMUllQUXB65jK3uk5YWk33swMJk89aD2CfwgcyzHKsrm3H+wr3pWtQ1BdgJTGQHpjWXsaS+T0uXicZkRV86gR2NTD2g1oP+1A54eBNzh96DcjErpsRtw31mL4Os6grwGIMt/Ap82lO1t99J8a8kMzEtItvvZCm6JgaGuo3pHW37WG7nJAqlFciCAib4lPUVKPe8PXYLR215NH4u9TgNJNWy8LNbGTH7Vi7iJJClQkorkPE5zdvmxkZcfvIJxrHBvgQTd3v9OF78/OfGPc9+VrzqVd8Rd919IS4//Fhsb12IF77iHwXK69nfPMrsp/t3BcAK3ovk+txnjBFVhtbvj8bDItCdMzLqNcc5b0B9EkFlfJB6kfH3OQSem4jbnaiTJnGcoFEo1rGsrizF41/5cvyn3/hAXLyxz+A8NfjSC63m1VUBbFCp1sd4WNs8QANLLdN065bUykPoShodKLBxeUJBmAEZ4whW50Gcv2M1zm0sx9WnrselJ3diaXWdrVpUOzLNeQqTWjk+hZOrpyfFmtRkVL9wsjhjHhIm1NdbDCoLDJtM5+LL2T3aaRGeexAyKGjh+krSPC04TZDcVmnR2bpV3E7xLM+z51iv9bSDBkhJEmmHs9DTm5UL5mDmJnH4CTiMWLaE4+xc0Fyfks22dHh958uhce3KUuztw31od6rrLCbYFcaoyRfHIfBxLc1uhWQtSKdfZIsbCDt9N4HEbsacQ945e9gB2MDChAsTygCsUYPd5sa5gGVXC29TsORiSWkR65KNfFOI6zbZFb6RVKSYmN5OYFclMbmwU1HspJtk/KXF5bJXYqyqFJZAssdpfYYqwDXwTTeqSSnyisvSRusmug2zuIBIR4p7YnAAXF0n3YBpgWrs3Q1WY8oNlFhceTWbD0s5kZWdjWCTtOX9z713HLG+rk4Ebu3jfV0F9RRYMrWBSeRWnjIv0E2Y6Q6WSxbnC8+5sbEeV65cjL2DXVVugUv7cCde/JxnxL133xXf8a0vjuc+9564dm0vnveC74y7X/C82N/bnSSyV7np+ahj8+8jEI7A7fdHWb4IExbJ8tPw4SSsGA2fRdjke/BasOwWIehpgxwnZQ6ExmuPpvNkMIU6P4fy9QHnfm8WgBN1lyLWjvfjox/+WNz/8b9C0oqqgGSxVnx+dFda+FGAl67U0vx7FYd6YNszpsbvw0SQTK3QVi+vk4mydovh+4jFKEdLlUr2D1AdI2INrVvQ2iOroFOIEfTsIkPVCuqgMhidXjBpCiltGzJVuU99pVBnkVo/8scODrMChqwqabtyfTl+pM2imAEtJ1ZsF9jgB405od0z+ZVuISerZ75Wls4y0Og+XpPemLYqHZwXew4Oj0gYqe7MI8ZWChHAFkr+CwGv/moePOYYJdZU8Lh2SRBWLmWj2RTUZWP7UFVrX5aMcgvtKvSe4Nw1AWxQc7zR+WMZ0XXfPBciTgYlQex4P45AqjqWyxtVVHAvWNTnzt8VG6iFua/2Mj1G3MFc+1frzP3WStC5G7zGQNp9IXnweZU4pjSzUutSSqBdzpokKzbNVZ3sXhX/7pZdlRXNqk4ms/wfnQUsF2oSGJIoklqV9jTIIrn5pbToud0X0fVm2320OOxlSMU3FT+uXyoGjDfDUqMRPi2wLqATqHovor2PFJcej/czVhDBGHoFo177FeN1gQUno+A+IMDguttb23Hl6uXYuXmNr+HM7O3vxObqcTzv2ffES1/0nLjrnvPx4KPX4p+++kfjFa/61rh5Y2dy1k+y5ipYjG7eKsPnAO7W+KdTh8zyneZazmHCiB1z2HKa5Vcxwd+v3rpZsLsd66sObkTVRWZk/c7c73MP48+NSD6Cnb/bDw6o98fx1BOPx7ve9UB89YkneVCp2SbYjQnk1T1YLQ6MoQLp3MJUjQ7vwzUiQY4YkpK3PbZOjCgVUKipZSpE+h6gwyLPquftZWHbpPmb88UE56Toi+U1zV8j8SC1Wye9goghKwt+fcSBVKOT80N3jFxHTJBPtxwPs5OnqW07ngYwtstQlgLKOyl/SPE67QkIZ5VFomu3uWQ7WcLrWOOnjmMRKvI5LbShjQOwRsEy+Zvy3WWi5M7jfBRGazvgpei3BVBd/+ru7HtCFXZIWClMyzao7O13676R0K3pB3z+3G8iUCZAwaLDHgETE/sEVVTg0lpeiwt3PovWPxQmzLMOuiwyAZL/693dj9KCkt7iKjbumt0Bw5Z/E1Dp1hai9Pw3r5uFjFNLVJEnk9NqN4FSjX9y7hJYRsuRIOEi2rbuFSRsJe28pm0Mq6hsAmVNczJxlTbA6sqBGaYT2cbzV1JBMI4ES3oqUKSclrbDHmYST8lf+ZXiaTDwq6WPZQbPURZG13MotWJzcyt2d2/GU09eorWHdkSI3fIcr6zE1tYmY+IH+yvx0z/++viR1/9gXMtanYsstgo6JwHheLbm8GF8zWfjJINoxICTcGeU/x773OuLcKaB3SJhcTuDHk3iOYQ96cFGkFs0cYvAcAQiaoEopbN8FJ/82J/GfR/5ZBy4JU1qtux43YgQHcxszVmoydpSTzr+OF+pMsGKRVo3kD87sepaHUB13W5dDnif7DvnYrBJb66ab6JWxo4ygT1p7y3/Jq06sxOVxN0BgeBF9ptiOQf7ymeD0GW3gtTYmXPn17LwBEgCqn4vwc7ndV2/dFuaSi4XKtoCyZpsc5qpDdA+tAY9BaQKJINMey0J2Rg1rgtAxNwuL60xnUT5cCsSALx3b+3Ca9EC6/FAWdgCAlyHAFvWuVba4Py56IDdtUmkICEnmaO2H1UsWE0+iyHd892qWy2b7bZzlJ23PTfMh6ObG2AHIWfLbj/W1rfjwoVnU0nxetjFRjdpElVUdk10dJ4jEpaglCgGNVY74bqCWZmdGDxHuoCb8JZE+lYD1laqXNayFlWcuZ5TeY31flMEs8AyblH70VXZVOdSSh2ua2DxsyS4sXA04Xwy77ZWOZ5EOO4jzDvSXnJtVDYP5CREP6TQcE1bmoAsYYQecBREpkqjL5VLzzf+raQVPb/GVq1UKiuxFKtUGLVf8b2NjQ2u3+XLT5RcWNxX+35paTXW1rdIZPmB7/ne+Om3vj6u7ezm8/XY9RygLALDUa5X2VatubnPLQKcudfrmMbf6+c9zhHg5r5TP9vGZzfmeNFFIDdntdWHHQcy3tT3WfRQJz1Q/e44aU2QJjFkbXUlbl68GO/6jfvi/330UgMpWHVy2alSRwU8b8yWU5UWyARM0z03Pmc1/a2t89gPm9+bRKCqSvY63J2yrN2vUzgqDs2aY0wE7gzV7LPrirGyjI0BlGxZ+qBZsKgZNvK3OlHHcyqrKmNVjaGQScl0nK3pjBYA1RhgIZiQYneYBOo+uyWkZWb3HAr8pmDxvwYf74/xUJmdibEifgNXE+eebtUkRNgyshWapAK5Q5VDaKFZ15a/J8FFa5efykWcrEVOFosgp8yUtZmBrcxhM9uxruVUaevs1gaoaZXheVR4+0g1MZFykFa4cu72Y+vMXXH27F2ZSC7gINgVwoX3WudIZloMFhH/z5JTaXEXUg/XQuyayXGToZwuzLS4PDfsTUhPhosV6KvVaqprbZKGlk57zmdyArA5AjGK+7klOJgbw8awAGgBhIHeKTa+7uSs5nXltlRRdilmAhESZXCPVAYxPiuR+OraGjqFy7Kb5i121yut0lRATR6qc9Dcu/TKEFJE+GJHBa0VwA6y69KTT2RInEXnGtkN/QzBNoYX51tf9C3xtl96Uxyhtx0L7I5AO7U6RwA8yRI04FV8mO7nqVyoG8efm8OQUbaPyvkiXFiEJ3PfX3r/+99PNuZJA6lfPA2xT3qQ064zFfj9TlXITIBnGIzek9Z6jCTMBx+Oj370L+OzD30tru0poI/uzhaoFWRaNQkm/yJG0o+nrT3FvRx3yaopPiyFBWihtUgDEci5j5gtHkad2oGXPDHoZRyAcSczwaQZ67CbNOEGqAk0kmQTQKGwJ0FHXa81DjENNR9Ots8ySyYzZDxSFp1ApRFEkkFmTR7jkaaseIPKnE2tAQqejKW1NJAUeN4H1Z3H/WmXWApPpDFINqR1kOQcBypY1YSJyEnsAREIY2GMRiKY43PfvATJ1j/QlVI0Md3oyzU3sHDP292YrDp7BOR5q0SiTpZoVn25nv1c3stgXtLtTsUEndpFMsH+xt93XHhurG9stXUzQLgLQ19frKtbEoGA4rqodnn3mJr2Xo/F8fmSaCJRLI8CFS0nenufLK3l2md3BLr6YP3A6uk5jr5HLOEsCAy5t1h7tTJVE8ATLPh8LJGVxQYYtFPyPJmL3AtTt7YVvipfLAMsrwyA7juYWzz3iKq1MP2A1rJSB/AdAAzW43Af85ueGQPzRBmcVlbi+tJz0uNandSDeZJai7gyFBHUZYUicfHi13Xms9OCovWqjQmXPt579oVnxjt+5S1x9pnn4mBP4Qr/zAHZ+Nqi/TpVbqdxuIohp2HE+H69nw2QCqojboxy9aTraZ/lHBvs6mSMFzsNpOYebgS9RSBYNZzbRe+6UaugogCO47h8+fG4ceMozqydjSsPPxqf+du/jb/4/Ofi8s2dWGLNP424AmftfGBw83NRMLNKhssSTctS+VoyXGRp2IU5zqvG3qu3+F4GCC+MLBgJJGuMdAcWsHPJrzZvWVkBcRxeD59d6dUu/Bw4mKwCmGAnbVquI4yNuXTo+pzP0dY/DZcGsCmgRE5RrUv/QAh4fCr7lZuOR1guNX/aGxzP6lgcx19AhPHFQ1uw2W4gxW56ySRQORYxKVBtgvcpQkdKTbWiO4mDn8vPNtcxK7jAvem4o0Se10FxP1nXbS9zQ9g1e2uScd17NMIK2PoaWitXsoHyBWKKXO+MNYNWHktx513foEbcdM9OWYcV8HRPFT3HXB4wcVluX4FAz780EJ107jGPSry3OzLTKHKe6h7p51rPo+/1Lu7c88X0U4m7PiZbRk1w5RnwvvG9esJH9DAAACAASURBVGWVUjigcV2nUmpOxk2UK3+PHcPhxsR4najeY+IoMXZwoFqxnMdUkqvxUAUurcJUFvzMmh/sIbh7levoog9keGMvr67E+sZGXHziUcoW1bLVCWIK0fIKew5CRpxZOxPveNvPxDe+9Bvj5u5eO2dzoGdQqbMzgprfG0GpzuHcXhlB8x8CgnPjmgM738vvzQFks+xOGsgIQnMPtgjMnu4D1omt3x0fxn93QSEBeHjzRnz5y1+Me1/wsnjxC14WB09eid974HfjD/7kT+OLj1+JzXUBgQHTZAlsUnfXttXRaOS5gcfvdVdXc4pN3I7jZrC2bOGoeEWv9FCdPQTB1hwytWlbmxSscA+6dqHiJPh/upEMdgb1wizlGJjXpyao0vZFgWlzQUOxM+fGzc+eZU1AClwsLF1gGe4d/CguKXBQaSwe/e4+TrUe92C5pcH1WwUFDzbA7MjllpQPie9SILEXnKwOACUdPaCQF0HK/eK6nbU4clqLtxyatHJaekG69vA350BPQ22fQqrFXQU8FICMiU0rQEjIpHU0xH/tbmOuHkCMnThATMnefnSb7cba6lbcceezaam6WHd1V1dljqDcigx0K6MxAEvpLXrqM3bVznVaVI7h0cNA33VaGZnK0/rfFdfZZBypFOjZJKixR9hVvLnMu6XnOKpbUSk3NDsLZBcCV285bKk4dgNqr1mB4XkpaS9d0KcWlwLH4Mq9gFuxiW9Wnyul4fDxlVUoYWB1H5EX4KbC2rdaY/1k7NJCzcpckS32jCRDqTTN1Vxvbm7GlSuXYm9/T9WPju090ftYy/X1DQLzm//V6+PVP/g9bOTq8+t/bcV6batiMgd+fcgnewDnZH2VHVUBqAbLHED9Q6y3OvZZvKgxu/qBUcAtQsynC2YVFOcAso5hbsBz97MwxWa+fumxeOTRR+Ol3/WquOP82bjy6CPx0Q9+JP7kU59hFZL1NVlL7dqtXmBnS3aiQk+qHsciYW9XXqfMozoCE1JHd2cSUGpAHc8yca24HmCJAdEFk/GxugYAO3lwDHjSzFWSy44mn3VR6ZVKAPehWHl0aWbcUGvB9p364UGauj94KEywGQ6wYxL4jCuVVKvV9Q3ra7qPCTEdkQwS9ZDV31mthQQKuaw4R5kPVecIjytWrBim494alZGDJCzZPduANt2r4/lQbBP7YIU1E/E+9e1MRaiBKs+drX9CMl1hnalb94wsO2B15tfhX7jhadUhVWMvtjbPx5nz9zSXY9tLdmtn6ku/Z4rd3Juy6tITkRasWJrdvda2w1Dg1+BPNmQrxIwYk5QcC9CmVLawQLrmfQ9aceqox71V2lg1F3UqMIxhERTxn5QMpqPxIPREb+p9x5luY5Cv59GurbK/qYzk632ddQ+MibmGWT9TFVBEkiJB5QCKI9Ylu9Gnh8NnyiBmEK0g0/ZYuv6rfNM+RAw+E8s3N+Opq1diZ+d6Mp3d8UA1PbGXlApxHP/bD/xQvO4NPxJXb+Cz3RL12tS9fJrFNwdYi4DtdoBrvN54zhcB3Rxe1HH4meqeneDN6MYcvzwi/bhQi8Dndj7nazeXUdmQdcDeEHWh6mt9DEtxsHM9Hn3oi7F+bjMO9w/ioS8/GA89+NX47Ocejks3VB+RWm5aEKqw2606X1fstl7V3hvGWrcrqusw21U1DeTXjdyFvALOqJZCm8jJuGn9yNJzXLBTnmsVe6ibPHBOUeBhUDkuTaHjdBbyAAXFbMTsk3WjJOQEmbQiey1AWYqKHPSgsy0334c1MRshRr/jx/PUfzeMdqvOlrHX38IGc22mZV3nWk+Too3xNrkQMW9INWG8prmbNRdiJaaLtMy3hY+saFsAWTbKOYmO4xWSAb9X3J0SvIrzduO7sFWTNNT2Tss1dLeMDsQGrBb/oetyn+smGv2x6mMe7seZM3fG1pkLE0JHFyQgzmiHHNmCbDHhKYmgrxn9xLJYs2NPBeBmqdC1h9jcCpOwqxJkduUisPNe6vJBZwfngTEqpyd47zkVI5mSfD/3uOJ8YMIetj5yJJBAGaolzrALUimsAtFA3IR9WzzvfckGnpDkAwj8SsPhVLhQ27Zer97Hc+i1rXOTmkGJu3dg6kQadQnZ3tqKq9efjOvXr7W4qJP1VcnFPSqX4nte/p3x1rf967hxeEOM4JkcR4+rgs/4O2Vg6WJwklyfe280Eipe1L0193o1BG4HZxaBZFO+AHYjso7gMnejCoJziFqvuQiRT0PicfD1b/8+2bxg6EXEg3/7l/HwxQdjfXktvvbQI/H5Lz0SDz22H8trW4x9gF1V40HepDXZ3IxKXj8hoS5O3RQjME8FRI/vVVCvGu94GG69XgrxFMiTAtPpvmA1k9W1SV5fL3km0DPYMUGclh2o6GKX0fIBtGXjSVtqFegwTuXsYUacYydww+e7S6wU7y25bKoGkt0S0vqoa2prZlSwfP1uuThiNm0lQquKnZw7CHYKu4DCgo33YpNZufSae04Bk6ZIzJ2FcX31DN0dzXFm+oAIU6pJ2te/W/S41hQEc20Anrgm67hKkLL7AfNEAXYHcf78vbG+dY7Ax4a5KdBoj1NIyzrU/wIYlIzf1ra40OoZH8/WvDB0/7WME2ane8cgR0Hmc6T7dHJWK0PmFJCsGyplRp+mwpX9SBkbzedD6oQcM701ldWb+jw463KQ61oVdCZyquxVGVVyb/Y8SCtWembteSWmu5j8eO05S6cJX8eSM3EfrF6+11KHumcF525zc4NW3ZWnnswC4CBfyaLDeHz+UMf1Bfc+N97x9rfE6rnVOEJ9xJzMCrSNBToQaeZA6zTZV+e7yvtR9p/294g1o3IyyoY6v3O/T8ZVwW4c8HjjuunHC88J//H7Jz1IFSr+3RMz3qseRh8H9RhZipW9/bjvvR+Iv3vwK3F2bTWuXL4Sj16+EUur22yy6MRtufvV8wqvNWCwyyQP0aI5GLWORRNdX69Czc/oBG5ZWHTkpKXSKzF0KyrdQ8mwBPVe5ldnZY4bDXUfaRHghklukIBV3E6Yg3v1UmQ8EI0q3a0AaXhTSrkFp2jPiolwLmExs42QKnfgPm7d0xSIkuPmeKnH72vl6W/uPhFobLlKGnrvySoQ4Dk+aOvXXQso+NIykxBzncee88XrJXHE96rr7QOo9ewsTe+VqTarddVz9dY+toAcv6zf5XpgP5OxCqtO+xMkCJSWg6WHz9xx4Tmxsobi11lHtO0gAYCqpOAr2c+vxGE9b6NCaWsbr9eO8JpjxWb1PFk5p3QzqOSienYnyhwXSE+re/d9zr2UhJ/6GapWjZSh3EWBueJgNsia8M5r2pppLuFUsGzJVu9BPedKZ+kpcFQMsxCB7qE1xZ7HPKi2an+OcU5x7Qoso4VnhaeCoPed/tVcI/1gb/8m43a9EIDik/VvVFy6c+tCvOOX3xLPfME9sbsHkoqLDfQn9T38So3lLZLnc0A4J+dHUJvDlrl5quBWcaDiw9zYxmvV67Qx3y7YLRr8CICLJmmRhjOH3H6w8cHr66NwwOFYX12KJ7/6cPyHX78vnrh6I/Z3d2N3fz/WNjZabo4BRw0jpeUZ6LzpxoM6FV71oPZNXDVmt4mZHKCSytDHnh2iXZOxHNxF36VAIK2/N2KNJTAfuxbo58FnUEKK6QQMnqNMlktGyYXZGXzDYUghZmuoHwRZco734L626iikW/Kt/MQQuKTspQDiPsj/Cm9EieyZKuDrmyGL9jOaPlVh6UKhMyQ5znKgaUW1Cv0u0pxs2nR9tjJhCZBzB2oEuXFvms4/p9Hfema6u7LFVQf2Hq5PKxzPyTiQwI77lD0GBXYQXnfc9dzmYmqKlGCE/8veayWtKI5Ut7PGaOo5GgUSPmcCUFMo0rKvwtjC3GNgakCCmfdNE0aTogw9Eb7dm4qKrGR+l+5NxGcVCycJqyeONGJUFXYG7DoukpKybmkFcdyjelw68Kg+WvKp0hpUegRdvNj3qWy6ElO9jvdoHdfcvNfPje5CAyuLODAeh3joYVy89FgHtySqqFqR/oNSv7K0Hr/45p+Ob/2ub44bN25OwNb39JyPoFf/HmXwIvle9069fn3+OQCq++92r32aXB3H4r249L73ve+Wrgf1kI4DmHv4W7TDesCaBjcdwigI5sBUFsfJbsB2VWg+K8fxqY/+cbzng39C7f5g/4DaMKufHAd/5+E1iSDjcr00VdaDTDdWKoLt4Frw1wXyBvZYfXh8aEYwZ3pNa/ppErvl/635WFXY4po8EIUAINeFhH4TlCTIiOlHjdSVP7AWrSKG2vUoJ2kaa+QzFdeGDpFy5hq1Ma1L3N/uE4yVQM8cqEyoZ41DFfI9Yp3N6d08npq/6HmmLcH8Kdx7tZFAfBjnrJI+7oylukNBlmKT0FOKQYvLsqCwXK989hKnsAAbD7DWW1ZmBYSJ0PU50Gnjg/N7hfDSDuKkwAHATv0EDXb8Xpa6AzllZRWdDp6Z+W6KwSZ/NuHuMEkf8hbUWHDds7m5yeiUQmIWq3Z5Pf8uGiBmoeawkUiczJ6NWNWfrhNVMNfsVUflMsuaZaPXep7wnDwVWaRg7FnomIIU1U6O4bp6Xu1Szr5wHmePvWXeYCnhZ4XNwNXnqOfcYuWQtm636QrIYGDlokB3qberc9jdyuPeqfvX86u9pC4hLhDeQQdW5Bpr4MLtfvHS492bQWJOd2XyOVahJKzEv37dj8VrXvu9cZ01MrVWvt84hvp33R8jEI57YgSWRUbNHAB571eQP+lzc/NYz4/vvciAYupBHeCIvr7YaQ/p908Dvrqx64NVsBuvUR9iRPU2dmg0ezfjt3/z/fHnf/+VWI2sWQeAS+YkrQz47JOursTq3q15Yn0Ms17BzG+NWuutwCYNewRsgYzdW7cmNS/SrFzE2S5GBaTlWvQ8dMIGDuARD6LndhobslWZRaVNNDBzawhKqx8dmrOmEwcatl2XaZ30yjOdCt/Yp7EUB7BIUoOwUmDh7zk1uPt9E0EQb9L6TatBNGAs6SScc1qJsgq8BhMtc+Z1zntRzqpy4zXkNTKuhC4H5vd0oVXtVcV9KGRazxuNrSacaHwaNa1NlPVipReQiJBPJyBG1wNWADo6iPXNM3HujmdIucgfJkRnygCsWrkxs6lpAVjNg7LBmRcGQY0YY0n6ZsaqO2U0pmCWiksLwk9azy46puP6ArTOFiaIHYFNCVHuCFq6MrOzgQGirVPuK57aZH32c4hnpdTJclmZT5rEFrzjVItW/KAocHSLpvJnS9R7bhqi0D7iT7Iy6eFcWQ6AnQoiKMXGCm63Dvvz1/0x97taQ02JYH3P4aytxRpk3NpyPH7p8aaQSe7Cp9E9LADEo4OleO0/fU3885/6X+IaGZld8aiyfDRmqvVZgbHK7REA69nwXqjfHeX5IqyosnIONBfh1Nz15wCPYDcCSJ2A+vtJqF03fJ3McZLmJmbAlSac6nc9EbOvge6+EnH5wYfiV9/1/rh8fSeOD47ZvJA1DTLRCoefzjK4sUrumYWNhcAITlXzWDTh4xzWcSpWMxVv3WoUfd7ncPTn1w2AJGlbhixvNAh+VMUXeECwoMGnEo0J8CXFwmPjmqVwh9aNv5vVyZ5gjompConX1aCwur6Wlf4z0TmrsuQCpnUoV6lBmAItNXoXiPF8VzCu2qXmv42a1peep8+bxmYL2cV4HRfK75qJyVqnmpe6rziO1v5G1lA9vAI6t36Rht9jTkWxYRy1szFdJb8/wrQqfNsrjB8iVgd3MLwSe1pPxu4KQeXoMDa3z8aZs3f3otZihkyeBwWG3ReQLjzKZVFW+FxOZs/zwGoy9NGJ7ev1VisdEG2Q29kp/RNloLVO6lWADEy4Tq1K4zlVXl12VCBBSj/1/HEPKp8jFzefAfs1q4/Iva3PmLzlDcN8tATE5mZlxZXuRfH9mlemHGam4ziViA1ktexwY6K/pM6W6pVKtiivcpR79eyM+7w/b7XuKlDqd1h3G2trcfHJJ9gs1m5L5ZWica3mfnVthYrAq7/tlfHzb3tD3DhAjcxaqWVq4XlsVYbNAd1JADaC5u3IyXq/eg7reOZAa/xeVTLGz1dcam7MOrjJBwaXZB3UnIYyN5A55B0/VzdHfa9+tx4ev86HQ1XwlaX484/+Wbz7Qx9j5Y+jfVh0cuVYYFAEZiIwteZ0PUhwahc74O17+UDXv63ZaGKlWdXxTAUo/urxsfEw99JGPX5WBaySR3GI7a4Q6KCigoHK4AO3rWJVsAj2pdmrY+wkLsnNNFCx3aWhPZskjLTzLE5rzRsWHetSQhAnkUMHWCXAKrlgnDf87aR0U3IoDJ3qMTT4NOjp3j2twflpmqtM3l2SoBERpghN5l31SiVcq7Rga5xFioYq5ZQMkFZlhPvFPdOSkCCvZ9aJLAJUDFftq+zz3ay5EUD73lHVFLqBwbxkbp2AThadlBlYTdtn74yt7TtacWeexbRW/Owk/SRrtp0vjBsWCrk53afc1x3FZ3pHe+46x+AK5b4KJFVEyc4PBBxZmFU+dPKKCB7M76OHVQBRLeRqWdXzp3uqOLMUE+d9QgnM14pHou2d42O2nqI+UNaokZZKniDvUfJfOwGph1RoqbP6DGJoKtbMEnwpD6bheRO/tHaji7AKZ5ROY92jVDQwFnxeawPLbTW21tfi8tVLsbe7kzFDrSzBzrF8xBNjOb75uS+MX3z7z8TSBsBPZ6JaZVM51mP2I9CNcn7cv/XvRXJ9lHujjB/Bcox/nvb5Re9X/CDY+YP1hpNFyA+M73vy5j5bD0MFsgqkc6DWtL6B0OFBjweBcms5YvVgL9777vvjTz/7ZR4gLC4rcoxVMpobyl0HICOS9JDtaOimKiWc6vjnFrPOS/1ev7cZe4qPidSgqvDjc1U3gg8HNzqSyA2uboqZcR4yUaH5J2PMMSQ+/wxLrF83LQweXuVOdeagLES2apl0/O4U5xqnMFhpUw+ElJlJG9exHoZbDo9QvTBEdXBZhJkJviKu1C2Da0CsMi7XJX1XTGQiUyN3twiCTBGG9Vy4UzvdX66OP7EOujDRmqZ277hWuiWr4OgWat4pGbL4vvLsEuwOlTZiNzF+P3v+GbGxeaaXQ0vLTtaaFDdrvJxb1550En8qfWYs8hupuClGKmCRtaC8NRXot7Xf88GqQPGcTV2B2hPVTae1SnC3YgJgLYSReu7clUFsUCmGHYgUYx5jPx4XMbWyi/N+WMv6HdtjXBdaambP9pi6zw7CBwYlupjzP99HBRw0R1SeWnNc7bFq3UET42dyo3pM3iu6Jmg5y7G1vRFPXb8Su9evq2ACFwodLKQEG/BW19bi3nPPiLf/ypvj7DPOkL9gRuZ4/TkQrEe2gmKV6z4ro0yfM4LaWhRX8vha/duys1nbw/fqPeeAcgRyjtUElbkNOwdY4yRYSJ322fF7i+5Xr+ff62c9Ce0gsHfcUlx/4rH4z7/+vnjo0lOKd5R4nDeWr+Nr6DMmGuggs4h0AkedxArCc5qMP+v7TjdACuc8AHAtNcKH3axJouGatp5k6crI9AKMGxucVSTSqnJsqsYfIRTdAmcRqEw2eLovwXNTPUtrqYqHqPlpiQnkwaosVgf2VVg5c8RykarCUTXLKsx8cMYDwM8fd3Yf55WJvYgxOVYpSxZu3qYRlnsTxErMqs6JiwtQiKe0aYdVG5BXUu3JlEZpGU73Yo8G8HNNgGHe0IEeWrvdxN2lreeze9QCFiCtZHI6HemedvFu1Ze848IzY3VtY5pQziHITVnntp69Pmbt++ayxOPTM5usPhZfWA7kbOlkqAWOz2QFD1+zCrkKet2ayULKtJzdJ04gyPVPFWE8d7wWxyYLR4/ZiwlkC46polLYZWPMzrNjJQdl2HCm8uGynRdSHNSvb06ZBePRYIf3vf8NOLmkaUllLmJ6IDhfrTltn1spJ7fW3bWsWFleYcmwazeejBtXrwb+5rwkeYzAmvmu2HRn1++Id77tZ+O5L3lW7O6qsW899+M8jwAxfr7K4VEGzq39iAkjmM29X687hxGWE+Oervef+wzvVQkq9QL195NQtE7Iou+M11004PEBfLDmDmubiKWlWF9diS99+q/j1//rR+LGgdxpFsS2cgx4FobWriaL1A6QOk+PGooPpEWKn6POT9PYrF8PsYH67IpH9NiJr0NBkqwvkVFQjkp39XvWcOHqEsNUxBuCbRPQik+SuZZNMWvlFWp4mUbQOy7YLadySHV9nUvndcGzOEfRn7PGzRKW6ZrUIdZ8TpWAIT7j7gXls9JCU+cugoB4sgJgFenFa9PiPi2GpPm1y9fjbFZVxi0rm4/cFqQt8Jecw9KMtx9a9zCbslmngE2nWLJ6VLqsxQqh7bOCD0Ylwap9CSCSGxM/TiZvaR1Lx2rYuowiAtmuKK1SPd98f0ALWcacUlOWgasuAthriPOxrujKBt1m1QqoWra/7/erYBp/n6x5hjpb7Lx5J3Rfjp55gTllgFkE5BmC0FibF2EgVbVUEucEtvxGAUirTzrUKa3nzvtUjYl15kaXGv4G2KGtjvZ7dm4oa9DnSuxKCXZZpZJJBkDtWM+nAHTKylZOn8qwbW1txM7N63H16hW6MWmNMyYJTxHy/rLAw+pKrC1vxi+86V/Hy7/7m+MmiuDn/M79O77mMVVArOP073MANsr72wHCLj/6fNwO2I3K8UnfmQW78QHrQBa9N4f0cze2oByvM37Wf9d/DRQdsKDULMVWHMcffegP430f+wt6W8hCbCzLUnSYgkMJuBIioo5TwCSQKJlX7hSVZ5oyyhhooOLeA+rVHWUtd1w8fMYA7LJXdDnZFZHuMQXbpbWK4r3MzsSMr2TRXV/bVVFYld+umfLcei2LCadQc03DiRaXgFrXxu9TSDgW4FqCpZ4l1qLPqdxvPtS+3ty/BsDqRhqVoCoA+LlJbEeuIZbpSmHREtN1w/56mZO676oQnighjVyS8d6sJDZd2+4m9HXqHu4VQAR2KkLMgbW1wucpCjOOxpqlOW5Vu0k3JoAQ+YvZmgluVIAdooGY79USc9LZ6JZddy9rHATQbHaqfZRJy0kEgSVnwemya3QtFle2vldKozXgnKYJ1XMxzrX2uVyu2gtW5LobHHdh5Rkonqz0LduvrVXmzjVyV86dY6ScaStCZY7kPOnu2FH2aA4VU2xejjxfdAenS9RNke3N4aykYiVrVq5MgJCIQilrMjWohwzs4jVJzDmzLrDeq9Vsbq6zQ/mly5ey7queRYQiWd9KB4LTcy3e8GOvi3/6I989WxC6zkGV3z77TVAO8zX3+mTvD/th7r0qa7yecxhQlakKmnU/TZSpOrhcM8uHScxufIhFg5wT5ONrI/j5hich70naYRU07XPU7pdidW833o2Ug89/ge6IgyMwMTtpoLox564jsMv8N7gYeUq04ajp+dDUyUtN2M9dQbQ+a60qAcurun/I7CvxFF+LJa8y7ANXBYVPqVHpZ6DtkfUt/YzVtShrBsxDMCCzWwBjDV1g8CCmdVefwW5QNeOUxkjBlFYBrUhElbLRK64J4kRjGhS3oZ+rasij4jKCkL1Q7O6QWjCUD6VauMpMcS02sD9MQsjUahxjSA0gh/Y6owWqcQJUEGftvQf753pX7XqAx/3u5/VzkiiR/yF2xH1S15I5ibL0lEyexbsBbqsbccedz6Sp03NEkwFKYO8KHfd2Y2lOX9dYkvyAeWX3iDXth9X1FuOpws97pwqh+mw+m1Yk2zwUSxvj0ffRKeCAexNlr3wa+l5QqkNlvIpkYpCekio8F8znq8nrSSihoV5il1VI2tXa5oppBtnMVUH8iXdgeVWEEROlnHrA5y+ygZFjzvPoWhaRSzH1TB8o4YuJMlqKRK+vI7dvKS5dfkxFFEosEoQZ6A90sWYJmB9F+sG/+p/jqZ2bTbyP6zn+7TVbBHYVnE5SGgbc4Z+LQOokwBrPlf+eu/4ciDa5et9996UCNHXFLLpQFUrjZ057bw7MFqH1VIvurrVbgHZlKXafeCL+06/dFw9dukhgOjgE2PXmkzWOVoGvT77cTNKw1QTSFl0FALvI7G6Z1wj7rFDLo6RWyxRqYJUtxiK2yYiDkUe3XK9daJA1mUUlzmTP6NqZI8jk8Z4z2OeITpjM9cIgpPlpc2dfv5KQXp/Hh18xPBmgfC3vRSFMl2l1mU3rT/p6dS0NEr5+UyhaALqXpML3xMAs7YEggEqFjirU1GAVLtteumm6R2vFmG5heR9oL07b7lRXlp5niM2VG0yFvnLc6vhkwUyFnpO9densM0hmn7rI0yXPZoOZVH50GOvrW8yxg6JTr0dXdlpLOvRjDmn3ZOiZO9NPBBQpVYzjZVHxWny7CY2iueN8uMtFPZsd0LLYdbZWkuDvtTFbf+IsQsBctqwjqt5vkkt2QQoQDdI9v3RUlpplz8LRDgoURuUMG7etbyrRVCSphFjh1Z88x2gcnIqBzykVTfmICd4Z4WyWqHLp7MbUmMYSa6OFZeFt7wr7RK6txaWLj7aegFSgydZWyoiYooop/pNv/+742Z9/fVw/3GmFHiqYVbAafx8VNP89tw8Wyf7R6LFMGMFtvPaILRVgTwK5EVAngD0HdvXGc1pbBai5iasPNILT3KTMgeDca/VgcxNExMbqUjzy+S/Er/7G/XFtH93Ij2ht7KMxKWM8Kgrs6xHs0t1Qx25TqgpojT3dNSXuxO+lJTG6MJvmbm06J4AkhBQSDfDUY/QWl4o1rRYvQUItg/rFPcVGpUuxz5YvGdEbGKRV4NSGmQQa9wXL8XmdDUL4G+WJ6vPxuTONwRxHV8NQPtKtFdKtLPg6FcxvnWtPUfYskzjorivHPoo7FWMygYau5eJiteUiQElKf3PJJP2d4A/GKVc6d5UqiRj89Gye+76XDF7jebBCIUZetzDrP1BSzQAAIABJREFU5zlOXzPjWEeZTK5ngOKQYAfQQiyahbQP48z2+dg6ewdjtFLMckzJULTrDikvMjTU9aLn3HkHi3Wp5p9r1GiUerFCsHMhZIJNsiRxr1oxZ3qGDGQ5njTP7Tas1p6BhWkQ+JyT4fPMScFbVRwzTbIuO5QS0/ZP+kdoBQ4VejQ+gVSzRn0m7crMVafixg4ZVvxVyWaZ6TtuPLuWewMNVJV3SAWwNZxNACaKY17T0nM6gQ5QS/2ZOw9VEfS8+zWA3frmRly8+DjTU8ai0ZYdrNu5vBwve95L45d++U1xuA43uOTZIkvOr48gN8rsEcAqoMwBYpXlc0C5CLx8duYAbATLOZwZ77tksBsvuAiUKvqPDzb66BcNtl57EWKPGjCFWom38eHQ0HB1Kf7mjz8Zv/GBP4oD5icdMr9Mlh3+6wwnWz8ibKSWn+feWNQ17cE6KEFtbtAZn39/lhSMmQMm5pi0+slGTkYh54n5abL8xrlv8SpBb0uSt6DvlUs6CHvufT0KHOQ/kdGpg+CYgceG8VuDxPdHggoVBZasQtVFuWFaEWIzFcvObUJ4wW4eFam6n1wCre4P91wn9T+TrXV8M0aXUs0kGQlZxXzcHV7Ph3QFx0koylPXMQDZohRZoipvJhf4vFTXbD+AnYjjxPR6yLtbMcGQ/fbUIJTzyVJv2ag1AQ5gYIA8d+7OWMu0AwJVSdoW16V3Z9d3eiunPse27mGlgHEpdxvrrkKIZzsgAz7+NVjh96aIDaSi1Bp0rZLKp71QSV/uxKS+il5DphiQmZmWZubGVVliga3v6DoqK6d8O6fKkK1Li3LaoaM9Sxae5v5PBq3Hz7PA1w+E+VRAVPKMjXoxXatrDRilcDqOzzRvAizCEAxLOAQCb8zE9d8Lm3tPVTDxPPss4t+19fW4dPmJoHKUypsUkG6tK3a3Fs++8znxzl98S2zes9mq7VQZXn+v9/fv9d/xGFfAmcOLEZAWAdR0bXWXUYFcIEL6vM6ETW4ZL1IP6mGuNz7pYeYebhzkSRrAoge8RRAUIVoBkBTd5YjN5aP4/Q/8YTzw8b+gqw2fIUMwD5CsuqKZZi83HAS5fOqPNPuaI0O3KA9S16CbkM6vGiz4/HSbSAtU9+rMpZupYGBwIeOvufF64mcFA7v/CPgFPPEZurkIPOqRZwuyCliCM0DCro7CBqvj74xLN2/VnFjR6G5gXF21Rr2WdU9QeAxJtuN+GJ+vzUeb12nJqr5n3Klg2vy2s/EUC4HG7QoajHsxZUG0d7sj+5hrYniuZK5JdYM3a+KWijg9z8nPVfeyl7d/X3E6M2UJBKxMhXGqir7nWjUyVcwbyhtcmLXbwTj/AMrltDam47XlCk+Bmv+iAIMSkjMnbGU9Fa6a3Kzv2S1qpRZz5xY3bW2YViNLWdkctm6nbl1+Hv+H7HanHhC4VaGlVRwqjUfbtWh9OSc+k8VRioyFDnSmqyXaPCmuD1m8MrymXaslrkawP0ZMeo8Fxa00YU+t4FyjhyNcipUdOpElXWmdnAu2uOr7D1/x2cZYapusen79THgf6QeXLz+hjuVlfqzY6t+ItbWNOL9xPt75iz8f97zgntjL9AN/p16/jtEKeX1t0e8ngdDce6cB3ogro3V2O/eb+w7PpC27UcuuFx2F1BxiG+iqJj4Hfr5uBdgqAMb3vRn8ehMgLF8EcspOvOe3HohP/d0XqBG72gSD/gW4cKDUlDJr4iHxnBqvCRu2BK1VSMPEURWJLqMHFoD+u4Bxe3bRNUWZT6A1QI0bmN/JFAS/V7VmCCExSzWG6sq0RUe5km17WG1FQQQz3HlZevTpdundEcY1q4dATDO5tRB8r9ajW/X0Gp8auZ5lamk1azrzf2ydNAGUD128vG3rwbrTnLZdQWHWmHusBQlLKDX4jI+6EwFZh/n0jrSpdJys9mZls8KK5ln3UvqG8rC0b6jZp1tcCpHIRmbY1TWre7i520rcVkupPDcK/FQMVN3HLswSh2XMTvFR/CDHTt26TRO1q9TeCLk97Y2bJtwnww88UFgcBDsVOGCt1VWUwLKFUKqdpCJpgYo9IIB0YQRbxXgGk0pq+yOzN+Vp8bqqALXwhik22ZePIFJJJlYW23rq/KvQuS3NBKWM3bY96fCBbiKgTBdy60pP5VdpBKjfKSaqqtW4kqmVQhVeluVU2wXpOdBGbNr2qbGvm/LnHMHO9s0TNAGvKitwb889wO7JJy/Fzu6NJI+lopJeC1q2sADX1mJjaSPe9nM/Gy/5Ry+I3Zu7LeJcz7oB5iSQW4QBiwyak0CtHfB29qepFnPYUGVVXddFn539fHVjjoPwF8ZNs8jiWwSC08NfTPrhhhUoRwCUcOj/0cuBOMLly/Frv35ffOHrX+fVjlhtQpofAA+uTbxmAYd/l5HQCuvLgmZmHE01bbXkO3hQYBvk0v14y+JSyjGyTkFVN7xvV2MIcxqNySECXRWktRaow2or1EclQbm4XOshESj2PmRVwcEVPB716epNRRuotvmvFnGJYZXN67VqFTpyvmAJ1BiqnhsjgysN/zp1gSPiFXusqdeU9J40aPl+koU5NwSRpVg6Ugmruf08p5wxQXjpiCWmwACtP8r56wSLRt0f8qY8PluQVgRY1SWJLnStUvJijCrwLCCUZ0AMTTWZpdIQB8ztuuP8vbL80nKiexcfTcISwkTTfWKiityz3AOM24oBybw6WHco7A1iSolral41AxaQmnOsF1/N6jU9OZwrlyDWZIfroaaywmvhWZnM3nPg5IBAHAxPNa2XSRd0uhwRC+uCToUgVJbP/e26Jemzyf6PLTYry9JVRfoaW5HRfpFil1Y1P6+asSCoqNKMOg6QTMSmvbpHkw/lXKk6jF3Mjhmnx4ihDCvUCiH4DGIcrTErQjcbW/HUtSfj5k10LJcl7IIYcv8rH3FjDWNdiTe+/vXx6h98Zdy8ju4H3UVY19TyZ5HVd7vGkD/X1r14rAYxm2fbauj03VGe1uuO1/Y+mLt+fW3pve997y0tfurFTkPuUUgvuuEipK/I3AVEd39UodbcmJRhx6TYXvvqI/Ef/vN747GrT2pzst+XwA5xOwkWxV7Md+DB4ImubhZrmF3IV839lufMNapsqiZwXR/Qm5dVXgozz2169HDN2ho3lKjEEmR0bwGgUyOdsETzGT3HLGmVAoQCghRlg3XP2fFajaBndp1dwnYJTV3MRehT+CG0r9QEz4kFrueux0V7HqHWX004DQxWTJSvZzJCWld+Vp3U5uprikPGXqwMSAxo7n2QNS6RFiSupcm74atftBVt913dn/2MJKs1E5jr2ZEVW5vN5h5LgYu6lbLW02pPQor612WpO9bFFMsV8aPNjXOxfe4ulQnzAmZM7nio29mVoc6Y9VyT2MC0E1mwjOOuqLC3mY92o1YrXMoTBHpXWtOHIi9Gs7Zzvks8Ed9141zuieY58WdleYlkwtpkpj/mGT5iTVg3PLZF3GpJ0rOjFTXz0QJdcfZOfdf9c285nuYIQInfOf7LFjyMD6o8HWN27DoiD4iLzWsrZT5dOZcN3B1oZJy2x/59VmoIosocxZplScOyu3Hjejx19Ul1HkFsEDIHzGmXKFtejjX2uFyJ1/3QD8cP/8Rr4vqNG/TUOFY/B3Zzry3CAG+/Os6qPJ72+giM4/VGEJtTTG8X6PjdCnYjetabj6A0B2pdqE1ZeYs+27T/kvc10dCbu8d+/ylpZG11JR7+3N/Hf3zXfWRi4vAA7HwI9lk5HtpWxnAaGXji4UuLMV2FqYkBTEZXm609a1wWxrcsWmoz1IDTdUKN3blGZlcalFpH71tbglB4phWng5eWayEMeM7s5tB5kgCxRUkBxcRmubEsDKpGV7VJXLPm7PVY3TRxmM8uUcT/tebtgrueK91PRZtlGRgse6pB3z/uhZb9BZV6rZY9pZVPA/chV67voST9CO6bctPBLokQbDujjgctFbilCZjJ2Fmh8+eiJgL3PEYmgicDTuPyGiuGSN8ZlS8B99ExupAD7OTmJOjx0SEcD+LMubtiY/NcHBzuU8hJaKttjlztalSrLdDjqbZitEYANvRoQqqBLLRV5FOurmXJMMe8ZGVPiSmi1cvqVpk2M4rBWlQ6yn4DPj5zEqNa+gDzC3urpk4OUcyuKz29qgrdyBPigkPT0/jXqDC2tVrO9I3StsggKdnWvT/ahz1NgXuflWqySzrOEit1oRPBehZR6NZ0LVYh/yzAqCtceEHKjBRw7uPcA/w7u1NYOXOZNhNQAHY7Oztx5anLCuVkDVOVDZOLlWu6qvJ5P/CPvzfe+OYfj+u7vfsBnnkkoPl+FdxGJX/OuKmGzGjUVEwYP+e1GQFrvEb93KL36utzWMV9MboxTwK8EbQWDf4kcBvfq2g9IrcHXf+tALm2thJf/Mu/jl/77ftjl1UmDuNgHxYQEYItfkg2EXN48mN3lIRC39j+25rWrYCny2hMlZXWizr7+Emo91p+jtV4U3nDjQs1CnTFizobz771RmDweBLc/H1qssvq8AzNfRl5QQQMAYznuwbF/V3E6ah5JuV86hZzjFA0bWqyIA1k0i5ZYiXGYAo+BS01Y82dLKbsuVbYVFL6+4LhOyLmdDar42hcixaDMXD29bHlYhDzXlLZKbgNk87H8WfjVlXPmqarDOXjbOU6V817QnObLjha5KXSPdvYOJ6L345i6TBzJll0WM+tAtBylUrQZueDo6M4T3LKBp/aqRYieJT4Xwpqzy8BdlKMGJIavq4VWXRoC7O6Hqtrm6zJKTZjzwls8S1aF4r/EgTRS08mjvItW0w5i2Xb7W2LMy0dgl4p/caYa8aVdfXSlaMwmJtRlC5SeQqafdvOZa8SlK5BCv+0pJKIg+8e5hiytLQOdrpVnfAvZW4pDpkKoj2+Ajdruhkxf1ASkO5kBY/nOiv+uPIM5hQufMd4pbQ6BQE5sylP8DxOWbGblUUm1PUDZxWJ5Xt7ew3sWCI6md3ej/zsKkhIS/HtL3xp/Ju3vSEOVrCPJJ0qsFWF169XhW7u9ypM5wBofl0Wh7BGQJvDkBEU5z7Tz+H0XnyuRW7MRcA2h+zcI6f4Zv2ZuQHX10bwq2DUfmeZrZXYXF+Kz/zRp+I33/+R2M9OB9x0mRvHJq2UZdY4k/1mwkdxXywC4fpszY1antcLja7J0rz6JE/mJBmXI3jiMwaVuqmaWyMtO//drZapC1YCtsdVHEtSdXYGD5vbTqDTwa4RNcpzAVxqQ0qPbTKu9Es6xqM0D1gDmfeX1qVkXA+i4696nX5YPHeqHViVnPZ8ORC7qik0kuDhtkWeUz/n5MFvWXMc/CQTpbu7KiNdsRGs3rJXXT6uJUI7ztiLGrQDSKYurqEydLS2mAKomBAsBVhomENr/vxcAh6uA3JKdUORkEVqfVfaGGOitZsWRPY7wx1JhWebHCgpvS3M+vo2zxTvlWkC9Xm9l+kpwJVTAbNVps70jt+pij+BY1hrKoCZLqF5gRkj8tSoaHsduXtLbVJ6amgVd7KVx1et9ravMTaA95LyEs1cltBXaopTHjDfqtJjj4Vi/mw4y4oqsugYm2MpP/yrKkSE1FLMgvuvpWnInd0JcdrIIslBZhXZAQXJoYfc7/baQAkBeQzfe/LKJYUrsluEUvsAzSu01Pmd5eV4/j3Pi7f/0s/GyvnVSeuldj4mckM3PImssggbqvwaDZfRMHo6wLUIO+o5nwPX+j2e6dMIKvUBxoesQDC3UUeLae77fu0kq64K+CYol5dja2Up/vRDH413f/iP4pgNC9WVHJ+XO0Wlv7AZkD5ghh3j/i2W1wOkFai84BXg6vjH53Wx4lEz4ufchTg11ipAvals9dn9iOu0UlAjESXHXueXY2+VURRX0cegUWZzywQcb7w61roZlbycliSTfXWS+RkK12RdDhXhvYEN+j74AioINLlROScpHShAsrSRrbkKdHWuPEbNVVqSpUZpPUCcj3yP5ZcTeMf9bEvXllydm+m+c+xXQN4/ZyFVWYmdbTeJJYprqf/NmByFbO5Vzlc2cNXc2bJTP7u1tfU4ex4NW/UUlJ0AzyxWDDqCSrZNe/dJ/1JskWueTVjtmQBrb3V1K46grLS4YS9UQKGZ5fRanz6fn6zez7hooZQYLCoI+UzRW9BSVmDZqyRes5bVJLA9ZE1DUD6dSo3lBCi+R8XLClKuEc8dwFRpNCaHOP/OwJe2KlmYZFKa5UrFxACmikVg7cKSwh1gOUF5OCYpxK2H+rhlfTcJN/FiaC7k5VA7p9wzOrK5TmnlQYZRadXra6vrJMg8cfExeVAyrm0yGKxN1+1kHdXtC/Fv3/aWuPC8C7G/33PzvI9HZbcqwlXGz/0+Z6jMgWE9x3M4MMrTRbgwfrd+7zQAZW3M0WJZdOMqCOYeyN+rgvN2Hnwc5DiBFjpTTX85zqxE/Lf7PhLv/9ifUctibl3pLdXAwB75mp/WSvV0N0gFXD1D7rx8iPG5mvBtMSjV8tN89sRkjqMwzup9uqWXLrgivG29+D5ep9EqsoZDcgGJHr0dy63CXadPAe9u3bEJq7SApt3zvpnM7LiThLCjKnKJep56PKoy5TLBGoJE/jbFa2hxT9MgMC/V8vX6mfSA5yNTknHYZOYlG7a7FaedFcRxmE/q97hl+U6tzb7npnFCH9qu+XaQq+emuv4EYqkzNEZrlqJK92KgewVzsCD8MJZMKscXUdj88DA2N7di++zddM8TtGgNal45J9QCEPMr5JER5Fn3DcWeVXOUbrG1LbIwldx9FAd7e7zW+uoaKxHtox6nLYWhzBZM034unRzeT/2o0Xv+NFfql0clNMGygmNTPkvJO/USzBjXsoBSZdLU+FRjEbuTccxMUaJzNN2WVnQFT9kPjixQxPxRlUTkk6rsEJAS7Jbh7ibj0ek8buLaS/1xBiZl65z/Z1IV7qE1oALIsyHrj59Uwqw8U4OlBTcm7k2wKxZhs/6y+oy8OugKsx6//OafiRe/4oWxc3O3eZ+s7NZ/6/VGxX0Eu6cDWv5uV4h7qbfxvQp0VX6dBGbje3NK60LLbg4xvfn87ziQ+voouLzJPYG3uMPKzI1gZ0FUDwp25Jnl47j/PR+MD//ZX1DzYYzOlSaYPG6h7JiXNGEKwFJDsfr+xyoPdXFGbWMeyJ1EnnGH1MBdOd7WBjc1tcgsQI3fRRdL+nkvJ+Uu4o2BWejTFLqZhEsaMv36poXr4ON7ukZquimwKthBoGVS2QTsLCCcoGNr40iStR22/4+0N3+zNSvKRCP3mJnnnJooCiymEmS0AcFWBLUBhxZBhEZFwQEstRnEtu/9W+4P2qgItkhBMQmoNDIJCCJDAyKlzPNUdarOkNPeOzP7iXjjXStW7PXtc7idPMXJ3Psb1hAr3pijb5YMK+R+LNtDj1IlvRTt1qX5KERQ00WQTu1fp9dY8FEQZAjikJZDtRrTrll0twbYFL9dMbf25sP0jhbA6/mgsATJHDlWsYIKGJnFhLrwVOtX1lQaa8Hk/dP02QgOYu1TVK3ZPXONzHfOyfEJkonFUmosSh9BP8F3B7miHbMFS2n4vSdvW5Fxq8ix630Ll3K6OpUbd8/Iox/+YLn2huvk/Pm75V+/8AX5+vl7LElZe0cyV43ly6pGhXnaewNtRD5RzPFmWkXiOu6pAWK8Xq9lojhz3Vj2jgoTWvQqjkHjU1qydBHbljT/Qj9ucqQg4Jok9hRvp/sDtKT/LdF3MKTuOPFDM7UoVu8v5+ZLpV3tlQd6aLungPYRtIUfmNOL4mHmSI8WjX5fOTEhZDabynfu+k5JnYi82aJEg4lafYzPe9az5Cd++kfk8sFBSiGpxRAyf+/x+/hZ5tNFOAkCVlYQMmbwHMUzP3TPELgOAWJ+jvnsiKy9h/U+y2DH+yNA5vt6oEHwGrrWiNgTRMnAeI9WftiRY3nba/5G3vPxT8nWBCV/GFgBxIB058FVSFKlJuD+JphISHjV/FQXCppLDOjoj1vvRTRUkxcG+azRWCLg07xmzJn+vrAgRbtj122G0AetCOYNFEzOwSb6LgtQ0bExok3bf6SeXsZgS/J0NdXBgAUfCSxFLpluIWIwzqVEg3YCfiJR1+m5fdQj4bjfhXhdaqXZNK67frZWWR8XYLwh1aAwEq8hCvqlruWshmYzvjMlJhN44gHKAmFrsgyzdJOq5b/Z2AhkXmLKozTRvw5J840Z0+n27LkbLDhFr2NFn3IedL5uIo5RmBiF0h/+PTUmCBPaeDQzU9x0Nje/1PFqKTvTiTzjyU+Uxz728XL9jQ+US5fukQ//87vkPR/6sHz3wpHszPX90ND1h10vNKhGU4FOLc9VtSDQjU+95Izp+iH4BSoLNC5oSllY5vqa6Zd277Ksei5R5s1yN933Z8/wXoSFVh1YrXNI2Gd7PiJunM94R3E3Pzb7aXugOjSE0epDQz5cTZNJATapA0UU7CrgkcfQh4e1sPw5t75UU+OpTMcTmW5P5bt3fhe5faGKCoFV9xaCL/Jan/HUn5Fn/9LPyMWDfd8XFoSvnSOyny7uB9+ReXXesyGg2oQN8ZmbtLf87iH8yMBZ+In67PJA4gszsPX+7t2fF2poEps+j5Ipfy/Xj0ayfXIsb/6rt8r7PvVpC6VWBsFweYAEAJBNMXH42qr4MB8AzKJzu7epmGeqZO/JsmjCigAA/HjDTkb7mQTLsHs8w/xidA7zhcGMyU3jfQQDLVXkHB2HwjQ6NDmNcUJlXzRK030Kep81ffQgBGq1x94N2zQTD10GMaFKyfFyKTP1iypD1bmOvPEoYSME5kRTJNe8zKWALINC4H9hKkLMHyQNoZIG9hPKUTVLts/16vRMRi/ahd1UGAMBwGjBw/TLgRho7In1MkOsM1iuIbXBsiWBdACoypAgyNTam9xLgChMcEgk9/y66K/zYsjXnLsRvdFMgGvp2IQlV3fUBFrJqWqrSCbXUldqxkSftdl8u6QXLBcrecRDbpbnPfuZ8qNPfrrc5wH3k9XpofzPP/n/5APv/YB8/DNfkflsDr+t624URg2APbXFzHIOZLY/9EdRAPF9hOCJ9USyey33xfNeBBNPwYsuF/j5dIldi6eJOEQbGr8gwIVi0Nh7r9VZxgBXiEU+WoBIbfNVI4pr6g8AD9oka7mStli6kNYPMuYoaOGcQNiOlWjA4xhZ7GZZO5MQFHStprOpBaicWEQsBYtaZQVl1zQPELU5n/TY/yi//sLnyP7ioKThZJCMZzWeh3jGIpjx/k0AdbUK0NWAXO9ZGavyc+I9W29+85tPo4MyomVGbS5GBIIhUMugmKVgfk+ii8/kgIfATj+3CgHHx/LG17xFPvjpz6gP2kwGNN8wktD8eDRnBqmf74u+njj3PJ664SHFgOYqq/Hnpg83PVSTG4C0ErNrR8wZS1oIJPqasrDlmijXr/i7i61etTmYLbluUSKNBE1Jmr3qoumRggKZsIHiaCTL5ULue8O95UmP/2E5Obwo3/rut+SOL31d7j44EO3pxYJc8XDEteutaaUFHGA69+GnijN0AHEfXaSHyKx4z5b5aCLjCI0+veoJ16NnRs80irF7npz5lBxwg9mz7FXQZntzKGkCPsbKtGvBcgUxmIm94zz9o6dLA6Zrzt3kfNsBsTENo6QYGeXaumt6gRYpsEM8Ea0moh3Ap/Md82WpkLE8Wsnj/8OD5def92x52OMeIweLA/n2t78k//KRj8v//ti/yUc++VWZTWcOyAR3NxWyur8exGJapmanGhQtKEiD0EQ1hN6zKhDMgPHsc49MoLN2WLWgtU3DmtdGMIdgu8anmmvaKjxGDx44VM5YykHTcfBcVj8vgAX0xjNIYbOmMpFmmftWhZAYOV1Nzno98t9aU3z9HH7W+Xxb7rlwp6xWbSHpqp3BnWHpDqdb8h++/6HyX1/0m7KcLL3VDwCSvvu8Zg3fSAc68/YeryT9DV3bO2tDz8n8JD67yy+COySeg0EzZtz4uBAZXfNkohRQN7ZlYOtSfp1OHDwJpQd++oz5ybHc/mqAHSrFV6LkQUFUZn1/XpwoKZbxuo+lWagmpaACXjFLuFnMpPjYFZkRkqL5bks31SA6kVX8SwK2D8D+piRHvwslUX92PGjMK6KPIwNWFCzinOJaEOxKtJ2ZkE/l3Jkded5/+UV57GMfI8eHJ3Lnt74hH/7we+Vd//RRuXwiMpuiykuU8ggAYEgIfKEPjXsfAa8GuLCpZ/W1RHojw+E+lWd5ySskVVdZuvpia05fNAeRUepnQ0IPov5Qdsyu8Rf0DnGkU8ydo2HbmFDuzoEUfiUNrNJ1Us1RWzap/w6mNWi1K5lM53Lu7L3cdIsVsO+YU1fKZdUFIPBB2IKkLy4YqQ9XzZcjBS8vR6ba/c33vVZ+9Tk/Kfe64ZysDhdyz93n5ctf/ZZ8/FNflK9860jm87lpPxbI0ST4O8hY5RNaSWrwFwJIWHnE3QamWXkGpCkwtbEwzz7oylapRClWAQQmRNL7WF0ZpqnX99oaqM/Lo5ULo3SQqtSCIBfyuugOsH2wLvE6Cl4DHoCgMDRyZWUXPoP+/3guq0CKsTf8zv3StM7EwgycJ3L1RrKzo/Ux77Ji0EwOxxRh2tXxbE3UlwiXxS33up+87CUvkMm1U1muPAUjmGN5fodALwPOJsDLQJexpAdeQ59lvMn8O6/hEDDavFSzi8xw08OyFhcfzO+u5v58zRDKkwGR8LmIiPoTmSwWcvtr3ib/9Jk77EC0EhgYi5bOikwoa5L5OwTmVXBkarMtqkcTstdZXI84RkpL5cCaA7w+16LPLAy/eVX1f1FL0EPkfgUUKa7SGDZ5vdUKiZbmQD0IZOYRhHVscb2wtsY2ynsOj47kST/2w/Irz3mmPOaHniD3ufkm+eYXPy+3veKP5F3v/Ue54xtw6EEWAAAgAElEQVTnZffM2cKE6J8ZIlCOgwRafDeBkHgNwTEyvWIya/xpbE6LtVynw9YvyOfpujRadNIo6dtl2HuPZiNjiAe6/K5mbWPUtTZl+xw3jVqBSO9IrsxUg1MM/Fx4k2OZznflzO51TVsXjh9iE5/lQSsW1FCQWbYEyeOadqAm98loJPPtXUs3UI1Qu0JYZ4iTlfzwY26Wxz3qFjm7syPn774sn7jjc/Kpz3xTJvPrrDKkkq366mxlWf3I+wUiwKoWUjDGa3lrni6i5u9QMWnrxAtaOw0YhXvuG90QqIOp2qw3Jw1J5SQdBGG2BZh51kOZzkJppaqNf4I8O0TB8sxwf9VKpG15kMaAogBIaFLnJ4oqxNJ2OIM6L+wjfwpw+7ltGDXdF4ZYTsfmJ/TSf42Qq2A3t3JhR0cacAJtmmcfQT9qwkRTV13/e525Qf7gxbfK9Tdfa9Ya3kPfY3t/FRYyNmQM6J31fAZ72HC1n2XwyufwSt/HNbZozGjSqVJJW1UkLkZ8YVwMglEGwXz9ELj1GAqZE78jAOomzdSMedvb5P3qs0uaHZm5se9YuNnNfUXCosbGgs6V6xfIgwSNxFTHO895YQJxjfCLB5nrYSwHp9iWhlU99PAi6KPtqBDh1jQjd/QjOqv+BxMKVvv4uJb/4Z5kbYpgZ+H7nj+HQsc09/noPCBisVzK037+J+XZz/xZuc/97ivn7/62fOOLX5Z///in5UMf+oR85mt3y87Zc15xA7lGYMBVQo60wH2vDNLNN8GU2yPeKEjw3gguyMwG+4k0WK6BJNQwnQqiMEVBGllPGqfgE+kujqc3Xlt/e2dNTAazJqOv5kZbL2p3Rmco/FyTu9W3u5Dtnetke+csGnYWcOMZxTqW3ntWIxLpGXAVog6mdTjQ/41R03G2vSMn2h3BNEjtjK6Nj1dyurWS77vprNxwzVzuOX9JvvGde2RrrO93k6dHiXIcTtR1/cyP5T5Nb8dTwoEiI7cwTidgTxkA3/b2Rx6cwb2xeRSfeXFVwZ9rgFMDk2yt3X1B1l34C7DKg4Wg9enrrSidtShCVHNlyCeyWi28wwKLR/tYjC/E5HZVnrUED2utVuAoPLQEuYBqbaz40nyhjHZVeo4WB9TGRMrC7u6Ogd3BwX4JluHzkVaCABeby2QkO5NdecmtL5RbHnWzHB0eleCgTWDXA7aePz6fgd6Z52fx3PZ4Zb6uhylD77sSEDYtfvJDGlQMTtAeeHGhM0OLz8zPG5KWM8OKzKXco9W/T07kDa95q7zvk5+ykGgzWZYKEGAExfTlIf3FbBmimOx9zgytskTyf1nkn5sn+f66aZhhJJrIGE2QwAVef9EPh0cGgrDdrOPdwRllGM2vXEeaLCigoOakrf6ahKfPYQcDHa+O0aRUs+zU5qBgIogEi9KwanaPetyD5Rd/+nGyvTWSo4M9uXDPRfnmN8/Luz7wSbnncCo7O7s2NDAagMZopCHjEytphOdWwalqdei8Xgx9KYqSNJAFo7j+BHsGbFCC5xwKTXoNbEv1CHlilMAz2EXBigy0fe+6BgnGgNnYtd6nzULYPTUkHnRWzrB6od68FZYDDWhBBX3SkZq/z5y9QaazHa10bs9j0j/eG+jeQNv7/TGJ3FrSTC2wCAnWWzKb7chkOrNUCQXi49WiRCrreJaLRaluouZOvbZEC6dOH1lKt/NqmoV2A2ASc41oLufb1sbbOBkNaWUXHT99r+xr576xFE3pVA8NyiwSrXtBhQaYTpOfzivZIGXHfX7kAZaa5IEdIZVBa5FqHqTtp0WSAuzsGeyTl6Ii0YoqvKN8jwNjfshwNmxdHBtRbICBPjj9BmBWV3cs2zvbsrd3US7vX5apRthqipHnFNZuDLD8WEDL1kxe+Nxflh/68UfJ/v6hgT18p3xuqx3y8/jvEMhEUNzE/zMIZszogVXZn2TyzWO5EtDZuJh6sGki8YUk1KzR9e7vgWU88HGyebDRl0awa4FmJDunJ/Lm1/6tvPsTnwDYecJxqTziVUjga6n5a+hp54wp+B04hxiWb4zTNTuOo25uzaciE+2uo7djMfNETKYuPiAcmjXCChFj8fntu2KABw4u/Q36u85dAU9/VirFO2NFXhed+zh0quUV/5XljK2sxNITHv8gecSD7mNRanfddUE+/a9flH//4nmZn723R4dRw6x5cH48XZtZB9MyV9e6o8RYALfZmwKLvsS1KS6BxTRXOOrs31IXFUTbhLZzn6CN2koVzQDfteZv0qMaiEyIcqZUaMG1S4uUMs0EZj4Wa6YZDz64CkjYdG/hY363thYmaO5Ezpy7DjUxKST5BCDMVXt48SsGbXmsHbx1TbyUlFbfUC1RmeLSaqCuULKs8RkhD840MgOtE4vohU9oXQNm7U2cM1YOYVUfWFci4698wBdSp2DHoJo5yx5ZhZRayJt8gJYKlkuL/KTei9+YJkP+RTOm8SiCd6ERtOphU1s9B9rE1daHgiU9HaY9e/i+lTGsoMHxVME0FFHQlEdqv6ZpkqBgyjG68vHwbNh7PFVirsWgD/Zk79JFJPyrAGsyASMytfksUpHQ2mgsz3na0+Spz3iSXN4/MH5J7Rsguj7uzOOj4Nld62Ce7vLB8GHGFO5LvC9iArEkjyHjxqbrBsEuP3SNEfuoeqheGUmrwvPzIbSOA8+SdNHQqHVtbcnZrS156+1vl7/9pw/LZFJTAqJ2Z1qSy4pcUPWDUWuKgAwfOLtHV7+dXROAJ64NgyD4WWTa5UB7rU4Sb5SE8fs6oUE6rnb49p1tpRE1ayBUGesdq5nrfSDkU1kutZQUzF2mQXQivgjoaCujSfpwyt/rxrlsnazk4oXLcmlfZHf3OhlP5ok5IVwamqmOhL3zAHamQdh3lS5QE7Klk3WhokaaQovTaWg3bJomg2PEicxgwyNeIYlTmDBKBpx5fhtqHcKn1ApZ9bnFv0ezd6B/CERkhM6oWFnEBavyPUPhDeDgz2s0M68CxLJqPAdnzl5voKM32XqF2qExinVdwvWWPAZ2asREgeDtM2fleKlVWxRclzDzBuFCacZaPakQhDbI6G7uFT0is2to07dS8zqh2SCdQCMp4UNsTXMQsLxeZ3BwEUAwn2rurAFGdf+sB2LQoCIYZp4Saa/SQFuvE2eophXoGJero1q+T31idoQQPIAmv1rtxFPpQ3WfLMRx3RiYY7wFH4Im9VerH1rZPmIUkHy/NQGv2J7N5Wh5KHsXLliQDFbWn6G99qxuJzQ+NVurkfZnnvif5Nm/9nNy+XAfglgAuJ4wndeqhwGZl2UQa/hrsJjF+3rAmPldvibiQ37W4JiGNLse2PVAbOhF8TD0CGwT8GWgI/OL/6qEc2Y8kr+7/e3y1n/8IKICzXEOswm1PD4LybxuToulobwHFyT5GshVgIp+Fh8wJfMY7MHw4zrPUP3EC9zyYLWbVhM6Saok/kgk5bmhMke7pjDzwKbfmk2qn24lq5WWklqXnNnOCOsGDedk5cDogQcrZYyrlYWej+fbZsbRiD5j9GxdxANbJOSY98ci0RFo6ljiIeEzzUDXBI7UjgFgukxQ9qCaGP7vZbSsSn3Il4qaKxgLnoOu18jTJBZHRqnf0Qcaz4YxGfMtxYRgfzA9gW4yp0kbdT1BbKiLCB9n8d9Z9Z8aQKSM7uw1N9SqJKEjA2iauXkQ0PJaWsACWmAYYE2mU6uGsrT6lDpwD76I2iBzOd3HXLQa33MdHxPbizRtJmxvI4UeOJ4f6YX83YDB/a2gRFM82D2qouiaegucAu4w+VN4g6Cp+YnekSCZqPOZawGU60ShFnRpplrPx9PrCdaLhYIdkvmVZqBNYk0NOEz7ZVSyx7D4/tPagIoxqN6EsbhAZvPTOaMYOCjDE94pkHnUKs2SGhV7tFzIpQvnLdgIYIhns+WSgp1VyTG+MJYnPPpH5PkveJbsrzTXrgW7DHybeH3kYZEPbcKMeE+kz02gNQSC+VlXAs4ylwh2GZVJLFeL8L37I+gNLUaWRglKERAz4CmD2R1vyTte/w55ywc+KNvbc4sQW6yWtpFkXH765cRBgCYFYy7uGIZjOlR0CMAYTQj2TMfDdk3Y1gUjNv8dQqpgSusAjF/pOXgwsyEQpZovdM482DjUNDtWwKgHEmY+jgufVzDSCKxYBYT7UoGKveO8iHAwt8Hvpo0zVbLXhHJUY4nvIrMm4+O6MeIyCw8RIOPvmRES/BFw0YbuMyCFdAI9DCY0ji2akOLBKgFH1AAtqwD+M72uZ0bn3hahKQgfGWSQM4f9i8+y66z4JSlJtSa9lkEmAJ9onVD/5+65a33/WXaM+9WCXQPERiZIHjdANhIZy/YcPrjlEiXKzBdFK5oz4RII4iH/tHoEpdxWm1GIfC9eCWsF1ts7CmhOnNVRBbBHvpD/RmFnL5od4ocsCtoap0KHUX2Rr8s0FHkR1zKeWdJ0XS9YP+grsz5x2hjVWkEdWwRjLcyOZsow3eLcMbUB5xdMgrTcmAgZSk7Tp2tjrOXJ8mfVj4zVURrQ56Fd10i2d3fNBH3P+e/K1JPaVZ6x0nHWjHckE+0+70FKCnY/+OBHye/81+fKcuS9D0PZQO5HPtNZQOD5zpgQhWw+q2x0+CXzen61plyk6Oj4rAyWkeZ7QFroK6Ye9AYXP8sTHZpgnFAPKPN7hsCOxBIXpIDe1pacGY/lXW98h7z5fR+Q2XxmQEfmFiup6P38PGp4fK75YVIdPd6j/xbfAEuXUWJnuaFQUw8LD5DRH8ytJjdHZs7nWkfy4AeJ62r2dj/R5ZrQFqisr4MkDkltzqpcFDVDK5OJ609QKgy8oSq3IOmcLDmVsYmYFwMW4vrUOVfAifvH7+PeRrriOAwkfF0BPijURMKGXzV24Pax+TrWGorVHL12YDywQJcMPh08w6pS+A+aaiJiUrWiHq0S0GC59eaJNGt6JRFaBAqghsot7DRg87ScA8/pctDVAJGdM9fKShmdMnvXtip4s/xYnSGB1pQPC7SYGNioOWt39yz80KbYaacQ1m90S4N1UqgRpfTRQZNygcv9ozE6ksKV7XFBRVpT4FtGsWtvIGsNH6r2ZnsbBBU1sY6narrFuFgSzCtel8nG8xItLvFMhZUpvRJt7O6Hq2e2Co2WgmDnT4srHJm14+RYrSOoZ4s1RuSm7YV/bhq7t12qYGGHGEJHIEQUbm/TMchzopAEUy9u1N9nWuLtdCV3331niRyloGH7MLJGP+ZnHZvpcywPuPf95aUv+Q0Zn6utfrheV9LsIh+P4BLPVP4940PvWvKB/PzIM1peuv6UIQBdG4+CHT/MgyvSWhbn/IYekG0aWPxu03X1EFezTAE5Iv7WluyOx/Lev36XvPG975PpfCZLI0aVVKtZiCBnodxq2kqBCvrcSSq9lMeW59loJWSKVrndE8W1GK2XiFITg77T4g6DtNIKDl5yiKXHXMMzp74DXbM3rqWyC3kkDBwe722nDSpXC1sPMIua/M1Izax1kLGt7W0yjxK0qgYHXx2GGzp1h6jX2P2d1/TAo9xPQaFEOOK0V3cGow7r+yLNRi2+dyDaNXWgU5+ZJ3WDuXuBYs+tKhpOEGC4FmZaNSaoAR/r6ShYa0SgUkuHRodoQvDLYzlZIalcx6xrNt/ekfnuNSV9wvbS1hqaTfRnxwMORksGqdGYqiFMZXvnjGkFpi3XwibNvuUAnbiu/B3k7PN0jYsmtMjEyj6cOmNnD8DQVNXozcDO81l9o828bDXKYeZTc1/t7hOqDSVhkXsSaaCaP+mzd1+dc0DYVnCKVTMy0DCNSgN5FnK8OJSTY7WQVAHYtOZ0NsCrtEACBT4zvnpyS/XPUUOlcNrTTitYYqO0/qher22Z9Pl3nb/T3k9eEH/XACTrRT9V0J7Kvc/cJL//0t+Ss/feFisPmAJT+C6e4fhv/D2DXcvLQG/xvGVesgmchr7Ln2f+0cOTPAYLULkaZMwDzkhcN6Wa2oYkgHpY1qXuOJYoma39LiK704l85H99SG57+ztkNJvKYrUwUyZylBhs4L44WAqbbsJkmnGc9XCwH9rAfELngdI0FLtcircWGRweaDMjMYUhChggdtprwEAicylry4oaHslVoykdyBwYjQlZmSsFO5TgMlAKaRV8Pg8YpXIUlvXxemRj3usIriQ6liDT74qmE/x5+bDE+XMM7d6bfOwpJTUfD2PxyoxeDZ7h2pZX1SnlZb42b8hpXaCLCaler9cwiKT0T0v+r0gngzRspnHbgHLo2/OFUH+kaXjFDw9msVkpiHk4uo3p5ER2ds/IbH7WTGfsjYi9pwmz+qMj2HHNmTOmI5tu75hJDIEpJ5YkHuvOcF5mVvN8uijYEFxJk/W8aF1YNDG1H9douTcKWKRx9KSDtTMyeERZoMasjSN0FTf7nHcOoF+ZGl4BGwVKM6TUwgi29iExW7Vb9b2xfpG90mmC+6TPM43NtKKp0Q7AbmFJ/VXe9jWyprgIVKnm3taNoHmOtmOBPnHmKCJT6sAKUtMq58afjbGNrPOBBtHcdc9dMKOuBZsgoEXHZSbN6USu3b5RXvai35Tr7ndWtA6qtckK91Fw5Tszz49ac/yuBzSRDqMwMIQJGSD5d4/3bMKPTP9xT62CSst42w2JTKo3gbwgvcPWm2AGtU3ITKBrAU9kPhvLlz/2Wfmz214vi5Emfp7IUsPlWe0gho/XYLmuyTBKCvhdtSEAUFywCBIWBhwkygIYwbcWmYHF0Xlui/nASkFmfM4O3zANMRLTOYcfAI4F5jWsdmRQyiyse0FJVg4M3R3w0YfBdW+kM6gbhWVHiQ/zgeCgn5NZ1fw/dEOIa9Gs2VqeG/t7tcWdjam6KQjOplquC6Y0tBDAe1hT0b12yUcKxz0YqTI2ariRVmlKtKodXksxfs91RyoBMsFMWQ8anDve3IS93qkcG+Y+Oi/GYYDl/j0Dl5RQruurVWrmszPQ/qxkFfdd9wFBR5FO2/NMxq2+Vq2aos/x4uha4cVNa1nDxx63KQZ8Lj8nXcAvq5rMuPidS4cBM01QG6NpHw1SST8NQwvdD4rA5z48bezBSGKgabvfamaG0FLNsgQ7M3v76seGqlHz43zsLOioJ9oZQkFlbEnlq6Mj5ECaW1V9dmM5q8LDaCT37F2wPLf5bFZcJhG0mBxikb+xgozFpoCPQEhsS+9FIThGcM7GCDS66547i3Ydz5xqnMi3E5ma73FLrpnfIC/9vd+QG2+53sAuA13kJfHMRx6R+XsPlDZdE3lpD5giMPbOX6TB3nvy9/F5BewyIDUXfQ9mzKEBDE0iTyiCTjxUEfC4wJpusPeVO+WPX3mb3HV0WY4Xx7LUMGqtHu8MC6Y19o2CXZ018FQy0ueumfICgPBdTA+IjIQHJRKD/t60nikTZI9qN8WFMG9Ka8qIbf5WnT7k5LiJCybK1kTAddHDbNpV6PwQN57vYJ1KEnMmvgz6+bpWS4FkHg9N62dYX9/iI3Qzb807c1D2qhm2tuYm9OLLujYhvFznpv6IOn8UaqYEYPRsvpPWr5clxTpfmBgZWFGEiuQo3/IajyeWUOzvM/MbIajYC4oQEoUL1NpUpIMWgoRy+LHgP6pRmPbticiZM9fIxLoN1FSIeh608omaPdlto1oi7KGWXudltsYTme3sAhAsJYdjhZ+KRQV60jSBKa5L9fcg9cVgOJjG7PXBxMeAsCawCDhdCi7Yn9Hf7Z24IXxB6EECOQE/+Lu8y0nDrqA+QpOzaXq1kmCZ4ZlqhdVTA7vRaGZ5bJZ+sDiEVqjlvkTkYQ96kPzALQ+Re994X7l8cFHe84F/kG/e9V0zMTYaRUg2Z4k/BqOx5meNpK5977h+dVxuzt06lfkUIHz+nvNuMo1VXOC3V01bp48GvWM5N7mXvOT3ni83PeQGWRy1ftoG6IO7IwL2Jq0s840e6ETeFWks87RNILcJzHq8kWto/0bNLjLyfGMcXI9h8Po8ifzMTROL32XNL5u6TPJSqeXSkbziz98gd3zrKxZsvtDgAmX4oZKKNw4HXpXcpmpmyqAQN7WOo1bTz4Qc557BI0ZYQgCvHqe6VjC1socAwa4yCjK5CIAYdWEMcBjBbKmRYgUYIQ3bgSlRpy3gNgQRIgwzsGUipLkzSsd6D82Y/JeMnABeJPaQrG/M1AGjrL+b9+JBimNgMEMjnXvH+sJoFVSLfw0tVTL91j1zU3dq+1OEGuiXYOum+jjghZQHmlIjTXE+eI8XE3ZtFb46Tx1w06KBI5x2BnZnNaF8DK2FYyeAIm1BiZrtcSrogoHRQqCagBZ+dkbsARVFTTffX82B7K1RTyrHO1jUGGBtLaR8pnG/TLMuBR1CxKw74cj4jV50rb0MJYUcTfRGXVqNw4Sphkxa7zEeEc9YqdCDdbNV9a7oEYRJK1FwU94ymkxkS8uqTWZ2rg6P9mW1OpLVYim33HyTPP5Rj5FHPeIJ8uNPfarsH5+Xd73jrfKqv3ytNUidTqZN/Um+g747Rm8iYA4BL3FM0aTYmighCE/GW5YGdNfd54vvNgKWuUaCZqdJ5NdMb5Q/eOlvyfUPOCcL1+woBHOf+N64rlH4iN9fief3+GrkNVeLBXmv4n1X+i4K312wK4xisOpEZdiRIQ4BXcOgUtmXTYPtaXMNCIpYrt273/Re+ZsPfVCOZYncodDp2S16IbQazmNY6tbrfw4BF5gLIqHiNTp+Bl6QGRVCDUEhddxer9CBKjLyUoXCv4t2+1bLhWmVZlCa5bQavUnsxtCRqxSlXAJRLCpte+3Mhe+LGiuawrrUz3SNTtWZSDP5d18waGbuj4lzK4KMMSzV4LBHXJvyr6kAlhhZgn3yNfodNQjSXQUISvXVL2KSus2n9SHZfvmHYJBJS8GqeE3WoE1Z8CYStCNtk05AOzBqMcBDAcssEP5OAhmvOXP2Og+Bb31R9TnMEa31N5FIgXB6881sTWDCNFOZR+bSHq00Ezp18L3RR0P6i2eZJrZNvhzHdICQbd0YPnUvOG7PdY0wMkcIZwqO1NhDTqb7+04tStO1+9CphPut58BMtupn0yTxYBVROmQ0cRbi9N30c6q/DqXSxnJwuCdHhwdyfLQvj3rIA+Qxj/5R+a1bf18e8rjvly9/5bPy0fe9W1772jfLP3/kX2V3RwsuQMOKGiPOk/vkPIeumNiDRosxQLitwnf1A6Lk21QuXLwkx8faAqryZDVhsq+m7uvMKyjduHNv+f0X/5acu98ZWWnaCdOkmnq7VYAoQmljdq3vaQSZ8EfWAHt/D92b92LtfG+4MStIkZ6MJ0XNLk8uM4v8noj48feM3hnsIjJHaTFrEj2wa+8Vmc1G8t1PfVn+9DVvkLuXly3KyLwiHqjiaW5u19aDXluT5MXg+6JUVcHI6xl5MWYwYxBjlLgjo7c1UYIOWgvyntqKKT2/wWbw8PYilufjPhwv3gzmwRqQRs6NaY9VMqJgYgWDIyNwDQvr4P3GfN6xykakl94civkuaKAR3NeI0w87ivG2vjxbD9v8Sk2R5vgsaywbTKtlHT11gcDmKkD1g5WADxe1HVNNp3aNBGPAYV/RHOnDKSZT19BjKos/oghYAJMakKCFnvF6FHCudI/ow7Nnrys+0gg6RSP03MASGVnGBEEFjHNqYLc0bQc0Y/vr2mSk+XjGyBCjhByZF88Ad4XPIY2rAFa0BzMduqDiwS8EAtXUWEice2ZrbR0h3ONVqo3428wUXAtAR3DAXrnfVGnYBSQDOd4eBBgKgpV3QVhRsNME/OlkJoeHe7K/d1EWR5fkkbfcXx72iEfKk5/2FNman8ilO++Sw0uX5d0f+Gf5x/ffIbu7Mwcp7StHEzOEZfq7i7+/+R55mbyHWh/3gWZ6dcHMt+dy8cJFWSyPSvd5HCEEpxAw1Wenc7nP2ftam5/ZvSdysqq+QZ6jzJeK0JCiTSPvIC1Emtj0e8YQ0loEtcj7epiQhchWEQgMIrl8tt70pjeVFj+R+fOBmfH3BlsJZOjbzZ/HBetNjgtSGFo0d423ZHJxIa/689fLHd/8ghyfaF6Z5g4h2owMlyaKHvrrXBt1t1N0NL6ba8IDUvtYVWAB0Ll/TRlwE4lVTTgx2IPzJAPQZ3BskcAoedcWP5DSAPAMXIF/o2hQJWm9MuxCYCnxme+tjNUJyE1EWcqPxBdpgdpMfF6pO2q+U9QSNPMqcxiNE2CMKpFrHUcLLGC3bw6lGwQEOtM5W7CHgxQK7qJsnK0x/w2afeNr9Avg200tacTLXxnHBDjZOwuEtCkmoDv208OVKNTsaQPWVgf+M/2M6Ru6xjA/j+XMmesNnuI6W4HlUEkFviz3/dHnokzPuN+WFZFG4eeY1E2z7rCVg/uZz0dkUrim5pbWVa70S7MdtRiCutWHNOFUW+tMPOjHKBdRrezkzTPE3dNlthQ9L8bMmFIzk1bfZuEdLAfhexvPU2vJYFI4hARN1dC5abPUw8N92d+7JIf7F+TmG6+RRz30FrnfLd8n33efe8lif08uLQ7k7977cfnm1y7LbIYUIKwL1qasgVd+MfoJPfxwTmjWbHkJA4b0Gu2qoH7Dne0dubh3wSJFy7Jofp0mk6sGLaeWGD/2qioPvemh8uKX/pqcaj3xEKHK85nPbiMQJ/dL5KMZqIY0u6jYcF8iMmTeP4QaES8iZvWub8YZwa6H0nxAD817D7/a64YGlqWCzFhbyRZBC5pv9+43/IO87YPvk9OtYzNlKuBpZFsMn44HtErPVRLIAJ/fnQ94YawOqkje9SruETDhOAlhx94E1IISlImh51wmoCipRoCl+avdaJiy+B0jSXHgKoMvlevdUW/lhUIQBteAQF5owjUOS7NIDXEBLmxnQzhh4kUNqInvpmZTfBcemBEBHtU3/DnBpBgZcCsEhMhTLzxskaFljp6c7n4sAPSFPVAAACAASURBVEptGKvPNanaYRH+tMg4UV/S6MLLqKEwtEdmBgC26jkWFczyY4xEjFqdN2y1RHL4zAoIatSoaMTcVM6dvaGaHl1oMl8dzWBebizSA0pTUaPYMq0OPq9quq+/Ozwljb6E+wZhpDnfOBAISglMO4oUa9YPN7eRrkyY8/w65rGbX8sDSGDSjiMJxQqYamD5dyp4uC86qP9Mb6DrImsFQzzM613bvDTgRLU73R8Du70LcnK6lFvuf6M86IH3kfvedK3B6yf+7avy+c/daQEtFThcCLBam4gG5nda09Y6FSTLB9fYrtcgLY865n3WkFU0Gn1bLu1fsuou5TsDTO9d6MFCqtlpStZ/fMhj5QUveo4caXk1mlIdhOM76/hak2UP/HrAxvszX+kBXI+nDoFexoYrAWXEM/s9mzHrJrVkkJnKEOpmcBxC+asZKO/NwSlx0VRS3BmP5cv/+3PyZ697kxysDuRotbKqIerfqf6P9kBHKYNMjwEXvU2p83DOFiaAZ+FzEBoYPs0VfFe5ysodtRoAgdPym0zSH6MlS3oP9kGZVtU62jlCks/7gBHVSC9G/rGiQ9bOMh1QEo9mTBtLUU3NoVf9bARvVinxAdlam58MH1DzoA+Vz7Tr1LRFja4RFlotJwJ0XK+oUXJP615Veij3a76UMdoa0h7pRO84sWoqVoQVWnMo2G3X0vlnjyewVcDHu1AE2iqzuDnPgMejMQlCWm1kPJlZ09Y29w9mverrBC0EmQWM1TU7zfGa75xBD8Mc7eg+RBNYKNAkKR6h97WqTNmjCCpu4MX0UUWIdGhgllrd9MZha2/+O3fxhRSSBqS8dqZWY2ZQi36vc9BxlrSHaPMugF3TZiJNNADj86ewqRrndDozmtX+cYuDi7LQBHNZyZndufnnlotTuXywlOlkGy7l4pN3gcMDUGrOH/Luet3IScPFKrOWdzeS2Xhs2qamPKyODhvtUbVF8CLveuBFLp7yQz8hv/rCZ8jlIy0E7V0wQlnBIU0u7lVcpyEw6wmgDSMLvOBqr93EkzMv57si2NkcVLPLjDEDVPx+6LvMZDi4RhJMxMtF7Emb8f7sL4iLrIOfqH/nrkvy8lfeLl/8ztfMVGNVS7zlT3N9MIHGRcnj55jyNZGBxnHjMNqMYoBbiRYzRuKMn0noal6wnB87XNwGFiX2iD836bXEAsakTKUAaVNBgoCLu/TQWO5dCrIwvOmYbKNZhwwcSbiQ4uO8zURiQ6/foZ2LN6Wk3zIQOEyS8JzQLxhBgwzA8uyS1sk5rJnVUoPeyDDa/V8HskJrfpPXn2nWls+zKEAN5/YIz3LQdAXYfFOX1X1wrHKSaRDnSFetpsnonJDYrsnl+vuxTGfbsrtzTZN8HTVAEwpMe2zBzgx8HiWpgDmebVsXcjORuykWAEkhzVNmnCbimTf6ieZPA33QDoQz18CZf5m6eJgJ1i0ClHJIHxZQ5T5sppLYfrgwlIUNG5dHvajWl38sWKzkxtZaqgTzeAYop/EdEVx4znUdrU2OJ3Frj8aj/UuyWu0b3YMOtSHu1MyLsF7wPCPH0XigB0Dx/JRKR+H80X2h44kVUchzsXd4vJ47rayj/ey0W/lUtUkN2HGzsEbEcj5aclCb9D7jyT8nv/ArT5FLe3vgS65tck3qnKObpS84ry08z04IsuFzeb4iTUX+2gM8fpb5cO+9EZN6vL7M741vfGOhmLjZ+QFDml3v8wxwLYG1ZrOhRYuTzGAYF48mpLOnIm++7e3ynk991CRkLYd0rPl2Ls32QCG+m9/nYJM8vjVpIW0uvl+PhIwEFQ+w/s6E1/Ls0IQyS1tcC+5V1OqK49s1Ox4efbeZ1MwsgojISIgEjp5kh+RZ9nCrmVk2B0+qZkkzfSrLpFESp4kmRoBWBgszWJTaq4ahI6xl39gept0zNzF6AnQdHQIBiuZjAoPbg9w3FiNduOfWE0zriFqpJwQSVNo1qvOcphbwKRAYI8NVuM+0t5pqEGkQa61NgdWkhPxPC2px7Qr7emxNVrfn51yT99w8S1UIOXdubiX9YB3wn75mvn1WtsYaMKE5qOCWBWy8xZIyPitBFvAj7kt5Nv3bXgKFeFNpB/Oi+TI+w+jQfY+FPpy2aApnd3etdEKBiDSveWMYn2fkB194c06dvhnR2/M34rPYlQNP4LmK41PgUe1uNpuJdv/Y378ox8eHKADg5nIxwQLn3gKaEvOnYMl1QuS1N3QOFX2yNmf05KZ2fQbAFGC4vbNrYKfaptXxtKAq9C5UU6e+S4HO1na5Jb/+i8+RJ/7sYy01gu+J8yXYDWl4cS+H8KDHzzMNbOL5vDbiD69fPz9tznGPV8fP1jS7TcycE9yExEMT+14AMKOz3jtojnSdaHc6kk//wyflL//27+RodQiwM58JTm8EMzsuISCCY4tMP46BC8Zx9OYSN4cVUGjGIWOLIBcPE1VBmHvgr4jvjMBk9/lBJVNtAdqORDm4jKZEVXWv3aiVM7x6i5l9vM9Y9BGWNY+RjUGrwyF3DbO6bowZWWkutrXxyZSODaXqDHKibN2sOO6pJYnrmtV8L2g/3PvyvkbAQDdnG49VA3Ed1D7UOatGHQMe6Nf0ABEvLWeCgZm9YRprqueYBoMdwR62lUUiEBR608mFfnWkhZa2ob1Rq9V/6WNWgUSBd769K/PZ2cZnx/53HA+S6YMpXeAz0s90Xts753RTSuQl6SaaLllOzcNCANbFnElfZ2tWp8m2ZYKkXNCxddZ2zdCel/rOxXNgAGxAxRG26R4WdOHmXovW9fm1vEEFBgAl80t53rleFMCQpu6meHxZzI+cPwo1HFtOm5oyNShs//CSHC+1TiZrwTJNvqZCUJiIAMpn4judm1acWa+YUgHRhSqaRNWKZb3pNJVkJLPtuRwuDmRv7zIaNtvp0dZKnqKgATYaRzAWmZzsykt/87fk+3/4Zjk8UB9frXIUQY6/t/ys+puHMGAT38/CfQSgHp8t+5QUicjHG/4Z+Hu+dxDsmi+C3T5PPA/wSijP73v3UWrLANJbBF5bDnlAhel0JBe++B35k1ffLt+5eN5s93oI1DHLEN8I5ASICBTxnbq9ue1PXmwScgRVEDRalMTAkCixRHMFWJKbE11yAwB42HUAkkJo7hsztpw0I0r0BKMC0J56GomSTnvOIxKy3m9rU7yR6AtXqvc7fZRqMaQXT7Ww4+H5ZqQr+ijQ3gaBOTCiAdT0EGtAiRZSRicIrg6YOcZXLQN1vyAdmDnNmIFrcj720iDWMr5RvaRI9oZItbRXuz6G3BijaUD1J9JtPB+lFFnx41ZTWr3bozO9TBhwypPIQwNZZdZa8WQ2OVMShzHnmJ7gwTLUJotZDGZMrQCi/rra3glryrJUmRFFJh3nFX8v82ACeQz0sYo3CH2HWxqAYutq0Yd1FRjUlOkuCpX8nUCh/+rT3VvX7Im3nDcAMYtBoJV6dlUoqgIwIiW1k7dbKvRWH2O0jCiYqElZxmNZHl62LgjaNd6EEjc79vgDz1agHNcotcegF4d2wbG4v9l6J/m78SzwBR339s6OHC2PLGiG0pjORTVgvc4A0Nb9WK6d3Cj/z0t/R6590BlZHC2Le4Xg1jfhYtSRf0c+fSW+H/Ek/t6jq8zvM11m+ovfx3Xn7z3wLZpdvnkTUhfmFZLOM9LmiUYC3rQIeVHiu+LvRYL2iDRNVZnuL+Uv/+LN8skv/btFZKpERrMQfVZxUaNEmMHIgM7BNANxHn8GHAa6BP7fmJXoPGYnBrP66wTC++ydruGBF4LZW3SiRer5j+VZ1wr7jXZaEm1rXp+ZE83tAZOc1v7rHdKG+KzWZU2fyAeAWlvdn+qGZCsUSNFqTvXamubEoITL9j01vkPNRqsVIxmrqtuXBGstz2ruBMeyfQ25a2zSamBlWgSKEucDU5isb0P1A9Xdj0yA+2Nr62kVYF7VRxjuBOBY09Favgr0WIFMtT6NopxOd4LgAPCMTV97a4LoyIkxaPXZUSiJaRAQqkLJNQpe2bcbJOx8zjOf0EtLrVIvVWZ+SLD4dV9cyd+s1hZ9ZmwojHsRucyu4F5jpinLZdYEbKT1r6QAgb1BY2LTNGlsdrLSJGx2BnGiaUy9CgRmypzMrB7lanEkq+XSinZrykTNa20FMQIJ971qdB6gptqnC6z6HfamgovOtcy3CA1IzNdnz7e35XBxKPv7l4vfEwWsURNT0w5Ax8fygOseKP/tZS+Q8fUTy0Xm2eAY41ij8NHj4/Gz7xXwMoj1cCaDYQ9v1oX89TO8Nnb67OJLe5JWHmRmeD3E70qD6SDxOTkIJTKSIZBrmbTI2dFY/v4t75O/+8f3yeJkiTYWbvbQVIRYjkrvzbZ8SutRumXRWI/BK0QS3x0XnqahvD4kZHweOxwArIzYGXEYtCkapxoT4wmkZD0ymrSr3LovnBAkoGlS0raz3on0jAfA9jtoztGvSPMV523rGPwOUXCww2aRo2629CLR2TdKpo97YcjKAgjXnLRY1zrYfUNuIRRDfQ40Geyvmg5Z5x8V8Y35uee/dxjzoVmTKoMGS3ClAMLE7xYYbWClADRfn8FO751vnzMGy73AuqkGvISmFG3eYaDGvGQss+2z1dzsc2yA3TUujiHTb+9MRNrmKysIqs8Klor406yZlQFjxAaQLAp0kTaoydBKQDq086t7STGSgVAe8MLUFvYpLMKLEVdbFs2Eh1CQ2ZTSUxVvMBe9V5O4dd21j5x+tr+3b9o+0gA1uhbPzHw08kATVrX7QRBOzWrgvt7Id/mZAZ753ayAqPYos/frPmlKxOr0WPYU7LzYIDtFGD/R+1RwOD2Wxz/o0XLri35VjsbLQv9DQBfnsQn4SAdDfD6fm4buOjjQo5crfbbpHZknbinYRaCKjDui/doBDxF3eUM5qSHUz4vTe3ZeGF6TDzcPo/Ly3elYvvDRz8qr3vg22V9elsViWUKmzRfiGlK5JzGK8mxKUR7M4MWdijqfgTiPiWCZ17JuDLUOBz2vxlICG3LumzvSleBVOjWY88NtBa9D7hIPT7v2tLnX1AMwfBgpDftSnl/Ng/MqLQ4QKKzcVlwBoMGRbuZXMmETrslY8DZodlUCjmtVADPsS11DE+0LY7A1d2c9u6YXv6DlO/o73A/GCEbuvQWOGLNiLh9zHdePj72Lfk36B2g+ZgQiNYnkP+B7KxiAs4Me3TwLKaRUq6n0eSLznbNm0kUTN0hB0Bw1FWAd7LhecI9NZLZ9bdMdvMegGuY7EO6fAS6fWWh0qkVg/azZrwsbazQJaab85MjLBkCVNkPyPNfRQNkKB7jGSAEmdOVAMXgXU8O8jKL9b6YAaTmx9vy5n9c0ZJgP1dqgLX/Gk4kcHuxbk18L/PIehT3GG88h+GmtpgKBxAGSQkcwG/JemlOhtWK+moxvPTxPlnL50iUDUfrheL21HVKf43IpP/X4J8uvvODn5aKnHVAWKc9Owmrcg97vca4Z5HvrwM+GhLPI7zN/jff2aDV+nwGuGWcGu00DvdKk40HKhyM/tycNRHDIYMe/M+hxckrWWhx18a2L8opXvl6+euFbcnR0ZNGBxenvvoX4nqjdxXcyDNoqeej/3AcTa2NyLGTYOhaai4aA3jmAA6eakNYjwsA02oLFWSBpBAz69WQkx3CWeU0+LR6M/KjKjGgAhf8r/ugassN37V4NP51plhrZGkCkZXjuN4MTrviVeBBsD9TX6Gaa3l5b2TKTYFutjrRkGpiBVzBR5lJSweRrWp0ma2tlkpOFS986DZpxEK4PU67ug8G+/16r6pQ5FE4OhmOzpH/H/Hq1Kat95xXIwVhqagDXDeY9MGOrYunpBuzYoWCsYDeZbIs0rXwgRKA1UO08Uc6CR/hOJ3OZzM8MVgcqNOTmzMxUaE0gLUbAjgypmu0ZLer0EjoLKPgRxO1er+NncGTAXGkxM6xoQrazVkS0at7XZyO4BmtiAoVVE0IndNCe01WnPiv8iS5E2kKoMIhGqabVaeNb60o+ldls28L9lyvtXr7AXFIB9QgA/B18Yl37o6mStW0ay1IzJrQD0obQpneqT260JRcvXvD3sw4nhL2pukbUfLsU+eWffab8zLOeKBcOVAvEGHr/ZR6fwboKU7VIxhBmkI9FLMgKwJASk8FvE0j2sKI3JtPsGvRL5gc+iAsT/24Y7gCD7oFabyBDkymSeLgpLlC9T0+MyO7xqbzxf/6NfOhz/yKL5cKiMi2owhkPzVncAD3IOdKTsVXlcHqrGfRpi9UR1utiRsawabP1/QxvZ6BIycnxhOG6FfUQRoZhvxsA2GwgWQfzAKVIEKyzCPdfnHgRXYrYwSvmUi9bRDgowgpazGn6brbPIZgag3eFi2H0ZE5ABgYGAFSxVqGBJ8E3YDD21wtDW+4YtUowJIcRUAercXC2Wm5LtmSlPQ4V7MxHhjkAk9WspBNjzRR9MRhFFASwj1VDtXdanIDnSbrJN4JNHZv6kdpE9QoqqPxR/MPWq87NrU6v2ztnZTSeeRANGDmuaau78JxV+hPZnp+V0WS76WaQz2/vfFugj+e+ZaErnl0WH4YiDg2oakygSdQ4VTMh9qoAphOc7a9bJuw7+rC8hImWxSJZFEbZymjQdi2aF/tECzzc3tWVMbKKK26yph+SjaGChmhzL+kqTnNj/KvnX02Z+piDg4tycrwsgk8+m5xvDf7w8mHxwMQAEF9caK01WpLPKUKAte1R0JvIZDSWC5fu8YwHlChTQV1BUcHOhMfVRH77l35Vfug/PVz2tScftdoO4HF/e2Cd+X2l47q3kZ7y95F2Ii1EoTkLwXxevncINOP4M6YUsItSW55UvCle15tYb0Lxs03gd7WAl6WBct/WlpkyP/qOj8jtf/+/ZHF6LMvVsqQg4BC0kWwcW9HwrGAwgjHoV6F0Y/qSJ0PjWRUieE3U7oY2lxtdaZ5mPTBaMFYwC6xx1WQiAXEtNYE+SsPF78J6fJ4YW/vsKbOsDF3nxIK9VpmFHdW9lBn9L5gvmD5+z1wHvkAbl/6rJsvYR0yZjRX8xaFk1X6uRxP9mSqmKNNCFX+RiYZse+X8uMYG6c7MrAKX1ZrU/Vf/lmq47hzy+qGoIkG1V7/VavHoFHCqPhv3H2IvIBQxGdgbZxdN1a4I/eaQI9jmlDZ0awzay1x5QYBCT6Eg9M6upg1MPEkdMYgMbIn0t36uTmVn5zqLJmV9ycxU1hgJo/+SSTZK963WgdWvqTb+tzdCKqZk+qCDIK1rpWtt2nAypRf92jXl+H7sL1JMGMRS2ypRmKrJ8rbvRofVL2ham6e7uAxYfIxFLmRwiEbjOvAi304TzOdm0jw82rPu5bq+JQgnuSC4L+Z7o2bn6TfRr8kzW8z63mGce4YAFhaTqNVRFNDuuXhP6equE51qw1lPZtd12tk6I3/we7fKzQ+/UQ4PlxaclrU6nsFopYp8ir9HPpMx40r8LvP3ISzoCVj8LNJw5IX53V1w7Gl2GTU3TYKLEKWFHghcaTD54MVFjUwiH/D4XCX16XRL7v7ct+Tlf3G73HOkFcHVb6fpB97B25hWLYabtTpYyuDHgSslJu8CAPWL2lG4VgrhmCkZb9qYTLic/5oJx8AjVCMJPiGuOUdY9sCugf8MoAwHe9sFmXeBqSNKE7X4aH5D3U5vM+LcojCe1BfOmH1ZKzeROItBVZCYM1VBgObVCBaRuXF/KQAAy7wiBf0xA8SlxW6PjxdWOcQqlXgNSkK0TckZp/kuzGxVJtqErhsduB/MaL7olfXl8ZCinFt7pe4P5CMa4qq2bZ86WOp1BM6dnbNWFYN0CSCGnyhaKcooXEPR8PP5zrmiNQIjgukpCmqh7BkCemp+F7USWin4d6E9OyvwQ0XN1hSyYFGAc61qaaVbOMdV0gGQC2r04sBWzhFb3gSHn35HSwy0OuSQqm/bOpyYgcLBz/2i9pn7DTGfWP0IboVKgyMMXenDNLuRTCbIuVNTpvrtkHqEfNUhIRhmTjXBVn97AZCixeFdBdDDflXtEGPTNZpbVZeJ3H3xbhPGzJc+2pLJFlr8GE2PtuRe2zfJf/+D35btm6ayPII1BfOpQnT8vQdyEZii1hePXu/cZoDL/C0DXiMQds710PVdcAvCld2XwY435YHnl2SEHwKzvEgNOIWopCFm35MGMuC1Ws2WTA+W8qpXvEE+/bUvyvJ4IauV9nlTml8WzY7jiGWQOAY83wGPLIsMwELZo0kQpbkisMXfyQAJblEoiAC/Cfxyl3QyQps38wEDa2ULE/1ItT6D51Avr5jYkmbagKU/rwg+hcEgRSKWKmtpAQxeAdqus388vy1Wy3ATJgEhEnk+EIWRsqkp55qi2koHAjcDWTFwa97qofreJBV5auC9WBsEczDnyspvBR9bPRNgeL0fAFnUsFmeTU1S2qGg+mrMuhAq8xd6DhqeJcNrl/Lda2yAkCO0tBi1wX7ZM5vTiba+2pXpfMeYPgNZyKTcdhwKZAO8jVZdgyDgql+oBv50NHlfP/qidJRFO6Gf1qKFoZWwcGQEMvKasn7UvJO/ioaEkuqi2lIwS8fmszZ+C+JxIcz8t56a0HPV2Lgnja3CAIGEMlFCRsS0Asx8vmsFmBdH+36c0LGCaxxNwXbOrXIRTeSgINPWqAmWgKfoN3RgS8EjBDvtbrA9ncrdl+72iGcUolef3lhzLFXAPT2Vh9/vkfKSlz5PFjNNl1hPYudYIu+PgBaxoAdoGfAyz+4BUXzXpuvjd1GY6vGIoXNJ/rH1hje8Ya3FT5xQBrkhUMufX+2i5EHnCbUAhLf0wA5MANFNZ8cjeedfv0fe+sEPmE9Ekyg1ydxMQC799Z5jRrpjmLvAzGsNRzP6FZ8CIiKV+ON4y6ImU8amNRtap3YPCmk4n6qMVQ8McwjrVWGNim8Ch0ufqwwwMxiuRxZiChNn1FhJlq+J2FU6ju1w1NRYpd0YOYh3tHuJ0k5tJ/EWPGo0e3MAgjEVY3UQUMOlt8gxv4/vvQGddbL3KDqzZKpvQ8O0vdp+iXyMZmoEF8QmmTqP4iMrJlRW++EaKzhCy6uACBNmBMjyvWl4DmqyJWd2tVQYxkEhB7Uwa2WZSF9YM5Gd7XPm64O5t/4UOvboxbjfNp5SksoVUI+qjEJaFuzwXT0LLU3XiFEDQfdL4ozV7JYclBHPJ8doz3Wzp83I9o60hPXktWa98dqxDNJSz2wUFJ0CCwXVNkUOOAxsMb/uyJK1ATQj2Z7vmKVgf3+vtCJqzdhV06XfmkUUIp9QDZedD2iq7PHcWCvTcuk8SGU6GcuFyxdtKuZi0YAr7YrgQsvx8an85GOeJM+/9ZlycblXtOA4BrvXtebCQwaiM3lfpIFIf/9/QKh3DjIG8R352iHeGmmh0I9qdnngkRFycpEZDr3gSiC5JsFFyTxoGfn5WWqOxBBtubAQncr2ZCxf//SX5H+8+vVyKEeyODgsPe74bJov+ez4uZXWMonO/S5aXsuBAv3iYpiyS6zOzKKZJxJOb049oM/X4RrW8atd0tcYjnX4po+vsjcbjzMxWx6TdBmJ5cc9+fwiE/clDbUi+exq3gXjYoJ4BVrsU2V268+ljwXPKoEhxmSYQRV9g8iXy+sKqxTfQzPfFoIiFKCCj5CdBZQZHp8ceYV+9XFQQyfQVOA1BueJvNyz4hf1d3NuVATW9x7MmOHw6HiAHcHaVUBjiTdd192ds8F36yXOPBk90y7fqUxve/ucJ3ejALn+oJVOTczOwoSNIVTtYLBTZHDxjMe1yP7Jek8L6uvCFEYdAS0DX04wj8JOPS/wqUJHRW8/rk9NXaiAaPetuZ3hLYx1PUGXMHVaAJkFr2iX8Jn9fXB4aBGZmnOH92If49qAZ+B+niemW8T1jIAThQu9hmdDPy9gd3oq09lULl6+jKhiN7/qc4xfjbdEC70856nPkKc99yflokdicnz8F/TdBsHlz+I9mEMtZJF51qa/e3vXA8jedf19b98Wr8mC3KAZM04uv6SV3PpT610TCfpqBs5F5RvyPRkESb9q2xjfcyR/+ievk8+d/6rZ1bVsWGxTAsZTtZPyLGocJkSiQWYJxDhhM1SNekTHcz0cQ3PZRBA9gSJLLevEX313eex4nlegD/b4Aoq+OBpYYYVi4bgoGhbHE6XTljFVMDPG6dGCFdypeeFgqkQJP0KbRhHNZQRxy8XztkdMlmeUKdbQ/YbJVGhMwCukYD2s3Zz5tNCcUsek9QdRAaNM1mtgqj/vWBmVagiqwdie+5pYkCDKXkGIYBNOUGMECqMl95OyWBlptgorNDvSJ8MIU31vBjoAtgbk7O5qnlxNiKeGrN/TR9oecJXsp7K7fX0IZMG82JE++uUiHcIv6dU93J+Z+QAYL2YJa4rvu5qtHRgogOLfdq0iEFT6qsz2SrzG/Gcp7870ZPcLE8DwNwpbs3MGtL26f0S7apoG+mHMbWi+gZ35xMZmitXqJNPZTA4PDiwiE225WsAg54CwwQauoLNY9SgCYzwv9jmLQHseLK0zZm4+VXP1VC7t78ux1bitxZ/VlGku6MVEfue5z5fHPfnhcvngsDBr7nsEOX7W0/IiPUd+3BN+eohQ+FAKPLsaoOzx/QyQWXDLz7V5qhkzfvF/A2Q9xL9aCaA3+Hgwrhb47LotraYykb+97R3y9o990PxGVhja62VyTFm7s88j2J2ujIBpCBqfeidlGESLFJmBa2jcEexJZJEI8hzjvlDabTTZwAQhNUZ/Ekx3LWBBY3XZ00FkPTG5ZYDUuKJfEscYTJg5a1XrzHMrNFCaprrmhvDJAh5kljFq1sZiynToNODtYjjb9jCg6zXfab4izyNjgIGCmK6jmgO1t95qdSTL5YFpeZpzV81O6lNhu6Raci0edjJHmL/hoxSjE/jc6nmCn9d8xM5wrepF4seHwAAAIABJREFUEx6Pdj2lePdoYr3slJEiuIgpBwB0VKZpzfr6t+aBzWfIr0N9yBMrn2WFspN/uc4FXRaKZuP+4EyDLRNh656qIrVnoe7t0BnB+D3XMFQWimeF72TRZANrj9TEuYhWhqDlWymvyt4sYIW+d9scaiewfnAvMdbWP4vYGpi71f82m0xluj2To8XCyodplRKN+rT8NwbSeBDMqapc1nWjuhKMPvFGmKSzKdFp3ktImFBHMON6KKDN53O5cOkSijV40W0lQa2uovPYkTPy+y96odz/ETfJ4cFR0fIz2MW/e8A2BGrx88jre3z/anldvq6JUbiCBXATeK6BHRl1BK5MeD1NJi/GEPrHw3k1UkF8Vw/h+TxKv3zvznwin/vgHfJnb3yjrMYncnh45J2jvcBx6KTA55IATVL3MHvWGQF7N7UIkn5hGq3Tvrc2WeqgCYwAlhlBFjiyVBSj/lo/AaOrPIcvMFsm1tuz9cC7uQrvoi+DjKE+p66v/VbMHQWQtHq6m/kKUVo0XdUaC/j7gTZHvn0IACCvikwi7mddHx26l/pyiR2BD7UYMu4D44amZywec+YeWpQaGBd+tN/XQlbLA1ktDy16U3mTBixMxvNixooHqYnSddDnWuI6RsBk03LNpUOYHwJIsM61W7mukWoPuzvXou2Qa6rUYJE/FiKFAxNQf5121rbkeQpvYN+F+YMmPUindJ/wegQeNRijNSjA1DWgxu0mUtf0dXaMzqxaaDXtgRZooShcoqSyMNeUAR7lPHkwka2TBR1RpaxWhshz7D4vOI6lqQ1u6xll8Ba3oGpm3EsTkHS8cHZ69aCRTKYTmc3nslitZHF04AFNGgRTzXtMlDdnSIlYdU7ioGshMQp2KXLQ6FYDrZTe1RTvAlvUutRUOZ/N5NLeZdtr1EPV4BRonppicN+zN8sfvuxWmd04ltWSQVMtz4og2gO9iAk9MMmKSrwm87LI/3sYkXldvmYIA+IYMtCWZ27S7PJNV2LKhamlKL+hSfWkggwMeXEz+EWgqoz5VCbTkSy/c0n+x8tfI1/fu0tWKzVZaeFWhCdzcdZMmcZ88b1GbxrP8lNvhHYCfx0rQsS5DRFC1cZwRQxy6G1ej+AiwHGeNsZkim1Nn3gfzpEfVK/qrlGa9inz4vCXmx3hq6wMbr3FC8YNHwd+GDQDsxyYlfYfa6V7+vDgHmqBIP4d16U9MJrIHf1ASH5n/mShATNBr0e2mXnKTXS0UGsnbw1SsUN/KrJc7stycQTtzFqhTAojod9FNUKjA/Z3cz8NaSDPLdJm8W9tVTOfzde0FYDY6vhEZtOp+d7UTIa8yJo/1quNaTQtp7K7fY0VgTbhxAmgEeiKH7gt3YZuHVpJRJm7Buz4zgb/TN2LuPfcf5Y0g4m8fx7MIOj+rdBtwkfLYgPNOnpTXPjSTygjkeqK9kpKtAhkW0+3zBgQUwuuc6r8zYUOG7IWUQZtI2DFIzR1MczUji4JGgSiGrQKxUdH+xZUZLjl++inCfRhPQ29BU8ANf3Omh+H1Yr+SjvLNAOH86j3WQCKFoOezWRvf0+OVkfocqFjc7BTbfORN/+gvPhlz5flVFNwqrUHZEGhtv6bwSkrJN1NDR+Sr0bwyXx+6BmbeH9PieCZ4lwyNmQQ3nr961+/Fo0Zb84LMvTSHoIPTZiDjAvDBdg0qfgOahE98NPPFFC2ZSRvftXfyHv+7RMy2jqW5UJt62CMDHSIz4kMoYSHl4ILMKMZs0OrsiIWExSG/F11bpDiMQ+YL2jTonzQI66o5egd9T1tcMP6GkZ/V00/YC4P3lW1ingAhsCGY6lASDMa9Car/BCCHOwg2ys471bj4zujqSIehiiUYL3UV+EmQTftxchEmOmyxlM1VSboVxr0cZXUDJWotUWKmjqPZbXYl+Xq0LUgVNBg1Kj1V/MKHYzkjAcwBrGUzz0whWvf0JxXzrFo0WNt3Dq3KiiMJrS19+R2PK8N/iB9qumT72vFkZbN8Jy0dO9NU70s1xAvqJGUDiyxRqVrbtCsabNllwl0PrB9NUti1YSKXSEIQUZn3nHD5qTAZaTmaQcF8mDaNKyxNdb3MddRb2jLBsJ8WH3B1X9Xx2vApgIbP2KgirVO2jLteWs8kSOtk3mytLKCY6/SQkAqa+vaHfLsUEEolxbkteZfrpECrlFWbSyC3c58Lpf2L1vxDNOot0YycbDTM/UTj/4Jef6tvyCXlho12gp/3Nvso+PnQzy9dz57gJPBhvf1Pufc43dVGFn3+/YwJPKmeA4LhmXNLk+kPR74izcPS9+bo3WGkP5KEkAPCCMQ8Hcu0u5sJp/8h0/Iq9/6NlmNVpZgrn47/d58NqHiRbzXCN+CDmBy8u5ctYSP+/HMzh4CVLBRBkeN1tOOm3Jc9XOgRFUNPokbHwEsMqVIXNT6svAQn8NoSfqv4j7q77W6St3xDLzUIjnW9f2v4KmAZI55LxdFDU+f2dNSM51xDzmn+rcvraOogk1cI2g/VWMwoveOC5GDUHvnntW1U/qegJ9afcGZMVjVuHSNtI+ZdvxWE5P691AFBR0GTPPwiEAE6bSV8G1cqs1VV2UDSqaXaduYU/j25nP1vSnYqWZHYULpt82xw9qA0c+m27K9fdZ8OAi4qX66aLyqjAQ+PQpgoAuw/gg+BMbC+YOvsK4hS8JBO6w/EBJRNPlU1IflRd8aP7P5F0NN2MJnoNMiEtKroZjH3IJCnB+VUmEh/aRYFbxkGEuHMYlb0AzWuZoLZA4zZi4H2NGECbMkzOI6PV1rBTvz2Z0sUNHFH5eDy7SE14mbzaNwjHWta1UYc9C6eH3znWqFoiXhtuXgcN9y/qCJIhJzNBmLGjee8eSfl6f/skZi7m3U5HpCduYRke/3gHAIK3p8O17bA7p4pjeBY++dQ88zn11E0IiYebL5uh4w9hg1r7vSYvH5Q4ONi7bpdwKXmoH2v3Fe/vjlr5bvHt1jlVRWq6VFZhLw4hyiSdBYpFVewIHS5FojTJohyBCsbhSjpmqaANcRjm4ewCo1ghO1ZgTewwMQ15tzaokMWlKPmNaJUVmph9OnnBp7b2q0OkS4ABNnD8XZn3wyQSqFUgf/lc3HuWnZ45AUnw1fmd5aqQ/5yQjCAKRVja5GLyKfrYJDXZcobOj93nCXGmhgNpgvIjr11+OTpcjJCvmNlq/nWrNv73g0M8BgrzNr6+IWBbiaKuCXvTMLggthZsY8lu35rsxm2ngVNT3Zw47zycKa0pkGpmgBaKNlsxbq/3kABrUo30BqnmCmNVjV1shaw2C/YvQlBZ1W4AlmMIuChC8MhZUhxDFPzObQOAuDKZ0h8NhO/6n7ZCW+XLPzN3iOG2gMebStaRil1bw4NOzEMDeacOmFD0IRZwIL/BdYO66PGWCtmS/WS6uoaDUVFYDUZ6YauJbIgw+bAObmZ/cx5nOZQSaaMTmWuH7Rv6Zv2N7eloP9PVkcLawbg66W+us0unhrNZEX/Jdflcf91CNl/0ADsFqfZBQoM4+O7+4B29BnkRf1QCrzlYwXkc9l/hcBsMefMoBWAdZ5z5AZM04+T6AHcpsmESedB9AD1Px8vv9KAJeBSzd8Z3kir37lm+SjX/g3GW2dynKFepl6KKL/LgINFxxjQ0h7IQx/iRGDme1AQAhZV6aq1yO3S/0LjBZDq5saOQaHdS2e2wP6KBz0AI2fRc0Ow+ukFNg5R1pA3A87ku7HM2OPhzpnoMk0EMdWgR2MHEbadRBu6MD5mX3mfkc48uv4OJa8DmR6/FxNYdDmWvMlOwMMHRLM0bEY/dKLv8bhvPH7IS3CqCIkUXshcU9nMM3NQ9fJpBBEw+4TNVXFxu9pCwyR1zkoiGrXiZ2dczIZ75gmyfVXoM2aXV3XU9nduU5GY+124Zqdm+E1J4NaU45ijYyrCFqMVUm+nXW6YA6o7xuDj0w+UN+fA1Q4nBgv/MIm8ClNVgeh0aNqJ7kpsJdyaLpLoEuGa/IGzux84KlFlm/nOY4qrMIcY2OznnXJb1y1LLoAakoFNF4PbrJKKmMzZaoAvdRmrl6HE6UGYYokeLF+LUG/d74iGPFe/hv5Jq/T92zP56bZHSrYuXkVjWbHMj/dkd+/9bfl/o/WSEzV/NoUj3J+EthHnhyvyWPeBDhXc20EuszfMj/sgWIPTHt8smBZ1OyuZoAZnDKQ/d8swJAkEMcVfTsRBHuAqFxndzySf377h+W2d75DZCLW9sdMmFbBSg+ERroRlKgR0I8FYw4PZtn4wgBcp4CjABze/XB10fWDtoIGL6SUVgNYAIg0FQ2BHdcg+4Ti+kXi4HWopK4+R0imDEs30Pb8u2hGsr2OCedMtvf5c90y2CkDL2WQKKTHJFQX1otBl8EyA5VnCApR82sPA7SJHsCisDUDFqLtnyW7YJbCeiGJy4pVh5dBc6vaj5lAg3as3zMnj6B7oqW9NB3BXUya82Vrb2kPyMlCBEitWqJjMNrUnoWnJ3LmjAaa4HrQoQpXlXln4U+Z3c6Z66A5paRfCnAkUVyCHQDdoGQacu3clhmCKXjuC135QYc1uQoNEAU84rIbpOKJ696sA349JGo3QpL7kxnI1Pq32nQZ02Idw+h8sHqY9nkw+3pbIURT0ySJYJoI+JgrXQs1XQBy5JZsuYYPsEOVmuXRAu/SZzk7QLBL4BFBcIhglsHF1lOjgdUnzPWhefn0VCbazUBDaUZjme9sW4DK4dGRdTtg8QsV9K+f3yAve/Fvy/UPPCeLBfOCqxuK740CZgbc7tiSTzXzfH1GdlVcCRcij4+8a8iX3wO1IaDjsy1ApSDfhknETYtSRm+iPcTOxLRp8vm7vBBDE82Ap39PpmO59MVvyx+98jVycbkvR4dHstTcKjM3wMTIEmFkCPH5OEga1ZXyrNw0Uxi9Fms2CnZp3X0POKzVj4R18IMWnShmzlt5XlcslMz8MvgBsflVIuX745gjCGZCLogcTEnQAupgCmO03CwcdhKv6a4DvfYQEu4/8XkEC+b4Oa4gEZtRnFWjy0JXQzvB3KdM3e7fwntLjmQTAUptmuawdi/cwlqrb3gqgK0GmRYwqakaEWmcJm8wetQnpPaiEKy+KjPfKS15uSyCJ028PFO1HZXI7i6KQPPAw8LAItDJL2lMcGJgZ5a+UKi70Aa7YJS6pBQ3QoFog2EvSFy2sjJsjfQDmG3JyoTGChRkclkgjkwV9NoGLdX9tXwSb4lUzaeRRvB7jSKtZx6DtbNqoOYNclU40D01+7OrudQiba6qgSUzvM3RATj5ztAhBPOfjicync/t7sXhoRUdt7Pi/n7Ly/Noy5JikACvBzScE7TMaHrEHM0np0Eoo7GMZ1M5ODqSg4MDmbJyimnUIg+99w/IS1/yG3J8zYmcrGraUOSvWbvr7d3QfhbeF+aUz+6V+Hzm5ZsAq/csvm/TcwpeEew2SSARDNtD3r6+p+Vtup6LGIl5aHGGFqEygtbjY8/0MP/Z0bG86k9fL5/8yudlS44N7JZL+O14RNgJgWOJIFJMXR7pp/OMzSaj/42WGbXd+xEqofH10LMaiYfBh0nr+2lK4UbCl+hmOtPIavsZ3no1awiTiptfIaQy0KwyctcuYIqpjpyGiMOCBEnJzEnMM1LpGX3MMMJCcLonXg+QGlM7T0Tw8fr4XkSEh7QR15h1pS2IKKQBcP96dI21BDSpIMK9j/RbnUYqxCAdIIJupMf2PqcoplZoCoDea5qZrr9aEhT4PE/OS0kBdhi8gr92z1xv0Z8qjOmS04eM9IRqfeC857Md2d4+IytW+Y+Mlf5SAphrsQimcg3TN9PmaZF9rVZijJbme10VD/CKDDsLXYW0qTi7sJfXDzRCkG6ZfAS4KOnHs29r4G4EpUG9B4Whmajvmn8yy3r0SfBnUeirJr9SRJ3+S18XBb7pbG5+u4ODy+iw4fuCKP8aeKYJ4C4zmeYd+WL10zHdYT1gxa4xDVT79gHsdM5atmyxWBrY6TWqbRo9npzKEx/1o/KC332OXDjZs1w97lPk5+VcDtTCjN9nkIxA0zsDGQ+GgCnysHzG4jpdCdh6PKOhs6jZ9RB/EzLHgeXr8uTztfH7q5EGesjdY25R2sBzR3JmMpP3v+Uf5E3vf7ed4cVyJUdqY/dDgcO0Xo0CB6YmYmIM+JvE5qy8BJvAse9mtcIsWn8SfT42Pj8EmSlzTeIc4WgPodrulLcxeH+6KKllDQzjh99Oj776H8wL4ZqbAS0eZtdVJmMzbqK5zDjrFTr0FJc6igGMOD9qjtp7y/ykbGXjBywGWgAZKb2P7ZAClH207n+xeZaODqjMj9a1ra8wH5BMl/B/VQCNBwYr4c1Xvfdc1PAy4PQAVqN1wYSV2aiZEKXRTPPQcHX39an2Z/ldugGqOmgj4t17FQ0RazRsxjRw3LkOEaKlvRA1FoAHm+3amnhlFXalWGNqlmvHRrmgEdwH07aNxukmmrMz4zKaagKiaHB0oUCQDB1Bkbmf0TdKUy7pEtGuyUdrGpxKUvgcRd/VauHCop3bYKE5ZVGBVjuNTY9xnkB9+ivz2wDOWzIZzyxqdv9gT1arwwp29r0HtbkmBmsBopSraRzCJ/o8AmgtoClpzAZUfjLHo9qgVYPwFouFHBwiAEXBznpiLk/l537iZ+VZz/tpuXx4YGcqrnPe7wiEve+G+HsP5Lg2mWf3wDJ+loEtn+UrPbf3vo1gN4Tkm8As3tMDrozWHHSPOfQAtGf/jQsTmSUYtIuoeijViTuZyHf/9avy8r96rewdH8i+mhzcqc3sAwJJc38w2XEMTIomcUDDgz9FubJZS6waI6VimJ5ahqomEo+QCzlpmVHEvzFHmK7IPCDtM4DG+1mF3mI9sCsgquaxon1sWfsTRpVyDygZw9RXo8sKILhvq5Ty8oAduKOQcxcttbRsMkG6zI8+LA94R0cJh1xnlLbeQaOJzBHBADTJQTsYkgLXwa76m3AP7o/cVzVp9cFR29t0iFv6r0IDaF7Nwd7x3KVvnAH0WESKg6GgjMZbsrN7vZtPyayRAkHAxTio4Y3kzJnroaSdrMyfw7qt9M+RwZbz4v45KzPFQBI3gRktB38R14Pr16Mt82OG85cZKLVT3guTH0qa2TzcLwrjuVc3MTMjU3laTdNSg5SIqR2ryVJhyQUJAJ4+t62BS/Ng8VE2pkUEH1n0tSeWs3CCzoe+aK6l5kLOpjM5PDq0snO1DifaJbEoGCwPyiKQKF7WswifLhBZAEztIAHwazU960TumvBsPrOav3t7ew50IxlPtkSORvLrz3me/Nh//kG5vK8VXvDSyF+jYBz3N16Xr498NwNV5vPxrPVwZU3I9Qf2APRKQDYEhINg13tJb7JkuEMTz8B4JUTPA+U7ewxriIlFKTv+bu/WWnaXj+UVf/ZaueNbXzSzkIZ2U1o2YdBrGxLsCkMP5qLIUKmRqf3cIjHtPCIq07IRmpQAMCU70gYALCoMAjRN0ANGMuDFzbImpK4NUlAo4GxWRw+fD34GXhefCyc6TCwalWb8wJhO8V64cx+RhfVevAOSqDMR8/94hKGVIXN/jJnsEPhjTK7U0ERfsOh30eANDa5gRCuStZ3FubYJmsgpBIg6RRBHa2aEAJI/a32EcQ2pMaB4tX1TUiwwfw/cSJpjPvCRUWRJtf5Nv1WtwBITxM0crB2md65x4Ma4WV2l7mkNqBqNprKzey0YmpcWq9pC2+G6gmSNpIRVt4KOrWvHN9xjKlEAa5hLxwwaz7YN1mtA2nO9riToABoggbqalX03XEqFSVzTGWrzWwM7i2DFM2tQD+6FmRx0GPcLY/NIW4K+FYBu675yz2E2nJgpUQFnsTw0oTHyEOsUz/zB0CuQggBz+GwdwhpEukKwDItaAOjUX6dMRmtg6rsvX96TyQSd1JV2tk/Pyst+97flgY+5Sfb3F0XY3gRwXIshhacHZmv7GQa+6btNAmPkVXEdhn7Pz2oFzmrp2br99tu7FVTaxa4O7Ag2PSmhN6D88qFB50W+mkn0rmkB4tRo+tx4Lu94wzvlb//p/XKydSKLJcqH8QcaUjVbVoZSRxuZFasMxlBlaCwol6XABGXJpdQAJkhWhTYyRBBxnaOJ1aIlYyQga1CaY18PKoMj6rN7fg4bt5kB0Z+LgXMV5FnguaJdFgSqQF59EAEx4TN1s2402yBAwTtcexks+s8U+FBx3mCHAr+ZedC7jKXIWmkXMonOBvO3upBuGtK/ub+RxroHzjRKJD/DNFy8kiCEoCWQRuI5iJ/1aDMy1yKolKo4mg4DzW48Gcl8exd4EOiS88BgPBdUjmU63pHt3WuKAAfZAJXwWTUGc8d9GEcNDrKxFoEJGimSlD2txtd+k/SuO4LWWFGfb89P1lJowiOrN3oJxR4KKLjPuhpt6r6gvU7Vvbe02Lb7Ik1rDhYBE74wUbR/KoWkXfijBjRmV/G2zFcUYHRsCi7z+Y4BztFCG7lqfUwKDWbrtXdVyxBNlcnvXiw8DCSp/IGaqGr/CnoWcUnNbjq3VKqDg30LjLLqK1siN529r/y/L/td605+tPRatNlf2QGmTMtc/8gP8zVXA0jxmiwQRV7Xe88QMEZciWdp6Ix/T2AXD2qeYNYKNy1I79o84XxNZiwNoJVAkyq583oc4i3ZmY3lyx/7rPzp694kB6IdhhceJUd/WltnUu/PanYZo5sU7eA0/gj6uZwVFa2QZhhbQfuPCcpkC5kAWtOsV4CI88QEg1mCzm34CbJmyr1bX7d4uAjM1TfZI1KCRz4IeG/V2mLKQym06OPWvy3nicw3aAGVoaA0G7WqSMQRwFtaVLADQ4+VVHgv76tBAetHFTlx0CzWohotWnP4J9Nxptuu+c99NtqKynx5Gik83ZL5tiaUV0DSezl+PKcCoZYVm8x23UwKc5XZHKCylQFjbVj8IABGgHXsq1f9Z8AFCKiZeDnjuu9eQo9a2aAg7LSJNJiS8WfPNa+sal2eFuRuWXMMWDJ3KZRNH6JbStxNgPR+JRcGADmmhRJrSL0h4HEMcEOooGhanxlpWCwdmlKGb5vflmYzjWTijVyPDvdsv9TMSBo2v7bPk2XASCNYIw8csaZ72BuuP6/DOrm2q6XG3IypY1Uz6mq5Mp8dg1N0bX/w/qiJubCamFiWwT3x73pAF8cawYWEMPQZv+czo5DQA6/M7zOQ9fhQ5Gk9AM2ntAG7OKA42PygoaP+vQBefEZekLVBhuilvPgR0TnOtX/lVCw44q49+eNXvEa+fPfX5PjoxEKnzU/ieXZRu8tg0YBEKTKslVW0SDAABs5wLfkEExBqOlSGEjdwE7Mlg/TGH5BMY2kzOrOPGU5ZpfKo2WWisoPoQSIRTLn+vBfvh28pr2Vvr/CZahkwKeLUtuHh5VnFUualoWI7FN/4ho4CGBawc1+MtU7x7gcEVq5rBIneQWppjAFKbTX+du7VjJkBLB/EIWEur2U5rBqkYkFNnpqg9KhJwds7axqptQgqptSaP7i9ey1KRJlmUcPMI21X4aSmY2QGZ+OwLtio9g/wQFG2kvgdJtw7j/n86jUajWjzN3+uhu9TuwSM1OfUsnmgKdBRFlbq+YQmrvQ28rqUudKMPpu+QVg0AGyg09g6p/q1eFboc4M/sUYos/6r/juebdvzFosDd4fApKrXK9hVH3tt/4M1wj5p/0GsAQWpqlnr53QF4Hv4DTXXTtdSy4Vp7rClHlhbH/gpn/K4p8ivveDpcml5uQg7df/x9kin+Tt+3+P1kWa4bxn0en9nnt8DPV4TnxvpI39ez0KI+O6Yz+2+bMa8GsDbtBAcbGSKvd8zQxha1B7D7l0bQY8LkEH6jGzJX9/2DnnnJ/7JIrYWnlBOpzqf0dPoKvO001/8VjAdaARcNYEaocMJ534ocHiOp41OqxJXjxlauEuIGoWpro0eVNOdtvOA2VDB1/vWxYTwINkpw8wahu6H3ovZaVI1zVEMgKjvzETbCyCKRJtpgn/H+/JeZSIue4qwgVBxA+HwfFZvLBH4In2Xd5o5TwM/KrNbO3ReVzHOhW13eB5yR+04h/x7pH/s7zrYzebbIceu7kOlddf6ZEvOnNNmrfibtVyTAbZoq9D0KJBUf56N0cvgEexoloRCWP1GcU3zedS58QwZk3FzdryO3dMj0wWYMjIJg4nMLTJQnLdV0+dQ502B9VRC1RkXEIzGLRIWnQsINoy+jHwN13oKhFd5UZMkhVfOSa+bBLDTaipZINSxArDwTAogFBJVq6yVVRQcofHRZwkgYlrGWDQa0wo3jLQjfQU7zbPU7uTHqy35tac9S376F39MLhy4aTX48TeBXBQseqCW7817MoQN+XxfCeh6PD6CXuTxeb3zvRzjoBmzB0ZDiJ4nmKXFzDiGJjIEYhxLb0w9MMwHhM/dnYzlXz/0aXnlW/5GjleHcrBc4FBaom/1Z1iNuw2mUeAYgk4U7CyqK2lwysDgFos5XX1fRtRGIqPQUHowDWhNGFP1M7b+D52lpq6OSvshMt8IovCXIcy9mri8oooygOK7qdpqvbYN68/7vImAh/YuHq58IKJUH31uZlZShmpMLDbLJEPg3Mju227y7eHAPjaMOOU6VoD04JtEqMx/6oF3nHdmDPFvm1+xNGh6wli2d2CWzEBZ/XYObuOx9b1T5sgQ/aEzGMGlJ1CwkolBlFksWOi6Troy4+D8T3VS+Z5sbi6Gy3A9x8pzUKN21zkC9qKC4rG28SkRndWNoSXWVGgz7DyGhYXNTU04dFkOZ4h5r3hfOVeqhZYmrjgj/DFfPBBPJpO5BaocHR2UOpykhZ6AS5qPs7MCzl5/tzBnD/ay3nQhwpjrNZ1MrMWPNpDd39uT6WRqYDc6mcmLn/8CefSTHiyXDg7sNZkeIk+N3/H3+P3V8Ot8/dBZvloQ2wRgQ3wm8v1YX945AAAgAElEQVQu4L3uda875eZGqTcfsKHD0wPAShDrlUAic7uaRexNIDPODEwce/58Oh3J4Tfulj/689fJty/dKYuFlg5jwedKEMfWP6wnScfDbW8xgtfcJqwDDmLLjAB2dPZjzgyrruaZSJDl3V5PEc+jmaONMKzEqU9Qn8PUDjXrfnIteB2exTD6CL7wUdUySR29oIlMxUwyUca96YFhPgSRBoY0xEyXlTY959Ej3igYrINX9FnRbFaFhjIH1yriWnF8FZiwz5xnmU/w5cXxRjrieuXP9HOmHBDw1M8z294pFoFMj1gDBFXVJq8E+8CU3UTI3eydv7y+ZhkwsPMgihQURYEMz6oCQFkLRxJ3D4agGRr3kS0A/9SwOa1Zp9g2ygUy3S6tIdqCHYQ5jcC0c2YCBApBa5kvmGZZ3JkBKs6nPCJa51UBT60I6A3oFA+69/+0BuV4OrfqNcpPtPuAjjvzrWzN0WfQFxfz+vR5li4RzLy8juulz7b6l9a8dSqHi6Uc7h/IRIs/j0dyzex6+cMX3yr3/v7r7LsMdj3gizy7x5d7Z7kHkvG8ZBwYOseZn/fenwXFfE3v+/iZrYGCXQ/Iesg6BFSbAC9POC/80MQyI42SQw/c4iL3mIl9puHcyxO57S/eJh/5/KfMvq6FoaE1uTPbW7lEYu0xmgoyJybVWbfrNSmc+T08GgQIaBPwkcGskYnNPisRaDSB1vwxMvx4iKzX2nhqB5Fgl6UgVmKphEcApwmv1vOLTL9H7JF5Xwn08p7p31WSD9GcHYKIzCOOwwpth55kNZkaDLQFT1SxR985+mlR5WUTTcZ39w4YOo23Gu/QIe/eb/fqN67ZqRZifjMt8nvOoj8ROo+7QSu6V6yqo50Ozspspv69Wv+QYzJtweYYbQ+tfyPvTfUxARgswsH729EEF88bIhxjB4q6Htq4NAofdMGqxmRjxOqXvneRjspeU8jygBuUTAumfFQZKyIkuk3UGqLoWO5Rx57gjZdX0KM/jH5r8jozXZa8ttYyw6ooMplYQWgNLDo6OrRiAeBXrTYYG9MWLU5OLDHd+I03a8VGV79r1nj1a/rxppr2sFzJ4uDQOh3outxy7wfLH/7BC0XOiRyvalGMSH+bgIrn4Wr4eue4Nrws09aVQDPSVe/33hnKYJmBr/BqBbuhw36lgcWXXOnavNBZ8olj6A02M+0eg+kx1HzfznQsH/v7j8lr3/kOWZ1oboyaMlleCCHM2WcX/Q9xHmDY2ogRDT2rRgcnMToeowsCmVUUGLLwEA+6PluZF5NYq0aGEeTn6Gfj8UwjZox7xrFUJqnjQvX9sv7u3N/SKtnM9HGJPl7Hd2bzDD+/0n7mZ+H6CLRkXi05R1BGFGGrcUYaZFBNpI06LvWFIOcJoNAm7rIkFBO8o2k5BhPxfRhGm7C86eD36LceZmgjpXamAtpoS+YKdpYG0SZFo75m/UwjMafTbTehddaHmor6aoP/iOvUW1OY7Ly8nOVJtikF+byjj5sGgjClAbPTNB8TPMwn6bTLipQWwQkQQh5Zu4K4r/ogNR/VTpSZ4R3crNiMCzZO1whQAZ3DTUGGP5ItD+JBoEfIn7OIS/rJXPCzoBw0RC0ME3ohwEw1KXVlTCZmytRUJrUKrVaq3WEupD+e1yokO3BawA4ETJuvWxcKwHnLHvADRODqdfq9Fg7QaMyjxaHV5rTAHzmRJzziR+TWlzxX9o+1g3rfhMmVzvvI8xx3gjQf/91E65En5Osib6/0v25Fimc48sX4vE1nKt7P8WzU7HoDyy/LizUkDWT0zYs6tAhxokMInkEuHuLmOxGZTyZy4UvfkT9+1W1y99E9cnS09KaSrEaChY8Ax2dkKd8+92ohk+m0KT8WTWqV4a7Xp4tMtW6+1z70sk4IPGj9iMaKQoFmXRsFuy217x972xmGjQfNsZRQgqyLSDYDZR5wdl1oy4Nlwop/xwMc9zECY7t3jFxlkjpNtPSlVOKn1gN6YXmn1leE/YagghJN+je0ITKRSPzRF5gPPfe4d5iZTM+uByxFZUyKJdBSt4F86Cp405xaA5fM3OYmLJ2NtvgBY6/J4y1d6lUj2d05V7TkOO7xWAUwJt4rcNVmsnl+UQuOa2bgZWH/6yDaPKMUPmcyf2X2tgYu2LCyEANe7Dtl8Fo823xpNfqygIVrgNgb3VP2zCOiAIwtz0/97ZZjB9O/dUtgpSD39RbeE5LKEVDW5m4yH4+FvXnmjD+YpQiF5NWNoVVUdA2XKzRx5XpRE45nZA3w7CxXiwoQra7uxAJjfKWcvgzstkYWjXl4dGAlw6x82+pUnv3UZ8jPP/fJcvlgz+7axKOv9H3mv5VHtZ0iroQVmd56wnHvzOXzk98f39vDgfhMAztOeGjAkVH1JIHefUOLNDShuOhDE4jj2MR8IyhFoLJ3qJ37aCV/+cq3yCe/9BlZnng1lRDSjfsVMCLTdXILh16vWy5X5hje1oKs2gXdatB5maIyWZpyqjkzA0Q52CaxIgTdPmOvrk7eWFwzSHsTGU3QWbsNUSc4sEO75UZ4xGhrGi2V2ksYdDiEYfO4F3WvalBILS2GG3LgRk1mJrDW9cFzPcy/+AjxHNYarGsF/xnADVo2vkM4OjtV1G1QzYPmIXtiYUqZAa3RkDMf2xd7LfrYZwGsJ9TlA9ujXVS1QfkrtKYR2d456xpc0uyoRVmZtZHs7l5T1pnmsXUmxty6lvn1hC29l5+b5hU0GzJvahnFe+VFE3zH13M9CTgOeqSbEi/gvjQEv6ybheM5Ntbv/sr6OeQ1Kwhgmq83aLb+ei5kjmvFFFYbop+9RD+63730vDMIHsNEGEzvJmZ4/psClbb60b0/Wi6sv50BrIMihYfemY8m4zW/nq/F2NoKwfzOMTC6cz6fWicXNG8dy2g1k9/7td+QxzzlB2R/76iA5pW0ssjXe9fmz64G3HqC3Sb+3/suA1hWpobu6WFFA3bxxk2TyQuTpcLIKHjo8vMyGA4h/TpTXY8A47jzwgwh/ZnxVN7/dx+UN7/nnXI8OpFDDVTR4rFNUEoNAODzKVWTiBUMf+ABD5cfeMAD5OKF78h3zt8pX/72t+TYwvjJePsqei8oyF6/pSHwp9ZVXSW8Iq2m4JB8gPRtWn1dfXZoKRMZJM2XMKmaKVMrrnh1DLPGMY/Ipd1KqG0F+kxEdR8BoIAQ74vmtQVZbDkCX08Y4juj2TAyudjrryVyCCYsW6Zgqs+PqQGRRnoCW6TTyNQqDa2DG6qsEIjbMPkew44gHendmJhlkwOpLcpUfXaWVI7veKb4DP1b91jzrXZ3r13z+0ZGk8G1J7zGQBOCnaXkqHnem/72zlcFSxUkNdfN4S6Ub6N8yJSY6MPjXrD48WkojN74XN2MahpcaNRr64jNQ2d4HCKRLQixzDmE4uZgZ/U2uW+gWC3SjbQeLwxh5WvRXWBsAS1ILrf2PckUrHswnk5t+7Q49fFyYaZTNp+NIMdzVsGeAnDM94PmyJqleoWmGzC1BIIt5mKdyg+g2Wk7s3Pja+W/v+h35aaH3WA97mI6fI/uN33Ww4Ae7WRQi7TfA8l41jJYZVod+r4nVA5hSBkfA1TixOILrwble4yEz8tIPMRo8qSG/t60GJEhxDFFhqmfz6cT+c4dX5eX/9XrZH95WQ6OllZeivcDKFhOq1Y/ib48PUiPfNjD5Bee9gvyfdffLF/+3Ofl37/4cfmXOz4tX7nrHrOlW12+Jhkco2J7IFuL4lgnk6g+NUj7qN4ObYJmnDYAA8TvZszR1K63kkvBjFkDU2AGgs+njYQDEbJqCb9j9GcFvSiAOJ8p2hj9HjVBFgEVQ/uW6SNrGi0tckqU0LFmEUzdmbNGPllo6glfxQ/ndzfM3UuIUUuItNaVIkNi69D35Rn2YkQFu5pqjG17F2DHn2LCdM1PNUBtMbO9fVaOV21zTj67L1RVKwX8mDRJQfsrJkav8FEKhrtJrK4LNGv46pCrqNopgoCykIf50TeXBWamzJRyyDTRs/CXa/xmQmZz3eLzrS4I7Ct8oOqTt952NOV5wWsWdgbIQUgqn3l9VzJsNESFP9u6CTjoErTY/UTBDhYFrdK2kuPVMlgRKv2zikpl+KFWp2+07hl5hIk6VjUFkiR6cDKYTP26czk8PLQgFZWMH3jdgyw4ZXTdyHyIeZ1JSz2hNQqZ8QBtEg65TpuE1947431D2PO9AmHm+XFMtt4KdhmZNwFUD6mvBGB5IXoSw5XAbpOkGifJRex9ps8wM8x4LJP9hfzFq94od3z9s7JYnqCWIsoSNgni7DRA5mGRjqcnMplvy7Of/vPys0/7OXnoQx8pX//8Z+V1f/nn8vnPf0b+5UvfMHPiSDWcZOoyZulFXY1kCXZGwLWILN9XmIYxj9bkGNdM/TOTseb7TGWxXJqjOhejRpRa9WcUJhCYewlz9vYnZB64Fknn7UGpNTR7gJYFp7w/mTb0b3alzgdJv6P5LAI1nxFNa/kARRqlKa490ADzCJwt2NHUum7OLia/4LdaX6c2XcGYpdndYDKP+83fd3Z3ASWN0OLmTgeX6fyszGe71kut+F1LQhiEo6wpt+dVhSS0lMF6a4QrSmWpRhfTLMjgiz860CzB2q5RKwm1fCdyuAQILCjphrFVjdg0JzPMQosqa2LuB/RoM7DzAJUoKNr4rZwpqw1pc9llafdjdO0FoGOBa70PNG9lqA1YNLyFgWHMo2VgSOZ1BkIqbGolJasSI2bGhG88AG0AMtIG6bC09LHUvQpk5pMPZ17HlMFOi1CrZqcBQPrfjzzkR+TWF/+SHMghXPHeTiqe2asFtavh6/nMx/f0eHoWOvMZj/xh6NpNWJHH0/Afgl1vYhnYhl5ypUWJTDWDVpY8yKR6jDMD2Cbkz1GD0bGv9HRmPJH3vOUD8tZ/fKdJYJqCoLRJP129vm2Uqe9cHa9k99pr5Fd++enyxCf9qJy77ox84sP/LB9934fkS1/4nHzuq+dlNNt1iTCYXf1IrY27mDxrAnEcf9EOS5+y1u+ia2gO6/HM3qla50qvpd/PzhzayKD7QN+0yn2yfTcRm4WY6TD3gtFNh4aYXlF2qJliERQGtJ2eMBTB4nv5PoNMPDymcTDYvQACcx2pLXvDTw/xr/SIKW2N6FMbXsMenTKz0sbDEliOn+h3V0GUJuj5zg78UEC8asqEk9IEl/n2OQtdz8y1XbPaPSALmrjOw0YsGtBm6T43+kLbwA0TRuyjOuYolEHIqrmchQFSEXQfGupd1pw0AzQ1FzbdDrCaLICOc+FJ4g5wjOrF2a2Cg+bgMRJTfW7G5B3U1nmWniF02zBDaAFrXRuvjxk0Ku6xfquAPdKEbteECXY5aInnlHvAMSDdwenL4wpAa4hi1ahL7etI1wPXE0Wo53J577LxME0z+MUff7o883lPkcuHe9AOQ1NWjvl74dfxIPfuy/w6gl2kwd65jM/OwukQb8/0G89373lXBLseyPWklLh4myTpvGBZ2u9NIE4iL1peiN6EeYjid+Uz7fA7GclXP/lV+Yvbb5dLx/tydKh+rti9PDR/dOm6SJrKCGcT+amnPUF+6CE3y8nySL77tTvl85/9snz+61+Xr397T2bbuzLSmnexvx74CLoGh0l4lapyUCPQ4Z1gHuxkTayiVAqJe2ROcgU7BW4NvLGOzaUYMFMqUAUekYUOmp7j0woiHqrf9DWjGRXvq+kVOr46o8as6PPsEXM2WfYOB/dPv+v5hltacH9NCPnONIpDp0xPVXjWJQyl3jySk1pIZMbcC/A0AFQ2BfeENAgPYKMGD4xxoanPazdyrAZ2JyeiYIexVqDD873Wo5o6d64xbT6aMeuaxMLcFbAy0zMNw3q4TdZqVjKghybxyvDcz0jgZZCQc21WISIAxChL/E5TNPxnTHWwICSPDo70UJkqTfC1Bmhsaoz1+T+tXfuPZNdRrn5Pz86a9RoDa7EJQSFBcUSIhHnJQlYIVjAiEolEIhRnjYAESFD4gT8HKTYCv7ReGRBSbCXhB0AObHCMIDYQzJq1sEWUZYl3p3t6uqcHVX31nVPn9Lk9E8hKlqf73r73POrUV+9SWvEoa1Mf6Q/DAUQfuzqaEClE9dowCf3YnxHPiIGXnyFNP2D6kXZAiNo6zmc+H/kzvmdUNU2cVjbNVV9tfWU8w+mfATz2u4EmlU/k9u3boKzVQH79ox+Xn/7598qt/ZlrsuW7W7wzAlEG4Kxx17+JgNb1vO/0+xoTeO5b56nkU1no5Li6ftN7+umnLal8G5jVBNCaSATImiBaL28tYGRsp0VwPie+o/47gVTwI1gU+80DM2X+6zevm81bNaJykWli0m8RBIFxwTpy7u5due/HLsreZCTfvjmTmzduycv/9rrMliLj0cQbtGbNjnNyQwUOuHeS8SNaBCJQMkSOUsitsvPrNnx3VKtUOhyO7OCsVtru5EiOLQQaLFaZrTFRLzdm7yt6iUGDYLFfkhCAOSfHJuYeJFH7zgtf555zro0QUCsAaglHXUTMw8j1iFFrea95qLO2EYmf3cGNmRp4IJIxRo7amJiOkYSErN2U/tdcgSXSYDxLxX77gha06SAGFpyjSpNmt7NjIKT7j35tTFPwnCvpye6ZO1J/wBr4rS1SahjrQRbBTEymq+thSd56rz/Erlk0IZ5BcyqYYUgdSdU+YALOZlea3MvISoIf1wk+QwchD05Bg1OmIcDaAsEOmg79mFQuAZ5YP+yR97CzgJW19CwPlmk/8EmXWgpph8WeMR79Z7l4+lvPA6xpzywqlicIrdA4hRWX15y70mdGTYtCKiIqPble56epIv7m9B4HZeubGcvYWU87Bbux7M/2zQ2z279TPvdbl+Se99wti/lhAjuen0gfNWC1FJz6/u8UwOr7Wzyd/HbbvS3e3lKAskC0aXWxawp2EczqH3QhfdfASyICoceB1RJOCwi3SQ71tdYE+UyCXAlgPqZBX/ZkIM8/+5fy3NUXTNtZLD2ay6VnPIcVN7xxqkUwgpGrBjXaHcode0M5OlzK8rAviwM0SlQpGeYgAAUZpY3fo/g210ofjPwwjN1e5KWP8kEyH4HvWj7E0OwAditZqg8ymTHRXNa6J3hIts0sKUJgbDa2ZFL1feMBS+gXI9nKwJMWWJmP07tH01YT96xegxbx17QWf4M0BW0LA6bEyiLxHtMIzR+ijAVMFCa0sqM5aEtHoEICctjA2PPhSWP3Jq8t+i3WwRzBOcovnjVj3EYL7m8Kvjkd82S6Y9oGwY+MNIegD+TM7h0WARgZGrWq0jeD1JRoetRXa7g6xltej+O0FUkWClUzgj8qmFjxGwhYHCs14GSnW0Ozst6pLjiyklB6p3UJhwmd2jz2M3dqp3YMeinrh5rfXVSzQ8skDdvH79XoqMBXanVWAZORmv2erDgujcN0E2PNtyIfsoASAy5UUdJ5tWqaDlU7C/wj9Z+jQOqthJhWgLnB/6nCiPoH0UEd/GfYH4qmHuzvv2V9EC+ce7v8/mcvyej8UI6WiOiN/LsFVl28uYUJPJutM3taIKx5BNcxnqMWkLXA8KTv6rOZwO6kSdcPboFaPHD1YTntYvAZGwN17bMFhPW9LbDjRsXFngwH8trXXpXHrvypzFczqyNnoflJI8rSqZ4a5q7pGOikPzKnuUZQ9mQwGhpBqgnKTBPORAKv3EjwtHVJvJT5QQQ794d5UrE9z7WPaAbl4dCSRWoK0dw/NWNqcjk6NXv4uoVDZ0ZlkmYATXBMfMXkX3ZSVpOoHjTgJ37kEFnUiUxdyz3q1PRRgor7akgLLXDsohO9t44sLO81uPavcnuhBGDe3LYM4miBNcyENFFughm9frECTB5JvJ9aWQoUSoKEB9dCx0w+ueiXU/rSUlCDoUb5eW3H0IRWGb8mM2t6Av3MXCP244taA84VytNZuyjus4bWez1GC36ITVqD+c06ZdBHZwDt0b4pope+stimxkQ1XxyvEKJ0FAAEgAcNR/cqnRtbq1BVxQNd7H5qk8kixQNErV4tL4cWFWlgp1VTnGIHvZGbBf0bL+uln+wcWZAMSMnGac2AsyZY7G/oZannTsFLg8BgRs3l3CggqXbGzhFRSOVe6DVrzBq6S9DmrRYW5S2pf6ZpgkMZDwcyn+/L4XIl73/n++XTv/txmR0vEMizBexqJaYWKOPZijyXf5+W/7fOc5eAWPP2LqVnm4BZ85ZiHrUZswVSkSnF6ydJ6F3P+v9IBvXiNaVuRxe9VgNfur/Xk5EC0s2ZPProM/LqjddlqVGMLAxNhsCUBH9xfGYy53BQ/Z6MVBJ38wUOuhd2pebUqLBBIFadjxKhfrd2Lc8OiPlx3JwTnNjcA2UWmu6gh06roNOcg+R4+jlyZRXugUWdhfDs9Dxwx6TpMQk9HwpoA8oMMoHBH4b5QNGK9RpbRIrXbBYMj7QTfXXx/s2D106chj9RTUrRbwW/I/eT0YG1v7FmAutjrXtIbSibTOl32ZgPNR9dE2/NkqIwNWbW0uvUjGg1uYqozOFojJqLxyqEYUUyE13LeLQjk4lGYqK7O/yMrg3UZmMPzWBrG5r8NL8USo9aBtCbketktMHnSE+OtG6sJevrWJEPmgEp53Xa/iNpMB9Xy99k4WegCcCZSetl8QKbjZoOQzWj9DDTlPEPNBVMq25iPVovvSCD+uKgDVmRc+bTJZrD+7lvCiYWC6Jgp5qwdh23v8ukctIyBc0MXgC6HOi22aUkAY3T/tpTIviMNBYHeKvpKuBXac6usapAtD+7LUeHa/nQT35APnLpQbm1mCdTba2R1vxzm5JzEviclo/XONHFB+J99TjzXm+mS9W/awnRdk80Y7ZecJoJfbfuab3/pO/qhcvMK4cuc9MKn4trCtNeX55/5kvyxRf/VlbHK1ktNUcNkWTWEYE94WjOSn4791GEPCg9UJpgyrBlHHocbAIAN62UrJgTB2Zn43TJ25gvG8M674gMOD5nNN4xv50mmGpSOn0ZmAdNc5UPJYmVPtIaeIB5FHUTk1GQi4WYuU8IWuF8qSXhagvUWhJlBLEW4bau4z4gbMzzwlg8f6yKBs2aIEppwRyWTT9ZsGHagJsdnblyzi0atPe6Fm4g5fSTzgpN5ayyEUyZpIHhaCi6p9Z41JOZbUwuFO2MpzIaTU2b4B5hPTer1jBPExqUYlVPfuh7L8iFu87L/vJArv/Xm/Lf+7cNQE2DToEmqkGqNqjwhdqaBqrmBwagQRgBmLHHXBYEg8ZtqQZZOIL2RL9VCKTwCNQQ85TcIbbWDnabTC6bM02zS41fWfDZO5R7Wyi6CSi8IFoTpctyiD/rdma6rkEAkdCq1WVgoyuiAHwnmFTlhn5E718X+Wj2DbI10UBGDnqkAXvvaCSz2b6sD0Ue/uWPyf0P/bi8NctlwrrA7jQgV57jkhPX17owIJ7vLpCrz1F8duv8Rx4an3nSu3pPPfVUEr8oWdQv2JSg2xOvGXmLkZHpxQm2FqoeeL05rUnW38V38Fr8v5UOGw7k2ovfkD+58mdy62guy8MywXzlTvcUjVaAncmdSdoi2ClziD46S/B24yAl2qKsk72DbXw8kMQDEnTe66NlYq8taUsHoM7twWBi7V4U7LLvIJtCYWLJ/1wvST6luP+tQ2KaiUM36hhmyR33U9JnBZOyHVEXcMGFWT4rCi31nGvaic9tgSrHFf0/BAUAHgWX2pfjkevmo2I+Yd7b2qxa01gXs0AUeS4Llubj5jmCneZOjiZa4FmXFr5Janb6pZowdc/Zmdu8Wpa4DQ0gCnf53Kk5fi33vuPd8uADD8ju2bPy1rdvybXX/ln+5u+/Kv8zW8hkvIM8O09et9qMJjABVDFPRvdy31n8YHMf8W5QzrH67GiqK7RNNyPqVFkQ2RcmCR1s81OBHfdV1wGWeT1DywQ+BNgc9JHNptgj+OXtb/19byBDa8gMoRPmeuYIZqEtCprxPGerSins6TwKf5xptaU7ID4T5xGpcgrIGpBC3mK9Kr1yy+JgLsP1RD7zyUfknfe9TfY1EtOFy9Y57uIhJVff/mkbWHaBF/GhfnIttLTe3CVQdvH8+l32DgW7OPkuhOYAtl3vYkpxA1vo3pISTkLp0y5IfF+t2ZkWMDiW428t5I8euyKv3rhute1QDQKmCI8vQwyBMSOvPJJMKNk/ZKATqh9wPXL4Pw9VNvXhEJkonpz2eC/MlnbMQn4dN5HzQs0+JOdq5XUtGXZ4eOClk7BK0BRhIrXfpQAcIFeylrgWFAHDGIRpEx6p6RJ/vofqK+eUK35sOxAYP/8j4OTE61rwivsdabB1UExACC1SNgUjPA3+IY/ui2pEYLJYn2Mz4cV2QnE8Jx1Wu+7aXTpHhgkWLgRhI2jtGehFJpNpjqhNKQjwxU6neyngBoEh9H9lq0bNeCzwZTyRX33ol+SDv/CQ3PV9b5Od3YlcufKYXL36gnz1n16R8eQstD+3WljJLS+mwKhRNokFPaLlTn226/03rdKABZNFqL2hS4oCtt9UpbFsXh60ZddDIA/nZ5GapG+Nlj46hDshFFjG+6PZsozGJU1bgWcrTO3CXaD5uO9R2CG9lnSBPSZ9RHO83c+gmAHWIDZvZRqCWopgIdCSYQA7FZ51btZtQZPKZ7fl3O73yx/89m/KmYs7cmhBcvjHcbX4dr0/kee2+Gt8Zn1vza/J++qzSv4Vr0chsQtDajqux9ICw3oOvSeffLLZzy5tfGPWrQlE5vTdkBwyMy0ZYBfCcxHj//XvWrrldT5HrS97x2P5wrNfluf/7q+sOopGMhrD0YLKyf8EkINJyWxPzqzxffyHzsIOVDYRfVbJ0ItD4ZGR0O68jUmobSlVtFmxvvZYmIA0uVh9PNpAcrlaoNS8gzKkfy8wre8wACwPc3kgNq8ZiKTSUhVhVG2Mth6301wAAAx5SURBVAkrNn7VkD1XDQywDAJoAWUXM+U+Z6GK/BBmTfp3/PiXJrEwjfL5rrGEfLoWA9gGdPW1VIor0AvNgt4bp/DZKaPc2dk1mcDowlvtME9tuqMtgFzTssohqjnkRO2WYKkawV3n75TfuPRr8nMffFDOX7hb5kczee6ZZ+Wvv/gl+cpLX5fh+CxqMXqeZp81O0MCeOyegd5xZeR1PIcZCFClBGeb/l2UKyNwmAuAQSLB526Rw0YzOeesFJJZ7s/eLCutKKNnSHs8emcSUAKiMWGuzr66xO9ccFyb0KpBJyE1wP12ZYRoBpTEU+gKcBLS71vBVUnLU4HVhbOo+emYNKHcgt5EuyugjJgFCx0dGdBpY9nZfF/edc+75Pc++0lZTlay1rq6HZpdF++OY98GOKcFxHhffF58T82reb5adFvwy8BwW/fW4Mn3JLBrTaKWrnlPjcpxAUsC3HQmJqIKo4+LUUsgLWbSGms9aRKkgVaNRs4g4LQ+lulgLK/9wzX5/OUrMj/cl/lqaRqcVSVIioo/hw1VU0eE1DkyzWgwHEJgVW3NWW0okZmc3Wlu4NYpuEC/h+nTX96xubZu9lb4JBRk1WengTZ62JWxkGGxRRCr6ieN0g9FzZyi72pjzxi4woaT+DHmb6AHZlI/M++bZ1UnbYC+lEwUrQNnYJt6k5XPj4cBTAy95mw8JrK4KQrl7AvcakmWfP9GoEXwPdYHF9tYR4LSzE2DKdbKRKUGbfI7PPvYNDvolrQxwIerZi0FO5bhUsBhGaxI73xeDKDZOzOVRy79ivzwj7xdjvvHcuNbN+SN62/IS1/7R7n64iuys3MntAya0h30sJ9Mpnf/clWRpz5rmWdAqyt4h5Xl0sCUMuIRcOVtgbw+LNNoIkNMe2SSEmp6WjS11sVcLpBi0B+5CdLLs3lAFcAW/sMERG5WZVkxpGpsmi0L4vHrNC9mOQa+ttxPjuci1yHV840I0Jyjp3NK5laNzjQ/nVturKzbkQWgISBtbEOZzw7lZ+79KXn4Ux+W2WqWzmAWMjDi+LlFu/W8yjPVHUTW9bsaJyLfbvH1Fr+I+12/p0Vr8Z76uoHdaTe0NfkWuLWIYdtEa4Dj77dJGHFhuhahPvT1wvG6HWyNyvz8Zfn3G294NCOd8WBKR7ZKmqzGPBoQKg6/MtPMQBV0UtNVZ/xUpGqBITFaUwAJeKzowQi3nHAcicTWzQBPgzJQ41APgKYemBmH0eEG3F5gGklI/o8prPgY94ih4HEv4t+pVQ6IJ8V6oMYo6htGPxyfnx3vOVAm7lPWztpg1hJc9NmMlvOZ2LuRIG4GOAc7mGT96NP+WpBPZAIGFMaQ8LMIivW6mMa/AfBlMJD9RgkpqJoR8Lj+zKtT2lKw65m5j7mSK7MujIZjAzv2TtPi3uqL6xIW+T2r9t//s++W+973ozIZja3552vXr8sLV1+W1//zLTm7d97M6EZb+kyXXZDcjeAtCgH1mtSCq133qkH9vpbUCsEzlg6iAAjti3yIwoBFqUIiBX3CubuRu4sFpeVCI4iPraqRWmkUsMDkoUkiehgTUqAljSYgcM3S4h9d86tpNjJxritTjjSPDrSehp3KiFGASXvkx0ZTCEiVMbrTGtf2+6I+U/XbaV6d1vvU/ZLBUKZebH4+X8mHH/iQ/OJH75db8/2txZ9rHh756P+VD9f8t/V5A3hCIFzkOy2+XvOHKFDG++uzG/m97e8TTzzRNGPWRLttIeoBdt3bYpxdE43PqEGvBs56cVsg15IC0nf9vpzt9eULl78sz734FSu9tLSWP9oKB2H/pmlBdKxMTfp2l95dejL/mXUM92RcU/Pajnv7tUV/Qn6P0qoylg0/I81WZNmeS6NMQw/NaKSa3QpNLD0pFwwV0ZgsW3USkRPsIAk5I2o0Q03CTjH2zKBotiJTJ1MpzV4RgJQxMaAHpjSrCWjg6cJAo/syNFXXlszBo8NGxCiep/uh0XboDpBoyF2YBMusOQbt0Nc6zqGmJwP/TODZz5mECFxEBCOq10Trd02z+lnHYukkIyaWW+yjaJNXNVePR5pjB2ELmpvSC0xmcazca+wVuomPx325970/KBd/4JzMDhbyL9+4Jv9x7aYMh3synuy4ZaEcJJ6J95tp3qsKlc/Pp7E4ww4eOQIyVrzR4KpcqksJF7luOHulGTo/Pwt+7ne1fcXf2mbHBB4FOM+fMyEsACuelE2ZiEJVWQ0mTLsacukwpDLKG14ELWqAp6m3Its1HGDN/J8LGLAghEfTYHzeL4+anXVTMCkB+XVqVlbAWxwuLFpcBYfpjmr9Iov5Si595GPyEx94j9zenzXBrubJ8XPNg1v7qfeUAmXeh/r+vC+Vf6f8SfrUBVI1j2rx9XgP96d2XXE8nWCXz23l8YiMwm/qArfWIkaC4d9di9WxNhuLVN/XksD5jrgRcZF3JyN55YWX5Y+f/XM5WC9CrloowFuZnjJDoXnH/U7mP0PxVmNFKmEGvkHCyRIKmLsFMYSO16z5x/nFedXCgEmqrtlpBRWrz2fagGuF1gUb4E1/S9Te4roAkNxX4T5BZeZDD9lu7QvXgiWREGpvo+rMo8N8oIFZflMya3rulwGUV6Cx8l4uh4ecrcD6PKIVB8zGz6ATZ/I2R7sYi1d7tXummCShRBmfazEb1zYPOnPOyOoAK1G3ZYi+55dV9BCfGGlAzdKaggCzNmWmlaUcaJeLSCMtS0gNykk4WR/LUW8tO9OBrJdHMp8tzAw+GZ+xKL94XiJwAlAV7HLB5ZoppXd4TzbkFZam4yz0ABq0vic7IDA614DD0zf6DJJKYKNvzbl8WZZcIx/QTH1eCNmiP/X+XEGFZvzUyQNE47ZmmFaRA8hk+M0O6rpPds598+jFT8w1AFYSlLGyHiiTzxkbYBrYuU9b/7Zkdc2xG/Ut6GyhPeoM/IYy3TmDMkiLkXzqkU/IO953Qeazgw2w26Y4tHh3F9+u97mLD9RA2uLPBY3UAkTSjjerF9X4UdN3HOMG7XdpdnGALSmgHmx9f71g2xawXvAa6U8C05Mm3JI0auAYDgdy8OZN+cNHL8ubt79pteW0bJAGh5BJWlmm0EPLjltyxpkH3R3fIFIrDAvnTMMEZtCWtRE30QDwmC+U/T8taYUbz/+rdKxMQ3+/XKl2h/wnk8A17cBCyfFemt3iWsfnMWAEDAPh4PpLVlbhfkcGG/fYc3Ghr9o6Mnl407RnR9+cGzloBuMCk8T+u68omSdzyDY0vs30AQRsqJZjiJ32x55thUER5acMD5pmjCT13Dv2AajMLhvzD13t81nwCAXTgsK8WYPTOTTXLfoj9W/V0pQuNXHYmgu71qD7OxlPLfIWZkwKB5kxtxgRfLuoaANPEIQxTYOwIA4NhlANixpyw1esY7Uiy9Zm56Q+hQxIQdNgAkekM/7N5qn22av+FCgSJmR1TU3zYu1a0gaARAUDtc7kZ+d3m38wmSrctauCUaoxi5Jy1LDiPnO+loivEZTWkIh0jZQU+kbTXN2vrr43MGL0pkwWD6+akuy4vjPgDWqtQUK5VUo5mNl+o3flSKbTMyZI7/XPyWc+/Qk5d/GMLA/Lmq1xzeNcCAonaXj8zWl5cry/iz4in+ji3RFfapCNvHvbs6KQZvT3+OOPmxkzDowv2gZoNcG2Dhef2ULxlrRRL06XhBCfGxerXrjTfE6L1RPZ6/Xl8uN/IS98/SVZLo+t5JaCnflQPOCE1UZqsISPKEdmKthZ00eP4EzJ6SmiTYkfQSg06eknk2AdYAlNdviDxtdiFviub0nBqyMNUGFZMDjsLWXCIzwx9ty8tUuwiUEqpnn5Ye4SPkiU0fQJhuTRBuYvKVM1AKZ9VOQIYIdnwRSJfx5wUoCGt65JJalyLlQidIfo0rhEcxRnHrUmfqf7Az8Q13ubUJXW0KPqEljbuENxAmy2af2p8FgHqOgzlHmOJ1pFJRaBRuCKlgvDPMsC5k1p3cUcj9NJYJHPOgJ3qM1w/Th3gC/WQsEuCxjQpCMzLM87tPOsSWVAhn+KXQ8QmBHfSyEzGsP02RDiggDJ9zuQ6HW1bNTgis9Z48c43XXgdUPVx1ebMGveCDksa5XmF/RcPa5FMn+m7ug4n2qKVLCEidUkjLR2lg9owp1GYYL+9eda2UYj5eYH6o9DHU41b4/HUzlYLeSe77kon/udh0XOqrulcAl3anm1AtACps15l5HxETDrs7FNEIr0Uj+j9buT+HjreTVI67r+L82lP6DWyQVOAAAAAElFTkSuQmCC"/>
          <p:cNvSpPr>
            <a:spLocks noChangeAspect="1" noChangeArrowheads="1"/>
          </p:cNvSpPr>
          <p:nvPr/>
        </p:nvSpPr>
        <p:spPr bwMode="auto">
          <a:xfrm>
            <a:off x="1069975" y="9985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6" descr="data:image/png;base64,iVBORw0KGgoAAAANSUhEUgAAAbsAAAJPCAYAAADlgnqMAAAAAXNSR0IArs4c6QAAIABJREFUeF60vVeX5EiOLgjSKVxGpKiqrh5xZ/c+7P9/mDNa/Indtz333OnpKZkZyjVJp+/5YLRICxRgZp41G9XZmeFOmoThA2AQxd/+7d9ei6Ig+YPPrtcrf2x9/5uXgg++5p2wPd9/TjsYp38u/PfXjC/nfW1s4Vr5NvDcOI7q+vmxheusfabNH8/JcWrtWH3E1lajA60/3384V78GqXWXY0/9HlsrjWZi/cvnw7lp9B47A1ZbcrzaHqZo1vdbluXrOfRj9Z/F1s2i41v3y59/ubda+yFNhHxDG+cteyTPVooeYmc4RaPybKTOrx9LzhhTeyLb0HiKp4FwX0APGGfsR5u35PHW2lhz08aijUG2K/midhZS+yTXPew3fDfsq/i7v/s7h2gTA5XELQ+qxXzD9yxmis/9dxoTSTHhsO9cJhQeulsOmPZsanxyTOEmpkDt945TIyg5B+2wpQg+tt+56xkyJ43WUofUGoNcU/lcyHwt2rGeSc0tFK4sQEjRi/WexswtYcYCL0mL2lqlGGA4vhTtxNYr7FtjbDl0KpmZtp/WGGT/eC4HIFI0YIFRisY1ALWEh9TZkN9rZ0CjM7kPFi3GADBnD24RdLQxafOTYwrPcJQOAXa5wBFjOh4sU8/EDniKsUoGowFEDoORzOSWd8LFDME7dtAk8YfjTjGl1GbnCAAhMUhNQc4n54DL9bIYcaotvw54P2QA2sGX47QYtcYUpaSXS+/a+KVw4Ole7mlIq3KPJN1YgpBs25pHapyS3q0zmCOQyXf9O1KwC8du0UFqn+V8ZTspsNZAVgJUbN9i9GuNPQbmFnBoNBTyU/me3CfJ7FPnMTYOTTDQ+FXI0yStx9rXeKE8s5Kva+1p+5jiN6zZxYhOO9y5DNI68NZhk5O0DmlqUmH7KQAN+7Ck3xwGZ40pRgi3jC0kfo1gYqCXYirWuss5pQ5RLtPV9ifGJFL0ZhG+XF/5nAZC1pxTgJS7l1r7FrOzmPut+2DRdWyuOcCiPROuw63jxP7EhDFt/0JGH5618FyH66vRqAaqudqCtQaxM+f7yzmXKXCw+IJfew28JD+TayjPogZG8kyGc5KCTw7Ip/YlxvMtoSdcGx5TCHba4muHWD5nHfRwwWODzWE6knhTUqgcU4xZhcw3xrA18M4hWAssfXu3ziU8ABpzyRmTf0YDhK9l3HIdPfOKMfOQgWkHNwWgv2esIU2lpF255nLckqng9xxmrzEeSevafscYknbuLKDwe2bRlDZvCUra3LV2rfWOvZ9ilBrAaSBuAZ7vWwM8ySwtBh/jbRoY5jyvnWEJwClAlWuTQ485IC9pyZpjuLaSd2pthM9IAE4Bbkin1vr+5s5OY8AxMEttXAzwJKOOMcXUYZSHS2OcGmPRCEKbk7fx38Jc5dwtYSJ2oCXjixGJXD+LKWngK4klNc8Yk9aYmtVeDjBb7UkGdUtb5oEQjlkaE4wdxJDuUswlXBMNvGJrJhlv7HzEmI52TrS1yRVK5B7EQFmeWZiypWaXA2aSEVo8RztnqfY1GgvHbYFDzvnIZeDa/MKzLtdY0pVcZ7kO2p6l+LoGLtb5y+Fv1jOYi+UklCsIvdK4dWcnkVgeLj8x7UCnwDG2OVY/kpHLfnP7tCQmDSwl0KQIwAI3izmGDMRijDHCtYhUroUG6BoTT81P+z61/7EDcCugxhh6SB+eYabAJme+FtNKjd0LGuG4ZH9aGynQk7QkQcgCrxjdS+atncHY+dCYtiVQ5QgkMSZm0Zt/R4JPivb9vCzQ0pi65I0xRp3D6CVdyz2NeYRa7YdtaDRlCTQa39f6CAWocA1TZypnPeReWm3mtPUGN0JvTAtAtAOfApcQKOSgtHflZxYg5oKc7D/FnCxGHltotKkdJovh5DIVyWwkw0wxyZy5WMwvtg8aUVvMRDs0kinm7klsz3MFp1uEHDmn30NLfuwxJqIxz1v2WDJHTQhK7VO4xpogpIGqp0sIF/jxTPmW8cizkgIdbS9ywgOsdsN1vhW0LEHDYv4WXX3tGkhAC/vVzoW2L5JXxIDNAkgpCGltxIApB4xj/CqbZv7+7//+1RszJKQYw5QdW1JcLpOyACUkREuii71rbVwMTKy5yHc0ycmSpqy11ISAGKPy7eQClSRCa61yPtf6lPSiMclwzNqhiAlN1iGwnBhiY4yNQ84/BnaSMd2yt9q7kq4toNDoX2NUmrCinevUWuXQmAWA4TwtXpGi89j5ip2DnHWStGCd7a85FymQiTF9P/bYM7ExaeAXPi/PZwyUNN6dAqyQzsJnLVrKXd9bnovtv+qNmcuANCL5mnc9E7QOes5kUxqJZLQS1FKHP7qIQVB+uMkxz7IYg5XagGce4Rz8eP28fVApfte0CMkgNEle6ze19ppkHMYwpegh1X7s+5T2Y+1paq+tPi0aC5mUX3+LMVgC4K1jkozR2ruwXTlOjQZvYbRoz2tVOSCjAYEGPJKmtLZjn6Ef7expn/sxyXmH63nLmqToOZfx+z5TdHHr2ML5WoKRBdjamoS8RuPf2nqkQFPjKbF25LjCMb3BKG/GtBjkrSAiGbLGoFPMRC6aBNWQ+UsQC6ULKdWEByDG2EMgiW2MXFSLsYdgHh7SWxmfxrjCtv1hjh046/BYzEo+L9cmNmdL0ksxBI1Yc+hQE75ihzvF7LVDZ83XWj+LcafWzVqDkB5zAMaag8bcpUDkz5nJPETmpfDc3sKEc+Yhx2KNVeM32lhSdJEaf2q/5fsx0Er1FfI7CS4afWkCRA5PiK2T5LkWT7OEl7DtXLDTcEC2o/HxcG9/A3apg2cBipywxmxyAEAyRe2dW9q5dRyx/jVAshiOJjCE4KARjFzbGNBaTEcTBjRmYBF86uDKwybnHzKi1Pg1QtcEgJCILaLPAUDJ1Cwml+rPYrYaoMsDKEEgHHeM0UsGmQsKKWEiPLeSPmPM6hY60cYQG7/1nQYS4Wfy3ykBJmdtNHqTZzfnLMpzofHRFNDJsaSe14DR4jtyLXLb1s6r1VaKZnP6tNrW6MD3p5573NnlMMYUAGmbbwGUJY3EpB/ZvmxbboDGnCyGZhF37MBq/YVMRP5b+04jTIsZa4dY7lsMhHL610BcWzPJ4FPMO7WvFsGHOSBDRhFrL1wn+ZzsB+OOMfAYSIVroO2DRePW+LTzowkOsf2waCSkKTnuGGO3zq/GxOX+SBqxfrfAJwfE5Di08cbO9i2M1qIF+bnGmC3edUv/IY1pvEVbRw0MYn3mjEfSkqRzC0ty2g75oQVwFp1Jfh+e69c98g4qFpilgCBmGrSYUuwQWSAVY2IxINCYvMXUrYOnHdSQ6aT6l2uYWtOwvRxpOmfc8rDE3rGkVjmW2Bp8bfvWYbll/62DLxm9PDiSLrV90mhak3RjYKeBcEwwzGUUKYFQrqG2HhqdWACb+tw6Fxr4hudUo3mLcXuBJbyz1kBQnvmQsVpnTFsvjUbCdddowToL1jrIfUk9pwFuzhrGzijalMKm5KXW+mj0mkPDufPU+HGMtt+AXYxZ+wHkMja58SmmJw9+7vtyXCHjSvWZ2uSQoGNMSx6YnHW0JETtsEvm5QkwBW45wGCtn3ZwwvY0wLtlPPLAWEBhAU1I6NqBtoA6ZICyzxRzTNGWxvS186IJPZ5Zh7SkMTt5wK0+fTuhEGoJnRoAWLQjwSa1Jqmzoc33FjpKAZQ2Xjlm6xk5jlxhVRNirDlpzF+j3dQ8b13H2Fz8dxqP0oDIEkBi/CKcd8jP5OeS3nNoIxy/P1f47JXXhWZMS7qMMXHJpEPGYQ0wJsXmTEpbTA0kYwxBm5PG6FNgZ21sbC0t5hNjwql1tdqMrWcMLCSzkoxRA6Nb904jaHngtXXUBCR5WLT3NHqw6FcCjjY3TWBIMdQQ3DRPxtSeWIw4B3w0IPTtafSTAslcfnErXVi0JunF2s/wrFjziq2X5AMaUw/pJja/XEDV9tUCuq8BQE1IleBm0VZOf5KONDC35uj3S+MpsXY04UKO9Q0tWWAnmXxIHNoh18BGA5TY4dI2RCMkSwKyiE6TsuU4JNDIhU8BlJRStPZuYQ456xnO91aws5iqxmi0sfj5SmK8ZRzaPkrw8e2lAO5WhqoxK1n2xY/Pr1XO3DSBxToH4dzCZyS9xkDHEg4seg6BwFqznHmGz6CvVJYPi5/E+sphmDlAE2PWGsNM0ZLWXopfhDSk0YM2V/mZpItUqSAJ2nLvc4FYm1uKdiQf8X3fAurWO1rfOXMp/uEf/oEdVDRUtQ5p7CCFRC0lL4sRaGCUc+D8+FIgYn0fAyRJKKk+YsxKfqdtYi6AW9JM6oCGa6UdrBi4aocuRXChMHFLvKEcp1z3W+gid02s/YkJSZK2U4D2NWPxgByupTbWGDOP9ZvDtL9m3F87Ho0RyjP+ewEwXEtNULDOxtcKdTEwvXWdUnO3zmkOkMpzp52zHECxACpcaynkpc6StYZhOxqf+M2Z9GBnEfXXSKoWCPnBaZOTkl8MXLTv0LZPWxT2E0o/eE9LNqsdKKsPDcw9U9IkKdmOReC5YOrnKSWnWN8xyUyOJ3ccIb3E9lV+p4GCJFrtMEiBLHUYc5l8ihZzmb08zLPZ7FWAlEzCP6utfUzISgF9jCZS667N81ZmnCNQYYxfs3e5c8sBhJyzrQEv3vM8RAKlNffUnslzpIGxp/2wT4t2NACw1s6ibbmGGshJfm0JKhoN+c9SY9V4jATTsH2Lrl73BmbMFIPTvk+94wFAbl6K0MLDfisjtgjAE6lkmNbvciNjgBXrU5u7ZOSWYCAJPNz4HCYpAVi+H2vfYs6xNq3DrhFjDPBTTE0Ct3UgYmukMf5wr8J5hgxG8zyWayLHZ52TFG3fwiRzATlGQ9aapMAj1Xc4z68FT+2c5jLqHJrVGGhqXpJeNPpPzV0T8iQ/iK1/7t5oz8m9SAGFdc782ln0qgFlbO8sGsltx89VZnHi971mF5NUrMGFBzl1eLU2cgBTY9IpQpREZkkXGoOziE22KcEitdkpkNfmpLWpAbEkZvmMb1t66Mk+Q1djq42QTrQ5+XWKrXnqkKb6yGVg4VhiDE0KIFb/MeYlz88ttK2NU36Wovmc7zFPzaQc2+sQvGNM09pva69zgC+H8WlM2AKRnDHmCFOawKrtv2TQMUDR9iBGb7EzFNJOaNmSgqQUIrQ2/ZhTybZTZ9oSDiR9yXOTor+QD1vPvn6ea8b0g5CMwGJuqcOe+l4DndQ7cmx+o6xDE1tYCbKSUHIOhdaGPBSececw8PCwyDlpB8N6JgZE2nfWIdX2I8XErD2JgYXsX1t7+UyMUeTQluUpGe6TNmZpNpdCUQyUYvQdo7cU0OXSSg7zS+1vzvxyGWNqXikNQTLCHJrI2S8JYvLsSuCKrb+cQy4gWWciZ020fZZjTIGMJlBYWCAFkpDnxWhB0rz/Xes7xq9f91QDOwka2gGXDCOHSKx3wsnLQecQfAoEw36xUF/jMKGBkTw8qTXIGacGLH78MfBOgZ08gNpeaAfPvxcTGELiSxGdtZ+3rmVsnW5hyBYD9HSijdcaq9x/PJcai6QJ/C4DpOX+a2OStKEx2JyzJBmTHJ+115JHaEwsR5C6RbDKoaVw7STNWwLsresU2x+5Dil6sBh87trFzrDkYbljSwGShhf+LIS8PWwnZ+01oUKjTwnMJq8KwS5EZg10ws5TzCnFXGOSeA7gybHKhbGARWMuMSnGAhFJ4DHmmzOf2IGJAU2KGVsArB2qcE2twyWJNwbgqYPtv9f27tY554Cf1mZ4UOVB8g5P2oGV71nnIUewiq1hDl2E+2YxJvmM1adkQnJNJKhJphZjjCHY5DA7i4eE+/G1VRfCcafATROQNdqNtaMBSwoQLKDOAR9NKJH0r+1B6szm7K9cW2sfLVqTfeT0mUVPEuw04g4rP1vMVX6eAkONOd3C4KQ0kQN2McaT07c2Zk2qsIhe2/T/DrCQEptcm5S0lzrsmjSVOhRf06d2GEPACRlbDARSgodFe0SIwinYWxB/4FGJH69p8Xv8BK+4+99UuDQ84DkAF65PCES5e5GaY+w8xujFAvaYQBiCmMboUkxNzl8DhhyGZ9GE1r8m7Glzj51ljSnH9tLq0+rDAkgNBP26W2uZc14lQOa+E1u3HLqR84mBsoU/vp8Y7bw6qEiCzQW1cKKxg6pJwhpTlgSR02aMceQwBY1AYoCR22Yu40ptoFxjjYCkcGGNUX6eM5ffM4/w3Vv3VgowMRq9ReiwgMDt+RVBpwxmI/45Xgj/8KDG3/jH6OrgsShegTF2HuQZiIFOTAjS6D1cG2udNWaLfkItRaM1a9xyb/1+Sa0nPF8xkPk9IJdizDm0FwNUbQ20/Yu1YZ09Ccbh77EzYPVlvRM7x9rYNJqSoBqugVyjnPnmAr3GR2LnwI/zzTP/+I//+Fr1wOrYYvySwPzBkQNLHVzJqHOYqyVBaaAam5cktHAz5YJp45SfWdqHRhQ580yNPQbUtxDSLXtgMc3fM58cZqS1f4tQEtKhzijA+Ee69D1RMWNUK30xXCDcF5R7LZCL/UZbXvurqur1OwtUU+cstY6SmYWAJdfDP6v9bdGk1r4cU4yhamcw7D9kopJ5WuPXmFdqnW753mL21rmw1lOuqaQzje60PmKAFwN2jSejrVxBQtsnjSdqAkw4d7/2lnBzC28K9x79SicwbU3VdY6BXYyRSILVUDYFcvKdGEhqTD01Bos5yg215hlulDwM1nwtaUsbaw6Dt4jKYhghkf2eeUkhQGNucn+tZ2Lv5qyBtvax926hO7mOXX8iGomapmVtzvfDf7Pl0hkxNdrt+55KKqisZq/aUghEnhnIwxujrdh3MZqyaD92xmLjSo1DMn8NnCxBNMaILeadA2Q5NGudl3BtU2faGksMlOQ+aOdZ7oe1d7Hx+THEwFkbvzz/fizWnCSvzN0f+ZzGd8I9+pp9eR0b7uxC5qAx1xjzkO/ecpCtvrQFtQ5KzqHOIboY404xiJwxWAz7VsZsrY1FbJZkKolXA0ZVOgqqU1vfa597aSwnMFsKNtb6hv3I9c0R1GS7l8uFLpfeAV1R/qbbyXr5288DaRPPDP1As7r6jdcvxhjeQUpGm0OnOUwkBFWNmafoWVtLr7mGbcvnYozKv2cxUY3Za2cyBiwh78ldJ4vRp/bC+l7yKY2Za2c+BCNtrWL7mALj2D6l1snTbLj/1pys/dfWSuNX2jit9QzfD3mZRgMq2EnGGDYYY5ra4UodKLmhkgC0sYRMMEVsYf8xws0FG40ByAW3CEcDuhQTShFhyBzkQZHfWb+nGJAFGDGilsSGNoZhoOv1wvdgs1ntrIHKT0zQ8mnectfFoklrL8bL4O7r+P6tzs4V69sDUALIeM2uV+r6M9U15gonFx0mY/O9dZ4a87DAIvw8RpvyDEtACvc6JaBYDDd2/kK6jgkv2hxiAGDxA8/Y/buyDWvdYv2nwE8DjlzepQkOIV9J0VAKJC0envNeuHcWMFl8S+MhsWc1gJM8j9/3Zky50eHDqcMhiSdGwKm25EZrG6YRV0xashirdVhvJdAQNFJCgRzL1/SVImLr+3Bs4RpKpvvfOabreKXLOFBVlTSO8Gy8Eu61cn/8WLxkGWpGFqOO7YE8NGgPQAWAKouSRnhhVl/yWqaEId+XPz9uXrgjGanvB9YS5cHTmJnsx9or2ZbFuFPj9utgvR8bc7juMUZmCRz+3KXGqAGB5B/h2bPOYWquOYAvgVdbg3C+UvjQBBsJTPLcfe05DMFIzl3bL4s/WqBmzd0601o71npKkLSEHNlmDgC/gp12iGIgkfoudog0wNOev/UwpEDW2uhcoLRAVpM6LOalCQZyo0IGGrYj24xtcIwJpggjxQC18VrMcRwvrNXNZg7gnAaEOy1oPLpvlMacfJ9fkn1P/iKvHXvFzIUOxOjzzWEdrzReLlTVFQ2XnseGP3JPY7QVap0hU7tcoNESa3jamLT99J/FmKNFr5I+Y+3nCBsxEIidhZCJp86WPJM5AJdqU4JIbK4pWo8BgbU+4V5r4CzPSmyd5VpqTD4FkvJ72Z/Wf4xHhHuWMx4pkIRrmgJOjbfG9lc7N6+fSQcVyVzlxGJMPOcA3QJgFqpbjDW37dznNEkxXMxbJVTtYGntpRj1rZJYal+swxnOD894z8Nw/cNnvBnvC4Hi25EuY0/VrBZgp9yJXXHf1dMVHpDlW3d+bmkcv1S2IMS8OXso+oMGiV9fTYmJSXsaQH8VgLiABupBGWN7C5g6cMCBZeSe5F2k777rOga7MFY1xeBT+yW/x9hkcLWkK4vBfA0tfQ1ApOYkBRz8rq2Z1k4O6GhnOTWm1Pcp0LBAJBTcJFj4tbVAIAaekq5iQGGtY2rOko5y9sMCR42OrGc1HNKA1u+zHBevRQzswhdSAGF9L5E21o6cfE6fFkFpoKxtlM7EfpvmKXbAU+PMJaCwDwn0MYLxDP8L8Hxh1rmMSR6u8D18B40Mn/lAa7mWHgzBoMLyNuywMXY0K51mdx1H+CtSEZTA8X31XccaILQsgATawXfsFTm5+DMDhFfkdaTT8cjjatuWrteSyhJM/0rlbEZ1PUNn/DsV013aG4Imul5GBkk4k4zjwNBZlhWbMv36+7GhH94Dh6lUt81ryEE4X3nYcF+JH0u780PSaEij7Rw6tJh/ig7lnscAMwTYVH/ye/+uXyvJ4FPthcCVelYKcrHfcwWC3DNlrXcOCFl8LbaHFvhavCM2vnCNU32mAE+uecivcsAzfD537TVh4RXschg2M57ii5ko553YYQ6/0w6ERO5wA3LHoR1YKQF9AYl0LsOQmWntyO9ThzE2Pq2vcKxveHewLzEiDtdUG79zHnnrQQKXejB0y5Mw3Bd//8X3cpxdBFqXM+dx2Q2ApovZ5v8DQGENoGEVVcVA1Xc9DcOFFou5i+9mt3/QnTNdlrOSuuOeuq6n8TpS086pqhqEgbOGA9CEN2Xd1E4/K0q+j/NA7ekWfeLzoprRZYCGV3Jfp9OJmvmCgRfzAWBhPjx/3EEy8A081lnV8HLHgAHrB7CTP1KgSYFRbF+1Wo7a+bHoRxtb6v0YbVuMVwJbLsCkGK4lLMgzojHaXAZ663lLgYD/XoJf+Hs4LwlaueO29sm3l7OPMVrIXReLn1sV16310z6Xa6H2Bc0uBlop6U5umHVowj5km9ompg5+CmjDPiTKy3c1opGfxfoL27fakofa/y5BW5PCJFOMS2ow7yGzhwMHPOv/yD14MyaCk4Z/HsDk7q7cndtvXeZfx8QvOWb/SgsMCHC/LxgcxstIA34HAF6u1HdHapo5XfD50NHYd1Q2DVV168BnVjrnjrahYdLwSg7WnjGgDeeO9tsdzdo5tfM5zxbB3+MVWpTzhjydz7RYLKmqZ3Q+wTOyfeMYAxMoQLGqAVYjwRtz1rQ0dGceU93MWcsbuiPV7ZzB0+8z5tr3JwZk364lQAGEvJbqASlG/9ZBtpi0TGKQEq5yGEXq7N0CjDng+jVjvnWMIZ+KMWft3FuMXjvDt4xL8qVcQA/HkwN4muARG7u2HxZQaZ/H1islQMk1uLV9S3jiOf3TP/0TC7/hQZYdaOCQ2lQpkeD31MZIxp+SGCwA0qQhtKUBdwzoQpAJicNaUGtNJPDGnpPCQ+qgvW0LgAPtxmlSMO0VBUxyTiNy44C25VzhtbkD3PoeJkSniaB/7z3pxuIyhjDweICbNDVubwT0XFkbOh12VMGkCJPfOFJ1Gejx08/Un860uLvnuzmazWgsCqqqmuaTNtXUDR1PRwajmk2UV26nLIhOpyOdu4Ga+ZwWqyUDG+LaWMMDWJYFa1zn84m645HKy8hA2izXDIhfAHmkyzBQ3bQMdHzfN6tp6B3YtfOVW4eCqGowBvcm5og1Avjh3+fzkc2u1cyZNf0z4b54E3AIdn5tJY1rtOGFDY3Jhef2ljZT51djOjGBT3v+lhyhFm9I8QzJtCWAWGNOnSt59jWeovEr2W4KOGLzC7/TACvGV6x2Qxr1beJvjcYkPWlrEs43taYWTfn+tbMjxyD39xY6fgW7HAYsGb7cAIsgtPfkIdcYhSSmcHPCvlIEkwIhv8gWQYULfsuBt+YY26Dcw6214RxI4DABRw7n8fiFAAFB7r5MdVaEMEIjgwkAqwHIXBwgVG3zCmxTNkiGS4AqXZ1XJQAAP6yZlc4sWbF58sz5JS/XC+0/faYDtKmmpXrRUH/uqW0aqqsZjUNPM4x5VrOGBXA8dSda3r+nqppTf9jz3dpwHRkYl8sl9f2ZiGY0mznzKEyKGNelO9Juv6dZVbNJdHN/R1Vdv6b08lWM8U7TNAQzY1E6Eyo0uys0u8WS+u5EdbNk4eBVWLi49S1m1bSOV+q6A69XQRAQvgCepyfv2OPvICVoWfQQ0qN2FmTsYUxYvIUp+GdzgUMCTk5fuQKgbCv3vdhZDucXEy7kc1rfKd5jgV+M390KGpI/yfedgOYcqTT+Jc2IsTnljC3nGT/mGChLcI2BZQ6vZbCLgdYtICgXU5Nq5KBygUQCqf89RWwpUE2N0ToMkmi0cXwtcOWMKXzGM1P05/98OahOqwPgsHGTM4M4zc7dgfk72IIuQ0fH456WyxU7aYzQmIaBxgLpsxrnKOI2mcHl2gFs3O8AOP4MqbZghjwd6VIWdD4daTyfWHt6enqmarGm+aKF7keLdkEXmDWHnsGxpJFmRUX1YkGzekZ9f6HFfM7eksOFWPO79Acqq5r7HIYrLTb3/OwF93RlSefjkQ77PTWrJa1Wa/43NC+YNEPQwVjxO+71YI7E/RwEhL470zh0VNQzHkvJGptjFMwwEEZRVs5JBv/hHvLaM2DO29WbEANPI3yPScQassaIcsBBApCWg1XSeor+5PcSLH0fGmPWAPHW/jy/yGWOGn/RxhGug3aWQqHv1gh5AAAgAElEQVQ5bNMCd23PtGfDdZICTfh76nzL8eXQh9W3n18IdpYgEBtzCmjk3ue0ZT3zNfO3cARt+fZeNbtcMNEkgxCBQ+knBpTWgt8Krhax+slb47UWVHs+h9hyn7EYgsZ4/Bzsw4G7sfENwLl2JoCbTG9IgQUUghnvMnkavvGYLBD/dqXz+UxNU09a2/gayIY2wcwbaEcAtEtPp+OJPSo5RGAc6XjY0jjCEaSg82FLVIy0Xq2ou1zofDzR/nik2XIJXxEGlmvX0bA/MPC2ywW163e03z7RDI4lqxVdh4FKDgVwXpUIC0B/Qz9Su1xTXdVUNQ2Vs4rGC7SxC5tEYeKcrzc0x13e5UKH3Qtd4OwyXxAHO8Bsij+IgaORmqphDbas4PFJbLocoFEul1TNHXiFkvGrN6qvjMBaH+4eBwZl3DtKcAjNmNpeWjRn0UoYYP96kJW0NCGN59J1DABTTFo7AykAlO/452MgFWszNUZtTWJgbp1rCwB/7xpYY5HAEDJ3C3hDvmyBVdhOil9LIUIKVxLQ5fdSg5RzlWsaA70cwJbClAp2GgHGJCgJcOFAtAXPPXi+T9m+lEBjqB5jJOGcwr5ygeuW53IPvVy7UDLx9dbQr3MccXFnLkD7S921cM4AOmAewAHB3eNw4TsuMGCvaQxDz5pRu2hpuBIzbecqD5Ngzw4jx/Npch4BMg503B6omTewIiI4jo7HIxVVTcU4UHfYs1a438GJpKV2fUdFM6MG8WxXOJ4s6Lg/06nrYHSkYhhoUTU0mxXUX3partZUXK70vNuyxjeva+rRdrtg02RblVT0MFuWVMHceBowebrOSlrc3VFVOtC9Dj29PD25MIfJaQfmRjiVcPzfpXfa2aSh8TMA7v2WmllNzWJNuLTzzims3aISwsyt+RfNGOs5siNKizFOdfDcYSMGQgB8SlAMBTfrvLl9B2a7PZd0GzIQyRDCcySfy6VlPwcZ12eBVjgn32cM8CXD097XzlIIkto6avOTIJHzngZGX7uWOWuuMfwUoHt+GAO7sG+NZlJzkuAbAyoNH6z9sNYk1p+2jxI7eG9hxtTAw2+8JglpDfnnY5qL3wSNqOTGWIxBOwzhWOW45VhTQJtDSFablvR1C9HF18Gb01yeSXgLhmvqxuXuz3xpGmhE+DcDHJvhJscUH4wNBw/cd0HbOXfUDT2tNxvWTjjAexipaCp2DkGfSPt1PhypG0aaLxvqDzs2/c3XawcUz08MJOwXCQ/I4krllWh1f0en5xc6744MnhX64Lg23Nd19PCf/0mn3QstN2tur2qXtPn4DZ12O9rv9/TtX/wlbdZr9s5E3snTCabPkTbv3/EdIO7bymZOq43TCrvTidsD2vTXkqrlipYIZeAidZOwMPYMmAXBY7NzWhzuIWGirBvWBp25FA4pMIe4WD58hiB56XAy9B1rocT7grUCII0sYJS4TwwiOiTTTNElvndm2Atrsz7m3aIXjSmHjCRX+MphyCpjmSYbk85TbUu+lAInizek5i3bDdcU/w7HofEHS8CIjUebm1wPyXu/Zi21d7S9j83rawDIoi/rftDa2xwQjdHRG578z//8z7+5s4sRb853WucS3TUClAsUMoAcEA37kFKsZCa3gFoM3DWC1oSHWw6ERXhguF9s7/7uzY3uS5/OEYWZIWLEuhP1lwEuK5ynEaCAeyYAILwd8RxK0oCJw0Uf5j2OC4NG1i643a47Ujn0dNptqRsLahYNEUyjxxP1w8k5luCOrjtQd+nYVHq5IGzhSk2DGDZocAWV8yWV9YL2pyNtPn5H82ZOh+cHms8Kenp6pF9//ZkWbcXjm1VzqjFGaEzDQJv1Cu6SNH//LZ37nvoTxlizYwinIisKev/hA5VjwWEPcEwB4HXjSIu7DQP4zCdqnjwpu9PerRvNuFArTJ/H3XYKMncep7jTq2uXYYXruI7O0xQ/CGb/QlcQRK506Qeqmrl7hl1iccc3c1qv2yj1Xi8llI1IpH0daVZOsYPikMXOl8UMJFMPBacYGGrCmyXQyXGlGHYK9P1cYkJ4DuilgPa/43t55rU2Y3woBu65c5Ttp9b/t8JzyFskr9FXyRpbbD2076SQEXr3vgExcabkd35OBcAutbExAswlTuswxiQc2bYl6cnJWWDzNQwhtTYWEIaf+8XOBVj9ORe7BpOay93owgI80Lng7Qvfbbl7tZH685G1iWa5cqY8cHQ3GAZNaHrF9crekP1wYfd9tNEuVzR0A9XwcryOtH95YOC8FAW1i4aq3ZaeP//CZtTjdkcvz59pt9vS2A00cmqsglowfKeIMlgguTJi2hbrO2pWa5qzprWmx5/+i3794QcqYaq8nKk7nen+bk3b7YF2+wO9+/ieTYS4h2vna3r3/V/Scjmn54dfCTHg46Wk+2++p9P+heaLNc3mc6pnFZ33BzoPZ/bsXC6WVCAkgiMdCkJoAwB59/JM9XzOwe/z+ZLqqqDt0xMtNx84TyZrUnBiqWs2+bpq5S7eDoHn8AKFaXNaVP6Lg9MBbGXF93+XvnPm4kkgYQ20dJUQ/D7HwANtstfrlN1Fo0eN3q3nQrCIPWNJ1OE7sXP2ymCMEheyfQ14LXDAu1ZYg3bGUyZXa045Z//tGfTH620ISowx5/QRrqXFyGU7UlhJCeXWOG4B1RQv1MDb2mPP13L6156R+8J9xzS7L4zU3pIQkMLJ3HIALelD20C/8eHYUiCSM5aYJJvaxBgDsiTeGHGFB9ZvmnMz51kHGU5cIACb5YaexuHsMkYiez9b01xaLmgWfF+Hux4EGAAUkSqLiM6HHYMotJG2nXOIQNss2Gx5ePlMh+0LzVdrGs9Huhz3NO4f6PGXn2h/OLLTyQu0QWhF9+/4fqs/dfDymBxiSr7fAwADXNbLJTXzmhbNnJp6wc4iDw+PtJ/yR0ITw53cpTuzR+YAkOgvDE7ffPcd4ebtPTS7/ZYOhx2bSRerDa2WczqOAL3vaD5zgLPfH1ibmq+WfCcHjchpxQNbGqElAtDWmzUNpylVGCFej2hx/42LsUPKMQgNcKbpB6oXLTvpMKhNwfJ8b8helk4ChlaMO0+0g3WFww//TAKGMxnjTvRLXJ7ObF24w5eQDlRO//KkdtbQP/5IN3Pr2bBfDXy0c2mdBUuD88/7tiTD0/hHCkByGb51LkMeIpmqtn45jNfiQeFcYv+O8QlrPVK8JcbTtLHodPglBjs1l1vALDV2ra2QhnKFhFBQUDW7lLaWAx65QKkdMrno4YGJtSsXUAMN631Luk5JFlYfGuGkADX8PtzYN7XSgoaRsgr3SZyCi13bncYwIIB7Su+F7+FQwbA4eWmCcfN8i4IO2y3BRLa8u+PvcU+HVmaXMx2eHul6OVPRnWj/9EgPv/5En58f6Ni5O8NqMee7OtxJtY0L+n7ZHqcQBGQlubBZD1ob7syuCMAuXJ7Irr/QuYcWueZsJ7jv6rqB4+Ewj8VySfUcgFBScS1pAdPpOHA2lu585hRfm80da1twvlnevafVcskhE5AKuvFKy/t7WsOjcnROOXinauGcAq0LJtueyqvzUMXgcccHJ5r1esPPwQQKLQ3geT7jLg93dXD2qehyBYAiLtD9zanDELoAoQOCCZ4NUoR9oS84siD9WK3mGQ3PHjvQcHJrdwcYE6puEf5CwJJtakASMgwNIDV+EWsn1r82Hqt9yYessyrPnfZeivnGmKts3wJ2yXtU7UMxycX4sQayFpBZwkuKL2n7r611bCxS6JFt4t1cUJfzS43/9XlpxowB2S0gGCPokLBkfzHCDCWs1FjksylQjUlv2mLK/r9mA6w5hGN12TqctsY/nIFrZI1j7HvkM+E0XEinBRd7AIy7Y3JmMgeUnOKYX2dT5wSAMGNeOOh7pEUDYLnQ5Xyg/ukzDfsnenl6pN12T88vT3TsjqwJ4g4N0Ip3mnlLNerBuUJ1NKBuXYN8lrgPHPiODM8BAPDODNlNxuJV4xzGKx2PHTXzJW13u9eA9M1mRSXMp4cDLTf3VDULqhEaMJzofO5csueqoqoEMK1p2dYcLg+vz8W8pXndcBoxzpyCtGQFUT8WbKqEIw4A/XLp6FpWNF9uqKALDYc9Z20pEFc3IGfmhc2mfM9ZzejcDzSHttl37q5z8oZcLlZUTGnVOBPo5C0Jky0LGHwn+KUaA/YC2HpGQH0LE6jLHyoz/LtwBed1GSYB8LQY5sKUjFieL8lYUswh1p4mLFpMLqRv/ww+85qnFAhjgKIJjxZYhIw11keMJ1jfadqFNn+/5hrAaeuSEqpz10YKI7l77fsP98kDUEqYCenLAixt/NpaWsJUzvrIZ+S+/EazywGRHMnslna0A6QRqQYofqFlItwccNMOdWxRNUHAL+gtWQg0gvRtT7nbpsDtnh/1Xpd+rpxP0icn5pyRznwGrsipvQLpkM1gk6v6AIC8IEVWzUy538Or8kzD5UrF0FM9HOj08CN9+unPtD/saXc60csBziX4ce3Ak9K7vfPf4zCBp4u5QyBd37n8YdAooWVy4uTSJVW+sPaGPJi4AwPTH+hCMzqeTpytBXdgm82G1ouGPv36K/UXou//6q+oLK708vDA3584sXJDVVXQ3WbN3pdwLgHQsVMLTLF1TfPFnKqyYTMozKJ8VwfQxb1hu+B0YtUM4DPSfnegoaioWSy5r/58pvEM8+bA6c6wptBIR8TlsUnSBeU3MJXCVFmWdOqQpm2642twF+iLEBHfF/ocoqzZThUeOObwVW9ztfXwu6//JzUOySjDs+NpKHb2LA0mJuTGmJK8O9MAKByjBQwhOPjnJaMO381h4rKvlED6/zcI5QgF2jrIz/z6hGAU8q2QDjR+pgGS1a//PBx7jEfK52L7lANgIZBq6+B5aUijVp8MdjEmrgFCSsrIBbrcwyknoi2A036+XPpbGyrfteYiFyxFQDmHL9ysNwdrym7yWkINd3AoT8PghbsauMe7uQ3nE3PNGQKqoTlNIQLMjKcMHVwowCW54v+Q9grg5sydzsTW9QOdho4W7ZLq4UyHh5/p6af/oB//40+c0qu/di7QfMQtIOdvdndICPYuZ/Bf5L5xB8dhDperK41ToXIAtD0HCD2n8apoLJGv0uWUhOu82x94aza03SIVWMuB6vgdGuNmvaCHXz9TP4z0x7/+S+pPezocTux9ibtLAGczK5z3Y1nSatFyrB8D0LzhmMEWgHohztE5R5wfALBF23fOWacB4FY0axZslly8/8Cmx2uBfJ0VzeqadvsTrzmcUbCo87amkpNHXycnFHiG7mm1WNHi/Ufq4fSDskFFSVVT04yfZfbkYv/gsTlVUkBGGBZkeK+dMwye4fVRCDMGdP7xkE5zaDL2jAWAMaEzdm5yz14MELXzGmOwGi/SeIMG0reCqxybNq6cPZEAk+I9FhhKfuPnmAIuuWYSlFLvWzxV618Dqxh9pdqWNPumTwvsvgbkwgOnEXbqIIR9alJW2KZfcK3NGBjHQFCbc670wewsUWZHHmIwPXe/AyVgupNhDcDFvrG2yrm+nPckg1WJu6CprAzcLToUO3X3YJPz46vtG/Ft8AZEyi6YH+umoRH5JKuCZsgacnik4fmBfv35B3p8fqLPDw+0PXfsmckgMpXccZlXLlQ3uJeC/wkcXJyTS101Lh6P82K69FkAWDhpABSRQcWl1ippBGOfgNYBnltxAAni5nCPde46dhpZLWt6/PzC6/Dx+++pO245Xg8mU5hbMTbc3WGc0BD3u47qeUvtvKVlU3F8HxxjADjLecWmSdzbwZSKSAVopZyKrJxRPZsx2K3u3rNGhfI+AL26WtLy/TfQaWmAubYg6g4HNo2iKgIawnMY4/7lkdqyouX9O66SgLtF9p7leEjc6TkzMuYIwOMyQtiP1zqB8LLF+rwtahvSeUifMi+mp78Y7VvCoMboY/Tsz2YOaITMTLaZKxRLINdARZu/Na9wHDlzCdtO8QONB4Sf5QC5pqVo7abaSo1VgqHkrzFgyeF1Gh6EbeaCZuo5uV7hvMIxFP/yL/+ixtlpCxkSpwUy1gZILc4aoLyLsN6zpM7YYc89JNbhsiRrSVQWIeA5zM+DHJ7jDCg+VyXgasq4EdZfQ9ormNyAinW7mMDDaTcF53dsmOGyyRJ12+CNeekZDGBWg3bBuSuPeyrw2bCnw+ef6OGXH+jzwyfaHTrawk1+cDFk0DIQsO0ydTjAxRjm84ZqeFwC7DjuCyhdc/Jo9vqEibNEjk2kMJuxVgpNhzU7gCvXf6s45g8OKtCuMO7lcsFLDm0Qahvu+mBKPJ1czN79x4/U7bcu+wvyTF6vtFotuMwPmP55JHYoeXe3phL3jsj6QnAumXHcXlsSl/oheKdCW560ZD4Uk+aKfWDzKu4+EXaAVGIlTKrvOTwB8YHVckkLpDKramqW91S1uK+D88jImV8OT080o5LWH79hr1L2ir2iHl7P64d7VtT2Y+iHSZW1wJHvAqFF4q7TFY5FhhZHhW/p3H3m7mGDqhNBgt9bhDntrITMXxM4NW0lZJKx86fxhhjDtqT03DN+C0CEZ9gCYfmM1EByx5X7nNVfDPw1gPfr4PmPBga+zVyg1eaQAtfY9xoPtcYZ0oy8PtLA9FVgDMHOkkpSmyMPhRYDY4FW2LZ20KzDJaWG2IHTJFrJSOQcrXf8e7I/bSM1iY41NPby+5IU+MtzU+05DjNAcLQzPXanA2scM9R363tquWAogKJnzQqAhmTN8Fos4RBydo4cAKCqqTjcoD8+0+X5gQ5Pn+nh80+0h/v+8UQv+yOQgE7QEDl2z3lqwuCGPJMwYuIWib09UcV7KqcDbuyqkpfsTQltkJ1ors5cN8DDc7Fw5sxrwRoUgAyaDXwyrohXg4PK6czgdnd/91pmpB9cYDvu8Mq64uKsx92eht6B3WLZ0KIupwDumh1eEODN1Qh8wmuYSLFmxZW9JKti5hKbuOAM1kq95uX3HmuOfcEfrCecbioID9WM5osVlVXLnqorOM3Ml5zPs15vqFndUVnP6bDfUY+9QvD7csmmWU/T8OjEPR0C5PE95+SsSs4Qs1wtnabIa+o8O53a6xDPt+FShTntvix+Www2dZYs8JBn02Jk8nxaDEpjOHJsKcZ4K2imeJTGH1LaidWmJdyG65MznhQP0jQaCVw5gnZsnyzA1oSmsB0ppGhjteggJSRo34fztuhQE1jCcb3e2VnMXgMV7VDdurlSepKEYklX1oFOjVMSu0aYsc/C92+V8PyCg1kBvLxL+m8OfFFyxhMACjs0wHw4OPCBRyACu7nsTn9iRgwgOfdnamaNy9IPrfF0pCOn25pTCdeP7kiz7kzbh0/06y8/0uPuM2dBwf1XSSW7/wOYOBZtBlBCHszzFEeGizrijCLQNDnpNIBi8hDFHSGcRMCYu97d0QH4nHYOR42KXraI/Zu5+0QEuHPGE1f13FUTKDkmDs4li+XCldm5IN0XwhEGalZzQsmDDo4ss5FWcELB9xAEipKW+L1yHqEoKeTToRXlSE1TORCEpgmYQ9YXvmtzc4Fp0TuIYJ3xLjQwBvupkgPWGOBU19D8oK1hzg1t3n+gdrnhZNTzdsNgSHVD0AlhOsackRQanqQwG8NkeS1n1NZzBml4rmIPt88PtLm7o/lyzSZcCBmsrWPcEBCm+D1XOcHZfZ1W99bc6en/zeEWAd0a2GlApzGNsH0p8IW/a+OQjFF7Jjy/FhDGBNAUwGrf54xLe+YWoNYE3v8ukM3luRowyT28Fbxk3xrYxdbX9x9qZjnA7fmwHH9sTV/B04ceaOCSkvgsQNI6lmisDTZ3874GGFMgKcHSkmysRU0RC96DdA8QgHbD8WD881r5lIYzcj6euAoAgwu0KOS2BJOdni7HK223n+kyFLS437B2MB4ODDI1l9npCQXCqT9Tt3uh3aef6PPnHznF1nkqNYMCAXA4AQPtzx07RnQX3HEhmwq0BhdICpMmxo37QKTfch6IBc1aMH3kdEaAdEENnDI5sXTLfRw6mDGJysuV9ueRzoMrJguQg8mV49S4llzFbaLaAkyHq8WaC7my6wo0RbrSYuEqLUCDhFY3HM+03e+pvbujzWpF87pkMyE77UyrCQ/Lorw6rQymUaT64psylBBymhpQ3NeX83Zhh5VwIHHV1V2SbViGsQYVPz9D0u1Zyd6gTdVyLs662dAF7XJqMaREq6hul5zNhYqK7xD35zNVtQvch6aL+Dw4zLxsnzkJ9/279y60o3PljuarlbuHnbxZsQ8wy2LdXGHd38bdhedRo195BpKScHAHnWrPArBbGbsGyJ5XWNqDxVTD9+S/LV6j9SH5XEozuWWdcxm8BS7h+7F10N5PCRgWSKb4tDYnvKOFnFhCiu/7lrWW9Izfwzm83tndkn5HAkMOIYUEI0E09yDFAClUc0MgtTYm9xDGnstp43VubDpDkLArbvqaydcNFlyOXp5faLHeuFACaCEAn6mOHEv27I15ZuZdNi01KJLadaxpXQ8vdDhuWfMbdk80nF5o+7KlI0APNdpgljzDNIiUYihtU/P9FWtIk4cgQgZwXwcNCVrXuTsTbhQBwPCKBEBi6AAp9p25Ei1XqDEHBxVnlqzh4VjDcAptq2THD8TTPe9O1HU9zSbw9BrWYjGnw+FInx+eaLVesaaGnwYFXeEEg9py0HihndUNPb4cqFnU9P37lUthNmliDUyPI+LnLlxd3F01FhwWwPdw0EYxRjbKunAOaKUYj0uUjbu1kcEb+8PFXPE3hyYgFZu7S+O5wzxc1VQiwTTuA8uSU6Atv/lLWrz7QKfjkUMg5pt7usCzs3PpzpymdqV2vnx16lmsl5ylBuPA2Ov5gtqF+x6erxxDyc4+7q7XaZ2uSnqKtmPPaGcpJvCGzEcKmznnTRurBLYYQ04x2HAMGtOLAZ8FsJbAmzOW2DM5fAPvpzSjWB8StLU9u2UeFvCFc0nRiO9PApk2DgmYGsbcCsYMdhbCawClAZ0crNzMnIOpEaPWrlwwa6FuPejWHGJEYoF22BbrbbhT46rfZza9MYBND/l7suPzC5V1yx6FPgMHHC2gJbBExEz5St3pyEVMoRkO+x3RcGTT5eOnX2hEkdKmoYef/oNrw3GezClxMQKhMRbE1BEY8FRZHHNgjQl13OB4AicVpLmCSW7KBoI2ustIp94FOsPln8d4LWi9bOh4PNN8sWTNCSCJ7C1I1QWgZC/EWU1IunI8u7p0uI9j8wV7KjqNF6BbzgpaVK5mHfoBPEGDQkHZ6zij5QaOLNCI4GKCOnmovwdNEYAD8+eFTYFtjTuxkq6Xge/suHo6e7w6MyrAzzneILWYK6wKgIO23MOEfHVldNpF7foqnBaINcd/0EwRbI5RILic79DKgppqSe8+fKRijrVA/xda3N1TMV/zfSeqnzNwwQmJ84vVVCH/KGIdzz2HXFyQsLtFwVqoy+NUmR004UI1nPnybRC6ZIw5tJ8LdhZDtKR3DXQ0hngL87XAKMV3NAZpfWaBpWeocg7h8xYw5WglbzQPxZtbAm4OUOTyyFywk/MI6UsDJQm0sTUP1062pbUT4/faWMLno3d2scWwDtTXSH3hO7cA7K0a4ZuJKzF54aZoY4otpkWUQBikpoIaxD4Pk+MBm/LgRg8QOeypmk8mLs5wMtCIem21k+B9AmfEcxVwm28WVB1PtP38A316+EwFm88a6vef6Lrf0dPLMwdej8OVgYUzo3DoASp+A9hcDB8AAEDF0XioLj4MdOldOARyPjIhcnIUJNrE1VdBHcyLDN6O+QIEoLG5f1f8PLw2GULg5QEQ4SKsFWstCCB38WS4q0NqsYGKKzSYK98jAoMBJIfDmRZrVDJHnB7u+Vw6NFwRQruCQwx7fnLB1TOX4EECaMTBwREE4IF8ocA0hBa0CKRHgDjSkc1QBb1zTj8VQg+g5bm7wiuEEc5sQnQ6dgxYdT2j1XLFd6JYPx4H/nAWlalk0nTHV9KM1qs7joOs1+/oWhS02mxwg+lMnCiOi8BzjGm5oT1yaVYz9py9v3/PwhDWC4m0sUYQOBwturJCTENwxClc1Xjeu8n8KplQCvRCYS11lvyzUmvK0VIs4fc3ZqbgTHommAK0nP6tc60BfgzcU+upMW5rfJK/pBh1CGDhuFPvWdqhBoi5bcU0KqsNSzHQ+GYMAGP7bfX9KrBIzS4FcKnF0whLSk1SUgv7DCUpKTGFUo1cvBwpxSJWTVqSoK31Fy6uJc3gToxNYxxs7e7JoDZw5e+mncyQI7WotQbPS5j6mCGClY3sRs8mLGggI7KflHR++EyPDw80LFuq1itqdju67j7TL7/+J+1fdqw9oDDq9eLyZI6oxcYmQaeZdQCCCcSQVQUOG3gO2gni9ji7B9z/oXWMU1YWmP+gEbK50gWUD+OFjl1HhyPYLxw5KvaALAvnPIPf3b3YlV3/wdSd1+GMkywDOGGKPB339Pz5kQoka+aq6SN7ni7nCKlw7QAg8P4cVRdwTwkh4XymbkCuyhkt4HUKR5XuxBeSXJ8Al4nQN4eO7+8wHwAlO6dAq6rhKHPh+0F8PyBMA2bDAmWMagak43Gg3bHj/UDCaZhax+vAd51cHmmq6oCMMPgAQgfMpVjTzYePtNzcucD62ZzDRmokwF5saIBpuT/QYnVP8/Ud9ccThz5wFQYAKAQHrFNZ0vl8ZE17NmumcA+3V+iHQzGgYCKTzpQSztOqv5qQZ1aj7VsYaI7mYLWnaWnauZSMSwKzBdQphp3DJzR+JN/Txqc9owkglsaiKQqxsYRAoQkr8nvJP2Ogcss65SgBIS5Ivq4Buda/FLSksKTx8Td4BLDTwMcCtRzpJhxo6vkYaElC0aQ8a+FiUpslAWuLGQK17yuXEAAaMFk5hwj388WEN3IIwWG/p1mLfJKAEUQBNMycXQt+fI4AACAASURBVOVveDHWnH/ytHvmO7/T4yO9HPdUffuRvl0u6Pzn/6Cff/gTvewe6QyzJQPqyD4X3sFl5Bpvo0saDSWtKGl72HMMG+7dfGVvzpCCvI2IC4MTBeAWFRHgWFLPXJtXuOzDWcLVecPvw7XkOyYAOhxAAKpc6BRAxw6dTgtkx4wpwBpmRJcbcqTHx2f6+ecHdojBfGG6ffcOOStxlXlhjXOxQLaRgr022VQKbQjhCQgqv2ItoWEO7IhDxUhtXXIGFbwDsIGZczkBCV+ZcpgEyv6MNLsiv+gMiV/Y9Mrep2zjdKACRxPkxjzuTrSc1+yQA6mhaWtew2FwBWrnc18KaMrkQ+5+bvn+e67Yjhyg42VG6w/fUTVvaffywqDHJYhQKgjpyto5DacT3xW27ZLHceV7O9c2a9lcemjgdcFYeY25/NLK3S9OBXq1cxiTvLXzFWNkuVrVG4YTFHWN8QmLeWsgFzvrGuhq445pnyEzlvwsJvzHhOiQl8QEa2398XyuF2MOgIY8zvcXKh0aqGoApa2rfDf1jOSxlmAQ48GSj79ixL/+679yULlk6nKDY9JgSMwpoIuBH8bhg8rlYuZoctYhj0k0ucClba72ru/LBY4jzMC5j+MHBMoejsjUP0MJnS3njHQpsKBFuRwoh5cXZrC4jyrHno6Pn1gLwH3O/tzTZrWgutvR9oc/00+ffqYD7ryQRuw14wpxfkgOROdwANzDAWyc+zprcqg6cO4YWKC1QFNBZpCyvDIDBxBBgytQFQCxe2PHThfs2g/Xd8wBd4+cHcWBJDTIku8DiRkx3PTh9NGhzM+A2y4HgCh74+4MR9aUTocTfXp85sTPAGLUsFvMa+qOZ9q9HGi+WnDuS/aOnDRemHbhwMLryrXnYLYceT3hus/VCZoZzWvEMyIJdMNOILwn0GA5D2dLV8ThcQEIhKE7U7PLtIL5uaw00NnaeUnDbE6n7kKn7YGoHOl+veDaegDK7tSxxlwzmAOoap4r2m/nd7S5f0/XsqD56n7SKlvqq4ba+3fUb7fUwuGondP6/j31Rcmp0wDiWFgXsD+j5Wrt6uDB2eiwY/BEH8f93sU81g2vn89d6s+15XymndUcINBAUTKpGE/I4TevDCq4x7oFXDWQu/Wsy/5iwJbqT76bYuIav7MEDw2MLPCWQdjWXoR9WfPWPo+N0do/TSgI90rj3yl+LMfBbYSaXQhoFiiFn8c2xD8ntUY5cGshU+AqD0NKg7QOqLVoMQkydWigecAdnpMyTz/ehdx9Bq/KIxcnhakL9d9gTkQc1whHkemeBt54137PlQlOL0+cuQSS/GX/QLvPv9D2cKQzx3S5pMQujg9muwv14+Du0q4FdfBv4erfV3Ztx8+ibbkeHe7u4ALvgqzhmg9A4NXl+DL23ryO1INY2IvRgfbsWlCLtGWsILn+Ef/FFRnYBIecnDCxFezcMnQXNs2xljZvnMGtcE4lCD5/en7hlGXruzs2N97f39GnH39mUN7crRmIXE5OOL24RWXgw11jd6aCgRwZSFBWz91jwdyJjC8YH8yeHL9WIUcmnD+QwtMVrnXx4y7uzhXGdWsIx5PlasXerHgXoLZYtDRCWIAaeHVtLtqGhYYed6QQGhAiMPbOS5M1xprj8VC1fdEsaP7hL4iqJXtocq1ACDps0kXB3IpWALzeFWwFIHdDxwID7vGW6zVrsKfDgVarFa8f9m2J8kYcGoKkBTCbAiBdaIc8G5plw2J6/hzIc5oLivIchQKtJYFL4JB8yWKoFsDGPo+B1C3g6tcn9o4EOI035goS8jkJeHLPU+BqtRd+boG/Rjsq2Bha/a1jC3m//7f8LPz8dY+h2aWYt5yw9ntMWvPEJgckD5Lc/PB5uXgpcJOHTANPTdoKid//O3a4wrXwz7lMF3Bjd1wZn0OT8MHUMFO+fH6kdrOeSrjgrqei4Xh0yYzB2GclVyI4vXyi/rxnwEDFcdo90qef/pNj02CW7BAnR0Qd7s8OJ9YiHfA4l3+krUJRHtyNgYEimz87vKCaOO6XfFFR/D05rUBhQsYRF+PnwJkdbKDYcVqvkYO1OVclGDxKBsEbEoHZABqk5SrgiDLlspy0Vmh27NXITjIXrjwA0yibbBkcO5dmqyy48sEvP/481bcr2UsVWjLH9iEgHVoYkicD5KFFD6jOMLLTyoiYQM65WXC6MJQDuo4l3xHCbEmIRYQGCPsfA2DFmWZ8zCPnBJ2SbEOPmrcNB9+7Aq1Y4JGaumUNGHeM0Oagha/vNxymMV6R8gwyjAsSn3MmGwSVE6/5fHlHy/ffUjlb0GKDkISKnVXgfXo87GjZzqlZrKlaLCfQG/lOD2OFhgvBCEIPnGmgSaPquxubT6UKenO5VT0NWmdWE1hzgSzGNzTNQoKbxvytMxcbU6qvXP5mCd4xhq+BU0pT0YBFA3SLZ+XORwMADQTCz1IAL/m8tqee31uAFwM3jddaY4qNRVuj19CDmCQQDh7PWdqaxvjDdlN9WKAqice3kzoA2iZqBGRttiRAi1Dk5+xhyOVunNnvtfgqOxUUdHx+YpNWj7i0KUUVUoIBNNr1mjOGjMctHR5+pA5eg9WMSjhFvKCA6i+07weXvxEOLZyNA6m94Lpfsas8vmNNbQp5QAVwaHy4R0P8nqtR7rwboRBxYDlXIHDOGdDsOGMVtB8GFC5x7nJfcvYTFy8GMydd4dmIu0LUs5sstmgD92Czij/j8UPDGuFMUtPpjCoMrp/FYkm7w569DpcLlB5Cus2G7+ZQS88l90LIAO60MKYvQkR/Qlo0VIFw5kwkn2ZfRR64c1yBS03BHpQwK5ZUVq493hMWRtz9BwQAaILQxpx3asHeq+wgBE/IBrks3Tzx9xzV1pH6bFa6zCfDhWMO22XLTjxjNzgNFFd/547jBxeb1RT2AY19pPff/xW18Nys55xvc/PueyqaGb08PlA9X9Jm84Gqdsm0wtlWnh54XugX45i1C/b05PPJrplh7J0z2eInBnghuMizmiPkaWdE4wMaKITMOKaZWOAhz7Lvw2KOmoAs+021cQvQWM9qQrY2l3C8OXuh9XfLexbYa+sfA6AYYFrgGNJhbN0kkGpYZL1f5Gp2OZqUBCsLpbUDliJcq/+YNCYXQoKSJU3dKjFIYgDYuergU+Vvnx4Ld1+nMx12O6oWLXvunY7IewmTGEyULTVjR/tff6Dt51/ofO2YIZfDhXaff6Xd4YWDu5FEGfdRl4HYFAr4gokLmUPgKIJAc2gxMHHBbMj3Tpyk2f3B5y4/5IXtkjCjIWsIGmQtacS9HbQvAJoTbuYLVNYGOCNhMTKcDOz4AQ9K3InB1HbheLTJ65QTLE8eg7gnAzAwaOG+Dua+wQW3wyMVlcQZfJxHJaoeoDrDdntgMIfmhT98B+ZNkmVBZ9zxlShXhIKucOdHpQJ3yYbA+AaONXivhgepy3UJxw4ADRKhwEcFHpdVg9Rc5VQT0DkRIYQBDicAV14bXkN4Zx4ZWrGecHqBFgitE56cp8OZNsslrVcNgzzuRGEihgm5O5xo0c5ovUEezJZDDPaHI8cn3n34A22+/SvuC2nHZgg6v1Z07U+0WK+pqhecB5VNsaift1jREXRTooL7grVo7XzgM5dm7LeAlzrP8gx8DQhIphcDG8/EQgAMz6sl2GrA6p+NMV1tbH7OORpeLujFxmAJGilAyAVRTZiwADG2VyF/s/i0NhdNkEjNTRMEYiAux63tnf/M1OzQiCwjkkNwGuClDpZ2kEKClZPNISC5KRrwod3wwlbr05IqpSTi3nWaEDQrMFm+p+PgadwBgbkj5GDgey4wueF4ou46sNfgcDpwWZr9f/0v2r080oGI8y8OTw/0+POPfL+Gezi8DwhxbSOTSkOz8kKI2oYrPrNlZEZhj0jnqT6rXOXwrnNlgtzdHvg77pJcBXFoYmDyiOWCdwfyOMIU5gKmcZfFDRO54bu7osl2Bq2Is5JAg5sgDp9A4wPkHY5nLmwKTWsDhw7E5vXI0NK7bCT1jGPuAAJwWGkXDYdA7LcvdDqdOcXWqwmYA60RU1ewNuhK/cDr1d3NIRF2MXNACy9WoBzwF4HwMGfynScqwkKXnZx2UD0O94hwuIG3CgQKCCscNA4NtfZr4Or09fAb8RXgeZGd6381b9wajlda360Y4DFP56R0pe3jlgUSOMu8e48YPOIE3KvFgu6/+2tavP+Wgb8sG7r/8Beuht9xz2bKxfodOwadj3sHlnx7OboA9KmgrA54xHfAnGB6uuz8GsExR6LOFS5jQCEF5BgfyNGQ5Jhu0XRyAN63rzHZVN+xdzXB3NJCYwAm+ZTcR2svNBDReHsK9MN10SoUyP2Qc4zx+lvWg+cdanbWhmkT0qQn6xDJz1+RVnhaSSlNvpcCuRzikn1A8vUVCLRxpg7mW1B1nnJIOMzxUSeU2IE3nStYCo9J5wCBgp9HKquaVsslHZ+eaex3dNw90vPzMwMHyr5Q19PLp5/o6QEVu4cpJMAlXOZ6bIuWeji6bA9sjiyQJxIaxbFnLYEZMhw4OGkymDLu0lxgOYAHpjDOVHJ2WhkUGNwJQSvC3RS0NM6fOaUDc1lEEBbuTJLsOVvBcaTgiguXqwNIF/sFj0f3N0Dk+WXLQIHMJpyiCxohsIQrLOBZOFYQvf/wjm1yw7mj4+nAQe8wT7o4NjhsoMo5NDZnigTQIvwAY4HjCYQLX5EBGWeQbuw6uJAJhCRwSR0OSQBw4Y4RHjcudIBTpSEkAt/DaWcybyLFGNZrjrs0BIu3NXtsQnPD2joNHllnnKbFOaXHge7v7zlkAyEouJMFbWy3R65UgfEvESfJGi+K4K5psXzHNfUGeOLWK2rXdy4pdtfRarmhdg4Nb+S7QNTMg0kYAfdcQ3AyYeqA5+7wvHYtmVbqXGlAl8OMU+2GY42BkOQ1Oe9Z/EkyyBgvklqInHOK0VvAkloXqSXdamny49TWIBfccgBUo4FYSIQcV2r9UoKJtj8auL/2+2//9m+voQfh5kiCwu9ykyxw8+2Ek4tNTEpvlgnFkixyQc63G7pie8eRW4HudaM5tdTkHTDFOw0nVA2AVoTUT/BYdCYyaDrLxZweHz8xmF2HM/W7LTPg8/aBtvstXQqEAnRcg+3l6TM9//ITM7sdTGJtQy1q14GbEsxkrpQP6qrhMzB2mNxgekT/fN+HezzOr4ls/D3qD9CVTaxIX4ZYrak22hWOGDDnwXORGFxdPknnlcJ3QmDLCFDnsj0chsaJkTnzCGtoU1xbP1B3dnk3AfrLVcsa1vEA5xsX1wfXemhaqEPHXpvs3r9gD0Mwc672MF7ol4cnmi9aFyMHrY0Dx12gPeLs5ksEWo8E/05OvTWlSMZ4+WoRJtRZQ1dodrOSqykAsN3coO2gwrvzyMT/jdDMJucWOPGwIMReqC62ECnImhZ3oy6tG+L6+P6sglbXUTGiwkHNGlfXn+nd/Yoz1gAU68mUfMKeIZk0NGGkGUPqsSkHZj3f0ObjH6loljR/94HDDnCHi3RuCA1pVxt24kH+TZg423b1mjPz1alGZCIBbfO9JGr5idJSKYaTy5h9OxpPiJ1nzUQWjikUwHPBJ5fJh4KqxtukVSfGZ25dJ02xkOCoaS65/Vjt56ytRROaJm0BuuxH6zcFZhJMY7Rq0ckbzAg1u7daypc6WiEhW1LG7wW+mPTmvwsnJMeaAtMQ8cOx+sz+0FpyiMvVo3PelhN/5L/ZsQOmwK7jVF/IEIy0U2zWKwo6bnfUzuesTXD6rHGg42EPtYoOn3+m83DmPI7XK7waRnr+5U/06cefOJc/spTA13C9mBNShiA7CjtYNPUUn+e8Pdk7kJmaSyfFMXUch+bABODCShc7Wbjgc9gkAQIIcMf8+/7kAsr5HghWSzfPK3sjIggbJk1ogSO18xWNmC/c9pGLcvLOhGMHPFyQBHq/OzJw4TMkX95vD1TPXUA44tJcJYCW3ftXqzXd3d/TYbflEImSUNan5AKwUJdwX1gh/g9OP8PAgeRUIIGzCxoHsHmnDDYtIsUYtGoGNedgg3tSOHwgLo/LGkErurik1wx2SKvWNuzow+B2dVojZ7+BA1E7xRZO+TJRI4/vG9l79cpepgC/u82G7zGhTSNoHHenqMm3WrVsjj7uO05SjTynnG+zKWm+mNOsWdF8saH1/Udq795TC+Cjik4vD3QdOg4cZ/qtGlps7vg7eJ1CC2VT5ZQkmvdKxK2+8QiG4DAJsKmzYzEli/lrwmtMULaYqGekGtOL8RuN0cZ4mzY/C/xiY0oJDhYPioFLDpiE7Ybj09r9Gi3RGne4bikFRVtjKUyk1kF+L/dIay+kk1czZviilmZIk5YkwVkAJCUobVLygKQIJybhaN9ZxA7m6ErbODPZbzaFzUPO3RzMgsMCmKEATByQ4QfgAw0HpiWuTo10YLVzykBw97k7MUPk6tWnZwY6xJcdPv1A2yO0O6QDGzmf43n3RI+ff6WXw4mAmwiq5oD0yasSpiynFVWs2XWnnjUueFf6uCqAL2cB4fSUuIe6MPeH5yZiujjrf1Nx1n5fyw33ZEc2CbpCq25eA88XbSDuDtoq2kTFADyB/geu8QaHGR8ADc0N4IG0Xhd6eXGOJKhwAHMlnF/goYl/O/MavECvNF/d0YcP39Dzwyf22Dyf97RoEcjtAsDnyzm7+SMlmKsAgCVDkLsr6cMhCRw+MWmfI7RVl7KMS/agGCy8M6HJlc6suN/vpmoGiDVE6rIzm0NXbeO8SOGAguByCAZTLTlXWWEyJa/nbI49n10gOs4OB8dXFb1bLTgNGwQHmIcRlnA8nujduzUddkfavpzY8We9WdEcTi7DmeMMl5uPNBYVtXVL93/8n7R8/wcG0N3TZ/YuxX5cZ6ip9y2bgTnEYLIe8BhYU/2StSekUczBlw6yGGNKe9DOuQQ+f5ZCHmFpG9rnMaZsganG/EKwkPxKnnUL4FLrEfIq/2yOZhW2GzJqDcg1MMkFi3Avwjlr88rpJ7UemvCSsy4SPFN05ucV4pUmjLzSi+aN+QYNlUzcGmHLDdeIXZNStI21gM4iRtmudsDkJofA5vJU+srPztHBRR3zRQ6DHLvST0zSZzv5wkQQCjA493Z27IDr/8AaCzQ9BD2XuE8CcHQXen75TAU0i+5AL4+fadZU1D1/ZvMcinlu9y+0Pw40FCU7ThSoRjDFyR35jrFkkyMCylmTIwQQuwI2rNFMXnistfiq3BxPUHESYXgVOkcVBHtj7M7ZBKDB94FIU4YAbuRbhHo0ebRz/fIp8z+X34HJDy75U6kd5JtElhf8zuWEpng+pCvDWGEfhaMMTJUA2AoJrBtnJgQzX6/e0bv7d/Tw6Vfa7vacqgzB5QiihmbEpleYYitnUgRA8HguPWcswUABnpg/NDB4dKKQajOfszZ3RJaTE4K9R86iglyXWI+XHYLSiVYoV4RwDaT/4jtOaGwIO0CcngvOBp24O8opG0tdMpDBxAzQ4+oERcEV4BFIf7eGcw2eLWi9XtN+v3ehFHXNnrQXOMMUJX3z8R3HQwJoN6s1zZZ3dLmWtHn/R1p98z84JOWwe6bhtGczcL16R5dxRpv7Da8Ta3EcRI5cp1ifL1XSw/PBZYQmISwGPv4MehrXhFHJoHPAw9ISNP5h3f9YzNYSaDV+ciuYajwmnL//dwoIJG9KCfXaeqUAS7YZEyZyea31nKax5T4b24Nw3rE1Sq33Gxr1YBcDHQlulhQSElt4OKxDpQ00dxyWVKqBWghscoxcKw1aF4K4ffCzc6t0Gh2bLZEvEVnzYU2D5gOp3mXGR38uW4oDSzBkZj4cq1ayhlIXFZ23z3Struw6DpPc80//m7rtZ+cgcjrQy8MvtD/s6Xi+0PHY04gcVmBgYLoXYq9EOLTAjAdHi66DWdFl8Qc4QVtD9o1xHNgrE5oI0mdxNW5OYVXx/RIHAxQjnY8nNjPWCzBpaGDOaw/rwwVO4ZaPhNScXR9A6OLmoK3BmQPB6edTz44tAy/TlUEJpkncdXEs37Vg0AMILZDibFbSw/OW5vMlNVhvOH4g4fNywR6O9/cfWGN6/PxIh+OJU4bBJAsXfdhbcS8GoIHJFHtQc8kj5wQEBJnz3ZfzUuSqCqgrh6KryDt6wf3eglOz4bbucAbwHam49LSYz9lUClMg4uecFgezNKoxOKTH3SSXCeL7vIqaOUIxYPpGWjRXYghCCOgEoQxYiy007uFCq1XDHqAwqK6RHg1esxB8qoL2p57DMJYwaS5bDmCHeRaa5/L+HbV3H+jdH/4PKts7JE6l7rSj8Yyafu+4hh7uCZFqDPeS8DTFDyoouHvaLxl8PN2Hd9QWOLAAwXGSX7RD61xpjDXGQDWB1xKM5bnVNAaND1iaRTguq62wvfAZjedpYK/xylxAy3lOjinnHW3NNZCyxp677uF+WYDr+9XWVr5v4Yykl/C5GD2yGdMCJimtSKDwDcekPm0zfo82J9uTBzb8Xo7LX9J/kVaBJ66emGPo7t4JIOUdFrikyyuwOTg7dweXsLh0GfQ9Y2AmMYEdB1QPqBGHgOOBnh8f6f033xL1Rzo8f6Lt4y90fP5M1/5I28dHenrZcbVwriwAkykHk1c8Jtx7gfFUTUlNWTnggzPJlOsS3oPQtI77E9/nQUMAwPli6BiXq6PmTJMzZDKGMwc7s0BrRAB2w2sA30LUqUOFBcfEvySdfS2iCmCD08RADKCcZQWZUKA5TemrwNgBtNAYEWLA8XMw2+Kebla7OnMID0DmkfWSirqmd+8+0nH3QkdULgCIdq7YLO6+4EXKWhYcLPgOEuDh0nMBgbCnuJ9zibYHWsHZZbNm8Ht+fqH9Hrkme1rUFd1t1tQsERaAmngdrx00Q3aKKUp2tHEOpQgjcSEj0HQ56BwhJWxGhpaHSgTOExL/4QqRc2EisTPCP+CYwoH0U1D9ZApFuaABpu7uSM18QS8vWzqjpNF8ybX4VmsXiweLMcD67uNf0urb/0mLj99Rh2w6KAkFpxsqaP3+G55z2yAbDRIDNHQ+wesXuT2RYPxt3lsnrDlza3h+w3PjNSrtXEuGaDEe/1zYvyX05kj4EtRi4GsBk8b0Y4AvtbDY7+E6aGPTGHJKK9F4pwZSlgAR+zwGEL5f5hvT1UD4maQLuccWAHshSuP/cl45a6O9EwPcAt6YFgpL4Ag3NEdzi0kdtwCeBnDaIdIOky3BuTyCLoMGHDt6qmuUV/E/7j7JxSdNtd0mxsExbgOk53ZKeOzuTfADRjiMKBpKnP/yvN3SvjvQ5t1HKs8DnXaP1B0f6fD0C9HQ0S8//Eift3t2KYf5CZoAvPg4HVdZ0gGS/3Ch9aJlMBo6aGvQNHGP5u7P+vOJkynDnIkA6rpGWRi8B8eQhr0cUSCVNVA4ebAzydWlGoNTC26COJ9iyWESMK3hc4AHwB1epM4Bx2UmgYYJBttd4EKCRMqu7E/fQZ9ziaThig8zHYKt28WCPtzdMxMe0Q5iDZFTcr2izd0dm/QAmJzrkfOEDlyRHd6lMB/jXrAoar7PhCaDZ/je6eo0UZ/bEmPju0nEKK4WNAPoI53XHI4fNXuvIiE2TJLzAqm3Gp4vxhrSCbRHbDWADe3jrs3/LJYo04NYPcQ7whzp7gS9psfgeBlos1nTmc2vQM0ZgylMoFjzS3ehdx/u6HA6sPaNShe73ZEKDikBLV3p3bt7No1iz9r5mr75i/+LFh/+yOt3OiP27s4FyiNMZb6iK5dkcvX5vFEC7X4R7L7cLeOz0HPzLRPnU/6G5i1hVgMgyRfCZyyws/hP7HnrOwmyvm0NpEN+FjLJr3k2JnRrY7CA6GuYvNV+jP/K+fpnNRDUeKgEfms+uYJMOB5r3KlxWPv5uj4a2IUDtzZeDigl9ciDES6u/E5uuAasUnqyUD5FCH4Bu/7kimNOhTLhZALg8nFQXktyYyXquhNrTy6f5MQ8wOpxx4c7q/2OTrsX6pF9BF6Z/cmZzYYTHT/9Fx22D1zi5deHF7rgDg1psMqSts/PDDq4B0L+S3bsrGqW+NExPCUBZi4lmPNEhGfjbF6zGQ/xaTwnOHJMNepwF8gWWU635fPmQy9wZW7OU007aHmogcfWSoAoNB12V588IJHphM19yB6GnJMwn17pAkXQpY6mA8yKXHDVpRFz2l5P7zcbTg2GcAi4zSOgG2a3b777lgOsuRJB39FmtaJPv3yi7cuWCtzNsdaKmDaX2Jp1Z6QCA0Cycw32aQLq0lXyZtMuhI0OmVCcEw6bPydtFnd4nO4MMXJIw4YQBhRWrWB2RTi/0yABD9CunUXAmayR4JmrUUwXmdAu8SyCxREQX88hCMALs3BhFRxGQXQ+dAx4q82S+suVkwg0cLhByAKEkllF25cda+XzBs4pMGsuWTNFGMjd3bd09+1fU73+wFrhHEHmhKKvrg7eYoVUZM5sifXAWsMZyQO2PwcAYqyRBEH/O4Se8HuNieXwBE0Y1ZiYBloWw89hdmEf4fOatqUxxxC0pEBuAWysnxSzzwFJa91SvE3OzwIkyYtz9ik2L8zJqq6QAmD5veTrGu6Ez2hg/bpO//7v//4mzs5qTNPE5EbFtDVNOrQmnmo3pr7mgO6bBWGHRVfvDZWsuYwMnCy85yXUeHDXqSI1Byz7MAOY8CaN7ov2N3IGDriJb5+nZM/nE+0PL1RdL7T/6U/08ukHenl6pOf9ka4zpyXhB+DG9yRTUJvLTYlEyyOtVsvJQQNjLOh07JHMhLONrFbwUrxyEPv5jGTHDjhcnkvnaAMNgp0noAHUACJUJYeJDl7sLTzZCTY3hE0glRYnfEZiFgRLNzDxoU4c7stQaseFaXDeFHbLd2nKENjmq31zsdhLQUfElNVO64X35YcPH+jp6ZnvmQA+qCrw7TcfGTzgjXh6eaEHqFHfdgAAIABJREFUBKBPSaOvI0IUOhdXx4mmiYO6cccF5xO4+vOeI769rjjXqK+MzmCFxM98T4k4vMlbFSnDcN+JuzUICkjbdthxMD00N2Q1wYgh7HC9OHzeIkSioh2y3nQde5bynR3H8bnqEAAWeFcC0LDUiHd0dfycdnw6IFau4nRoeO+8P9Hm3R0770DQgcMOvDUxZvQPjRdgC+cahBzcvf+e5ptvqFqsqV6siZAerXbaojOpOg9SDkvh+03cQ7sK5y4cBXvgvFgBaGFGFX8mUC6Jc4ZyvT93QjXhM2SQ2pm7VYu7hQn6tjVQ1MAjNRbJuKV2GONrGnOWwoAGtBoPk4xam582lxQg5ICXFBJivFkDFw+sqX205h0TJFJtxgSccC/ZjImOpKlOA5zwxdDmLyUI63CEm2mBZxSZMws/xhbHkvAACogxg0mO66PBjb6pX93JnWnIxbHhB1oNZxbhtXPlVLh0D8yF8HgbLvR0eOYK2t12y/Fg51//RM+//pl+/vln2h4GZs77I8yPPpzBeTv2/ZnNj6hiAKl/dXdP601Lw+HM3qG4J+vGglb3G1q0yLt4YDMinEPg5s4hElzFwKUv4zydV4Qf+Ohwl+iYIQgJmYcza1xd70yQzrpbsMMIvBVduikffuDKBbkQB6wDMpAUnAz5cBpcBXSuNg4PVhfywCERCDPgoPoFLVZLetm90Hff/YEBA8CHO7bicqI///KJZqgAANPs8cBhHKhiwOvMWp4rtQMzJ0y/SK8FjQmJllFOB1ogBsEZUri6AUyziD8DIAO4YdaFM5EDFIA+QA9gs9vvp5RpCPiePBshCiEP5wlma9SUW05nBQ4zcIZBBXh4gzrvR852giB4ABruPhHswIkHcKeJzDYuPyjGCq9KFgYQ/wiPYMRRosWpWkILp5UFqtkP7Om5vEOGlW9osflI6+//hte8wfya+ZTBpWHQrVEodumcVzhkZMrNiu32uTIBkm58X+JpOek3x0xCmHHm4VymF7YTvmNpaRaD0kA0BKMQ6CSDjTHMHCFYY/gW0L1hom8ScLtWLODStEW5xhrv9WsQAztrra32wrYkb74FQHMBOMbbNaHB01TuWOR85Ptv7uw0iSRcqHCjvlZTs9rzAwvzcUqJK0WM2mSTUgEHC6NKgQMyfx8EE6D3RmN3fPZonDkHFPbQdPdaHvzAHIGHCDWAhnDYPvLzw+GFs5oUxyd6+M//h37+9RMD3fEMb8gLBx3jLoxzMRYwS3VsTuMgca5TtmJt43xCcHbPThW4lVre3dGqKTjBMO5x2JHjDF0PwInsJq6GG0v3MzBsB1Awk11RSBX5LC/EAeswTQKUuCgrgzbRAiY0NhMi9Rni7pxGy4HcfKdTOGcQaE9ILj0QHc5XOnGYxgQ28OhDm0T0/PTCxVvh4fnh/XsGcZhqkVILnoqbdUuPj5+pWd0zWKGCO9YSCY+BSpxya6pSwGELyHPJSZ5rrmV3OaAMktPMXTFW3GdizkgphkBvZ27G7/AEXc1bLryKtWIPUpib71YcZweQhaQAwQf5NzktV12xFyXMi/cbZKxBCjGkDqtov39h0zNShXEtw76njx8+cFyjM+e4HKUo5YNSQ0eYescLrVdzFkhcALzTyLhqBV1oOCMp98jAic9GzlEK55X3VLULev/d3zDgPT8/0RJhD3D6gdCFkJTdnu4+fMtaNlR3xBV6cybGxnGT0LYnMJ7YMzv2QFiC45W3ZOQympAfaAKlBUQak9MAIaVdfS2oJvlDAFyWpiUVBQnOvg/JM7W1laAcWx8LPHLWwpq3NfacdZLCRziOHF6eArzYvGK8/3Xd/Z1dCtQ0yU2TDKRUF0o52oJpWmDssGgSk0UQ8oC5311UgWd8AAlHrM593YUX9HyH4sbuMoyAwXKVa0j8gZYHiRxtceFVH4rQ9TScn6k7HNkD8HJ8ot2f/zf9+c//i7rLjI5wwpgqlruK3s6Uihg0dhyAGRPmOgQ01xVXwebsJADYEnFYKw4NOHWHV2cEdnzABd9Ud84FDl85jyTulQZU0Z4jNg8ejkTHc09nrjdH7JrP7vrVFEiN4qv4DJoR7qemUjm8fi4ojgowYF4hV8eGczYisTLMsUiNBgeZE0yY0Nwaet4eXwvAtvOW7jd3dPfuHd81VQilOJxovz+w1gOQw/0cSv8g4wlCLTjBNtJznc988bhZr+l6GTlgH0CGnACcRBnmSjDsCtUdXFo19IdQgFeTJyfLHPieEE4qSEXmBA94hzoHD5iOAeZoz+2R05C4+GyDmnQuRAEaHeYI5xmMC5EKeA7a4Opuw0Dj7hVBSFd2EILp93TqprI8cHa6cszgYolxOK38AueWHo4+Hb3frKhsa3YY4sw27Zrmy/f03R//T1p88wc2lyMTC8a2Xt9zomx4Aq8271l4Ai1hDyAcwHuVxzcJQLj3c/fRzknLAR360dmbxSck444JtSmeIIXa3wt0UmvJ4UMWT7FAPQXmKUFcm6Pkg/jd0qI07c3PISWw5Gpmso8U3w371cBOAmvOGso+HR932YAk3fzmWX9nl6upaURsDVIDspSEYLXvwTa1IFK6CKUq951zpeACoiioOnnchWVSXMoseCOC6bvEy85TcuB7JZTi8RlUUHqFM3r0F3cPhSDr4ULbxx+pnl3p+OufaffpR/r5h/9ikIMpC9rUol24+micbNhVF+B0U9AYEKvFmqKroIBLNK7jVs445RjfBGH87NaPmDpXmw39oqwNp8yaTFIAMY6PnwKecfcDTOxG1MFzsXiXrmMtr5tyTy6WK45JQ35O5IqExyUAD67xXFoNYA4gQS23I4B4xu0f4MY/FTRls90BVdddPT54U0JTdZlfaqAJ/fXf/A1nDLl2R3p+2buK3d2RnS5c6EHHgOPul4jOA+7uXKXx7nieqiq4eDDcC2JsTiODM4orUHs+O5BsEW6Be7DK1aUDh0dKMtBAWxHdrResZWPNAZQcR4nSRVhfvq+F16YLoXD3mSNtlguXM3Par6bCXSqKt44ciM6OMrxnDRtNzyeMv2BtHfuMcYDGsEYwp6JOHe5fsZYALgg+XFKog4PKhgUBdp5pV7T+5nsqyzltPnxH9XLN98xV3dL5eGSNeZwhPyeAuKXDfse06c8jxvvlGgKLBvO5S4PnHLK+mDc9EIZnWf47PHMa041J9TF+YAFLyAss4TrFZyzAs/iH7DOmZUiNRmPE2vuS98l1S2ldMeUjBnh+LJbAEgonKeBMAY5cR609bW2s50JA12j0jaATemNaQCNjLbSNl1KEdQeYIkLrUEnQkpPUJz2l+grqWsJU5Exb46Q1fIk38pvqJNySmSGAAMwaLopN7TznLrhTa+dTscyC+vOB+uOBzWHL9YqdU15++hNdTjs6vDzQp5/+Nx1OJzrsOtoiHdW85bI/mCunvWIvQVdJ3NUog8u5A0BoJLjz4gDvaZLwzoOJDWY1/M3MChn+EWM3DAyAMJ0i+TAHgRcIOHa13cDyATa4g+I0YWhn0jLZwQIaLS7euKJBwdlH4Bwz4v6HTXRg0i4EAf6c0OYQ5oAsMH0/cpwgcj+yFsVm0ZLvHl1KNheX9s0f/kAPv36m9+/f8R9UTMCcENv36defefys3XBB0pI1ONx5cvJkaJSsOboge4ArQB7aHzS6FYLk6cJFajHfxXzBbbDWCeeLqSQP7iY5ng7JsGE6ZkZfcuYV7Ak0NjbBIq8pr6fzlsU40SdooRiRFLpl7RfvIrQCWVIgwJwOR/bOZEcXVCtfLWngqu5IOIDK9KiVhzGgqCwgFto3Nnig9WrBc2Ogu1xZC9ysEHBecTgCAL9d3tH6/lu6zlqq1/dUVSta3a2pG3o6PD3R3d09O7Gguj0SUWPPQEf4wf0yQJfpfTobzjSPccFTyY3axZDiPTjp+FRsugStnduURmYBToqpe/6jXXmk+Mut31sCu9QWwzH7q42YthF+p2lwcpwxvph6PwbMmuBggWaqHwt4Qt6tgZYGsv4z2acE3pS2+UYYAtjlEGVK6pASltTAJHGkiE7TNMM2ZH8SbL+M12ly4Q8YHMfPTZrbmy+nStS+wjjnsgQ4Iqcg8klWNZ37I4ORqxIAJnfkUAQEE9P5RC+//EiPDz9RNezo4cf/pB3u27qefn3YUrtAkVXn3AKtAtrVvG44SwiXj0GhUQ57gIkRRVqdlufycLr6e8601jMocc04Thk20vPzloO9ATCzEp58YKROam85qBzmRlfLDdoQsrXgrme5atiUCZvmASnAKtSVW7DzCxeEZe0NDi+u+jrvAxxAgE8VAHtg71C8x9oi15BjOHeA2Pd0YNd7FBqFdgXnjpqTQOPODgwc5mCEYuwO21fzI1dXwD0qg9mFTX3sFIRQA3admbKZcHaYjvaI4xtwz9lypYUaDLo70wxOKchveb3S/ghzL8YId39UanfepgyuHGs4FWSdwekITi6uwCwAz2nfyJAz0svzlrUwCCac2xPg2c7peDrS+7slV6FHUPndasFCDGgNAIp0ZOgLQe7L5ZL7wO+gBd7/Cp6he47bQ7ac0xEpwKFhD9TO0YYDu6qsaP3untr772m2+UDFFZ6oFS0/fKTj6UTDfj95aM6omi84+wyHHTDQuXtU0LLPuuLvoH0mILfuvcsrOhXZdRrgb8Jyb6qGkjr3FmNMCcFWuxrfSTH/1Bit9/G5N6lJrUy2qX0vQf4WRi5BwOKP/rkYmFpjTa2LNobcOeTQleTxIa1Y8wpxqAhDDzTQ8w9r4KNN3pqc9n6oPodBrhpwSWnDSySxDXAL6P4wI5tc5l0WfuRV/O3bcHaApI8gXUjdfFcGN3oun4M2UAC05OBvqB7XEh59qFc2o2t3ovP2iZ63j3yH8/j//t/0vH2gomlo+7QlOLQDPLi8DcfouUoE+5cdawcoElpXSCR85hgqCOJcIghMG/kaK+dgcdjtWTJnU2x3YUYME+ARAecoK4T4NPZAdJW/sQ79Cfd7yNCCu5+CmkXDji/FCIaOigkjB163qO4Nf5SrA0l2QWdL15XG3mVigRcgxwXiDmi40JGdKYhrzzWLljXObnCaEDL7cygEygbh7grB5Is5a4wfP37LDPn+3R39/F8/sDcojTDpwRRItN9uXTmjoqTV0mnD0BJP7AV74TRjcOCAuZKrsEMYQBgEpy07seCACg9Ih4ZQBc7DCScgaOxcANAFlMMJB1orlwiaTNYwlXI4AMyuZcV3b9BYERCOd+DYut1u6W4544TNdYXwDYQILKhnwWfO6brgcQmE56rluP9ksydMl6DJyaN1ynYDTQ5mTdwjgmYRpoC0cBz43p34Xhfxc6BJeKBC4Fghn+gf/wdV/x9r7/XkOJpkezo1QVBHRGaJFtN9dx/2Yc3u//80M3ZtH2bWdu7IFtM9JVNUhqICQM2133EgE4kCSEb3pFl3ZUaQIPAB9PO5+/FzBjfKrBsdZu6Gto1WVmfuEsIUgJr2lXvh2A165TfI3KJ7BGYszSz70wYjBURKuQB+lt0Vv3tVG9uqDeglYLomqOaPXZZBXbOBL4shZUG3Ks6VZR1l/aM8CFT9vSrYF4N4Mb6eA+5icnAOeIr38NLnnrtHGeiXPSdl7yt7frL3Zr/LZ8tl51q2rnkw1HvyPbuyhSvuqK698cWbV3z48uBXlbFdA2j5m1IEVAczyjMZywzWoBNKCNr5hC87BzI0lCyQcVK5Tn8ITM6Ok1SVDypZ/XiyeLVQ4KVPxCD5FtLINrbt7L398P2fxEBczpHA2ouAgKSXSouwL9stixcrL2WlMoYYr8K8a6OGAWFG/5fuwusAykqalARlzm8FG9PMRuORq5egBkIQFT4Bbn6uBGA+FwuZoNcWCNS5lhRws+yGMmi3C8vRRaC5RsCAUuFhl5Ze054VpBQykx2AWWf4+WArroeBdmTV1nsJWbvQdlfHo4xHBkxf6asvvrIeM4Ktlj09PkhWbJ3S/+VAsKGMh5NEUyMcIoyQEbYb6m9tDzBf6Ya5vY3I8pqXPNkmzcDIflWuRfEExiWZtcqXqLEAmpQuIR2dnDWLyDMOEhJv9mFysmLe0+4F6r3FuMavcV442tPjzCZjRkBwOq+L4SnmK4LUqQuFg5wDKQBHGZESr1zN05lHn69saPyhDTGpCVmmKXCLcVFIbYY4IZ4jroU+HeDZH05s+sVvrNYf6R63GvSN0d5sy/+vg95no6EZxgG2Qf2+62ZK6cbHOngGeZ7EKlaWi0KMZ7mMwiDXltfKzH83L4HdJfDKZzQvyeCqgl4+8J2LaT+PF/58vyTLuCZmngPQKkAqAxttVlNW8TVx+FIMLoL1tUB/zeuqACx/3sW1K9s85J+Naz83D5SffR5gdwmlL/0+f8PyoJY/0eIxqkD03M3MH+Oa1/EaV4Rw2jb/hgzgZcFPEmA6F/Osgz4dpUOyok+L60sk94PUdYDM77TZWhSh9FG32m4n9Y1TvLDN4xv76c03IqJE0cY2qWoFmQ1kA6qBcrveorQB29NVSzbx3uLN0QaDtjJD5LMgfbS7bWsyp5eQ9WwshpxxcJ83/kf2RECWw4L6b+lQMFfZcP1JgAaQ69Cjk7ksDEB81g4Cvl7Azt0lssgGj/u1zo8MloCPAzqcTU5eWTLlXDAEVZUt4ItrQE+vWTADRx+MmT9cwNX7wluuqU0GpBSuezIa2WjYV3a7nD0qk0OgGXkzyoEZUQVtyf1uI3IJBCF6dgyBIJJNJkIQxgYIxZUARX+CAtkevSY2JDASAQZIrqisIJCWPg+MGlAS1swgsl/04mBNAnCUuVP3i27HFVtQPWEDsV3v5cxAyZBBfMqkOMePRn0BkHv7MVjvYxL09gRQNZRt0M/sCtzJhrtt7jfnz/o0LAHcUjIVYtjM9jGu0Gx3xVhFQGDQD6zRoDQLIzS0Viuw6d1XVuuGVmu0rR0gIUaVvSnGbb8/1LgLF9Fttq3dCbjZejZ4bvS9TRmnPOuZcS/AzGaRTUEe7M5lTsXvZllV55rAdS5rKe7aLwHquSB77vyK8azsusvi37kNfNkGvZjJZOdbDPbFNSnbHFy7+bh0D6qOU/a+c6/9Szcwl86viAeXnomPc3bnHt6yDCu7uHOLn//wMqAqA7yqnc454Cx70LNdEP/NE2wgnyB/RXDOs1XlXo1yBpz+NCh5TpfOH6T0EDKkOtqXqG5EkUxX6cWsV0uz09Y27/5LhBTEh1fLxLaQEMhKNjAxndlH+Q0/O8phYs6JrGLyfYNYsNtENhyFcvA+HRvWbiN9RfA/2fMssuSwtXq7q96XABytSDJBCRgfXZjZ6poJazRO1gsGyrZ2u0RgTnDjfZBK6OUwuIzyCKAHi5NjqL9DLRGQk1qKZ2WLyMuhZADKNgCNZlsuBTgpSKwZ5f5uV9JhEDacuEKcdUUQcpKb0ViAD8PTbGfzxVxqJjwTjBcQ8JVNoSqyWqXza271g70OLFWAgXGxdqtug15oW67hcLJ2w89PrEvNASJjthUw1cle2mStrpbCelDW9NKyD5OjXALLFnBFZJsyqYbwT0frBm3riIXZstkysnUcqydHJkfmP52MtKkgAyXDjuNEG65Op2vDcU+vieO1PoMMd4WKjioI3hMFwNSDTXfx9O/6g571h6H6urBED5REG+5KoXPuBNaiL9doW2t4Y42OMzfblFbp1QFeJ0rikGmYLXS910a7q+eYrZ56wepT+v/cL9DHLbyE5IorrsTyiaRSBQZVgPcSULpmk12WxV0DkteCXzHulAX1S9d0KXYVAa0qbuYBMFv37Dm5FL+rADm/fpeug8/Iyol5cC6+L79G+XtxaQNQdpxL51S2KchvJj67z8XMrmyXc25BqjK0a0+y6iblF6z4gF1zbN6jHlvOpsQZZ1D7nfCR0arlQo1qBV/ilDDADlx/3J5MO2g9WAx2o0dYO1q0WAh0+Orv9mtrxk/27g//n83j2BbzhW22DLH50Lgo+rWT7GRg7T0+L6S+r8wTCv9mZ+2OZyIK8vjfHU2amAhKMzD++DCz2BoWDjoK6rLlSf3Lui16Ug0Fb3orSFK56aj3IJnz2tPn00D50bq9ljQ7WQfwHQKERuYpk1AYpBeJuoeyG1dCoU8VAwwIM1tDAsknenPNlrWCjoCM4e9o5eSIwbCvfhHHOMKUHEw0AK9Ri93BXn35hcCVHt8Bx3ZkwqQtCpHCh9gPZIm7vRRe6A0SdCkbYx5Ln4xzZ16u02Ceri35NIBSIwUtJ2Nw36CzcDsQZ6Z8CxnRMy7Ekn0MYbGKdc2IbqPyQj8UlidlQ0qQlEtxP2gHTXdprzWk87ndJhpG98JiTWvP6AZ/pIMJA1gWTDXrj/oi3Ai02UKIyENPzcGELHe1irTJGI6GKkfO53Mb9FsWSEjatUnpLQPWGtar1Ww4Gqv03hq+suHdrzU+AeN2v1pJmQUrJkZGBoOJ1buB9DQpLR9TlmUWcOlTcu/k38g8XlrW079zlkH5YHcp0OYDc9V3txh3XrKrrzpmfkNe7KWVAWLVz/LHL8alPDBl51wVu86BcNl7rgHBS+tU3OyXnf9Lz6u4HmXrn51XGZP/3DmXXXP+2bh0vefOrfa3f/u3afLyuRVI1ZvKdnVVu4bil6DspItfhLLFqVrMc1+yopVJtgPyjMBNTcVw/Ej02MlbjWxAivcpUxNgADCwlPEhZQQGD7Z6fG87AkMwsk79aLvnd7b44Xf24eG9rZKdRQnzeJSn8KdLXOy31RA9/s27RxvcjgwfA0qgAlKJn0il2TpBRxR3VD5OyGat9/Y4X1q0wwy0J7CM12hgNmw4DK0DIxIiQqrAL4UTq9mW/hWqJ/TeCPwCHh/yljSUjGW3qbIJdjCUq/x61W867C2JUW7x8h91MTgktVZHvSEysc2OTAXpLs6trz6kRiI0W1dTidUJEBBTeja6uRFrcbmMpaQCmKBo8v7HH0W0kdajvPZc9SRZRgJQzlugczqqLEk5GDZkr+W7TQCYYe9+iFRWIMBAeFvElE5XfTzf3LiTN6SLaBnJXohzRn4M0H5YJTZ/eLJR0BJxBsUarkOkGlikBj0fskoKgqnkGJkhJT8INCiuQMAZoLTCmh4Q727afLFUVk+PMFPIUf9OIyj0g48W9tt2gp07R0Fmb/3BQNqlDI636jhI9ORDuIkSCwLX2eT5auFqPhhIgWYw+cIawVAGsID4Ol5aK+hZslzouQj7Aynw0HPtD8Yqcbv8Gz1t90jUbGLqvKFNIhsMbIWQEVPF8+e9rUug95d8j6/Z2FaB0aWMI58BFM/9XAZ3boOezzSuXY+qAF92XVUEmLJ1KrtHf0l2VbU2xbh/DRAVX1OW+V0Dpueei0o8AuzKMqf8DSh+eNXc3UsezGJGWJW9ndt1FB+s7BiZnFeW1ekY/mSrPOduBYCalzgloQQNnZbUnh0sHRN3B1eek5ZvCL40fnZxYtFsZrVez8Jez2z1ZA/f/8GefvyDzQClBFl+GJTM5G3lWk3ggOp+//issmFAz25/tG7obuaoaAC0g36YkiQAsI3t12ubLRJb7RiMxrwzse2+ZgEg12mY1Bnp/VFyxC2B0hxT4w13824jM5U2tdWPI6WpHSxCd3Pnow0depjy0vMxAqpW9OHmy0iZCYQLGDTKIumTqQfnyvkALACy2eGIwJo5QYTjUpLVEHgq+szy3dxMNTLBGEI7DAz/gPc/fG8LelLNhi2Wc9vQxwoCfa6Ab08/1FmFsFXJDJlbo2cXyai0pbIeTMkWbuIYqzbJPBO9H8UZNjXId4mwozm6rq3WsYawGQFg6DqBHIJTQaNp7+8frMPgOHqVlPxaDeuhqUkZr16TTBjKNmRXZLR4Duo7g2lsnFhfLgRkXD25o1OezMxzyeB5xrLyIOMEZK4QVsgsu/2eypyIQnMM7juzmUmUaE0gBXG/Ea/GyZ0e63bNmrZtMpmImDJ49Utr9m/VawPY6RGKTAQDc3+0DuVjMWx5BkNrtAMxSTNFIZ71vP6tWKTpwPnnDiDpKEoO/K4N8tcG6OLrrokJ+czzXDZ5LVCey16yzyoL0teca1UmeA2Y5LPXKrA5l80Vz6/473PYcE28r7q2srXKvzY7j/w1FROjS8/Pzz67CHZVoHPpgbv2Ab/mddeeQ7Yzyx+T9+aHTfPnzesI4hI1ZjergWRX+SAgE9QomwnTUmUV0f455sE1InEe325WGpoOkaxKlpbMHiz66Vv74bs/2NM8tnrDXQLIQsjwpE1Yq1m0jG3frNu037HVYm29kFIXHnUQPFDdoEfkVH92/IdNbLNFbM/Rxin/67V12n0bjEIEugQaAhd6PAT5oKfMQSam640ksUB5yljSr9wxD5coWzs16jYaBpqvY7dO+RCFD7JBVF7Wmm3z/hWZD0xBFEwIxpRcya4AtC4l12Y2Q0Z2QNnTgZt+ZK/Xt26H/3ZUSr27e+UbCKUHe2lgLpKNAjD90MVqKaDjmqLlKvWqYx7RNFTNfJ0bmx4FbDghwDrtkK3LRNaH7blwNCxX85VFcazRBYl1a7CeDPUgALDtQXZCsCgBW5fXOlpvFNpiHlu0ikX+Ubm0XbNBiMAzWLP38ix9vH6oDHBH30+A4GxMOl1hGIgByprBlFVVQd64e4liR+vEZeE6bdvwHtZBz2PLnSBkawSLtC25NzJaNEvJpLmnZGCDQU8OC5SPAdnhEFeEgQ0mX1nw5W/Fag2aNffSUwmX+81YhYO3wLDblZ5mA09HAWquhCm905NA3QXPXV7PA5K+hT+TayoDEV5fVk7MZ1jZ+64JbMXv9jWZRRkIFj/rXJZ3bfAtO/8sgJ/LuPIxrep6qhKF/OurQKr43nzCUAVexWsuS4SuBdprsuKqjUV+TcvuUX7TkZ1P/lxVxiye6DWAVHxoqj68qKRSBpr5h/2azz632+B3/C/L6rLX5oc9CfoEav7sNCzGAn+OAAAgAElEQVTswsG8dpv4DFu3N1KGQ7fH3cprtokTvWedrOSIwBGSxQc7vP/W3v7X7+39YuXGpQTM48Hm8doa3UDlL8YP6LXcTIYWL2NrdNsWBJTsNspkUOBQmY5yHxqWm7UtlwubRfQS22LuBYOehcxgHRxMuA4yGMqEKmFib8NwcqejIKweEqWp7VZAFiWxvOsoJ/aQ1+LadkexRinhWasjexuKtpS2GH+gz4SqhqxjNOStOqZ6ehppUE/tIFUW2kc7Zu3aHZUOyZ41l1hDFaajAA4rcHp7a0m0FLN0T79qTyk0siSJpJ7CRkTHTZ3DocGT2e0TXAMgjggGJB7d6wYW8f5VYmGH4/es0+trOD1ZLm3UH9mxUbMoXmktuHZ1ydLMiiMB4oAux2KTQymXLIhzR12GcifZ5Ha9kbvCcIj3nTu/N1uf5MI4VsR8X7P9kT2pzHIwyBS4dE2ZFqs2OM2m7jUi0trQJBtl5bCDIZdQKj5uUKTZ2fhm9NGNgY2XZiOZwdtstMnh/cvlysYjSDKQaDp294vfWiMcq8x7gnSD4TDi0Fa3wc1rjVKw4YvjlQX1hgVh31qDkUqZOmkACrJKqgTjrk4QXChnfq6qkmnOlgFC8TteFvCvyYIuZRPFgFgWhKuymapzKgJQGdhcOq/i78uymHNgcw34n0sSigB17cbg3HXlj/nS4xWzrmvWr+oaqp6bn2V2eYJKMUM6t8PJPwCX3lcGjGW7g2su+NIDkYFa5QMphwAcBVzUmTKjMhf1XnxYmYDEIDGKIBJySgGUsuLpsLVD6szdPO1s+cMf7adv/t3unx6lfYnLt/53OEmNpN+DqRnZendUJocLNeInKrWZua3M4aAMAEClt1OjJ7iIbBYltjk5bR/bFnpS24SZKy/LEpAoj/ogNIpmyI65bBaMQwByAekDwgelWESRUemQiSva+nWLUfxvdRSQu/TZmLlqI5WGywDHd3URyUcx2E5JE1sgsskG6ijIh9XsWPNeH/Nb0doNTgFJXs9aAn5kQDBEB0HP1mtsj5yUQUCPUH857FwXEkcIzm9/VD+K3qHEW04MwDPEvlbw3iSx9eone3V3Y/3JWMPmiIVhn0MWSJa6inaS9RqOQzeTjROVk8VgTWfi3JnVLCaLI9s77nXdRHiuc7N1ibTViv7pxm5vBtbBUFfakz6ULZsmkVfdu46yL76B0YoRjr3d3E7TsRDKimyGXJmFcQ1ECSi5Ang8N7BncLsnu9WYDMQawH63tZubG60XzOEgdDd7LPuYH+32OgJg2J6UN8msg3Bsoy9+Y+3bryxaze242WlOEcZrp9aw/vhW5Wc2eZRx+8ORDaa31mr3VPZ1uVG3oPL2hZO8eCYc9DIjWAe+/O66+F3NV1zOZT5V3/F8ZlSVAZW9Jh9/zmUEZcH0mvO8BJKX4to1IF+WkJwDmDLQP3d/XgI+2WurwDWLly9NXC5dT/64xc+uAsL8zzVUfmk3dI40cg7oylLmS1+I4u+rQKvsAVGJJjVTzR6wqh0Rr4WtBvgQ4Cgx6Zj+LRJA8GV2aTH8zLbWrJ9sOXtSWUou4dHcovff2Lsf/mTPy4UYi/RxKPkxZtDv9TRigJQVBAJnuWXniFEqTgE+2E2WJ8WRTtMW85XNFms7oCu5OVin17VBt2nrtGdDmQlQpMTIelG2lJYnYM0MnNU1bN7odK0VMEe1VubWJXBSyqRsCgmHfl2vpz4Y2Si9KO3YxdCEfg6AYSzrFkGsEe/RrJhPJei4BDECrMYeCIhpjxO+zbA/dMp7NxCZ4rCJrNOA2r+3NtlMDZ+3tUBou15rrchYUGmhZEqWJIWUpqvPqDzr028W7/Y+cxivrVev2XTYs8GkLzJO9LxQ6bg36lmyO1kcJdbvdfW5AB3zdFEc6TEZT8diJ0bRSqxZzul03EsKjGvFwJYSIILLzyjhJCubjIYW9rqSJfO5uiwDcok0ZV0waY9ms1lk09HIrA69nxJ3OqpwguQSpH1UsyiKJBAuU1g7ieHJdbP2PJcALVny5Gao0izg2ut09Vyp73vYWhj2bUP/9eizk8xShoOpffk//qc1eB5ZXxipKl8mKmXWOh2Ll0trdgd2WG9sMBpYq8XmhIzUe4sObL7x8q8IG7p0tEMuD5ll0Cd/vHyQz76b2ffxmgCf/w4Xs4iq918LdmVx6FJsyl9PGfic+31+E/CSLCi7nrL3vCTDLAOoSz+7lFhcc72XrvUcyFaBadl5lR3nZ89Mltldg8L5D7mU9ZU9qOd2fcVjX1qksl0jP7tUNs2/j7IkhAsX3mCnzfydB+x8b0GSUoedwG0FQ67ft/1mbfun7+3pmz/am/c/qjy4lhAzgRpljJYGsgnajBYwIE7GKFZmE+BwwCF4EdAOJ88CN9HGouRgu3pLAQ07guEglF0OWYMEipGwwmAzPVdm7GoMmKci1zukr5CwSmnkbgdw0rwa8lPYkivDwxbngJIINH0yMZTyPRuj5kr5D0o8RBuC/Xrt/R71nVpueNoVCKGeYnYC+Ay9Tgap6QdRzUWNpqs+HKLMlFrj5VxAF/b6ksGKo7nYmcwVqi8oJwifPXS5abKnNJhiBttyRiCMzT3Z3qlmyyixfbQWM/XVNNS9XOBAsNvYKOzJ4HSZxMrIRMmXWWpHZT/W7/UXr2x/2Npi4exPgBspMjIuXAoi5ihrdW0OIAzx0NwMKB261ifrRNYqV3SNm5DBY9OzN4qAjBuEkIdSuyA5IwD62mR5b89VXXz2UoxRRkbEO/JBfrJbyqJIkE1uJz6ysdmJsck9oxTspeKBl4Ct7iayjYZNBl9YePel1Zi5pJSZrGwdLbSxweiVTUu7N7RotdD1SuqMzJzhej1vn8YR/Dvk83bcJzYQAL6cIlKbq/x3PV9tqfqeF0Eqe10xIOf/XQUg126Q8xvhqg39SwCwLPiXnUvVBrwI4OeuvWy9romZRQDI1vCa9xaBt5joFI9VdZ1VIJo9O1Ubmar1qHpf8fM/9uzKdlzX7p7KHuCyHVYVQFYheNmDdm4hsge2eOOy4xdvFmU3MiHKQxp2lru1K6lkf2RSSh/puLPH9+8smN5pGNqWM7v/wz/ajz9+p6DD/BZkCXbtkBUAO8ggHNNBpKOSHNkA3nKyrgE0PI2wXtBSny9ebWx3bNjzAgYn+pUNyUURoKRAQuDvutQZYEd2J+842JA4pJN5kRlAPBHoeKlJlTopdCCVRUbrJB0yEhRLsMCpyQWcrA4KPfNjWw2Na7C4UZeCPs45ztA4KqtCL1OCyTA1U8UWjieFGdiaOB2kQbc3GOrvH356a7d3XyowY3L79PwsxwjKeRs2BJCINPNI5uilZsp0pEleZmXGDu1QpL4QymY+DRDb25rZw3UCNdPGNxMNuvvAuNmg31Pgx46JjQSkEYABCxzAEZIKii9sUABEStr0SMmwhpORMj+EmW9fvdLA/MNPH2zUH9hgQPmQBJTzcH84epysG6CzSrYaHkcpBfII1+mSYjA7PXMjH+SaKFFyPfRgeW6Z9as12Ih1BZjcF/p6g1FfjhGQa6hCwMKMKf8mgB/MSheMpqLQGYxU6kQzc/zVb63TH9vmWLNktRRYH9eJCDXDm9e6b1vKmZOpdeQYn1YLeK4QoE5Fyb1gS3nT2Zj8TybHDTL/T0Pnl4DuUozJb5rzQFoEunxg+1mQq2CK5uPEX7LZz7+/7FjF+FUG1MX3VcWufEAvgsW57KgqC6oCnEsZdxng5EHu3PuL51m25sXrzx+viBM/y9yqTBjTDdhnYFc8mZeOGOQBruwmXgOA51D/0o27dKOKOwBeLw85VFHYPaMXKcsc79Xwe5r/lIfWz4+2b2N307fDNrH9h2/su9/9i83jpVwPEphup5ro4uySBaIyfD3KiwzyBXAAzZ/dfKfTU1apeaZuw7ot2HQcZ2fRaiMRX3QTIS+QddXb+MG5Xx1FLc6NQAMgLVaJ1dodY7CcXb9kvnAXgERTa7gbwMkZffpZpyMGpYSOW96n81EC37FTucTbDkVozeYdTbNwbAGYI6MvuMd6hn6dWkyZjiRZmJMXAoSbyQ4gqzDw3mja9PZGGdVuf7LReGIHem8MZG8SiWGvIaww6pA6ikOD1zlp8HytUqsHVfz76tahx1k7aX3ofZ3qR6n6AzKUcck4GCtAy5KNx2m7s2HYtf7NSOXF+TwWEIaBq9igpMIgvJcE0R1NbDpkji3WPaXcTelzPVva9NUri7Y7Wz7PRYpBy5LNCEQc19QkC0fcu6V+rUZSlpQ/R9pQZOQOvmOAFZ/NvYGcxJ8sAwSEWTP6pRnxiH4b0nSDcGA9+p+bWCAEgxTVHvnfhV1JxcGEHYymVg+QOWtatzOw4c0r6918JXLKbs3axPrMNn1VstjFQp81GE+thiRZej08z5RF89UTf2Y+OXI44PloiquwfKq2vPS7nQe6soBe/L6XxZ/8a6o223/JeZUF3jLAzY5dlVEVNwMvBbtz4HApgypLUoqgWhZTL4HrNXE4/9lVWFFcu6rruZQsfXyOsqHyqgsv21ld2gWVPVTXHqeYhVUBXP7B4j3FXl3xISguXPY5BDUXTvHSpcxYxXJsqm8jduB+a7OnR+tMblQGq8dze/Ov/8seHn8SuM1Q58chZ8f7U3FkRg/omww6dtw48HV6zNQxoY21DE4EjB+0bTwIbB2txfxDXmy9dSNYKdtrh292JNBrJ+3nqZ4OJI31Xpmm+ndpWTPLtJivgzwCAKCviaY082gZrVxqMnIip4TZtOZpr6wTSxj6k/QfyVLJhmon+k9kGbhy7229xjnA/fgAFVn2oCaTzt9Jgupk1ocogQPA4STFGFiM1mi5N952IxUWCCmxXNYBTWYTfSQBbzZRYyRQ3EjN10hRD26quiez9XEEeouUbjtNHBLaunf7U8Pa3Z5k0earyOazpa1mM7ubjOzuizsNsdOLBcDHk4lm3XCUGE0G1glD+/H7txZ22tYLQ5E3IMqQMeFJuE12Nh0P5OYAyQftTNiODJI3dY/w42NIvK979TyHfcqA+V4+d/o7vnhowaWyXAAyYwhcL2Vfsll3IXAT1267ozESZuU2yUoASGZ6POBNeFCvDck4rIXQD0UnlHIpm61wMrUampjBxHqDqTXbgZ4bHNnNWtYbjW2zjjS3CeuGfqPtjhZObj6OipCRcl2UOT//fnmZPAtyMhxOZdqk03rmT1kWlgXcsrflY0tZplAW/PPf/XPZxKXssHicKgAry+i0JUgzj0vZXBEIitd8CZyLn39NDD0Xny8B8Ln79JJrLQO3ss0Kx3zJZuPjeuTBrniAqgex7OE5t4O6dHP+mt9n51xc1PwXpmwn8gnsCqSWGuMHiTtZbxKV4hq7nQgo/dtXFrRrNv/jv9ub7//D4vm9zRexLVUmayqbQP2e3gm7ZhEEOnV7eo5EDSeQyzlFJSxEpfd2M+kruMOajOjL1ciApuqDoQGJIDPlKAa6FUAAYSyH0K8ECSgXQhRIfd/w2BPBg3JYvSWgQSdRlkASLHZyi8tuMbBMJkSLDp84ssamZtAAtt2+prIcIEmJFaAlk1xFK4m9EDApw8rQdn+Sun6XeTUynH6oc4ZkMhj0dS0IQGcD1FwLWZXUUdodZceUKzUjJ6KQz0sK7OTv59fDuVJWlirNBpd2F4N2sQB3R2BmjVEOSn7cD7Qla522zeeRLZaJrRhJGARix9asacvFSuU85LkeHp+0cfrlV1/YbLmy+w8PdjeZaq4OUOd6wkEoXcztJrFXt3e25L7hb9h2lufNCGUYsz2LhHxY2LOn+VzAwmczCwdbFsDjWrnXEIIofbMByUrplDzJKikFs4nQnGWA1FdLvUh6wypVNunXxQJcMstur68yLGSe3iDUtd1MXlldJV/GVAY2fv0r2zWbckJgXUdf/EKiBPt1rAw6HAz0DMOkbSPwnTIyISLBGhWJpkSB30dT0FVNM7o6fcyfB6eyrKwM5IrZ2jlAygfsMiA8F2eqNtllwHEu0OavoQyYy+JVBoRVoFIW24rAUAakl+JqVUJQBGavtHyuiVr2+cVr++84p6rsvWrzUHyGPntezhFUqnYilxaxKvMr+3JcOlbVTc0uqgyQz93E4g0h4/qkn5mOGQAmu40tZ8/Kcg7R0lA+vLt7bcnbb+zxp2/tw5s/2+p5ZvMoUvChJyMpLTuIJt6Azh+0bROvmRGw2omMxan5/CFrgSAxDFq2mGFairUPkliB0ZLjz+FUt3aLmTmo7HDvj7ZPmPsiOMPcxJMPSkhNn+f0fFO50gezJb2fqtb7vBweadD4gDVeq75dSm7pBH0Rcdy92ufNKGtSYpNrN/R8uY4jH6XHzc1Ood7X6h/JHgMGqTuB1Fy4TjkIMDgt/U4nMZDdAciMc1BGgzABOFLGVfDXHJtJJYTKMqVbsmbR8lUedkue9YaAn/rCUTqDeVqvSdmmxUwipWkG0rtYAu0tXu9tISFmH4bv9nqu57lYyiaJ3h8u6rBiyUqRHaO3y6ZhhSC1hrJPIn6gjNOu4Roe2NNsrv4emqZsKoIeIOPyW7L4YQYuSQSsq+el3b2eqIQs8efUvgfxAanqYNq68evgHlO2DHsDVRnI6vqDUJub1SoWwQSjXQAaEg3bhOFgaMEgVJbKPRuNB+onDkYjsUuREet0hzb58le2jCKLlzO7vfvK+jevbRUtbb2cW6ve0pA5Gxl8Dun9kb1n/U+5JqQu5/5dZCSBgOimt/zx7xblcc/uyjIevr/FjfK5jOlc1agIdlXgV4wdZTHoJZlDVQy7dIx8wC4G6WvAOh/LqkqHZT/P/+xcklC1nsXrLZ5Hfn1fEovLPu9cSbTqd2Wgq5/lRw+qkLgMvKp2ZmUP9bWAdul114Jl8ctSltll58kXNNulnlAlQftPPnVzDT0DBPHzo7WGExt32/bj7/7RVosHmz1+sMU8Uk+NHtZyA1UdoV7sd45SOaG5TxmwF7S1oydggBEEaZiT05uRNXD5Xsey9kEZxA1HvSS0ZoxBAQUiBgHTLFnRj/OdFqMOXBuBGwkyAiNBz53dHCAZcifiwazrdgNZEaXwqPOmvKkDU3rbb2273ctYlNKnRKSzHoxEsMn2PKtEaFgkF4bGG02VtlAniVawG+sWhKFnABB/GDbfbNQrVAlVgtRIgNF72qkPBr3fPdVgEbpuKSDLUCJgxuaDMqPmunCHBwyk0M+Au7M3Jd+ZqqqQ7Ry3G/WsQs4N9mO7Ya2ga0+zlc2eF4Z9jliiANfTTCVNWJk4GTD/2Ol6vxEw5FrInii5UnoFiAejsXq1gCb9scVyJWakr7/3rrKNFNlcvFvLsf2nDzNr1I52Mx64Mkk6r4YmKtk6LGEUTVgXytPociL6TTl2uVoJ6MajsfqMlD4p6/I5lDlZF7L4wXCgMuVygXpMV9fC6waDqQX9kRwP2uHAuuMvNNIgNwiEpIO+7ueKERvcFNhQKXtsWUDGqFnUo3p6bJRYV2VzGtT3Xl02QU8JFZeRRt3to7KYUZVF5YN/VTZTBiBl76vacOdjzDWAcikmFYHj3Ea/eKx81loEu0ufW7yOlwBFMVsui6tVGe1LgD27L+cAr2zjUXx9VdWwbPNUdTxtqsrm7PIXVLwhZb8r/uzcjTq32ynehGtveBHcikBcRPrsuPw8P+jqx6H+tLXl86Oo98hQfXj31vo3t9Zdz+37P/5vi1czmz8/adcPsC0XkTURbSbbYFi507WgUxOrr9Hp2Xo1l/QWeRIMQnQkh+O+dWonW68SlcvIKAArZ4Ie5XKgL47+V7caJTR6QKOxU/qRnmpi1OngBnOQEAsrEyBFpguJrlONfhpMQ6jtlOIc4Lqnmo8qAAK1kyXJwSJmzCCvAMpYHmlYnbKn0+Dp5/EzzsnHM2AQ+nA1WpdkcmRngBIgQoaCpiNAR4bb6w8FtJTpNMqQJHo9pTtyN+mGcI6pGLfm0ciymbnbwQz1+8V1wlZEJQUAps+lIFtD0gqAaarXCVlmNZ+52wAyX7WTDdoN640H9n62tNnTwnqtro0mBPi23T88Wr12sFevXtlsNtdjIiWVVDqLz0CbdL5cpAP2NYE8hBZsfXAyZ4j87vbWfezkBedZZw0RZxi58c5m8UbSXmHbS5dYK/n5eykVNqpvZiCubK3b7lqvH+peUYLG045jY/tD5ryJY7FZKd3COIWVy4aJ7BJmLKXVPmXlPUo9rmLT7Q2tjnD23a/V22x1e9buDWyfrPw9qS4sJrnZeARM32a7J5DThkTiBt5HzoI8WdynspdnfGKnSmbs05+qqlFZYDyXzVX9rgx0ygJ4PhZUZZnnsouXBP+yBKEI6peAoXi++X9fis15QOTvGeu8DEyqgOQl15vfhGQgVJYFFgGq6hmoWquqeP+ze5sHu+xD82SPc9nUOSC8FqiKC33tzS4e/9xuILuu/Huy12dgx7/VAjsdpA6PSgdkgP38yVano4aCoz//s92/+94Wi4XNF8/qi6B9mWwJ+qaSGrvgu+nItlFi9Y4PdBOwVC5MNQWZceu0kBXb2HZ/st2RoWnkyHidlw9JttA7ZJcOHZ3+DrtpejJkUzAgYXNyVEqOH/siCC93m5K+ynbTGkc4cSy364FqzvA27tVkJGSgzGQ1cH2Aabk52HYH6QGLoqaFg57AVexIZveQM0PWygj2A3fOxleu7aUusjSyRmj5ADfgRdbKuEUmNM29EDkFoomy61SkGKNYSoWMM2ArxOwZdkZiBLojBaVEMh7Olbk8NYiAyj09SR9JgKbPADwlONaO+9Eb9e2QJFJYCcKugvyHh5nA4HY6sm7Ytbc/PdmoF1i/H9jT80wAwtqSaQHs8+eZjGGZzyNr5DpZXzmadxq2XCwsXq3tl7/8hYI+DEt6nK6TGQroV8lG3oXM1dHng4G53afXtMPRvpe6NJxkYoucGn1COTaw5v2eSqpk+/TkEhR6GMjf7K2H0W+n6f26sCOiE8aurC8C1Kw/HoLtDgBv1h3c2Oir32ozMv36t3qm2MRBHuI5RW818w/kvWTeYTjUc9CEUUzPWBsWr5C4aLoHUs9qfXNDBl61Kc7HmDJ2YhnY5IGpKkOr2lifA71Lgf+l8enc5r4Yl6pAtQgQVUBUTBaq1i17/7lzK/tdHiwVL3M92zKcKFvn7H1F4K16f37TUgS7PEgWz6VsbT/L7IoXU0TmcwCW36lVpfJl769K5asu8hKInnsY87/LFseVUph1I6gdbR0tvVzW8jJe9PDBOqOR9Rt7e/fv/2CPH96JgblcUsJMbLaIrFZHEWRr8Xpnw+nIerKQoV9B2THSULHsg+g52VFDzgRuCCtRDKsRGEzllmTDQ9ZESRXpqaPtai27hchCCS3ZuWQhoNZx6S/1fGBaMv8nIgFBFlKDzzuJacrPYU8yz9VFHxKzVhRfErl8E4wIrHjwUc5yKRl6gQys+zyiHBKkk+kCyAQx2IAAD68DegEFzRC2OtaHLAONX9kgw+ZkG4El0cwSSrQCX29Hks1wL/hDb4oSpkSQyQy4PTl5Kv5OUGy3ajrnTOGFEqsG3k9S3FRGpP5k050lNutYbglSONlsNOR+ajXt+3dPdkzWdnvTt8F4Yk8PMxuNesoykSTTdXedacrGA/BGtxQQgr1DeZrshnUOOg375of31m607Ne//EplabJXsmYAh94hvnxPz0tXSFG506yvkQfcEXwukpEJMt7lcunlZqTJGFvZH2w6HekZjJ6X9uqL11bvQPaBVYpId2IT5gtjQJ0ZSrLrrkubaebSZ+WY21Ny1uzY5NUvrdHu26nZtZu7L9Xb5P4m85nKsuy86Pcik7dOIlkRwVDFDZ2NlgtXM9fnGzW3CfIRimwTpg2cmJmfZvCK4Fe1oz/3nc8H1HxwLwbPst+VBeOyjDMfB/NEjewziu8pA6OyrC4fkM8F9aqYlv+cKgAsi+lV61kGXpfiaVWsLwOm/PVeC25V61aWuFzKwD/62Z0DonOgd+5kyi6oaqGrHrJL4Fb8/TU3J7+z8QBLuoB1TyRQULaHTNPRLFk+C1Q299/Zw9s/2/Pjg5MW9sxOLWwRu6QTElzYxlBGOlJygz23TXw2DpNM9AeZU+p1rEt/7IRc2drmi7WyD1iMMPrU35LlEL0pYkNLu/UdwskyH0VNHwJGYJNhKDX+JEE8mVISM3veo6LXBNbR94NQQsZI9omrAgaucQSjEed0Al5bxAeru5UMMluZQj5MSS9lbdRbCkJUUGAP1tXrQYNR5JNuV6MHEl/Z7aSeD1kDyj7BsxsMNLyv8ujJS4OS2aRctme20EW0uXZ6ZyKjpNqUIsSkQ+s+6uA9qppm2zCs9Q1LvemKHtzLo9Rs8OWrWbdLNsxtJmMl4+tqTcjoGO9o9wf2/v2TzWcze3039vvNxiXs20oO9GwQXJKL/wJGi9XKls/YNRHwIdSghNOSDifl3Ddv3mnW7e5uqn4pvT2IS2R6jXpb+qGUr2nGrVcrWTuRiWpGMXDyB9cI6xTXe95HZsj3hLlPmK8M9VOuHE8HnvHW6va8TDSm0g+c7Qkwyouu2bQwHKjkq4eMMicblXCs57zdDi0Y3ylbY+yi3R/r+vYIo7caNr55Za3eQJJujHVk5Xp3V2eTQ1+Oz/wE2P7d9AqEfCTV0/s0ilBW1Tm3Ub4mQFYBSDE45j+nGHvKYlpZXCkDy2uA5CUx65r4l61L/r9ZzC4DxGyNzgHVJeAoHqN4DsX7cC4uZ9dYdoz8ccqu6dq11LGrCCpVmVrZjqnshK65SfkFK6bg17y/eC6XgM6PSfrtwVOvT9NxzT0dXXEEejm9n069YYun97ZZPVry+N4W80c17p/nMwVV3MZhYEpF4ggLbqA5qgYajrLKibWbp79COY5gRP+Lrzt9rCjeiJCACDPngioHgZTsiX9LWxFCAELIJ1NWQTaEaSnlNdRMGjvZszUAACAASURBVIxG0LMiawi6NkSWbOslSDJKnMEZZG82mZtb2xox4+3eDlL7QDKsKTkwvb8Xum6jNA+9X8gxZQmzw1i1495nZAd1huBXyuzoz5Ge9YJQ60Dv6jNT3D7KKe7PB/1dvUU0QyHz7N2eCADj3xnT0h9sc8JPyr7kd6yLi7g4KYJ7BkUeNuV278oklPdwbND8JKCKQ3zH2Z3ddlMqIXuYm7I12lm31dBYxDdvHrRGX30x9vnCI+SflshFABb3lVgt1/J2x+7fv5fcG4PWnH9AvyxZawSA9fzw0webTsc2oLeG/Bpgvt7ZeDiSqsrzMtLGCJm0/TYWa5J5S0YOWGc+R9ndauUbsFpNUnX8kR5mKuNGH4/MTT3LTmCz2dKi+bONh5Qq6yrJslz9EHHojmZJEcOm7xlO7tRX3m6PFoxuJGEGMaV389pqYl/GDmz1ut28+oXEusliqYBQAicz5I9E1VPTX3Q1izFB9y3nRpL/fl+ze78mHuSDZvb3soB+TSDPv7+YpZTFmapjlmVL5+Jl1bGL7ymCSVnQrwLx7DOKoiHFz+bf52TUipuV/DkUr/tc4lMWx4v3reweXLsp+Xgvi2D3kt3KuQfqmofz0kOXB8A8MF4Haj8/A95HefCza4SPAsNwd7B2p6EZOySj5NJ82Nrzm29tu57Z/N2Ptpw9yAplkZqaRlGiMhb9q5DeBkzIJlJWzKMxkI54dMP7Yx6iZdpaP+xtjs1Pqyumnfo49GACNCS76knRH8JSRuLOlPnULzNlXRA/6JPxA7p1EFt6Yc/ns7Y7+eeJRCDT0abtVrGOdTQ0LN2kVUPgSEOlO3GEkcE3ZtNkTtqEvelsRLJf+j24QLTSrI7gxntbgfeFyLC8LuYmqcq+6ATKP87NcunBkd1QStUXiepmA4ksV/3PnOCBWpwCmD8kA1OfkWCZbVAYQ4CYwbwdowci6dQ17O1rhdPBSXqh8pNr1yyA/KNZPRRXGurbAXgxepwS7Q6kQvPuYWZhs2GDcahSNfchmy/khAFXkS2O7qUHVT8M+g4gsDLZCIipObD7+wdJVpPtd4OeXo8dEkvU6w/swyNGtZHKrI8Pj9YPAq13nEQ2Hg8EbAAyYMM6zOdzPZf8PCt3Ih7N3+nzcXyeD8qu949zlRX7XTJ6NlltvRdJNJ5zjUS0OhobCQYTq3VG1pu+0ojCNo4lPt5udDBDNObaN3Fk3W7fxl98rXJuEqOtubRwNFW2yXPKM0FF5CSvPHdgz3/XvHf3+ZB51Xf8XPDOxwLfFH3ump79+1yAvSY+/Xe95lwwL8bbc0BaBZx5kK8CiapYm1+r/FpeU2krW9/sZ/n//netYxHgiwBYtsHKroP/qoxZzOJe8pCU7R6uubj8Tbm0cyr7QpTtIrLdY9UNd/kiZxJSTuMPX3r3TWPAum3REhYeQZv0a23Jw3tL5u9t9nhvjz/9KOUOVEsYACdTg45eZ34Mi51GQ6BDCe35eaZdr/TqKeOkpST6KPOnmYSeKQEe9xtbRUg/9T2TobRGvzD1T4MliYRWGHas1vBeHEokyGR9FEmWegpMT1y6Eex1+UoIEIDcGgWXg7uHw5oEgAnC9ILIiijbsaNnfaQekwYk1EDcA6Gm8qXv9HwuTL1OGKRBqOwBOTD6PIAsosWi3bPA9aazPiWQ7GowsA85Fj0qSoPbPeMaTl2HGMOgOFdHpufjDa4ZiUKN3Cp4DexTyaW5dqOIEYA3UmlpOZRSKMPyjePBel3cAdD/9E0Nw+dkbZB01jvGBhY2vhkYrcTnp2eJQLdT8ePMxoaBd8q5el41zxjY2w/v7e7mNlWvqWk+rofLg5zoTwIJSDPj4dB2SMgda5rJvJkObXMwe7h/cm3WVmCPjzObThgIj/UsAmqyDzqd1LujzMs69APv543HYzklkPWpOqBxFcSwmxIlp4eKuzrrBKNyOhmrh8j1u/ccoEQ/LrDw5isLp68sGN9aHMXWDfqaqWtSQqZs2g+t1gAo2zYYTmQxNHt6kIi0nDPSEQ0Bnp6PTDbMe3Q6h3SmNf/9LH63y2LHNTv/qpjzkvdWZUL5Y+fB4VrR+XMJRNn5FT+vLKsr2wxcG3fPJQvFuPqXnsulRKZsTS/d+3PgWgb4+XXXe//u7/4udbX5JPfzEgAru6gi2JRdxLmdQ9Ux8yefHxnIKLRlu7zsQfkM6JQrkB14yU6+YQSV48Gi+VyMNzKipm3t/k//Zo8P72yXRLacP1icOOuNUiBHAaggPfS6qm/pWDDbNgDH3ge81wwxM+PVwkEANt7awuFAvnPLeCFdRwaRsaGBmEB/CRCI48T2BpmgjUylftfvp5mf7HhSUgsqHFIX8R0uJUxGEFgXzTpRe6u1xfxDjNhjNefq5SfNoLXaAj9KZZRF6TMyvydWKD0rgqJ825wRyG4Aw1aCPhlNk34ZmbNeC/BBFmnKEZufuaCUi1ej3UkWQr+QjIVSLJ/vVHtXUOEzABcfS/BNCaVAPkPebvIkhAyBuorPG3JufG6ElFb6Mz4EWn5NYxpmbfqOHTQiazYkQ2Jgvd2xZF+zVRyJtDLHR3Czt/Eo1LVAJJG7ONdRr9uS4W16a+22zXGSWK9tMh4L4Le7tebunIfBwL7oMJ5xsalodWyLws0qsZu7W5svV/b+/oM1yKhkD2U2SD3uXMi5aaPRSGDHepBBZ3Y5bKy4f/PZXM8GqieAHSVmKgFRvJZjhjYvWDrV6xb2uyLEZIa/bHK4L73hxHr9Wxu9/oVAjWemN57a4vnRVo8fbDQcWTieKoPjOW+0OyqT0zukkpARogBInhsIVPKFTD0N2TBlm8ps85B9N6+JF2XBvbhJL37/q0CmGDTz8ab49/w5FrOVPFBXAYhvED95/eWDcna+ZZ9R/Fn2vrJzLcbLqnN5CQBVfX4RpDLCzrkEqQg6xXtZdl7Fe3dtAlYFiFrrTC7sJQBXhvbnHsZLO47iQ5Od8DlArDrm5w8kJTA3U3W1D1eSpyPvoHAQiUGGqY2mmImbZOkKGMOx2erBvv/9/2uHet2e3/5g8WImWj0AR6mTEh3/JYB32xinMhPG7h3hYhzQPfjWjnULA7I1BqkPavgjPswOn2M060eLoo3+3uvgd3awZL3TgDsVM8gJlJegnPc6Dk4KHqkBLT00CVpznRKIdnUUMgHOIYB+3nY2qKTFNK5Q94CH1mX6MwKn1qjuahuAEP3NbAic2T3GAFU2RN8yvT42BvUaWZfb1pBhSn0Flmo6hK5SJBme+oPMHCIsDeDunS+RaklShnR1FAAOcg1A5psIGaMqczPbHcjifNCcTBamKfeUzIfeHSVkjXycjrZYxT4zWKtZsk2si1Yotjf9ht3djgTw4WBsMeLP88g6vdDu5wtr4ZE3HqovS5mZUqj88OgdAmEK5k17//5eZBZMb4NuW04LzMWRdYUisHAfeN7IblGc8blFRJwBiufV3J7un911HQPZVjMt6TooAaTooDLCoKyazZmEAMzGk4FKz8cD2beDH8SnVrdjTyplMh7SsZ5ECRry8fNNDBqXsIJPysoA4XYwsmBwY+H0tWbu6g3GGOhN/qjrpSfLfWecJgjR4Wx5z1fjBp9k207bvTN6U/EDbaiyZwnWauqMkP+uFis9ZUB26Ttftdmteh+fkWdXXoo3xXO8NmiXgXnVtWcgkwe3snGMsmvNgDU/P5c/XhXYXQNUl2J42edUbRyuuU8/y8oKjgZ5QC/iR9l94mfK7K5F0XM7mXO7s3M7p7LdV9n5FHdB+R1S9UNIAHZpKTQBPy2Q/5wAy66WTEZu0PHSDttYAsE301t7/u6P9tP7/7RTEtv88VH9GYJ9FG/lJH2UTxzkjZ3LdHXos22lMhHJzicQ+QCxZ4gm9Atp+vcQ+WXGbuvlUzIVNCgBXQIsZqYILQMKvR7ecy3JX5ExIDbsw+kAjFPJyd6E4a5joZk5QAz9Ra0NZUEyvMNe7uPKGNqUB2siWMh7LlXA4DyaMgRtisTAZ+gQB2bY6BN6kGXWTD568FiYkdusU0kw1hmApGfIjJvbGekPmZ8h6uz9QcACQNcYAzN1zHFhlssGQNR1NguIGkPicIam3AAYzdC4wl4lUmbUPFv0ecQsQ2IzAEA+zZ5tuUzc/qjVtPkigvJqvXbNvrrtq2QJSA2nE3ueR7aKttYd9u3N2ycLGweJRkcb+qFrHUOSaczV4TtnJ/0bMGYTxSYEglHAPU/NfNmsMPO22fgmS/4RgB5KM0FHRr+oujC/yexezLgDm5B0Vm00GGpNpDSz3oj5yFgGwEcvlfNYRWR9NZtMp7aKY4H54/NSy96wg02GA+sP6eti4+RuFsPhMBUj8J5et4eiypfW6k9tMBhaqz+yJHKSVQPy0R62L1JmOEi4WDlzdxB0yMAlQMDsYdpb9X6va31q48f4CmMqqe9dWTAsZj7FjXVZYD6XsVybEZTFl3y8Kwv2VXHqGlCuSg7KQLCYUebBoix+VgHcNWCXX69ihlh8/6V1zwN2Vbb5l65V/thlG4TSNcsLQRcB69zFlWWC53YrfoNSBp1m2n7eWD63U7q0qypbTL50P2+K+88EEGQiUPTp9SSJbcnqKI/hcF072eN3/2EP999bspgLmJJopfmwDWVCgg3Cuq223itT01RV5Hk2004WcgMyXhAjCPgEyqDbVb+D7IA/ZB8EboIbYEnJDAktsUGxiJEqRl8sQpiJIoLUXKZLTuMtBpsxid0ITKB2QzwQeCFgn8p1eRZIb++kQNjtpOod5FiQVSg3pfZGUN9ZH5UoscxRGeYooGb+0D/H75/KkNKxlAOuswZxTmddsZABvNhVIcPG7l4erGRFmZZiZndDRsd8FwPu0khRNiZSSpqVId8m1Q5Kk2R9SGvtjk56IagyagF7c0sGvRbYSKj6sLPt5mjzxdJasDIbLSmkxKuVhd2WfXUTilg0GY/kE/f+YS6BbcY87u9nNhkENrqZSqx7hHnrKlLm6Aa4Trdng6R+lY+3q6JwlyqxaMB+2HdmJwQgAQMjE1sxNQG+VbS2nx6ebBtHKluy4WHbAlEHIWlGU1BOYU0hw2gsg2HzsCdH9WTvAuY4HCDxxWaOUuxsAXDWrHE62OtXEycccc/qlHLbFg4DzehJCQc2783XFt79Qpl3PxzZES1XGK5tGLdeXu+PRraaL0R4YdOHUzwEGTYSEJ8ATp5rPos/WdmV54beYZusL/enKgM4l+3lwakqYJb9/Fz2VhXTXnL8a+Ja/ngvAauXnkdZwD8HLvlya1XmVNyMnAO8stcWf3btNRXPpwjo2b/LErKPP8sTVKo++FpEL3tYPkdgz0B89ubnDKqyh+DSYlTtGPg5gOIEh3zN3MEOoANkaNAf11uLopkyI4ECc1lP7+37P/6T3L2jBHuWrSVRIkdsZotm85WNb0bW73VttViluo5p5gE1mx243AZOYhqiSwlJgiHzzLbGAY9Sys7CwMV8XdhYtBaBxmjUtwAK+BqtxkBlKMgHzUbbFRjl/8bgdAo40NKxaFGfhvKZ9+DotGnGypi1g5zhEltcM2U7SlzqjwG8gBp6jRpY9xKVq7qwMQBr0bYkv/RSLn+kxE+JkfojRJC0r8d/NPQu44RUjk1GuS4rlU4QfIIIVFKgs9SxzAFw9cB8tBIiiwZAIb6QqeJqLokxsrvTUVneOs28uQcQRijrKVLXzBb025hJxL9ud7RlFNt00LZeq2njUU+zcZQW758Xmse7f6Ynt7HhiB4rRI+dhrQX84U2B7BnWevH2bNKjngKskZksLAruYdkfpRZ727HNlstTGYHADmlP2S/+j0xdulJfvP9W90/MnpYvvyPLHs0GdvzbJ5KynmPEmanXA74X7cjvU/+TFO5MjYe8Ro7pIPcDG6mA2X79Ac1X4imai8QqDKiwnch6PTt5pe/sc7kFzLB5TlgJIHNQ0C/UZl3S3ZVqwWA50P6Yrp2UAbCwd6zUiCfXrg2RajioAa02VoHUYOcAHRxk10FANfGgqqMLB+fqmJa8TX5oJqPZcUyW9nvqsD2XMwqAv+l154Dr6oEoQygzmV9GYDngeoakDt3v8qu6xLOlGXp+Z/x/nxZ+mcA+JeCXRGYyh6S4gNQfAirdg/Fi7qUAn/+ey/mwcJz+5dPMkW8TqVE+nUSM24oUO6S2LbbRDvOeqttzU1s7//8rxYvP9js/snWm5WUNObzpaSeiPMI+t69mqgn5ON6J0viWDtqMiAGzAG67XatLG80GFjCCAB6mQ1Aba1sbrt2jzTNP6EiQmGMebBO00aDkcgGZJsMnmPHoxmnDW7envGQ6fE5BFoCH2VJsijv3VFq9DEAAIzgxnoIhFNVEhKybjjw8ifTxYhGA2onBwSAzQOTlz2V4dWcfCCiQeqaIOUWekECb4guPijnTuxgk/vwSWi7CbPUwZh1E9BqzpH75lkPgEP/kBKmCwqzzvVU2Np7fICdMhhGFOSK4CMk9DtjSm2noxzJGRFhno6RBMmjoYyy24ls1FS51qzfbdug11Gm12pRWq3ZauOkmOeFuwsMgo4yx8FwJFdwPfOMgjTbEhhg7dAq3e8odyK8jAN9T4AMManX7VijU7fZLPYM8AjpZS+w4/N4/yLe2rt3D9bv4VDRtc12rRJtL+xLVAC39JsRZsBrXQvrAivTNwR7sYMpQTJyAUEFAFqstpbM5zrm3etbd2E/HGwwHIo0hQgB2bY2WceDTV/9woZf/p8atsckttPup2XIo3UCNDYP7qROCbzR0rNH/9QHyqlopCMraWnTwY7v3lZZedANVV4+J0tYFQPOxZlzwfXcRryqIqVns4RcUvycIjj75tB7xMU/50ClKgEoO37xeqrOKR+D82B17ryKGWHZZ/01YFfcKPw1xyoCWvF6P8OYIhvz0s2p2jWde1/VYuV3TWUPxjlALXuwswvzrA5Q8ewlf8ECIw0jQ0t3j7jdJlYvjqZ6/bi35P6NPf/we3t+eGPHBmzKlc0fHtXrOdSONlcQCWwcBipJIrLM4C+7fsCM3e/r13fyO4MJOJlMpCQCu5JMgBkl+cvRSzvWbDCgl0L/yd2oYdm1uy3rd3sMjSkAbZlRkhwT+2gPMrXGSSQSAI3dtIgGaBaSMWUO0RBpVIbC481NXsk8pGghhmBX836Unwi2J6S20N7U4AAST5m7QbZbZ07RM0IV7FK2JAAlJwTJdXmZUyCXZo9a6rSEecLjTCVT33xIfgz7I+eIaoYNMNROjZk5fRYHa6lUSR/RWbSIVXMfT7ZPySlkcQDAWoP1e/XDyMaTBDk35NYoOZ80piCQpAeINJudbDzs2mQY6PchLNrdUeXBZbxTD5WNBxker4XtSkkSliqsWkhJmwNjCYh04zruZeFuF4dw9EZhMe7t7nZqH2YrH7+AMGSpAa02JT668e4Dz9rcBmFo435oi1Vk7U5PJKOIzJ/sl/GOOmLjzHii5YmhKubB/K5mr17fynMP8QIcDngu11Fk48nY+oOuLZ9XNhq6rx4MVNaa7JxnADuhcPKVTb78GzvSP7WahvY7w4EyPUSkuV6qFe6wDvmJDBJzV+/tMqKgzQ6bpFTMPI7xzmsa9kCSr0s3UnqO0gy+mEVUxYBzwJYPgMVMqRjwrwHB/PGK55Odb9nGvewcywJ7FTBWZTJln5lft2JyUJWFlgHDOeApA8FLiUgZCJdlry9Zl/z159foXOan31VldudS3UvAdBZdc269ZQ9a1ckXf161S3EyhZNSXHzWy2DZTSHIEzyzIVhmnLbrWPNCZEWr2U/WWC/t7e/+wZ7wA6s1bPX0aAk7bMpCydpW8cZGNPcZzIWUstkqWABmqKCMJ0OZpMqGptmxXrsj3zB6gyhSAIqSu0pp+wQGWJsBbDeVESltBQqG9PBUEg1CazU6GqamDKlRAA1Hw27j3y3PFlgARglSHURKjyIFKDMDQAgyTnDB5FXmrAyKq7RHRoM1EMfu6N+fjunlS65BFHKVJl3DE0Ckf4jWZtrMM1zSMYettbiOrSTBlKmptXf0jFDlbAcv3aOUJVuzls/kIQCQqohwjFo9syPy0QdtWGA61hqp+ooPX6OXCbOWZwDCCoPn691O9P3FAgLKyl3AWy4SzXjI0fYW0FPtNKzbrGsQnR5WsjnZ4zJhPsFWlBG7HTFvmaF8nC01x5ZsXDZttY5VVparukhRjHAgo+XjErPHJ/v66y+lx7lNNlKl8TK2l/i4Maxlst3Z49NKbu2joOMlYtRyWnXrBD17eliIAAMLk1lIJMWQJaPEy2aDLHbMyEG7YxFZnEqm9Ppc5uvV7ViZIcIElJi73DsZ5rpGJ2CJl104/dpavaE2I5zTcDhNBQbwCqTX5wPt/J6er8haHxV4XDyb+yhNzBPuIDNrs7mCoJR+L/lcnk+elSKoVGUYZRnQuaD717z+Ehjmg3nVpj7PpqwCnvw5ngvaZQlC8drLzqO4lkUQuhbkXpKFXcpir9mwXPOaq/Eoy+yKJ5Zf8GsPlr2n6uEqQ/Q8MOZvSD6D1A4/zcLKbmTG/vL5HSjrsP9yowYp2LF5lM0Jg8SbjbKcNYK+DeaPBhY93dvRdrZ//419/6d/tUY4teX8yWYPP8lyh0wgSta2P5mNB30NGJNdrRPAFUbgQQ390QArl8jaXcgDHTuhXC+Lk5oGovM7WZr8hH2YlrsD4wcdseRqUM1XqLmgldiTWSjgSpAA4DqwKmuIHTMu4BmVeJhScQHcXCWFchoBLXMLIiMi+xMrDyFpAhLlSfXTnFwBpdwB6CRAZs31X699uqqJNi18RkNB2sF7L61HdvOyOINYgl6kju9ZNCxObeLTTE/9Pxmupz/nqCRxKh95KVQ2OTouzgYwGetmgCiAyvs1qnB0IkrquMBgtoSt107cAewAD/Qko/VaYx9yVNjRH/TRgOmob/W665OGHaS5ApXqFvHOFmtStpMk0qbjkfpRkErI6rangzRH6aEl263m8+RSIQ/Brs8I7rbK0BgIv7kdyeJny3iJSsVeDoa1qfnB484W88RW8dbiaGFf3t1pvXeHvfV7PTEvYUFyLpJGa8GubdiwP3DFHVw0aicbTYa2Jns9Ie2GR17g/cfQB+wBadR3YA1nhCQyRDJzssjR3dcWDG/sWA+sKZJUgD29lFOmd19aHEfaOFL+51nTMLmAuy7X+R0OE/joQVSS48VOmzb0Vt21w2fvfBDdB90/xQDfN13z59zGvLjxzoPFuU35ufcV41j+HP+aDO/ctRYBMA+a+U1CGehXvfeatX1J5vYSIMwnK2Uxvez3xfPN4022BsX1/2xzkIFd1YcXge4c8JU9BGU7mWvBs+pmVO1SHPTcHy0/y5M/Dow+vlyoRGCgSdmr0+9bbYtdz8ra29je/Mv/Y4vT0fq9vr399s+2XMxVKqP3sT+587RUTnAuEK26YctVZA3cndk1z5dM8CqocPwDhqgHpLgYWu6qVHiCNYkcl4DEm/nhaKQ5u+0qsuWKPl3bujA6exBTXPWkjVoJwsvobLKjBuQggaTyTJlhqHbMTZ+too+SDfKKIp/2IlpBz3tpct9OPeGyHbfyLg84dZUdHfSyIW8noGA8inQMoxt7jUXodcoHnZQCMHGtniHWHez4Wepjlxl+khHAEpUsWFr+YiqfGS4dLz1vfSpZYT0tUbMqCpKAHT08H0BHIYe+XRxvVIbmmYFRu1rGtkoiWQNR2qT/xHpg1tps1ezrL6bSRm3awV69njClacdTyz48r2xPz5CMMHWZ2O9S9qmIRbHIGs/zhd1MvMzHn/FwoOumlwbAwci9uRnrHB+YrUN7FP1UsnWYkjLIRVHG7MP9szJW1Hm+/sVX9vj0ZC3MctswMyNlyxLG3mPK2pNVkIa7NYPpgtQcm36g5jaNqkFDMmqtJmo8HQ2ho8mpgoBm7pgBde+8cPKFNcMba7W7FvQZf8C9/Autaw1yzGggwQRMYymHA9iSaqNi0W5bsprp2QpHE42JsHfJFFayzatYyhpHYEP2yRcve37Kspx8rNIGLYeK+cCZ3zCXAcI1Wdu513wWSAuEu3zMqcr4qoDkXOJRVeHKr8MlgCqrnp17z7nP5HfX9DWL65H/vCJGXAuaVc9GGbhrw14EuyqAKQLUuYewbOH/WoDLP6xlu7PsfNitq9TXQYz2814A73NppoZtotiS1UJSR2Qy62gly5j5N/9hb7/5nTUGY1s/PdjTh/eWbHHs3luMeen+ZANMSvFRg21GiWft2pcq58hDFAFlTC6ZwYrVa4NkUG939YUXAxJWxHGvEihK+qjeH7d72ybOyoPyT38PQAsGoR3W9IcQ6W1aW/NxngmwrvTYyFLp1akUls5RoT0pgo7KYylynVBbaShjIUE6yNEcaa802CgLdHKLHkJZszRFGCEAAjwiqaQ6h4COlxS3bkLKIoO+svXxiyXjybQcj54i6pycR8MohY8teG9HuaVnkXJi8IFkWXWnottki5poS3t2bpzER7qiCvR2zpEyLR1aQAafOY7DucxXS1tEeMBt9Tuyb4Dy/uHJfvl6ojVex5H98uvXIv8AeMnmYPcLMnkn0yDEvd0445dgvT9sNBtIf5AhbgCADRVEEYa3KWMiKA34dLtIgYV2/9OjRjAohfdUtj7ouZVtUaNpT88LjRts1om9mvSVhZOR9rp9lS6Xq4Vo/lG0FmuXOTuOzXPjJCHm8Pi7l1HpqbkoNFmqM5H9e3lw6To2GsxiNtsW9nEpD234+rfWm9zY7gSZKrFhf2jh5JWv54kZUiocnrFxX+glnjAWFgkKVvJavT3tezQ2Q8XFBzQ4J1Ul0pGdDLN8Y/a5hua5uHQumyqrJhWDaREUyz6rLN6VZVfZe8vi5TXZStV1lgFrGbBf8/5zQFy8pkvnnE88qtb13DkVNy5F7Phrjlk898/ArnihVQBVtSDXAmX+gajaUVxC7cr33HbvugAAIABJREFUUU7cbaUjSUbyiaDiVHkCIV86hrpnD/c2uJnKJQCy/37xZE8//qfdP9/bcDy1N3/4N7HfKHWRDeBXhzRYIDcCNxyF7Yd0GAFThA5zUoLKk7DlDqllDazP/UGCw3znYQ0iUyVyAJT5NSavAA9lSAR8sdIx+YYFnbZ28WJeMn9Hr67RUZAEuJSZqRTYkCajwE3SXPTTyO5aPkgsUgxg31E2mg151wAzNyD/OBKQ3XvlZ6lbt/d+KBm6yLP6bmReBNaPMO51yEx71O8jv2UXQJaUgpYYmZ4dC1zpzYmhR8bmNjROfkkBUIHYZ/gaza5nhicfynewoxTo6iGspeTgjlvbcdz9yQeyNeCeDv3Ha3uaLSyKYW3udM+en5bWD1sCgdNxZ5N+x25f3aiUyDU8Lne61y56Tfnay6aaJ5OBLGxRt2aSISuMyXpNYwOc72I+1zlAaEKNRaMRqdMFAs0cE2Bgho+/Ywv08Pjk1P7t2r748iuBNN1Z5tsoQ6J5CgkHge7JaKAkm3EYbgfViG7XmZYCUKmc4E6wE2GJcqck7I5H64f00twEmDUHNBkbGI6+svbwzsZf/kpkrdXzBxuEA+uMb2z2dG8tZOrYbPW6Im3JLWsPwxgFFcrlPvbAswIgZv1JxkewOmKtP/3xEZfUjOSjQzzPUFU8KAuGVQG0eAyvVMAu9o1dVSZYFvCL8acsA8wfsyzmFT/3GlDIv+ZSBlcFVMXzujaTzCccl64tf73FcYCqzUQRhIubmDzgX1qrsudFYHdN2ngpnT93jOLu6tKJXvp9NUDyfaa0uFdQRD7Ld5F8WfyolIkoGR62a4vmM2uHodhtNO5P0dy++90/mg1vrL1b2/d//FcBFKUv/OrIuPqT0E4QTPDu2u4lRSUjTPVejgpy+M+prLbdSWAYQWHJcwVtq6flO2u0rRcGcimAlQkAOUKdNM+ExBfO13IegBtJ0iapqZaCUIdh71QvhfdAMoH6Lwo56SWDw0bPrueD2ATjw9ZHDpSN+VxVJtDMBoB1YZ/vGZymIdN5Oc8QWXcVXFlM1jXt5TUgorCGRx8Ip4SclamkWEkErtO3QWPSiUNHyV3B5iTY0JNz7RcVQSXrVrMTpdnULUKSZqlMGuCcDa/D0JS569aZkJQP6RtBnMFPkEwOlRW3Dzoqu+H36JNCNnp8mlm0hujR04gC5wPLEcWT+mFtv/ntr+3x4cEG/a7NFht7mMfKROixcky5LjDgj4vCYSebJJ4LXAPkwr5HgHmqc0dyjEyNwW8kwxg14d+UMlH4oe9FxUDEmASGcM0eHx8kFUZWPxhg70Mf1VmYch9YYxUVi4QyHmHh07I+z9XBgzj9MRGPUgk7wI4Mrhd0xBAFjOn3wTRF9g3QB5CZ9UN+rN3tWzD9yjrdofXHr+ho23oxs9HNa33H+F6giAJhJQj6AlPeT5bpqT166omybETDM+CCrCT3iM/+ZKDm/Vo3fE3L4ZeCQqGcWQzMVYH0Ulyr+tiyQFwWjC8B6bms9IpL1kuuPcY1mWgeJIpxNr/peEm8rwK7IiCVAVRZYnUJ5PObmM8Av6yM+deUHF8CbGU7rbIdQ/Gm5xcg+3v2Pmdiulkli/yZ0npqzCq7nP3aFs9P1hlhXklZZ2/7hx/sT3/4F/vy//i/7MN//JP99PBOc3ByJUfjkYHdm5Htt2uVMylfakZMXmVHG45CCS0zXB2vI7mfb7aunKIh7nSH2kVtgnPbkHmY5LkglDCHRZBBHkyjAriRQ0BBgqpDP6bj/R3IIJQNNbjrfRAAhOCBcomSIXaqcDnEfFMjzd3EM9QnSxPwpHqY6n15Dw4lDJ+7A35ogh0kDuy6IP6Z3GeAqA5x5OiaIQBeveEzdPQlpfIhbcvPCSgqLysYOksPog1/1JuTSHX62bxGxEt+7pmeD9v7dVD20yBGi0zvIMq/Pg9lml2i8QAJTx+OGtrG0QGS0TKONJgOmxGiEhleveW6lWhjUroks+k0zL7+6pUILW3bC+B/msW2XCXypAPsYN/udz7neDhuZLD6PFvIEYGsPd5sbDoaWqNOdploA4QeK0otlLDn0dIGQaB5PEATgA66PdvSA63Vbfb0LDCjt8U54W5AqZs/VCkgt8yXS50L/WCkzwbDvoCHHjG9QJ4fNhaMSnCebBzQ1IyWKz3Hw1EgRwm8iYJO1zqwVI8HgXKnG8rgtTd6bd3xK2V00eN7a0hRB1NcbnLNBpi7pg739F9Zd3p8bD6Rkst0MiUwLkFxl6H7eTBLZ1bYdHGMFOyu2ZBXgcO5UlhZdnUu/l0ToPNAmwejqrJjMWZeCub56yzGwiJ4fxbsC5ZLlzK8/HmVXbe+s4WsOPu8l96vstdXrUPVOl7amFT27IopffEGlh24eBJlN/0vAdKyG1i6ECrd+FyaBI3TXQ+lKy/joRi/E2HktIlsMZsL7AjU7dPBHn7/D/aYJDYOm/bNv/+bRJ4X88giMfg2EvftdpuijGNGTp+HoWQCGIabkmU6ms3nM2UulFOR7sJslUwrxiAzaDs7E5FnBs9bTijoQlPHIqjdUf8GvzWyR0mGpSoolMv48jO4zDWyLhkD1efhGlIH8Tm0vQ+YtyEpQOOn0OcPJ70xfu9lS1cWoUeidc5lbdpdA4gcW9maW9sIvCgnpnqHnnGlYsyaJvdZQJUsHZ7STIxZPRibLiFGP06UczQl+bvGRdwpQCQaZY+eYZKS6mhySaDnmGp0QmLRsTi/vR3WkXz79kfIG36cdRyr5whpA11HytGopyACgOs8YIJEHCMIi9lMw9hc2814YJNJaOF4aB/e/GC3k57No6398NPCxsOxsivmzDbbdFZwv1HvdUXvdbO16XBsyySxQa9nvV5Tow8SC9/vbTyeWLJZy8UdU1uyMgauRdTpBC5hx8iG1e3t9298TGK/tVev7pQ5UrFYLimvkpGbPT3P5Y3YZE6uH9poPFHJlo2c+qWNusCOZ4JsczwdqgyKSHm7zd3KPBBPAk2eI0AJpmUPUehOaK9+839bZ/Ta9vHKkuWTdRBLr5mtHh9tOBxb/+ZW94EnADasWJmpq4g/gyddB+SVjICSjwfZd/qlhId80L0UgIvgkw/4ZaBYFveqMpCya6kCg2uztnNAXZb1lAHhuWs4l+1VrWtVJpmda1kSc00pswovirH+3JqUgW12PqVgV4ay14BU1Q7l3Htf8jBcyvq89OFlTEpCKSFODXgUHpgdo4cGWMWzRzvUWtYKAtGwT4/v7M//+g/WGE0sev+dPd5/0G70eR7LrBW6PVmd71S9d8N8HAPkDP+yc6ect5g/G7w3ZuKaLfQnG3J5hsXnHl+ajdAgN4QGAIySWFvDti1RyyE/6GcYbuJsnoIa0lwaLcDeJ1Ug8ZubuROclA2iVg84QTxRb46yLhlbOienkYC0lwZhJAsuMnxNd9RuiZSWkjTagDyXAw8lU8An24NLfos0kpkM/dBLkoAd9+xjWZTyKREdvROlh87UhOhQr3k5UriVsjtl9JPKlQmgNWrgpa8a15dmBp8sfnAWQKWDYfVU7Bsm5AoZLXqMlB4T258Oou+jCQmrcZWsJNMGmYTe1uPTUvNkk/HAhoOe/epvvrK3b99YSCuxUbc/f/+g9aX8uFrFtsGLT33gROawraBv82Vko7CfGtUeNaoCYxNHBCoBeNXh+s31whIFWCg/SqcSp/OaWRwtrT+e2o8/vrPF07PKmGG/LwUc2KMigMTI0nUkQ0YmjpA4wgSj8dj7ppCdJBiAHvhBIzTsR+grYjMVzVbWC7sq73M9lBu5N2Efj7qGyuthOLJmt2fj6a9s9PXfaIxmef/Wgv7YeuOJRcuFWgJhOJCYNEDM8D+9U8CN86HUyYC7Pyv0Cjulg+T5QFkGKvmA+JdmRMX3lQFPFQiUbejPJQJ5AM+PT53LWsp+dwnYyjLI/M+K13ju+s5llqqopAzM4vGrcKOYfVYBfTGTLIJt/n3XZo6fbWbOsTGrbmxVVlfcJVXdgGuyxGt2PvndwqfPPjrjUjJhlL9cAkuNcoZu0edbzW05n1kwudEIwWmztuW3/27v3v9o069+ZT/8/n8r0FB2QgWf+ShKhZPJUGw1CCsbduDQvOs081tpWXIvlRUAdDwItIOm8AejcrtZK4DiO4eBKvR5Bq8R4203YFminBLI+idzG+hKfou+IzqV9FbarlkpDzqo/gdryGE8lehy3JOupGeMooUoe8LyRZkZVA5ldingqZ/HSnlmqJ6cyqPe2ySA8qdOORTyhcDKGZfKB2QE66+F0SmLHoz8pPDhvbvDfuNZmhqGrqrhrt86kO6PWJ7ZuAPKNwBq+lHKHFN3B5XOIJB4eqlTOSiIegfzwDrTq0NU+rDTWcmglwwQBuAWIW8yJpd8WyxWlmwS9e2U/dfc1YJ+3pAMu9uyX//yS5s9P9gemv4wsA9Psf349l7C0eS09P8oETNbFi9XNpyMbbtjJOBo/UFf2ZpYtO2WLRcrsSvZ2ABczP4xC8l54WzB+sr9ot10Y9b90YLR2P7pn/5ZYyqvXr/WOSTJTgANsNCXJJOlPM92hbt3d3urTREZpjZdUrdpWpJAxvLxjHAQSo5NQ+vI6NXYYOFs4XY90srEwR1R6MnUgsmXFoQ3Nr57bcvnJ40kNMNQnw9DFc/APs7lJz4LkQWc3skOPwEb943vIixSZfFpLz2/I7/mu18FhJeCYNXGuwxMqn72kmNk11LcqF86zyoAPheTL2VAGXic66Fdu/ZlQFSW2RaPx2tekuVln5M/TllmmV+X4rPxWWZX9uBck8kVLzifpV1atCLaFz/v0i6huKv4dDzUUbZpec9tRfx3rllIVsfcFRUuaNMS5I2e7cN//rMtVl4Kuv/xW1utAbqlLVZrDZKHg74NIR2gcI84LyUj+mPysvP5oh0DzDVnRELNR8mC3gzzZ9CsuclBb2jdTqCeEbNz9EfCblf0dKx/4JY0mVOi3IO0F0O6Khk2BJpkJ+pjnMgfUSIhi3Nqh+6jds7uMSaWJD9jsFvuB86alHIKTDlYqBpoTsFF0mrU0g6ah/Mhcgc7B0RXWsn+7XqZEB4At2M6L0gKAciARQCkS5DJUVCZW+rHxzykm2A4JEOUwMIofXBqLVzeXepNpU9e1en56wFT6We2HFjlx+canLtoYbtkaSd0T3XezBG6tY7czlGl2e1drX/PYHasvlu0hhDifUe5MpzMlvNnKeV88cWNNhf37z/Y7XRg+7rZtz882OlYF1sWYgsjDziAA2bcS0rgjKrgKs8Gi/tKcAcA5Ct4glAylnSciDowJVuuf0rPN+j31YebPz/beHpjz3Fif/79f9pkPLHpxLUvPzwtbBB2Re/n7nwc3q/XVCGgNyx5tDrWPIwF4Ox+0L3iWsncfLSkLid6VFU4R6x71AeuU5lglrNp3bBr49e/tnZ4p/lPyrf9wUj3IRhNBbDR46NNb+/sUMPRYW24Z+zWOz1LsDPZZGVuH/wXMkw2YpCPQddkMVUb7mJcuBTHygJjWYA9F8+qgLcIcGWAXvX5l8Cu6nzK1rH42uJr8kBRBk5FEL0EPPnrvBaAs/t27rOqAPbSez6eTz6zq9ptFBG76gEq/vwjoubQ/CU7mrKbUPUAffq5D5Xzb3aXWSJCMGSnj4UKGn3dcKjZt2bjZNHbb+zDD99abTSyw/yD3f/wg8pZsyW7/p1Fm73dTBFlxsFgK9V6JMEQc0ZAGGdyFDr4MiO9tN7Gttuf1JeB5cYOHQ5Gs8VIgs89EVAYV+h1YF62tPtl59+qmdRRCDCwFNuNjBMJW46+Yya+jHPDXoQUqZjIjiAlitB/U93Ke5diP6rtlc7PKdgyXO7yXvjyZUopruDsOVY2tsG8npz/NJvnAATIiTgiDcu62X7j3LsD5UNEkvk98l5kcEy7qeGm5y7rM0kGM3XAUOkyAzqpqfhog2yH6PccyGLIENzMtdbpu3M4YEe2IN+7vR1Z+83KTpTNjoCuq7tA5pAzvUqcZms2PevYVsuVbfEyBPAQBmh5VgKz9c2Pb5Wh/s0vv7Tbu6l9+90PNuw1LZwM7c1PM1s8ruQOzhYCyyCyJ0l8jUbSMt3sULhB+gyPO/qtJmCiJI5sHMAlZwLYlDAkw1BWQIgYAASsCeMKqLFM7u7s97//kwBwMpnadBjavoE1lfsI8h6UdmCbhhjJNhvSWFVFA/shrgtbIQbhuf8p+QMwhPA0noycGUsZlqoAjFNcyOsmRjB7nJARhC9+Y4d6y1qdntUpRe63Nrj7UpWE+fs32rD0Jrfp5uOk2dEDpVX6f208/tJxkdTzDtKVvBivlEv5S+NHVWzKnrmyzCv/uzKgKr63Kl7lwbMI5FXglF1nFZBeA768t+z9+WutKgWXrXP+3MsAppjsXAJJXl/1Oefuc/F358A6A1F91t///d9/Zt5adRHnFjePuJce2rITrVqUcwuR38F9unn81AN5pszw8di1uijQfPG3WycgMHC7XT7Z03d/sOfZk5zAl/c/2NPjoyXR2p6X2PtsVHKEUYc+I1kdLs3Hw1pBgZ8tl2tZywCAzOUR2qfTG5uEgc0fn93wlEFyyj6SVTJZwVCW7La71mk3FKjws8uUUXi9zlEM/ZSUn5JFnACSUrs1lKtGV1oepJ/XktBxZu5Kj0x9unTI3vt3dSnxS71FljTKDTw7UE/MxxNUgpToihNiPENzKTbGJ3Ao5zieIaQCzYfEr5nMTvN8DlwuJZaOgfBF5CJ13rwcYkoqHK1ZO1eW8ZJHXQQTsjT1F5EeIwpTfkNgmQFyARsjJYkdNrFZs2fbvROBKCULhI81kTw4JvN4AA8kjY1KjpSgV1YXKLih7Cpe2/PDo/3q69f2i69v7cPDsx0OG7t7dWPLaGPffftGowb0qT58uNecGvN83MNwNLD5IraA0jMqNczQtakEHGyxXLmmZKMmAhOlRsguZIQMd5MVsRaAFWzR+XyurD/ZHewPf/yz5u3QWR6Ph+58bzW9BtNYmKaUQ3k9vT1EExAhb3EOUjyri4UK8xeyFkxj+ryjEeasB226NOCuedFA4yIafyHL64bWh3XZ6VurN7Zab2TH/dqGjOqEQxGBduuVBf2RtRAXVxmVEm/34zwlwMx3kusHuNngSTszVdypCmRlpa9ioL4Uo/KBryo7OQdM+ZhzKc4VgTD/3qrzLAOma8H9XEZ36RhVCUTZGhWBJf/vPNhdk2HmNxBlGFAE13zyVLY5uZThlQpBl93I/MlXPZDFxcmQu3ij88e/tEOo2oVkx8zTk/21DnjshgUY6gt4fwgbH+lL1hgITmR8uXz/oy0f3tgyerL64WiLh7c2m82koYhqPAaYlG2Yw6LBTgmqG3bEvKwdYMSRGRxtNBqk+own6w+GNg3btkRAeo2ruQ8Lk9kpvtfMhmGoYxLsCDwMGaOAwunTswGMADs0DrkGzeKR5MCAZJhadH5n4qmcKI1K+nloUaYO4rJsSTNDSC1inJjVKF+RaNFnAez4ucBLdggaYAdcvMQoHxrPplIFDJ1l9pns1JUhujO5BtWPLhvm2QMZXuZv56MLvMbLV16+0zxVlsGdYFumO32pp7hqvogz9PaYq0MLE1cLDY77+7PhczfK3WhGjT6dAil9RMYSGN7fxhq23pChb+lzMSaytVW8kmmu1rBhGugmA3x+fJbP3a9/MVVWdP/0ZHe3I407fPPdO2WMg/FUyinxKpJE18NPP9nrL1/bMqJszsxdR/20cdjTuj8/zzQviXQX9xNAc7Ea7HpGGj0BiBFS5tyfn1Ba8ezuj//1RiMl3U5NWaCybKvJoUEyZ8jK0QuWsEHL+owqpLZSPAs8e09PyJThKWcqXcqQtR9qNs4zOTQ9e6mGJck5Jsdke01JfwFsre7AeuMvpK8q0lQrYLbFtuuVtRo4tQ8F8JnQt7vXp87zh7110DaFYZv2vj0O+E7/3J9ixnMp+F4LLMU4UwSrsuBdlVEUASAPssV4V3aMS5nKJVDPf0bVuZQd41wszq9HRmjLg1FZ7C/bHPj3vdz+qGyDkP9Z/jPK7vvFTDKf2RV3NUVQyv5dtlMoPqSXLqi42MVdWvH9RZTPzhWw+7TrU0hMh8hdyinbSaqJv9+ImUgAatDD2Kzs+e23to0Xtlo+S+lhcf9BPRjKmPFma88QTrqBTScDfQ7g1GnyJd3ZbLZUBoUfWeOwt9lyY4ObiY0HXTuuFvbh/klDzvTVgmCgnTUD54PhQO7TiF4xD6WZLnokqWErvRICw/9P2nv3SJZl1347vPeZWaZ7HDkcDvkIAaIgPFlAgv6V9KXJD/EAcdjd010mTXjvhd/a52bdunNvRNRMEsOuysqMuC7OOnvvZZiOQRmRYFy5dSEENVD3I5CjghOTUbM3TxZnYReZJe+Cdv8KLhGAGv9OKwlGoNiVLi2ggpMej18J7S5veVIBMjMMrwXYMk+MfCyF4s4iFLgQIcS9CYQZtS6j6lDg6OWkXFICU9TvqbP1/HnyoV4uB1U9GsuRwI6EBE9SdwPBFQZvT+Z3VHcwZKlSeO+gWhAo7aj4Dhs7FYoid0AUkXcpBs8rzKFXsuQ6HDe2WlJ1lO35GeZl3n73qzsrV4r29DK1VrNunW7HnkcL+/MvH6yDHq3RFGuyWW/Y49OjDfpdO5xoa66tN6ACO1iliG6yLBsxKkAqJhiW08VCcgpJVcouHnenkbzmtiSkz2YzGwz60rb99PMHVYnMAWFNAnIkHEzGc2vUK55fWCrpuWRuhngcSzzAn40J9mJUUmz2SOZYLOZqfboLEM4mBaug92yQgOD+NHRBaE3333xn+Vpd/pylYtOrOM2g91ZutNQJ4Jb2Bg8ufSBeSsnpeH7uxQx1P09v+1OlUxEz06Mtrc1Y7JlyAkvQYaboxKJ15NL6k7UoXwONJEjFK5dbfjdr8U5by5JrbxZ43PK+WVVV2rqdvDa3VHlp4J0F2lnnest5JIEuC+Di55WGO68VYZKNmVZ1RYvPLcifBZCXbuYl8Ey7+Px8nMYbAZ7aeZHDR0i3fgXFIwLznUgZvCZi7d34xUaff7Tl9NkgRGzmE3v59GfRw5EJjBdrW5/MOq2GNZAZkFjAgk2MzHonogORKCxis9XWqu2GPbSqlj/s7OnTsy02uHUUrNZqa+fO4nbX61mlANkkJ6o3O2xF9RTw1YxS1b0iFWkxtBcjrZQeNLEdEe0SrVJRpSPD5xJRNYCBYldDpA8tx7IYcng8yvXEWf8CJIGJNIm0GYPLJICjWRyg4no8zlukkzzuMDKw8rakczIdHKX/c8DCbkszQdqngDAC48PJs+MEniq75WbCDt9lD45O/j5UdF+yCKOoGKpGWI/e+3TjAL6XR7+GiwtEJM2FnBHj+YU8Lwc7HXZ22Gw96PWEKcBGHpiIztFR4kaCrnF33Np4NJWIX4zIc87e3LWs263ZeLZV+7HXbthyfbD//PmjgIGEgceXmdIjcM1RKGq7Y6PhxLpd0gjcZqxWLasVDjEGDWO/15HPJbZfVLT83N19L2xYYOCiTzP74cefbNDrGbZiw/lGzOLZZGjv3r7RhgFGJ4BNVassPUgnVQTcbpkH+FHFUkmtlhsRapA/cC7o9XiPfretrkelWnF9XrmsVjvpHshgeL4Gb95bqdGxcq1u53zdirWWNyDppJdhbjo4tTqDkHbgxyPd6/msY/A4II1zA1P2KBE+x+gyFU/A8D87ucw1LV9SEeLrTLyDlLaIZi3oWQtu2nr0LYtz8mfTwPZSMZCszC5VLGnvda0yTIJD1tp86XWSlXASYJObj+jeRe/1LeeUBP5vuW9fFVFJu7Br1dwrSoZ2Q1SWRlXHLRVd1oXIeu80wPv6e17RabcYjIyji0kLh9dl54w7BWDH7nK3mtgOAsr82eaTR7HvYPFNnz8r5JMu6GbrsTGkV4tYcKSdw4cWsNsowocAzN1qZevDye4HTWuVC/b06bONFzvbH7FrIsiyqhgVmJ4sjIAc4aAIx3FcoYXJTCRaNFj8qUgBE4gq0bkyIxSY6zxpSeVFEkAzh9SCygvQkXBY7il+rE7VxBnFU9v5ee9RBocKfk/MR5cMSPemuR8i8NAaFqHAZ2q6trr//D5VmM/YIImI8an2qhNTnFHpoEgLEsDRvwl0g1YvABPVmf+eh5hGX5IaqO0ZOXBSmR4V7EqVICAOaRcAk+aR0ou5KTTvAqhyvsxseU4U+Ho026znut8uFSABfqtW63Ay1flSOfK+3Q7VfdN2dMEBhFLeTrmC/fjzo1cyPdLLmd+SRr+37Xph7X7fXl6c4cuGZoebSg/nFc/Wo+pvNxs6rtWa6pR74p2CGnZl4bh5Fh6fh3r+mOnp2K1gj59+sXq5au/ePtgGP81cXrM7fp95WEMbKezlnMQEMUUV1hZyzt6fMSP7sCgJRq/bFsmGY4VoIh/Weks+smxSYCCLNdweyHe2effectWuFWFd7vfWaPa1qTjskFbU/Zk8nwR2VH8RY5if5XMauRzxZ+Z9tXr9VUbzZR2JJyFkE1nS1pS0RTK++KWJ17Mqg/giHb1XVqV07VjioJ38cxwUouNPqyhvBYtLldWtx3/Le0UFSNa5JwE87TyvAXe0qUnqFZPnkbyHr5hFGzOJut+6i0meYBwQIzBMuwiXqsC0A04+vGknyU4+atfx78xlPAygIHFxVDssxo9WOB1ss5jYavqkltZqOtJOfySni7PNZyvZhNHekUyM2ch2p7kMtU27UbHdam0fX0b25vv39n23avPJzD5+fhJQrvdFq3fqyj/jd8kyw2EDV3rkCnXmKsxtLKfoHnbogKm3I31+5i3NyCnFpRSKmAHUguuFny9zO1iXUUUUgQ7gdlSIqgTaAFBwKVG6eFhgFY/EnwUeB9JdnU0Z/CsFcsGtJKK4a4Oj+Vqstanq2itsjpWfpeWVmZEAAAAgAElEQVSrzumZc6TyZH2Pevfu4hJJE6TW4/xF1TxIwMzCKilEFKSg94WJuNZMkXdbU50juyhWw7uTu8ezQAYemW4O0DxXAjtaacez2LmQQ2DZAhj4W0IygnDEvV5vV7LoKuWPdj/oWa5Y9vMC6AsFG46XNprMPcE8n7fZ1CUMo9HQ7u7ubLxYqrrF/NmrLizhijYavqitzWxNCQqwFkkLyGGYXLa7QVs6TapQzn+xWtmQ5+zhjdqxhUbTnp/ZqM3t97/9VRCmVySQhwQFIPMGEJ+wq8NPFbAFaLjYGFCzD6IqRkunmXAhr8qR70WJGpBvFNejeKqy2MR1EVBqVm7dW7V3r6BX/Edr9Y42FRhnU71BfFHngVY82Yps1oJlH0xYrPHE8C0WNUPnfTh2nkWOxU0iePb/co6XBICsBe7WtSxtMc6qeK695i0b/rS17NJifws4ZB1XGuBdq/6yMCF5nSLORHydT6vybgW7v6aqvgTo8Wvy6qCSBUZJVE8CVNqOJ7kjySpd4xc8efHT/i26AWmV3peT8kVWO34ZP0M3Z+E/23o+t3q7Jy3Wcvxo+8VE0T3HNQ4QzzZ7+iR22pL24zlvzyOSlZ2cwmp9ZPZBMGqlbA1aly9DG6521n5zb//wtmuHxcR+/vBsi+XehsutNdpdu+s3ZU/GTIRssyYpBtWqNesVERSwCFMFJ6nZlzRxaexE7Agkm2CVJTJAwaN9aCBKY6eEACcAQBLwHTSlnQMHji05/CPPLKauw3NlsVdECH9l66QqzUHXrzWvIesN9Zw83sddRFQ5UkEFaIse+q/vI4QS3X2fx/DTzGhi0UuRhi5iW+byHs2UF6fVjaIBKeKRcP5HSI9m0F1T3HKFSkyBvSzye4glLiAnzUBWZSIoeaVH5edG0UcFmULdFyuTyCfa1PKQxDvzqJT4yXwmWj7p5b1Ow0r1uuJtMFJWFXMq2MtortYffpK7LRFTMC7X8kOttlo2GY3UBiT6hxkhBgJY1clEuVhU2jjt0v3BmcSIzR8GbJBMAvhioWSb/c6en56t2+po80BbGLr/j//5oz3c36ua4/t7WrKrtT08DHR+tA+ZmRWrtLLpVgB4R1ut1wJDthkSkPPcnM1qDY8HwoScL1ritQbgVrbTeSeGZbuNvq5k9f5ba3TfWZEqDgJWpakqbr2cq1plltgd3PvGZLPVxgfQjaoAvGGpOr3d7Abc/J6TYdwf1TsLvtmLL6LJ9SEL7JILbxzA4gtrfMH8aoG8kFOXVpWlAU7Wa18Dzejf09bgrGorvjamrdXXADX5npfAJ/q3SxuNrOufdfx/Ddhd2ghE10C8jqiyu/XCJ3c7l0r2+O7rMkB5e+KWHVH8db5GdBfqRsNsjtMto9wMGPr9frOxRrtn408/2Wr2olkElc128mTL8bNNXx7FwATstrujLZmf9DuarykBO1iE8cHDIok8zGa/b9+/6Vhxs7THz4/2PFmphQlNu10vywyYhXfQ71un2dCsEBJDowptH7Gx53vBunRqPuJq96nUh1yVjbcyBYZi8EVBq86wxLkieHsFAKCa8wU/mr1RkUScj9fXpq1F1SXwcP3TuVgWxV+MyWD8nMNBnxoDoBTABXmCKi2O0QkxMDJfney9bLATvpdqfXrkEGDnGXZ+vnpQpRH0JzBPZaZIIG+fIs7X3aM9ud8oCYHSUHNCGXCzG/DFUuQZNjrnvbdP5UO5F3mHTc8BdxVtDHDxILiVZIqorUd471ozPio9HE045tl8LsJOv98yHG0QauNpKfE3LcGz2WK+lH0Zmkxej3sFoMyWc3vz7r1SE3abnTLnSNcAEEg7oHIEiLvdrggobmC9s3a3Y/VSQV0AJ5WcZb/1/DRSVU+7D5MC5nSfPz9ZqVK2t2/72rywRXh+mUj87inpR5+ZBas52rXcK0gyunZsHlQ9+lwPQova4MedCDl+PwvW6rSlweP4AeN8uax2ZrP7vZXbD1bDKeZ4EgtzMZ/oNbmPGJFTXdK21ixVxuWYlhdUzcGqpUKm1c9nF2aok2H8MxC1rCJWdXz9SYJNWkWRBT7JdStr7flWoEp7nbTv3bKoX1sPswAjay1P+/lL75Fcs5M/e+0c0kAw69iygDMN8NOq+ls2KN8Edrc8INcuQLKCS4Jn8qDjf0/erL8EPgc8r3r47MvMUW2b/W6lmQVCWaQGOFcoH3T5YqvRs61mYxs+f7LZkrwz7KVOtj4cNa/DXBdCCmnMpXJeO1ZacodCwX733Z3VclsbP0/sl49jm292toIaXmbhqMsEuNZsWRdPw1JRi2S307QKpBEzKxdzCmoFTDTDgkwQaecUj+OWZAI7/l02TgRjujRALZ8SsoFCSDpgzkg7lB2zSxFEaOGaRMJtrpEcVryFSPsyioGR1EAkH5/nQVeXNVjUSQrC8GhjAclATitB5+dZCMGrU5lzTooRkMlf01uAIq/Q1pTHpVewXvn55sTDYp14kytU9BoKzFULkffEuQWBtIvK9QVYyzjavTGV84eN1g7iBjo8rl9RPqmQXA6Ox7Zbr2y1XLi7yo525lZxPNFcEhedN28HVq/gO1mXSBqSEu9DNYaWbHMgpqlqL8NJkA6sbTie2/e//l6Cb0kYeiRm7GULh/SBdHuuf6vZts1mLaE7s7Z2qy1XnXI1LzE67UzAZTpfKQVh0B84sQd93Wwu1uP79+81w+RWTGmd5s06DXxWyZvzVqE2DUf2Bmd5eqqaQpi+26raRO+HRq8pGzQ2Js5mPh2dKNPutmy32kqLB/ixMSnVm9b//l+sPXhns+mLOhi0gOk+8Ls8z3JLqdW08eSZ4hy9Wst5e7Rel4WeMzYJj420dxzvF8PzaC1I2xh/vfH9S2r7JRC6FVQubezj1cW1n7tWWGStofH175aqLQ4U134+CTZZ1+vasadtOLLuzbeCdXJzc2kjk4oV1yq7rAsfB634w3etmkte9OjvWciedUGSx+VaK1/koi8tdjISPtl6OtEcinbT5PMHtXFqxbMtPv9gi8XU25gzolLIZMvbcDyT/qrVbqgFSiVRIdGamcfxaMvjyb7/1YN1ccVYLu3jp0/2MtnaYu06PFz13717K0pFm5wxBOQlEslrVkfsWyT2JyxE7IABO1l0FQR+nvTtVZEL0Z2p6Su9p5ML8MIXzEwniAT6NvMQkTyo/hwgWQzlgcjrBxsuiCiahYltedKMTKl2CkZlxkd71FummqEFtqsATq/tczjavCIHiVThgvFi0NoJiIXMkSYOkg2LWMFOMrT2FAWdsoJkA0NTxd9O9y2fY/bDS0R2Vz6rO0lkvg/Ve8jHAwjESMWceiuTY08ydycY5ric41pRTaQO7EWQgJ25VSvwaNPJJIjnc/Y0mtv79w/WalC54ojC9eNYTzaeLry1y30rVezDx08yPmZO9vFpbL1OR3/+4ccfBWI8D7VqiQLXJmMYn3ilUoEd5M8JWabdalmniQuK6d9hcXL8u91JrUyRRNDs5cyehiNt4tqNlrXbdbVR1ztcfg5WZ75WK4ZWN5sat2rjnq1Wa1vM19bu1FXFssFibs19brTb1hsMVHXpnof7Q+oHFSXPcK3e0DkXKnVr9f/Oet/91rjK2NMxdy3XkE8wM6wK3KjqlZpOqzbEREEWojrlGQT4os86QI7EhxOMIrqSbcxrAHVtUf7Wf3/dRF9pa37L695SVaUB1rdUTNcq1ixATBYZaUXKtWrqEmBeK4rSzjFtk3Ot8vtqgxCxMZO7prSbljzASzuYrN1X8qJlgV8Waicv8Bdwc5NjH2o7+eEV7E4HW06nsoCCADJ7+qz51WH2ZIvnD7bazG2zRGtHmjV+iWt7nsysXGtIi4RpL27yud3W1ru9HXJ5e/t+YF1iU4iImc7sx49PtjucZaV02J2s3m5bt1ayYrUqoTCkBNhxsDBrlaLAzplyZc2w5OR4Yn4CAHqVFtkoiblG9RZVrVrIGc9R4QEwrrNzO3tvC8J8FAFFgashusfNKd0qOFQB+lkfi3kki3TnVHIsr7QKneCjVqO0XyFOlaox8smE1hhZ/+gwnCqu6pDKLcwlPWncRc9qm7LwyQ6N1/cA2MjXk7khAK50gyBV8KqTHDeXj/j75EUqEYyBIHzJosx397BvRZIBaDHxDuxcpAdIFUT7Z86GifN6bdv93naHvU0nUz/v09GGs6W9eXNnvba31xyY95pjTRdrsS95L6Jw2PRQe5JrR1oGrVI0eT/8+IPuE8kGtTJVq9lstnS2Il6qkkOYWKAwIe8HfatWXFvJjJfrgwUduj+uF5ZktFxny7WSHPqdrohU6Ac5bkBcMT3IHWA5nnPGVkV5i6Sbr5c2nc6t1+sK5CGTMPdU94P5InKbppuSs8EDcCXQx1A6Z0r6qNQB5KqVe99b593vQusSFjAAVtF1h3RCVYmhA7IPjol0BMAYMhigSauT9+Ya0jaVGw7m5Vi+od9TJNDX2XfxauEawFzasH9rdcFrRbreawv2teNKrrlZG/6siiar05UEsHgH7JZjulSdJX//2jVIvha/fw0448d7CR8uvXb8eYne8zWp/NpFuAXYLgFmWhl96TUvHU8EZvEL7X/2NmYU9SPXBtoo+71tFnMtpgWc50dP8lRcz19sO/lky+lIHonICSAlPI/GttqfrYNAvI2N0kHMPwyDMcx982Zg5dzJNlN313/+9GifRlPbHM9aWE6nvBaR825ng7f3Vs0XNQtptevWqJRU4TlTDcswAMuMRiYV1qu+TllyzPR8fqV5XXhQIj1hLrhaCOfI6gtEDLUo5aTiaQm0CT3JIAjP2YNTMamiQ9hLJhw6r0BQETj5xkE/JJ/O6I4ASFSYLhJ35qTbhPlcJfrBADwch5dk3maTFZf7bDrzc6+5ImCkqiCAM1l+andSodL1LIZ5IeSSw+7Vzkx0emaBEdgevP0Ko/Ccg6jEXNIdZzxmyclLek5I0d4jLue+87+17Y+eeADJg38HSNjgDAY95dlJgA/w7HdWazRssVzbYrFWy477SUIGtmPyzDwebb7Y2mDQtceXZ3t+Hlu31bAWifXFgo2nMzvsIWR4KgEASEeB63jf74mpC7JJD1dy+QvgzLFhMM3zfTic7WU4VGuzVHKwoAVPe5Rj5P71u0gC/LPA+2oDdD7a4+NQAMm95XUg1LDZ4x5RkUHC4c+a+YkYFcwGqNoLBc3umEmX63fW+/U/6Znbw6qs1q3caNjxQJcDI2z/DNIuzVPuH86aM0oucjzLco1/l2lDhYrO7wvnznw60uilLbTJ72VVMmmL8reAYNrrpoFTWkGQbONlVUTfcox/K4DdUszEfya5ufjW90+7T9cw5xoGpGFK2gbidbNwrY0Z/+VLb34NrW+p4NJ2FPFdTdpOJu2G8D0XQwe6OYLyzcrWy4m3cBZjVQun3dqmH/8ksGMhYY4ymWD/dbZCxfVrLOgbwjwrFevddaxXK9p5hyj3ZOvlWnOOT48vNlpsjfCUXoO5Xlm6vop0eC2rMe9ot61RL4vVVyXHrlj0VIMgoJaKTHmm3pqUdo6IH3X/COvEGQWxsIOJFi5VTd76fE2X87gBBzYqJbHaPCSVeZValDnAzheXoiy5yLwDDVyTSLUVsSydDlp0txWsvFgoYYAiB0C7BxIJzULyNFUjwPX6vp6ArgqU9qJmTe7EyfdOp12QHTihhC/gHc3dfr/WuZGlxujQz8mrKsTb0RfHJR0d7yl3MxZ7BOwOdmjtlLIuPZ4p041ZFcfFIktrjtnRCsuw3UZZhYoCwjeTSqmQs/6ga606wuyj2I2aQzUwXj4IxNgEaVE/HOzDx8/WavdUjY9GU7F5D6ej/fnnzyIk9dpNK5bzoQXqMg0MByhgn8cTpTO8v7+T3RcHjNtOo03yOMzRrU1IVqhB06faz9t0SQV5tF67rnMieseDig86p0Gvr1auMuSYz7K5KhRkW0YKQrPpOX4wMt11KCcQk9YOU+xAXsHyDtkM11cxPTBJ+/eWyzPDu7PWd3+v+d52hfyhYKVGSzNyz17Ma2PHZgJWs9rgVPq0adGKAnC7vVVqbqnHs4mJA6ntWL8lXcQubZSz1pFvXVwvVVrXXutSizK+Vl6rjJLrW9YCf+l10iqlaxXtV+2/xMVP+7dr4JcE/Et4ces1SQPgtA3R68/dCna+wH7pq6c9bGm7mmsPRdbNzLqgWeD2ekKB6kBry9mHXi1gAr3dzG2/XrgLPDlg87FNnn5U5M9iNrfpbCaDX1orLHTs9BFWN/tde3PXscrJ/RTF2oO2TxtpPLVPjyNbn0oyJq4WaGG1AoXcbcHazbo1azWRXfA91BxGVRtzt5wEv/zd5xLOWNOCBINS4MTiBCvTNXea2YUWHkDj8zt3SFHFEmZ6RO2oPam0AIyZ2Zl7cpyIHRp6OTB5Bt3B/S0xdwagAMdAagnNS6f+azYX5oUCV2eNapEKs9O8M0X0pWovYndShQV3FJfSbf01RaBxABJ2agwYvBQDmSECQ+Z8ui6UQhLO8zp79860ohZ0MT+pAqluBICQH5AlcO6BhkOVeXC5AKCw2Sx0z2FJkleI76naocW83b25Iy1P/w57klYbmjnLlez5eShgEpjkzX75+aOq1Xa3by/PY1HqofQ/PY8lJmcDVK0WbDicavMhfVu1KmAGuMaTqb1786DKitlpowKYdO2UJ3ZoZusVCRAev0OCAgxORtVUY5BZ1Bqn0kRbChGLyJ92S/MyfFd5dtlULeZzgR0aQGzDxPwNEhdAjd9Dd6e8OlIZIFuhC6z4HJCvSq1p5VpLz83b3/wXO5ZqOl/E+RValCGNgzkxwKdW6emsCo7WMfdUJKQw742kCVEFLp/Y4KMarS9JsEhbY7IWzL8FCNN+99rCHP1O1rFfA51L62dyjbwGOGlrbdr7J0H+W0HlyyY0nSgUYYmvDV82rfHfi/9M2jVIuxfXruU3sTGjN73Wfrz278mLkYX6aSd/6eL4xXPLK3a6ummhfbffrGy3GCuCRevyemmH9cJWo59tuV7YeDhT1tgeZ3x0SKutWaVk79/fW6dWtsNmaYfdQdl2AiIExJOZPQ6nNpottNDJqYKKroL1UVGG0OSOwchs1Z2YQquI3T2zEKWKs/Djfk+7LlSSAJuTUCIxedjZqhUFOHrydJQFBgHFW4saWDqoBX3d+bAVSzBXajjTMRgxixmpti/6JtxAHPikbbKD5WFKRubRQdAhgoyqM45DfVav6ABgxSlFJs9hRsgNCekJgI8/oGAjFliEz7p1mDMqmecFtxgIGQJHlzYE1wNnJbLIwhBkpodKjPMQsAUZAiQMIISSmJalJAT8HWNoZnMch7ch+bv7bJ5U2TNDWq6XtlYyxlbGzsw7N/ujDR768p1cLDbW6bWUdgFTFRedl+ehwKVW88BgrMYm87kNHh5su9vbeDixRquuYF9MmNnwDAZtm8/XquLUIsxDvy/bfLmyz88v1mu3rN/vWK1SkoNJq92xQqVkyzmbtZNYoBXipTg/dTupns7yWMU0jZnhcU9rmfiinVLJmdMpvYDnrlTyinYN1b+sVq+euXDNJSrPm3w6uc9sBHmWm42mlSpu0wbgYjRdKNctn69YvftghWbbWp17bS7x6yTpXDNnOiU5B1ruXYn0crWbXciyWs1FVlEgLG3twNzkv8yxk+Ly5AL8LZvq5GKbVYV9S5vzUkWRVSgkweladyxr0U+uy8nXzTq/CGzSgDgJ0klwSV7D+GtcW6O/5Ty/ZdNyCey0mY5XdpdubhpAJUEtWWJf24l96y4r7SZGZsGqaML/VGFIdsACHLRWu7UtJiMr1ht2Wk9s8uEHq9TqNvz4H7ZZrtSO5OfZba/We9uXSvYA0FULlt9vbb1a2WyxFamhXivZabW1p+HUhvO1FjQ+jO02lkjMX3CNZ+bR0Kyn08I/My/hOC1M8usKRa/O1MZk7sU8UeDmbUkx8AK4+XU9Ww4ABxzJGROhBBAMTMcADbzGiX9kqC/3iWC4zEwNDZ18NB3ccgeqQK/MqHyY33kiXsgMD4QB3l//Lh2g78L1O8z6WKwCS1QyhNDykBG1WJkcj4OoCr1A2Y/Ys9E9pcISyYSqDJFFJCOgVRpVBwFsIajQcuM8qaTUGj2cpKH78kUqBa4kJCCcPcYoGF3TgqZix9YK6ywWYd6fzY67pqw9qX6NX+ZKDNHBw0AMSHR3VDu1atH2O8J4GzaczAQ+naZns82mM3t6GSoKqtPv2cePj6Lub9c7mypJY2sPd4jDj4oY4mayqKvC2h3teTzTtX17P7BepylyVa2BhVhd76PEBuZhtbIYlUX8M2GZbnbW63eUy9cfDCS9EfHjxGu3bLlaaVMB2NLSBvSmc0AGgohvHpwM5JIDZpBUjxBWuC9IbmCUQqihGuXvhBpXmh09/43ug1VaDyKo0HovV2oieVHlAozVOobYa11rzNWj1rvPcH1jw2aE51p5fsgUyJyUI0x4JkIlkLa2xEHl1g33t4JkHFiyFte0dfBStZNV4dxSNWZVSdd+91rBkXVdLm0yLoFNfO1OA7tLAHgJrOPHmSyaks/DVbC7Bljx3UGy9Ex7cycPRCGeQV0Vi3xIO+msi/jl9ZkhfP2aAjvo2giJD7QftyKM8CHezZ9s9PxBgDL69KM+fOvFXG0rzJ+LzZY9vO1bI3+y/XorbdTwZWq5WklxPLbZ2Ww8tpcFUgM0XA4CgwEMOY+1gZDS6/dlFQbRAGYdomRJDmgXQdUHTAQUeHfStnMD3CgN3Mklnk+nL8CInwUsQwKCJxL470SEHBdth8UhEF/kWYldkxIOvsz95P8o4ghcEdclqusoEPZqQe1VdkanvSpXFicXkUdJ5UgeIiDz6i5qYapaDbRy18fxRn46XkwGbSSVWUhlkCxCvUmE4mGmqGotzCOl1fNjAsQkt6A9CfcBAEaeEFihtEllLsAzpxbmQS4jeG1C1GDWh4vKgTmswAE27tyG47HN18zsIKJU7O7Ng8/BaBkej9YdtGy12ig3jhkasgBakcVKTmBHlh3xTt//6nuBF1o+AeFyKzsyYoOA/9XGs/8wHq/VMBs/2mJ9ULu0WSurnXnYLXTu7V5f7UKYokhbkDAsFxslNVCZcd7M3/hdzdcaNYnZAaW7Qc9WS4T02N1VVVFyX2GgKkAVVuvOdXqAHbIYZQwyA4RIhfxFujnihUrGbI1KHpZyud60WrcnQOr0f2/1++9ss51bnvieelMJCWozk3pQrSoPj3FACDBUNUcrn/lpFPkjRx6ZkXsbnA2k6z//sjV2y+7/b6nSLgHiraCSXJRVacRmYdFalqyorr1+EkQuAU4SVJMbgksVWdqx/i3XJVm4XNsMpF2/W773FeAlZ3ZJsEmCXfwN4jci6+duReWs142DafJm+N9jeWZqwrjeDoYe7R85aCjJ2iwP6WC3tPN8ZC+f/2TVaskmz8+2ms9tOp3ZZH20Qqdl7wZNK+03NocafjL5Eu5PZoN+w9aLle1XOxtPJrbYnRULA7jAWJMmL1gcdbp9u+tDB68K5GplBMKEtZbd9JnBf8jv8pgczzODfQYzL9rpCmgUbhmAj8ouVFBIKXSAkHFC61MLv2ZarnkTK1P0fb9WEfXfu5AgLPKCozMhj6JxqB2qCi+0Ej1+gdJo5w4oQiveB8KD3zn8GzVDQwYgYpA7rVAtnjh8wFbprEW3LmOWJkaov4+Do4emim3Je9O+IoPNjTUddEOunTR+OMugHyRKRm+B3+U2IKk35KhsZHCNwz6yA1iKVMhhXgA4ctw7mI4YQqN1Wy7EeATsyLljYb97++DMVezncmb9QUvROLT7xpO1qsMy97hStNV6YcvZ1l7Gc7sb9K3QqNvz47Ms0IbjjVqjhdzJapW8kjPEnjSqmZqqz8UKNxcChs3ePfTV/sYPs9XtqmqCkcmsjc8cDGJcXRDBQwohLJbbtdkc7O6hp/QCwBV9KaCyXa9EhgH8+b+9oo5IHagI2MW+lH2YW8oBwvx8eCA1t+M+0EKV4FsEmobVuwPFXdUrXRv89p/sWCC4dauZHnM7/rshSxALs0pdn5fNcq7MvGa7p00KDkc8n5VwHfzeeeueMYE/JJez0LJ2+tH3r4FHfHHMWsyvvcalKuWrxTeAXbLDdQlE0tbTtKIiCZrXrksSCNPAJ6s6u+V6xLtu167xtddLO46s84tjxsWZXRLMLgFd/OJEJ3NtJ3HLA5i22+C4ohbf1xeRysjbYQAdbC4EuyQ1kw5wWs+UVXYYP9vz5/9PoufpeCyrplMxb+1234qFs23HI/v8aWwsm+ye2e3jPUjm6XK+lPnufL23MTEt0KXLVbVdcIvnw1mtNa3bG1i/w4e6ZM1KWbE+EhsX8laUDi54YQJ0kWD8SJYYbvNRLpwDt3R0QV4glmNwLdHsLpLXoZEL1lKq6vg3RL9BfqBKSAsc36ZK89meKjQqqCCMZvftMy8wALJIcKQRscWTyvlh5i7+5i5vQALgidO0joMgXZWpp4zrPVSaBVs0yAmap4aUAjXiPBEd0JWQnd287MVCMaiFz02khf1Us7IFC2J3LR4nVWiQMdTCDcw+zpPv69mJDcaVCg4tHp/M3d5227UtlnOleS83e7U0i9WKDR7utHgzt601MfSuqILi+qz4/hGw8vgjZA/k2A3HAFDR7t9/Z88vI9uuZzaZrrFF1vyxUS2oyiR/j6srPWe5ZMPhXAbknCxShQcSFZazYHBQVNoCFSBfdC4Afe4VFmT1Sk1G0vPFTPKXWqUqGr+S0UsFfRZI4EDqwfODuHy52ur5Zo5JZYUOtFzmPfwaspmjuqPtWmGzBhGr0fAuyXZtVfxj+6SVd6VrrLcfrNl/Ky1du/dgm+1G1wU5xjZYhCFPyBfLArhyvSYQR/pCZ4R5nm9meKYx5F4peqlIvFRMp/W3gNGlCiirikkCTfw0B/EAACAASURBVPLvaYt02mvd+nNZ623yvK9Vc8mfT75/8vdvqZS/ApGY1eOtr5UGTpdAPu2c0yrTSxWowO4akqbtRi4dWPIgkieW9u/XjiHrhkYPnLdGA9jhmLKg9eNECXaI9VbH1uNn2++Wtnv5s03Gn1UETkZDOxRIJKjaabO01WRiP/38bJ9nS/vuN9/5h7daFkjhSs+iOJtObL7O2Xg5tw4D+tzZWs2WSA60HAm0fNPvWqdVtSouFgzeC+55CTDIE1NGz8BY8MCM7LaYWckaLLQ1g28hLMNXFwlpnkK6gexHnI2J8bGSweWJ6ckAah3yI87BdCAqYwrtDiOCMIEEVcsO/reLwInVAaAgtbhjmACUtl8etqYAidw7Z0N6dRYSyANjk4pUx8y6LC4LrM+90iYACScnuIQCpqGKT4gfAtHQRtsjCndxuWsDvR0rjD5stIgD8qHW1H9l9MzsJzAG8XN075S87SU/oPJ3cAbc91uE5VFy+cHW60Ugq+xEycfkuNXpiERBW7Dbazldf70Omr6TLVZrBfH6/A2wW9h6tbPpamXvv/u1HXM5JZhTgW2oysysym4L4+n12s29zSTmHg0XtsMVxnLWbTD3bdl2tXJj6UbN1lsAoexsYfm/HqxabUi3R3UoizFazoWiMur8+nATz5pNS8OYg1wDm9Rkceb6zpwqXCzs6EDgJMPPoAUsQ3IKNnzoRSHk1GEt77YKGKb67QzeaWODvVu9fW+HU85KRAG9/V4t6tV0os9Btd60gyQSNbVOIXuVajV1Gk77o2bpX9YIiEVbmQHo+ia+bl1LsqqBtIX/0vp1y4Kc1vG6Vs1cAqRL4JMsGK5VlVmgkawutQYF8+2oaEl77SzgTluvkxXotTX/lmv9LeD6WtlFbxw/ofhNzzqwrBsb3dxbDvgW1I5f8PgJfn2yDhSKcBGteacPL4t3pVy1zWykzLrl4w+22U0FdtCfmWNsqdimY/v5l0cbrs7WHnStWQOkTpqnwdqjWsRSieifx/HCcuWCFpMKJd8xb/PV1mrNmnUBu0HXGg0PZ62iqQOcWG7RSVc8Y4wvNRz1UHGYkXjbBdaqbkJ7D0KGM9KYk3mpo8pF/2O2hpchcgFmctoX+0wL5lup5lo2AR/zKvevVKsSoJQwHFJPkAEo2SAI0WkRBqPpV704C3MkF3CKjc/l8A6RJ1eQPxTc7BpA8TR0d0lRJRbOV5WYgIk5o/t1RqQTlZfMH3ntSATvdE5PbjgfND87hU2NJ5UHA/DdwQXUeGpGdmIArGakJJxD1/d5JwbRp32I9tnuVe2uV3MlBKwgqFQqVq+3bYk8gVlao2539/hZ4uTi1SP/xusqTqdYkN0YLcDPz0Pr3z2IqAEbcjQa2Wy+EthXS+7GQsuSTQoU/2aHBISN3Fe4Zmjy6vWS1UPCeafX1ZytUq/aeuUek3wxotacUwn3eWtWq2KV3vdbaldyLJBx0AjSblSYLGnk1bJs8TCGlhzn4MbYzB95PZlBF52kwrVEdI7MwjV3xBaRhEAHhPifmjV6PTvny1brvLNa750IKaVCyTqkHxTK+ozZYScWq0z4AEdIU+WyTBFgz7Y6vbBxDV2FXF7eodw6zRejmW+K/isJVJfWp29Zm75lUb9WcWYB0rcs/smqMnrPrMU//p5x0InW1W+5Flngd+n4k2Aax4csELx2PW45j+g19P7Jyi55I5IgeK2iS5a3yQtzK7DFb961i+g/67O7yB0D6jOAp7VRbDKzPeLx6dDWk4922M9VHc1Gz7bdLu3pw8hGo7ncMqxct3qraWWQSUneTuneLte2Wa9sNF3Zp5e5tbtN+/7tQDT34dPSrFjWjv+h37Vuqy2X+wqJBgUTKaUiMMNCiarFW3pFuZs4EnmYZhBFIyoPFWB0DeXLGD7guiYqljB7ho3nmkL5FcIuDPE8Tgrx8FOB24EFMlROAiXZqri+inlZWElodXIvpYGLzJyjfqJkERBVQlq5/EedicmC5SDsnpdqX1KJEnoLvR3mZDCZ9jQEyr6Qh0ebdI83qXq2apU6KGroF4ThPsPRh0XtwK2AljaqXzt3XvTrgd80r0F1GhxECqS5UxUebL/dhKDXs+4rIbwAL22/JX/fbZRwQLUCWEHqWC2ownL27n1fYKjaPHc2QoKX653mW41Ww6bTia2XW7EvazXo+WUr4Ms6GtnL84sYlVD+ScHAscVB86R2OPuF6XSh/2Ivli8V7KHXtuWcYNaWRxiJFYurChl5yAg23u4uOKOx12oFfSYVlAfxUh0y74Wgstp4a1NWXMWS5BMAHPsLJBcYljO3Y0NAe1bRVojmaT3DpqzwrLesVq3YdrfSs1spV6zVf7Byo2WFQtWa/e+0ceGZ2G8P1rt7Y+cSaQc7EbUAW4nYqURDbU6l1+7eBUPvwHWSw4vP3iVjUPs+DItjLelLVV58HfumaiA2V4sW6OTinLYmZlVBaeByrWBIaxneAk7JajarO5YFeGnrbhrIZr3upXWbf4v7GH8LrmQB+7Vr8lVll3yRtIcn+pmshyf5O2mofe2gLv178sJ++buz+jwAM2dLBbXC0DtbremtnMNkaMuXD7aaP1ruvLPtYmovT09abJ6eJt5eyhekSWLHulmt7b4PrfooujjzBT6cH5/n9jTfyh/zd/cdm0xmttieNWxvNxpKfH4zuLMWoa+GkDcvtwkAT6bOkYGyDJajuYgbKYdlWiCB4o2dr7uTwNwM1ZEAzQ2YZdEcpADCiOCq4SzNINhFcsBPngjuDCkEQbAuhiHtS32SA6NT1Y8fiZidVGbS53FYHgWUK3gQp1LIAeyg+5O+T+/tICewCno9zdqkh3PGqqQh/FzQ7jkVkDNCAI8FGQbCnsvn3w/bGnlhOjtV1Z3Gj1hduYjeI4Fo2TK7o2p0o2GBoApPT0RwuYM761MV7pYr23LfmfcS14PkZLvy1pxSF46ar/Eh7Q06uh+Yh6Ovoy0KgDC/rVWQW5iNh1MJwAETUr6xoqs06vb542cxNjkhtGtIVwBY166VrFapKfR1vlhZr92wUrVsg3bTDtqoeBKCvD01buX5cv9KjANwJCHRo42JQaNuh/PBamWcVUzEGUyvW10IIaQ1eGXYbHXUAuXPZO6t5gvvZojM4/Nq17o5wUkV3m4nG7N2u6EqUVZf5ZLIMvXuvR6B/rvfuRsRll/MocsVZdU1ai0dO9eXf6PS1LMCwQifzhpVI+8ZdJc5n91FizLPLED9hdX9dZp5fP3IqqJuXVyvVRe3vE6yJRhfQ+NAc63iy6rm4seQBsRZBUzy97IAOnrNJHhmgaSWkguG2cnziL/uLdgQf+2sijH1OkSVXfLArwFd2s8n3zj+GsmSM+2kLl3stJP6cgy+qxcBgwWJlpco5Usr19tqfeznI5s+/tk2i7EdNhOPOZmMbfjyJG/D8Xzpe0sqsFxBRtCtdttaKA3Q4EEGkOXYzj4O57Y85e33v763Om2o1c72qsTKMn1+++ZOixPtTZhtzOpgYKqqY1YXWpBRT9yjUJj1BCARzZ8Wjrcy9eFmhsVDRHQPoIbmDdsuOZl80ZfxOgI8tfncxYTfESDtEcR7Gek+KrJm8QczvDcgod9R2Fl4CRAkEukL3NxvM/LoJBBVri2SPITYoCh9Qnq7AHDSW8GwjIg3tM2gmLtjjGo3zRmJ/vEgT1ZFD5Gl1eqVoATdYlQGazNZhfnCeNxu9GInwNTtQJzMFDTwbunl8zCAUCGwR1iJzsRk4cYIervZqr0NQQUgVfwMgEIVB0OxVrXBXc+enl90n2H/QvqgvUolVCrm1e6mQlutt0b7cTyZK/cNc+NffvnFtruDNJicMSCLw8v5RFp4w6YQXKZLezvocmrWDoG/hLxi5cV15rozg+T8zth0kZggicHKGcChUvOU9KPtjxiiz6x/d6drtCWQMZ8TiYvnbDgcWbfbVmv/tKeKyrlMott2f0q0fHiC1mra9Mk/s14PwIP4m3Zn0Rr9B4Fpo/Ng/V//QdKO425j5WpDpCM2auVqTSnsmHDz3pVmS/M7NkNUwWrTF/js0GZ3kTn3V6SYHaxRNwHXrDHRzrxlwYwDTlpl8teAXPJ34utZWvWWXB+TBUTaMaS17tLOP229VacmRboRXYv4vyfX4mvr96WqMQ1U0wAu7Rp9y73MwqTo+1cJKmkXMm2nkDyoLPTO2oXcclLpgOfMQIEFAZ3s7tXKoXJbWKPdseNqZrOXD3Y4kzY+t+P8Ubvs1Xxqo+GTzHo3qgCc0DKerKQHumtVbTpe2EEFlRgRNqKqm20sX6vZ7972VEmyy2begp7o7bs39qu7vrUbFbWBqGr4n5wrqOyQC6iIyhmWWi4O96pOrhGBsSjiPPKEYM6M64haqgCjUNmrPhZXkV7CMFnXQhlxACZGy/xOwU55qhuOh/fZayaoSqoA3V82+V71sYMXRkbJBSHc8zVNwo9RSQo+rhPIqakK6AEu2tl5lchP4sYi/R6p2+UK3wkO+e6ZKJuzgEY6Lk4PUKcQ1DwPUAMkPWNNrytrRWQAnKcGjt41VeJ6cIQRKQOQdBNqzZdUJbpKArBTgsKJNttGM1m+r6p+sxEpYgNbk/ei+lMw7FlyAeKe3r55sJfhSBq9IkkGQb+H6Jzjo12Hndx4trTuYKDW49NwaN1+zz49frbpaKZ5V7/bU7yPtKEnk83W5mz2w48f7Vdv7q3eIBnjbL1WwwExKDWoNKWx47hOOVmJYWWGEJtNVrPZ0HUXExOj6dPBXh6f9P4YNOMGg9bUTZ0b8nhlY1avlmwHEOby0p+iLa23W3peqHgRodOtoBKjuuN43NYL4CxZrd62Qqup8//1b/47K7S6ttsuVbWJfFLgGThZmT9bwTaLhXXfvFW1t10ulP8osAtiezZ1SkM4Ijgnf8/vIyD9So6KsTSvVXPJRTWtQrkEXLcAZdp6qM99BjAnkxSi97+lmouDVRww084r/nqXwDRrPc46nlvBLgv4omuTBMFr4By/pmm/GyfZfJV6kLxQWSd8addz62vEX/tbdlHJi+pJBz6PIZPMU5DN1rORdDx8wGnFYOQMSWT5+SebPf2oGJbFaGiTyUS+ggRpbmCGMVNYEZZZtHopZxMWBM3EjpY7HOyZ1tSR1t/e3ry9sxL7XT6ku5M1Bz37zXdv7aHdtBo5XWrLHTV7o4WJMFdBrKezFphIPK7pkwS8HqYZVVlqW7ogzHeyqqachRkBpsAOAOSDpE5jiNsJuqQ8LUhafZBK8hU7HzcubUCKwcLJAiKAc7cTpWJjCB2ahoEf89pKVQVHpUY7k+sSWUypbVnSbv213aiKKtiA6bW9GpOdmeyg3F7L6ZoRqQWQBBmxJXN7MWG72rZHy9HCDOJ7pnNidNLSwjQACCZiSTOt0BKVRZWfp7w3aRfK99Np7LvN8vXf95uD9JiKowHoNh6mKlG62s1nRQDhm8kM8s39g2QKyAqw/6KCQV6SxztSbbmzzYcTG88JPCUdoCKHHlmyFYv2y48/6Wf67Y7t7STNHBU1IFVsNOyHH34R0Nw/9LWJa1SKVquU9bPkAUG+IvkCycJ+T7bezLq9nhs1r3fW63X0PEi0zb7idLKX52cFtXbv7my13mm+x9+l1Vu7LhUTBKzTKLkViXQ6WLvTsUrVZQw8f8WSP4NUdgBd9LnU3ytlK5XrmmHXW31rDr6zQpV2586KhbKVKnXb7td2XK+s3mobKgpmlTxP2kid3WzBReXus+mympxVajW1PKks0d59ATbvDlz7SgOxWwElvvakAWoSyC51ul6rjZSDTr7PX655viG8VNHGF/5bzy+tELkG7GmAeunckj9/be2/VjRlVYipG5h4GzP5oHxLWZkGcn/NRc66uOk7h3DTyThj577BRipnm/lQzDdRn/kQlapWLuRt8/LRdsuJjT/9hxh8i9FI7Dq0Ro8vE32QqB5YBOSDuKSFVZLbg8TY+63N8C6ceKvsV+/vjSVTqeVm9ub9O/vNXd9a9YqV5fhAPh3zOggg+B96BUcbh+vldl/+CVVOHCQKMSYdaqgI9W+hEmRH7DsVQNHbO7x3tChI9AzYiVRDKzMIy6MeOjqq49bKtbaDRx5mZjFo2dy1RJKAIOTl2CIPRAD3tc0qtUPJw2JfnSBc5iB5gGYwALO78rMbePXgDJVmjm08ZtrBQUaYHrVjQ6WK5kqvr66nSyBCD9hBLuTiYWUGGQm/R8AKYJOCT5Umb097mBY1rFlal3vN37zaPIsxqBYdcUCYRAc2r5Iwtlyzg8yWBXa0PmmBnk7Wv8eSa2efPw4lD+C1qfxoVcq7M5+3+Xhi4+la1xniCvo4Al8r9bp9+vhJgniqfmZ52Hmhm5Nurdu3T58eZSf2/t17t5PLna3daohlSheD4ztZ0SrKvSvacDzVnE5t1+1ef2aeh+NO1M4lyoronW6no9gg3hNwor3Ms75cLd0VZvgi2QyggigfkK3VGnrWADzPmGPGV5OYXh6WtJLtZPVm0xqNdpC4IErvWOftb+1coQo1K5FwXqlIOwj7ktw66U4rVVmMqW2piB/E6zXXzR7c1xQGKJtPgW4gq/As+OKv/68/JyuYrEU2vm4lF86shTitsxVv8yXbgZeqnmuV2C1gE/3MtSro1vU47XiT1yJ5vhH4xn837f0ugdffUh3Gr0HWhue1jZn2A5cuTvIhSdtpXLu4aWCadlHjO5j4RXZKORXX0dZLBv5Oqd/sllZptO1IQvKZnW3dCoe9zWcvdp4929Of/5vo/+OXFxuPR5qpbMkVk6vD2g4RgSEIsaNFFw3YaDy3j1PaWCX71X3XKhAfaBEW8vb9++/sbb9r7bq3C/mecutYZEVGMYOeonDWyAdT86+ogmHu55WbF3Re0VH1MbejXRiafDJTVuUoD8mQEh5aniz+UfWn39M8y5mTSjQQQSbMyNRidKcVDfxpFVJ5IS4PrEnkCSp/Df9EF4qrreg9pOBbGFYbVXiAnHtpklod5fC5Fg4LMMJp86KgU1HmCziHBOIMZyjRvUssmMHitqKKOGJwvTrOUG+5XtDJCtH8ykGSDU1kJab3DrZlctVRRVi0/QqrL68c1HQFYE9ntS+J+zlsD7beLDXXUxwR51ws2JrE7m5HaQY//ekXxfhg9zWfTax7/6AKCUCYTXHnWapqAnyobcHZ5Xyl9/vw8SfrNFtK8cYEgUWde95qde3z88hmi431uy15ZAI67UbN43rKBU9ngBhVNCtVK8pbFI0/Z9Kw8SxRJZ5yRxmNb9YYW591TOThQf/nWOTmQ9BruWzT2VzgwzNEFcyMebNeyLwcIGq1Orou/Cz3XwLzalnPFteceKBCAbDuWRnAK1ak7auU69YYvLVaq6eQWkhjzPWIAyIlZDYeWalWUSUofaw0s5wLx4bfLMxNNilUdHRvCmpnIqX4Am7eer/0dUtXKrmWZS3+cQC9BIyXKrVLYJs8jySAR6AaP974zySBJ22NzqrM4u99rfqKby4unWva+WQVWGmgmHZf0jYeWfflL7wx429+DayyLnJyZ3XtwkXvc9tF5dWckMLuFnq4JAYUECz8u5MVlYmF3yXxJnlpgrajF1vv5rYZ/mzj0Uez7clGz59tvt7Ybu90ddpCqyXzl5IWEtopqpVoWxVyms+NpksbrmnN5ex9v2Xtes1m653c4P/4d7+1+27LKmWv2gA1QM9TDHwGUaIVqcXcqzrfjToRxVee0MIJ5seaMQX7r5IcTwAyZyx69p0bRwt0QqXlmXWqs0RMwZ1CbiVUOLSc1HplbkdlczSrMA8MWXfB81JWYyKuuMWWg6yD2OuCooXInetdEoEm8QtLLqL/q+FFe1bzRE9oUGo57y97Mm/DOrsFkFI55pFGcmehqvNFTxVmcOSQX6c2OE54OVECylXfCTFidHJ+AOGrHi24rQgcMYNeqUrg3lOtcs/llHLY6b+y01ovdWjYXZ3zDpLMo4qVst0/3Nl//sefrVKv2aDv8gBmTiS84zZCaxzRNobLpGCw0AN4kEhoSz+NJ7Zfr6zdqHs7fL+3Jsnihbx8V4ejmYggb+77AhSyEbmOtLvpYkzQ2p1JI6/ouHB4WSxn1qg35J7CfA0gZ5Y3n4x1nC/PT1YqliXJIWmAmR+gAYAtFkuZatdEatmpXcvvAZztTlcuLCL5kF6OWbSSD+qB7HOQ4TUC9EqjoevAxqdU6xiqE5iYd9//na0BLKQHlZqqtTDuFQGs//BePwdBiI0K4NZAbqGuAZ/DglrLtD0BO4DPySpexevzEMO7tHZjct3K2qhfRM0rjMO0303btEc/l1z7kj8bP49rFVx0PrdWSlnAcu38k5XwtZ/PAru0dT8JmvFzSgL6zRuNf/u3fzvfAmrfciLxG/UtFz5+Q786AS2KwRNPix9U571yyWQAzS6U7DZ5TtKSMVvNptqBs0s97pa2willt7Hl8Cfb7Vd2WG/t5fMvEtQy74DmjRsE7EDaOI8vQ9vuD2obwRJDq8QcZzRb2eZUkGD3oduybqsp1tyvvvvO/vj331u/XtEMgypMIzcCUmGgsUiwvAZheDSj8+tDW9PDVv3vrNNoA4NRtPgd7G59FhQxJR0MACnspthVe1K49Gd6Jdp3uJyUXUoQvC7VOuS9djt6SsEhxSng2i2irSvw3u6pqWBUMUiD3u1V8A6oAxBor/bKe1PVF0x8RURRdeqGwlSVzNRU8SF3EKAXNavRFob5ovpZBdcD8r5l3DSohNnM+MbDdiQFuBZPC1zIrxMxRfIK8M0JK5EsQn6bBmsS3aAbQ0Ni4vX4njR3tHSp9uSqgiHBVos6jioAxmZDNebxNLS+YRa+eTuwDx+e7HjOWa8DMxGtIVmFJ2NzAnlpNF3Ie5XqRJWduS3WYjIxK1dtMhpbg1DgEy7/e6UrAKSL1cYmk7nIQu/u+5onc2chkODeQmzQinzFBWLxstXrTdvvz7ZczeWCAkhA7SeBgOqJbDuYybT48SDgPJzR63NRZn+E1Wpzgtj+eLQa4vUlfqEr6w86AhkeUDYCPMNEVeExi17QRfpIDQpWqTWs0x/4fSpWrdZ5ozlg5/691ds92ZaVmh0rlyq2mAw9qDhftEq9FezycCziecLWDKs9cvW80oxkCNGa5CbR3/aVVVGldZuSr3xLR+oaiGVVYEng/WsAK1nRJddj3d5ImR87ubQqKflzaUATf734tflrQDl5X67d1UvX5y82EIBd9IJR2yzrBS5dtCRQRRcgzoaJH3j8pC5dfC2+Xw7Q5QUsZFRKZvLaUzUE4/CUU9zJcbO2zXKhGBF+HrnBCWr5dmW76dCW889i3k1enuRWwQccL8LJdCY3EaqB59HU9mezRg0WoM93oOot1nvbHfK2PWw1nO82GzZZrO0f//D39sffvLM27iiBPaYWDK1LmTF7SCfFh5v3xyQDIYz1nKMKccAoFSueECDvS6zGIJh4pRMlDChsU4JxPzyIKD4vcyajy9aJvqGl6k4pzlp0qy+XwxHk6dZiXGtVRPogOFAqEihKIZehMjtnD1lV/pwqVR+Wy5BZLVFAw0XlAmYAKFA3I41dxKhk5y/7aYCXuRzTTd8lCPRUwcoMOxKZe5UmV3xZmjkbl3mnGKVQ8pVZF5IYwgcbIJVFWj4nCzg3quZycD/dbR8A4rxkN0bGnRItdrZeLvRf2p0suNVmVbOuoxXs7qFjsynRQDRUj/bw0LHdgVao573h+zihG/Ay0oyt3u7abEHSQNlenp717Eovt0ccXrX5YmHlUsHqzbY8MEeTqbR8D4OudTttbQJ6nZYkAQIIGJPS6SH+rjmzlmtwPFiN6qpSEQFHxgJKgMcFBRNu3FGqMmAuYbqgKsoraIhcbFI2eyJ9yMHDP3OtZ7DbaerYkTkAhnWFvJ5VGdLF4H7wmSO5vdnuWqnasMNpb63+e8tXW/pc9gfvBPK1Zlef2fV8rAq7WK5KlE4xjuBeLWokRNuNNRQj5NIDHiyqOv5M5YdzS9rXNeC6tSK49NpZa2IacCRBIWvdiwAvXjldW5svgWfy+K+BUFaVqbU4gOSlzULaeSW7d9dAPK0ij793/JzSKsy0e/vVzC7+S2k3Mb5biQNk1sOQtbu5hNZ/eSOCQbAWNSdwsHvmz5jQSoNWKsvEl4qIqopWEq0rSCKQD7brhRbi3WFtx8XMFk8/yjVlOhzZZEKywVE5ZZv9SUN7ZhqY4+4O7Cppn51F5WanSe01XvLfoyyZmohwd2b/8sff2z/96t6q2EVFBI3gNIJbRJ65nAyYg89kaL34tTi7VkkOJ3yI8Sz0mVwkTfA5BdzP4EoScuRYYDxPjjnYSew8VTQwNWgdShLHRuCgBdiZlwEssAqjTQvTTYfhxA63nv7ypZlgiBmi/elVWtDVoZ4ODEmvUAlXDWxRaQd8HinvZsDmtPPUA3LqosxBWrPOJDELOjwf2+TtzPkEQbHPMY+Wg3ABzZ8KXzq6iJRTsBMC5N3adYFRnFT4gEqrpRaue5JpLgXQBa9MSVcOO5Ej5PqxP9hmv7Htai1DAQyNEa4jEKeC3ByOYkoumL+dEZjP7G7Q9lSB/VYsWViYBAHD2MRCrNO7s8l8pTb4grDY+crDeEW2cY0j8z5aecg0AOdH0s5zOXv79s7yR1rmzDgPkhOQ3Ir2TuJsmVw7IYX24F2/p9Y1LOWaJAL+GeK/CMd7d32bz5ei8EetcVrB3D2uxWq7kw6Q54nwVtqikFFqNYgvJb0vFXK323LCFZ9NwPRwsGodh5WONdt9Cdt5ntuDt5Yr1tVUqLbaVqx2rInn6ALjbUTtZuUS7kVdVdfo7XBl2a3X2mSwAXCDATw+2RyU1YKGlamOR8LtJGtznVw0rwFF1kb+0rqXtjBnvW8SQL5lfUwu9EmATwJPcn299b3TrlHWdcnaRETHEseWW4EqOk7ucyTTSJ7bpfuvHY8x5AAAIABJREFU90lWdmkHknXxLz0E2uEnaLVpaH7pwqgu0cLkllIiWvA9Fjl2q8x/FF9zkl0SO1TmOzgzMDNhVjYbvaiFuMV/kIVr9tlW488y+H35/NnW6618CEmIZvdLlcdOGVYe4Z3Aa7Xs1QtMOto1j8S05M72ptcUAeWUK9k//uF39k+/fuP2YCJXOFip1ZPje8zWfNVXy1LXJqRxB2ZlZG/lVarvovhAu2dmlFzO3CwiJYa5H4DPvEnEk5ASDhhAgon8NsXmZ9GBLOOSBq4h4K6jkFWYC3f1Xsq5O4rhyMKuxSTMRQS4Sl8ILDgJvZ0hClhp9CbuSmBQwhjNfzG41vxQrUmIMADcl2RzD2r1QlDjQ5WxzDNpe4J/mEZHkUj+LBhm0cwOcYMRqiqp1c832MhJohLSzFV9SIxNO9Xbncq7s7MqFp6hLRmIAB+hrsuVAHC1XmpTlccRp1zUM/Pw7l7zXYJcZ7OFNes1Zd0xh+M+MpeitUgb8+nxkxIxDlawyYJZnLupnM55pSqggePa471JC12z4w3G2HnR79G01atkIyLZcLNwqjMsyMDJZrutZ5nZINXY/f2dlYo5VZAYWYvMFDxN56OJdQd9Q16P3Yuy6bSZ4n0rMoGez+fWIpm8VLHRZGRNXE3ydCqKOjYxWHd7+WLSekW3GM2iAWKqvXqjaZV6047Fmlrzzd7AdquFVWsdK3XeqJXKvYH0ItcdK1i72dG95D7QEq0ish+/WLlatWqjrWeU+8TrRwbwfPavVXfxiim5cc9azLPAIL74ZlUpyern2uY/raK69trXio6stTurQku7RsnXiB/nrccX/c6165xWsSXfP/6el/Hj69/8Cuwu7Siii5CFprcc5LWdUBw8I3adWHlRi03zOX8V5hDe1vOWGtoopVezez3sNJ/DN5HdZ7PTtfVkbIfF3HaTD7aYPcvQdjx8VoLBaAxLDXYXydRbW21hIrJDpW25s36nJjIAwa5QoZ9HS2tWi9ZtV/Vz/O4//dMf7I+/uo+BnVsaAbilsP6+6uairLggKBfBRKu7h7BG8TmAhwTBzNyUfkBVWA7EDTAi2F/pOrgHKFpA2o7yqCxGKd/BbzNIH/SwiDHplbLagsGcmeuqgX/wuhTUiMWIvqocKoMorsfF4RFoiyTzyhcNM76oiqS6DEGtVKgiFIQ8NJFhpKULyeNR+1OgF/y/grWYADzYpqmyA8Cg/Aepgaq5wBLlPP16ModkgxSyDaPMO+2jHOSpZFQlKnJnr8y7/WEr4gozW9p9ROis1yuBf7HBfAviR8cK5aJceDBmRvrx7rt3tpotrJA/WKUK2aSo6u+XXz5qE9Ud3NnHx2c5kbwMh2L4fvfde7Vun5+erNNpC7xgP9KmQyxOJQVw4DleqxX1dyoeTBOm45FSF+4f3th8NhNYsUFstbvyuKTixMjZP0u0Td0qjDY8XpdqCYfNh8wKSgX5VU4nMwFgu9O2IWxJchtLvLdnLsrUIE9COsbRdfd8pbAPM9hqJRhj19pWa3dV1ZVrLV1L222s9fAbKza7CrYtI/vZ76zS7NpiPLROr+8RVFyIkFCPw02z09fGjs0rrU7uMSYJlUr91SD6L7tD6Zq0rIru0gKa2h6LbeqTi39WSzAJUt/ynmnnF1+Xk68Vr56S1U+yYElWWtHf044vDTDjx5F1nEkMiePCLeB1rRrNOkeB3a0l6qULc0tFmDz5r18vgFhos0SVDL/j7Sq3oXK7J29bqZKQt+FB4lc+ZCx0SjLYrW21GCvHrt0d2OzTB9ssRnZcvth2O5e+7vGHH+15OLId+ipmB8wmENoemF+cbLk92mixtU67aI1KydbbvdUrFbWvysWiYlDkQF+t2z//8x/sj98/WFk+kHxO3TiXY2JaImMvdHFq9QTMDtUv7T2XEXBOUPq91eSyAwDPGWcRuMtQS23QYG6sGV1o5QEu0t7lAxuRqiy8ocgIPreicotkC9FskJYXLTR3ZwnSAoEshBEqDHck8V8NlmPM44L0QWCHdEE5dcz0AEe3ndL8LeTnqQoM7DrOPQz9nBwTCDu8pkD/hNcp1l9ljxPKcWw+XzzsNwJNkXG4HrL+8kpNcgSx91y4HmnnWKCPSAjQj1EbMZ+DrMJ5yyXFmZxUViRc8B6uf4PIBEmF4NS1pCvo8mo1wkdbNp5hYJCzyWRsv/+H38oK7LjFBLqmeeNmc7Tnp4lS0HEjmSNxgTlqOfv48VGg/P79G3sZDVUVl2j1yuCaQNqj7XYHa6myIzz1ZJWyqT3Z6fZkVv30MrZet6uN4WZLO3Ztd/dvtCHSNdI98eeSKhVGI64pXGMAlTYj1TZenYBKo15XxTqdTu0OAfpqJYYkhC1JaMpO/2dDRfYfrXqqXXw7AUoxcwt5WZYhQcAthfkdGs9irW2L2chKhard/eYPtmPcul/Zebu13ttfK79ut96qbVmANZrns7kQ65oNY63OHNCF6DwHbFKZdzoTM116EK+y0qqhS12qeLWTXEiTC3XytSPOQhJE4ov6tWO7VhFequ6Sa3tWtZn2HmnHmAZU114zrchJYkFWhZgGmN9SHX51fy6JytNQPethuqUqvASqPktAiPtFYyOj4YitGOm7zjii7EXgUIWnnf1epBJaK7DZ5JZxOtj4+aPV+wOrVZs2/viz7fcz2zx/0EKwXy7sw48/2NNwasfc2faHs21WW5uuaGO5e/5wsbHZ+iCfwVIpJ2Nnb7kc1bppoqtabuRl+Ic//J39y2/ei8DPYizRN04TzPzQKMnWy42epQaMNHKAQfAdFEhibxUcUqJrAYvPr7tXcMwEYUpKoya2ZaDuB42brlqobuSTKYeRnWZpEelE8z2xN8PQ+ezVLAsz5BmJto+4+vsXrvma5AVGJtc8r7lh0X0sA6VPs8IQppov1wKvJ3K5CUno6hiGtq5SuiHZuCn2l7md26j5KE+5SB46i04wxERwrMxytLAWvaVFNa9qO7TrnGHqkgSgBcG1DIdpmwG+ioLyjQImyTyDEFQAGPRltOl4plarpVuI7fe22SzVQiejjv/eDbpyL2EPhgvKmzc9sSkPy6lYicw8EXI/P4/tZfii+dkxhzsJVRUJB1O11Zu1mpXqNVuvlt6WFrOxKP0cwMMGhs3W2/uBQoapMtUmLxXt0+NIjMxOp6N2KhtANHaloE8EeHgmIc8wqUXTx/V0o/G8HRDTn88KfIX0xfVDwD0cj61Za6hlOByNBHbIDQA2rgWAI89QMxkx0Jam9V6pOnOYipJWLhrWSqNl1UbXSvW+TBjOm5WVGx3rvvudnp/njz9Yp/dWxJbZfKY5N3pBqrbjGdbsSeSiw24rS7Uyz5dmnMQVFV3fmfi6VInFK4RrlVZWxXFLRXZLtRKBSNb6mgaW8d+5BKbJ1770WlnreBboRBuBS4CbfM04sGUB5aVrlqxUb6n09Dvxmd0tgBX/meTDkvbwZO0Oou/7YuvdKh83BcIBtHtaK2pT6na5/2XwRoTEwa5UcSehFcMDT8WGdmg9Hdps8mKtN++tWizb7OWz7bZzW3z8wXabia0nU/vppz/beud2Yjhl4Ps3RYpwpGo42XJzsMnad6jdBplieVk/8fd2syxyynKFcfDR/vjH39t//ePfu1pNdGl32oeaDTsTlwyP4AmzLuZOYr15lUfVRssT8HKqPgt/lGL+qkJzcXn4P5FElEDtH3KRUQSCbr7sYvEAXCEnLk/oqgJX+YazN+VMQqUk1w+qKKokPBh9sdXsTRo52kYB/I47ycUFgoBdaEWKphDuISCixVTaO0TH7mHpc0tE4nzfE9t1/Mr8kx2OPC+1OVDF4fM/icyDPEOD6pByoWck6Ku49pq/4bYvy7RgHi2jZpdQ+DUPXppUh6ESVStTVR7MTFiAVHFe0TETdmu5o22ZCQcPUFxZ7h/uNd/S7I7A01LR+oOurecTrz6URl+wxWxpP/70o+Z2CPXZYIH7MB0BVapNQlCdfFKWbIHKF0kMe4j9GaAy63ea1iL6p1gSU5GYncl0rvNGYkDrnvNgJghBi+OhZcl9oBNBlI+bYXsNzFcZey+eQarm41EkrV6vJ0Ym7FZmfuPRVF6etA/rNZ4F7ikbuoLavqQeFJWheJIsAlIXUgfITaVKSYQdzKFz1Y6VGk2ljhSLNWsM3luzd2fDpw8Sr9ebA5FTlrOxqjiCfN1XFtnBQakOgHy11tCxc99UbVZqX7EFLwFfWqvr1kUzet3kQp3W+YrAIKtyiYPENaBLrr1Za+u1dTztdZLAmTzHtEos2c2Ln2vav106/vj7RcfyLceZds5JwMz9+7//u9qYaQ9G8k2T5XZaiXztQn8Ncl/cN3itaEF0PZcunVPaIwd96ZO+OJ6zKHhbk/mdkxJYnLBbGn3+yU7FmlwiyoWcTZ8/2mm/ss3ws60WzzZ/GdovHz5p10yLakPb6XiyKVIEAOHk7vaL7Un/pRorFUWM12yl26pbr1W18WRrk9Xa/uWf/2D/27/8QW1M5ZCGGJKSUsSR/PnirS+5d+Q9OkYxPbT6PAbF25Ph6xQJqV2q4K1OjiDID9SWIsU7uL9zLWSWSxXmMzD/g1dg+Edi05VnsC/NGwDsYnAt/i5a+3rBiCo2fd+F6ZBQBG9qGXq1pC9+ncoJJqQIIpBK0NFBHMJjEfcUJzZoYwOTU/TyL7Zjvq+B+h8ZTtOOdbNrKllxT6JqFBaoROUR2DtTS4L5QF7K8285ni0SBfw592w0pAmeoMD1FMCFTZMIK2yC5KKy1TOFuTKzsw3WYgX8GpGsbK1ar8lJBZCDWbk9n9TSe7jv22wyFBBxldCCMWf68aef3BO0WLL5fCVAmsvMgPzFcNwyScYpxYX1MEC3BzfYbtQqYtD2Oy3R/pVx1+1KirDewEx0iy8s6irlkhifgAFzN3w7JYYPvpaSGvC8aGOBZ2XFylUS4U82Hk+t3W6rW6L3aLdsOccrlE5GTdo6ugNUeLKUwxcVKUK1rPdHs9esV8WUdj/MirQw1XrLKu17K9aI0dpaMV+2eufBqq2OLVdjOetQ/UGcUv5evmClCt6e6Pmqttm5NpLnA69OZpea2SuYlkrvL9uYye8lK5tb1qzoZ5JVSfz7WetjEkSTHbO0qunaMUVrcxxgr7X8so41q2hJO4asY01WW2nXKwsvruHPpffMArkkY5PrlFrZXSr9kxf5lpsS/Uwc6ARlIp74PM4rmuhB9f8mLwJ/54Mks2TNtDxjLGI3MmtQVbTf2Gz8YqV2T/WGGJqrme2XY9tNn2w6+mTz8cgeP36yyXyp+Qq2VuyuZ6uNHaGlk393ytnmeLSPw5Wqp06dheaomc53WIUV8jaaLG2+3ds//+Pv7X/9L7+3isSxgBSVqbuneGXn5AAlAtC6LFERRabHVIJFK8oY2edhThLx39HCLDaka87UNQwVoWZ5IabHdXQhRw4wUbXM6yh6XFIE19mFluHeI4WU9C2nGNzkncIuy65IDqAFBFDChNmF2rSNVXm/iv0dVGGpai4YpRWodevUSnfrd/KL9HbuThzA0cN3vY3KedDogiXpM1CIHbJYK0AePAeJRSDS8PoFfDFRQtOODWbYAVRe03H1gnQC2NiQVI65MIzOo6caHHyWxwPFxmd/3GsWDNDB/lstl7ZcLGD7a2O2mE3VroTVyDNMAjnHQDX77t29TUYvajtCoIA0Apj++edfFOpabTRkCs2sqdyo2yNMTCpVJUWEGWSQcnAstFWp9BoACJmLtao0b5PxSA4r+LputntbLAmd3WumTKudG0a0T7VcFOAgSRDFv1IVGQtAoSKTmUKzLScWnjl8YaloIeDQZq1TSebz9vI4tLbS0zkvgldDfuER6zAMFeg00F4+Wqte1TMOWGFGLWsvMvx6b6zculMnAfeXUq2lcNyTHey0P+rvpJXPZ1OZFVQbLUkx+IwAxFwP2qNU2LRM3SvTn111JsLXLS3M+PqVBorx14qvSdc6VlpcQ6bbt4Jr1pqaBWZxYMnSNSeBLr6Op4HQpUr0UpGT3AzE/578vWvYcak6TG4gklV22vlebWNmPTC37EaSrQIOQMyvUL1E0Tyuz/qyI0t7OPh3j1nx3a6XEd5y4mHn37ablXa0m9lcC5UiRFRJnGy7nNvm5ZPtl882fflg49HYxk9P8izcYga82ymFernFgoxdtCcTDOcbe5zvrdUqWbNcEhj2GlX7rtfU9ZyvtzZZbu03v/3e/q9//Wer4nIi4HK5mUCsWJT8gBVR5s0KCg//1bwNWzF0cpExCO4rntcFMEa7lCjMEoiJPkwcgyzFBG6AI5Wek088PDVUTSHWxruMrueCKILlvGj7vEYIZqU1J1alQluj11G9E1xWILi43ZbOKVijiW0pJSK4F95bczgqOdfAndBDwo70EaSTSpSr4xo4MUqDk4vf4yhOyGd8SmQQT4bq1DcGarUGhivH47lyXPsqTA93dJHPpofQ0pIlX83joFyYrnffb+Wnyusq2Z4WpgyI93LPWSwWtiQd47AR/X42HtrufLL7t2/U2pvhwrMhRaJgDw89haV6jX1SVXU4H+3laWwff/lk7W7XJrOZyFCduzubjOcSr2NHRno9wm/axtVKTTIIgBZCTKNWMyKEIILc3XUNf9jZeGKD+ze2x97snJPlF0QjOhwQHyGR1EhMqDfUxaBl3+33RchaoJ9DK0rKeqNl9XrZ9uuNKvTTHtuwqtr0nH+707THz0N1udtNZmZOHoGIhcsKoAtw4tvJewD0gCG6RK6X9HwkIlTq1ux9r8xBALzZv9NmEtZrsVSR5Vmz3bFcqWbz4SfFAjW79wI0NsWqIJltkhIRMu9YM4h8woPz0kKdBl5R9yirjZhVPcQX1KzXjQPkpTUz+W/xNTAOYGk/l1aZpZ1L1s8lr1famh8HxyzgvAZeyev1F23GDKla8v5kHW/Wcb/em4igkgSmS6jKL2e1C9IOJLpQcaDTTZOkKta2i12ttAfWbYJcgK2HWzoqX+zlbrHZqOrDz1D5aFoU+cDv7bhd2fTTj7ZfDW05ebbR02ftUtdbZnZHexmPJTVg8VmTWF7w3eloubN9rmDNasGWq73mSoNG0R7aNVUsgOVwtrHvf/3O/u//+V+tJjp23spKOwgmtsEjU0t3MIjWHAcjXbK9BBhFzfeijrKIKLT/cOPgm+VAQoFhqGy7QPBQaKy7mshmS+cdAlw1u3ITZViUXD9VjWoJ6i4GP86CUqQ1m6MyUgXo4BZsnHXePueLt559Bhc9Cy4e9zSCKKZIM7MwP/QZG3ZUzN5cZsG/UfEwYxQxRufi1yFqXzuP0DcIqjAhqpyLnmwQDLWx+4KvD/s22kxFyQz77coOG5h8PvNjgwSpgq4A8yaIGFQeek7Ir1MVjaicENe1s323WxFUqOwWq7m7/wOAq4V1SbroNG2+WNt8tpCp9tuHO7VOZezMTKxaE4CxQP/pP360eqNh683GZrOltYnlMZicE+9cqAXO+XkVDWDwfFLRKPG+VLRmrWLtTsP63bY9P79Yq9XWfZhNEaw7eYn5NZmJ3Gs2gYARr0UF2Gy29DzALgUwucS0G9vdls0Wc7W9aZgDmHxQaeXy+5BfaD8CZICXPDqLBQXB8vyUywVrYbGncF0TG5NKFxNsKvZ6p2OH89na3bdWaAz0WrQtqSqxYyuV6lYoA54ra9+/teX4Rd2K3ptfuVk35DNamyU8P70il0dnqSh7N77vUh7/Sttwp61fWa20S0ByS6VyqVi4Bg5p7x3/nXjleK2iSwOr+PfSCozk+ydB7tL5Z133tNe85TrGz/tWcE5e37+Y2V1CxzRAvLRbif989HPxcjN5MJd2ZL74RS1L/00tDBAgjoRvrgMAOgmBDzs/jwXRej63SrVs088/2OTpJzndjz99sOfHJ1tujlqEXkZjUaBZTJfrvZh2rAHT9dZqNcS9R1sdzFrNknVqebtrV2yzPdt8ubPpcmsP7+7s//1f/gdrVV0HVy6ReOAkFDwSZZAsBr6nHqiKOUNgwWuQ6ouf8ZalH0UumPjSlnTWn2Z+qr7c6st/PrA7g+heZsgAh4Ah+FHCTpS8QUyYV+F4GMe5LIAFAlZrFIgqp5GDFQvYQeXlgiHmZ/h9bw06k1PuL6FaFKmEVmkA1kj0y+vrz7TkqKh8xYlWJLUP5dIoCzDXu6l/qU8k0MOcE6yF7u4EG/nZCNvzAkyOhQ6mZAQCZX9GmHnRsvOcPvYNVIW0t09ucVY6qwqvQ3iQGQDn6ecGiKqledhrLkQ1NJ2O1Uplk7JaLixXytvb794pCWE2wWYubw8Pd1bMEz3kYEewL5UJgP/DD3+WTyavhx0YhKpOp2ej2czBZ39yg4Qwyy2XSs7IJFuOjcj5LIZwq1m1+35PczQW/U6vJy/NxXxubdmN5W21WWn+yFe9CbPRo3nQbtK/ACSI2UFWwIxQsUAV0g9W+sxwfbkvJLPzBZkLg3WuLW1J3GLw7KSi9WSNg3V7bVV9gI9IK6WiNhSyFAOYyLwr1Kz+8H1gzp6sNXine1Is1fze4CITHIAATl6v1uhIFsEckM1AFPUTSZBkCX7y/L44DSGrgogvvNeqwfhr3FoIfMvr3wIk187jEnjGz+9aBZS2LmdVilmgdutrZAHut7xutHm5ujmAjRkHoEs7nDSgSoLdLa+VhtK3nBxWTiysKmtD+ytfLthRH1QWQ5ILtvowHA4bd/UoV2y7XFulVrbRxz/ZevQo/dPo0y/28Zefbb0722w2seliLVo2FRYVHKviCr2S9H0Fmyx3AisEve97VetUSpIdTFZHkRPa3bb9P//7/2jdelVyA83qgpUXYOdRO171fbEBcxDUks6iEkgoHLe8I7GR4ivE/HiuW5jJAWiBlu/3wG3D5L9JuxDHEfRyCH1V4gI2mGcr08UZlNE8MMznZCIt4KXZx3E66HpFHkGjt5y/gHJoNr62pv33qewAPM/GU5qfh6SK+ehEkqjSF0hFcUGwLCOgZPFSjEzFmZeAGC1H5m28PhuS88n229A6Vas2p0od8NTMDVf9PJR7gkNLoumzQVJihNLtcd/xdh6A0e205E2JD6SD+E4LOH8G9FabjdqZAk9jo+QbhLv7gSpiPDBJ0Ri8vbd6rWDbxVr2dlG6ALO3Dz9/klMPYLNYMxvjffuy2Zrx2uuNrLlY5PFsJVeO1XsJ87JeU+VMNcVcbtBtCpSenp7s3bvv7HDO2acPHyUvAISqzZpXY1snqbBxYn63P5xkkMB1onoF4LQX2R+t2arZfLWzSrWiawmxCNDi+YURSWAtAEnVj1av2qjYerl5Dd1FggD7EwKPRwB5Bdho1gR2yAaYkZebA6u17my7WVqtPbBCtW7VVl+bQTYp2+VU71nBPmw5s2aX2WiYH8tz1uUPEFOcrZvX3+mIRNV91sJ+64KftcGPr2HXQOiW97pUNFxbxC+BXAQmESDEQfXSOWS9ZhaAX1v3k2CehgFp7xmvXqN7cel6ZlV9ur6R9CC5W4lf/PgNTwJe8kZcerguXfjkziltJ3I4QPt36ywYWXwQWGhwYCC/brOaO40f3dB2Kbp2tdm09WIlRubkw3/a7OWjZhhPP/2HPX342TbHk42GUzmlEMfCh2S+2LtYds9iTezKwdifL1YH67Ur9r5blVCcDLzn+UYty1a7Yf/nf/1Xe9dvqwuI1IDZC5UcH3iOWT6e4fij9psIJUc36JXxrbakMD8Z7ruuTpZeXtrKBk1svmAL9iUBIVQ/r+SW4Hyi6oAqLWohQpAUXdTbgCE2B3CC7i3huvR0VE8HicllQRaqyKhdIvariEV+zDKQFh56ZSqNJHM4qqcwJ+PPaltDImAmhj4rVGDuBeb3FdCJ3ofqC4Zp5HTPPAnXj3wgVeyDXyotRrwrD2cWvKNmWlS5EBuY4XGuEJD4PkJwJURAVIGFi4wPv01Msw8bK5fQB9LG3KqiO+3R17kJdrFMS28rTd0xB7kKacDKWs229e8G9unjR0kKOv2O1esF974EYFjwS1UB62g4tsfHFz1jtMp5vtjYsNHiPCcziCts2Kgoua4FsRxfJiz+bJxO1lKIaU7f73TbIpHUKliV3dtoPBXzkwoUIOgN8MCcWjFXUsVP/pyIHvuTiCfrDXo9yFTuCkNlBZtSoagyFGD+VwmBtz7DFakHq7BwHPpMHkn4KNpxv7Z+v/dqeYdBNYDPbFAVXqOpeWS+ULVys2/5Ehq5kvR0DQyjK1UxPccvjzLXbt299Tli7mS1KuG1LoHhvWivuhGDrwfRGkO00au9XfwZi62oaWvVLetQ1qKcBSRpP58Et2tgl1yf4+AV/W5WdZoEqFvA91pBcqk4ufb61473GninXef4e2Zdy6/amMkbHS8xrwFV8gDjNyf+OklwvLSD+PoGu8tFRNJwRj3CWmzCXGtGS4kdNAv3ig93lUDNhi2XcyucTrZ4+rNNXj5YuV61p//8T/v8859stdrYcDKz1WZvS5zrcWvYQAEH7BCQewWxIMRze7RBp2LvuvgdMpPI2ecp75+TX+H/8T/99/YP391La8QxsXgwp2AHqp0m35cUwSUBB/Ra0KhVHQQrNAgXZH2VK2JnAlQM7WnTKbwnvI6nE3jCeaRxg+yhtq6rI5ztyQwP/RxtVHljhqgkdTQDmxFtlVMktaC7HZdn7knqEGakOdIEJFHw13bFtx+DLLp8CujkGPlDw3aky8yi7cxH17v7PEzcFYFlYJzmYNd6pbRauIB7tlyo4uG8N5IH0Eo7ur5Qs1GvjNV2RrsGwNIeDhIQgIZ5leQKdNmUe0cRRpuZSjjnzihQ9OXC421m5kpK6aZdV2ZG6l6bStrATmxP1b/X5sWd90t2h95uMbf5fGOt/5+193yWYz3OPLO9qbbHwV9HXpEUSRlqNdKs0UixERsbEzEf5i/eT9pxkihRpERwSm2uAAAgAElEQVRJ18Hj4Jj2Ve174/dkFVCoW919wFlE4F4Ap03VW1WZb2Y+ptdRFwCVf5aZSrHe7klUmlna06evdC1cXJqNhqMpRSfAUSGm26CcwqaNf2cmGK1wDS9rE9FtNbTRguhN23M8GslzDtAHXYrJbGLL+UYUhG6vZYv50t0ENJ8r2moeqVJLXDO8vVmWolCzURMis96oKTFyL7POS5Ic5rGs6WZj7XbbFVhwSYhCayEcvV2Ly8eaUJ2S6PnNPUvFx5+L1apVml2pqQBvrTTYYBTs9P4XVqTi3KydXxi7QcDnYSxAy7bdPnV/wzJk/Y0qfzoNJD7di1v/TjVg38muvldX2bf7PxZks0H8Yzb6eYkou6Hfl2Dygve+Cut3rciOnfu+Y8hLwtmKMZm9Z+eKx67DvqSZl7zT+WnfZuRdsstWb9mFz1Z0hxYn77Oy2XxfeyCbJNMnwcyDHblmSCQItclcLJkbnZ0o7ab1irbUyBrtrqDd9PlX85mtZhMbvXlqxdLKJpfX9vy7f7HJaKodM4lsOufz0ER0+Ph0DojB5Fw+jlYim1/06nYRlG04wz+vqPcQXNht/x9/+nP7k598Ls86gjBzGfHn2DXjWkASAEK+2rgE1Zxk52aoXhm5rJhU3GP+kidLrxJFZcCsUgaaiUkqAAFmKxuxzZg1ub/c2sq12B6H+dbKTV+F0o8dFgRkkeBmTF8QrNvtjDzR4kj+HiWrtCrwCBY23jp8N3fL3BBcb36Lu0bLWZqltDYdbkIgE/gm1gVFgku2MeutLVdbtZUjkJFiS3CNK4KaI4UlWgRzOolXk4CK7+xuSKokO9a/VIrtoYDaE1xLFSdALwE5sGQbZI+t3elYsbAV4MT58bE9D7JXO1zFh0qGnDP32ByzV/RXd8w0i9YKAlssIzu7uFB3gNZmvdHU3Jb5cLUGZH5jjW7fNivmiiv7+punan+DAsZxI+icKNlVlGyLIqkT0LHuwdGbmRlr+eZ6aBcnPd0/3XZTSjDn/b4AKr7xw5cQo9m1zSLm2D6bBCHZabUcIIVJvIyPae0C9mAmHVmz0dImYhKFSlasNZsBEL4SMo8Rvj4qcKoOc7gWCW+xtNlsrEq6glB2sSjpscSAN5H2cnHowOqtQEjpStC3Qq1hlWLVUNyBhwfyEgFsUJwkUTauzGlJlOoGYGKLPVA8L6ay49jYKGlOy5yUjYwoOYlIQ3K7vueRJrdsNqimY92+amlfZZNNCvted6z62VcNZiu6fXE4+fy84iJ9jHkdtLvG/n2fcyg3ZN+TVxTlfX+28Mp+x12qxQ/amHm7hbzkc9dEl1yYQ4ty6GSzNwp8JSH2Yg1ER6t5tcMDyAMh8EMR89ahVZotQbcBGYSTGyH+3nz1GzMDubexr3/99zYYj20wwrh1baPZUi0lCTiXK3YziRR4pahCG3C3s0fngVV2a7scLlSxEbj5GQnt5z/+gf3ln/xIxPLqOz1LElRZdkN8J7JTgAHEcVpSUcy9umGuI05eydVW+FzKmJJDrWUuWipbgCJFuSBVmHrQtBrBbUsVAviiqPkNAduPzVVHaIMK7g9akcpPcz1PYuLvxUAQn89Rsfps5h0VQSO/2EtPvAZ3UNAnqDp0BGj2huPvtCDVgUWuSxuUtVpsC+ySJMTsG5TB+EZ6kUi7CeUImTu29gEu36y13KJpt/XNRS3wmaCavyTPpSSvnBfvdI1ywazTpGVZkFUMwZLgTzJySHxDbbga988iFB+NNqfsbmKCfmFbkIMBFRiGrSiWrHYrW8W2QrQAz8/OpLYCuZx7ENscxJy5J6bDW+v2qH6WqtZrnN9qaa9evbHxZKoWK21HXdt2X8Lk3U7bQqgyuqerctvgvGrNuj19/tbO+ij/gy4tWg3AR2Fr9+7fd1Qr6FfNm0GCbuSFh1B1vdoQR4/E5kkBvcmZ/t9sNKV9yT2PxBhJWM8U1etqK6kvf87cRDfZWNbKVUmWnYAmhT3ChgWBacxny0WBV6SmAkF+t7UG3QpmdkFTkmDsJOrdcys1WhLWqTRaVq7UtQ5Wrlql3tRxjEcDszVO8jVrNFu6VtxbzVZPlI50wFYLPKYpod/pHRFuU0+IabLxsWrmWJw7Vpnsa6el/z2vWtwXcz8mSe1LGPsS2b7ketciKB3r05uIZL3TyffQ+R27Jtk1PZZbPkjmKKikq6f04mf/nLdQ6Rsor/o7VKonn3eo6nv/mS74LPh8bH7qXlZ4d7nUEqahgrmbWTQeCvUlx+/10ia3bw0w9+2b56r8dsvQvv3N39sN5pizhYXR3MYzPO8Ivt4afDuKbEUiQeGK3WSzZqetql0NZgYmImB3GwMwqNq+/OHn9n/9+c+sSZ6gGqGaK5ZlC8SHDG4GSmYc981oIlUMKpsa6DLmFoliDBUWqLcwsgh39QXk3YoFcJSkAQhaDf3GtdCf8rqL/faoXLot9AtpnTphGog4QZ0gR4UEUISfA15RW1hJL26HSgLK0ZnSz0QUReryvrHwHOkuBVQMiaWLACTxrE1SXjE60tVtCs5Tm8z0ObgHhDNmMO5oAY9sOJ1onQmokm8Dsl8iCbkjdrmK8wQVDw4ArEFJiTKkDbhB7cbtYBqVquDv1HSV4s46zYZaiCh9YJFDpUyiw5pJ9kwCwThYRucq/VB3BmAOSMAXLFdyY06TmJKsoTrAsxzfypIHOSwqETYFcymZlJRcw3DsEltSukEKq6dkPhnP7PnLl1qDwXBiM7Qx2ydKpiSwbQFuGwAVr1QV3JsNe3U5UAJgHgjIBb4bie/+2YWSK5UxYBOSHeAbLKyubm7spH9qvW7gGpIK+jslJoSufRPw/vpp6s3mq4JfHBskZqy0g92FAwCNgCCFkq23a91bAmEZLukufq1rhsBCTD+gsqSNjeoJ6xQ0HaxSbrZV3ZWKdDMaVqoHElaHiF5tdmJBgp1FwxvZTbF5S1q8QcuVVtSBiKUSuAeVqJfodkIPSigs3NeJ7uyHilEfU2UlseouiTMb4PcF/Lt+fzpOZguB9GdkX3esq3Ys0eXlh3TC2lf97ktch45n3wYhewz7/n5oLe9MKr9LhZfdBRwqkfNem06WeeX3Etue7VbDcnbyUl2H0BoCAkBWiIcTKxcSxeSd5JLAJECwo4lNb69suQxtt5rad7/6O3tzfSPfOki1UAhIdkQ9qo4RruSyfHEYe7ddt0W0tEmIu7N71CVoQ6qxTz95YP/xf/8j66AbCOih5ImM9uJoOrLZFEmojV3djCQr1Wv77h/jUqnbC/lZUEUnzl8cXJm1UPWgeUkSRJC63245wZYKpuzoQRnExsartMNIbILYqTVatkatqmNeRbhhV6yJHBQVTq3hyTZOZkp7cgGiwoVn5UlOs7HYSUDtzI0DTJJkmQQhBZ8YbclNya6eNtn4diI1ESqz0RjTXPeRo21GJUVVTdLk2nJu/JkqA04X3wMvTfYx6FciFSf4OfNN5lCAULz6QK4rqMP3ajm/i0CNGj9cRqn1x/qfCQk+Rrb6PekAIRIux8aGQnSMFW0/gCkbmfyyrItFaAOUeqolawagcNF/LOl+Yq7Y77cdFbpaSksSsAUgFRDCoBe//uZbJZTh7UgozHrQtdVqro2Iq+vAg8MhHQStC5GHy43djCJrB2zyqO4q1qiXrdtGdSSwKJxLj5L7aDKZqntwczsUN7PVagjMgs4lLuzcS6topk0EZH7a6ySPEBk02r60fPk3bTaqmulS+dIeZX1oSbKBgn/H9eMZwNWBliVrSZeBa8ymC58//VutpmRIW1nzQJRe2udWafTUJah3z2y9WFvQ7Vil3hLfD47ibHjtsnLIpy1xROBnLsbATNtFGLg/vbKT2MQ7zqW2ZjGf9T2vNy/eHKosDgXidDVzrOLLvvZYBXgssd412eQVHnd9bzq53LXizSbk9Puy53ToOA59Tl7izPssxbasEHReNZdOPIcueDbb70t+ebuCQzsVv4kJOv7guf4hc4iqdsmuxecuCLRYNitmP8xNWrr514uF2i/jNy9sEU7VBqmWtvbdP/wPe/bquXh1s3Cu+RsISwW4XdFBKSsqqJ016iSOnWZ7JEBH2qecxEsFu7h3Yv/5L/+dnbWCWNaL3XDFVlFkg8nQwsnCZgSvraPpSEgcO7JJqoDkTu4K+VSUzDuYbaGIv9DcpqkWIBUHUmUkM1V50tc0EY0RCF4RHHdb7Z5pNyK1RWVTkY4krT4n5572+oKO44km1CdBL57pSX+Tvwu1+N5OyTueTu6GC5UICTtJPUkV3tbU/C9GQk5GI81H0ZZkxoITPNyxDQAR1gDHAQ3SLG6puTA2rUUFdfnhJSoqGyUuVE867bbhmyZicRlEHyoeVQVV106kNRxLN3H/FL1VzLlJlADEKdJzAtKzeWAm5Jw9Jy1zjl4dUM2sFlT/W1siCL0MY3FoZldIYlWkODKazhRoa1VHl+q+pZ0MQIlWHk4Im7V98/VXBgVuNV/qc9CLxFGB9UYQWjuObUEmsZoD1hxJOo3WVtrBoZspqfZagVCV54hPzxERwFy2ouOdTuc2Gk8lIxa0AyXds15P6kK0ZaPZWOcaNJwIThnK/c7GiYTHmnNvCmBiO6uBEt3ubDzCI4/WoIN90AiljgvDqdaLWbnWHr4nZPOyV7okOp51/iyUMo4etYYFJ4+kowqIh6FjqVbz6q5Wl3P5bHRr83DqXLwiLV9oFACS5rqmEmWI25aSrZOcoFei6V93SVjZoHwsIRyKmYoScYv/UJI4dox5VV3ynmxhkHe86fP+mKSXt17Zfzu2PsfWc9+x/a4bj73nn+bZpS/Mvkru2M1yLMEd2sXklaZ8HgGHwMPDkUDTtdOMEXP8jADHZwumvpxrPoS9ClkOIVtaiYPXL2w5n9o6CqUM8eKf/96++eZfbTyLFHzxspsjHQb8eleQb92UmQU79i30A0fuMcNzbUo3G60KeVmw05Ou/ae//Hf2uE/Vxb/tbLNY2WQ4tdFspsqN2ZFsZOAvSanD3lUsBAgqBypVNWO3JtV5vk9Q6/jBlSYo4IYVSD1PirReaTuetBwUoMq3YNaq1T1oI9orlwV3XiCASYWj1bTTi/PYO8+pEpyPk7V9HlpAvYXvkKI9dAWQeTuhSDkwkbzxuI75cSJ4x6opa3bUq4281wiQqOnLWYA2YTyLgrsmCmECaKHdFfO6aLUloCQqd6mYycusYnVoBFR2VKWxy4Rb3sCn89awgl0MZADYwGbCtWhYB59BCbFK9a5GHPMxb1dyDiRaXpu0aZXwdA+sLZrP1JrFfw1tSm0oaiUL5448BaAh1KnR0vZKVQofVG7lqk0GN/bds9dCWl6+eSu/twkzXSqrek3HTtVEhTYYTbQO3U5gYbSxVrNps4jvdt3LdlC38/NzzeHQv8RvD+87KujhaGbT+Vz3vCS8SkW79/CexBSmI6yLZhZADq9C04ASAoy/4DJ3CDLDl4PrRxKLaQLT6UT3AvcL5q293qk4mnAheT/kdY5XAs7S5KQqL1qv3/cqu+RE8wLJEAfzkydWbbZ1b5GIUcIRerlcUesXysYiHAuYEk2m1ur1dUwy7kWnNXbB4LPdwcM5s4mRbDbgZhNFXlLal6SOVSwfE/yT4/ifqTKzyS4dR/clxGOzy2xyzSakQ2uQPqdsTD+WiPOOPe/a5FV02fd+r4Dax7PLO5m8yi2vSsvLyNkbJ31xk4NM/k199xgQ4ZBiJ6eyiwSs4EgrF3zlQeR9uslV2S3kbwcCs9ZoCY21iKZqQ9F2GqOPOb2xdu/EBs+f2q9/+V+E/IMgzo6WymscueI+cyBsaAiuAEqYy4Thyr241ALzyg5INFJf/W5g//Ev/hf74p4TYwGVDAdjOV97dcR8Df7aTpVHImKbnC8Pqath7ARRB3IPj4y2Jg+0JK6oOmPTVnbiqGo4IT2ZsazVTuJ7VIVtfYeuaoZgJAAPO/+yNaoAZ0p2enFh7aAZA05MaFJRHGJXBZB3mtswo6OVVHb9StCJSvhKoF7JSedS5uIOEpFB6XYjVX50JRFLJhiyJvO5Q9ZltgNiFWcGNjU1966Twazk4Kg2Nqre3f2d3To4SoeW614pV1U1KUHHACMR+zWjSugWStGaNaGuT6BWJa3qzW2BZPoqvh1kauaSboXD+STXkXuMjgK0ABRKkA9rMieF9wX4A+DGfG4nJ0hgRQ4WQs2n5E7fvK/e7thsOrDnr97Cm9DMGODSWAIJa2vA51ut5JVIgnzx5q0oCBdoak7RoQQ0gnEp3op1q5XN+icnbkEUzTXr7Xf7ssd5/eatg312ZgGWQ7azXqdt/dOejceh3V6/tUa1ovWlS6Df2u0UJfpMBUiLuN1puxvIGjNZr4BpcSxmobVaHavJMQG3CCgZRVEP2HhxfLhEcKW7nb7cFADs0FWAY1euBdbsP7JCpaYKsVJra/MC0rZSwyy2ZI0gsNlkoCpvNQ3180qzqc2jRKBjPVWeESpOsMLacEpt5z3d5lh1lX7toWT3sQntY6u7Y8e5Lylk35f+3uwxH0tYhwqTbPw+lKSOHWteIk0n8Luu9bH3HJzZZau77MnvS2B5mfjQRUhen7zGwQ2gIsvafSZagQQZl3JyVJX866SH6TvIRCuPAIWWoVBkJKa179AX0cSi6cCi2zfuOjCf2y//2/9jN4OZTcKF5jDT6cJuo0SpxT9zGOLthtal2WROYCQR7GT6moA1mrWK9YKq/cWf/aH9/PPHavSNhxO1VZcbHM4DC9ixSkuwbLUqJGM/l+R8HFUJytFbR5SNmhtRTWwQrHYVfoAhBJsJc5ft1sIZSMKt4OKgBLU5kLxYQYGdZAy4heQnrl0MSmk3G2pLBUHLOm0Ch2tryoOcwBwT4JPZKFqZxV0sGRaruiQCzHCr1E4tAK4gWbBmwMDdDJVNSQiqkZnnJPJZY6Uae9X53FE3a+KhF1eGtKh0P5D8JLDta78jaeMbCGiHShNIvVT32RTFSjJxC0k8TFQ14BrG9kEQ+aXNSZLTwmwlRACfDHSsFF5I7klnAb0UCO5LZndzmy8Xul25/0bTsVUbVSnxE+hJeM1ez+qVgtztG0hyQVPg3i0VLJyG1u62RVgfTSK7vsF5Yy5xhPmmYLcgOAPnt4FSbLWbtlgX7PJ2YKftlqgPPBuAXkATcz+dBA3pWrKJolJWe3y1kZkrNIRriObzpfXabVWzIFXPLy5Epn9z+cbm05nug4JATe4yzwZDs8ZiUXNINC/5fNZBJP5oqe7JYjpWpdbsBKKTeHvbfe9ovQqwxEpvltbmXuv05F5BhUk3AyBZ0L1n1VZPCRb+HWhMxg/njz5TJbwIJ3Irb3KMO9rDbIrq1miBTN0KyMTmkeeVjS5zaDRCucbpzfRdkshdX3Mo/u37jLykl/zbvvZg+j15HbdjQT45lmz7Mlsd5R3zvkR06DiOxf+8NbhrIs5LwIeS4Qdrl5ULSy9MXiWX3Dh5wqPfKxtjePuhE9n3nvVmIc1Lt3WhN+8KCS4Cncy4vJpIWhUaSpdAqbk3mKAZSCuBFCuXbHj5yqLprS2jmWZ3zdLOfv23f22Xbwfi1CFmG83XNl6yC8ezDB6WSSoMCTICOhJiiXj1KpYoYi3qFVCQNfvzX/y+/fEPP7FVtLDl3Ku0WrVhbe38vfrCydzh0G7h40Ruqhd4Y7QlnW5A8uChFtiDIA18H+CE2NHOYYsW+O/RdvMqhECPTBYVH9qb/JaruGYdRbk8o9YhWyDbWTcI5KkWNJ0fxVqqUooBB0oiscUPBVXCaaLNJQSc2rlegrk+ZkzgZsMhuxxvmSYmqLJRmszUJpY9DLQGJMpi3UXdzNoqxBw/5pgisXsCxh2dZMq/CaBCEo+J+yLJ60nzLYiANrQt48QPelPHysxV80sqT1wU3NJJM0tRRFZuCKpq1TdeRGfOZxlh5jrXpoLzBbIfQs6uecuPz8Cu5+TswuqBo0BR/xDZH/m2SknedVTbvJZ52tvhQs7hs8HQSvWaJ7CY9D7XvBn6Clqs+AN6NYU8HghI9C/h5J13AmsFDQk8s6mg5HX+p6NsoXrQ0sT+9aTTEIGeVvHZvXOLlpFdvX5rlXLNgjYzX+TynGrCMTI3C+dLF6HWeTqvFUQtAJn1ZqnvAhmqVZUwgJvHMstVy7IOinNmHZJdt2+VOomJOWTd6tW6tc4fWKGCjJhZo923WvtEnQz4h412T9QO5nZshgCsgE7meWh1oTB4d0FelvW6nN4ho7e7p7Hx83tB6LsmsrzXHavOjv38WALMVmHHio1sxXTs+7NJMR17jyXuvES8rzLM5o1s8ksn93Shk23HJn//2Mp87zrfBaCyL8Htq/SOZf3kYPa9zhdjLe6cbupY+9FlgRxdKGmnzVo7OqlAoLYXa08iCs2uULr9GFnWG3pgb189s+nkxgCcr8YjqxQ29uu//S92dX1t0XwjlBkP9fUEJ2qv5KAHgL6sNmsWhYjxxtqSVHZusy0CLe3ARrNkf/yzH9lf/MGPbTgc6cEM6g3rNAIdY6I7mVRKCYw/2TgAMVcrMCZk83925+6kTbJziLzU+eXL5jNKAi+zjiThKFHGJHXXa05BrQn4SqSO8GNn36o3LQiwjaHt49ZDCURdVbN0PT0RiqdHQiaQyl+MBExAToSnQRGC4gO5uFZ1wHn4rMuDILwxKarEuptySSgCCBGe8r2DQ5ykBIVXHvONQMKDAyiTkIf5mV//hFzs5PzkYZJlkdqVLqIdIytiMWsXz5bzupIYSMyViPXcbxKWBkspYWgsciK1yVin6WyqmRVcNlTQyvWKvX11qeR0dv9UldB8FkpmjEqURIH9DdfIFUa29vpyoMp8MhqqTS+qCX6IUFvEdfNkK4BOvPGg9Us7FKDTaDa1oFqxTtC0bq+n5KdNodSA5tLAZONGG3Q4XVirihxYSa3yh/curNEJ7PZ6pFYzHnhy5JCeqZP1uU+gYHB/8nMMadnEjAYTJVER/pEOq1as3mDNIOJPxdnjvVShraCmrgQJutHEsqete4fkzCy4c/bQKlANIJeDwAx6qjKp3tqnDxUDwulI924yP1zPQ6sHaIMGLiYRO81zZXCn6AK8YvMSz4Pz4k06MB6qOPa99y4J5tj3fkwwzzuXYxXasYoxOYfs/9Nrc9fq8VBCT5RUDsf9D2kh2c/LVqd5x5jOLx+8PutUnnfx8qq4QzufQzuSvIPNZnTf5ZNwaH3ghO2akrEYVfx/N/uczWY6FJCZXoEA/lrZYjqzQrWilp54O9Waja9e2WR0a5XC2sLrlwqO3/zTP9rrVy9tMA4togW13EjvcrMrWLOCmsSS5h1jFYsiZmZUFl41EPwIrgKoFLEzKduPf/i5/dWf/sxKccKqV2vW0NzoHff6gzmCgjUPqmYqvkMVCITXS5/RRaEpoRT0WJMYgaqqg6CHW4HeG88SmT1JTsx/TuvU5bxIUrSwAKJoqKEdvFTtQfrVK2oFSVlFFkMknpL+LTFZ19CfEo92qGZcjtyTlqaI8K6wTyuMhOaKJo5sdGsdyN8OUKHCknamTFuhcRBeK44ClVWLV79CdGJnENs7+XHrAsSO5p7ApRNKxak2pvMW1dYslhzII6NRv6fUBpcsGssUuyc4iDSuTj0Z83rmTYluKTw4UWBifqWQshF0ARRdVtbotWx0M5SnXLffkS4lxxNOxmpHMktNOG4ANrjWtAifvXojQvV0gJrPWqAXgCt0EdhgIBP2bjO0NXHVprOZamBAHKxNp1lX25JqU8+ONmROyeCaMRcE7YgrAi7ttEFJqg/un9tysbXrmyurlNx+ibkptwzrT6ubZBxGkcAmJDvmbaPBWKAuqinnI66tQYcAInwsAg0KleNutQNtsGhoBkEgZCg/47gaQVNt5qB7YZXOmVmlaUHnTCR1dDbPHv9AhPLJ8FotfYxdBcKaz3RvQD7XBi32iky6IaAzqfoTV4RjSe9jk86xauiDFloKkXmoFXcsMWbjbrZK+l0r17zu27EEl43lh/5+6LiyyfrYuu77rLx25gfXIK+Nmb4Y+y5M3kU5tEPIlrzp1364u/K5klB4aguVNPMR8CH+lT4BdtpCfWGJEreWtsuFlEokmqvu0U7zO2SHZsMbs83CZm+f22a3tNuXz+3tq1d2eTMSOhDFlOvR3FCBJBAIWUewguALv0qwZuKhK7nwi917pQQQpGw//OKJ/Yc/+al1gGrHvCRJDEPWVlXi86R3xVaCeOQ1kg5zSS5+QUkgaSBLJcubuEjTecbOCJojQYqmWovl05KEKRBNjERMvP9kd0cLUbJUWw32CQhUPgz2RbiGt6e1p6LyFqsqvLK7WMtWVkHM9TnfOamXEDL29qUfH8kaYI1LuVFl00YlcHI2jqzFr88TVEHfCTHbZ1uOCE1oDLgPeAuSc1kvQ3G6oogkQHvWk6ySI+cgErpvMqQoUym42kjNgx/zO81dcduuA2wpq+UNcVkqpHFwoh2+WkXvZqsEcao+ZlZ8PonF27cbtSvbZ31JiV1dXkq148Gjh+K3jSdjnQtUCT6b+1vFJmuy29qrN9dKskvQu5Opjcdjh9JvfNPBScA5REdSFV27Jfk0tRKZr9aq2nT1OoEDm1ZroS+ZeXNPg468uhlYp3eiz50Ox+K50SHptloWNFs2mI5tHWExtLFqHdFmpPZAwzrQh82gZuZmAplwHw4GE1X4tDhRU2FWTDLje3XccSsVqoEQnkWQtHVpbyYt5qDdUju6GvSt3OxZs31mQe9C14IEF3T71jm5Z9PRrS2iyBpw7OLdl8A8zZZ2KVwTtxYKNT/lfuK+Yw6bpSAkie/D2OOb5XR8SQdi/n1fJXeswvtdk9BdPzcv0Od9576Enhfzs5+Zl/z2JfS7JvrsWh9ap3Ri35c/Dq2DtDEP7Xg+dreTd/Mk/5at4Bze8f6XA1PQKIwfsLgNlVy3kwIAACAASURBVByfB3GvcpLAJvUUgR24sWObz93GZqORq55Ly9hFmG21sOng1jbbpa0mNzYZvLHR6xf25uULux1OZNpKcL6ZLIWCZBbmR1iUI/lqjTNBTFyN1VqYMDH7aFZLFjTKdu/euf3Fn/2B9Rp1aVlCcJaMMO08VD0qtFW8ZSetTJ0JMk+kGzXbVOGJHkCgpUUYt2LUpsH6J56DJbqTBB2hNNdbna/aq6AmNYvCFFVGdrFKSOxBp+qN74WSUFJl7AmN324QSrLjz2pjWkFgAnnvgSzVefjyiOzLWYiaAHrUExy/hFyEIvEuSUEqJ2G5DqfnSweXgLDTzNC9hQSQpGoUqXu7kv5iOJnZ9dWNAEXrUlWq+aBuIWtLsYPjYR1kIleU6PJ6Edky8gqstF1Y2VYC47SbVUH8mfvghi2H9Lgq9KKO65Fw7fyeQ+mfYwGhqAQQRfp3rhNzsEYHCkLNri6vbbZY2YOLM2t160oIuI03kSerliUTlwhsowk6Dpf2+s2VnZ327Op6YKPxRM7m7H+Y+1GFCkezYwO2kEMAYmnaTCCnFqCw05QwNFXfaDRRsuKeo/3O84HmKxsNVXSaA9IG1uoLiVkLGja8upYyDdet3+/HpPqt1Ehmch7wakwJK2jacDjVWmhWBkG9WFR1yQySgKTqGf+9Rs3lzUAB82zEbiDJPdfp96SYYpXA6s2eDF3r7a7tyhWbT4Z2cv9xzKFFzLrhQgeSNFtKEpAbhpkd3Mo10nryEHTfO/fD85b2xwT7uwTe5DXZzfz/TNz82MSYxNVD33novLMJ/tA6pWN5+pzTxc+hijB7HNkkmz33Y+uY/a5Dm4MP0Jh5L8xm6LyLe6ht+X5xtITvNBl1EiJEO+rNeR8+k3GkJfXQ93da/nmaxmlHTxVIUkhscOTrZjsb43AsySwg0NzoRUmIReHINsvQtiAzb6/s5s139ur5U+lj4mMXIWsVbW0GinKNILAjJqfhysK1txklWSZ3AidX85p2s2LF3dYePLxnf/Xnf2h9PdBlq3Mesdp/os+hThkzEVphtOyI66iHUFPsSoLiuyKIr4cakED4l0tbrbGxoYrz3bt0M5crKbtQ+Djcf6n2HEmAnS4uCgrkMWDH1U28Vap2JbMkoUR9rQiMSXXHdaDKI8FqZ64ACV8vFtpN7F4ESsDpHBBFyRZx21LHJ1dwjhWgCnNWZla+1ZESZ8XnNBLALruDu28DvB2LOwSgosHNrV1ejW1VadnJvUdyFqhj+WIOUhI5f75QZYYiCWa8tBnZVMh5QePPrd1cvbE6rWO0IZcLC6pm3S7gjkCCytU6M2DOtargvaW6VUORz/GqDh4ja4R9lG9Xtu7LhkFqo27D27FkxfoyMi1LTYT1jcKl9fqBFEz8uSnabDyVC8C/ffNMkmDcG5dvLuW8AGVA7TlxSjF1ZV4GdaVp0yiU0k6FFnqtYm0qMQEz+l4Zcu+VCjabLWxB+69FK9FEsyH4y7C27q7fJAp9d7Ekb7/VYqUEyAyOawUqllawZnMNko35661ogwESbvDxvL0Ld5PjlQh0DPsnyTET5qYjcSZrAnWAZag2EAFoW6V1akH33Ir1lta0GbR9tkty0/Ps4gFswvhz0sXge5kFujxdUZsb5ykG2ngJoRvTk+4SzD824eQljPRnZJPhvqB+l0ouXb0cDO4ZMnteZfS7nGeyftlzzssVeZXWXarIux5Xdi3Sx/a948uSypMXfMyuJu+17088PXD04KXgHVvWuHCvt8kSNXbvv3Mj71MfiD9HmoY7zQfY0fGd8ukCNTlBLqwZa2V6cJiNBhbNbmy1mAmsEF4+s+s3/L6029uxjaZzSSUxJ7vFYmZLRwz6ARqMG+lhUpXwnSyyz7S8zVQiAJXL9smnD+x/+5Of2nm75dJVmjX6L/CPohXEqhwybo1h73FN57Mu7985B02u32D4cUvAGWBm82ghIvwcT7UtihYEcWo0nz3xH82VNnASt9Zq1qzX6bjbdAw+oGWqG4W/cy04n0rR6jW80zzhUe3R2mRt2ZU7f811CEUH4fypGgHKzJkbcrxr7aR5DYmOAChOljiEzk2jTUbQJZhDg5DZZmx2SyEg0Wrao5r5kVymNry5tetRZM2zR3Z68UAV825DNTW3eYiUmu/saQHSgpsIpLS22XIuLhZJBcmqm9FQ5O0ibeWdy5rNw7GUP9DSbFVL1mu17OwUKTX4hVULWlxLn3vC/yOg4m4gsM0MvU9n582jidVQCQmaquSvbobyOYRcDsgFmx2uHTMv1pvk7AAUr4QHk7m9vbqy+/fu29X1rY1ofZJOsNPhPl/Rdobgj3pQXfZUbMhY5xbzuhYuAVvd97T33rXvo7kSL3w3ktLN7dQqFVc42axnEkMgaXF9xKubgWZkfr20ehM+KFVZRSCZ69uhnZ6eqF0tB4Nm04n1c3d74N6DoE7b3jlubBjLVitDLvdnmmRJogSV7MmOdS1Z0D+1arNrrfY9Cx58que1DPGca0U7sta0IkLoGNNqRl9WcuU4E2UWuhqcI+sPx7EVoLQCQjtU8k5GBHcJptlOVPo9xyqOvM/f955jLb/kffsSW17Af19kvI+/ed+f/Fs2KR07v30VWvZz7pK8swlq37XZl+TTLc285Jp8Xq5c2LEbIe/iKNHEIszvf+5zG/+7B+H0hZPgcGr3wU1PIHGDyvcadslipE/E51HOg+Jm5wZ/V3XhfRaGaq0QCNiJB622evmDN89suV5Yo1qy2atv7PrVC7t5e2nXN7c2mrogNAgzkt1mR6VTtnm0MpxlqKiY6wGk8PNwzpe3mXyX/PjhPfvFH/zYPj0/VW0CV021phTpff7ls0UXtGbNaHfqHJm/yWHbeX6JADDtO1pxo3Fow3Bli23RSs2uVZsM+tviTCF7Ja3D5VJVCYEHkjLWNMtoouSOticzHVV6OqaENCDwtnbEVaxZGmUBVoB4c26S3oLoHXvDqaqNdUm1YyUxbRydupM6C0kNkeGViw3HJGRVeHGim6vVyAzT55OqHqmgtBPyRMnaRNHYxsOhDaKtdc4fWv/k1Erbjc3HI7kLQLFglkVgozX5djh2In2jbDeoh8wXFog2AhhmYytRJYDFN8R/U/tNybggRCMuAZvVzM7a8CLrdvHgzLoBwsYxTSImjqvVhx+heJAkFua9c6EyCaqtoK52JNX26Vlf15UOQL3qljOcN+uEmwLnDh0BKbrvnr7QXA+D029fPFfSaWgmXBVnjw2N/PoqZfkusgnjXmzUSvpsZmEgj5mbDW+HmuXRuhxP/XmgSkQeD/9GqAK4NjTrZTvrIzXGxoDnyEnj08lUzuhUiMyo67VAWrKot9CORcqOalHI0DXJfqGNUw3Hj/J7+TnXqazomVNVViqpiube0mythFlx1Vr9UytXm1YoBfbwy59ro0LlTnU6uHwl6x/uN5JdLQiU7Fg/uheyvMJGKQh0P3Hv0B6WcAPKRHQeYqUl3xF+P76kK4Fst+p3TXTZYJ9XXR36rkOBP/1ZaRDhXYL/oWSWxNn0a44dt1fyHheT3+nzSle2yZ8TFZdDCSpv3dMJel8yzVbS/F3JLq/8vEvCO/aaD38eD2EO3GiSaXonNPx936kk6SUnkhw3QYMbmWAtDUV23Goz+fxnOp2qOkGPcPT2laDjdCCXty/s6sV3dvXqlQAEt6OZZMOQYBqErtUIyg6RaLkf8ABp7uENVkerMRR0OahuULeH98/tD3/+e/bZ2Ym3OmmHSWHfkXe+IfBNgJPjdjGx2jlrkqIC0LH2RMHunSB3O11Yo3VirdN7FtKSqhWkgKJ5BBD1eSjOFu1DieUCkQcSr80Ec86Ckn2psFFgAxRAgECY2rUE/TVlJK9KJt4gsPZms6agBB+KSo9KlxaSK5c4gZvEnbR2Cf4cf4K+RMiYJAdfjH+nAkD+TEhWvd9Rk8wHlfAEXHGeG9d1OqHCWVitf996va7tlnMLhwNV4GhQYuhaK5ZtwN+XgE1atl1tLZqOLYIWIfuelU2mEO9xMGcWufU2JvdauSyBZcS4JayNm0UDFO8K0zf76ZO+nXY71mwHVii7nyAtTFCO0Cs8yCItRuUaqqLF361SRvNzZePxzNqdltUQPabaWi+s0+0KFDMTaMW1TZm9sUG5vBwI9ML8jO3Q1dW11gSQBe1ZWems0c5EkJl2Kt9tUlBhs8XMjnYdiia0HLnfSKy3w7HRXpXc5m5nV6O5nXU7StC2ZSMU6Fq6xJk7JsDr47yoCOlANJqB2sOL+douLs70HAFYQvbLOx5bCSnU8bSjisPep1lTxcgNQxtTbXV53QUuiRa7QVQKRdEmSs2eFRpN6/XuWbnVV/Xduf/QLl98o/NoBG21KCt45UlOrOESbJpB0+r0Nrva+ao0EaT2mZ5TSEi8yM59P9ntSzqHEsOhymVfXD1YfWRaj+nvPlZN5R3LoePLq/4+Jqkn55FOrukqLa8izTuevPW4y3Gnjz+71rlrlSS7YzuId6Vgjqhp+ibJLkCyW7pLYkwqszzkVPb976ljQPK9iqjKndgdspPgzcO0jHBL2Choj96+USsQ9GR4/cJuXn5nly9fKCFOpjPN7parnQ3nnuyUdAjOa1yaXaB5ufFKLflFwoO3dN4O7Oz8xH764y/sy/vnIv/KKZvqRS7gCWEcBCGtQxCYrvSvnSiyYuu1LHCurwbiRk3XRYvwWWsjPbWwT+6fWb1ctGcvXsjeh4DHXKNVLdrlYGJl5iy1qg2HA8044NBh8QJ8HNTdZDa17WZhp/2unfT6SjQSbCakYp9XdT4dSb5RL1qrXhVsnPcza/HA4ijJSoUZj1tE0JJz/h5tZIAnPqvjmNfrnRRHqByiJeGGBOwIW5YFUWOQr9ji0B5lTXCmgPc4m8zMmi3xsSya2+3tjdpsN7PILsehbco1WxbK1j65sCdf/p6k0n77m38wSkSq1KvrG/nFcQwcFyd50nbZNkSUWWO3ElpbQFLH/Xq303mfdgKbzyb28KxrD05BCTZclgpTVSmUoGTimys0UOkY0M7ESghgC4F9NotEuO52A6EuQTvCVeuf9oVeVHsSlCOydgtEmyO7HU21cVthxVSu2nAwUlXI3AqEJ3O8RGhhNAkVvKl2gyZzMdDBdVvvaEkjpeWzNzZxDmjivi3Z2xEEbwjdVZtOxvLIA3zE9eW4QxzWCy7mkHAuqQxpXV/fjoXGpEVOVUt1xk1BveTzzIWq00U4t06n6RxTXXNcC3BOqFoVZ4oOAtZUYmzWZtrMBL0T25VrVq13rHX60HblujW7JxbOxtp8NIKujUc3VlXnITBsfjhGuH60Qqki1cbU7BrQlld73rHfKvF6F4Eq5D0mIC/If0zAzYtvd6mwsvFxX+A/xlHL+/68lmK2YEhXSenPSJ97OqZn1+nQ8R9av2OJ+y75Yt+xZDcI73LXXRVU9n35sTLyYw5aYJVYBuzQifjPEtUOApbvHKWwQZBYuKxY4mTMA87DywMxePtaUla10tbCmxc2vX5rL55+a+PxQMH16noqigHtStqYzGaYicENWyE7JhFjl/FKdCEJlswjTltNOznt2k9+9IX9+NF9R0HGfK6YE+2tSwV6VwERgEOBE+BGaKPrW7u8HdpwVbZClcqqroAlj73txm5uru2817HhFHDCVjt6AmZQKdvVLPIHfb0VhHu3XdpiMlI7rlNv2HQRibuGrBgJ67Tbtm67E9MH3A1ILdUKoAVsg3ht1frdluZMwNep8BKwCnNQEC6AZeSILZSlW+LgX8cslWqFYI6eIvyxTRH9SBC3nC+ecFtpccLvktUMYBLmk+ulzZC9KlSt3mzaJpzZ5ZuXNmSetDYLS4Gtg471TrvWv3hsZw8fWdCo2Zun39lX331tu/XcosnYvv72td2MQ2lCUrGQZO+fdq0R4Aixtdk0tCcPH9g8Cu3l5bUqLEQCzltVO23XrNdtC2lLtdyHJ8dx1iuOyqSKhsdVLtl8htr/WlqqVHFOzfBuA9U5SFFx1zYrUSEAfjBDZR3wLRSx3go2HE9sErqCyWQ8VHUFB00muM5qVMVHNdeoN+zV22slRGBNzUbFahXWEYsgWntOc+G99Bgmod8f5ULZZouljSYzXVu5hiCKUKcaM9kVcS2hNVDtuZSbV971BrqfzuuUb+9mY3BJAYNxcyFizv3abjU1S4U4r2pOmxmXTWvW6up2IOyNgDZ2PajScI265/dsu6sImdk5vW/FRtc7CBDbAdEELZvOJqru7z/6XJJ93I+03JOKjuggRSJAUbSB8euLO0reHnePRwdpxdzclH7msRZftj13rA1314or+713SbbHvntfEsxWsenP2fe9SdtxXwWcruqyn3Es8SVJc1/y/X6x86HeafZ9eVV14a//+q936R5tOlN/7OLn3TjJQe67gdK7BqmCCPjh87fDv6iGfF6R7HqS1/t8xHUtVSXCwQGCPo+U6FBgt0Vo4dV3Qp7dXL6yt69fyAh0MJhaiNUPIsurnRIfRwLqTbp7kulyeH8yuyOg4CAAIu78vG8/+b3P7Eef3BOIYouaPkP6GL7v5+W+dNLsBFUJCCMMpYL/4u2N3a4Rbq7a9Wjsfm4QdWnEMOtD5WNXtNYJgBMS2s7ezKbWu/+plYpV+/Y3/9WK1Yp9+sVPbBeO7fWLp4JucxKtRt0+PevYdrW0WqtpjWpdPmg4SPPMi8ZFAIBnVwWgUlKwatdKAkDQeiIJIn9G+0475JiCsKXaxflg5WusduwibmFigrqGyuGEfPjHC9YWSTPQm5u1KBCyF9IY1CHyS/Qky3WbTSY2GtxK7uoqjGxd69inP/2pPf7sM6dNbLYChhTKNXv56oX9+le/VOxdb1f2+tXAnr6+8mux3WiWd97DFsjnuXgM/vizz207ndhgNLJwvRLJe7aYW4dZVqepzQX2OTX5B+KmQbvVSf5cTQAxbLi4pmy4JAenSsf/rsSBB9xyZecXfVXvBH8BhtRy9nY16iKT6dRuhzOJWlP5jaYT2+xKgu6jxILYAVWbWoHNpr29vbXlEhdwWs1Udo7urTXb4tthI0XLFfDUeDZTC5nkQIifMmNjTiu0rVknwFl8ZyWc3WvutkBCcO1Z1yjFHzCmV6piY2bGpk3oXVwWRgNVhMwZmduyeXHRane713lXXNCbNWp3O+JUMitkntjtn1ux0bCiKroLq7cxpS1LszVxscBxYjoaW7/ncmBsLmiJEzf4TBnLou7DxnTJ9arHIwf/TsBbcjKRskK8dd4jFr0vbh3a5B+qqO66+T+UcNPHfNfPu8vrjsfc95+Srfb2JZu7JOx0tXmXY8h2D/M6i++qubgTyWs+4NmlX3BscdKJbV+CzMvSebuC5HUgvPi5y4J9mOyyf1eiU4D0HZwoB6oKmPV460ZiyvEuj4cWdBeO07Q9bTmz8cuvZAJ6++qFvX75zKYknEkkDhfu1+PZSlJcUmtghAMQItGhVGXnA1k4aQz52al++ui+/eCTh/bDx+fWiG1KKJmk7iLpLifNb7culIxiPKg7uEFwszb1PiHSnl3fiNs3nM6UcHElALRw796FnZ9dWP/eA4nqPvv2GxvNQwFITk7OlNyu3l7a25cv5V/3yedPbDYe2Ai9wGhtDzsta1dNQfHk5FSzTIAKtJUEHqFlayQPBxBIHqpcECcNMAK79CrBSo7psfuEADsb2zEDZLa5nKuyQ7INUWQQmMiu0RaGu7jYwleEHL1Sa9KWcytsqc6dV6c5JsT7otnw+saGNwNB5yM2Hp0z6z75xM7PetaBjAyAAVRoDLa5vRnYP/7Dr8R7qzVpxy3sxSVycAuBiBC8bjchx5dtCDKzXLXff/ipbVDj2LlbxsqKNopNgJuVqrUrO1FLICSIh1iFP1mOHTfMKrE9DvNIGehu15odoRnp1BV3uh8Mp9Y/6VmzVlbF0Ww1dX9xD9HupdphFvny5Rur1Rqq+ElIGLBSRRHA+TObMXh7eNsxEx1M5wJ/tFHAKVNxgZLl/sfbDtpmQdV8GCKh55sSaWUOZ7aFiN6qqKXerFdEDieBME8T6nSOq0ZB90JSKVJJMg/k3qF7MRmPJTAtW6x5ZFG01LXReVPJklBrKOIwV0Naz4FBzGZPTnruk8fPCwU7v//Yqr0TtUKDRseaJ4+sXEV2zJMlrWjNtqWJS9WITqab8SbJ7l0wZJMKAEjgKlcDUoyIfQrhjR5KZulKJhtgs7Ey7+fZGJmNk8di7L6qLFsFHUsWH5M49yWn9Gdk/5w9zkNV47Fjydso5CXAdG7JJru8qlJrtm9m97E7mvSFzC7+oYovvVCOxHTblez3p0/4ff9a36TkBoKThMcDxM6NB9FFfONyt1AQz44WJ6TgTTi00etvBSW/efHMri9f2XAwjOkHoC83Np65tiPHT8LZbAsWSYiZeYrPf3iICHwgytqtlv3ki8d2etK33/vkgbQCNdMhq9EjFAgCJ4C1jccjkYNxSxjeDO1fvn5q0Xpn/f6pDSYj21hFXnYvBzOrd3r22e/9wJ48um+9ACuVuki3KMX84y//xubMvSAsIAA9X9q3T18JVYjCxoOTtj0+79nCSja4GVizUrcevc9VaJ1GzZ48fuSE4mrdNUhpT8GpQ82kXBC6j5eLx9VqWlMcqaqV8TeTtZK7UQuoomSHWW5k62iqakctWhIcVd2uYBEt4KL74clol1lSOLUSyV8B3WcvpQqAmqk9++qpjUahixoHLWvfh1/H/CywGoi+ZiDFFCE4aa+tCvbbr762p8//zVqdliDqVJhUzkK+UmGXyprRbpYF+8HDB/ag0xJQYzabCHRBMG20Wy7+DDkaw9nizgoAWlibEvB54PXOVaQ9TsKDB0dVKy8F0WJQAvK5FZqrMgZeb+z+WUfakZwDPc0ETAWoiE3Ey9eXtlx6WroajN0Hj40FvoJWsqvBVGsEqZtWJBzCKlw7HCxi2D8k/Q2qMtxwsqCi01i16Wyu5AV45/Y2FHWk36oq0ZEY2FSJWiOVFESlcVBwfVA2VCQpflG509qluoTLyKKxgWDtSNysB/f+CleSQlHtTzanbJTKFQQKalai2xAEVqi6qAHPyOn5A+s9eGSzcGq1ascqQWCt3j0rITpQwq4rEuAkZK0KBWt1TrSRZL1d1s6BJ4oRbCIQfG91YgK/o8JpMSdrno41dwnEh1p4h5LXscT3Md+9L9kc+4z08eUVIndJvvuSel5ll+SBu3zux742+cx955yXIL9X2WUvysfoYu7bidz1BknaD0lmzvZdOYHvL7Y7SHvr03fQtC7YcSbAep/fIecEOTm07WZui8mthaNLtTaj0bW9ffFCHCeCAUFpEoY2XdCqcmI5O9n1FskmQCqAVRxRKACKyGFm5+c9+8HDczs9PbUvP71v9cRBoEDydlUTMoOLItPaCkUoRu3++fXEbtdUkzO1SrFPoW3z+JMn9umXP7Rer2ftdlczPIJVvdG26XBgf/s3/6+VGm0rFla2GF7Zd9+9tu9e3QraPVsv7aRWtB+ctqzYwhiUSqNuD8/ObHxzY5vZ1B7f79kXX3xhlWpTnyu1/0RvsYA7esWqlYI1QGcGdc2JgLZrRiIbBHb8FYf2o7S/RulkLnL5KgpdHxPuIO03jEGtYtsSgc9bnttoY6t5pBlbrQ75Gtg67gYbu37+nX391UuLrCYrn0a76xB23NV7LaviZ9bpq7JTc3gHEKgozcjf/PpXNri9sla/rRbpfDSzJTCJCtVIVZXI5+cPrNuo2FoajAu1E0HsMr/Du7AOObpgNhxOrLBZWqOwtZ0cAdhdgPIjQNN296qCm2AeTSViTmuaewOUb6vV1P03m7MZWdnFaUeCAov10tr9rkA4es40r67aYDy10WiqCoRKj4TDzMw9CysSJmevxaZnHEUSBWC9CfqnPe6FgjYecC+RZwNhKzWcUsmm0A6ipeZjb26mFq1Wsgfqtmlh0vaH1O+0AWZsVEwkP3EnAe60QPECpnGVI55RACcrdUwAYYEOLViROWe5Ysv5UvqddD5I/u4gDxrS0cS0PwGQ1EjSW+63ht178rk4hTiYV2uBNYKeXNxBwzJ/x51B6jLLuXVP7ruj/WrpsmUSXPdWZmK+K1ugFCAlmecJtCbKkvN5swH0Y1qV6WrrrknvWIvv0M+zlc2xiuiuldmx70xXtHkJMxuz9yWxvGImryhKzutQUttXyX1vTdJC0Hnl57FElXeTZC/2oR1HOnlxgyY3a7JI6QP+/gVjdgZQgLmCE1alxrKmzePQb97zDp0Fz2seWji+tc18ZPPRjW3XSxtevbDb12/senDryS5a2XAWWbh01QoejrlcwSGEo0VJG8UVORK9P0AHDx9c2FmnZZ98+sh+8OTCarE5qGu6OF3B6QUrKeVDBZjPZvbi8lZAjLfj0L6i5bbc2L1uYP1myz7/wRfWvX9hQbsnNCQBWOdqRZuORvbLv/sfjvLbrqy0Cu16ENpXzy4VgKulgj1qFq0B56leseFkac3uuX328IlNxyObDm9ts4jsF3/wI3vw+LESxRpXB7EpmFEiv4SCStFqxZ0g+syOavWWJLFcw7JipWpNSZJgJW0brfPMNsxIZfa59VndrmTbYsVWzJwqVQvDoRW2RavUGvIbrJa3VqvQ4DSpm/z6v/7Snr4e2+Mf/1hBUVX5Dmm4oioRZLFA51mtrrZnodRwBO1uJ0Peb589s8l0JJeFXRG1/bpdnN+zi9MLO281rcj6x+1L0TBQqZEA+VIbGS4W5qncA4v51ApQQmI9VCp+5pkE94La7w6Z4hiRBWCWlaAT2ehA4eCY6DYQ5Dvthg0mYzvpnwikQvsPVREse2i3vb26FZITc1jAKuPZ3IplR1jy50LBuWUkHSGPNRdmLkuVhgN42eZLPPpCVd0EfM3QShW7HU8sqFbVFn55PZZ7+ZN7joqkHU31+7FL9gAAIABJREFU1G23dO24xrQU63WI8u/bjeK2ot3JsxarCZHkdA9snY5Ta/p3lgtbVdg420NCpyWq+Sn3KE4JbFroJFTcQLZ3/tAa3RNdmxp6mY22ZrfVRkv2VKgJMSiUc0SjKSdznnmJczMLjPUtlfBYbwBZMcjmfQfKJdEkfJ7i3B0LqnlJLW9zvi/5HUqg6WR7KGGmY2a2Wjv2vrx4nletHavG9lWX6fdlc8Ndj+1QIk9+lqxjbgWXYy3H6z/g2WWrurxMeyj75mX9JGkda2Vy0CKfxrvFvPflLRZzEb+5Xbor4dcowcUu5yJoS2h5rRbbdHBt29mtzcZvrVyu2e3Lb+368qVIyuyoJxB850ubLIAqOxmYGccqUUAR12ktkIX7vrmayqOH59YLAvvsk4f2xZN74nJJ7DaR/ALZImmQrY2vR/bs7bXdTgAdlEUWJvnB4wMc0G9UrLAuWLXVst6Th4LWs+uv014Ti7sooMN//+//zS6vX9rJvQt99nIW2fVwZKXNwjo7ACCLdxuBy9nannz+M+u3GjYRNQHn7Kr1qmv78kefW63edWV9WrWASha4vVclcF3ebSwgkAZNWazQjiog3VRvCKwTg7hjm5W1bWh/RfinuXg2bUi8xdfFqmaSvHdrPj9VewxJt01kFeqvnVk4mdpXv31m8x3BsC77ncTqhrkZMyBmNSR0IRULJasHbQVoefmVq2o3r2lFMoOi9VqAUuBKOxLGhuKAa8EytCqalehHzqe2Xk4FvGGTA1BIvM1V6L6CIEk3oBepIEAjwilc6FrIwUGan5DFQcu6rBvdgXLNDUyZX7L1abfq6hYQmmm3TsYTd3aQnFbThmO/F/G2o8JC3YfKhfkXawkXlJaiOg74721wYC9Yq+GizEGrYyEdislQ6ihIePGLZwEkJu3uoNmwp5djkdm/uI/xa0XtSRRRuq2GWthaT8TWSURVnBC4112mKwGB8bmspyTfqOZocariq2l2yrPRanekUhOgYyrRnY3AM/A5QWSCmBStpVhUa7L34ImNR1cShW7de2yLaWSd3qlZiQpwo3VAPBrvunbvRDxEkluiN8r3C6gmLc+yQFvSnE1VcLSY3b/xvcrRvvZYNsEcS1rHEkj6/enEkQ7ixwqNQ9+RjeX7EmQ6zvKeuxC9PzbZHqtg8zYYx9bvLufzvcou8bM7trDZRJbN4HnZWNn0gLVF+mf7aAeHkp4nSFcbSXZnci0W2sp3bG7O6fJk+NyR9KjuosvnNhi+su7pfbv65it79fxfxJW6HYwVaKLFwqJVQWoTJJcVlQ6VHUENg1KCQMwur9LyqVbt4rxjp52OPX50z374yX1r8JDFdAidh5IdMXZh6wjtzY1g5krK0cxGM2ZTRQU7AB5UcrUS6u1Fq7Xa1jq5sCrEas2EnED/9OlT+4df/dJOaI0JqBE7lS9C20xubb0rW6HcsHC9saBzz754eN8W04naa7SmmMUxk/v9n/7QTs7PBWBYR8D2Z56ISAKcw25lQUBl13SXB+Du5bpaiBsU7sW/A9wAwXzpMlqoqJA4hSJFB7NkS7l58r5q7BqOKSgBHpDEWu1LJce1WTRDa5FKmGsKR6ssyGgys3V7oJVtsKup1K3ebIn7RrLDTAalGBIjleNyNnFaSy0WvKaSEwqUIY4kYGy3ZjvjprlFkql0Tb3tTNsxSSpuVePi3myeBOmhoonlzbRZWGPcC90CQWy+xekXxr26dXudBsTw6dR6/Z4q6gVkbgGv8HELbDAc2+WV0yEYFJLYyBRId7EhAx0LAiWMpiKB8zw16wXpserYa12bjG9132muSFuShFep2u1oYrVyUXPpt4PIPn3QkqwcyQ79TkTCAS6RqAAusTFKIGMk2TTi0QMkVBVEDrxVqapQYuacf8F6vf67xIfij1rgAneVVD2DcK03cC/YWTPoWvv0kUWLidXrLTv75Ec2G4/1eajocB8AfgL1ijwdDhfM8bge2qCgSBOGPvuVya93EtJau0ky5NjZGB9rPaYDZ17wPvZv2Z9/TFLbd2zpmJtXUeVVPXkV2aEKLPsd+yrDvM84luT2VaV3ed9du4UfXLfE9SBvQQ9lz3TySxJSUrpnP+vQgSUnlk12+7J9+iZhBkCh5NJa8bdS3cCzY+5ThGTKjEWRycLpWIFvt4hs+PLfbBYOrBF0bD2d2te/+TuLpiO7uRkJBclcA9Qbu94Vyi6SsXIUGDModpYErzWzB8jQ5bKdn3as32nZk8cP7Msn9y2owQ8CtehSl4liCtwzWjrY0kxHMxtOJ7baVQSfJ/ArYFTbCn5oIHbx+4olkRQsab2AQpTiR8H+/p9+bc+ef60qjIpHDuVIWa1XskrpdU+t225aq1yw7XgojhhcLblt046qV+zJpw/s7KwrkAEkfASOWUcqHsAPKK9AVkdhXoTeKkr+oDLdWslJV+4Nx5pvlpHtVlQcXrEDoqDlyXptiiXboQgir6Stq+hLsFqWBS4czUxUTg6AEhANWOv7ON7NciGwgkPg3UAXJQ05scswdm0FdQiKIupjAYPqhlsibK1OcIPmoNYW9AFPdNwj2hgVac2SvB2AIscKOIQCZRQk2k3yEiEcXU6kqIyEDKnceZ8cI0Co+YJkzNei4jK3RgAxm9bgWpJitIs5CypsObuXCpK5AkQDSOryemiTKYo/JVVMoFKZmw7GkdrpvW5Xvm8kQnEoa2Wrsr7QD1onElBgDhkt12qlSlGkWld1R1W03RTtzWBmD8871qpz75FsfesIEbyDDx2oYSWXqpIxyEntEWJxcLWuMaXnGCXdBz0FwBPP3FSdCtqXyKuBVoUPSbtSGqulsgVN1FQqakmyQaH9eXLxxBarmdm6aP1HX9q6sLHNfGm9i4dyuNisEIrY6jmnO5NoYjrJ3zVfub4r1FaqdR2bjzoS+UIPGCLdq5Xpjgj7Ylje5j792rzEsu89yfuOvefQ+7NJK5sgks9OS3hlE1W2QEmvQbrCzUqRZaleh7p9ece1L2HmJez0caTX7VA1uO9zPkBjHrvYx0r39IFlM33egqQTptMHfIieHMehE0ocpBNgwLsbh4SEVxjoNYwymdupDeU7TOkvLkJ79fXf23KFmogZE7BXX/+rjYY3dnM1sPHCBYtxQUDDEY4dgYaL7jMogqLPhkBQBhXaXWXrdAMpUXzy6KF9+ckDazdoOzEwcw84QeolzVVQ4ITofjt28AFag+5y4NBoINUM/F3RoiJemDhQrE+B4MMuv6x5WbjZ2oubkUVKAoKiCTre6/Yt2C6tptlT03Yr3J4HTsBnM4DTATw12pO0v7D8KZa1ftEkdMuUZt3qSo1u80JQBmlXbQQKOtK2jLXTuH4O697YbhnZirmVwA1EQjd23VrZCki30V7kHEgoFXQXHb1H4iBZ4KLt9JKCAx8IwmoR0iqE04YiTuyvV0QmCqFiub26UodAK1g8FWRWyxxxV+Dz4hkT14VqjldR9TOrE02lJPFhNhVSc6GKixOS5L5AWUJLECDHhDZEjJqEiFwYFSyoSrlTYPsDkhH0IzzP9Urr3eo2bRpG70xzWRtassia0apkBqaZX8HsZjC1GyEyXfYLVCcIyNFsZZMoUvXVbFRtOBqLLwf1AEk00UJqLc1mATXN5gu1hwG1uCVQy8bhzMJoY1fDiT0661lQd7cIjtGf14LdO+np/7M5xq3oYML0jKulRNM1ls4TQGnpHEKKWPihLB3VNgmSqpHnsd1qqEPgCamoJEwCF+G92hBVoNFoWtA9tcVyZ/37T6zeO/HqzkwdDm1AQMeC6hSHksq/oPa6uiJBW+FlEc20ppIrqzY+oDRxju9kBVNx51CVd+hnd4mPxyrEQ9VOkozSsTQv4R6revKS3r7EvS+JHkrEv8v67Uv82XM99tn72p98zjs05r5Edeyk0ouR/Dn9/7scHK9PaAfZZJdOiO8XhKCKNwDGjA5M4WfJzz3ggmzzgAakWqLNsX/cLhrb89/+jW22ocwwN/PQXn37byIvj8dTu53OtDuchRvJg0WrjSo9EXQRABaM3gMjDtIilddrShj9bsceP7hvP/7iifUarhzhotYFBU8eSLVSV2ubzyJ3ogbdBlFdKhVVp1JoNlJX0hUc30lokmEa3F7LQ4wdaaXTsQpWJxQ41aobvcIj3K0VUBYjAiXQ76YqF4xICazAxgFD1IPAyjUSAtB6TwQAFAharCfiysz9aLvR0gREUK4g54Rgr7uWE0QVBKW1ubINII2ta3zKdJdZl64xCaVk23JNrcMtfEojqSAE7Ulzs5irslnMIslN8cstbtwkVrZAJBrWXbJlrrlKo/AdSZi2K5/Hxob3bl30Wh518kIEGevyZrrvEhFzEg1ACQjOVfwIHZUIMEMblVj0gPdz/UjKoB1JvoBMkPfy5I4PHRsm9DhJjAWbhXMXEACkEdQlML5C11JajcyN6ER48OW60kbnSAFMvb4ciJbBGsAm4LiWu5KNp2hTbmUjBOVGDuMgNtnEQONo9Oz6dqBugSTAwqWg/lBaqNKYxd7cjuzN7cwenLWt2yjZECqDTId5dszaTdCrJXU06MLT1kxQjFR2cjGQUzlyfSQaQGFsLt31AHUUB2VFWhsSbdCsa4ZH25P7BNBTPXBKS6d7KtNVnpju6QOhSot0N04f6dmDGhJ0etroCDVcpdrc6b2ukINcGtw7EiDP2cJKFdcvVasVqkyKw+tSec5h/F1jYLriyAvO2Y3+XSq6YwnrY5JuXhW47/3Hji1bDWaPM/v+u7Qks+uerb4PHetdqsTk8z5IdtnKLu9A73Ix73LTpBcpSXb8P8ux+/6Ju/WNE3bTszpvQSTnIJVzyY+5PBCDc5Xf7OIn13b19J9tvcHksWzbaGrPvv5ni6Yzm8xmdjsOpaUYSu9wpxbQbE57hhkEyEcKjQQBSrgyeYnVccOu1+zTx4/s519+ZicBgYJz8tdKNYIqRD58VCmY0ZLEiraJBYE1jyOognJTcmTW0pBjtDYCEtulHQtRtmgV5hzbpUXjgT/0tap20g6ugJelcsUrWqDzsUu4RHOhD9Tw3XPncsACkIDZGXtyKFiJmcjWtQdLzOqqdf9zXIHInJO5ohRDdmrPkrBoW/Jb30fbD9PX2Ex2w/9xNY+Fe+FQ0WHkP+twpmQRRrQy4/fCddwCXHGfO7hskMiptJywvdIsT6bmnC/ITMjfEshgbuxWTELEYidEe3uzeAeqURsWFGTdwTfQMGhhlnaAn7ZW4u9sDmidqcUKAphWrZvSrhahEjQxFP6lZNNom8/H0sssFco2nYS2iJMlG5heH+duh/BThXNwoExB1XI4AvRAg1is7dWbgYI6Dujce2rdo4gywT5prZZgv9uQSgszMJw20BqFcH81mhLxpVACNKYbtMXvZAzYYmY4j+zlm5Fd9APdv9PZwsLl0s56LVWoqO7QAmRNQaXSYUAMAEFwt+TaWrPeVAamMmPz4LQEZn0aEFonqGq9xLlcb3SfAUihQkWsnGQHpw+5uKDTtVqAhN3GOmcX/owUK9bqPxCSVGR6WqIIvVdAaEKB8fZkIiKBVmyyOVK1rrjidIRSfK+y9tyzHiPooPhnZKunY8E6b7OfDc4fW50cSmTZyiV7fHnHm60m8z4/mxDTr8kmuPQaZXPGvsrqWNGTXfd0LM++91DyPlQhfq+NmVyYfbuRu5TAedn22Mm+M0SN5ZUOfQZVncfw1KwuTnR+sr5754Fgp/nOi4yqZT613SK04ctvrFAEzLCw4mptL776J4EFcHhmdwsWYI6u42Jj0wWzEios4OlbA53vA3ivtrCIwSGgLguTkj1+dN/+4Cc/tIfdtpVKJDqIyNi6eJvWtu5rJ9AGSQUmGMWDqg7XhkTSi7+x42SOxtae6o5WEOdYKsOLcqIwuoLLaKwWkBwg4qE7gAmpbwGNJyWrXQd/qWnVVlffR6IRpwrEZQkn7rmTomNSrrCTG1eKp+IhsLI7RqZLCRQgUDFOdmpBop4yEzUCfUZJf9GSQyeSBBdNrVBvy4FaAtgkYkk77fRZuAIQEBcbjqIkd3K1M+czxnveJl2Gaj2S9JSoJHDsO3RvCVIx6nHx1jgVoM4JSoqrvMitgCqbS1iuW7kBAZ2Kq2blcsGDuWdSn7VqE7LUWhK4mWeK5oJP33xmi5l3A6TrScVY2FkYAgJaKhgjQUbrEiDTCmNEW1q/D2mbxICVFGoeLkotZ/EqFj5sGsxevLqRJivVy3SOzmbDhbY3WxuOIyXzXocW3UYCB+hcSq2kUrPhFFcD506SbLr9vtRU0IDlPJHyurweWGmztjbk92gtovpJD0+8paTkNAeTBVRZxy+um5LDVqhl/P/Ea5U+bcHCaeR6ofOl5nAUieizkhh5JuW5VymLs0fS5h7pdAJ53rV7p1br9Gy3mFuDBEjrlJboyQMrBx11DUAEcx+z9en2TzWf5T6RFm2spML4QJ6ZVOYC0JDY4g1krKSSaGkyG2ZtE77doeomr+I6lBAPxcu7VjDZwJ/tnGWPN+8Y85JZ+tg+tiLLJsBk45CucpM/7zv+Y9Xlvo1ENsHmJcq8z/5eG/NQUspLgNkDOpbU9h1YOtnl3WzJ4mrXvHESuUJYajfmn81/gXzjnYbJJSK6Wwc17LYWhhPx394+/a1tV1PsTiUV9ebrf5GqxnQW2c1gaKu1E8ixMxlHjqRj58nHRwt/0KiIQjksmLUYsFMZITR879x+8Ye/b1+cnSjZyeRVwrkkPdB0tExIas5Li0sQBf1EbMXJ7+55p12oEqITagUfiC1KqEAkLB1Lo1HR0hoi6Ar8AJkee50lXLOKlZtNKweBVesEGlqH7HAxbqX62aiVifcdAYlWWAk4vNCIBZfFkto8MHE3AoU4LJ6X2HG0IUPbAN+P6QCefxzqT4AWYq5ct61b1EoYGh1IWq2sgxKzThpkIK0zduzeQhQaEqg95wryccFcjCo2TkpKFj5vktGqqtmC6AHcD1R1hWJVFANVKwgSN5pC7sIZ4/oy6YMXtl3jdM1x+WeTSOBkch+xPrTTqOrU1p7PtMYCx8iiaa2NBDM8mdniaLFcC23rjvEliRnjk1erFy2KFrIBUnVH4Ea/suTSWzht3AxDITODVtM5i7SC9RxsbDiNdIwo8TTgREqOKzYVhpMXogXL9QTKA6LY7NG985hcHlq92hAAazmdCiQCehSkJ21M3MXZ1FC947HIZkDtQXzjGg21LmnfMjPkdVK5qRRlG4VX4XAUSTYMQFOz4oAipgkAebg32+223BOiaK5ES/Jtd/rW6PQdALVbSQwdtSAkw5qn9+SZxz1JW7yJoAAGy8x7BTqK/e25d7kvNzvn98XJjqTt9CYoFF6Bc48kCNLEBSGJYfs6W3mJIXlPtoo69Pd0Ysh2uo4l3PQx5lVB2WSUlwAPVVO/azWaV3nuq9L2vXbf65PrcSyZZ3PQu81BgsZMPiCvLD6UmfOS3cdcuOSCC9SQ4vCkDzh94YC1EzCodrKJLjnOxHyS1iVPlweGhTzfeFBpy7199q+2XUyt3GzZ9O0zu3z+tXvHhXO7uhnZnOSA3NBya4PJQg+y1CVIdmgTVkDU+WuYt7XqZQWcWeQtoF/80U/tZ188sSoiFLHXVhKIXQQ33nHC/VG/TfapqiCQJVMFA2oTmBuQfFHrSs77SqChcVXjRQxOArQffX5F65Cgi9GrVRpWCfrW6PWtXC3K+VnISYjIcWAsUTZt107oxuEc+DuBX/xEds0lBQ4qBob/mmnJhNQTOMcmXc3lwhbhjUSuUSrRnIz/xPY60tqSliZJYKUEXKzUBTQQii7xxovFf1GtIRGSVERhkPmra55StYvhx7mQGAHS8FVLnxkCfmBjAQJwt1sJ7SrjVIE9ClZptM20eXDpK2ZItl7os1XV8Vk7CBOQp0FrLuM2bWTRbOQtMBy+53OtPQkWIQNmxPxMf2aeJ8uitXRBIyobw0DV27WfPOw7MCV2gYfLhoCzqpLCzsZyYS/b68tbVVgkTm2IADntdjaZLeRvR/vSaSSlGKDCPKti8+XOQipEgYN88NcGHdlqWAjdgfY40m+bpU1GU60Z80KqYVryqMDI1kiVN0Aptw1qBS23KBLJH+Fnd0pw2bCSLdZrux1hmhyIs1crOpKZipkWNPQglFO6va7bRUmJx6zV7Vi3d261Vs8KWxC0VbmXI3Jea3QtuLiw8c21no3e+T1XqinBP+1oE1wqOMBNFX2prI1ZgvSmGqWyTIyHJYsWU0tcBu29x102oO6r3o5VR8eqmkPvP1T5ZN+XPd5Df79L4vuYqjOdNA8l6UOFULZaS39OXiW3r2g69O/v2pjp0jjvRI+1JrPvSbdD8xYg+32qChKXgtSqvL8wbplCsmMnnrKTe/dq/x6MMJ3blFASaF+slqEtZmO17DaziSTC5tOB1XpnFl09t+df/cZGo5Et5ku7HYae7Nipb3d2M14qUDlgwYQQE0F4zYNdsPFiZc1a1doN4OMb6RD+0R/+3P70J19YswYAw/mG/NYsTSLKntDKtFtEdkW8N3ZbL3hgB624IYiSfHAjUAUFIZtZXyw/tqat51w9Kh2qURCPVqhZOehapdW3arvtJOwYcEGF5bAO2jpe/Wzn+Jd5BSWQHXNOkgJouuVCyQiOmrz76k2rNpqe6JDoorIqQ3L3Y14vQzdzJbHE6EiUSfgsuQCwq1ZAAllaou8ovh4ailRgSnok9DiJuuA29IaKpNroKvJejoukJi81cR9dQUcNYlp3se0T1229msZWMYA30Cx18IpX1e4UwL1BQhPJWDt/NhpuB0HFiaSY3N0B30h9Ze7uFbgazD3B8f0gAEnDAqRs6TA4ZYD7BToB4A0EyK8HI3t8r6cZG3cUajWy05GAsQNVhpOpWsckOwTKmZdCbAeJCyUddOYsXArw0qQak8qKS2ZRMQNoCak8hSTFTaIgCgnrS6WoJwZ38XrV3lzdWLmA3No0nsmRxNyhXT54GKy22zLiBS1J1coacb067Y4t53M5OTj6tiBvSNC9vU5LjgxsFRfLubhvgEY4P+aV7Q6tyq1V0fsEXdrpWa0RWKPd033ErI42M+hfpMNI3PxGOUXqPaixNFuxkgwuDmiarqxarlq5jkuDV8G0i5PExzVmw+mobtaaai/f3y6v0tvXYssL6NnX5rX8DlVSeYlrX2V3qKW6r8rMi+37kl3687Ofd5fq9liSSle7eTkiu77Hkro2ronW8jHz1n2lfHrHsq+Vua9KTC9K+oSyQtDZE/MBsw+W/fvfv8JPmqqEagg9S08imt5t17ZkfoKgL1yg0bUtZwMbD2+tc37P5jev7fm//bNd37wVIXkwiGy5dGALAXQUrgTd5rNQlydoQShXgN3tbLbwB6kX1NyQdbO2zz77xP7PP/+FtXFDUD5wNGiiEMNuWeeAhgbzrwRxSPAXxcEh/IAwZCfEEJHWGa00KXnEbUEqHyHNHDSzLdet3jmzaqsjQq7mGHF7T0lXbvBOvqViJBAo3q/dU02vVTLcKcH6FNGrHFW2nEO9KQKw6AuqgErSnKS9h84lSE7x6vQ2kJAATJgbkgx8nsp8B8g47bFKtWU7WqrJRSWxc+60aAlKkIiXM6HydmUUW1g4KAkrBlEM3SQXplYdmHdRQ0isBTeXFUjFkzqGozQrVW8KrUkw9+qPi4dUGKobqhZp5/JdtMRjF3KqVDYgEOmpEmhhCpjCfFii11RxSyEehfQr7GwW0dbd2nzpyEwcGNgj3AxHmvOe9XAMoOXuoBoI8piMcolEGSiWbTZbyufQUYfwJJGwo9pCXQUeXkFybjiVQ0FgdscMlLYntkEQ75kVI8hdx/XBmNMWrVFxniSXhc9hYzCCxhAjgKs14PyVGHhj1m6R7OYuCK3ry9xuIeNVEiXPIdsNEKGXV0P9+bTfUQKGAsF5jUdjWQW1MVW1rXW6bZ9PSz2mbg2c3mtV6937xMFH26KV1Mp0Wyo2QdFibucXj/XsTGcj6/Tu+X3Nxk1V+FbtzRoALibWUnhx9K7HETZiPnf0GfeHKM1DVUj2Z3mJL0loeYkkHfP2xdH0d2TjaF6SyVZCx4qT7PdmY3JetZYcR7rS2lfkfGxlmLcO/38ku/Q6fNTMLp11kz/nLdKxGyVvF5PcHLR2EqWHdNZO2pyOwHyPuvxwN+EoTdoo7y6MYtXC5qOxbQpb7YBvn30lGDxzFiSSwqsX9uq77+xmcKOANZ3ObTzFALagXfgkwgWB3flGRHFJh0kJxSu8xZqgakp2G+aEpZ31Tnr2f//F/2rnnYZVlb/8mBIfL0825AnmXjHsmQ8pgaacO/95547YADuEaCSQoCZCkI8TFm3ALSUTCaLSsHKtqZ27KAE8zAUSkvvUwTGjZcT30vKpAv9fza2wiVQpoL5Ci4k2Hy/iY/nlJpfeaOX4q0FLSDgCrcZrkHJLGJoupGxBheeVm89UJTAMGIQEFsu7key8fRtLvdFyjHfbaofhWMHqig/Hn1zZpFBtas3V2qRVKjPTpDaL7wsqUhnBJhQRvAKoGh2okVToNGkBMLhIMC1pEjQO8u6qLVFjkiktQDZRSqas/coWc3iA7mLAPYM6D38nybnQt5vWEmHDxUSEatrecAbpFqx2a4kXUJ0+OO+qfcjrcVN458u2xiIJRZylqvXL65GqK64kSQxhaQI2XFCuTTd433aEOA+XjtcMRhOR9yV1tjPrtpqqqCTrxcoS7LHt2WzlGVguujBDjcqoQvKFDuPi0yAouSd5bri27DFI4rh17LhvGTFUqqrUoEygPHT/7AT5b+v02pqxItTNbXh+eqo2JMfSiDeKzIEbzUCozO75A9EQQOg28LkrBTpfOgxsBkHNtk/ObDq6sSZi6DVXUXExak9ide7VWN4sef6oyN2PEaeKxFbsvbddNtEkf0/I1IcSyaHKKv2yrkvRAAAgAElEQVS5d2klfhjbPhSrzv7sYz/7UNswHdv1/Ga8/tJ/Tye1Q9Xpx+aJ7HfsW699m4X0sSR/VrI79EHZE89e6H0LkbfbSU5436Ikuy6209yI6d1KQjpPIMPJRXh/IxJcUd0gACTEdIfPR5OJlPg1xN6t7Pbpv9pW8xnaF2W7+fa3dvn8W6EwaTnxME5Dn4UQCAZTgg3B0is4kGCSC4slmtYblDrQjixZlVkQu+tm3f7q3/+Z/ejRaQx8iNtmUiOJK6JYsJZZCMmCdp00dFWFeMtFQ3dQigRaKXmA5oyxhmqpba1UR6eyKg4ZQUT+XiR8FkdKI/46cfzUdvK5pUjVm6XZOvRkKVPPOMPF2ockP8llKbExn4HkXheKs4jOpGgNrkhCtQNZ3hOzI+AQ6uY7Kzgd8GeAInKJ8BaSuHGqerlWDtx5t6tEcZ95oUjBXrmtaX3G3EqJAsM9my+ljahKQ3qVbsvkM0nnbIHyVBXH5mAZAvGwAhJS+lzW2dt5/Nl5kabzUAuT9Kq1WqltyXyLNiPrqha5JMq8jQlFRNZFkm1zQWkqoUicu5VajiTZtWEOvJAbeAA/s98R5QOgEMhM57AhZkCbMtI9cD2YqMJiUwBwZTJbiitJ+5f5J0mJ2bHQtVhP1esyeh1R2Slh72y922nDBjfudhLZSTuw29FI7wU5OZ2vpSSklu4OYe6iVUps8EgKuJnjZbeWgz2mq1RwCJfX64E0Yr1rgEVT2Z6/udF1uLg4py8rwEu1js0QCRXD44a4eVwnnCG0ESkXrUXbvdmydvvEzj750i6f/lYzvFbvvpUqvM6tt1q9CykicY0AAzXaHaGTcZ5Qm1W0BbQxuU9ckECmrmqNehuVSpOqzjmaqVZRKntkK4x9lVm6GDgU49JxLS9J7WsPZouIj000756rlD5oXuGQl7Czx7wvvue99y4bgGy1mFcwZRN03mv2rZGuzSGn8nRyyrtA2ex5KGne5YST78NDjB1cuorLm+clF8qPDWixzxASWSAHZq5tMri1Up2EUTAI5YNXX1upFtg6mljQ7dntt/9sz776J81E0AGcTMbi2M0XDiO/nSF7VbBqmT21oyJJdpM5waBk89XWIuDYxZKdNCtWR5arULB//2d/Yn/8xSMN+N0KiEorVnGJ+8iO0CxLK1LISCmb4PfmQZ+gSURXogK9GXP0COIkOH5GO1FqIYLfg4gDds38zf8saD87NKq4dSRQRgHxYkHSC7bDPBVYPX/jeyQF5SagauXyOYLsQ0EgUDZFLN9BR9DrOC+SA3Otpc+UaMUq6ZBHScKgPOOEg+9ZnNA9yTgCE8NRn8/5rlwjNLUghaZxkWolqYYnRFE3CFy0Oh2Np9epVerIRr8zKGVXav2S4DEHFuhCX6rsqFzrg2DfyQp0o6oNbVWSn1vKaI1jtKvaiXgjEmxpY/L3JRXd0payCsL5gCpsZdNwYuvdysIQI9udNiaL9ULQfXhnICEheXPVq3WfJ7lwcdFmuJxvzSbIuM1dKJt75WY8l9Fso1LRteHf2siF1Sq6F2njURnDHeVYCexUhKA1ez2nPQAMCRd0M2b26OF9tfoGo7GNJ1PrtQPNPqn6sALieSRJgZAFjCWX83LFhuHcOs1Abg7YFvGLZPr6emiLxUaWRlTTArjUq+ID0nbFbYFrJMd2vO6quIcXpPlZD5pWtLJ98uVPbRqOJQze6v9/tL3psyTpdd53aq/KrPVu3T0rNpImAImguIIgIYCUJTkoWoJDYTvCn/xF/kMd4Q8OR8g2bVIksQww3TPdfZdas/bF8XvOm7dzcrKq7oB0IyZm0PdWVWZW5vu855xnubHL979lM7SYq7k2UBfPP7DlYqENCs8lvrJ+T3EPV8QeVqoG44DACWBT4SxtdH97MUvTVvexqu3Y+pX/+6JiIAuCT1mgn/I7xwAx+/dPAYeiKi0LgNnzK1rf8z/PYkYeyIvOK319HuyKPuupf3cMKL9Q2Z2r8Ip2LkffOLd7yO908ruj7K6D40CvJbdyFtmweGU92vJfKh8HMYXF4XGXBlNyPlOGXTVuicCxn41tdPfK6lFXaeX1OLK3f/fX9vIXf6ddN8w6pR4gKF/7DGac7BSHghWTpxiYrXY7my0hmNTEkJuutlavle0qrmvQDkh+9zu/aT/83W9bjXkXlHAAImi32PmmQZOqJKiWguCVnSdgpokZ80cBW9k9F3GmqNRdpqC1WYZXYfEPwmlkEVRD+DhSodV5fcX2LNarqVc9almyqaDaRR82d/hQMcl5AhS+2LKI6PdLJWXZsfjJkxDPQQE0DFGXLPiiEqo6RbGUtLs+EILK/EUCcph3yDG8/SYrLBFQ6iK66JxC9QoY0Wp1izOnvQO+BwAdQYZmLS59YFevjYF6q5hGoy3EkizEvrCkaWPkc19duYpfCzmyMMPjmlGxcT4YE5CT1mBOyCx4JSDXHCmIx1frhR/TdiddnKzCVitbMSdecz8iIVjajMgj24rJi96O60Ib92E4tl47VmXWjprWqDmAy1UFEtPB25tUVgK8BGalf+OLbcmG06UMuqsSTW+t3Wqo2qIdqMzBasPuh0O17T2FweevRAyVxYo1dTGQ0NCGb9Wqskt7+flbq+NjGTU0z6NlLOZuqHzT1iDzT6QL3KPtJkkTONugx6vZfLmx13cjux50NbeuYQVWZwZYt9FwKDcgGLC0RNmg4qLDM8TzAHO20+5a++LSyq2WTe+HFscXdvXxb9u+Xrbk/q2eFypAARcbGUUSVa3V62vuuZwn0qaSfwjoa7MT/nB9sHCjunvU26ndztzU2dJZTkDRIp6trLLr4LG1Ll0/UynEU0DtFGAUVZxZoDr2/sdA8BzwnTreoiqz6FhOFT15wDu1wci+9zHc4vVZH88vhLfmS9P8yR3b9TwFJIve63Tp6iGszKvStmTW1DT7335Tepqyz8ZoSexE5ljMYBmWxNrarhLbTO9t+PBgrW7PdnPaNTv77G/+s40e7m00mtl0OrUli8sK6r7Px2brnY0XW1VxVDJNBLO0O6G6MYwnAXrl9mXtBqbGNdl9Xd9c23/4i+9bXPXqxz0WnZGJG4naa1QwLXLYYG3WdKzuegKjzrP5YD/yZ8P1UEsyzOhSXZ5ApaL35BgETGFGSDvMM76cXQorEgCgJUlgaqVUE/MSRxFpBwWyDp4iaVBdiebo0S60fAAV2swSlIMs0q+VlI0nD0rAk6pRhBeswt4RVfQZCNmpkPdYdQWAhizDolnDSgy9HfM65o5IFdDmITinjchsTailirBcb4hEwvUDVEVHoXUJMNICDZ0pjoWqTGxQZo8hlJQCSlZsQTguZqcXklxwJwLxCpmO4wrjsT2QVHjPVZCz0O5mg8NmaTlf2FKxO04yWq4WttgsVUkB74AdBAto9jAyuQ/YSKHz63RaOk4WfkaaSC+opHA9YU7JRox/S09ZadjdaK6WI1Uh3zX6OOQusDoBFa7PJJnbPFlwB3jcULVqF+1Ic2hmnqShl+vo6nh9U2DJHPnt6zfWhMQSt90GDB4ToCeDBP83f/hMjhOyDRu/OOrIOo3v4W40tWalYY063pRU1CYXFrdR24ukwl4PhjUcJdqjbKQAuzju6bPLjYZY0tVGz7pX71uz37bpw1AGANaIJRfByo6qGtDsXD33xJP10pazqdWadW3M0m4R61hKhnMx+bvWubc73ZknJbFk9bz5DX9RxytdD/Ng9FXB7RRY5QE1e1y/7uc8pZWYL0q0VOlZouvkc/r0WM4B7zncyF/bp1R2eSD/AqalbMxjyJzf0Zwqn1URZCJ9Tr02vxMq2iVp0WR3joyWmYzDwzviQ2brpZsUsEtFxQh5l3O11QQg5ZrtllObj17LIZ75xHp0pwX/9Sf/xYb3D2rl4B4hNt1y7USULbOVvT0ka2WnUWHF7CzXW1V/tByhLeNUsWb2UK9Zt+mekXEntp/8+Z/YVbvlLSkFbAIoQQQbwK7cxPrLPSbLFUJRqVrYpdLOZPVmYuhehen8TYJY5XC5wNjhPnhJka/HPCos9L4o4dqfqNUoabxcaJiTlb3qAnSoGIMhrjuSMGekotwEh3tvDQK+tDG9fclMEZF23ba40wAEYcGg3adZIZVXzXPIdI+ojeg6STYAkl6w0knjBgnFHUIUDqv2ZFkgvzsApCGRRyGhROYw14ORWRaZQafEZofWpsci+HlyvSRFcGMATSddsS/BPJsKOZj40+vVIqJx2nJKdcD3kza3R/co3UHVqvtkpr6XWGVx/3hyg7c3AToqQLwpuTa4oOC1apW9NaKOTWaJW3fNptaJI+t1WiJuAHheWZva6jA6JzNao1R8EEM8dWMyWVpEonydXMCqCCYN4o1k8g0RBUbmXAC73jjQX7QxdXad2WjGPNHTCPj85XxunW7flvOlTSZ3suTiXmAzplSDuieDq+1oztbkPAEfvlO1BUmlh+VpuA4dBMAAHTNAdlCtCFH6ylrM3EpUfVWJ4tmctOLIqmQcRm1F93Cf15ptzTrbV++ru8CmaD2fWf+9j2w8GVr9QBiIt0i7lzAzMRVgLE8mY1sbLip93wQ6WSxNO/BF2fdtaWUvE4QwQZY2k/SSlHCVWXeK1rt0jUxnv+laVwSMvw4wfZX3yVdreVA8V+AUvf4UBpw6n7TSyhZNxwAvD7xFVWfR+xV9/uPmIy89OFU6Hit/i77MfBWYP6minUnx7gQniqXacojEfdf9zvT58bOlpXFrpnTnJsdzuay4AfAuGdn04Y3tqjVrEWL58CvbLBIbvXltd2/e2iyZaxdMuxDLJqo3qiJ8GidLbn4e+JK16yUBIKQUtdfKFbtLfOYV16rWaVasE0EaKdm/+rM/tm89uxBLE3KLWIISOtOi5eh4wlgIXIJQqTJz8DYbLTYWXP6b1qVYZpp/SQgnMo4J1Fyz5w4SoIFXY1QeruvzKgdihlIGUvKFNidBAgEwBV0c1zQNZOW3IWpwDCxWCvFsuIcknwvDE/3ToVSz3Sqxw97JGdKQV5AMEHq6tlKdJGwnwVCy6HsCTHW4ZU8GpxoMPp5yU2GB2bpzh8Tk6rG6gNy9NINJc6Vku8VU1VyZVmgALFV5khBQ6botmdqckq9AkWUFBvcR7TuZpqTNFeuxLLq9xbtMbF9CQzi3/TqQg3CmwSszmCHIIkxzsdUjG1PElNVKc8Y587bFUiJz5C3T+VoavE6nLbE1n0Nbjc3B86u+vsdqnUWZNq/r85ZLZoQ+g2ODQduSNud4thb5A4PyZxexgDiixawNAKxV5DIbmy1IsqD1XlaWHhubxRL9nwfM8hX0O+QVIqJHxxbZ/XCseCTcbAYXfUuSmUWtSNWqWn5lUgsinbfmz7QgAao6yeyJBPEQZQ67pTYlEFxgu2re1/BUEDnxlA8KiwXZo4gEhIY1u12rN5u615ptwHdulx/8puRFVIdIL9pRx2pxxyb3ry1ud1yeqWzDju7V5XwqQhVSBoUjr5CWVPX/5Wb0peDWMLMOM3XJMlTpuW73HfnNb7Nz1VsRmBwDq6cu/MXr5JeXeW0mw3lkf5ovLPLgU1SZnQL1fOFyrqI7BohFwJr/3XMYdOw8tZ6eArt8WXrsyzh2IYrankUgeOzk0/d1EalbhPni/K7tkF5YFgeCIn1BI+aHB5QHkDaY//5ycmvT0a3VeED2a5vdv1Kr4+0nP7Xhw9Bmi6UlCa77CzmhQBVH/JrMtxrQS5BbryjsFJxjsM8cBH3UeIG1VUkEgUGnYVG9auPF0v7tj35g//yjZ1os1L5EPA35JrQZ0+QG6dX08OEzSRuJisaF1iKhhIXEXUY8YoVKTsAvZIGCDxEmtPjk5bgTMUCLPQR9GR4HKYEj2mMahNoQQpDQtgxloRiHtNWCmTKejQz8aTs9mitXAPay7ZmJiugSyCTMCbcrn7kBylTn8idU30qLjr6fwHgUuUYA5JVtBXAPCfQsSvxM4aaaxXkyuMyny2gCg4k47UxJLBSHLa2gJAfSnfl8UizOwNhFi4f2TbZiJEZoM+G5fLqunBNzOQwN1KqhkkSGALvRqztfEF2/SHsM0GKDBogh0IYByb3k4OeuI8Pp3CaYINMJ6HYcLOwgTdxlv2vtqG4VqiDDagwGKybNaO/qNpwkovRLM7qj1Q5DGH4nkTxdq5QPVud2UpJExZbijBAbtBBo0q6kRd9qNixZuKRjzndEtJS8XZ/Z8H6oa3J5c2OvXr6yKSSUNjZvB4ubTZvPmPG6+TPgxnnDbOaaCeyasQ3HMx0f9ySzP137EtE/sY2mY7vo9v2+IaGjWbdu3HLCFF6Z/Quyt6zT43fqFnV6AuD25UfWJMNvubRSs23L6cSurp+pouN7RhxPtiGzPCrR7ZbEE09CSKYTq8nqrqHvDo1natHmqQfOgM2uUekalBrKq8Kl4xI6/UWLa/p3xwqHbHGQ74alAHUMMIqA8ljhcGxdzX7+ud95yjnkwS5f+Z2qRJ9aLT+u80UX/txJBKnal1IP0gt3DO3P7QryYJa/WPkvpuhz8jsXmf2qknHPOx8epzvs9N+0k4guqQaz4NQiyZOZaZdN3/zS5snEov6llZYLm4/vbD65s7tPf2GTyVjzkKnamCuJeFkY2LnOFltVebDoaBO1m2VbbfY2njJTLMmtfpiwAJZs0K7bdS+Wh99oubG/+os/td//xvt6UJUxFkIk1Rrxb1CSiFR/hyJMrTiSvwMocv76eWi3POrmqIT4e6V+e4ipFg8AhWvEvEkm0G5rJqYhcyvafYrJ8dadnD75fcgaMk/xKB2ZVYdQU4CJ74qWVa1JW9Yp+oAzTVblx9EdXSCy3ts+tAuptj2rwDVvVGxSGigFgjkcbUIP4UylASmrUmQIQDWkWsuySiAmtHdbMFW73tKVdECyAb8n3s3iqNRcSyctH5rA0LaSuF8kHyf6CFCpgjfkzaEy4Pg8PgcglLSCn8tyzZMXaOn5hoy291YzOyqIFOxIO6DyQ0Ywm89su8fo+mCv731ehwlyFNUkW8CyLmrWRCChE8CZ8Dq+f9rqtCFnbMQ2nLN7WWo+iRRms7dBNxK7s6Eki4o2f8PZUnNlwJbNWatZtfF0ZReDnu751XKj5A6AG9ecwaCv33/9+pV98PyFrUsHe3s/lmSB1uPN1aWNRmNpDPHNhD2p/8aKLoAdujfINGNkBpWy9Yj6gaVMnl2nY5Pp1Jq1uhxT2JQyQ8YsmiqRZ6Xb74nkAskGgGr3LhWJ1OpfSz9IJ6CtNPOFDAgYSyiGaLmwqBlbpUEuXktAKjNu6TVNrdHHtlaY3fFzd1ipqhWcjkuKKhYZPchT06vYc2CQBb4sgH2V1xWBRVErMd/6ewIGfOFX8mv7uSLkWBX16wDTU6q6PC4UHV8ePNPNhDpdRTq7Y19EUaX2lBMrer9s+V+0i8m+xrVzTmXnD1VFvpXJQsgiBYgoV8x2tprNlTjNA4M26uHTv7MkmVvcu7DSamrTu9e23Sxs+PpTm4xHdkcAKgSD5Ub/rHkASmU5qJBbx2KD6W27Dl17Y5MV+jFAwOwuWQkIBnHT2q2KLRdrLUp/9v3ftR//8/9KICN2qeZQPv+QJo7/H9wc/AFilhVk0szQ0lkeCOfWmf6wioiy1s6dqom/YyF3qYCDoCq5kF6AybMeUio08EK6K/6/+z8eALvQklXqQhqnw3uJbFLS4iGww8VCIgHahFRSBKnRYg7CcbXFEgdRxdYEQg1HzTZf/okwQwBIaP9cE3DKW0t8lyp0+Zxwrp5K644nQKfISGGz4M4nQXIQLMLU7gTQwj2jai6zK3TSTqhig2RB5B+B59bdY3RPkdjghJvH8FYkCcg1xKwFjIjaAXjdtBpAoH0JqQL/SGQIpM5rfrdaKlYHacoDFRq+mbu9fXDT04I/X84FIPhcYg7AJoR5IBcEosp0QexQRW1QzocNGV0DNoEAI6L0qF7X3I45WDpPdiu6nc2mU+t2Int9N7Gri4EA4vWbkdxNIMG0KsyyanZx0bM3b95Yo16365tLGycO6IsZr+8IvOdzgMzTC/zm5F7hPq9Z3O7ZfLWyt3cPAlV+2u4wD0ys2WgHSQrp6bRdPVGCY+CzSUSg84FJNNau7d6F1ZsdbVJa/WdicHLPNAc3MjaHcc0GjGcK8f9iMhZhpY72r1ZTSDLp59iuucTgXQXni6xvjiDf8P+zs7z8gvqu0vPfTTepWaDIb+B/3crrFFjlAfAceJ7rvmVB4tx7nTuu7NpeBKD5zzqGIacqwqJjONZ5fNxwpEbQx04guws6t1M41eYsArTsrqf4xLQcaWFLbyo3cmU2k6nuWFRlH0V4I9lpzJnWtkgSi3p9LfAwMR9e/YMqtE7ctcNiaKO3r2y3X9vDy0/s4f7BxjOc63c2Y5jPfEQEmZ3swMj/QkzbbePSwPzuYNOVO3gAWKOFOzEg6u23W9otE675ve/9lv3l93/XKnKpYDbBLIi2mVOcaaNBJilhbC3hN60nYml8cQIUPOEhlZExc3KA9esSBueAnIo3L1nUlhPwcVwh4kSFlVskKYiUBV2FjbduqOfYCSsRHMst5za6TyZsOWYfzFfkO+rkGXlpQi6pNNQWda0jr6f1R2I4VZQDsFMcXejrJBAnm/gxO22c43ChuXs7egmmmkvXhnmMpAQKYq3YnugfnGDEyORlvnnwKnav9qbqVBixwCOtT1WR/h4ghFw0ZDvqGwq1SQEvqlKxFFzCAdlBiRJpUjnV8Q4WJjIVdIuYcXsrc8WiO19pTrSktYmLD+SV7caGk5FatQAXRJY3o8Q+eta3XlS1KXR5CBnVikUs/HhhKkqIe6NsoymZdXV7M2aOXZYXKjNlrg3+rDAjmXmxQcFrk99FP6rYxGrNJpOJxc26vXmY2QAwsYPdDSeK8oFkFdVcd3ZxcWHj0YOAlkSDweWlJbNEFZnCWtVa5dbwGRtyG/4Oggf3SNxuq4p8+dlru7oc6DuO46bumeVqY71u1/0rSZuAzblaWtyoS3MH+5UvojvA+7Jq3e6FE1QOJWsPrm2LV2alYq3ejUWdC83duWZUujjtwCwua7zrG5ZaI1L8FbPaNAMz28HS7p8jC8+UtyrfOaocW/x5brJV3ilJwVcBED2LIanh1KJ+rl14DODSCukcYDwFbPIV2anzzFae2SrtWFWXf69jm4anXtujbcxjQJT/wGPVXvp6TiRlJR3bjZxGZGdkesuA6s6NgrWTDWzD9H1hY+62eAmWvT9fqVij3dODM7t7ZeO7z0Xzb+KcMHxj89Fbm0/HdvfqExtPJjabe7gkuig0dxJiE5a6JHjSbEsKsqJKcJkv2yiB0YimqWLTxVY/70U168cttTERAX/3279p/+4H3zPgyp3dnZSi4T6Cb5lEk4MXiBVa1BiEe4SRWnwCRa/69FdyJyG9wG20QCwvWnhvFkbwgYXY52PEy/oNAesRsHOWpEBb7mFO49fcTu1GdtoEybgWkNcSLUQtlCY6p/ZnOJPwnnhjAidy6pDQeqMZHTMTMTt5gJkRAkyhh54aYbsFlleZfr5lWUIJ3AIb02dttKPLnpCgWabLAwBU0cf3JLQzu+RzwEQkDKkjjSOb5wiy8IfUDHePDuDrUomDktbd11IbBmZy+r1Q3clZfy8zaLUy5TKztg2hqAEIodZT3XEvUdElq4X/92Zto2Rq87UbFT9MZ3afrK3TbNo33uvYaDINpKKyqrt21BIbFko/895kvhIpheiepdrsns+3Wu9F8AA8opaDHW4sEXO5JaL2pTuFMFdbrxRQTDsRcgqOJjxD89XOIgbStDJ7AyWcj0Yjbfhubm78OZrP1Gbk/nZdXF0bMgW3kvnIvVqlwiRfr2K/+uy1ZpI8c2wK2+2WZo6I2rckLlQR1HPvHKxGokYDY2c340Yf2r8Y6DOizqWOo4WTyvOPbZmMrdbqW/f6A9utF2LFMg5g4wXoVujsMBPFtBwNK76qB4DPpQbF6xYdA0+94H5XY7uAXZ4HCTY36Wb8XEHwlKoo/zvH1seiqin72vzrToF29mf538uDVLYSy3/GuYrz1LlkATD/3/+Y6/qIZVkHlWNveAzQzpWNpwDzKbsGf70nEPtOi5t07/ZVMBrl8OG0e7V51iwu7PRJFN+oxVKPIitttza6/dRGD2+s3bs25v7T15/oxsZd5e7lz208HtpsziIN+xOLpuVjpTRMSIimjeRhnYAouiham7T/WHQfZmR8Va1Vq1hPhrduHv3Nr39g//7Pfl9iXcgmLAyPwlUJWD3ahMrJ520M9EkkRzDtrU5VO5qBUbGlrTZ34ZBhM0xNhVWi/0pku0UWG/M699h0FqMWf4CFRVuARnvSXd8BJbVIVTX5cdSCK4kYnVQbmjOGek9yjtSFxGdwCqENrcDdambWiAQCvLdrmR77sN76FKvWQTq1OhN4lrAlq1lZu/6Gbw7YmQO3AqGqlRuRMu3YFNASRFeptHLt7nGGcc9LIJs2lTuSeIXH66jI9Mma9bkvJr8gAT0AGnjnmt8FX0yuFRIFbL90Z4ZZnGZ5270CRJl7ySsTfR1xR4ulKjrAbj6f22w+V8zPOFlaK6rZZL60z4fICcr2z75+qXBhJWfUcCspycVETjSAszLyDl6p7XY2nhN35Ybn0jKWSzJq5v5Gd8czRlArxuXJEgkOvpWeSP/q9YPIHDgD0WZe8/0Hg21atu24aRf9gQ2HQ1WtyE06EENWSwHpaDzTfUNLU1rO0CKmzc2Gho1KK2rby8/u5HXbiTETKEleAJGqdICZ2ZQVGsAIy5nsO+X4zROLlaoAA5RYqppFvQs9F7VK0y6//l0bP7xR8kY0eF/2ahuq7pJZvYF5BBuPmUJuo17PVou5NVtoVd1VJiW4Fa13EIsA7tSFKbuwH1sfuc7pzO8pv/+PWciL1txTa+mx3y9a008B1alq8xzgFc1gUfoAACAASURBVAFwFlDzYPrUSi+9juk1PweIX2BjPmUXk79IRQd2rtp7yuekB55tFaR/R6vMySpUQz6voarbEKwZFix9xnZnzW7H1rOpJaPPLZnNrRl3rbpb2fTtr8RmTIZ39upnf2uT8UwLAl0zXDAWSycc8ABhy8SCPF9vFZMDzdtttaiEyopReTtdWSeqW6fRsG5cF3EAF/mP339uP/nRH1m7AVggOfCcLY5PrEzcTUL0Dq3NVBvnLiPVRxNb/0KZE2x8lyqNns/kRDihYmFR3ENYaGhBKW9pxW2twoOuyg9RNJKEsI1gsYa0gDMLv0v7UOzVNA/MW5XMLQFjkWu0sHnr8UArU1yR4KjJNReTEro7EoS12sKeJu7kDr9m2Jh5RYKsQedNijmVJq1o2YcRO0OsUFMzLNqXqvQA9tRZhpYms09AnM+lZUv7p0arGfcSNgJNESDkQkOFiZ0NdmbyHXUyC+CfzoS5l9TGFPgRn+RMYLVdNed8V/FzFd0yzA2hdwI7XGT875ZbDKOXtkjmmtNN5olMkwG8hLBXErurVfv567GqtN/8oG/9Fl6TroFkYwEpBIq+WrRlcuJIUeAa4Z4yJ0c+bAndkg6yCB0EZsucQ9REz7YN8UC46pjanS/fAELcpwAr1Y4H606nCwFtv9e2XifWpg+mMu1EKqdnN89sePu5jKmRIXAvU31C9OE+gonJ/YDxAB6XL1+9lVUcnZB27CblMFqTeWK9QUfBtZhLA0hXV5cWxS2bjEYyh+ZG5fjjPkbZVYs7PT3r/Ztv2IYZcq3hczl0dHzvuC2tt/LInI2HIq1QNWocIfNq9Hk4FflG4IvrlHeQqMzx1UwX4FMb+uwina5TafvzqS3EcwXDqWosu0aeW3OLfvcpIHmsdZgHlnyVWdSCzH5eEUBmz+FU1XrsmqWfWXTN+LsvSQ/yJ5E92aI3e+pFPoW6pw4y3TW966F7ZcPiIsYhkEWbSYsmLa6qzRNaQW6Y3Iiathw92Gz0Vgsq2WGL0VtVQCRBjz//hd1+/plNpktlg4nCLdcLZ9ax2t9PFgK72Wor9xTATjR0Wi+1uiWLjcCuGzet12pYO6qJVfcwXdqLm0v7j//qT+wqbqoNmOre5BYCiNCuoxUKm1FBqBw3bUqyzby1qetDb5J5Xw0SSqqfobe68lQEUfo9DserJReOazzWjCWG1tYdLYLo+wStusxC8xdlxwEYnhXWarrDvGYwVHVpQkFglApoD07DdjIIou+9V3gVImFoBbp9WJrzhsAfzQbs2L3aq8HcGvsrsWhxdcGWC/NoZ5E2EEs3ScjG+opWGNer5OkMtJog8PA/RfVwiXwhg30pQgvkG66j2pEbbYAAPl1j6fS2rnamtaXAW0g/7g6CiNzF5tD6FRPrTE21gJEm+CZLGrv1SnNOvibOWcLy/V6AsMAxBYYvwLfe2CRJbLxYSLpy0W7Y28nCPhsv7L2LyL5+Hasi9DllSdVdHGHLBhmirjYomzKs1R5GMDsd7JjdUSFBwmjUoPE3dDy0Bee0UZcbzfhwAWJHR1KFQBe933ajzwCYeQ467UgZdErBqNRsOBoL7GGFvvfihcg5d3e31m73pR2ENYoTCnmQtEap7HgWu/2+ff4W4wa+l73FcUsEGvYZbCiRGzzajlH1RQ1FBSVJIlDGcQU/2MvrS7Xd+8/eE/O31Yit1r6watRTBwAdHjZ6NYyv8bps9yyZBWca7O0kjcCQYKdoqlqNFmvY8WUE5VR1HI+PSMIcOzAv34GfMzGLrMRSF5HsvO/Ywpz9/FOL/KkK7BygpGtuUVvy3Gfmjy8PVNnqNP9e/5jK9ViVlseIr1IwPV6HYwSVpyD6PwXQnSv7tbAocy2N7fF2k2jecon3oEpFktQ9+kPuFVt0eTD3DrYc3dls/KAHHGd25AYsEdOHtzZ69Qsb3j5ovjadJXKp4PPYcdIMYym9myw0j1usD9asMnvDFsnbcDDIRrO13c/xNqzboN2wbqtmk+nK7icra7eb9j/82z+zb171VEnwWs0wg7sHpA+OE1DhhpJ4nHlZvSEg0cIt/Zm3cfFU0nWn2jh4e1MyAhiT7NA1ZWeuc1AwrAYo8psMPpVUIetEizSeoSQGUGHQzmM3DmgCxE2cKw4la7SorGC/OcCmD7Lc7bkGAK28Jx38VXGqDQpd3zVcTljxTYQIIrKyTCUI4TOlm/OWNdUvHosACA736Ldw0qjXW65DVFuVFAUqt2APx0aAVjDfrCpMHGkQ2ztD1x1TfKOkP0p9oDB01w+OT7ZHhLA6VcfbmyEiCr0gEg+OiQEuMg1mdG4u7ckGOvYqadhE/CA9IOttIaKS2JmbtU2SmS23K3sYJyKoAEqH0t5++iaxdrNi3/2wq9/VgiujbtMsjlYgmw8II7PFxrblqm3WW7myALaTxca6caxWI/fDRbul642ge7FByO6LNMCkDUjwflzMAWA2apHA7m40sX63YxcYRdMJiSIxmJfLnUTwSAjiVt2G07Hiprh3qfhgfo6HE4W7Npru29rv9+3Nw9DWC2Q3e7vodXXf0ZaUwflub71eV7NMKlJmeqQisPGhldmOY13LiwtIZmXr9C6s1el5wkOrJ+kBzj3N3sDmo5HuQQgr+KVy/yEBAQBprbLBksNSmXsJ9mg6j3PiV6qRpDIN5NwvSBR8neIfj8lS8HCGM5CuhWlWZBGYHNvwZyvEopZfEWDmq7Ls4n/sv7NAUgSU+bX42Gdkjyf/3+daiU/5+an3zB43v1fEBzla+aXSgxSNswdThNjZ3UJRKZu+z6+DvEUXIrtbere7CqSBENmRVg88eGiVxPLDfYp20nJhy8m95iyNOLL9fGrz4Vs9pMvJg73+5T/Y6H5oCxYOzVc8hBPGGI4UsMwAO/4bxwZmdQiB2Q2zmOIwfz9d22xzsKhetut+ZP0I4e/SbsdLm2/39j/+5Q/sj7/xgbMwlYCAt6ADHiADG9PBzJ3aeZCoPmgN6TrKSSW0XXBhkXekp2jz+v0Bs2OqP1mjCAjlMYlmDxClakOrVWbeSattLcBjd71eMeE6aNbBa/iZi3Ab1qBNCVmE9qXmiN7yElaounJgE0GEypLqTMGy+DgSOgsz0UEjna1SgYsXWXM9pDwvMV/mekrj596XfHdcYzGD9hvp0KhY6lR4XC+OLSQ0wGQV4URJGSyWzPEojjyhQC0MzKODUZicZiDK6EYpW1mVms/rILxQijCPSqtDbKaUSA7JZr2yPW1fLoLA2b1AyVGk24DWEukLtaCE5MulnET4NxIERONUePejmS22e5tvt/b+dWyffD6W9dd3PoxDlBQCeGcitxoNCcBl5WYQSbbKpZNd2NbUapwka5Gnnr/3Qm3qTtPb49DoATsiEP27dBYz4MhDUt5vbLFYW6vhQcRvBVi0MCOFuEYtdHCe8diM6gLXQa9th9JOYIK9HtICKjbALo5a1lT1RiUXa144ns6Z5lqrXpMVWMrwxDAb9iXXNo7b7p1ZLVnc6Sp5RCbRTTwtsSCLrFFvWTzoO2u3Elk8eK5z6Fy9Z+tFIrcUKrd6u6cW+HQ4kksRF6TTvXq3qUFPp+fDZ8ZcJypx33Qye37n0PTlDb1v3tj0Ha/uPDz6n/rPsUX8HIhpwxwO9lin7lhFdazdeApsj1WU+eM8B/5ZTEqPI3se+WMowqPs96c25ikAO1U+nrpwT/min1I9pmCX9ZnTwB5ucbDJ0s0n7c3B5rNEVGYWP8gCm8XckvG9bvpmrWrjNy8FhOXdUmLyu9ef2WQyDYQSFiw3ggXs8AsEgtDZTQGG4DrRqGMhtnLCSaUqvR0aPNKYL3st6zbr2rnfTVc2Wqztr/78D+y/+d5v+YILs1FRKTzYzO6cCcGCjT7p3QPnV1BCdBISIH6EFqRIFeEh1cItZuFeLUJVA2L2uxmy5mB4awZTYkg5+83K1ouZdIA4wfD+hFxyHBAQmCM2GnWri/1JNppLO3g/jLAFHmm7VMQJdrwugPaic+m6NKj4G+aGgImzLJnTaWYil7SK24TBNJX1GGxHr6ZWi4UYf5gcK8zWdmInYlUlqQbykzQ9AQcXSDzYUkFJCbIEwEIyDfmiUiW6wXa5wsMvZ8jgm8q8070T1ULlXdZLz67TOUHqwSWFWdxOYn1PXvI2JiDpwL6TZo7vAq0dLMw5zF5cedYrm8tBZamA1NF0bvPN3t5M5/bx846qtc8fZvbdjwfWbpCs7UxayFLtVl3VnSo7Mu4QqK/5rJKtIJdgVD7F4HtvV1d9kUZw8IHMxIwMezLAkP+WrKWGOBwGJyQqgKhiy9nQmiSHcw+qmqzbeDy1BrR92MbTmeaLD7OFDXodbfo2kLBwitlu7bLf0fPA3ByQ472ZxbFJQnpxdz+xqFmx6+tL3xSwUSUceYd2taXvDOs0kWPaXW06acHT+lws55IydLsDtWkjJBOlmsWXtDUZK0RWQ1TOBmkxt07/Wue5XCTS11K9dy6cTZqyhRt12vRugyLD7j1zRZ8npoPzos4Vf+epHj5e+PIfd9JxL993f45t/osW8ezrzv38GEidA5Jjrcf8+6XVUxGwFP1dUUV7CpROXZcs2BWd51MKqixYPym8Nf3QU+VrHrjOtTjzF/HUDiKbZeeu5MxdXBTMIsKiRNuNtiZVGZEfCrhcJracTWy9mruxxnIuu7BGO7LNw2u7/eU/2Nvbt9qBA17T2UJMONoeLBAkH7DLny5da8e8ACYbCzKEAoFWra4FAAStVUrW70YWVUs2TVZ2O1nYeLm1f/n937Gf/OF3rKEnxCslxeQEKYFcVGgjAniBbOKPEQDjpBYAQRo8mR4H6nRgRCqglYdaXo6QalLPS/4eIsZGbimQULZ7SCkLiYOX65LtEOrGtAhdmE4lgXMFs0QRU2hhUsdRBNVb2mXr2Jj7yHWlYjuRVpgbutkyVm2umkBcvhQlnZkLC5lcUqhctSFxn0TX/WENJiNLT8XGLWTpCynnDYDigtNuNwTEzPDSliagJ2swMThDu0qsQG9jk9enzqQYr1DrPfdPpA/teDHJdt2YjMOBVrVeXTvJP7R3pePEq1LtWMTj3kqmIuI4AT10dLw3DEaqORZtOgawM4eTsecjjiYydE62e/t8nNhFJ7Krbs3+5tOhfe0qsvevGqoOU7NvjpE2o9jHuvS49yx1DbzjsLVpspURwuVlR5VWE01Z2duMVIT3s4XVMeCWL6izaFfzpUygqXKJOJot1/bi2bXR2ozbkVxS0IZyvVeI6MslS1ZbRflQyVbLDT0njhm0vpuSD/AZyxWC8UjVGTZlr4cTWZG9d3EhQhGVFPNEwL/Tbmsz0e93dX2RCyC10PZJUhxYnC27fP5C3QsxdWsQVq6sdfGeWp20tcmsxPEm6gx0fiQeQCgCnAZXz2W6zSZEXgAE09Y9F5ERCBvPvAavCDAc7NzQvKiFxuaVStglOkVgeLwMOFW5HatajoFQtkjJg2cWRIoqvux6fw408z8vAqDsZ5wrcLLnU/S7515/7PP1HJ8Tlacnk32Tc8CWB7L8AaT/P/1yTyG0ds8hdNF3Zh4O6Tung61Xie8S600x4aTHAjhqVVslE1tNRzaHehxFth7f2WazsFajbpOX/2Avf/H3dj8aa5dOq2m1hDK+1Y3PA1Ay5iJLGypdGg+/EEhKBbSH6Va3zf6gJHOsmfDNxOoJ6vcsYSHZ2HR7sPeeDex/+fc/tksYZorRgVVYU8yN7y7deohqT4ngnIOqOhZvD/T0/DrX3KklmDqmaJ5Ha4qZk/uA0kKU5k6i561P05THttX1AkRgpu6tZvWoY01c6ssOdCzcEHCUp3bw2Bnp25BIUEnx/1n8FdIp1107VN1RxWdkzAKJVXL5BwJfYaPo+CsJfHFKoVrw92Tz4OnprmWjetrabrXTd4AFltxVSlR7M2tWD9aUUXBLGw2q4Uq1qdamNG8eY+s+mMqtoydKhYhZNQDsRgWPjFL9dzB83nmKgccL+Q7fGaTsMXyR1LlorusJ7hLgS8AOyZPz9fYtwazMQ5n9MoOjhTmajAVIkEUeplO1uN8MZ7LJejFo2ad3U7X7fvujrlUrGEMnmlPCphy0o0DIUj1qc+lBSYaoK1txvjrYbLrQZuvm+kItzWo1zIHrdRtNFsF4GVNoZ6Jyn71681Y6vn43FhNzMOjoHqWiG49H2gTBYoQ0w7Gt2TRxfouFdbq0G6dKWGAWyAVuRU1VY5ynGzw7YxVQ5R54//mN7lcih2iVA+oAGW1a9kE4vrDZ5P5zGzFvF1B1Xb/40Erk7RFGDPkm7lpr8Eyt9Lj73HaVg22TRHM9DAmS0b1+H8YvzGecWJi9U/Gma4juZXS7VL2PDE0n/eRBIl33zs3l2KyletQisCiqlo4BXR6Mjr3fcQgt/smxNmR+nU9boOeKFz7lGHA+5djyGFD0uUXHdgqMszh1EuyKAKpoh5AFw6ec1LEb6NRBezSM70jZUUqIrWbLwTaAHTspLMHwupMGD8Plms0nQ9uvE/X/cVDfDN8aKcXN8t7e/vz/spcvfyXWJU4XpEFT4SlapVqV0DYVa8+WCIRZxAAd5m0liXFZpNgNJwvoyrTSEJtXrV7Gv3Bjo2Rri61Zs1Wz//STH9tvXA+MYRI7X0/LdhcPd1QnmoWqx0kxfI4ssrRD9yRyKN0uEqfg9Gw2SQDEsgSE3FmFxYhFW1lybA6g/xPuCd09GYoputyWVKkxk2FhYZ6j8FtCCapltaSqwYml2qCic4CG8KJjUL7bQR6E+1pL5A3YnaS/b5OZjmsdZndUXWqzEiraoLXluX0uIqTt52xTD0F1XRuVE1pF7LBgjEJEEGlkOdWizQynXoW4UZclHJ9PRaZKDiKKQnxd4qHqQEbQddtTrZPCwOJsblcm7SGaQ7Vf3apNM1BnJDy2Y53UgKyCRd8rLxZj7gUd/36nyo7XMSOGqUgrk+pHrcRZoqgd2JGL7dbuxzO7Z6OEv2QL0D7YdLKy73ytoxYfsUBcc46p3YRlWXMnF+ag1ZpNk7kdyn7uiMa5XlGjadeXfbUZqdC57pBdprOlt/IbiMzZnCFP2dvPf/mpzlfsTQKKGxW1QQH08Wgkqz0idbz1iDenu+GwaaStyYYFaQVVHJtEEhVU4dEpYANz8BBkGMtUU8+uL3SfU+G6Dyuhx3URVTSf5HuVRtDbuLQd2Uiy8Xn/o29YvcNGoGLreWKNKLZG3LNmfCk3lfhyYA9v3wqskT0kycg2eGXGXT1LfJ2tuKPPVG4jG0PMr5s8uynAuR40XSjzC+YXN9++auV/55j7SdGC/hQQSdfGos5avhI61jI81nJ8SmWXLU6y53sMeL8KKJ2qxJ5S5Z07r+wxHm1jnqq2sj8Tgy0Vdme++KIvKH9xUqudUxfNmZe+sLLgYs2EwFnkC9vbYj7TzUkvP2VuplZZy/nMDuuFmHLNdscWty9tv1/Z6uEze/vyE7lDIEClpUQSNKGau7W7tjNrQcuE1RV0cZiY2x05cSyMeCW6YHeczDWEb9Ma1cNa03yM3x9O3WB3td3Yf/zXf2o//vbXlHQNmFKRCKzCMJwdbUUBrsEGDbus1PMyDM6VbK7ODi0/QMmH4O4JygMaKGO05XAB0XbLmZA0hQC+9WJsyWxtu1LT6hgQi33mJYv8JkWACRWBP/bWaMVaHCCFpKbD8vMMCQN7ZqDNnmaBm+lUgIe7CDNGbVR4c76zckVuFhw8C5hMdQ98JmJx4Z5mho9sW1qZzL3msEexACWqiNmUO33A0GThY6HiZwSVAvhSaQDgapcijSgppoccQRz0afkKOJ0SE6QHB6U2aAGmglYE3kGCdfR7PstzDxbo8DArJUCXxdpeGy4AAZNn/pJKCG9INhBUdbQyub9Gk5mNplNJQEbJyj4fLlRtdtt1GYzTGn3eJSIKfSBaRQdUaPpxWJTlsbmFXVlR94A2IJ0J9Hfddke+lnQXYCejV+TeSsIMmjb8hLlWs6Pw1p+//EzfcSciDmdtrbhp/W5Xf3d7fysgqtUBRrhCbAzqailvFjPdx7T6m8gW1kt7dnVhe7LraCUzc+Qexvy5VFHrloryg+c3mvvqvMolsVWRA3X7XVV3fEa7E9sSqz8SxrkH2Tysl3Zx88ziwTOrNWr6fJ4VNjrt/nvW6j23ervrBCu+N3mq7mw2HmnG14o9n482fLMVK3VDhuXo76KYMEcfdXgfJcPWfCdRSNcpjUrkBftOq3cMZM613Y4VEEUg+FSwSyvHLOimr83+OwWuY8d+rngpOp7sup8thL7KZ5yqEPMbi7SiTDEpi035c35sY/JLp/zYvoCQYddb9MHZDy96TfYCpL3vU7sbP/FASQ+LJ0DBQuQi0LXEpRKTi4Lvvnrb7cJ20MHJsNptrRPFsgw7bKf28Mu/tfu7obz+2DGOJwDWTjtlFkh2rAzY2UHL03ANGT1M0aTNch9GBv4kMSsBmeqgfLBeu2abFW0l/tmr3fkwWdgPv/89+5/+5e9K2IwziSyxlL/mKQWe1Byif+jZYcYpcgXgA+EESy4qIqJ0Nm5qrArRW6DyZdzM3DhaAnN+p6wcOGcSmpLEyfibQ0NvxNZsN62u19MaxVOQMFrXq7EgSQdYIWiWRdN1XgpI1bzUbdPEKKWSYnZHe3dOm5RcO5+twoaktSkhfMjl4300OwJUEYJLsM1354QPN3qGMQopaGPzxGdfLN6sQ2VAGaFyqy59olIjqrWQou67dLWDIcQESy1vXZIQ4fEucmqhgCvTEsMD0yUnSjQP9xLHodZqiFGi2kCaIvNn2sNaUL2tSbtTLcywueD+WeneQW/HTNglCJPp3Eazqa25LoeKSCmYOl9ftFW9oWHrRwe76KCT26qFyacgsmZWxkZks9/aZOGz5fsxVRWzp7J9djsU2ePD954pbRyHEvqrgNV87TFEEE9GLPrBPebvfvYrzUevL3uPYvp2O5bN2HA8IWjJ6ooK4lo4/f7+4V73B/q10WhqNzcDaVbbzZZdDAaKOEoJSXQ82EjiQERVezMY2J4OCBu9Stmm45HmglfXA0VlMfsl2HU+I4eOmCM3/qb1T9dk8OxDfbd8Z4AW3xs/H7z3W9bo3SiwmeqVW5O1gfehUxF3e8phnI5GEs3H3YGeb0CL0QVrSipH0KzckS/zx5//tLI716bMrmn5sc1XAZlT7c08kBZ9TnrM6Wdm/3/2OI5VY8eKnmOfVQR250AzD/jH8CALgkX/nf+c9No9Ytu5mV32BUUl87kDy17k/M3jjiBYCymM5Ut/sifkiQfvNHfsovlsBSsG93G1RjTj4wHYKYdsNZ9oV1pD8zS5tc30jT28/tSGDw/ezlusRN2GfTlhjgAzjNnEymNZ5quFrbdl9fpZ+JjT0cZyz8iDPUzXWlRZKKlWLtpugQSBZbHCRcNbmr/xjfftP/3VDy3G+LnEogXYeZvNHVQAPtfgSZbAyhLATpWsd1dcbyhz4+DyX6YCdCH1/sCi7QbIAL0KvcA20zyOluB8bkskFd22LKGkS9PHsYg7M5I/VDZ8Fpqocqnuu2jcSmgna/GjFHQ3EZdRmG1oVeIcssEw+aDMsRREqMA4HxfSN1VlkUwhaYBbYgpoRWhZMwtDd0e0Eu76C1vOqMyY5dD+dVkBr2vUfNFFYJ5+RrWBUbCnlksSQRtYgvngAaZjDnZrAK3mUcw6MXVGVM6l8Dsy7Vp4mxLnEu4vZ9Wyw9d13+luU5gr5ATZhZF/SJgrtP/DXm3yyWzurcxkrjYm98divbdhQmJ3ydqthlVLB+u1zC46UPKRibBZYKaEfpNNgncbADsW6rvxVIQOCBpvR2OB0Mfv33jngGBVTAsqNVtiZ0a8T6uh+5y5bhR37Ke/eKVYqxc311ZFmrJeG2CHnRdM1odRYp0Y822uZUXPwwiAwg6s1bIpiQJVzKdjg6VMt4M/AIla62GmvFxvBNwX/b7taF1vtlYnRX0+1/NKGzNq48RSkXQhlXTwfWtWzUy8UreLFx9aPe7KG7PeihXZs04m1mpfWu+9r8tWju+IGX4yHT/OubkW9RZp5web3H1uzSi2qN1XijmgyPeYVmvvOlUuTXhnVVhx0/BATskXCKe6YXnQyv/usdeeqnKyhUMexIoANQ8Q+bX72M/zVdkpAM4eUxFeHDvmovfMn3t6jucw5yhAp9KDojd4yhdSVKafqtTeIZq3B77YyvT2WXHpzyLDPESn7EQPFkeZPyM8risw012QvbLZb5e2nI686lvObTsf2fTtKxvefWaj4VA7TmJYGKYzwOdhbEZ4SrJgeX4emijalPT8YYiRBYYemYE8DLy76cYajapaNNg1XfWaliQLCYqT9d7mtD/3B7vqRfY//7c/tve7HTdYluuHO8Q7UPrixB/P7CspxkTgB1AojNNJF4rAoSoij04Vlzs6qCri76kaFpjjAmJOUOEapZlqWC01u7EcK1xrzgLqDvEaV6k6RIsOwPEPFaaHzqqVKkEyETtsKjz1W0xEhao6I1GsQay0IHGEFrTPYHwmmqbO83aANO1FJSTgWsL7bJ31xjVP5nObvL1VG7Td6VmtCbHFja4riOcxC2hAcAgWa2m1ikuNduypLCJcO5lO830CqN4ClreoqjpnZIqxFzoY3i3wWag7zLieLr1/2fxslFzuYJg6qMA0pLUNvX6xRIaAmHysTRb6utkaVuXC9tWKUjpgSw66Tes3YF82bbdPU889z5A0jRrJ4wda5Gu1hLEdY/YEiWQ0TfR9Pb++DvFAGCszZy1JkwfBqtEsK1qIeSxg9/efvFLl/N4NLiU8SzvrdGNLpjPN3fhOmzJRptPQkL/nZDyWoQAbw+1hacuEbLwLBbTCwOVPp9tXd4TOAs9frVG28XiuNAWkMEgUWq26rRDFbzciSfV7Hc2lWzJuror4wwYGz1GuKzq8wc171uhdEZIWHQAAIABJREFUWfmwlU0YdnKrZKTWdrN/bYObb4g0BdgtZzN1LFrttjxKI5LMCbFNJpJa9C6urdnqyWYMkPesSWZ7YVMUKrlsO4zvPtWaPrUiSX/v2IJ+avHOtueKFvtTgJKvHrLnUVBbfMn0Ot8STAG06LV5sM0edx4si67HMVDPXpvj2PDluWnRuX6JjVmEpqd2EF/li3r3Pi5ydOcC741ooVdm2Rf/ZC+UXDmCIwd/n1ZGtCLFUqQaYH5Vgcm1sdJuZcnDrVn1YOvhG1V568XCbl/9ymZiaa7FRINIMJ454cBbKWh0fLeHaS9gB8WblhlaPYgscVy34Xhu4+XG2nHLxuzOazW7vqgr+JXTQnu3ccMXq5T29m9++Ef2+9/62Cp73EM8toZWFIAEwLlnZqjyQiK7ooAgq8jug5khouMww3TufPDMTIWjiL0BegcZhYriXrIhNw3t4E4WW812JEG8J3O7c7/mKFr3aVuWrCaSh8cFOZB4cgJzMaoOKmBmdywgzD7kakOlHeKCIMRQTXqL+aDNgEA7uMB4JQuoY8tG9eUEExFV9l458Wc1X9lnn77UvLDX61mrSTuTzQWMU9fKsTDT3tKCpcQIN5N2EorfX5qxaQbm0gwFsIaWpSzEgoZKgbXiuDvzVTPSQFShVan30IaKa+YGB9DfaTgCFr6x2NpcRtDugblYrmRc8DAa6n6brTa2OJgNJwu593SQFpTK1qpX7MPL2Fp1nG4W+k6k9yybDbqxUsg5j9vhQk4g3J+cI8/CfOkG1UTqtHG+ESPTN07y7lSzoGxTROmLhfRsn7x6Y9PJzD588UzzRr5/mLIwQSXf2WwsjnvSq1UA1NHExqOxtajOIcAwlWYuudra+x++0P1IJR7VW8qvwzCajgfvyaYAMg6dCGZ8AC4blWTGsUQSkNcbdYvqFbn+SGIQSFhsYpnntnsDG1w/t325qlak5vgka/Dcl2rWvrixevvConjwGKTbu7ySOwz3RrPdlRRplcx0H6DPY/bL90tVTmqE//HZXeqmwv205pglGfryOvUU8DgGEqf+vmiB/yoV5DHAywJOFsTyIHGuXZl/nyxWnAKnY+t8UbWZLX5OFWDHKtVHTKOyO4ae576c/EEUXcBjVZrfT852A/Ccau9sxOyf9EDfgaMv9BKC7tz7L/1vOU7ohqxol71fzmz29nMr1cu2mQ1tPZ3ZdPLGJsN7m88WArvVaiXiwHwR2IVVz7aiOqN1stpsH2dvrRa+gr4OsviMk40t97g7sKteWNSo2E2vKdkB7TcRZ0SUKGnR+J3v/Lb9xe/9trVKiHuZwwU3FbFLGea7oTN/z2sEfvyOAlc9n46WlHBPHppsaEOumKj/FFZYQEM4JKnB3f1TogMVgRZ8Won4EgLsVFu4lNB6Cm1ghoSpawraQQ+dDY4QClb1tq2SxNVm8uBc6eOC3Zr0fIG27zIs19Bx8LL4Cknamq/xtyJH+rzRxdwq+fTeq/nCXr2+s1ZM65UAWYD3EET5asSGGRTH7QukRPfixbjWLlW8q3rVfJr2KTt4T0fwLEGqJvV9nT0aSDSaeYaOA+fIdyMQCpWcV3pOiuDnAn21KVcCNhxiIJXMFisbjscCqEmykiCcBIO7aaIqvteLDM7p+zddu4phoy50PVmE2RR04pZahfy5HZHhxjyM79M3aFSb3CfICMis4zq4ybOTWUSJx8t1vRFpqx137fZ2ZHd395IrwFDVeR7MkkViEWzj+dL6Xey6XKD/+s3QZtPEunJRoY1ct9H9W2sSXDzoWbsbWTJd6Hq3O5h3V4N/JlFA5CKywXJ+AMDnkhdvyaKVBZCiVs2qRA2FTRb3osAcmUOrad3+wOqdS6s3u3rN9rBRzM96vpCWDhJLvUnVh45vZ73Bje4rrqdy9rChUzIKAOmm1RDc0ra0ui26f3xUwbF68opvprIFQRYcTi3K2TUtu2Dnq6djC3ZRhfdVAfZYFVhUsOTPMQXEY1Va0dp/7nezrzl2DMcwhtcWHWPRNUm/o8fKLovC+Rfkv5ynovJ5sHTGm2ZxUOkfZ1j+0GWPyfvoLkBGa8eNR+tBTv+BwciNSUrxZjXXYkqLKxm+VotzOb5Xu2MyvLXh3a0tYGBuEfw6aYAHMNXzsSDCnkOjs13vbZSsVfGhfdqtPQF6wc58c1CSMvo4Eg46cc0uMIFerG2hoXzZIlpu0L9LFesPevbvfvTHdoWruqQEvKczMEXFF9D5A8U1FzMfdiTEEDYEIYNNkxABooYjTj4haFQLsYe77lckGbAh2KqVxu+rOilRjaCvhthBNW1qh3pAqLNMWcgrNYTvNbUcxcgLtHelFIR2q3w5aWbixSlD5K3awrBWlaQgenmwZGJxw8klmDXj9Qh+OjHGgQUijMOWOKraWIBa8/lK30G315MvI8euli3VfSCjiAAD0YfPEGuV60erOMyDNRRMZRzOxdSgMET9ANa0Y52l50jpx54Sn5y4wuZIx4cMJp3ZhcpPbVfMpLkWwaOVtAM+d7n05PrRZCLXkgki8I3/czubmW4kKPPtun183bEX/bocQKgcdR3JUqxXZLlVr1fsYbayzbYij0uSEPieuOZURsz+mC2zeWIR57Xks9Hmp3rC9QQTBaoUrtnnb28lHWBWRsOXGSGzxbjVUiuSqlMVsJXs89uRJYuVDWIil1yKM3q4s8t+V89Z3I513wHQUdQQqYjxAJu9VqNqG+brtYbCVUk0GI7uBJxstBrEOZW43yrWjNFiesQV54DJAYnktNIh3HQvP7C4fyV9JRu3KZo6zY5LmuV1L55rrjqfz6w3uLJmPJBcRISqMBrgvlN3Qp0A30DyndJt4bvwNce/93Smfq5aOVV1ZQGjaL0tqqrygJAHkHPtwmxlln5+Fiiyf1dUZDwV5Ipeewy4z+HCU0D8HJBmgTB9v0fpwbGTPgZ8+YqtCJnPIfe7G+Mgay9VMSEXLb9TyB6HBMg7GIwV6eo4MR4WgAOK8mT0YL3BwLbD13b/+leaLSym97aZT2xyd2vD+3uljmPFNJnNRBxQNSDPO2+BoieS5dByawmO6lWYfVtrYhxcYpaHvAAHfyyvCLVcWbtVs8uYdhKtK17ODIDXufiY9/7Lv/iBffvFcycdBMagcuJS8JLAnCrK222QOfTgSRvlu3UAC0D0cFkqOdiASA3SCiZsFgAS2IDB55GqhYVPrcsSpIeq2o4kDbggH5cT3st38USksOBwnPiBikgSgi+piuRsovmaGyKL8MO5q2UGg9XZmhgz4t6Cmz3tXpz2IW4AeL12rDiZTi/W3EliZ+kOQ+v2YDYndKIRK+maERTfu0ByMbMqxsx7s3r30kqI9olACt0Br5e9WuRQBHxc5+Ban26ouHYSk6vQc5aoqmC5t/j/T3VhgBl/NOOUTixtu/o9KaCDoLLdiImp+aWkCFsRl0g8mC3Q261txkxrb3aXJPKuZKZGwvl3PxzYN9/raz44TTA49nY/30GzQbVWtdF0pc0WwIFbCd8V6QoiSfW7PrMjvRyxtrSZRFHhctKw2Wwm8GUjhcvK529H0iHyGqQoHP90Onepx25v3a6zHmHEDicT2+AD23CiFtX4fDaRXyb3abfLcUPi8EQPCEdIV5AYcFfTJUAGRDJJr9uz0WQk0g2pC++0p16h9vpuHA3YcXxbWpGi0B6sd/me9Z99ZBXAnA0a1nOrmW1XU6u2egLDZrvnBvDlsrXaXWUjsn9StFbYUC4Xc4uwSVMVV/LxB0bwy6WqRtYO1935s5P9k2/xnQKwY+vosSKjaLHOg1T+WE79/KkAkz+ePACfep+i1+ZBUJv4JwTiFr3u2PsXdw+/fKRf0NkdO9FTF7XowPO7jSKE/+IBcgFwud962rAsnfzOyiJ49gZwtpbbU0nCkErMSgebPdx6K/Ltz2w2m1vnYmCr0Wc2fPvSpndjvW4WBL4sQPOVEzsAM+ZJ2p0LGcyG04Wc2GUUW6kqVHKaTBX3s9m6XoyGGNUcGqYXA2djagYlgXKolg57W6129sd/8D37r//FP/OoG4ggsCkD2KUbDq6NzzCd+q9JluZELnamatXD50o6tQcVLLqDTSjTxqDf27uLCcnkIpUEcgkEFoTJOPdvFpIKyBR6ubLJaGoL4mAID6017Ob5c7tQWnRgiSoklhlSiFdiMWfnvljKO3QRFnt2xbTK5snMJpOZPUwmdnc3tNdTql4WvYPy/y7itnwVry7adjXo2KDT1myU86dSXG8rVmtfWXdwYVzpahmyBvDOGGlpm9G97ZNEpgK1btdqUdvBLQS24hFKVa0oKDE4+R/Xwv0s/fIdRObRfM4LrGAR5npGbxFCNHJ5hFfIblrNZkIbiJDOgfSANhkbKQyY0xYn1H/o+dDvkwXyg7nmdlT/kEwmJANUqjZNFvbxTd++942+RXXSM0YhXHdnzSq0/LoAi8pwlABIEFn2Vmu0bDqZqwInnqcdNbV5qJbRvWF/50bWVC3jCcSNslXryGj2dvswsW3pYLVSTZZ3iPYnk7l+vt3svfKSDZrZ69e3Vqo0rFV3ezj+gdCDwQI3ZafXtsVsIflAt91Sh8ToEFDhJQsBKixMujKyc6uUbDaZWhxjEFCWIfQG4tWBKrchwJHFXhNtHWbmDnbo+V58/A1rP//QFrO5dW++ZqOHl7ab3Fq12bZaNFBKgiFzqQL4aDh5Lt2liHYu4bLz+dQNHeowk/17nE2nYpcS+Oqdpy9r7YoW/VPdsXNgcw4on9qySz/nFABk19T8+p1fux9bgE8AqFNgdwzgvirw5TEh//r8MXxhQ1KUenDsS/unqObyFds7IHQHCnZWPJBKoE7jWHKgl54wzD69XnZOa2d+MR9LRraa3tvw9pXVun276Hbs9ud/Y8Pbz2w2SbTwPdzfq9Xidk4AJ2DnA3oEwVQzGyU8kwnnMxeytgCw2+FU7RhaLrpW1YpNZiu5YDzrNEQzZ0HlfPRPAGJw6P2PPrT/7sfft1ZoUwKWSv8OAJfO63hvzfGYl4XpEtVY+nnupOKmwxp9hoBUVblUJHwmCxEO/grm9Jko1Y3bgglvRXZZzceai6GPok0HWxOtIObXLOgInD/6+D2BnlZ/fQEeJguZg+oO9w4YqLSsADeE4OSl8V5cW3RWS1IlmKXuDtaseYafmJnkn5HWDlW+XnO3kEbFyvW2YlwGN5dKuBaIsbUgLBZCwWppO0Tsq7lVsASLImv0L90HkwWySqXnzFW5qCgFwSd1PncMaenyivQvSe4tqmC9fSXae7ksYo/au6mQX/cqxB+qM7dxUxYibFSlSrjsgLkdYEhKAZsgqioS7EezxBY703/D1h1OV5qrcc2vez37nY9a1ovYDFVl2yUnlAoOKDVVX7j63I8TUeg5n1q9ZcNxos3iRbdrUaNs9bqbjtMd4FxFPqmU7WEMW5ig14bASPPE+UYtx0bDo4XYvME45vxj4n/oHOz39uZ2aIcDHYuSjLl5Lbl3ACpAS+QV7E5+xuYF6Q1zRUzVaIfz+Y0q94P7j1ZrCMthfNLOd/kJDiqbjWvget221VtNrw7nM83ZaLkupon1ul0bfPhNKzc7Vq1HaoNPb19aFSCG/NWMrR5dWiPqqhr2jpDnXkJYAezSm5nUc64R9y+/i3Y3TS5IOwDpuuj2fOcB8NcFv6Kq7qlg+JTPzP7OsffNg3PRKOscAOerwnwlnAXmp1zPIuxIX1cEcnnd+NE25rGLdgzpj7UxT138L/1MJrtbMSQV0inTWp9leQ5Z2k4IO/J0nsIcQGbBUN1Xtp4+2Oj2U6U4t7o9Ky9H9uZnf2PjydAWCVooGJgLWyE5GE9UxWmxwmqMhYnWHDwzxMPM5UJ7E+rzPdTxDZRo2Hy+rvLwzJdbu+7XrVkt2SJhpug+mu7XWNJiyfsMrq/sJz/6oV11mnJTwRaKN0qNaNN5WKVCe0bLrtpyAkVYdUItvyZq9VG1yYVdJYiqU/5bKeAHf7ipVGUijURBHxeyvPZlLbS0hxaTiU0mQ5+1iUCAlqyimc0swUi7ZF//+gc2GHS9cAxDe9HxAXSAbncQ2YEZKIGr/EnPR1R9CCCQb7ne0kJyFsy5/DuRqN7KFjebquT6772wbm8gVxoIqbpfYLGKIeqgjak11RXRO2jnZH1GNcfCWoMK71o+aQEd8x4ru5TEIs1iqhcMWYnMVAV44R+qTD5XLdBgQM7iT1XrM86az/Mg1KCtC0QVkg54D67NbLFQQjct70nCRqCsWS/Xm8gdxOK0Jq97kX3rWcOu2oBPQ+1fvDn5Doj7aVSqNl9v7RZwg1yB9KLesnFox/c6PRu0ab8hlsYxJNJGAcDlfsPFZbUrK0lhmkzE0JwlHoDMzA1ZAFUg990imdng8lKtbqQ6v3x1K1BEtrInUV1GAb4MYROGXIUWKfftzdXA0DyS+qCORJnw2Lp1ooaqS+XgNSpqa+OvCeDxnHQ6LVV3tDUBX3xt+88+lKn7Khmrvcrz26rUrNPrW+sKQkpfrcrJbKjnQYDEpirqWTS4lgcsXQ5uA+zPkslYYw/u3/VialHcl30emweeK2aMbMQc04KhRI48lwWEp4DMsWpQn1Dw3nmweCo4HKvqisAm+xnZY8gDYvbYj4HW8ULmix26c1VuWswcw5R8dfeU99M1zrMxj13QY+Vh9ovSgnFi13MOQNN2gaoTFujQQkpP2v+d5pKxcDn5we3EWEQ3Nh/d22YxtTUtC3aqZWQHb+325U/t/u5WAMWDkoIdAlsIFeh7oI9TRck2q8JO3HPDoLqT1s1sj8BNtYMqFVtsIMf4wkt7JW7SkkRrzfyQhw3yBf8AoDs5ufQHl/aTH/+pPe+3VeGIsMFShFu8ImtoYXp+HLM77VweY3tcb+fUea9ulPcdKmCfxwULKyWpe7Wi5AC1/py8khofaxbItcaDcrEQy45kbcXwKE+PDQDtL28D8rlRt2WNBs4sIYw1BLTyXngg0oZj8fQ8O6W0Clw0I0lnZiKPeFUpgpG8MQF+XD8ii9pd611dWiNuuUOKd2/ValTqAotrSCJ3A2nkAIwOE3dX0Tn6xshp4l4Fi8WKwDx4Xjor01PH/We+Y/cIKa+sVRUrhT1ssHTNkBcw4/RZmgAxZPHRHQDsxEzFAUVMzb3aiLB+aWFC8MDeiznTNFnalDY6FdcMq7Sy9eKmfXRZs+c9KgwE/dhyERk0t07kcTgYkH9+j3sPFVVTOjXNinc763bbdtEhH46uwFakFYCDvDwO+m48VmXXizuaWTfrZelB726Hdn11pQ2Vz3/JsUvs+dWl7onJdGY/+/S1XV305UJC65vqr4pnKybQzVaYe0FS2tv1pVdUMtLe4SFKnE9DGsLhZKQ5GW1KifSZJ9bJOaxYo8mcGBcUBxnaqv3LZ2p92n6lewfgImLo8vrKqlT0Ud+i7rXtSgfJizQeIJ8R15h239oXzzVDh0GLFyYbY94DEs96s5RRQyPuSEojcTn3LvdPMCt/Cph91ZZcFjSK1s2iyikPSEUVWB4Mzh1X9nOKgORYqzMPSkUV47nq7xyA89lFdpTZSvAYuH9pM3IM7E6hZRGyH9sVPBV1v3Bguoqevp2KyH198tYBixAPow+N3flCbinTqRY+ht8snFbe2nZ6Z9s52rqf23A41EKGUzvANocsQW5WIKeIXRcAAur8ZLoWKYLKYjFfy0CXddFbgWjwPM6lHTe0YybepFEnNd1bnyRJQ2JhwZcj/v5gnU7P/vIHv2cfX19Jn4b2jN8VQ0x+n/y3V22QK5zi76a4hLDyu2jLZCMm53pale+0bKlrim4QLTKIyh9JjiENIBhKqzKWWtqNm4k6miOu93RvvxRhV6tkcSpBKlR3wPc2YLAFw5RbKQdewbLo07xSYkIpJQTACgzC9JBcwWItV5bAkmu12tZS2jUyj61bhCmt4KBKQyL0/UbXAhYsfzzlIZwrkS5L4oAcvB4XETYHvq1wg2wlxcPEQ9AdZnkCd/SWMIMdFPk5szpVsKEdDR1CGX2aWYV0do4jOKegq4NdzP20UswghKeNJQtYkO6ROZzMbLPHmGBtnw2n1mm37M3DSno0TJw/umzZR5dOAGq1utr4JPOxZmrNelVdh1e3Y88tLDsLEvNpPoe08E6zYVHccuF/0EumZtgI2wEXFnJa7u2opYry9nZol9h5heuDTw8A08VRpVK12/uhfXY/sV7kEoh5kmh+iCwBeYzigJpNRfpwLyB/wLKMtiKftV6xiTCLSGc/cK/BHm0KXCA2sUFkToiZNcSoRos2tN9/vJ7fQ2covefelLfXH1zIz7NWj6zeHlij3bMtLFZSQOotbVpgM0e0MqPIdb3a0O6sFQPGEG3YdO0t7nZFKOLe1XMmWQLX1/WvX3VNzIPBsdcXgUT6u8cqryKg0dpYMFs7B3bHfp4HlKcCV/Z1RWB87OfHACwLZk8BtqLP1Dp6Kqn82MXLvlm+1CzaAZ0re0/tJmiR+WwqdBMQEYe2QlrjaU6SzCQWVTzMZiMW1WE2tNuXf2+2Tez205e23h/UYklmMy1k9/cj6eiQEtA6ZTe4UbK2t5xqUWydVsMWyUTp0MtVSabO0nnB2mSegT8jhBFEzFCUy6QeQ60zuWaQg6cFUzt8/DSb9nvf/qb9wW99M7ArAS33vnTFmd+wsuqS8Jkdps8lRYGWuDtE0qyXcrJgNyoWoQAyzOqoKIMbPzovnFbELMTAOTWU1u862HLAco3BDWTttmuqHJU04QQXBMCSJuy8dSgvSNp7tDTD5wG8ugd8MKaoFbSBHHeDKk2tISo78ueglDeducecBOPiYOBLRUclRztY2jyqXrUovZrlfFOhOmCnz4Q6vl/LKu2wYDZI9h9aOxcCa50LVZ26AcrXQ+7grWQ3LHCwlqxCbXWA0e94SCnulckGg4rQXWs4T74b2oAC+nDtSENgBqT7c7uxxWpts2RhU5LF2XBxr5VL9snrB+kHiYpCSsBM64OryD6+IP6IlnhD15EKipYvGwOif17dkW7OrqFh7VZLoMNmpd+H3EKF5GCjdut+r3Ygeo/xeOYpBqSeS1wO9b9kr9/c2dXlhc4PNiLXnk2c4pisap/fPdjrh4lapNz3zLshliEZwPAZdg+uLkgcmKcrvJXWcp25ITZezmylJc9sj2tAZcftR+XK/cWsllQE/o60ccCI9jbHS3oBm0NS0uXUA6GtUlP2HqzQRtS2arPjrj22D5Uavrlsejy5vdUdOBlFZg1VdVeQMkAqEvDKxNqrdZ+fO2Mpbcd/EZi+KAvOgkZ2UX5KVfiU38kCXP7389VZFiyL1vGiz8uDbv5150Dz3DFlgTsPSMc++9QGowg088eYvS5nw1uzQJV+cBbg0p/nEbeo3/qUL7TopP1zvWXp/3bBdsqeolojBmZDWGsytVqrKaf39cNbDayHb35u0+FIbiYsBgAbBAro1WlLXqJRZkph18dCwNyH5HMo9bTySIbG1BemG2bRjaih1gsDeko+6PU8HBARYD4CnIS4wvCrEjCq+Df3EfzBv/i2fe3ZZQA5sxqsMRkyQ4JgPucaNs/b4qEOg5FQBaKpYzEu730WAklGCzozuvXKmYVBt09rJ503SagbgEJaNL2v59OpkjwA1l4psYP2Nl8AXFqzmp/u1MYkOHezXcrOSXINuXm4kJtz0EJFyCq6pUNIeyDdAcYt5yHgdfAViMuTk2vp10BRB8FqDPcOXse10JwzOGvIguzgWX28Jzt6CcY3EFio2vXIOmNSncjQcpThtGusZJhNqzdUzDpn+bZ6YoTCcIWaXomJKao5pbdiVfHuNiKlsLHxVIqS2tZcS97LReZrsTFp9VJRkZgBrf7nr25leyU92s6s06ja837DPrxy6zq+e4ggvb6bJbP5Qjz/djg1JRZV6taq+WaCCmlwdWN1cv9qMBrbj8YCnU6stmqi3EYqcZ6buQ36PUXwvL0bW7tNNVRRxBVyG+J+uE8gqIwmib18M7QXNz2riPRUsgVpBHHkkTywGoOeD7Drdt1cGjURGYSKdpILj0ncvVjMw8yPa+adGjZdzHvlg0oLUV6ZZM2xAaxZ5+JCjikYjvMCMijRrzYiXFBMvpk8d64BrFoz6mtM0e7RnvVKPO7Qhm3q/kMSIW/VkFqOV6as5ALbm3Uk7SoVrWlFFVi6wKb/Tklnpxbur/Kzc0CVB7pTYJcFjOz7HgPuU4CXB59zVdi5ivLc9c7iURHw5cH1JNidu6jHAO4YYOVbnemXUHTDFCF09u+88mAxWiv1ezGf2ujujXbyskgS8WJq+9mDvfzb/9OGowexBalAWMDYVcoSrOTtL5ABBqaEw2tkBYAGpsYeiooom7Yl7S3aPnHUslYN4IC27nRzZhiazywQrzo9HqYn+imG5RwzLE7aMe+9d2N//oe/a130a+h+ZErpV0KGxkG6gI+mnkP94yUGInWuhbenQr5dcE7hN9KHWvosKuMDye4s6mnCeTBe5vUVzpkZnIeTqm4KVaRuoKDNS6toLezSh9HPdX0kzDaxONXWBdAbqipUjdAGUi4eMztPXYdGrn9DSAmeoFoQ9HkubtdOWkxIjrnimXWwUfEgpZ0LYSUAF21FTw8PImB1KgNQ0cYNou93KQbvsupUlQU2a+qBmc7x/Bz9+uo6Af5UY5CXwvsKPsOcj/+W1CDE1xCqyj0nU+zN1hCYI5BHqwZLkzQM4mp+9WZkB4wA9oCQyfD5ql21j68QWb97f64V/pFYdNFGffswsdkc30mCbJGpoAudW+/ymTXIrqvu1eZzuzhsvxqyLVuLCVnWPcscjow5zMrvhiQNVCRZYLYIMNASBWRm85kisZgxYubMHJlNELKJC4yiFZrsYmxCV7lfPabI3V/Q0dFtEQt4u7Nev/coXdA1RD5Rw9/W2ZZU9uokUMWSEYkJAdrPdsdNHaZj3Yea91nJ+oPh+vKwAAAgAElEQVSOQnybnb6hPOUY5MbSRn7QVI6iqkupUiqq4qjyeOywG3SSmIZ0EuDzbGHsnbcHUxhw2HirE6DUBZ7t9CENZLGg2/NN45fDYM9VLKc6ZkUVUtHaegwMiqrAY1VSfm1O7/djAJr9zPR3z1WE2fc6Xuy8u2Ln3u9YlfslgsoxdC76coo+9BgaHz2AXI+56KJnL3D2AkrQDFuRecByadOHO1utElmGdbo9zevuP/lbu/38lQS+85VreyajkbtTUOrBHlst1b6QbIF0abHMWAxgGvIQU/EdrNaMrBVVRatWtpiy1VjwN/L6oyVCK5BWKbtLqpXpfGErGJ0Hgl1xk0DecJDLw7/+0Z/Y1y5IhvbYUZ9JOSCVSiEvi7YgrUY5gXjFA/26QpUYHGd0g4QvyK22DlqYfUPgP6N68baNp0WwsCgENE06D3T9dALlbMR0tgUF35mxACa6KkgaWuSxzMJ+ikqPhR5CQbOp64MAOI0gwuHESS/eHtyhW6T91XB5gNLbA6OW905nhuUGwOg7f14nuovYKm7p5feL7+Tdh9NdWVKHFIXBqvXq5+2UTNfZOQnDr5zID4/v59ZpqghDC9n97GC7OqBLNB80d/6Z6bE4OPF6ugB8t1S8tBvnS6QHCxvPZmof3k/nCr998zCW/6oA9HAQQaXbMvvWs45atqmNG2CN36TibqjsHqZ2P5rK4BgA4HpPZxPr97sWNwnJLdlg0Pc2ISGmrZry4mYrmI5Nm8zGArub60uB0GiUiBQSt0kan9t6uXP2Lc/FemOfvX4t55XLiwtFCC3mRGNt1ELl3qWF6XZpPD84pHhFDyiSVcd3XUfYjaF6HGlz6anfFRGjCBKmEqZtyj/4ZdLgQCzfjttiYWIZh6aSrMrJeGhx1JZrTztqa5MVDfravKg6223ExqxGHW0e271LK9WatlnM9R31rp7Jck0bJdLXNytr0RI94GzEsTlnIPUX9QrP5UTvFmUnlH2x26Xlu1CecK4yOlXNFK3Bx9bVY+toEXhl/y4FnuxnHXuvfPGR7/IVvW/2eM9VY3kAP1Up8rNUavD/K9g9pWV5qko89rP8F5O/OKqUNiyaVc1LVrOJTR9ubVsuS6s1/+yn9vKXfyvH89FobHVEpMnchg93qniAj+USZ/qtKN0wJvn/PLgj+Vvi78fO1vVNLALQo5mH4FJ/oH1HevMa1xBPSmCBQyOEgJxhPY4Z6NPZgbIA4JRBW2VbKtkf/f7v2A+/8y2PnpEHpi/k8v3AISWQR9KdoW4meWBicyQz+0cqvNo2YZanBQfCB04jAIdCYR0w+B8PsruIUHV4S1DpPJp7eaXjOkHmTYCnEwI0F5QvpydIy7BZrLilW4Qh29jvDP/CCBsnkQqY2UEWYjFkPvYOgCGvULFRkbGTFiFp55FJmrH4muHXhgpYAa9OfJEJdEhl13uKROKVINU+wEfr1tPPEdF7mK3r7d1FRSkagb3jwOkMXwAtWGi60XUwyE7Zm6lNWOqTme7eXSfKnNA3LC4/QLuFsJ8qfyWTg9F0Zguicogtqkd2N05sPPNqCI3n1aBtg3bVPho0rC73Fp/9NRBk46ICKWRvttyV7c3DTDRVWo7o06ZJYu0oFqkEMhDEF64D92iH0NP93sbJWu4it7f3+v0rks0bDXsYzWy12isfb7dd2Ga1tW4PsDvoGbp7GMmBJCZHjjSHoCtkY8MfgRel6Z45OMbmGJ2785DAmJakTJfdB5VwVkhcPL9UV8gsXNXilT0t23Y3llwI4wWeQTLpov6FjMCn93f6HteKs6rb4PpGM2C1VImQElN3Z+2LZ9bu3egz4ssXMnRezacaU+CbyS2AOH/JnL7u8VB0E9J7ivs21ej5/C7reOQynTyB5VwLL7tpz/93EaidAqlj75Vuds/pAvMAdKyFmQXC7Fpc1IXLg2a2Gv0qgJ/HhnxVm73ORVVh9udfamPmT+JYRfdVdwhFgJb9kp6C+EXHooWJuUC5bMnoXl54DbRZh4396j//r/YwGSu09O3r1xZ1+/LFJIWcBZU0ZOJjeMjYFcBC5OEZjV0Mjb7ooh+LbRnzEJTYza9tu1jJOkkaHVqeojFjFUWlyM3PorURqwy5grK8IH+IOYolFLKGjf3Gb3zN/sOP/9BQRPG0PLIyAyFC5styJnbSig/LWZA3zjZ1aZ1mSequBP9QHQN+ipIpYC2Gqa5ECo8MVoDe36Lq0oK0qpHMwEXjO1iPQcrAzhh/zlRnxvfFe2DPhtZNgE7FVEIM7qLjJhowze1qXhm7WE7vL8Nm/b27YVKVAFIeqkrIKizOcCDK0APsdsrQY/F1X04//zQdIU2D0KtEmw2zOoEftPzgQqPvgQ2IC8L9gQAwZYIWFtwQ5pqxN1IlG0Jp052kyCxcSEyjYfVBSHkEdP8ctIqAjIPdwh7GEJ4SUfHZIE2We3t9P7NKo26jydS+8cGVDSKzm05VFZTSt0uYIbPFgUrfFdtUWXiTpaQggClsRkTr7bgjej8G/q24Zc1GS64ghL/uq1VJTKL+wG7vcLV5sGc3fX0fZDrSpmxFkW3WC/l215qxDJzHw6EkE3Vsvco1EcLwpeQcYqzJ8CRlY6BrsNJn8gd7M+5FgIXrh0Bds3GquzYpDmjanMRDPh6/C1kp3UBQ4SH+Zr5H1l/cGaj9iAvL7P6tNmO0WQliHty8kN6wHDGnJOcS4trYKvWGXb34lmb29WbL4t6lvo/5dKLniPOQOB/rN9jVnb7PsTGWR56gxAzX4nrH4Qw18wha5RfjU1Vc9ndTcMhXLEWLe/ajs5XWsers2Lp7rlV4CpCLsKHo84uOLz2noqox/77pez7luup3snl2efRNwagI0fNfVH4nc64cPwV+RRcyj+iPX5Io72slgCeTkWjP9Ti25mps/+//8b9ZLe7b5PaVTZKJ7ddbgZ129fuNJYhwA32d7DF69lsYZe1ITu8XMdWJ+0jSNiSyht0hbSnlt23wPwRsmQ8x64MF5u0+2j0iyazXSqJGk8czAgGBkR6OI5c3A/vv/82f2YtO7AGzaZ8fsAqSCMT1Oteg58OxpCQWYbAOS02kZV/luWvvwnBdPO46lZLIMRwDbDdf2NlB04JxYosALOjw0tlTujsUoAZRvxxbNEI8aFdN5SQne4CBRY3Z3H5r9aqLiOV5qtmkz+U0A6VKwwQ7AKCcLTSrlM5A/0C6oYoTUQVHGQpECCgBpKC6cz5p7I7aS0HvJmKPWtw1VXl7jLJ5qwCCzr6kJeUaOlIHeDO11ZifaQ7nHo8pMUpMS2a+Yqm+0zo6Gcjpwmk1wEaDa8epcA+stlv3x1TywcjGOL/Ih3pnq33J/uHVg6zo7qZTe/8qtq9dxTZo14yQA7l9tKDNe84e7ExthMrIASYyXAbsSIDHkox5aT9uSnYAzb/TbttkPJMRMyJvEtNrrdjuH6aq1j54fqmj59IAdkoSUDAv3qwtEZ4Qn1O1MQag3cfzQG8Epmtpv1Zrn1Y598ZmNZMMgXsPUTiaWboJHBfXqh1Hur5UYVR1kH2YdzMrZINDhchcm/Yt/0YnyJaI71lgWa2JcIIPKgkmRPQsplN1ETpXNxZdfiDWsO02EqHTMWhEF9bqX2lTQyu12b20cr2p8QfdBLX3a3X9G69M7htn2G7UnsWdxeenesIe2ZrHQOQYGOQB6ymAdOq9jlWQ+RZgFiiy63lRwZH/vHyldw5kT71n0flmwfxclzCPA6ew4kvnfE56cKrSKwLH/IUs2iEc26Hkb5z8jiZ7EdP/9rkLyccbOZ8DOFCvhz/7a/vk7Vt778UL++T//t9tV6na8LPPLFlM1OqinUkuHWQQzdOgaUd1G2BPxJaY9p0G0K5fZiGQwS+BnMEiiupOrb8gqEZDRTuPBxTZgdIH7GD3o7miRhiyY5/EfIZFoRbX7Md//Hv2e9/8yIXsLBahyhHI4J+pxOnwtUljR3Xl/TgPt/HKj+otTQXn79Kb5l0Lw8HOvTid/s9naMcdFmkedC30ITPwcbNDhRiMczkf5ma0SZWWING5+qki8bDIUJmV9xtVJVwLAIPr68x/N8BWrFOINgq6Cj++4HUq4EWQzNHhjEOCuLSIgTETwEbkolBJeaitpxF4Rl8AcI5HejyPanmcr6ktnJJ43EKMnbzE/OFYRfIJ0UePzNQwD9UEMCW4ZOZ9AkVmbVvIGVUBUJqLSFdhMpva7f1IVZE2XqWy/fz1UIs4XqzX3br9xosLG3QqVi87wLpB+VJVD5o2XcNS2WZLCFdBxlGr2pwcumrFrjqRKmGYjJ1eV+3TOtV21LDpJJHsY5IsBZYvbq7UckSGQ8XDH78HyhJ0A0SEGGOk8PAwtuVmZTGG0YeDR2ytN5qvcc+zkdksp9JHcm0Qn/NdA3bIKwAw2qRcIyQAtA0xpMYX1+/H0HI/HLytGea5yAM4Jlq12AnWGrGq02R4G8hSmApsrNnuW+/yhdU7A22CNwssxpZi3fYQlivZwCU83YsbsyoyBKfqch/jHsO1lgG7lhYszXBzglzFc/Xlyu6fogp6CqDlq7ZUbH0M8LK/X1T9FK3D+c/IFjzHgCX9+2OgeGxdP3bORcedP9b8a4s2HXns+oLOLg9UeXDJH8SpXnAWwc99kdkTObZTOn4yzo7i8yZ3b2TS/KzTsp/+P39tVWjKo9f26X/5G9v/f6y955Mk6XXud8qbLNdmZndm/WJxsSQ86ABcEKR0SfHySqFQ6Iv+WH1jUBGKuBESZQiSAIH1OzvtymdmecXvOW/25CayqntJ9cZG93RXZaV9j3tMtWE3X30htQQyM9qXBLJWo2H9flsuy7Wqo/poSVIlyYInoAWpxMjCQTpqARSnyn3q1MZkXiMPOTc6pSW628MZ2tvVmHmMRyy0NtEFZBsUJh9+51v2Nz/9sQGBYZbkj5KctMJ8zgObuxy4/JgsgRSBnV6QR3t5JefgDYc8B9UVwCJSs+D3DukWXS1QD9yl3PuiBFlx4cK8SJ9BIA6+b1Q2zFBQrOE8oeNJlRF0N9wXDfkubFvI3pnf0AoK6i9ZiGZf2a4QbaES0uegYyikrXMfXfrJRQY8sPmxZZWW5nQyrHXyPXMyXwA8UGgRJRlgxhcSFbU+AzcvQ6lqDikenTtPaOEOJHMFAM04Pbl4pergoCLdn5mCTfC2U0vPKqIcaB4cpNew+AFYggci7V6qIzQxb2bMj/d21q3am0/69uQcfztHPWb0hqYk9ExweRgi8ZpZI1VsVcEhWcZavM/6HfH1upiidtqWxrG6H1F/YAsAGpWGOKPXt3MhLqnCIcPjaC4OKV2C3V5qJiA4OV2cn7u7OwUAPBwBrYBKJoD3o0jgLgmqb9buklFDRMArNHqi0Biytm8UdZRkdXp9XZcVyGg0NlFP4d4MICrdw3Ara/DtfObLOeOY6p1Iz+98OlZQlSNFtWVR1Lfe5VNHnSYLGbQCIKsiUtAZWad/rue23Y6sM7hQW5xjUwLBNdvurTccipOocUB4/jxgcG98HZDyTRbtUwHjoarmMVVMdm+WVXbF35Wt0WXFTfa7fMDM9uXY2l3cdvF1jwnQp87rQ3Gi7FzeozFPHWTZjhU3VpbdlH1g/iQdK7WLmUJ+38pPLj0xDFqXdvXF72w9/txWtY5dDM/s5Uf/ZF988lsbA1VOCXROYEVtot1pu6OzufcbyicM3T2bRIwYS50APfc0XpWcfPS2e6HA1tJd9AUZDcB0BWKS1tfW4vRgvW7DriZLD18I/cYbQwGf17cazAVH9j/9t39pl52qe30Fbh2RmLmiKjw0/ZSJBFWQAGLhQRQ/LVQXft581qTXCuHoVYpI6hIxdqh2ht+UnRBVHgLLaJ1hlSLEqBNqmaMp/GYtxqAqwoxnhwmmMiKfTbkcGXy0mh3WW6tskWOiqnNOk4uX7N3uKPON0wySc85n1jX7IpNmged3qlbZrj7AW8GZoWZ+3kawcySgkDSeAMFekLg3NAdfoGTDg3hxqOokWQZYKbRvvf3oIKGs/atrEEyGHdTjYBjOKbw75k58mAfKzDHeAyKVfoquJFxQnBCS1MazqTQx7+ZLoXOptmgZIv9Fa/M8qtuz88heu+xzNQQCyvhpEMc533IR2JrNk40I2syjAKQAx9/u1tbvNOV91+o0LYJfl6baDvc0FlHbKohL1FzWqgQ1l7KqLeagIru2w95qmdhw1JegN+cVLVlcyjmvJDF0I3AxoEWL0SvPA6Ak9Gk5D1AduGDSMN1ubNDrK6GStF7UdeI4ZHiQwYhFbzeiYpCUcd3gDD55cnn/3LENaAmgnlE7YdsyXcXGitlas26reKMAGvXPrX1xabObG+tCNu9GNrn63JrtvrWikeaStPI7g0vJ0rl4wE6BlsSAtiX7llmH3fNcAw+X216yYkHV6TEB79/ymizAHAs0x4LKsXX2WBVaVjk9VISU7VNWIOWP9VhsOHXu8tvOn4N8QfZNzr22kc3sigGm7CSeCl7FnThV2Z06scUbonigxYzC/+5SVfQak6tP7B//4b/as+98zzqbtd28+Mg+/dd/sZvpxGcB1Zoci1mEBevGJmYDT2ynGQTos16vr2E/x6DZRVAIYQiPHh8LCgui7IUOzOrQLVzbeJpoZoeWJi0PlOkhoONcTss0RTJq49mh5IrayCs17T/97Kf2B29cWgrQhqoi0DG88qkoOLBIY2rpgYxWZHCVzrhzYd5km5X2SZY3gbydXTdVgA7hDIs9QRp4OOAMpNKoZn1GmLVr3FooNEszpCjkYJG+CSzOZ9O8ULMup4JISgwI+m4r1Zh6u6UZGtWF5nWhN5uBYAhGVFgqnGTwGvhv7JvUTnwex7Fk7g+uguJqJlxbMnvZ9rCdYPvkQc0V9KlYMwk11WdUZHyXo0GwLcpx5jTvE5DFP1ugnQCI4jOYKfJvmaDqXtkKOOJBFQHunXhbyXplCEIDUkLUAJ4dDuWTRSJR5mbHxZzv5rHFG7OzqGnvPuna+QBwiLfTAdxwT/IBnFvAHCRNy2Rt/X5frXEAQFAt6EKgoYkoOTOzbp8AgTMFwBEqcIrXtk2mc1XkqsR5FjYm0AaV8fDsiegKw0Fkkzmt/6pd37hLOWjQdrurZ05yd8xmm21RBNjFLIEYdNs+Agh2T73eUAkMSFGSxk6H9mBDABT8/3iGaItyLjiXiGYPegPrdjq6xmqdgybGULjeEg0BCTQSrnWcWivq2XIxNRwMut2RRWdUcC740BEoZWN73Bw6kYN8SQbaA4twYkeLk2sGcrThWqRUwZrhSoidwOarj68LLrzwKgg+HMqOBZpj7zy14BeDST7I5NfeYqFQVt0V19T8fn7TfS5uKx9XygLhqbNWtvYX9+ebVIilwS6/A2WB6ZucgOKJfyhg5k9W8WIXMwnPuD0jY27AIHv6yW/tt5/8zi5ef93q+7XNXnxin/76V8FnjcEbcHO3XxEhOmhXovDQiVpCUFJ1QJBWYFF88PYiGbPal4L2uxs3GfpqTZspq/pY3N3KZDyP5fZMJn41ngmFmax4mJx/1tLsams/+MH37Gff/Q96KBkfyCsu8OO0cAbEHzXaPUGaNk+ojrLKA+DGNgUZWbXuYKh5iAerYCEkZWQQDnWJL7MQO8rMdTa1bXAv6CbyNx5sghBPOdVYkE8ioKNO0QjJgHP7WPSY//lHEASCKIXADOIxBnscDy6uR4kRrs89qQjV59SCLXHrEFxFNqerRiBVm9L5lVTnXt25fJqDSlykWXqngazMfsArROyX6lB0CiE9vGpXZQpAJkxAX81CfN7El0xqwvW5P9+8G/BSpS5wjt4XXp/RE0CpQtBmFsa9tlwmNotju5suLF6t7GY2t9XuYM8uR3Y1idX2bNUO9p23LuQ43mhwMle2XzM74g6g/Up7sSXAy3SOg/sIJr/uZ3jRqLQMoo51WuhoNqyFTNhhJ2WfqNOyCknToWk3t2PNpqS8QyuPuLrb2WS6lFoLKFB86pbJUvfBZ198ZSsUWoZ9a7WoDFc6bzx31XpDvnTMabkPmXuD/qToJTjzvMGr5BwT7MgcCHZcWtClBDER8AGuIBvWbOo9PG9UmvxOgBHum4pZD0QqepzdvleC60QWUjjE8rR2+2hmnqE5pmsuQEw3EvDLaLHD78SXLxpYu9u3ZhueHhqdqZClXHeCcMi9gt3PKxRm1iXIjxBOVTqn1r1T1VbZ+4pr8qkK51Tgeqhi+ibrfFnQyu9XPiiVBayyY/gmx1mWGBSD6++hMbPM5VhFVTz5xy7wY16XP5jizpadvFdzkgwYkIEAnB+FduD4o1/b53cv7fVnb1tttbDP/vG/2ssXX9p6m1gSg6T0Nk+makHqOTobaPANdI41Fs811D9AsaH5d9hsxcGh1cl+AkwBjEJ7yjWUXVfShZt9sQWMMofPRAuvWrEXVzNVAugi8oC02w2ZvfLe0dnI/urnP7Uhzs57tPB98c7mUspCxbtDfsLlqrL/db38qgo8k6D8X2uJVO9cvaD2H0SkRUeQfZJ/ttZrKsCw0GcqIgqQhHhVWL7g1wRq2StoQSlQcUS7L1MNgdtEQJJvGNUv8QvOYFX0A21L5GsqHpdD4wvyb8YT9GDuiw2zGjVdJTjt/G/N7kRf8AVMupgBZcnCqAolAFPE16M6FlIRGD/tUTh3BENHs8KLE75G/ncu08a8VVVupeH7oQPNoOheTfLvLGBznl1Pkffwc9g3WuPw0Xboqm5std3bEl3MZWw3qJFwD2GLNF7aaNAVmnAax3bWadj7b5zLIaCD7U0687ZytWG7bSqUJShJ5Otuxgu7GI0UDJBugxZwMxnbMOraIGoIfk/LjnbmHCPi6sFaHSJC265eTu3QwMi0JcpIEi9V1eB8Lkm07d5G5xe2nI/V3v7k089kF9RquFs61Y+cO7gfWy1L48SqexIVT6DQz2QWqCRE1xAPQ6rApipMVWhtVFZor3Z1X5G4cq0E1AqKRlwTcTSDkwWAGXQ3dU9VXROTAEX7kdfRfanU24aQwejpc7XVqSAp+uG+Jos78WTb/Qur1bsuFhH15H9H2rVKXTu304kEBlLrPFBdxEEN8/dsMT3Vxcq/Jp/IPzbpL76nGBSOVXEPBapjgShb/4vrb1kw4jOKa3LxeItr/KlK7lR1eup48rHq1Ou+pqBStmMPXcjizj8UwYs3yEMHn7/YxQvvGb5rOKqiWCf25T/9H/ZyvrB3v/UtW3z2sX3+u3+2m5uXBrUAd+N5HEtaCc4cswpQZdjGsPAKOk+22GopQxXYgYAGTypA8xG/jeWknDlXszAzvcdKx9F+6Wolp2Z8upp1J8P+5vMbq7fbVtm5WDSRAHV7guLqYPbLP/tT+/CNpyKkK/CEak43VFCZ0M9UPUgrUSUFj7As4BFgkEkSpFvuzI5MdCknHngXihayLKAwHaXiwszZnCq7eZj3ORzf/eB4DX+jJSmeXFYpyg1mb3sWhsPWKuuVBwkEnpvuDK0rtHfjVio4eHQ65wrGmfA07U2O1/tFcL1cJNsrXSoGACZqPwJ517lZa5Fz2oXbGG2CfJhElFkoccqWYr6jPb0y88/MKsJMv9D5ex7Y5IjAEE0ABdRHNq60QkgNgJqsamZ/VWVqfulJmCx+RCiHY7cW+ANdTOx9UFGhbZmQSKm9ubZ3337Nvrpb2GWvY+8/6xltQEaduzWKH67ksdv5nJS5Jp5015PYRlFXgBHa8wSj69sbtTH7XYjcJtpCq8U8D9L+xuotULlNu7pbQs5QMIh6fZtOJs7rY99RBmJ+eHFuk7s72+/rNp0RdGmt7/R52P+QyECepzqispKqEOLP9YYI5dgMuW6Nt6Vd9xV3EBdiRrSBWZxcPGq0/73aJjF0kCSi1w19HpV91oL3bVA5Nqze6aqVul2lfjuLp9e0BkLSza61BheaB0N/2YIYbdZtcftCYtrRxRuq8EkSov7Q6iQR6OxuVtZFeUVALQ+8/uVHU6w6HruOPeZ1ZQXEsQW9bHE/VSkeW6+L6+xDwTIfmLL3lq39x4Jx/hiLn1U81rLPyoLyqYowv1/aZhnP7tSBlF2s/EEe24myoPlNon7xoJwH5jBxEbIPG1t8+al9+ptf2bYd2dNR38Yvv7Dx7bXdvPhcrRgeNhYrZJNYlNW+C0hDBYNQbfhM4BXggMVeSLpk5S03VBuoCIL/guYh0oek0tuLU4dUUpxu1FJ8bdS333z+UvyzrqooqsOVddtNEVmXq439wXc/tL/84R9KJcQhJE7q0WJKNhkCOrMbZljsY766E3oRvUIQiZBf9TmO3NP1pAWH+4D4WVmm6ses+ikzvAyGuNp2NjtkAck89AJJHXSjFnhanpKqqpnhDM5CGc99WUDzE4cIINuSWXILJRYOCPaq7oK+qVqjCsBcmkAPyAJ+cGSnrSZpJ7ViWfip0p3ULxrEYW+rACFXpZskajmzULLoAl/PH5eLD/vClUmvObClruuSJVMKqsxm4XPCywsAICo6R3+6wwTBneDK7CmrUKHCAFJZrHxuu4hTu1ssNAeb4mW3hCRfVZV3eU5LzmemP3z33LqIaYunhhQdM1v0GtdWkdFp3SaLtS3SvbWqVesPBvobrgG346mEoZGsxOeO/e91us5JTGMF8VY3spvJXLzSdMusmnlXIkAM55dKFMTm+Vlks+lSM+3xZKzuBjQDr+xAHG/lftDv9W21YZyQWu2wVbLHuSEYqrUpCL972/E7ISoxoiWxlMD33kEvUB6gKqCrinKJri/8OigC3F4ObsL+h8AFB67Z63tXWgpFa3Uq1inO6wS7pnX6F1btDKzV7nkrvNmydDGx+c2XdvHsPWsNzq3ZaCuQdnpDV0RKY2tHPW/Nq3XqILTMBcHXI++HfNMq7TEB79hrjq2ZxTU4//5jweQ+QQuLRP51jw12xfc8tN/H/v5Q5Vb2voc6g8WYUyGA/eAAACAASURBVNrGLIvUWRB7zIV6lT2HxTqnpVPMiI79Ox/5PRN/dVNlGnV+o7lJ6jpZ2Oz2yqa3VwoVVE3Jcmq7NLFPfvMrG09uVDHQguFvLJySGROXDVkj5mwIDrtiP4hEWbOs1yICs01XCTlYg0VO45+dWiYEUNpVBDcyeMaAZ4Ou0J1Xk8Q+ePeJXV1PZBME+lMLf3BuYBEBwHB2cWl/+8tf2nkH/hSAEbc9dYEUV5xwjzvnqqld6D2VV5VP3p4myGllmaj4aJhsEvCCmeoBCLWXKA7qkJRYmNFl5G4Qn03QcY46dWkvwqiTrWvVpjJjgi8QekAgBHMgHcI0igaBRhpmp07tUOCWa3pwc1dgrMnexjN3v9bCvPD73UqLiiPmgjmtKmnXvZSGJ2hBXAO0MLmLOUjSTboSsIcFuo2EGQRlzqMT6Vz6CUFqfd5OItt+f/mcM5uRZpU91yGrCPPPSUZxoK3mqFBauTslRSzQ6LJKoSSObTxf2ni2tBmu5dJiBUBTt3mysm+//dRW+4P9+L0nIua3Oy1V8yzAdAhYzAGVAIK6nSVWqWBEurL+wGXtSADuxmNrNxrWbcGTQ8UGTcqmYP3rJWCTunX7kU1mM1usDrbe07J3dCaOEqLNkMS0etbu1G2b7m08ndt4fGttiXuzXRdMILDTDSFxQ2fTeTkklB7EOAfDXmTzxULBjHMKIpTrAyIzEoHb7wOJMOA+IsuqmoJVVmGzXd5HxwCJMWx9QGGShokmQGLE5wEwoeoHMJMkqv5Ictqj59bCrRz5sMGFpbtUSO1OrW6j196Wuet6t5fyC/sIkR7eI12erwczD3JS+fEG9/1XWUV2avHPb7e4ZubXxbK/nSoeihXNsUDBZ2Qzx7IKKVvzX6Gefe0pxoLicee3lT/GY4E6X8kVY48S9bD2H6viioHyWOD8GkDlWHZQVrmVZQvsWH5ge+xGOHVTFA+s/AB9QZJKhhY6kG9rS5O5bSZju7m9scvXX7fbLz+yzXJmn/3rr+1ucuMGk42KNWrAnJmvOCeOZ4sAxhfyX1qoWTAx3mQOJD82b++wP3WsRUDXkcHjQr5CSWUlDh2ggUa7bj1AAZutfXI1s7een8tuhnZVG+3JELiAobPYaVGt1u0//eJn9p3Xn+rzdUOFykOw/aDakSHCqGrxu/Pr4HgLaV8GvUw0LqnyhGALUHlx1uQph28cyBuCiStdZNdYN7aCj8ue+SPtwZn92UM32HvLl5YTxGAWJxYsAiftPukKCsHIdYmFyoSmIP1SAADYEjFP1Jr2KqhUsf9BwFjAGw8qbJvv2WyA7xm/jmMl60fcWEEJl4kg3aaWLhJhG5Rc6nILYEEmweH4RckIgBZV8oAcBFLJApyLCWcIwCyAZfshJZbc/a79ymZTwNN3e6ntAF1nBkyFxyxsMp+rogOgMlkuJDIAqpIvmft2u/bB25f2dNCyfsu95CC6U12AVGQBRy0FrcnZLLZoeG4rhJJ7Hc2rsKOaz2b63LN+0zq4lCsRYYYWyQaLc0BrkO3cTleW4rTQhRSeqh3IhY/TtUSqm62aEV/vIMFzb6v1zv2IYs5BKkRUo7RLEYYm0Oy3KTeOghUiCOejgbYNmVtedm2fGXNtB4OB7Q84ntNyBVHrmq4SGDhUrIuhKpJ0W589+nx8p20zV03j1C4uMEJ22gvV4Gqx1HnhGoAu7Q9GNnz9PavRliQR2x6s3e/Z9PqFJAaZ4509ecPq3UEwiUVf0ykSarsG2kq2nskNg5RRCeVp6bCy4PBQACwGt2zBz4JMcY08VpGVLfqnAkdZkCyu/WXFSdk5OBYUH1MsFQud4nuOBbOyuJI/3kfx7PKR/NQGs53Kv+ZUeZo/kY+9MGq5kb3fE3l9cUKjkdbEejGz8fjOnj573dLba3vx6b/a1Ref2d34RsEN3hvyRtyvagXW3Z6DhZgFgsWa6o25FpkerU6QlZK4YgGWG/VeNAGqwu0afcyNVOxxoJaVDrY/lYoNWy376MXYzs4HdtHv2nyxVEtHRGW1VLcWr5yLhq3QBx98y/7ih993WgFztBDs2JY4cpmhqqodn0dlnDr3qHMIvThjEnQOjtlUGKi90Erq4CfnqDgnyLqLuKTDAiFdQbHiwYDKrIL2pUSfvVrZb3zW5WLSByEDAZM0pWcJHB+4tkP2maNIUBpawGar88SiTgXnDg9C1ruMWatujbYbaHLMNdQ0JHHmvECOTfsUYJ6bAGRJVXk7eAV1DxZAkIfA/alU8XEbDSO3mWm6XieLlarGEFQhJ2ftNIF2wgyOECrXAYkGeHtVmX+Y4WaJglqb3tQK9yNQfwxud9oPkIY4latCWsJvo525NNgQi1D90WamdfpHf/CmPb0Y2FnTM29mhSQW3DskCwBeqFSv7rAI6lqbzjTAE2m8mi3mU1sul3bWj1QNdrpuqDoaDt214UAVhTZp1V6OlxanFetHPVsLVHSwqN22u8lcLgWtNu3Knc1mC4uXKyWLqjDXW8mK3dzcysGD+xHAClUkIwVHTVYUbPtRxx1A5sjzmRJBAhPnGxoDfQB+j7UOz4+EldUCRd4MaTR/PqnQMi1UAjvnJl4k2o/2oKdKjyBGIrtNV9YZDG25jK3TaNjg6dvWf+1taeeKwYHsWRrbAlrFAdRq06LRhTUiWsncz24pxPUGZFZsWbrjRUaFeSUd9/9n8Muvp2Vr8LFK6ViRka+Ssp9PFR7FIPPYtb8soB2rvo59flnAy1ezrxDTDycb2TX5vWBXVt0di9zZg14W7fMHXBbUyg6+7AI8ptLjxgNhuVlObHJDGxNyT2KVJLEXX34swdjJ+Ib+iht/Yu4ZYPzsh7ecHOHG4kaGDjqNzBUFCBZIr/rWak2yoKGIQRYax7Hmb2SuZLvxeuUcvGrVnox69vEXNxLj/dZbT20+mWmBxdcMLpN4YaFUW6+2Vu907G9+8TN7PiLbfXUG9eBXPeg6zY4ZpVcDTrL27wQZtfXEAcNUdq9FgsWSyoTqApAMLSgBZFiYgoOzsP2SIvO5hKopwDCrlR3S2NIEqTQP8OwD1QHbYPuq5p01oCoqs+thYQZpyUyN4w0GPF75hcNzY1jn3XkgCawAKkWhTpkrHu61Ncn6M2d2zaCkcMH2/FrcXN/Z1c3M9jUqkIoNosh6vbadDXsiJIvb2GxL2gzKAEkFsx4SDBY3t5xxYqFmdvf3B61JP8eqCIOai+gbodrkkDLbHwLdZr1XYCcAM++bL2MRyScL7peVjeNEQXO5JklxWkqr2bDnFwP7s++9Y4OWV3WrbSKJLII03De22aZtGCMyvZLoM3QW5xyabdJY1R2KJZ1m3Trdllro/W7LUGAReZp5YLNmV9PElkucDrpyrKB9jh0PFTP3EY9SkkCboHOSWA3fPKg5aLdWKnY7nommAIIRuTDpWOJS3nRPvG63KV87SejBUd1ubDjo674DAa1bh/MfZMKgNCi46X4BtOJzUIBOGW9Uz+F6I9NZRgC0XDGDdQ4ewJSOJUtk06Bd9JVwRb0zu3znD0S+3x54dhO3RJpOfV4HV7PR0PPR7Y+s3gKJXRc4rcXwUwjpr1MP/Hq/ovY8pmp5TADJV3LFIJevvoqvKwazss/6JvtYDETHKq5izMjHi7LO3LF9KG7/WDHE7/Pnvbz79/uz1KM8u6+VfzmS86mTVRalj0X0souWP7j8AeTL+uzi5/+uTLBmtrxjZndt0dmZxddf2WL8pU3Hdza/ubLx7UsN9SHBSrxY/maZsOtBKCymTcz1uKfJnpkLdIJHF9UYQZSO03Q80+Af9BlOx5rdCYW5sWUKGq0mesJbr4/s5dXUaq2WffjeUz1YtIJkh7P24EOWTCBKkq0tVmv745/8yH7+h9+Rd52rm3gLT61CzZdckFkBO9jteMvRqy49gPxdQR2x6pWQZSDxlvFKsz+I7M12yzptINsEDwfqAC7x+cnWNnFsqwWLMYAYdAdZ6Z1vlnnLBdJD0OT0z6YdKCsgKm+qQCobAXtoGbtPWSamKyNdVekZGMgJyPxdCD3NBL2FK8kocfkIft5CY1FU6zLd2GK2tPFyLaWM3qBnnZZbFBEUej0g/GgzdtWCo9UGAEKmsJq/wpVzsr1ANEHlRQhC6g6JP+9V0WfeeERD2lvMgNgHP/dOkSBQaH7I6w8kRhubzWc2mfuMjjZmnK5suVrbarOxGEsouWY4Ybrfbdovf/SevX05sIRW55ogQ2s8ssVyYYeKz+yu7hY6f+1m285HfTkDUEHh5gFysocvHiomtDEkt1UR71PKMjtAJG2bJQfZC8mRQk73zmWUepwMf/c2m3Gfu7kviQ37SOUo0A4E9qhj8WIutCnBGjpIp9GyZbzQfg77AFrcS4+ZGlVZhC8d3oxbQDXQCsw6La+8NTsGeSoZNJPcHNcCdRbd2jX875Yim8t4WHNg3NC7tl2tbHB+6Q7xEPGbzDm3Njh7as3OwLpnr1mjO7RkhV/f0hJoFTvcITB/9RY35xQFlk5/IPH4JiOJoKxQ1oEqFgOPqZbKWpHZmlhc+/JrbnFdzgfcxwSyxwSf/DGWFTJlBVHZZ5cFwWOfX3bMx16bjwf5ai9//kqv0zEFlXwwKgs8+Y3dl4kFI9ZTkbksKyk7YcUDPvpvMvB1Ylef/s5qzZp4ODe/+5V9+elvbD69lWYgBFkeBhZSoSrFAatpAWWR3VKRyUuO9olbzJBhssjxcIAABHlG24xWG0NsFjmya5TkWcAIcqg7kHk+e31om3RnzW7Tnj8ZWAwoYZm6O/oaBB/WJ77QxwnznKW98e679t//8ueyKHJfrVfzNLJhZi9aaLX/DukmgBMZ2A4BRJVpaM8JrbiitReL4wWpGVFfAuLrrz9TdizlDQq75VwtLjJhgu92iwuE9/SY8YmhwT+DGHV2LVTpBHkvOROoEoWUfhAJWeyHQBFhW/LWy4aPBPMgxUZQy5wAQJyyTelVBu3nTHSbBZCqGNAIwSJd7azRP7O33nvXLp8OrXYg20+cJiATUZ9dwZkEBOHaosxvW8EQln3ydilBQCWcJNS8UhMUn7kjVUHg0ykgagaKg8ReACVphYrz57yytZKajSoiPOwWq610Kalwplg/kQhQpWyYNeLThzIHgI6u/cl3ntsPPnhqy/lULUOqWQSUcUs4VBs26kX24uW1bXYHIR/PR8Mgy7W2dcw1ZhZ8sKcjt81BUWedxnZ58cS1U7crcdxA0L68m2uextwaB4E1bW9Qj1RUrYbdTZZqnzI63m84bigeBHVvwdMGjBcLteKR7OLacs4xWCUwXZ6NFNi4l7PZZ08cVubkLpzO32jD0nVwT8K9Ah/P4R7QDw4IzPRQrCH4ZS13kjWr226/Fu0CigGblSt5tW7xYqrzEA2eyOmgUW9b9/w1gXy4B6Y3X9gmSWWv1G5F1hqOdP+T0NEGZb4c4Wju6uveTMmtcxxrHuRR7HY9JgAdW/fKgmjZulwWAIsB8liFmF+Hyyqy4u8eU7WVBZrHHmPZfhffWwyixyrO/LXSa4rB7tiGTx3AQwdXvGjZCX7ofQ+Vp/eLreZ43IpbS26vbD6+sV6/Y9PPf2uf//ZXNltMfA7AQs7KEgjKWXuQqoxFhkE7/X/uaxZaFgBJPCUOsQY9CFqMKpD5AJqVi9nUxrO5bXYuxcXiBuIS9BxzolEUWbpJ7GI0kFAuEHNWYJl8UsGgygKYYXOwWZxardmzv/2rP7f3Rjy4LBAe0DLDSFcVcWkrqllmOXoMA7CEx1Et1q3vM8GCeR3mm+ge4pe2XG0lL9WN+nZ5fmZtboStV31UtghcQwAmw3UPPO9R1sU5clFmdfoksOyBCz6Zgp7UV5yjSPuU38tpPABsaH9miFKyfI6dhZPzChBhb3AA0VRElJjWUtd99fBLU3VFK8zbtaDveufndvnsNbs4v7BuhKluHBYrV1FRnRsqYxZm5oAS95ZepgdlvoQuFc2D9q0TzdlnzodaziQNGVk8swmiEtTN5I7tsoASXQJytJv0kgDN53NL0q3EnqfxQhqTM9wPCCDopSaul8r1JmHh3P3428/sz3/4jiXLiaonqg5VVMkKnStVUCA7aQNzPi7OhwoetDndQRxtyY096TXEsUNCa7mc26A/UAsabzjmlfi7TZYecCWRFfU86Gbz4mrFpvPE1iR4shtaiyLCCVqCsOzyLLh3HPxBgDOoDyFEvUqWKK7asN9TRUkrMoldn5bATReBpIxgx/ZAelJt8joAKbL7EZcOqorflyQjdFVAdiLurFEpGpe9tu7VVncgPz3AWc3hmS1mMxHpGUucPX3X59WtyF0NmJFuVhZPxqqcmQnidUeblIcTO6ROm4rP98H5nq94n2XrWn79LBYEj6mqipVUWbV3rBDJv7fs54cC3mOC66nXnArsZdVgsQJ+TNAqJhrFyq4Y+PMJ+dFgVwxEZeXiQwdXPJhTF64Y0ctOzrFqUAcktf7UVtNbm7781Fbza7kgzMZ3slQREALdwDRRu0YtMuS0REaGZ4UPG4sfbc6txRDJt65DuNGDT8sK6kHFOv3IDmlqy+mdTWZL/Z7gpu1QMTRp8ySSVXrrtaGQd8CvmZXMlyvXugQ8snf5KMIX2T7ZJgorb7353P76Z39kI9BnglL4DDAjz4usLX6ctzczpRVRA7RQuYoLLTnamOv1TsP4eLGUqC9q8AdrCPpNcN+z+N6OJVIsWS3N7dz9u3ZwpCXCwFVoBxvMVQm0NQfuBL83AQcEiPEZhl97TxoyF3C4VVqwcIvAIUKLSs2avZ6CEi2pVnRhr7//nqqreLmw4fnINqvYkvlEYAOCJ6AFnKV7UdP65yOr1fYMqqQbSQKS8RMhFWvUgjCxCPj8iUBWVzu4WfXWsM8Mg0eZSPQO7HEbc7dkEtgmUDsIuBy/glrWPqYqDTNYKBQkUNxHy4SKH2WbjZRT5lRdycqWmsW5oDTJx4phEi05VeVm7zzt2//wHz+0ym5liyRxnmMNxKaTo/mMxZIAm6pNOei1lLzs16nsfKgTx+OFjXotOx8QWGoucm4H6/d74pG6fU3Lkn3FktSNiJsIMddxe6DTwfyyZtNZLGkwqBtC2daqms/N50sbDCPpfQJqIZGSP92GhK+pa7yDz1qt2WuXl6oCdxvn02UtZs4rwYvEh+cAGyA5HwQxcIAinBna4yQjVI8ARoD+cz+tVwT1xCKc2ZFBq1St1aadGVu1GakSZCZbbbTVwmzW+9bE5aHdsThxh4h0MbN2M1Ly1NG9GExo9yvr4JLQG/rdGToCSj8LXax8AMon82U/5yuOYwGzbOF/qDg41Rl7TOA9tv3HBKXH7Fu2neJri8datq2Htp9PJI5tX8Hu2E6UnaDi744FvGM7/E0D3rFs6JVMTUD07baWYDAZz23+1ac2ufrElvHcFpM7eVRpUSLjC/wnFhnaON5eY9GmlektSbAm+I+xYNHOStY76w7PpG9Ihsq8B7uQ2xef2rbWVuU0m2EzEtQiKnCVdnZ5PrDn5z27G88kyNvptGw8Zc7is8I0WVqauHoEyvGo2BOF14eG/eUvfmY/ePMiKJe44CznVHBnEeG9dcnvJK8U/i31D7X/AIXQfqNi2tgqSTSrBJqOgCDSSLRQqRB4zyrZ2RivMqpLHBmCZmK9BlruIDUKnAxwdqDdtV5MNZtET1ALIDNEceeEOhdni3NIRt7p9HT+mZcBQGBWyFE0qsFNvYYgb8+aUU+E31qnbk2uxya1eH6nBZnAZ42ODDabTVT6t7ZNZhIWAFhQBaIvc9OqVdveqmxr5kTMAlRCtUsCwNEwl6pJFFzwciqLgHSV2wLBToGNOZxfS84j9k6q4jSfe+Vqzj2t9qYqVLd5knrKmllsKkASLuWTeeyBbr22RYKdDxw3N0xc0D0ImCOSiF6rZv/zL79ngw4aqyRrBFfWYVekSZkRp1WbzSc26DaFgDwbXag9OZ1ybSp2M1mIV/rGZV/3m8JpFU4pLVFHNgqM1OjIYNhVb/bW7kRqZTIfxDHg9nZum/VOKEbPpyriDWL8+vTyQoGKFjecQp4fZqkAfmgjU1zz84DqLuro3odCQRVJIsHPPBuAZahgAb/QcuYYaTlLZiyME/BElE3TFuFvp5Fw32tboiZ0RIRHC7RW3Wt0wf3Es07QbPcurH/+hkAotDk5oWmyUCJVr3fkpEBC027DL+zZfDmxqI2Op0mSLONkZq4aZRXWQ9XesfWyLKCcKiYe+tup1mZxTT22/v9eG7CEZlHc1mODEq/LXpvf14eO66Hzd6yi1bGcamM+JmCVXdxjpXhxR79JJnHshKioY1CeLrW4V9KZ3X78K7v76gu7G9+JeMzCj1Csu3E7qrITdbU7sntR+3Gvuds8SdTCUxZPRo8MYqNtrU5X5Op+fyj+0XYxsdvrl9bun9n09qXFMZqUzBRchqzbwQg2sotux67vJoZCL/++HU9UwcDNI/hQKYJ0Y76Qpu6M0OoN7Eff/7G9d9m15yMetuBfF1wQFPT434sSLbyZ+jp/c0SgL9i0Mmn3bKkeEuZnLBS4hlfUIuJncRUBD6QsoBuL45WqSRaiTjvS+RIRneM6O9eMA9VgzgvovH3MAu9SaQcWNxZ7FtdK1eJ4bp2uK1x0m3VBvBu0tJjDsJ0K3n+pDd/7wOrRmTUqG5vdfGnb9dLSycS2+5rVBP3e277qItoEr3U89estgi/XKHigtWiXwS0jmLmItgjpvEd2RU4mp8+Y+QLqwQsgGc3i9L/PIb1l6mR2kh/3CnSKgU9wAEjs70FNVE/ESGaJ8Oyo6lDfAaQzWcSip4hIDoBluxfPDlNVPh+gDTNSEMNULX/zJx/Yt56f2834Ti7kqn5Bz9ZxUlhbvNzZYjHTvVbfb2Va3GrgTnAj/77bKcalW3vn+bn2mxmlOgG2l+g5M2GeK6xsZgnXkFnyWpUzLf3buztV/km8sS10EyPgeYKlam+LjY8bsVKx0aXoRZHFyVzJhe6hDoHYJQZef+3SZc5SZqkV3esRDgotgCEELmak0CIAFfV0nkEMa/vIwKF+1O/pnlebFdFsOSLUbbOcB84mdBI0MKEPwMOtWL3VtXgxtqh7bv2nz63e7Frv/Lnt+fs6sburL+R+0BudqfUO6pVqbraY2nBwpnMJ0hd0Z6cbBRrSK/Wd/LqWrYf/1uqk2NF61SV5hQT9WmvuETy//Bp9KtDl4fynunIPBbRjFeaxWHFqe6f+dqr6LT3/BLvH7Pyxg8+if75iO5bdfNODKqvqfv9i+QNCQEOA+Po3/2Cf/fofzOpdq2HamCxtcfOl7Td4h2EjwoLpDzmtR24hOEiTGcLOZIk+54LzRSeLtRKrD7VIrGbDt96zZ2cj++p3/2I3t3cWDYZ2++IzkX1V5QRu0bDfURCG68QCl24h+aIkMVeLkc9kJgj/SiAYvu+rNkvgB13YD37yZ3YeNe29nglJSOV5bycikAfV6Nd5PvnKT67cQlLSfnPKgJwciEK0Rcm+WWAgd6ug3Nk2Znazsc2KdiBH67qS7owN4ZtqgNbm3uptnKIvXe+y2rQqaNZVYnuoGSApO3CrOra+eWn1HiCJbeA3gYZs2KFWs0YnyhgPdmgcZDSazBc2u/pc7SkW9tbgzGqVnW2TiaXpzLarpcudSSTYq/pQ6loT2DoSUWwbEEyVWZrzyviiclf9FWC4QndmhrSiHDhXkegpA194lALIeDtb5O6gIequ7ICB3LWdG4UFmEpWgCbURaSasrJZAp8rFThluVppbkvXmo5ButlLP5V2Gg4FJGcHJLw2W/urn7xj3/8Pb9hkMlU1zrwRx0P4nyRM8Ty2RbJQdU57+eJ8pCQIpCIzW0Awi9XO3n1+4eLRyHJhqAuMn8SlG+n44NJRjaZbTzw4JoAqqJ7I4X23s/ncW8FCy0I5uJ1IjacbtVXpAhq5vr62XneggPfy6gsbYZWF7N4WOo7ZG8+fqaJOaTEyLwvgKoGH1J2gkcLEsCJFGAJtRuh2EFeiik/ozTCnrzU71u0NLV3ObR1jl+TVYNXq8rUjmdpJJm0h/dro/HVr986se/7cah1EoacWj++s1enb8PyppavEmq22taO+C8bj1RcNAthlrkDYjRhJ+LPnudPvq4r8WyuUU52vsvXz1Lp8LBjk97lYRDymMi1bl/NB+Vg37lRVlo8jx97/0L4eq+ruK9e///u/VxszX7I+dKGKmcJjLvqx1+QPLH8xT5XH/C37e8a3YAazTxb28f/1v9t8fusL6n5nySK2ePrSkniMoInzzQg0G4xPa2ozzZaJWoiCi6foToJKa+r3g9FIgSVFEf7sdfvRz35qtfnMPvvkd5bgjdVs2Vef/07gBNoizDxkzSJrk72NELqFS7Va2bDb18KxjGcKtMt4o9YolYHQb/WapfuW/dEv/treePM1e+PJyNKvPrfaeqGHDHQc8zPNpOSE4BVdPptUG0/WNW5Js+egacXJ2khDR69HwuvYZ8Hrqe5AOK54wF3YeZt4e4qWUUuK8BBsO1ZnllM5WHf0xDUbz84V/EAOnr/1bUuvX1o8G1t7SBU4FU2C69XsRmr51gF7SI+yaSaUKxDzra1nE9vsmM3Urdk7V1t0nd4pa98kc72m2nRYPJk+FYgCfDCm5XsNEWyt0AE6akD6cVVAIg6giwfKLE9WrAx6l2zL3cq9Dck+a34X/AQzlZRwAhUEaeVK6FnAIwdc0PZM6ShszGbLhY0XM0til51bMOvdICsHJQPQE8AMRwOjGKLKlcC82duffvi6/eS7b+taUA1SWRBQuVdIBFZJbOPxVEjM9XJiI4jVmn3tbLUFUbuxZHuwYa9jLVwIoq7uY0yLqR676m4A3uC6RjZLtpas8KRz1RUCPEIIBNB46QayJGXgl6ZztGZBAvtos9ePRHegMnzy5KnNFrF1quwrCeVe6OjhcKiWc5ouZdsO8AAAIABJREFUXWmFkBQEDaAR8NxJwxXwUKMu7h/oTD3jqtIBQu3knu5OGk3vwoBI7Q1sdner+S12XXBCcTNQG1Napa4p22j3rH/5pnVGTyUbJzT1bGrN3kB2P9gkUWV3opGqQ+/8YEDs8mS71dpaEY4Lbk9U1q3KgsljAsdDhcbxjla5Juex7Z2qgsoC9kMV1bHglF/nHzq2/Ofm40/+fceCaDFmFeNLWTz7dwFUiieweHH5e6ZY/5gDP1b+lmU7v1fKk2kvp/byd7+2+eSF7ZAO4yY/VG05ubLl/FYPKosSxHBl7ASedGUzHDPhR4EAq+FS0FILai/5obYtJhOh2T744z+zd5+c28e//o10MOHPkZV+9C//qLkgqiuQaDtNmf2oBaa2Z62q4T0EZxbWxWIiEjq8JB54JMZoZ1Jd1boj+9lf/2d75/mbFt++sOV8bsOGWb9JheV9bvndBd84uQLcBzyXOcOvTMayqNwHt2+qPHdTCJqV2g5AjVdoynsZLojTBMk1FQvtOtVA+p9g3kAmjDao1C28rUZVW+0OrNntMbxRTBVnLZ3r52obBFzTdouZpahWIMxc79s+nVoyvbFkvbVaY2jVqG3NTkNtzH0aS2tTBO5GzTYVB94QnOnhAhcXEVg8QdCVrmXoQtp8EfCD00Lgy7E6Z8axVL/auXsncndGl6KO5nZ7CQeIvA4KlORBVbGT6AksshOFSwfYRKjNnVqYzrtcCaE4ixfiOMagLnEHx9cupeJGtICFHXcNqkgvU5+e9axRq9j7zwb2B+8+tW6rKeASAQhu3r7S0H2JFuX4+tqevXZh07sbOyMxAzyymIrPCE2G3ZeIwH4jSgMtaWbLGLvSxmaODP+t3x9YssUfDzJ2W8nVbDqzWr2lJHCMIALizSAqac8mbmAMWZ5nMYr6UjHasp/MwisVG3SwuVrqXukF9CXyX7iBU3HLoy5ryUu1B4AK+7jRfQ5ik3me2pmY/+INuExCuxJaREvcOnRsq3JON1svxppJgr5kxoeTAlUjM8gNPETsry7fss75UyUPNavZYnFn0fCJlGBWy6nkw6rNns8Eg5IKgZjOCKMHWqe0hNnH/GKcX79OVVwPFROnKqDHVlBln18MEGUV6UP7fSz45vf5oUB5KjA9Jmg9FCeOnb+vKagUD7S40w9VcPflYo6EXla5PTbwlVWc+d+9Aqn40DyZTWw5nVo8vbbxV7+1/Sqx+XRsq2Shhx0IOAN0sj4PdlubLjdqJ5G1punWoj5oLF/cWOvV0iTT63bt4rUn9vTyqd1eT0QgHz09s3h8a7cvX/pDbwcN/tvNikR8WQx7fRTVa0KsQbAlu5xNJwqWIk+D9twexNkiwOKi/KM/+5n9+E/+wirb1P7h7/5XLSbfe/8tQPk6zgzar1mVzGsDyEbyW4GXx0vl++aLvpRVgLXzn6S6HJTj1iuuCOKIQyqZnR1ASqZUcCAzgYJ7m4/FuE5LdecGojtahLQ4W0h8meaNctQ2nJ83tt+kdqgjD1Wz/WpiezLl/cp2672tloln7c2u1VCebzVtndzaBqoIiEeoAsHaRQhTBRbR2gV/J9ABU6fiRSdUlZ3cKzzUObXBvQsJbLJ+kdNCBjIRxueeuO/u0/Dq/O86L7SaIeZvcRvAry+IU0tvdGfbg1eCfg4dvr+iZbzdao6LG7kjMgGlrG0msArXQwrfQuhmJHuZ9FrNLgctoTc/fPvCfvjBaxb1OlrkWXwny9SaUV/HlCQHe/niC3v6ZGQzedhF1mk1bLlc3Lsx0D5nUWfGyt+4F7mno46DO6j2hO6lc9Bo2jxd2TrdWavbtuls4VZOjaZ98ukLgU2QXEP2bH+A5kBSA2jHHe5J1qgczy8u7aPPPpVE3tnFmSgvSHYxY+70+9br9hTseOZ4DuVkH6TSulFHx+nPNhJoLtDO/QNKE09C+KIkF7SJB2dDAVnEACEpuL0zGtzcjD0AJ9I7rUlsIF1MrdHoWhvO3dlTa3d7li4XHlj75zJ3RUuXVCnqn6n7gM8eghI4w3P/z+dTtWKZQ2f8umIl8u8NZmVB81Snq/h5xSD2UJesWFXlK9PiWv2YYHcsGJVVbN/kXBU/uywwllV02WdUsjbmQxH95EZKetentlcWNIsXpHjBj/37/n20WmYTKU4MhkO7/vhXdvvFRza+vbJVMhPhdz6ZiOScSqndlUJuxrgbu54jWVy/37XpbKmZCzM7TFYZarXbVG0da/cHynyRnKI9sxhf22w8VoXYbNVl7UPWLDfzHUoMA1V/cJ/I4PlvfHtnKZ54FeSeAIww/zmICEy2jF7g2+++Y4N2y/7uf/s/gYLZ//Jf/sLeOOtr5kZ7j+qOL7JtB8i52gdIQoKzPOPEAv+6ej/VGcHB1TBo5wUxbc2qAr8wiCnjvecingwvD1qEqlUcv731p+qS7Jh2ElqHqNTvEQBuWi0ame0QBK67LuZ6KRkpWoLpcmy2b2geQrRRddmoKDnBS0wdARROWPRwjWbfqNzVKagoMSCrR4sTgA2zR9nCQHCuEKw2QqhyLplduYVEFS0zb/nSog1eiGrtCowSgCjorG52anW7A3rFjXsBjsgt22V3hMx0VTGhKJl1qjrbb3VtgeqDZsQWintDKMx0LRI587oMdMF2ZA1Uc0I516bbZBbWsmZlZ3/x/bftyZMz3bPS2VzTym2rdbfb1+zjTz631187t2R8q+oJs9cF4gCowlQbmgnu92wfx4+K3BB0WLYTOISEhaoJSyMCXgIgh3uk0VDghsYAevZmOlfC1m01pOfK6BdUpI4D7imUFdRsVolmdZ989tLajYq99eZTnaPFAhpER3w20J7MVcUN1W3sOplcW76TwLg2KbZUVJPwLt0Lj79TqS4WLhOGIESnF6mzIi5iu2MH9GqThWZ2EotON9a7eGKbeC7B+MHl29Y9f6auBK+r1DgPHYtGlw7oShK5o3MPgsp0CTlXjuFegLPK6zlv3rlSz0T7WNa6PFZllb321OJ/bI18aO0u68CdWm/Zr2w89FAwKtvOQ8XMqYqyWMxkncFsP05VrLqTwrr4tUIovPlBUvlDB5u/YPnIe6y8z28vf1JOXbDsBORPbFm2QvsmWcyEmEpuvrDPfvMrZdWr2Y1ttgub3Y0tXsTSAGSBnS0ADSBfRNts4/y5PVw4qr11GL7TuthZH/3BJnp+LRtcPhWfDPkiVCK++uJztUh7vab1Ww2RWqUKD7Q66lq31ZZWIcGui3juyxvJka3VMnO/N0ANwNEBIjDHu5mlgo0v0oN1O3X78Yfv2F/88Y8tkuqEz+rUkgS5p2IlDBAICApCVavUw2qcXWxVfa54QQAg48+CHe/PtkGri+PR/IT2kmB6DhxAxUI2PiiMiH+ID11dratqs2O1IGNGmcNCVG02bL2Y2zqJfdZYQ20f6L8J1cl1ECgCAAvAA+Y2tZqukYxTA+KUyo7Pl3i3FrymYOq0wmh/ETT4XsHTL7glSNoLWDxBEJ5WYPPRupT/H1GKoB3I4l7NuVYq1ZzP7lyGTXZEYQ4otCbbgsCl4Eh17q8jINGSFRhluQxV3UZQfea22PnA27tPHlWt+vzFDdAPdnk2EHWjWTP7xXef29PLoT5b4Jd91bZWUwucgPTxZ1c2ihp2WC0kjcb9NZvcWbPp+qaY5M7nqcjah/3KBr2uAEccF50GwE+onsipHaI1vEJcLUDLImUWp7YlIYNHN18IOQq/j8ngOlmqdU+FlamfXN/cSgtTOqLr1CIcDqB5kJzgEyun9K6CeyY2IBHxBtZB0GCgqrjNjvMfkXKjZdkUb1G0Aip+1IzilZRd6MaQbHTabdtj0koyiDyBQEwmYEvUv7D9PrV1urLe6HW1Mrk/l7OJAGF8RnuA4zu6oNB2dtYbjnS/0gbNyP78jYDXjyKntcgu65Up8LGA95jWXjEoFQuMY9soCx7Hqr1TRcuxz89Xevmg89j9K67zxRjwb9nmqeM7FrMqf/d3fyc0ZvHroeicv6hlpW1xm8eCYva5ZeVy/m/ZCc9//9pJQs9yuVTbshV1bHNzbV98/ju1ViCZJ/Mbbx/GnqXzJF2N0RkM2otk7rSAklQUAKCOKE8wn5B0ELOD/UGCs/3zc7VGhmcXNrm5sRdffGq0X9rNqoExYyAuUizedyi7U9lBYDXmEG376uW1KhXn8dVdqFmzHqoYb22OEwIZc8Sd9A2xBvrR9z+0P/3wA6vDd87MVcl4FcSIJU4ydy1J5+ZpMC/DVSefs8A4EZzg4G1J5nr+RVvNZ5kCIsg/LngSbghwbqxaCxqRIpfTOg1oTlVXPPgi7R+0mBz20D5o9TnfzWTcCohzJQi3gWDlOzqX1UBMDwhAzlGmxSmR31pd55Nz6/55DmRwYrhbJ8nc9T54uBOB+/j5nFMuB0Flm/OhwL5yWTEnkjvikKqGakdE+dCiVMcz+NkJ6ALZXgLbLo7NApkgtbba2CL2QIf+KS1MVXcQoBEqcG8EtS8JMvJscx8KizTzbdjddGpRu2G/+M4ze/qkb7VmU/fCaluxjeSx3F7m6ubGGpW9tRoHS2KcDkZSSsGdgGODPL1YJkIl7reJXZ4NFRScU3fQZwnNqVlv0zrdpq02B6u1Ih3LfLoU0piqD4Qo54bKl0ALsZwKmMIZUjfX5KOPP7OLiwvN2uikwL9syeW7YufnA2sIPeSu6ySOBBHuP3idcmKgyq278DNVlgugN8RjxBFDXpUtn9NCx7gbT71apYWtqhXqAcETZ3bAJcz72rZKAPjULMH+Z3BpF2++79qeaWLd4YW1u2dGExvjWdRVZDVlCES4MotECQRgIvldW6830Gex9vkx+DP22MrusQHk2MKd/31Z4l9WeBSD06ngVva5xz7nMftYFtD4XVkFeax1eizAHWtnFs/RfWV3qrQsC4T5nf8m5Xgx6J0KaMcOIqtCXp0UX7CZAyAPhG1PJV3b3d0L2y1u7Yvf/D8a2qMjOJ1OfD6XbES6Rdg56tHGATnn6vQs+nCjmCUAKCCQsHjwPtQnaMHwoL75/rdt8vLKrl5+Kd+viEXj4N5jWdbK8WnojiHmZm/9ftuuxlNXygBdtkJkGBoEsP+d9ofMf71zHhfIu37UsBbtu4rZf/eLn9l7r12otcrx87+I5prPiUQQWpRexfkLA7cu4PRpb6EU47JdnDufVbnbgfPlshtRyD+1abSauzYmQYGIJWWKuu0QCVYV6NB9Fj0WswzqToWGFBgk8XobVRgQdFslFCxSBHgHeoTvmX2T2rQuocUX/CvUM0SZkBdhmD0GX7Fs4ckWH29DcvxePXEYr6o+V3pRFUfLGRSjqjwcyZEk88qPmZSAKDq1TjO4F78Pc1BmdLQVeR0VHAa+VPxzdDDTjc0TZMJoYTr3UYja0PgSZw9/OhDAjYp120jNrSUyUKsc7GcfPre3XkOFHypM1RISoiqJF+d6Y0tsgtapddt1u7u9tgt4kKpKt6rCJW5+wPmCwB5b1GrY2dnIW7Diwpk89IDbQ6XDdBVt2fWO5KAqxPF0Nne+ab1hs3msPQf8At80TWNVilwbjuPqbmyj4cj2+7XdXl2rHXg26Cmo7HaJPX36REhpV5+himurkiLQMQZgPJAlJgILqT1dszbVomaanhzBzZPX39YkOEAHheADiAQCPrJnnAcATSSo7L9kwHDs6HStN7wUMnNDoG0PrI9eZq0hRRqSNIIc6wktV0QNhAaVVdZKz3Y36jmyN0c9yO5TPY85hZVvsj7mk/niov+YAiQfRItr+qnWZVmrs2yNP7aNY/tatt2yIHssYJ6qWvP7ku8klu2j1sqHtDGzHSsGnocuZv59pzKCx0blfFaSb7ll+6HPoB2YJjbHkLFRteT6S/v4n/9vu3n5qVcvyHHBWTrs7OXNRC1MQA5Rry1ppY2krHCX3qlNRJDSQ8pihHwfyiKogNQRAG7Ym2++Z8lybnd3t1KUH3abAmWw6FGFOMrPdQB5UKkSLy9GNr650+yGqs5nRQdbbRGRRjbqYKsDqh1kpzVVDVGnYVGjLmTfa0+f2N/84k/srIMdkX/R+mJRF8E6QPE9VAZ0pkjKmX+cK64IeKJA5wjErNfN9jL3BN7PuA6UYYZIdGukAKqgeuMYAfsQAGWc4Eg6FlpVfbQY5QCw9vYqbtIsWjIVoyILVZnAIN42lXQX1SHaiLRC1b5suaYjLaywmFCZZLMS120JrdhMbFqCJx7sXPHkFcAlWxQccYnIswc6EcelVQqSlYDHz0i5uVs880N3jMfM101tSQikHoI+5gaJMMTCEf1eyuFgsaKNuXd/RPYNrdDguCFFMs5XvWJR2xX8NQ4Mi+sP37u0D55fqOuA8AA6mtBddoeapXQpNlBYltbrYOY6E3eOIInIAr5xBF6ut6u6gDre28XZ0FpNgifUFGx5mFX31ZIkYRoMIiE+Z0s4eE2bLwh4BDWfrwI4uZnMgysCz0ZT7eCuHMlxQ0DIeW3xFF3PlT25PLeo27LJ5FYuItzDtVZdbUkeEGbUXPtB3wOWPCHlLuS2Vtv9WvdnB91aMQb9HqF6I+lELgwyfqVKGxSnDao/RKURa3eFHVV8XOPtRkGu0mhb/+Kp7QHW7KvWHYys1uqKswdtg/sZ1CjvAX3JuZFdFklwt+dqSScURfLrWvF1+cW+rFp5zJp4qpp6KJg8tP1T+3esQitb4/OBu/hz/px8bQ3P8AclvI5icCtuM39OyhKDe4DKqZP30N/KTl7ZjfDYzKQY2PLVX/GkZoEvW9T2640tZ3e2T+c2/uwj+/ijf7U0nthh6/qCEFrTdG1fXc80vB8OsOrZ2GSW2B4zyIR5FYULGoINZXIEHvhPxI9+p63HjeE0LUkqJBZExGZpJ2WoRUH/Q8UGyRbQxng+E/E3ns7Em2IB4prSRgPYsEihILhbQJxuBQtfxGvrdRo27LRtjuYhyMzvvm8//cM/RJTFdSrVkny17mcty+w8ekHn4A7NvILGn8/u3KImP9jNtxYQP1Z7kyoUpRdUS8IA268L5RjIU297Sq7M1XnDTA+jWXhu95E5CFyrz+redAoATtIO0VtGngp08p1D4ioT4nVjWAXE8Pm+P5keZ84lwggq2rheSVuMaii8MSAouWavVFPU1sxMaiUfR/B2wWcCYWZ2q4qQ88GMC3cDcefSe+RlvEwU7BYo0rBIIjlGEFOgDGcutNN1Pexg50NH/pEs8Ts++0fvvWbvPxtau9OybaUmtGQbPcut0xzixcxm88TOel0pl7TbXU/0FlNVwVKQQWAaYe9gOEtX8cnFuQdWkpMaLgUd6w8HqmobtYaNLlj0KzabJVKnWSZbu315JfAXgI8vv7rRnPT84sxmM3hzNWtj9TObyZi20qBbsrZ4PpfbxNMnT7z7ggVP1LNogG1OVdti7srskCsKnw2fO6/ovVvBvJHKm4cFSTACLs8s30kkeeZIjtCA5Vh4LwpFENN9HUJ9ZWPtPuTzmSGBV+v0rNGKbPDamzo/hy1cvZH1L55ZHIPapMWKeLyLM6gVro54wxqAV6CwnCCWl1VVxQCYf82pqitb1I9ViMVg8dB6nV9fTwWh/HbKqqjHBsVTVVf+b2Utzewzsu/Za07FkuJ+3Rde+ZndY3b+1Ik8djGKEffYCc4fWD6DKB5Y/sR//SZxZBjmlXef/tpuXnwmYMR8cmVpPHZghR1sMl3Y3STWDKLf69rdZGGTJWTahhYn2docIIR3bR4vBUCgctMQu0X2C7KtZsM+po8u/oxRKLJIyjzlQACRm4WTh25gvQ6zk9hGo77Fy1imlyICVNwBAXV8hIF58OAEAX/HsHOebgUKAMaNxiKVQKvTsJ9870P77rvvuNVPpiRCdRdam5rBZDQFCfv7XCFzeM5mewJ1FBCb+XOazbhAqmpwD4pUaMQQmITGg/vm867MXDZzAJfzAOeTGZHkmxRaHTwR3BGobISeDB5xAE+EWw0VqWsg+h3BtwyQo3liCNxqgSrIuhWL7pkQDAGXECGVEMnJwAO8SOIAYUILkupC4sU5DUxEwGX/JJI5M0KctKnk3PmdhZZ5EoEQc9Y4TRyBCThFsmAEQaTBMloIB+H6pj5rdJARARwfO2ZC0FpECmm27PvvXNhr/aroB2japFv0PKE/IhkGgGRp8TyRVyMtRSq2bgtz1VigGvZXEna0+FBnCZ+LViUAFVXp+61UXBBklrUVCNtAOkeBRQnPoWLT8ULHAvr26nrsyFuqMux3MFzdAwZZ6Hw4YbxqKYCw9UrP2aDfdtEClIXOzkQa5xriKi9R8mZTFXK/FymQASzitXJnYD4mTmlVpHi/lPjewYVtqo3MPZoGd3rcFZgjQl1gzkrAggMKKZwKNzp7avVGx6LL53J7J0mm+kNhhTarSP71uizBNA2oVmwVx9YbnKvFmUdflgW2YoJ+bG0svre4Np5K9IvBqBhU8utmWaA9VVHl97cs0D0moJbtX/F9ZeeuLA4VY8M3KZzuz+G/J9iVVXRFqGiWReSDV/4CHru4x05mdnKK37Ud4AyQeWczu/3015aulja/vZZn1W671IOGSsh0Hst9IA3zuevxwhGCFdpEazlqs0YPOh27nS2kdcjDDHiAB5uFd9BrW7cNOZbhelPZtHvMUT2ulF3StiR4sQBdDEcCKgxGPVtOZnZ1R/boiw1BRDqJSFQd/DttOTdS9WbloIOU1EFuDGS6z56e2x++j8HnmVCLCgy5WZdsU0JLQH+jDAz/FlqthgqFe48pKN67FHgwy66L8/No3bnEmtRE5Ijtg3kqg4zH5tqGHnx5vbc7qShDwAvB1/fD52dyVlAFx/47R04K/yEjJxj7fvp7XCEmUC1YkFQZ+gzMYfAe2FksoS3QquWN8swLyQD7dO+Vp+qBhAPhb6dGiIOpQOgmux7oRIzzbcHF2yAqTZDzNigVEYTsBJdwKAZpIrEAdyrnulKh+jyVhdnPsV8XIRPN5GThHn1IiDXs2fOn1llP7J03RrrfOKegc4Wvoa22h2S9EGKSdibJEYAgblhAu5xLqjs+CwQhgYLA1Wi0JU02iDreVt5Bedi7YAAC2vDNAheRFiTmrgSvOXqY+PPR4q00bDIBAQr3cK/xALqVPt/0AAXKtdlEtQU3hIo1A92AxIBux8XFuQIiSSBJw+X5CBkAzdUa7aYQnlRWjU5b3Rg51wFcCQawVP6SdxPOqS39TtkGCYG5UheDbdBVURsdY1jazcnSzi7eEL9z+OQtqzRwhajYZr+13vDJPZ/UcFMHBYrMXpAOozqk6/Cqff5qpcoSzYdg+8eKiq8n7l/fbnG9KwbPYkAqrqv5QPhN19x/z9p9KnAVg2HZmn/s/f+mYHtqZvdQpZed8Iei7LELU8wejmUTxYtTvCmyfzM/ARhQ2e1tOZ3Y4u4rW95+aTcvP7FNOrP92uHhkGVpIy6WK3GGUKeQ8wCGqrLfASJfsX67LRDL7gBp2exs2DHaU2SoyoRboA134tY1eMh2e4k6a/YBWRxCK9l1rW4X52eq4Eajnt1cX0t0Gp0VMk64YKAroTzw2sVqJUUVX8JZ11Dwd44e1QIaknCWIMr/6Q++Z08GQ0eDCdDnQU3O5mqZ+RSdv0HO9YiHcgdtQnhjASGB3mWovHTdhYgMdj1eK93fX15B+XzTM28PWt5OJOBQSTDk9N87VUIsd3Ghsuspk06csQNgA2I47yVpkcJ8AAB4QHsVBJEN09yuitWNB1cFJ7J7hwy4W7oCyyaQ0LGKccQmX1RxCukqOgHQIBjuvoZcJ9n1BO5dRjD3AOegHMoMB7Iwj3TxbNzI4zSWTx1WPhRE5C0Ao+gMeAUbJN80dwpzRgEvnLdI5UTCSCDoNSq2md/ad7/1zLrduqTapvFKSivVOsonDq+/urq27TYVxcWdH/a2W6+00LOIDwYDSXkJXCQjworTaJhXR67qz2mDME5XBDWUerulSnXQbls06NlEx5c4ElP3TdVefHXrVAWAIBsSDwdEAZ7p9nr24uor68g70CswEbPdrENfUbejNiQJzGKx1GuGQxcNJ2C2O+47yMh4eDa6r7qhj3IdQVkSwNX2xXgWwMwKYJmT8hnTN0BIw/tkZk1rcre1dLGwJsLPl2/oGRw9e09jBNrxnf6ZZuEgqjFtRbQcvz7OC8+pO5qzPacAPbRGFv9eVsllz0NZ8fDQol5WnR0LGtm+HFuvj1WZxdd/0/3Mbzd/Poo/nzrWU9vIB+NisZU/P1+jHhzbkWI5fCyLKCujy05MsaQuyxyOHXj+s/k5/2/QVzy06O6ly9jGLz61609/bYv5lVRVtnj37Hc2mc5tlqCosrpvo6zR0Vy5f5ektSpmvXbLbqexEJKdNiaYPhvqtxwheD5oqSKMmizgDL8dvUf7iBmA+vwyCa1rweEBJUBCf7ibzOwgKS5fcVHLX8QOfpjhvFCpy3RUSXyjKhQdKT0Gr5hhMkLkeJkB/sl3v2+jyGWyMgURgq0HPGDlDsxgmE+AETcvBOHs5tBiq+olEGMD0lBBlIxcM7XgTRQuzn0mS1AkaDATcoVc50jxOi+pJPGkiisgKf3aBYuZQAUQ4ESAEjePxUXCK7kg+JwZigbyuz4foWG3IdDio8o7gF/YzAafO46fayKDX4f+Exiz+0coOwW7nTRTCcBU20J1Ah5ar2wdL4U+lBUUHQSC2N4BC1Qd8+XcZvO5kpFZulJQkPtBkBgL2tMBWu+LJDNZwoPEleHQ7fY2Wa7s6SiyN1+7sMntrbVqZt9+fm7dyP0Hlyy8IBQbbUmQUcHf3Nyouut3O7Y/UIUAstmIUgDHtoc+64rqE6kwfudpFLJYJEBSIJEQdd1aoGvRuux19TlUtuxnJ+rY3Syx6TSV2DIBBVUVXDz6vZ7AMXQ4ol5fwffi8tz1P5exxAQOOIlDYIcbKfuepn5mFsmckXNNwOPa5LKCAAAgAElEQVQ1UdR289/NVt6QHAeXGLCMi3X7+eL606ZVwkUViTtGle4LjuktS+OVDJ3pGJAUoJVJsN2s/Pk6f/MDJSO982fW6Y9sDWUDJHHU0/1H2xqaEWtJNhJ3VaS+gjEdh/zaVZbUl62J+bWtLPBkx1ZM6u+fzRwCtLhOHgu+xUBWXEezbZ8KxvnPzwL0Q8G4LJAXj/kxQfhUgOX92T1dds7u9+EYz654EA9Vb8UTUfb+YlB7zDbz2ykeSJ4lnzkfiJh6QJkktV2a2pe/+WfbrcZ29+VvxT8i40WnkoputgARacrCIXSDOuThQTuTtZP2B+0QFixakfDoGLYjsBt1Wnbed4AKVjKZ1BSLo4JlzdFiWTCJ4OWA6qyarVeJvby5s0Y78gxxv5esFJk6XyuBGbxykg5mBTHfloLp7YxgF6nSc+3HnZ0P+vbzn/zYOswTqdoIcJKPDPJiAeghsAezkDBHE1iFcYSArFRmPgdREFHB5woZ8q2TMHAwNZUlTmiL8p0gQqUU3MgV4zRPe9VazcxR+ZvfmB7sdE1loeM2N/zJ+UvZ61wL1KHyTpjPYpvOrXuRaxar1llwMciqTh0T7xEWx1+TLZay8FEr0r3cBHTQeYfkz2wJEAoBELTpRooaoDYVCJlbHnZSxoHHRgLDPQRPM4bKgJQYUmOQ4UObVVW+KlvnX9KJkD3VZieAB9d/Fq/tnTefWLdpNpvM7CJq27Nhy4ajSC3JLaowBNAKlkBbCR1/8fkL3X+tJvSFptsqCW25kUmrUwHcFZ4qlEqHa8y8TfNDqqhuW4GABC9LSMTDJDiAlBwMNbfCaBawCjJpBJePPv1KHQ1aoHNMivs9++zzLxWY4MdBTufq8Cwy16ZLgZpRq9Gyfq+vfYDUDkAGGx1XK6lYrxdpHznXBFF89VCk4WdQmUL9kkwGZC7XNKO80OJl1koioudH9IWGzyNB1SL9hlLN6Lk1+2fW6V1obsezTLXe6rRVJdJuBnkpX74gYJAs5uL7qSsiFPPvE8qLAaesiDgVfIqVymMDy7HPLauKisEuS1yLBcRjqrhjAftYcPwm637ZMRVjQjHJOJYA/B714FhkPxbB85lLMYqXZTDHqsTiST12kssyEj4nazUJHYlD93qjmdji+qVdf/z/2s3n/6zMFjmqyWxmm3VFyDlaUyxW0yBsy7rqclFbIb9AY87jjUX9lnXQuESbEKh2p2EDDDClT+n1mVqSO29/KYttOrUACPOgN1SmWq+5nNV4Ord6k0z8oIV0uvTWJSv5euNzO/iC6FAyAzwfdRWUbqapYNwEOxZI5hfLJLY3n71hP//x990LTXiMAFBBpPmelwYBO3jjZa1OAuDXgh1B5lUg8xndq+0RmLzSe3V11UaUuwLFFe0dJ3dLkkydU1+U7rNHvcy5gdKvxG0blYymW6dU60FgNwQqjjtLGliYOc/anqSafKZIRS7OntwbAI/43E0Ed9rKao1lnDmvDHw+R1Xtpq5cH2FppKDibU21tEFjysy14jZJAjwgC+azOdp9AFKYZYnLRXtaZrFZ9co8yOkdXG9mTVmrjgpztVmJ04lbOBPBy4uhgCqt6t66jYqdtat2ftbX/cixAMJZ7fa6L5Gx++Tjz3X+OEY4c/FyLlkvuI2QxgkcsqgKxwgAqwU5n1ZxNrOrVw3nARRPdG7vNVhp6fPeqqxtuG7LeC0TYgAyqIxMbmciWuMFyWfd3E0VIBBTIFk8P3+imeJ2HasiZJ64jBc2Gp2puutitituJmos3p0hecEpIQMHAWYhCDF7BEAiXp8ajnupnmQVH/dYs4OSSs0WMyrFtoKdfi/9Vm8nk9icvf6eDIG70bnV2h2vAJsdFyg47KX0oteuVjpORhx0aaB68Hx7GxqEs1eXZevfscX6WMfrWGVybP0tW9jvn7OwT8VO2rF9LRYj+e2UtTLL9vUxlWX+fcXzUEwMivtQto8PnZv7BD6b2ZVF/2wj3zRAPfThxSBYjNTFi3XsAPMXzQEFvhCTDTq4Y2u7NLHbj/7Jbr74Z5vN7jSrgV4wxTEcMECa2niy1OKRQb7h2U0XiQ1HfengTRdru7zsW5pAMK9b1KJ9YrJmafHg1V1ZgRmNsu6Da2oSeFiEJXckgeJAJpYljGsd0qrjAZ/FWATVNdRfoq6+3QlVR0xBYX44aGl7N5NUCwYWQixoLL5UEdN5Yu+/84b9+R9931rVphO2Q0UktRFscODXhWCXAVZY8FQ5hZkb59qDXQCJBMWR7FxrXoLtD1Urs6sAYOG8qq0TiOkorbBgCPkvtIQHcg96Hqi0qLBcITJNcJYCRZj7BJK8ZmxUfQE1KicFZfXMBAMCUzNWqkESHYKSk+QztKaLLXvrUuotVRKMnWYxal3qGH0BvA8I21UglTuAhQVTc1jeJ9UU3DO2QshOF3M5GwDeICBKOxOR72yGqOIXLp27jau6C47byMQhHQeZnHkdsz2Xi6zZm+cdq2wT8e8uRj0RmWnpITMnL7w1rt9N+/TTzyU+3es4ShAful6naS0+T4jMqnVaXGeqPSys0BLlGnoLU6CYLeLQHTkjcPklxgwvEOcPZOVq3t4HsYnLBYjNr15O7eZ2YoPR0Lbrnd2NEXRwKslyDjK0IT7pcrYQdQfCOklQTwRx52pGAEjarqbCLQIik04Kzw33EPvKPnP/YhHkIgBrJ5ojbxaUbJSQ7HYiqeNZiZ2UnleMkoNBM/uuZE9atDXr9i7lyVhv9a1J65Jr1OoqWNK6JKCqHbqca5ZHd4KqWNc/SWUALecMZvphFl1cy8qKgbJgdKoqe2wlVBYoip9VVmUeW69PBZ5TQTa/Xpfte7G1WxZnivGobB+PBdZjQVszu/yHFV/4UIn40N+/SeA7ddKPHWx+fwUoEC/MH1aqBlomt5//1m4+/pXF86myQQApc6xMalXNFO7ugFSnUk9gUQJs4JBwkyQSM7vzYaTXorxO1ch8o9epSQdQau8pQ3JvHbFgkq02ReSGGO5gAWlwbkHD1W2xQEoK8ei2ZhUEOxZwyU8JjYlor0tITTWPAVLetJvZyoWWK27qilIFi8Z8sbKbZWo//cEH9vPvf8+lwAKSkSDkIBCqirrsW0JSGqxxvJWazSUy2SPdTEF8OUzgAroyZP4a0ruLgDuns4hnoAuvuETNUCXjGXVQXrqvclh8wsjOqQlhHqOLKB4YWpcZfZ7guAsi1E4n8C9v+VIxu0XPPQNPrgxA693lgt0D1FKxHXy2MJdbCYXpVRjZu4NT3B6JokDoU5Hr+TeiA0hGJapaqOqm2BYR6DTncQFj0Iz8W8cN+AdtTsnHedvLkZwbcfRAEaJZSTsdsBNOC/ADXx+0bNQRWsIuz4dqizPjkqaqVW29rav9e3t3a5P50p6ej9RWFR+yulMgQdaO4xz2W/dEf8AYgFA4V+wP55/kjo4BbUiul3QlqbyRHKN1GFFlYbGEDFxd9jnoVF5dT+3l9USc08mMWeVaoJO78UL3O8jhl9djm0+nCr5I8NXxQlSb06s5AiGVEvsNJQL6AUa86qVn8mxUo+22pM4wWNXtJKI5AT7cBSGRY9/okiBEgFsEx8O57nUjb5OCvG71rdoZWNQbWq01cPkv5MsqCEv39LnrdWKdpqsf1RodnQPxWiuYPCMj6P6O0HBIDOgk5dfDh1pwZYt82e8eG+xOBZmyguWhYFEM3A+t5cfamQ9VhWVVbrZvxU5e/vweOy/Hjqs02OWjKgdY9uZjZXjxhB87QcWb4tSFP5axFMto/o2quTTxUOEH2r9d2fSrT+zq03+xeHYrQvPmULPJzZ1g4qiwE9zm81jtHyo0PO+YzWHDQ7ZNFOi3u2p7IkyrauVwsF6vZf0uM0K0FOEWmSotXA6YldBS9XYaoruRYNOpHrquTe7Gsqxh46BCU/yEKlVl6Dou4VtoY5pdTRMb9Jo27DTtbu6Qal4C2AU4O8Fgna7t5QKVkoP90Yffsj/+/rcFXz8Ywa3u7c1AKCf4yYEha1cGpCM+2Czw1aqDGNgP0anVygvoznsen5umumqFo1fVfCJOK6iEdqlodR7klPWHKZtClFCIrmxCguDNKyp0r7hAdGrBDW1L5kRqr4XoKH1H2taqAh2kQNZNoMrfhxkvLmjKqN2nORz3i8x8V3Jlp9XIosjs1ikVTgTnfXDVVNWB2NxsdC+gf4mnHK1MR8F6EGOuBgLTRUMBKDkKlnPKNeE1tECZ56ldLvsYVEfczR0RAwLqO0+GNuzUrFndWj/q+HUUebsbPBBrkpa7ublWskSVV9m7zipnkqSI1uRyORV4RS7brZaSAtp7DQLMaiUFocViI6PZi7Mz6/cjJSmAQzCCpYLl9YNh3ybjiVUAvjADgwze7dhkvrGb27FktajucObApQGbJpINKjICV73KnGunli/iBAccCAYDCVjrWaH1u9lZFDE+QOmk6X51UrVxPmQv6rhmLBZQlco9b5TkDrFo3VdhNkrCsHWpZlVfGRwMIFSzO7B9raNWLgCVWnfgiSDmxO3IqrI6pIvgnRoCfjQ4d2QvICUMiAmCWmeca8jvPOBlOGq/C4ttu+JCfqr6ORVgTgWr4tqYX6/LqrtiJXVsjFRcpx8KmMf241RgLjvm4nbKXpOdx7J90kgjA6gcuyD5jR6L0Mcu1kOZS/5GKJa2+W2WBbvjB+8zMYKOXrPfWHzzhd1+9i8hI6xba3Ru8WRu1y9fuMTYGofmld1efSVrFhZQzQ7MM0LAB8D+tdAddgKCUCaAGsOVHMgyGohqd2EH1KypzUjVwkOp/n+L2UAkdQmI5eObW6k+0M4EJp2ufZaTzXb4fOgMLLp3i7UAKnDtZinValBOAbjSb9tqhW/c3u4WqWZ9gE3eeX5p/81P/9gBB8wi5OzsdjgOVHkFMqGSw8GBKjjjyDlM3Y+Bhcah1v6VmcWyiFMlqTVEmBWABQmxmmEXroBHq5J2mGZstBkdHMCCkXGVaClyrZCJ2rFYb1ylJQPFZJ8rIArbq7jE2VaWSIHgHrQIM/k1B9dQibnEF4HxHkkpvUsHowiFSQdAQYrXopNJuzIQztUWdRPX1daJ5Emc2GyxsNlyropOwuIB2MP+0AlAskqVdJNkyAM5IA5VoKA/sTrihQfAGC3N6tbSzmQfPKF662nfmpWD9ZomiToqJq5L1I8Mn7p6tW3LdGMv725drg1BghTtSj1ZqhJp61GhkDTJHLXTVTXHF8GBVh0F+W5XVWVJYOgNfMYHiAb+HQkVCYDEmtuIMnsAIJhwTLQgqYCvx4nmzWxnhv6r7Z3bikB2stRM7PLiXBWa9jVBsGFjg35k3Q6uIlU5uvMl/p6SjK0Nh4PgWs+1Qv6LdrAHHCpmAkzWqs/QyMz1CJwK6JzrZK05pQAtKAm1I2v1LpXEcA56T96wCnqutYa1+yPbBK4slT4Hx7mCiuBEGjobIHa5lznVtIPhK7qSUPaMnQo4x5L94ppZVpFl6+apgqFsbfVEwJHA+a9TAamswioGqmLgORYAy9bsU9Vg/jiP7cepzyoG7K9VdvkTnf+gU8GsmBEUt5Gd4PwJKvucYxcif9HKTmrx78XASBtscfW53X35OzkSk9Vj6cGCfP3yS1su5moxzpczu33xlYjfmmmEKnGVxHY3nqhFR5WD7iFizpDJO8h49boKjDyUPGjq5QvS7f5vLNwsdtLglJvzRrButsn6JNdnNDHXID4hjrsKfDY/5Psi3lqvW5cKPrMgXgtHivddjlClYG63t8k8tWTDQnmw8SxRwPsf//JPbdQbqGKS/xti1XC9gu6kgleoOGhZZsAE97wL1ZrsdXzexu/uwSbBecGRn64XuSfY0iPltVoaHIgi9CabE8DP/8t4bg7xdzAJwU7zPxCDcBcDWjOjFvDvQyUEosx+J1R/gFMEKJENXwhyCh7uXOAVZHAg5704EKgFxRyI2Z3zAkFgUmnCq9qG/ck0M0mGkAGbLxdqZyumiavox0ogQGOV+SFZf12Vt7ePqT5IZgDECHErlGBdSiZUdpPpUtY8VIVU/xe9urWqW+uRPNUPQiHWq3UhJ1HZqUKxWaPzeqc2GklHvFw6MV/8s706DzLrRS4OI8IDwuQuX6c5qeZQOLwz/wVFWrUWYtA1J6TH0AFadcmEUayiIkIFCXhDNkzB2UOybJWm3U3nagVOx1ObTGYCk0joYb21m5sr3QtUqQg1Y65aqZvVEGeuV63VrkvYgXNM4teNuqJzcF+hU0ulScWXAZKovBgbsC0+R0mXjGgbkvMjGNGlaPS6tpwntl+tZcK8A7HMbK49tHp3oGSsHQ2EzOTu7A/OpUYjnRuNAGg9H4SexiHeE5ugA6vKjWSucZ+cZc9uliDm18hT69mxdbG47h1bB0+ttcX3ZK30fEAo/nxsbS/bn4eO8di289sqK3COFTVlQe7Y7+7Pa5F6cKwPmj+RxQMryzSOXaCy6rAYCE/1Yk+d6OLF0cKIIsl8YtMXn9js9ks7NJvWAgWJDNQmlfIDWT+ts9vbGwUfZneqPsxsdndtt3djVTBUTCwItDJ3+4qdDbvWqaPJ5xk/2SbISWgKInE3XIWdqomqBg4S3l9k3DzQVIPM+qbJWkG4Xj+oHZqX79J8CDHodl3tMFpF+KKhRoHzNV53ZO2uRAHHy4NrvNnbeJHa+29c2N/+xx/bmxcXUs+gHUP7CYNXFpgseBHcNHcLcw9p/8n7joDjwS4zjHWivHMNJTemKjAAT1iahBikyvV9kTKKApcDVjIhT4303Gb9HqzCe1QHBbCK3oPKiVCXjrDk8wU+CoErQ+IqIFV9xsaXkHzM6gLyUq0MkaBd/5KTDr+R668KUe4HLsTs5PJVoBBsFAxZPOcx6jux/uZfPjcUETkIEnBvSPBZdjMe9DKeHcAjggSLPws6FdPFaGTzeG6LeKNOwQrxgeHA2pWVDbvuhhA1XJyAige4PtUKcylappC7tXgJCQwSdqu2Mu1HWp9Rp2lVQ+nHq0wFA4IDHDtEkjXjRi4Mojoz5ZZLjTXrut8J+ufno0CP2EizEzJ6r99Tu5J7WdWVJL7qOjZUVz7++MqfgVWi6gmbq9l0qo4Fx4LvJH+ntSqpMl1zB5kJxUxliefcIta9x/4DluEe5ZkjQeC7E9MhkDvZm/vVjVXRZcXlAKm1iqXzua5V4/8j7T2YJMmuK80bWniozMjMkl0t0N0ACA5IcIfkUGBI2+Vwdm3X9jcDtja2gpyxWSqAaLBFVXepFKEjPPTad+7zLG9vj8hsbNHArkoR4eHinXfvPaLWUChrsVy3cqNl5SoSIAAykhav2TsVuQgfTRlKNzue/1jhNb2VnGg6OddUypDaPPnBqyYq1nSFlwcqhzbqx9bg9Fp71zp5qCo8tt5mO2x5wJquKNPfz+vAHTqGvK8nX7vrdQ7hT4JR2d+//UxZu7Ds7uI+oJU+QXk/fxeApkvUQ1Vk8gHTSJ/+UFrIgnuIg1wo1REFLyc2evmlXb9+YfWopaRnQCgY7IltxQPJbo4242w80uyPnS0r+etvXqp6g9W1YN7AclyuWL/XDKGmTl/nQVBVQpuklIi0+TvUdbNa1PRcLmQDe7PheGqzeGM306UG3etN7E4loRWK5gdRr5xNXO4m0gHO9wjNl0tsoZAgmMgshGxeTwEBvBh3Nll6q+w0Ktv/+Cf/zv7g0w/c37Fa8/lPYOq54Ltg1K5asALgaRjPdxKz6aAU5zwLwII3pX5GCFW+bXE6+Hv9xutJhwiwKVvO28AKTS0w93MCi6qvICpXd0jX0K+jE1feubT4bA55g/+eWsx6PXcI4Xe5JgJC2mGBjEIVJw2mLK1cM+eJ5lRaa7VhqWAQo6vKwyEFIfd6Y+P5UJFPAcODB6cfpwLdiSoKhArN6WQtlsgmvKLE/5Rrw8VMZkiQMq4GbLoK1oqwoipqRrtbT+2s3bRq0azTROy9tzZp30gGqjWbzZFslO3l5VDndkMILmJ82KbYhhFhGs7bg35HlR1goUpT1TySjIJYmFxL5tfa9JBDKDMDGJIOoszOXBhekRMJxA9IKcgDADdIJTCO9X60b2t1G83W9uvffOU5kA1+BxeSjc3GE1VKfG5ILrw+kgn8Mp3VDFBUVHFH7baJQBTGEgC1O8OQ5LCyLVo6+u1s3PhMatU7GYsZJUkRYkTX6ppPKpqoWJHHJbILpAZUa+VGR/dPh2y7zolamnPMtGtNMWMhzPC+jDXcqMHnctw/AD0bAvZsZOwla0/S7Uk6IXdt6pP1LFvhJPPzQ2txHjikf/a+4JkG0vtUVOmfSQNgej0/dMxpnMlb09PAdwhw8yrPQ5sKAWGajZk9gEMInnegeT+bV1am0Tf797x/H7vA2YuTe4EC6WA2eG3Xzz9jW6coDwZSUJe1y58MbDmb2Kaws9H1jY0GNwIRFrru6alaJzeXVza5eWPD8cB3z2Z20mlqLsAulYVSO3kNM6g+WNBMDxwPMw9Z1O1ofMPPNcoFu7y6sUnsO3R2i5O5R5nw0NTK3hKL5ywwpDFsbI/YtlGVqFdtJ6qQ7UZtMLISWD5vxrGqOkS1y+1ebU1IECyA/+mPP7Wf//QnMswlswyad2JfpaF+sWgVFtIgPvfr9y4RQeJzsS5pg3qEkWQFLI2EiksO8M6DU54pkgEkXpZUcS6JgA0JmLDQsEHQC8gbk525V2YJSYTPzR/N3YKDBotMsgjQKmZOS0uRxVvGzoBfqPCkFZTnpNt7ubGxS034ulqWyBJgUVIdykWF6o+MwbWqQBbqxQotJNuRhIDgDE7+n6eI+7/fSTe8xZUQY/y9AUWPygGg5N9YqdrVaCzAJeamUWtYuYB13MY6jZrVipgK4P2IKwrp7DUFjEKs4rOM5ySjx0yYlY/Yake2XFJ97jyiZxxbs1my816ke5V7HtBo1BCVF0TSUNeAHDc0mTIjEEoHoWRBsoclRtP1ipiUHP9c92vJGlGkjd50MlG7nGtBxU97cbkt2H//p8/FZJaZNRuUPRl0EwFE9+RUVRvMZRximDGKpLTF0i4EsaKbU+qBz/DQ3HEfeueEfDlPpUjIQNzTVMDyVYU8ImsxNpNbOc3U65FVG23dx7VGW0G1pXpbLetqNbKT84eBiLSyRutUx6NZtubddD88u4+/J1ZltIm5X/DoTO53/kvlybnOgkF2XdOmImgxs6CYtwYeA7hs8ZEHCnkActf6e1fllazHdwHc7/L9vM+QxZe7wPc7bMxslZU+8XzY7C4hjaT3Acu8KjB7kId2FemTlN0NHPyedvBbW04H9vrzXxu+7+1e3/Z7vPrY7a2sXi7Z5cuvbLNd2nwytpurK7ksEIoJ66zbP7NWt22v/u1L+/rLz20Wz0RF77YbHhbJ4o0GiZ0fVkSiIzp4cJwsxrixt3s9q5RoI5atvN/Z1fW1zdc+8F7tdrIwA+TqzPo0A8RBYmuVgtnVONbD1m7VJIdg/sbnmi+XSlFHhsAx4O4yW7oOC7BbShuGlgsHkY390cdP7H/6s9+300AxrwWPTBc6O9lEkomggdPXgoTCiZQ+Z0rmEardqLhU2fGz1TDT8Oo6rdlLJATeTvSf578J21L3ntIPQqp5Mn/DKUZkk3cVe1LJJ3IAQMoPj83DTiDg7mYuXOffMnqmfS07MHe/F1FFcgWcSXbKRlN7VBXdylYrcgYXyoVzYikNQa82dS/juBJiYBICTbJw6dmg6kMwEUyq0ZChpwRsWQSV4Yc35AKzZVMFxMy3sAPo3MuzG2FiULdygdmmWYNUgHJJNmUQZGhlXg3ntlmRb7dxyr9aksw/ffNFa7TdqNpJr60KBeBU64+ZYaPuDOMAfAAZczwF3SoxnDkYVbu7j0i3V3eHE86L9HFyFanYdLGw9Sr2zL4dKRslK9db9uXzN/b67Y02ZGAofppcK85PJ2rbch2LiEK1T0Ay95y+j5MRnz3oZ3leuUelmVN4r5PJnIHpGzX+cH+ymRUDGF0dbii1us2msbSQFbLxSiWtBTzjlVbffVMLJTt9+D78EwicigOCfar7Hc9RvEFLFSsHmUHCCoXQ49IX19wl65N0oZrZesWXXv+yC/ih4uAYOCS/k+5sZUEru0YfA4k0UGeLiWOge981+1ABdahKO/a62Qoyr6r7FrbkVXbZD5z3IfNK40Mf5BBA5u1g8sDz0EnOAnEeADpZYSOW2s3LF7ZYzxXQuDeysFq2mIysUHTbreHlS/pdAsCby1cKZuV4lsuFPXj6yGqliv32V/9qo/GNreO1/DJZ4EgdYMGrVaFyz7V4yn2dVhoPIu0OtWQ6FjWaqoawLZtMpnJuAVhm8dZmy631WphM41Ix12yjWGK2uLG3g7VVauj6KmpNKh7GHNQkMK+z6zRbxVt5bMYA32pjjPBWO2fTUX0guP34Uc/+l5//vr3/4ILGpXbBtGJkJWYFAa7yxIJ/pc8eALKS5mey9QoVnP7Lz5G8EKo+tXhU8LFYuxulHENk+uxWYCI0BE2c6/qKah0TN8HviGkXGKCQxz2XzQkmPqPTo6hKjBkYf5eJNECljDlPF+caxCvMk6G1uw0czErFFYWUcm1IaG8CaNLSOdAxi1ptYm/Bhs+JBEMVo2SDDnYC3ISME9qqyULNUco6TNR0F5dTg7ORgUBCSxOi0yJGpL6zbs81XuXi3vpNDI1jOz9lNgzAVGQ0jgBdTv7brTSje6Q0s6WMBXDnR88GiUPi7Q2WV1Ubz7gv3Sz87PRUiQdIK7TVKhU1y6WArgULObRqWuA1J4ZO7y07Ngea9VUrDnBszLR5cANrOtQkPSymc50fNnrcF6pEY7NvXr21RUwqCIAHWasl0gsbEkAc4Nuu5rL2IuWcZ0kav+DQIzIRFa7e22fOiY8pEg7dtwEkkV1wnwHYum4bUsmrNhrE1mhHHlTbPdfzuKMiwyC70rT+s080a0UDi9MHXPQAACAASURBVHk89mAAX7XiYnjOsaRBZaQO3jL3591b1QDbO6DwalTz72D8fd81Lgs22XbmsUomXWVl1+U0sOStwfdd77PHd1f1eldFl1f0pLEjW1l+a1OZI5HLAuW3KrsEKfNOTl5Vlz749O/kgdt33jiHApsG2SxqZy9e3q4oC37J72CKu1subTa8tpvxlVWrddkDRVHPNjFO7gvPO1vFNnj9UrOIyfDGJpOhTcejAHpmp/1TWy5je/PypdpaXrnttND7nIHqymdLzExg6/FHfnwCu5Z0T7QDaSXNZrEWKVp3uLWTaH3Rbem1aLlJGwfDM17a9QRPw4J16rAwPdpGeWGI2cXv2Fm7gXzA7Hq0UgULsC1WO1vvmZkhx/aGzHa9trN21f76j35kf/jjjzWHwTxbpIXg9sJi7JWZA5/vTqF5u06Mna8MnpPcOEBQKQnos1gcZG+iliAVqEga7NbDKDV5bWejuNGzsvKoMIIAWy0vgYNr7W4dV4IlG68B2AE+/N2Jm24Xt5QpdUgzUOI4ieLvKrt3ZBRvZ6pdKRkCTNilKjzIJPLkDPNgPVwhiy+5/2Cm671TAndaqGmmKQu5AEGdNgd7qpDxLNb8st2q281wZPt92c5O23p/onY69bKqs363ISNwFC9sNDheCCIApOKDdgUbExIbI0HxzRMZiGwYYB9SyaFlYwMFKDGv7bRhdhbcRxV/Rxmf7KyOKTQp4MyVKyVl17UiAltnOv8QczRfRqe482BVua2oxZjoNL0Nupgt3VhdWsa1qs1CpWqv3w7lgzmZYv3lnQz+XW9wrFV5zSJDYQPGs6iNT9ntz3gvd4JxjVvS1k4qG86Ly0ogY1Ws1kAzyIi9YltzkstiSfucr3vbEcLKnggro2NRs9NnH1mz2fWwXkYMtbpIXbRq6f7w/gLZYB7OsSbkFGzRaJ0mf5K1kHOQuKzkFQp51dh9qqUsWP2ua2/eentXJXdXlZauILN/T5+f9PvcdRyHiqzkXOUB5u17ZXV2d1Vhh9A5W0Imi1keyOVdoLwPnP5atkzPvm62qktfiA3Mud3O5sOBDacDqxQrVm7UrdHu2B4/w2WsnXetVLTx5RtbxiOlLONwEs+mdvPmG1vOF3J+r/HwrQuKTOF7q9XcjJYnu39YbcHfL9ltpndjtUbDWyua4+w1c4ExqZbbfmfz5da6Uc1bo4rFcQ4NFcdkubVKtWTNckk/x44V3RCLCGA3jbd20a1ZuQDhZWOjOYy8ohLP12rRuaEvblbaccPMLJj9+U8/tL/42Y/trENOF+2ZslqSUOalR1LV5aCbBr5kfpe0IhHfenKCZ/F5eKy3/UT6D7IGPuctJTsEB7mgXO7Rnk6gVHUMfJEC7JVLpz/yNISA464x+52701DLeXKAC4qp6nC12EKcIEAXsAkyBYAoaWeKjKLg1ZUWroS8QiWv1HRJLdAPvnNVd2LLuzuTCsBhwidzLnnw/8m6TuSWtQAZUGGzQbuQGSFBwYBQtVayq8FU0oJeVBfYAUjNqrf8WtWKnXRqSg+gomH+hXyAbw7HMwHohAiafdFW8VptvXZUt73IExgIkOvmGxndo9W6LL+QEGwgeJS8pc/f2cxBsKqTbYeGrV6xk9550LzBOsZdCCII8242D+4h6627gjIX5USzQT5Q1X3K51/Hzl7lniaeiAxJGIyXb67lRkR3QYAQ2pVUaczmfEbm0UTMKmkrN2rM9WgNr9WGTaorfh/QEZEEy0BAG89LCb8BdU9sr+KWUm7aCrIR55TUcqrCasu2672dvfcDq8PA1EZnbzuCbAFNpWoAsrTaXbZBN4Jjqla8O8JaA/hJYJPa0APY3EvJxjFvsf8+4HZoHU42+McqokPrb97754FLHoh9n2M/BIJ3Afexz3zsd5PPkEtQSb/oIfTO/kwake/6nWy5e6isvw+KZ0vbvJPObhTm23o2s8HkyipVBtxF63R7tiKOZclsrijQY1YyuX4jWQK7aPz5xjfXamvOxldyQY+6p2r9DK8ubToeKutK7cow01wsFremwwIKkU6Ioylbu9Oz3WqpRX2zWtrNaCFfQuZqtFsaFZcl0MaiWIA+zvcnS2jpzHJgWEKDRoqAnZnP9jAFPmlXrFmFOLC2N5OVonEoLiGpwDCk7cVi7XMNxN9YfW3s4/f69rd/+lP7wdMnXjFKcuDtLQbvPKAJQLGo8Zlod6qqYw4RVn/p8GS5hQbMs/7CJF+EA5lIy5DYWZXMXCQnUBfSnVT8evrddVs93VqABe/L8G8nphAkakaDUn4vahf6/7gm0OT1uflfcOJA68b8Mkk68PkdhJTlrYxEIM41gzUZjKBpHVO1J44tzGcoiTjO5DPBHNQ5CakRzMogpAQsvw2axUgAUiYzLa4TWYYQPzBiVvhquWANyQ2KFtVL1omqsqWjWtnELPKErLbsZjTVcVLVkZFI9TEauTYORjDXT0AXjAM0r1P+m5sMUKVBPAH4mvWmUiPEiFSwsXluY7Np5w8fKf2cc6TNidLVPcGB88dFo2tRjyKFz6qaDQ4jeo72e5G0XIgNcYQEB7Obq7ENb0Y+B1TeXUFaVa4p7ioQvGgSJ/cdc3EX0LN58PxC7jWINzIUwFYMaU1I6ZC/ZdA4UlUyV2s027YvYz5dk70a4MTzxByvWj613uP3rXV6oQ6B3JgKe2u0OiHhHjNoJ6gk92hynyYdnESPml4jZZ2nCC6PK0pYxr6H+67Q+9DCnl4rk/fNrqdpIL0LhA5VUofW5DSo3IJIsg6k2PB5x58GuSw4ZX/+Puck/TPZ106fm+R7Sj04dkLSH+jQhclWdekDv32j1AXN7jrSC9t9ge+ui3i7wyGFeuOuKIDd9eVLi7on2qmyWDClQmrAjIIdPVHX21Vsi/nEVoupqp1m58xGV6/ti3/5O9vjooH1EfT9WmQ3b1/bbDwIA38nXOC4wmyFBTDZVTpRwezs4sLWi7l0euwCyctj0RxMF/bkUd/WpFwvFlatuPvKMl4reXW+YiboM7PlCp/AiuZ5tDGlC5NWcGvnJw3bLDf2ZhLbagOAFGyuxGyAwgFPYAUAB09LaOMPz9r2v//Vz+xHz54K6FjYlX0W7CcTDZ6ninssjF5H/wsJBrweswvATI5nQR8XCCySMNDO1EyOEFAPaHWnsBD7w++okHMROotXoqMTYIQEcRYtpCLKsmPHrtQJr6hcI+fJ43w2n5cR1+MG0fq5LUYAIZmczUaScqBBn7eetXnRxsDlDU74w0ArId/QVwzVJmDOMQTHFU9noJ26lUjcZ0k+72RWR0ICGw8nVbgeryZnED43U729NSplmYyftJsWNXDoiOUjyewYzVq73bXxDAs7dGlmQ+ZyVrDF3E2smc/Rdms1a3JO8W6L+15ynngmWlFLQDHnXi+5f2utxkyOqsw3IQBXBBkr9oqzWGED4JFEnu+kC6hquFREsO1AwudfEZ218xYeMy7atjHt15jPQlJ6yQbDua0WtDw9iTyeL25bxxwfGyRn8K6VJcd9iTRElRw+r/iYMwnVZsSvgyQKcnYhgQQCTkGORTKclh8rFR7RR7wum1OeqYaV6n07e/oDa3b7nqCB6bgIMZGeL392XGfHH5e/ULEGL1GYqBKhvxsDcEzyWUU7GOZ53xfk8tbU9LqZfr088DsGDNnXOQS0t2tqALX7rNtZcMyC3H1A7djx3HWs3zovhwgq6d3BsV1GdneRh97ZnUb2A+aB37ELkC2DDx1fcmyAndzTFwsbDS9p5GiR6pz23bFhMdVOlgWOpHNufh6g7XJus9GNNfvn1mq27etf/5Ndvn2pAbpaozzwq9jGgxu1jtTK2e00z4Mlx+NA1ZU4yLOD7J90ZaEkMfNuazfjpdaKwWRmzx6eyzdQCefGIrqy2WKlWQ/tGjU/NYciTJaFENbm2uZL92GEhPDovG2V4s7e3MxssfJWIjvt+UauR+7wfxuZAxHC42ZY/E6aFfvffv4z+4NPP9aiUUWGQCWnSszFyPpDmzOAQSI0B7FETAl+oLTqEi1SEk7qJrruoHJLjlBen78sP69FOGj7Ei2dLxb+PxYMn7f5nG2v6rPkEpItBArmeMgFqOjcxzJ5nUQDdys5oEpTK84dUwAf2k2JzjB5ULg/E9E4fWCqH7H8dDwAp5tIAaqa1+7dD5Wvo6tL5nyqqKXt29lCcUJoJD3I1AkgVFzeEmXhb9crsgqjomfGRsucSgvAod0YNSNPRBdBwqsNwI9qFnlKK6pr0+ZSgJJd9HsCADZgSAlgCAOItOig8UsHB203JIvLD7LVUMXGzAz/WATey8XMyqWd1ZuRbLQ4n7yuz+YckJtRR/M+Njwki4gcpNDZqgBrFsdiRgJWbEGmE3SusUWdtn5uTdByAC20fK7fc9Yn54s2KfIZNnack4LYkJ5gH+4mVYo+73PDaVV9zbYHvsIxwg2lhAPRwuVAUc+sUrfO2VPrnT8WKWUdL9R2pUXJeZG8JgCdgx2VH5sUr3Lx4sXZJv0zfjw+N+bnEsZo3jp2qFpLA1h6AT/UUburGMhWPnlgmVct5b3fXe91F1jlHUv6eO76/bzv536+PFF5tro6VLkdQ+VsRZh38OmTeQwAE+A7VK6nP2zezSLDVnwnVwsXlrIbJqiy07NG1NLNPhkMfDEv7NSu9MDHksXja+36e/0zij57++qlxeMrW86H8vabjkY2X8xVzfH7LHZoeWjZ8B5yKQEACLisVuUqz4MPeYSdIy1GKOTMdFqNhnbsStZm4dxubDCjMiE5uhqc8ncK0ERvV9dD67lmLGA3k4X1OlU7jUpqjw6nVFowQU2kliVswGAc7Q/jXnMcZhssrtDIz9sN+1//48/sp5/8QJUfbU3VNsxMaAclPpCaSZgIDmJjyjKJlpwDmkAL8JOqml2/eyz6tfSqQtdfX/HqSfoqCccdFCQBCK0pAV2I10FbCIFHmjqxPB0IY2ana9qXsVu4sZsOsT1OAXcA8mBXingnWST3DGClo0ll7+me42dDW5XWnSQOwXpM1H6dU39tXguwSwB2JbmEV4lit6oyx2B6r4gk7L+SlAl+R/KMUBX0O/ihum9ps0nEk2TiYunSwiMAlSr1zfWVtVptARKvPZrObTjxWSaCdNp61+Oxtes167VIGW9Y1GpZHf3anlmSVyZlKi2ifGhVBicWCBecO+ZnnRM6IgWL47Vd3pBkcGONIu3Lutic5DxyHy/mgF/Fmq3OrTkz15b2JM8f7xH1elbY8VokjeyVkTcczzWzo6UKUQaCF+BJqxUnE647bVg3XC4ZkgSeE653s4ULCq3MMDuXSTlNEcgibnDAZhNBPKGzHIPCmuttzX0L+5LV6i2rNFvWOnlk7bOH2ujBAqXylZSIFnOwukvWHFq+ylIM81BatwB6dk3ilvLoMdfcZVuA3/35YJWX+sYxIEwDzqF1OQ+8siCa9zPJIRxb7/OKnvv8Xhaojn2O3+X9v1VIZSN+8lA6CzJZ8MsDtmNofAjkjt0Ad6F3AojZm4bX9B2f+y6KhACxRK3NivXPL3RDT4YD981UltVUES62W6qNwe6O/zXaLSuWKhZPp/bmy39W+5KZ33gyEmmAnRuAxsyNXbLT9d9VOOzI2W2yemJ4i6UT8gBswxLHCFhmmsURM7QnwZyZFDtlZjZms3iloFeIDJ1mXW0zFgoewmnMnG5vj0+atlys7dVo5fGWYn/ubYFzf5iN6cMqVcEJFpUyAaM6i3bRqdlf//FP7WeffqCWplcOJavhE6gouneLt2Z3ABeVnWynPKkgYTAmcz2tqGE+kcy3JFsIC3uagKRWZKCsS18nAgrgRCsSlxOXG+jahkBWKlYqGGQjTpF3lqZXbc6QTaQO7tKRig0KM7fkGJPjTO5HAVgIoC1IU+EVsmZE2kCAzQ6c+jdSF5h6IeoHH1a9FlXbhkVvJ/BcrFZWqyI1gTzh7D5yFaWv3K7tYa9hvQYMWFw+itaq46oSuxlA2TcLtMVevXmtzQ5tTcW/7rhPCAhmMzZUigHgTvVLS5M5IF6TWGpFTQ83hUFLBwKNn9txrW29dVcQhdyu19ZsNW292okdXCe4uBbZZDixxeRGGj9Ahfu7WnHRN4JvtKGAKveFEipCRQ7YELnDf8WS3ZdsMJrL55WOBlUrnw3yEMQXwA0SC0xIWpgJQNPOp03KMUL+qjVJMd/IB5MWKWxLugi8Ny3MijSFZf0X83RTu5X2MvmTVas2u9Y8ObXu2UNbh9ge2vQlrMUCMSZx90nWloRlmbTbWQPS0hNfL50ZzGdKGKRZoEnWrizgpNe2Q4VH3vp334ro0JqffD3veNLHmn6fuwApr2DJK67uA955QHns9Y86qGQ/RHJCD12k7wt62Q+ZLDJ5gHWoVD5UAqdfIxEtuxZrI0LJbrNS9VUnxZm2yMoXK0/13ou0slpMNOBnIB6PR7ZeTqx99sBKxaq9ff4re/PVbxTySHIx1Gm1YaLIraVkieQUc2ZILCSAHdWRjKcnMwl3Z3OMoKFz12xBXh62X5IlrEWawRGFXWXU9F3leLay0XylME6qMDBrOnf3f3by08XGnvRbVtiu7e14aRPme+WiUrDpdlLduQtI0AdpdgdIuXkVlQLty48+fGp/9bPfs/f7kSoyqiiZhxGPogovGDuH+V/i56lXkSsY7Ulafjh0uEEvMxy1dkPkj9huodrxkHY/Ll0jLYD+WhyvqPtiVbp/pSeIYwnmWXUyYKaiU06dpygANl6/OoirSlTF6dWlV3hedfLZvPryDlRS3d0uWmpVeV6dnyefwWiWFNxY9J64t4js4ubcYl8yrxJtfSuNmUcFmVqcvU7X27Ylop7mmu91o6rkLM1m2R71YQG6qBs5QHFPlqJbYnmsbNEm04k8XZEZsKDL0UcOOkUbDqfqaDhTlErdZ8G0/tpRpIrNo4VwTwEo19Y76aldyDVIFjrXUHIOKiJAzWdjzRiZe3N/457CDBWAozVMJYaRM7/PeRMrNIA6wMyGkNekKlTwLrmP673NZ8zzvLLEgYXjhVXLhhQD7KjVVPUGA1J6T+aOgHDQTQLgADa2fswym81IGyO38MMxpWnFkleimp8WMMDe2gZziUZk0ckTgR3G0FTxVNpU4Kr6kCgkzJRQ6buuzlMk2GwlmtHvAo1LXJLK7hAQZYHlGHik1+P072XXyvRr3AWkeh7DNTu05mbX57tANXtseet+8hp3fd7s9w8BcS6AH6vsDlV0eR/uW+Vihp1z7GQkB5v9/eyFPLZ7uOuiONi5LhhyAGbDi+lULZPxeGjd076VCYsM4lgo/ov51PakVfNQEVWyWNhsciXWVr3eUuV39fwze/PNV7Zc+LyBEFZ0QjwP02kiLnc3FLRs0q7tyMFrS7rADhCT5zGyhprPYViE4vlS+inYhVdywq+qioOViezgZjSXx+RZu2FNBvorxM8M6M1upmu7aBNyWbTxJLbLKUCLkLpgMzRZBRiaOze29lpLDi0at2FRtt5J9/TJpz+wTz56aqX5yH760VOrliqqlKgoyiSHB9/MgA0OEPhrhtBYFkWBmcDQF0pafVRl/ExyvZM2IvRuzj8LZTLjky5QDjRJTl34b0gxoKKi4pDMg6pPYahsWlznJhYs7NDb6i6RQARJQxAfv9swvTsuHV+oRP058LaSpAVyTHHQc0u0nUsdmCdqThh8OwHQUlmLLYJ3PDah27MBYLbIIg8Bg9kjC+ZgMrb1em8PTiNn5FbL9snTU9vRSsMUmVajuRMK96i0h4T7jqdqAfu9h0UY1VVdVd483goMAQfOD6BK23c6mVu/17F6s2G9btcm43GYd5F2gAEz8gIqK4TYdY8k3LsODx0Z94I6HsuVCDuyb5NB90rxOFw3n2MXFG8F0LGhk7dkoSBgVsjsnplh3e3WcCepIKRf2XQ8U3uQ48N1iErTq3T0enXN0KjQAdqGzgekFey+nLACWCPLSdx+RPvnfxg763jKAq9NsWKzydR266X8MR88+z1rdLtWKDdsE88s6vU1z+W55Vjo7LisBkkF4OVavzQBJVnTvr3If5egchfgpX//roqJ10pkTsfA7i6gylvH7wNm6ULlrvU4fX6yBU62ost772Ovf6j44XPdKT04BGzpMjYBxTzAuutE5YFYukLMO/i8C5/+uQQok9d2Bh9u7p7FBXjNJhPPj9ODWVDciFcfOG0wuPcKi6SD+eDKVvHUyrWyjQfXVkVsW63amy8/t+V0bOPrtwryRIhM9cHOmqrRtV0e/YOg1tlcZlGz5WxNFs01M5bY2uxYV7FabUk6Og898zhy89hFk8nF0aPNm6+93dipVdXyikW0MJvMt9asl+y8g2H00t6OmQ16u3K8JMbGGYXKUguzKSovgmJ5cKlMqBnee/rYfvSjD+1X//Jr+/jpQ/uTT59ZVPedLWJkFmwJxUNgKfZQrr1zAKWSSZh6ms9p9OVuK8xONDML8xXdiDDkZNGF/6RXeRJnQxqhEkIPuWF+FOZtklF4tSc/ywCASpjnf+G9qOZo0yXSOAGWbhAHLSd9UtE4wUYt2WT3HmYrfh+5fRXXzBmi7o/KH7cs87igJL9QWjPaf2ygAihhmJy8D3l0LNjMz5SKXtjLhJyW9sPzjo3GEy2u/+6DC+nBOLEs0sXtWqn19WZF1R8AgtaOSouWJExIbWAqdW/fFtFl0sXY2ng8lgm2QAy7MOnHIHzUZMIMkWQ6nihFoNNpCyTRqcEuRL7A9yGrcM4gUrHR4DzSseCMu51bws70XMl4AWhR2QJIRVVmBA0zQ+d5lG8rMqAOieCQtgpWZZSw3NhoOAlVIVUYxuNmi8VUnRHJCSB/SV6zku4waanLEQa9Xb3uFTjnuuqdkRJyC6o7Kr0KLjRu0s48sdpsWffhRxZ1etbsndn4+o2dPvnAq3KYqMQaoUuEHapbyKO7VN0z7tgwS3xnEv2tYkF2dyFRItxfx6qSu7pkuZXLEQlA8np5QHgXACaAlFR96SosjQPpn7vPun+fajRdBR6rCNPFUXb9vz3eY2zMY1XXsQ9zqM2ZPRl3HXz2pB5C9ENonj7GxMGAHZhXE5gs44KCLm2uQbrmC0F3hBOFFuXdxuKbK6dmN1wQHs+GNh1e2nw+lXRhfHVjl2+/0UIiz0ERUvaq7twctiRbJCUjoEdqRnpAVuulpAWzeKmFivdkt0tbhUy0CRXjemPd0A5isaT1RVVBK/MkqlpHQ/O9zVfM+EwV3nKztwddwi/3djVa2ZRg2AIEjr3NsPVidkI7E+q4Mtc83w7Sgy/GBfvw/ffsBx89sc8/+0JVK6SX/+HTD+zZk6cCE0kMQlwMv6P4Vlz/Q8oBC4/ADBp9oGrr50TLdoNc/jgT0QHG7btE7Nf8Kvka51StTbLlEuYkmxKAL0QreRUW9Gx8OFxtgqF08pDyvqGYcwIMLWpOWuhdJq1LQZtCPh3g/P7yz6tqSsbPPne7JdGExAMWPSpYdv1cK7VI5SKC3MAdYcSIDfZRNfRmWgg9qWK+iO29h6d2ORirYvnpBw9V8bOQkofIhqjVKFutUbFqCVPoklrhg8FAGr16gwBSvk+ETcXiNezIqlkRUJwo1022aLAkSSlvkMTBazft9OzE5rOlXb65spOTrvLjkqQJ2Kfcu8ycOC88M1RbdEZwC6UdqvcRgzLo7wAAwls1y2TzQuVVtl6vd+uHKibtamPNCJZoSUHGsB/pDHAOvT2JjygEFQ9CZrNB5aaNz2blaSLxyloYTYe2IvcUoIlQX4Ju2JhKti9ZW4bstFdd9K5kesZ39a71Hn+ke+zk7IE6Ns3ehYgqmCY0W21tmqheeS3+aOzB9YXZCgvTTWJVhaf/cOxq78NQvQPs0gCSt0bmra/ZiihvrcyC67EK8FBBkVeIZLHg+1SHd1WB6ddOA3a263gfcM21C0uD0qEXTVdz2Z1B9kSlXyPve4d2G8fATdXAgdTd7DHzb2/5uFO5qq1yyRYT5hm0i6i63P9QJq/o2mYTF1KzW59NBGS8DjvcXTy2r3/7a7VvtDQv1/byy39zbRfmwTLZLcieiQqOnW+30/KqZbPVzlLBmHMMpRUYpAdZLTl2/3uzeL2369FMbaBO1FRba77eir2JGzz2YrxHt1GRAwVCdtpARJMQAdRulKxdw5IKzR3tHFIcMIYuqNVXgtdH2zDk1LFDTmZogNLHHz2zD957ZJev39qbyxsBe6dest/78LF9+sFj7aTLJbR+73LsAtb4DEoC8SCXY2FHTMuKollXiP8JXoGQMWlDSoisKtz9BJP8uo3Sw701mJgq89ldrO+6Pa/egzem8ut8bue+JmFqF4x4uQ+cyh6+n8rUUz5fcm/dRgslPxfifILZtF6b2ZhighwIOWbASVIGzQO93FVVRywDf1cFAC2fFl7T5ks8LfHzdCed007DrgczO+m27dMnPVUubEw4h40yNdTe+v3eLQGK1768urbtamEPTzsySWZTAetQhI2A8JVyzeYLmJRjm8wWMjXgZHvSOCzGnT19+kzge3l9bb1WW4DCH1qkJGdgFCSChYADD9elWv4AnjYL4ZkkiUNyn1DxijUZr206m4gw8ujxI1mNKSEeYwAADBeXXUE6UtqemqXLlmyv6jiezxQjpOMJjMrFdCxQFvErdG8ccKtiT+o+geHZgDTjhgZsbOX3SfchmBhQUdaiU4sunlhBEVG0WlsW4R4jcwH/H36ZADhVa7PVcuIPm5H1Uu1jVbGSJ3z7noNUo40Cs+zUfZitSPIW7eTnD4FVFhDvA0gHq59UdXgIlNPFRfI62a/dB3zSoJ4FtUPHd+j8ZF8rjU+3x5au7Hy3813Ka94bHKve0mCZ9yF+lw+WvdB5iH/oBCcf1hdZnm83s6U9xCAbirQiYsLDItHt2unriGxxjpiPhlpwebB28cSuvvlSAIgA3Eg1mMc2Hg1tz/waFQAAIABJREFUMR/5wsHcDnE5LDZ5E7Kz3Nh+662UdqsVIlGoqEoCVx5E123tbbZY2800tqheV0DrYrGyAWLhPQ8TbP6CUhLIqiPYlQH7YuUEBNw0ALfTFn6Ca3s9Ik5HBGybxmndF2xGX8wAUGaKLCwcx3uPLuyDZ4/t7avXdjkY2WwRy04NSfXjftvOT7v25KJvD/onYhQyD2HHLfkB+Bdatm6bVBQIi6Gp1p4bWb8Dm4TJCKC53o1rpHw5dIXhGGVjBtlDrVKfn/GaMpuW4bT/Vy3GRJsXKs2EaJIsBLfEk2SXHRbqtGO9rKKCgDxJRvDUBAddvTdm34H4krQwySWEcYnZuKoPmLLLtdmWBrF7ZrnPooukIabIFEDHwgzKQemi17anpw1tSLiOtJ4fnLVtPh7bwwcYGONhSVjq1q6HU5tNhyhI7eK8b902VHyqlbo1GpE2Wom+Er9IIoHevrkO6eg+7+LccF89fvpYXp2FMF+kEmwgTO9EmukCN5qDMwbYbG08HAuIGAtgieeEn6CXDIQe7ktem+Rzf6+9nZ2fCpQYKyR2bxBe2JTBjgw597fJ5ehPIYQljj60ENXex1ez3pCCRTq74PoDUcUrLyK0KnKCEWihdZPxudvB0Tbn/QrVptXb59bqntmOzsW2KECLOl1tNFgvZNeGtnG7kqE8BKF4PtEGA52PyD6KS3JWMn/Upt4jKH/nmZkHGMn6lQdW6a+lF/ZD1c6hxf8usMh+/xAwp7+eBsVk7c9+lkPr9buuSxDbZhxlskCexZZ0QZQ9pvTv6roDdv9/UDn74dIfMntRDv372InJO0nHgC/989kPz70nXZF0N04c2QjQaqrG5IZBaCuxJqFdAotyMb6x2XCgWR2C8+1yYaPrt7ZaLWx0cy1xOa4sw8sre/viC1tt2Km7ddF4CsOyaq1mNTwItPGKavtQjUlMvPI2nZiGmkusZRI8XW2VYwZLLl4sbTjfGkfPI0QlBumkWjGlWePxOV/5IsyAjJneWRtg2Nn1ZCOQY/aAm0rsCUThYfQYGfcgTAS5Zuf9nv3+7/3IXr14YV+/emPz9drqklF4UCwFXbze2cN+194/79r5ad/63Y5rwNQvpFKgFVjSAsSC7ws/1Hpv8ai6SmZqSjRAXwjZwyN9mGNRJroO0JmQcnQJ7vKeSM7v+KxIcgIPUxBoOiSmd9jBpSUAYSJUFpsucUwJuWLSDsqXMzBGg+7PR1KuAdRGISQmJKnp7rPJHNhz63zzgIbRnTj4DMrs89pXlRcyFcCMbgNaOk/g3tn7j7rWrQMgmD6jQ5vaxXnb1vOptZpNOz3tikVMBffy7UikqXgxt6hZs167pf+Se4j0gHaesyupLkkycNcW5AmD4UzGA2jgaLkDthBFAJZW1FBgLfO6bq+t1mKv07LxeOqzYJ4VyRHmNhoN1RVR+nky+wwG3ZwzxUiZp4tj9MCm8BTmoyqigiqm9Z6Wf9OlJuqyu9sL83CuLWzL5cwdVugq0H4tF0qqGAEiebiWqPqxOsPrtSJQ5p6j8uLZ0xwSQ2nYpxyfeD4Nq0Rn1u4/0nwZ8kq5BhN2Lz0uVmJUcHJvCTmINVIRuFfX6BBbYWPEHNkNJTCc12aI7g4PakqMngcqh9ZS3cepajBd6R3a4B/7ehogst2xNBakfy4LMnn/vu+xZI//UPcwfT7SoJgHtHnYkq2IC7/85S+1GuS1Be9qOeZVd+nfyX7/dwXVvHbl73JieR2vnthluXu8evwSmAYquZlcVJrtlhYlZgfL8Y0Nrl4K7FaTgdqPhGi+efGVFdDVzRd60FibX/zm1zYaX2sOwoMHOYCZRC8ifw4dHw8cm0BstXx2RQtPqdi0MXd7G06X0tNBYjgn8gXSynxpl+O1Fas8oL6iN6g6yf+CPaf4HlxEvHqdxnvFAUVVqOlLu5zyOcseC7OEMu8Boqq2Au3+XdWztYdPnthf/sWf2Rf/8o/22edfSsiOVyOJ1lDgq5WCjefu79iqV+TFeHHStPcfPbCLbteDM4uIpr2hoxtPLVPdbQ60IBcOI4CG/MV81gljUO2lcJ7whHy3S3O3EgFOaE0rxinYhCVtN6J3ErAT5f6WUekAmYCtKg7ALhB3kocqkau8qwA9qgewEEOUBS8IyzVTDFKH1QpzYTY66Og2qiLwN5WWq1IIukWXODCH4rNOmH8t1yJeYAqNRpLP9OmHfSvBPoxIQjCbzhZyLiEGCgbhk6eP1MIl3fxqFNub64HkMtwbtJlPel0BB4t/s1G1ThvLKxezu0QkOK8UivLYHE4xP99qhgu4oWGj1Qmb0h1iXFLDLJHXHozoYtDar9tyMXWBd7DJc88Z/6OOUbhmt2biBVik13rGup0zieYrxb3YxrRMZVMWqkKsvdQpmc507brdnnL1qJjY4EDSQTqjxIdiSeeRFBDmwYAc11gRVuWSQF+CDTIlawQrY3ZQtWK1Y/XWuZWjjtUkeXD9HgbP1XpkzXZHGk7uf1W0bI5Dux4dJBVk4u3K190Y3nMSk8+c3Yin/5234Gcrk+Rc3gU0h9bLu0Ayr4g4BIzHqs8sSCafM/t5jgFrFuDT/z70+ofwJflcAru7WpLpg82iZfZkHAKhbDmavbjZY8jbcaRPcPr7d1V62Z0AN7GY7mHInFQ0mgvJamqpyBt2mwz64+lAWXcIzFezoRsdb2PRt0uNlq0XM9st5zad3NjVm9eyD3MGnqedszg267Tx9tqJQpmmEkGLJO9Lqhn5M8Kq3IpFiV6OyqbfIfJnY+NpbG/H66C3Y7eImwT2ZI4Z7QZ6IWYJ3pacYRZdLlq/WdJC+mqE3ICFp2BD+Wn6TE3kkfAAA1Buc7WxZx9+ZH/5H/7I/v6//B/28u2NvDmRR5TZXZfwcUS4vFdwKJsAbztu7aP3HtqP33tgUdB7YXTM9z19moXF9WEhbE6LGNU2LVQnZ7o3pA/+klmJ31WeTZhUat6+dFcSn9clZBLdk4CS5mX6awAzr+zEC5W5syefi1AUUsa1IQqRQqomRV5Jh8Z6Vp4qvJCnl2yanBnqgnbaWySbA3bzeBU+i8+0qPSoXnE24TiweeN+gawRRVWbTpcyhf7h+2ey5gLsaKnzYfjv08fndnN5Zb1e13rdpjYfzLpeXY/txTcvFb5LIDEM324nUrQUiz5azf2eBHRMCpoq74lgospjF4JpONc5AWeqSY5xPpuKyIFcAGCHsclmj40bsgdmUcwqJ5OJqnixejcrl+wkMoxQnUPoYqNHggGgMbi5CfrAinWiyGeX0um5nyWbMwDYdiVtKLDhI6y4XvWuAUkNAiVSGnwnpe4As3W6MvJ3VWXngbScBzo5fPaSZvVuIF5vn1q7/57uZ2b4Ue/MFouxnk08cLkGReKttnhocu7MZtORwJCqzhsJgQWsfVbR4uVU9wmENNd3Jg5Cyebr3WYgD6AOrcuHFvs8gEhvOO4CyTwwzoLa71p45AFR8rX7gGwa6A9hzF1Y9L3ALg+hk6+l/d6yB5NX4d3na3m7nUMX9NAJy7th0Oqw6IiNSIqVcuicpSnDZsCQuBLiOkoFW44H0rJVCju7efNcDLjR1aU1uuf+cGAx9vZre/n8c29JMQukJSOHjZ1ha6Rk6mJZXoNYgimUUhTrte2ZjchGirnbyiYzKrutlWolO21FYnG+up4puuekXZPQnUqBViYkEYgxrbqnDLjbhdkK3dJ2Y/2oovnJW1qZKzwtC6rsYGzyB/DhHDGrl9emtIZre/LBM/urP/1j+6//53+xV1c3tlhurQFjtbS38n5rtUrBllucPvg9Fm90Uns7PWnazz5+z/rtthiatK6iJiJoB1XvTCYA5fIBn4f5rFAVlhz13QoskQY42DlqaVaWEvXyu7L6uvXQdP9PzA1VqUEwSNmA3d6fri73KvNWMIiI3VmlItSEP76WeX6eJ1rTGXBGqCpyFt1Q3XlEU8mWG3fv59z5B/Gct/0uSdMuSu8IzR5gpL1ItA7vUS8X7ePHp1rIa3V0dwjDvRPw4LxvtnVThPceP7BCaS/geXszsrfXY7u5vlbiORX+aadtnU5LVl7MVusNOhFzAUG9UbN6qHicxl9WtSq25r4o2QvZb7jDzGa8v29s0IYyW1QSeQ0DdW/jTadTGw7Ii6wI9Jh7C1DD9fJny2d5EpoHn05+BsjB4Jo52xLfWeQTpKUXy/L6hMyokQIyjN1aINfAIk0CQJ8Dw/SE1IKXK883tmNihpLAgUawVrMawBXkEwA4reVFTEDsqXUePLY9+YK9x1Zvd20+GyqhpFHviCRUadSsik+mqkPAbuAawgr2Y8H8+fbe9lFJ8icRnmc33ocAML243wWE96mQDgFEFuCOVWx5r5EFseyxZIucLODmfbZsQZU9F4eAL28T8K3zm7Qxk4O4z0lJH3AemOSVq4eA69j7Hvudu0583glLfgcw00wBynEqX02ZZiGHzIkPJJxPbHFzrUwrROZo7uLZwHaFklUbHSsiYt0t7fLL39hocGWjwcg9/YLQG99LBvssPDUYZmqB4LCxtSbZZYGByfGyaA7HC6WPL2gbNmvWbtY0r/vqcmLLTcFaDQ//TNqvHmWyVbQPKwIVFPOeNW7uVJL1okW1vQ3mGxtMALu9zXCqoH2Ipk7icDRH7roPWLL4fvDpJ/ZXf/4n9n//4hf25upabcwaThIo0LceMaN08S0G0WUJ3okegkzz+x8/sQ/Pz5SCziIKOUfuMYo48JmbjHGTikxEk3cVWyLavb03Utq35OHgOFXRMfNLsyZT8zjATmzRYMCsbD29dyKo11G4OFAMvOBzGUAwaXnf3jfMBTfeUqUpILNpiE0hOX1DYC8pC8xOlWu30WYAV5Tks/AxaUMjeZG5dJjrTRFg40u5way4YvWC2QcPe8EWq+TenMo2xCuyqop/NBpZr9dRG5ONCm/z5mZqN8MbkXiYE3K8vXZkjy96altTMdFdgOUo4oYy1iBNOfmHJG8+H5WpMhZXhMJuPSpqvlIl6O1cT22AbAVTmHubdiJmCWM8MxsNWy6Iz/FUjB2eor4DUWwOwnJajjxzzSiShpDNZbfTlnSCClnsaOznilSAtDCdXAaxh4cAsNzLm7IYUtPfEUT4DNzPquxCFiMsTFquVG5UsgAyz+O+0LJy48Rapz1bbfd2/uiHVmIsUSzYbHgpgookEVTjCPaZ3yEz2rjritLnExPqwBD2TDt5Dt0S3RL/zPsCzO1GK+XacggsDnW30utgeq3Nq6qOVVi/a0X3fYEqb80/1rm765i/9f73BbtDHzbv4LIAmP3du8DwvoCb/rnkPe5qabIy4pHpO2zfaSaU6a2yq+QVpSqJLLv9ZmaDV9/I7WKHFdWKYf3cyo2GrWZTK9drFk8GNnn7wsbDod3cDLWQ8LBCCQc4EABjjMvCgkPKah1L5xa1Izm0YAoNLZqF7HowlcaOKgEmJhjGrObVeGXxcmedVsWWa2jegI7r3fgsTYEJpIm1dHirtcstmE32ms6aez2AOFG0mHnSxp1JWFCUfACduwJjDtPotX34w0/tr3/+5/bffvlLe0Frdr7SLrpRLVpF+AHXsCiROuePjDhIDryGtzIfaQGUo0etLHlEVUGwnmEHKyBpIyctyPSD7P6bvliwcqsiSFdfMnhOEspDlFAIcFWhlsrYSxNv0qxMWaYVnS1JGSkTauaYCZkmFS+UbpNySGxWqMAAuzD+suU2FutR/pgsyhs8NPeaa95+NsUAwaKsiOGKGJ8NymS5shpymOXOup2mtWsFe3DacmZhEZu3nVVLOJBsLF6vVLHV8NDcbKzX7YiRCxnl9fXMXl1eqQtBujZV5HA0ls7yfa5JtaLZnf4wf5VEgJmYi+/ZF5AthzhdbT+1eLnVINns5crDfTObTmVwABgBKOObG1V5jXbTbi5vAugvbBXP1dEQEYtIHvrfxB8BlCEYmGdWzEkqud3OmgBSyJ7jeazXmzaJN7aYu+mCazC3OkZMH5LQVuaT/Dy6UKQ9FdrtiOwBNhk7QIQBGCPN8dgsVZvM21pWqLWs0fHor/7FD6wYtfXas8lIrX42CYqyYsNQb0iK48J2l1iEE+qdgiBrkUlBydMW2JQlaeZZEMvrcmVB7diaeGhtzq6F2Tafuh5hnn3sZ/OO5b7glwXbQ58rW/Ee+/zHAC4PE5Kv5bIxs6VpekeQPenZE5ggaV7Fd/umoXedRt3sexwq99OvkVe25t0UHEuyML6L2ngXEirtTUgYZ47Gzc1iNR1eaUY3G15bCeZVPFccUOPkXIv4ajax9Wxqy8XI5qNLe/P1Cy1sRJcw94pl7EslULR2VFNrCeYW0SrK2ArsR8WfhAH81XAu2y4eLGJTcCUZTeZ2s6DV5QGfVH04njCbUVryFmf7sjUrnt4Muwxv6CRPrttwYsnlBKGzD/4nK0TXPrcEhPhpLXTSIe7s6Ucf2s///E/tH/6f/8u+eP61TSEOwNSDiakkcTDIZ2r8AfSoSOsVomRO7CcfPbF+O1IrFyhF8Mx4kF07x8L/7bBuU2r7t+dtqiwSz82Q0qD3Cc4q3npkzQyU9eCq4teY7b8HryaCdha4xIIsua/cYcW9Pt0s2wkbLGZi5QbyUnphSox+eR82KLIpC20rWZWho4ToFI6L60Lly+YkWdiTGRFzo8FwYs0GRsRrGy3c2oqWXbfVsEcnTXlkcm9Q4ZPsfdrtKENuuXWSUF8iagfdhw/P1U5mo/TFq7c2vBnK9LkTtUWeGAB4xaL1Om0rFbfO5Ny4REUztHLVKoG27zuMQPCQgXJFIEV1OY+XtlpXbLEqqIIbDoZqv3bbbbu8urJiuWDdVsemMzSkW1vwjCC4Dvo4rjft0qQa552ohmGAetuReVpB4JcEsNICX+2Q8ngSyGoea7MFiDnRxq9jq9309jff4jMVYT0785L3o42pMFeqvbDBq0IYKzetWIms1r2wcpVIo461Hj5RB2Y5nohxCrAmSQmy1pO8wK0B3xk7O9FPm6vQsk3IUTxTPM+JDjENFnlgd18wObTepYEsC67pf9+nWLnvOpsFzkMtzrxjTr/H961S06936Fj1mglBJX1gh4AmuQDHgCz9u4dOZPa9DoFp+oLfLlIpIfldJyUB0++Ctw+IkzDGxBWDRQyw4w9EAAHdzVtVYrQltvOJzVcL6108U94WjajF6I2N3nyl1HIqu32hZLOpe2Xy+jigUECd9CJVNzjGozGSQTQLWQNKOLID3ChIUl/KjogWixzdl1uRUwZzlxXwMAMsaPZoe8neaouTQ0HVgIJytjubQHxRPtzemrWyRZW9jeaQX9BzAXbeXiOCRrM/VVLh9ddbe/LBU/uLP/339o9//3f29au3NoXiXiregh3YI2PikFywCtltgOXD83P78UdP7bRZ83w73CfqiPVdCC4CegBJ9x1kDubtyHSFniyQtzcz1z6wabUc3wrJQ/KC2G/gNhsZRM8+/0tMr1XVuWV9aDEFQgMv5uaPnkIe3ie5b5KNkhh2SAo2tKndAYZrQsuaat6zBtdKaYC5uN1jurxz31LS3gOLj0BgqkfuE9pqo3lsManlpaKAsdOs2HvnXTtpVeVU0mpF9tnXN/b0oqsZH4CHaLtWIusOQsvCTvs967QaImCMZgv7l98+l/wjqtXkWEJLbbqY6TxD8KBdCeFIf1egaUGbHkhN6NU4d1Sv/JMqtML1E0iUnfCDd+RmZzfDsX3z9Y0t50vr9po2GNy48FttVFJDtnJ98Vgez0MUAOgyOGmD7ge3QztqqDWZ+FlyzpJqiCqSNnmpRlUVW0EkoK2kFmxOk/ar0jmqPj+T/KBale2aOhhySPJNJhtQ5m0yEahFVu89slK1ZY2TC9stZtZ98MR2sKlHE+udnFqMd2Z43mjbRq2OPotboQXNaJDEeKscwPVgXu4jbAnVNJLRPPd/SMLICMzvKiaya2fy77Qv5qFKMVln8wDh+1Zged26PIBN1uB0N+/YZ8z7Xh7eHMKQQwB7C3bpaimLkseALX3y8oDtmEA9+/Ppk5H8Pb3wHfrAeb+XB3LfPRavDrz+2WloL8f4SkVMsmW8sHg6ssXgyvaFrfvyjQa2r9Wte/HU9ouZreKhLYbXNn7zhV1fXfqDvTUbDMeSALBwAZrsAk+QEKi1RavIdWE88AzUZZMFC3MysdF0JbNptT1LDM99vnc1Wen1mH3JmxHE2ptSEkS73+4kIqehwkJLlUVSObtxXFjOIph8e7uaMmvxNiZuLHAnWBSkj4K1VsR9P7an7z+zP/zJJ/abf/wHuxpPbTqHrFPUbJA2JqBAcrry7ViA5bLvmXVPHjyyn/zoY4tsIXEtn4+Kr151ogCSBG9JBoKIKrN3bLXkHqS6dSbkO72cg5y7o9y2P6F3034MRBcv0jwANW/X599zzZsjrLeCZeWlFit+IM7k9Nmg3yNJtcc15b6jgqP1zDVlw8KLcd+4jZizcRF8uyubb0y4LwAXBaXuQtbcZKHqkjkZTM+zblPJFZ2obnMW3qhp//T5pV3029Zq10QgEaNwt5FdHNUy57LHhqrOBqNkz18P7NXL17pf8EXtdDr6TBy3J3Eg2F+TTmrn/XPF9yhlXHowPB9xpylL/5k8hxCzkAUASKqe6DyUqrZY7ez16xsbXA5lV4YLEMQdzg0uRdxX8+VUmzuOlXuC93DmrydAcG/RTm93HEQEViF0FSDj566uJgILhPK8FsQr5AZsNNod1wDCmIYEJsNypW147h0tUsAKwFN1V6ZabXpRWK5b6/w9K1DVdc5sz9w04jgKtikUrdftyS6Q2SYXSrNw3GWS5PFUp8rXoyTU15nRvJ80oSGpI/GEBQjdbSVfR5d8PQsAd63RecVK9mt5r5EFvGPFRBYzsr+bBbdDr5W8ThqAD1W1eQCXxaBjr5PLxrxPxXQIIPMONO/1joFU8gHSJ+JYuZ19/fQO4/AuJ6EBUwHsBXbceCKQxHNbLCa2iRcasq/mgzCQL1iz/8g6zciun//WFuuJFdcrG7z83KbTiYdTrvc2Gc8191ptcJlgRlDVLIsVwmeEHgfCn8SxYzYj8JUQVyczSKdWKtlkHgvIFuudDSexGJyaATD3QGME2OHXud7Lzqtdo5rARxK/zBBhs99rbgdBZDjb2RzfRo5zDWPTGZIsNlSetCppm37w6Q/txx8/s1//17+34XyhfDQAgjZmTe0yHPDLxp5WbT+BO0Jfs6dP37cfffIDa+1nEhjTuoUWTstOhWBoGd5eZ+2EXUagryUVnuR2LDBpYTjVnc/XXMEAGcRJIwkAJmCW3Szp36nXd/anJxoI2ASW7mADrZ0T4ybPPl9MwA4A4IWWct3ZOFUf0hOen3QEQluV4+CcUOEpIgdz8R1uNRWZLDO7w2zgeoLA2itKqPWPz3r28KQu5x3mU8ydPntxpUrsyeNTdQe2OPGgEdyu7QEtye1W9luQT2BeUgX99ssXtyGs6EBpDcbESZF8TrVTLNqr199YYbu1TqtlvV5L1ZfallWE556qnZxHiFJq81fLYkSSFAJBg2PnlAzHS3cRWvg9y/FNxiMbXt9Yt9sROHAtIS0hgGcLwSYA8ocqLnSoEa1IDwBmA8Mxkr1HxTkaxjaZTn1ZIB4oalg881QQLXJiRvvGqNUOelZ1SOpWqdc0qkjcV2TC3WjLMxMqcr1zbqV6w1q9x5IiVNtdSXYgs3TbtI+JHlo4w1jVJ84vbA54Hn3fll4T012BW61msDHz9cn1vskakP3dQ5VTenFPg+ShdTf7usdAJ6/iywPaQ8CWBef0z2XB7xCgHVvz73qN5DUPvXbhF7/4hXR26R9I/1Leh83+bPqk5/18+mtZkMsi8bHXus9Jzju29PtnL4BuPFhza8xxCxLprmKiVmJb4+y+nNtsdGmL1dzOn35i3d6pjV+9sMlkrHDX2fUrW4yubDqb2ny+lMEvbaXJLFbLCXuxFvMO6d98VgXoQGUGDJVNVizZ9WAkEgAtFqjr7MghN4yn2Dz5In2pJGdqN37OKe21sgMVrVKG9+ckmocFehQjTgYMC1avFCRPmCw2Nl0iL9jbGOcLyrxQ6dCWRIpAi+4HP/k9+4Mff2p/98tf2NUUD1Go2x7eSj4eLTsqBEW4lIlliT1JwXb27OMf2Z//yZ/Z5vJzCYXFwFtvtbBDouA9mLb4IsBK4bt8NRcBeZkku7VWIgfRfZHIDRK5QLAVS2QjqhZDpamZXZidpB+gsE46wDmG3voVKgqIcxFmvGJjBr9ND4dFn+jVHl6mq5273lB5O1BD249tLfcYpCu+IXGEd09HMfeUa+fBurQ2NzBnN2ubr0lIKNh7520777LxaEiovS0U7VfP31inUbGnD3uqlKbzjVXwaYzn1m831FLGiBhnlVYLB5Syffb8tY1uBgIapDAs9oiq+Zxcxw76O4gy06lSE5Ca90j/KCGchtxR1eZKzidhjWC+VizVPKyWoGE8KGt1yiPdvx5xtFcqAnNNFvXLt1cKN4aAI5eWML9TmVTY22Qaq6PCjBEQgvHI2WTjx8agVqkIyHEcuryeqKU6HozV3gU40QJiV8Z1aeKOQqICGzGALgB2s92+BUXOOVVjq3MWmKIFa/WfyKbs9PH7umaN7qlIXdxb7ahl++Je+tmT3rmkDLi90JWBuJIhS94uN8mmS50XHHJoEyvc2Nuc6g4EyVPS4s2rTO4Chrz1LQs8yfvlfT37fBxaw/OKiuzP3gU42Z9PCpP08aWP8RDoHy5iDiPQrYNKegfwfcAr/XvpMvPQWx5E3ZTg8tCFyYJw9v0O3Sh3nTwcyyF20JZazWdWLRZtPLwSCC7nI7EtrVi308ePbDW5NjTCzAWmrz7z9IPpzGbzhbLKeEBxO2FWp8V/X7B+F+d1/ADRZnlwJnMeWlqtZkOVztXNSLM4J8d4NhmLxc1opp0miwICRi+6AAAgAElEQVTBrbDIAC8o6lRXMPKoRhEp8/O4prSrzAOXmtFJ08W6Xthbt1nW4jmYoRfb2xRj6Y0797PAM59hQaQN9fSj9+z3f/ix/fN/++/2ZjRS+CtzN/RfABjnWmGYtLbqTbXlcAwBDT740U/tb//zf7bp17+y5fhKixUmwHTIEDOTjadZn/64rjGp5pJrnNVtqmoLbTiBeWBjCkDCHI+NyrceAtlTvZsDpu/rZLaX3GsyJKb1mCYXpEyK0SxyjhMBuyKHQuK5HP2DFyiMwdWOKtgtv5zZCYsBsHNnGNqgy7W3S9F1UZVBFJnMsBQr2cN+w/qdqtUrDYFgoVS1f/j8G13ri37LLk7bFq94TZdzwAz84GFfGyhimGqNqqJ7aGX/079+oZbz2UnXavWaDW6GSjrvdFuqiFV5qwpz71IIIEhFuPfZYtES9HYb/3ObOEg83H/oDGkTbsWMrGDp7/E9ReQTDRtOVjafzgXsN9dXtoTBKP3dRv6g8mPFF3aB5+tOHQNpAZtNn22xJdI9VhNxqlwr2T/96ivrtJxNytwLcg2MTwTpPFto7GhZ1ho1T3/gHigWLOp0VCFLWoSDDCbq/ScCvfViYp2LD2xbqlule6pjitDQbjxZnOqVYFpa1Kcn5zpvgDbAhSVY3oKcXRdxX9EsUpq/d1KU9P37jtX5bvXMVjNZYMorTA618tKvlQau7N+PgV0eKN0XjPPwIa+aPAaqecXSXQCbvN637MLyqqz0yc2iafImty92ILQ1e/B5VeTtopO6EfJK7mNleN5FSp/g7In1BW9nG1zn9+68jjVVTOrywp3cZ5Oh7daxevh442Ege3rxno2/+gd7+/yfbTGDjEIop9PQ4yWWS5BS9qruoFETpAr5g92/nLB2O/kN0rbC1okFZjyayQ0fwoIiTcplCXkHU/cEZPGnlbhV1ExRjEyAFSkAem1+iN07c4nTJu1Fs/FsLeaemJaQS2o7qxULdjMh/WAvtxZVecErE49BRMNUKw8ePbBPPnxmr75+Ya+vBsrcoxWLcwWG0J4O4EGvkCLEPKVlt93bT/70L+xv/haw+8xGX//GPxN0cWjljao1ZOOENyOmwsBRyJUL909aKpDccwkTkk+qGB3Ru52hCcBKmpDZMPl5Q0f17TtDv6uC650XqFf4nlGX+GkmbUu+R2tSFlGBRk71q115yLbze2uvTQ+aQxZYHGHYkHhaO3pIKsW9iBvM+EqFyi3YLfBXJB18vbJ+BzYmVUtZxgDMzn715SvpItFdfvDkXCQmhZOWSLuf2Xm7JkkBR+FtSJiHFXvx5kpmz3QdHj++UE7d1Vvs7JbWbbf0O1QyuJYo2YBuhGbGZZuNx3o+0IMyz5SxdBk2o5sFYBUmCYYkMN59mMUbizENr2FP1tI5mcyXNp4t7dWXL9QN4brwexyfLOzWq1tGowgldeJ+2BA5kaQe1XVN+ExIH26uB2qHdk9P5N+52Xh7Xw1psTH3clBp1jFgr5uV3DEnaradZFMq69lu9x+rJQkIR/2nVmxEVmp0rVyuyxwecLdCxagKx8M3Cm0ul4hLcrYu9zBdF4752ObeZ/IeLJteQ9OLdLrCuwsA8tbpPPBKPxOH1vG89zq0jmafr0Pr+DHMSL/fobU8+Xr6v9liLAv62WPOA+DbNuaxi3XwSqa+kQXC+/xOHsB9e/f9bgeU/eB5O5rse2ZP7Le/H9pruMGzQ1dbrmLL+cSmN29EUsEkmrmFO3kwDyjI+mc7vbS3z39ls9FIfn27HdZALGBYGzEP24iiDRhFDZ9Z6UYvsrhvbQtxhfRpFiUsiDYbMfMWDPChXge2IjEsxPUABoDfAlBVTpt53M9ya/02PoLOsITmz6LUEcvOZyG0LVmFqDQAu6hStsF0Y7PVXq814b/B3BgdIA4ePMhnF+f2wdOH9ublN/bqchBkBbSFitIvuSjY/TnRLS1i5nqcg7390c//xv7T//w3Nnn+mb381/9X56wYwAIwpQ3KLhsAxhVFjioF9+jkT3pOlNwPyYPrQOVwhMiXa5yI050CHqKFQkUn4kowc9aMzyHy1k5M9y0SDMgOYZao1wwRQfwo7EsX2y+10PG9JGVbaQUhCd3JFsg7gjOMTAuowAOBBoISmwylbgPOJVtCUkGUr80SlmxV67eqdtFxBiHXmmrgX796pXPLBunZxYl1e63bhAeYv5A1nl6caLbFvQDNPmpUbb7a2xdfv5SkgQW31arb+88+8Ly9ONa1TIpsNlmq7sXKxEmEDd5aiRz4YQJ2Yj4GGy66BYn0BScgqmLcRcjk435m5s28LGo3dQ4GV1Mb3lxJkA07UTIEZmZhPqe/o78rs+nCyxI/2Z0SBTCLhnlZqTZtMJq6ofRmJX1f/7Rri8VMwOnkEyo3/EGbAkiNDghtZXYnUo0bpLdOH1il7gL7SvuBlesNi1pdq7ZOA0kHuYxn1MXxzE7PH2uGL7E4Vnts2IJOlw0fwOfk5FQAcJJkj8YwBYp51SDXxxmc75JnDlV2xwAlvc4dqvKOFQF562h6ff8+v3tsTb4LVLOfMfu+uYB2JPbtO23MQwiZ1yNNvpYtI7MnJm83k4fUeUiedzx5FzNvl3GovOZ96FbJC3Pt2igEuIjGF/OxrTB+vnkrw9k16eMsSFFLi8cMmcHLzzzeZ+pMPF6H+ducakv+mjsbTSZWaza1O6Rt1cRqSwJdX3Sku2HBB/xoSa5hR7qDS71GC2pt8/lK1ZeLw9nlY/Pl7UqcHghwPYvqAjYXODvotWolayJDKBTsekzQpEJULKoWrEmCgsJfcVnZ2XiFzskXZckJguauf35un37ygb16/tyev3htK3k50hYC5EztMxZGae+abbEGod3jtPGHf/kf7ed/8R9s9PxzG77+yiIyAJU4Dv2cSrSo96GNpbQFMdJ2An0X4oaZXSJ6DdW+9HCJls7dAW5JKXxW/pfQ2v3fgVxBveZ5MQKLBEC9mguuKWwYIAwEXV9CKuC/ABszR/7H4r5EViDnFGfFwq6j5SUQDNdBga3oJ6VBdKswZ5U629XxtmBr+abWdO6wiKtX6yKnIDsQSQZmZKlkv3n+Rq1xgOE0qlq7Q1WGbyopGR5HhZXc+Un7Vr9JqjiEj3978couL6/1Hvx+N2rZhx88s1m88OoEFxK5wriDP24sgCYsxna7bQuq1SV5jjtZj0kmsiN/rmFlIq/CxmAck+XnekGOnXv8ZjCyiNdp0conjX1l49HIJsOBUsypAPW+MHZrDa9Ia1VVm2pTFgvWbmHxVQvP2d6G41iszavrSxk/sOni3gHsIIOputV9hlVdpJaoWpMIyDGZ5vvlqkW9U6t1+7YYD61x/r61IsJZi9Y+f0+bAznOkBU5nVgz6ljU7dkCIhsLqpieCdfB28B5Dinch4lpNICbLNh53a6EXfwdyU2GrZkuCJK/J4VD+t/pdfLYWpgtOrKvf+g1844jDc7p98zr/h0rRvKKp+w5y6tKD31Ofca0g0oagPJK5SzIHKvmst87ehAZkfmh3cyxrx8qefPKe9/Ab0VbxoePCouG1mJ4afv9ysaXb7SjJFGLNl/3tO+RKNMrG734jc3GlzL3BSR46F1Q7DM6eUuu1jZFytCgLbXRPAY2IovIar10MS+7S5zV0WhtiHepyRdTWr9qVYxIeSYuvf3BgsKDT9WAZyE1HDFAvOZFr6k2FNIEUdvLRUNIDgF0PMdxY29rvDgrZWupENzZzQyD6qIN453FSBQCWYR5Iuesd9Ky9x+f2ZvXl3J1WW32qvqwG6O7w+fxGJWCZkFiktKuWe3sw09/ZD/85ENbTm6sXtxbV2nqPq/E1xPAq0FBL0IvZ+4SXPhDZVqQhZNLAQRGQZelFqMIKMEh5dZmzDsAifEz7S9vhSYsTt9ty71FZBgnCCQEGV7ytpJDtxgYm0lrCbBTLI3amAUjgxWWpLIHSasIujsWKQBOaQdoHCG08Fp4Toa2KeA4nsydGKHv+SyM1qcVK5Jy9KKKPeyfiOrO7JWF+svXA11vqpRuq2r1ctk6ncg6nRMlEYg1ulnZo7OudVq0/byFe3rSkbH4r3/7lY5zSju6VlEw7MMHD2RwgL5tu/GqHNbicr6wnVig2GtVVJnZ3tuNs+lE8z7JF1YrVZB4RipNgcDieGWjUWyL9dK7CQSwAoxUNQWA3uN5eE7Go7FtkScIdN3lhOurSq4RifTiXt4763bb7i9boW3r9flgNNBmVFsI7MOY79UBHTZkvCdemLXbHDu6KLw2aeE4H0GEabYd7LpPf2RF5BxWsu7D9/UM876asW2x7msp9od7QHGNslTzcxwUNJ6wECqLdBVCazpJcb+rIksqxbyqJ2/9PdTyy9v8H6rIjq3Necd7qPV537Zk+jWzn/Ou6u0+x5oH1gK7hI2ZtwvIK7XzdgHZrx0Dwfv8/rELnbdzOFR1ZoEuDeb48CF2ZSEiD2w6uLLdem6r6VCGtlgPja4vrX3x2Orlim0mb2z4za9tPhnZcrFU0jOZX1t0PlR1C9h1BVuQKL6EtbeVYTQgiJiaSByIGuzCkyoEthjkFgb87KKXsduG0d4hGgi7MXbCEdZkAKEkAiW7Hs+9lRmvbbUv2OOThvsmhqqSUVSvUbKqBOh7G0yXhgc9ZOlWDYAxm8yQM6C329lsSavN27qyQDJkBUU77zY9R23hYN6Ack4ShJztHfTYPZOCANBDh2cxbjbr9uTRhTXKJet3IzttNW/1doAdCxskIInZfeB46zrByiFnRlqcwWYruxtO5mowAoOVStDL+RVOzu+3NkdBYrATucatxpLWqMf5uE0YRAkXPDsoJmkUSsymTRlalmwu+DsOKYA8VRPia1ipVHe0tGhpOuhU3UmmRLtybeN5bDXcN8TGQ3doJpVegQp4Yxedul1029592DL/K9kXr7GhW+vewjKOm4GsuacPH9ka84KYFI6RtZt1e3h2IrceNmSkKOA3+a+fv1T6uFIWJtD+d9Y/iezpkyeyLGv32jYe4XZC4nZNx8UiH88mFkU1a7U7ImQAasylo8hZmrT6OQ8CERLB61XdC9+8ulZ3Q4SZauM27Ruw4uuAHGMDnp3xZGh7EY4gcTlppVwBREkXIBbJrN7EbLkoycRkOlfGHzZol5dXuuZYtjIXh5jDfcVmtVGrGdUtx8b7UpUTDqt8xFLJmt2e1Rodha9efPTvbRtS708ePZVwP56MrPfgidsDQgbC1YXQ52AoAHNas0UkJZtVALt3c2COyxNO2ODBYH1nz5UHXOpMhI1Ydp07BhDp9S9bpOTN7RIwOLQW3wdo02vpIfDLAuWhn8tWgHe9f/bcpQX1yWfKe41vgd0hZM6+wLGfy3uzNFofRN2cXut9ADhZKJMbKf3+h6o9KgwkBeQp0+ZZzyeicK8XYxu+/cbKdUgja599NJtmy6nN3vzWpuOh5hHsfFUN0KNHqoAhMDMQac02Cl+V32ARGcPKE6U164KyTHvEe/I8dLSIWBARztK2ZAfIwgVwQfggsRw6OQsdbUokCdcTZ37SOp2stvYYfVQRi7ClZ+Tt9tZrUD3JT0VMShIPWDzrFbMGoZVrs+vZTukIsyXVXUgcwGYphF/2mjygOxtiAEz+mgiFRWvqL1uZQQPYdeX2uSen4oyaVeuftqxRrtqDfs/OO5FmnyKF4G6P56LS0anAvK3ou3Hsz4rwCUJb7V2OXSIuTyQFSUq5rn+QEOS1hm4XguCOIhPjENmjakTvX1CFpRSMMLdLwlnZzCQxNS7mxxggtKuRVARBOS1OiChUfOjvJEwPiebMfZjnspEgzodNCtcUQpGfEVMaAWxbgnqf9lsWIdgvMxPyDcjnr66tuN8qlFfzY9tbvVKx959eCIR4LxiDs/HMHpyd2Gm3LYE4idrtdtP2+5L9+rOv3D1nvpQ0AInBg37XTk5OrVQp2vlZ364ur/V5qXroonJ60LKViKSiMoqoblw0DrO2ibh6g5SC9p5XVkU0aGTkDWd2eT3WfSd9KPZwZtbp9mw2GYuoA5szXs5sPp3YXh2PILI2IngacjnZ79Z6XUgjSG2ubwZWrrj2bjKZiRBD7h6bBqQ8ipziPkPO0GppLCAyTBXpC4GrG0kaOg+eCKA2y42dffTHttnHtl2urHfxUGOCcqUhecMSTeC+JH0ioMVGmQoPsov0dlTxW7+WPrtzVjD/5Wd9VucgmNfaS389u1ZmASMLVOl/3wck8tbiQ6B3rIo6BNzHjuEYKOat1cnX7mrBHgK77Ge9s42ZVw5nASULcHdVdnkX8NBJOtS6TF+gQ5Vd9kbQzokFa7VwdlSd9s1Kc7vCOrbRmxc2mY8tap2I+YYbBN9bDp7bfMgcjyw7z59TQKcy0GBm0baMVSVx4xO9onELeWd6KMrSQTHnkp8iJArageR1KacMdltZLUuqHqpD6bBgXVIZohtCfBv+Po3XFouZaRIk99vM7fBVXKmtRgQLYvNu3T0hocyPF4qW1HFEFW9ljuZmMcSLDQL0YLUl7ZdXkN2GSwQQs/OsuncirSnvEMotH//BSgiphX24YWEr2YPzriqdk07bnpxEYRHz1icWVYAWpBvOCe0iH525kJ5WnteI/ifxHgSm+HueM48g61Y35wtN8rDwmlRIAA5EEz6Glt3Q2nTvTLSAHuabPCQinHB/EOXD/4IdlOayQR+llIO9u9Yk1eJs4dpI2ltUigY06bOV7Xo0knSE60A3AJ0bbNhGg9w7l6W812chL6sFR2XAzOnrtwOfue2K2pyQPoG9WL/XtKdPHttwMlFFjN6saBtJDTCIlp4RkXULEtHSXrx8o3bl9WBms3gmNu8PPnxfMzmq7gcPH9h4SL4e8gl33+m02tKVYYIu+WKpZDF/R/Ddbls9alqj0bT5ZGrz5cIasBrZ7BlV0M4m84Vn3RHbw2eSVg+BvVfR8wVi7b2YlclzDdNzB2GqAVDvLGo6YNGiJ0lkhExDmZRbT0nArm2zktidio73Z5PZarWlLaR1juSg2oj0ephTdx4+0abWNiXrffxHttmtBHbN9qlVm8wJWzIN4BpG0YmYsrWKE1bw/CTU1dMN/F7TBja0YrmXE9F48rW71s1DQJddG7PV2/cBvPR73FWR5b1vggd3AVDempx9vWzLN/l+ds0/tEFIv172c2WrXXV7aGNmwSoPeLKgd1/Aui/wpd/z2I4ifULydgOHTqh/RvLAcKVHH+RVxWI2FelicvWNTccDK+GNudtZ1D6x7XJoy+Fri28uFbMznI71GhvtyJ1sQHsKwehgOLNdcN2g/UjVhowBogmVDD6GgAPtQBZVdvIIk5lJwXjDmYKHioeWh3mOZs2cpcei06w1NA/h3EBGob3J9+I1O+6StaO6qo4lIBmii7oRFRSGy1ubrveq3uSCUjar85nnRP1sLN6YxaQkCLxhw3l7UtUF9mELqlw3jFYLsuwJzLSLWExJKpdjDKbHS7c0e/rkTIsOLcP3+11rNUjMdjsyWrq0lQBKHC/klqEZmwZ1sjxLz9ySoUgIHw/07XcswuSaU+Fx/Byzt4MSAoHPaH1BCkw3ZnMatgQ2JQ4pCvP1c6B5nNLruUa0M3cCuwTk2FhwHymct1BSKxNABUxpQSeWZbK5xpgaujst6MFQJAiqWti1gBocXY6DOS6Ag86O89+M3JKKBff56ysPmd3SRnSZBRuFZq1kz957LLPjKe1BonsKHrR70m2pjciGh6qMxf/q5lokotliY5MpkputQl65ZshoolbNzi4eul+r5mkzbcogb+DHCihBIuHe1kbAqb6y62p3O26oMJ5au9tSsOkaPSndBtrlk5kTT0Td90R05DqyH9uZqjPy8GiFrrdo7Op6b+7L0/6pROx0JrCbA/CHo6HNpjPrdrqhY+B6vN3GqzzkEKrslHZAskLDKgSpIu0pVaxz8TDU1SXrPPmBtIPNzgPdF1SB9aglJ6V2qy/xuEy3VzCmiyLXYDeGqD5ZaPPmbYfWzfuun2kgO7QuZkHj2JqbXTPzWoh5QHFfYFRBkScDOlTNpL5+rFrMfvY8cMv7bN86zwnYpQEvffLyTtxdFzALXMkFE7oeMHJOTtIxP81jQHYXQGsRwzGdfnuoICRypbU4H9rw6rVaiLQzrYxGp2rj17+xxfjGdkuSClaq1vh9dsGaNwTnjMFwJH9A92ekrblVS4eFcb6KxehqVnygTdAlgMFixE6RqpAqTXZJhYJCPFdolbbO0ERUC4ixaFEJ8O+5tFxo9YIlGQnXdcDDXel9/Ibhb8maFRxZ3G4sVrK3qb2JafQ8JlpmawsBHanQEC58kaCVCa+Ez+Fm1jurEFEEuaSKi4g7nDBy6zSrat2utkUt9IDNg/OeXfR7NhpN7Gm/a48gXIT8MFp17Owh1yheSKQXrxoBFjmo6F4JW4rENDrI6kLj8xYkb3ebAmtPUZDTpOaf71LG1SbVXE7Ro66Z4+dVbYfk80IIaA35drS8tMiRuI0AXwkNzGgXHuQq23sccfCCpH25E3OVgg4AlKumzKUrWkTH47E74gRD50rJ2YMiQhTM6qWKnXY9eLXDIq5Q3KV9/vVrt5Ij8qZSt+mCKgtTgbJ8V589e6J5MK+/Xs5lFI3QutuN5CrCPRNFkb29eqt7AH0ZhsrS/cWxqlfYnfx+v39qraijpIN4ORcDEbmMLMSY0crVpGyrzZKzoRkboIWGr9XqKt+Odj/J5rRSeV4gOLF/ox2vf0PaKFelXeWKnfb6VqzV7ObqUtFZwGqxVPdAYpkssHEr2tlJ2xbM2stVEX1efvNKLVIkMAjIeS4RlLMRA0FJPYAxyrVvt4jyqdguXlq7d2FR70QbA+7bk8cf2b5UsXb3gc6PUg3w5Fyvrd3pq32f3Gcxbc0tukTa8+8Ylj779Z87VMXdt3o7VrXkrXXphf7Qmp2eB2bB69Canz3e+4JeGmSyleih17xPkZN+3eQcH6p0v1MhwsY8hpLHK6WMWjf8cPagbxejtIFczhXLHtx9qrhD7/Wtl5ehLxWVD4tpK6wJX1wtrV6v2OjlC1vtN9oVYvbc6vVsA/Py1ReqxHCqIH2cRWfPcic2mVPRyQBjhiB5tNplLE6bWyo3ZAUWrqhKGjozHpIOqqLtczyw4UQ8KZbUjoHgMFlQOZZckOyaaWs1mR3guuKsz0W8tpnmZL6wwh1hd85gnWOTALhg1qkXbbXeKSdtvff4E5b8dgMx+dZG86LigAAzKidIJrRpALsGlR3VMCzPHXJ2ALBszRqhrb6YU6n1IuaMG1vuCjYN1efZaccuTnr29mpgF73IPnpybg0cJyq47HsCgNpa/Fci9UAsoU2pVAdvN6bNnJmJpQXn39LjhRT09CLjZJd3cxI2Dej6OAduTuYEEOjr/ncnoEh+gFohMFSp8nxOE+J7qIa5Fsz/qFTKZTcTWAKank5BBZm8nipFZWQUNGMCiPkpNhi0xZJqByAB7DodZxT2em0ZEKAn/OLlWxvHK1XZ/U5bm4wZbVBMnps1e/DgwlptTzQfDm+sXaU9urWTk46dkJtIqnjVZ4fPv3mpzRatTe4XHH8ScFIrVibf+D+WFA4ro3TmYhtnpJJTWK3SksaRxy3BaMMzu273emptAsbxfKG5HtUrc0xa3MysATisvwBnWM7IViCBnZ6dS4bC/c0mibYvVd+ArLwKd0vRHj3qayO32RYUKDy4Gah1KykLLXIciehe1BGn1zWTd6eWokVyXiGEeWft/kOLuh11eiDDdM4+tD2My2rdWs2OgJxZqO0h75x5vkWYxSE7oqWLcxCVnbsWuDaT65aWDvx/rL3HkiRplqV3jZupGncaLCOSVnVXc/QMMBAINlhAsBkssMEDYIWH7F4CAsyg0UW6q7KSRQZxbpxTyHeuaqSGlpq7Zw+8JCUr3Y2oqar957/3HnLfQpysZLKqqWRVl1zYs9bJxwLFY7ph8THHj02+X7pyywLlQ0VcGmeysOXQ68XHkv57EluSj8kC5Q8zu/te7FDVdOhDfbTgpB6U/MD3XaB09Xhod5B8+azX84vD7tz1b3wRxDKbT9Vmm0/6NiGWhB3oDMcIYk32Nrl7p6w6WHrjcV+tR4SutGVoK8Gq87RqXst9Don3WSM/EEGBnaw7aWgHjkUYlSBVWq1i5Xzko7iOYmVEOPDZ13iKndT2Q4sEBw120+wVxtOZlunxbCPAw3WF+RYLvwgf5IPpd059aFW8GpggMVh71AzFCK1Iculmq7yRiTmNrM44P1Q7LKaAk5IANO8CtN1rEI9NX8gdjDo18s0ARKQO7obRaQciCGBwDWvwqxdn1qnXBMhaiJB7RLl0LIZwXiTIJR2AViTQ6sXehzYRC1Ys8E/vnJOemn4f+LHFcxO5l0R6sPheSv+O3wuoIuATSEWzOf7NZiN+jkTg6O0QYhcgl9CiY6bG+fZqWN4w0hwAdlRCMGOnqmg3YoS6Iw1EI+ZorToatp0dtyu6t9rdpuW5Z3cbe3N9Z7ckYuQ8TZ5EeJiH/d7Img0y2Kp2dnqs9vB8PrPx4E7VfhAEbh9WrWnOSkvv4vrGhv1BBGYtfYUmU+7rnSKncPdhPqYqeLe1s7MTnZVRf+A2WegrI4/T2HGHcyUmL/PlircA14uV5A6K1NH9i1Waf2/QsVFF0obk2Bezic9/601bcW8t91ZvNp2oNUFy4d/dbhvCSVHnFwLXerEWuNfKFUkhKtWifDTZhAHKjVZLuj1cYcImySPOnq23ut4mzhHRXrbu8XPbFitWq3et2mjZfDbUtaiFgHcr6hDE7MrIhBxtIDPFhM8l5zLekD20EKdBJL0GHwKHQ+tmGgSzqr3HVmaHHpf13lnH/RD4/pzXT+PMIaw6hAUfKu2k9ODQyUmexKRnYVa5nFWNPbRDST/nIQC7D3zTJ1ELmOi/tJ945s6Wi6nl8yUBTu/qnXaem8VMM+yMj3UAACAASURBVIHtamb5/crGvUtpdyajkc1HQ2dlyuZopdbSgoRxvmwiLrCbg0a9FvB5eKf7N/JTYgbGnEIJzVHcTcHFwMxz+PLx2gAJFcNwPBd4sPDLwklOI3TL8NR0PRsvDYV8qkXVqxVKvDAgyTxadPc5a5ah92PjBHOTKhDA8ticagHd3s5mq5yNl5EptAiXtDGpDH2gpupSc04qu5IqO1kgbTyXrx1gF4ao3TyEtJC3RoBY2I2voX+/OOnaebuuEFvZWWFJxYxKricOrjyPz8x5Z+FLAl28Y5Y0IAq9Td43AvvIVzTOsPuJbOLZhfFOOpYUxG0dvz8dWKlq1H6MAlhjcIsZmDE5JQY7z87L2WSGh6lXhxwLBCNttBRUy0bIz9FwQroGpsmeSCFXkkJRNludeqDnPztqqCprHnXM8Ffdru2y17Pvr8fWrLJhMOtPFiKncI2ms6WdHYWa656cnYk9eHFxYfVa0bqdjs4vZCBIHrEW7PLqSuYEfGbZg1VrqsyYCUrfmMt9mFPxOYgAkh3YcGT7LRo67mm3DdPMVSDsHp+azZarVobpvFp6GoFYi8wb0eDRlgw1I+z3+7pvqfZ7AHCJEFfAfq/KKZcv2mI6l4kDRC+qtW4jUJvzx3eXCo1FcsEmj+8Y100pIxU2UGULQmKPSgJxglp9A7SxSq1mjWZX+tZCeGbVRlMs27Bzbp3z5yKgTIY96548sQrsbO6LKMZJ5wyZCUnzUWSQ1plINpC2u0uC1kNr4UPVz2PXxvR7xs+771jiY3tUtyx6wcceb1bVFb/PfSCfVf0l1/g0Zt33uR8kqGShaBbIZT3uUJn6mMc+FjTTF+jjE8His3IRaLToICRHz8MOeNK7sTVmr8xPFjPL7Zc2uv7Rb1oc7ZdzOZ0zQ4LdJW1eRG6ZzlYCOeCMLwxfgNl0otYU70UMi4AxZ2oHOqvLBbLkutFWxXAZkGKR4JxSCSE7GEymShR3372CjlUFg6JU3I6M1+0N5jaFDIOYWQxRXN9LqhRyzvO3SnFvzUpJvppTzecc7GTWK0ac2WSJbMFp7TAF0dAx15M3YSy+xh6JmVKlIHG5GIpK4M5L9wWtHEbneEEFWFBrjRYZYjkW2eN63Y7boR23YceVrIq7vRzpC3I3Ud6nOCpuH1aKgTbhlarIl2gGpxamTH79GMXS/JB759ZjbCSccOKaOonOI0CKza/je9GrPn+MwJBKMBKtx3EstPA4/9I87swWG0+Yh33rHpneBuU4ARIqZI9jkreUNiqTyVKGAErfXlP1EPMT2GCysHbdY25O23WZHbS6XStK47Kz60HffrweqV4HxCCpQLogvDVnzNK21mqG1ulApiiLOTwe9OzstKsWIKQnJAiNMNQ5R4g+nc8jwstcHY0wbEiHtmSWR2yURONVVfbSqNWQAlSkSxODVYxMyEZYiTEbxv+U6w/Bgyigqqo8EaaY+eKjSrbdbKk2JwDIuYb0QYdkOpuJccoMjpkoRBikBzgMqTsTVfmvzo5slyva9++u+IJrLIAoPr9jw0R16fZgVLXVaiA/VvxZ0ebtUDQKEGtWrbesUKlbJehYJWhYvtqyWr1ppRrMz7KN+30LGk0rw8okLBkyUUS+0HcuSsHgfPLZ4jbmh0oi4daTVcXF3YnkmvVQRZT1nCSQHSpA/q0VXVbLNAkwh44nfkwS0LKA+jGfN6u4yQLt+ypeHU/soHKoFD1URd0HWOkW5KGDva8yTILYY3czHwMfDDp22b4QuvibWRoUc1wQNjbq3VqxUpGH3249tdX42iZj2jsVW88mNp+ONDOBzQhpY87uPdKDMePIlepWDttqU61mE5sNh6bmlSQF5F8hIZjbcasu6j4OKbAjG9WyLTcrsTBZvHRcVCaRA8dgPFWoKtIDwCKoBT703u30mizlcs5f7a03cQIMs0XApY5cAvmBbJ8Agq1y7gBWfBInK48HCsu8H5VewQbzra32mEIDpi4YR7pApSVH/w2g5qSVSsWrO4COFG528s2a+wICqEgZmFdhrcaMUkbC1Yp1WqG16jU763asrjZmUYswJAU2E2wCiJXxVHE+Ia3Mj2d0H754Smx3pig/gIuquQjsNCFjnsTqmHNCidxTCKGIGJUfHFNEigHkvfpnjyBmYASQMWkGoGMx982GXzfAADCTyJm4HR4Tte1GEEg4JmzC1PXai7EKW5XZKW02QIQbgzYv5465FQQgNgXTxUwJ2VXIH8ul3QyGdtnDyWZnR62KTMaJBmoFZVXFQZX5VskatbrVG3WRfm6u7qR5RKZA5wGQPu521O4G9nsDWnUO7pBQOP5qrS6iCQQS7nWuPwu7iFnziXVOTnTcK+7DzUobIkgaQVBR5R/bpsldh/ibfEnVpFi946lkDDgW3fQHivZB8M51BZw5F9xHs8VcrXg2Q+gV2UAgbciTAzga268+e2r90cRGSDyQi0jegSk5oAez2TP5qAIBO4ylVeHVAoGmnFgqFauFLSu1nhoyuP2+bI2zl3Ju4X6iJc3LIi0Imi33wYSQpAxK1wJ6CKvfg2ySvBvhMV3xWhQT7h5a1LOqqWQVmFwrs8Ax/bvkmplVVWUB5ENVX9Y6nv5dFqim3//QZ/k56/yh973vPH6o7NKVlBaRhCFpjOCHQOgxJyL9Gunn6Ea5R1z+0A0Tn2i3f/LZEUN/2VhhKxT5P1L1jPp3uFJqBrJeTWw9vrXF6JY7WWaz46t3tpgNo0rCxbV8wQFHWjPs5sOzT+3o9Nz6l28VswJ4sSjA8JpNp1owSJVuVks2VxXkQmr8JF0CwY7XhcofvhQ70hJmMmdmxsMyqS96VKkxAyMzT0zO9c5up0slD2DECyOUWQ7ElOFsbbUS/pV7/bucz9lo5iJ0qs96GUYoNks5u5vt5JcJ9ZrqjoUJGzDkCZ60nVPLk0WzUoYNiCTCfTr5LK2qZ+/RioPRud6RaJ7XDFOtVcyNm6EWxJNu0zr1pipQNFy0wsp5FkOv7NzJBGo9YnGqS78n/NorEEiC9kIesZ8DY5wF5l8iHgGZxhfO+D6ONXAxyMXtSVVkajdvFYOkmBvIJRpIevwRi6lSsCPzAACNyo8NxJJcQizaCEad4yG5VM4Zwm0eAzmCyg7cp7VJ+5LzxByW+wQiEpsS8u4AK2nd2k0bzsbWaiDZqNpiMbHb4cxeXw5UuYRVWLFFu7wZW7tZs1rFSThE31D9d9pNgchoPNb951KEqirfEjKVJp6tDmCIyzVWJCV9vbTJdCZg8ArbLde4N9nwYLbMf0PnJxIL6QCdCH5gXpLwUSjntSl0ktHWqiQfRJFOtP6Gw4m1Oy2d6+vboWbcx8ddu729k9RGobbapFJFbRX5wzXi2Jidca1PWlUbjid2czewoBqo4zDC9UjxUS7f5hpUA0ThBNIWLWw0LQ+Li+uKsToA3T61gHw6ujVUdZ1zq9fbVu+0bcD6AJmsSjsWNxtS2zF9wFKMe8tn89xPVIFyywGgq5w7P28PtQPvq0SSYBSvm+mK6r419z6AS75e1vskQTbrPdLHfajKOuTecgiofk7HLwvMH6o4H0w9OHRC02V5FnClUT4JZlkH9ljATAJuskz293Mhd5y/xVYMkPLARN/hr2Yjm46GVqmjudnadj6xxfDSVsuZWpKK3Ll6b7sdgLJ0E2bCF1Ummk0mM8sFLTv99AsQycZ3PbMyOje0T2aj23c2HPSMDKv1cq6BPi1ErJsQAudzW7E7eTxfllh0qhYpZAFlokVcB4TglbKneyNmncOIc3AkAmi4YtEhzw6vzJXVKh7Ain8mZDLakbx/u+p/n6xNWWj1csFqVUyGzYbTvQ0WkFYKNl54e5bcOmzA8OKk0oE8Uyv7LE9gt9mK8ALYNVXFbfQZqckAaVzl2YnzZIhAzFlIgIBgcEbFUmZTwUKPPZnHFIFVbD5k94QEIarYYsDT/SHCkeeoqXVJ9RkRBFh8/Qvm7payvIqCaZPgxu9i82KBn1LCPaU8TipXNUY7k0owjv/hM6Mbgz5Py26PVITQX98Yqk05w8qqKrnHdLZQlcGuH9d/d9rxJAoIHrr2+YJE9pCN8H/M2cZOWm0bzaYyLm43QrXHmdF9++5WlTA6rwYs4ilG4Ws7a1e0marXKtaiZVcuW6vdsrBWtHdvbiSm5jmahRYK1qzX3KiAlA+kLjIzZ0bsyvzxeGZbdG4wC2X8zX3i15jHu58as+eyNkZUuNJMQjAJA83bZjAklQxu8pSEZQnzkg0ViQhHRy2xjalQ2bzJco/2JvZ5zP6i6J9axdmVVFhscMjaC2qYq2/szbuLKEKrIpYy3ZtmWNU4gB+8aTGyZsPb6HRUXWsOTUJ6sWits1cCQqaUlfZzC1rHFgRNK9aqkdE37RXvktTCUN9DhdtHSeO+XrnukB+Rd/C8jYTm961nWUD32N9lgdWh98pagz8e9aQyIKMXeqjteV8VmNX6TIJqGjseeq+fiwtZoCnsSUoPki8an/j7Wo3pcjSrPE0/P/3f96F5uu973y4jfiy7LRZDAMrbUnFci5NGYCCObi8ViIkF0Xo+seVooLTxXJ4+l9ls0Lf1cuqWYBscTiIaOtR83NXDYwvax7ZdL0RNZlcOa6xcDazZbNrw6rXdXl/ZFLr2fCRxrlpXVEtqzWyk7SIHjAUSQbm+QFGbBMcJBNoshMwrGLgzM6R1yOMRjjOsXy7WNqRaYLGWs8ZaCw4LELR0PkyjismyWauCd+bWRhBV5oAUEgJTBUbFdzdzpxZm8BhHV8q0CiGiOMkEsKuWkCQU1MZcrPHu9Dy7eoAV1NKmc2j4eRckb5nl+IyN18Ufkzleu92ys05dAMjCBbhBnpAImDpHGjtak5G9Ut7TGOIEg0LeF7J4wyPHFYgtrNSJeV58zT5mXDqJR+njEeEg/qIhrua+8dd1Io8ILrE8IbqP0EHSSqaliS2bNJVoISPW5mQ+lxSBqmg0mloZF35so0iroAW6If4JpmtOiRY8NwywiluLMdkIS9YIaGsudP46raatZ0sbzCb27UXflqud2Lz4lDJ3JfAVh61WWFZALibQEDIQ8Z8ct8WGvb65s5CqB2nKeqXXh9HID+JprjEzZEUYiVAF/d/t8tgw0IXQY0uAI5s0/54w8xUDuFC08ZRgVreCqwZN3adIJmBHYgHGOWX2hRtMr9+XywrXnYuNflTaPObK84U2p2jiOP9UjrQjIZTt9gQFF+xpN9SM83YwimznkLJ4KCzBwgAus0XuDbSFmFCXQ7esA5SVqpHLW+fkKaZ3VgyaVmueWdhl3gm4RlmLMnkml5Cqnxmpm7ezsYlZzW7y/HGaQVJr93MW6p/z2OS6eahCzKoEk8VB8nkPVaHxsfG4JLEriRM/F7Qeqj4fOh9JwH2oqtMGIRaVJ4El600eW2IeAsn0ib1vJ3IfwN4HeBp2rzFk9ZuUY8YBg+qMXXqpVJUP5mo1sXy5agXmLbeXtpr2JMRlRoXObjmbaveq2V4BMpzHfchRw0rWevaZsZxh3Bwen+px6/lMkT5o5Sa3b7VwTFcrm/UubDLo2XbPF8SrJ9ohHI+EyjouCB9uNExRMl7yxXepA188nkd7j5YPGWS01eTkst7YAJkCbvVFZh3O0qQ9yG4dUXqnXtDckRkdrSecJ+4mnovWrua16JKIcDXCod/JHu7Q73o7drLMzyDVVNmllwqq0LA24/2YMbVCwG7j2XnQyyVjcLCjxcSLtoOytcJAbhdPj5tyfHH6OqzPOAWbnDxnYfo/zD8c7FwQDlvTwVs3b9TejNvV9EI5r/GPgM4HdX4vREnjqtoEQHGunCe5qwUqFxVf5ON5Fr9zognyDVrYc7U5kYlIKpGnnecVz2Q+i6zByoq3wVSZGQ9Vnij1OzSSbCQ4sXlVjTBUsdWipdkIinZ+0rLecKRq6PToyJaTiSq9765GmrvS9aSCOG6WFHfDpsE7Bp5RyMyvXipYUK9bt9Owm/7QZtO5qmkqGiplDKOpzqhKmE8pcRzSzXKp9jvHHc/5ADa2AcgFtuuVzeYzXQuwijkumxkib1bLuej+MaMSnV2x5BmQzDq55/j/Lh+hmsO/sijXFRJEIK1MZlj5rVSdYjjAVaFqKxQqtphvLKiV7POXT+z9dU9Budj5AeS0JiE+oaHjeJjZwcBsNAhcLViFFijDOYguG3/9atCwave55UqBNTtPrHn2JPIFraodzf3lBtJu5wd5BjJOcrzjXSSPb4r1ddxbSYuw5Jp1aB09BFjJjV26YkqPmdJrYxbYpY8l/h49VAHGm8ustfnnglz8WvF7Jz/jofOTriSTz7kPE5LH/SczuySC3/cBD71B+iCSrcvkaydP0CFwe6isT/89nsfE8fbuXbmRfk76Onbi45EVKzAWVzK3ndzd2nZDJbWyaqFo/XffiaEJsYQvhFhgK7wuy2alqlVoddTqcioh/BHWGRq46WSkmct6Orbh7YXVuifa/fbefme9m0storvdUu09+Woyw5l5PIlstVhICbSkbQJDcr7R3CMPhVr0brcaW83ZWUcLMekIi42E3Mx9qBRHc+yX3DmeXX87LBgm+XEqO0CEJ+Zss7VGuWBB2ReH3nhrYyKLoi8qdHEWZ1bwYo5FqaAZHmLiZgNd1EqtUnbU7cBBazBHd0YuH1MzWp7eUuUzhtWiterktDXt+VlHAInAPH6MfDapEjSnU+S0D/wBOxFV5EL9kUOF2pgRGSC5m47vOW9jIgRHY+nSA90TkRMJ/6YToDlgpPmTo8oHfR0WYO4D6s/d2XxFMj0GA8zeVhYGyAU2hh8mJBkYhQAYFUJvOPaqFSYmBuHoziTZ8LFORLS0MCwa0sxcrqhw3GdnTQEp5/Gse2SbxdT6w7FdDgnIZS7qTjNn7aoNZ7Tmt3bcrHlbWebckILKYs2edttqh14yE1MclQvAmZlCEKJi53tDqw4gFHBZ3oajiYyPOcjY9JjNFe87W1Ldch9u9NowMLW4K7NwLamJDMKDmi3ncw9jLRO+CsMSDR5ibLdJg9DC3Pr2biiVBZsK3F64htK20iLcY3pOOzSQAfarT5/b9fWVLedEL2H0wP1VlmOQzJm12c0LBElnAKBq7SPdo4A1x0aIcrHasNbTT9XNOH7xCwtaRwI5Oi26T2hR6v+zIfUZsc5FdE25fput28axoWEDkrWQP7ZQeEyX66PFOxEnlNVVS7/eY6q3hwAyC1CTv8s6jjSgHqrC0mB+33tldQgPAfeHjXHSG/M+VH1MtXXfY9IfJPnf6WowXd4+FgzjgWjy9fjyUbVJ+7aYaR5HpA+Jw7QqN9z8trfldGjbxdjG/VuZ3MZ5VhtIKexea6FV2k+tVKvbejq3zqsvrVrI23DYt1a7o6geqj+sx4gBygctC6pVG9+8s6u3r1Udzcd922/JwYO67qnWgAoVHAumjH4jxxQATEGY2qFiCMxsiWpyITCWJWGONPKlC7kjmcD1iAWl9KHSY8d73vD4GmY2LPqjxd76850FZeZte4Eqb30zAxh8JMMijYYQk2IWRLpeVIGw+wC72WRl/fHc8hBUaoDr3sZzfzztTV6HkozFVyL2Ut6aYcU6jbo9P+3aUbPuxwltW5EreG1SCcakEq9mYVNCrXcwi0yhP+jwvJ3Ezjrrh4WZ80xFK3KL5AS+iIFvsWha51zelu6r4jo8t/pyHZ23wvmZzpkprcXAZK5VlcTCgYzHcT1odUJ0GI7GAkA+10IbKDcBZ2b6oZJECxnQFub9cNEp2OfPj2w0m+u6nh+fWG6ztP5oZJe9sQVB3b5731ebuxWUrFUPrDea2mnbQ3xJr6/XK9pc1au4gZTs2emxshFJXKDwhcwRkGQelqWZpNKjMpVtGU4kLNqaxYHAnsZN94I5mog++70NxhMbTyaeMlDhGrpmEiNmvyZoRCuYDwkERcih+lN6OcxKUgSCaBNidn03sMmMTD1IKRX5avYGfb0f4Em2Hd+JViOwF8/O7fL9e5GrqM757jC5ZR7MJg9LPVqxzONaraaYl83umUhqsJM156Wd2z63oHtu5WrDguNnliPFHLuxKM1cXYHox+dyfg9C7BGJq1yR9Rn3FTrF5M9/6VqaeUNHv0y/dlY7L1l0pLtqyUIjXTGl19706yTBPAkuh0Au83sZOdEcOsaH3jP9mg9VxX8CdvELZKH/fSc+/byHQDENclkf7DHv95gbi8coaZyUg83CdvT00dtUKjYd9m08vHZ6+Gph0+GNdonbxVwsOtwYFhg/k0XFc47Orfv0S+0Mac+cvvrcCpuNWFsFtZHczZ3qbTrsWT7oWLvdtt6b7+326rXafJPetUgvSr5GF6RF1kGBhRU2pxKeN6RWL+WmT5XDrlIkGe2s9zad4exCG8idHKBwEybJ364nKy1WpRI0cCe0PO1iYrty0e1ua6O5WW/CHI72IkxAKhyz4WIvRidIEAegEluEFVOtzPyvJNlAvRnYcLyw3mCiGUwrxOOSOKK9fCFpSdFOpboLK8y+WET31gyqcgl5etq1k2Y9sk2DjemVK21kKj1mkJwRqjoPx/Q5ZHzvqG3JXCxqkSIz+HBDR2CpRXnrzvix3CBeqJX/AFNTMU3RXJc2cvQl5HFsNLB/4z2VYA4BIfJF5V6azEhd91kNTipUbmwkoMxPFgtrt46t3+/hA6fKnBkcVRV6xDleo8y80NrhSRlUBCxYilEl/eWnz220WNrdcGxn3a7mUP3J2H64GFmLdPK92UV/qgw4NhDoHN9fj+3FaT0yI8jbccM9N2Eo1oOanTQbki8gbufa4osJGaYR5C2oEVuDQwyzYAJ6ndTELE7p6Frk8840piqiywDZhpBiOcfQFiwJYJXuESWVazPDjNpl9ZppY+0lAwZFBpU1u+Pnuje0y6u+bnhE5cht+sORxPoQQ2rVUBrQsFKwJ2fHdn3Tk18n9yrVYUCwMIkekY7QwahsrVbLglZTLcvldCo3mcl0ZEG5ao3WkZUaRxZ2nlvQOdF3qCbmZXTdIUnpe4cPZlXnIZa7eJvT/VVVKZaqLplJaevuA6bHAMGhtTALTLPaiY8BguQa/NB6nKzKkkVF1nvzu4darTF4ZgFyuvuXBvWHNgTxmvABo5JG0GmkzrpQaTB7DDj+Wyu39Ic5tFvSgpRw2k6ewOV0LH0Q7Uwxwio1VXKj3pXNxndiqa0GA1ttZqqaWJmp+mDA0b7jxi8ETQtPXlmt2bU97MxKoGF2dbez2+tLW+1X1m51NC+gZTob9q3x/Eu1J4dX7+zu4gdbrabWv3hnq+UkmoutBajoiPhCUe0hH6AKYKc4ms5VhfAatL4A6HjRHg5GAmAG+eygSX8W2SGfs8F0K+IENlR069jRs/Dl9mstUnxBp4ud3Y6dtXgUkjzgIa+jhSnQ1dMP3KkEUg3LVbWcs26zZkEZYgm77omOkcUJnR3JEVMMpxEIb9CQ7bV4BNC9Zd0VgV0jtNNuRySVSpnnUYVS0bGgOpnFySgieEd+hO7UEbutxASBWENJ1fAnYCfPRp/XsUOPpQeayylCCBD21xcRJWpbqX2mvDp3tWFD4XllLjqHfg8ZY7MruIB/tRbxhzYg5w0N3nixsGadBICJzo8ThtDFeWuOcy0z5nxRshjcPgBCuLhsRv7i0yeK47keTu2o2xEzdjAa2fVgaTPFOPkcdYvm0wp21ChZb4S58t7OuhU5qlSKRWsgUqelWQus22yojXzTn+qzyx8WgF8v7ahFIkNRAMjxAHZssLgetCBlhYDmM2K4KhNQWkjatlObYKsXeUKyUWMTwLyW60twLfc0oFQoeitQs/DIIJo2MNKa4XRh372+EMN1PJlKMhCGNbu66anaBcSouNCRYu5MVYlxA4CGY0wNizLly2EXhpE2MpnAmlR2tZrtCsxJS9J/jgm5DRsC2/DkhYWnn1ut0VRwLMxRNi2lMr6frseDbOOzOg8a9nuNe8KNv7mHiimwO7QZf8yamgU4h56XBoQ0eGS1BuPXSq7d/O4x1Wga7OL3uw8kswA3qxp9CMyyqs7HgjmPyySopEvb5Ak89KEequiSKJveBTzU4vzpBvOW0kOI7nZHPGpny/FQ1j9aSMs1K2DZv1ooiHU5HYgsgh0TBJOFQHFny8lIFkTQxkvV0IKTT6x+9Mz2OKrgCv/0E2sendgOIF0tPIcrD8OR2dXW3n3zRzv/1b+zAEeU+dRu37y2Uf+9Da/f2WzqDDKcHGhH7rcsPL5rxk6qrPDKvY0mUwWrUvWwOKNj4vfQm3u9gVLS0Qty7lgYp8zPCnmRQ8YrwindWBL9c4AQHHsJqlSliu+sN93bdLW1bliyenmvSqM/ZZZY0GKMdkxf4nzBwkpOxsHnRy0rF4ra/d/1hyJRUIlCqqiRz7beGll7MDHF4mSXDilCejuqkJraUEctGJkw5soSUgNksEiZqWgOFwlzEZrHP/FM7iegc2q8V3he9fE8r3hhEq5F9oH4I0CLXXRigXlEUhH4JdpVACCzvvieZ6Mh9hkG0ru9TSZ9gTwbnmLOSUbYxlEVQaGHhj+YzlRNKeWcFlvEONznC3qcjGXEUgUstwIGyBtEMHEOvnje1X14fTezo6OOyEE3vZ5d9ek67G3MnI4DxLic8N6jUELzP74dqCV82q1Jg7nd5a3dpNW2Vvv45fOuZq3DyVznHJYjc+NacSsNJK4vzKJFDrKcCB++AYGBiLh9pQ2Mxx8hn3AWMVo9gD0mhlH1UaV3mqHmf/xwnQAM7mVanbCTMSjnPu0cdWyx3Np3P7xXx4BZKN+lp0+PbDCYiIXMEZHu0CDhIAxtPEKjt9KxuRvOzpqBmy+I9UwLN2xY2Gm7SHyzsmrj2PbLgWs7qxhEl6x+8tLaz3/hps95AmJbNpvQsaDTgDwGsgrGDbgkfdwul1HBDtIOHSMnyTy4NmVUfsn1LQ0eWetmVncsWUUlASnrBBFxdwAAIABJREFUeA61KuP3uk8fd9/6ewgsk58v67UP4cF9QHroM2aBe/y5cv/4j/+4fwxQxU+47wP9nNdJf5BDz83aSaQvYBqc9d/qX+1sNriVEwo7NHZt9PNX87Ey6BCRU8WxE1VS+XJmq8VUQa0M4PHPq7WPrX78QtZCw8v3titV7Ozl59ZpH9l0cOND6xUZdEPbIUXYbaz//q0df/m3Erzucltb9G7t4ttf283Ve1ut5rYlIkiq271alTFrkOQAvoB4dFLlLZkxyRC6KL1QbFeFEwWVhBZJKqjdVouEWnKEYa48GkjVAs76RbOgCNeS+Vtec53hfK+2ZVA269byajkOZrTYtmqvTdDM0ULF57JaULus24Auzgyxapc3dyJNUBEgcibAFesyXpuiiBQFjoEWqKrV/U7zJRiZnVZDllgYQsNOdSYhOi0npXjbyz06AYr4+sazoPjfMUElZsHFLE0WINqBsogDtKM5HPeYPEtFFvIWi4gikRTBd7cRUEuXGbU5qaKIqFkiwiZhe20BRsdLt4+j1TvDMgyXlAXej2urlKoCFNpwtFkhdXAFAIJ4v+b/du9RaL9U55yDX7w40We/vB1bs1lXNXN5d2fvbyZibA6mhL6izyvacLLQ8z5/2lDL8uKKtACzbqtuU+KWYHvCvMyZ2tCfvzizu9FU6QsyTOYEbJYWVD21YzCiGs1bNYpfAjiokOkacJ4lsscAnZbs3vMROa/cm7OZ+356p8XTPjSHzUfEEcylReVHm8gmDWJLyZotCCslu7ke2Y8XdwpBXs6XdtThM9VsgIQDEXg17xUZ6Q0wnccTnwtXqnLgadYDbQJIXQdcCW4Nux3f8Gx31j17asObN9ZqtS1P6nqtbuXmU+s8+9JKQQ1+qVXDho8zmKeTFFELVInGLMyPN/suLme0USzT5vz4J6vqSHe54nUwvf5lrmmJl88CvORrJQHkvjX7EHglnxMfcxYoJdfnx4Bd+riSuHLvTkGSoD/VBCZfL6to+ujvabC7ryzMulDp37Fwxwy5+y5++n2yXvuhD//xjRenU0d6OrUcdjYd3hm5ddy0DNtFsV7O1C4aD25FGOGLhmXYbHApMThEFjl55EtWP/vEmsfPrLTfW793a80Xr6zVOtaXD2BkpcJejCpx3Luy3H5lvYsfLXzxlXW755pZzG7f2/f//H9ab4yJ7kbVXX7PIB7zaHdiYJdI+0lWRDuif5YCHnboVVISyui1SNqmNbmQMJcAWLR2LCqjidPhaanNNzmx8dilL0kOL7F47eSsIveWzdpGs53157TS9nZcL6pVOVjsbTBfW61c1gIKTzEUAaVkjUZV85gywt5axa5u70QoYIEkBQGyC6JyqkbYdcp0U8CoJyWwQrYaodVrNauHVTvtNCVuBkwrEXsOkosz6dxfFCp9snUZV3XavUOkoJJGZxcbQws1nIG5h7ggYb4LxdWqjFDmp96AG2I7yMUtTWds+oJNWpv/3j0xlzYYjlWBd1stVdmAF9cJYgqPQyIgvcoeMk8gsKNVPV0utKGQHm/D69PmzcvxRBPBPCQVdGI5++xJW4vr7WBmQaNq9XLJ3t3cWH+8sZs+QnUcczY232zVmtxQHebNnhzV1RK/6kMcKVgrrGk+iPkARsvtetnOj9p2fNS2295EGjx8JSF3VPNbK5QLNlusbDRZahNC/BAbklzBzdSp8t0ZxK3slPQRpUnITot5LSJ15o/R+eZ9q6WK2paAv5ipy4UzFzkvs6XVAmZ3CN1L9u66b68v7mw2XVgjCO34uK1rAGBBlKIVrwoRp54lLjUbC8o1VaawkLkGSFrUHg0CKwfo9QBrjAt8/to6PtJrlkuhqr3G+edW75y62TqdHxGSYEPnLCcLMkA5Yqr+yYLLHHaDr5hAPWtNylrQD62l8X0adyvSC3zWf8evn3zvf9va+adds0MgnP6cyfeLvzv3FTDpxyeLn/sw6KHPdV/lmSk9SF6IrB1GFoIe2sUcOrhD7xFfzOTrpV87C+H9BEeGsZgu067abWwxIb0Z4S1JzdCYd2KEeRLC1laTsWfUrebWY7ZG7t18psflK4HVz15a5/i57ZYzG8+ndvrJF/pyrbVz5QtOzEfD1tOhTe+QGCxtcPPGcu1TO3n6Ss7+s961vf3dfxK7jIJhMu75UL9SUrUF85NFELaexPC7jXbKtAS5+WnJ+HVATwdA7qzfH2h2BosOwGKXLMuwtRs614OKwI75GS75aOSgpNNWZG7E3K4399naSQPAMRstdtafYqKL/gszZLNmhTZmwapBVfRuWHe0X/EmRHzOLA5/xhrxRNhnkVm2diNlng9AMk9RhREGmrfQ4jttN6zVqEkzphkRlYTakBHr5EMWnQNPfM/F5BT9u0QL2Fl+7MJpY7o2kJRVLLqYxQF0EIe85auzGJdWSv52gXT8O29hOijx//NFF5d7yO7cbnsjbZrazbotyWxbEWOzE6GIGetkDgHDZ3B8VrRjvD4EFFqQEqnLDss/p6pvFlDO685JK2fdwJr1ut3cji0IOV9lu7y5tvd3c1V1fPZKtWxXPay+9tZpMr9dyyD6tFMXCNHWxvItaHDNavbju2uZRT8/rdtnnzwTyQUzc+41gJy5INISNij98UKgx0wPtmWn4eGoHL9MuuWEAnR7wC6fyT8bTcu98ulEaFm63yhAJJ/MPQYJVbXsYVsylcUaj8+AUL7RbthwtLS3F3277Q2sWilbqxlYp9MRKOJRQAoJ3p9sdDZLJ3shGm+10NP5BoXxAzZfsD0rYajr7+1uIoSY1ZWsIMJJTtaA3ed/LpMIpB+5sscBsUbQbaAbJEav5AVetSZ/2DT7fNtnm4cW+PSamVUI3LfgZxUHaXDLWjOTv3uowkv+PauKSx5fFtg9VNllPT9+nSyAfGjdT2JTFsglz7nWEAgqaUA7VFred8LTSP2YD34fSt9306RL4eRj3fLJF7z5aCCKsb6M+NpVq6ow9ixwIoJsbTEa2HoxtsXwJrIQq1v/8koJzLWjU6t3zq3dPpaXZr4W2Omzl2I74srOzALniSBs22oysNngWk4i12+/tWKza8fPP7cc7veblV19+we7uvxWxBfSFKg4MHDWRYbgANNvtXFLJcgO251N5p4xxi5VHoTYeEHD3udsOBzq9PG52GMTusqsA4AcLbeabSAWJo2ctlYL1iXp5eibtjs5cfTne1Vjx/W81XCjx2tzvLNCyRdiFtVWjUUwL91YI/AZDUy0u/HU1gKYvQTjLIbQxqfEHomNSfwRu+e8hVU3CW7XISNUtRBR2REDhK4MZw85v0Qby586Ay7Ej+N54nYln5uFB5Yev0Mvpnsiej7XhOuslmUkMk/ej7EzCk+IJQkxEzOWGKhGlIOKAySAQJvu5q7v7v/MYxE1q2rMK8+OuSeEDapTKuwgqIouz/UFXDg/mgnKyJp2Hk4zisVWlaN/Q6HvhPak27F3F+7VetJpWq93Z//6digrNuaEVNTtesVu+3NbbLbWbpLqTaN0r4R42nq0mbEie3nW1bz667c3tp4P7fNnJ/bFp+c2GM31+VeR6QJkItqVbFpGE9LF1yKB8JpH3babB1DhMd9i86BWs8+xFI1EhcPscUXnxJMHuG8BDaQOSv+W5RYMRuaAGCFgps38bmMnxy29L8kZM8wSlnMBHps6hOrMOeeyYCMTke/yXteA2S8mBWg1uVZsBPDphMRVrQe25hgKOQsbLas2m9pglmF3ShhfsfaTz6zSaFs+z+Obbv0m1mghak/GuYZYgyUcfPTB3XmHEFdAWxuuyPDgoRbbQ2CVBodD6298b6cX//jxWWvxfcB2CJSy3v++Sip+nazCJmvtTx7Tz63uHg12D5WGWSVn+jnpE/oYsMqqEH8uSCYvdOxt6Cd5Z/PxQCavLHj03WvNhm58viSFMkLurfR1m2nfeu++1RyAHd+o17dcqWSN80+sffREw/Zh787C4xPrnj6TDdJq4XMTdrP1Ztcm/RubD+9EsR9e/GjLnNnJ8y/lDrKYz2z0/o29e/M7m0/GEtfKjFaWZuTeUXkg+E1YT232ivrRTKKMoz5ttI2FdUx8TV9yuXao5eLVCL6MJFnTjoR1RpWDywl/P2tT0a3EWMNRhVbcaJ6z4XJnnbBgjZLJv/FiuJa/JX4lNYTgAQ7y2DEVrVGtiYmoKoZFmxy6fM7CKtIEkrGJ+eFz+N+oWiAgAHZUbVRDIS70lZIdtUOBX0mJ18z2/N8FmexGWjgBroewfvSFph2rJG2qdTeT/lC1KZ6Jdq9LAQRosTN9jIYiWXg+H6/L+XfPTY9u1QKu1HYHJ5iTtOYw9x4MJ3ImgZpPGxNtHKQgSEKz5UKP43jn2EiVPYSVth1VBaJ/rjEASUtPQJJnk0DLF1wDCLbWaQX26umZ/fH1O4PU8uy4LYut7y+HYmTuWIyZG1bK1m3VbDTDqs1twLj/ptOVffXqXJXo1c1I5uCfPjuyVr2peV2vf2dPjuv26tm5DcZzfTcALyzEMPtGwH0zmArsJCKfuWsPifTcVzJXLrgdH4xEziGLPeeEapBz6PPliAW7heiUV4o4htlUyXxWkXKkY63YZW+oDkHnqGuvL++c6r/d2d31nTVbdWsoicGTCGJilrcNqfwjcgpzRQTfzDPJtMMlCfIT6R+5gjXbHSugC6zWrFCFQORC/nrnzJonZ2aFmjXaR3qP9dpBGpD1XZQnOnBrMGd0WgCdAU9doLUq7k00xvl4Ax7NoO8xuX+o0stao7MA4bEgkVW5xb/LAs8kcCVB+iEgTQNevBFIAmpW1Xvoc2QVZunXyqr4PlR2jwW7PynhE1ljWWCXPGnpkvIQgKZ3Q/eB38dA520+2mqQDOSCgrhbLSIWB09fpvXEDo8WCzvB5fjO5sNraeBkH7Xf2rDX14yv+fRTax+dazFAH1RqNO386Weat2zQKREEud9bvdVSJNDg+r0qjnnvrc02G2udfSrRNIvufHBjr//4a5uNBzKBpgKEpo0/p1h7amX6Iqh4kU3OhmMXqueLZQVF0r5kLlGv12w5myuRmpYZCQzsQskno5LrzbZWq3q1w655udpaJ6TVt3UdFNl7zGYWORss99aq5qxZpRrL2+UIz05nNkJa6NRZMKKQzr3ZYDhVjFG55EBRxvy3VpBPIlZVJKI7EO61uMeVHbOoTquuHTezoC5gF9asVHECAzMnzVVgbrJcMpdjbop8IAap6P8hCoYVysKG96Lns0t/LjcUrqFsw6L4GgEa4MsOXKUi50WeaB/E4h92wVGbM5LhaR4DGxDQg4lLmkEoc+G85qpcEzmjbDYe6Is9XSRdKJQRQ3P+52KkkkGHXdhqu7ZquSLbsXwO2QneiziEeKIGYPfFJy/sDz+81bbj5Kiu/Lmv3w7sZgTdHYZk3mZLGJF5kX2oppmhdtuBku4Bzc8/ObfFZGqvr/siCp23Qjs/b0sCcXl1LUCsB6GNyZFbrkRkqrD5KJT0OQfjsYg5nK/YCIGKCms65q+0J6noVGnmTMkayEjUqlUI7kaWesy/NFvN5WVQzeaPjQAzS3qufO9Gy43NRjP76qtP7G4wtTtauLy+CEZk9bUEohDL3MbN29vK06NdK/9MNxggQy9klhmFJ7MJqIR1q4ZNkVIgoahtTGoHwvbtxhqdMwtPnuvv3C8AG6+PxWB8/wncd4Cza+68M+DGBbHDipi7UWWXVeEdWmsPLe6P+X0WWNxXOT1UjR0Cj0PHnlUlZoF9es3PAqUsUL0Pn9LAfAgMdS3iNmay1Dy0izhUVh+q4rIALQ2A8cElxYc/p+JLnzCASCGaDMpVQeFTR+zIWFVeoeK7SxxP6O3Pe1e2mPRseP0e6qHExoO7GysFdWucP5dn3h7B7Xxq1XbHuifP3RED4oHOoDuoG8ST2ysZIU+ufxQx4OzLv7YcTikIcEc9u3r9e+vfXdt0NFBLBmf4ur6U7p7CFwWwU6DrGhq4t3ioYO4Gfc2KmHUww2FHvaDNKaNe2GLeWh0t1tLaSa/GZ8e3cYWHZc6CPMe6VxW1WMDI3NlgsbNGJW8tdYXydj1eK7mc+Ue7URbxhOuh6nhDrA+bBzws2a0jSSgpDQFWnzRmS7fjoo0pJmgpr5gaDKObjVBgy4yFqB9c+mlFcj6laYyIJ7Ioi1qTLCZUmT8xLZmj4ehSktchnzviM0YVHTMwtwbL6RiSxBS24y5a1wKmSB/fdX/Y1cb/P9qFU735ApZTCxNQa9LyKhYl7qdKp7UIOA8mE7W/qVao6CAV8c8CuQEzWYTqpN1HhAfawVxfzhXMVeUAVsnr2dhXL5/b16+vdO+eHjWkZfvdt7d2M+F4XIDPNYoZj2K0YspNx8Lct5PP9NmLUzFne0MINGZnnZo9Pz8VGPXv7uwvfvHK+qOBe5lCodlvpcvDCgzQxLdyvqSycxEBV0KARppFvaRrSptTujNZsu3kpuMBrvjU8XuvnEX0UNoCVWFe8g05B61Xts0V7d3FwF496ypR/PvXl/qOnR4fKQ2CDZ3mffKGjfrVvPZ2I0swNluMFYjP4N6nXQ4gKu3BvP3f6h5bqd5Vm7KGw1ETM/eZIpSKpbodPf9MTkmefehg6iCWoDRFZCeA1clTvhFy4/mfYn0eI6Z+TJHxEGg85jUOgdt9VWC66EhWc4+pHtNV4kPHmfV+aeDKqkbTwJyWNqj6jub1H4Hdz9mJxAefBXTpHu1jwTDrotxXEaYvgH9w2IAb26Jbm2PujIaJ3n7Ug6c9EgV4sgAPr97abNKzyc1722OSWyzb4O7WKmHD6kenFrROLSw3bdC/sHK9Ya2Tc6uWayK9iHpd8NwvZiiL3rWt5iOb969tujM7//wvLL9b2261svmoZ7dv/mi3tzc2n07E5IRAww6dLwy7Y0CPeYgqMoyVp3ON/CGlXN3dCuwqpZpmfXhUrllUtwidYbeh1VvbcA71nTQFh4cwKNpkCmsybw21DHeyiFouttafYR22k0aOCCCWdKrC8cJB8qQDlduBi8WaayFiArv4EgBlor9TAcpLMwF2tOtY0HgckoOgDEOOqgCww+C4pbYbfqJauKWxcw9MKvM4uRwwIrpH58RdqVXNIjR2sCuJZOH3rvpIUbWBOt6PNW45/fQa7jQdSxJcm0d1Ercyf/pqMkvlBwAjPw1wbbe6OiejUV+VGsQSqtrhdCYgoz1J8gEcFOZNABpVHxUgiyKp4egQJQ9Ra46I7aKMtE9axE4t7KtPX9qb654tNht70m7Lwu5fvr2yq4HHP2kTkCPlHCNnWsZbyxVy1goqYmISr4P5NBulo2ZN0gg2T4T9onHEn1Qt1c3Wvnx5blc3QwcopZ+7nye+q6vVQppP2qYs6jifwDwiiYNzqFBfnhNWJUNRA3qDVs/TBaShjNxu1MpduT6PlnwlqKv6U9J3uWzf/Xhl9WrR6s2mRPgL7tvc3o6PugJYKmm6NFttDIkkQsoAvuVF7AHQStWK1apBFDhMgKzLM86OO7aFIdvqWqNzatWwZWcvXtn1xfdWEKO6apVG14qNpqy/cnvcUjh2ZnQ/kVLie0RszZhMhaGdhPM/7+e+rlVyfU1XL/e9y4cORaLrli5S0kVI1rp7H/gcev90IZMGovRr3ldhPoQFSaw61M5N4oMen3ZQue8CpF80CWr3oX26asx6j+TzH1OWpwE0fk1uQpYx9HPKp2P3Fe3w5aEItR2kx5ZqMbNp/8a2y4kkCj6tKkaD9qJambXOsTXqbZvjfYnFUKejLwALGNXZZrOwoN4W2C1HfbVEV8MbG693dvzJL9XawQ1+u5ja3Zuv7fbmQrv+wd0lrAfNnNT3lwsHtkTulIIV1GgyU7Yc4IwXISJc6OzsNsOg4qxSqq0lLU5aYTnrj3DdL9po7sAAKM4jsCOxnNduVCAlAHZ7G5ONt8vZcc1tw/qLnQ3me1VgOIRAWEgyGSHPyOS37OniyAqaQVm7Z+j3MibWjhcHfk9LIKk9rOLdWBZIwUI9PXLpgQTLkiigkXYQin0w41gf3kd6uegLzOLJ86jMqS65F3iqa6OcCq42pTbkTkJx8Xi08+bfXH/+FrmoxK/NvcJxoDEEACU4z+VsNplZf+jmyMyCqPiQgNAOmy0hieANOpcRNBZgmh3labN61hmtVQyOcRHhMW7IXNKcmBnnPjIECDFotq198flL+WG+vR7Y8+MTOLv2u++u7HIAw5ZgWU/Epj1MtUp1BBBzVVr1su5xPCVv+iM7O24L7GBbEgPVH69U4ckRp1qxdqNqrWZo1z26H0hPTBFBtEnni6nSNjh2RdxGWYC0b0UeqZQl/K7VCvLhpGrDEUZ9WbF/fJPk7t5UpO5yIl6qvE8xovap6nCyFOGpXGWenrOLqzt7/uxM9wZOMAi7cWRZLxcSsZOxhzcrQFPDtaVctloQWoGswA0zzEBawyKbw1LJ3vx4bS+entvTL35hxaBjrW7LFuOBR0uVa1ard22bh3kcirktyzyPHHHPzRz/+BKqWfvO7fuYP7qLzyMMLzICquO16zEV00Nwmga7n1vAHAKgQ7iQ/H36/6cB+zHHch/+/BywTJ8nvW464idG40MV231/f2in8pgKL3mQydc7BLQfPV60bndvmOGwsJxpd6k2UdSWgqFF5A+LmmI7MG4e3AqQaJGYRTMGaMhBaPXzV1bLlWyC4fP5cyUcKJ0YViRu8au5hXW0QKYQ2OngSqnn4+nKTr78a9lrLWZk2s1scHVh77//Fy3EG4B21Jf/IwP7fET4YOHSjnG70ywFdw4WjMF4arP5RuQAdtVklrHDRdC6QsO1pQ1odjdeynkF2HbrQHdYYc0+aZVts1tbwLxNThwbu1t4ePNpwK7eZBDdm+ODSRVJq8xZc1qwI2NlZZOxccjtpBVss6u3nGjkgKzAjjnZnuSDnJ2224qxAfhKhbJ26eenbYGd6632WtC4blC445uahQZgZWFBjxbPQ7hutKIlPyAVQWxGKgp3s4g34l7JeUvNgS4iFUQ5dZKbS3YQHbM+n4vQeW5MUOEFx8zrJnO54MP+AwjFNCTSaTFXq7g3HtsIUTbdBIFs3hqN0MXYYsCutHjyPLWemcWqTZpz8GUGWvCcuFcvX9p0tbRvf7hUckGluLbfv7m2d3cOjlo4ALvo/vYGI8zbvDYfyhTc4I1ZUdsZNiRgxgy2P5nrcyIy7zRrMgz49NmxjASQqxRsKQs4DKv5PHQWiN3BSJpqkG6G2r9USmEgfRrzYky/gwosWa6LVzraaHheqh8zs0nE5dqkACYYaW/1HqMppBC/nvu93wdKJwCN8jAhyxaGTb3IaDjWvI9Kjh+0fGwUQxI5YEjD+q1UxCxlI3FzPTZMG9qhb+I+/eXf2flnf2ab9UixX7lSRSMLdHW4CAWNlsDN7x2+3W6x5hurnxiXVOYcCAQd/S1RBabXwzSoJTXJ6cfGFWQMEP9/AGG60rkPOOPvYBI871u/k4+PMSL5+snjTz/2IUxJg+ShYuihc/TBQeXQhTl0Qh764P8WsExejOTz01XfoRI3dq1njjG9vRDIydsuYsPxOvjwidoPG7JctfHte1tNCGtdSvu2XoxsMZtYrlixcqNjnadfWHFLZTW0J6++tB2C81JVep3lZKxFjxw7KjuWuMn1W1sOruxuOLInf/nvrF5rSmdH1YHm7/rHr61/fSmiCVFAuz3JBz8lZ/ti63ZQmzXSgLVAeL5Y2GCy1O690ayL4KAQ2M3abZwE6Hu7Gy1k24UvIWQVLKOoGFlQWgG2XDDH8hbkc9abbOxy6vOrk4AqwbV2vbmpNUkCOfM1RSbt9wpsZRHlPHMuiStCexdWsATDuWVrgwneje70D/Wf4zhpd+SEUaO9xnkC7E46kjK4w4YDaeyMwvX9YA+mBYQKDOafvy9EI3wNVcnA1BSwbC2HZk0elvHC6iQatbyiipG/aIHieXGPU31O9xJF9K8XyEMU8gy2zXJtg0FflXaj1RLgwXTULMryNl3MtVD3JzMbTSfaYDiv06zdaFg1JG3c5Sb8w/vTemZRZyNSKuPeQQ4gNlk+D/38s8/URvvtH17bUZfKuGjfX9zYt+8nNlvCJOUQPSXBXU28kmeO16x5RT6cIQQnUSIvQTY2blMS0euens4OCKCX0LwV2NOnJ3bbHymwmM0OcNUbLmQHhiaSz0RrfTFfqf0JAUlWdnQA2LRow7bSHJdxHeDkfqzerhWVX7MtAI+NF/M9nFtg/JKoYDaZzmxfqKgV3G43bTToqY2NyB0Wb1H6OKz/yrZHS6n2szumVKs1q9ZhheZlJs1stlCp2A8XAxuOXMawXS2sVsjbsydH9lf/4b+3WqulvMlyJbR9vmhhyw2hKxVYz7xfSWMKOd1ExgPx4st7wnD+sFYpEzE2LQesHdyzqgzWjdgkIWuNTVcxj+l2HSoU4rX9UOX1mPdPAtQhy690By8LXLOOJf24Q9hyCFCzsCu+Rh9hCg4q8S/Sb/JYVE8/7+dWeA8Bbfokpm+EeGegxTCqBAAxtEW0RNC2KSJNxAenCOdwnJ+NpadZznq2Uujm3tbzqRiTMo2uNe3o2WeWp8paLe0J2VfLmdW6x1YrVW08uFP7kC9WEd2P5Wx2d2HL3qUNxgPrfvYra3dObda/sdHg2spYjr17Y1c//MEms57tIaCoFbL2BTj6IZJGX2hF+KDvWqhldt2fqDuEOTBtPVqZEGBYGGBzQo4YTTEihrBSsNU6J89Btt7Q48OqKcOORaBZLdvdeG4XGELbzs7qJbUup8zyFqaFpcMTIKIo2mVr8xWEGa94FF2Tp91VtooIK1iN4SCCHyRtUAgy+HJWrNumZRlowXUxeNHOui0Jian8WJi5CeMcQq4v/x+NpKcdRKnhCsj0hcxnQZGQ150vbSfWZMyG++krnLZTjas3hYhG4gScdWJfTL+fvZIUi3Mw0u4HAAAgAElEQVS5tMFdz4aLhR2fnsipJp61cT6owKn6emPIHEsFkKKxQ97BTK3bYea21FxWLUts7JRL6LKGvdpjBbniNGpF2+7m9vLlS+u02/ZPv/nGOq2aZBtvL27t+6uJ9dTu8zYmZ9lt4hxcEfdzzthIIO6/G880M4Wsky/hWEJQK3l3FZkFYMDMXPW0E9rnr86slCvaGC1bfhv9fSUAmkyHVqvgeFNQQgLyQGzRmEOqq1Bw1x7uE1rbXFc2eFSNXp3TwaCCA4R2VqpVdL8qmioHQOF8UpUzjBUhl9Cep9uCyTPmzEt9tiAM3e5tb9ZodyPxujsPyZaM/EfeH+1mtWLj6U4z621uZ9+/ubHr24H99ZefWLNqdn56ZH/5X/2dWblhxaCt6rVcrkpbR9QPa0CpWpN0hSo8uc5pPwQbe7OUZjDuZiTlT/74SBaTAMp4vYtJLZkLc9SJSm/6k0BzaJ3NAoVDVU/690kwOlSZJSu3j8/J/W3cJM7EG4c0iCfX+qxjyQL9rEoxDfw6x//wD//wwRsz/cHTFdWhD5mFxI8BvIceE7/fIRBOnjwtTLgc4H4wm9hk2LNas6kZyWwytI10M/jwHenLttosbb+caTc66V/IBJobmx4+uXNUQ2TXdZ5+bjlmMNW6dY9PbToZWv341J1EIoso0gsAO+YVy2HfJrdv7Ob2vZ2++ivrnsLmnNvb734rD75F/87ef/Nru33/vcTtaP3o/TNjALC04AMcC6er0wpjMcHl/fpuaPPt1p6cnkhCAdDQTiRBGpsmzgE7d0gIfFFhSFIN8mVFAI4PZidwJh0pBpPpzt6TUL7f2ZNmVeCFyHy6RphbEjhxjaqlslpwCKXd5d13rBB88G2UzVcOoAMQaV86U5NFj1kdmWK0MRGucy25Rp0WBJWK7Msgp2iEU4pmOSwRkSsKLdz4iwGwKGFaGjuXJohcQpQPrUgxG504kNxVf7BK1QLF49GCeRtQcUJiaLqTCtWSUuRhyJI7iKH1dm3DwcAW2701G02xa4EXSDuMBgfjkcJb74ZTEUoQRis2h8ovn7MXT04ESAiniVziHCzXgCJxTAVbrD3xe7FeS2jPTOr07Il98uSJ/d+/+VexbzvNil3fTu2Hq4ndzdCK4lDlG4o4nJ3PyYiJ6w4RCAbucEpsFASkoq0jTeYEwMM/k8paMUNezT45btgvPju3yRRdoFlQgnizVbr9ZDrW/S4mJoSlDeQsziUtcw/YZQ7MOWH7dNQMrFIAgNlkYaIcWaXtcgIS9T6LMDWZn5alwwR0FbNTa9hgOLD+YGhhtWb1OpXxSP6rMEW1QeCWyeWt3uxEKfY+txXbk3s3CGy42Nl1b65oqe/evLc//nhltVLFfvHJqboM+MXSvv3qr//awpPP9B3B6YVkFBW+ZOsFoeVLzNHJeIQQE8lconYmSel81+gM/FTFucVcVjXI7z94uSZModOAd2jtS/7+sRXbIaDLqjizqrxDx5IGmayK76PKKqvMTbxhFmhldfEOHWMaTNOA91Eb89CLZKFt1mMPlZ+Ped1DQPrQB4tvktj5QtY+q4XMlvHj44dEg/l8YsVa3VqdE7UemKNJ31Uq2/Dd9zaaDa3RPZdEYDyEMTmS393Zy1/InaTWIPEZYevcyrW6hfWm59fRnpxPxCyDwbUY3tpuNbY33//Ojr74G+t2TuhHWv/22kpkag2u7cdvfmvLcc+IH5KdFRkIq4UAjMUWBhng5XEorpWjKoAgcT0c2XGHBRctXVE6N24IWp0sctDbb8e0zPJqlfbGS5suPe2gWtpbvQoFBzBC4Fywd4iULW/nigHa2mJDijksQogjsDKRY3iWG4Ghml6wmBbMamXADFKEE1r6k5UqQ1qVPJcWZwsGqxhukAScoQhr8KjdtrCC8BejaF8oWJSTOze8Cal8+VvMlqRVBUBQ1MUWUG4N51Ud5yI5Y+T1/P6NplrIDeJFJnJIYfeNXAFSiQT+JBlg7AyNXmSktd3c3Ym8BEGIc4Fmjx82Iu+vLm223Nl4sbIpxCgyT6l2S2xEdvbp8zN9bkBlqnR6VmpmsjA9yRCEc7uzYjmv6oUE7nqrbZ+/em7/12++VsXzpFO2m7uRwA75Aa01d+sgm89Bj/mvSIF7073BZ8aYm+PABYeKiOvjVHm0igAlFVnR8rQ0ba+U9FfPTxVOC+Ekt93Yxe1Q9zuuPUheOP/cf0hNOOcakxaIa/K5IwnrAP2zo0AzZaXc47HJ+UJXt+W8QgSp2VyBv27ijHwHlyPcTb774XvLF8qKJsKBqAD7dL+xOrO0qMUMuafebEvnGrOE2622Lfc7G07W9v52bienR3ZxPbK78cL6ozurk41XQoe7tV++OLNWJWdffPHCnn/+lVXbT8zKMIQDVa60y9kYAeSAIOxPhdBGHQEB+Bqms1uRfXTvAori6PwkKE+ucUlwu6+9+NCamqyQHlu9PbSmHgKYNLgeqqiSv896rce8Trp7Fz/ng4zgAYF+ViH1UWX3XwpgWe3GrIuVVbret5OJb4z7UF5MPC3F7DzXtpiO5ZQAsC1nY9uRsxW2LGy2dYPydyjG7A6Xdzd2dfODtY/PbT0e2mw+stV8onZN5/ylQK8SdqxcCaxSq2pewReMxRiQok1arTfUJiVOaDu+tcu3X1vj+VfWacGkMweyYt4uv/tX+/r3v5Yxc2GDPIJMOGZF6OYWkRuFe26yaBHAyg9sOlpnd6OZjJiZ+Rx3Wlog+MEnkD3nfLmy27G3G3k/5mi3I7wPHewIbC0XclamtbnN2dUY+vneTpuuEwLQ1lvmKOj7fO7GjJO9e+wmQtVAfh1AVcfyjBZkwWw4Jbh0Ixo4Cx9Gvp12S7tx5joKj5Xw3+y460nutDsl9NYC4tlxbkX104wkdpmRRRjaNZiYWFtREko/EJk4R/l1ovL7TfPhlta96UitSsRF5e6g4a4ckfA8khrgmamHE965mtv1zQ2UPWuGoWJ6mF9SJbKo/+Hb12Z0EBYrkXTYnFC94Ko1WWzt1ZNTkX3w0eT6yFaK+ddkpgRufDOXm521o1YylVUtbNlffPWp/fYPP4hw8eyoanf9qb29mVtvvtRc0MX7DrpqmLEBEBDsxI4kPumqN9Emg/krJJjpPIodYt5H4AGzXjNrViEjFQXWf/HVc+s20Nox5y1KEsAcFmo/AAMpC2OAmYg5VIUFW++4+3WXaPZF96RbL4gZi9EDVT5zViBVszRYj2GgOSJknYAuBQBcC2VqcHFxZbWwpk1Mju8uEgda2Eo5p63uzjdhPbQqji6VqmbmVqzZ29upnx+OplixP74ZiLBSyLt13+XlpYW1wJ4fNe3Tpy076YT28vNPrfOU9IOGxheIyulA1OptaXKpaJElxTZ6ceLGeo2hg4Nd/JNu7f204frTNl9WWy4NhMn/jt8j3eI71JXLWpOT6/whoM1qb6bX4azP+ZhKLKs9+RAAJ89t/B5ZG4nk+Ux3JlXZHQKarDbmoRP10GMfA1gPCTEz0RoHdtw61ivNc5SCvFpIx1aECYk2B3Pn5cIq9aa+TICd2l056OF5W01Hdvn6D1YJqtLJrVYzgQhfwvbJC7Vyaq0jC9snFtY82gWXBqQJzBTWi6m+xMwj6PlPb97a+29/Y/Wnn1qzfWSVat3mg56ttwu7/P5b+91v/knWS4WdC3+pKnRMkVs8pRTVCW1NKNjsgmmTeWSPu/jf3A7t2ZMntl0DkMSCOz0fksPteCEQl+Acy6XRSsSFmioHwC5vZVqlG7OL4UbyiG6Yt8V6J1cLKhNAIc7H03mP2n7ueZjXkB92Jf9oFlqknbdSGxSz6RbGvmFo7XZLYmAWO6ob2lwsHIAdujuP9QHsXKzOeoWGkYWX9/X2tDNkaWEym5GLR8nBWOQeqjEZOkcC8VgYHmfjRSkK0pHDFI0kByyaHA+bF1pWsl6TCUHUypQYNW/L6cRu+z0RkxDIx2DHXGg4Gts3r99aJWiIpHI3GHoLmZRuCCirlZ13W9bC5WS1EsBhmuyE251NJzNtMKDg1wMXyN8OZ9ZqtO3vf/WZ/f6bt9afze3ZUU0t6dcXY+uzoUDsrzQAhP6uEdQ/it6DxJO3aqFgoznOPDkZB9B2hoaP4QFteomty8QQwQz1OB6qz0rJ7L/+85cCZ+zIML/u90ZuQM09v164ubKSOhY2WXj3Ia7QmdkCCo2qm3zDXaHg5Ppxfr0d7XMxyClyDiow32X2VZJkBdnDVs4zfr+zKZK2Epo/LxgRjkSCKVWtVispgPWbSyQ6ptYlXY3vLplzF90j9EnH+qOpXVy6hy0m0189byv149nZqf3yb/4b21YCK9VbYiHTxq4FdSuXa5of4g/LPerJ9f4ZOQ+lUu2D/CU2g76vxfhQtZa1YGd11w5VSGlg+C9tY6bX3ax1OAlyWX9P48ZDj0mDevr5aXB86JwJf5IElfvQNb1DOASQyddIXtT0LiDrvdI3wUMnxP8O2LEYsggjdKXKWahtidMGI3yJtudzK7PoRm0oaeXYYTJwX0zt5sc/WrFathUzu+lQu7jVYmaN4ydqs1QbHWu0TjUgdyf9nQWNhjwq0dqtZzMLmy1ZEs3uLu3ym19bsX1s1UbbWp1jm9xeWu/m0r77w+/t8vK90sNhU4qcgRQBgsx+J7cNZ9LvFd9DJaQd9WJroxmfCW3W2np3Qzs+OVY7kuqVhZXFlPndALsoFqLFStIFQBIFQ73CnIL2X84Ke0yIzd4NWbRy1qkVBIzbnKni8x6MZ+JxLHy1ERAzn8NNn1YlFG4qOBYyqqz+cGlLEhfUvgTomnK3QF9Xwcg38kJEZ9eq1wR2tIokJlcRBukiJ41hTMumchKTjyBYmQLzHIyjYza76x1pJ3NddA8l6OEsrE4cd3q/WJi009SCjr0bKe0KDrbRD3IQiO9ck+l4ZMOR30+NsO4+mfOZtHiXdz276Q0sl3ea+21/EOm/fNaKuJvE7dOjut5vNJ7aEjYwVlWVso3GE/mJAtxBzaujwWihTdl/+7d/Zj++vbL31wN7ehQI7H7/tq9UAjY4LPBEKK0kMaFacgIP55ENDeCAmTh7F2KeEN87A9bz9ajqqPqQqMhQW0bK+Ipu7Wk3sGfnbTcszxftx/cwipmf5iwM67ZYziUm53eDGd8/QAAJh3m7e4+X6lbxTVS1+Fe65ygAsbV6vaWOCZtDKjTa3twXEHdWWwhPtO4X+gyU3tyjqgZrbHRwZvGNC99Tfoe12GCRt/d9F+lzzt/eLuxm5JZumGafd0Kbw05m0zEaSF7xKfZpq5m96NTsV3/793b85V/aNnJ32ceWYUHd7cH2Wx2vGx/4xmq5xLgicllR5zLymYncgB4CtkNrbhrcsgAsXoMfWxVlPS6rsjsE1PdVoY+p6JIAllWpPaYgis9LVpsz+fysY723jZkGmyzAOwR6PDcr1+6hXUZWOZ51Yn46Fnf+d02Ma3uw9prPCaekClu4zEeZUwWrBDUJgqtUeJgBM1wmsubyta33W9ssxjbt3Vo5qEmnR+uzVG4oiZhhddhwAblnZBF1wsBiZ5vZ3MpkaNW7tp707eaP/49ty6GVw7Y1u0e2HA/s9e9/az9883tp3WJSh6TN7MxZOCBFLJnVuT0VbVS/qDi04O+5klMHvxuPZop/YTes+Z4qFFidiMJd/3U3JBNPqWNqt9UBpxwLHI4luKKY3YzJH9xbUMTbUl01W+6YaeglRQ/n/TxFnAgaKgRnArJwMvdhh89r9AZztQXJUcN0uN1pqX3JgoogWAC+XFmtVvFjKUEXL3viQUQqkV5Osx1v47LYYrrNHBNmLUJpjp/F0e89KZ3dGFOjsGhGov+Kss6ZCYrU4FVFLGPgET4D8I6A6BTcExgBqJ3pbdzRYCCGJVUEuWucbzYlkEy+e3dlEwgjlpew/LY31qarWC7YeLqwsO5ZhC/PjwVQw9FIXqXIRXgtqjvAS9T5sm/exsz18jX793/1S93L3/xwacedwCbzrX39vi+h+HaDHZdvOqDobj0VL9INem4hlRwm0ZBImL/RoYDkwTknDiq2GpMGUK3qnYgbtKjRNb582rFuN5Q12+V1z/ok00PzLxDgG9hmNbFcfit93nwO2Pm5hwjD+SjnsK3z+S7dAElLopQExPaVaiDg5XxKqsK1RmCeL9meyjMXmXVTRcos3NvYuAwppQKdIVl2jZr15nn7+t3Ezo87IuxQ0fYna9txQ2+3TvzRBqNirWbN7gZj2ywW9qRbtdlsaK9OW/bnf/a5/eJv/jvbV8i5a9piNtZctBo09T3gGJgNMkONSSbrDdIRZECRiD5arNKb+3TX6tBamgSkLMDLqvDSoHcIlNJgdx9A3ddqjNf2rOenn3cfZjwGpLPAOAvUHgP8H4HdfZVU1g4lja7pC5V1crNe5xAA3vee/jdx0TQ098Gxz1DwxSTtG63MYjoRa8xLExdCE3YZNNp6Hq0JnFRGt+/EgOSLObh+a7kiw2dnZJarDcuXa1ZvdEUgqdRcKIwZc4koHZzeI80SBJj1fGK3X/+TQSMIT194LMp+Z7//z/+HXb5/60xQCBy0lMYj7cIJmlyvaA8hJZhFXyyMgwGetb7kDOYnc4JlizadLn0HK/nBztarmViCLBTDCVVHwS56U1V4LGZ8SdHDVcm0K7FIIkfY2+3UKwJ29QTF8h+LHXMfU5VIm0+2UBIw5zwjjcqwWJB4GQcPVROkpY+IW6mJbNBpdazZakinB0uVa0CFRmsImzDiYlg8MJmmYoMc4qJ1dz7h3pKDvtqUWyvVSsqHI12BH6pT9zCkhfsTY5NFhUWT1+CYcTiROTTenlEl57DntPBY2sD9FDN6ZTisTYInH0ynE1VgWmjLJbVNYadeXl/b5e1AxtgQgmi/Xd0OrQD1vVJUJRaGZQtKZXv2pKtZ5mA4ErEDyzBSfYJqTfR9mIy0Hjknd5OpRNV/+cuvLCht7LvX19bEQ3W7s399M5A4HDcdxNtUdlRb3Nf7nS/GXA+MwCtYhsl4gKo4J31eMyhZrYJ8APNxHsuGo2hzzd62qnY43xBbsJX78y+faFM1GS/sPe0/w31nbUE1UALCajERWWcyhWjCscTfemftwghlFucjBlrPaOLQ5XE9A10DWoTE8ig0FuYm1nezhc4X4cpmW6Us4IIi6YqAEbCvWL3RtOl2b7/9YUgErT05aWlduO6vbJev2Hy1sDCgVZqz/da7IO12XdcRINvMRwLtTlizP//imf3d3/97azz9QlE/bKIX05H0uHRUJByPdJr6PkYZmu6f+ac/WetaEvQOrbcPrYdpkMl6/KHWY7oySj43fk7W7x6q3NLHED8+CbzJx9xX9GQde3x2HyqW7gPQR4PdQ0CWfpM0UGVd2PuquPTJug84Hex8UXfO3V4EFKQEAAeODczDMBdmoaJNgfcl1QpWPySXD+8u5U5PTtno9r0t+RLPF0o6Zh6zL1Wse/4qGsKzo6yoFYbxM19qFilaO7Qs99uFDV7/wfrDG4nSifVBzvD9b//Zru96YoLBlmvWCza46VsY1LTbXuF0Apt0A1iz+GDBtVbOHTtpFovFBgDC/zNn0+lM8gDiTKhCIbvAYGNmwvzt3d3E1gohdTlAyBwHjRVJAznkF3sZN+O1WC0SIusmy/ONL9wsyrJy0nlCO+XzPijllVrJOpAexFiMkh1ma6uHgTVDWK9dUcYBO/4BSGgt8/loBXLMeGSKVSldFJEvUYacHPO3IqpscMDY7TRPxa2DylLuU2oZRaJi39Z5Lce8TX1gGUjqXzv8Jz/8D4B1pmI84fsIZKHQa2j5U0I5jiejMRWbU8ypHlfrqX374zubr3Y6xzAqy9XArm76tgawY5cRTIfLJTs7bthRI7QhomwlnHtKAvNHbMVm05mqQRi1V4Ox7XYF+9UvP7dOWLRvXr+zOvqxotn/++2d3Q7WqtI4HFLl8asEuCShwEihnFd6QY0NBCQn5p70KnMFC2vMvuiGwKakGkRA7dWhKro9WsCfOgsvnhzZZy+6el3su5hLxpuBdjNQ/BNer7P5ymYrd87he60CjtlhEZ9OTwjwDrOzFjmXtBpl/l1ysOUzAP6TxUSSFVqZbDj3ezohJN67LZ3YtIWi0ic2+Zr9+vsbG4431ml3LcTOLQjsx/fkDlb0OnQ7AP1GUNUmhWvfbVatFlRsPIZotDJbTnWs//F//A/28ld/Z5X6kZVKuB9NfKa+91gpKkNa3HwYpAixji69GMfr32MquIeA8hBgZD3v0LqZ/P2hFuAhgHwMuMabxbjqiiutrDX+0Ps/VOllHUfW+xzcLCR1dg+92X2Adl9pm1WhZb1WWqdx6Eb5+MN4zhROJAiDWTTZ7c8nI+m2YCkyi8Nai6+c36h5qzTqVi7WPJMLacJ0JPcHkhJ2q4nNpkNbTkba2ddaHdsXQzt+9kqCU4bkvA+trgVVmLwai06zJlWcbLmLb5RY3n76S1uMh/b2+6/tzQ/f22Ays2q1YCHWWfmtrZdrfSmpfOajsQCN499KegA7cifneejNjTqBk7AlmTcxLyDgcmXNemjMF8hb48u3zyNB2Nr7u5nAUW4ZCLxpe+X2FmiG4oGbvSnuKjkRV/DhZJlbrAnwjN1IvIJy3ZZH+rBJoBXJQgwlnFkXCxXH1GoiNWjLqR6AZi7FYgfAI0wmub3VaGhWp9RrrAdx7GfnLMKJgxBZapwHzK4V/hmEaldp/hPpujSrE/MyAjpmKVH2HWQd9bMiX0Znt7IIewXJ71XdRSxQQJW/s5DjVqPWt4hPpK8jrJ5osYu/cL3Bnb27vLP5aq1/qOLOzk7tzdWtz6x4i7wnGtDubTbKdt5p656ZLdZy8AFAPTKnaMvFSmMhztWba0yZy/bVZy/s2WnH/vjDj1Y0gKBov/muZ+/uZnLLocuARykbEli7+h/pBYCmcgaLhmPjdAmJwm3u5qultQPmTmbzhacwVKsE5/I6nv0I0URi9R1ztLz99ZdPBYi90UyMUNi5ADqidF6Xex+HGZQUHiHIBtAdfVTVRdU/31s6Ipx//DPr9Ya3NgkOhmGqObHZcrHQ36n82KxsVySfu3MOr43JtoKY8wX7T98MbL5Hw0mLGQJT1RqNuogo3LcknHNv4XrD58K4WwHGm428Vdm0UlHjjfvHHy7sf/kf/t7+p//5P1quWleblYqbc6XuDbZ2UXWJ12mlzPrhK9nPaVM+FgAfqmKyCoj7um2PAbx4XU4/9jHHkgS6GISy1vmHqsTkMSSx477nJSvWg7gB2CV3JUmkfOhAHwti6YNPX6T7PtBj3gPA0YC97LEetGOWs4lt9lvJA7AWEkNz6TMlwC5oNr2qwy1+B1tzbtCIEYivZ3318VerhYgjxWpNlObG8VNrdE40s+C9RChZzNwPj90sDTN23JWKTa9/sMHVDxYcf2Kz0di+/9f/bD10coRU1ivWrZfE6qSlg75NMUAr7MBctCsbsDULYME2uKgs12KA4qIvz0YkAuu1DHprYjXubTqeRIJbwGVvb+7cWoo5DC1BoAxWXliBnOOBsTdDKl0IDDT78rbc7RXxI+cVv3vV6mPBgqVXZfZie0WodMKStE+A0X4D6BWs0Whbu9nWgqOEaVqYLGBr8vemFtZC6zRCObQwZ1W6dtHfQ24aMu7280HFhH6QjUWz2RTAkl2mARw/EYj7cA9zZBIuIjGXwMorVSoBFlg5wcD2lLWag70Wq8jdQy8DOYb3V4Wydx9LUsqpmmmLsmHabuzdxaVMtxHaU5VcDsb2yfPndnV3p6qauRyfkfcolvK65uftpjZliM7RbfUHAyvAFKy5aJ92HdIBqPMEmr56cWYvn3Xt29fvlMtIN+D3r+/s7c1UbXAei5REDiYQlHaQeVzfSGuyQIt/R3YhFXfdbodjtX9LSkvA3xMHH8y6ixLkc79pAxDPPWk55vf2xYtjO+uEtljt7OK6r/PB69IhIH+PaocQ2n5/aCuSEVRUe2QTbW9ZwklL+ZOnZBgGkg3gOMN9QjK559T5tVFnfL+zbrtr29XM3U3I+xOppqIq/1/e9Oz375Z2fnoqEgpymTCoW7MBmJdsOt3ZDE3taqX7ik0hLXN2ZfLzXJAnWZabTL1esn/+7df2Sbdp//v/9r9a95NXYoqyWZHwfsVYxMXlAB3zcdYATCvidPJDxUJyDctaz7LmUjwu3fZLAkgW+KRf59B7PVTUZFWH8WvHf7sPDNPreRJ8sqq65Ge57zMcArtDz0/iml43BrsswEmXz1kl6UMn7r7nZH2wh26GNBhTqUFLhwChxVPtq5167dyUtIgkR1jPbTzsWaVBagE7wLLamyxsvCcpCdhT8U1bTHvKuEOTwwIIUNDSKNS7FjQ7mkvxfoAOgMMizXswb2AGB7l9Ne3Z6P23ti/XZCX1/e9/rdbTzd3EWo2KNap7tUFFmCET7f9j7U2bZFnQ+r6n9n3r7Sz33HOXWRgYxCAEyFKAALFYxuDBBAgJEQJL2FLYErK/iT+B3/uVIxxyhC0zYRNGFgOCYe7MnYWZu5y1+/RSa1Zl7eX4/Z/MPnlzsrp7CHfEjXtOn+6srKzMZ/0v4UzJQgrvoDNxMYgAE4z0NFZcrKzTaSqw8dqz2UxBuNPpykoIIIVcxvMl8eteXgXSR+w2eEidBIyCCsAQeH3EtMvRSntB9nhA4pc7syDc2ZzgoXEhOxJAKCQ7HMnp7HbWplupo33Iugj5LL9GSnadnkaYVOfQDADeLMIw8oJrCFSDnJYXDOpFpSLD+ei90W2Lz8UId2U1EmS3o65OlDyUOVA+8WzstIGtW8VIyUKgP47qATOJztT4kg4OJRi4WpqW+s6PJCYVFZCAsigCMBQqecFr5HdI3rP53J6fnokOQucMTB6psIcPH9pgHMj9ezAJ7agHbB3vwK0dH9a1FwKdOQ4mCr7yMASxWSsFeu8AACAASURBVC2LMlItOKn9xcARfsfHXfvcpx7bkyeYuGL4mrdvPx0p2VHIMdprVeC0AbQiuQHMYCdaFriJUbHGsdzTIR0qCdhHigCLeJ+MMum+SOPiquLmIfnljeD6XJP7B0179/GBpgYvz/oCSXGdJAm2QoR8I8Qw99FVf6Jkh28O+0BoLRpjRpRIPjP4du1O17b6t5JNsBBag33l0YX6wOfIjm2tzpeEBFAWFDKrVDq85bZgX3sytrPh3O4fH1mpAmfWjF4WEj3AldlsbSUqNMBDAL+wC+q2/Z6DUhLpvDKOvH/ckezbx9/90H7zl3/G/v5//ku2oxgWyhsQGNQm9DlRV9lK8YjvweWl+E0m8u8JshmJa1/QT8bTdNLJ6uSy4u9dO6d0LE0ntGSnlnXM9M9nJeB0wt7XXaY7wTjZv5b/c97tXb6yige9l2Rnl+7w9rWT6Q8zfVGSH3z6BPdl/eQxst5QVhIUPFw6ioxGHD6tgn+7FjCFh40bUy7QyFkNB1bv9PRgyMolXnZTyYNkXICq4zleS9DZXRNwkl4K9NK9/1j7O5IJewFZB2l/xrEc6Qkq0+Ah7ZY2Pv/Y+qcf2atBaJPBSDtBuGhHvYrlV3jQlaRXCMVhNV9ql8S4kC5KivoK1t7BQd4FbAHsnnNlpEZCHAyGokPQcQ37qHyAPy/bJFzYk1dU2nlr1VwFhVFMo4ICPsnORYCvJgzUAKnkLFyis2jaP+G0zjVHeSO23yHZgITk7wftpqgMdByxOSdjnVarbZ1Oz7l1/HuObhdEJUotO1XXdCi4JQAgInkMJhObbhypd3F2Zp1eTzu/bYh26VhdeLdeE92A60MyE82Aa6+kl7N8tO+Cri0UMOADedshNuyBXMwoppuRlqMmndJD9oInFojmHmC8DAwfHiXXXnzNaAzXH47s7OJC48rxbCr1FAjlxycn6sBPLwY2CjfWblasVafDWNnxYc06dXh6NQumU3VH3ug4shWyOeoedLRPLsYqpo4Puvb5H3zHnjx7KXoM1/ubL0Z2MQilrEP3yR6WMSgjR64N42R5LEZOBxROgZCj66jwQKEfSg66lH6MGNG5XPg58UxVEIKmI97s5Gt4/6ghGyBcxNGa5HfJSaBKVSQw1cgBbCraJHAeHlOKes1Rt4uley7SXdPVVqsN0UC4XlejmfV6LQvGU/nZMX5dLFxEHNQy+8Z6s+l0mhkk7pL4oU9HOz2znEexWLFO79DMSuKYwgtZcl5ci1zRmhi72k6FCs+QKCSsA0TwZx9YtHv3evb06ZkdNkv2L/+bf2QlfAvXCKc7MEZdOoWBwHAFN4eOzJtjYvm+jiwZ09JNRFaCS//8vvFkVkKMY2kyGWUlonScvUsyyUpWt3VWyaR623ns6ypvuh7pImBvp5wklWdl8qwkk05M+yqOZPuafpPp37ntIqRvEO0XNi7cqt4gchD24zIOcS4T+yCSCQ8uKiYoLQA6YU8AL42dkjssE+AYc+aEMFvPRjYcvNI4yXag56ZW6923du/YNqudkh1SUhq9RJqLjNsIFsiArcPA1sG5nX34vn3w7NzGEHexCMnvNDLcYKUi9RBe16tjVZw8uIWcxJ05mCvrmwUB5rN0j1UBUXgA4a9dXY1sk9tZr1l3hfh8UQluPAvt+fnUws3OOm3ALytXPUFJpRjB+zdbu5xshHoD8Qm/LpRzQMHmUtaAZrATKIRzA50nzctiwY57HRHTGVGy66RTrlWb1m63lPCQG2Phr5EgFfnKEaWAEuDXATYAiUnHelXu6fXefvyuBa9e2fzs21buncgk9eP3/sw6hwd21K1rpEYBIJmwyKSXwkOCyACUIKbDeYpEd+N7zIWfo9Elyhq6ptwnbhTLvRMLcbPz499JdtstYKCVzabLqIN3AMzZ+aVdDIf6sMazmQ2DuVM7Wi0rFKv29OzSEL6ha8JNgC4RE92jdkOCztx3AD3oQLYrNDNBBZdFFcC9/mV/IkoMxcPf/fEftleXfZtNBlbKb+3bL4b2/HJmnWrFgvlS6Eq6D4Ay4q/h/l4mufvuDcAVRqiu08j/fLzotkZOK9ls3ex1HqKjSudFAmWUvbN6lbF30U4OG3bcbStBXPVH+vx4PQoo9/2DCL6Segp75+l44S72dbzeECpgZA/toSbpMVYLT1+8sv54KmHzaq2syUqVhJj3YoPun45fxQzUkGJF04NBMLePLtY2WUKxgLoAz2+rfTldFkUOtI5qtRlpsVIM+3NEPABZy0iSUTtjXy4MwKBWs2LNRsNePH1m//jXf9G+8J/8pPa32vFXWJFIEVUauzyLjFZlUyTT4U+OabOS276AfZdp1r6OJqsbSzcjt8Xemzq0fck0nVDjhJbVMMXH2Jcn9nVifH+f0MhN/5Y+l/hcMzu7fSecTF7pi78vKaaPta9CyboR9lVA0uNT8IxlenygdX1siOWRZ50nu9B5dhGDDR1Lof8YF+I2gDixRp3cvDsLg5FtFzMLRufOo7ON3A5K7SNrde+pEiQqNHpH6rJi7hGBHcg5oBELx3bx8XsWXD23j56dC+LPQ3vQLFolv7NgCnLS4fxU7YxV3KplrWDB2IbjxO8JKbHNamt5YPoagS21wGc8CEG40+DPLmwdrjY2na/t+cXE5lvftblBqgMGSHZU2bNwY+cT/O18PEjAHIWgC5lxuV+ZJ0gnlKMpyPtGyf+40xYxXXsuxsgVAkXXms221euYaIK0LAhNCYycToPdTKNZt2a9EUl+FewymNnq0Q/Z6HJg9x6/Yz/1k3/T/q//6X+0IJjZ8bufsf6H35HLwf2TjoZrgpVQNPD/yFRTgTza9fieJZLQijhdcbLTPYLRdtS1ChES0Qu4n3S/RckO7cf1GtWahS0XG41T9ftm9vzlqTq5tW01yhxMQ1vBddsU7N7xoX3w/FTnRkKrVSsSRUZ1pN2o2sN7h+qqcc+mwwKYAm2FcS//QUO4AlyRL1l/vLRf+Okfte1qYf3+leXza/vodGLfejay407NkwC2UjgPMASki0XAucbYj04P7l5JZrFK7j5NdNAH95q0Tv0a0GnjiyiKQL6gnSMHg7JAQfCpR4d2r9vQPdvvD9z0NhJf5zgoxdDpsgdTnEB4vIqKTs19/PIFq9Vr1uq0BTDBfeD5+UDoS0bo7XbT8hs6RlbubqBLctRoUi7lO/nr9Q4P7SzY2IenoRK0D7N9jEghiZJLqOJxbfeP77t7BmhtEMGRIjgTINliRUmxXCxHZJS8HfSaEnP44U89sl/54i/aSjtr5/DGUwLQnTqurKOcPxgH32Qc3PfnfYkrK1am4+pdRofJRJT1WvuSS/r34nh/124rK8mkXz/52hw/HlNmnWc6SSfPJz0hTCf4+L0kz0kKKskEFJ/MTYntpk4uPnjczn/ixTJUvrM6vOQx0n/m7wR6AR8iEeR09pcNDSPOWKxXaE0HKISzwBrtA3VVoDfdKXoZOREzqljbMgjE09suJjYZ4YAwtx2Cr9W6HT5414mws8Aq7O9qTb2OHiC5FgBeKdlqeG4fff2PZe3Tv5pasAICvrKDesHmMzoBE+RaHcrK0X884NAJqMjLFd/LucCtk5xZ4peqJLvYjoYdTEFoTblDrzc2n00VeCfTtZ0OZtIRnIRzq0HKhtcFgi4Pb4nAurVXyIVV2JcURIrGuQBUJoERLIhGh/Dr0AksajsvmSXGmO6H5jtG5J/a7a74goBXOC9mohJWXkNPyCnwNzDERcsQt4NC3gazpX1wObFm+9A6J/fszTd6dvnNr2tEVKiWLewTEKt2ctSSNY32b9GYUlaZEYCG+2gnKD3h3zvXSCHTi5xIXcX3c64Ow05X/Dsc4yOUYPzw0Smg4IEuJiCFyQy0oCtkPD996SPkYGrT5VI7Kq75+WBun37zgT07v5CTAR0/tJEHB029161t7PH9nr/vYGaVogNTeE2Nrw0g0taCcKXO8HI4s5/6iR9UMhgNRrbeLuzpeWBn/ZX2plx87QSxxQE/GYlNc73owklCkLdns4kUdgBwsLtdLnEncGNb+IGSkquUHMQkSTe30BEqs8jOcWWf//QbdtiB1A8JO7RgPNaxQIHSWbJznINcXdItOuCo225oZwcVpt3rWKFU0Y6Z+zGcr3XdcIFAsuyNw44E0aU1CYpTKimRdJuu19IKuaq6uXWpbct13kbjOeKlEaXBqQ3LjRduyP3VGg29R3Wv7Ne3gFtwV6dD9F0eIg4UjXR6AjEVC6LP3Ot27Ne++DNWajRkFSZtGYFVfA8KuIfjUjQ7whfUZjRCjyJvcqSZFZxvmppljebSCSErGSXj9r6OKqtbu2mydltHdtcEnBXLs5JhMlHFz23WOSTz1r4En3xfn+jsPvEPicR0W9eWzqLxz2ddwPSx4uye9Rr7PgBZ+Ygr5ZyerItIl0bHwS4DWS5ADwRkeDN0duxEXNvOEX8xqZnfAwmJBBhw/nAyUmU4HV1Yvt62o4dv++hS1h4Vax6ceKkcdQgch5Fp+OqpPfnWl+2qf2nhbG3jGa+Rs3ouZ4PxRMtvUHO79dzyGI8StHFgHo+VMJW8zBVHeK9hiGnmwvIlLHXijmSthxdzWhLsBv7WfK7dRn+ysldDukcTLB5wA7yrVi1vpZx3KeMZyEsW/q68jx8dCHiABpTYkMdFDYjAKVVU8jcbmYl2WnWJaxOiGQFxbRvNljWbdQVE+HhU/nTOdNCFUsE6zaYqecHAZbxq4vh9dB5Y8/iBPfrsj9jk2ftWCy/s+bNnIg7Xqw3r9toyJIVqIGcEKn4EpYlq7OzUDvCZRCCVqBgQdTyyllEyjBfcWkx5VakRXORar1F4JAhNccHnzoQA3hk7NbhxgCReXTKm3MgLbhQudI/RCF2N5vbo/pEKq6dnaGT6Uh3ydaPOmG5ljx8cakSIPiX5Si7yGhGXpddIZzSekjggwe/s8595LMWP6Rgi+UzyV0/PptqtkowoKgAuQR8R6AYhgyodHftV3wGv1jhiFITKJHHxUxR6dHc8AxQe7MdI4FwP+ePlikYjD3CE7vBvfPq+Onw+XyqhYDwSEpkRInQHIP2gUhlL89wh/t3BYosdXbViy83CLhi5g21BmYdd4nwh+yg8/NrVirqvcAYSlVEqScy7O5RjJsucLbclOxvubJOv2PFhzy6uJraNdGTVCbJDRGpM3blPXCTWzefGc624gaAzVCEQvt1I+suVVdgzx56Yh52O/eav/qwdvXFs+aJL3XFteDZdGWonsQHoNS496DEgxg0kO41kfMzqYG76Xlbyyupa9h1jX6JKNiHp80snkazmI/l6N3WA+343K25nvW7yOqaTalaiTDdp8XOvMfOXvvSlXSzrlR4xZlUX+5JL+s3vu/j73mT6Q013hjddnHSiJKZBNOeGp7zf5VxlRVQDqYy4oK2q+c1GYBAeyC0PK4t0lO4Xc1sEfZtOR7L2GV28tHW+aAf3HuoBgaIAChDtTB6emHCD2O0yGNvo1RN7/t2/tGAyVfALZgt5vjFmYiFPLd4WbnzuKhgqRtc2GU8sB+GW4AfqS5JmBQtnM9dyFJfQUXtUpUDyoSzISHKxsHA60y7parK2y2Au2DWQcQJsp5q3OoCGgrt3n48Je04UX65Z6Ofkcg5qlLFqhTFW2RfzBNWq/HlydnLQ1h6H5CL/tHzZapWqtEHb9brg5t4pUQ0zpttatQL/iRFmTXBt+E0M0YDLnwVry7Xu2Vuf/xFbvfyWnf3ln9h73/zIescn9tm337SDg46PUqOOjqBOIpF6flRk8D7cC5Aa3M85dj+Ib3j9Pd5X6WcApQAMcn6f7sFIoJmR3hZZsCXmpHRoS/Hp2Kn1h2PRImbzhV1M4Daazdc4v4cC4NDRsKflc2MfjJcfhQ6T4bceHikZkTwpFMbTsTqiXqOlDhn9U8bJUEbmq529+/ihPb7ftslwIreB531snvDFW0lLsgjqUXTBglChJK1S0V0G4MhBa6EDYizJdfCRmwOq9LxHoz08B+Ftci/hoUhxAoiGn2HX+Lk372uHCSdUTu3hzMZKeO7PRzc4X6GikrN6vWnNTsO5r/BCl0sbBaGtt36fzyROvdEuE/FrTF9xZWAvB5CJ/aZ/IMjCFe1ysrL+1Gy6Kttix06uYL1OwzA5nkzx5ou8DQHcaH/IPh/tO9Raqtao84xAP3C9zdli5i4oxbJEnlvifbruqttG+bj+F376x+2nfuZvyfaKhCYqS7Sbi1/Dx5gRz3bjE55kPErHrbs0DukEsa9puEtnc1MiTSaCZCLZ12TclmyyXivdkKSTV7ojuynn3JTcso6b/vlb0ZjpBJjVRaWrmPjvN1UVWV1kVsLMyvbJG2hf1STyuEArVPRUrL43cBoW452aa+wB618sdLPTPZVQUWckOZ/ZOhjZZNLXaW2BoC8WVuscWLXekBoFCQ+wCw9Yq9NTEF+hvDLu29PvfMMuX32ocSFgE7oCYPugwc76oQMJ8niR8YA4vwvgiRywAbFIdcQrRYkZIyJM11diCe+VJdSDSq2m3QjVNKO/GSPYXN4uxiu7wrgVGsYKxN1WvDjkvXzCuLPTgSuFgM2jwwrXENY9ITDWlH6nkhljroIVGNugBnLQtqpg5wQaxpElJbODgyPRCjRii7zW5HSeI6ChhQjogmDpZF7i7HJDd7Sy4bpkraOO1cKBvfen79mrycJ+8J037FOPjmXg6RW5m7UCixcgBU6czNQc5s6+zonViS4u7rjFWWC05wFcAZqxZ+ScHj/4wPgZV8kxIhyrEDJzOxuIz/x/PJ3q2qNhKaNccdxM74NE++bDEwknYwYKKRkdUJm5rlb26EHXDpo1uQVwziAzR5OJHfe6oneMZjObLtwXcGNFe3hyYJ95o2Oj8VT3H7SD/mRpwcK96ypFR2RCB1jhTYerBe24ZL08mSEGLV9CfAz5PLUT9r0zo006SKgd42kgzUwmDnSBdPf87g++9cDeudcTKpnCgDE072UyGXvSRjOSexWeq9DJoFdDAbiUBFkVIC6eB3k7tWm4tXq5YN2mq/KQtEkkgKsAP9XrRXVj3IWo+bwKTAm+UILeQMIEpZmzbheNS4qNCHzDZ7dys2I9s3Lq4HxbGj9zz5fKIJF3buO1RJkFqoKPNtFdBdhCLOAQ3VbDfu+3f8VaR4fqXl9r/bqQBaNQkl1MS+A1+Zm0OWu628iKl3cJ8vuS0L4kcFOiu0viuO24N3Vit+WA+HfTsXzfOe/LA3c5h+vrnd7ZpRPOvmS3L8nc9MEmK4msi3FTctx3EZKVUvL3BTUXYi/iUEUIPNER2JGUHSXGYyG+DITVCKTgC+zQdivGmENbzCcCuKw2K6s1e1ZANqhaU7D33qgg3TxGcxsSzqhv3/zKn9pwfGWNWtFy8PX4SYiss4UFy63VKjnLS26CLsVV+FdAxBcLSXGxY1ksGJvEbtxrm01DPbSSPWNsRFVdLFlPI8Wl6AureWjT1dYG4dpe9dHRdC4VIsM9eFc5U3BkZPVyMLdyoayxFcFqAp8MybAcorvOqyOg8meMWhEHBkp+3G0IyLNZrhXQWPBD5qU7ADSAizvC0DuEgCXgWxbfCc4URGtQiOxLROBGJYbAOXZZJsQAZuO51RtN6x2gxFJTtyKtS5RW6Ejkiec7Ke1ZiJgUBLRljE+FJEWv0kdLQh8KfIJ3HUoqXvnzR4n4glRf+0gTbgJ7LOlDTsc6FuAPgvc4IMFNrT8ealwMny5YArn3RgS6wRLHgJMDBXlMT3e5ghXzWzvutSNpNbPHx10lEd4DO9rJNLSDTt3q5bKdDycaHaJgw7voNOv2Q2/jHh6I6/fhy7GNZ0sbz9dSyjlq41bvfnx01Owh2cnN5xsBeSjopPEagZ7irlt0AY0yGcFuZF01Xy003qWrpDgDebstlOynf/ixVQobvR5JiU6I+wfFnuk8lHUPgB06O1xAVBw1WtqRMdHYFYoqBgbj0Kbhyo46Nan5MFJn5yfA1WptnVZN0nJI2XHPrkEFbyv25GolQ2EAN6sVRY07LBwctmwcUHiwa6SL83G2QKeRcOCCohcRhCqri5IroVC+lAGoeScYxxD+36jXrdFoqKhjZP33fuIL9su/+nMCfbk0mE8A4vgX/5nYwX90hiTMeNeU/Nl0F3NTwZ9OBjclgayEEU/G4pibjpN36YRu6uTu2v3d1sl+P8kqbrRuOvebrpvGmFkjwvTFvamqyHpD6Vb++xmRZn2wWa+RfGOf/GB8F8dNzrjPkx5E0LUSEjsScX4iCSVVlSQVkHwiqfuyWR5z86kI6kiBEUgMSDg8va1rNnKDHz58Swoe46szy21XNjy/sPe/9lXrTwJJN719VBHSDZjzaDK3FcTn3cYaJYizDl9mfAMyjz1Ks1VVkIXjw1e5ynjHO1M6DWk7brEDwlevajlQoCRMQeZxOthoF/f8fKxuBnRipZyzttyrN9aqAkdfiHbAdXD/sbxNCZLsXEDnQaAtUqmS9HJK2lw4fMKOOt7NSi2mVJFIL+NUeFhU56Awuf5SvM9BxK1oLObSYZiuRjy4FTuxteDdJDyoInzJxVoqGRWrVZx3qA4yMu10xYpY6ivv0lwRLAVpqJiGQmfi5YwjdeVwDXAp4lhyTBKK3rFkqfyz5+cYgZPQ2EXBRYOaMRiObYDdz2QsSgLj6AkdmMbNOVts8jZdLaTB+PD40E5f9UXuZyzHOQm0s9vaO/dB8eJD58IA2DAddZsCc1xNUEcp2ssLHAXy1mi07Ec/+4YtFgT1qX3zo0vbqBMnUG+s06qq0KnIumitYsUVVRxFSCKBnM2ougjASMhV+HWexJe09Iz14TxSGOGmPl9Ys4b90Mz+xufesUcHFXkEO4AjLxJ8PL5kZzcJkNcLpEmq6wz9o+CmtO6kUdKodrMFCZyzWRiINlMtRNJkOZcMY2CB3BzPHQOGQZizcZiz/ox9Mp9/Rd2ZnJggtZedBxiEa91bMVCNIkf2XdGEgSKTZ4n7EjsgPlP3ZeReiVVbvHOj0GVkCYVGJPJi0X73H/1n9sa7b0k4PXaBipNJMi4xAqaYdvCLf8Vx83VX+Dq6xf+WLNL3Fe/JmJhOEHdNKFkJ76bOKh1f79qM3LULSzZG30/Si3923/lkfV/fi0nl+zJi1i+mL25WIrwpgXLM9IefToa3tez7/j1+XZIbZRggg3i+zk6LYFhQtbu2Mq7jBDc9oCzqsW9hLOUdBKNMHrxw3Lf5bKSwWag1JK1ERwD4gqCHqWutUrHZsG+TwYW9fPqxPXvxVHJSaEm+87Bhm0VowXRpl0JOOqKytGNpjgILDuczBW0CDyoXODPwZzpTCL6b5VadnAM7HKASk6BXi7W1avAFVxbir7c1jTCfneNSzbgKs0x3F8/nt9YqF+1qurRpKCilLda+c8EOKDbIITBAWWAfxPlAT6BROuy07LDdcv1IdRNIeJWs1axZp9Xw3QaAFGgV5bK0MAHRAJSgA3tN/Gc0C2AiFLqP8R/yUVLCgRe/AwGKx5pSlQoTSX+J2OvgJN4XRHsANbJcigAh8b0ETF73WiQ+7PqGmm1pf8abo7jwe2lr6zmC4iRAqCvItbmEHLwq9lcX/UsbjCbaq6FPetEfewfGWGzFaLgg8jbQ/6Ojngj3z09f2TrnyjMkk2IpZ28/ODZA89jvzLGgknxX7dq9HIulj18FVisWrNNq2ufeuW+5AkavY/vmxxe6VrgeAOBp1ykm3MYGLzgplezwgyM5oSdJV7x2U9c8gBNXjqHTpVmRIMNmZy2MjYt5Ox+PnZO6oEM9tB/+1D3uNMvxy1GXDCiExCf+3Hxpg8FAHTqdXbFYs0B+iHkBqpAFm2/Y0wG0MptG0wkk6ypllutrSZeRRAC1eIJa21WwsVfjnE0WJb3PQqGiHR9cSp5tJasy3LiGXV6hKUsR5XqrQuyqw3O6D8WhEiEIWwHVXNeW79HhqSCOsom0OgvsQvNKvHTmX/iBx/YPf+Mf2BxdzmgV8slk5+4rr6kI0d4vkfCymofrIizRKWZ1L1mJLpkokr+z7/vp5LuvG0x3gunuLp2Y00kqnSDT5x5ft/j7d01yt/3cbYn4OtldB4cIyh//YjKhpJPLvm4u+aL7Emj6wqdfL/1B7Kt29n1gHN9JpD52kRSV3MqdNMueyzXu4CIxrljK8oNKmp/3JXNeJHPQYQjRTsdXNp+NrXf8hipXvPLmwUS0BSx/2M0Bahmfn9vXv/YVu7g6l4hzr1W1g0bBSra1y2FgkwXeXgUrgsDczFXNwtujwlcwKTC2RALLkXUEeqEW50vxpTq9jh7gePwi0ivjrkZde8XRBJPRsr0aTO1FP3SprwJqFzkFWIAqWAtdBmhxukzXcofqPCM4AuVW1jBSl8kzIoxALVAQ8k4mx5yV/Sb7DqS86hWg7mVZ8KBzqeRaYi9X0uiJa+P2Li4CHOtLEnC49iQckly71VRSk5NCtPMjCIqPKMcB79Kc8+QoTMmLqTnxYMwuhdf3EbWPnSQhpzJbglQikytgcm05J+1EfXwbOyAs5qGFi0DdJrsjuuPhZGSvLq9sOB5r9DecTL1A2ORsDvweRKS6STfLffvhfbscDuysH9iBunXnUL754Mi6tZINpnONMfF6wzKHQM0Ob5sr28enIyVNdqWffnwidOI0mNh73z2TkAI6oVy3wo4RdV4OCuy5Yr6m5ENFTfAEIO5hsSSBcN4TgBlJo+UL8gqsVRvSLh2hUJKj4KrYD3/uTes1Sxpf+4TEOxW6cNCLIIW5vpPR2KbLuS02JVvviupMg+Vc4+0x4Bi0QleOKp6vUPQpiU7RahUtv1mpqIIuoUkz+3XL2TeezW2Xa+iaevcdFSbaD7pbAwOCdrtm4ymI34izJY1agC3e/bu9l98PTCDoIDkWn/0kGGuHzM5OKjrR7k8IUrkyNKQ7m99t7bd+7RftIxwHngAAIABJREFU81/4nEBAyUI9/jNjfZ5JaAhpkEoy3sXdXjLYJxPAvqB+UweWPn46sWb9Pas7TCe6dOLNSlxZiTh+j1mJcN+ELv39dJJN55+burr09bjOL4wxb/oA9l2UfckuXa1k/X3fxUi3tTe13cljpG8EPfA7ACpeYYLaEm9u6T5khTJItbqq/ngUSZAFjRUHu7gSpNNbrWa2Bphw8dLKjbZV2y0rV5qWX61sNLzUiI4RCyO6j7/5TfvjL/8HARwIfG8eN61dEtZSu5nlBj7Txkr5teVWmHZ6MGI86WMi3ym6anykyhApqQRBIHCAhKCjn51MAiWIJmoTc5b/JL+iXY1DezGYuuSSHNHdEge5MJRNLsZLSU6hgYnl0ZQORQESXl0kC6YElROCU/SCStGODrpWye00di0UXZC3VcONoChEplTwaSvwMqOzKwM+8ADhyc53qNAlGIFpn9KoSagYR2wFD4/UvucEQAPaTUVA1F2I1+Q/o3uGSl5jTT++/24kos/fMf+EOKwdlRPhi/mygEB6FRKdgqCPgneCqq8kXr0BtMPfN2sBSU7Pz2XkCsl8DKAIInW4VqEQzHdWQGM0CpyH3ZZsZJ68uLA6u9stnQHyW217dNy2QTCx6RSuWEGedxC42QuudgV7cjaxMmLO+Zx94bOPNCHA+PXpq7FMiDkvLkezVpQYszoV72vkGFGNXCRI5AAxuE5rPN0E53dUpDfHOM7nbbEB4QlFhKKjbo/uH9uDo6pI9YVIdYZOnXsQNLAEtVc77WIv+ld2OWI8T4fmSM7NDuPYpV0NZhIhIEHD4eQzbVXMeu2q5Q3qDAAmnyDwXumoXvTX9vGV692CDGWViioKsl/+OVGpAjRbyxwXZKoXSe61x+/ECURei5HCEYWkvBW5X4oFG40An9HdIVhedrK9/PO4RiVxFP3f8vYDb79hv/c7/6XtKv5z6Q4nTnYcJ9n1pX8umRzS06/bupN0nM5KRsljZr12VjLNmpLdJdlkJdnvpwNLN0ZZCW9frki+dvI10845n8gTcbLbl/CyqoJ92TlrLp38QOKZevqY+zrJ2yqJ9Bt+/aE5eVaTqkg0WdJPdBKgvKKOAAmg1SpUhVrFNTma4XNcWfYAIMmZzcNABOrwElfqsZU7Xas3e7JPmVycWbiY2vEb74if9+f/7x/bBx9817lHu529/aBueQKG7F7YT21sMl9bu5q3HPsj7VDWAqZck2hFWsXM021Z9HAWCvI8YyQjvk+UFFBiqaEgXy5ZCNGX811u7Hw0s4tJqCCKiLDGdrmc9RruXTacrkVepjMBkAESUwAPOl8ZbNLJwXMruSUQibJWsoNe13KRgC4JHoksukp89byDKyjY8fMCqyA6LWUYdmGuWSJh65V7lFGANxstq1Vr3s1RgOQcQauEH30WLgLgY0miPEFP+iGM6+Rj6OM7vhhDxZJxnvMcxh5XrhpjRuRzv+85Du/fO4Yt4AgSnPa3K90fXPPJdGpPX77UuHC2XFkQzoW4hBvHjtSBR3xmayEcIXa3mi0lFX7Xg2hBkmFvnnRsFk6kdEPiwtEdZCXGu4s1zgdzJTKemc88PrR2rWLn/Svrj+c2XcDLLFqnVrQZxdgGfOJWY0h3/XCKAVGe+x0Qiu4h6oFozMz3GFWS2BilUuzAlex1exINePeNnuS72EfCD0RIYSFaQkTk5z5bLGyb39kwWNuz89DC9coeHLVss8kLLXo5AoRTEuCG+xdQFqwCdsbFwkquDALVUAzluAZl60/W9uGrhegFvC8EnbdbbhxGtyvXk2XqEvE3m008K9mVFWS/JfkyuVq4r+Vrg97Xe184hnwO+CuCcKbQcosp+HKvhRzYzeM0ojHobmu/8vd/3H7uF/+eKEhMXoRojfZycYEaG7kmY2T853Tc3DeZyko++5qGdPK8Kdmkk2k6oX0/x4p/Nvl6yWYlGfdvS2rpOJ+Vc9Lfu63Ty0zqMUAl+cbvMqLMSmIcI8nZ2zeO5PtZGXhftk5XQPuS5SerAJeQYowh+gFamZu1xoXxAjkeN2j8ECUUKSnAQ7oeaRH4llYqlG02OLery+eWq1SsXKppH0GCGQ/6du/tT9kqCO0P/93/LtUNxIIfHnas28zbKJhaUZ5w7g4An61ewJjUrUcY5YkHBORfnD3MOAHTuGMAgYYucTyCelByYVoI58uFAmWxQuCr2WTIWKakXSFdXRAp6YtGBgcoj9UMslBbBevBFIAIVbPZQqLIHhABSgiIUMzL7BOaAYml26rKnodlD10SDs4QhxskRAjySmh5KeATcDlvxsTePSOO7edAW0DiRycRfmO5wLiT33dknKt4MI58TdQV0CL64IvYtORdnR9Xa47nFBP/AafjOT1D91mUVN0pwXl4JEN98e84M2gH5SNNPg/AN46wc/oG2qKIPj95/lzwfAL7aDK1NQTrcGHTBdfQ1UNAsQ4nDvIAxUqHx5iRsSdfx4cH9ta9js0XM6EQA9EXKEQq1g8CjeVe9pdWR7C4WbF33ziQ1NjZeV+0FVxcMYLFG3GxWgg9edCsKHkwnsT6x4nULlbAPtq72aKoDehw8pkwqgOotFjlrN7uaLwOAOkH3r5n5SKjSwrGrbzt2GFyv5WqDQvGgRITWNrLwcSmy5I9u0S7NSdUKdy4pxcTy+VKVsyXpB7EZ1IsrO24UbScxrlba5S55u4wUdH+fGdff4YHY0HUhMUCII1ZsQIntqjn10EgAED4vaVoEp4E4brhC+l7XX4O1C0ja4obnnXfxfs4U0C17dpenZ1ard5QR8v1oDOjE8bxgj9LnF1UhJzt1gv7Wz/0KfvHv/1FUZDCmX9uySJbEmcJsYu4y8sK1ul4l9XZpKdbN/39LkkimTSzYv6+zi8reWUluqz3FP9c/P99zVLyd5Ovl06G+65B8vh7k90nk8RrBFH8/eT/kyeRrl7ipXX6Itz1Q8j6uXS1cNOx0j/7iYRKpwB3Cg+4+UzdhHhe8pBzUIUbV0ZoqsjeBg4eY5NqpW6z8cAuzj7wMds6JzFoFBSGZ+dW7jbt8uW5/T9/9O+lSMKDdq/n8352NjiRd2ugMF0VhdGai/HmbDELI5FZOEcVoQCx46EroiMTHxBiejD1MSEAmzXgDsR1i+qgmrWqTYKJAt3Z5chGi40NZqG1yq8dD9irsd+Zouu43dlg7PB1VC/4T58zwSCyZeFnm3X32yNInHRbCoYyVC2WrNM50t+pzuXDRwchZF/VOzIZc0a7NIAe0cjQkXBlBTg4VnSEGqutNwpCJMI48RFkpE0o5rSPK7lmUk0BgyREZcTpJ1mT/CIXA09ysUCv01D8nvWEyjX1rs55Wu5e7n9gTEsRhFq/ZKiWaxsMR/bs5amC82wxt2EQiIZCcQHtgILBmZzwFf34YEdajbpg9eMJephOou40yxLShpgOxYRn5rCLk3lg/VFor8YUFHl7dNiw+wd1AYBeXY7ULd076dqL04HlSkW3ZsKdHOPXEko2JIm5iiAoCE6096eG+1uNcRFkLCNKxrMF20hdZWH3j4/trYdt69UBbbj5ak42EaiFLMSPBIDDaBAqDnvK977zwjoH95Twzy8n9uYbJ7rOr4Zza1Qb2vlC94PEzS64Xt7Zeh7IiLaQ4/PgnmOXt5M7SD90gr8I+VxDqPelqpDSSowgNSPRA/Ck2o/SebJ7K6Au5GhfOrT5DOpNXsbHfJ/P3hGXFHJeNL48farxd7XW0qif+5L/eB0mBm5O6+avFCa79c4++849+/3f/4fWOTwS8EZ3VGTjk46Jt3V1++LZbYkvmbTiY9w0Bk12Qvs6rXjykZ7A3XTc9LHS55JsgJJ2PelklozdN3Wn6WSdzE23drXJMWY6s+5rp7Pa1X1JKetN3OWDTCfY9E1x2wfLz8cX19UiXFmB7mUWjPVvrU5HTgh6ICLwA8mPXRO8OQUIeDiUpXpglza6eCHidrPTE7+q3qjafDiyIBjYt7/9wj7++DtWso0Cz8Ojmo3GoV1O5nbcrVu1yMOyVbCkWwRMQbBe43AQjZ4ITuNhYCsclRFTZvEeS15FCiD8jGSdouDdqFWE9JPg7y5np5cTm6031p/M7aBOIne1ikYZ6D97upWFc0ZmG2NChHoKiDeBYRCMFlmZsVPBmhDWt+xE8nYfdfoy6jLoCbas2z2QpJSsf8ogLkvqiOgkRDGIFEmUnLiAcNkQ2y44MZlIx/4QpCZjNcbASlb8/IZxpidfCgT2VD66dKJ9/GDqyNfjzaKARgRn3fjsgUiGEf2ELp/k5jqGzs3TeDOiJhD8XVDatUjjkRjH4ryvrq7s6YsXKpgwxx0BJskXpKwymKwswLC1jOYoEtG8Db/vCJZvvnFojULRzvoD7f+Oel2738PrcCKjXMCOWAChXjMczezlZWgBThBHTXtw3BSdYRiEtkQOe7kWmbtUwcljLUNSTHSR9YJXJjDWaqfPlHuFUT4cUQkhA1qp1HR/QUKH99YfLezNR/fsR959YLVKdM1Ez4BysVTnCeEa3hnPiug52631p0t7cg55nCEqTuZLe+fNExtM5uqeoRpwT6LLyr3aqxcFeoIGI5IjpsmUF7uiOuGz4cJ2eVfY0f2tyYw7DPAa8USIZIfOLMlPJsfLuRUrNYf9092pg8uJ7kPiZxQJPEtUDOl9wgUtaCc3Gl5Zv39pzdahtGrZ6fE6MWKT+4Hfx5ZoS0GoQcLOHh117Pf/2W/Yw8fvSO+Tr2zgymtOXrLzSMbWOFGmg3Uck/Z9PyvhJeNkVvyOv5fuspJd3r4EnNXE3JaYkjnlpmnebV1ZurtLNmh3TZTi2d2UWG5KeH+djm1fC5v+wNOvm/V7t1VFXEAuMA87OxkedIndblc2Go9kCYKNisaY8pEr6gGhokWpJHYgh6bAzmizCm18dSEFhlIVCaiirTYLg750+t1v2H987wMLVxNrlhDX3dlJsySuG+iybrOs6hsYuPYoAGZQ/wBlpjGqG0qSIK6GGGCiqcjokz3CzsLFSmMWyS/J3sirThIZozICPDsUdn2n/alt8nlRHRpysl7Llw/fslLBR5ijAAHsnASMwYnIb1MITGDr7l5N9V0rMRJbyvrk/mFXXR7n0+kcWKsOr47dHjkWekPFcltg4hHkXUkEdKvvnpR0OG952bHIpwusRNQPktDKNhFXic/N+WJOE6CLIRh5QHFrGmljMhKPx0ZKLpCU+b6grT6mFCzcndQJgvrS7eD7v/g+0Sg0Snz8PPcK58DnBU1iOLiyj58+0S4JlX+0MfkESRzD0cqGc8xG4WpuFPAP8fxrVNWls5O612kI3AIhHHWOdx92bBSg5IEocs469Yo6J7rsF+eBjcONvXW/bYftsjUbFQGcZoCK5iv9Pp83rt2bdegoYq6Nup8IpKF9tbsdxMGEIg5lFY6zJsPmypJ/u3dQtWYDn8GiJg04VHD8YDoTLYExNHtMxuST8cwmWCAVKvbkVWDBbGvHJ4denFjOnp7NpIICMlG6rUXTZKOwXogXCGl8OJ6KWgLv1PJlW5I8xzPLlzq+OwOEpQTin3kcD3w3Bs2DPSIqPkudp+5vurs8xsyuX8lzzJ77GuQUoYzF6WOnjPP41uz58w+0H6/W2pHDQV5FU7VcscUcB4WdOmHG51h9MY0I5yt7eHRg/+pf/BN78Nab2uNSKCYTXrrLSyeidHNxUzzd10wkk1Ty9dLNQFY3t69hyEqucXF5UzK9qXtMJqe/Tt5Id4I3xf59CfgTyW5ftk9+KOkMnKw+sgAo+5JU1sXPegPpCmhfNbOviom7Hz83f+gR98VpeBbOBJ3XSGsL8RqRW9fK5CFDDZ2KeLNAGSFvwWhg83BqjXbXgmHfOgcnrktZ2NrZN79mf/aV92wUzu2wU7U2o8ztzl5cTqSCAamWPUW35LqUjEQIxARSEKKNqptLAvM+G47VUUHqdmFi074HGxSQa9AL5JZeqcopmsSkjhHB6nBhL/szh2LbzqXB2N3kvQMjQIwmS5uEqqnFD9vuUHumNgeJibCzWa2M8SbdGpyrhZ0cHNhxF5koJKNKdnxwZBVGQYBZNKmEF+ejJvaTPlbKC+ChToqDQl7fbN28k71e1KWxZ5KMF51r1K1q5LZ1IWW6vSLmm+zcFFCiOyX+P2O1SCbMkXdFH3NGAtGAUZIjFBVWXG3N0HwCoOuVEIuORaKJ4CQ97dyuXtmL01MLF06En4Qr8bYoTMIF8mtTqcQIAMg4t1zR+A6ELF1lt44eKBEcJZCVffYtxmBTW6/47LZylCcZQvYehhu7HMztwUHN7h/WtZtCnuzVYC5lGXRL6Wj0vjSORQLMO37X8ebau8MDyjTacDKe2zE6xSqqoZE9ajiM1zk+u1+KPXZadOgINeNiARiKpMEzMJ3P7OPTsfZ+xVLDTgdbG4ZrO+nUNbofsr8MclaVvqXbKTHmpkCrF3mPWA4tbDJHm9L1Nyu1ll0OpupWi4WaVblOQtsybnYBgjiJxL6PIKyV7BjFLjHWZbfHtee+8/1cHBPY0zsa2BOnwCyo8VBsVet2fnVq03HfWq1Ddx2XqaQXYvBEsfzhPigiysCbQhLNmFKs7TNvP7J/86/+qdXaHe360t1dHOduSnz7kmA6HmYlvKxuK90FZU3Sbks4WYnw++m+0h3kba8X//u+BJxMdvsasHT+SiZYHTc9xtxXQey78Dd9UMlEuO+Duqlju609TR8/64LGVXvSJUGLbjzuok5PyLUoYChISk/Ryct0E/PpRGMXOhP0K2vtlq1wJC+XrFFtyk377Dtfsz//i7+w06uZvfWwJdRZfxxKSaJRKtj5GGWNnPWUBNELdAsiBJ6pRNnP8fDOgpn4V712Dc9lgQzgKAWLtfW6bZHhhcCULUnZcptl5FDtMP5X/ZEI4xt2iiXHHLpixFbq+zyuZ4OZFD9IolPt6tySJbb04XKg5QjCki4K7cz7xwfi5xEEG622dVsddZScM0Er6pciF+y8ui7BvjUKRrUE+gFdHxZIVVXQ6BRSDUsxQ91ntPGiqleHhs2LM0gKFap9R2cKYiKvMy3ZNOrUiJogrw4V6RcfU3rQ8/PwYse7PMZV+h6dof7k8mJ6jWhsTCAlTXAufO6X52c2ECJyqgIFB3CSFK4Iq23ezoYzCRRD0xhNQzkb4BzeazdVQLCLnC3p6moK4I/vdayINNZ6K3J9q1rVLpDP5bQfWAsrqg0IR9wiilLkCeYOcNEYfINjeUT41goTUAlUjoa6S+4vdcj8ZwUnlDNJYKTHKLlasgedsjhutRa/w7G8IGQfXGs01WGRYEATownKSP5sQDFYsk6jbaNF3sbzjTUqZvP51oYz7seSujYBZLiCeMwt53bYYu+1shmTjaWz3eBlVmptuxpMbUUCy8H7c0cS7Vu9BHSx7ih5epfhoDJNOdTJAlKpSOxBezsZJUfiC3gSzkMrlirioNIBa4rBpIPubRXaq7MXOu8Ke8ZChMCUwIOLQ8MrBchEQbcMUS7CgX5i+XzFfv5vf8H+6e//llwf4v1dHIviGBVPruIAvC/4p+NkVpeVPvZNXVycJJLnkdWlpeN4+nX3dYa3Jdb068evfVPszkpayWS379rtS/zXBQcKKukf2vdiWRfktvFi1oeXlfjSHVxWK5rV5d2lYojlv+LOk6U73VtMOhbsP3KyjgENLOjZc0mkebWwcrWmh0vwf+DIAE3CmR0+eMMGL57Zx1/7E3vx8qkg/b1mQbuQQbBQl8d4jO8/bJesnF8pYRD4CCjshhhH0iERGF71x6ouW1WAJTuNS4C381CSEAG3oJjCSKVUylmRh56HOvK+e9GfysmZgImqCklGgc+21us2bLlY2Vl/qq5MyvqbSDWfbkxTsJwCEGg7xpOM3xrVuj046lputRQKtXd0Yg1cEGTDEu3QIi6dxHGjYOKFAx3d2js2qaowOnbvMIAEIjzDEYvc0EGNug8h+ybIvhGaMgp2IkHgWB6NbuPOXfeLrH2QMCOlA6JwRRTg9jFUk5+Lq2+SGOOvmLcoUYEI0qlCCAkzp3SpKBn1L+3q4sKG05kFaKBSsPCp7fJSD4FwjCAz53feD1xBH0Ft+QF6xxzod0yuFg+PWnbQqqhLpANSFwGilc5uMrcZhcg2Z28/bFqrUrFRuLStOpOKxuFotjqJPHJvZ99aqmr/NxmPlfjr9YamCqPp0pZyZUeMfC0x6s+82fMRY73leqsbJNKWGu3CmaQQkMhxsWD90cguhoENg51NF4y+8/bG/Y4tVmheLoRYnAR0ukxInDITBEshUgt5+iA4cAuNYBkJct25/5Fr3RYY9a4tDPyaqTPnfizBs4u61sRnw7PDqJ2CVHy/DahZfCArfuy8Txj0OZMwUY4Jp74DLFXlMkIyFAAs7/SY84szKdQgjFCuOKIUKTz9O3tlxLHDUKNNdtZcI4oaxpcQ/v/5b/+a/d2f/QmbTOdKonFSy+ro0t/L6maSySCd3LIaj3QySDcK+7q7dJeUfN27dHfp308nxbvE55uSV9Z1uO2Y+87he3Z2WZXEvrYxWaWkE+S+ixifaLolzroB7nIT3CXZ+ujjtcyUHo61K54zPuMYPIhrFt1FUIJ1R+mtEV8e+Yiz1hBCjfEhEmF0etPh0NonxxacvrC/+JMv2Zz9y5ZEgfjyzs4HgR52RkgEnMNGwQrbueWjYD6eBBp9MJ4kIM6CiQ2nK2vzwEnrcmWzcG1bXL4rZZFoSaLylyu7EzhuBnyRBAgep8PQLscopxSsBhIONOmO0SE7uJJNpkslXjQKpwvn1rEnhLSrkSQUibL7m2H2SjZrtUAENoXC7Da7dnB4aDWUOXIo1TMSYje0cscI7eYcvRlXs3JfzzFadNmvcqmqel1WM6LW+Wj3miRO3gJpGR/jem7p6FWX2iApu+akhJ953YQIsGgnQpcyvmN86KoZPsD0Y0s7laWNuGkOBNKxlHh3Eub2cSaj5I0Fk6H1L1+pe57MZu5WTsIsVQRDp8gYzLaiC0A6H01XGiML4apk5+fNvUEERp3kBx51LMDJPXIdZzfL+aKjejYMrdGs2ZsHJauUyuLX6XMqV20xn0bK+05ilscjgbxclP0OEmBwF4eTmRIsfx9ONwJbHHXr9pk3utrPoq2KUgidJb/HfpVdNtcPlwdG+f3xxM6HM3vyYmy5UsPCpUkIoFzcyppnEKCpahbM2On5eHAyI6nvrNuEerKx6Wyl3ZoKLr1/PnNk2Sh0Ki5ftkQflmfQCzsX/XZov/MGow5e6kiMSN0pnP03/pMUr1wbOjQQlTFVxX3tkCqDDuG0A5599nR6v5WKjccDGw6vdK6oI4l2UCj7nlfXhK7RubfqfGehddodW6wX8iR8++TY/od/88+t1mnoHnJaq597VsLL6vCy1kBZMTb9vbvEwHTcva0jy2o27pJk0g1ROglndYjJc7spuSUL1X2dZ1bjdt3Z/eEf/uG1EHR8EbOSzL43mrzQN/3eTe15VkublWDTP3fX8+T3qNLjWT6wYnZPUmiIDDwFFFnN5XZQqtV9eR35efGQQgeo19tW1YiInd/aFjw8yA6dvbA//fIfaefFyI2R01V/Yh+cjuwzj4+1k9ns0K/MWxWdwc1SVj8EIBeOdTV+fNLY57C7wZV7ES6UnODYEXSQLoOE3Ki7ewC7lALwa2lobm08mdqrYGljHM3RlczDD1so2NZBdmIcO1qqGlewUfCIHATkDYecWNFKFRJlQSNPUtC9owOdEyPUo96hdRstOTPgasC1ZfTEZ6HFP0EJwm3EbWO3QvAjgJGMqILhIsF/Ei+PZEdwkOKME8oLOwKMk6JjIIlX6T6CJMnp/4w2iZice6QjqgYPUrtzC6KdX1EUAbIfKY6AdX0/SjMR8QD3siP3EdwY/SIM7XqazgsNpmO7unhpp+cDmwLekCFvSZ3VeDqTnx1Ak9UGMnnNTvtDof7k+I1S/5bOCyI4aEZI8jv78c+eOFhpA8DEnbutWNW4DDdzksDDg5qOgw4nSFauMdJedC/ojqqL1RvHdy+UiPZu6/xOujjGl3Sd+Ak+OunZUa9mJXXwrhrEnm6+WOpe5O+MM9lnN5ttG09COx1O7dk59Ap+HiNTgFNO18Cmh8R9NkDnc2vNWkH2RICeeH+M7qfTlTpfTH0ZjY+nbiZbKG7VOcpkSjy5kgUgpSWaXfOCM5Io07RAKFzXQXVXE/983cJrrukBY0qJkwMwi7o7D5Le9SNCzf1HweVAloLrY26WGlFDsGeXCfeOe1Qo0GgkinanDF636JQGEkc4ODjQvTudBParv/Sz9sVf/0XtaJN0hKzkFE8XrgNxhAZP//2mju225JOO5zclsHQSumtsTSfNrK4z+brxcdPNUdbf9zVZ32/C3Jvs9rXI8QvfltDiD2dfEkxm57tUF8kkmXzz6T/f9sHzurHDeawrKQ6SiMf8m0sqUV1OJ2N1VQhFCwQCTHsJ7w0IskOb2W0sMK+cjuzZB39l73/9L6zRqFi9jgns1r7+rWc2L5Tt848PrD+aChnWaRQEUAnnM1XNPGwiS0MN0NhnYe1mXT5yuCEEwUxSVI1mXa+JsStwcpI04r91SFwizua1u8Hbi30deyHoCIxf10JxklD9fcKtIyqu6HQlq+aQaQI+/0c4uCxXc5KRWyE9OjnU/pAH//jwRA4IgBW8UfH9BwhV/Z3AIBdtxoPxLoXXr2qExiqNwC+SMCAdkc99V7feeQAjwcXGuiQT6YUKqOCjRXVrUArElab2j6xXMLAVZN73bAUJaET2PlT3BUetxqauukeVEyPZMe4Fkg4ADXEwlxFBGHcAjFsDu7p6ZWev+jbB71Dk+I1NZiAOS3bWH9sCncwVXZWP4qALqPOOrgvd83AGQAnlmo392KePlDAI4iR/CP4Ahri+Z1cjAXPeIDmB/AU5i10TXEccL/CPiwQQ5lNg8/nMAAAgAElEQVTsc6ZWb4JuLdpgNJWPHJ/ZfLG2aqNl94/a1qogFEBX7omLZwIuKT+HQLrcNOZzqzbqum+D+dq+/XRgg7AgE2P+Xd3WzuS+vtuurN2s2OkFWpYkLbPJzD9HRAlKeSgaoSyx+J40ZGXcurXcbhm5z6M47q4j3A8gHkVmByyC1o1QtE4niFVy5F4RPdPcGioYoPIAOik3pKaiZOcR/5pjB28SYA8obJCssUgD98Jw0BdxHmd3qaeU6O5K6vR1nxcK1mi01QnyDI+GY2vXG9ZqNuVg0SgXBFbpHrNTfa2hme68kiCWdIeX1aWlG4XbYmw6FiYTTPJYWYknnUiyuq74e+lklH6ddKKO32uab5f8uX1NTvpcs+L9TclcHXYWzy6rFc26wMkEmKxUkhcj62JldWjJKuT7+f2sn+X48QVN3kx8L+Z6XCvnR+MGNjOymYFDtQjdwDOiJDgZ2UdiVHuQoQnIy2lgq/nEPv7Ge3b68okqRohr02BqX/vw1I7uHdhRrWLD2dy6jaJ1q1srbkH2MXaJuF4R0RprFY4NJ2m1nNtuvbTJBC3NrTXbLSUz18F08iyBpl4pSNIJPheB+TunQ1nKEI4OWzVbLxnNOmmehMS4ZcwoC9V39pFoSRIsPR7o/QERRwEELUaux0G3bce9lu2WS6s3myIeM/4CXYnQr+S9ZKcSEb41noTLxb7Fx5M0ZVK9QLPQXFxaZPCI05ZnlCoz1qUoBuI2qmLfWqlaVwciYIlQhW50m7wf5ZJAJxhZH8GD9rEeosTROFR2ABG6MxqLauzJaxFoI1mz+H5iHyS0pnZCjDJB6YbiZF0N+vbq6srmS0jZG3m2QRS/Gk8tkKedJ9tWvSIgUrDg3LcSxyaJMarm8wbA8e6Dln32ja6I4XyGjBAl5g2fTSu7gh3SlWMCrOMyOpbigRXxZOO+nS9EbEeaDIoAMmDcYyL5FwrW7XY0DQBvxNiRHXCr0dS9HrtQEPTVzeLCUSjalfa+eTu9Cu0r372yTvtQnx8dHdQLOrRyCZ7ewh4c1W0wwaA4L61Vjg9dBFFnPlek00Cnch11f2+3AvjkANAw/i5WLEeixasx2neRTCgCRT3IATiJOzunE8WJTs+oDI7ZTbuLCAAokp2TzH1/FhfZJEzEtnlm2M+5pQ8amEUbDgfOr9xAN0CcnO6vbAXGnVGyJfG22wfa412enekaowRUazWFWv7Vn/8p+9Uv/rz2umK/XI/gX481s2LWvu/FsTI93sv6+76uKaupSCaG5LGSye62Bier8dmX8PZ1aVn5IX1u/D39WlnJ76ZEqTwAQCUr06YTXrrNTGfWrBdKzqDv0hGmK4Gs7vCmi5ZVFaXPcz5HLsy5OP6ePKiKVxUlO1WgeLAxLsKgcjTQzJ5gwMOjDoGx2TK06fDKvvGVP5MgNKM/VCtGwdwuJjM7OujZGt3NSt4OpfAeKgAsAZlcj/q8u1BliGRSpK5CkJxOkHZix4CsEzuVlW1zRavWynbQrkvpZAsvrZiz/mBq33iBnFhBCD/EmwGQMC7lPTLyZAS6WLqrw5IRKqhFSXy5xxlJqCrx4Tx4PXGRjo+6MmxFDBg3626npbElSYtrwhd8QXkMEBB4M1HnFVfUqqqkUuJJ0dXo6c4iygDdWISzVNYVjcCBCQQaLfYoYKKxMjB+BeprhRRHVcakcyVZOrTI0YBEpqNG1AXf5bhuIkhBt8WBj+Ydol6LfRIoRgxmBYP3Tu/q6tKm08Cen53aJKQLQDMz1DgRQNPFaKrRJu4CdM9QBEgO+M/hPs+9RrIjAVDIoI7yhU8dioKCczoF06urS8sXq+q8AAs1SkwgSH6AJaAYbPWaPubbyoEB+D7vGUcG9rycT7tRt2arbsUKxQuIyYoEqzFfxXUj3nVqjA7garOSSPrlcKZzHgYLe/+7E5tvqkIfcmngmHE9EAj3MXzBDtt5o0m/Gq30jPBeZZjLqFHAJPQsvbBCN1WWVvOFVHI82UEkd3SsUJQkLzrOqLOWyzrUgth/UgIIfEbQWijtXDgdSpEXV3mrVVv6HLwjfK1hqUJ4s1FioiCj6KUYZJQ5DWcaVdPWC4EqBaCS02iiMSrvvVau2UHvwIajvg2HfRnflqtMgSp21G7bv/5vf8cqrWqkQvOaVJ6OT+lElkw6ySQZx86saVZWYrgpEWZ1Ucnm4C4xNKurSiatm/49nXizmpz095JJN1kUJHNS1nX4nhy1T0El3RLuuwjp5JO+0Lygdkoya/OvrA8968TTP5duse/ywaTPR/5k7FFE1ibJRaOz6NxiEiujDm527ds2QPndow1cGYGZoLQKJ/byww/sr97/qk3DkZLPcDSVVBQIk+0mL8PURjVv+e3cctul+4xJwQTDSVBrjNB2qmxL2ITM5xrVMBqjm6hWSzJ1nUOenW/FJWJciggwChS2obMz++7LkX18Obf7LMi3dBpFjZpQ0Qf9aDv2JlitvIbjC6AjhRjvhL2rcwUJKuZ2o2nHhw2j8wKdd3J0JGAKoygOHoNQtLRiHKnq3InFkg/TeNCBIFLMEFCAStuJ57xvRobStkTaXvstujGFr2t1eoKT7qMIii4wC3QKJVE6nKJMPeVLyPekeBPLn7mIdnx/xfcQ7zdWupejeYTSjLSkleykk7mKdqLReG8yHslEle7ucjC2gH0XC6qd6Tqf90dCVMotfM2O0knmi435HrSYEzKSe4S3hVbpZx61HCxSKjulIZyJyqCio1SwFrh+Kb2UbLuE84lx71Z7MN2TkSqK6BEICtjOHj64b51mTVtXEiTHWC23VsexI7ex3XKtrjceD8soOJ+z0QxKBea/W/uP37qwjdWtVqnr+pfL3s1Bb1CKAYwFIAWOZr4gybD5EgtZL2zwjwTAlEONSIwbV9eho5oGodxIAIWVSvVrtw/dU3TaEYiIpBOrC3li4ziejKShqomIFynrNbJ7LsOnUWaJ7u61JqY++yge6bgR8MXH91gmrW04Hui58amDS5mR8IQyju43tFybjHTzZq/OX2hHigao3M8tb7/1a/+p/dwv/R2bBG7bFcfAOFbuS3JZySwrXu5LBsnv7ztWVlxPfy+duLKS576mI3msfZ1mOo4nz3tfU5ROeFmvn76+3/NebxtjZl3Am5JV8sO5SwK7qQrISmY3dYjpGyN5sRXAI2scbu4kYOV15acj6JT0EKEWwugt9sSiI0JhhXEPI5jFzD74xtfsw7/6urqpIRqXKLzvTFJP7EV6NbNSbmWl3NZyMmr1vROxGCURRoUAGLT4ZoQq1+61jWeh1Wo1JQHoBrhHE+xwBGen0K2XpURB6iCBf+U75zbb5u3RUUujHDQTh+MA6RFJcjEGJSjiZA1bDXRfTGIDVcnui9eTpqXYAhu7d9C1Gsr725wdHxzYYbcTkXMjsi+7tWhkLHFq+QG6Yke0DrtOMuoepebhivMEaSfzs8dxZwQXNCFZ8e+ARNwdXm4HUcelgKM85sjK65s+4vRFdbQ+Q14jLrTUVQiG7u7kfoKcE4mUhAEy1OkL8jrkfHTP8NNIZPE5zG02Havb7w+H1h+PxH9EOgy3bnY5dIPsuujaUEIBfEGXznlph1XK23RBOsgpMfD3T73RscNOXR2j5YoCQCAioJ1RsWCtetm27GWpB3T9ciJgb7Y5cS1BBpKr6OqK5ZqdnJxYVS7eWEkVrNetu/B2vSl0KLtcEgS7OcliYYrKrmy1tRnFnRXsT776zKabpjGyp4goRUomvDZfqMIg8Uay41Liws61GkyxJi/YCh7rdiMYvzpQcVcpeLfWqFei80cMfS67JaYl191MAsFIsorR1HGsiAtnnu9YKIKkLt9K+RlSyFSVwNgDepKiI458ECJqTLyr5XVFE8nlbDQCfe1jUr9FmJFHvFFdA6csIIdXrTfs8vLMdgiuS6za38fbD+/ZH/zB71o+omDErx+ffzKupRNf1s/sS3jp2JmOjfsS0k0xN/lvyfi973fSr5lOMFnHyEquN51r1mukk/lNCfv6Gt8l2e37AO5y0ZJVQTrz7vv9rN9J/+xNXd2+CxEDU7i5VdmhGIIpaOIrWfmzu4NUzhQrFpKlOuVB1igtnNp7f/Zle/LR+1avlMStwgtuMFrYrupWJNXC1u63C5bfLsFZO9ydfVKxJPV8zhXx3grq7fOF7FTY2bD3wEAT9QeC7XAc2uFJT+OfIFzbpx92XUtyt7VXV4F94/lARPROAxQp+xCAKp5wGe+ow9hstVOCbtBq1JTMUSnJYdLK7iICKJBE+TvyYLwfxpYnxyfWakAZYDXm+oLygROK3l0SpF4SqZMQhQSnj5NKAfd1p3swEvMH2Ds/se3kNA7+E8UUN2qFdyjgEAFvJQjpNRmcQK6qPdK6ZCekMaYSlJuYco7XD0HU8UVnJXQs+7pNOLciai7aKfpI81o4GVpDNJDQmHGN59tUBGOoBi/Pz7T/YWwHv0rnV8oLQYv6CPcNoz51fkKkFjTmg8pQzu9sk8tZo96wB8dt2+5WlmPS4BRDCUIDSkFEmu/nChWb0c0IPVi00zOEoMvqCOe4hY+m9vjRPaneAFri+lfqZevhKj8LtV/tdqs6FuAJADcAl3h786UT22eARgoF+/DZxD54MbdGsy0ksO/1SJ4uDu1jX39o+ChJIYzq+RpOkO9a2W45s0IVNwGUVfh5LxApIGQAFcm8gWxGvCseY+rZjQqV10hh77xdytS7RpU70S7HZd7QvgXYhaYm95nTD2ISebyj53fi0aYQvSoevPBj2jCZoJvrOyI9p9oFO0Ed/qubs6IfmxdFgQIlGA5UFIj6gT/ldmu/+1tfjHh3jJv9WiWT3m0JLx0Db4p3WbExGfz3xdN0ItrXSKQ7tOTrJY+dFUf3fS+rEbqtkYk/8/T7ib+flU+Sx7wVoJL1xtIHjQ+YlZ2z3sBdOsOsi3HbuaRfP/335HlyrKQJavICxkobbifii3HAIw5Ddz4YMH72dV/+oy/ZNLjUA4ymJSEaaH+5UbdJMLVeo2i96sbWIePEnC1QWRAfLGfT5cp6rZYCOaK+q8XKQNUhC1Wt1YW4k0vzbifFfPZXqqbrNXt0WLH5bK5O8sOzgV1OFtrjId5M5W4QhDEeJc6iW1kp22yOTQtBImfNRsny0Q7Lod488OzS+NWVNWs1OznoyAm7Xm/a4cGxju2WL1S6HtxAF4qcHQUxJcFYwiryPtNYUWLQ7jpNUhV5XdZBO9sAVnCdL09415V4pMAiybHIo+w6WEZ6nhF/Do4cuzmv3iM/N4FLfAxJt+HuBj7K0ugSsju8KYjMBfZpUQS/RmlGMmIRsIlRXxjObbGcacx7enpqg9HQgnmo4fZyiXQYpPayTaYzuUtwrSGax92I9B7prCtlFTjsZAXEEanfOyDuO64TyQF0rpRNIJyz97Ki5dYbuxzNdL2gmeSNRFa3k17TdutQSF/2R/flLYfzd94O2xQ3W3U+IlcDvJAnHd1zwUJMaJdrO+sv7Onp0jY5xJcdIelcttegIG07aXiifbeg/LjgmNlgMLF5CK2nLDsgRLrJUm6h5OuM611+pGijzyS9W/PsECVFrzg82b5OtEqY0lB17ht3hI8xSfbuYCAqQmSoGr8uMCclPLr5CHSm/VwhJ3NazpWCQZJl0eid6Q6fgeTEhA+C+1rXvvz89IX+LP5exAf81FuP7b//g9+VK228800nu3Q8SneAcRCPz/u2ZuGmOJyOnVmdUDKpJWP0TbH4po4s/nzi176t07xrF3iXpBgXF59I+nR2t/1y8iLvqxjig2dl15tazrtULFlJLJnNs46RdWHTVYh3AS6pFM/2eX/SF4xm/24EyljTCc2MHHn4V7PAhmdP7K/e/3O7vLyUgWd/MrVes6lqcTCZKVidtItWta1Vi3RLWzlTc0x4Wc1mXfsU6e4VzKbjiQ2GUxF2OY8QPcJyxYajQDypeqMp7cXDLvYwa6mhYAb7reeXSsZw4TS+Ws7dKFb7RrohTyJA0NkVcexaDTUX73xckNl99HjIl+Fc+7leE6X3tXW6B3bQO9K+Rqlk452fFwEg/ryrE/hEHVROQBwMLuki5USg77uaCcdgpBgtRxwkI6PxyFdu57Y+BBiBaWSz4wr+cbDUZwkQBTSe+AyJUacM/Fxn1HdzdCaRFVC0O/bfiXZ5jlPynVJ0T2h0rZvaic0UAByL0R/u3QAcQMeeX17ZeBrYdBZYuVyTsgrXho6OUSPjvvUuJ0K1YPRFTEYh1sOlRI1kY5NVzjpVk24k1ws5OM6De6PdatgYa6dKTXs/Rp/teknqKqfnE1ETjntdIUXN1qJbdLst7Uwx7oWecXII8Ml1NCksnHOYk+YjxQ9MN8ag0/nO3n8ytsWaXRfWOs5Dk3u7E96ugT4+7NwJWclID8UfJMEmwciwksPcOA8HMEpE1/SOqBu7Rm/Hu/x4dEkx87oVchwRUxTSP6jO+OejBBmPHONuDFTmjilKJDcH4Z89cNzNkVSh23BgIUbFxYs8InEOmU707Hh3rBtAo0nRXVBmYVrA/YsAerlstVrVzl4+tdwOGyDQm4w5uceL9vv/5Nftb//0jxniEXHsyUJnfqL7iN57uvNLJ6e7xM2sWLzve8lzSCedrMR427Fv6viyElF8vKxclE62+841/bvfE++TY8zbkl76JLPayayTzkqWWQnwLh9g+mduOud0pfPJ7s0DYQyyYI/G3zXWzG1sGkw0NhEXToLHjkKjatQoZT6z0w++Yc+efNPOzi41uvz4YmAPjg6sXMAjzoVq6yWzamFlx82ShdOQRsKC+VKdwAGIrQ1K+fiHrW04GLhMVhndvam4WDyoGGRCdFc3UCqKFEyUogN4djmRHmerWdbx8iDUVhsbzqYWrnZWxbusVBK6jt0SIzQeSBy1CVIgCGVaKRNUzFyXCnD3T46sTpe129rR8T3rdNraDxpBLtIVFLQ9rr4ZHREUtNT3PKZkQ6qQzYwbbvIDJMcYQ0IvA6cxruzVNUSWPi4d9kkDV35fYJRo3xab7jJuuwbMxFDzOPmKLO6OBpwPuxWNM6ORmJCfMTFb+e21Uaw6LJLqEjFgH22R8NjRcb8MBgONNXERl9yYQfEIXepsCy8OYNBCHTlQfgAnZo7GzOXL9v7ZQqPy++28tSuUAfDPHByDxBj0hdFoas1u1y4GEyXDg17HVpuizVZLoWuZKDC2RXD8+KBlzVbZ2vWyBL+PWmXLbd1LENUg0KNw3khuUCZm4crRk+WKffRyYhcjUKx135sW2R9utL/ly3eykWIPajg5n1Qwbu22q3Z1dW6zaWDleteK5fr1qNNBJZFTRUKgWd3a9X7stdqIiqgIL5sMtA4k8gijLjEW7k6MM0l22w1IT+dLokYjrcuI0iBz18gSShMKSfhs/B7FvTyYeaELf0VKPtLDE2Efqk4sRQaqlO81aw3JjF31r8RDdKQ3QKuSPb5/z/71f/d7Vm5WvDtPOJsnu530n9MxLuvv6bh3l9idjoe3dVJ3OeZNSS/ZKd6WHJP/fltyTR83K29kXh8UVNJdWVZXlL5Q6bY47rTiF46Pka5abnsj/N6+ruz/z+om2dXFr+nO1OxeCLI+BvEKLwrQmHjix5Zb2XI4tPMn37HvfPCBXVxO7E+//sKWebO/86PvquPKoVkpcMXGHnYLVs9vBf3HzmUcLu3osGsFATCcVI3UF9U/XwRTUHk4MjASGk9DK5VrShD3jtpWKTCO2lkwm9mHp0NJlHWaFasVdlYpIju2sKsA/b6cNdmlQJZfc+4e8On0MNKs4VUX0RK4Boy40KkEBHN00LYcli6Vmh0dnqgTZOyl8VC5pKqYL+00JEIcWcxEDgeAUWSvQ2LT7iwOUI7WpEtDjV+oyjgwRQEJvh0FhoAi0d7kE/dRlAwkGRbv4uj8BNGPoqTyarSAYxSl7tx1KVH/J7kBexeHUomSrjLaIfLaOecPavRJJ7+kW/DxJ5JW+CCiaclnNR6PI1+6uTvPa3ZMYnDdSsarHBsfO9zJBRApVu3905U9H6/s8UnTutWclfO40uMU77JYXNtmvSxxgWqzYedDCqCNdbtdoTEJzh89v7DV1uzeYcs+/dZDKxV21m5VbDoD+JEzT+ugidcCzYCEBAnMPhfUpsTKdyXb5PL21e8OrFbtqPtGGot7jC4n+SzHiEhRIECrwp1D5KBasIuL5+oW2wcPHAgEajOm9yRQ2MnjxXEjjkH8m7qwaHd3TYvS6NnvX+0MnaDinyeqKrFbhoQMIqPeAq7tFKue7Lyriu+JSFA80tyk4JDg8zRCdLLNVMHmDhbeAfo6Q113hW4vL6AX043T0+cCxKAdy2sJHGMF+we/8FP2X/zaL9gU4fjoGqS7u9uSXTo+x39PxsN085BOLnq+o1VA/G/pDikr7qZ/Nt0wpM8l3djsO+ZNr/09HVnU7d6WO/Z1pNfnFCe75AW/S0ZPZtN9VUZW5ZB+nawPMuuDSn+w6eT6/VQO6deMq0uh87ZrC8YD341JI5CxCKM9Kj72HTtbzyCTL2189cre/8a37MOXffvobGxHx10p2aNBWbSNLaahNeo5e9Qt2jIMbTJdCPFWb9SsVvYRKmU8YIf5HMsdmquVTcaBhJ4pqIeT0CqRvua9kwPr1os2C6bSxkS26tn52CqNmrXEgwJxuJX5J7B3VFaa2LasHBlIVU9lW5EuIPsFVzpR1bvb2moJmnQrOx86RTpEyMQHB111NXQadIOuuRw5HeRAMZJ0fDcDOcNdCKIdG8t9OiVx1RhLuimud4QEK7efASwiEIJ2qWgsVt1rLrLgkVcbXxHNIYeCMTsfCO0RMOV6FxTx8mICusZpUkehABEqybswOQa4F5/vpiKiewRI0C4Ivp3Oy0ELTleBk7m0KcTrzVp7nhk+deOhuid+T8o7EQIxUjTTaBNgDO/l68/H9v753BqlirzkirmNtco7q0SjYqmf7HA5L1t/NLPuQdMmwVLj8cNe2y4GoU0WG3X7UALeODrQyPX4qGp1kLjDUKPpShEpNoqspZCRNCpXVxPb5IpCiQ4mobXaPXv6cmzDeVHKKUwzeA/uVv5aoOH1c4IVlAto50jOBSYfG3v54mOr17tWb/RUaDH6R2FGn3eCXJ0MoHG3qHiS0JKMd62fSLRRkrtuGf1BFiDEu0/JivtnpVHkTp0d92oZ4ro6K9YQ0Q4wmuzEaEySHRMV1hhS6EmIUMRjUJcsc9spOl85z5erdn7xSh0hMmRMgfzfStZpNu2//r3fsrc//aaLz0fdXTK5J2NpsllIJ8GsGJdOJslEkfXndNzMaiCS39uXC9LNzG2JKCtBJ++Du7y3m2L+TV3k9yS75AW/a+K4y8W87Vj7jpH8vXS1kLxw6fO+S6Lef04OCkAfU1YeqCmsFk5eVpx14upyNhV/6P2//HP7s698VZ51VLgP7x1qVNhtleRnR6f01v26lddzkb7h7IGQg7gdOx8wBvLxKACVucHjYlSCGkiAxiXE11JBo07knmaTQA8sOPSPT6/sfDq3o27HKvmd9A5RYR8EoRbzzVrJKnm+5+r9VOk8iDUsWKplBXm4gQAj5MoNDDxXcJWUopugAkyp10Fh0rmxtwCBR+Ag2ZAp6A9cdV83I7qTjAcZ1DIKK5VsS0YhMLKvAywg3zrGifG40Hlq0lfZcD38dzXa1I7U93PqwOmu+D3tZKIEG1Xn6goIRkpMbudDdynkbEwaJ+lGCiTi5UU0A3Y72DEJQikgC/tGF4jW70JQl7OEixBrCrDcyvoHPUW/b1Y2Ho+E0KP7Ldfq+mxncCbhMVbquu7fOe3bf/jWuW1B9u1y1sMNo7SxRhEfwaJGyfAhD9plK2zXdjqY28lx3Qaj0K6GC+u2a7ZYbcSze/ud+0IzToK11eoVe3CA4SjdGOa/ZVutQnWUjKm5x0AMM0IfDBc2mq3t6KBmp5cLG4WMz+tWqdc1zCBpx8nNA5lfU75iFOz1yJqO2JY2HFxYvXlkpWrNtSvxI0w8bBwnTnrxsbnH1MVy/8QAolQlz+/F/+nZ1wgTpXCK04gjKfoIo2Lv7ARSYV8rJRUHlojTKTK6d6vxf/F7YoXBSJrOPLanuu4sE5Jj/JzuCZDKhYK1qnW7GlxJTJ6RKXxLgXuwCCrV7fOfe8f+q3/2Gy4FF/P3Uru55LmkY1866d0U47I6qX0xMp2gso6773txYbnvXJKNTlbTk9Vl3pYr9iW7fR1d+ni55Bjzr3MRszqu2046qxq563H2fZhZb3hfAt/XWpPQJBlGZV523g1fejC1c9nYDA8rHpj51P7oS/+n/dGXv2qnF1MrVav26P6Rqsb7vbI1Clt786RmzeLKrq5GtlhurFytiBBOEkRmaj5j74a8kVveTCYTqavgVQdcHUAJpFaU4o97dVezR7Ipl7NXdHX9sZb33WbdDuoVC4KJ9ScLjbVAV7arjEdXQgmSPAlYNVwd4AmBAhQYwPdr8pRDEqzRsKPDnhVQ5ShXrXt4KKmpa4NQWSHxe5GrQbT7UsUbJTv3nEHRxHluCgwkRCmIRBV8RD6XDQ+BJNoPKjxG4tBKRiA0oUSQLJVVfXOY/Lqutvm9KAFSTKDwH4HUXROTX4JAj1QaQRY0nhQ7pJevcSV/jmZktpayjnMtfe/kiV0u2hvnYq43S3UDnoyLFi5nCpjzKa7xWDOR4OEM7sQv+/B8ZP/uL55KJzS+p+4fNwRlh+rCZ0aioYvu1EvSZH3Zn9vjk5q97DtJmxF3p9vSiHk4Wygh9w6adtgESovuac6OWsiuAabZiK7CR8I59Cck3pz1h6H207g+nI8oPDDUbSgRimAeTYNdcPk1eEcFiCggBXVtjJtX85kV8i74jYj1dQcYK51EwJbkc6eChtGzdmivu8c4IcbIzfhzjpNOsoKnS9V1j8Sir8EqFGBRoQMSE7k5RxUbS1sAACAASURBVFvGQgeOytVrCQTlu2YKwWAaRIjr1/Jy8S5YCYnCSshi7yq5j1qRSDvAIueQ4pMH2jUnRCp789/5zV+2v/mTP2bTGTq5r4U1rqcRqTFvssDfl/ySSXBfZ5WMgen4fpcO7rZYfpeOLn2MdBd2Wz7Ydw43dXNZ1+YTyW5f5rzpDe9NHInq7LYO8KZjZCXg26qXrEpi33tIH+s1uuu1qnq8LWdXAzKrVMjZ5ZMP7X/7t//WvvHxK0k3tTtNjSzoah4fVeytk6pVtnMbD8cWIm1VLFizURMYA54TOzoU7uHtoKSC/xhkcipQVNOZMSL5hD5ft1MVLwtVDqx3ri4v7cUVKvtzVfn3D9pKTi8uLm22dFUSwCo4nZ8PUKpA/aIsXhWSVexyMHbliwQuNGS0Y+v1OtasVwVGaba6Vm81rFp2cWcZskYmpFLWZ6zHeBO0ZQzzd1Vet++RWHREylW358g2qX5EsG4SmlcU7mMXq7BoXybDV985IlqtAAVdIe7yBAuH1vDalZr4iluBghvnFVFMnNkA2OD1iFXfg0wMMpP4Ls6eK3DIdQGCt2CmgHciSbGIGhBzNkEjMp7iNdF4xHUAxRSUV/icEWfm97HbGYRL+5//72/afFW0Qo5RLSCQvB00anY1mUkc4M2jhvWDpR00inbYzFkw39jzi9A+9bBtH7wYXJv8IkU3W6+sPwL4ULAfeHxgrXrRpvOtNRolM7iWeRLdXNJleM3lSyWbzJYWLlF48fez3ORtueWeLquzRcYurrplZqtRnnd2UirRnoqunj3wSp/XnElHcWfNRlsWVDGnzjtvJN8QjHaKQBwL1IVLN9P1TpPPYdz9xd9LdlfJjsCTHcWa30Px8REi8GRHJ+nAE3c48Hso2dWpBCLhwV8sMMYMIprFa3f0OC5q3B9J3JHYxSG1nGT+eL3BcOQcVBHPyy5gXaLTK9tn3nxg//Jf/I78/rS1zujsbkpqyaSYDOTp30knn+R13Rdn42Pc1NllJajka2d1cjclKa8VIipQ6v9ZyTHrPd/0mvGxP/F5p3d2+y7kbRn+pmQS3yzxG8z62e8nad52Lvs6upt+L/lBxxfRqz/n8MQ6fVW4Q+HEPv7We/a//K//h3103hf8+/5xzzr1qh23y/bGsdk6DGyFmSW8ppgAnc8pwQFS4eFgXKIAbDsLxhPteRiDskvpdDvqHBhfNuv/H2lvwixbelUH7rw5Z97pjVWlmiSBESCwDTae6MaYoLEYbAzCjRFzg7FsEMbd/Sc6ou3ocHhohztsQEZCAk2lwaikBiEkrFlCQ2koVFJJKqmqXr1355wzb8daa+9zvvzeOXmv3E8U792bmSfP+c759trD2mtjvtmc6cTJ6al9+Wu37Kt3MKyyyV6q3UHPnrt9x54+GlHr8fr+jl0ZdKi4f3A6o8RXr93mpgNY4j/0FIlwcW6rKWp1YmXCiIJ8AEDc2b9GsgrINkEHJxu1gckLajCHISRNnQof2siobeLwADZ47YhGRCo4V68gSCde7AcAQj6NUOgGAEYExwVORjoTKSk4CgWF3IGOBjgBsMIoeAsEjolm9jztAu8cJwmGHaJn9r+RVKKGbIAq2fa2ZUvWDaWyj7u1mELSbctWW5JHY8S3UnQCYQAohZyzTgnB4ykVSoAXb3jvZ+zxp0/YIrI3RJP/uZ2MJdiMf3cbK9tGLrPRsEFrZTd2m3Y8WlAIYHenz1aDyXmD7SXtra5h2i6GmO7sbNvD92G6BlRcOrbVQFO9MS0+mk7t7HRhR6M5Zbwg9fbs4cR6rY6db7VtNIbA9441mh0q9YDtiXtM3UncT6+b0rCfq07VaWPKBsSx1daB9H7Uc09GaLEoI0GsO+tfmZhvRFZrwBOOT9KAHf19qfEqDC+1v6TrCuavnkelMKWXqbSphNA190/HwRIjynNJMDhQGCy8heHIU6oN4U/5rJXkDgarSOej/ozntGHcN6ihHxyCTS3HC3sCKU2sD8Zzba227Gf+5x+y7/yb32FnEInOwC4APrVDVb+rA8SqqO0ydrAO4FIcqHpPatM3gWX+vjTwSQEv/p06NlU2Of9MDribrrnxjne84655dnGC8XCkJ3CRJ5EDSt3FXeZG5O/JI7a6m7AJVKtuTF04THFZHyWi71aKzcan9umPfMze+Sfvt9lqboN+367udezeKz3ba69sOj1TM+90ygnXoGYjUkA0hz47GnP3mnFcKFz0BgMSGA5OzijUK3Hepd28umsnJyMbYsM0lvbMM7dYIzyZLOy+awC6jk0nU3vu8MTO5ucExgeubdvobGrPHo45dmXY61i/heGtmOSs+WrqAlBKb4mIFZHccCjhYGSjWm3b3QNRBc3ISKeChabp34gcERF5Ts9nz0VqSOQNeMmcA8ZskJRPlLraYv1LFHt5z/TWfQwOZcNApMEvXAAZvWkg7mg6g1LLwe5U47OOrY4FzfbjOBjlmoqohJEomZ8gvmCoq1RTlN706A0z82gEAd6owbQxMZBszEhdgQjkZyxyDWpFqImiP3OpSGjq6T+uccPsre99zP7s87fJWsRcQ0z3Pj6bW6cHQ3zONDdOZHuwRSGCYbthw+45xwGRBWsY5jq1xQptHE32t/X6PY5ievCBG4wuB80t6/QanJYAQYKj4zNOJ3/m2TMp8vTa7Ms8Pp3ZA/dcs2NGYS3rDwc2Rh8eG9DwbC45oJjzBlmv9ui6JbIHZihOMWSWNbBok1BT/CnAG0dJIii+ye9btBUE+EWKsGj+9w0a9ypeD3Dk3/oGb/VQOhLOEF8joxarpRQ01h9RFicrRP8e75kLkxPMNbAXdUOUEVB3DuateknXI5ACwFkPVt8obACIShAdgOwe9iuG+2It9/d3WYd/+L7r9opX/ALrt2mEGnY2tVu57UvBcZPdqwKQPNrbZANTcMptd27b64CmKgqss7Ep1qT/Ts85X/8UiPPa36ZrYxozX7yN6HhByJkuUN1xLgNS+cVWeRLpIlTdiIteT8Ez9TRjo0HCSQbAe4zAHZyObXZyYI9/4jP24cc+blf2BvTUbQXZo5nNR2PbYspmRs+afAiMy5nNaCCYFoIx5YYVMYSTx4fbnG6NCAHeOfKGw27LxqOp9QZ9quffunXLnjs4tYMzyH+17Hn37LHX6bk7x2w2RhvBvVd2DP3hT906sjEGdg5QD2raEIMnIeTrWoZSjmjYdDQCG4FR32AIpf2edVttTmvf2d2j5iG0Nqk3yP40SawFsQP5PYkJe4oINTq0Z6BHkWN+pGAiA6X6CKJKpE/DWEbzFCshPtpHXm2pZShpM0+lOY2cwLiC+kzfQUspKTS9K2J2bUOXpqKGC0BwS1MRYABJDvIRQVh7DbVVCoz6p4z0YN6jAdmjVER7uF8kbkhhhBEdweKcfZa4dhjQd37gc/aHf/akDXo9knzQaH5ytuT37qKGu1xyVA6iqkFvyx641rM9aHevVvbsCaYTLBnx3TqacKjp7eOxzVZNu7o/tHuubnOV0ES+3dd4pNtHZ3xOYKgx2/DwEAYYsl0rpSnPt+zm9T07PJ1YvzvkOqGlBnXk8tkHAYSjItRfxroXokZc34K1xPL+GYlOUMQZcbq7nJKIpoPZWOwjtNs4oSmvxcV7CKJZD178Dp4Qao2ajFFONGAaE/ceTFG09axANBHbuLmFOZSRPhTYCfsEZG2k6luStCPRxWctRnQV9mWtfsdrFOCDMY22hYfuuc++5298p937wL12OJrb29/5x/alp75iN65fo4rSr/zMT9iLv+sv2mg89ll+ZQo+j3IjMs1t6mXsc2oPww7WgVUeROSgU2Wv03PKI7D8++rA6iLw3PR6HdCmYJd/vjKyuwiM6jyFupP7em9O3Y26DJDKwJWe2CakzwFUyikyztRsZPlJ40N4TFDOx2c2OzuxD33gA/bFLz5ug2GXQsuQnoLgc3M1t9b5nOon44katJHKQt8SDASMhRpMJaZMo9Du2GQiBXv184CC3rHJeGo720Pr9bt2cnxgTz31DHUrYLCgU3ltv8fp5CcjGMu57e307PpOX9Ol7xwTwPb6GkKJFCjm1CmqU+oR10pmaaPBmhJqh/gMaOXbu/s23B5KMQZ1BvZbafwK7j+Hs4KiHcNRnSTAFgMYSNQrQGJYzKRg4jRwkDWQjsSahtfMRnMAok8QB3CyPuKpT4IpSSHe80VvXSOaEH3AEBdA5kxKaWY6EHv0xrVuofdNkWoLLQkUfAawISpUNM3z49QFiTKT+Ofnw348RG16eFyODNcpoIBvBFLIfLVgbfcDn/qyveV9j1MkGo7B6WhG9ZOtc9R1QOHHcwWFFf/OrS176EbPbm5roO/tUZsyb5AlHY1mrubRsjtnS7t6ZWA7/S7B7Z7rO3SoxuOl3TqAoDTOTb2PkK/rdzskqqBXAKlIRCLzc4xykm4lrgfEF85xxDp7e4iYq03rMW2N1BwErCGDBr9CIK80NhwFpeZBhMGzEsCQGs+0bpZGbQF6sX8ZEdPZKJ3NOI7kpMWUlU0oWwmQztRncY8kGoEGf4wYKqOj6LeTdcAROphAQgF09EiCsCU2Z2pL8O+UDKUJ57jvksN78PoNe8nf+V570bd9m12/9z5bbI3s8c9+2v7df/wdO58z4W0vesEL7Z/96s/YDA6kM3/TqC3sVf67KsCrA6GL7PMm+54HAKk9rQOYukiuyvbG8XJA3QRSqZ3ehCVV57H22TyNeRcaVhQRL4u4VQtVhfqXOV4V0KUXd1EUV/d5fHdsNHmS2DjarOFpRR1gNhnR45ufndl73/Nue+prT5KIgInRVwcgf5htd1Y2ObxtB0enHLyJXiVEYUiJgU2Jc4ZuYfSNwVCw4XshSnevj5oaVONB1kC9rkMJo1vPPWcjSI2x7tbT7LvFzA6OJ5QegxF/6MYer+XpW0c0uoNujw2//X7XtpEu80I88Q7DQCcj1stQzwMjFKoqMA6dbseu7F/X7DI0kdMjVpoIhgP9ejh/zLEDqKH+he/l6B8qgyiqcotI0CNrzskkIKNIIFojk1Tmdxp5Is5NpiSnj6sXDy0LQTLBhwA8AEh4+TRqnS7BqwBFkEpY+0PKUv2BmNfmjYJkSYauIqIrevEcHwODB/TGHDxFDjEEFn+fzzUgl6m4cnIVj7s4xzgfNPdv2cefeNpe965P2xhRZKNFpwfCAmB9YomwZhhmCqdnPJbiDhrtb+y27IF9tQo8fTxnyriDcTK3pySZgNWJtoP+sGt3bh/bZLpkpNbrIT06saPDibU09JuTFlAH5rNMGRCQY6Dkgll5miiAlhSAA3rVorUC1xxtH13oPjbhXCBSbbCVQuLJctzgnGEZwBLGscAGbbkUXdiAFNjS/R6/FxFG4JLajTzjwmZzqOjQGZFANUCEDggeqaXP0iN5Ss4Ret9K4NUAZu1z3lkxMTn9ARkMOCDqsUv1QMMW4HxCjUXgJ7IV9tsL7r1p/+gfvtS+94deYnvX+vb5z/+5ffGzn7BH3v4e+8gHHrP9K/s2Hc3s137lZfbN3/4XmPKM46YgkBr0qn9XZeKqoqsUUKrselV5Kl3v9D6k9rMO9C4CrE3nkx/zIkzIcaQO4NP3MbJLFzr9kjoUvcij2ARo+Unl35F/tuqiq96THqcqLM+vK25qbLD0oUtfi3/PZhN6fahLjO/ctte9/k321VvPcsDm827uUttw0F7Y5GRk4+NjRgtI6cDLRdPtZHzKBnX1qm1xInXpk3ZY4wEZBSkpGCc0E+O7z06ObXQ2ooFB5IEoD+kw3LRn72BQ54wb9p4b+7bbbdkztw/ZV4djgTGJwvmg37U+VUN8YgH6zlYL1nXw2V6nS0kxMDRheIc7ezYcSl8Rn2GNi4M2MWVcpAw+M5iYQCKITA7+FExIWFuQOcCI83YBGCr0QYFYw0Z0Z1rGvLq4r4gaBYxe6vE6jQwZCoqRMnUdRYAHIy9X0oibjYgMESOIKABGpCQDcPFe1pa8XdCvSoQbJy9AQswxm7PfnD2IKAaAr32AcxGzEUCFaAzneHA6st971yfsiacxsgnfhDoXPBqlWfm8UokKE9oXUtIBUWY5s/uutu2+3TYFnL/47NjT0B2STJAmxWRtMCHPJmB9zkk4wuR6qLOMJnF35LDh/kN1BRH6FtodKAMG56bH1CUH1CIKWs55HmHgsZ74D0Qi0PdxjSDGYFAs6ovoJUPUS6k3RsYAeMnLAey53k5KCXDAbYmUJl6LFGHc9zxtmdoKvIfGmSOgQlDa68QkRaEGDFED/U7lAjgwqBdDQQX6mMqmqF4XUZv+RloV/YjMQDi7V1kdrWfYlzIyjeyPvht6t4PuuX3Pd32rff8Pfp8tzud2dOfIzudn9vb3fNLe/8HP2c1r1yg+8Fe/7Zvtl37lp2ziRJi4/jTqvQjwquxZFaAFwNTZ+PT1TQDz9USDca/q8CMFvTwaqzuHKpt/UQQbx4rPFq0H6QnkJ7kJPC4CvirwvAiMqi64zpvJLyj9uerm5wuUe0T5Z/A6vF3U4JQOadjTn3/cXvnq37fZ+cweuv+a9baWxiEh0zObTsecbXd6cmJ3jk5sZ3uHZI/FVNRy9Ccx7Ul0QJ2gJzV1kDEaSFVNbQhBzdXCJmdnNjqBRBRqeec23N6WgHOrZSenY043x5y7q7vbdnVn227dvm1nZ1MC0sB1NNHnhR6u9labtcB2B0AHubE5iSAwnojokBaER9vrtG179yr7w3A+rMXAuHA8kTvS3oPVaoKwgPSjUkZ8qLx/yryWQVUVlwGDoePIHnYASFyXn0mOS4ForAxJLJGSQhM6hpBi6oMkyOhhs+kca6kWBBqwmKkXGQn2cSEaUxsDARfABa1TlyPTDKeoMSmypwHbaitdhp481m6dDOHZAG0ijb5BfY9Q1Di34/HEfvfRj9knv3DCqB48DtTkthr4ToSbqntJoDqYi2BkwmHasivbZjd2MO28YUdTsP0QoW7Z7dNFobAymiwN2Il1GPQFMkwhwiFARAwAjoG37o3IMYFgsYCKaXvAMEBvgWHBGkFFuj5mt0EgvDfw45zzOcGUBRwXDESKqC+lNqKxSuqbQ8M7v9up/mFoFQnpmmPfpc5mmsqMfZjaCoJnMt0+HNRiT5McVIbaWGOyIpnmRt0OmQLVccsIxhm/cGBAQnL2qIhT0cyuY4YRj0kJiJTZtgIVIKoSNezh6x178Tc/bA8/cB8VjY5GY3vdf/0gm/j396/S10J3+a//6i/a87/xIQoSpI52Ckphh9eik4zFWWUrL3L8c1taBRrxnjhWuV7h1pbfXAc66XnnNr/u5zp7nuNIHpWm55CeO0sZ0XISBJV0kdOHMf197mnl74v35hdfF4nlF3yZ99Wxbwr0diOXn3cVgFc9FOmiCujUs4NnLERjn/j4J+333vQW6w67nEQO8WWk5pq2sJ2e2eT0zI6ODjlwE8CxGJ/Z6PSQdH7qUXJoGXp2OiRXAFgmaDKfQUHeqJk5OTtm2gm1P0Zfg77t7eyx2R2MMSipcwZdC5FbmxJimIwMjx3RJyI1jllBnY7eOdJ8iqgAHPDiOWqogWhPANzvdpnOxBwzFvZ9UCjqbvR4aUTPSc2GUUD6FiCH1G5IdqnniWiiupfLRDGJxnEnGpHEHiSmOz1t5eSRYImyTSEhOfi8BRpRGi1/Lfr4GCXD4HImnqjklCNDMY4gDFkxTWbnSCIINbO8iEjMyJjE/SaLM0BTuUueI1OlHjVo4+tJwV9wRgA0mGUHndLffutH7D2ffsZ2h2BLbrG9gJPXsekgn+WN7+jJUr8emJwYDQSm48qu7zbt2nbbnj1ckWF735WujabndjBa6bsWC+u02hwdhBQeaP+LOdK5mvemtUaPm6IPDU+V49Dt9piYBRkKKVekJtFKgZQ4fuZ9bUpaC2n0dlsixv2+xMpRygqlE4W0ArVwYhBJghiVpi0DJNIIL7UVLpBTRFEpEKZAyeM4E5NOg/9hDygwJBlDpEYXsDEFdky7hoB49rfOC+1FGOmFCFBTEiiA4KxO+WNguqK422BaGj+zHIHnB5F5u2Xt5ZE9dHNoDz54j7U6LfvIp79qX/namExoDNaFCPfJ8Yn9wP/w1+2nfu7H7XR8Wgwhzm1wDoIpENTZrrscgFijC+zipiAgtfOXse25DU0BswqcU8dmUzSYH7cOb/LvKMBvUxozvch0EauiuboLzL2S3FPLEXvTYlwG9dP3XLSw6xuuVFWIz0X9Is3Rzyen9tkPfsje8Ad/zNEoGJjaoTDzzPb6Tes2Z3Z2dMSp1lC4QP/S5OgWTTro9xyR0wBFfFuCu21pV946PrXZcmE73aaNTo84DLbdME5C2N3ZsStXrrAG1+v37QDTlJdLpjMBXpPxmZ2ejTg2BkYABJMu5nh1WowksdlBhODsudU5dT5Ztyskk1YkpvRx/N6AIAkjHxp/52Cl+hgkHAvpT0QyqIVQKbdgUSKN5DRzj+g0686nvbMnyhVYELmx6VdSbEpluudPQ6NmY9bimm3VkkisAWCrpsKWBByvrSGubIwn2xIqZv493uNF8gmmn5+dCQhIRlF9R56MQJf9ffxi1fPYE0gpK/TXAeT9/ei/Wy4JPIpjUIvt2Ovf9Sl75D1P2HC7b73OlkuFiVcae4GMVif4sGbJFJ3EYVDFfOiGovGnD1Y2gWzYHgYIb4mIhIn1zmZcchI6ACvYj4qa6EJgXRFSuvqLiE+6pzGuaHG+UCoTHeZI4eHaKHOFul6TDE5Mbmg0FnwmJIKgOqrIXFJBiT2N7+j2WnYGIg0iHk9Vhr0ID1tOhSL4NBLLo4fcsBYeupOFpC3rUnKstUqHk+uJUT+cWI7ZiWJkpmnT1GmO1CoyLxQ9oCPmMnUehcY1cMXh+LHuivfJCcZzAxGIs9MDm00Obdjftvlqi60iGAPEqHarYzt7O1RRuTIY2v/6G79s+zf3RVxLtEPTiC4FwBQI6kAhtc11trfKLoZDkoPoRQFIei8DL+rAq1jDLDVcFxkW9zKp5ebHSNcn//78OtfSmJcFmjpgu8znc3Cr8hTqjhM3pOoBSG/yZcB403ng80XtokjFuHDxeGzvescf2+++7R12/3332N4OHvBjCjRj0GmrMaUINFIimsyN+XIjGvNOr0cPkFJC3QGJKTCkRydTOzw5s2ZjjgYpazXP2diNJBo21T6Arg/jCQ+1JVad95ThXMdnZxJaduCg/iXSkpxjBzYlVE40P42jjKCV2JJ6CkwOIkQAHZrawdrjCJ8uqNqqR3nTkaYDcBoBxIV1btC9pOFgmCQmJokjflyy9WDFfVYdAZZzAdUbJ8D1wpgrS2jCuIMV1U3AmNT7FNG5DqfX2di3BwPqtbOYhkB1FDaKAxgBGMxbSu3FwZj1Hxh6MV6KPi3CE67P06UkLMwXRQoV642xSTgnOBhIYf3RR56w33r7pzjXrt9Dwzaaz9Xvxyjam9JxLUyn+ugcBYkieQza5/bgtaZhotDtEaTWmra3jTTyyo7PoH4CJitqTEgdilAFY04j5f8R7FyCLSZ2UNrKCTlkHBp0XpG+nDGNyagHPWNtrRkcJ0w3x3dwojyiNzSRe98ZiCgaciotUQEfhKt7djzCZBCX1ErqXXc5q1w7jXTi/fU3xHOB9Yo0VHxWdV59LaK8AEg+i3E+JA+JHauGchGvwm7kdgTvAZMV1xrtCdhnKSCv2xe5FHydgT+ePdX90Id669bXGEliv+s4+E+zAfsDAJ/ROf3Jv/cD9oN//3+yU0iIRYYj5vr5BafRXQ4slwG8AICq9+Z2ss5ubgKju+5pYlhzm3wZfEiDoRxn4v7VAV7Vea6BfxrZVaF4nReQouhFC3mRd7DpOy6zQJvOO167zLXlixU/Fx4nooazU3vLmx+1P3zfR+3GNaT7AIwzuzpAKmlmOz2oLK7sCGoKBBWGGWTtgd7M1FK7zUGcS1KnW/YFDF89n9t2E+kpEBVgBBa23cNcsqHtX70qJYZul7qLSNPhnEAfYf3NU4vwLkGYwcZvU7II6UkqedLDxfgiNHwPukNbLhCdzblJEXFC8qs3GLIhFn8QcaYepgxzOVGa+BTGOuaKeUSheocAkOlEmlb11qGeyFlgHo0EqQQpoDRKEEnEwQ0RH0bOOHkEL/D4Pu2g8OhRb/GJ10p3AsiUmitSb0VTOsgLLdbZ0BdZ0MC9VsNFCOFgl7mK5wB/M9IkQ/Hceu2GffyJZ+zfvO6DNkOTdq9JNRJoUCJ1nX4ujW6K58rPCYYfafCb2w2bn7fscIKGZzSZn9tovLSDk7nNWfNU+qw0DD41vtlhlCklNkQe+j3JJh6pIN0qvU8If89Zq1stpnwOMSEA9UlN4Vb/XQE4dDKCeo/2Cglix+tM8jUQ3bSoGBPfHfs3N6QBzkgPM0Xu/YnpHuQzHmOfUqkxAo0YmZptKPBB/0j0AfJ1OGTssUNkF4OKSwHoIMSgLQTKKQGy0RKDNSPRxieylxPbPYJmBkCsVSw6ywXtlh3ceU7KQZh8sIUJG3DwVAPt9KBA07HjkxP7xgcesN/49V+2rT6e01LGLIx6CvBrRrtoji9rnzno5Da5DshyQInPpffh67Gdde9Nj1v1LMReyAEtzi+t7eZgV3XOlZhSJxd2EcjULUp6spc5RhUa14XS/z03MH1w6jyUKg8kXfzY1KytnBzba1/7ZvvwJz9n165v22Q0sq0mGJfn1sewzV6TU6HP52NroJ+Lo1DE4sQmOpuD5gzm15adctL4wg6PZ7bfn9twa8n2BUxdGPQHNug2bXd32/Z2dwlIFAFmClEjcvAzogqm25hmFNsM3jcUTKBhCPUNpmmWC5vONc0BZJXFbMTP4bjo6SO9HZEdlVrKMSjpw8boIMACxXuffE1VDVdIARCnhIUwViuP6MLoYk1oiEjzlsFKwZUKLSLfeW+Zepn4J5qJx5bVHAAAIABJREFUSXWfUwmF3+kkGkTO8JTpqTsBhvc4CC9FbU61lpBsA6DD7CoyXXo0KXo7nx0cC60OXndD1hTz4565c2r/6rXvt6dPFlS0Qc+cUmyKqqNmyLoZ8CciUF9cPmve13Z12LRtqPCs2na6kNNwZbC00WRlB2e4dKRz1ccYRAtPXBKw1NYu9imjbswrbLZIaiLRiRqmGB6LiR4LW87Hqls227aFpnH01PWHdFBIBkoIEcFSZJQb1HyP7JHS471kRre6hSAipQLw1X3OexBRXeoYRFQTv0vJLdyTvLcSghbyAsSjzSImb0i2i9cRs+s89YrjUiChARm/cdFDR5Arhr3KWdMzEFMLSpJGKV6gaBPSYBQCn6L+B7BEGhXJadWMsX+GwwHFw7F/f+mnf9z+ynf/ZbYVpbYqjejSe5Db19QOp+tVF/VdZJOrwK/KbobNDHDLwVHbNCGHJOnui84hB8M6u111nE2g3sCk8rqDXRYx0wu/7AlcJhpLb34ct/Rmywdu4wVesMh1NzIALl4X7eKcbQev+p032Z9/9Rnm62Nidb/bsL1BhzWaKztNDlIFGEwWjIHsSh+K+CsbQ31+iZSUaOgzFvMbdrU1sfYWpKHmjOyQJsP0gau7Q/bUceBpzNjyOWvwVkmxdrAA6GKz99lyoCZmDAIFMWQ6wWbeIhUdxm4+m7AuAy+TM+1IRhCpJQr24rKoDuK0k4yk4WQVZ+Hhnsb78RlsbrIjvXUAAKboTY3MYVT0nClNWaSOQJFnakskCG6cItpUw7fAA/Jj8popb+WGNt1oiO7orReUcl1TYTjw7fAKEG2jRuUpLx4vGT3DSACASPamJlWjV+r/ev0H7NNPjWx/0CPjdgbqvaNaRA8xxqx4nhIdyDgPrM3+oGG9VoPizOOVGIL7A7PRZGEHZwJvEXzKxmhFUUgpO8mGdU08RCLeAOjYHB/M4pWmNSB9uZxPSIRC3x0azpG+7Ha3bb7UIOG4p3g2ImLHcXRdNGlFC0a8P42QdL0loafOWKc1tDSNmd6n9PgETOVrKXlHp4JTx+NJVXqZUwjA/HVnS5l2kVvwTCD6CrBbc7b8WWEUzdStCCtSZVGNrtwVeG5dSQXN6culjUYjfjdHYTGlXE4JGQ6HNh2PqJv7V7/92+1XfuVlNl1qOHAKcqldrQOy3EbnwJhGQel70wxDDpipja36d5W9Tb+nDswuArGq86jDoDr8qApcijVJm8qrgGQTCtctdBWApDer6pipJ5J/vurCqhYhvdEXeQObQC6ArgA851yg3nP49NP2O696xJ589jZ7nZDrh7bh9f2+3TmAOHODk8T7PURiW2z+hZwYJndPV+f2zO0jKqaMMdF5gNluSxt2m7YYHdjpZGS7vYb10CrQ7tiDD9xrVwYYBqmaFEgLPCeXdQJA0JP1/iF4iqhbIZWkXjakIyOUUHM73GA0t2MwqPqnZDhBMe/0+zSmrJlxijeiCLH7Avj073IkC4yAgIVd0vrPvWimGWkPFWHoPiKTCwUUAZ/YfJ6WdXUWgi2NGaZhw34pUqB6iTeQk4Xp6Ss01LNGCKPmMlJsEmfUgfWB8gv0ST2l6iObcDzWdoroBdeCE1YUyfPNhrYqitDvAb6//QcfsUc/9KTt726zpgWRb4kTl9FNsHnFIJSTJsD3dUME6HJkez2o3CDMbdrp7Jwz0q4OwehckqASDkEYK52NnAWqnVGvuSX2KWcVasrE1HU72VOHfsDpmA4PrkSTAURKGg53NcOPCiTlH8luIUshQWzeVge8ALQAo9Rgx55MiSjxvjhGvD8FvNh7afoqziY1aDEJnc5O8qzEe5ilcHIOv8chKo4VYAdt0ZSUUkahIuzoOkonKQcBTTGXvibAEKOCOAwpyC4OznCket0uyVSjyaldHe7br7/8Z+153/g8m01KFZ0qkM9/V/dzur6b7HfVeqa/S4+fOmlhj9O/qz739Xz3Rfa67lhVYJ6+d81hyMEuBZ3LnOxl37PpuDmY1aF23MRNYJh7B3F+qadfdc5VHjcjEk9DsSi+mNqzX/qKveb3/sC+8txtzqJDOm5/t2dno7Gh9wmkEBjZK8OeLVYL1tDmswUFmA+Ox3bnENJhUJ83u7Ldp8FBr80JGJhts51uw5azhb3g/pt249qe7WLqOXuFwBLTTqXqR0HucPoz6mxbLdbqVCcDyQWeqzxTpKDwNwfSzsZUTQkzidfaUMno9qyxpV4xkkLmS9tqQ80FKRmfVxdMKqfP02AFq5G1epfpRUQJEgVIHcV7oJqP8egay8NULMkozsr0CQqFYeQ0aE02p6gvjs/eNJksePRcF5cOQ/oMvyuNlqJrTUZAvbQ0VkXEFTPKHIgpDM2Cn5BDE9b1h59xcMdE8Uc/9AV75aOfsp3tXWoxTieqp+m5KXUb9QiJNBHpMK6xgxT71nhdK7YcAKDRhz5ZNpi2vrnbtMPTlY1mSLOqYTs1NDDGHDbrxwvwKNPEmFSPyRINsS9BSpmO2W7AVgNOcm+RONXvD0ViypiU0sHEAyi1kgCjuM4Yr5NHFikop/t23R6sR35x7Pg7tx2xL3OjG/cpZTZSEMHbI1KHO46p2rCIW/HcFM9jCB9gzTnJnmdU9N/peLRKxXpAPxTtQaMR5uKp/5PHBVHNo0mKQ3Q6dnJyxMjv733//2g//tIftJPJSMFiEIySFHJ6TlX2K1+jPBjIgSkH67q1vMi+5wHSZUCrLhjKnZ30uzdhQgp4VRhRPJNpn128se4h2/SFVZ/NFzR9z0WLWHdD8wuL9+Ugl3p/6bFyDyV/LQe9YmPBW19M7cuPP2Gved077OmDAxb4e12w/BZUsEcaEamOG3t9Rm7GaeEwWKipndsRZpbBM16ubKffs91hx567fUglhbaN7MqgZQfHSIe17ZseuGFX9ndsf7vLCBFUdaUAwYQEgCg1wiiItSYrdC3JdvT6FjYeiCpsCkDjM3qJEMlBCgzpPfifeD8abxFtUYZSBANAJiM6AIhPE/BdXdDbo0ai/jVwNlpF+wHSTByU6o3dGtKqJm9GKFBKEZnN62RKO+FA9MERXaGe2ID2JDqol2beKxifw9tC2o0DXpPGZW4eHN+ZqlJwQV1HKTjcW2p8BpOVzeNKy4URZKCH64CDAaUQKIm02/bxzz9t//r1H7Bmc8j7jnRmKS6cPFUO/oxIPbIQ6OnAXGcqlciTwQBWkD9Gc/TUKeW2N9yyo9GS6dGYoxakHym7yGEQqCJdpqMjQsc9BMCJLIvGdQiUT20xO/PrlKAAPtcb7hY1PVxLrIHaFvAeAIMTXDwtGleaRm5B8KiyF6UzUBIyCqcyYW7idymA5vsyNe74dzgvcc7xflyb/kjtJl6P847UbDp1IY4t8NP9R6o30vtFDbdonFeUjj+aT9m1CaT4wiFl32PTVkzMqKbeHw7t5OSQz/o33He//fNf/Xlr7igDlF9bOAz571Pbl4NOavRz4Kv63NdjjzcBWnrPU1tdBaZVNjr9fHq9F4HoRa9zPYKNmV5s/iW51xDvrQOUHNSqPLqqm3OZm1AHuHWeSd2CVS1O+rs87cLtspjaE5/8nL3qDY/anaNjzTFrgJknGScYG3iSgw7U5iHRJGYe2O6gjCOCw5wwwMg2FfDPeRzU8ObjIzu3BVlpe72Gvejh++yBe67YdheSTy0OL9WcNw1b5c+U1kCoByYH6OJt/gf8Q4SHzUm5JI7KaXAaebQGYGgolE9CsQRGodXTVAPe16htuOAvVUhcocL3f6FMADDkebmiCQw0jgcpKtL+XeOSm9blnop0Kb7Le+LYN4cYA6CA/jBQ3gHCoNazcXkqCTGs9WxhDVd5IW3eG3x5v0lHVO45vPzy3p6zDqam9pisoDYDGJq0EZ4/eaRGEESE3TD72u2R/cvXvNdun61su9vmzLjo0OBz4unKwsig4dmb0plwRbN7mdEUkQEqOs2G7Xe3OKV+DI3JOSLLhQ37LZvMlkyJcy6bh/g8XzaP3z0MtIhSoJQCpRMONwUxBUA35cgkgj2ktBjZd9n7SfkwsDOdqEPQ5HOkiFqTy6M3UI5B7pHHmldFG+keq9uD8bnYg6mxzm1JlfOb2oJIU+J38V96jGg7yG0ZQdGVdfDMNsFa9p7NNZsS7S9OYqJEG9mdY0blSmu6Ug6z43BsWtbpDWw2H9tiMrF+u2f/+Gd/0v7S33ixjc7GUiXyDErVWqbXUbfGdcCY293LgISe6RKEN9nzqtfi8zkupL/fhD8XAXHdueWfW5t6UHcRedR0GbBLPYsUxPKFq1rIOnC96KKrFizfXPGgVIKZpy1rN+R8Yo997BP26te/086gOgHjQUmh6G1lQUotW/DWfYoB9sNkPKZILjxMbIBhr8900sHRHf5uPsEMPMzSmttOv2MvfuF9dv/1Hf67B2UGNruqLoYKGFNUPgKHdt0bhjXZQJGa0l0rpg41OUDaf6D/Kx2zImguF9Ld7PQHPgMOmUawG6WVWGw4B0ClBr15l5GQ9DH50FGBQtEiojH9DilN6usL+FhfAQiyUiXNZaY0pW9JKrqnlzhUFYoebCOY8vqRtqSUE4ggFHhW1CR+gvQRec4+QDXOvzgfTz0h5QpCCrwDHR/g5konfIClgo/Ij6kwl8L6t6//oD325Tu8L5Dn4v9cbR/fnxtOAGH0hAXBREM+9cRiPci2ba5s0DKO5UEEiaZxRJS9nuj8s2VoO4Z8ixN0KIgcPYgylAWZxEdKzTlgdmELGFj0lDHdixSw6lGDwS7rhKxh8v7qmDhOOo5HhCix7MjKzKaPl5GT7kEwRpW2Lcf2RLRSBWi5cczfkxvJ2NPxrKZgJ6C+e4xOADQ1MR3408+ln1HfpsZYsYFc6nLMYChpr3soxRVN5JhD+H10xjFSIUWnyB5lh7a1+33u3tPjA4omfPd3/hX7+V9+qY2m42JsUax/bj9TBy5PE6/VcmtaFKqClLj2qtc2Ad1FYFnlnGyy43ftnSibJNeS4k8OoPn5pM5Q49FHHy2Gt+ZR06YIr2pR7kLSjAn53wti+XfVRXdVi5h6Mps8gBzg4ufUeG3NJvZH7/xje+Qdf0pDuFjNOG4nDEP6ULIxm2zEhs2mU5tOENW5Oj+0K3t9thgcn9yhsZlOTqhsgRTloNuwb33+vfbwvVdtp49WAbUSwH5TpAh1NdTgfEQQvjcK412wz1zqScAq8gNrLmyolpgzvhPnw7FCaIZvd2zFZm+lDDl8M6lFYB2KGV/JJsd3U0MSx+YXuWFIiCz4LmpdOisNZ7SYTUiN77T73lpQeo9FncPZnQ1ocDKymHt5xIWgYS44v0w/A+T5jEVElwAPXgdA4jxFkRcoqQsRSAa1EdVVlBr1oayLOUSnCAT4858hBfbYszbsxcQEnXcOcnc9Ty6NJiwv1VQIJqi1gswDNq5hurnk2LCciMpwXRCFRloTqBtgVj5v5fiaFPSY2nNBZKjzgHAE9uV8NiaItts9O0ebSqtn/f6OLSjlprE6alRXVMe2DidFpWzb/LojghH4lACsay5FlQP04hkM8AoATfdRaoRzI5caupzIwufBmZbxvjS6i72I7wylpDXDmDR361htMnPjuekgWuMzL49F565nBj2ry/OFnRwekO2MPYFIWX13AN82p5SA+XxyfEgn6sb+Vfv1X/0Fu3rvFbaE5EY8zr1qbfIo7usBjKqoOQX9umOl55Gu2yYbXPVaastTW52+N573fI/FcxNrldv6u/CoKo2ZX0i+8FUnnZ/cJmBLLzAH1Mt+V9VNqPvOfEFzsEwXMRYsjfyCYDA7PLBX/84b7SOf/YI1WohcpJuZ5vBxbBhf9Z5JkHd8eirRXHjMYGMxhbnF2slofEI6M4gqaO5dLTFyB2B3015w/3VOGAcLs0fiyxZBD8YvUqbEF2pYohawRZq56P7SvKTeojdKIzIM1l+5Vug10rBY/C/aGyBWq4fMR6rg/JNNiHE76GMDoLJhl+nJ0vCjrSGIJCCVRCqT3A8QZcZn9GC7/aFqYu4IpEBHJqgrgZAF6D1kVI8hy04CxLQ3SNs6cYP9YOiUcyJFsXlllYr6FjcLm7BxXxDtKuJkJBaCwgB5A8N2y173J5+x1737cc4GxB8afgef1Nji+4pG9+gHY6CpemSoqkitw8kP9BOWtnW+sgmnEJh1my2bLqckM6ysaeOpP0NRSHIGp+5lmcosoi6/BjAr0Y8IZ2U5P6O4gCS02nRAhtv7JAJBFCHIRFGjUiTuUwX8uuQ4rM96K0FW4Kg9lVgFj2LhbFXtt9SgxdqnxisFvdj76XmlgBavx7MUx87tQNQW12TGKsYMMcrD/5hmR4odDh0cAl1fWVNTrEcb0GjY0dEdpafJdHXlIOxnKqo0qbByenbMaLrVaNtP/9iP2Pe+5Lvt9HS01t8YezUHtSrgu8vAV0REOZjln0lt60VgV/XZFHyqbG/6mRwLUifxIpypArtN33dXzS4HgnRh4ssvApr89U034CIvJPe2cvSPn/Nwvu68c1DOf47jxYbkjeP/5vblTz9u/+nVb7XnIM6MkTe+MVJmHzcGa1diHs4mE5tibpXnOvE6wA6fQTppOj0jaQAED6pZzGcGoZUXv/Bee/Dea9YFmaS1ZUNMLwC7kiNevGfHCSuoJbTaHiE4a5KEg163GNOjFA/SmdqkAkt530pTweAr9cT3Or0ekVN49YzIMFndlUrC6PHSQng5ag1UrJAUVLODcTUCUgEWDKKG4wZRBMdK6yvF/eTAVTXmk2npURvIF1g/GnakR2lQ1BTAKenwwkM7MSjnPiKGrQZSNnPGZfkUxNw6tJWwT41pxJ596DNfsX/9xo9g/LptQQ+UIswC99ToxHPD30e6FA5DkC9IvtEMQN1HtUawtgk9UDgRjRXJKANMy8AkdghGLzFeR1MWtCfWd1UADA1ikGIC7BCdorcSkw2cmIIJDKTKY47hcJ/EHYpUe70TzwoNtU83iHuNb03BKFJqjJZjknwyAzP2IbLF8hA0Yy6t86V7PF/TOoOXAmbqKKX2AN+TRptx7HhPPG8x7SC/j3S0/Fq4r0HS4kGUwixnUgrcw8lRb1/TDg9vuz4n0vBeQ2fdV43u7T76Mic2mUCvtWPf8U3fYv/kn77MoLa6dCm6OIcA1Rwo0nPOzz9AJ7dxeVBwkb3O70mdDY7jXgRYVZ9PP5tec14PvuzzEe9bcxCQxqxalCrETT+YnvBFi5Ufqwpw8outMySbFvSiY1QZpfR7UqBLf09PbTGyd739Pfamd/43W5CSLlZa+j55gMiIuaIIJhmMR4wA+bBykKTYb2wBQLEfhIE5iAOYL3dKEkm3ZfZND96wB++7xjRmr9m2PqI0TCdgmtDbCXwzEnzQm4foD/9DhEdwbGkyNxiRnt5jXxWbsbX5yEZE/xCo/SGWW8wDU5pvicnUvnhMG4bOoF8v0rRk/oH16Sw9/EwuBjUm1VsXuop0HlzjkE0EkZrjxGuJVWMNi0J9GB2kXRnRuYgwpj3DKKAGSdJG1ERIn2RaEudEAxXkGkRXjhQy2k7woOQTIqcFBaNZE3Qi0MHp2P6P332ffeVwzqkURSTvRJ70GVBtTu/h/3dAZ1+gMwJ1/XIscN/4vWRagk0qzU00gSPCnzHCUyQ/d8DDsFQdz2NnZ8fgdxLHViqSAAVBZIgkw7GanbBOTG4hWz+aNti+Ys1Ol1Edwc4jRKZXwYTFWnhWYg3IE6BPI6g0pR9Gi/2FJADp+lKgqgKt3LYw65C0c0jvNGplAf5lZIv3rmUI3NHIjWylvfA+0YiO4xqihrfWZpOkMEsDjfNCCaNpdw6eY1lCToNS8bQlDUj0ta3d7dApOzw6ZLvCTn/bXvHyn7eHXvg8G0/kyOXAFHtvk83OP5P/HJ9N1z5sY2rLq0Arfz0NKi76bPq9OQaEc7sJSO96LpKDpA5TVcDG764Du/RkUpCo+n0OdvmXpZ/JFydfgDrAqvJG0hteBbh1Hkb++/TnFPCK34OocOe2vfLVb7aPPv4FemVMC8HYet9N1DYIap7CTGt1AXb9nlJgVI0HFdwZmjAIk9Ehm7mhpPKCe67YQ/ffpCrLAP1PDna9tvT6uJk9hcINxBSmwAJAA0myUPRHJBfDNKNgT1YmARBED6SvfIq1N65HtMroBulLTzXi3BlFeK2MYAYjyUZwOAGlwSzuu0c2YYD0YKsPrQBOl/VirRARAlLAIJ+4gkp8b5By2D7g+puY3g1WIq5ByiEAb597h+8G29MbjlF7Q6QoUHZyDZvIIbY8c7ADy5X0U17Tv3/jh+19j98mIYX9bEXNDXP20mkGodUYAtq+7mvt2aoHhqOh9ceU8JW1tkR3gN4jvge9fPMVrkrx8PlK4Mdo0GeycV/42jFO9/olyTbnYGLO2CC+nMGpAqlKkZUcpp5t717hMwyHLJy3GL/Emh4VStRgTvBM5sWldiEMs0ga+qN7B21SRbYUCIhBq0k9P45ZpgNLACNwFaOhFFVCEUX1VxG1quxTRG25AU6NagBamhWqAgbu3URIOsA0j7riZ7yOGt/h0W3W4bnnmmBJiwyEY8ERxe+RNTg6OWE0jhLFS1/y/fZ3/8H32wlkCN0pSq/vIiCrO/88UKl6Xx2Y1AUzKcDk4Ftne/lcrOW3tR/i93XntQlTLsKk4rpQs8vRtAqccmBJQaoOSasuIH0g8sW9zA1JFyseuvR7qhYy92DqwC7eF9cvdYaVNc/P7anHkcJ8s90+HYuCDx0+es+q2ZFx6A2keJBBVR9BEgjjUxJWG4rSMWIFzimM0Gw2ZspzPDqx8+WYUxMevLlrz3/ghl0d9K3XRWSHsT0ttiFAoUH0fA05xc8AAXnrSp/2el4ncHBSy4EiH2lf6ipBdtFMN2kHIroLfAGIkX03F6sy9SoVlYCxqWnQWKuUuQmjy54wjj9RHSxqJPHsxPH4mos248RAyGHaCyxPqrDg+Dp/xm+RWuK5CiAAdjSCTMGWPVwaluq9aIwQvHEiQlUGgQIwtkzjZ5zgCtO4O/bad3/K3vCnX7Q+iDs0vGIhrj0rDn4Bgor8BEpiXeJnkRnUEQGgQf8j6mRTzdxjnlMakWhTQH2Vc+rIohTYAcCQPeXoHgediHKZwvVeugAmnATrdXNMSx9RHoxRs0cMg8EVthwgqotola0XmPQDGbl2jyAc5JJ03+Aa0hRTmS6UgLckwjSCiD95c38ATOFM+XqUTjCfjuTY6vUkIHI9Y4ButFyUxjL2WdiYsCcBMOl3xnsDMKsc3rhGEb0kbhARO5nFifJPkHiCuYqf0Uc3OjvVxBG20EjRJvYO3hNamtPZjGO5vvn5D9s/+bWfM/S4BMM3vY4qYK96vQoA0s9WRUK5/Y09n69Nea+qQarq/ZtArsp+V2FB3XHjuupAuTh+EFTyN+YXdNHJ5idch9CpwcxBNt9M+Q1JLyq9malnUHeT6zyN+H3V30pZnFtrMbU//qP/Zm98+3vIWAQdXdNEnHJOHrIafsm4ajZtMp5wpl3aGIv+G5Iz0JfFzatoYjw65Sy06eTM5rNTa56v7N6rA/uGB6/bte0BBz8C7PqdDsEOTiY0L9VYjpSI2hC0qZtMYQbVmyNGvLaH3joU14PaX9wL9m8LWABwSKsiHYaLxBoIQPRgh2hveh/TNcfvKUrN3r51Ly71ttc2kmtrokkflpZNzozU1HdHiAjHwxt0I1rQZPIV06Qx5w7kGDohTJ8phSqY9F85izX0DVPgQvM3+h7R2/bhz96yf/vIx2zVaBkkljHXm5SchJxR1Gs9pVs6VgB6tVsEuJeRSNQnm7z/BCUvIuLzOC/cZ/weqiZU6kEqHO0cTN+p57LA62AORuTFCMrTmBAJn49tOj9VP6g38MMx2Nm9wfVlw7wTRxhtI93eQ52ppRR8KAlRmq7sAYs9k0Y90VYSgA+Qz21LgGGsnZi2KYU//r3OdKUzEGSmBlKC+lwcX06E6mepYU/TrFrfMhUfoJc7xLmtYZtGcWw5LyECjePBicUxAvThcB4fH9rZKabVu/4sa+NyEhnZw3lF/X65tJPTE+t1e9Zt9+xX//HP2l/4tufbZIxpFJ4Oz/6OZ6rKDla9lr+vzh7m152DTm5fqyKu9Hd33/tyP1SBXA7I6felx6r7d2pz0vOgA5S2HsQipSBU9+/ckFWBWx3wVP0+Bdf8RuQnnYLgpsXJFz3/3iqAu9t7MJsdHdhrXvtW++hnnmAfFjxsOtZOOlFvllJWqMlJCPasoDTHJkTKAlFdFMSRbgTwoUDNYve5mssxeufmTtcefmDf7tnbs51B3wZtNJd3DH10ALKegxiCGw6SBDR43YxqHB5tcLyLTysgcYZpPWj7mzW7bXmPAHXolzlwLKYz9a8h/ZVEMSIh+MRuACHkujqlQDCB0AVvYZXADpVBiz66dQBU5Kyojg+jV90YfJHk45qEUZ/xQaeqB+I+aIBrcZ953aFpSW4l4YnnDFYhIy6yWAj6YRMZoTMdDTjDJIMte+5kYv/qtR+2pw8nnC2IvjfGKdF3iM9nw0dzIxPGL4y71FI0boisV5B/ELmRAaqUKNZsjtmHiOpAUul3bDJBfVd1Vu47//+lLqnWjy0jHnvQSVmtKEyNyG6ByA4TExjZg6U7sO2dfdaKy0hVswhxLAxuxXvZkM7I3OcVutMTe2m9hhTDb8vITHu1JCLRTkjbu6zVktbI0DZJaeFH3Dup4qz1svqXK52pEmxEbznIpeSVuM4U7AIIgy2dX4+BTOR9tMigiFClWquuTdmdiOjw/SSotFqUAzs9PmIEz2ia+qJoDRJjmmzpTptN6Ad3DhwEW/bD3/u37cf+0UvsDES4pBm+ysZeFNXltjN1vOoCmvx7quxtjhXpz1VBSh241gVFm8A5B7qqc6nEmBTs8hNKc9npRt4ENlULWIfO6YOZg+cmoMxIqnlvAAAgAElEQVS9ifg59yI2HTO/1rQWUQI88GduX/vzJ+w3X/U2e+YYuXWk9CKL5DqSbqzhwQFYxkhfQlHelUFwfjFNYO79djESB0YJTa1IY6A2Nz07sMXizK70t+z5D16z+65cse1e14bdtvW662AH0gm0LwF1iDY4Kw7yYE70iFoO7iMAkA+Wp7uiviOihJqVY72YVkMEO9eMrzBMeh5cXB7vAWh2BEgSXAYoiKWIVK7qTKhhhoagZMEihcqIDGvEVKxT3F1nU83knsKkqLH4oSR0+OBVFYLk+RKEyG4EScY4vZw1KNaoMIRVtR68zjE5506E8SnTIOlARaUBkeTl0v7j2x6zD//5gbWbup5YhyDUIN/JHraoR6018AqSwsmJZ7nQAfU6G4BEqSr1/2mmmdYRqVxEmP0+Up2QeVvYuc/lCych9mQ8/yUQA5QFFIvF1ObzEfVQQ+8SEfNguEfSBDMPHMyKNRHY4Tnqdns+HFYghzoi10HWfi3iCIAIEEmjpHRf8fz8/mlUbUT+rpiD3zF6K9Nj64at4Bbxs57ULoAurfnhdQGSJPa0RqVMXJxznqGIcy9S7MEu9og2yEWxX+I+x73Qc4w0cJuTRjDbjlNF4HT65Aj0pRLs8B/qdv2+HR4f06jAWX7hAw/br/36z1mrh7R8GaVG+jkHgljHNMJObV8KiHURbG5vc8CqAqvcDm+y2XWAmWJA+p6qiLAOhC+y8wUm5X12aSSXn/ymCKsKoesuvm6RUqCsiiirjpe/L90oVd+T37RN0R2MTnMxsz/94/fa6//gPTZDUZyq7+tnwgbvptiPYLsB7ETXVz0PwIb5dDAosyl6nCQMG82sMAhQXe+RFTey2eTAdrrn9vybV+x516/a7k7fdno9prYQZVDbEkop2CxMQapdgGmRbnetNSF1WETblxfdwugRtkmoViRlDzVYI7WGTc2oLujrPuoH5BymKs8XbIOgAAnnvwEocL0SJBY0uf4lPXvVbsIDxrqvnVuM1WGU4/VHDgvVgFSFA143dEZoTCgvnhsQGVSVlCFFg7QP8MR7CHQ+SNfHhxcGF8QN1MMG/bb9/rs+a2/54FPWbnq/nBBOgM5ePLRex1QAH5BanH/Z9L0eJZRyVZw1h3RpMgBVT5SiBBjpYFNC6k18G01rxx9GcOwLLNVtsEZRd2Tdj7Jf6K0b2Ww2IVEl1hzGdrh3XZEJiR7K70bNst3BM9SRcHXUAf34UppRtBUGHn9HLS7df2GEisi1TIZICQjHVhFTDhtbRRSl0YEq2jd8vxWyaHfLo+H9KdjpPHTP9ex5PJwMGs7BITW8cuBifJEEy6sAJK471iKtx0FF5c5zz4lQ5jq2yHywQZ1ybEppwjaMp2ObTcZM4fe7fXv5L77MvvU7vpmaq+l5pWse65QCQ7r+OfhvssfhlFwm0toEaulrmyK8/Dn5eoHz6z0Hrlse2eVeQLrQKVDkwBcPwtcDepc94U3Hzj2AeEjzY+egWAd6qSfKjA2Gtf7+W+x9jz1ujZULCQc5wBtF1dQtEIDaOYyLeo5kEJDGGHR7NgUZZT5Vv9m5jJYK3ajxjZVCa5nNTu/YoLWwh67v2P03r9mVvW0KR3PyOKXANIEcoNdh05yuFhsnwC42RdynGKdDhS78vxXILRjY6SN6vHePwlYcB7NkxBlpFJI8qBcoaTJpJbnQMlOQnmJrKLUo7x8GTL1vqGnCw2UkE+NzYtpBMPMYuYCKL1IEPWQSA3wtfcgn05Ex386jDU4xByvTmYbrih36vAgVkYYSszIa4zlFvdm0P/sC6nQft8ZWx1sRFM0wyVY0i/tAVidi5M9aeOA0Np6z4wo52YYMXp8tx+g2wMIBZdBp2xStABSmhh6mItyoT6kVTklaRIIcVZQ0wRP40Mfp6UsMbYUmK2tvSIH392wwvMa+znNMpeDvgTJywjDEF3VPpDjDYDKK9UgsjGydgeI6b3kt0Nstiv3HlDF3tLIJMUaJswjFLC2O65kI7XG6jWVLR9bLF2C3Dgaa8wfx6jhnOgpJy0CVHUhTmymgpLU/ghwj1WigVx0W1y41I0jJTe3g9u2CEBRDjnFMDpT11pN+R323R2eH3L/wAH7gb/0t+6mf+3E7HY8KpyJ3MFJbW/fv9NnMASYH0fUoOvPoL2Gsc1ucOwf/PdFhVUQYv8sxaFPUys8EG/P/L3jlIFd14XXrdZn3bnpPVcibexixCaoiufSmpK83Gyt77ktftv/8qjfZU3fQFuBF/1BZoH2AqglAo00CANTO8XcJNlvW7/dJIEHEB28ZDz0MD8CE6Y1G0+bzhU2mZyxYL8cn1jkf2b1Xunb/zat27equbXe7NoBYL5VSGtZx3U2Mq2NvXaRSO+rdYZO4GwROSCa1fq76nLcJaCOreRi1fjIX2TqAvqyFLSZT20Jdz6XDOCYnIVywTYD2SbPnCmB1NRW67T5YVsUkPweYINQe/bxl+1Dvk4wXwc6PS4q26zAGQYDg4HPw2OgQaS8fuULyBjQ7yTB10TOOaEJOFd9F8dKYSmezBfRJFnY2Wdi/fN1H7EvPTa3NKd9el0O7QYCJ1xbjmcmfp/DWy/0kQglSqIqqFdHEhPk4bqSI8a1QaxmzN1O1PRE1vdDlcmP8Xo9mUgUQROOqZ841SHYxYeNyI0hGW1s23LnOZvJgZ0YbCJ8HBzsKcQdpJdKX/ndKAkn3fRib8u9gUDqD1ucdynHArVFrSbXjKa1T1pGVSJcguDM1U0NdtNP4L/MoM94b5xX3Lq2zyRFS1qRwQJK2hlhv/F1kSHx0UEiIkZziDpwGK8/tzp3bRYqeKU7sdydZIWtBEW6IcTdbdnh6m/13cEIfunLTfuM3fsk6e32Sk1LQTZ2NPBCI13J7l/+cA18VcFTZ6zyKrAOY/J5u+r78e/LApA6k6+x+XEv+bBYKKnVeWh1AVb2/asFyEEwfvPQGpghetTCbFn7TwlZ5E1WAh+9M0xbYjc3V3D76vo/aqx95p81BXvDGZFH81CyNjdWl3JbZZDK22Wxa1AbowbXb7KUB6SPaENLv4nw3d6LORic0Ni0UvSd37OZu2553zxW7cXXXdvtgarWt32lx9lmbTdpb/FujeLx/x4vhaDymAV3B40QjtfefubxX0KZRNAdYYaIANh5TlCAlIFXlE8JFEmhymrlEj2NcjWp9pF37NDXVbVSjE0i6UWbdTEElU6OsFYbYsFh1jF180CuMHAfQknQitqg+I0o2G5TxehEtIXVXNu9zojiiQwyybUG7U4QaTTpimKpUazE53ey33vFJ+9PHbhH4IZJC3RzX/MS1xET41HDguMHAoyHMGoGF8ThPpK4kTYbrjxRmsDc4fmi5kr4nhMFZv/MOu4K841Fm6JByBETMz1tP0xVgNx/RyVFDNyLlrm3v3lAaFg6BgqzCOVOPJiINAYyMmRPuPQqNdofcBhQsS79G3n+WWNVaIdhXcEbYZ5SnxLNqqeXAW9oG90u4z/hAldPZw0bkxj21KWmUF/YlTdfFe+N7CxDxCDatjRatFb5eRXYili8IYe70qaduZc89d8trt5K3wzPbjhYhlASQ1oRoRG9gd45vcWEAguD//uJPv9T+5vf8VTs7PSszLEmrRgr4qYGP53CT7c7tcOrw5+uWBw51dj4Fnyq7W/WddeeYH6vqO+vsfu1152zMujdWXXDuVaSLlC5eFdJe5iLz49chfn6j0kXNz7vq5xT89G8pfGyNT+1tj7zD3vGhT/JjlJ9y1hiNgLPquqi1sYUA0l/JNGNrWK/XZ3/ceDJmc26ACQweN1DIXUErcyJmZn/Qt+XkwK70lnb/tR27cXXP9reH1m23bNBrEvRAQkGtro1z8CkLNFReWwAooPaTrj0NcZGKUmoPHj4M4Xw6ITBj+jYjBYAODLz32FF70icaQMOTc9NcBSW0QEU4kYHjOnl0ptYBRUdBRFGdr6xvcd2LuXJlUzHbFWKKASM4sUeDdEDGJtaQs9ogl6wGe2pQ4n8+nZwiz2G0HVTBqls0VjbstOydH/qSvfJdn7VOq01POpiWINyIlAF8LGn36TMXABdGs6wFaaQLIpLzLZFsIMaM97Gmqw1T1EXxM7RNI9UW966I/sjg9LqWrwkdE6ZZfVLEAgxPTKtAvW5qk+kpm9aVTF5Zt7/PCQcg6RSizgodNX2h3aVOJtK6QURZS+27sU0NDc/TJz8QIhld+l7hrXdyi0fHsV6508nkrEfx4bxxn2GdwHZm+qF0MmMvp7WptA6cOs0BAHHNAV4pYMRnS9B1W8BqhNco/dEuaovRipEMMFamBI7KkmlMgiiUj7x9gXuUPqCzM9tN2+4O7eTs2KaLCZ2NLWvad774W+xXXv7TnEcYafSwsQEGKbinDkB6XbmtzYOJy9j8Knuefi638Xc9HznRIUmJVwFbnU2/DA6lgdPaeqVpzCrwusxCpItXtZB10V1+7KqTTIEr917S46afzRc6XbjcG7gb6PSNoDqMnnvWfvtVj9hnn7zFBzc2DNl8SMGhdtbu0BgjfQnACNYa9ycVEpDCNA3MDBp/sumpOuI3HunI05NjQ7YQ6cnu+ak9/2rXruwN7er+rg17Pet3Ua8TOQWbhmDnNTBsYBS4y5qR6jk8lyTiUK0BYIkAFWLVYsbFnDTWlBDFUhdTG54sSB4Hdbs5GYKgTTMlSm3KaEtQwzpIAWGwUOxB+lZZKaU8lb4to2keHADrwB2ePcGR8mZIMYnhGcRHhz6BK8kOiv7YfuBrypQsJJsIrmKH4t6RqUj2W9OeOTy1//O1H7HjCaI9TQNHOhBAF31i+cZmcJpHcQkjs3iN7FNcq1K1FLR2kkQAXjzXMeMPUnJQxw/VmnjuCqMQbEhfv2idUBSs64VQAcf5zMdOrNFq7ezfQ9V9XFcYfu4Bn5ze7Q7o1EjkGlHpOjMyTxGWWQoNxd1i9IWoDao7YkDWGa48MpSTsE4+wdNXju5Rb2lRR74ryklZv064SobM4lmKiDqNxnPASJ3qQpaNy6C9kDLUOJ0iygXOlmU2BcX3xsru3H5OkSuJZWos50QUn/weaku9Tp8z8CbjMzK30dC/PRjYv/hnv2w3H7rOFqUU1MOIpzYwrqMK3FJAic9+PYAS9zm/Z/FdOQbktrwKR+qit01gnF9Hig+bsIprk7Ix6xD2ohOtWrw6ALws8MWN2ASedaFyfh11CxJGJ31dGx/dNQv7/Cc/Z7/9mrfZ0RgGSioi8QcPHgeetqBzCTFXGBVFLzJOaI7ukMKNNgTNUvM+JEYKZW8O0m8qVjc54HV0cmw7w21rLM/s/t2V3dzbtqtXdmxnKDUVCEOzzw6zs9BgjskGTm9WnUciy0oxyvgE7b24AOTp2JzsDb2RNmJNCRGajEya4gnQjHWLWokATD1j3MROEjGkzoroTYNk+cfFnZlGC6D1/iueuDMbcR2yMUqpgYACe8O0Ko/jk6e90VibXSQXikYTiGO0DFK6Ze2Ijgf6uBYN+zdv+Zh98slDThlgFAN5OAKeopsQrNapl4SEiOByI6R1EuGDjeVcW4gRgCjiM/5igoCDMsC13+3SnLIdoADrWDKclFKRitEkJs1nMmkFIDFl4bU6TMtGhOe9kSD77Ozd42A+L6ay+y3herU7fRJFpFiTtKMkY4liv69FfExd+sibULVh6rdkbqaGMY/qCscoiaB425nFdjEELxsUzoEDTWQMOH2DTexlHTf2Y9gTfG9kF3QOPqswc1zKyEntC1qKMlWcAmTqALCeSdHztq3O53bn9rNy+pAVaUjgQZMQJMSt1yDa3qdNOD464GvIuMD5/Ykfeon93R/9O3Z8euKM6XXFmDiPsJN5hBX3qioASO16Ck65zb0IyKoAsArsqs4tx5Y6DKp6XvLz3wR2XIfQxswfxDxqygEtB626BcqBJr/g1IuqO9k68MoBseriqwCxCuSKzcDWrYZtLSf27kf/xN74zvdTb5BTyd0ws57nSiUwPWogl8ceXigiINTqUFGbkp2pTSjyOvqKSjHf+WpeRCsApeOTQ1LC+9227bTO7MGrfTIyr+xu2/agZ71WkyQGNH1jrla7oyZWFLcZPVH1v5QvC0OiddTvOTGdGptNg8K/JMQifah0m1JkUVMpU4v4fEpSUBoTtT6labU+YlVqKnc59kQYpRQo07reX6d7B9DUWqOBF9McytqfahkwN5DYwrnCIOB1kjIKL5+zwAV2iKqYJvbAhcMKyjQz1u333v1Ze+sHn2J0XLAd6bQoNVjUNp38wrYDnyCRG91o/9C5aI1A9OC4IYAQgU7nij/R+B0/x3glkX00GZ7KNp4qwwSJABSom+CYBJMiotDPbCRfTDmUF/U6fo+dW7+/z//mKyj4qCarvYDz1VDfTqevel2ilhJ7qFRtUYSjRnwxckvg0GdXLhMmCidXdq1/Lu7XeqQYJCcRWFi99CIfZUo9LZ8adkaePP/IPITKT1nLjPdXpTDT1HMaGaXKRymwFWvh9e0U8PE+CjywhNBidH14rHmVkAkDaGKfiq0pshfrzhjdxXaPLTs8uCMVplabTt+LHv4G+7VX/Cy87zWG99oaJBmF9Pe5Pd1k08P+VX0mtdF1AcZFQFMHpilQVoHmRWCY49am8yjYmJvAbtMXpq/lJ1v382UWPQfTKk9hEzjW3aD0ZuXegn6WoVmcHNprf/et9uHPfN4aLdGMo1LPgZfNDpmREyqgTBKRXKUOm80OwQ6GB/8pKIxZaqV2I40Ni0kqzuNBx+ia4+MDGw4H1mvO7cG9ht3YG9r+3o5t97vW73asQx3FFSeYc9oBJx10yNKEPUVMgyZrptNYEPeawxprUgCXEgPS1BbOLdiRTHFCV9EZanE8HB/CypGSxHXwd85qU6NySHU54w0N50kdTPfaB6ey5mPWbBctw0WdDlEoa3BOrS889IgYPfJS9CR6Powh+8+8ZsfewYZZr9OyTz35rP3bRx6zBQUxFclFdB7PH4GSjdCKKCUTJUp7GMHUgZMTIJo8s6p877l63lyJJNaba+CyXwB21vIS4A5mX0Qn5GXyMzo2o1OhBv9j6hD9gjMMFZ5ypA/SpkF02dm5yYGtYGfmxg3fwZQ7IhJGaLpnhV0oqlYSqiaYFZkOPcN8ln3EElLAXMOkBSecrbVo3r+gTBcqIi5qZIlgdFkL9T48J7RwHiPVcdJ5f+W58zlOBKw3AUWoBKXXntcBcTz8LgCRzz4yD75mGtzc5r4/OERTOVLSKidotJUkBckU9ugf+x72Au/HfUbdFKOxuq2+vfwXftK+9TteZOMR7ls64X59T6c2/CIbWzzfmXRaHgFGYJA6AjngXRSN1QU44fCkz2Id4FWdV5X9T8/lLuBOtTHzL09Psu6CqsAu/1z+nou8ADH6yhRKnFddlFb1en6+uWcRNzHOJf252Ti321/6kv0//+URe+bgyBl8ZfQAsgZrdedLG0+kfxlGUg80POSOj/IB9RsNvfqmMhNa1kK0meQCyztsUFMPx93d7tvV7tSet9e23b2B7Q4Htt3vWxcyYaCJI+VBT9LHB0XakgQST9tlI0/Cmw4gjDRYGAX97TqEiFYXGFPi6vKe7oyIgxCOcTz4PrrYMuCMML1mE/PzsEZKcyq6KwDY3yCqvzx1kmsoSswcpZqecQ4tSYLJm4c48pKMSya7fDyQmqHVXsDvYv5Y6TByYBrnNlku7N8/8gn73FdHZLSC3BK0/dh8fCZwGE5JSFO6fOKKNFQ8WzifMqWJWqPxekFawlw6OhLRuhBN2h7FsdEcddKEik95MGa8RfZAbZX7wg33imxN/RH9HXXWOafAc3YdhZ+hDANyDFKYN5wFWabb41px7oPBNoEG2qg0htGP5oAsTVAn1ejEFF2yOX3hep0SGmAq1Nsg1uyBs27T2pzWLAEnd1pykOGzFlEuHRyllMuGb4kaCPhKzcw0lZnauPh3GP7U5uTOdjz/BVnIJ5zTQQUb2cdP+YPPdgI4Fcd3bqnO7fJ3SmMqo8LvYP0O7UJN6/d7zOosZhiZ1aYYNyL47/0r32Uv+4Uft9H0jIxU3ZpSpKAO5HKQ2WR343o3gV36+U2gUmVr83VP91i+1nUgVocDVQCZnx9/ztOYm4AlXZC6EwyvJ1+0FFTyC68C0vh8fhMuQv58ofNFTc8r/r3+d8Pajbl9/H0ftVe+4Z02p5WE8VfEx4cbs6haTaYny6gOxpDbkenEXh/e5opz69S4jPRXAOZ6RFVeo5h2HFOzXNnJ8ZF12lu2N2zZ/dsLu7rXs72dbdsG4JFSr8ZybJ5eG/Pu2poKQEwAxbklxRCqcvgsrdChzFIf0RBLwWFveg7wC+cj1ikitzDucT+VwpSOIrxc0vpXalpmnBUUevYbIUIrNy3lqrzexpopWJiYxhA6n8KXQviEzxmL/P47Ap9qgJRi80iOb1CGUtHjcmndVtte96eftT/40Ne4hgBAzhbUTXKuhtfDfFJ7TNiOOkv6DKdGUobXr9e1OpEmjp61oLN79ZJGEmIBWJv5HFGnc/T5BVtO+MCaKq2s1KgWQtDooM9aMeTBUB+eUfwZoMV7CBZmd9eG23sEv7IWq1Sh2iM0NV7D5wWqsZdk4H09mIFAJCfWZaRiWaKkX5KMPHJN0gAIAWhR+vK0ZklI4b2C/iTPoTTmaVQRdoSOmkeAca6h0hNOVETJZR29TNWHXSjBs3p2XGqb6mxPATzeK4rPINoEE/bk8Dbrd4rixL7UvvExXWguZ7tBU2Lw05FNpmNJjG21rdvp2f72jv2LV/wvtn/Pvs1nXrd1sMuBLrXL6b+rwKnOnqeOQt01VwFfbsdzLNlku6vwJN5fhwUXgW9q63kuVWCXI2vVouF3aforXfR4kC4CqqrFvusEE6Nc5Q1ULXAOaFVeSxXo8fiAq9mZ/dc3vNMe/cAnDfZU7y0FhhnVoa9ufCZacBhST6sg/47IDkYHjeNKU0pENiKm9RsICxDqHqLgw1sEmJ6eHNne7q49uLeymzvwvru2s71tw26XLQhQVAFBBbU7AByiIcyyQ6QQUQ3AhiLRXgOLyCl1QNDvh/PkJHJOPFDqJwAvHjwZGa1FACQhnr8XMUMGWOCiWC1pHHaCgHrNltbrQ/Vdar5IO/KZghQa2J0w7jSQoeuphnOQRGjo8H/en0Z25XRqlNdCShBGJJmtFmnWduvcPvXFA/sPb3vMZmg98FYAoaanCXk/dc8JJ04wCeAk+cSBOp6/eMY01khAjzehTqeeRUeDkPXy/UNCEQbshnxWrE8xwcCVZ6DZuYAIQaiCxJDYEuyQxizSl9Oxt8roXLd3rtpWu7OWgVC6Va0cVE1pd5kajevTmuj/MWqk+o3qb9RPjTXzt+mZLkkc6zZB68EoJyGuFBqT+CzXTRpiYrCuCxWkxJMAjGJfFqLMZYkAoB6pxhQk0+gM56KozeuQ0S/nYJ87z2H3ilS9h6S8/yG+0DBOqxiPT+zkCALPaD2Bs6d6XeEksq4LsQEBINRTcA8xGqjV6ZB9jDIF1uilP/QD9pK///12cnqqx9CzCPHv2J+xN/PnMgeM+FzY1IuAI7UVm+x6Go2na5djymW+r8q2bzpO/lpq47kub3/72z3tn8j0+KdSJK5C3qovrgKW9KGvQ+mqz1V5Aps8jdQjqQOzOsCMfYsU1+lzT9srX/mIPf7VW+qtypTVkdaaTqec/sx+JR+7Ao8XxggMTDygUwzLRKS0Erstvfb1GwEDJuIE14FN2wKPs9GpzRdLu2evbc/bWdiV7bbtbu/aoNfhyJ9et2Wddos9SOi9Q4QnCSlNDSBw4kZzajmo9WqY1vRngROAQqLLYiFy2ztJAecUxoHry7qdwCc2brAvY6NRicUVXNQwHFZTQB6AyV5DSHxhfRmNsUeBLElOJFeFQsbW06JszPVUWvr8cUwNZaoAKk1bEez1aUamjIgQiZj932/+M/vEl04laUUWYZnywjUCeCTpVhruYuNFdJqkkfg+jzQ5dibUYLzGF7W4iGzT9YwU3NxlrHCsiBQjt6cxRhBjxqglBxlGzWVUJMM+J9gtIRNGUpTLuTWbbCRPjU+h3er9df3eNmtJTAF7FKc0NJYfGQeltmP/rDEx6SeUz/fd+13pXT14ao8IUea0VsexTUQ0Kc6kezWemdRIa4RSZAdEuorPhJ1Io8rcdoTNyR25Oic+d/rxXcW98ouWugrq2A0bnZ7Y+PSEMnGkeUGYgTqZ3gsKviUJKhjsusXSCP4+OLjFfldEhNS/7fTs+ffdb6/41Z+3rZ7S3bHXUrBLz6cK7KpseAoocay6YCEFvKr3Fvu/YsDvRSCVA2O+1um9qwLuHNiqgJKRXb4wm1A393SqgCz9fJxkbOK6i6oCgvxGpA9y/lCn35Off9XP+XnEz5hb9sRjn7HfevVb7XgGHb3y0/gO9LbBGKJWB8aiqM4yywAOpB+QjkBEB09cG1v9RpGGKo2opnXLOy2jKEkWoc4iKvXByaENuh17aH9lzxs2rNcf2M5O34Y9gF3bOm1EeZpzB/HikDMim9E0SgTfSdkwSVqUDEmWgKC/qA6z8FwDlGj8C+FfgTabzz1yiTl30Tohu780zM4LiFN9z5uNOeEcLElPoEG8eaE5aTTjAEDO3VPGS4xvByNPAQnrSkKLNoYTG9S/rlqVN65r+gREnjv2Rx/9or3q3U9aC9qPeI9nOdMoIH3uUiPL3yfgG5ubz54r02B4krJ1PskAqT4Akdehg7noyQDWXBn9+zUVzwb9ESdChH4mlG7AnKXKikeXHoEgIl8ifbmEUs+I9bpo2u90hzbYuWEraGH6WvK59SgMoDHo7+hBd4am2snExNVxSsk0XK+ITOtRXJ7uTg2WWkKQ+yyJL6lMGQ11sdnifqqmFTXlOF7U+OSs6XgKrErA1bnESJ7qSQqRIk/XPtKMAXg5QBXOlSAAACAASURBVKS2Mje6kaFlSrLTtuOj2zYZj8re0i31wOo/NZmLjSkpOZQhWu2mHRw8x+cbqVCsP1uY2n37xZ95qX3nX/92G/nonxzoUgBM7XIKTGlQETazClhycEodv8usSRUuVNnzuu9JzzM//xTYqgA4x4ZinerSmFVflh64yktIT6rqwnLPKr8hVReRHjNfmLiougVLX687dmx+Xg+ileXE3vuH77fXP/onNJaxofF69JVNJ5j8PGfKR/OslLDDQ0wtR29ejdpIfHfq0cd1acOxSlboJhabmnOzmjaejW1ydmZX9rr28O7C9nstG253bW9727YhEA0mFyeYA9iwkdTE3EA9COlNpq9U71EfEEI4sTnDvqTphzW2oEdGOKegnoMRSQkyJ34gCsqflyZkXQqv2+svbjQV7UmHkSDHiMGb60m3d6IOiCGZwv7ac5WkufhdrOEJPGnIm1uc+s0M4vnCDo5n9u/e/Jg9e7YwkJBYd3LjHwSj1ICF8YjflbWhpFdLN69oD0A9V1MoVKfDtUVkF3P76EBw4CeauyUIHtdVRBWeFsN3BkM2HBFKpHECh/e1eT34fDmxOerIGOeDKMfVWYbDa9bpbRMISbRh5A2wU5tHrzM0RHYLMjd9FA6dhqXwqdDjVD3W1UY94i/TqTkQrBtTPpDe16l11/UIMFPHQUQt8on5jKR7F+8jLd81Mot6qWGWn46Xg1Catszrd/Hcxugigm6wiT2VHO/hHkiG18b94LlHVobqS3KKj09uMwNU1OkwacSPLzkxXJ/2Ld5PG9NpslaPNLH2KybaQ0OzZX/tL/8l+/lf/Ic2nolNm4JbHmGmr9WBzCYbn9v61E5usuOb7GwVZuT36jI2Pj/vqu+sOscisktvYvqF6w+sXrnMCVYhbt0iVX1fHcilx4ibmF5sfuH5a+m5r7/mgvvjI3vja99u7/3k51T38lQfDAfqQTBMkyk8aB9q6YMdsX4w+tG8DW89Bp8GK41ggSxlloYQoMZ/7tV6xQvHw3GU+z+3B/Y79sDOnMytve1d2x72ikZzfD/mYQE22JB9riZvDW0tC/D8mTdSYId6Uihl5PUM4iJH6qh3DuBBp4DTCMp2CWhR0nn3pmAozmCTao1lJNQGsFLE4uCm74WRCu9cGpk4tmjgPlyWgsCK9kizJwgqDUSwAeC66vwKgs+k5mNKnUDldLay33zbx+3xpzG+SCojRRTjjdz81hAEdgDnXfGojIxHT4kGqw5KMioreouHtxpENFdONReZRPqgukLcW8wxDNJGPNtFhOOGNXo3Y2QU+xadqVoMnoUiCliYGOnDOYRKR8KY7uxcKyJ2Nco789ejNsiHUVXFBQWidw/ns5xDLUjROs6TERPIRwSCMppKjWsYdLcWumvMQ0uRhQDHVFdZ/y33Oxyh0AUtSSp4foL8ohpbCYJcFx9TFeAZNiV33OJesg7r94F/U25OhKhUXSWcjRSMA+TWQNqjXDm90mw9OrpFJnbU5GKsj8A0HE85fKEDi7rd6ekJ1ZiYiXGww7Oyu71n//yf/rxdv/+6LWZzPXMZ0Sy9pniecK/KCDhdt/UWqCqgqbPDdcFMig+bPhvfleJLbs/r8CJ9Xwp8cZ1pGjo9z7WaXdXJVSKkL3B6oMt4D3ULtAmZN11w7n3kC10FgnVgSJWE5rkdf+0p+63/8oh96dZBof9Ij8uHh0LhBCK90XdHA+yDGMmMBDhhbh3Azms59F1dPJnGM+VZu2FfP3eBEzNzXuNAX9Pp8aENe2174Y2m3ew3bTjoE+xAWkHPX4c9d2Jpoh0BOALDCm+cTE1ECUxZKq2pDeD5fzLJ1cQsX9vrh94biPfR4LAO5v1BzWgWV+/buYFAAbAFwMbxRb4p7hXTc5qdJv3AkhfCRnSPsAHUoakYhibWTZwJMD5btsJHkBpjL5MazFWnQ/S0ICv2zunEXvPuz9unvnBCJ4BtBh4xprWndBMRcEILMxbEXRLJPWkNEVwxsiV6ieSDSfPUCXVwVKQi48r6Lpv+RVdnY3bi/PC+eKSwtmoktgCoSoAoeyJB9oEiysKW8zObzJSuxJ9Ou09yCu4763TST6E6ByJ/PK+9wT4dgxjFJOfMMQoM12SuG68p+a8AaE8n5ntyfc+LjUlsoXMjhZvSQDvDMkYqxbomURNSf6GLWho6SfnFuaR1uvh91C95XxOgi9d1b9aFqMs9cDd5JTWoctyUmRGQqSH86PBZ2Qlvs1G6shyiTEcUHiLV0THeC4LQQ0oPYsq5msvVkwfCC2q0P/kP/p5930u+207PzgrHMiLHHPhSQMnBJQW2Tba7yjZf5rP596XHSQEq/3d6H+vOK33G6gA67Ona8SONGSeTLlgd+OUXWz4U5Ss5SF0mqqs78RzxNy12FcClF56nEsvXUBRf2BMfe8x+8/ffbmdgJXoahZEMemkWC3pqIIzkNy8iO24azINbrTjxGn/CAOPfKvrLEJUbxmUmPKaR1xpgIz3K5tY5Jx+PJmO7Z79vz99d2f62piDs7gw52JUsULQ9dLBBPLXCbJ4MLVsaqIGo1BMnd5PH0WBaTLPmtLrCafWuicnoBBowy4pUTMlAkxHxFgeAnUsI8nmip14yyASqchJCWUaz1AAgmCjukVtEuw7YEMdlG4j30ZGVSZBT/Y4EGxoXOCfSyvzEF56zt33wy/bU7bFULBhdSWkk1pjG2y86cC1AP/U847mjQYuFcmZmi5ERoctlwUpNyGLDMcWm4aw458VCYBcGsEhX+mQHgj+vV+0vfH44+NWZsryXUlrBcFaopcxmZ6zXaf3PrT/Yt053kDBrFYGzDrpYWn+wa+3ewECQkTpLWZdkct0H+OqZ1XOTRkt59HBRNBGBiOrcpXarbEhZzyMQ8rnxyRe80vUBrbGHgmQVezkFsEhbpnaNNfFUIcZBLpRqdI6lYlB8Txrxhc0rU9tyFPGHGQ07Z4M4226492IWn9i3cc+l8tNUP2ejwcGtWJcDV1JhpIkpJ8ykbNm3f9OL7OX/7Kdt7s7gWsamph3hsra9zv7mv687XryvCqRye3kRiFZ9Z3oPN32+FryDjRkHz72DOGh+gKrwM73YeBji73SBqthOF11cPMi58ak6v/A8040Xn0//Tv/N6G01sfc8+l5707s+wEgB2zv62HDOyL/DsMBLjgiNn/OUFx5yAB1SnakUVFpzSRu4y+8vG9a1zmrgLhyEhlmHzLNzsjPNFvYXrnfs5u6WdVsNamaCnQkFDLQ8QGaMMVMxW0s1HoAIlRsIwDJ6TNV6tEmljULOSizKLWfnRfEdFGr8wTXD69wKlPFcXBBTsLl5nxlhejTiRl5GoQQDRCSNJsYH4fvnku5yWnyQLJRO1rkCqND3yOnWCl/5frBSQfSZLGb21O2R/cnHn7EPf/7AVgaFl/VG6rsiu2RUDh2DpM9MrQcy8lFriTWjU8Hr0Rw0GGje71Cf8QdbyiKKbDB+CW0XjUZbQM1+wqQ2FZFNwYT10UYO6Ei3BUjyexipQpx7SrDDpApFUJpdB2PKNfNIE1G3gGxpO9t4vawLFoBBTctQjUn67PxZSfdYajvWnBx/AetTBZCFxFciiYbjYo2lOAIyE6ZeqOlc61xGyQG+IqaU8xuLOp6Tq3Aaa7U2RFcOQvg+PafrKkOxDrrnTvDy1p20zhjrwHq+1yCxxeCgHB0fqJbHvVy2HJRAFwpHeoawF0FGwbNwcICyhcQa8Hwj6mu3uhSD/99e8Ut2z0P32mwm9mlua8tIOWHXJfYkD2guiqBS25vb6fg5Pcam4KQKsNLn46LvqgLaKuBL31c4PwC7NOrKw8qqiGzT4lwUGaaLlXpgl0X6uveloJd/R7746THKRTGzs1N77e+91T702S9ow7H2Bapw06aYR4eJzzA0iSFj5NNUnp81LSeuhBpHAF08kOoZdnahj9zRFIXyoRXouNfuDb5I2aGRHSB1dHJk9+w07QVXzIadpnV6XdsZ9FjH63bb1mMrgsbLqAaxxXQmWHzU7oMoMckIXhvhd+j8kWaTYfAkmhfTWCPytGO6WbWZfehlpEZZPylJK3yAETUizUfADfBQpEAiBzxiX3NuUW9B4Os+mycUUhR1SR4K6vKtrkbSPPn0HXvsyTv2+FOH9uStmZ1NzXYGAza2Yy4d7512k5wVv7YgeuDZLVTsQ/OxSKHJ2Oq5CIASqy4YlmHQQ1k/dbbiGaRDBHFm9hZKSUNRc9xv1SyDBRkpxRQMi8ka+mKxPSEPNhuz9UCKK3BIOjbY3udaSRVFaWum3LxVYjDYK3opeY7RiuJ1UdbpPEMRhj03eHV7ntfv6x3Pf/Qf6grdoaISjBOavCwQ/XjqqRRYpiQM/U6gLZJYySQOENX9KIkcMZSV99mdm7hn8bv82uJ70+9ODWlce5n+h8Zok+t9fHy49v3qwVSEFy0KEjOXM6M6ntSXENlx6TCD0IWj8TdS3j/7Yz9q3/cj32Mnp2frdcekFSK10XmAUGXvc5CpsvFVAJKvV25b82cjtXNVoFhl33NMqgPTdL+lnyls70Vgt+nBzr+0bhGrvIEqT6DKS8h/V7WY+QKlwJd/T9zU9D3yqswOv/IV+0+verN97fBEYs1kV2qo5myumkcxCdp7SRjVYVo5mpn5PijblxqHqYHwGj0viXqNRe2z7LELz7hcMwESa4ZsU9MGn80mdu/Oyp6/37BeB0DXsd6gZ8Nel6DRofSeWJPov0Nda6uDYa/O/ixqW4p4oKOJ9/IhcbmwsFMyGN67h9RnUdgXcOM6WqHgXlDBE+FoEE2cxcdIj2DqwthBdfcLZqP6+cK2Co1IpO1cxcbBG4LIAEzQT77y3NieePrYPv3UgX3+qVM7nUbv3tKZqC2bz3ysjhJxxJVIb6WbPK6LoO81PdYpi8bjKCnK0IaB4nPvEy/w72hjEKmijDgKlRonQlBmy+XCoozL5yKr66Z13oiw9QwBvNXasJpBgxUyYSCnyFHpd3et00cKM9baAdXQ5H5uvd6QA3nJWfF1Yf8l7hbT2gLhSGnnBrDO6S0Mja93tJE4k0cpWY/SlOLD86AatUDAeymd7JEa2QI0XcBaz1FkRiLbG6xR1VLlShnbTeiohIZnAqL4jnDi8u+ruu7UphVSegRqyZfNJlM2h6MuHfuc99pETIEDzb3D1iCxNPF7ju3qdOzo6LAcbeQtTexvtaZ914v/kv3jl/8jm4Bxm6gQxdqkgJKeZwo8OQCmNrQKoKrsaH7s3A5XBUrp/avDharzrwLBqs9XgW9hr9Km8vwm14HPRRdRBXoXbZTw3uoW+rIXVgd8OStrDfTAtGyc22c/8nH7nTf+vzaGgYLkTwd58nM1kPuU8pIZFzUURXWh0AGvnv1bTvhIz4egEjqDvrn4uo+RyR/W8CoDgMR4lMjslAZ8Yt9wo2H3Dras2+lYt9exQa9rvW7P+i1Faoh8ENHBonHWnUc0ZI25h0uGpE8uYOTJwa0+wcCnhGOjwcCT9k3QFUNTBfmGAYDwhz9zM6tXkFEKohcaFk1XUKoTtS18jwge8XzwWjl6B1TyUCLRe8jOtIXdORnbl585s49/8bZ98skjOxlDlxG9Yj3Vr5xtOej3bY4oChMQoPmIdKkDEO8jJc3M5vMFm3dhFNnXRC3MMpJlFBJD8wq1GGeYeqovAJQgVIx5ivQg6jRqY8F3lc6CyBLhEMkYKsZbI4UQ/NxdSNCOwsfUw1zYfIreOog/I7WlVPj29hWyMSXsjHqm+ka11lu2u3tFdUP+7BEvvyccAq9N+/2uM5zpc5tGYHy2/XzDJkStk08L8+Q+f5D/VK0XmYi0dzX2UKQT8XMAeozeWW9411ihsm3Ba8biILuOqOaP4JjR/xo2If5OwS/el76HThtSrdxHYhszG9RqcRLKeHxatCTFGvEa8T5nSEPmgWIP7oRSarDXs+PjI5uCkUkdTd9jcGI7fbu2s2//+z//Jdu+sUP5sBidlT5XuR2tC0TS910EeHHt+WcuA47599eBVxpApYCc/r4OCwon6y4CoD/zaVN5nad2GaDJEbtucS97rPR96XnFQ54vRBWirwGav2Et0gpWGSK7+dTe9fZ32x+876M+e0oKITBOYLqFt87rjP9SvUnUwQB0iP68NpKfa6TNCqciGqtZj4qp3WXvEb4rvEZGGlG38jrZbLmwdgP1u6bd3NF7h/0ejT4GvDLP34EBEehoQvI5ZcVgUFgr8/QR62pMYTk7M8SZwd4EcHpqFYCZXleQdyAErLqaNi/aADivbolUY5e+Nfq8woslmYR1Idcr1M2SoSYxCIxHeMWKfg5HU3vmYGIf+fwz9tiX79jx2blNZhjKqsbzXm/AFCyp9ZBeaqMGeG7TOQC2BBS8FlEbn4WV2Tc99KA9/LwbnGDx+JNP2Vdv3VYdFk4CIg0IDlP9Q43+OmfNDMTvCKJJtBjPZuk86t7gWYo/fE+ou2TTriPiw3vTem9CCnWjrdrwcg4tzAlHyiiKQ92rrRQmJnsTdPhthbhBr7tt/eG2zdH6wJSwxLZLgybQxvQC/6VGAvkFrAF2EommBmfNKfZoThMYnBTlbGO8pEZ5lQ50DE0HiCHABC+vKZf2QISf+BMgGCngmCSS2gZlCbwejrpvkomIc0+dzDTNmQYDJe/A2x5c8gvHwL0enZ3abDbycy7JWWDTFn13LGM0KGQeqXmQqPq9no3HZ3ZyelywqHFcKqq0u9ZuNO2f/OJP2V/8a99qo9FkzXnK78tarTLYQck9rAOR1L6m65va+bX7m3IMsuNX2fKqwKoKbC+K6PB6SRJaFw+46/zSyC71WvKHtuq1HODSi8pRtgr9674vB678pOsWr+rGhWFOvysWkMaOUwbObX54aK/63bfZY1/+KtNf7N9qmM3QU+cglhqq4qGKtBxFiEVOIIEgoWen68Rz9LpEvKdUjtCNKzdYOfVbzorGxShiQmqzQU++11zYi66Z7fe3GN2hdoca3WAwsG4PkZhYb9GDR1kzJ0QokvOJAm60cG0RtRGgXTmEFHsnZEjcWdPYeXxvpiU4sFk8ajIyXGy18miQkaOnx4IhyijLZbpQw0CUNZrO7ak7U/vYE8/Y4189s4OTiU3nOHdWHcmMRcQNYk672bbZYk52poZjtiSE7DctBbhoIIau6Xd+27fY3/+7P2DXrt1rnXbP3vf+d9kfvvtP7EvP3LZ2tytN0QZ6HQGsuB8x+V3PB6W0fP6dIiiBCwELV36O6HrL5iSReATl55QCx9pGjxony1hqHYk/jBr9B0qd4bjUYIXw85SSYgCtTmdIFmbxuYJNKYDf2bnC6BuZiEIVJlEgCcUf1uxwLVQBigjJozI3cCm4C5RCYUXfHq8XpJ+1nkmfmMFgR5qn+h7Vt/TMKBOgBRcIp72AGuYrF1SZl9CxVYTn+FZwnVlOSOriIpDoMzx2KtmWkFtSpzvOUYBaWiQ4mHj+jo/uqInfBRRCzSXSmHw2XNJP8wi1pgS7To8N/oeHmm0XQI9SAwgscGB++Hv/tv34y37IzmrALta9yu7mQJb/XAcw6fvSoKHuO+Je5ViQ2tHc1qd2uuq1qt9dhA/FWuRszHihCojy16oiwUDaqs/XIXe+WCnq5w9YerH5+/KFWgO1gvBRGg7eMKgd2MqeeeJL9puv+a9252zkYLdFQgojtaKBfN23xsMaKTgKEXuqMzzMOJ+7NkmlF1TKHsU1htcZ6U+NcSm9l1CzXJyf23ZzaS+6bjboAvDQktC1Xq9r/R5SsTIkXfbswLMuJxHEPV2rL9EYuDfqw2blDUPD0pltrm7PaNFTb6TKx7Uh5Ql2JMDb61+Sn/KUHAAXzDPUFf3gp9OFnUyW9rU7x/aZLx/Zl29P7c7p1KbTuetaqr4YhgJeckyEB5AgUoWmYLfXoxEPgCvlzsoUI4/TNPuZn/gR++Effal9wzd/q23vdOxNr3m1vfa//I59+FNPWANeNKXRREqJ+8n0ltejqHN4bjabazArn38YTSeO9DptRZx+7+Lexn2MKC6MR2oYKEFGYYOyt00b29sn4BL8f6y9+b9nWVUluN88xJCRA8msDKKAihaWglZbJbbdit02Sg1SiANIl6gtUF31z/QvVXZZFg40pSSQyVBOQDkADqAo2EyZkEkOEZGRMb359Wettdc5+5643/ci/fTTJN77Dveee4a99rD23vto0LoXe6jDig4bmce2vXkH8wR5vWMRjpQ0DjfbRpzdvoMA3oWW2Jn+sYXI90kQqi7JW5OZ617371UIsctF0m4UnIOXQXcjiYoAmPmbmYvmORKYyOqXSxkdIlTtRfqAQAr5g/yT3RydzyrglGe2u9oNbPgc7s3vpyvX9/BcNPlUruF1QIyuptUIcpfi2vUrzQPi5xAruXcfkZs0u5XDzZ0dT7bWtuJo+TguXXpCqT9ZkMF7Harly7/hhfGOf/vzcQCPUJ5FA3aV0yf9XmVpO7dDR/o6B1V+V9lbrzOHCeOeH+87XquuzfjZurfG+9ZnncOQVkFl/GAFoJOQc9HN6/c9AYvArk70+PtpE1MBbe6z4/vjgmGcq3EQf/7xT8Zv3/8xJgbDzQfhsJcCU5qkYxudeEF/emqaIK74P96jCLfu8tAIOR9Fm+wHs7g78mF8qHBUJYC66wUWpxLIl2N3/yC21g7jm+8+jru3l0laWd9aZ51OkFLwuXW4Qdg8UnE52ofsyaqq/ATu1OQP9/ZVpij741EoJVGGAj0ZqJCBLFAM1hgrmKRFg0OaNTnJ5GQfOuXQ4eGhGOwcLcfVm4fx+JWb8bXHb8RXvv5UXL55GNdu7sfhvqzG42MQLuAilYUDIcdedyk4UDwXD2EXIbooYM4QZ61WRgMXKCSsU7pPi+vfvPUn459836tjbesoHv7aw/HZv/xc/MWf/VV88tN/H8fr2+pbSJeaBKLdymYA5oJKIcpYl1yaAHsQnJZjdxfuS9eY1PxYdHu/G8RpGWbKBrcR0z/SOkpPL4ErhTtYmAY7VNUgQK6sMr/ukPHWxvNs9S3PnUXFFHVAoHMzSR6OsQoAc8+3kQooOO/8rVTkaR3u9U5lILfzTD1oKV3xsGQA4mAI5zXZ0mZVCgosM8eKkxmsNIjusrQCSCvS3TlgBRIZncah8ThOWWWL5VNVKClksx5oVzrwrSwwTlcsyF65KCZdOSWC50n3vnrtSnMvWuZw72RRALkyXSdzuRVYwH2RK7u2uR6XLj4Rx4c6a7T6sm8k1veuzQvx79/51rjrG+6O/V2lifjH+340Ivz3KJv//5D9c+AyKvmnyfZqOVaZOMr1ijlVntfPzYFuq6By0gPXi3tAXesqcZ6SMD2arvXvk35fNPhFDziOp2uqHVgWAZ60wuVY3rke9/3uh+KP/urzsbEOQFhhHpRcTy4L1q26yWYqtRXtvjQw8piUqgxVsAk8kiSSgtTvOxBfn01CBEIzKda0VLPsV/Z9OziOuGPrOL7h/EHcdWaN1VY2kGi+prQFNISEdUdLK+nOAuVeRd11K9lOhukIDr5rvHp2CSjnAbEANmJnrbL9EotF41AiAX/38Chu7BzEtZs7cfnaQTz61E5cvrobF6/txuWrB3FjV90OSJJx4j2AHYn5B2pAarKAiSUsPI1E29YqJ0jZxpiY54h1Sy11EqPLjuNw/e0d7MaP/PD3xKte8RK6Ix/8ytfika9djAcfeSz+5guPxpmzd8ba2kbGj1LEt0ohEryMa9FtDVKN4puwMuGKXVtfid0dJHiLgNOUvkylUNqd3Z7Z6cL5X66flkqRRK7II+x2wJqb+7F/iO4bu3GAf2ldgli1GRtb57ODAdWkxkCFQnJm+zzJQUAtrCVaUTGVA48I4Gg1NyH8kbOnRPNqaR0fTUt99b2dHQ2KlcXznu7+xlhhugpaZUn5QTiBFnRp/suGVbk/lThusHPHjrTI0mtjhmwVlFVOUUkrTaF9jidrUzwnllOwgF0Kj25WdqcVU1VFF7pHA4CEHpbXrj/VlK0R7DA+s7jZBYHkKJ3rNXZFWInVrfV46vLlONzTnoKVzpRSVklai+XDlXjrG/5FfPcPfXfcuHbDjodJDLLK9Pr7ItlssJgDikUGyyIDZgTaCoanAdk4vtNAcsSGRcbZxLK7HcCrAc+TJqeibL35IqCbu/fcBNd7jog/B3Tjxh8nGofo+qOPxX9+13vjS09cYfcAjJGFnrMSioWavyt2VC81QouOuU5ZR7AE7P2dcQPVQ1iUMiVgZ+L2xDIhQxIHotPIZUEK8lp6AHz6h3tx7/mVeNa5lTi/uRLntpG7A9cmqqcvB+TX+oa6JGDMGktPh1Dj1MxRglWYvePIksvKKALJpTg4Xon9owiQZfb3D+Pm/lE8tYMct8N46vp+3Nw/juu7B/HUtb3YOwTzEaQHdwxXyocikQLcI7gjwTKki055jWab8UlTcIKAATeoxq9kb9QVhKCx21RKR+bxNUGpeCCrjezuxNlzK/Gq73xx3Hn2DGsSPvzIxfi7L3099pa248z2OTbQVN1LF/uFRi6rp1r8tswsvOFK3me8Vxa07Su16+lteupBrWkHdmG23LBYjsPjffZ7U/NWJXyjlQ+IKQA7lbCL2Nw6E2trW+m2lBzkWJGOsH2WnbE1N3L7qSxbxlFd5iwtOltFoxLK+p5wj2YkGc5lnAOwX60k6YxkqglmgeW/tIHUUgppJWg/JTazzy9ZxGSRam2pGNrVuIBpxz2chCH1RRRjs53TQVj4bPllK6XVnV9lBcEumayUVSXR3c4Py4UdVDoCE7O0gbJ8E+PU7trs/pH1VGEzIyyA6yBefO3q1di5eZOWHZU9FGCn4rqOuhLxP776e+MNP/e6uL4jksr4THOW3AhC49+jfJwDxtGKG2X3Ilk+glaVgXV5no61NmLQid9dlGc3Wei0kUd0HsFm/HsRQo8T/j+negAAIABJREFUetLkzN1jbrLrQ1ZLrgIghWnttcSA8GF88dOfi19/z3+Lm8dHBDuAHAr02qpbNF6DuPPvTOawDejFHEkylQHWFpwPas3V5YQEYgJdO756zUXn6i0fi9YOkIKGTOtnFc0f0ZftOLboTjuOsxvLcX5zlc+Idjd4b31ZpbuorcZS7LMppzmacqMdHi3Hzt5R3Ng/ZKcHgNrePlyKR3EDVtuuCvvuHR7TGobRoF5rAtR0LNHykjtWykFddwMTmI1K/HJJL7nlHE7BnC+vrTHuhPlis1l02Wbjy8xzzNiZrZFG5U+3E60wNtXdj5293VhbOY7zZ1XT9KlraF57NrbOnmOx6ypALKRIPEih61QUE1IgyNkpPVv7jNb5xN+USlGzLMzOTcvP+9VClpYdySI6FUwmR9WUfSST77UOEZvbZ1k31GQZfjZJSNvoVg7/Znag6MpYb+Fja0o9D6e9/uhSpUmoJrqsenNwGHffcWdcuAM1NvfjwUce5j6BG1xrrJAn0iAUZzWbFcqTrBqxERWTYzZZugZt1Y+KrMFpeqZVAFx7uf94raqibsJIBTmyQkslG59Nph0k8DaSDRVMxQLBpDawKu3gGmOozdwqIQvHE920VUVi5eGBVSeC13JsbmzEjZs3mcLgPcjCFXDhgxG8vBov/4YXxa+84+ficBVu7U6y8bny3hv38O3IaX9mTobPyeTRoBktvkUgdBKGjBZaNX7qsy26dj8/6c5+4IEHWEGlPtxohcwB32lAd9r744N4gUa3n69TH3S89hzQ1e/Vg9I+my6klaP9+IMP/mE88PG/ZCUSuDB3dnZETEHMrrghfZ2qLeI1gyJel0urCwnPnTZcU/CboPdG1LgsWOwiks2jayaxI0sjjWNRtXV1SMB9nMDc6nHQDYT6h9J2WVGFbErFbNjzLfvoOWhuIQlcIgzDyqGZcBxLBMWMJ5B1CH7kEUsb4UDSQgV4EoxEBlfZKudIdcowXzsA+LikleaQgiVVAMYLEdxH3Uvk+tESgNW3QksFn72xe70Vj8b3FUOrBYITJZhUjIoqB3GcigSF2dIy85gQ78Q9yJJLqwzWhtiBiDcihqg4CYsMlNwtCazj2GPTXiWek6ySVWpcpspz67PHeOAt3bG5e6iMcG4bEzHdvsdQPNDpAPsV7l61Htrc2GYFm15qDVah6mCisTBSafwjJaMDXfY9aq5tU/UNnCZg0F7NwtYve9E3xff941fGXfc+L86cOx+f/swn4n0PfDBuHuwx/5OFurEf0JWbsVZ07k4lKC02WHosWu6mwcQ9nYlblNQcfJUVlg90OSa5KiJj6iZXmeJSypfpUq4kVEuR9RCEZJXODVPuGaO2VSvFUN4HpR0gZQAKEdgA2Gc845nj55J38uDkOScrUyQdk3a2ts40RqbOq0xL7kOwjdfW4q7tO+PfvePn487nXmC+HRXBWuYu58kypsr5ORl/msx+OgBYr19l/UmvGwNOGscIbHM4Mvd93heW3fjgiy5QUb5O3O1O0u18btEi1NfnkHzU/PyZ+u/ke8nk2n/qSvyX37wvPvfgo8xRg2AC2NFFdNDjPv5u1ZIMbC5DRQE7dOn1uLThC8WZwfReFsybFJ93myBGaeguUwqaGXK1iwCvm4m5boGiKiRqR4Pv429YG7SCRPlS7UxaB0hKPop9VOovbDWQXjBeRiYY00PqwkYH8nR3Mf8umYm2HpxH5PlpJIDsCl4VESkDEcewTEiUyFJebpRK8Mh5I7DJzWNmHv6GSxOuI86Xm81mKSqTF1zkV24xuFEFWAqRZZrESjbXdBWPLATO+wG4ULzZidx2/UJJKE1dkTAPi1cJzYqV1T1A8HYj10Ls4P5K4lLNsxMRQ2DnM0erGAQjuGIJdLuMu2H9YT2vrYqkY+8px4Ek8/N3x9EhKvz0FBetrdo48Yxll3kNpzN/rbRp7fBsB1Rk7r7jjvjJn/jx+I5//D/E8174knj2Nz4nfu8D74l3/dr/HZ/49N/ExtaZWF2GMpKd4xl3Wg+GvcbuA3TJuzNCzl+CnS14n7F5wQ2VSnFtdQumb74xSQG6lG15DqeKtT4nN6tAbRS+LFfnai3Ug0iL5Xec/I1rwrKjEtFcwbqmwcjPbQsXCyAsUyk/eSq26RV57Imvq01X0oJY+g9xu/UNxm1/4WffGK/8vu+MGzduzroyK0DdjlFzkoyuuDBixJzcvl0gOg3cRqypsni6L/uVqqz395dGy84LfBLyj8CzSGM46RrjRJw0kXUy6jXngOVWQdqbOY4TA3LUw5//Yvzqb70/dg6QdI3EX1SOB8iBmKLyYBXkLWix+XB/UtwT4Eaw8zN5zAY8kipIUe8EhXqwfCgMuEpoxsG14OwtTep64T5mTLI3FwQWrKrmBtTBnPSuIxEEBx2V86EVuzFr3ovWJqwpFH5eT9CdVvRv7MIsq1Xnq65HVTwkxFWBgqAMy66Bj1xEiAOxGgvp3erNZs0YAh9WCjo97LGZLtraaMxeM8eqRtehpFizGSkUNedyI5mkQ9AecrJgIdESZT5bKgxplUHrBgC0clTFHZweup6H15idUJASfGAtA3x68f9OarGl6mT8o2PmER4e3BTgIV9uKSQkszMFcwLVtj3WNs/yPbhuO1sxuxoUkhUtybSIucqtyLKr9uOxFUtDvdiXvvhF8Zaf+an4ntf8UKycXYn9g5vxyT/8WPzeAx+JP/jvn4xYWmf8UNX9Zc2oPmYvziznJewwxbKYN+emyK1xbHenjpZC22OlGbHcynIPcq2SSdplSbe2rIw4NqzjPCWz+JzJhYstc6yqQUyIl9LKCj9HR3HtGsgpSvfQWTArtMfVxOpV/mtLP0geAN6jt2J1JS5deqz1m6SFlxVVAHY44z/y/d8fP/mm18U1dEQvRJkRqKtiMYLL7Rguc8A1Gh23c53x3qfhzNxY5+47vjYHiLNgd9INRmCbQ2VPbBVuiybitIedE5wj+M39Xe9dJ6Jp2QgCHx/GH//+H8d7/+ATsbG9yRiISoPJVYefgyNUmOharjc1BXTWyoRwlTtoytj09+ozOhfNxYg9VzUG4ddazBBuxrTw5KKZat1+JgsQaZs6sAC6fJTJUjVFIWMR3sx17TT3OJBwm4iVCDdRBTBbD/4em81mPM4HzvdSukNx8dKKOyC9GkIVcZ4mVJiPpLJjLrYN140VDBx6CG/G6XZusoec6YXNmisxMY8P/1bLCgIEQAHr0EWZrWwA4OmeTTo8VlefxXdUb9Pz5sIAtGadPuDyX3QvygK2YuQ5rPNNZQnuUXZI6CkDrTA4Wxmp8Sy0eibVM163y8oxmKcNtIjJah6k90OpOFqKrfMXBHJZT5HWeKmY4jWiiy4tTFmhY5FqKShYd4DdC5//rHjzT/+LeM7z743r168xEfqRhx+Pv/27L8ef/vnnUUwr1le3qSzRe0GwUxpLjaHh2VcLSYXAM3SO8BjnwI7rCmu9VR3CPPX9VPes3MU8LW39qCimm1L+DFiGWcSB70nxco/FDnYi2+jsoW3TIauf6Cc7YmR+nmWZ95c6guAzPfdO45e3Yn1jjW2CjpM567QXgSF6OSLf7sXx9ne+OQ5Xer5d3Vv2qlg21RBMla2jfB7BwrKsCpG6fnVN5oDR53oOlKrsmZPli65X13TEibnvLAS7025QJ7ROzEngVSfs6U70RMAW8KnXHMdhS8vP0gGQqVlxdONa/PZv3x9//aVHYmtrgwzMvb1d1lJECxl9T73pvFjtuTOfCO8RlNwqpFRUn6BL/qF4dK+JKK+iq0Z0zU/XFWMOsSwLySq0K8iN8857ZF6QNVVpkD2HigDLJqjpGKX3p1eE5/MvofHrBhtSwmqp+TwdmGwZZfWXdCHKwlG/tRY/Ejewu2QZR9TnWM0f8xFyu/pgutOzEFz3glWH33d3bzL21gA1qftWPuhOZLdz1fuvh11WYiYdJyfUwtLz3PZXkl4kFAWAnP/U2zGvdl+2uS/7VGoDGIudmOPk836WlLOI+Zq48/BdMwEzWV1pGTtMKkflGMwBhOT62jatebrIkJtIC3iLBaEZP00HcAU6PyOfx50EksCiMwP3MEC4mJxoZYRScksRP/yDr4xve+kLYn1pLZ669lR85eEn4s8/84V48GtX6G5bXd8mQ1NCXX0MmXZhcMtkc0YZU4FwMW7HCr3Xb5EvuAaVK+xVAbO8F8tkwpK8m+tM5iisH1ehGTYzI8vUMhTk4750sW73FSYLEyBlwlim3KSlCnc6lBCHFNo+8udL813n2jXwa+NZYqWU7e2tuHz5ImVS63aeHgi8D5f5ha1z8e/e/gtx1/Pviv1dxWLnAG0Es/HvUVbV96lIzMjAKhNHEJuTfYsAz/uv3nMORxbdo3520We4DnMVVBYN1IOqQdCq3c4B2O2C5vhw9brjJM09XH3Iud+nhwXB4OO4+NCD8R9/435W7VhdXYqbN3cmNTDrd7yJeO9CFMDfBru6aP5u1aw4F+kWdZmtOtdVwIrIgar2IFKIQs/0gNJtoYLd3Ebi/TioHv+wkHPhXMaDoP2XIHtdZ5BKWNvyCDmH0JxTYBWAFktMuWQNdEpyMYgHUgaS1JF5aXymLFKsqiACj2Ukv6+qASavvYTu55kHtqRWQLAUoEWDds/YotvQsJ7jkLidVU0cq6kKA8YLLVqafq9834E846WIzWWsSuz5tFCFv2KPSuZK4NQCz6UEnNeboFnqY/L1VETwq9IQeisYgndTrORF2Nu/EUew6thpQxVrVla3OH9ce65XxNnzd8o5ibZOJCrZtT/tOs4ZgIVIxqxINTrTWZ6r+Fdl3aEv31Gc3V6Lb3/ZC+LCua24uXMjvvTVx+OrD19jbE5kCrgxVVPUZegQs+uVbZK8lePFZ5BYjVqlIglpvm2Rt/Pvwg25b6yJWQGpcoJrnh0PFNPrMfRFsqcLeKsIGodibbnHSrcE7NWbN28w/cWysMlEWotyneL7KmlWKqiUqjGy7FD0eY39K2/ewFxqTf09xu2QJhXL8Qs/9ab4ru//9riecbs5mbII3Oo4FwHM3HfnPnsSboyANjfn/n7FkfGaFU8s5xd9fnx9AnZP9wFuudio9s9YYB7saZqFJ8dCp/5dJ8APPAr++pnRxYiNvrp0GJ/6+Cfidz/8p7G6ucGCuGzOSmZaj/N5Tmow2/eCz5w5XSV5fCIEBy2rg4gOHoVagp9dFB3kVTi5uZcGN6kVDguAcb4cR5OimsxE0rKzWWUKY/ENl+IIVHIwHdmE9JBdCsh0RALrEpLDNTeq/g9Z0TtIO0EWViLmxD9+Nrwm4aumo2wdQ0uJo85iw6akc9IywRguHTStRA84dXxAHhJIMXRfokTW2GstrVNaxWZjasCTmoeYP81d5n4lk62/ni6uZAc67mPnIl2lCWq4/Fg1pFkHM65t1+YkvT7HpfWTC1MuRtU/5Xj0ggAWSgct/YM42L/JuphIJsfP6jpcsViv7AF3fBBrq1uxuX1HuiN7rFXnRntB+z07mOfz9nNlN+ZA5yc7lDMQhwcs802FUddbYfdzjIOEogQ9x7sotJdULxS5Y7gXcjmliE3THercjm5POnX5HIqLcTtZBuW8Vxk1x1Ts521KxvEexvuOxbkYuo5uLxPm2+JeN27caOGMGpqA0qqyc7K8PC5bbL6PFDHE5uTG3NvbiatXnlRxen8PbOs1nIvVOD5Yih/9Z6+Jf/5Tr2XRBpNsquJsGTrK3PHv25H/i4CvApUVAu+hEbAWAZ1frxix6BpzGDDex8/dQLFadqc97GiljcA1h7R1csaNNX7eArtu0HrPer8Wc8onrJNiwPHnJ0BojW7nerz7PR+Mv/7C12JtfS1u7uwo1SDdU1VgjxOL6zm3jgy60gKlCYkFQCftrCcW429bRVPAVmzmFqAeVlTuknSN5nvc6ERSuWQY7xMVtCU0e5wGuyyG2RLMKTwBdIxvyBpIL2IbgQPmdjXBPURXZP5n5mEj+dBSzd50BCnXw1LPOAhFVkZhJ20VulZLFDTnyzY/SF9AGx92olB9xFYuqsSh8Bkf+CamR/YfCTB20Yjl1tanWQ3KZ3NSsYR5WjwO0WZCPqc8Le9m2Q3rxT3J51YBbgpSC2YqAgJRLlcCMUCBB5fXx57YZ4ySlVMO9sSyBbEIdTxbVwallJzZvpvJ90o30IAr0HXlLLt9ZwlMf86J51JyqC2l9eqSXC5IQOJ9KcSNMmvqY4icTxwSejlKHI3jKOCk85pU/VKNaXouPH4pAAZQzmFrPJzVYQoNf5FsYg6d92KqGm7XBdIWXaBZmFolZmzdqYGv94vj6DdvihUpRaIDKGpoouqMgdGMa+85g51lJMhgKPWHOOTlixc5DoId/m9VRB+kuYBh+opvenn80tvfFLuwHksXgArulqk+E6fJ6hE4RtlvIPHnKnaMv89da5T1fV/eClmLwLGC2SLMqFdrqQeTF4uFtggA5y4+AtvcNecGXq9VJ7GCo69VJ31Eff89AmE/uKIkry4fx+UHH4pf/a0H4hoqeoDC7STydJfMHTDc28LOVTAoaJ0bkPPWNPPU3E1eaILQrpnGQKs13SXQLDgtmGwg4O9uZbYITJtqjpFxuCwpxViYK8anm5F+P7nR2pqxU0F3GUFoup1Pdzd1UO3V2LPclSuKcLLVY40gSPeZ6OBmDPLIZkscMfRQk1MEAHzHZdRoofBwZ0+vLB9FQQ+lpBBeOF/ZEcL7xvNk4OFBb+W+aEM0BptigbKk2P4oBZXnW8nNS61KjqSeSAm0V5MFZCCrAFuVLy+Uk9Clg3QhWg+wpvKYVjdXmvVXYdXh2ffZ5eCAgId43UqsrivfkC2JkqixdeZO9lckxLYYlN2CACDgTy8IDesclvd4zlpboyxEbVduSn+ms6DaDJmgLPoMZSWVJXyotI9yo1/OS+YiqohzLz1YhWED5IyfNYspwbe5v9NVyRzAoQTfnPzAa9X9Lqs+FZtmY5u16VSCSU3sBnb4LpTTDna3kshG743cmT2ntilnWRZsdW2TTOTLF5+Q2zUVZXdJQFwblvMzz90T/+e/fUucvefCZH/6eiMw3RJaKSkmi+T9KJfH+ayy/yTgmgPJuWvPgavvOcr9ER4XfXeSZzeifd1wt+LtdDEXAdZp1xgfYJEGsQjYTjoU9TsNvAB2S0fx6T/5RPzOhz8Rqxtr3KDsME43W48PjBpKBVN/1qBkGnpb6BRgVaOqQV7R/1Utwq6bPscu+iwLsgWC6OLRt3jfVtMyq9onxZqbRx/Q8wz0bZEXnHCddHDGyjrYIQAuDO/Fd70p8UxwLQouMlcPAIcCy6ClQ4BJ8c54YZYAa1X1k4qdaRBy5Yjmz4T0lgKQlG7mCa6oMSup/RLOjRqfQIO5ZJ5dYRlKG66xFlHH6Xhjb79lKPCZ4NtzofCstvKltWflGluuCXZ4zyxSjKlZ7SmcKnGmEgfoQq3KxozL365SjBbzyXJgIMLA4kc7n0MBHghVzKWkZadu1hDam2fOxeratizgHK+Awt0fIEMzjcIudbYNksu4ni0zBgFatA+5OZz/qN5zrNpCxUVKAJ3iSccHC1P7R7l0il3noBLw55SC0xRYXjNJSNi+zoOT0tFjYm1tSsEHuyerzOEa1Rq/eShVzk62MZPfswiDzzf2LfYLcnStIM0RRXq6gc6AP+PwgAGQltzSSmxtrMXFSxfbnqaSmYqpWZnry5vxy295Y7z0ld/c+ttVC67foyi3RaD7+eu/Vd4/XQC0nLgdUGrycg5gymuLjKQ5g2jRpcjGrG+OFlsdzIjep4xv9u3bBcXTJmoOyEZt1J/pn1WAN3aux+/+7ofj01/4KjscXLt5k0K0xUUq0WJoq4NrQYNTN+9byynVh66urPG5rdFxbGZ8VcuxXHucC14rY1M1lijBquTYyiRzLKTnV9nuUEdruFIEuKw5JMuK7rBpeTX8rQoOiglVK1MkHRS0EpuQ6QSOEToRl+4+Zs+1QL/moddQpPaaYzJ70i4fCG08owlBNJzRdSFjgpLBCUolNlLnT+vgfmedAu/nsWBo7mM1/FP+VypDVmwc32txw1z8Wv/SsVO7kNsZKi483ruw3ZSMjpYzvTgzSUZJWEI+JLodYB8e7KIrxFGsrIvUgLlzzG77/IU4Qs+fBv4FsO1yZa3VrBDCR8246lAQubkxzaT0s2I26X7GqqoJKYV40vGZ68eUieTx5D5jekPxIHn+q/Cqr1Xg9To7LgrA5l5L97CGphw2Xo9/9z1rYezrVGCo79mdbFBiGgZc7GT3irkplqk6EiDmDw9RG1/JJaxywfsZjy9rT4qA6+KSTYtzcLwUZ8+cjctPXlRZO5C24LVhg2TEQpfZx/HwcCne+GOvjR/6sR+Iq1lerCkiRaGqivccgI0yqs5FnX9/d8SKOZk9Gi8joJ4m50cQqQbZ3O8nYdIE7EYwGy2b8eF9YQvF2wXDuQnwteYeftE45gCvXmd8n4J8ZSmuffVr8Wvv/mBcvrlHYbGTfetsAVRtciSm2I3JHKDSSLPeV7GtBBT2yeopBXWBOG8JdtXVic/4P2+yk+anC4VaFb7WNJQAU8yhu8zsmrJ7RYe+5j/1Uk0GZyV5L5OI0tqhQHAidpR0RK4XQKj0R2sC3ZTz7EhuoG0AS8tE1h3ADnEoxrE43+gaX3uwAey60mGGnWNgdb96b6r7tYSh37ew8794HUDSk4zlqvZzUzTlmrZcyIyT2j3JXK50szJPrljXeWPF4FIYV7enXMBJoc+Rct+RPCVWLNyYiDEjxxDPAqtO8R9VDtnc2iZJBFafY1C0TugKtlLQe9xhfhkqpcKSqTZqy5CuNl0XJdX87G2+mDCuju6ElQQ6+iCwjr4mGaiy4Mf4YcslzI0+auxtrmasLneDsL+AaUXFDU0FiqW7dCZaKb1Jl2ucU7W6YvFv+WnpfnXMWf0Aka6TbNsEMzUrXo5dlBnMYvCj3KCimFYux5PEHHxPhdwVy6cCResX91iJza2tuH79aty8caO9zzmGa39lhWB3dLwc3/sdr4if+9/fEDuoyWmLewC6UT7Pyesqm0dgOhFIyrqc9LmKGacB3QjIIw6M4LwIWNs9R8uuCoi5mznoedqDj0La1z0N/ccHGDf9IqSfAwXfq92TxVaP428++Vfxvg//caB+MYqttpypAl5zgCOB65YuXVjW+/Su42bU6Vg7hlJBrG22wtirQFuffTw843zqup0JWe8jnReHlElOOYWqxjAKfL9W44veRKzekAF9CV6VGhN5BfdX3zYL8PosXh/pAAIzQi9jZOhlpvqAiu1LW4ag4b2zKe4+CzBLYHfLq7eeqbHaqoAptQDX6gSNCmy25iZ7m3MJINXsqdebUzgEALUOqp5rmrCuyjTd3c/9kxZdjSPWvavUSO0Yuspy7yCmpfxPgT46W+xBwdjbIZiB0KBkckzbapw9e6f4krSgzC4WHDTrN2t2MtoJMGfPQKUUcL7SAu7uuCxoSbas9o5b9wAg/ByKg4lejz1Z10VNWnvJtL4vuhI2d+b5mgkkpYYorw3FgBOV+apZcYcWGM3/rDmJM5JAg0HUsAJrX64oPqd11l5xekgmxajEXHak9x6S53MpdnZgbU8LnFcZ6j1JxTFDBhM3JtaRPe+kk2Kutja3GGZBR45pjA9rDgVHZ+VFz3l+vPOdb43jjaWWhM7xlxh1/b3K+dsBpzlcqIr77Vzjdj4/AtacvD/tM3Nj4TrMgV398Bz6+/0RDG/ngetn/P16j0VoXydqBLHxO4veJ7V+byceuP8P2IkaxXp30BImLRALAU9mO6TFemiWXXkQg6CsEzELdTgzcXZmYnxQCGL5vgCqx8jMKPT1xiRkC2d/z+ywqfDsOVWaZ2n2+K6squmBsIsF15SbTsWW/V3m5SVj1UWdNd8GW51UJ9lXkOOMsDGnhApcP3T5sXWPyoKhuSwrwyuwpJlZErCgdxv/LKxHCu9CXLj1EOOuvZp8FaTedxX0vRcs8FitJFsuifEnJibnpsR4LchaysFA8nKuoSwv52j1clIs42gmZjYh7Yn4sjT1vjqyo9vB/uEO/0XTU+ZhEWRUMmx76w7G9mxBaR26G7PvNe85Zt2nVQeCE9ZGTYxp5dDdDBepijq7OwBz+vieWwVV0odAyHtpcgxabhyEusps1X07ygQre91hYje5aodKKUjPBRU6PIPAz8/K50mL3vvE99Ue6FchIGf9WluV3ntWmvw8dkcClEaFq3+m2e7tzEk+qH2US6jVvQiw29zYZAnDq1efavNjgMNZRWwd371r63z8+195a1x43l2xtyeWsp9xBLnxjNS5nrOOTpP3twNip12jy4npPHk8i7BmEV7MYdGpYDe3WCfdeJHpOydk5gZUXxu/M/dg3sx1Uuqh6b/DPXEcNy4+Eb/9//y3eOjxy7Gzp+4GuEbN17LgqppftejqOOoh9aGu1mndCHUj2S3IeJN2XxYm7iFUNAEVcCSNvkyOxyiglcttjrFZx6Lb9KC9hXZd47bxIZCZBqBWMSyCSzagymQZ9PlMEFTZYBUWCBq2HhbadbeYxM7EWOuhZjkyBN4TjJU4K4vOrkCV4ZIbiddOwDCJo86tFQmvR9+vsnz6jxvR6kWDu4UB3LAk8mSZLz738XFsrq8T6FRRpgf9J5ZC3oTrTxdPIXQ0QkYmGi+JUCKrO/vMeRsQFERzJ1ghKrq3p+opB/v8d3VlQ/NJLX45ts9coBDEdwwS456V9xzu0AMqH4fklOrHewA5e0rERqsouUh7HUcAoKw5FnXGmh1aweNVMiWmFzuv55mu/UK9qsJwKnM0d9R9stNE7VXH58oi3XJjq3D4nHDlaUp3W90v9dx6jNWT0scjchirrKCbAWOdGbdbDubYjT/VW1AByGdeZ1BKBZo78m/Os+LjaL6Mn0ujr0qnAAAgAElEQVSXLra1aRbeMur5rscKigkcLMf/8eY3xctf9XIml3sdK9BVUKvrPL4+PsOcTF+EASNY3jIh/8AXvH8dJ6/jX4QLt8i++++/f9LiZ9FYTkL8f+D4b/naHCDObbr6ubqp/dDjw/tvNPz98mf/Pn7n/R+Pq2iwuKek5OYSS7ePAXQUEBbw9fXx9+72SD0xrQ5v+rqxJDxVGkrao1xnBi28QwFXgMNkFgqZbM9SCSjjIa6Cw90LnLPjQ14PhmRzCnDGDmQtsMoSaoEmE1LJ6UoO5zO1lA3dkXT3Eqs0kLFeY6tU4koSmUNU4xYZG1GMTuWqMKMsm5YWlpGrqQcNWNIFlTEQPac6iPvetkxs3XodpdTg87J4Ws6VafEUMKuxt6+Cz/jhfszf2wGTuJdVka5BzUy645JBagBp+4iAVooa5PWVhC/FhvHRw73YBznleJ9Fg2UhINduI7bP3J21QmtqRWUZ556i4oBqH0pcZ6wOj9RqNoJwkkqIuxQwLQPtiFbVsgfz4jJsqAGaFHyTgNr8VKUAc0XqpFoV4aeeD8+F51LWdT8Xtwg3t/DJOpNGbbuMuQ/bPEqJq9cYz+Scu296z2xvlSEBjf2I7kbFM2VQM3eUsUwxWC23fC7cfV096pQuoni1Pg+Ldx2x2OVlMjIn54kl4dD3T+1+Dg6O41/+6Gvjta9/TVy/3sGufqcK3EXAtwjEKrhUmTsHhHN4MHfdRfda9NmngzP1Gm0/GezmbjCH0regZarKJ03SODlPd9D184tQfBHACbhEhV49Poz//vt/HL/3J5+O3f19unlAPzcBwtdopIOm7U+7UhsM61zU57fWBqHQgs6le4LntQs4C02VZdIhAIV+4oVKrTpjgHRRuQpJitEhD6kLDVl0+pEmactStG25kCT4VXjZhAqNJS2ErL5CoesE1hzivvMNBxq5rLR0EZmp13KLVGasH34X5oUcVJ0/WnLZfsaC08Cqx+nxlSpMfDhFuNH9ITQ7eaIk/ObcdCsd387OEl6CdDGvr6+wdxjldLrPMH6udSkRpvvLvccCxfnsdls3IHTCcnOhZVwPgNfKvWXqBqxb1sFUUvn+3k4mpqOUlOJAZ8/cGStrm00RGs8wE+SzTZFZmJmhyI0lBmiW9SKDsfdcowu6MAft3h4V0nYWUgnyPvTr3Hs5r+MZ8rpJQVHBZsT9oGSNNWRHl2EX4FYfS6wyx1Lv63Ubx9D3SLcENXYpK9W9idcQZ2Pawf6ecLYwTWkVZ3xzsj8zLtfOYTKSGXNNxquZ0We3tgl2dJunz1Z5jFC8ELdbZ67+933XK+Mtb/2XLJBBnaWds+7SrPNruToHfIvk+fjZqpichgHj+3MKR73eiBP+/ty/iz47wR6A3TgBJ6H1oocdJ+60Bz8J8OZQuQ663qtaZSMoVlBiRfJrV+O+3/lIfPpLX22NWckgzJJaFHGDpWcBW2N19ZBV15Xnhom5KYiblVQG53E5z4rWigJR1P7go6dFk0QOBM7VvLFbEix+m+6acb6qoOAwst+dgE4CWDG7pGZPClFnTZXs2GyCAYUE7skyXOSQZAf1jOnYIoVwRyFjX9v5hL5Hxgo1hl4CyQdTawDwTZclk8ezLFRaT47RtbWpFlYBVBoQGYvBulqIVVKAY0pe+y74klhhN+3xIWtPYm4P9mG19vgPD2gKZwFxL0PCeWP1kCwerVVVmkvuCQld/OEYZaY7wBp14nwqHAA7lAgDgBLsWM5KYIck47Nn78nYlRQFWw8SIiaMKHXG1g7cmXJXyuJSTp1JKFmPMZP/G4Ej+8x1t5JhpO9Rxfc6gcj70meijyl76RXFeXLeSUCR0jpRKksT1ioAW++4vAjjYbmOJJBNfdkTUUSncboSqzBWWk5WBzJxh9dRv8i93T0q0MxVHboc1Mou7Wwid7IpYlaMukschRQYC1xaiTNbW/HklSdZd5MKabr5VbQdjV0RBliLFz/vG+Ltb39zLK1rf3WFr/t1K7A3eVXmo8r+EVTqRFUlasSE04Bn7v1Rps+NbbLGJwFIsaItIzgXlaAyd7GnA3wj2IwAuGgS5oDxJMCrD2DgmAPDCnaQeRcf/Fq86z0fjEevXIujfVWiqLly+PxY49CveePjXwOsXS89eK5NpSjLrQmc4zN5C1ZLD8D3nGc+J5514Xw8eflifPWxJ+LG7k6sIgaTLsQaMJ8s5mTTZnmndKFIwIhdxsNcrCtSlZMd5gPisTK3LeOaS6jkwbw2tOPpCficG8s6zoCZlr1RpkEWH8XBVG3NnpLhza0qK+n+I+OzgF1ajVQwHEtzfcp0YU49D+4u3kklXsexmsWowDhO1AUeSnstx96uGKcmrTTAwLqbZGGtOmN8cpl2K9yeBvXys/k+DczLD3YUR7Cs8ftBph6gXurBAbtYozYmflz4mcSUs3eStal5yBZETFso6SxkFGpOtJe7FUshizjtpNmovAKK36qBqee5g50BPiHcpbsyp9JragWrWh2m60/XrgKbnn0843MCkechO5ZgBjg+l37L/VMF9USA0yUrzwrct/W8tjMvjpUTVwjCyrHbo5LKc59rxvtgDZi+WhieWQhayoe6bsgD1Eky0IcYM19aiu3N7bh2/SqLQmsN9B4+z32cKUV3nbvAzuXPeP69cbAnz8iobM8B0zg27/mTZH+dtxqXPAWDZt8e7zcqNHXdF63diD2zoG7Lbm4UpyF2BbOqBY0DGjdxvW793ni9uQerADaCs98brwno2Vw6is984q/i3R/6eOweHmWl+FsrplRL0cKgWnUGl6nW575mEgKTuJeD8DVx2KWMSjK5am0ex7e+7JvjJ370R2J7Yzse/uJX4m//9rPx0T//s7iyt89YkYXEIpC31SIlXblFtoR4oBLsoCHqGVx9XQdTuWUuiyaadQf6mnYxLZYtl54D9qsikCTNnAK5sD8xR5UJWpUGzz8+A6ClJpyCwopITdZXFRW7vKpr0oQdCBAxSuvh9z37nhmFqZ4PQI/7sR8drG4ASXOv9bGlvdvXPittCBgkuKURgFl6FEsrahNjgJwe1lKwOVmBsA7oTgbYHYKYshcH+3vkpACcIDDPnLkr1je2WQeTVfmbpaT787zQPJLVirFpXNkcl5YYZCdsTyUtc/7deDX721uAtj3ILZO5eRl/dvk0x2h7AfHuUnPclLGtJEBVxU/jlzXqcmJmu1Lgo2YrrVdXe5FwB7OXCmi6SxVO6ASuRYoxQEuVUnoVmrpP9D1ZmX2vozj5WtzcVWuf5tql5Z7xyMqYyZs7v7TLQpG2Wr5hxk1JUllbj939XbZPQmzPZ9iy5sz6Vpw7cy6OD1fjJ3/if43vec0rFD8sZKNFwFeBZQ4wRlk9Khjj97VfpjHREVtGrBjvO37+NLyYu/4c5iyNYOfBLgK/OXA6Dc3HG5/2+ZMmx2CzaIIqCDSNAYL2YC8+9P7fi4/95efiADEA5iwZnGTRzQEIBV7WffQ9u2XXD5CBsS7MRGNKkOnA0XOuIIBw/zN3nI1/8eOvjVe/+vvjOc9/UZw9Po7f+E//V9z/4Qfirx98NLY3zmQumgTGGLOoc6JxwMJK0Gk1J5NhmW616j60EJMgRHwIdHcUaE4mZvbtE2nDxYkzNwsCB75N+YQ79Tk3PnP0GCsEYE+ty6qkiCDiivoSxNUKsbAzgLc1blat3TdiJibjIpmBvVef58pxIeauFWp+E7pHx2yl0gqEt8oxAD3FVkl6KXEZCKgW/wNTlqAhi1hKhkBGVlGvQ9nPSWdpspch0g6IUaggs8d4HQBNYCdyA+I25+94BvswOt5IAHHhZgyz0ft1TbmKswQd3GGwGpg7bjemLW+BqYW38t0s+hGPlAeWylTmwrXrZhWTaslVAakzmPmVZQNz/tLYbQ1kEXunWzjTZdKt2XrjcQzZ8cEFuYf2Sr63z6tBgJb8cqZNkDcz9c7we7T84LYHdUzzgQpMCDHsoGxbUwydEagHMhj3x5NnBQoClkfv9xCDYtyayeXVJaUfHOzFpSuXRQzKxH3wDe49d0d8x0tfGq946bfF2rlzsbF2HN/07S8kgco/o0yae30ExvqZ8YxVBWA0iObAb85ouVWJ6CzgKuPnwLbK0Iot4+/1c3y+OctuDhVvB6BOA7W5hx4nfg5M62RXAT8C3/hw1qahlV9/4vH4L795Xzz42BW5L1kUV1o3+qL5WhXwKsgZ9AwyBgaPfxwjddIU9DzoE3be1CrCe/t7+3Hv854RP/3G18Wrv/f7YmN7PZ545Gvxof96X3ziTz4Vn/ni12N1A33Bpu7Renj73PkzeagybqdxQDOExaeWPl6TDnSp9SOWmdoxrgsXjQ5EsvrIEk13FrVmxBVRhV1VJ3jIW0xQTw86vA9/jxf2BHGvrQSx3HCKGfbeby4NRogZGkq6PJS0eDNKs3IMhsW6m71RrskPJB0kaNmlxvGxOaniTm6ea1YdLI3WGJZUVVtvnCXdx+UEnPCf1H0mJSf3bk44iL3JQo/JwFS3CBTURtFyFcLeY1squrGWlmNz6ywtO1fw9z7ubkZYQgY3uYf7WYJCAyVEaSaK16WiQMGrCimZXj+TF6ree9xDaQ32wthKTifZohAmptq9FAF830nnGr/iZG2cWbmkKVO1mgpjZTRLUwnpljqtvaEw9EiqSSOyNKjVvnEMT5s/i7DrV25RkFMwVzu7O+ku7S7eKhN4zko80KqCqysxlIDTCco4msPm/sF8wrKDgvnEpcezFBwRNLZWV+PbXvKCeOlLXh6v/Z/+eZx//l3xiU/9Xtx59kzccdc9LfxgIBuBaQ7gTvpM3avjvp0DnVE2zsn68Tp1TNM9cisRrV5/kfVXMWcW7OaQf+7GcxOzCBT/oUA4gt9JYFiBqj1DoBXGYfzdX3wm3vW+34/9w2BunSns+I4FaK1+UIkqVQus9/dC1U09bggfcB+uCtamtbMM1uFhnL3zbPzLn/j++MZnnY+dG3vxpS8+Eo9+7ZH4m89+Ib78+I3YYI+w7gaa1766lsixJOiyXQzdmLWXVi/OazV6L0kPFijV4tUzpLVFDkW6agAiyG9Ka8UWhauzy+0C6wPMMQGfN7XXzMJNWQV2r8ltWhWLMV7aLDC2CFojOcYuR8+PAa7XJKwWHroxqNmmWZ+8JpqhrspkOdg/Js1+YvmRA6Cec9Tjs6pGU8CIkSgZlkQRuCydYJ209DoHPh+yaNwGyExhwMwhE8gB8Eg7ANjBunMH8LPn74719TNxcICu1toDrRRdBuxlvSZ4JEHGMSaVNHNjXgGegQ9g6tgkrZFW4syxSHgPFMgSSPZUdm1XgF1nAPu5q2clPyXlKwsFdMBUAWxWeLHXIMMC3BvO9VtSbc52xtKb4TXx/aqbzXtL+0+s7bkz7FJh3ON+Ru45hQZMKvO9qjVXr8eyaiA3uTdkK5+XLlgoL2T2LrOVD13oyyvMp7t48bGmLKJ6zoXN9XjJi58f3/JNL483/vxb4sIL744Pvfu/xvreUXzjt7wsDrDembZUn9MKZ5VfVemdA8E5TPCzjor/HMidJv8X4Ua9xyJwGz8zhxEc4wc+8IFT8+xG1JwDOdzgJPP2pIcZJ2fUEjz4OeCbCAnn0pSb0XrZvRHv/Z0Pxp/9zVdieQnkCuwnWzC9qoQPgwRfd2vWOF4TZsO9rD024CvUalkgKupLbd9svSR26F6HcXB4FC/5prviO7/lWbGytxQPP3wxHnzksfjCQ4/G0toFklRIZU8wqPe0F4/U8NZg1Rp1tl8xgzDxxsBnC8dz4tw+BvYzD8puS1lbvQ8ZBT3jdS5m2y0quafkVqrpDtayrURUJUVgp/nwXLf1H6whCzr3GVMljxTy+nKxJrrl1QCSncBh2avANA95doQQaS975dGKFGhxv2U80tYghQc/K3IDAaUVvxY7j2zC3DMUllQUXB65jK3uk5YWk33swMJk89aD2CfwgcyzHKsrm3H+wr3pWtQ1BdgJTGQHpjWXsaS+T0uXicZkRV86gR2NTD2g1oP+1A54eBNzh96DcjErpsRtw31mL4Os6grwGIMt/Ap82lO1t99J8a8kMzEtItvvZCm6JgaGuo3pHW37WG7nJAqlFciCAib4lPUVKPe8PXYLR215NH4u9TgNJNWy8LNbGTH7Vi7iJJClQkorkPE5zdvmxkZcfvIJxrHBvgQTd3v9OF78/OfGPc9+VrzqVd8Rd919IS4//Fhsb12IF77iHwXK69nfPMrsp/t3BcAK3ovk+txnjBFVhtbvj8bDItCdMzLqNcc5b0B9EkFlfJB6kfH3OQSem4jbnaiTJnGcoFEo1rGsrizF41/5cvyn3/hAXLyxz+A8NfjSC63m1VUBbFCp1sd4WNs8QANLLdN065bUykPoShodKLBxeUJBmAEZ4whW50Gcv2M1zm0sx9WnrselJ3diaXWdrVpUOzLNeQqTWjk+hZOrpyfFmtRkVL9wsjhjHhIm1NdbDCoLDJtM5+LL2T3aaRGeexAyKGjh+krSPC04TZDcVmnR2bpV3E7xLM+z51iv9bSDBkhJEmmHs9DTm5UL5mDmJnH4CTiMWLaE4+xc0Fyfks22dHh958uhce3KUuztw31od6rrLCbYFcaoyRfHIfBxLc1uhWQtSKdfZIsbCDt9N4HEbsacQ945e9gB2MDChAsTygCsUYPd5sa5gGVXC29TsORiSWkR65KNfFOI6zbZFb6RVKSYmN5OYFclMbmwU1HspJtk/KXF5bJXYqyqFJZAssdpfYYqwDXwTTeqSSnyisvSRusmug2zuIBIR4p7YnAAXF0n3YBpgWrs3Q1WY8oNlFhceTWbD0s5kZWdjWCTtOX9z713HLG+rk4Ebu3jfV0F9RRYMrWBSeRWnjIv0E2Y6Q6WSxbnC8+5sbEeV65cjL2DXVVugUv7cCde/JxnxL133xXf8a0vjuc+9564dm0vnveC74y7X/C82N/bnSSyV7np+ahj8+8jEI7A7fdHWb4IExbJ8tPw4SSsGA2fRdjke/BasOwWIehpgxwnZQ6ExmuPpvNkMIU6P4fy9QHnfm8WgBN1lyLWjvfjox/+WNz/8b9C0oqqgGSxVnx+dFda+FGAl67U0vx7FYd6YNszpsbvw0SQTK3QVi+vk4mydovh+4jFKEdLlUr2D1AdI2INrVvQ2iOroFOIEfTsIkPVCuqgMhidXjBpCiltGzJVuU99pVBnkVo/8scODrMChqwqabtyfTl+pM2imAEtJ1ZsF9jgB405od0z+ZVuISerZ75Wls4y0Og+XpPemLYqHZwXew4Oj0gYqe7MI8ZWChHAFkr+CwGv/moePOYYJdZU8Lh2SRBWLmWj2RTUZWP7UFVrX5aMcgvtKvSe4Nw1AWxQc7zR+WMZ0XXfPBciTgYlQex4P45AqjqWyxtVVHAvWNTnzt8VG6iFua/2Mj1G3MFc+1frzP3WStC5G7zGQNp9IXnweZU4pjSzUutSSqBdzpokKzbNVZ3sXhX/7pZdlRXNqk4ms/wfnQUsF2oSGJIoklqV9jTIIrn5pbToud0X0fVm2320OOxlSMU3FT+uXyoGjDfDUqMRPi2wLqATqHovor2PFJcej/czVhDBGHoFo177FeN1gQUno+A+IMDguttb23Hl6uXYuXmNr+HM7O3vxObqcTzv2ffES1/0nLjrnvPx4KPX4p+++kfjFa/61rh5Y2dy1k+y5ipYjG7eKsPnAO7W+KdTh8zyneZazmHCiB1z2HKa5Vcxwd+v3rpZsLsd66sObkTVRWZk/c7c73MP48+NSD6Cnb/bDw6o98fx1BOPx7ve9UB89YkneVCp2SbYjQnk1T1YLQ6MoQLp3MJUjQ7vwzUiQY4YkpK3PbZOjCgVUKipZSpE+h6gwyLPquftZWHbpPmb88UE56Toi+U1zV8j8SC1Wye9goghKwt+fcSBVKOT80N3jFxHTJBPtxwPs5OnqW07ngYwtstQlgLKOyl/SPE67QkIZ5VFomu3uWQ7WcLrWOOnjmMRKvI5LbShjQOwRsEy+Zvy3WWi5M7jfBRGazvgpei3BVBd/+ru7HtCFXZIWClMyzao7O13676R0K3pB3z+3G8iUCZAwaLDHgETE/sEVVTg0lpeiwt3PovWPxQmzLMOuiwyAZL/693dj9KCkt7iKjbumt0Bw5Z/E1Dp1hai9Pw3r5uFjFNLVJEnk9NqN4FSjX9y7hJYRsuRIOEi2rbuFSRsJe28pm0Mq6hsAmVNczJxlTbA6sqBGaYT2cbzV1JBMI4ES3oqUKSclrbDHmYST8lf+ZXiaTDwq6WPZQbPURZG13MotWJzcyt2d2/GU09eorWHdkSI3fIcr6zE1tYmY+IH+yvx0z/++viR1/9gXMtanYsstgo6JwHheLbm8GF8zWfjJINoxICTcGeU/x773OuLcKaB3SJhcTuDHk3iOYQ96cFGkFs0cYvAcAQiaoEopbN8FJ/82J/GfR/5ZBy4JU1qtux43YgQHcxszVmoydpSTzr+OF+pMsGKRVo3kD87sepaHUB13W5dDnif7DvnYrBJb66ab6JWxo4ygT1p7y3/Jq06sxOVxN0BgeBF9ptiOQf7ymeD0GW3gtTYmXPn17LwBEgCqn4vwc7ndV2/dFuaSi4XKtoCyZpsc5qpDdA+tAY9BaQKJINMey0J2Rg1rgtAxNwuL60xnUT5cCsSALx3b+3Ca9EC6/FAWdgCAlyHAFvWuVba4Py56IDdtUmkICEnmaO2H1UsWE0+iyHd892qWy2b7bZzlJ23PTfMh6ObG2AHIWfLbj/W1rfjwoVnU0nxetjFRjdpElVUdk10dJ4jEpaglCgGNVY74bqCWZmdGDxHuoCb8JZE+lYD1laqXNayFlWcuZ5TeY31flMEs8AyblH70VXZVOdSSh2ua2DxsyS4sXA04Xwy77ZWOZ5EOO4jzDvSXnJtVDYP5CREP6TQcE1bmoAsYYQecBREpkqjL5VLzzf+raQVPb/GVq1UKiuxFKtUGLVf8b2NjQ2u3+XLT5RcWNxX+35paTXW1rdIZPmB7/ne+Om3vj6u7ezm8/XY9RygLALDUa5X2VatubnPLQKcudfrmMbf6+c9zhHg5r5TP9vGZzfmeNFFIDdntdWHHQcy3tT3WfRQJz1Q/e44aU2QJjFkbXUlbl68GO/6jfvi/330UgMpWHVy2alSRwU8b8yWU5UWyARM0z03Pmc1/a2t89gPm9+bRKCqSvY63J2yrN2vUzgqDs2aY0wE7gzV7LPrirGyjI0BlGxZ+qBZsKgZNvK3OlHHcyqrKmNVjaGQScl0nK3pjBYA1RhgIZiQYneYBOo+uyWkZWb3HAr8pmDxvwYf74/xUJmdibEifgNXE+eebtUkRNgyshWapAK5Q5VDaKFZ15a/J8FFa5efykWcrEVOFosgp8yUtZmBrcxhM9uxruVUaevs1gaoaZXheVR4+0g1MZFykFa4cu72Y+vMXXH27F2ZSC7gINgVwoX3WudIZloMFhH/z5JTaXEXUg/XQuyayXGToZwuzLS4PDfsTUhPhosV6KvVaqprbZKGlk57zmdyArA5AjGK+7klOJgbw8awAGgBhIHeKTa+7uSs5nXltlRRdilmAhESZXCPVAYxPiuR+OraGjqFy7Kb5i121yut0lRATR6qc9Dcu/TKEFJE+GJHBa0VwA6y69KTT2RInEXnGtkN/QzBNoYX51tf9C3xtl96Uxyhtx0L7I5AO7U6RwA8yRI04FV8mO7nqVyoG8efm8OQUbaPyvkiXFiEJ3PfX3r/+99PNuZJA6lfPA2xT3qQ064zFfj9TlXITIBnGIzek9Z6jCTMBx+Oj370L+OzD30tru0poI/uzhaoFWRaNQkm/yJG0o+nrT3FvRx3yaopPiyFBWihtUgDEci5j5gtHkad2oGXPDHoZRyAcSczwaQZ67CbNOEGqAk0kmQTQKGwJ0FHXa81DjENNR9Ots8ySyYzZDxSFp1ApRFEkkFmTR7jkaaseIPKnE2tAQqejKW1NJAUeN4H1Z3H/WmXWApPpDFINqR1kOQcBypY1YSJyEnsAREIY2GMRiKY43PfvATJ1j/QlVI0Md3oyzU3sHDP292YrDp7BOR5q0SiTpZoVn25nv1c3stgXtLtTsUEndpFMsH+xt93XHhurG9stXUzQLgLQ19frKtbEoGA4rqodnn3mJr2Xo/F8fmSaCJRLI8CFS0nenufLK3l2md3BLr6YP3A6uk5jr5HLOEsCAy5t1h7tTJVE8ATLPh8LJGVxQYYtFPyPJmL3AtTt7YVvipfLAMsrwyA7juYWzz3iKq1MP2A1rJSB/AdAAzW43Af85ueGQPzRBmcVlbi+tJz0uNandSDeZJai7gyFBHUZYUicfHi13Xms9OCovWqjQmXPt579oVnxjt+5S1x9pnn4mBP4Qr/zAHZ+Nqi/TpVbqdxuIohp2HE+H69nw2QCqojboxy9aTraZ/lHBvs6mSMFzsNpOYebgS9RSBYNZzbRe+6UaugogCO47h8+fG4ceMozqydjSsPPxqf+du/jb/4/Ofi8s2dWGLNP424AmftfGBw83NRMLNKhssSTctS+VoyXGRp2IU5zqvG3qu3+F4GCC+MLBgJJGuMdAcWsHPJrzZvWVkBcRxeD59d6dUu/Bw4mKwCmGAnbVquI4yNuXTo+pzP0dY/DZcGsCmgRE5RrUv/QAh4fCr7lZuOR1guNX/aGxzP6lgcx19AhPHFQ1uw2W4gxW56ySRQORYxKVBtgvcpQkdKTbWiO4mDn8vPNtcxK7jAvem4o0Se10FxP1nXbS9zQ9g1e2uScd17NMIK2PoaWitXsoHyBWKKXO+MNYNWHktx513foEbcdM9OWYcV8HRPFT3HXB4wcVluX4FAz780EJ107jGPSry3OzLTKHKe6h7p51rPo+/1Lu7c88X0U4m7PiZbRk1w5RnwvvG9esJH9DAAACAASURBVGWVUjigcV2nUmpOxk2UK3+PHcPhxsR4najeY+IoMXZwoFqxnMdUkqvxUAUurcJUFvzMmh/sIbh7levoog9keGMvr67E+sZGXHziUcoW1bLVCWIK0fIKew5CRpxZOxPveNvPxDe+9Bvj5u5eO2dzoGdQqbMzgprfG0GpzuHcXhlB8x8CgnPjmgM738vvzQFks+xOGsgIQnMPtgjMnu4D1omt3x0fxn93QSEBeHjzRnz5y1+Me1/wsnjxC14WB09eid974HfjD/7kT+OLj1+JzXUBgQHTZAlsUnfXttXRaOS5gcfvdVdXc4pN3I7jZrC2bOGoeEWv9FCdPQTB1hwytWlbmxSscA+6dqHiJPh/upEMdgb1wizlGJjXpyao0vZFgWlzQUOxM+fGzc+eZU1AClwsLF1gGe4d/CguKXBQaSwe/e4+TrUe92C5pcH1WwUFDzbA7MjllpQPie9SILEXnKwOACUdPaCQF0HK/eK6nbU4clqLtxyatHJaekG69vA350BPQ22fQqrFXQU8FICMiU0rQEjIpHU0xH/tbmOuHkCMnThATMnefnSb7cba6lbcceezaam6WHd1V1dljqDcigx0K6MxAEvpLXrqM3bVznVaVI7h0cNA33VaGZnK0/rfFdfZZBypFOjZJKixR9hVvLnMu6XnOKpbUSk3NDsLZBcCV285bKk4dgNqr1mB4XkpaS9d0KcWlwLH4Mq9gFuxiW9Wnyul4fDxlVUoYWB1H5EX4KbC2rdaY/1k7NJCzcpckS32jCRDqTTN1Vxvbm7GlSuXYm9/T9WPju090ftYy/X1DQLzm//V6+PVP/g9bOTq8+t/bcV6batiMgd+fcgnewDnZH2VHVUBqAbLHED9Q6y3OvZZvKgxu/qBUcAtQsynC2YVFOcAso5hbsBz97MwxWa+fumxeOTRR+Ol3/WquOP82bjy6CPx0Q9+JP7kU59hFZL1NVlL7dqtXmBnS3aiQk+qHsciYW9XXqfMozoCE1JHd2cSUGpAHc8yca24HmCJAdEFk/GxugYAO3lwDHjSzFWSy44mn3VR6ZVKAPehWHl0aWbcUGvB9p364UGauj94KEywGQ6wYxL4jCuVVKvV9Q3ra7qPCTEdkQwS9ZDV31mthQQKuaw4R5kPVecIjytWrBim494alZGDJCzZPduANt2r4/lQbBP7YIU1E/E+9e1MRaiBKs+drX9CMl1hnalb94wsO2B15tfhX7jhadUhVWMvtjbPx5nz9zSXY9tLdmtn6ku/Z4rd3Juy6tITkRasWJrdvda2w1Dg1+BPNmQrxIwYk5QcC9CmVLawQLrmfQ9aceqox71V2lg1F3UqMIxhERTxn5QMpqPxIPREb+p9x5luY5Cv59GurbK/qYzk632ddQ+MibmGWT9TFVBEkiJB5QCKI9Ylu9Gnh8NnyiBmEK0g0/ZYuv6rfNM+RAw+E8s3N+Opq1diZ+d6Mp3d8UA1PbGXlApxHP/bD/xQvO4NPxJXb+Cz3RL12tS9fJrFNwdYi4DtdoBrvN54zhcB3Rxe1HH4meqeneDN6MYcvzwi/bhQi8Dndj7nazeXUdmQdcDeEHWh6mt9DEtxsHM9Hn3oi7F+bjMO9w/ioS8/GA89+NX47Ocejks3VB+RWm5aEKqw2606X1fstl7V3hvGWrcrqusw21U1DeTXjdyFvALOqJZCm8jJuGn9yNJzXLBTnmsVe6ibPHBOUeBhUDkuTaHjdBbyAAXFbMTsk3WjJOQEmbQiey1AWYqKHPSgsy0334c1MRshRr/jx/PUfzeMdqvOlrHX38IGc22mZV3nWk+Too3xNrkQMW9INWG8prmbNRdiJaaLtMy3hY+saFsAWTbKOYmO4xWSAb9X3J0SvIrzduO7sFWTNNT2Tss1dLeMDsQGrBb/oetyn+smGv2x6mMe7seZM3fG1pkLE0JHFyQgzmiHHNmCbDHhKYmgrxn9xLJYs2NPBeBmqdC1h9jcCpOwqxJkduUisPNe6vJBZwfngTEqpyd47zkVI5mSfD/3uOJ8YMIetj5yJJBAGaolzrALUimsAtFA3IR9WzzvfckGnpDkAwj8SsPhVLhQ27Zer97Hc+i1rXOTmkGJu3dg6kQadQnZ3tqKq9efjOvXr7W4qJP1VcnFPSqX4nte/p3x1rf967hxeEOM4JkcR4+rgs/4O2Vg6WJwklyfe280Eipe1L0193o1BG4HZxaBZFO+AHYjso7gMnejCoJziFqvuQiRT0PicfD1b/8+2bxg6EXEg3/7l/HwxQdjfXktvvbQI/H5Lz0SDz22H8trW4x9gF1V40HepDXZ3IxKXj8hoS5O3RQjME8FRI/vVVCvGu94GG69XgrxFMiTAtPpvmA1k9W1SV5fL3km0DPYMUGclh2o6GKX0fIBtGXjSVtqFegwTuXsYUacYydww+e7S6wU7y25bKoGkt0S0vqoa2prZlSwfP1uuThiNm0lQquKnZw7CHYKu4DCgo33YpNZufSae04Bk6ZIzJ2FcX31DN0dzXFm+oAIU6pJ2te/W/S41hQEc20Anrgm67hKkLL7AfNEAXYHcf78vbG+dY7Ax4a5KdBoj1NIyzrU/wIYlIzf1ra40OoZH8/WvDB0/7WME2ane8cgR0Hmc6T7dHJWK0PmFJCsGyplRp+mwpX9SBkbzedD6oQcM701ldWb+jw463KQ61oVdCZyquxVGVVyb/Y8SCtWembteSWmu5j8eO05S6cJX8eSM3EfrF6+11KHumcF525zc4NW3ZWnnswC4CBfyaLDeHz+UMf1Bfc+N97x9rfE6rnVOEJ9xJzMCrSNBToQaeZA6zTZV+e7yvtR9p/294g1o3IyyoY6v3O/T8ZVwW4c8HjjuunHC88J//H7Jz1IFSr+3RMz3qseRh8H9RhZipW9/bjvvR+Iv3vwK3F2bTWuXL4Sj16+EUur22yy6MRtufvV8wqvNWCwyyQP0aI5GLWORRNdX69Czc/oBG5ZWHTkpKXSKzF0KyrdQ8mwBPVe5ldnZY4bDXUfaRHghklukIBV3E6Yg3v1UmQ8EI0q3a0AaXhTSrkFp2jPiolwLmExs42QKnfgPm7d0xSIkuPmeKnH72vl6W/uPhFobLlKGnrvySoQ4Dk+aOvXXQso+NIykxBzncee88XrJXHE96rr7QOo9ewsTe+VqTarddVz9dY+toAcv6zf5XpgP5OxCqtO+xMkCJSWg6WHz9xx4Tmxsobi11lHtO0gAYCqpOAr2c+vxGE9b6NCaWsbr9eO8JpjxWb1PFk5p3QzqOSienYnyhwXSE+re/d9zr2UhJ/6GapWjZSh3EWBueJgNsia8M5r2pppLuFUsGzJVu9BPedKZ+kpcFQMsxCB7qE1xZ7HPKi2an+OcU5x7Qoso4VnhaeCoPed/tVcI/1gb/8m43a9EIDik/VvVFy6c+tCvOOX3xLPfME9sbsHkoqLDfQn9T38So3lLZLnc0A4J+dHUJvDlrl5quBWcaDiw9zYxmvV67Qx3y7YLRr8CICLJmmRhjOH3H6w8cHr66NwwOFYX12KJ7/6cPyHX78vnrh6I/Z3d2N3fz/WNjZabo4BRw0jpeUZ6LzpxoM6FV71oPZNXDVmt4mZHKCSytDHnh2iXZOxHNxF36VAIK2/N2KNJTAfuxbo58FnUEKK6QQMnqNMlktGyYXZGXzDYUghZmuoHwRZco734L626iikW/Kt/MQQuKTspQDiPsj/Cm9EieyZKuDrmyGL9jOaPlVh6UKhMyQ5znKgaUW1Cv0u0pxs2nR9tjJhCZBzB2oEuXFvms4/p9Hfema6u7LFVQf2Hq5PKxzPyTiQwI77lD0GBXYQXnfc9dzmYmqKlGCE/8veayWtKI5Ut7PGaOo5GgUSPmcCUFMo0rKvwtjC3GNgakCCmfdNE0aTogw9Eb7dm4qKrGR+l+5NxGcVCycJqyeONGJUFXYG7DoukpKybmkFcdyjelw68Kg+WvKp0hpUegRdvNj3qWy6ElO9jvdoHdfcvNfPje5CAyuLODAeh3joYVy89FgHtySqqFqR/oNSv7K0Hr/45p+Ob/2ub44bN25OwNb39JyPoFf/HmXwIvle9069fn3+OQCq++92r32aXB3H4r249L73ve+Wrgf1kI4DmHv4W7TDesCaBjcdwigI5sBUFsfJbsB2VWg+K8fxqY/+cbzng39C7f5g/4DaMKufHAd/5+E1iSDjcr00VdaDTDdWKoLt4Frw1wXyBvZYfXh8aEYwZ3pNa/ppErvl/635WFXY4po8EIUAINeFhH4TlCTIiOlHjdSVP7AWrSKG2vUoJ2kaa+QzFdeGDpFy5hq1Ma1L3N/uE4yVQM8cqEyoZ41DFfI9Yp3N6d08npq/6HmmLcH8Kdx7tZFAfBjnrJI+7oylukNBlmKT0FOKQYvLsqCwXK989hKnsAAbD7DWW1ZmBYSJ0PU50Gnjg/N7hfDSDuKkwAHATv0EDXb8Xpa6AzllZRWdDp6Z+W6KwSZ/NuHuMEkf8hbUWHDds7m5yeiUQmIWq3Z5Pf8uGiBmoeawkUiczJ6NWNWfrhNVMNfsVUflMsuaZaPXep7wnDwVWaRg7FnomIIU1U6O4bp6Xu1Szr5wHmePvWXeYCnhZ4XNwNXnqOfcYuWQtm636QrIYGDlokB3qberc9jdyuPeqfvX86u9pC4hLhDeQQdW5Bpr4MLtfvHS492bQWJOd2XyOVahJKzEv37dj8VrXvu9cZ01MrVWvt84hvp33R8jEI57YgSWRUbNHAB571eQP+lzc/NYz4/vvciAYupBHeCIvr7YaQ/p908Dvrqx64NVsBuvUR9iRPU2dmg0ezfjt3/z/fHnf/+VWI2sWQeAS+YkrQz47JOursTq3q15Yn0Ms17BzG+NWuutwCYNewRsgYzdW7cmNS/SrFzE2S5GBaTlWvQ8dMIGDuARD6LndhobslWZRaVNNDBzawhKqx8dmrOmEwcatl2XaZ30yjOdCt/Yp7EUB7BIUoOwUmDh7zk1uPt9E0EQb9L6TatBNGAs6SScc1qJsgq8BhMtc+Z1zntRzqpy4zXkNTKuhC4H5vd0oVXtVcV9KGRazxuNrSacaHwaNa1NlPVipReQiJBPJyBG1wNWADo6iPXNM3HujmdIucgfJkRnygCsWrkxs6lpAVjNg7LBmRcGQY0YY0n6ZsaqO2U0pmCWiksLwk9azy46puP6ArTOFiaIHYFNCVHuCFq6MrOzgQGirVPuK57aZH32c4hnpdTJclmZT5rEFrzjVItW/KAocHSLpvJnS9R7bhqi0D7iT7Iy6eFcWQ6AnQoiKMXGCm63Dvvz1/0x97taQ02JYH3P4aytxRpk3NpyPH7p8aaQSe7Cp9E9LADEo4OleO0/fU3885/6X+IaGZld8aiyfDRmqvVZgbHK7REA69nwXqjfHeX5IqyosnIONBfh1Nz15wCPYDcCSJ2A+vtJqF03fJ3McZLmJmbAlSac6nc9EbOvge6+EnH5wYfiV9/1/rh8fSeOD47ZvJA1DTLRCoefzjK4sUrumYWNhcAITlXzWDTh4xzWcSpWMxVv3WoUfd7ncPTn1w2AJGlbhixvNAh+VMUXeECwoMGnEo0J8CXFwmPjmqVwh9aNv5vVyZ5gjompConX1aCwur6Wlf4z0TmrsuQCpnUoV6lBmAItNXoXiPF8VzCu2qXmv42a1peep8+bxmYL2cV4HRfK75qJyVqnmpe6rziO1v5G1lA9vAI6t36Rht9jTkWxYRy1szFdJb8/wrQqfNsrjB8iVgd3MLwSe1pPxu4KQeXoMDa3z8aZs3f3otZihkyeBwWG3ReQLjzKZVFW+FxOZs/zwGoy9NGJ7ev1VisdEG2Q29kp/RNloLVO6lWADEy4Tq1K4zlVXl12VCBBSj/1/HEPKp8jFzefAfs1q4/Iva3PmLzlDcN8tATE5mZlxZXuRfH9mlemHGam4ziViA1ktexwY6K/pM6W6pVKtiivcpR79eyM+7w/b7XuKlDqd1h3G2trcfHJJ9gs1m5L5ZWica3mfnVthYrAq7/tlfHzb3tD3DhAjcxaqWVq4XlsVYbNAd1JADaC5u3IyXq/eg7reOZAa/xeVTLGz1dcam7MOrjJBwaXZB3UnIYyN5A55B0/VzdHfa9+tx4ev86HQ1XwlaX484/+Wbz7Qx9j5Y+jfVh0cuVYYFAEZiIwteZ0PUhwahc74O17+UDXv63ZaGKlWdXxTAUo/urxsfEw99JGPX5WBaySR3GI7a4Q6KCigoHK4AO3rWJVsAj2pdmrY+wkLsnNNFCx3aWhPZskjLTzLE5rzRsWHetSQhAnkUMHWCXAKrlgnDf87aR0U3IoDJ3qMTT4NOjp3j2twflpmqtM3l2SoBERpghN5l31SiVcq7Rga5xFioYq5ZQMkFZlhPvFPdOSkCCvZ9aJLAJUDFftq+zz3ay5EUD73lHVFLqBwbxkbp2AThadlBlYTdtn74yt7TtacWeexbRW/Owk/SRrtp0vjBsWCrk53afc1x3FZ3pHe+46x+AK5b4KJFVEyc4PBBxZmFU+dPKKCB7M76OHVQBRLeRqWdXzp3uqOLMUE+d9QgnM14pHou2d42O2nqI+UNaokZZKniDvUfJfOwGph1RoqbP6DGJoKtbMEnwpD6bheRO/tHaji7AKZ5ROY92jVDQwFnxeawPLbTW21tfi8tVLsbe7kzFDrSzBzrF8xBNjOb75uS+MX3z7z8TSBsBPZ6JaZVM51mP2I9CNcn7cv/XvRXJ9lHujjB/Bcox/nvb5Re9X/CDY+YP1hpNFyA+M73vy5j5bD0MFsgqkc6DWtL6B0OFBjweBcms5YvVgL9777vvjTz/7ZR4gLC4rcoxVMpobyl0HICOS9JDtaOimKiWc6vjnFrPOS/1ev7cZe4qPidSgqvDjc1U3gg8HNzqSyA2uboqZcR4yUaH5J2PMMSQ+/wxLrF83LQweXuVOdeagLES2apl0/O4U5xqnMFhpUw+ElJlJG9exHoZbDo9QvTBEdXBZhJkJviKu1C2Da0CsMi7XJX1XTGQiUyN3twiCTBGG9Vy4UzvdX66OP7EOujDRmqZ277hWuiWr4OgWat4pGbL4vvLsEuwOlTZiNzF+P3v+GbGxeaaXQ0vLTtaaFDdrvJxb1550En8qfWYs8hupuClGKmCRtaC8NRXot7Xf88GqQPGcTV2B2hPVTae1SnC3YgJgLYSReu7clUFsUCmGHYgUYx5jPx4XMbWyi/N+WMv6HdtjXBdaambP9pi6zw7CBwYlupjzP99HBRw0R1SeWnNc7bFq3UET42dyo3pM3iu6Jmg5y7G1vRFPXb8Su9evq2ACFwodLKQEG/BW19bi3nPPiLf/ypvj7DPOkL9gRuZ4/TkQrEe2gmKV6z4ro0yfM4LaWhRX8vha/duys1nbw/fqPeeAcgRyjtUElbkNOwdY4yRYSJ322fF7i+5Xr+ff62c9Ce0gsHfcUlx/4rH4z7/+vnjo0lOKd5R4nDeWr+Nr6DMmGuggs4h0AkedxArCc5qMP+v7TjdACuc8AHAtNcKH3axJouGatp5k6crI9AKMGxucVSTSqnJsqsYfIRTdAmcRqEw2eLovwXNTPUtrqYqHqPlpiQnkwaosVgf2VVg5c8RykarCUTXLKsx8cMYDwM8fd3Yf55WJvYgxOVYpSxZu3qYRlnsTxErMqs6JiwtQiKe0aYdVG5BXUu3JlEZpGU73Yo8G8HNNgGHe0IEeWrvdxN2lreeze9QCFiCtZHI6HemedvFu1Ze848IzY3VtY5pQziHITVnntp69Pmbt++ayxOPTM5usPhZfWA7kbOlkqAWOz2QFD1+zCrkKet2ayULKtJzdJ04gyPVPFWE8d7wWxyYLR4/ZiwlkC46polLYZWPMzrNjJQdl2HCm8uGynRdSHNSvb06ZBePRYIf3vf8NOLmkaUllLmJ6IDhfrTltn1spJ7fW3bWsWFleYcmwazeejBtXrwb+5rwkeYzAmvmu2HRn1++Id77tZ+O5L3lW7O6qsW899+M8jwAxfr7K4VEGzq39iAkjmM29X687hxGWE+Oervef+wzvVQkq9QL195NQtE7Iou+M11004PEBfLDmDmubiKWlWF9diS99+q/j1//rR+LGgdxpFsS2cgx4FobWriaL1A6QOk+PGooPpEWKn6POT9PYrF8PsYH67IpH9NiJr0NBkqwvkVFQjkp39XvWcOHqEsNUxBuCbRPQik+SuZZNMWvlFWp4mUbQOy7YLadySHV9nUvndcGzOEfRn7PGzRKW6ZrUIdZ8TpWAIT7j7gXls9JCU+cugoB4sgJgFenFa9PiPi2GpPm1y9fjbFZVxi0rm4/cFqQt8Jecw9KMtx9a9zCbslmngE2nWLJ6VLqsxQqh7bOCD0Ylwap9CSCSGxM/TiZvaR1Lx2rYuowiAtmuKK1SPd98f0ALWcacUlOWgasuAthriPOxrujKBt1m1QqoWra/7/erYBp/n6x5hjpb7Lx5J3Rfjp55gTllgFkE5BmC0FibF2EgVbVUEucEtvxGAUirTzrUKa3nzvtUjYl15kaXGv4G2KGtjvZ7dm4oa9DnSuxKCXZZpZJJBkDtWM+nAHTKylZOn8qwbW1txM7N63H16hW6MWmNMyYJTxHy/rLAw+pKrC1vxi+86V/Hy7/7m+MmiuDn/M79O77mMVVArOP073MANsr72wHCLj/6fNwO2I3K8UnfmQW78QHrQBa9N4f0cze2oByvM37Wf9d/DRQdsKDULMVWHMcffegP430f+wt6W8hCbCzLUnSYgkMJuBIioo5TwCSQKJlX7hSVZ5oyyhhooOLeA+rVHWUtd1w8fMYA7LJXdDnZFZHuMQXbpbWK4r3MzsSMr2TRXV/bVVFYld+umfLcei2LCadQc03DiRaXgFrXxu9TSDgW4FqCpZ4l1qLPqdxvPtS+3ty/BsDqRhqVoCoA+LlJbEeuIZbpSmHREtN1w/56mZO676oQnighjVyS8d6sJDZd2+4m9HXqHu4VQAR2KkLMgbW1wucpCjOOxpqlOW5Vu0k3JoAQ+YvZmgluVIAdooGY79USc9LZ6JZddy9rHATQbHaqfZRJy0kEgSVnwemya3QtFle2vldKozXgnKYJ1XMxzrX2uVyu2gtW5LobHHdh5Rkonqz0LduvrVXmzjVyV86dY6ScaStCZY7kPOnu2FH2aA4VU2xejjxfdAenS9RNke3N4aykYiVrVq5MgJCIQilrMjWohwzs4jVJzDmzLrDeq9Vsbq6zQ/mly5ey7queRYQiWd9KB4LTcy3e8GOvi3/6I989WxC6zkGV3z77TVAO8zX3+mTvD/th7r0qa7yecxhQlakKmnU/TZSpOrhcM8uHScxufIhFg5wT5ONrI/j5hich70naYRU07XPU7pdidW833o2Ug89/ge6IgyMwMTtpoLox564jsMv8N7gYeUq04ajp+dDUyUtN2M9dQbQ+a60qAcurun/I7CvxFF+LJa8y7ANXBYVPqVHpZ6DtkfUt/YzVtShrBsxDMCCzWwBjDV1g8CCmdVefwW5QNeOUxkjBlFYBrUhElbLRK64J4kRjGhS3oZ+rasij4jKCkL1Q7O6QWjCUD6VauMpMcS02sD9MQsjUahxjSA0gh/Y6owWqcQJUEGftvQf753pX7XqAx/3u5/VzkiiR/yF2xH1S15I5ibL0lEyexbsBbqsbccedz6Sp03NEkwFKYO8KHfd2Y2lOX9dYkvyAeWX3iDXth9X1FuOpws97pwqh+mw+m1Yk2zwUSxvj0ffRKeCAexNlr3wa+l5QqkNlvIpkYpCekio8F8znq8nrSSihoV5il1VI2tXa5oppBtnMVUH8iXdgeVWEEROlnHrA5y+ygZFjzvPoWhaRSzH1TB8o4YuJMlqKRK+vI7dvKS5dfkxFFEosEoQZ6A90sWYJmB9F+sG/+p/jqZ2bTbyP6zn+7TVbBHYVnE5SGgbc4Z+LQOokwBrPlf+eu/4ciDa5et9996UCNHXFLLpQFUrjZ057bw7MFqH1VIvurrVbgHZlKXafeCL+06/dFw9dukhgOjgE2PXmkzWOVoGvT77cTNKw1QTSFl0FALvI7G6Z1wj7rFDLo6RWyxRqYJUtxiK2yYiDkUe3XK9daJA1mUUlzmTP6NqZI8jk8Z4z2OeITpjM9cIgpPlpc2dfv5KQXp/Hh18xPBmgfC3vRSFMl2l1mU3rT/p6dS0NEr5+UyhaALqXpML3xMAs7YEggEqFjirU1GAVLtteumm6R2vFmG5heR9oL07b7lRXlp5niM2VG0yFvnLc6vhkwUyFnpO9densM0hmn7rI0yXPZoOZVH50GOvrW8yxg6JTr0dXdlpLOvRjDmn3ZOiZO9NPBBQpVYzjZVHxWny7CY2iueN8uMtFPZsd0LLYdbZWkuDvtTFbf+IsQsBctqwjqt5vkkt2QQoQDdI9v3RUlpplz8LRDgoURuUMG7etbyrRVCSphFjh1Z88x2gcnIqBzykVTfmICd4Z4WyWqHLp7MbUmMYSa6OFZeFt7wr7RK6txaWLj7aegFSgydZWyoiYooop/pNv/+742Z9/fVw/3GmFHiqYVbAafx8VNP89tw8Wyf7R6LFMGMFtvPaILRVgTwK5EVAngD0HdvXGc1pbBai5iasPNILT3KTMgeDca/VgcxNExMbqUjzy+S/Er/7G/XFtH93Ij2ht7KMxKWM8Kgrs6xHs0t1Qx25TqgpojT3dNSXuxO+lJTG6MJvmbm06J4AkhBQSDfDUY/QWl4o1rRYvQUItg/rFPcVGpUuxz5YvGdEbGKRV4NSGmQQa9wXL8XmdDUL4G+WJ6vPxuTONwRxHV8NQPtKtFdKtLPg6FcxvnWtPUfYskzjorivHPoo7FWMygYau5eJiteUiQElKf3PJJP2d4A/GKVc6d5UqiRj89Gye+76XDF7jebBCIUZetzDrP1BSzQAAIABJREFU5zlOXzPjWEeZTK5ngOKQYAfQQiyahbQP48z2+dg6ewdjtFLMckzJULTrDikvMjTU9aLn3HkHi3Wp5p9r1GiUerFCsHMhZIJNsiRxr1oxZ3qGDGQ5njTP7Tas1p6BhWkQ+JyT4fPMScFbVRwzTbIuO5QS0/ZP+kdoBQ4VejQ+gVSzRn0m7crMVafixg4ZVvxVyWaZ6TtuPLuWewMNVJV3SAWwNZxNACaKY17T0nM6gQ5QS/2ZOw9VEfS8+zWA3frmRly8+DjTU8ai0ZYdrNu5vBwve95L45d++U1xuA43uOTZIkvOr48gN8rsEcAqoMwBYpXlc0C5CLx8duYAbATLOZwZ77tksBsvuAiUKvqPDzb66BcNtl57EWKPGjCFWom38eHQ0HB1Kf7mjz8Zv/GBP4oD5icdMr9Mlh3+6wwnWz8ibKSWn+feWNQ17cE6KEFtbtAZn39/lhSMmQMm5pi0+slGTkYh54n5abL8xrlv8SpBb0uSt6DvlUs6CHvufT0KHOQ/kdGpg+CYgceG8VuDxPdHggoVBZasQtVFuWFaEWIzFcvObUJ4wW4eFam6n1wCre4P91wn9T+TrXV8M0aXUs0kGQlZxXzcHV7Ph3QFx0koylPXMQDZohRZoipvJhf4vFTXbD+AnYjjxPR6yLtbMcGQ/fbUIJTzyVJv2ag1AQ5gYIA8d+7OWMu0AwJVSdoW16V3Z9d3eiunPse27mGlgHEpdxvrrkKIZzsgAz7+NVjh96aIDaSi1Bp0rZLKp71QSV/uxKS+il5DphiQmZmWZubGVVliga3v6DoqK6d8O6fKkK1Li3LaoaM9Sxae5v5PBq3Hz7PA1w+E+VRAVPKMjXoxXatrDRilcDqOzzRvAizCEAxLOAQCb8zE9d8Lm3tPVTDxPPss4t+19fW4dPmJoHKUypsUkG6tK3a3Fs++8znxzl98S2zes9mq7VQZXn+v9/fv9d/xGFfAmcOLEZAWAdR0bXWXUYFcIEL6vM6ETW4ZL1IP6mGuNz7pYeYebhzkSRrAoge8RRAUIVoBkBTd5YjN5aP4/Q/8YTzw8b+gqw2fIUMwD5CsuqKZZi83HAS5fOqPNPuaI0O3KA9S16CbkM6vGiz4/HSbSAtU9+rMpZupYGBwIeOvufF64mcFA7v/CPgFPPEZurkIPOqRZwuyCliCM0DCro7CBqvj74xLN2/VnFjR6G5gXF21Rr2WdU9QeAxJtuN+GJ+vzUeb12nJqr5n3Klg2vy2s/EUC4HG7QoajHsxZUG0d7sj+5hrYniuZK5JdYM3a+KWijg9z8nPVfeyl7d/X3E6M2UJBKxMhXGqir7nWjUyVcwbyhtcmLXbwTj/AMrltDam47XlCk+Bmv+iAIMSkjMnbGU9Fa6a3Kzv2S1qpRZz5xY3bW2YViNLWdkctm6nbl1+Hv+H7HanHhC4VaGlVRwqjUfbtWh9OSc+k8VRioyFDnSmqyXaPCmuD1m8MrymXaslrkawP0ZMeo8Fxa00YU+t4FyjhyNcipUdOpElXWmdnAu2uOr7D1/x2cZYapusen79THgf6QeXLz+hjuVlfqzY6t+ItbWNOL9xPt75iz8f97zgntjL9AN/p16/jtEKeX1t0e8ngdDce6cB3ogro3V2O/eb+w7PpC27UcuuFx2F1BxiG+iqJj4Hfr5uBdgqAMb3vRn8ehMgLF8EcspOvOe3HohP/d0XqBG72gSD/gW4cKDUlDJr4iHxnBqvCRu2BK1VSMPEURWJLqMHFoD+u4Bxe3bRNUWZT6A1QI0bmN/JFAS/V7VmCCExSzWG6sq0RUe5km17WG1FQQQz3HlZevTpdundEcY1q4dATDO5tRB8r9ajW/X0Gp8auZ5lamk1azrzf2ydNAGUD128vG3rwbrTnLZdQWHWmHusBQlLKDX4jI+6EwFZh/n0jrSpdJys9mZls8KK5ln3UvqG8rC0b6jZp1tcCpHIRmbY1TWre7i520rcVkupPDcK/FQMVN3HLswSh2XMTvFR/CDHTt26TRO1q9TeCLk97Y2bJtwnww88UFgcBDsVOGCt1VWUwLKFUKqdpCJpgYo9IIB0YQRbxXgGk0pq+yOzN+Vp8bqqALXwhik22ZePIFJJJlYW23rq/KvQuS3NBKWM3bY96fCBbiKgTBdy60pP5VdpBKjfKSaqqtW4kqmVQhVeluVU2wXpOdBGbNr2qbGvm/LnHMHO9s0TNAGvKitwb889wO7JJy/Fzu6NJI+lopJeC1q2sADX1mJjaSPe9nM/Gy/5Ry+I3Zu7LeJcz7oB5iSQW4QBiwyak0CtHfB29qepFnPYUGVVXddFn539fHVjjoPwF8ZNs8jiWwSC08NfTPrhhhUoRwCUcOj/0cuBOMLly/Frv35ffOHrX+fVjlhtQpofAA+uTbxmAYd/l5HQCuvLgmZmHE01bbXkO3hQYBvk0v14y+JSyjGyTkFVN7xvV2MIcxqNySECXRWktRaow2or1EclQbm4XOshESj2PmRVwcEVPB716epNRRuotvmvFnGJYZXN67VqFTpyvmAJ1BiqnhsjgysN/zp1gSPiFXusqdeU9J40aPl+koU5NwSRpVg6Ugmruf08p5wxQXjpiCWmwACtP8r56wSLRt0f8qY8PluQVgRY1SWJLnStUvJijCrwLCCUZ0AMTTWZpdIQB8ztuuP8vbL80nKiexcfTcISwkTTfWKiityz3AOM24oBybw6WHco7A1iSolral41AxaQmnOsF1/N6jU9OZwrlyDWZIfroaaywmvhWZnM3nPg5IBAHAxPNa2XSRd0uhwRC+uCToUgVJbP/e26Jemzyf6PLTYry9JVRfoaW5HRfpFil1Y1P6+asSCoqNKMOg6QTMSmvbpHkw/lXKk6jF3Mjhmnx4ihDCvUCiH4DGIcrTErQjcbW/HUtSfj5k10LJcl7IIYcv8rH3FjDWNdiTe+/vXx6h98Zdy8ju4H3UVY19TyZ5HVd7vGkD/X1r14rAYxm2fbauj03VGe1uuO1/Y+mLt+fW3pve997y0tfurFTkPuUUgvuuEipK/I3AVEd39UodbcmJRhx6TYXvvqI/Ef/vN747GrT2pzst+XwA5xOwkWxV7Md+DB4ImubhZrmF3IV839lufMNapsqiZwXR/Qm5dVXgozz2169HDN2ho3lKjEEmR0bwGgUyOdsETzGT3HLGmVAoQCghRlg3XP2fFajaBndp1dwnYJTV3MRehT+CG0r9QEz4kFrueux0V7HqHWX004DQxWTJSvZzJCWld+Vp3U5uprikPGXqwMSAxo7n2QNS6RFiSupcm74atftBVt913dn/2MJKs1E5jr2ZEVW5vN5h5LgYu6lbLW02pPQor612WpO9bFFMsV8aPNjXOxfe4ulQnzAmZM7nio29mVoc6Y9VyT2MC0E1mwjOOuqLC3mY92o1YrXMoTBHpXWtOHIi9Gs7Zzvks8Ed9141zuieY58WdleYlkwtpkpj/mGT5iTVg3PLZF3GpJ0rOjFTXz0QJdcfZOfdf9c285nuYIQInfOf7LFjyMD6o8HWN27DoiD4iLzWsrZT5dOZcN3B1oZJy2x/59VmoIosocxZplScOyu3Hjejx19Ul1HkFsEDIHzGmXKFtejjX2uFyJ1/3QD8cP/8Rr4vqNG/TUOFY/B3Zzry3CAG+/Os6qPJ72+giM4/VGEJtTTG8X6PjdCnYjetabj6A0B2pdqE1ZeYs+27T/kvc10dCbu8d+/ylpZG11JR7+3N/Hf3zXfWRi4vAA7HwI9lk5HtpWxnAaGXji4UuLMV2FqYkBTEZXm609a1wWxrcsWmoz1IDTdUKN3blGZlcalFpH71tbglB4phWng5eWayEMeM7s5tB5kgCxRUkBxcRmubEsDKpGV7VJXLPm7PVY3TRxmM8uUcT/tebtgrueK91PRZtlGRgse6pB3z/uhZb9BZV6rZY9pZVPA/chV67voST9CO6bctPBLokQbDujjgctFbilCZjJ2Fmh8+eiJgL3PEYmgicDTuPyGiuGSN8ZlS8B99ExupAD7OTmJOjx0SEcD+LMubtiY/NcHBzuU8hJaKttjlztalSrLdDjqbZitEYANvRoQqqBLLRV5FOurmXJMMe8ZGVPiSmi1cvqVpk2M4rBWlQ6yn4DPj5zEqNa+gDzC3urpk4OUcyuKz29qgrdyBPigkPT0/jXqDC2tVrO9I3StsggKdnWvT/ahz1NgXuflWqySzrOEit1oRPBehZR6NZ0LVYh/yzAqCtceEHKjBRw7uPcA/w7u1NYOXOZNhNQAHY7Oztx5anLCuVkDVOVDZOLlWu6qvJ5P/CPvzfe+OYfj+u7vfsBnnkkoPl+FdxGJX/OuKmGzGjUVEwYP+e1GQFrvEb93KL36utzWMV9MboxTwK8EbQWDf4kcBvfq2g9IrcHXf+tALm2thJf/Mu/jl/77ftjl1UmDuNgHxYQEYItfkg2EXN48mN3lIRC39j+25rWrYCny2hMlZXWizr7+Emo91p+jtV4U3nDjQs1CnTFizobz771RmDweBLc/H1qssvq8AzNfRl5QQQMAYznuwbF/V3E6ah5JuV86hZzjFA0bWqyIA1k0i5ZYiXGYAo+BS01Y82dLKbsuVbYVFL6+4LhOyLmdDar42hcixaDMXD29bHlYhDzXlLZKbgNk87H8WfjVlXPmqarDOXjbOU6V817QnObLjha5KXSPdvYOJ6L345i6TBzJll0WM+tAtBylUrQZueDo6M4T3LKBp/aqRYieJT4Xwpqzy8BdlKMGJIavq4VWXRoC7O6Hqtrm6zJKTZjzwls8S1aF4r/EgTRS08mjvItW0w5i2Xb7W2LMy0dgl4p/caYa8aVdfXSlaMwmJtRlC5SeQqafdvOZa8SlK5BCv+0pJKIg+8e5hiytLQOdrpVnfAvZW4pDpkKoj2+Ajdruhkxf1ASkO5kBY/nOiv+uPIM5hQufMd4pbQ6BQE5sylP8DxOWbGblUUm1PUDZxWJ5Xt7ew3sWCI6md3ej/zsKkhIS/HtL3xp/Ju3vSEOVrCPJJ0qsFWF169XhW7u9ypM5wBofl0Wh7BGQJvDkBEU5z7Tz+H0XnyuRW7MRcA2h+zcI6f4Zv2ZuQHX10bwq2DUfmeZrZXYXF+Kz/zRp+I33/+R2M9OB9x0mRvHJq2UZdY4k/1mwkdxXywC4fpszY1antcLja7J0rz6JE/mJBmXI3jiMwaVuqmaWyMtO//drZapC1YCtsdVHEtSdXYGD5vbTqDTwa4RNcpzAVxqQ0qPbTKu9Es6xqM0D1gDmfeX1qVkXA+i4696nX5YPHeqHViVnPZ8ORC7qik0kuDhtkWeUz/n5MFvWXMc/CQTpbu7KiNdsRGs3rJXXT6uJUI7ztiLGrQDSKYurqEydLS2mAKomBAsBVhomENr/vxcAh6uA3JKdUORkEVqfVfaGGOitZsWRPY7wx1JhWebHCgpvS3M+vo2zxTvlWkC9Xm9l+kpwJVTAbNVps70jt+pij+BY1hrKoCZLqF5gRkj8tSoaHsduXtLbVJ6amgVd7KVx1et9ravMTaA95LyEs1cltBXaopTHjDfqtJjj4Vi/mw4y4oqsugYm2MpP/yrKkSE1FLMgvuvpWnInd0JcdrIIslBZhXZAQXJoYfc7/baQAkBeQzfe/LKJYUrsluEUvsAzSu01Pmd5eV4/j3Pi7f/0s/GyvnVSeuldj4mckM3PImssggbqvwaDZfRMHo6wLUIO+o5nwPX+j2e6dMIKvUBxoesQDC3UUeLae77fu0kq64K+CYol5dja2Up/vRDH413f/iP4pgNC9WVHJ+XO0Wlv7AZkD5ghh3j/i2W1wOkFai84BXg6vjH53Wx4lEz4ufchTg11ipAvals9dn9iOu0UlAjESXHXueXY2+VURRX0cegUWZzywQcb7w61roZlbycliSTfXWS+RkK12RdDhXhvYEN+j74AioINLlROScpHShAsrSRrbkKdHWuPEbNVVqSpUZpPUCcj3yP5ZcTeMf9bEvXllydm+m+c+xXQN4/ZyFVWYmdbTeJJYprqf/NmByFbO5Vzlc2cNXc2bJTP7u1tfU4ex4NW/UUlJ0AzyxWDDqCSrZNe/dJ/1JskWueTVjtmQBrb3V1K46grLS4YS9UQKGZ5fRanz6fn6zez7hooZQYLCoI+UzRW9BSVmDZqyRes5bVJLA9ZE1DUD6dSo3lBCi+R8XLClKuEc8dwFRpNCaHOP/OwJe2KlmYZFKa5UrFxACmikVg7cKSwh1gOUF5OCYpxK2H+rhlfTcJN/FiaC7k5VA7p9wzOrK5TmnlQYZRadXra6vrJMg8cfExeVAyrm0yGKxN1+1kHdXtC/Fv3/aWuPC8C7G/33PzvI9HZbcqwlXGz/0+Z6jMgWE9x3M4MMrTRbgwfrd+7zQAZW3M0WJZdOMqCOYeyN+rgvN2Hnwc5DiBFjpTTX85zqxE/Lf7PhLv/9ifUctibl3pLdXAwB75mp/WSvV0N0gFXD1D7rx8iPG5mvBtMSjV8tN89sRkjqMwzup9uqWXLrgivG29+D5ep9EqsoZDcgGJHr0dy63CXadPAe9u3bEJq7SApt3zvpnM7LiThLCjKnKJep56PKoy5TLBGoJE/jbFa2hxT9MgMC/V8vX6mfSA5yNTknHYZOYlG7a7FaedFcRxmE/q97hl+U6tzb7npnFCH9qu+XaQq+emuv4EYqkzNEZrlqJK92KgewVzsCD8MJZMKscXUdj88DA2N7di++zddM8TtGgNal45J9QCEPMr5JER5Fn3DcWeVXOUbrG1LbIwldx9FAd7e7zW+uoaKxHtox6nLYWhzBZM034unRzeT/2o0Xv+NFfql0clNMGygmNTPkvJO/USzBjXsoBSZdLU+FRjEbuTccxMUaJzNN2WVnQFT9kPjixQxPxRlUTkk6rsEJAS7Jbh7ibj0ek8buLaS/1xBiZl65z/Z1IV7qE1oALIsyHrj59Uwqw8U4OlBTcm7k2wKxZhs/6y+oy8OugKsx6//OafiRe/4oWxc3O3eZ+s7NZ/6/VGxX0Eu6cDWv5uV4h7qbfxvQp0VX6dBGbje3NK60LLbg4xvfn87ziQ+voouLzJPYG3uMPKzI1gZ0FUDwp25Jnl47j/PR+MD//ZX1DzYYzOlSaYPG6h7JiXNGEKwFJDsfr+xyoPdXFGbWMeyJ1EnnGH1MBdOd7WBjc1tcgsQI3fRRdL+nkvJ+Uu4o2BWejTFLqZhEsaMv36poXr4ON7ukZquimwKthBoGVS2QTsLCCcoGNr40iStR22/4+0N3+zNSvKRCP3mJnnnJooCiymEmS0AcFWBLUBhxZBhEZFwQEstRnEtu/9W+4P2qgItkhBMQmoNDIJCCJDAyKlzPNUdarOkNPeOzP7iXjjXStW7PXtc7idPMXJ3Psb1hAr3pijb5YMK+R+LNtDj1IlvRTt1qX5KERQ00WQTu1fp9dY8FEQZAjikJZDtRrTrll0twbYFL9dMbf25sP0jhbA6/mgsATJHDlWsYIKGJnFhLrwVOtX1lQaa8Hk/dP02QgOYu1TVK3ZPXONzHfOyfEJkonFUmosSh9BP8F3B7miHbMFS2n4vSdvW5Fxq8ix630Ll3K6OpUbd8/Iox/+YLn2huvk/Pm75V+/8AX5+vl7LElZe0cyV43ly6pGhXnaewNtRD5RzPFmWkXiOu6pAWK8Xq9lojhz3Vj2jgoTWvQqjkHjU1qydBHbljT/Qj9ucqQg4Jok9hRvp/sDtKT/LdF3MKTuOPFDM7UoVu8v5+ZLpV3tlQd6aLungPYRtIUfmNOL4mHmSI8WjX5fOTEhZDabynfu+k5JnYi82aJEg4lafYzPe9az5Cd++kfk8sFBSiGpxRAyf+/x+/hZ5tNFOAkCVlYQMmbwHMUzP3TPELgOAWJ+jvnsiKy9h/U+y2DH+yNA5vt6oEHwGrrWiNgTRMnAeI9WftiRY3nba/5G3vPxT8nWBCV/GFgBxIB058FVSFKlJuD+JphISHjV/FQXCppLDOjoj1vvRTRUkxcG+azRWCLg07xmzJn+vrAgRbtj122G0AetCOYNFEzOwSb6LgtQ0bExok3bf6SeXsZgS/J0NdXBgAUfCSxFLpluIWIwzqVEg3YCfiJR1+m5fdQj4bjfhXhdaqXZNK67frZWWR8XYLwh1aAwEq8hCvqlruWshmYzvjMlJhN44gHKAmFrsgyzdJOq5b/Z2AhkXmLKozTRvw5J840Z0+n27LkbLDhFr2NFn3IedL5uIo5RmBiF0h/+PTUmCBPaeDQzU9x0Nje/1PFqKTvTiTzjyU+Uxz728XL9jQ+US5fukQ//87vkPR/6sHz3wpHszPX90ND1h10vNKhGU4FOLc9VtSDQjU+95Izp+iH4BSoLNC5oSllY5vqa6Zd277Ksei5R5s1yN933Z8/wXoSFVh1YrXNI2Gd7PiJunM94R3E3Pzb7aXugOjSE0epDQz5cTZNJATapA0UU7CrgkcfQh4e1sPw5t75UU+OpTMcTmW5P5bt3fhe5faGKCoFV9xaCL/Jan/HUn5Fn/9LPyMWDfd8XFoSvnSOyny7uB9+ReXXesyGg2oQN8ZmbtLf87iH8yMBZ+In67PJA4gszsPX+7t2fF2poEps+j5Ipfy/Xj0ayfXIsb/6rt8r7PvVpC6VWBsFweYAEAJBNMXH42qr4MB8AzKJzu7epmGeqZO/JsmjCigAA/HjDTkb7mQTLsHs8w/xidA7zhcGMyU3jfQQDLVXkHB2HwjQ6NDmNcUJlXzRK030Kep81ffQgBGq1x94N2zQTD10GMaFKyfFyKTP1iypD1bmOvPEoYSME5kRTJNe8zKWALINC4H9hKkLMHyQNoZIG9hPKUTVLts/16vRMRi/ahd1UGAMBwGjBw/TLgRho7In1MkOsM1iuIbXBsiWBdACoypAgyNTam9xLgChMcEgk9/y66K/zYsjXnLsRvdFMgGvp2IQlV3fUBFrJqWqrSCbXUldqxkSftdl8u6QXLBcrecRDbpbnPfuZ8qNPfrrc5wH3k9XpofzPP/n/5APv/YB8/DNfkflsDr+t624URg2APbXFzHIOZLY/9EdRAPF9hOCJ9USyey33xfNeBBNPwYsuF/j5dIldi6eJOEQbGr8gwIVi0Nh7r9VZxgBXiEU+WoBIbfNVI4pr6g8AD9oka7mStli6kNYPMuYoaOGcQNiOlWjA4xhZ7GZZO5MQFHStprOpBaicWEQsBYtaZQVl1zQPELU5n/TY/yi//sLnyP7ioKThZJCMZzWeh3jGIpjx/k0AdbUK0NWAXO9ZGavyc+I9W29+85tPo4MyomVGbS5GBIIhUMugmKVgfk+ii8/kgIfATj+3CgHHx/LG17xFPvjpz6gP2kwGNN8wktD8eDRnBqmf74u+njj3PJ664SHFgOYqq/Hnpg83PVSTG4C0ErNrR8wZS1oIJPqasrDlmijXr/i7i61etTmYLbluUSKNBE1Jmr3qoumRggKZsIHiaCTL5ULue8O95UmP/2E5Obwo3/rut+SOL31d7j44EO3pxYJc8XDEteutaaUFHGA69+GnijN0AHEfXaSHyKx4z5b5aCLjCI0+veoJ16NnRs80irF7npz5lBxwg9mz7FXQZntzKGkCPsbKtGvBcgUxmIm94zz9o6dLA6Zrzt3kfNsBsTENo6QYGeXaumt6gRYpsEM8Ea0moh3Ap/Md82WpkLE8Wsnj/8OD5def92x52OMeIweLA/n2t78k//KRj8v//ti/yUc++VWZTWcOyAR3NxWyur8exGJapmanGhQtKEiD0EQ1hN6zKhDMgPHsc49MoLN2WLWgtU3DmtdGMIdgu8anmmvaKjxGDx44VM5YykHTcfBcVj8vgAX0xjNIYbOmMpFmmftWhZAYOV1Nzno98t9aU3z9HH7W+Xxb7rlwp6xWbSHpqp3BnWHpDqdb8h++/6HyX1/0m7KcLL3VDwCSvvu8Zg3fSAc68/YeryT9DV3bO2tDz8n8JD67yy+COySeg0EzZtz4uBAZXfNkohRQN7ZlYOtSfp1OHDwJpQd++oz5ybHc/mqAHSrFV6LkQUFUZn1/XpwoKZbxuo+lWagmpaACXjFLuFnMpPjYFZkRkqL5bks31SA6kVX8SwK2D8D+piRHvwslUX92PGjMK6KPIwNWFCzinOJaEOxKtJ2ZkE/l3Jkded5/+UV57GMfI8eHJ3Lnt74hH/7we+Vd//RRuXwiMpuiykuU8ggAYEgIfKEPjXsfAa8GuLCpZ/W1RHojw+E+lWd5ySskVVdZuvpia05fNAeRUepnQ0IPov5Qdsyu8Rf0DnGkU8ydo2HbmFDuzoEUfiUNrNJ1Us1RWzap/w6mNWi1K5lM53Lu7L3cdIsVsO+YU1fKZdUFIPBB2IKkLy4YqQ9XzZcjBS8vR6ba/c33vVZ+9Tk/Kfe64ZysDhdyz93n5ctf/ZZ8/FNflK9860jm87lpPxbI0ST4O8hY5RNaSWrwFwJIWHnE3QamWXkGpCkwtbEwzz7oylapRClWAQQmRNL7WF0ZpqnX99oaqM/Lo5ULo3SQqtSCIBfyuugOsH2wLvE6Cl4DHoCgMDRyZWUXPoP+/3guq0CKsTf8zv3StM7EwgycJ3L1RrKzo/Ux77Ji0EwOxxRh2tXxbE3UlwiXxS33up+87CUvkMm1U1muPAUjmGN5fodALwPOJsDLQJexpAdeQ59lvMn8O6/hEDDavFSzi8xw08OyFhcfzO+u5v58zRDKkwGR8LmIiPoTmSwWcvtr3ib/9Jk77EC0EhgYi5bOikwoa5L5OwTmVXBkarMtqkcTstdZXI84RkpL5cCaA7w+16LPLAy/eVX1f1FL0EPkfgUUKa7SGDZ5vdUKiZbmQD0IZOYRhHVscb2wtsY2ynsOj47kST/2w/Irz3mmPOaHniD3ufkm+eYXPy+3veKP5F3v/Ue54xtw6EEWAAAgAElEQVTnZffM2cKE6J8ZIlCOgwRafDeBkHgNwTEyvWIya/xpbE6LtVynw9YvyOfpujRadNIo6dtl2HuPZiNjiAe6/K5mbWPUtTZl+xw3jVqBSO9IrsxUg1MM/Fx4k2OZznflzO51TVsXjh9iE5/lQSsW1FCQWbYEyeOadqAm98loJPPtXUs3UI1Qu0JYZ4iTlfzwY26Wxz3qFjm7syPn774sn7jjc/Kpz3xTJvPrrDKkkq366mxlWf3I+wUiwKoWUjDGa3lrni6i5u9QMWnrxAtaOw0YhXvuG90QqIOp2qw3Jw1J5SQdBGG2BZh51kOZzkJppaqNf4I8O0TB8sxwf9VKpG15kMaAogBIaFLnJ4oqxNJ2OIM6L+wjfwpw+7ltGDXdF4ZYTsfmJ/TSf42Qq2A3t3JhR0cacAJtmmcfQT9qwkRTV13/e525Qf7gxbfK9Tdfa9Ya3kPfY3t/FRYyNmQM6J31fAZ72HC1n2XwyufwSt/HNbZozGjSqVJJW1UkLkZ8YVwMglEGwXz9ELj1GAqZE78jAOomzdSMedvb5P3qs0uaHZm5se9YuNnNfUXCosbGgs6V6xfIgwSNxFTHO895YQJxjfCLB5nrYSwHp9iWhlU99PAi6KPtqBDh1jQjd/QjOqv+BxMKVvv4uJb/4Z5kbYpgZ+H7nj+HQsc09/noPCBisVzK037+J+XZz/xZuc/97ivn7/62fOOLX5Z///in5UMf+oR85mt3y87Zc15xA7lGYMBVQo60wH2vDNLNN8GU2yPeKEjw3gguyMwG+4k0WK6BJNQwnQqiMEVBGllPGqfgE+kujqc3Xlt/e2dNTAazJqOv5kZbL2p3Rmco/FyTu9W3u5Dtnetke+csGnYWcOMZxTqW3ntWIxLpGXAVog6mdTjQ/41R03G2vSMn2h3BNEjtjK6Nj1dyurWS77vprNxwzVzuOX9JvvGde2RrrO93k6dHiXIcTtR1/cyP5T5Nb8dTwoEiI7cwTidgTxkA3/b2Rx6cwb2xeRSfeXFVwZ9rgFMDk2yt3X1B1l34C7DKg4Wg9enrrSidtShCVHNlyCeyWi28wwKLR/tYjC/E5HZVnrUED2utVuAoPLQEuYBqbaz40nyhjHZVeo4WB9TGRMrC7u6Ogd3BwX4JluHzkVaCABeby2QkO5NdecmtL5RbHnWzHB0eleCgTWDXA7aePz6fgd6Z52fx3PZ4Zb6uhylD77sSEDYtfvJDGlQMTtAeeHGhM0OLz8zPG5KWM8OKzKXco9W/T07kDa95q7zvk5+ykGgzWZYKEGAExfTlIf3FbBmimOx9zgytskTyf1nkn5sn+f66aZhhJJrIGE2QwAVef9EPh0cGgrDdrOPdwRllGM2vXEeaLCigoOakrf6ahKfPYQcDHa+O0aRUs+zU5qBgIogEi9KwanaPetyD5Rd/+nGyvTWSo4M9uXDPRfnmN8/Luz7wSbnncCo7O7s2NDAagMZopCHjEytphOdWwalqdei8Xgx9KYqSNJAFo7j+BHsGbFCC5xwKTXoNbEv1CHlilMAz2EXBigy0fe+6BgnGgNnYtd6nzULYPTUkHnRWzrB6od68FZYDDWhBBX3SkZq/z5y9QaazHa10bs9j0j/eG+jeQNv7/TGJ3FrSTC2wCAnWWzKb7chkOrNUCQXi49WiRCrreJaLRaluouZOvbZEC6dOH1lKt/NqmoV2A2ASc41oLufb1sbbOBkNaWUXHT99r+xr576xFE3pVA8NyiwSrXtBhQaYTpOfzivZIGXHfX7kAZaa5IEdIZVBa5FqHqTtp0WSAuzsGeyTl6Ii0YoqvKN8jwNjfshwNmxdHBtRbICBPjj9BmBWV3cs2zvbsrd3US7vX5apRthqipHnFNZuDLD8WEDL1kxe+Nxflh/68UfJ/v6hgT18p3xuqx3y8/jvEMhEUNzE/zMIZszogVXZn2TyzWO5EtDZuJh6sGki8YUk1KzR9e7vgWU88HGyebDRl0awa4FmJDunJ/Lm1/6tvPsTnwDYecJxqTziVUjga6n5a+hp54wp+B04hxiWb4zTNTuOo25uzaciE+2uo7djMfNETKYuPiAcmjXCChFj8fntu2KABw4u/Q36u85dAU9/VirFO2NFXhed+zh0quUV/5XljK2sxNITHv8gecSD7mNRanfddUE+/a9flH//4nmZn723R4dRw6x5cH48XZtZB9MyV9e6o8RYALfZmwKLvsS1KS6BxTRXOOrs31IXFUTbhLZzn6CN2koVzQDfteZv0qMaiEyIcqZUaMG1S4uUMs0EZj4Wa6YZDz64CkjYdG/hY363thYmaO5Ezpy7DjUxKST5BCDMVXt48SsGbXmsHbx1TbyUlFbfUC1RmeLSaqCuULKs8RkhD840MgOtE4vohU9oXQNm7U2cM1YOYVUfWFci4698wBdSp2DHoJo5yx5ZhZRayJt8gJYKlkuL/KTei9+YJkP+RTOm8SiCd6ERtOphU1s9B9rE1daHgiU9HaY9e/i+lTGsoMHxVME0FFHQlEdqv6ZpkqBgyjG68vHwbNh7PFVirsWgD/Zk79JFJPyrAGsyASMytfksUpHQ2mgsz3na0+Spz3iSXN4/MH5J7Rsguj7uzOOj4Nld62Ce7vLB8GHGFO5LvC9iArEkjyHjxqbrBsEuP3SNEfuoeqheGUmrwvPzIbSOA8+SdNHQqHVtbcnZrS156+1vl7/9pw/LZFJTAqJ2Z1qSy4pcUPWDUWuKgAwfOLtHV7+dXROAJ64NgyD4WWTa5UB7rU4Sb5SE8fs6oUE6rnb49p1tpRE1ayBUGesdq5nrfSDkU1kutZQUzF2mQXQivgjoaCujSfpwyt/rxrlsnazk4oXLcmlfZHf3OhlP5ok5IVwamqmOhL3zAHamQdh3lS5QE7Klk3WhokaaQovTaWg3bJomg2PEicxgwyNeIYlTmDBKBpx5fhtqHcKn1ApZ9bnFv0ezd6B/CERkhM6oWFnEBavyPUPhDeDgz2s0M68CxLJqPAdnzl5voKM32XqF2qExinVdwvWWPAZ2asREgeDtM2fleKlVWxRclzDzBuFCacZaPakQhDbI6G7uFT0is2to07dS8zqh2SCdQCMp4UNsTXMQsLxeZ3BwEUAwn2rurAFGdf+sB2LQoCIYZp4Saa/SQFuvE2eophXoGJero1q+T31idoQQPIAmv1rtxFPpQ3WfLMRx3RiYY7wFH4Im9VerH1rZPmIUkHy/NQGv2J7N5Wh5KHsXLliQDFbWn6G99qxuJzQ+NVurkfZnnvif5Nm/9nNy+XAfglgAuJ4wndeqhwGZl2UQa/hrsJjF+3rAmPldvibiQ37W4JiGNLse2PVAbOhF8TD0CGwT8GWgI/OL/6qEc2Y8kr+7/e3y1n/8IKICzXEOswm1PD4LybxuToulobwHFyT5GshVgIp+Fh8wJfMY7MHw4zrPUP3EC9zyYLWbVhM6Saok/kgk5bmhMke7pjDzwKbfmk2qn24lq5WWklqXnNnOCOsGDedk5cDogQcrZYyrlYWej+fbZsbRiD5j9GxdxANbJOSY98ci0RFo6ljiIeEzzUDXBI7UjgFgukxQ9qCaGP7vZbSsSn3Il4qaKxgLnoOu18jTJBZHRqnf0Qcaz4YxGfMtxYRgfzA9gW4yp0kbdT1BbKiLCB9n8d9Z9Z8aQKSM7uw1N9SqJKEjA2iauXkQ0PJaWsACWmAYYE2mU6uGsrT6lDpwD76I2iBzOd3HXLQa33MdHxPbizRtJmxvI4UeOJ4f6YX83YDB/a2gRFM82D2qouiaegucAu4w+VN4g6Cp+YnekSCZqPOZawGU60ShFnRpplrPx9PrCdaLhYIdkvmVZqBNYk0NOEz7ZVSyx7D4/tPagIoxqN6EsbhAZvPTOaMYOCjDE94pkHnUKs2SGhV7tFzIpQvnLdgIYIhns+WSgp1VyTG+MJYnPPpH5PkveJbsrzTXrgW7DHybeH3kYZEPbcKMeE+kz02gNQSC+VlXAs4ylwh2GZVJLFeL8L37I+gNLUaWRglKERAz4CmD2R1vyTte/w55ywc+KNvbc4sQW6yWtpFkXH765cRBgCYFYy7uGIZjOlR0CMAYTQj2TMfDdk3Y1gUjNv8dQqpgSusAjF/pOXgwsyEQpZovdM482DjUNDtWwKgHEmY+jgufVzDSCKxYBYT7UoGKveO8iHAwt8Hvpo0zVbLXhHJUY4nvIrMm4+O6MeIyCw8RIOPvmRES/BFw0YbuMyCFdAI9DCY0ji2akOLBKgFH1AAtqwD+M72uZ0bn3hahKQgfGWSQM4f9i8+y66z4JSlJtSa9lkEmAJ9onVD/5+65a33/WXaM+9WCXQPERiZIHjdANhIZy/YcPrjlEiXKzBdFK5oz4RII4iH/tHoEpdxWm1GIfC9eCWsF1ts7CmhOnNVRBbBHvpD/RmFnL5od4ocsCtoap0KHUX2Rr8s0FHkR1zKeWdJ0XS9YP+grsz5x2hjVWkEdWwRjLcyOZsow3eLcMbUB5xdMgrTcmAgZSk7Tp2tjrOXJ8mfVj4zVURrQ56Fd10i2d3fNBH3P+e/K1JPaVZ6x0nHWjHckE+0+70FKCnY/+OBHye/81+fKcuS9D0PZQO5HPtNZQOD5zpgQhWw+q2x0+CXzen61plyk6Oj4rAyWkeZ7QFroK6Ye9AYXP8sTHZpgnFAPKPN7hsCOxBIXpIDe1pacGY/lXW98h7z5fR+Q2XxmQEfmFiup6P38PGp4fK75YVIdPd6j/xbfAEuXUWJnuaFQUw8LD5DRH8ytJjdHZs7nWkfy4AeJ62r2dj/R5ZrQFqisr4MkDkltzqpcFDVDK5OJ609QKgy8oSq3IOmcLDmVsYmYFwMW4vrUOVfAifvH7+PeRrriOAwkfF0BPijURMKGXzV24Pax+TrWGorVHL12YDywQJcMPh08w6pS+A+aaiJiUrWiHq0S0GC59eaJNGt6JRFaBAqghsot7DRg87ScA8/pctDVAJGdM9fKShmdMnvXtip4s/xYnSGB1pQPC7SYGNioOWt39yz80KbYaacQ1m90S4N1UqgRpfTRQZNygcv9ozE6ksKV7XFBRVpT4FtGsWtvIGsNH6r2ZnsbBBU1sY6narrFuFgSzCtel8nG8xItLvFMhZUpvRJt7O6Hq2e2Co2WgmDnT4srHJm14+RYrSOoZ4s1RuSm7YV/bhq7t12qYGGHGEJHIEQUbm/TMchzopAEUy9u1N9nWuLtdCV3331niRyloGH7MLJGP+ZnHZvpcywPuPf95aUv+Q0Zn6utfrheV9LsIh+P4BLPVP4940PvWvKB/PzIM1peuv6UIQBdG4+CHT/MgyvSWhbn/IYekG0aWPxu03X1EFezTAE5Iv7WluyOx/Lev36XvPG975PpfCZLI0aVVKtZiCBnodxq2kqBCvrcSSq9lMeW59loJWSKVrndE8W1GK2XiFITg77T4g6DtNIKDl5yiKXHXMMzp74DXbM3rqWyC3kkDBwe722nDSpXC1sPMIua/M1Izax1kLGt7W0yjxK0qgYHXx2GGzp1h6jX2P2d1/TAo9xPQaFEOOK0V3cGow7r+yLNRi2+dyDaNXWgU5+ZJ3WDuXuBYs+tKhpOEGC4FmZaNSaoAR/r6ShYa0SgUkuHRodoQvDLYzlZIalcx6xrNt/ekfnuNSV9wvbS1hqaTfRnxwMORksGqdGYqiFMZXvnjGkFpi3XwibNvuUAnbiu/B3k7PN0jYsmtMjEyj6cOmNnD8DQVNXozcDO81l9o828bDXKYeZTc1/t7hOqDSVhkXsSaaCaP+mzd1+dc0DYVnCKVTMy0DCNSgN5FnK8OJSTY7WQVAHYtOZ0NsCrtEACBT4zvnpyS/XPUUOlcNrTTitYYqO0/qher22Z9Pl3nb/T3k9eEH/XACTrRT9V0J7Kvc/cJL//0t+Ss/feFisPmAJT+C6e4fhv/D2DXcvLQG/xvGVesgmchr7Ln2f+0cOTPAYLULkaZMwDzkhcN6Wa2oYkgHpY1qXuOJYoma39LiK704l85H99SG57+ztkNJvKYrUwUyZylBhs4L44WAqbbsJkmnGc9XCwH9rAfELngdI0FLtcircWGRweaDMjMYUhChggdtprwEAicylry4oaHslVoykdyBwYjQlZmSsFO5TgMlAKaRV8Pg8YpXIUlvXxemRj3usIriQ6liDT74qmE/x5+bDE+XMM7d6bfOwpJTUfD2PxyoxeDZ7h2pZX1SnlZb42b8hpXaCLCaler9cwiKT0T0v+r0gngzRspnHbgHLo2/OFUH+kaXjFDw9msVkpiHk4uo3p5ER2ds/IbH7WTGfsjYi9pwmz+qMj2HHNmTOmI5tu75hJDIEpJ5YkHuvOcF5mVvN8uijYEFxJk/W8aF1YNDG1H9douTcKWKRx9KSDtTMyeERZoMasjSN0FTf7nHcOoF+ZGl4BGwVKM6TUwgi29iExW7Vb9b2xfpG90mmC+6TPM43NtKKp0Q7AbmFJ/VXe9jWyprgIVKnm3taNoHmOtmOBPnHmKCJT6sAKUtMq58afjbGNrPOBBtHcdc9dMKOuBZsgoEXHZSbN6USu3b5RXvai35Tr7ndWtA6qtckK91Fw5Tszz49ac/yuBzSRDqMwMIQJGSD5d4/3bMKPTP9xT62CSst42w2JTKo3gbwgvcPWm2AGtU3ITKBrAU9kPhvLlz/2Wfmz214vi5Emfp7IUsPlWe0gho/XYLmuyTBKCvhdtSEAUFywCBIWBhwkygIYwbcWmYHF0Xlui/nASkFmfM4O3zANMRLTOYcfAI4F5jWsdmRQyiyse0FJVg4M3R3w0YfBdW+kM6gbhWVHiQ/zgeCgn5NZ1fw/dEOIa9Gs2VqeG/t7tcWdjam6KQjOplquC6Y0tBDAe1hT0b12yUcKxz0YqTI2ariRVmlKtKodXksxfs91RyoBMsFMWQ8anDve3IS93qkcG+Y+Oi/GYYDl/j0Dl5RQruurVWrmszPQ/qxkFfdd9wFBR5FO2/NMxq2+Vq2aos/x4uha4cVNa1nDxx63KQZ8Lj8nXcAvq5rMuPidS4cBM01QG6NpHw1SST8NQwvdD4rA5z48bezBSGKgabvfamaG0FLNsgQ7M3v76seGqlHz43zsLOioJ9oZQkFlbEnlq6Mj5ECaW1V9dmM5q8LDaCT37F2wPLf5bFZcJhG0mBxikb+xgozFpoCPQEhsS+9FIThGcM7GCDS66547i3Ydz5xqnMi3E5ma73FLrpnfIC/9vd+QG2+53sAuA13kJfHMRx6R+XsPlDZdE3lpD5giMPbOX6TB3nvy9/F5BewyIDUXfQ9mzKEBDE0iTyiCTjxUEfC4wJpusPeVO+WPX3mb3HV0WY4Xx7LUMGqtHu8MC6Y19o2CXZ018FQy0ueumfICgPBdTA+IjIQHJRKD/t60nikTZI9qN8WFMG9Ka8qIbf5WnT7k5LiJCybK1kTAddHDbNpV6PwQN57vYJ1KEnMmvgz6+bpWS4FkHg9N62dYX9/iI3Qzb807c1D2qhm2tuYm9OLLujYhvFznpv6IOn8UaqYEYPRsvpPWr5clxTpfmBgZWFGEiuQo3/IajyeWUOzvM/MbIajYC4oQEoUL1NpUpIMWgoRy+LHgP6pRmPbticiZM9fIxLoN1FSIeh608omaPdlto1oi7KGWXudltsYTme3sAhAsJYdjhZ+KRQV60jSBKa5L9fcg9cVgOJjG7PXBxMeAsCawCDhdCi7Yn9Hf7Z24IXxB6EECOQE/+Lu8y0nDrqA+QpOzaXq1kmCZ4ZlqhdVTA7vRaGZ5bJZ+sDiEVqjlvkTkYQ96kPzALQ+Re994X7l8cFHe84F/kG/e9V0zMTYaRUg2Z4k/BqOx5meNpK5977h+dVxuzt06lfkUIHz+nvNuMo1VXOC3V01bp48GvWM5N7mXvOT3ni83PeQGWRy1ftoG6IO7IwL2Jq0s840e6ETeFWks87RNILcJzHq8kWto/0bNLjLyfGMcXI9h8Po8ifzMTROL32XNL5u6TPJSqeXSkbziz98gd3zrKxZsvtDgAmX4oZKKNw4HXpXcpmpmyqAQN7WOo1bTz4Qc557BI0ZYQgCvHqe6VjC1socAwa4yCjK5CIAYdWEMcBjBbKmRYgUYIQ3bgSlRpy3gNgQRIgwzsGUipLkzSsd6D82Y/JeMnABeJPaQrG/M1AGjrL+b9+JBimNgMEMjnXvH+sJoFVSLfw0tVTL91j1zU3dq+1OEGuiXYOum+jjghZQHmlIjTXE+eI8XE3ZtFb46Tx1w06KBI5x2BnZnNaF8DK2FYyeAIm1BiZrtcSrogoHRQqCagBZ+dkbsARVFTTffX82B7K1RTyrHO1jUGGBtLaR8pnG/TLMuBR1CxKw74cj4jV50rb0MJYUcTfRGXVqNw4Sphkxa7zEeEc9YqdCDdbNV9a7oEYRJK1FwU94ymkxkS8uqTWZ2rg6P9mW1OpLVYim33HyTPP5Rj5FHPeIJ8uNPfarsH5+Xd73jrfKqv3ytNUidTqZN/Um+g747Rm8iYA4BL3FM0aTYmighCE/GW5YGdNfd54vvNgKWuUaCZqdJ5NdMb5Q/eOlvyfUPOCcL1+woBHOf+N64rlH4iN9fief3+GrkNVeLBXmv4n1X+i4K312wK4xisOpEZdiRIQ4BXcOgUtmXTYPtaXMNCIpYrt273/Re+ZsPfVCOZYncodDp2S16IbQazmNY6tbrfw4BF5gLIqHiNTp+Bl6QGRVCDUEhddxer9CBKjLyUoXCv4t2+1bLhWmVZlCa5bQavUnsxtCRqxSlXAJRLCpte+3Mhe+LGiuawrrUz3SNTtWZSDP5d18waGbuj4lzK4KMMSzV4LBHXJvyr6kAlhhZgn3yNfodNQjSXQUISvXVL2KSus2n9SHZfvmHYJBJS8GqeE3WoE1Z8CYStCNtk05AOzBqMcBDAcssEP5OAhmvOXP2Og+Bb31R9TnMEa31N5FIgXB6881sTWDCNFOZR+bSHq00Ezp18L3RR0P6i2eZJrZNvhzHdICQbd0YPnUvOG7PdY0wMkcIZwqO1NhDTqb7+04tStO1+9CphPut58BMtupn0yTxYBVROmQ0cRbi9N30c6q/DqXSxnJwuCdHhwdyfLQvj3rIA+Qxj/5R+a1bf18e8rjvly9/5bPy0fe9W1772jfLP3/kX2V3RwsuQMOKGiPOk/vkPIeumNiDRosxQLitwnf1A6Lk21QuXLwkx8faAqryZDVhsq+m7uvMKyjduHNv+f0X/5acu98ZWWnaCdOkmnq7VYAoQmljdq3vaQSZ8EfWAHt/D92b92LtfG+4MStIkZ6MJ0XNLk8uM4v8noj48feM3hnsIjJHaTFrEj2wa+8Vmc1G8t1PfVn+9DVvkLuXly3KyLwiHqjiaW5u19aDXluT5MXg+6JUVcHI6xl5MWYwYxBjlLgjo7c1UYIOWgvyntqKKT2/wWbw8PYilufjPhwv3gzmwRqQRs6NaY9VMqJgYgWDIyNwDQvr4P3GfN6xykakl94civkuaKAR3NeI0w87ivG2vjxbD9v8Sk2R5vgsaywbTKtlHT11gcDmKkD1g5WADxe1HVNNp3aNBGPAYV/RHOnDKSZT19BjKos/oghYAJMakKCFnvF6FHCudI/ow7Nnrys+0gg6RSP03MASGVnGBEEFjHNqYLc0bQc0Y/vr2mSk+XjGyBCjhByZF88Ad4XPIY2rAFa0BzMduqDiwS8EAtXUWEice2ZrbR0h3ONVqo3428wUXAtAR3DAXrnfVGnYBSQDOd4eBBgKgpV3QVhRsNME/OlkJoeHe7K/d1EWR5fkkbfcXx72iEfKk5/2FNman8ilO++Sw0uX5d0f+Gf5x/ffIbu7Mwcp7StHEzOEZfq7i7+/+R55mbyHWh/3gWZ6dcHMt+dy8cJFWSyPSvd5HCEEpxAw1Wenc7nP2ftam5/ZvSdysqq+QZ6jzJeK0JCiTSPvIC1Emtj0e8YQ0loEtcj7epiQhchWEQgMIrl8tt70pjeVFj+R+fOBmfH3BlsJZOjbzZ/HBetNjgtSGFo0d423ZHJxIa/689fLHd/8ghyfaF6Z5g4h2owMlyaKHvrrXBt1t1N0NL6ba8IDUvtYVWAB0Ll/TRlwE4lVTTgx2IPzJAPQZ3BskcAoedcWP5DSAPAMXIF/o2hQJWm9MuxCYCnxme+tjNUJyE1EWcqPxBdpgdpMfF6pO2q+U9QSNPMqcxiNE2CMKpFrHUcLLGC3bw6lGwQEOtM5W7CHgxQK7qJsnK0x/w2afeNr9Avg200tacTLXxnHBDjZOwuEtCkmoDv208OVKNTsaQPWVgf+M/2M6Ru6xjA/j+XMmesNnuI6W4HlUEkFviz3/dHnokzPuN+WFZFG4eeY1E2z7rCVg/uZz0dkUrim5pbWVa70S7MdtRiCutWHNOFUW+tMPOjHKBdRrezkzTPE3dNlthQ9L8bMmFIzk1bfZuEdLAfhexvPU2vJYFI4hARN1dC5abPUw8N92d+7JIf7F+TmG6+RRz30FrnfLd8n33efe8lif08uLQ7k7977cfnm1y7LbIYUIKwL1qasgVd+MfoJPfxwTmjWbHkJA4b0Gu2qoH7Dne0dubh3wSJFy7Jofp0mk6sGLaeWGD/2qioPvemh8uKX/pqcaj3xEKHK85nPbiMQJ/dL5KMZqIY0u6jYcF8iMmTeP4QaES8iZvWub8YZwa6H0nxAD817D7/a64YGlqWCzFhbyRZBC5pv9+43/IO87YPvk9OtYzNlKuBpZFsMn44HtErPVRLIAJ/fnQ94YawOqkje9SruETDhOAlhx94E1IISlImh51wmoCipRoCl+avdaJiy+B0jSXHgKoMvlevdUW/lhUIQBteAQF5owjUOS7NIDXEBLmxnQzhh4kUNqInvpmZTfBcemBEBHtU3/DnBpBgZcCsEhMhTLzxskaFljp6c7n4sAPSFPVAAACAASURBVEptGKvPNanaYRH+tMg4UV/S6MLLqKEwtEdmBgC26jkWFczyY4xEjFqdN2y1RHL4zAoIatSoaMTcVM6dvaGaHl1oMl8dzWBebizSA0pTUaPYMq0OPq9quq+/Ozwljb6E+wZhpDnfOBAISglMO4oUa9YPN7eRrkyY8/w65rGbX8sDSGDSjiMJxQqYamD5dyp4uC86qP9Mb6DrImsFQzzM613bvDTgRLU73R8Du70LcnK6lFvuf6M86IH3kfvedK3B6yf+7avy+c/daQEtFThcCLBam4gG5nda09Y6FSTLB9fYrtcgLY865n3WkFU0Gn1bLu1fsuou5TsDTO9d6MFCqtlpStZ/fMhj5QUveo4caXk1mlIdhOM76/hak2UP/HrAxvszX+kBXI+nDoFexoYrAWXEM/s9mzHrJrVkkJnKEOpmcBxC+asZKO/NwSlx0VRS3BmP5cv/+3PyZ697kxysDuRotbKqIerfqf6P9kBHKYNMjwEXvU2p83DOFiaAZ+FzEBoYPs0VfFe5ysodtRoAgdPym0zSH6MlS3oP9kGZVtU62jlCks/7gBHVSC9G/rGiQ9bOMh1QEo9mTBtLUU3NoVf9bARvVinxAdlam58MH1DzoA+Vz7Tr1LRFja4RFlotJwJ0XK+oUXJP615Veij3a76UMdoa0h7pRO84sWoqVoQVWnMo2G3X0vlnjyewVcDHu1AE2iqzuDnPgMejMQlCWm1kPJlZ09Y29w9mverrBC0EmQWM1TU7zfGa75xBD8Mc7eg+RBNYKNAkKR6h97WqTNmjCCpu4MX0UUWIdGhgllrd9MZha2/+O3fxhRSSBqS8dqZWY2ZQi36vc9BxlrSHaPMugF3TZiJNNADj86ewqRrndDozmtX+cYuDi7LQBHNZyZndufnnlotTuXywlOlkGy7l4pN3gcMDUGrOH/Luet3IScPFKrOWdzeS2Xhs2qamPKyODhvtUbVF8CLveuBFLp7yQz8hv/rCZ8jlIy0E7V0wQlnBIU0u7lVcpyEw6wmgDSMLvOBqr93EkzMv57si2NkcVLPLjDEDVPx+6LvMZDi4RhJMxMtF7Emb8f7sL4iLrIOfqH/nrkvy8lfeLl/8ztfMVGNVS7zlT3N9MIHGRcnj55jyNZGBxnHjMNqMYoBbiRYzRuKMn0noal6wnB87XNwGFiX2iD836bXEAsakTKUAaVNBgoCLu/TQWO5dCrIwvOmYbKNZhwwcSbiQ4uO8zURiQ6/foZ2LN6Wk3zIQOEyS8JzQLxhBgwzA8uyS1sk5rJnVUoPeyDDa/V8HskJrfpPXn2nWls+zKEAN5/YIz3LQdAXYfFOX1X1wrHKSaRDnSFetpsnonJDYrsnl+vuxTGfbsrtzTZN8HTVAEwpMe2zBzgx8HiWpgDmebVsXcjORuykWAEkhzVNmnCbimTf6ieZPA33QDoQz18CZf5m6eJgJ1i0ClHJIHxZQ5T5sppLYfrgwlIUNG5dHvajWl38sWKzkxtZaqgTzeAYop/EdEVx4znUdrU2OJ3Frj8aj/UuyWu0b3YMOtSHu1MyLsF7wPCPH0XigB0Dx/JRKR+H80X2h44kVUchzsXd4vJ47rayj/ey0W/lUtUkN2HGzsEbEcj5aclCb9D7jyT8nv/ArT5FLe3vgS65tck3qnKObpS84ry08z04IsuFzeb4iTUX+2gM8fpb5cO+9EZN6vL7M741vfGOhmLjZ+QFDml3v8wxwLYG1ZrOhRYuTzGAYF48mpLOnIm++7e3ynk991CRkLYd0rPl2Ls32QCG+m9/nYJM8vjVpIW0uvl+PhIwEFQ+w/s6E1/Ls0IQyS1tcC+5V1OqK49s1Ox4efbeZ1MwsgojISIgEjp5kh+RZ9nCrmVk2B0+qZkkzfSrLpFESp4kmRoBWBgszWJTaq4ahI6xl39gept0zNzF6AnQdHQIBiuZjAoPbg9w3FiNduOfWE0zriFqpJwQSVNo1qvOcphbwKRAYI8NVuM+0t5pqEGkQa61NgdWkhPxPC2px7Qr7emxNVrfn51yT99w8S1UIOXdubiX9YB3wn75mvn1WtsYaMKE5qOCWBWy8xZIyPitBFvAj7kt5Nv3bXgKFeFNpB/Oi+TI+w+jQfY+FPpy2aApnd3etdEKBiDSveWMYn2fkB194c06dvhnR2/M34rPYlQNP4LmK41PgUe1uNpuJdv/Y378ox8eHKADg5nIxwQLn3gKaEvOnYMl1QuS1N3QOFX2yNmf05KZ2fQbAFGC4vbNrYKfaptXxtKAq9C5UU6e+S4HO1na5Jb/+i8+RJ/7sYy01gu+J8yXYDWl4cS+H8KDHzzMNbOL5vDbiD69fPz9tznGPV8fP1jS7TcycE9yExEMT+14AMKOz3jtojnSdaHc6kk//wyflL//27+RodQiwM58JTm8EMzsuISCCY4tMP46BC8Zx9OYSN4cVUGjGIWOLIBcPE1VBmHvgr4jvjMBk9/lBJVNtAdqORDm4jKZEVXWv3aiVM7x6i5l9vM9Y9BGWNY+RjUGrwyF3DbO6bowZWWkutrXxyZSODaXqDHKibN2sOO6pJYnrmtV8L2g/3PvyvkbAQDdnG49VA3Ed1D7UOatGHQMe6Nf0ABEvLWeCgZm9YRprqueYBoMdwR62lUUiEBR608mFfnWkhZa2ob1Rq9V/6WNWgUSBd769K/PZ2cZnx/53HA+S6YMpXeAz0s90Xts753RTSuQl6SaaLllOzcNCANbFnElfZ2tWp8m2ZYKkXNCxddZ2zdCel/rOxXNgAGxAxRG26R4WdOHmXovW9fm1vEEFBgAl80t53rleFMCQpu6meHxZzI+cPwo1HFtOm5oyNShs//CSHC+1TiZrwTJNvqZCUJiIAMpn4judm1acWa+YUgHRhSqaRNWKZb3pNJVkJLPtuRwuDmRv7zIaNtvp0dZKnqKgATYaRzAWmZzsykt/87fk+3/4Zjk8UB9frXIUQY6/t/ys+puHMGAT38/CfQSgHp8t+5QUicjHG/4Z+Hu+dxDsmi+C3T5PPA/wSijP73v3UWrLANJbBF5bDnlAhel0JBe++B35k1ffLt+5eN5s93oI1DHLEN8I5ASICBTxnbq9ue1PXmwScgRVEDRalMTAkCixRHMFWJKbE11yAwB42HUAkkJo7hsztpw0I0r0BKMC0J56GomSTnvOIxKy3m9rU7yR6AtXqvc7fZRqMaQXT7Ww4+H5ZqQr+ijQ3gaBOTCiAdT0EGtAiRZSRicIrg6YOcZXLQN1vyAdmDnNmIFrcj720iDWMr5RvaRI9oZItbRXuz6G3BijaUD1J9JtPB+lFFnx41ZTWr3bozO9TBhwypPIQwNZZdZa8WQ2OVMShzHnmJ7gwTLUJotZDGZMrQCi/rra3glryrJUmRFFJh3nFX8v82ACeQz0sYo3CH2HWxqAYutq0Yd1FRjUlOkuCpX8nUCh/+rT3VvX7Im3nDcAMYtBoJV6dlUoqgIwIiW1k7dbKvRWH2O0jCiYqElZxmNZHl62LgjaNd6EEjc79vgDz1agHNcotcegF4d2wbG4v9l6J/m78SzwBR339s6OHC2PLGiG0pjORTVgvc4A0Nb9WK6d3Cj/z0t/R6590BlZHC2Le4Xg1jfhYtSRf0c+fSW+H/Ek/t6jq8zvM11m+ovfx3Xn7z3wLZpdvnkTUhfmFZLOM9LmiUYC3rQIeVHiu+LvRYL2iDRNVZnuL+Uv/+LN8skv/btFZKpERrMQfVZxUaNEmMHIgM7BNANxHn8GHAa6BP7fmJXoPGYnBrP66wTC++ydruGBF4LZW3SiRer5j+VZ1wr7jXZaEm1rXp+ZE83tAZOc1v7rHdKG+KzWZU2fyAeAWlvdn+qGZCsUSNFqTvXamubEoITL9j01vkPNRqsVIxmrqtuXBGstz2ruBMeyfQ25a2zSamBlWgSKEucDU5isb0P1A9Xdj0yA+2Nr62kVYF7VRxjuBOBY09Favgr0WIFMtT6NopxOd4LgAPCMTV97a4LoyIkxaPXZUSiJaRAQqkLJNQpe2bcbJOx8zjOf0EtLrVIvVWZ+SLD4dV9cyd+s1hZ9ZmwojHsRucyu4F5jpinLZdYEbKT1r6QAgb1BY2LTNGlsdrLSJGx2BnGiaUy9CgRmypzMrB7lanEkq+XSinZrykTNa20FMQIJ971qdB6gptqnC6z6HfamgovOtcy3CA1IzNdnz7e35XBxKPv7l4vfEwWsURNT0w5Ax8fygOseKP/tZS+Q8fUTy0Xm2eAY41ij8NHj4/Gz7xXwMoj1cCaDYQ9v1oX89TO8Nnb67OJLe5JWHmRmeD3E70qD6SDxOTkIJTKSIZBrmbTI2dFY/v4t75O/+8f3yeJkiTYWbvbQVIRYjkrvzbZ8SutRumXRWI/BK0QS3x0XnqahvD4kZHweOxwArIzYGXEYtCkapxoT4wmkZD0ymrSr3LovnBAkoGlS0raz3on0jAfA9jtoztGvSPMV523rGPwOUXCww2aRo2629CLR2TdKpo97YcjKAgjXnLRY1zrYfUNuIRRDfQ40Geyvmg5Z5x8V8Y35uee/dxjzoVmTKoMGS3ClAMLE7xYYbWClADRfn8FO751vnzMGy73AuqkGvISmFG3eYaDGvGQss+2z1dzsc2yA3TUujiHTb+9MRNrmKysIqs8Klor406yZlQFjxAaQLAp0kTaoydBKQDq086t7STGSgVAe8MLUFvYpLMKLEVdbFs2Eh1CQ2ZTSUxVvMBe9V5O4dd21j5x+tr+3b9o+0gA1uhbPzHw08kATVrX7QRBOzWrgvt7Id/mZAZ753ayAqPYos/frPmlKxOr0WPYU7LzYIDtFGD/R+1RwOD2Wxz/o0XLri35VjsbLQv9DQBfnsQn4SAdDfD6fm4buOjjQo5crfbbpHZknbinYRaCKjDui/doBDxF3eUM5qSHUz4vTe3ZeGF6TDzcPo/Ly3elYvvDRz8qr3vg22V9elsViWUKmzRfiGlK5JzGK8mxKUR7M4MWdijqfgTiPiWCZ17JuDLUOBz2vxlICG3LumzvSleBVOjWY88NtBa9D7hIPT7v2tLnX1AMwfBgpDftSnl/Ng/MqLQ4QKKzcVlwBoMGRbuZXMmETrslY8DZodlUCjmtVADPsS11DE+0LY7A1d2c9u6YXv6DlO/o73A/GCEbuvQWOGLNiLh9zHdePj72Lfk36B2g+ZgQiNYnkP+B7KxiAs4Me3TwLKaRUq6n0eSLznbNm0kUTN0hB0Bw1FWAd7LhecI9NZLZ9bdMdvMegGuY7EO6fAS6fWWh0qkVg/azZrwsbazQJaab85MjLBkCVNkPyPNfRQNkKB7jGSAEmdOVAMXgXU8O8jKL9b6YAaTmx9vy5n9c0ZJgP1dqgLX/Gk4kcHuxbk18L/PIehT3GG88h+GmtpgKBxAGSQkcwG/JemlOhtWK+moxvPTxPlnL50iUDUfrheL21HVKf43IpP/X4J8uvvODn5aKnHVAWKc9Owmrcg97vca4Z5HvrwM+GhLPI7zN/jff2aDV+nwGuGWcGu00DvdKk40HKhyM/tycNRHDIYMe/M+hxckrWWhx18a2L8opXvl6+euFbcnR0ZNGBxenvvoX4nqjdxXcyDNoqeej/3AcTa2NyLGTYOhaai4aA3jmAA6eakNYjwsA02oLFWSBpBAz69WQkx3CWeU0+LR6M/KjKjGgAhf8r/ugassN37V4NP51plhrZGkCkZXjuN4MTrviVeBBsD9TX6Gaa3l5b2TKTYFutjrRkGpiBVzBR5lJSweRrWp0ma2tlkpOFS986DZpxEK4PU67ug8G+/16r6pQ5FE4OhmOzpH/H/Hq1Kat95xXIwVhqagDXDeY9MGOrYunpBuzYoWCsYDeZbIs0rXwgRKA1UO08Uc6CR/hOJ3OZzM8MVgcqNOTmzMxUaE0gLUbAjgypmu0ZLer0EjoLKPgRxO1er+NncGTAXGkxM6xoQrazVkS0at7XZyO4BmtiAoVVE0IndNCe01WnPiv8iS5E2kKoMIhGqabVaeNb60o+ldls28L9lyvtXr7AXFIB9QgA/B18Yl37o6mStW0ay1IzJrQD0obQpneqT260JRcvXvD3sw4nhL2pukbUfLsU+eWffab8zLOeKBcOVAvEGHr/ZR6fwboKU7VIxhBmkI9FLMgKwJASk8FvE0j2sKI3JtPsGvRL5gc+iAsT/24Y7gCD7oFabyBDkymSeLgpLlC9T0+MyO7xqbzxf/6NfOhz/yKL5cKiMi2owhkPzVncAD3IOdKTsVXlcHqrGfRpi9UR1utiRsawabP1/QxvZ6BIycnxhOG6FfUQRoZhvxsA2GwgWQfzAKVIEKyzCPdfnHgRXYrYwSvmUi9bRDgowgpazGn6brbPIZgag3eFi2H0ZE5ABgYGAFSxVqGBJ8E3YDD21wtDW+4YtUowJIcRUAercXC2Wm5LtmSlPQ4V7MxHhjkAk9WspBNjzRR9MRhFFASwj1VDtXdanIDnSbrJN4JNHZv6kdpE9QoqqPxR/MPWq87NrU6v2ztnZTSeeRANGDmuaau78JxV+hPZnp+V0WS76WaQz2/vfFugj+e+ZaErnl0WH4YiDg2oakygSdQ4VTMh9qoAphOc7a9bJuw7+rC8hImWxSJZFEbZymjQdi2aF/tECzzc3tWVMbKKK26yph+SjaGChmhzL+kqTnNj/KvnX02Z+piDg4tycrwsgk8+m5xvDf7w8mHxwMQAEF9caK01WpLPKUKAte1R0JvIZDSWC5fu8YwHlChTQV1BUcHOhMfVRH77l35Vfug/PVz2tScftdoO4HF/e2Cd+X2l47q3kZ7y95F2Ii1EoTkLwXxevncINOP4M6YUsItSW55UvCle15tYb0Lxs03gd7WAl6WBct/WlpkyP/qOj8jtf/+/ZHF6LMvVsqQg4BC0kWwcW9HwrGAwgjHoV6F0Y/qSJ0PjWRUieE3U7oY2lxtdaZ5mPTBaMFYwC6xx1WQiAXEtNYE+SsPF78J6fJ4YW/vsKbOsDF3nxIK9VpmFHdW9lBn9L5gvmD5+z1wHvkAbl/6rJsvYR0yZjRX8xaFk1X6uRxP9mSqmKNNCFX+RiYZse+X8uMYG6c7MrAKX1ZrU/Vf/lmq47hzy+qGoIkG1V7/VavHoFHCqPhv3H2IvIBQxGdgbZxdN1a4I/eaQI9jmlDZ0awzay1x5QYBCT6Eg9M6upg1MPEkdMYgMbIn0t36uTmVn5zqLJmV9ycxU1hgJo/+SSTZK963WgdWvqTb+tzdCKqZk+qCDIK1rpWtt2nAypRf92jXl+H7sL1JMGMRS2ypRmKrJ8rbvRofVL2ham6e7uAxYfIxFLmRwiEbjOvAi304TzOdm0jw82rPu5bq+JQgnuSC4L+Z7o2bn6TfRr8kzW8z63mGce4YAFhaTqNVRFNDuuXhP6equE51qw1lPZtd12tk6I3/we7fKzQ+/UQ4PlxaclrU6nsFopYp8ir9HPpMx40r8LvP3ISzoCVj8LNJw5IX53V1w7Gl2GTU3TYKLEKWFHghcaTD54MVFjUwiH/D4XCX16XRL7v7ct+Tlf3G73HOkFcHVb6fpB97B25hWLYabtTpYyuDHgSslJu8CAPWL2lG4VgrhmCkZb9qYTLic/5oJx8AjVCMJPiGuOUdY9sCugf8MoAwHe9sFmXeBqSNKE7X4aH5D3U5vM+LcojCe1BfOmH1ZKzeROItBVZCYM1VBgObVCBaRuXF/KQAAy7wiBf0xA8SlxW6PjxdWOcQqlXgNSkK0TckZp/kuzGxVJtqErhsduB/MaL7olfXl8ZCinFt7pe4P5CMa4qq2bZ86WOp1BM6dnbNWFYN0CSCGnyhaKcooXEPR8PP5zrmiNQIjgukpCmqh7BkCemp+F7USWin4d6E9OyvwQ0XN1hSyYFGAc61qaaVbOMdV0gGQC2r04sBWzhFb3gSHn35HSwy0OuSQqm/bOpyYgcLBz/2i9pn7DTGfWP0IboVKgyMMXenDNLuRTCbIuVNTpvrtkHqEfNUhIRhmTjXBVn97AZCixeFdBdDDflXtEGPTNZpbVZeJ3H3xbhPGzJc+2pLJFlr8GE2PtuRe2zfJf/+D35btm6ayPII1BfOpQnT8vQdyEZii1hePXu/cZoDL/C0DXiMQds710PVdcAvCld2XwY435YHnl2SEHwKzvEgNOIWopCFm35MGMuC1Ws2WTA+W8qpXvEE+/bUvyvJ4IauV9nlTml8WzY7jiGWQOAY83wGPLIsMwELZo0kQpbkisMXfyQAJblEoiAC/Cfxyl3QyQps38wEDa2ULE/1ItT6D51Avr5jYkmbagKU/rwg+hcEgRSKWKmtpAQxeAdqus388vy1Wy3ATJgEhEnk+EIWRsqkp55qi2koHAjcDWTFwa97qofreJBV5auC9WBsEczDnyspvBR9bPRNgeL0fAFnUsFmeTU1S2qGg+mrMuhAq8xd6DhqeJcNrl/Lda2yAkCO0tBi1wX7ZM5vTiba+2pXpfMeYPgNZyKTcdhwKZAO8jVZdgyDgql+oBv50NHlfP/qidJRFO6Gf1qKFoZWwcGQEMvKasn7UvJO/ioaEkuqi2lIwS8fmszZ+C+JxIcz8t56a0HPV2Lgnja3CAIGEMlFCRsS0Asx8vmsFmBdH+36c0LGCaxxNwXbOrXIRTeSgINPWqAmWgKfoN3RgS8EjBDvtbrA9ncrdl+72iGcUolef3lhzLFXAPT2Vh9/vkfKSlz5PFjNNl1hPYudYIu+PgBaxoAdoGfAyz+4BUXzXpuvjd1GY6vGIoXNJ/rH1hje8Ya3FT5xQBrkhUMufX+2i5EHnCbUAhLf0wA5MANFNZ8cjeedfv0fe+sEPmE9Ekyg1ydxMQC799Z5jRrpjmLvAzGsNRzP6FZ8CIiKV+ON4y6ImU8amNRtap3YPCmk4n6qMVQ8McwjrVWGNim8Ch0ufqwwwMxiuRxZiChNn1FhJlq+J2FU6ju1w1NRYpd0YOYh3tHuJ0k5tJ/EWPGo0e3MAgjEVY3UQUMOlt8gxv4/vvQGddbL3KDqzZKpvQ8O0vdp+iXyMZmoEF8QmmTqP4iMrJlRW++EaKzhCy6uACBNmBMjyvWl4DmqyJWd2tVQYxkEhB7Uwa2WZSF9YM5Gd7XPm64O5t/4UOvboxbjfNp5SksoVUI+qjEJaFuzwXT0LLU3XiFEDQfdL4ozV7JYclBHPJ8doz3Wzp83I9o60hPXktWa98dqxDNJSz2wUFJ0CCwXVNkUOOAxsMb/uyJK1ATQj2Z7vmKVgf3+vtCJqzdhV06XfmkUUIp9QDZedD2iq7PHcWCvTcuk8SGU6GcuFyxdtKuZi0YAr7YrgQsvx8an85GOeJM+/9ZlycblXtOA4BrvXtebCQwaiM3lfpIFIf/9/QKh3DjIG8R352iHeGmmh0I9qdnngkRFycpEZDr3gSiC5JsFFyTxoGfn5WWqOxBBtubAQncr2ZCxf//SX5H+8+vVyKEeyODgsPe74bJov+ez4uZXWMonO/S5aXsuBAv3iYpiyS6zOzKKZJxJOb049oM/X4RrW8atd0tcYjnX4po+vsjcbjzMxWx6TdBmJ5cc9+fwiE/clDbUi+exq3gXjYoJ4BVrsU2V268+ljwXPKoEhxmSYQRV9g8iXy+sKqxTfQzPfFoIiFKCCj5CdBZQZHp8ceYV+9XFQQyfQVOA1BueJvNyz4hf1d3NuVATW9x7MmOHw6HiAHcHaVUBjiTdd192ds8F36yXOPBk90y7fqUxve/ucJ3ejALn+oJVOTczOwoSNIVTtYLBTZHDxjMe1yP7Jek8L6uvCFEYdAS0DX04wj8JOPS/wqUJHRW8/rk9NXaiAaPetuZ3hLYx1PUGXMHVaAJkFr2iX8Jn9fXB4aBGZmnOH92If49qAZ+B+niemW8T1jIAThQu9hmdDPy9gd3oq09lULl6+jKhiN7/qc4xfjbdEC70856nPkKc99yflokdicnz8F/TdBsHlz+I9mEMtZJF51qa/e3vXA8jedf19b98Wr8mC3KAZM04uv6SV3PpT610TCfpqBs5F5RvyPRkESb9q2xjfcyR/+ievk8+d/6rZ1bVsWGxTAsZTtZPyLGocJkSiQWYJxDhhM1SNekTHcz0cQ3PZRBA9gSJLLevEX313eex4nlegD/b4Aoq+OBpYYYVi4bgoGhbHE6XTljFVMDPG6dGCFdypeeFgqkQJP0KbRhHNZQRxy8XztkdMlmeUKdbQ/YbJVGhMwCukYD2s3Zz5tNCcUsek9QdRAaNM1mtgqj/vWBmVagiqwdie+5pYkCDKXkGIYBNOUGMECqMl95OyWBlptgorNDvSJ8MIU31vBjoAtgbk7O5qnlxNiKeGrN/TR9oecJXsp7K7fX0IZMG82JE++uUiHcIv6dU93J+Z+QAYL2YJa4rvu5qtHRgogOLfdq0iEFT6qsz2SrzG/Gcp7870ZPcLE8DwNwpbs3MGtL26f0S7apoG+mHMbWi+gZ35xMZmitXqJNPZTA4PDiwiE225WsAg54CwwQauoLNY9SgCYzwv9jmLQHseLK0zZm4+VXP1VC7t78ux1bitxZ/VlGku6MVEfue5z5fHPfnhcvngsDBr7nsEOX7W0/IiPUd+3BN+eohQ+FAKPLsaoOzx/QyQWXDLz7V5qhkzfvF/A2Q9xL9aCaA3+Hgwrhb47LotraYykb+97R3y9o990PxGVhja62VyTFm7s88j2J2ujIBpCBqfeidlGESLFJmBa2jcEexJZJEI8hzjvlDabTTZwAQhNUZ/Ekx3LWBBY3XZ00FkPTG5ZYDUuKJfEscYTJg5a1XrzHMrNFCaprrmhvDJAh5kljFq1sZiynToNODtYjjb9jCg6zXfab4izyNjgIGCmK6jmgO1t95qdSTL5YFpeZpzV81O6lNhu6Raci0edjJHmL/hoxSjE/jc6nmCn9d8xM5wrepF4seHwAAAIABJREFUEx6Pdj2lePdoYr3slJEiuIgpBwB0VKZpzfr6t+aBzWfIr0N9yBMrn2WFspN/uc4FXRaKZuP+4EyDLRNh656qIrVnoe7t0BnB+D3XMFQWimeF72TRZANrj9TEuYhWhqDlWymvyt4sYIW+d9scaiewfnAvMdbWP4vYGpi71f82m0xluj2To8XCyodplRKN+rT8NwbSeBDMqapc1nWjuhKMPvFGmKSzKdFp3ktImFBHMON6KKDN53O5cOkSijV40W0lQa2uovPYkTPy+y96odz/ETfJ4cFR0fIz2MW/e8A2BGrx88jre3z/anldvq6JUbiCBXATeK6BHRl1BK5MeD1NJi/GEPrHw3k1UkF8Vw/h+TxKv3zvznwin/vgHfJnb3yjrMYncnh45J2jvcBx6KTA55IATVL3MHvWGQF7N7UIkn5hGq3Tvrc2WeqgCYwAlhlBFjiyVBSj/lo/AaOrPIcvMFsm1tuz9cC7uQrvoi+DjKE+p66v/VbMHQWQtHq6m/kKUVo0XdUaC/j7gTZHvn0IACCvikwi7mddHx26l/pyiR2BD7UYMu4D44amZywec+YeWpQaGBd+tN/XQlbLA1ktDy16U3mTBixMxvNixooHqYnSddDnWuI6RsBk03LNpUOYHwJIsM61W7mukWoPuzvXou2Qa6rUYJE/FiKFAxNQf5121rbkeQpvYN+F+YMmPUindJ/wegQeNRijNSjA1DWgxu0mUtf0dXaMzqxaaDXtgRZooShcoqSyMNeUAR7lPHkwka2TBR1RpaxWhshz7D4vOI6lqQ1u6xll8Ba3oGpm3EsTkHS8cHZ69aCRTKYTmc3nslitZHF04AFNGgRTzXtMlDdnSIlYdU7ioGshMQp2KXLQ6FYDrZTe1RTvAlvUutRUOZ/N5NLeZdtr1EPV4BRonppicN+zN8sfvuxWmd04ltWSQVMtz4og2gO9iAk9MMmKSrwm87LI/3sYkXldvmYIA+IYMtCWZ27S7PJNV2LKhamlKL+hSfWkggwMeXEz+EWgqoz5VCbTkSy/c0n+x8tfI1/fu0tWKzVZaeFWhCdzcdZMmcZ88b1GbxrP8lNvhHYCfx0rQsS5DRFC1cZwRQxy6G1ej+AiwHGeNsZkim1Nn3gfzpEfVK/qrlGa9inz4vCXmx3hq6wMbr3FC8YNHwd+GDQDsxyYlfYfa6V7+vDgHmqBIP4d16U9MJrIHf1ASH5n/mShATNBr0e2mXnKTXS0UGsnbw1SsUN/KrJc7stycQTtzFqhTAojod9FNUKjA/Z3cz8NaSDPLdJm8W9tVTOfzde0FYDY6vhEZtOp+d7UTIa8yJo/1quNaTQtp7K7fY0VgTbhxAmgEeiKH7gt3YZuHVpJRJm7Buz4zgb/TN2LuPfcf5Y0g4m8fx7MIOj+rdBtwkfLYgPNOnpTXPjSTygjkeqK9kpKtAhkW0+3zBgQUwuuc6r8zYUOG7IWUQZtI2DFIzR1MczUji4JGgSiGrQKxUdH+xZUZLjl++inCfRhPQ29BU8ANf3Omh+H1Yr+SjvLNAOH86j3WQCKFoOezWRvf0+OVkfocqFjc7BTbfORN/+gvPhlz5flVFNwqrUHZEGhtv6bwSkrJN1NDR+Sr0bwyXx+6BmbeH9PieCZ4lwyNmQQ3nr961+/Fo0Zb84LMvTSHoIPTZiDjAvDBdg0qfgOahE98NPPFFC2ZSRvftXfyHv+7RMy2jqW5UJt62CMDHSIz4kMoYSHl4ILMKMZs0OrsiIWExSG/F11bpDiMQ+YL2jTonzQI66o5egd9T1tcMP6GkZ/V00/YC4P3lW1ingAhsCGY6lASDMa9Car/BCCHOwg2ys471bj4zujqSIehiiUYL3UV+EmQTftxchEmOmyxlM1VSboVxr0cZXUDJWotUWKmjqPZbXYl+Xq0LUgVNBg1Kj1V/MKHYzkjAcwBrGUzz0whWvf0JxXzrFo0WNt3Dq3KiiMJrS19+R2PK8N/iB9qumT72vFkZbN8Jy0dO9NU70s1xAvqJGUDiyxRqVrbtCsabNllwl0PrB9NUti1YSKXSEIQUZn3nHD5qTAZaTmaQcF8mDaNKyxNdb3MddRb2jLBsJ8WH3B1X9Xx2vApgIbP2KgirVO2jLteWs8kSOtk3mytLKCY6/SQkAqa+vaHfLsUEEolxbkteZfrpECrlFWbSyC3c58Lpf2L1vxDNOot0YycbDTM/UTj/4Jef6tvyCXlho12gp/3Nvso+PnQzy9dz57gJPBhvf1Pufc43dVGFn3+/YwJPKmeA4LhmXNLk+kPR74izcPS9+bo3WGkP5KEkAPCCMQ8Hcu0u5sJp/8h0/Iq9/6NlmNVpZgrn47/d58NqHiRbzXCN+CDmBy8u5ctYSP+/HMzh4CVLBRBkeN1tOOm3Jc9XOgRFUNPokbHwEsMqVIXNT6svAQn8NoSfqv4j7q77W6St3xDLzUIjnW9f2v4KmAZI55LxdFDU+f2dNSM51xDzmn+rcvraOogk1cI2g/VWMwoveOC5GDUHvnntW1U/qegJ9afcGZMVjVuHSNtI+ZdvxWE5P691AFBR0GTPPwiEAE6bSV8G1cqs1VV2UDSqaXaduYU/j25nP1vSnYqWZHYULpt82xw9qA0c+m27K9fdZ8OAi4qX66aLyqjAQ+PQpgoAuw/gg+BMbC+YOvsK4hS8JBO6w/EBJRNPlU1IflRd8aP7P5F0NN2MJnoNMiEtKroZjH3IJCnB+VUmEh/aRYFbxkGEuHMYlb0AzWuZoLZA4zZi4H2NGECbMkzOI6PV1rBTvz2Z0sUNHFH5eDy7SE14mbzaNwjHWta1UYc9C6eH3znWqFoiXhtuXgcN9y/qCJIhJzNBmLGjee8eSfl6f/skZi7m3U5HpCduYRke/3gHAIK3p8O17bA7p4pjeBY++dQ88zn11E0IiYebL5uh4w9hg1r7vSYvH5Q4ONi7bpdwKXmoH2v3Fe/vjlr5bvHt1jlVRWq6VFZhLw4hyiSdBYpFVewIHS5FojTJohyBCsbhSjpmqaANcRjm4ewCo1ghO1ZgTewwMQ15tzaokMWlKPmNaJUVmph9OnnBp7b2q0OkS4ABNnD8XZn3wyQSqFUgf/lc3HuWnZ45AUnw1fmd5aqQ/5yQjCAKRVja5GLyKfrYJDXZcobOj93nCXGmhgNpgvIjr11+OTpcjJCvmNlq/nWrNv73g0M8BgrzNr6+IWBbiaKuCXvTMLggthZsY8lu35rsxm2ngVNT3Zw47zycKa0pkGpmgBaKNlsxbq/3kABrUo30BqnmCmNVjV1shaw2C/YvQlBZ1W4AlmMIuChC8MhZUhxDFPzObQOAuDKZ0h8NhO/6n7ZCW+XLPzN3iOG2gMebStaRil1bw4NOzEMDeacOmFD0IRZwIL/BdYO66PGWCtmS/WS6uoaDUVFYDUZ6YauJbIgw+bAObmZ/cx5nOZQSaaMTmWuH7Rv6Zv2N7eloP9PVkcLawbg66W+us0unhrNZEX/Jdflcf91CNl/0ADsFqfZBQoM4+O7+4B29BnkRf1QCrzlYwXkc9l/hcBsMefMoBWAdZ5z5AZM04+T6AHcpsmESedB9AD1Px8vv9KAJeBSzd8Z3kir37lm+SjX/g3GW2dynKFepl6KKL/LgINFxxjQ0h7IQx/iRGDme1AQAhZV6aq1yO3S/0LjBZDq5saOQaHdS2e2wP6KBz0AI2fRc0Ow+ukFNg5R1pA3A87ku7HM2OPhzpnoMk0EMdWgR2MHEbadRBu6MD5mX3mfkc48uv4OJa8DmR6/FxNYdDmWvMlOwMMHRLM0bEY/dKLv8bhvPH7IS3CqCIkUXshcU9nMM3NQ9fJpBBEw+4TNVXFxu9pCwyR1zkoiGrXiZ2dczIZ75gmyfVXoM2aXV3XU9nduU5GY+124Zqdm+E1J4NaU45ijYyrCFqMVUm+nXW6YA6o7xuDj0w+UN+fA1Q4nBgv/MIm8ClNVgeh0aNqJ7kpsJdyaLpLoEuGa/IGzux84KlFlm/nOY4qrMIcY2OznnXJb1y1LLoAakoFNF4PbrJKKmMzZaoAvdRmrl6HE6UGYYokeLF+LUG/d74iGPFe/hv5Jq/T92zP56bZHSrYuXkVjWbHMj/dkd+/9bfl/o/WSEzV/NoUj3J+EthHnhyvyWPeBDhXc20EuszfMj/sgWIPTHt8smBZ1OyuZoAZnDKQ/d8swJAkEMcVfTsRBHuAqFxndzySf377h+W2d75DZCLW9sdMmFbBSg+ERroRlKgR0I8FYw4PZtn4wgBcp4CjABze/XB10fWDtoIGL6SUVgNYAIg0FQ2BHdcg+4Ti+kXi4HWopK4+R0imDEs30Pb8u2hGsr2OCedMtvf5c90y2CkDL2WQKKTHJFQX1otBl8EyA5VnCApR82sPA7SJHsCisDUDFqLtnyW7YJbCeiGJy4pVh5dBc6vaj5lAg3as3zMnj6B7oqW9NB3BXUya82Vrb2kPyMlCBEitWqJjMNrUnoWnJ3LmjAaa4HrQoQpXlXln4U+Z3c6Z66A5paRfCnAkUVyCHQDdoGQacu3clhmCKXjuC135QYc1uQoNEAU84rIbpOKJ696sA349JGo3QpL7kxnI1Pq32nQZ02Idw+h8sHqY9nkw+3pbIURT0ySJYJoI+JgrXQs1XQBy5JZsuYYPsEOVmuXRAu/SZzk7QLBL4BFBcIhglsHF1lOjgdUnzPWhefn0VCbazUBDaUZjme9sW4DK4dGRdTtg8QsV9K+f3yAve/Fvy/UPPCeLBfOCqxuK740CZgbc7tiSTzXzfH1GdlVcCRcij4+8a8iX3wO1IaDjsy1ApSDfhknETYtSRm+iPcTOxLRp8vm7vBBDE82Ap39PpmO59MVvyx+98jVycbkvR4dHstTcKjM3wMTIEmFkCPH5OEga1ZXyrNw0Uxi9Fms2CnZp3X0POKzVj4R18IMWnShmzlt5XlcslMz8MvgBsflVIuX745gjCGZCLogcTEnQAupgCmO03CwcdhKv6a4DvfYQEu4/8XkEC+b4Oa4gEZtRnFWjy0JXQzvB3KdM3e7fwntLjmQTAUptmuawdi/cwlqrb3gqgK0GmRYwqakaEWmcJm8wetQnpPaiEKy+KjPfKS15uSyCJ028PFO1HZXI7i6KQPPAw8LAItDJL2lMcGJgZ5a+UKi70Aa7YJS6pBQ3QoFog2EvSFy2sjJsjfQDmG3JyoTGChRkclkgjkwV9NoGLdX9tXwSb4lUzaeRRvB7jSKtZx6DtbNqoOYNclU40D01+7OrudQiba6qgSUzvM3RATj5ztAhBPOfjicync/t7sXhoRUdt7Pi/n7Ly/Noy5JikACvBzScE7TMaHrEHM0np0Eoo7GMZ1M5ODqSg4MDmbJyimnUIg+99w/IS1/yG3J8zYmcrGraUOSvWbvr7d3QfhbeF+aUz+6V+Hzm5ZsAq/csvm/TcwpeEew2SSARDNtD3r6+p+Vtup6LGIl5aHGGFqEygtbjY8/0MP/Z0bG86k9fL5/8yudlS44N7JZL+O14RNgJgWOJIFJMXR7pp/OMzSaj/42WGbXd+xEqofH10LMaiYfBh0nr+2lK4UbCl+hmOtPIavsZ3no1awiTiptfIaQy0KwyctcuYIqpjpyGiMOCBEnJzEnMM1LpGX3MMMJCcLonXg+QGlM7T0Tw8fr4XkSEh7QR15h1pS2IKKQBcP96dI21BDSpIMK9j/RbnUYqxCAdIIJupMf2PqcoplZoCoDea5qZrr9aEhT4PE/OS0kBdhi8gr92z1xv0Z8qjOmS04eM9IRqfeC857Md2d4+IytW+Y+Mlf5SAphrsQimcg3TN9PmaZF9rVZijJbme10VD/CKDDsLXYW0qTi7sJfXDzRCkG6ZfAS4KOnHs29r4G4EpUG9B4Whmajvmn8yy3r0SfBnUeirJr9SRJ3+S18XBb7pbG5+u4ODy+iw4fuCKP8aeKYJ4C4zmeYd+WL10zHdYT1gxa4xDVT79gHsdM5atmyxWBrY6TWqbRo9npzKEx/1o/KC332OXDjZs1w97lPk5+VcDtTCjN9nkIxA0zsDGQ+GgCnysHzG4jpdCdh6PKOhs6jZ9RB/EzLHgeXr8uTztfH7q5EGesjdY25R2sBzR3JmMpP3v+Uf5E3vf7ed4cVyJUdqY/dDgcO0Xo0CB6YmYmIM+JvE5qy8BJvAse9mtcIsWn8SfT42Pj8EmSlzTeIc4WgPodrulLcxeH+6KKllDQzjh99Oj776H8wL4ZqbAS0eZtdVJmMzbqK5zDjrFTr0FJc6igGMOD9qjtp7y/ykbGXjBywGWgAZKb2P7ZAClH207n+xeZaODqjMj9a1ra8wH5BMl/B/VQCNBwYr4c1Xvfdc1PAy4PQAVqN1wYSV2aiZEKXRTPPQcHX39an2Z/ldugGqOmgj4t17FQ0RazRsxjRw3LkOEaKlvRA1FoAHm+3amnhlFXalWGNqlmvHRrmgEdwH07aNxukmmrMz4zKaagKiaHB0oUCQDB1Bkbmf0TdKUy7pEtGuyUdrGpxKUvgcRd/VauHCop3bYKE5ZVGBVjuNTY9xnkB9+ivz2wDOWzIZzyxqdv9gT1arwwp29r0HtbkmBmsBopSraRzCJ/o8AmgtoClpzAZUfjLHo9qgVYPwFouFHBwiAEXBznpiLk/l537iZ+VZz/tpuXx4YGcqrnPe7wiEve+G+HsP5Lg2mWf3wDJ+loEtn+UrPbf3vo1gN4Tkm8As3tMDrozWHHSPOfQAtGf/jQsTmSUYtIuoeijViTuZyHf/9avy8r96rewdH8i+mhzcqc3sAwJJc38w2XEMTIomcUDDgz9FubJZS6waI6VimJ5ahqomEo+QCzlpmVHEvzFHmK7IPCDtM4DG+1mF3mI9sCsgquaxon1sWfsTRpVyDygZw9RXo8sKILhvq5Ty8oAduKOQcxcttbRsMkG6zI8+LA94R0cJh1xnlLbeQaOJzBHBADTJQTsYkgLXwa76m3AP7o/cVzVp9cFR29t0iFv6r0IDaF7Nwd7x3KVvnAH0WESKg6GgjMZbsrN7vZtPyayRAkHAxTio4Y3kzJnroaSdrMyfw7qt9M+RwZbz4v45KzPFQBI3gRktB38R14Pr16Mt82OG85cZKLVT3guTH0qa2TzcLwrjuVc3MTMjU3laTdNSg5SIqR2ryVJhyQUJAJ4+t62BS/Ng8VE2pkUEH1n0tSeWs3CCzoe+aK6l5kLOpjM5PDq0snO1DifaJbEoGCwPyiKQKF7WswifLhBZAEztIAHwazU960TumvBsPrOav3t7ew50IxlPtkSORvLrz3me/Nh//kG5vK8VXvDSyF+jYBz3N16Xr498NwNV5vPxrPVwZU3I9Qf2APRKQDYEhINg13tJb7JkuEMTz8B4JUTPA+U7ewxriIlFKTv+bu/WWnaXj+UVf/ZaueNbXzSzkIZ2U1o2YdBrGxLsCkMP5qLIUKmRqf3cIjHtPCIq07IRmpQAMCU70gYALCoMAjRN0ANGMuDFzbImpK4NUlAo4GxWRw+fD34GXhefCyc6TCwalWb8wJhO8V64cx+RhfVevAOSqDMR8/94hKGVIXN/jJnsEPhjTK7U0ERfsOh30eANDa5gRCuStZ3FubYJmsgpBIg6RRBHa2aEAJI/a32EcQ2pMaB4tX1TUiwwfw/cSJpjPvCRUWRJtf5Nv1WtwBITxM0crB2md65x4Ma4WV2l7mkNqBqNprKzey0YmpcWq9pC2+G6gmSNpIRVt4KOrWvHN9xjKlEAa5hLxwwaz7YN1mtA2nO9riToABoggbqalX03XEqFSVzTGWrzWwM7i2DFM2tQD+6FmRx0GPcLY/NIW4K+FYBu675yz2E2nJgpUQFnsTw0oTHyEOsUz/zB0CuQggBz+GwdwhpEukKwDItaAOjUX6dMRmtg6rsvX96TyQSd1JV2tk/Pyst+97flgY+5Sfb3F0XY3gRwXIshhacHZmv7GQa+6btNAmPkVXEdhn7Pz2oFzmrp2br99tu7FVTaxa4O7Ag2PSmhN6D88qFB50W+mkn0rmkB4tRo+tx4Lu94wzvlb//p/XKydSKLJcqH8QcaUjVbVoZSRxuZFasMxlBlaCwol6XABGXJpdQAJkhWhTYyRBBxnaOJ1aIlYyQga1CaY18PKoMj6rN7fg4bt5kB0Z+LgXMV5FnguaJdFgSqQF59EAEx4TN1s2402yBAwTtcexks+s8U+FBx3mCHAr+ZedC7jKXIWmkXMonOBvO3upBuGtK/ub+RxroHzjRKJD/DNFy8kiCEoCWQRuI5iJ/1aDMy1yKolKo4mg4DzW48Gcl8exd4EOiS88BgPBdUjmU63pHt3WuKAAfZAJXwWTUGc8d9GEcNDrKxFoEJGimSlD2txtd+k/SuO4LWWFGfb89P1lJowiOrN3oJxR4KKLjPuhpt6r6gvU7Vvbe02Lb7Ik1rDhYBE74wUbR/KoWkXfijBjRmV/G2zFcUYHRsCi7z+Y4BztFCG7lqfUwKDWbrtXdVyxBNlcnvXiw8DCSp/IGaqGr/CnoWcUnNbjq3VKqDg30LjLLqK1siN529r/y/L/td605+tPRatNlf2QGmTMtc/8gP8zVXA0jxmiwQRV7Xe88QMEZciWdp6Ix/T2AXD2qeYNYKNy1I79o84XxNZiwNoJVAkyq583oc4i3ZmY3lyx/7rPzp694kB6IdhhceJUd/WltnUu/PanYZo5sU7eA0/gj6uZwVFa2QZhhbQfuPCcpkC5kAWtOsV4CI88QEg1mCzm34CbJmyr1bX7d4uAjM1TfZI1KCRz4IeG/V2mLKQym06OPWvy3nicw3aAGVoaA0G7WqSMQRwFtaVLADQ4+VVHgv76tBAetHFTlx0CzWohotWnP4J9Nxptuu+c99NtqKynx5Gik83ZL5tiaUV0DSezl+PKcCoZYVm8x23UwKc5XZHKCylQFjbVj8IABGgHXsq1f9Z8AFCKiZeDnjuu9eQo9a2aAg7LSJNJiS8WfPNa+sal2eFuRuWXMMWDJ3KZRNH6JbStxNgPR+JRcGADmmhRJrSL0h4HEMcEOooGhanxlpWCwdmlKGb5vflmYzjWTijVyPDvdsv9TMSBo2v7bPk2XASCNYIw8csaZ72BuuP6/DOrm2q6XG3IypY1Uz6mq5Mp8dg1N0bX/w/qiJubCamFiWwT3x73pAF8cawYWEMPQZv+czo5DQA6/M7zOQ9fhQ5Gk9AM2ntAG7OKA42PygoaP+vQBefEZekLVBhuilvPgR0TnOtX/lVCw44q49+eNXvEa+fPfX5PjoxEKnzU/ieXZRu8tg0YBEKTKslVW0SDAABs5wLfkEExBqOlSGEjdwE7Mlg/TGH5BMY2kzOrOPGU5ZpfKo2WWisoPoQSIRTLn+vBfvh28pr2Vvr/CZahkwKeLUtuHh5VnFUualoWI7FN/4ho4CGBawc1+MtU7x7gcEVq5rBIneQWppjAFKbTX+du7VjJkBLB/EIWEur2U5rBqkYkFNnpqg9KhJwds7axqptQgqptSaP7i9ey1KRJlmUcPMI21X4aSmY2QGZ+OwLtio9g/wQFG2kvgdJtw7j/n86jUajWjzN3+uhu9TuwSM1OfUsnmgKdBRFlbq+YQmrvQ28rqUudKMPpu+QVg0AGyg09g6p/q1eFboc4M/sUYos/6r/juebdvzFosDd4fApKrXK9hVH3tt/4M1wj5p/0GsAQWpqlnr53QF4Hv4DTXXTtdSy4Vp7rClHlhbH/gpn/K4p8ivveDpcml5uQg7df/x9kin+Tt+3+P1kWa4bxn0en9nnt8DPV4TnxvpI39ez0KI+O6Yz+2+bMa8GsDbtBAcbGSKvd8zQxha1B7D7l0bQY8LkEH6jGzJX9/2DnnnJ/7JIrYWnlBOpzqf0dPoKvO001/8VjAdaARcNYEaocMJ534ocHiOp41OqxJXjxlauEuIGoWpro0eVNOdtvOA2VDB1/vWxYTwINkpw8wahu6H3ovZaVI1zVEMgKjvzETbCyCKRJtpgn/H+/JeZSIue4qwgVBxA+HwfFZvLBH4In2Xd5o5TwM/KrNbO3ReVzHOhW13eB5yR+04h/x7pH/s7zrYzebbIceu7kOlddf6ZEvOnNNmrfibtVyTAbZoq9D0KJBUf56N0cvgEexoloRCWP1GcU3zedS58QwZk3FzdryO3dMj0wWYMjIJg4nMLTJQnLdV0+dQ502B9VRC1RkXEIzGLRIWnQsINoy+jHwN13oKhFd5UZMkhVfOSa+bBLDTaipZINSxArDwTAogFBJVq6yVVRQcofHRZwkgYlrGWDQa0wo3jLQjfQU7zbPU7uTHqy35tac9S376F39MLhy4aTX48TeBXBQseqCW7817MoQN+XxfCeh6PD6CXuTxeb3zvRzjoBmzB0ZDiJ4nmKXFzDiGJjIEYhxLb0w9MMwHhM/dnYzlXz/0aXnlW/5GjleHcrBc4FBaom/1Z1iNuw2mUeAYgk4U7CyqK2lwysDgFos5XX1fRtRGIqPQUHowDWhNGFP1M7b+D52lpq6OSvshMt8IovCXIcy9mri8oooygOK7qdpqvbYN68/7vImAh/YuHq58IKJUH31uZlZShmpMLDbLJEPg3Mju227y7eHAPjaMOOU6VoD04JtEqMx/6oF3nHdmDPFvm1+xNGh6wli2d2CWzEBZ/XYObuOx9b1T5sgQ/aEzGMGlJ1CwkolBlFksWOi6Troy4+D8T3VS+Z5sbi6Gy3A9x8pzUKN21zkC9qKC4rG28SkRndWNoSXWVGgz7DyGhYXNTU04dFkOZ4h5r3hfOVeqhZYmrjgj/DFfPBBPJpO5BaocHR2UOpykhZ6AS5qPs7MCzl5/tzBnD/ay3nQhwpjrNZ1MrMWPNpDd39uT6WRqYDc6mcmLn/8CefSTHiyXDg7sNZkeIk+N3/H3+P3V8Ot8/dBZvloQ2wRgQ3wm8v1YX945AAAgAElEQVQu4L3uda875eZGqTcfsKHD0wPAShDrlUAic7uaRexNIDPODEwce/58Oh3J4Tfulj/689fJty/dKYuFlg5jwedKEMfWP6wnScfDbW8xgtfcJqwDDmLLjAB2dPZjzgyrruaZSJDl3V5PEc+jmaONMKzEqU9Qn8PUDjXrfnIteB2exTD6CL7wUdUySR29oIlMxUwyUca96YFhPgSRBoY0xEyXlTY959Ej3igYrINX9FnRbFaFhjIH1yriWnF8FZiwz5xnmU/w5cXxRjrieuXP9HOmHBDw1M8z294pFoFMj1gDBFXVJq8E+8CU3UTI3eydv7y+ZhkwsPMgihQURYEMz6oCQFkLRxJ3D4agGRr3kS0A/9SwOa1Zp9g2ygUy3S6tIdqCHYQ5jcC0c2YCBApBa5kvmGZZ3JkBKs6nPCJa51UBT60I6A3oFA+69/+0BuV4OrfqNcpPtPuAjjvzrWzN0WfQFxfz+vR5li4RzLy8juulz7b6l9a8dSqHi6Uc7h/IRIs/j0dyzex6+cMX3yr3/v7r7LsMdj3gizy7x5d7Z7kHkvG8ZBwYOseZn/fenwXFfE3v+/iZrYGCXQ/Iesg6BFSbAC9POC/80MQyI42SQw/c4iL3mIl9puHcyxO57S/eJh/5/KfMvq6FoaE1uTPbW7lEYu0xmgoyJybVWbfrNSmc+T08GgQIaBPwkcGskYnNPisRaDSB1vwxMvx4iKzX2nhqB5Fgl6UgVmKphEcApwmv1vOLTL9H7JF5Xwn08p7p31WSD9GcHYKIzCOOwwpth55kNZkaDLQFT1SxR985+mlR5WUTTcZ39w4YOo23Gu/QIe/eb/fqN67ZqRZifjMt8nvOoj8ROo+7QSu6V6yqo50Ozspspv69Wv+QYzJtweYYbQ+tfyPvTfUxARgswsH729EEF88bIhxjB4q6Htq4NAofdMGqxmRjxOqXvneRjspeU8jygBuUTAumfFQZKyIkuk3UGqLoWO5Rx57gjZdX0KM/jH5r8jozXZa8ttYyw6ooMplYQWgNLDo6OrRiAeBXrTYYG9MWLU5OLDHd+I03a8VGV79r1nj1a/rxppr2sFzJ4uDQOh3outxy7wfLH/7BC0XOiRyvalGMSH+bgIrn4Wr4eue4Nrws09aVQDPSVe/33hnKYJmBr/BqBbuhw36lgcWXXOnavNBZ8olj6A02M+0eg+kx1HzfznQsH/v7j8lr3/kOWZ1oboyaMlleCCHM2WcX/Q9xHmDY2ogRDT2rRgcnMToeowsCmVUUGLLwEA+6PluZF5NYq0aGEeTn6Gfj8UwjZox7xrFUJqnjQvX9sv7u3N/SKtnM9HGJPl7Hd2bzDD+/0n7mZ+H6CLRkXi05R1BGFGGrcUYaZFBNpI06LvWFIOcJoNAm7rIkFBO8o2k5BhPxfRhGm7C86eD36LceZmgjpXamAtpoS+YKdpYG0SZFo75m/UwjMafTbTehddaHmor6aoP/iOvUW1OY7Ly8nOVJtikF+byjj5sGgjClAbPTNB8TPMwn6bTLipQWwQkQQh5Zu4K4r/ogNR/VTpSZ4R3crNiMCzZO1whQAZ3DTUGGP5ItD+JBoEfIn7OIS/rJXPCzoBw0RC0ME3ohwEw1KXVlTCZmytRUJrUKrVaq3WEupD+e1yokO3BawA4ETJuvWxcKwHnLHvADRODqdfq9Fg7QaMyjxaHV5rTAHzmRJzziR+TWlzxX9o+1g3rfhMmVzvvI8xx3gjQf/91E65En5Osib6/0v25Fimc48sX4vE1nKt7P8WzU7HoDyy/LizUkDWT0zYs6tAhxokMInkEuHuLmOxGZTyZy4UvfkT9+1W1y99E9cnS09KaSrEaChY8Ax2dkKd8+92ohk+m0KT8WTWqV4a7Xp4tMtW6+1z70sk4IPGj9iMaKQoFmXRsFuy217x972xmGjQfNsZRQgqyLSDYDZR5wdl1oy4Nlwop/xwMc9zECY7t3jFxlkjpNtPSlVOKn1gN6YXmn1leE/YagghJN+je0ITKRSPzRF5gPPfe4d5iZTM+uByxFZUyKJdBSt4F86Cp405xaA5fM3OYmLJ2NtvgBY6/J4y1d6lUj2d05V7TkOO7xWAUwJt4rcNVmsnl+UQuOa2bgZWH/6yDaPKMUPmcyf2X2tgYu2LCyEANe7Dtl8Fo823xpNfqygIVrgNgb3VP2zCOiAIwtz0/97ZZjB9O/dUtgpSD39RbeE5LKEVDW5m4yH4+FvXnmjD+YpQiF5NWNoVVUdA2XKzRx5XpRE45nZA3w7CxXiwoQra7uxAJjfKWcvgzstkYWjXl4dGAlw6x82+pUnv3UZ8jPP/fJcvlgz+7axKOv9H3mv5VHtZ0iroQVmd56wnHvzOXzk98f39vDgfhMAztOeGjAkVH1JIHefUOLNDShuOhDE4jj2MR8IyhFoLJ3qJ37aCV/+cq3yCe/9BlZnng1lRDSjfsVMCLTdXILh16vWy5X5hje1oKs2gXdatB5maIyWZpyqjkzA0Q52CaxIgTdPmOvrk7eWFwzSHsTGU3QWbsNUSc4sEO75UZ4xGhrGi2V2ksYdDiEYfO4F3WvalBILS2GG3LgRk1mJrDW9cFzPcy/+AjxHNYarGsF/xnADVo2vkM4OjtV1G1QzYPmIXtiYUqZAa3RkDMf2xd7LfrYZwGsJ9TlA9ujXVS1QfkrtKYR2d456xpc0uyoRVmZtZHs7l5T1pnmsXUmxty6lvn1hC29l5+b5hU0GzJvahnFe+VFE3zH13M9CTgOeqSbEi/gvjQEv6ybheM5Ntbv/sr6OeQ1Kwhgmq83aLb+ei5kjmvFFFYbop+9RD+63730vDMIHsNEGEzvJmZ4/psClbb60b0/Wi6sv50BrIMihYfemY8m4zW/nq/F2NoKwfzOMTC6cz6fWicXNG8dy2g1k9/7td+QxzzlB2R/76iA5pW0ssjXe9fmz64G3HqC3Sb+3/suA1hWpobu6WFFA3bxxk2TyQuTpcLIKHjo8vMyGA4h/TpTXY8A47jzwgwh/ZnxVN7/dx+UN7/nnXI8OpFDDVTR4rFNUEoNAODzKVWTiBUMf+ABD5cfeMAD5OKF78h3zt8pX/72t+TYwvjJePsqei8oyF6/pSHwp9ZVXSW8Iq2m4JB8gPRtWn1dfXZoKRMZJM2XMKmaKVMrrnh1DLPGMY/Ipd1KqG0F+kxEdR8BoIAQ74vmtQVZbDkCX08Y4juj2TAyudjrryVyCCYsW6Zgqs+PqQGRRnoCW6TTyNQqDa2DG6qsEIjbMPkew44gHendmJhlkwOpLcpUfXaWVI7veKb4DP1b91jzrXZ3r13z+0ZGk8G1J7zGQBOCnaXkqHnem/72zlcFSxUkNdfN4S6Ub6N8yJSY6MPjXrD48WkojN74XN2MahpcaNRr64jNQ2d4HCKRLQixzDmE4uZgZ/U2uW+gWC3SjbQeLwxh5WvRXWBsAS1ILrf2PckUrHswnk5t+7Q49fFyYaZTNp+NIMdzVsGeAnDM94PmyJqleoWmGzC1BIIt5mKdyg+g2Wk7s3Pja+W/v+h35aaH3WA97mI6fI/uN33Ww4Ae7WRQi7TfA8l41jJYZVod+r4nVA5hSBkfA1TixOILrwble4yEz8tIPMRo8qSG/t60GJEhxDFFhqmfz6cT+c4dX5eX/9XrZH95WQ6OllZeivcDKFhOq1Y/ib48PUiPfNjD5Bee9gvyfdffLF/+3Ofl37/4cfmXOz4tX7nrHrOlW12+Jhkco2J7IFuL4lgnk6g+NUj7qN4ObYJmnDYAA8TvZszR1K63kkvBjFkDU2AGgs+njYQDEbJqCb9j9GcFvSiAOJ8p2hj9HjVBFgEVQ/uW6SNrGi0tckqU0LFmEUzdmbNGPllo6glfxQ/ndzfM3UuIUUuItNaVIkNi69D35Rn2YkQFu5pqjG17F2DHn2LCdM1PNUBtMbO9fVaOV21zTj67L1RVKwX8mDRJQfsrJkav8FEKhrtJrK4LNGv46pCrqNopgoCykIf50TeXBWamzJRyyDTRs/CXa/xmQmZz3eLzrS4I7Ct8oOqTt952NOV5wWsWdgbIQUgqn3l9VzJsNESFP9u6CTjoErTY/UTBDhYFrdK2kuPVMlgRKv2zikpl+KFWp2+07hl5hIk6VjUFkiR6cDKYTP26czk8PLQgFZWMH3jdgyw4ZXTdyHyIeZ1JSz2hNQqZ8QBtEg65TpuE1947431D2PO9AmHm+XFMtt4KdhmZNwFUD6mvBGB5IXoSw5XAbpOkGifJRex9ps8wM8x4LJP9hfzFq94od3z9s7JYnqCWIsoSNgni7DRA5mGRjqcnMplvy7Of/vPys0/7OXnoQx8pX//8Z+V1f/nn8vnPf0b+5UvfMHPiSDWcZOoyZulFXY1kCXZGwLWILN9XmIYxj9bkGNdM/TOTseb7TGWxXJqjOhejRpRa9WcUJhCYewlz9vYnZB64Fknn7UGpNTR7gJYFp7w/mTb0b3alzgdJv6P5LAI1nxFNa/kARRqlKa490ADzCJwt2NHUum7OLia/4LdaX6c2XcGYpdndYDKP+83fd3Z3ASWN0OLmTgeX6fyszGe71kut+F1LQhiEo6wpt+dVhSS0lMF6a4QrSmWpRhfTLMjgiz860CzB2q5RKwm1fCdyuAQILCjphrFVjdg0JzPMQosqa2LuB/RoM7DzAJUoKNr4rZwpqw1pc9llafdjdO0FoGOBa70PNG9lqA1YNLyFgWHMo2VgSOZ1BkIqbGolJasSI2bGhG88AG0AMtIG6bC09LHUvQpk5pMPZ17HlMFOi1CrZqcBQPrfjzzkR+TWF/+SHMghXPHeTiqe2asFtavh6/nMx/f0eHoWOvMZj/xh6NpNWJHH0/Afgl1vYhnYhl5ypUWJTDWDVpY8yKR6jDMD2Cbkz1GD0bGv9HRmPJH3vOUD8tZ/fKdJYJqCoLRJP129vm2Uqe9cHa9k99pr5Fd++enyxCf9qJy77ox84sP/LB9934fkS1/4nHzuq+dlNNt1iTCYXf1IrY27mDxrAnEcf9EOS5+y1u+ia2gO6/HM3qla50qvpd/PzhzayKD7QN+0yn2yfTcRm4WY6TD3gtFNh4aYXlF2qJliERQGtJ2eMBTB4nv5PoNMPDymcTDYvQACcx2pLXvDTw/xr/SIKW2N6FMbXsMenTKz0sbDEliOn+h3V0GUJuj5zg78UEC8asqEk9IEl/n2OQtdz8y1XbPaPSALmrjOw0YsGtBm6T43+kLbwA0TRuyjOuYolEHIqrmchQFSEXQfGupd1pw0AzQ1FzbdDrCaLICOc+FJ4g5wjOrF2a2Cg+bgMRJTfW7G5B3U1nmWniF02zBDaAFrXRuvjxk0Ku6xfquAPdKEbteECXY5aInnlHvAMSDdwenL4wpAa4hi1ahL7etI1wPXE0Wo53J577LxME0z+MUff7o883lPkcuHe9AOQ1NWjvl74dfxIPfuy/w6gl2kwd65jM/OwukQb8/0G89373lXBLseyPWklLh4myTpvGBZ2u9NIE4iL1peiN6EeYjid+Uz7fA7GclXP/lV+Yvbb5dLx/tydKh+rti9PDR/dOm6SJrKCGcT+amnPUF+6CE3y8nySL77tTvl85/9snz+61+Xr397T2bbuzLSmnexvx74CLoGh0l4lapyUCPQ4Z1gHuxkTayiVAqJe2ROcgU7BW4NvLGOzaUYMFMqUAUekYUOmp7j0woiHqrf9DWjGRXvq+kVOr46o8as6PPsEXM2WfYOB/dPv+v5hltacH9NCPnONIpDp0xPVXjWJQyl3jySk1pIZMbcC/A0AFQ2BfeENAgPYKMGD4xxoanPazdyrAZ2JyeiYIexVqDD873Wo5o6d64xbT6aMeuaxMLcFbAy0zMNw3q4TdZqVjKghybxyvDcz0jgZZCQc21WISIAxChL/E5TNPxnTHWwICSPDo70UJkqTfC1Bmhsaoz1+T+tXfuPZNdRrn5Pz86a9RoDa7EJQSFBcUSIhHnJQlYIVjAiEolEIhRnjYAESFD4gT8HKTYCv7ReGRBSbCXhB0AObHCMIDYQzJq1sEWUZYl3p3t6uqcHVX31nVPn9Lk9E8hKlqf73r73POrUV+9SWvEoa1Mf6Q/DAUQfuzqaEClE9dowCf3YnxHPiIGXnyFNP2D6kXZAiNo6zmc+H/kzvmdUNU2cVjbNVV9tfWU8w+mfATz2u4EmlU/k9u3boKzVQH79ox+Xn/7598qt/ZlrsuW7W7wzAlEG4Kxx17+JgNb1vO/0+xoTeO5b56nkU1no5Li6ftN7+umnLal8G5jVBNCaSATImiBaL28tYGRsp0VwPie+o/47gVTwI1gU+80DM2X+6zevm81bNaJykWli0m8RBIFxwTpy7u5due/HLsreZCTfvjmTmzduycv/9rrMliLj0cQbtGbNjnNyQwUOuHeS8SNaBCJQMkSOUsitsvPrNnx3VKtUOhyO7OCsVtru5EiOLQQaLFaZrTFRLzdm7yt6iUGDYLFfkhCAOSfHJuYeJFH7zgtf555zro0QUCsAaglHXUTMw8j1iFFrea95qLO2EYmf3cGNmRp4IJIxRo7amJiOkYSErN2U/tdcgSXSYDxLxX77gha06SAGFpyjSpNmt7NjIKT7j35tTFPwnCvpye6ZO1J/wBr4rS1SahjrQRbBTEymq+thSd56rz/Erlk0IZ5BcyqYYUgdSdU+YALOZlea3MvISoIf1wk+QwchD05Bg1OmIcDaAsEOmg79mFQuAZ5YP+yR97CzgJW19CwPlmk/8EmXWgpph8WeMR79Z7l4+lvPA6xpzywqlicIrdA4hRWX15y70mdGTYtCKiIqPble56epIv7m9B4HZeubGcvYWU87Bbux7M/2zQ2z279TPvdbl+Se99wti/lhAjuen0gfNWC1FJz6/u8UwOr7Wzyd/HbbvS3e3lKAskC0aXWxawp2EczqH3QhfdfASyICoceB1RJOCwi3SQ71tdYE+UyCXAlgPqZBX/ZkIM8/+5fy3NUXTNtZLD2ay6VnPIcVN7xxqkUwgpGrBjXaHcode0M5OlzK8rAviwM0SlQpGeYgAAUZpY3fo/g210ofjPwwjN1e5KWP8kEyH4HvWj7E0OwAditZqg8ymTHRXNa6J3hIts0sKUJgbDa2ZFL1feMBS+gXI9nKwJMWWJmP07tH01YT96xegxbx17QWf4M0BW0LA6bEyiLxHtMIzR+ijAVMFCa0sqM5aEtHoEICctjA2PPhSWP3Jq8t+i3WwRzBOcovnjVj3EYL7m8Kvjkd82S6Y9oGwY+MNIegD+TM7h0WARgZGrWq0jeD1JRoetRXa7g6xltej+O0FUkWClUzgj8qmFjxGwhYHCs14GSnW0Ozst6pLjiyklB6p3UJhwmd2jz2M3dqp3YMeinrh5rfXVSzQ8skDdvH79XoqMBXanVWAZORmv2erDgujcN0E2PNtyIfsoASAy5UUdJ5tWqaDlU7C/wj9Z+jQOqthJhWgLnB/6nCiPoH0UEd/GfYH4qmHuzvv2V9EC+ce7v8/mcvyej8UI6WiOiN/LsFVl28uYUJPJutM3taIKx5BNcxnqMWkLXA8KTv6rOZwO6kSdcPboFaPHD1YTntYvAZGwN17bMFhPW9LbDjRsXFngwH8trXXpXHrvypzFczqyNnoflJI8rSqZ4a5q7pGOikPzKnuUZQ9mQwGhpBqgnKTBPORAKv3EjwtHVJvJT5QQQ794d5UrE9z7WPaAbl4dCSRWoK0dw/NWNqcjk6NXv4uoVDZ0ZlkmYATXBMfMXkX3ZSVpOoHjTgJ37kEFnUiUxdyz3q1PRRgor7akgLLXDsohO9t44sLO81uPavcnuhBGDe3LYM4miBNcyENFFughm9frECTB5JvJ9aWQoUSoKEB9dCx0w+ueiXU/rSUlCDoUb5eW3H0IRWGb8mM2t6Av3MXCP244taA84VytNZuyjus4bWez1GC36ITVqD+c06ZdBHZwDt0b4pope+stimxkQ1XxyvEKJ0FAAEgAcNR/cqnRtbq1BVxQNd7H5qk8kixQNErV4tL4cWFWlgp1VTnGIHvZGbBf0bL+uln+wcWZAMSMnGac2AsyZY7G/oZannTsFLg8BgRs3l3CggqXbGzhFRSOVe6DVrzBq6S9DmrRYW5S2pf6ZpgkMZDwcyn+/L4XIl73/n++XTv/txmR0vEMizBexqJaYWKOPZijyXf5+W/7fOc5eAWPP2LqVnm4BZ85ZiHrUZswVSkSnF6ydJ6F3P+v9IBvXiNaVuRxe9VgNfur/Xk5EC0s2ZPProM/LqjddlqVGMLAxNhsCUBH9xfGYy53BQ/Z6MVBJ38wUOuhd2pebUqLBBIFadjxKhfrd2Lc8OiPlx3JwTnNjcA2UWmu6gh06roNOcg+R4+jlyZRXugUWdhfDs9Dxwx6TpMQk9HwpoA8oMMoHBH4b5QNGK9RpbRIrXbBYMj7QTfXXx/s2D106chj9RTUrRbwW/I/eT0YG1v7FmAutjrXtIbSibTOl32ZgPNR9dE2/NkqIwNWbW0uvUjGg1uYqozOFojJqLxyqEYUUyE13LeLQjk4lGYqK7O/yMrg3UZmMPzWBrG5r8NL8USo9aBtCbketktMHnSE+OtG6sJevrWJEPmgEp53Xa/iNpMB9Xy99k4WegCcCZSetl8QKbjZoOQzWj9DDTlPEPNBVMq25iPVovvSCD+uKgDVmRc+bTJZrD+7lvCiYWC6Jgp5qwdh23v8ukctIyBc0MXgC6HOi22aUkAY3T/tpTIviMNBYHeKvpKuBXac6usapAtD+7LUeHa/nQT35APnLpQbm1mCdTba2R1vxzm5JzEviclo/XONHFB+J99TjzXm+mS9W/awnRdk80Y7ZecJoJfbfuab3/pO/qhcvMK4cuc9MKn4trCtNeX55/5kvyxRf/VlbHK1ktNUcNkWTWEYE94WjOSn4791GEPCg9UJpgyrBlHHocbAIAN62UrJgTB2Zn43TJ25gvG8M674gMOD5nNN4xv50mmGpSOn0ZmAdNc5UPJYmVPtIaeIB5FHUTk1GQi4WYuU8IWuF8qSXhagvUWhJlBLEW4bau4z4gbMzzwlg8f6yKBs2aIEppwRyWTT9ZsGHagJsdnblyzi0atPe6Fm4g5fSTzgpN5ayyEUyZpIHhaCi6p9Z41JOZbUwuFO2MpzIaTU2b4B5hPTer1jBPExqUYlVPfuh7L8iFu87L/vJArv/Xm/Lf+7cNQE2DToEmqkGqNqjwhdqaBqrmBwagQRgBmLHHXBYEg8ZtqQZZOIL2RL9VCKTwCNQQ85TcIbbWDnabTC6bM02zS41fWfDZO5R7Wyi6CSi8IFoTpctyiD/rdma6rkEAkdCq1WVgoyuiAHwnmFTlhn5E718X+Wj2DbI10UBGDnqkAXvvaCSz2b6sD0Ue/uWPyf0P/bi8NctlwrrA7jQgV57jkhPX17owIJ7vLpCrz1F8duv8Rx4an3nSu3pPPfVUEr8oWdQv2JSg2xOvGXmLkZHpxQm2FqoeeL05rUnW38V38Fr8v5UOGw7k2ovfkD+58mdy62guy8MywXzlTvcUjVaAncmdSdoi2ClziD46S/B24yAl2qKsk72DbXw8kMQDEnTe66NlYq8taUsHoM7twWBi7V4U7LLvIJtCYWLJ/1wvST6luP+tQ2KaiUM36hhmyR33U9JnBZOyHVEXcMGFWT4rCi31nGvaic9tgSrHFf0/BAUAHgWX2pfjkevmo2I+Yd7b2qxa01gXs0AUeS4Llubj5jmCneZOjiZa4FmXFr5Janb6pZowdc/Zmdu8Wpa4DQ0gCnf53Kk5fi33vuPd8uADD8ju2bPy1rdvybXX/ln+5u+/Kv8zW8hkvIM8O09et9qMJjABVDFPRvdy31n8YHMf8W5QzrH67GiqK7RNNyPqVFkQ2RcmCR1s81OBHfdV1wGWeT1DywQ+BNgc9JHNptgj+OXtb/19byBDa8gMoRPmeuYIZqEtCprxPGerSins6TwKf5xptaU7ID4T5xGpcgrIGpBC3mK9Kr1yy+JgLsP1RD7zyUfknfe9TfY1EtOFy9Y57uIhJVff/mkbWHaBF/GhfnIttLTe3CVQdvH8+l32DgW7OPkuhOYAtl3vYkpxA1vo3pISTkLp0y5IfF+t2ZkWMDiW428t5I8euyKv3rhute1QDQKmCI8vQwyBMSOvPJJMKNk/ZKATqh9wPXL4Pw9VNvXhEJkonpz2eC/MlnbMQn4dN5HzQs0+JOdq5XUtGXZ4eOClk7BK0BRhIrXfpQAcIFeylrgWFAHDGIRpEx6p6RJ/vofqK+eUK35sOxAYP/8j4OTE61rwivsdabB1UExACC1SNgUjPA3+IY/ui2pEYLJYn2Mz4cV2QnE8Jx1Wu+7aXTpHhgkWLgRhI2jtGehFJpNpjqhNKQjwxU6neyngBoEh9H9lq0bNeCzwZTyRX33ol+SDv/CQ3PV9b5Od3YlcufKYXL36gnz1n16R8eQstD+3WljJLS+mwKhRNokFPaLlTn226/03rdKABZNFqL2hS4oCtt9UpbFsXh60ZddDIA/nZ5GapG+Nlj46hDshFFjG+6PZsozGJU1bgWcrTO3CXaD5uO9R2CG9lnSBPSZ9RHO83c+gmAHWIDZvZRqCWopgIdCSYQA7FZ51btZtQZPKZ7fl3O73yx/89m/KmYs7cmhBcvjHcbX4dr0/kee2+Gt8Zn1vza/J++qzSv4Vr0chsQtDajqux9ICw3oOvSeffLLZzy5tfGPWrQlE5vTdkBwyMy0ZYBfCcxHj//XvWrrldT5HrS97x2P5wrNfluf/7q+sOopGMhrD0YLKyf8EkINJyWxPzqzxffyHzsIOVDYRfVbJ0ItD4ZGR0O68jUmobSlVtFmxvvZYmIA0uVh9PNpAcrlaoNS8gzKkfy8wre8wACwPc3kgNq8ZiKTSUhVhVG2Mth6301wAAAx5SURBVAkrNn7VkD1XDQywDAJoAWUXM+U+Z6GK/BBmTfp3/PiXJrEwjfL5rrGEfLoWA9gGdPW1VIor0AvNgt4bp/DZKaPc2dk1mcDowlvtME9tuqMtgFzTssohqjnkRO2WYKkawV3n75TfuPRr8nMffFDOX7hb5kczee6ZZ+Wvv/gl+cpLX5fh+CxqMXqeZp81O0MCeOyegd5xZeR1PIcZCFClBGeb/l2UKyNwmAuAQSLB526Rw0YzOeesFJJZ7s/eLCutKKNnSHs8emcSUAKiMWGuzr66xO9ccFyb0KpBJyE1wP12ZYRoBpTEU+gKcBLS71vBVUnLU4HVhbOo+emYNKHcgt5EuyugjJgFCx0dGdBpY9nZfF/edc+75Pc++0lZTlay1rq6HZpdF++OY98GOKcFxHhffF58T82reb5adFvwy8BwW/fW4Mn3JLBrTaKWrnlPjcpxAUsC3HQmJqIKo4+LUUsgLWbSGms9aRKkgVaNRs4g4LQ+lulgLK/9wzX5/OUrMj/cl/lqaRqcVSVIioo/hw1VU0eE1DkyzWgwHEJgVW3NWW0okZmc3Wlu4NYpuEC/h+nTX96xubZu9lb4JBRk1WengTZ62JWxkGGxRRCr6ieN0g9FzZyi72pjzxi4woaT+DHmb6AHZlI/M++bZ1UnbYC+lEwUrQNnYJt6k5XPj4cBTAy95mw8JrK4KQrl7AvcakmWfP9GoEXwPdYHF9tYR4LSzE2DKdbKRKUGbfI7PPvYNDvolrQxwIerZi0FO5bhUsBhGaxI73xeDKDZOzOVRy79ivzwj7xdjvvHcuNbN+SN62/IS1/7R7n64iuys3MntAya0h30sJ9Mpnf/clWRpz5rmWdAqyt4h5Xl0sCUMuIRcOVtgbw+LNNoIkNMe2SSEmp6WjS11sVcLpBi0B+5CdLLs3lAFcAW/sMERG5WZVkxpGpsmi0L4vHrNC9mOQa+ttxPjuci1yHV840I0Jyjp3NK5laNzjQ/nVturKzbkQWgISBtbEOZzw7lZ+79KXn4Ux+W2WqWzmAWMjDi+LlFu/W8yjPVHUTW9bsaJyLfbvH1Fr+I+12/p0Vr8Z76uoHdaTe0NfkWuLWIYdtEa4Dj77dJGHFhuhahPvT1wvG6HWyNyvz8Zfn3G294NCOd8WBKR7ZKmqzGPBoQKg6/MtPMQBV0UtNVZ/xUpGqBITFaUwAJeKzowQi3nHAcicTWzQBPgzJQ41APgKYemBmH0eEG3F5gGklI/o8prPgY94ih4HEv4t+pVQ6IJ8V6oMYo6htGPxyfnx3vOVAm7lPWztpg1hJc9NmMlvOZ2LuRIG4GOAc7mGT96NP+WpBPZAIGFMaQ8LMIivW6mMa/AfBlMJD9RgkpqJoR8Lj+zKtT2lKw65m5j7mSK7MujIZjAzv2TtPi3uqL6xIW+T2r9t//s++W+973ozIZja3552vXr8sLV1+W1//zLTm7d97M6EZb+kyXXZDcjeAtCgH1mtSCq133qkH9vpbUCsEzlg6iAAjti3yIwoBFqUIiBX3CubuRu4sFpeVCI4iPraqRWmkUsMDkoUkiehgTUqAljSYgcM3S4h9d86tpNjJxritTjjSPDrSehp3KiFGASXvkx0ZTCEiVMbrTGtf2+6I+U/XbaV6d1vvU/ZLBUKZebH4+X8mHH/iQ/OJH75db8/2txZ9rHh756P+VD9f8t/V5A3hCIFzkOy2+XvOHKFDG++uzG/m97e8TTzzRNGPWRLttIeoBdt3bYpxdE43PqEGvBs56cVsg15IC0nf9vpzt9eULl78sz734FSu9tLSWP9oKB2H/pmlBdKxMTfp2l95dejL/mXUM92RcU/Pajnv7tUV/Qn6P0qoylg0/I81WZNmeS6NMQw/NaKSa3QpNLD0pFwwV0ZgsW3USkRPsIAk5I2o0Q03CTjH2zKBotiJTJ1MpzV4RgJQxMaAHpjSrCWjg6cJAo/syNFXXlszBo8NGxCiep/uh0XboDpBoyF2YBMusOQbt0Nc6zqGmJwP/TODZz5mECFxEBCOq10Trd02z+lnHYukkIyaWW+yjaJNXNVePR5pjB2ELmpvSC0xmcazca+wVuomPx325970/KBd/4JzMDhbyL9+4Jv9x7aYMh3synuy4ZaEcJJ6J95tp3qsKlc/Pp7E4ww4eOQIyVrzR4KpcqksJF7luOHulGTo/Pwt+7ne1fcXf2mbHBB4FOM+fMyEsACuelE2ZiEJVWQ0mTLsacukwpDLKG14ELWqAp6m3Its1HGDN/J8LGLAghEfTYHzeL4+anXVTMCkB+XVqVlbAWxwuLFpcBYfpjmr9Iov5Si595GPyEx94j9zenzXBrubJ8XPNg1v7qfeUAmXeh/r+vC+Vf6f8SfrUBVI1j2rx9XgP96d2XXE8nWCXz23l8YiMwm/qArfWIkaC4d9di9WxNhuLVN/XksD5jrgRcZF3JyN55YWX5Y+f/XM5WC9CrloowFuZnjJDoXnH/U7mP0PxVmNFKmEGvkHCyRIKmLsFMYSO16z5x/nFedXCgEmqrtlpBRWrz2fagGuF1gUb4E1/S9Te4roAkNxX4T5BZeZDD9lu7QvXgiWREGpvo+rMo8N8oIFZflMya3rulwGUV6Cx8l4uh4ecrcD6PKIVB8zGz6ATZ/I2R7sYi1d7tXummCShRBmfazEb1zYPOnPOyOoAK1G3ZYi+55dV9BCfGGlAzdKaggCzNmWmlaUcaJeLSCMtS0gNykk4WR/LUW8tO9OBrJdHMp8tzAw+GZ+xKL94XiJwAlAV7HLB5ZoppXd4TzbkFZam4yz0ABq0vic7IDA614DD0zf6DJJKYKNvzbl8WZZcIx/QTH1eCNmiP/X+XEGFZvzUyQNE47ZmmFaRA8hk+M0O6rpPds598+jFT8w1AFYSlLGyHiiTzxkbYBrYuU9b/7Zkdc2xG/Ut6GyhPeoM/IYy3TmDMkiLkXzqkU/IO953Qeazgw2w26Y4tHh3F9+u97mLD9RA2uLPBY3UAkTSjjerF9X4UdN3HOMG7XdpdnGALSmgHmx9f71g2xawXvAa6U8C05Mm3JI0auAYDgdy8OZN+cNHL8ubt79pteW0bJAGh5BJWlmm0EPLjltyxpkH3R3fIFIrDAvnTMMEZtCWtRE30QDwmC+U/T8taYUbz/+rdKxMQ3+/XKl2h/wnk8A17cBCyfFemt3iWsfnMWAEDAPh4PpLVlbhfkcGG/fYc3Ghr9o6Mnl407RnR9+cGzloBuMCk8T+u68omSdzyDY0vs30AQRsqJZjiJ32x55thUER5acMD5pmjCT13Dv2AajMLhvzD13t81nwCAXTgsK8WYPTOTTXLfoj9W/V0pQuNXHYmgu71qD7OxlPLfIWZkwKB5kxtxgRfLuoaANPEIQxTYOwIA4NhlANixpyw1esY7Uiy9Zm56Q+hQxIQdNgAkekM/7N5qn22av+FCgSJmR1TU3zYu1a0gaARAUDtc7kZ+d3m38wmSrctauCUaoxi5Jy1LDiPnO+loivEZTWkIh0jZQU+kbTXN2vrr43MGL0pkwWD6+akuy4vjPgDWqtQUK5VUo5mNl+o3flSKbTMyZI7/XPyWc+/Qk5d/GMLA/Lmq1xzeNcCAonaXj8zWl5cry/iz4in+ji3RFfapCNvHvbs6KQZvT3+OOPmxkzDowv2gZoNcG2Dhef2ULxlrRRL06XhBCfGxerXrjTfE6L1RPZ6/Xl8uN/IS98/SVZLo+t5JaCnflQPOCE1UZqsISPKEdmKthZ00eP4EzJ6SmiTYkfQSg06eknk2AdYAlNdviDxtdiFviub0nBqyMNUGFZMDjsLWXCIzwx9ty8tUuwiUEqpnn5Ye4SPkiU0fQJhuTRBuYvKVM1AKZ9VOQIYIdnwRSJfx5wUoCGt65JJalyLlQidIfo0rhEcxRnHrUmfqf7Az8Q13ubUJXW0KPqEljbuENxAmy2af2p8FgHqOgzlHmOJ1pFJRaBRuCKlgvDPMsC5k1p3cUcj9NJYJHPOgJ3qM1w/Th3gC/WQsEuCxjQpCMzLM87tPOsSWVAhn+KXQ8QmBHfSyEzGsP02RDiggDJ9zuQ6HW1bNTgis9Z48c43XXgdUPVx1ebMGveCDksa5XmF/RcPa5FMn+m7ug4n2qKVLCEidUkjLR2lg9owp1GYYL+9eda2UYj5eYH6o9DHU41b4/HUzlYLeSe77kon/udh0XOqrulcAl3anm1AtACps15l5HxETDrs7FNEIr0Uj+j9buT+HjreTVI67r+L82lP6DWyQVOAAAAAElFTkSuQmCC"/>
          <p:cNvSpPr>
            <a:spLocks noChangeAspect="1" noChangeArrowheads="1"/>
          </p:cNvSpPr>
          <p:nvPr/>
        </p:nvSpPr>
        <p:spPr bwMode="auto">
          <a:xfrm>
            <a:off x="1222375" y="11509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18" descr="data:image/png;base64,iVBORw0KGgoAAAANSUhEUgAAAbsAAAJPCAYAAADlgnqMAAAAAXNSR0IArs4c6QAAIABJREFUeF60vVeX5EiOLgjSKVxGpKiqrh5xZ/c+7P9/mDNa/Indtz333OnpKZkZyjVJp+/5YLRICxRgZp41G9XZmeFOmoThA2AQxd/+7d9ei6Ig+YPPrtcrf2x9/5uXgg++5p2wPd9/TjsYp38u/PfXjC/nfW1s4Vr5NvDcOI7q+vmxheusfabNH8/JcWrtWH3E1lajA60/3384V78GqXWXY0/9HlsrjWZi/cvnw7lp9B47A1ZbcrzaHqZo1vdbluXrOfRj9Z/F1s2i41v3y59/ubda+yFNhHxDG+cteyTPVooeYmc4RaPybKTOrx9LzhhTeyLb0HiKp4FwX0APGGfsR5u35PHW2lhz08aijUG2K/midhZS+yTXPew3fDfsq/i7v/s7h2gTA5XELQ+qxXzD9yxmis/9dxoTSTHhsO9cJhQeulsOmPZsanxyTOEmpkDt945TIyg5B+2wpQg+tt+56xkyJ43WUofUGoNcU/lcyHwt2rGeSc0tFK4sQEjRi/WexswtYcYCL0mL2lqlGGA4vhTtxNYr7FtjbDl0KpmZtp/WGGT/eC4HIFI0YIFRisY1ALWEh9TZkN9rZ0CjM7kPFi3GADBnD24RdLQxafOTYwrPcJQOAXa5wBFjOh4sU8/EDniKsUoGowFEDoORzOSWd8LFDME7dtAk8YfjTjGl1GbnCAAhMUhNQc4n54DL9bIYcaotvw54P2QA2sGX47QYtcYUpaSXS+/a+KVw4Ole7mlIq3KPJN1YgpBs25pHapyS3q0zmCOQyXf9O1KwC8du0UFqn+V8ZTspsNZAVgJUbN9i9GuNPQbmFnBoNBTyU/me3CfJ7FPnMTYOTTDQ+FXI0yStx9rXeKE8s5Kva+1p+5jiN6zZxYhOO9y5DNI68NZhk5O0DmlqUmH7KQAN+7Ck3xwGZ40pRgi3jC0kfo1gYqCXYirWuss5pQ5RLtPV9ifGJFL0ZhG+XF/5nAZC1pxTgJS7l1r7FrOzmPut+2DRdWyuOcCiPROuw63jxP7EhDFt/0JGH5618FyH66vRqAaqudqCtQaxM+f7yzmXKXCw+IJfew28JD+TayjPogZG8kyGc5KCTw7Ip/YlxvMtoSdcGx5TCHba4muHWD5nHfRwwWODzWE6knhTUqgcU4xZhcw3xrA18M4hWAssfXu3ziU8ABpzyRmTf0YDhK9l3HIdPfOKMfOQgWkHNwWgv2esIU2lpF255nLckqng9xxmrzEeSevafscYknbuLKDwe2bRlDZvCUra3LV2rfWOvZ9ilBrAaSBuAZ7vWwM8ySwtBh/jbRoY5jyvnWEJwClAlWuTQ485IC9pyZpjuLaSd2pthM9IAE4Bbkin1vr+5s5OY8AxMEttXAzwJKOOMcXUYZSHS2OcGmPRCEKbk7fx38Jc5dwtYSJ2oCXjixGJXD+LKWngK4klNc8Yk9aYmtVeDjBb7UkGdUtb5oEQjlkaE4wdxJDuUswlXBMNvGJrJhlv7HzEmI52TrS1yRVK5B7EQFmeWZiypWaXA2aSEVo8RztnqfY1GgvHbYFDzvnIZeDa/MKzLtdY0pVcZ7kO2p6l+LoGLtb5y+Fv1jOYi+UklCsIvdK4dWcnkVgeLj8x7UCnwDG2OVY/kpHLfnP7tCQmDSwl0KQIwAI3izmGDMRijDHCtYhUroUG6BoTT81P+z61/7EDcCugxhh6SB+eYabAJme+FtNKjd0LGuG4ZH9aGynQk7QkQcgCrxjdS+atncHY+dCYtiVQ5QgkMSZm0Zt/R4JPivb9vCzQ0pi65I0xRp3D6CVdyz2NeYRa7YdtaDRlCTQa39f6CAWocA1TZypnPeReWm3mtPUGN0JvTAtAtAOfApcQKOSgtHflZxYg5oKc7D/FnCxGHltotKkdJovh5DIVyWwkw0wxyZy5WMwvtg8aUVvMRDs0kinm7klsz3MFp1uEHDmn30NLfuwxJqIxz1v2WDJHTQhK7VO4xpogpIGqp0sIF/jxTPmW8cizkgIdbS9ywgOsdsN1vhW0LEHDYv4WXX3tGkhAC/vVzoW2L5JXxIDNAkgpCGltxIApB4xj/CqbZv7+7//+1RszJKQYw5QdW1JcLpOyACUkREuii71rbVwMTKy5yHc0ycmSpqy11ISAGKPy7eQClSRCa61yPtf6lPSiMclwzNqhiAlN1iGwnBhiY4yNQ84/BnaSMd2yt9q7kq4toNDoX2NUmrCinevUWuXQmAWA4TwtXpGi89j5ip2DnHWStGCd7a85FymQiTF9P/bYM7ExaeAXPi/PZwyUNN6dAqyQzsJnLVrKXd9bnovtv+qNmcuANCL5mnc9E7QOes5kUxqJZLQS1FKHP7qIQVB+uMkxz7IYg5XagGce4Rz8eP28fVApfte0CMkgNEle6ze19ppkHMYwpegh1X7s+5T2Y+1paq+tPi0aC5mUX3+LMVgC4K1jkozR2ruwXTlOjQZvYbRoz2tVOSCjAYEGPJKmtLZjn6Ef7expn/sxyXmH63nLmqToOZfx+z5TdHHr2ML5WoKRBdjamoS8RuPf2nqkQFPjKbF25LjCMb3BKG/GtBjkrSAiGbLGoFPMRC6aBNWQ+UsQC6ULKdWEByDG2EMgiW2MXFSLsYdgHh7SWxmfxrjCtv1hjh046/BYzEo+L9cmNmdL0ksxBI1Yc+hQE75ihzvF7LVDZ83XWj+LcafWzVqDkB5zAMaag8bcpUDkz5nJPETmpfDc3sKEc+Yhx2KNVeM32lhSdJEaf2q/5fsx0Er1FfI7CS4afWkCRA5PiK2T5LkWT7OEl7DtXLDTcEC2o/HxcG9/A3apg2cBipywxmxyAEAyRe2dW9q5dRyx/jVAshiOJjCE4KARjFzbGNBaTEcTBjRmYBF86uDKwybnHzKi1Pg1QtcEgJCILaLPAUDJ1Cwml+rPYrYaoMsDKEEgHHeM0UsGmQsKKWEiPLeSPmPM6hY60cYQG7/1nQYS4Wfy3ykBJmdtNHqTZzfnLMpzofHRFNDJsaSe14DR4jtyLXLb1s6r1VaKZnP6tNrW6MD3p5573NnlMMYUAGmbbwGUJY3EpB/ZvmxbboDGnCyGZhF37MBq/YVMRP5b+04jTIsZa4dY7lsMhHL610BcWzPJ4FPMO7WvFsGHOSBDRhFrL1wn+ZzsB+OOMfAYSIVroO2DRePW+LTzowkOsf2waCSkKTnuGGO3zq/GxOX+SBqxfrfAJwfE5Di08cbO9i2M1qIF+bnGmC3edUv/IY1pvEVbRw0MYn3mjEfSkqRzC0ty2g75oQVwFp1Jfh+e69c98g4qFpilgCBmGrSYUuwQWSAVY2IxINCYvMXUrYOnHdSQ6aT6l2uYWtOwvRxpOmfc8rDE3rGkVjmW2Bp8bfvWYbll/62DLxm9PDiSLrV90mhak3RjYKeBcEwwzGUUKYFQrqG2HhqdWACb+tw6Fxr4hudUo3mLcXuBJbyz1kBQnvmQsVpnTFsvjUbCdddowToL1jrIfUk9pwFuzhrGzijalMKm5KXW+mj0mkPDufPU+HGMtt+AXYxZ+wHkMja58SmmJw9+7vtyXCHjSvWZ2uSQoGNMSx6YnHW0JETtsEvm5QkwBW45wGCtn3ZwwvY0wLtlPPLAWEBhAU1I6NqBtoA6ZICyzxRzTNGWxvS186IJPZ5Zh7SkMTt5wK0+fTuhEGoJnRoAWLQjwSa1Jqmzoc33FjpKAZQ2Xjlm6xk5jlxhVRNirDlpzF+j3dQ8b13H2Fz8dxqP0oDIEkBi/CKcd8jP5OeS3nNoIxy/P1f47JXXhWZMS7qMMXHJpEPGYQ0wJsXmTEpbTA0kYwxBm5PG6FNgZ21sbC0t5hNjwql1tdqMrWcMLCSzkoxRA6Nb904jaHngtXXUBCR5WLT3NHqw6FcCjjY3TWBIMdQQ3DRPxtSeWIw4B3w0IPTtafSTAslcfnErXVi0JunF2s/wrFjziq2X5AMaUw/pJja/XEDV9tUCuq8BQE1IleBm0VZOf5KONDC35uj3S+MpsXY04UKO9Q0tWWAnmXxIHNoh18BGA5TY4dI2RCMkSwKyiE6TsuU4JNDIhU8BlJRStPZuYQ456xnO91aws5iqxmi0sfj5SmK8ZRzaPkrw8e2lAO5WhqoxK1n2xY/Pr1XO3DSBxToH4dzCZyS9xkDHEg4seg6BwFqznHmGz6CvVJYPi5/E+sphmDlAE2PWGsNM0ZLWXopfhDSk0YM2V/mZpItUqSAJ2nLvc4FYm1uKdiQf8X3fAurWO1rfOXMp/uEf/oEdVDRUtQ5p7CCFRC0lL4sRaGCUc+D8+FIgYn0fAyRJKKk+YsxKfqdtYi6AW9JM6oCGa6UdrBi4aocuRXChMHFLvKEcp1z3W+gid02s/YkJSZK2U4D2NWPxgByupTbWGDOP9ZvDtL9m3F87Ho0RyjP+ewEwXEtNULDOxtcKdTEwvXWdUnO3zmkOkMpzp52zHECxACpcaynkpc6StYZhOxqf+M2Z9GBnEfXXSKoWCPnBaZOTkl8MXLTv0LZPWxT2E0o/eE9LNqsdKKsPDcw9U9IkKdmOReC5YOrnKSWnWN8xyUyOJ3ccIb3E9lV+p4GCJFrtMEiBLHUYc5l8ihZzmb08zLPZ7FWAlEzCP6utfUzISgF9jCZS667N81ZmnCNQYYxfs3e5c8sBhJyzrQEv3vM8RAKlNffUnslzpIGxp/2wT4t2NACw1s6ibbmGGshJfm0JKhoN+c9SY9V4jATTsH2Lrl73BmbMFIPTvk+94wFAbl6K0MLDfisjtgjAE6lkmNbvciNjgBXrU5u7ZOSWYCAJPNz4HCYpAVi+H2vfYs6xNq3DrhFjDPBTTE0Ct3UgYmukMf5wr8J5hgxG8zyWayLHZ52TFG3fwiRzATlGQ9aapMAj1Xc4z68FT+2c5jLqHJrVGGhqXpJeNPpPzV0T8iQ/iK1/7t5oz8m9SAGFdc782ln0qgFlbO8sGsltx89VZnHi971mF5NUrMGFBzl1eLU2cgBTY9IpQpREZkkXGoOziE22KcEitdkpkNfmpLWpAbEkZvmMb1t66Mk+Q1djq42QTrQ5+XWKrXnqkKb6yGVg4VhiDE0KIFb/MeYlz88ttK2NU36Wovmc7zFPzaQc2+sQvGNM09pva69zgC+H8WlM2AKRnDHmCFOawKrtv2TQMUDR9iBGb7EzFNJOaNmSgqQUIrQ2/ZhTybZTZ9oSDiR9yXOTor+QD1vPvn6ea8b0g5CMwGJuqcOe+l4DndQ7cmx+o6xDE1tYCbKSUHIOhdaGPBSececw8PCwyDlpB8N6JgZE2nfWIdX2I8XErD2JgYXsX1t7+UyMUeTQluUpGe6TNmZpNpdCUQyUYvQdo7cU0OXSSg7zS+1vzvxyGWNqXikNQTLCHJrI2S8JYvLsSuCKrb+cQy4gWWciZ020fZZjTIGMJlBYWCAFkpDnxWhB0rz/Xes7xq9f91QDOwka2gGXDCOHSKx3wsnLQecQfAoEw36xUF/jMKGBkTw8qTXIGacGLH78MfBOgZ08gNpeaAfPvxcTGELiSxGdtZ+3rmVsnW5hyBYD9HSijdcaq9x/PJcai6QJ/C4DpOX+a2OStKEx2JyzJBmTHJ+115JHaEwsR5C6RbDKoaVw7STNWwLsresU2x+5Dil6sBh87trFzrDkYbljSwGShhf+LIS8PWwnZ+01oUKjTwnMJq8KwS5EZg10ws5TzCnFXGOSeA7gybHKhbGARWMuMSnGAhFJ4DHmmzOf2IGJAU2KGVsArB2qcE2twyWJNwbgqYPtv9f27tY554Cf1mZ4UOVB8g5P2oGV71nnIUewiq1hDl2E+2YxJvmM1adkQnJNJKhJphZjjCHY5DA7i4eE+/G1VRfCcafATROQNdqNtaMBSwoQLKDOAR9NKJH0r+1B6szm7K9cW2sfLVqTfeT0mUVPEuw04g4rP1vMVX6eAkONOd3C4KQ0kQN2McaT07c2Zk2qsIhe2/T/DrCQEptcm5S0lzrsmjSVOhRf06d2GEPACRlbDARSgodFe0SIwinYWxB/4FGJH69p8Xv8BK+4+99UuDQ84DkAF65PCES5e5GaY+w8xujFAvaYQBiCmMboUkxNzl8DhhyGZ9GE1r8m7Glzj51ljSnH9tLq0+rDAkgNBP26W2uZc14lQOa+E1u3HLqR84mBsoU/vp8Y7bw6qEiCzQW1cKKxg6pJwhpTlgSR02aMceQwBY1AYoCR22Yu40ptoFxjjYCkcGGNUX6eM5ffM4/w3Vv3VgowMRq9ReiwgMDt+RVBpwxmI/45Xgj/8KDG3/jH6OrgsShegTF2HuQZiIFOTAjS6D1cG2udNWaLfkItRaM1a9xyb/1+Sa0nPF8xkPk9IJdizDm0FwNUbQ20/Yu1YZ09Ccbh77EzYPVlvRM7x9rYNJqSoBqugVyjnPnmAr3GR2LnwI/zzTP/+I//+Fr1wOrYYvySwPzBkQNLHVzJqHOYqyVBaaAam5cktHAz5YJp45SfWdqHRhQ580yNPQbUtxDSLXtgMc3fM58cZqS1f4tQEtKhzijA+Ee69D1RMWNUK30xXCDcF5R7LZCL/UZbXvurqur1OwtUU+cstY6SmYWAJdfDP6v9bdGk1r4cU4yhamcw7D9kopJ5WuPXmFdqnW753mL21rmw1lOuqaQzje60PmKAFwN2jSejrVxBQtsnjSdqAkw4d7/2lnBzC28K9x79SicwbU3VdY6BXYyRSILVUDYFcvKdGEhqTD01Bos5yg215hlulDwM1nwtaUsbaw6Dt4jKYhghkf2eeUkhQGNucn+tZ2Lv5qyBtvax926hO7mOXX8iGomapmVtzvfDf7Pl0hkxNdrt+55KKqisZq/aUghEnhnIwxujrdh3MZqyaD92xmLjSo1DMn8NnCxBNMaILeadA2Q5NGudl3BtU2faGksMlOQ+aOdZ7oe1d7Hx+THEwFkbvzz/fizWnCSvzN0f+ZzGd8I9+pp9eR0b7uxC5qAx1xjzkO/ecpCtvrQFtQ5KzqHOIboY404xiJwxWAz7VsZsrY1FbJZkKolXA0ZVOgqqU1vfa597aSwnMFsKNtb6hv3I9c0R1GS7l8uFLpfeAV1R/qbbyXr5288DaRPPDP1As7r6jdcvxhjeQUpGm0OnOUwkBFWNmafoWVtLr7mGbcvnYozKv2cxUY3Za2cyBiwh78ldJ4vRp/bC+l7yKY2Za2c+BCNtrWL7mALj2D6l1snTbLj/1pys/dfWSuNX2jit9QzfD3mZRgMq2EnGGDYYY5ra4UodKLmhkgC0sYRMMEVsYf8xws0FG40ByAW3CEcDuhQTShFhyBzkQZHfWb+nGJAFGDGilsSGNoZhoOv1wvdgs1ntrIHKT0zQ8mnectfFoklrL8bL4O7r+P6tzs4V69sDUALIeM2uV+r6M9U15gonFx0mY/O9dZ4a87DAIvw8RpvyDEtACvc6JaBYDDd2/kK6jgkv2hxiAGDxA8/Y/buyDWvdYv2nwE8DjlzepQkOIV9J0VAKJC0envNeuHcWMFl8S+MhsWc1gJM8j9/3Zky50eHDqcMhiSdGwKm25EZrG6YRV0xashirdVhvJdAQNFJCgRzL1/SVImLr+3Bs4RpKpvvfOabreKXLOFBVlTSO8Gy8Eu61cn/8WLxkGWpGFqOO7YE8NGgPQAWAKouSRnhhVl/yWqaEId+XPz9uXrgjGanvB9YS5cHTmJnsx9or2ZbFuFPj9utgvR8bc7juMUZmCRz+3KXGqAGB5B/h2bPOYWquOYAvgVdbg3C+UvjQBBsJTPLcfe05DMFIzl3bL4s/WqBmzd0601o71npKkLSEHNlmDgC/gp12iGIgkfoudog0wNOev/UwpEDW2uhcoLRAVpM6LOalCQZyo0IGGrYj24xtcIwJpggjxQC18VrMcRwvrNXNZg7gnAaEOy1oPLpvlMacfJ9fkn1P/iKvHXvFzIUOxOjzzWEdrzReLlTVFQ2XnseGP3JPY7QVap0hU7tcoNESa3jamLT99J/FmKNFr5I+Y+3nCBsxEIidhZCJp86WPJM5AJdqU4JIbK4pWo8BgbU+4V5r4CzPSmyd5VpqTD4FkvJ72Z/Wf4xHhHuWMx4pkIRrmgJOjbfG9lc7N6+fSQcVyVzlxGJMPOcA3QJgFqpbjDW37dznNEkxXMxbJVTtYGntpRj1rZJYal+swxnOD894z8Nw/cNnvBnvC4Hi25EuY0/VrBZgp9yJXXHf1dMVHpDlW3d+bmkcv1S2IMS8OXso+oMGiV9fTYmJSXsaQH8VgLiABupBGWN7C5g6cMCBZeSe5F2k777rOga7MFY1xeBT+yW/x9hkcLWkK4vBfA0tfQ1ApOYkBRz8rq2Z1k4O6GhnOTWm1Pcp0LBAJBTcJFj4tbVAIAaekq5iQGGtY2rOko5y9sMCR42OrGc1HNKA1u+zHBevRQzswhdSAGF9L5E21o6cfE6fFkFpoKxtlM7EfpvmKXbAU+PMJaCwDwn0MYLxDP8L8Hxh1rmMSR6u8D18B40Mn/lAa7mWHgzBoMLyNuywMXY0K51mdx1H+CtSEZTA8X31XccaILQsgATawXfsFTm5+DMDhFfkdaTT8cjjatuWrteSyhJM/0rlbEZ1PUNn/DsV013aG4Imul5GBkk4k4zjwNBZlhWbMv36+7GhH94Dh6lUt81ryEE4X3nYcF+JH0u780PSaEij7Rw6tJh/ig7lnscAMwTYVH/ye/+uXyvJ4FPthcCVelYKcrHfcwWC3DNlrXcOCFl8LbaHFvhavCM2vnCNU32mAE+uecivcsAzfD537TVh4RXschg2M57ii5ko553YYQ6/0w6ERO5wA3LHoR1YKQF9AYl0LsOQmWntyO9ThzE2Pq2vcKxveHewLzEiDtdUG79zHnnrQQKXejB0y5Mw3Bd//8X3cpxdBFqXM+dx2Q2ApovZ5v8DQGENoGEVVcVA1Xc9DcOFFou5i+9mt3/QnTNdlrOSuuOeuq6n8TpS086pqhqEgbOGA9CEN2Xd1E4/K0q+j/NA7ekWfeLzoprRZYCGV3Jfp9OJmvmCgRfzAWBhPjx/3EEy8A081lnV8HLHgAHrB7CTP1KgSYFRbF+1Wo7a+bHoRxtb6v0YbVuMVwJbLsCkGK4lLMgzojHaXAZ663lLgYD/XoJf+Hs4LwlaueO29sm3l7OPMVrIXReLn1sV16310z6Xa6H2Bc0uBlop6U5umHVowj5km9ompg5+CmjDPiTKy3c1opGfxfoL27fakofa/y5BW5PCJFOMS2ow7yGzhwMHPOv/yD14MyaCk4Z/HsDk7q7cndtvXeZfx8QvOWb/SgsMCHC/LxgcxstIA34HAF6u1HdHapo5XfD50NHYd1Q2DVV168BnVjrnjrahYdLwSg7WnjGgDeeO9tsdzdo5tfM5zxbB3+MVWpTzhjydz7RYLKmqZ3Q+wTOyfeMYAxMoQLGqAVYjwRtz1rQ0dGceU93MWcsbuiPV7ZzB0+8z5tr3JwZk364lQAGEvJbqASlG/9ZBtpi0TGKQEq5yGEXq7N0CjDng+jVjvnWMIZ+KMWft3FuMXjvDt4xL8qVcQA/HkwN4muARG7u2HxZQaZ/H1islQMk1uLV9S3jiOf3TP/0TC7/hQZYdaOCQ2lQpkeD31MZIxp+SGCwA0qQhtKUBdwzoQpAJicNaUGtNJPDGnpPCQ+qgvW0LgAPtxmlSMO0VBUxyTiNy44C25VzhtbkD3PoeJkSniaB/7z3pxuIyhjDweICbNDVubwT0XFkbOh12VMGkCJPfOFJ1Gejx08/Un860uLvnuzmazWgsCqqqmuaTNtXUDR1PRwajmk2UV26nLIhOpyOdu4Ga+ZwWqyUDG+LaWMMDWJYFa1zn84m645HKy8hA2izXDIhfAHmkyzBQ3bQMdHzfN6tp6B3YtfOVW4eCqGowBvcm5og1Avjh3+fzkc2u1cyZNf0z4b54E3AIdn5tJY1rtOGFDY3Jhef2ljZT51djOjGBT3v+lhyhFm9I8QzJtCWAWGNOnSt59jWeovEr2W4KOGLzC7/TACvGV6x2Qxr1beJvjcYkPWlrEs43taYWTfn+tbMjxyD39xY6fgW7HAYsGb7cAIsgtPfkIdcYhSSmcHPCvlIEkwIhv8gWQYULfsuBt+YY26Dcw6214RxI4DABRw7n8fiFAAFB7r5MdVaEMEIjgwkAqwHIXBwgVG3zCmxTNkiGS4AqXZ1XJQAAP6yZlc4sWbF58sz5JS/XC+0/faYDtKmmpXrRUH/uqW0aqqsZjUNPM4x5VrOGBXA8dSda3r+nqppTf9jz3dpwHRkYl8sl9f2ZiGY0mznzKEyKGNelO9Juv6dZVbNJdHN/R1Vdv6b08lWM8U7TNAQzY1E6Eyo0uys0u8WS+u5EdbNk4eBVWLi49S1m1bSOV+q6A69XQRAQvgCepyfv2OPvICVoWfQQ0qN2FmTsYUxYvIUp+GdzgUMCTk5fuQKgbCv3vdhZDucXEy7kc1rfKd5jgV+M390KGpI/yfedgOYcqTT+Jc2IsTnljC3nGT/mGChLcI2BZQ6vZbCLgdYtICgXU5Nq5KBygUQCqf89RWwpUE2N0ToMkmi0cXwtcOWMKXzGM1P05/98OahOqwPgsHGTM4M4zc7dgfk72IIuQ0fH456WyxU7aYzQmIaBxgLpsxrnKOI2mcHl2gFs3O8AOP4MqbZghjwd6VIWdD4daTyfWHt6enqmarGm+aKF7keLdkEXmDWHnsGxpJFmRUX1YkGzekZ9f6HFfM7eksOFWPO79Acqq5r7HIYrLTb3/OwF93RlSefjkQ77PTWrJa1Wa/43NC+YNEPQwVjxO+71YI7E/RwEhL470zh0VNQzHkvJGptjFMwwEEZRVs5JBv/hHvLaM2DO29WbEANPI3yPScQassaIcsBBApCWg1XSeor+5PcSLH0fGmPWAPHW/jy/yGWOGn/RxhGug3aWQqHv1gh5AAAgAElEQVQ5bNMCd23PtGfDdZICTfh76nzL8eXQh9W3n18IdpYgEBtzCmjk3ue0ZT3zNfO3cARt+fZeNbtcMNEkgxCBQ+knBpTWgt8Krhax+slb47UWVHs+h9hyn7EYgsZ4/Bzsw4G7sfENwLl2JoCbTG9IgQUUghnvMnkavvGYLBD/dqXz+UxNU09a2/gayIY2wcwbaEcAtEtPp+OJPSo5RGAc6XjY0jjCEaSg82FLVIy0Xq2ou1zofDzR/nik2XIJXxEGlmvX0bA/MPC2ywW163e03z7RDI4lqxVdh4FKDgVwXpUIC0B/Qz9Su1xTXdVUNQ2Vs4rGC7SxC5tEYeKcrzc0x13e5UKH3Qtd4OwyXxAHO8Bsij+IgaORmqphDbas4PFJbLocoFEul1TNHXiFkvGrN6qvjMBaH+4eBwZl3DtKcAjNmNpeWjRn0UoYYP96kJW0NCGN59J1DABTTFo7AykAlO/452MgFWszNUZtTWJgbp1rCwB/7xpYY5HAEDJ3C3hDvmyBVdhOil9LIUIKVxLQ5fdSg5RzlWsaA70cwJbClAp2GgHGJCgJcOFAtAXPPXi+T9m+lEBjqB5jJOGcwr5ygeuW53IPvVy7UDLx9dbQr3MccXFnLkD7S921cM4AOmAewAHB3eNw4TsuMGCvaQxDz5pRu2hpuBIzbecqD5Ngzw4jx/Npch4BMg503B6omTewIiI4jo7HIxVVTcU4UHfYs1a438GJpKV2fUdFM6MG8WxXOJ4s6Lg/06nrYHSkYhhoUTU0mxXUX3partZUXK70vNuyxjeva+rRdrtg02RblVT0MFuWVMHceBowebrOSlrc3VFVOtC9Dj29PD25MIfJaQfmRjiVcPzfpXfa2aSh8TMA7v2WmllNzWJNuLTzzims3aISwsyt+RfNGOs5siNKizFOdfDcYSMGQgB8SlAMBTfrvLl9B2a7PZd0GzIQyRDCcySfy6VlPwcZ12eBVjgn32cM8CXD097XzlIIkto6avOTIJHzngZGX7uWOWuuMfwUoHt+GAO7sG+NZlJzkuAbAyoNH6z9sNYk1p+2jxI7eG9hxtTAw2+8JglpDfnnY5qL3wSNqOTGWIxBOwzhWOW45VhTQJtDSFablvR1C9HF18Gb01yeSXgLhmvqxuXuz3xpGmhE+DcDHJvhJscUH4wNBw/cd0HbOXfUDT2tNxvWTjjAexipaCp2DkGfSPt1PhypG0aaLxvqDzs2/c3XawcUz08MJOwXCQ/I4krllWh1f0en5xc6744MnhX64Lg23Nd19PCf/0mn3QstN2tur2qXtPn4DZ12O9rv9/TtX/wlbdZr9s5E3snTCabPkTbv3/EdIO7bymZOq43TCrvTidsD2vTXkqrlipYIZeAidZOwMPYMmAXBY7NzWhzuIWGirBvWBp25FA4pMIe4WD58hiB56XAy9B1rocT7grUCII0sYJS4TwwiOiTTTNElvndm2Atrsz7m3aIXjSmHjCRX+MphyCpjmSYbk85TbUu+lAInizek5i3bDdcU/w7HofEHS8CIjUebm1wPyXu/Zi21d7S9j83rawDIoi/rftDa2xwQjdHRG578z//8z7+5s4sRb853WucS3TUClAsUMoAcEA37kFKsZCa3gFoM3DWC1oSHWw6ERXhguF9s7/7uzY3uS5/OEYWZIWLEuhP1lwEuK5ynEaCAeyYAILwd8RxK0oCJw0Uf5j2OC4NG1i643a47Ujn0dNptqRsLahYNEUyjxxP1w8k5luCOrjtQd+nYVHq5IGzhSk2DGDZocAWV8yWV9YL2pyNtPn5H82ZOh+cHms8Kenp6pF9//ZkWbcXjm1VzqjFGaEzDQJv1Cu6SNH//LZ37nvoTxlizYwinIisKev/hA5VjwWEPcEwB4HXjSIu7DQP4zCdqnjwpu9PerRvNuFArTJ/H3XYKMncep7jTq2uXYYXruI7O0xQ/CGb/QlcQRK506Qeqmrl7hl1iccc3c1qv2yj1Xi8llI1IpH0daVZOsYPikMXOl8UMJFMPBacYGGrCmyXQyXGlGHYK9P1cYkJ4DuilgPa/43t55rU2Y3woBu65c5Ttp9b/t8JzyFskr9FXyRpbbD2076SQEXr3vgExcabkd35OBcAutbExAswlTuswxiQc2bYl6cnJWWDzNQwhtTYWEIaf+8XOBVj9ORe7BpOay93owgI80Lng7Qvfbbl7tZH685G1iWa5cqY8cHQ3GAZNaHrF9crekP1wYfd9tNEuVzR0A9XwcryOtH95YOC8FAW1i4aq3ZaeP//CZtTjdkcvz59pt9vS2A00cmqsglowfKeIMlgguTJi2hbrO2pWa5qzprWmx5/+i3794QcqYaq8nKk7nen+bk3b7YF2+wO9+/ieTYS4h2vna3r3/V/Scjmn54dfCTHg46Wk+2++p9P+heaLNc3mc6pnFZ33BzoPZ/bsXC6WVCAkgiMdCkJoAwB59/JM9XzOwe/z+ZLqqqDt0xMtNx84TyZrUnBiqWs2+bpq5S7eDoHn8AKFaXNaVP6Lg9MBbGXF93+XvnPm4kkgYQ20dJUQ/D7HwANtstfrlN1Fo0eN3q3nQrCIPWNJ1OE7sXP2ymCMEheyfQ14LXDAu1ZYg3bGUyZXa045Z//tGfTH620ISowx5/QRrqXFyGU7UlhJCeXWOG4B1RQv1MDb2mPP13L6156R+8J9xzS7L4zU3pIQkMLJ3HIALelD20C/8eHYUiCSM5aYJJvaxBgDsiTeGHGFB9ZvmnMz51kHGU5cIACb5YaexuHsMkYiez9b01xaLmgWfF+Hux4EGAAUkSqLiM6HHYMotJG2nXOIQNss2Gx5ePlMh+0LzVdrGs9Huhz3NO4f6PGXn2h/OLLTyQu0QWhF9+/4fqs/dfDymBxiSr7fAwADXNbLJTXzmhbNnJp6wc4iDw+PtJ/yR0ITw53cpTuzR+YAkOgvDE7ffPcd4ebtPTS7/ZYOhx2bSRerDa2WczqOAL3vaD5zgLPfH1ibmq+WfCcHjchpxQNbGqElAtDWmzUNpylVGCFej2hx/42LsUPKMQgNcKbpB6oXLTvpMKhNwfJ8b8helk4ChlaMO0+0g3WFww//TAKGMxnjTvRLXJ7ObF24w5eQDlRO//KkdtbQP/5IN3Pr2bBfDXy0c2mdBUuD88/7tiTD0/hHCkByGb51LkMeIpmqtn45jNfiQeFcYv+O8QlrPVK8JcbTtLHodPglBjs1l1vALDV2ra2QhnKFhFBQUDW7lLaWAx65QKkdMrno4YGJtSsXUAMN631Luk5JFlYfGuGkADX8PtzYN7XSgoaRsgr3SZyCi13bncYwIIB7Su+F7+FQwbA4eWmCcfN8i4IO2y3BRLa8u+PvcU+HVmaXMx2eHul6OVPRnWj/9EgPv/5En58f6Ni5O8NqMee7OtxJtY0L+n7ZHqcQBGQlubBZD1ob7syuCMAuXJ7Irr/QuYcWueZsJ7jv6rqB4+Ewj8VySfUcgFBScS1pAdPpOHA2lu585hRfm80da1twvlnevafVcskhE5AKuvFKy/t7WsOjcnROOXinauGcAq0LJtueyqvzUMXgcccHJ5r1esPPwQQKLQ3geT7jLg93dXD2qehyBYAiLtD9zanDELoAoQOCCZ4NUoR9oS84siD9WK3mGQ3PHjvQcHJrdwcYE6puEf5CwJJtakASMgwNIDV+EWsn1r82Hqt9yYessyrPnfZeivnGmKts3wJ2yXtU7UMxycX4sQayFpBZwkuKL2n7r611bCxS6JFt4t1cUJfzS43/9XlpxowB2S0gGCPokLBkfzHCDCWs1FjksylQjUlv2mLK/r9mA6w5hGN12TqctsY/nIFrZI1j7HvkM+E0XEinBRd7AIy7Y3JmMgeUnOKYX2dT5wSAMGNeOOh7pEUDYLnQ5Xyg/ukzDfsnenl6pN12T88vT3TsjqwJ4g4N0Ip3mnlLNerBuUJ1NKBuXYN8lrgPHPiODM8BAPDODNlNxuJV4xzGKx2PHTXzJW13u9eA9M1mRSXMp4cDLTf3VDULqhEaMJzofO5csueqoqoEMK1p2dYcLg+vz8W8pXndcBoxzpyCtGQFUT8WbKqEIw4A/XLp6FpWNF9uqKALDYc9Z20pEFc3IGfmhc2mfM9ZzejcDzSHttl37q5z8oZcLlZUTGnVOBPo5C0Jky0LGHwn+KUaA/YC2HpGQH0LE6jLHyoz/LtwBed1GSYB8LQY5sKUjFieL8lYUswh1p4mLFpMLqRv/ww+85qnFAhjgKIJjxZYhIw11keMJ1jfadqFNn+/5hrAaeuSEqpz10YKI7l77fsP98kDUEqYCenLAixt/NpaWsJUzvrIZ+S+/EazywGRHMnslna0A6QRqQYofqFlItwccNMOdWxRNUHAL+gtWQg0gvRtT7nbpsDtnh/1Xpd+rpxP0icn5pyRznwGrsipvQLpkM1gk6v6AIC8IEVWzUy538Or8kzD5UrF0FM9HOj08CN9+unPtD/saXc60csBziX4ce3Ak9K7vfPf4zCBp4u5QyBd37n8YdAooWVy4uTSJVW+sPaGPJi4AwPTH+hCMzqeTpytBXdgm82G1ouGPv36K/UXou//6q+oLK708vDA3584sXJDVVXQ3WbN3pdwLgHQsVMLTLF1TfPFnKqyYTMozKJ8VwfQxb1hu+B0YtUM4DPSfnegoaioWSy5r/58pvEM8+bA6c6wptBIR8TlsUnSBeU3MJXCVFmWdOqQpm2642twF+iLEBHfF/ocoqzZThUeOObwVW9ztfXwu6//JzUOySjDs+NpKHb2LA0mJuTGmJK8O9MAKByjBQwhOPjnJaMO381h4rKvlED6/zcI5QgF2jrIz/z6hGAU8q2QDjR+pgGS1a//PBx7jEfK52L7lANgIZBq6+B5aUijVp8MdjEmrgFCSsrIBbrcwyknoi2A036+XPpbGyrfteYiFyxFQDmHL9ysNwdrym7yWkINd3AoT8PghbsauMe7uQ3nE3PNGQKqoTlNIQLMjKcMHVwowCW54v+Q9grg5sydzsTW9QOdho4W7ZLq4UyHh5/p6af/oB//40+c0qu/di7QfMQtIOdvdndICPYuZ/Bf5L5xB8dhDperK41ToXIAtD0HCD2n8apoLJGv0uWUhOu82x94aza03SIVWMuB6vgdGuNmvaCHXz9TP4z0x7/+S+pPezocTux9ibtLAGczK5z3Y1nSatFyrB8D0LzhmMEWgHohztE5R5wfALBF23fOWacB4FY0axZslly8/8Cmx2uBfJ0VzeqadvsTrzmcUbCo87amkpNHXycnFHiG7mm1WNHi/Ufq4fSDskFFSVVT04yfZfbkYv/gsTlVUkBGGBZkeK+dMwye4fVRCDMGdP7xkE5zaDL2jAWAMaEzdm5yz14MELXzGmOwGi/SeIMG0reCqxybNq6cPZEAk+I9FhhKfuPnmAIuuWYSlFLvWzxV618Dqxh9pdqWNPumTwvsvgbkwgOnEXbqIIR9alJW2KZfcK3NGBjHQFCbc670wewsUWZHHmIwPXe/AyVgupNhDcDFvrG2yrm+nPckg1WJu6CprAzcLToUO3X3YJPz46vtG/Ft8AZEyi6YH+umoRH5JKuCZsgacnik4fmBfv35B3p8fqLPDw+0PXfsmckgMpXccZlXLlQ3uJeC/wkcXJyTS101Lh6P82K69FkAWDhpABSRQcWl1ippBGOfgNYBnltxAAni5nCPde46dhpZLWt6/PzC6/Dx+++pO245Xg8mU5hbMTbc3WGc0BD3u47qeUvtvKVlU3F8HxxjADjLecWmSdzbwZSKSAVopZyKrJxRPZsx2K3u3rNGhfI+AL26WtLy/TfQaWmAubYg6g4HNo2iKgIawnMY4/7lkdqyouX9O66SgLtF9p7leEjc6TkzMuYIwOMyQtiP1zqB8LLF+rwtahvSeUifMi+mp78Y7VvCoMboY/Tsz2YOaITMTLaZKxRLINdARZu/Na9wHDlzCdtO8QONB4Sf5QC5pqVo7abaSo1VgqHkrzFgyeF1Gh6EbeaCZuo5uV7hvMIxFP/yL/+ixtlpCxkSpwUy1gZILc4aoLyLsN6zpM7YYc89JNbhsiRrSVQWIeA5zM+DHJ7jDCg+VyXgasq4EdZfQ9ormNyAinW7mMDDaTcF53dsmOGyyRJ12+CNeekZDGBWg3bBuSuPeyrw2bCnw+ef6OGXH+jzwyfaHTrawk1+cDFk0DIQsO0ydTjAxRjm84ZqeFwC7DjuCyhdc/Jo9vqEibNEjk2kMJuxVgpNhzU7gCvXf6s45g8OKtCuMO7lcsFLDm0Qahvu+mBKPJ1czN79x4/U7bcu+wvyTF6vtFotuMwPmP55JHYoeXe3phL3jsj6QnAumXHcXlsSl/oheKdCW560ZD4Uk+aKfWDzKu4+EXaAVGIlTKrvOTwB8YHVckkLpDKramqW91S1uK+D88jImV8OT080o5LWH79hr1L2ir2iHl7P64d7VtT2Y+iHSZW1wJHvAqFF4q7TFY5FhhZHhW/p3H3m7mGDqhNBgt9bhDntrITMXxM4NW0lZJKx86fxhhjDtqT03DN+C0CEZ9gCYfmM1EByx5X7nNVfDPw1gPfr4PmPBga+zVyg1eaQAtfY9xoPtcYZ0oy8PtLA9FVgDMHOkkpSmyMPhRYDY4FW2LZ20KzDJaWG2IHTJFrJSOQcrXf8e7I/bSM1iY41NPby+5IU+MtzU+05DjNAcLQzPXanA2scM9R363tquWAogKJnzQqAhmTN8Fos4RBydo4cAKCqqTjcoD8+0+X5gQ5Pn+nh80+0h/v+8UQv+yOQgE7QEDl2z3lqwuCGPJMwYuIWib09UcV7KqcDbuyqkpfsTQltkJ1ors5cN8DDc7Fw5sxrwRoUgAyaDXwyrohXg4PK6czgdnd/91pmpB9cYDvu8Mq64uKsx92eht6B3WLZ0KIupwDumh1eEODN1Qh8wmuYSLFmxZW9JKti5hKbuOAM1kq95uX3HmuOfcEfrCecbioID9WM5osVlVXLnqorOM3Ml5zPs15vqFndUVnP6bDfUY+9QvD7csmmWU/T8OjEPR0C5PE95+SsSs4Qs1wtnabIa+o8O53a6xDPt+FShTntvix+Www2dZYs8JBn02Jk8nxaDEpjOHJsKcZ4K2imeJTGH1LaidWmJdyG65MznhQP0jQaCVw5gnZsnyzA1oSmsB0ppGhjteggJSRo34fztuhQE1jCcb3e2VnMXgMV7VDdurlSepKEYklX1oFOjVMSu0aYsc/C92+V8PyCg1kBvLxL+m8OfFFyxhMACjs0wHw4OPCBRyACu7nsTn9iRgwgOfdnamaNy9IPrfF0pCOn25pTCdeP7kiz7kzbh0/06y8/0uPuM2dBwf1XSSW7/wOYOBZtBlBCHszzFEeGizrijCLQNDnpNIBi8hDFHSGcRMCYu97d0QH4nHYOR42KXraI/Zu5+0QEuHPGE1f13FUTKDkmDs4li+XCldm5IN0XwhEGalZzQsmDDo4ss5FWcELB9xAEipKW+L1yHqEoKeTToRXlSE1TORCEpgmYQ9YXvmtzc4Fp0TuIYJ3xLjQwBvupkgPWGOBU19D8oK1hzg1t3n+gdrnhZNTzdsNgSHVD0AlhOsackRQanqQwG8NkeS1n1NZzBml4rmIPt88PtLm7o/lyzSZcCBmsrWPcEBCm+D1XOcHZfZ1W99bc6en/zeEWAd0a2GlApzGNsH0p8IW/a+OQjFF7Jjy/FhDGBNAUwGrf54xLe+YWoNYE3v8ukM3luRowyT28Fbxk3xrYxdbX9x9qZjnA7fmwHH9sTV/B04ceaOCSkvgsQNI6lmisDTZ3874GGFMgKcHSkmysRU0RC96DdA8QgHbD8WD881r5lIYzcj6euAoAgwu0KOS2BJOdni7HK223n+kyFLS437B2MB4ODDI1l9npCQXCqT9Tt3uh3aef6PPnHznF1nkqNYMCAXA4AQPtzx07RnQX3HEhmwq0BhdICpMmxo37QKTfch6IBc1aMH3kdEaAdEENnDI5sXTLfRw6mDGJysuV9ueRzoMrJguQg8mV49S4llzFbaLaAkyHq8WaC7my6wo0RbrSYuEqLUCDhFY3HM+03e+pvbujzWpF87pkMyE77UyrCQ/Lorw6rQymUaT64psylBBymhpQ3NeX83Zhh5VwIHHV1V2SbViGsQYVPz9D0u1Zyd6gTdVyLs662dAF7XJqMaREq6hul5zNhYqK7xD35zNVtQvch6aL+Dw4zLxsnzkJ9/279y60o3PljuarlbuHnbxZsQ8wy2LdXGHd38bdhedRo195BpKScHAHnWrPArBbGbsGyJ5XWNqDxVTD9+S/LV6j9SH5XEozuWWdcxm8BS7h+7F10N5PCRgWSKb4tDYnvKOFnFhCiu/7lrWW9Izfwzm83tndkn5HAkMOIYUEI0E09yDFAClUc0MgtTYm9xDGnstp43VubDpDkLArbvqaydcNFlyOXp5faLHeuFACaCEAn6mOHEv27I15ZuZdNi01KJLadaxpXQ8vdDhuWfMbdk80nF5o+7KlI0APNdpgljzDNIiUYihtU/P9FWtIk4cgQgZwXwcNCVrXuTsTbhQBwPCKBEBi6AAp9p25Ei1XqDEHBxVnlqzh4VjDcAptq2THD8TTPe9O1HU9zSbw9BrWYjGnw+FInx+eaLVesaaGnwYFXeEEg9py0HihndUNPb4cqFnU9P37lUthNmliDUyPI+LnLlxd3F01FhwWwPdw0EYxRjbKunAOaKUYj0uUjbu1kcEb+8PFXPE3hyYgFZu7S+O5wzxc1VQiwTTuA8uSU6Atv/lLWrz7QKfjkUMg5pt7usCzs3PpzpymdqV2vnx16lmsl5ylBuPA2Ov5gtqF+x6erxxDyc4+7q7XaZ2uSnqKtmPPaGcpJvCGzEcKmznnTRurBLYYQ04x2HAMGtOLAZ8FsJbAmzOW2DM5fAPvpzSjWB8StLU9u2UeFvCFc0nRiO9PApk2DgmYGsbcCsYMdhbCawClAZ0crNzMnIOpEaPWrlwwa6FuPejWHGJEYoF22BbrbbhT46rfZza9MYBND/l7suPzC5V1yx6FPgMHHC2gJbBExEz5St3pyEVMoRkO+x3RcGTT5eOnX2hEkdKmoYef/oNrw3GezClxMQKhMRbE1BEY8FRZHHNgjQl13OB4AicVpLmCSW7KBoI2ustIp94FOsPln8d4LWi9bOh4PNN8sWTNCSCJ7C1I1QWgZC/EWU1IunI8u7p0uI9j8wV7KjqNF6BbzgpaVK5mHfoBPEGDQkHZ6zij5QaOLNCI4GKCOnmovwdNEYAD8+eFTYFtjTuxkq6Xge/suHo6e7w6MyrAzzneILWYK6wKgIO23MOEfHVldNpF7foqnBaINcd/0EwRbI5RILic79DKgppqSe8+fKRijrVA/xda3N1TMV/zfSeqnzNwwQmJ84vVVCH/KGIdzz2HXFyQsLtFwVqoy+NUmR004UI1nPnybRC6ZIw5tJ8LdhZDtKR3DXQ0hngL87XAKMV3NAZpfWaBpWeocg7h8xYw5WglbzQPxZtbAm4OUOTyyFywk/MI6UsDJQm0sTUP1062pbUT4/faWMLno3d2scWwDtTXSH3hO7cA7K0a4ZuJKzF54aZoY4otpkWUQBikpoIaxD4Pk+MBm/LgRg8QOeypmk8mLs5wMtCIem21k+B9AmfEcxVwm28WVB1PtP38A316+EwFm88a6vef6Lrf0dPLMwdej8OVgYUzo3DoASp+A9hcDB8AAEDF0XioLj4MdOldOARyPjIhcnIUJNrE1VdBHcyLDN6O+QIEoLG5f1f8PLw2GULg5QEQ4SKsFWstCCB38WS4q0NqsYGKKzSYK98jAoMBJIfDmRZrVDJHnB7u+Vw6NFwRQruCQwx7fnLB1TOX4EECaMTBwREE4IF8ocA0hBa0CKRHgDjSkc1QBb1zTj8VQg+g5bm7wiuEEc5sQnQ6dgxYdT2j1XLFd6JYPx4H/nAWlalk0nTHV9KM1qs7joOs1+/oWhS02mxwg+lMnCiOi8BzjGm5oT1yaVYz9py9v3/PwhDWC4m0sUYQOBwturJCTENwxClc1Xjeu8n8KplQCvRCYS11lvyzUmvK0VIs4fc3ZqbgTHommAK0nP6tc60BfgzcU+upMW5rfJK/pBh1CGDhuFPvWdqhBoi5bcU0KqsNSzHQ+GYMAGP7bfX9KrBIzS4FcKnF0whLSk1SUgv7DCUpKTGFUo1cvBwpxSJWTVqSoK31Fy6uJc3gToxNYxxs7e7JoDZw5e+mncyQI7WotQbPS5j6mCGClY3sRs8mLGggI7KflHR++EyPDw80LFuq1itqdju67j7TL7/+J+1fdqw9oDDq9eLyZI6oxcYmQaeZdQCCCcSQVQUOG3gO2gni9ji7B9z/oXWMU1YWmP+gEbK50gWUD+OFjl1HhyPYLxw5KvaALAvnPIPf3b3YlV3/wdSd1+GMkywDOGGKPB339Pz5kQoka+aq6SN7ni7nCKlw7QAg8P4cVRdwTwkh4XymbkCuyhkt4HUKR5XuxBeSXJ8Al4nQN4eO7+8wHwAlO6dAq6rhKHPh+0F8PyBMA2bDAmWMagak43Gg3bHj/UDCaZhax+vAd51cHmmq6oCMMPgAQgfMpVjTzYePtNzcucD62ZzDRmokwF5saIBpuT/QYnVP8/Ud9ccThz5wFQYAKAQHrFNZ0vl8ZE17NmumcA+3V+iHQzGgYCKTzpQSztOqv5qQZ1aj7VsYaI7mYLWnaWnauZSMSwKzBdQphp3DJzR+JN/Txqc9owkglsaiKQqxsYRAoQkr8nvJP2Ogcss65SgBIS5Ivq4Buda/FLSksKTx8Td4BLDTwMcCtRzpJhxo6vkYaElC0aQ8a+FiUpslAWuLGQK17yuXEAAaMFk5hwj388WEN3IIwWG/p1mLfJKAEUQBNMycXQt+fI4AACAASURBVOVveDHWnH/ytHvmO7/T4yO9HPdUffuRvl0u6Pzn/6Cff/gTvewe6QyzJQPqyD4X3sFl5Bpvo0saDSWtKGl72HMMG+7dfGVvzpCCvI2IC4MTBeAWFRHgWFLPXJtXuOzDWcLVecPvw7XkOyYAOhxAAKpc6BRAxw6dTgtkx4wpwBpmRJcbcqTHx2f6+ecHdojBfGG6ffcOOStxlXlhjXOxQLaRgr022VQKbQjhCQgqv2ItoWEO7IhDxUhtXXIGFbwDsIGZczkBCV+ZcpgEyv6MNLsiv+gMiV/Y9Mrep2zjdKACRxPkxjzuTrSc1+yQA6mhaWtew2FwBWrnc18KaMrkQ+5+bvn+e67Yjhyg42VG6w/fUTVvaffywqDHJYhQKgjpyto5DacT3xW27ZLHceV7O9c2a9lcemjgdcFYeY25/NLK3S9OBXq1cxiTvLXzFWNkuVrVG4YTFHWN8QmLeWsgFzvrGuhq445pnyEzlvwsJvzHhOiQl8QEa2398XyuF2MOgIY8zvcXKh0aqGoApa2rfDf1jOSxlmAQ48GSj79ixL/+679yULlk6nKDY9JgSMwpoIuBH8bhg8rlYuZoctYhj0k0ucClba72ru/LBY4jzMC5j+MHBMoejsjUP0MJnS3njHQpsKBFuRwoh5cXZrC4jyrHno6Pn1gLwH3O/tzTZrWgutvR9oc/00+ffqYD7ryQRuw14wpxfkgOROdwANzDAWyc+zprcqg6cO4YWKC1QFNBZpCyvDIDBxBBgytQFQCxe2PHThfs2g/Xd8wBd4+cHcWBJDTIku8DiRkx3PTh9NGhzM+A2y4HgCh74+4MR9aUTocTfXp85sTPAGLUsFvMa+qOZ9q9HGi+WnDuS/aOnDRemHbhwMLryrXnYLYceT3hus/VCZoZzWvEMyIJdMNOILwn0GA5D2dLV8ThcQEIhKE7U7PLtIL5uaw00NnaeUnDbE6n7kKn7YGoHOl+veDaegDK7tSxxlwzmAOoap4r2m/nd7S5f0/XsqD56n7SKlvqq4ba+3fUb7fUwuGondP6/j31Rcmp0wDiWFgXsD+j5Wrt6uDB2eiwY/BEH8f93sU81g2vn89d6s+15XymndUcINBAUTKpGE/I4TevDCq4x7oFXDWQu/Wsy/5iwJbqT76bYuIav7MEDw2MLPCWQdjWXoR9WfPWPo+N0do/TSgI90rj3yl+LMfBbYSaXQhoFiiFn8c2xD8ntUY5cGshU+AqD0NKg7QOqLVoMQkydWigecAdnpMyTz/ehdx9Bq/KIxcnhakL9d9gTkQc1whHkemeBt54137PlQlOL0+cuQSS/GX/QLvPv9D2cKQzx3S5pMQujg9muwv14+Du0q4FdfBv4erfV3Ztx8+ibbkeHe7u4ALvgqzhmg9A4NXl+DL23ryO1INY2IvRgfbsWlCLtGWsILn+Ef/FFRnYBIecnDCxFezcMnQXNs2xljZvnMGtcE4lCD5/en7hlGXruzs2N97f39GnH39mUN7crRmIXE5OOL24RWXgw11jd6aCgRwZSFBWz91jwdyJjC8YH8yeHL9WIUcmnD+QwtMVrnXx4y7uzhXGdWsIx5PlasXerHgXoLZYtDRCWIAaeHVtLtqGhYYed6QQGhAiMPbOS5M1xprj8VC1fdEsaP7hL4iqJXtocq1ACDps0kXB3IpWALzeFWwFIHdDxwID7vGW6zVrsKfDgVarFa8f9m2J8kYcGoKkBTCbAiBdaIc8G5plw2J6/hzIc5oLivIchQKtJYFL4JB8yWKoFsDGPo+B1C3g6tcn9o4EOI035goS8jkJeHLPU+BqtRd+boG/Rjsq2Bha/a1jC3m//7f8LPz8dY+h2aWYt5yw9ntMWvPEJgckD5Lc/PB5uXgpcJOHTANPTdoKid//O3a4wrXwz7lMF3Bjd1wZn0OT8MHUMFO+fH6kdrOeSrjgrqei4Xh0yYzB2GclVyI4vXyi/rxnwEDFcdo90qef/pNj02CW7BAnR0Qd7s8OJ9YiHfA4l3+krUJRHtyNgYEimz87vKCaOO6XfFFR/D05rUBhQsYRF+PnwJkdbKDYcVqvkYO1OVclGDxKBsEbEoHZABqk5SrgiDLlspy0Vmh27NXITjIXrjwA0yibbBkcO5dmqyy48sEvP/481bcr2UsVWjLH9iEgHVoYkicD5KFFD6jOMLLTyoiYQM65WXC6MJQDuo4l3xHCbEmIRYQGCPsfA2DFmWZ8zCPnBJ2SbEOPmrcNB9+7Aq1Y4JGaumUNGHeM0Oagha/vNxymMV6R8gwyjAsSn3MmGwSVE6/5fHlHy/ffUjlb0GKDkISKnVXgfXo87GjZzqlZrKlaLCfQG/lOD2OFhgvBCEIPnGmgSaPquxubT6UKenO5VT0NWmdWE1hzgSzGNzTNQoKbxvytMxcbU6qvXP5mCd4xhq+BU0pT0YBFA3SLZ+XORwMADQTCz1IAL/m8tqee31uAFwM3jddaY4qNRVuj19CDmCQQDh7PWdqaxvjDdlN9WKAqice3kzoA2iZqBGRttiRAi1Dk5+xhyOVunNnvtfgqOxUUdHx+YpNWj7i0KUUVUoIBNNr1mjOGjMctHR5+pA5eg9WMSjhFvKCA6i+07weXvxEOLZyNA6m94Lpfsas8vmNNbQp5QAVwaHy4R0P8nqtR7rwboRBxYDlXIHDOGdDsOGMVtB8GFC5x7nJfcvYTFy8GMydd4dmIu0LUs5sstmgD92Czij/j8UPDGuFMUtPpjCoMrp/FYkm7w569DpcLlB5Cus2G7+ZQS88l90LIAO60MKYvQkR/Qlo0VIFw5kwkn2ZfRR64c1yBS03BHpQwK5ZUVq493hMWRtz9BwQAaILQxpx3asHeq+wgBE/IBrks3Tzx9xzV1pH6bFa6zCfDhWMO22XLTjxjNzgNFFd/547jBxeb1RT2AY19pPff/xW18Nys55xvc/PueyqaGb08PlA9X9Jm84Gqdsm0wtlWnh54XugX45i1C/b05PPJrplh7J0z2eInBnghuMizmiPkaWdE4wMaKITMOKaZWOAhz7Lvw2KOmoAs+021cQvQWM9qQrY2l3C8OXuh9XfLexbYa+sfA6AYYFrgGNJhbN0kkGpYZL1f5Gp2OZqUBCsLpbUDliJcq/+YNCYXQoKSJU3dKjFIYgDYuergU+Vvnx4Ld1+nMx12O6oWLXvunY7IewmTGEyULTVjR/tff6Dt51/ofO2YIZfDhXaff6Xd4YWDu5FEGfdRl4HYFAr4gokLmUPgKIJAc2gxMHHBbMj3Tpyk2f3B5y4/5IXtkjCjIWsIGmQtacS9HbQvAJoTbuYLVNYGOCNhMTKcDOz4AQ9K3InB1HbheLTJ65QTLE8eg7gnAzAwaOG+Dua+wQW3wyMVlcQZfJxHJaoeoDrDdntgMIfmhT98B+ZNkmVBZ9zxlShXhIKucOdHpQJ3yYbA+AaONXivhgepy3UJxw4ADRKhwEcFHpdVg9Rc5VQT0DkRIYQBDicAV14bXkN4Zx4ZWrGecHqBFgitE56cp8OZNsslrVcNgzzuRGEihgm5O5xo0c5ovUEezJZDDPaHI8cn3n34A22+/SvuC2nHZgg6v1Z07U+0WK+pqhecB5VNsaift1jREXRTooL7grVo7XzgM5dm7LeAlzrP8gx8DQhIphcDG8/EQgAMz6sl2GrA6p+NMV1tbH7OORpeLujFxmAJGilAyAVRTZiwADG2VyF/s/i0NhdNkEjNTRMEYiAux63tnf/M1OzQiCwjkkNwGuClDpZ2kEKClZPNISC5KRrwod3wwlbr05IqpSTi3nWaEDQrMFm+p+PgadwBgbkj5GDgey4wueF4ou46sNfgcDpwWZr9f/0v2r080oGI8y8OTw/0+POPfL+Gezi8DwhxbSOTSkOz8kKI2oYrPrNlZEZhj0jnqT6rXOXwrnNlgtzdHvg77pJcBXFoYmDyiOWCdwfyOMIU5gKmcZfFDRO54bu7osl2Bq2Is5JAg5sgDp9A4wPkHY5nLmwKTWsDhw7E5vXI0NK7bCT1jGPuAAJwWGkXDYdA7LcvdDqdOcXWqwmYA60RU1ewNuhK/cDr1d3NIRF2MXNACy9WoBzwF4HwMGfynScqwkKXnZx2UD0O94hwuIG3CgQKCCscNA4NtfZr4Or09fAb8RXgeZGd6381b9wajlda360Y4DFP56R0pe3jlgUSOMu8e48YPOIE3KvFgu6/+2tavP+Wgb8sG7r/8Beuht9xz2bKxfodOwadj3sHlnx7OboA9KmgrA54xHfAnGB6uuz8GsExR6LOFS5jQCEF5BgfyNGQ5Jhu0XRyAN63rzHZVN+xdzXB3NJCYwAm+ZTcR2svNBDReHsK9MN10SoUyP2Qc4zx+lvWg+cdanbWhmkT0qQn6xDJz1+RVnhaSSlNvpcCuRzikn1A8vUVCLRxpg7mW1B1nnJIOMzxUSeU2IE3nStYCo9J5wCBgp9HKquaVsslHZ+eaex3dNw90vPzMwMHyr5Q19PLp5/o6QEVu4cpJMAlXOZ6bIuWeji6bA9sjiyQJxIaxbFnLYEZMhw4OGkymDLu0lxgOYAHpjDOVHJ2WhkUGNwJQSvC3RS0NM6fOaUDc1lEEBbuTJLsOVvBcaTgiguXqwNIF/sFj0f3N0Dk+WXLQIHMJpyiCxohsIQrLOBZOFYQvf/wjm1yw7mj4+nAQe8wT7o4NjhsoMo5NDZnigTQIvwAY4HjCYQLX5EBGWeQbuw6uJAJhCRwSR0OSQBw4Y4RHjcudIBTpSEkAt/DaWcybyLFGNZrjrs0BIu3NXtsQnPD2joNHllnnKbFOaXHge7v7zlkAyEouJMFbWy3R65UgfEvESfJGi+K4K5psXzHNfUGeOLWK2rXdy4pdtfRarmhdg4Nb+S7QNTMg0kYAfdcQ3AyYeqA5+7wvHYtmVbqXGlAl8OMU+2GY42BkOQ1Oe9Z/EkyyBgvklqInHOK0VvAkloXqSXdamny49TWIBfccgBUo4FYSIQcV2r9UoKJtj8auL/2+2//9m+voQfh5kiCwu9ykyxw8+2Ek4tNTEpvlgnFkixyQc63G7pie8eRW4HudaM5tdTkHTDFOw0nVA2AVoTUT/BYdCYyaDrLxZweHz8xmF2HM/W7LTPg8/aBtvstXQqEAnRcg+3l6TM9//ITM7sdTGJtQy1q14GbEsxkrpQP6qrhMzB2mNxgekT/fN+HezzOr4ls/D3qD9CVTaxIX4ZYrak22hWOGDDnwXORGFxdPknnlcJ3QmDLCFDnsj0chsaJkTnzCGtoU1xbP1B3dnk3AfrLVcsa1vEA5xsX1wfXemhaqEPHXpvs3r9gD0Mwc672MF7ol4cnmi9aFyMHrY0Dx12gPeLs5ksEWo8E/05OvTWlSMZ4+WoRJtRZQ1dodrOSqykAsN3coO2gwrvzyMT/jdDMJucWOPGwIMReqC62ECnImhZ3oy6tG+L6+P6sglbXUTGiwkHNGlfXn+nd/Yoz1gAU68mUfMKeIZk0NGGkGUPqsSkHZj3f0ObjH6loljR/94HDDnCHi3RuCA1pVxt24kH+TZg423b1mjPz1alGZCIBbfO9JGr5idJSKYaTy5h9OxpPiJ1nzUQWjikUwHPBJ5fJh4KqxtukVSfGZ25dJ02xkOCoaS65/Vjt56ytRROaJm0BuuxH6zcFZhJMY7Rq0ckbzAg1u7daypc6WiEhW1LG7wW+mPTmvwsnJMeaAtMQ8cOx+sz+0FpyiMvVo3PelhN/5L/ZsQOmwK7jVF/IEIy0U2zWKwo6bnfUzuesTXD6rHGg42EPtYoOn3+m83DmPI7XK7waRnr+5U/06cefOJc/spTA13C9mBNShiA7CjtYNPUUn+e8Pdk7kJmaSyfFMXUch+bABODCShc7Wbjgc9gkAQIIcMf8+/7kAsr5HghWSzfPK3sjIggbJk1ogSO18xWNmC/c9pGLcvLOhGMHPFyQBHq/OzJw4TMkX95vD1TPXUA44tJcJYCW3ftXqzXd3d/TYbflEImSUNan5AKwUJdwX1gh/g9OP8PAgeRUIIGzCxoHsHmnDDYtIsUYtGoGNedgg3tSOHwgLo/LGkErurik1wx2SKvWNuzow+B2dVojZ7+BA1E7xRZO+TJRI4/vG9l79cpepgC/u82G7zGhTSNoHHenqMm3WrVsjj7uO05SjTynnG+zKWm+mNOsWdF8saH1/Udq795TC+Cjik4vD3QdOg4cZ/qtGlps7vg7eJ1CC2VT5ZQkmvdKxK2+8QiG4DAJsKmzYzEli/lrwmtMULaYqGekGtOL8RuN0cZ4mzY/C/xiY0oJDhYPioFLDpiE7Ybj09r9Gi3RGne4bikFRVtjKUyk1kF+L/dIay+kk1czZviilmZIk5YkwVkAJCUobVLygKQIJybhaN9ZxA7m6ErbODPZbzaFzUPO3RzMgsMCmKEATByQ4QfgAw0HpiWuTo10YLVzykBw97k7MUPk6tWnZwY6xJcdPv1A2yO0O6QDGzmf43n3RI+ff6WXw4mAmwiq5oD0yasSpiynFVWs2XWnnjUueFf6uCqAL2cB4fSUuIe6MPeH5yZiujjrf1Nx1n5fyw33ZEc2CbpCq25eA88XbSDuDtoq2kTFADyB/geu8QaHGR8ADc0N4IG0Xhd6eXGOJKhwAHMlnF/goYl/O/MavECvNF/d0YcP39Dzwyf22Dyf97RoEcjtAsDnyzm7+SMlmKsAgCVDkLsr6cMhCRw+MWmfI7RVl7KMS/agGCy8M6HJlc6suN/vpmoGiDVE6rIzm0NXbeO8SOGAguByCAZTLTlXWWEyJa/nbI49n10gOs4OB8dXFb1bLTgNGwQHmIcRlnA8nujduzUddkfavpzY8We9WdEcTi7DmeMMl5uPNBYVtXVL93/8n7R8/wcG0N3TZ/YuxX5cZ6ip9y2bgTnEYLIe8BhYU/2StSekUczBlw6yGGNKe9DOuQQ+f5ZCHmFpG9rnMaZsganG/EKwkPxKnnUL4FLrEfIq/2yOZhW2GzJqDcg1MMkFi3Avwjlr88rpJ7UemvCSsy4SPFN05ucV4pUmjLzSi+aN+QYNlUzcGmHLDdeIXZNStI21gM4iRtmudsDkJofA5vJU+srPztHBRR3zRQ6DHLvST0zSZzv5wkQQCjA493Z27IDr/8AaCzQ9BD2XuE8CcHQXen75TAU0i+5AL4+fadZU1D1/ZvMcinlu9y+0Pw40FCU7ThSoRjDFyR35jrFkkyMCylmTIwQQuwI2rNFMXnistfiq3BxPUHESYXgVOkcVBHtj7M7ZBKDB94FIU4YAbuRbhHo0ebRz/fIp8z+X34HJDy75U6kd5JtElhf8zuWEpng+pCvDWGEfhaMMTJUA2AoJrBtnJgQzX6/e0bv7d/Tw6Vfa7vacqgzB5QiihmbEpleYYitnUgRA8HguPWcswUABnpg/NDB4dKKQajOfszZ3RJaTE4K9R86iglyXWI+XHYLSiVYoV4RwDaT/4jtOaGwIO0CcngvOBp24O8opG0tdMpDBxAzQ4+oERcEV4BFIf7eGcw2eLWi9XtN+v3ehFHXNnrQXOMMUJX3z8R3HQwJoN6s1zZZ3dLmWtHn/R1p98z84JOWwe6bhtGczcL16R5dxRpv7Da8Ta3EcRI5cp1ifL1XSw/PBZYQmISwGPv4MehrXhFHJoHPAw9ISNP5h3f9YzNYSaDV+ciuYajwmnL//dwoIJG9KCfXaeqUAS7YZEyZyea31nKax5T4b24Nw3rE1Sq33Gxr1YBcDHQlulhQSElt4OKxDpQ00dxyWVKqBWghscoxcKw1aF4K4ffCzc6t0Gh2bLZEvEVnzYU2D5gOp3mXGR38uW4oDSzBkZj4cq1ayhlIXFZ23z3Struw6DpPc80//m7rtZ+cgcjrQy8MvtD/s6Xi+0PHY04gcVmBgYLoXYq9EOLTAjAdHi66DWdFl8Qc4QVtD9o1xHNgrE5oI0mdxNW5OYVXx/RIHAxQjnY8nNjPWCzBpaGDOaw/rwwVO4ZaPhNScXR9A6OLmoK3BmQPB6edTz44tAy/TlUEJpkncdXEs37Vg0AMILZDibFbSw/OW5vMlNVhvOH4g4fNywR6O9/cfWGN6/PxIh+OJU4bBJAsXfdhbcS8GoIHJFHtQc8kj5wQEBJnz3ZfzUuSqCqgrh6KryDt6wf3eglOz4bbucAbwHam49LSYz9lUClMg4uecFgezNKoxOKTH3SSXCeL7vIqaOUIxYPpGWjRXYghCCOgEoQxYiy007uFCq1XDHqAwqK6RHg1esxB8qoL2p57DMJYwaS5bDmCHeRaa5/L+HbV3H+jdH/4PKts7JE6l7rSj8Yyafu+4hh7uCZFqDPeS8DTFDyoouHvaLxl8PN2Hd9QWOLAAwXGSX7RD61xpjDXGQDWB1xKM5bnVNAaND1iaRTguq62wvfAZjedpYK/xylxAy3lOjinnHW3NNZCyxp677uF+WYDr+9XWVr5v4Yykl/C5GD2yGdMCJimtSKDwDcekPm0zfo82J9uTBzb8Xo7LX9J/kVaBJ66emGPo7t4JIOUdFrikyyuwOTg7dweXsLh0GfQ9Y2AmMYEdB1QPqBGHgOOBnh8f6f033xL1Rzo8f6Lt4y90fP5M1/5I28dHenrZcbVwriwAkykHk1c8Jtx7gfFUTUlNWTnggzPJlOsS3oPQtI77E9/nQUMAwPli6BiXq6PmTJMzZDKGMwc7s0BrRAB2w2sA30LUqUOFBcfEvySdfS2iCmCD08RADKCcZQWZUKA5TemrwNgBtNAYEWLA8XMw2+Kebla7OnMID0DmkfWSirqmd+8+0nH3QkdULgCIdq7YLO6+4EXKWhYcLPgOEuDh0nMBgbCnuJ9zibYHWsHZZbNm8Ht+fqH9Hrkme1rUFd1t1tQsERaAmngdrx00Q3aKKUp2tHEOpQgjcSEj0HQ56BwhJWxGhpaHSgTOExL/4QqRc2EisTPCP+CYwoH0U1D9ZApFuaABpu7uSM18QS8vWzqjpNF8ybX4VmsXiweLMcD67uNf0urb/0mLj99Rh2w6KAkFpxsqaP3+G55z2yAbDRIDNHQ+wesXuT2RYPxt3lsnrDlza3h+w3PjNSrtXEuGaDEe/1zYvyX05kj4EtRi4GsBk8b0Y4AvtbDY7+E6aGPTGHJKK9F4pwZSlgAR+zwGEL5f5hvT1UD4maQLuccWAHshSuP/cl45a6O9EwPcAt6YFgpL4Ag3NEdzi0kdtwCeBnDaIdIOky3BuTyCLoMGHDt6qmuUV/E/7j7JxSdNtd0mxsExbgOk53ZKeOzuTfADRjiMKBpKnP/yvN3SvjvQ5t1HKs8DnXaP1B0f6fD0C9HQ0S8//Eift3t2KYf5CZoAvPg4HVdZ0gGS/3Ch9aJlMBo6aGvQNHGP5u7P+vOJkynDnIkA6rpGWRi8B8eQhr0cUSCVNVA4ebAzydWlGoNTC26COJ9iyWESMK3hc4AHwB1epM4Bx2UmgYYJBttd4EKCRMqu7E/fQZ9ziaThig8zHYKt28WCPtzdMxMe0Q5iDZFTcr2izd0dm/QAmJzrkfOEDlyRHd6lMB/jXrAoar7PhCaDZ/je6eo0UZ/bEmPju0nEKK4WNAPoI53XHI4fNXuvIiE2TJLzAqm3Gp4vxhrSCbRHbDWADe3jrs3/LJYo04NYPcQ7whzp7gS9psfgeBlos1nTmc2vQM0ZgylMoFjzS3ehdx/u6HA6sPaNShe73ZEKDikBLV3p3bt7No1iz9r5mr75i/+LFh/+yOt3OiP27s4FyiNMZb6iK5dkcvX5vFEC7X4R7L7cLeOz0HPzLRPnU/6G5i1hVgMgyRfCZyyws/hP7HnrOwmyvm0NpEN+FjLJr3k2JnRrY7CA6GuYvNV+jP/K+fpnNRDUeKgEfms+uYJMOB5r3KlxWPv5uj4a2IUDtzZeDigl9ciDES6u/E5uuAasUnqyUD5FCH4Bu/7kimNOhTLhZALg8nFQXktyYyXquhNrTy6f5MQ8wOpxx4c7q/2OTrsX6pF9BF6Z/cmZzYYTHT/9Fx22D1zi5deHF7rgDg1psMqSts/PDDq4B0L+S3bsrGqW+NExPCUBZi4lmPNEhGfjbF6zGQ/xaTwnOHJMNepwF8gWWU635fPmQy9wZW7OU007aHmogcfWSoAoNB12V588IJHphM19yB6GnJMwn17pAkXQpY6mA8yKXHDVpRFz2l5P7zcbTg2GcAi4zSOgG2a3b777lgOsuRJB39FmtaJPv3yi7cuWCtzNsdaKmDaX2Jp1Z6QCA0Cycw32aQLq0lXyZtMuhI0OmVCcEw6bPydtFnd4nO4MMXJIw4YQBhRWrWB2RTi/0yABD9CunUXAmayR4JmrUUwXmdAu8SyCxREQX88hCMALs3BhFRxGQXQ+dAx4q82S+suVkwg0cLhByAKEkllF25cda+XzBs4pMGsuWTNFGMjd3bd09+1fU73+wFrhHEHmhKKvrg7eYoVUZM5sifXAWsMZyQO2PwcAYqyRBEH/O4Se8HuNieXwBE0Y1ZiYBloWw89hdmEf4fOatqUxxxC0pEBuAWysnxSzzwFJa91SvE3OzwIkyYtz9ik2L8zJqq6QAmD5veTrGu6Ez2hg/bpO//7v//4mzs5qTNPE5EbFtDVNOrQmnmo3pr7mgO6bBWGHRVfvDZWsuYwMnCy85yXUeHDXqSI1Byz7MAOY8CaN7ov2N3IGDriJb5+nZM/nE+0PL1RdL7T/6U/08ukHenl6pOf9ka4zpyXhB+DG9yRTUJvLTYlEyyOtVsvJQQNjLOh07JHMhLONrFbwUrxyEPv5jGTHDjhcnkvnaAMNgp0noAHUACJUJYeJDl7sLTzZCTY3hE0glRYnfEZiFgRLNzDxoU4c7stQaseFaXDeFHbLd2nKENjmq31zsdhLQUfElNVO64X35YcPH+jp6ZnvmQA+qCrw7TcfGTzgjXh6eaEHqFHfdgAAIABJREFUBKBPSaOvI0IUOhdXx4mmiYO6cccF5xO4+vOeI769rjjXqK+MzmCFxM98T4k4vMlbFSnDcN+JuzUICkjbdthxMD00N2Q1wYgh7HC9OHzeIkSioh2y3nQde5bynR3H8bnqEAAWeFcC0LDUiHd0dfycdnw6IFau4nRoeO+8P9Hm3R0770DQgcMOvDUxZvQPjRdgC+cahBzcvf+e5ptvqFqsqV6siZAerXbaojOpOg9SDkvh+03cQ7sK5y4cBXvgvFgBaGFGFX8mUC6Jc4ZyvT93QjXhM2SQ2pm7VYu7hQn6tjVQ1MAjNRbJuKV2GONrGnOWwoAGtBoPk4xam582lxQg5ICXFBJivFkDFw+sqX205h0TJFJtxgSccC/ZjImOpKlOA5zwxdDmLyUI63CEm2mBZxSZMws/xhbHkvAACogxg0mO66PBjb6pX93JnWnIxbHhB1oNZxbhtXPlVLh0D8yF8HgbLvR0eOYK2t12y/Fg51//RM+//pl+/vln2h4GZs77I8yPPpzBeTv2/ZnNj6hiAKl/dXdP601Lw+HM3qG4J+vGglb3G1q0yLt4YDMinEPg5s4hElzFwKUv4zydV4Qf+Ohwl+iYIQgJmYcza1xd70yQzrpbsMMIvBVduikffuDKBbkQB6wDMpAUnAz5cBpcBXSuNg4PVhfywCERCDPgoPoFLVZLetm90Hff/YEBA8CHO7bicqI///KJZqgAANPs8cBhHKhiwOvMWp4rtQMzJ0y/SK8FjQmJllFOB1ogBsEZUri6AUyziD8DIAO4YdaFM5EDFIA+QA9gs9vvp5RpCPiePBshCiEP5wlma9SUW05nBQ4zcIZBBXh4gzrvR852giB4ABruPhHswIkHcKeJzDYuPyjGCq9KFgYQ/wiPYMRRosWpWkILp5UFqtkP7Om5vEOGlW9osflI6+//hte8wfya+ZTBpWHQrVEodumcVzhkZMrNiu32uTIBkm58X+JpOek3x0xCmHHm4VymF7YTvmNpaRaD0kA0BKMQ6CSDjTHMHCFYY/gW0L1hom8ScLtWLODStEW5xhrv9WsQAztrra32wrYkb74FQHMBOMbbNaHB01TuWOR85Ptv7uw0iSRcqHCjvlZTs9rzAwvzcUqJK0WM2mSTUgEHC6NKgQMyfx8EE6D3RmN3fPZonDkHFPbQdPdaHvzAHIGHCDWAhnDYPvLzw+GFs5oUxyd6+M//h37+9RMD3fEMb8gLBx3jLoxzMRYwS3VsTuMgca5TtmJt43xCcHbPThW4lVre3dGqKTjBMO5x2JHjDF0PwInsJq6GG0v3MzBsB1Awk11RSBX5LC/EAeswTQKUuCgrgzbRAiY0NhMi9Rni7pxGy4HcfKdTOGcQaE9ILj0QHc5XOnGYxgQ28OhDm0T0/PTCxVvh4fnh/XsGcZhqkVILnoqbdUuPj5+pWd0zWKGCO9YSCY+BSpxya6pSwGELyHPJSZ5rrmV3OaAMktPMXTFW3GdizkgphkBvZ27G7/AEXc1bLryKtWIPUpib71YcZweQhaQAwQf5NzktV12xFyXMi/cbZKxBCjGkDqtov39h0zNShXEtw76njx8+cFyjM+e4HKUo5YNSQ0eYescLrVdzFkhcALzTyLhqBV1oOCMp98jAic9GzlEK55X3VLULev/d3zDgPT8/0RJhD3D6gdCFkJTdnu4+fMtaNlR3xBV6cybGxnGT0LYnMJ7YMzv2QFiC45W3ZOQympAfaAKlBUQak9MAIaVdfS2oJvlDAFyWpiUVBQnOvg/JM7W1laAcWx8LPHLWwpq3NfacdZLCRziOHF6eArzYvGK8/3Xd/Z1dCtQ0yU2TDKRUF0o52oJpWmDssGgSk0UQ8oC5311UgWd8AAlHrM593YUX9HyH4sbuMoyAwXKVa0j8gZYHiRxtceFVH4rQ9TScn6k7HNkD8HJ8ot2f/zf9+c//i7rLjI5wwpgqlruK3s6Uihg0dhyAGRPmOgQ01xVXwebsJADYEnFYKw4NOHWHV2cEdnzABd9Ud84FDl85jyTulQZU0Z4jNg8ejkTHc09nrjdH7JrP7vrVFEiN4qv4DJoR7qemUjm8fi4ojgowYF4hV8eGczYisTLMsUiNBgeZE0yY0Nwaet4eXwvAtvOW7jd3dPfuHd81VQilOJxovz+w1gOQw/0cSv8g4wlCLTjBNtJznc988bhZr+l6GTlgH0CGnACcRBnmSjDsCtUdXFo19IdQgFeTJyfLHPieEE4qSEXmBA94hzoHD5iOAeZoz+2R05C4+GyDmnQuRAEaHeYI5xmMC5EKeA7a4Opuw0Dj7hVBSFd2EILp93TqprI8cHa6cszgYolxOK38AueWHo4+Hb3frKhsa3YY4sw27Zrmy/f03R//T1p88wc2lyMTC8a2Xt9zomx4Aq8271l4Ai1hDyAcwHuVxzcJQLj3c/fRzknLAR360dmbxSck444JtSmeIIXa3wt0UmvJ4UMWT7FAPQXmKUFcm6Pkg/jd0qI07c3PISWw5Gpmso8U3w371cBOAmvOGso+HR932YAk3fzmWX9nl6upaURsDVIDspSEYLXvwTa1IFK6CKUq951zpeACoiioOnnchWVSXMoseCOC6bvEy85TcuB7JZTi8RlUUHqFM3r0F3cPhSDr4ULbxx+pnl3p+OufaffpR/r5h/9ikIMpC9rUol24+micbNhVF+B0U9AYEKvFmqKroIBLNK7jVs445RjfBGH87NaPmDpXmw39oqwNp8yaTFIAMY6PnwKecfcDTOxG1MFzsXiXrmMtr5tyTy6WK45JQ35O5IqExyUAD67xXFoNYA4gQS23I4B4xu0f4MY/FTRls90BVdddPT54U0JTdZlfaqAJ/fXf/A1nDLl2R3p+2buK3d2RnS5c6EHHgOPul4jOA+7uXKXx7nieqiq4eDDcC2JsTiODM4orUHs+O5BsEW6Be7DK1aUDh0dKMtBAWxHdrResZWPNAZQcR4nSRVhfvq+F16YLoXD3mSNtlguXM3Par6bCXSqKt44ciM6OMrxnDRtNzyeMv2BtHfuMcYDGsEYwp6JOHe5fsZYALgg+XFKog4PKhgUBdp5pV7T+5nsqyzltPnxH9XLN98xV3dL5eGSNeZwhPyeAuKXDfse06c8jxvvlGgKLBvO5S4PnHLK+mDc9EIZnWf47PHMa041J9TF+YAFLyAss4TrFZyzAs/iH7DOmZUiNRmPE2vuS98l1S2ldMeUjBnh+LJbAEgonKeBMAY5cR609bW2s50JA12j0jaATemNaQCNjLbSNl1KEdQeYIkLrUEnQkpPUJz2l+grqWsJU5Exb46Q1fIk38pvqJNySmSGAAMwaLopN7TznLrhTa+dTscyC+vOB+uOBzWHL9YqdU15++hNdTjs6vDzQp5/+Nx1OJzrsOtoiHdW85bI/mCunvWIvQVdJ3NUog8u5A0BoJLjz4gDvaZLwzoOJDWY1/M3MChn+EWM3DAyAMJ0i+TAHgRcIOHa13cDyATa4g+I0YWhn0jLZwQIaLS7euKJBwdlH4Bwz4v6HTXRg0i4EAf6c0OYQ5oAsMH0/cpwgcj+yFsVm0ZLvHl1KNheX9s0f/kAPv36m9+/f8R9UTMCcENv36defefys3XBB0pI1ONx5cvJkaJSsOboge4ArQB7aHzS6FYLk6cJFajHfxXzBbbDWCeeLqSQP7iY5ng7JsGE6ZkZfcuYV7Ak0NjbBIq8pr6fzlsU40SdooRiRFLpl7RfvIrQCWVIgwJwOR/bOZEcXVCtfLWngqu5IOIDK9KiVhzGgqCwgFto3Nnig9WrBc2Ogu1xZC9ysEHBecTgCAL9d3tH6/lu6zlqq1/dUVSta3a2pG3o6PD3R3d09O7Gguj0SUWPPQEf4wf0yQJfpfTobzjSPccFTyY3axZDiPTjp+FRsugStnduURmYBToqpe/6jXXmk+Mut31sCu9QWwzH7q42YthF+p2lwcpwxvph6PwbMmuBggWaqHwt4Qt6tgZYGsv4z2acE3pS2+UYYAtjlEGVK6pASltTAJHGkiE7TNMM2ZH8SbL+M12ly4Q8YHMfPTZrbmy+nStS+wjjnsgQ4Iqcg8klWNZ37I4ORqxIAJnfkUAQEE9P5RC+//EiPDz9RNezo4cf/pB3u27qefn3YUrtAkVXn3AKtAtrVvG44SwiXj0GhUQ57gIkRRVqdlufycLr6e8601jMocc04Thk20vPzloO9ATCzEp58YKROam85qBzmRlfLDdoQsrXgrme5atiUCZvmASnAKtSVW7DzCxeEZe0NDi+u+jrvAxxAgE8VAHtg71C8x9oi15BjOHeA2Pd0YNd7FBqFdgXnjpqTQOPODgwc5mCEYuwO21fzI1dXwD0qg9mFTX3sFIRQA3admbKZcHaYjvaI4xtwz9lypYUaDLo70wxOKchveb3S/ghzL8YId39UanfepgyuHGs4FWSdwekITi6uwCwAz2nfyJAz0svzlrUwCCac2xPg2c7peDrS+7slV6FHUPndasFCDGgNAIp0ZOgLQe7L5ZL7wO+gBd7/Cp6he47bQ7ac0xEpwKFhD9TO0YYDu6qsaP3untr772m2+UDFFZ6oFS0/fKTj6UTDfj95aM6omi84+wyHHTDQuXtU0LLPuuLvoH0mILfuvcsrOhXZdRrgb8Jyb6qGkjr3FmNMCcFWuxrfSTH/1Bit9/G5N6lJrUy2qX0vQf4WRi5BwOKP/rkYmFpjTa2LNobcOeTQleTxIa1Y8wpxqAhDDzTQ8w9r4KNN3pqc9n6oPodBrhpwSWnDSySxDXAL6P4wI5tc5l0WfuRV/O3bcHaApI8gXUjdfFcGN3oun4M2UAC05OBvqB7XEh59qFc2o2t3ovP2iZ63j3yH8/j//t/0vH2gomlo+7QlOLQDPLi8DcfouUoE+5cdawcoElpXSCR85hgqCOJcIghMG/kaK+dgcdjtWTJnU2x3YUYME+ARAecoK4T4NPZAdJW/sQ79Cfd7yNCCu5+CmkXDji/FCIaOigkjB163qO4Nf5SrA0l2QWdL15XG3mVigRcgxwXiDmi40JGdKYhrzzWLljXObnCaEDL7cygEygbh7grB5Is5a4wfP37LDPn+3R39/F8/sDcojTDpwRRItN9uXTmjoqTV0mnD0BJP7AV74TRjcOCAuZKrsEMYQBgEpy07seCACg9Ih4ZQBc7DCScgaOxcANAFlMMJB1orlwiaTNYwlXI4AMyuZcV3b9BYERCOd+DYut1u6W4544TNdYXwDYQILKhnwWfO6brgcQmE56rluP9ksydMl6DJyaN1ynYDTQ5mTdwjgmYRpoC0cBz43p34Xhfxc6BJeKBC4Fghn+gf/wdV/x9r7/XkOJpkezo1QVBHRGaJFtN9dx/2Yc3u//80M3ZtH2bWdu7IFtM9JVNUhqICQM2133EgE4kCSEb3pFl3ZUaQIPAB9PO5+/FzBjfKrBsdZu6Gto1WVmfuEsIUgJr2lXvh2A165TfI3KJ7BGYszSz70wYjBURKuQB+lt0Vv3tVG9uqDeglYLomqOaPXZZBXbOBL4shZUG3Ks6VZR1l/aM8CFT9vSrYF4N4Mb6eA+5icnAOeIr38NLnnrtHGeiXPSdl7yt7frL3Zr/LZ8tl51q2rnkw1HvyPbuyhSvuqK698cWbV3z48uBXlbFdA2j5m1IEVAczyjMZywzWoBNKCNr5hC87BzI0lCyQcVK5Tn8ITM6Ok1SVDypZ/XiyeLVQ4KVPxCD5FtLINrbt7L398P2fxEBczpHA2ouAgKSXSouwL9stixcrL2WlMoYYr8K8a6OGAWFG/5fuwusAykqalARlzm8FG9PMRuORq5egBkIQFT4Bbn6uBGA+FwuZoNcWCNS5lhRws+yGMmi3C8vRRaC5RsCAUuFhl5Ze054VpBQykx2AWWf4+WArroeBdmTV1nsJWbvQdlfHo4xHBkxf6asvvrIeM4Ktlj09PkhWbJ3S/+VAsKGMh5NEUyMcIoyQEbYb6m9tDzBf6Ya5vY3I8pqXPNkmzcDIflWuRfEExiWZtcqXqLEAmpQuIR2dnDWLyDMOEhJv9mFysmLe0+4F6r3FuMavcV442tPjzCZjRkBwOq+L4SnmK4LUqQuFg5wDKQBHGZESr1zN05lHn69saPyhDTGpCVmmKXCLcVFIbYY4IZ4jroU+HeDZH05s+sVvrNYf6R63GvSN0d5sy/+vg95no6EZxgG2Qf2+62ZK6cbHOngGeZ7EKlaWi0KMZ7mMwiDXltfKzH83L4HdJfDKZzQvyeCqgl4+8J2LaT+PF/58vyTLuCZmngPQKkAqAxttVlNW8TVx+FIMLoL1tUB/zeuqACx/3sW1K9s85J+Naz83D5SffR5gdwmlL/0+f8PyoJY/0eIxqkD03M3MH+Oa1/EaV4Rw2jb/hgzgZcFPEmA6F/Osgz4dpUOyok+L60sk94PUdYDM77TZWhSh9FG32m4n9Y1TvLDN4xv76c03IqJE0cY2qWoFmQ1kA6qBcrveorQB29NVSzbx3uLN0QaDtjJD5LMgfbS7bWsyp5eQ9WwshpxxcJ83/kf2RECWw4L6b+lQMFfZcP1JgAaQ69Cjk7ksDEB81g4Cvl7Azt0lssgGj/u1zo8MloCPAzqcTU5eWTLlXDAEVZUt4ItrQE+vWTADRx+MmT9cwNX7wluuqU0GpBSuezIa2WjYV3a7nD0qk0OgGXkzyoEZUQVtyf1uI3IJBCF6dgyBIJJNJkIQxgYIxZUARX+CAtkevSY2JDASAQZIrqisIJCWPg+MGlAS1swgsl/04mBNAnCUuVP3i27HFVtQPWEDsV3v5cxAyZBBfMqkOMePRn0BkHv7MVjvYxL09gRQNZRt0M/sCtzJhrtt7jfnz/o0LAHcUjIVYtjM9jGu0Gx3xVhFQGDQD6zRoDQLIzS0Viuw6d1XVuuGVmu0rR0gIUaVvSnGbb8/1LgLF9Fttq3dCbjZejZ4bvS9TRmnPOuZcS/AzGaRTUEe7M5lTsXvZllV55rAdS5rKe7aLwHquSB77vyK8azsusvi37kNfNkGvZjJZOdbDPbFNSnbHFy7+bh0D6qOU/a+c6/9Szcwl86viAeXnomPc3bnHt6yDCu7uHOLn//wMqAqA7yqnc454Cx70LNdEP/NE2wgnyB/RXDOs1XlXo1yBpz+NCh5TpfOH6T0EDKkOtqXqG5EkUxX6cWsV0uz09Y27/5LhBTEh1fLxLaQEMhKNjAxndlH+Q0/O8phYs6JrGLyfYNYsNtENhyFcvA+HRvWbiN9RfA/2fMssuSwtXq7q96XABytSDJBCRgfXZjZ6poJazRO1gsGyrZ2u0RgTnDjfZBK6OUwuIzyCKAHi5NjqL9DLRGQk1qKZ2WLyMuhZADKNgCNZlsuBTgpSKwZ5f5uV9JhEDacuEKcdUUQcpKb0ViAD8PTbGfzxVxqJjwTjBcQ8JVNoSqyWqXza271g70OLFWAgXGxdqtug15oW67hcLJ2w89PrEvNASJjthUw1cle2mStrpbCelDW9NKyD5OjXALLFnBFZJsyqYbwT0frBm3riIXZstkysnUcqydHJkfmP52MtKkgAyXDjuNEG65Op2vDcU+vieO1PoMMd4WKjioI3hMFwNSDTXfx9O/6g571h6H6urBED5REG+5KoXPuBNaiL9doW2t4Y42OMzfblFbp1QFeJ0rikGmYLXS910a7q+eYrZ56wepT+v/cL9DHLbyE5IorrsTyiaRSBQZVgPcSULpmk12WxV0DkteCXzHulAX1S9d0KXYVAa0qbuYBMFv37Dm5FL+rADm/fpeug8/Iyol5cC6+L79G+XtxaQNQdpxL51S2KchvJj67z8XMrmyXc25BqjK0a0+y6iblF6z4gF1zbN6jHlvOpsQZZ1D7nfCR0arlQo1qBV/ilDDADlx/3J5MO2g9WAx2o0dYO1q0WAh0+Orv9mtrxk/27g//n83j2BbzhW22DLH50Lgo+rWT7GRg7T0+L6S+r8wTCv9mZ+2OZyIK8vjfHU2amAhKMzD++DCz2BoWDjoK6rLlSf3Lui16Ug0Fb3orSFK56aj3IJnz2tPn00D50bq9ljQ7WQfwHQKERuYpk1AYpBeJuoeyG1dCoU8VAwwIM1tDAsknenPNlrWCjoCM4e9o5eSIwbCvfhHHOMKUHEw0AK9Ri93BXn35hcCVHt8Bx3ZkwqQtCpHCh9gPZIm7vRRe6A0SdCkbYx5Ln4xzZ16u02Ceri35NIBSIwUtJ2Nw36CzcDsQZ6Z8CxnRMy7Ekn0MYbGKdc2IbqPyQj8UlidlQ0qQlEtxP2gHTXdprzWk87ndJhpG98JiTWvP6AZ/pIMJA1gWTDXrj/oi3Ai02UKIyENPzcGELHe1irTJGI6GKkfO53Mb9FsWSEjatUnpLQPWGtar1Ww4Gqv03hq+suHdrzU+AeN2v1pJmQUrJkZGBoOJ1buB9DQpLR9TlmUWcOlTcu/k38g8XlrW079zlkH5YHcp0OYDc9V3txh3XrKrrzpmfkNe7KWVAWLVz/LHL8alPDBl51wVu86BcNl7rgHBS+tU3OyXnf9Lz6u4HmXrn51XGZP/3DmXXXP+2bh0vefOrfa3f/u3afLyuRVI1ZvKdnVVu4bil6DspItfhLLFqVrMc1+yopVJtgPyjMBNTcVw/Ej02MlbjWxAivcpUxNgADCwlPEhZQQGD7Z6fG87AkMwsk79aLvnd7b44Xf24eG9rZKdRQnzeJSn8KdLXOy31RA9/s27RxvcjgwfA0qgAlKJn0il2TpBRxR3VD5OyGat9/Y4X1q0wwy0J7CM12hgNmw4DK0DIxIiQqrAL4UTq9mW/hWqJ/TeCPwCHh/yljSUjGW3qbIJdjCUq/x61W867C2JUW7x8h91MTgktVZHvSEysc2OTAXpLs6trz6kRiI0W1dTidUJEBBTeja6uRFrcbmMpaQCmKBo8v7HH0W0kdajvPZc9SRZRgJQzlugczqqLEk5GDZkr+W7TQCYYe9+iFRWIMBAeFvElE5XfTzf3LiTN6SLaBnJXohzRn4M0H5YJTZ/eLJR0BJxBsUarkOkGlikBj0fskoKgqnkGJkhJT8INCiuQMAZoLTCmh4Q727afLFUVk+PMFPIUf9OIyj0g48W9tt2gp07R0Fmb/3BQNqlDI636jhI9ORDuIkSCwLX2eT5auFqPhhIgWYw+cIawVAGsID4Ol5aK+hZslzouQj7Aynw0HPtD8Yqcbv8Gz1t90jUbGLqvKFNIhsMbIWQEVPF8+e9rUug95d8j6/Z2FaB0aWMI58BFM/9XAZ3boOezzSuXY+qAF92XVUEmLJ1KrtHf0l2VbU2xbh/DRAVX1OW+V0Dpueei0o8AuzKMqf8DSh+eNXc3UsezGJGWJW9ndt1FB+s7BiZnFeW1ekY/mSrPOduBYCalzgloQQNnZbUnh0sHRN3B1eek5ZvCL40fnZxYtFsZrVez8Jez2z1ZA/f/8GefvyDzQClBFl+GJTM5G3lWk3ggOp+//issmFAz25/tG7obuaoaAC0g36YkiQAsI3t12ubLRJb7RiMxrwzse2+ZgEg12mY1Bnp/VFyxC2B0hxT4w13824jM5U2tdWPI6WpHSxCd3Pnow0depjy0vMxAqpW9OHmy0iZCYQLGDTKIumTqQfnyvkALACy2eGIwJo5QYTjUpLVEHgq+szy3dxMNTLBGEI7DAz/gPc/fG8LelLNhi2Wc9vQxwoCfa6Ab08/1FmFsFXJDJlbo2cXyai0pbIeTMkWbuIYqzbJPBO9H8UZNjXId4mwozm6rq3WsYawGQFg6DqBHIJTQaNp7+8frMPgOHqVlPxaDeuhqUkZr16TTBjKNmRXZLR4Duo7g2lsnFhfLgRkXD25o1OezMxzyeB5xrLyIOMEZK4QVsgsu/2eypyIQnMM7juzmUmUaE0gBXG/Ea/GyZ0e63bNmrZtMpmImDJ49Utr9m/VawPY6RGKTAQDc3+0DuVjMWx5BkNrtAMxSTNFIZ71vP6tWKTpwPnnDiDpKEoO/K4N8tcG6OLrrokJ+czzXDZ5LVCey16yzyoL0teca1UmeA2Y5LPXKrA5l80Vz6/473PYcE28r7q2srXKvzY7j/w1FROjS8/Pzz67CHZVoHPpgbv2Ab/mddeeQ7Yzyx+T9+aHTfPnzesI4hI1ZjergWRX+SAgE9QomwnTUmUV0f455sE1InEe325WGpoOkaxKlpbMHiz66Vv74bs/2NM8tnrDXQLIQsjwpE1Yq1m0jG3frNu037HVYm29kFIXHnUQPFDdoEfkVH92/IdNbLNFbM/Rxin/67V12n0bjEIEugQaAhd6PAT5oKfMQSam640ksUB5yljSr9wxD5coWzs16jYaBpqvY7dO+RCFD7JBVF7Wmm3z/hWZD0xBFEwIxpRcya4AtC4l12Y2Q0Z2QNnTgZt+ZK/Xt26H/3ZUSr27e+UbCKUHe2lgLpKNAjD90MVqKaDjmqLlKvWqYx7RNFTNfJ0bmx4FbDghwDrtkK3LRNaH7blwNCxX85VFcazRBYl1a7CeDPUgALDtQXZCsCgBW5fXOlpvFNpiHlu0ikX+Ubm0XbNBiMAzWLP38ix9vH6oDHBH30+A4GxMOl1hGIgByprBlFVVQd64e4liR+vEZeE6bdvwHtZBz2PLnSBkawSLtC25NzJaNEvJpLmnZGCDQU8OC5SPAdnhEFeEgQ0mX1nw5W/Fag2aNffSUwmX+81YhYO3wLDblZ5mA09HAWquhCm905NA3QXPXV7PA5K+hT+TayoDEV5fVk7MZ1jZ+64JbMXv9jWZRRkIFj/rXJZ3bfAtO/8sgJ/LuPIxrep6qhKF/OurQKr43nzCUAVexWsuS4SuBdprsuKqjUV+TcvuUX7TkZ1P/lxVxiye6DWAVHxoqj68qKRSBpr5h/2azz632+B3/C/L6rLX5oc9CfoEav7sNCzGAn+OAAAgAElEQVTswsG8dpv4DFu3N1KGQ7fH3cprtokTvWedrOSIwBGSxQc7vP/W3v7X7+39YuXGpQTM48Hm8doa3UDlL8YP6LXcTIYWL2NrdNsWBJTsNspkUOBQmY5yHxqWm7UtlwubRfQS22LuBYOehcxgHRxMuA4yGMqEKmFib8NwcqejIKweEqWp7VZAFiWxvOsoJ/aQ1+LadkexRinhWasjexuKtpS2GH+gz4SqhqxjNOStOqZ6ehppUE/tIFUW2kc7Zu3aHZUOyZ41l1hDFaajAA4rcHp7a0m0FLN0T79qTyk0siSJpJ7CRkTHTZ3DocGT2e0TXAMgjggGJB7d6wYW8f5VYmGH4/es0+trOD1ZLm3UH9mxUbMoXmktuHZ1ydLMiiMB4oAux2KTQymXLIhzR12GcifZ5Ha9kbvCcIj3nTu/N1uf5MI4VsR8X7P9kT2pzHIwyBS4dE2ZFqs2OM2m7jUi0trQJBtl5bCDIZdQKj5uUKTZ2fhm9NGNgY2XZiOZwdtstMnh/cvlysYjSDKQaDp294vfWiMcq8x7gnSD4TDi0Fa3wc1rjVKw4YvjlQX1hgVh31qDkUqZOmkACrJKqgTjrk4QXChnfq6qkmnOlgFC8TteFvCvyYIuZRPFgFgWhKuymapzKgJQGdhcOq/i78uymHNgcw34n0sSigB17cbg3HXlj/nS4xWzrmvWr+oaqp6bn2V2eYJKMUM6t8PJPwCX3lcGjGW7g2su+NIDkYFa5QMphwAcBVzUmTKjMhf1XnxYmYDEIDGKIBJySgGUsuLpsLVD6szdPO1s+cMf7adv/t3unx6lfYnLt/53OEmNpN+DqRnZendUJocLNeInKrWZua3M4aAMAEClt1OjJ7iIbBYltjk5bR/bFnpS24SZKy/LEpAoj/ogNIpmyI65bBaMQwByAekDwgelWESRUemQiSva+nWLUfxvdRSQu/TZmLlqI5WGywDHd3URyUcx2E5JE1sgsskG6ijIh9XsWPNeH/Nb0doNTgFJXs9aAn5kQDBEB0HP1mtsj5yUQUCPUH857FwXEkcIzm9/VD+K3qHEW04MwDPEvlbw3iSx9eone3V3Y/3JWMPmiIVhn0MWSJa6inaS9RqOQzeTjROVk8VgTWfi3JnVLCaLI9s77nXdRHiuc7N1ibTViv7pxm5vBtbBUFfakz6ULZsmkVfdu46yL76B0YoRjr3d3E7TsRDKimyGXJmFcQ1ECSi5Ang8N7BncLsnu9WYDMQawH63tZubG60XzOEgdDd7LPuYH+32OgJg2J6UN8msg3Bsoy9+Y+3bryxaze242WlOEcZrp9aw/vhW5Wc2eZRx+8ORDaa31mr3VPZ1uVG3oPL2hZO8eCYc9DIjWAe+/O66+F3NV1zOZT5V3/F8ZlSVAZW9Jh9/zmUEZcH0mvO8BJKX4to1IF+WkJwDmDLQP3d/XgI+2WurwDWLly9NXC5dT/64xc+uAsL8zzVUfmk3dI40cg7oylLmS1+I4u+rQKvsAVGJJjVTzR6wqh0Rr4WtBvgQ4Cgx6Zj+LRJA8GV2aTH8zLbWrJ9sOXtSWUou4dHcovff2Lsf/mTPy4UYi/RxKPkxZtDv9TRigJQVBAJnuWXniFEqTgE+2E2WJ8WRTtMW85XNFms7oCu5OVin17VBt2nrtGdDmQlQpMTIelG2lJYnYM0MnNU1bN7odK0VMEe1VubWJXBSyqRsCgmHfl2vpz4Y2Si9KO3YxdCEfg6AYSzrFkGsEe/RrJhPJei4BDECrMYeCIhpjxO+zbA/dMp7NxCZ4rCJrNOA2r+3NtlMDZ+3tUBou15rrchYUGmhZEqWJIWUpqvPqDzr028W7/Y+cxivrVev2XTYs8GkLzJO9LxQ6bg36lmyO1kcJdbvdfW5AB3zdFEc6TEZT8diJ0bRSqxZzul03EsKjGvFwJYSIILLzyjhJCubjIYW9rqSJfO5uiwDcok0ZV0waY9ms1lk09HIrA69nxJ3OqpwguQSpH1UsyiKJBAuU1g7ieHJdbP2PJcALVny5Gao0izg2ut09Vyp73vYWhj2bUP/9eizk8xShoOpffk//qc1eB5ZXxipKl8mKmXWOh2Ll0trdgd2WG9sMBpYq8XmhIzUe4sObL7x8q8IG7p0tEMuD5ll0Cd/vHyQz76b2ffxmgCf/w4Xs4iq918LdmVx6FJsyl9PGfic+31+E/CSLCi7nrL3vCTDLAOoSz+7lFhcc72XrvUcyFaBadl5lR3nZ89Mltldg8L5D7mU9ZU9qOd2fcVjX1qksl0jP7tUNs2/j7IkhAsX3mCnzfydB+x8b0GSUoedwG0FQ67ft/1mbfun7+3pmz/am/c/qjy4lhAzgRpljJYGsgnajBYwIE7GKFZmE+BwwCF4EdAOJ88CN9HGouRgu3pLAQ07guEglF0OWYMEipGwwmAzPVdm7GoMmKci1zukr5CwSmnkbgdw0rwa8lPYkivDwxbngJIINH0yMZTyPRuj5kr5D0o8RBuC/Xrt/R71nVpueNoVCKGeYnYC+Ay9Tgap6QdRzUWNpqs+HKLMlFrj5VxAF/b6ksGKo7nYmcwVqi8oJwifPXS5abKnNJhiBttyRiCMzT3Z3qlmyyixfbQWM/XVNNS9XOBAsNvYKOzJ4HSZxMrIRMmXWWpHZT/W7/UXr2x/2Npi4exPgBspMjIuXAoi5ihrdW0OIAzx0NwMKB261ifrRNYqV3SNm5DBY9OzN4qAjBuEkIdSuyA5IwD62mR5b89VXXz2UoxRRkbEO/JBfrJbyqJIkE1uJz6ysdmJsck9oxTspeKBl4Ct7iayjYZNBl9YePel1Zi5pJSZrGwdLbSxweiVTUu7N7RotdD1SuqMzJzhej1vn8YR/Dvk83bcJzYQAL6cIlKbq/x3PV9tqfqeF0Eqe10xIOf/XQUg126Q8xvhqg39SwCwLPiXnUvVBrwI4OeuvWy9romZRQDI1vCa9xaBt5joFI9VdZ1VIJo9O1Ubmar1qHpf8fM/9uzKdlzX7p7KHuCyHVYVQFYheNmDdm4hsge2eOOy4xdvFmU3MiHKQxp2lru1K6lkf2RSSh/puLPH9+8smN5pGNqWM7v/wz/ajz9+p6DD/BZkCXbtkBUAO8ggHNNBpKOSHNkA3nKyrgE0PI2wXtBSny9ebWx3bNjzAgYn+pUNyUURoKRAQuDvutQZYEd2J+842JA4pJN5kRlAPBHoeKlJlTopdCCVRUbrJB0yEhRLsMCpyQWcrA4KPfNjWw2Na7C4UZeCPs45ztA4KqtCL1OCyTA1U8UWjieFGdiaOB2kQbc3GOrvH356a7d3XyowY3L79PwsxwjKeRs2BJCINPNI5uilZsp0pEleZmXGDu1QpL4QymY+DRDb25rZw3UCNdPGNxMNuvvAuNmg31Pgx46JjQSkEYABCxzAEZIKii9sUABEStr0SMmwhpORMj+EmW9fvdLA/MNPH2zUH9hgQPmQBJTzcH84epysG6CzSrYaHkcpBfII1+mSYjA7PXMjH+SaKFFyPfRgeW6Z9as12Ih1BZjcF/p6g1FfjhGQa6hCwMKMKf8mgB/MSheMpqLQGYxU6kQzc/zVb63TH9vmWLNktRRYH9eJCDXDm9e6b1vKmZOpdeQYn1YLeK4QoE5Fyb1gS3nT2Zj8TybHDTL/T0Pnl4DuUozJb5rzQFoEunxg+1mQq2CK5uPEX7LZz7+/7FjF+FUG1MX3VcWufEAvgsW57KgqC6oCnEsZdxng5EHu3PuL51m25sXrzx+viBM/y9yqTBjTDdhnYFc8mZeOGOQBruwmXgOA51D/0o27dKOKOwBeLw85VFHYPaMXKcsc79Xwe5r/lIfWz4+2b2N307fDNrH9h2/su9/9i83jpVwPEphup5ro4uySBaIyfD3KiwzyBXAAzZ/dfKfTU1apeaZuw7ot2HQcZ2fRaiMRX3QTIS+QddXb+MG5Xx1FLc6NQAMgLVaJ1dodY7CcXb9kvnAXgERTa7gbwMkZffpZpyMGpYSOW96n81EC37FTucTbDkVozeYdTbNwbAGYI6MvuMd6hn6dWkyZjiRZmJMXAoSbyQ4gqzDw3mja9PZGGdVuf7LReGIHem8MZG8SiWGvIaww6pA6ikOD1zlp8HytUqsHVfz76tahx1k7aX3ofZ3qR6n6AzKUcck4GCtAy5KNx2m7s2HYtf7NSOXF+TwWEIaBq9igpMIgvJcE0R1NbDpkji3WPaXcTelzPVva9NUri7Y7Wz7PRYpBy5LNCEQc19QkC0fcu6V+rUZSlpQ/R9pQZOQOvmOAFZ/NvYGcxJ8sAwSEWTP6pRnxiH4b0nSDcGA9+p+bWCAEgxTVHvnfhV1JxcGEHYymVg+QOWtatzOw4c0r6918JXLKbs3axPrMNn1VstjFQp81GE+thiRZej08z5RF89UTf2Y+OXI44PloiquwfKq2vPS7nQe6soBe/L6XxZ/8a6o223/JeZUF3jLAzY5dlVEVNwMvBbtz4HApgypLUoqgWhZTL4HrNXE4/9lVWFFcu6rruZQsfXyOsqHyqgsv21ld2gWVPVTXHqeYhVUBXP7B4j3FXl3xISguXPY5BDUXTvHSpcxYxXJsqm8jduB+a7OnR+tMblQGq8dze/Ov/8seHn8SuM1Q58chZ8f7U3FkRg/omww6dtw48HV6zNQxoY21DE4EjB+0bTwIbB2txfxDXmy9dSNYKdtrh292JNBrJ+3nqZ4OJI31Xpmm+ndpWTPLtJivgzwCAKCviaY082gZrVxqMnIip4TZtOZpr6wTSxj6k/QfyVLJhmon+k9kGbhy7229xjnA/fgAFVn2oCaTzt9Jgupk1ocogQPA4STFGFiM1mi5N952IxUWCCmxXNYBTWYTfSQBbzZRYyRQ3EjN10hRD26quiez9XEEeouUbjtNHBLaunf7U8Pa3Z5k0earyOazpa1mM7ubjOzuizsNsdOLBcDHk4lm3XCUGE0G1glD+/H7txZ22tYLQ5E3IMqQMeFJuE12Nh0P5OYAyQftTNiODJI3dY/w42NIvK979TyHfcqA+V4+d/o7vnhowaWyXAAyYwhcL2Vfsll3IXAT1267ozESZuU2yUoASGZ6POBNeFCvDck4rIXQD0UnlHIpm61wMrUampjBxHqDqTXbgZ4bHNnNWtYbjW2zjjS3CeuGfqPtjhZObj6OipCRcl2UOT//fnmZPAtyMhxOZdqk03rmT1kWlgXcsrflY0tZplAW/PPf/XPZxKXssHicKgAry+i0JUgzj0vZXBEIitd8CZyLn39NDD0Xny8B8Ln79JJrLQO3ss0Kx3zJZuPjeuTBrniAqgex7OE5t4O6dHP+mt9n51xc1PwXpmwn8gnsCqSWGuMHiTtZbxKV4hq7nQgo/dtXFrRrNv/jv9ub7//D4vm9zRexLVUmayqbQP2e3gm7ZhEEOnV7eo5EDSeQyzlFJSxEpfd2M+kruMOajOjL1ciApuqDoQGJIDPlKAa6FUAAYSyH0K8ECSgXQhRIfd/w2BPBg3JYvSWgQSdRlkASLHZyi8tuMbBMJkSLDp84ssamZtAAtt2+prIcIEmJFaAlk1xFK4m9EDApw8rQdn+Sun6XeTUynH6oc4ZkMhj0dS0IQGcD1FwLWZXUUdodZceUKzUjJ6KQz0sK7OTv59fDuVJWlirNBpd2F4N2sQB3R2BmjVEOSn7cD7Qla522zeeRLZaJrRhJGARix9asacvFSuU85LkeHp+0cfrlV1/YbLmy+w8PdjeZaq4OUOd6wkEoXcztJrFXt3e25L7hb9h2lufNCGUYsz2LhHxY2LOn+VzAwmczCwdbFsDjWrnXEIIofbMByUrplDzJKikFs4nQnGWA1FdLvUh6wypVNunXxQJcMstur68yLGSe3iDUtd1MXlldJV/GVAY2fv0r2zWbckJgXUdf/EKiBPt1rAw6HAz0DMOkbSPwnTIyISLBGhWJpkSB30dT0FVNM7o6fcyfB6eyrKwM5IrZ2jlAygfsMiA8F2eqNtllwHEu0OavoQyYy+JVBoRVoFIW24rAUAakl+JqVUJQBGavtHyuiVr2+cVr++84p6rsvWrzUHyGPntezhFUqnYilxaxKvMr+3JcOlbVTc0uqgyQz93E4g0h4/qkn5mOGQAmu40tZ8/Kcg7R0lA+vLt7bcnbb+zxp2/tw5s/2+p5ZvMoUvChJyMpLTuIJt6Azh+0bROvmRGw2omMxan5/CFrgSAxDFq2mGFairUPkliB0ZLjz+FUt3aLmTmo7HDvj7ZPmPsiOMPcxJMPSkhNn+f0fFO50gezJb2fqtb7vBweadD4gDVeq75dSm7pBH0Rcdy92ufNKGtSYpNrN/R8uY4jH6XHzc1Ood7X6h/JHgMGqTuB1Fy4TjkIMDgt/U4nMZDdAciMc1BGgzABOFLGVfDXHJtJJYTKMqVbsmbR8lUedkue9YaAn/rCUTqDeVqvSdmmxUwipWkG0rtYAu0tXu9tISFmH4bv9nqu57lYyiaJ3h8u6rBiyUqRHaO3y6ZhhSC1hrJPIn6gjNOu4Roe2NNsrv4emqZsKoIeIOPyW7L4YQYuSQSsq+el3b2eqIQs8efUvgfxAanqYNq68evgHlO2DHsDVRnI6vqDUJub1SoWwQSjXQAaEg3bhOFgaMEgVJbKPRuNB+onDkYjsUuREet0hzb58le2jCKLlzO7vfvK+jevbRUtbb2cW6ve0pA5Gxl8Dun9kb1n/U+5JqQu5/5dZCSBgOimt/zx7xblcc/uyjIevr/FjfK5jOlc1agIdlXgV4wdZTHoJZlDVQy7dIx8wC4G6WvAOh/LqkqHZT/P/+xcklC1nsXrLZ5Hfn1fEovLPu9cSbTqd2Wgq5/lRw+qkLgMvKp2ZmUP9bWAdul114Jl8ctSltll58kXNNulnlAlQftPPnVzDT0DBPHzo7WGExt32/bj7/7RVosHmz1+sMU8Uk+NHtZyA1UdoV7sd45SOaG5TxmwF7S1oydggBEEaZiT05uRNXD5Xsey9kEZxA1HvSS0ZoxBAQUiBgHTLFnRj/OdFqMOXBuBGwkyAiNBz53dHCAZcifiwazrdgNZEaXwqPOmvKkDU3rbb2273ctYlNKnRKSzHoxEsMn2PKtEaFgkF4bGG02VtlAniVawG+sWhKFnABB/GDbfbNQrVAlVgtRIgNF72qkPBr3fPdVgEbpuKSDLUCJgxuaDMqPmunCHBwyk0M+Au7M3Jd+ZqqqQ7Ry3G/WsQs4N9mO7Ya2ga0+zlc2eF4Z9jliiANfTTCVNWJk4GTD/2Ol6vxEw5FrInii5UnoFiAejsXq1gCb9scVyJWakr7/3rrKNFNlcvFvLsf2nDzNr1I52Mx64Mkk6r4YmKtk6LGEUTVgXytPociL6TTl2uVoJ6MajsfqMlD4p6/I5lDlZF7L4wXCgMuVygXpMV9fC6waDqQX9kRwP2uHAuuMvNNIgNwiEpIO+7ueKERvcFNhQKXtsWUDGqFnUo3p6bJRYV2VzGtT3Xl02QU8JFZeRRt3to7KYUZVF5YN/VTZTBiBl76vacOdjzDWAcikmFYHj3Ea/eKx81loEu0ufW7yOlwBFMVsui6tVGe1LgD27L+cAr2zjUXx9VdWwbPNUdTxtqsrm7PIXVLwhZb8r/uzcjTq32ynehGtveBHcikBcRPrsuPw8P+jqx6H+tLXl86Oo98hQfXj31vo3t9Zdz+37P/5vi1czmz8/adcPsC0XkTURbSbbYFi507WgUxOrr9Hp2Xo1l/QWeRIMQnQkh+O+dWonW68SlcvIKAArZ4Ie5XKgL47+V7caJTR6QKOxU/qRnmpi1OngBnOQEAsrEyBFpguJrlONfhpMQ6jtlOIc4Lqnmo8qAAK1kyXJwSJmzCCvAMpYHmlYnbKn0+Dp5/EzzsnHM2AQ+nA1WpdkcmRngBIgQoaCpiNAR4bb6w8FtJTpNMqQJHo9pTtyN+mGcI6pGLfm0ciymbnbwQz1+8V1wlZEJQUAps+lIFtD0gqAaarXCVlmNZ+52wAyX7WTDdoN640H9n62tNnTwnqtro0mBPi23T88Wr12sFevXtlsNtdjIiWVVDqLz0CbdL5cpAP2NYE8hBZsfXAyZ4j87vbWfezkBedZZw0RZxi58c5m8UbSXmHbS5dYK/n5eykVNqpvZiCubK3b7lqvH+peUYLG045jY/tD5ryJY7FZKd3COIWVy4aJ7BJmLKXVPmXlPUo9rmLT7Q2tjnD23a/V22x1e9buDWyfrPw9qS4sJrnZeARM32a7J5DThkTiBt5HzoI8WdynspdnfGKnSmbs05+qqlFZYDyXzVX9rgx0ygJ4PhZUZZnnsouXBP+yBKEI6peAoXi++X9fis15QOTvGeu8DEyqgOQl15vfhGQgVJYFFgGq6hmoWquqeP+ze5sHu+xD82SPc9nUOSC8FqiKC33tzS4e/9xuILuu/Huy12dgx7/VAjsdpA6PSgdkgP38yVano4aCoz//s92/+94Wi4XNF8/qi6B9mWwJ+qaSGrvgu+nItlFi9Y4PdBOwVC5MNQWZceu0kBXb2HZ/st2RoWnkyHidlw9JttA7ZJcOHZ3+DrtpejJkUzAgYXNyVEqOH/siCC93m5K+ynbTGkc4cSy364FqzvA27tVkJGSgzGQ1cH2Aabk52HYH6QGLoqaFg57AVexIZveQM0PWygj2A3fOxleu7aUusjSyRmj5ADfgRdbKuEUmNM29EDkFoomy61SkGKNYSoWMM2ArxOwZdkZiBLojBaVEMh7Olbk8NYiAyj09SR9JgKbPADwlONaO+9Eb9e2QJFJYCcKugvyHh5nA4HY6sm7Ytbc/PdmoF1i/H9jT80wAwtqSaQHs8+eZjGGZzyNr5DpZXzmadxq2XCwsXq3tl7/8hYI+DEt6nK6TGQroV8lG3oXM1dHng4G53afXtMPRvpe6NJxkYoucGn1COTaw5v2eSqpk+/TkEhR6GMjf7K2H0W+n6f26sCOiE8aurC8C1Kw/HoLtDgBv1h3c2Oir32ozMv36t3qm2MRBHuI5RW818w/kvWTeYTjUc9CEUUzPWBsWr5C4aLoHUs9qfXNDBl61Kc7HmDJ2YhnY5IGpKkOr2lifA71Lgf+l8enc5r4Yl6pAtQgQVUBUTBaq1i17/7lzK/tdHiwVL3M92zKcKFvn7H1F4K16f37TUgS7PEgWz6VsbT/L7IoXU0TmcwCW36lVpfJl769K5asu8hKInnsY87/LFseVUph1I6gdbR0tvVzW8jJe9PDBOqOR9Rt7e/fv/2CPH96JgblcUsJMbLaIrFZHEWRr8Xpnw+nIerKQoV9B2THSULHsg+g52VFDzgRuCCtRDKsRGEzllmTDQ9ZESRXpqaPtai27hchCCS3ZuWQhoNZx6S/1fGBaMv8nIgFBFlKDzzuJacrPYU8yz9VFHxKzVhRfErl8E4wIrHjwUc5yKRl6gQys+zyiHBKkk+kCyAQx2IAAD68DegEFzRC2OtaHLAONX9kgw+ZkG4El0cwSSrQCX29Hks1wL/hDb4oSpkSQyQy4PTl5Kv5OUGy3ajrnTOGFEqsG3k9S3FRGpP5k050lNutYbglSONlsNOR+ajXt+3dPdkzWdnvTt8F4Yk8PMxuNesoykSTTdXedacrGA/BGtxQQgr1DeZrshnUOOg375of31m607Ne//EplabJXsmYAh94hvnxPz0tXSFG506yvkQfcEXwukpEJMt7lcunlZqTJGFvZH2w6HekZjJ6X9uqL11bvQPaBVYpId2IT5gtjQJ0ZSrLrrkubaebSZ+WY21Ny1uzY5NUvrdHu26nZtZu7L9Xb5P4m85nKsuy86Pcik7dOIlkRwVDFDZ2NlgtXM9fnGzW3CfIRimwTpg2cmJmfZvCK4Fe1oz/3nc8H1HxwLwbPst+VBeOyjDMfB/NEjewziu8pA6OyrC4fkM8F9aqYlv+cKgAsi+lV61kGXpfiaVWsLwOm/PVeC25V61aWuFzKwD/62Z0DonOgd+5kyi6oaqGrHrJL4Fb8/TU3J7+z8QBLuoB1TyRQULaHTNPRLFk+C1Q299/Zw9s/2/Pjg5MW9sxOLWwRu6QTElzYxlBGOlJygz23TXw2DpNM9AeZU+p1rEt/7IRc2drmi7WyD1iMMPrU35LlEL0pYkNLu/UdwskyH0VNHwJGYJNhKDX+JEE8mVISM3veo6LXBNbR94NQQsZI9omrAgaucQSjEed0Al5bxAeru5UMMluZQj5MSS9lbdRbCkJUUGAP1tXrQYNR5JNuV6MHEl/Z7aSeD1kDyj7BsxsMNLyv8ujJS4OS2aRctme20EW0uXZ6ZyKjpNqUIsSkQ+s+6uA9qppm2zCs9Q1LvemKHtzLo9Rs8OWrWbdLNsxtJmMl4+tqTcjoGO9o9wf2/v2TzWcze3039vvNxiXs20oO9GwQXJKL/wJGi9XKls/YNRHwIdSghNOSDifl3Ddv3mnW7e5uqn4pvT2IS2R6jXpb+qGUr2nGrVcrWTuRiWpGMXDyB9cI6xTXe95HZsj3hLlPmK8M9VOuHE8HnvHW6va8TDSm0g+c7Qkwyouu2bQwHKjkq4eMMicblXCs57zdDi0Y3ylbY+yi3R/r+vYIo7caNr55Za3eQJJujHVk5Xp3V2eTQ1+Oz/wE2P7d9AqEfCTV0/s0ilBW1Tm3Ub4mQFYBSDE45j+nGHvKYlpZXCkDy2uA5CUx65r4l61L/r9ZzC4DxGyNzgHVJeAoHqN4DsX7cC4uZ9dYdoz8ccqu6dq11LGrCCpVmVrZjqnshK65SfkFK6bg17y/eC6XgM6PSfrtwVOvT9NxzT0dXXEEejm9n069YYun97ZZPVry+N4W80c17p/nMwVV3MZhYEpF4ggLbqA5qgYajrLKibWbp79COY5gRP+Lrzt9rCjeiJCACDPngioHgZTsiX9LWxFCAELIJ1NWQTaEaSnlNdRMGjvZszUAACAASURBVIxG0LMiawi6NkSWbOslSDJKnMEZZG82mZtb2xox4+3eDlL7QDKsKTkwvb8Xum6jNA+9X8gxZQmzw1i1495nZAd1huBXyuzoz5Ge9YJQ60Dv6jNT3D7KKe7PB/1dvUU0QyHz7N2eCADj3xnT0h9sc8JPyr7kd6yLi7g4KYJ7BkUeNuV278oklPdwbND8JKCKQ3zH2Z3ddlMqIXuYm7I12lm31dBYxDdvHrRGX30x9vnCI+SflshFABb3lVgt1/J2x+7fv5fcG4PWnH9AvyxZawSA9fzw0webTsc2oLeG/Bpgvt7ZeDiSqsrzMtLGCJm0/TYWa5J5S0YOWGc+R9ndauUbsFpNUnX8kR5mKuNGH4/MTT3LTmCz2dKi+bONh5Qq6yrJslz9EHHojmZJEcOm7xlO7tRX3m6PFoxuJGEGMaV389pqYl/GDmz1ut28+oXEusliqYBQAicz5I9E1VPTX3Q1izFB9y3nRpL/fl+ze78mHuSDZvb3soB+TSDPv7+YpZTFmapjlmVL5+Jl1bGL7ymCSVnQrwLx7DOKoiHFz+bf52TUipuV/DkUr/tc4lMWx4v3reweXLsp+Xgvi2D3kt3KuQfqmofz0kOXB8A8MF4Haj8/A95HefCza4SPAsNwd7B2p6EZOySj5NJ82Nrzm29tu57Z/N2Ptpw9yAplkZqaRlGiMhb9q5DeBkzIJlJWzKMxkI54dMP7Yx6iZdpaP+xtjs1Pqyumnfo49GACNCS76knRH8JSRuLOlPnULzNlXRA/6JPxA7p1EFt6Yc/ns7Y7+eeJRCDT0abtVrGOdTQ0LN2kVUPgSEOlO3GEkcE3ZtNkTtqEvelsRLJf+j24QLTSrI7gxntbgfeFyLC8LuYmqcq+6ATKP87NcunBkd1QStUXiepmA4ksV/3PnOCBWpwCmD8kA1OfkWCZbVAYQ4CYwbwdowci6dQ17O1rhdPBSXqh8pNr1yyA/KNZPRRXGurbAXgxepwS7Q6kQvPuYWZhs2GDcahSNfchmy/khAFXkS2O7qUHVT8M+g4gsDLZCIipObD7+wdJVpPtd4OeXo8dEkvU6w/swyNGtZHKrI8Pj9YPAq13nEQ2Hg8EbAAyYMM6zOdzPZf8PCt3Ih7N3+nzcXyeD8qu949zlRX7XTJ6NlltvRdJNJ5zjUS0OhobCQYTq3VG1pu+0ojCNo4lPt5udDBDNObaN3Fk3W7fxl98rXJuEqOtubRwNFW2yXPKM0FF5CSvPHdgz3/XvHf3+ZB51Xf8XPDOxwLfFH3ump79+1yAvSY+/Xe95lwwL8bbc0BaBZx5kK8CiapYm1+r/FpeU2krW9/sZ/n//netYxHgiwBYtsHKroP/qoxZzOJe8pCU7R6uubj8Tbm0cyr7QpTtIrLdY9UNd/kiZxJSTuMPX3r3TWPAum3REhYeQZv0a23Jw3tL5u9t9nhvjz/9KOUOVEsYACdTg45eZ34Mi51GQ6BDCe35eaZdr/TqKeOkpST6KPOnmYSeKQEe9xtbRUg/9T2TobRGvzD1T4MliYRWGHas1vBeHEokyGR9FEmWegpMT1y6Eex1+UoIEIDcGgWXg7uHw5oEgAnC9ILIiijbsaNnfaQekwYk1EDcA6Gm8qXv9HwuTL1OGKRBqOwBOTD6PIAsosWi3bPA9aazPiWQ7GowsA85Fj0qSoPbPeMaTl2HGMOgOFdHpufjDa4ZiUKN3Cp4DexTyaW5dqOIEYA3UmlpOZRSKMPyjePBel3cAdD/9E0Nw+dkbZB01jvGBhY2vhkYrcTnp2eJQLdT8ePMxoaBd8q5el41zxjY2w/v7e7mNlWvqWk+rofLg5zoTwIJSDPj4dB2SMgda5rJvJkObXMwe7h/cm3WVmCPjzObThgIj/UsAmqyDzqd1LujzMs69APv543HYzklkPWpOqBxFcSwmxIlp4eKuzrrBKNyOhmrh8j1u/ccoEQ/LrDw5isLp68sGN9aHMXWDfqaqWtSQqZs2g+t1gAo2zYYTmQxNHt6kIi0nDPSEQ0Bnp6PTDbMe3Q6h3SmNf/9LH63y2LHNTv/qpjzkvdWZUL5Y+fB4VrR+XMJRNn5FT+vLKsr2wxcG3fPJQvFuPqXnsulRKZsTS/d+3PgWgb4+XXXe//u7/4udbX5JPfzEgAru6gi2JRdxLmdQ9Ux8yefHxnIKLRlu7zsQfkM6JQrkB14yU6+YQSV48Gi+VyMNzKipm3t/k//Zo8P72yXRLacP1icOOuNUiBHAaggPfS6qm/pWDDbNgDH3ge81wwxM+PVwkEANt7awuFAvnPLeCFdRwaRsaGBmEB/CRCI48T2BpmgjUylftfvp5mf7HhSUgsqHFIX8R0uJUxGEFgXzTpRe6u1xfxDjNhjNefq5SfNoLXaAj9KZZRF6TMyvydWKD0rgqJ825wRyG4Aw1aCPhlNk34ZmbNeC/BBFmnKEZufuaCUi1ej3UkWQr+QjIVSLJ/vVHtXUOEzABcfS/BNCaVAPkPebvIkhAyBuorPG3JufG6ElFb6Mz4EWn5NYxpmbfqOHTQiazYkQ2Jgvd2xZF+zVRyJtDLHR3Czt/Eo1LVAJJG7ONdRr9uS4W16a+22zXGSWK9tMh4L4Le7tebunIfBwL7oMJ5xsalodWyLws0qsZu7W5svV/b+/oM1yKhkD2U2SD3uXMi5aaPRSGDHepBBZ3Y5bKy4f/PZXM8GqieAHSVmKgFRvJZjhjYvWDrV6xb2uyLEZIa/bHK4L73hxHr9Wxu9/oVAjWemN57a4vnRVo8fbDQcWTieKoPjOW+0OyqT0zukkpARogBInhsIVPKFTD0N2TBlm8ps85B9N6+JF2XBvbhJL37/q0CmGDTz8ab49/w5FrOVPFBXAYhvED95/eWDcna+ZZ9R/Fn2vrJzLcbLqnN5CQBVfX4RpDLCzrkEqQg6xXtZdl7Fe3dtAlYFiFrrTC7sJQBXhvbnHsZLO47iQ5Od8DlArDrm5w8kJTA3U3W1D1eSpyPvoHAQiUGGqY2mmImbZOkKGMOx2erBvv/9/2uHet2e3/5g8WImWj0AR6mTEh3/JYB32xinMhPG7h3hYhzQPfjWjnULA7I1BqkPavgjPswOn2M060eLoo3+3uvgd3awZL3TgDsVM8gJlJegnPc6Dk4KHqkBLT00CVpznRKIdnUUMgHOIYB+3nY2qKTFNK5Q94CH1mX6MwKn1qjuahuAEP3NbAic2T3GAFU2RN8yvT42BvUaWZfb1pBhSn0Flmo6hK5SJBme+oPMHCIsDeDunS+RaklShnR1FAAOcg1A5psIGaMqczPbHcjifNCcTBamKfeUzIfeHSVkjXycjrZYxT4zWKtZsk2si1Yotjf9ht3djgTw4WBsMeLP88g6vdDu5wtr4ZE3HqovS5mZUqj88OgdAmEK5k17//5eZBZMb4NuW04LzMWRdYUisHAfeN7IblGc8blFRJwBiufV3J7un911HQPZVjMt6TooAaTooDLCoKyazZmEAMzGk4FKz8cD2beDH8SnVrdjTyplMh7SsZ5ECRry8fNNDBqXsIJPysoA4XYwsmBwY+H0tWbu6g3GGOhN/qjrpSfLfWecJgjR4Wx5z1fjBp9k207bvTN6U/EDbaiyZwnWauqMkP+uFis9ZUB26Ttftdmteh+fkWdXXoo3xXO8NmiXgXnVtWcgkwe3snGMsmvNgDU/P5c/XhXYXQNUl2J42edUbRyuuU8/y8oKjgZ5QC/iR9l94mfK7K5F0XM7mXO7s3M7p7LdV9n5FHdB+R1S9UNIAHZpKTQBPy2Q/5wAy66WTEZu0PHSDttYAsE301t7/u6P9tP7/7RTEtv88VH9GYJ9FG/lJH2UTxzkjZ3LdHXos22lMhHJzicQ+QCxZ4gm9Atp+vcQ+WXGbuvlUzIVNCgBXQIsZqYILQMKvR7ecy3JX5ExIDbsw+kAjFPJyd6E4a5joZk5QAz9Ra0NZUEyvMNe7uPKGNqUB2siWMh7LlXA4DyaMgRtisTAZ+gQB2bY6BN6kGXWTD568FiYkdusU0kw1hmApGfIjJvbGekPmZ8h6uz9QcACQNcYAzN1zHFhlssGQNR1NguIGkPicIam3AAYzdC4wl4lUmbUPFv0ecQsQ2IzAEA+zZ5tuUzc/qjVtPkigvJqvXbNvrrtq2QJSA2nE3ueR7aKttYd9u3N2ycLGweJRkcb+qFrHUOSaczV4TtnJ/0bMGYTxSYEglHAPU/NfNmsMPO22fgmS/4RgB5KM0FHRr+oujC/yexezLgDm5B0Vm00GGpNpDSz3oj5yFgGwEcvlfNYRWR9NZtMp7aKY4H54/NSy96wg02GA+sP6eti4+RuFsPhMBUj8J5et4eiypfW6k9tMBhaqz+yJHKSVQPy0R62L1JmOEi4WDlzdxB0yMAlQMDsYdpb9X6va31q48f4CmMqqe9dWTAsZj7FjXVZYD6XsVybEZTFl3y8Kwv2VXHqGlCuSg7KQLCYUebBoix+VgHcNWCXX69ihlh8/6V1zwN2Vbb5l65V/thlG4TSNcsLQRcB69zFlWWC53YrfoNSBp1m2n7eWD63U7q0qypbTL50P2+K+88EEGQiUPTp9SSJbcnqKI/hcF072eN3/2EP999bspgLmJJopfmwDWVCgg3Cuq223itT01RV5Hk2004WcgMyXhAjCPgEyqDbVb+D7IA/ZB8EboIbYEnJDAktsUGxiJEqRl8sQpiJIoLUXKZLTuMtBpsxid0ITKB2QzwQeCFgn8p1eRZIb++kQNjtpOod5FiQVSg3pfZGUN9ZH5UoscxRGeYooGb+0D/H75/KkNKxlAOuswZxTmddsZABvNhVIcPG7l4erGRFmZZiZndDRsd8FwPu0khRNiZSSpqVId8m1Q5Kk2R9SGvtjk56IagyagF7c0sGvRbYSKj6sLPt5mjzxdJasDIbLSmkxKuVhd2WfXUTilg0GY/kE/f+YS6BbcY87u9nNhkENrqZSqx7hHnrKlLm6Aa4Trdng6R+lY+3q6JwlyqxaMB+2HdmJwQgAQMjE1sxNQG+VbS2nx6ebBtHKluy4WHbAlEHIWlGU1BOYU0hw2gsg2HzsCdH9WTvAuY4HCDxxWaOUuxsAXDWrHE62OtXEycccc/qlHLbFg4DzehJCQc2783XFt79Qpl3PxzZES1XGK5tGLdeXu+PRraaL0R4YdOHUzwEGTYSEJ8ATp5rPos/WdmV54beYZusL/enKgM4l+3lwakqYJb9/Fz2VhXTXnL8a+Ja/ngvAauXnkdZwD8HLvlya1XmVNyMnAO8stcWf3btNRXPpwjo2b/LErKPP8sTVKo++FpEL3tYPkdgz0B89ubnDKqyh+DSYlTtGPg5gOIEh3zN3MEOoANkaNAf11uLopkyI4ECc1lP7+37P/6T3L2jBHuWrSVRIkdsZotm85WNb0bW73VttViluo5p5gE1mx243AZOYhqiSwlJgiHzzLbGAY9Sys7CwMV8XdhYtBaBxmjUtwAK+BqtxkBlKMgHzUbbFRjl/8bgdAo40NKxaFGfhvKZ9+DotGnGypi1g5zhEltcM2U7SlzqjwG8gBp6jRpY9xKVq7qwMQBr0bYkv/RSLn+kxE+JkfojRJC0r8d/NPQu44RUjk1GuS4rlU4QfIIIVFKgs9SxzAFw9cB8tBIiiwZAIb6QqeJqLokxsrvTUVneOs28uQcQRijrKVLXzBb025hJxL9ud7RlFNt00LZeq2njUU+zcZQW758Xmse7f6Ynt7HhiB4rRI+dhrQX84U2B7BnWevH2bNKjngKskZksLAruYdkfpRZ727HNlstTGYHADmlP2S/+j0xdulJfvP9W90/MnpYvvyPLHs0GdvzbJ5KynmPEmanXA74X7cjvU/+TFO5MjYe8Ro7pIPcDG6mA2X79Ac1X4imai8QqDKiwnch6PTt5pe/sc7kFzLB5TlgJIHNQ0C/UZl3S3ZVqwWA50P6Yrp2UAbCwd6zUiCfXrg2RajioAa02VoHUYOcAHRxk10FANfGgqqMLB+fqmJa8TX5oJqPZcUyW9nvqsD2XMwqAv+l154Dr6oEoQygzmV9GYDngeoakDt3v8qu6xLOlGXp+Z/x/nxZ+mcA+JeCXRGYyh6S4gNQfAirdg/Fi7qUAn/+ey/mwcJz+5dPMkW8TqVE+nUSM24oUO6S2LbbRDvOeqttzU1s7//8rxYvP9js/snWm5WUNObzpaSeiPMI+t69mqgn5ON6J0viWDtqMiAGzAG67XatLG80GFjCCAB6mQ1Aba1sbrt2jzTNP6EiQmGMebBO00aDkcgGZJsMnmPHoxmnDW7envGQ6fE5BFoCH2VJsijv3VFq9DEAAIzgxnoIhFNVEhKybjjw8ifTxYhGA2onBwSAzQOTlz2V4dWcfCCiQeqaIOUWekECb4guPijnTuxgk/vwSWi7CbPUwZh1E9BqzpH75lkPgEP/kBKmCwqzzvVU2Np7fICdMhhGFOSK4CMk9DtjSm2noxzJGRFhno6RBMmjoYyy24ls1FS51qzfbdug11Gm12pRWq3ZauOkmOeFuwsMgo4yx8FwJFdwPfOMgjTbEhhg7dAq3e8odyK8jAN9T4AMManX7VijU7fZLPYM8AjpZS+w4/N4/yLe2rt3D9bv4VDRtc12rRJtL+xLVAC39JsRZsBrXQvrAivTNwR7sYMpQTJyAUEFAFqstpbM5zrm3etbd2E/HGwwHIo0hQgB2bY2WceDTV/9woZf/p8atsckttPup2XIo3UCNDYP7qROCbzR0rNH/9QHyqlopCMraWnTwY7v3lZZedANVV4+J0tYFQPOxZlzwfXcRryqIqVns4RcUvycIjj75tB7xMU/50ClKgEoO37xeqrOKR+D82B17ryKGWHZZ/01YFfcKPw1xyoCWvF6P8OYIhvz0s2p2jWde1/VYuV3TWUPxjlALXuwswvzrA5Q8ewlf8ECIw0jQ0t3j7jdJlYvjqZ6/bi35P6NPf/we3t+eGPHBmzKlc0fHtXrOdSONlcQCWwcBipJIrLM4C+7fsCM3e/r13fyO4MJOJlMpCQCu5JMgBkl+cvRSzvWbDCgl0L/yd2oYdm1uy3rd3sMjSkAbZlRkhwT+2gPMrXGSSQSAI3dtIgGaBaSMWUO0RBpVIbC481NXsk8pGghhmBX836Unwi2J6S20N7U4AAST5m7QbZbZ07RM0IV7FK2JAAlJwTJdXmZUyCXZo9a6rSEecLjTCVT33xIfgz7I+eIaoYNMNROjZk5fRYHa6lUSR/RWbSIVXMfT7ZPySlkcQDAWoP1e/XDyMaTBDk35NYoOZ80piCQpAeINJudbDzs2mQY6PchLNrdUeXBZbxTD5WNBxker4XtSkkSliqsWkhJmwNjCYh04zruZeFuF4dw9EZhMe7t7nZqH2YrH7+AMGSpAa02JT668e4Dz9rcBmFo435oi1Vk7U5PJKOIzJ/sl/GOOmLjzHii5YmhKubB/K5mr17fynMP8QIcDngu11Fk48nY+oOuLZ9XNhq6rx4MVNaa7JxnADuhcPKVTb78GzvSP7WahvY7w4EyPUSkuV6qFe6wDvmJDBJzV+/tMqKgzQ6bpFTMPI7xzmsa9kCSr0s3UnqO0gy+mEVUxYBzwJYPgMVMqRjwrwHB/PGK55Odb9nGvewcywJ7FTBWZTJln5lft2JyUJWFlgHDOeApA8FLiUgZCJdlry9Zl/z159foXOan31VldudS3UvAdBZdc269ZQ9a1ckXf161S3EyhZNSXHzWy2DZTSHIEzyzIVhmnLbrWPNCZEWr2U/WWC/t7e/+wZ7wA6s1bPX0aAk7bMpCydpW8cZGNPcZzIWUstkqWABmqKCMJ0OZpMqGptmxXrsj3zB6gyhSAIqSu0pp+wQGWJsBbDeVESltBQqG9PBUEg1CazU6GqamDKlRAA1Hw27j3y3PFlgARglSHURKjyIFKDMDQAgyTnDB5FXmrAyKq7RHRoM1EMfu6N+fjunlS65BFHKVJl3DE0Ckf4jWZtrMM1zSMYettbiOrSTBlKmptXf0jFDlbAcv3aOUJVuzls/kIQCQqohwjFo9syPy0QdtWGA61hqp+ooPX6OXCbOWZwDCCoPn691O9P3FAgLKyl3AWy4SzXjI0fYW0FPtNKzbrGsQnR5WsjnZ4zJhPsFWlBG7HTFvmaF8nC01x5ZsXDZttY5VVparukhRjHAgo+XjErPHJ/v66y+lx7lNNlKl8TK2l/i4Maxlst3Z49NKbu2joOMlYtRyWnXrBD17eliIAAMLk1lIJMWQJaPEy2aDLHbMyEG7YxFZnEqm9Ppc5uvV7ViZIcIElJi73DsZ5rpGJ2CJl104/dpavaE2I5zTcDhNBQbwCqTX5wPt/J6er8haHxV4XDyb+yhNzBPuIDNrs7mCoJR+L/lcnk+elSKoVGUYZRnQuaD717z+Ehjmg3nVpj7PpqwCnvw5ngvaZQlC8drLzqO4lkUQuhbkXpKFXcpir9mwXPOaq/Eoy+yKJ5Zf8GsPlr2n6uEqQ/Q8MOZvSD6D1A4/zcLKbmTG/vL5HSjrsP9yowYp2LF5lM0Jg8SbjbKcNYK+DeaPBhY93dvRdrZ//419/6d/tUY4teX8yWYPP8lyh0wgSta2P5mNB30NGJNdrRPAFUbgQQ390QArl8jaXcgDHTuhXC+Lk5oGovM7WZr8hH2YlrsD4wcdseRqUM1XqLmgldiTWSjgSpAA4DqwKmuIHTMu4BmVeJhScQHcXCWFchoBLXMLIiMi+xMrDyFpAhLlSfXTnFwBpdwB6CRAZs31X699uqqJNi18RkNB2sF7L61HdvOyOINYgl6kju9ZNCxObeLTTE/9Pxmupz/nqCRxKh95KVQ2OTouzgYwGetmgCiAyvs1qnB0IkrquMBgtoSt107cAewAD/Qko/VaYx9yVNjRH/TRgOmob/W665OGHaS5ApXqFvHOFmtStpMk0qbjkfpRkErI6rangzRH6aEl263m8+RSIQ/Brs8I7rbK0BgIv7kdyeJny3iJSsVeDoa1qfnB484W88RW8dbiaGFf3t1pvXeHvfV7PTEvYUFyLpJGa8GubdiwP3DFHVw0aicbTYa2Jns9Ie2GR17g/cfQB+wBadR3YA1nhCQyRDJzssjR3dcWDG/sWA+sKZJUgD29lFOmd19aHEfaOFL+51nTMLmAuy7X+R0OE/joQVSS48VOmzb0Vt21w2fvfBDdB90/xQDfN13z59zGvLjxzoPFuU35ufcV41j+HP+aDO/ctRYBMA+a+U1CGehXvfeatX1J5vYSIMwnK2Uxvez3xfPN4022BsX1/2xzkIFd1YcXge4c8JU9BGU7mWvBs+pmVO1SHPTcHy0/y5M/Dow+vlyoRGCgSdmr0+9bbYtdz8ra29je/Mv/Y4vT0fq9vr399s+2XMxVKqP3sT+587RUTnAuEK26YctVZA3cndk1z5dM8CqocPwDhqgHpLgYWu6qVHiCNYkcl4DEm/nhaKQ5u+0qsuWKPl3bujA6exBTXPWkjVoJwsvobLKjBuQggaTyTJlhqHbMTZ+too+SDfKKIp/2IlpBz3tpct9OPeGyHbfyLg84dZUdHfSyIW8noGA8inQMoxt7jUXodcoHnZQCMHGtniHWHez4Wepjlxl+khHAEpUsWFr+YiqfGS4dLz1vfSpZYT0tUbMqCpKAHT08H0BHIYe+XRxvVIbmmYFRu1rGtkoiWQNR2qT/xHpg1tps1ezrL6bSRm3awV69njClacdTyz48r2xPz5CMMHWZ2O9S9qmIRbHIGs/zhd1MvMzHn/FwoOumlwbAwci9uRnrHB+YrUN7FP1UsnWYkjLIRVHG7MP9szJW1Hm+/sVX9vj0ZC3MctswMyNlyxLG3mPK2pNVkIa7NYPpgtQcm36g5jaNqkFDMmqtJmo8HQ2ho8mpgoBm7pgBde+8cPKFNcMba7W7FvQZf8C9/Autaw1yzGggwQRMYymHA9iSaqNi0W5bsprp2QpHE42JsHfJFFayzatYyhpHYEP2yRcve37Kspx8rNIGLYeK+cCZ3zCXAcI1Wdu513wWSAuEu3zMqcr4qoDkXOJRVeHKr8MlgCqrnp17z7nP5HfX9DWL65H/vCJGXAuaVc9GGbhrw14EuyqAKQLUuYewbOH/WoDLP6xlu7PsfNitq9TXQYz2814A73NppoZtotiS1UJSR2Qy62gly5j5N/9hb7/5nTUGY1s/PdjTh/eWbHHs3luMeen+ZANMSvFRg21GiWft2pcq58hDFAFlTC6ZwYrVa4NkUG939YUXAxJWxHGvEihK+qjeH7d72ybOyoPyT38PQAsGoR3W9IcQ6W1aW/NxngmwrvTYyFLp1akUls5RoT0pgo7KYylynVBbaShjIUE6yNEcaa802CgLdHKLHkJZszRFGCEAAjwiqaQ6h4COlxS3bkLKIoO+svXxiyXjybQcj54i6pycR8MohY8teG9HuaVnkXJi8IFkWXWnottki5poS3t2bpzER7qiCvR2zpEyLR1aQAafOY7DucxXS1tEeMBt9Tuyb4Dy/uHJfvl6ojVex5H98uvXIv8AeMnmYPcLMnkn0yDEvd0445dgvT9sNBtIf5AhbgCADRVEEYa3KWMiKA34dLtIgYV2/9OjRjAohfdUtj7ouZVtUaNpT88LjRts1om9mvSVhZOR9rp9lS6Xq4Vo/lG0FmuXOTuOzXPjJCHm8Pi7l1HpqbkoNFmqM5H9e3lw6To2GsxiNtsW9nEpD234+rfWm9zY7gSZKrFhf2jh5JWv54kZUiocnrFxX+glnjAWFgkKVvJavT3tezQ2Q8XFBzQ4J1Ul0pGdDLN8Y/a5hua5uHQumyqrJhWDaREUyz6rLN6VZVfZe8vi5TXZStV1lgFrGbBf8/5zQFy8pkvnnE88qtb13DkVNy5F7Phrjlk898/ArnihVQBVtSDXAmX+gajaUVxC7cr33HbvugAAIABJREFUUU7cbaUjSUbyiaDiVHkCIV86hrpnD/c2uJnKJQCy/37xZE8//qfdP9/bcDy1N3/4N7HfKHWRDeBXhzRYIDcCNxyF7Yd0GAFThA5zUoLKk7DlDqllDazP/UGCw3znYQ0iUyVyAJT5NSavAA9lSAR8sdIx+YYFnbZ28WJeMn9Hr67RUZAEuJSZqRTYkCajwE3SXPTTyO5aPkgsUgxg31E2mg151wAzNyD/OBKQ3XvlZ6lbt/d+KBm6yLP6bmReBNaPMO51yEx71O8jv2UXQJaUgpYYmZ4dC1zpzYmhR8bmNjROfkkBUIHYZ/gaza5nhicfynewoxTo6iGspeTgjlvbcdz9yQeyNeCeDv3Ha3uaLSyKYW3udM+en5bWD1sCgdNxZ5N+x25f3aiUyDU8Lne61y56Tfnay6aaJ5OBLGxRt2aSISuMyXpNYwOc72I+1zlAaEKNRaMRqdMFAs0cE2Bgho+/Ywv08Pjk1P7t2r748iuBNN1Z5tsoQ6J5CgkHge7JaKAkm3EYbgfViG7XmZYCUKmc4E6wE2GJcqck7I5H64f00twEmDUHNBkbGI6+svbwzsZf/kpkrdXzBxuEA+uMb2z2dG8tZOrYbPW6Im3JLWsPwxgFFcrlPvbAswIgZv1JxkewOmKtP/3xEZfUjOSjQzzPUFU8KAuGVQG0eAyvVMAu9o1dVSZYFvCL8acsA8wfsyzmFT/3GlDIv+ZSBlcFVMXzujaTzCccl64tf73FcYCqzUQRhIubmDzgX1qrsudFYHdN2ngpnT93jOLu6tKJXvp9NUDyfaa0uFdQRD7Ld5F8WfyolIkoGR62a4vmM2uHodhtNO5P0dy++90/mg1vrL1b2/d//FcBFKUv/OrIuPqT0E4QTPDu2u4lRSUjTPVejgpy+M+prLbdSWAYQWHJcwVtq6flO2u0rRcGcimAlQkAOUKdNM+ExBfO13IegBtJ0iapqZaCUIdh71QvhfdAMoH6Lwo56SWDw0bPrueD2ATjw9ZHDpSN+VxVJtDMBoB1YZ/vGZymIdN5Oc8QWXcVXFlM1jXt5TUgorCGRx8Ip4SclamkWEkErtO3QWPSiUNHyV3B5iTY0JNz7RcVQSXrVrMTpdnULUKSZqlMGuCcDa/D0JS569aZkJQP6RtBnMFPkEwOlRW3Dzoqu+H36JNCNnp8mlm0hujR04gC5wPLEcWT+mFtv/ntr+3x4cEG/a7NFht7mMfKROixcky5LjDgj4vCYSebJJ4LXAPkwr5HgHmqc0dyjEyNwW8kwxg14d+UMlH4oe9FxUDEmASGcM0eHx8kFUZWPxhg70Mf1VmYch9YYxUVi4QyHmHh07I+z9XBgzj9MRGPUgk7wI4Mrhd0xBAFjOn3wTRF9g3QB5CZ9UN+rN3tWzD9yjrdofXHr+ho23oxs9HNa33H+F6giAJhJQj6AlPeT5bpqT166omybETDM+CCrCT3iM/+ZKDm/Vo3fE3L4ZeCQqGcWQzMVYH0Ulyr+tiyQFwWjC8B6bms9IpL1kuuPcY1mWgeJIpxNr/peEm8rwK7IiCVAVRZYnUJ5PObmM8Av6yM+deUHF8CbGU7rbIdQ/Gm5xcg+3v2Pmdiulkli/yZ0npqzCq7nP3aFs9P1hlhXklZZ2/7hx/sT3/4F/vy//i/7MN//JP99PBOc3ByJUfjkYHdm5Htt2uVMylfakZMXmVHG45CCS0zXB2vI7mfb7aunKIh7nSH2kVtgnPbkHmY5LkglDCHRZBBHkyjAriRQ0BBgqpDP6bj/R3IIJQNNbjrfRAAhOCBcomSIXaqcDnEfFMjzd3EM9QnSxPwpHqY6n15Dw4lDJ+7A35ogh0kDuy6IP6Z3GeAqA5x5OiaIQBeveEzdPQlpfIhbcvPCSgqLysYOksPog1/1JuTSHX62bxGxEt+7pmeD9v7dVD20yBGi0zvIMq/Pg9lml2i8QAJTx+OGtrG0QGS0TKONJgOmxGiEhleveW6lWhjUroks+k0zL7+6pUILW3bC+B/msW2XCXypAPsYN/udz7neDhuZLD6PFvIEYGsPd5sbDoaWqNOdploA4QeK0otlLDn0dIGQaB5PEATgA66PdvSA63Vbfb0LDCjt8U54W5AqZs/VCkgt8yXS50L/WCkzwbDvoCHHjG9QJ4fNhaMSnCebBzQ1IyWKz3Hw1EgRwm8iYJO1zqwVI8HgXKnG8rgtTd6bd3xK2V00eN7a0hRB1NcbnLNBpi7pg739F9Zd3p8bD6Rkst0MiUwLkFxl6H7eTBLZ1bYdHGMFOyu2ZBXgcO5UlhZdnUu/l0ToPNAmwejqrJjMWZeCub56yzGwiJ4fxbsC5ZLlzK8/HmVXbe+s4WsOPu8l96vstdXrUPVOl7amFT27IopffEGlh24eBJlN/0vAdKyG1i6ECrd+FyaBI3TXQ+lKy/joRi/E2HktIlsMZsL7AjU7dPBHn7/D/aYJDYOm/bNv/+bRJ4X88giMfg2EvftdpuijGNGTp+HoWQCGIabkmU6ms3nM2UulFOR7sJslUwrxiAzaDs7E5FnBs9bTijoQlPHIqjdUf8GvzWyR0mGpSoolMv48jO4zDWyLhkD1efhGlIH8Tm0vQ+YtyEpQOOn0OcPJ70xfu9lS1cWoUeidc5lbdpdA4gcW9maW9sIvCgnpnqHnnGlYsyaJvdZQJUsHZ7STIxZPRibLiFGP06UczQl+bvGRdwpQCQaZY+eYZKS6mhySaDnmGp0QmLRsTi/vR3WkXz79kfIG36cdRyr5whpA11HytGopyACgOs8YIJEHCMIi9lMw9hc2814YJNJaOF4aB/e/GC3k57No6398NPCxsOxsivmzDbbdFZwv1HvdUXvdbO16XBsyySxQa9nvV5Tow8SC9/vbTyeWLJZy8UdU1uyMgauRdTpBC5hx8iG1e3t9298TGK/tVev7pQ5UrFYLimvkpGbPT3P5Y3YZE6uH9poPFHJlo2c+qWNusCOZ4JsczwdqgyKSHm7zd3KPBBPAk2eI0AJpmUPUehOaK9+839bZ/Ta9vHKkuWTdRBLr5mtHh9tOBxb/+ZW94EnADasWJmpq4g/gyddB+SVjICSjwfZd/qlhId80L0UgIvgkw/4ZaBYFveqMpCya6kCg2uztnNAXZb1lAHhuWs4l+1VrWtVJpmda1kSc00pswovirH+3JqUgW12PqVgV4ay14BU1Q7l3Htf8jBcyvq89OFlTEpCKSFODXgUHpgdo4cGWMWzRzvUWtYKAtGwT4/v7M//+g/WGE0sev+dPd5/0G70eR7LrBW6PVmd71S9d8N8HAPkDP+yc6ect5g/G7w3ZuKaLfQnG3J5hsXnHl+ajdAgN4QGAIySWFvDti1RyyE/6GcYbuJsnoIa0lwaLcDeJ1Ug8ZubuROclA2iVg84QTxRb46yLhlbOienkYC0lwZhJAsuMnxNd9RuiZSWkjTagDyXAw8lU8An24NLfos0kpkM/dBLkoAd9+xjWZTyKREdvROlh87UhOhQr3k5UriVsjtl9JPKlQmgNWrgpa8a15dmBp8sfnAWQKWDYfVU7Bsm5AoZLXqMlB4T258Oou+jCQmrcZWsJNMGmYTe1uPTUvNkk/HAhoOe/epvvrK3b99YSCuxUbc/f/+g9aX8uFrFtsGLT33gROawraBv82Vko7CfGtUeNaoCYxNHBCoBeNXh+s31whIFWCg/SqcSp/OaWRwtrT+e2o8/vrPF07PKmGG/LwUc2KMigMTI0nUkQ0YmjpA4wgSj8dj7ppCdJBiAHvhBIzTsR+grYjMVzVbWC7sq73M9lBu5N2Efj7qGyuthOLJmt2fj6a9s9PXfaIxmef/Wgv7YeuOJRcuFWgJhOJCYNEDM8D+9U8CN86HUyYC7Pyv0Cjulg+T5QFkGKvmA+JdmRMX3lQFPFQiUbejPJQJ5AM+PT53LWsp+dwnYyjLI/M+K13ju+s5llqqopAzM4vGrcKOYfVYBfTGTLIJt/n3XZo6fbWbOsTGrbmxVVlfcJVXdgGuyxGt2PvndwqfPPjrjUjJhlL9cAkuNcoZu0edbzW05n1kwudEIwWmztuW3/27v3v9o069+ZT/8/n8r0FB2QgWf+ShKhZPJUGw1CCsbduDQvOs081tpWXIvlRUAdDwItIOm8AejcrtZK4DiO4eBKvR5Bq8R4203YFminBLI+idzG+hKfou+IzqV9FbarlkpDzqo/gdryGE8lehy3JOupGeMooUoe8LyRZkZVA5ldingqZ/HSnlmqJ6cyqPe2ySA8qdOORTyhcDKGZfKB2QE66+F0SmLHoz8pPDhvbvDfuNZmhqGrqrhrt86kO6PWJ7ZuAPKNwBq+lHKHFN3B5XOIJB4eqlTOSiIegfzwDrTq0NU+rDTWcmglwwQBuAWIW8yJpd8WyxWlmwS9e2U/dfc1YJ+3pAMu9uyX//yS5s9P9gemv4wsA9Psf349l7C0eS09P8oETNbFi9XNpyMbbtjJOBo/UFf2ZpYtO2WLRcrsSvZ2ABczP4xC8l54WzB+sr9ot10Y9b90YLR2P7pn/5ZYyqvXr/WOSTJTgANsNCXJJOlPM92hbt3d3urTREZpjZdUrdpWpJAxvLxjHAQSo5NQ+vI6NXYYOFs4XY90srEwR1R6MnUgsmXFoQ3Nr57bcvnJ40kNMNQnw9DFc/APs7lJz4LkQWc3skOPwEb943vIixSZfFpLz2/I7/mu18FhJeCYNXGuwxMqn72kmNk11LcqF86zyoAPheTL2VAGXic66Fdu/ZlQFSW2RaPx2tekuVln5M/TllmmV+X4rPxWWZX9uBck8kVLzifpV1atCLaFz/v0i6huKv4dDzUUbZpec9tRfx3rllIVsfcFRUuaNMS5I2e7cN//rMtVl4Kuv/xW1utAbqlLVZrDZKHg74NIR2gcI84LyUj+mPysvP5oh0DzDVnRELNR8mC3gzzZ9CsuclBb2jdTqCeEbNz9EfCblf0dKx/4JY0mVOi3IO0F0O6Khk2BJpkJ+pjnMgfUSIhi3Nqh+6jds7uMSaWJD9jsFvuB86alHIKTDlYqBpoTsFF0mrU0g6ah/Mhcgc7B0RXWsn+7XqZEB4At2M6L0gKAciARQCkS5DJUVCZW+rHxzykm2A4JEOUwMIofXBqLVzeXepNpU9e1en56wFT6We2HFjlx+canLtoYbtkaSd0T3XezBG6tY7czlGl2e1drX/PYHasvlu0hhDifUe5MpzMlvNnKeV88cWNNhf37z/Y7XRg+7rZtz882OlYF1sWYgsjDziAA2bcS0rgjKrgKs8Gi/tKcAcA5Ct4glAylnSciDowJVuuf0rPN+j31YebPz/beHpjz3Fif/79f9pkPLHpxLUvPzwtbBB2Re/n7nwc3q/XVCGgNyx5tDrWPIwF4Ox+0L3iWsncfLSkLid6VFU4R6x71AeuU5lglrNp3bBr49e/tnZ4p/lPyrf9wUj3IRhNBbDR46NNb+/sUMPRYW24Z+zWOz1LsDPZZGVuH/wXMkw2YpCPQddkMVUb7mJcuBTHygJjWYA9F8+qgLcIcGWAXvX5l8Cu6nzK1rH42uJr8kBRBk5FEL0EPPnrvBaAs/t27rOqAPbSez6eTz6zq9ptFBG76gEq/vwjoubQ/CU7mrKbUPUAffq5D5Xzb3aXWSJCMGSnj4UKGn3dcKjZt2bjZNHbb+zDD99abTSyw/yD3f/wg8pZsyW7/p1Fm73dTBFlxsFgK9V6JMEQc0ZAGGdyFDr4MiO9tN7Gttuf1JeB5cYOHQ5Gs8VIgs89EVAYV+h1YF62tPtl59+qmdRRCDCwFNuNjBMJW46+Yya+jHPDXoQUqZjIjiAlitB/U93Ke5diP6rtlc7PKdgyXO7yXvjyZUopruDsOVY2tsG8npz/NJvnAATIiTgiDcu62X7j3LsD5UNEkvk98l5kcEy7qeGm5y7rM0kGM3XAUOkyAzqpqfhog2yH6PccyGLIENzMtdbpu3M4YEe2IN+7vR1Z+83KTpTNjoCuq7tA5pAzvUqcZms2PevYVsuVbfEyBPAQBmh5VgKz9c2Pb5Wh/s0vv7Tbu6l9+90PNuw1LZwM7c1PM1s8ruQOzhYCyyCyJ0l8jUbSMt3sULhB+gyPO/qtJmCiJI5sHMAlZwLYlDAkw1BWQIgYAASsCeMKqLFM7u7s97//kwBwMpnadBjavoE1lfsI8h6UdmCbhhjJNhvSWFVFA/shrgtbIQbhuf8p+QMwhPA0noycGUsZlqoAjFNcyOsmRjB7nJARhC9+Y4d6y1qdntUpRe63Nrj7UpWE+fs32rD0Jrfp5uOk2dEDpVX6f208/tJxkdTzDtKVvBivlEv5S+NHVWzKnrmyzCv/uzKgKr63Kl7lwbMI5FXglF1nFZBeA768t+z9+WutKgWXrXP+3MsAppjsXAJJXl/1Oefuc/F358A6A1F91t///d9/Zt5adRHnFjePuJce2rITrVqUcwuR38F9unn81AN5pszw8di1uijQfPG3WycgMHC7XT7Z03d/sOfZk5zAl/c/2NPjoyXR2p6X2PtsVHKEUYc+I1kdLs3Hw1pBgZ8tl2tZywCAzOUR2qfTG5uEgc0fn93wlEFyyj6SVTJZwVCW7La71mk3FKjws8uUUXi9zlEM/ZSUn5JFnACSUrs1lKtGV1oepJ/XktBxZu5Kj0x9unTI3vt3dSnxS71FljTKDTw7UE/MxxNUgpToihNiPENzKTbGJ3Ao5zieIaQCzYfEr5nMTvN8DlwuJZaOgfBF5CJ13rwcYkoqHK1ZO1eW8ZJHXQQTsjT1F5EeIwpTfkNgmQFyARsjJYkdNrFZs2fbvROBKCULhI81kTw4JvN4AA8kjY1KjpSgV1YXKLih7Cpe2/PDo/3q69f2i69v7cPDsx0OG7t7dWPLaGPffftGowb0qT58uNecGvN83MNwNLD5IraA0jMqNczQtakEHGyxXLmmZKMmAhOlRsguZIQMd5MVsRaAFWzR+XyurD/ZHewPf/yz5u3QWR6Ph+58bzW9BtNYmKaUQ3k9vT1EExAhb3EOUjyri4UK8xeyFkxj+ryjEeasB226NOCuedFA4yIafyHL64bWh3XZ6VurN7Zab2TH/dqGjOqEQxGBduuVBf2RtRAXVxmVEm/34zwlwMx3kusHuNngSTszVdypCmRlpa9ioL4Uo/KBryo7OQdM+ZhzKc4VgTD/3qrzLAOma8H9XEZ36RhVCUTZGhWBJf/vPNhdk2HmNxBlGFAE13zyVLY5uZThlQpBl93I/MlXPZDFxcmQu3ij88e/tEOo2oVkx8zTk/21DnjshgUY6gt4fwgbH+lL1hgITmR8uXz/oy0f3tgyerL64WiLh7c2m82koYhqPAaYlG2Yw6LBTgmqG3bEvKwdYMSRGRxtNBqk+own6w+GNg3btkRAeo2ruQ8Lk9kpvtfMhmGoYxLsCDwMGaOAwunTswGMADs0DrkGzeKR5MCAZJhadH5n4qmcKI1K+nloUaYO4rJsSTNDSC1inJjVKF+RaNFnAez4ucBLdggaYAdcvMQoHxrPplIFDJ1l9pns1JUhujO5BtWPLhvm2QMZXuZv56MLvMbLV16+0zxVlsGdYFumO32pp7hqvogz9PaYq0MLE1cLDY77+7PhczfK3WhGjT6dAil9RMYSGN7fxhq23pChb+lzMSaytVW8kmmu1rBhGugmA3x+fJbP3a9/MVVWdP/0ZHe3I407fPPdO2WMg/FUyinxKpJE18NPP9nrL1/bMqJszsxdR/20cdjTuj8/zzQviXQX9xNAc7Ea7HpGGj0BiBFS5tyfn1Ba8ezuj//1RiMl3U5NWaCybKvJoUEyZ8jK0QuWsEHL+owqpLZSPAs8e09PyJThKWcqXcqQtR9qNs4zOTQ9e6mGJck5Jsdke01JfwFsre7AeuMvpK8q0lQrYLbFtuuVtRo4tQ8F8JnQt7vXp87zh7110DaFYZv2vj0O+E7/3J9ixnMp+F4LLMU4UwSrsuBdlVEUASAPssV4V3aMS5nKJVDPf0bVuZQd41wszq9HRmjLg1FZ7C/bHPj3vdz+qGyDkP9Z/jPK7vvFTDKf2RV3NUVQyv5dtlMoPqSXLqi42MVdWvH9RZTPzhWw+7TrU0hMh8hdyinbSaqJv9+ImUgAatDD2Kzs+e23to0Xtlo+S+lhcf9BPRjKmPFma88QTrqBTScDfQ7g1GnyJd3ZbLZUBoUfWeOwt9lyY4ObiY0HXTuuFvbh/klDzvTVgmCgnTUD54PhQO7TiF4xD6WZLnokqWErvRICw/9P2nv3SJZl1347vPeZWaZ7HDkcDvkIAaIgPFlAgv6V9KXJD/EAcdjd010mTXjvhd/a52bdunNvRNRMEsOuysqMuC7OOnvvZZiOQRmRYFy5dSEENVD3I5CjghOTUbM3TxZnYReZJe+Cdv8KLhGAGv9OKwlGoNiVLi2ggpMej18J7S5veVIBMjMMrwXYMk+MfCyF4s4iFLgQIcS9CYQZtS6j6lDg6OWkXFICU9TvqbP1/HnyoV4uB1U9GsuRwI6EBE9SdwPBFQZvT+Z3VHcwZKlSeO+gWhAo7aj4Dhs7FYoid0AUkXcpBs8rzKFXsuQ6HDe2WlJ1lO35GeZl3n73qzsrV4r29DK1VrNunW7HnkcL+/MvH6yDHq3RFGuyWW/Y49OjDfpdO5xoa66tN6ACO1iliG6yLBsxKkAqJhiW08VCcgpJVcouHnenkbzmtiSkz2YzGwz60rb99PMHVYnMAWFNAnIkHEzGc2vUK55fWCrpuWRuhngcSzzAn40J9mJUUmz2SOZYLOZqfboLEM4mBaug92yQgOD+NHRBaE3333xn+Vpd/pylYtOrOM2g91ZutNQJ4Jb2Bg8ufSBeSsnpeH7uxQx1P09v+1OlUxEz06Mtrc1Y7JlyAkvQYaboxKJ15NL6k7UoXwONJEjFK5dbfjdr8U5by5JrbxZ43PK+WVVV2rqdvDa3VHlp4J0F2lnnest5JIEuC+Di55WGO68VYZKNmVZ1RYvPLcifBZCXbuYl8Ey7+Px8nMYbAZ7aeZHDR0i3fgXFIwLznUgZvCZi7d34xUaff7Tl9NkgRGzmE3v59GfRw5EJjBdrW5/MOq2GNZAZkFjAgk2MzHonogORKCxis9XWqu2GPbSqlj/s7OnTsy02uHUUrNZqa+fO4nbX61mlANkkJ6o3O2xF9RTw1YxS1b0iFWkxtBcjrZQeNLEdEe0SrVJRpSPD5xJRNYCBYldDpA8tx7IYcng8yvXEWf8CJIGJNIm0GYPLJICjWRyg4no8zlukkzzuMDKw8rakczIdHKX/c8DCbkszQdqngDAC48PJs+MEniq75WbCDt9lD45O/j5UdF+yCKOoGKpGWI/e+3TjAL6XR7+GiwtEJM2FnBHj+YU8Lwc7HXZ22Gw96PWEKcBGHpiIztFR4kaCrnF33Np4NJWIX4zIc87e3LWs263ZeLZV+7HXbthyfbD//PmjgIGEgceXmdIjcM1RKGq7Y6PhxLpd0gjcZqxWLasVDjEGDWO/15HPJbZfVLT83N19L2xYYOCiTzP74cefbNDrGbZiw/lGzOLZZGjv3r7RhgFGJ4BNVassPUgnVQTcbpkH+FHFUkmtlhsRapA/cC7o9XiPfretrkelWnF9XrmsVjvpHshgeL4Gb95bqdGxcq1u53zdirWWNyDppJdhbjo4tTqDkHbgxyPd6/msY/A4II1zA1P2KBE+x+gyFU/A8D87ucw1LV9SEeLrTLyDlLaIZi3oWQtu2nr0LYtz8mfTwPZSMZCszC5VLGnvda0yTIJD1tp86XWSlXASYJObj+jeRe/1LeeUBP5vuW9fFVFJu7Br1dwrSoZ2Q1SWRlXHLRVd1oXIeu80wPv6e17RabcYjIyji0kLh9dl54w7BWDH7nK3mtgOAsr82eaTR7HvYPFNnz8r5JMu6GbrsTGkV4tYcKSdw4cWsNsowocAzN1qZevDye4HTWuVC/b06bONFzvbH7FrIsiyqhgVmJ4sjIAc4aAIx3FcoYXJTCRaNFj8qUgBE4gq0bkyIxSY6zxpSeVFEkAzh9SCygvQkXBY7il+rE7VxBnFU9v5ee9RBocKfk/MR5cMSPemuR8i8NAaFqHAZ2q6trr//D5VmM/YIImI8an2qhNTnFHpoEgLEsDRvwl0g1YvABPVmf+eh5hGX5IaqO0ZOXBSmR4V7EqVICAOaRcAk+aR0ou5KTTvAqhyvsxseU4U+Ho026znut8uFSABfqtW63Ay1flSOfK+3Q7VfdN2dMEBhFLeTrmC/fjzo1cyPdLLmd+SRr+37Xph7X7fXl6c4cuGZoebSg/nFc/Wo+pvNxs6rtWa6pR74p2CGnZl4bh5Fh6fh3r+mOnp2K1gj59+sXq5au/ePtgGP81cXrM7fp95WEMbKezlnMQEMUUV1hZyzt6fMSP7sCgJRq/bFsmGY4VoIh/Weks+smxSYCCLNdweyHe2effectWuFWFd7vfWaPa1qTjskFbU/Zk8nwR2VH8RY5if5XMauRzxZ+Z9tXr9VUbzZR2JJyFkE1nS1pS0RTK++KWJ17Mqg/giHb1XVqV07VjioJ38cxwUouNPqyhvBYtLldWtx3/Le0UFSNa5JwE87TyvAXe0qUnqFZPnkbyHr5hFGzOJut+6i0meYBwQIzBMuwiXqsC0A04+vGknyU4+atfx78xlPAygIHFxVDssxo9WOB1ss5jYavqkltZqOtJOfySni7PNZyvZhNHekUyM2ch2p7kMtU27UbHdam0fX0b25vv39n23avPJzD5+fhJQrvdFq3fqyj/jd8kyw2EDV3rkCnXmKsxtLKfoHnbogKm3I31+5i3NyCnFpRSKmAHUguuFny9zO1iXUUUUgQ7gdlSIqgTaAFBwKVG6eFhgFY/EnwUeB9JdnU0Z/CsFcsGtJKK4a4Oj+Vqstanq2itsjpWfpeWVmZEAAAAgAElEQVSrzumZc6TyZH2Pevfu4hJJE6TW4/xF1TxIwMzCKilEFKSg94WJuNZMkXdbU50juyhWw7uTu8ezQAYemW4O0DxXAjtaacez2LmQQ2DZAhj4W0IygnDEvV5vV7LoKuWPdj/oWa5Y9vMC6AsFG46XNprMPcE8n7fZ1CUMo9HQ7u7ubLxYqrrF/NmrLizhijYavqitzWxNCQqwFkkLyGGYXLa7QVs6TapQzn+xWtmQ5+zhjdqxhUbTnp/ZqM3t97/9VRCmVySQhwQFIPMGEJ+wq8NPFbAFaLjYGFCzD6IqRkunmXAhr8qR70WJGpBvFNejeKqy2MR1EVBqVm7dW7V3r6BX/Edr9Y42FRhnU71BfFHngVY82Yps1oJlH0xYrPHE8C0WNUPnfTh2nkWOxU0iePb/co6XBICsBe7WtSxtMc6qeK695i0b/rS17NJifws4ZB1XGuBdq/6yMCF5nSLORHydT6vybgW7v6aqvgTo8Wvy6qCSBUZJVE8CVNqOJ7kjySpd4xc8efHT/i26AWmV3peT8kVWO34ZP0M3Z+E/23o+t3q7Jy3Wcvxo+8VE0T3HNQ4QzzZ7+iR22pL24zlvzyOSlZ2cwmp9ZPZBMGqlbA1aly9DG6521n5zb//wtmuHxcR+/vBsi+XehsutNdpdu+s3ZU/GTIRssyYpBtWqNesVERSwCFMFJ6nZlzRxaexE7Agkm2CVJTJAwaN9aCBKY6eEACcAQBLwHTSlnQMHji05/CPPLKauw3NlsVdECH9l66QqzUHXrzWvIesN9Zw83sddRFQ5UkEFaIse+q/vI4QS3X2fx/DTzGhi0UuRhi5iW+byHs2UF6fVjaIBKeKRcP5HSI9m0F1T3HKFSkyBvSzye4glLiAnzUBWZSIoeaVH5edG0UcFmULdFyuTyCfa1PKQxDvzqJT4yXwmWj7p5b1Ow0r1uuJtMFJWFXMq2MtortYffpK7LRFTMC7X8kOttlo2GY3UBiT6hxkhBgJY1clEuVhU2jjt0v3BmcSIzR8GbJBMAvhioWSb/c6en56t2+po80BbGLr/j//5oz3c36ua4/t7WrKrtT08DHR+tA+ZmRWrtLLpVgB4R1ut1wJDthkSkPPcnM1qDY8HwoScL1ritQbgVrbTeSeGZbuNvq5k9f5ba3TfWZEqDgJWpakqbr2cq1plltgd3PvGZLPVxgfQjaoAvGGpOr3d7Abc/J6TYdwf1TsLvtmLL6LJ9SEL7JILbxzA4gtrfMH8aoG8kFOXVpWlAU7Wa18Dzejf09bgrGorvjamrdXXADX5npfAJ/q3SxuNrOufdfx/Ddhd2ghE10C8jqiyu/XCJ3c7l0r2+O7rMkB5e+KWHVH8db5GdBfqRsNsjtMto9wMGPr9frOxRrtn408/2Wr2olkElc128mTL8bNNXx7FwATstrujLZmf9DuarykBO1iE8cHDIok8zGa/b9+/6Vhxs7THz4/2PFmphQlNu10vywyYhXfQ71un2dCsEBJDowptH7Gx53vBunRqPuJq96nUh1yVjbcyBYZi8EVBq86wxLkieHsFAKCa8wU/mr1RkUScj9fXpq1F1SXwcP3TuVgWxV+MyWD8nMNBnxoDoBTABXmCKi2O0QkxMDJfney9bLATvpdqfXrkEGDnGXZ+vnpQpRH0JzBPZaZIIG+fIs7X3aM9ud8oCYHSUHNCGXCzG/DFUuQZNjrnvbdP5UO5F3mHTc8BdxVtDHDxILiVZIqorUd471ozPio9HE045tl8LsJOv98yHG0QauNpKfE3LcGz2WK+lH0Zmkxej3sFoMyWc3vz7r1SE3abnTLnSNcAEEg7oHIEiLvdrggobmC9s3a3Y/VSQV0AJ5WcZb/1/DRSVU+7D5MC5nSfPz9ZqVK2t2/72rywRXh+mUj87inpR5+ZBas52rXcK0gyunZsHlQ9+lwPQova4MedCDl+PwvW6rSlweP4AeN8uax2ZrP7vZXbD1bDKeZ4EgtzMZ/oNbmPGJFTXdK21ixVxuWYlhdUzcGqpUKm1c9nF2aok2H8MxC1rCJWdXz9SYJNWkWRBT7JdStr7flWoEp7nbTv3bKoX1sPswAjay1P+/lL75Fcs5M/e+0c0kAw69iygDMN8NOq+ls2KN8Edrc8INcuQLKCS4Jn8qDjf0/erL8EPgc8r3r47MvMUW2b/W6lmQVCWaQGOFcoH3T5YqvRs61mYxs+f7LZkrwz7KVOtj4cNa/DXBdCCmnMpXJeO1ZacodCwX733Z3VclsbP0/sl49jm292toIaXmbhqMsEuNZsWRdPw1JRi2S307QKpBEzKxdzCmoFTDTDgkwQaecUj+OWZAI7/l02TgRjujRALZ8SsoFCSDpgzkg7lB2zSxFEaOGaRMJtrpEcVryFSPsyioGR1EAkH5/nQVeXNVjUSQrC8GhjAclATitB5+dZCMGrU5lzTooRkMlf01uAIq/Q1pTHpVewXvn55sTDYp14kytU9BoKzFULkffEuQWBtIvK9QVYyzjavTGV84eN1g7iBjo8rl9RPqmQXA6Ox7Zbr2y1XLi7yo525lZxPNFcEhedN28HVq/gO1mXSBqSEu9DNYaWbHMgpqlqL8NJkA6sbTie2/e//l6Cb0kYeiRm7GULh/SBdHuuf6vZts1mLaE7s7Z2qy1XnXI1LzE67UzAZTpfKQVh0B84sQd93Wwu1uP79+81w+RWTGmd5s06DXxWyZvzVqE2DUf2Bmd5eqqaQpi+26raRO+HRq8pGzQ2Js5mPh2dKNPutmy32kqLB/ixMSnVm9b//l+sPXhns+mLOhi0gOk+8Ls8z3JLqdW08eSZ4hy9Wst5e7Rel4WeMzYJj420dxzvF8PzaC1I2xh/vfH9S2r7JRC6FVQubezj1cW1n7tWWGStofH175aqLQ4U134+CTZZ1+vasadtOLLuzbeCdXJzc2kjk4oV1yq7rAsfB634w3etmkte9OjvWciedUGSx+VaK1/koi8tdjISPtl6OtEcinbT5PMHtXFqxbMtPv9gi8XU25gzolLIZMvbcDyT/qrVbqgFSiVRIdGamcfxaMvjyb7/1YN1ccVYLu3jp0/2MtnaYu06PFz13717K0pFm5wxBOQlEslrVkfsWyT2JyxE7IABO1l0FQR+nvTtVZEL0Z2p6Su9p5ML8MIXzEwniAT6NvMQkTyo/hwgWQzlgcjrBxsuiCiahYltedKMTKl2CkZlxkd71FummqEFtqsATq/tczjavCIHiVThgvFi0NoJiIXMkSYOkg2LWMFOMrT2FAWdsoJkA0NTxd9O9y2fY/bDS0R2Vz6rO0lkvg/Ve8jHAwjESMWceiuTY08ydycY5ric41pRTaQO7EWQgJ25VSvwaNPJJIjnc/Y0mtv79w/WalC54ojC9eNYTzaeLry1y30rVezDx08yPmZO9vFpbL1OR3/+4ccfBWI8D7VqiQLXJmMYn3ilUoEd5M8JWabdalmniQuK6d9hcXL8u91JrUyRRNDs5cyehiNt4tqNlrXbdbVR1ztcfg5WZ75WK4ZWN5sat2rjnq1Wa1vM19bu1FXFssFibs19brTb1hsMVHXpnof7Q+oHFSXPcK3e0DkXKnVr9f/Oet/91rjK2NMxdy3XkE8wM6wK3KjqlZpOqzbEREEWojrlGQT4os86QI7EhxOMIrqSbcxrAHVtUf7Wf3/dRF9pa37L695SVaUB1rdUTNcq1ixATBYZaUXKtWrqEmBeK4rSzjFtk3Ot8vtqgxCxMZO7prSbljzASzuYrN1X8qJlgV8Waicv8Bdwc5NjH2o7+eEV7E4HW06nsoCCADJ7+qz51WH2ZIvnD7bazG2zRGtHmjV+iWt7nsysXGtIi4RpL27yud3W1ru9HXJ5e/t+YF1iU4iImc7sx49PtjucZaV02J2s3m5bt1ayYrUqoTCkBNhxsDBrlaLAzplyZc2w5OR4Yn4CAHqVFtkoiblG9RZVrVrIGc9R4QEwrrNzO3tvC8J8FAFFgashusfNKd0qOFQB+lkfi3kki3TnVHIsr7QKneCjVqO0XyFOlaox8smE1hhZ/+gwnCqu6pDKLcwlPWncRc9qm7LwyQ6N1/cA2MjXk7khAK50gyBV8KqTHDeXj/j75EUqEYyBIHzJosx397BvRZIBaDHxDuxcpAdIFUT7Z86GifN6bdv93naHvU0nUz/v09GGs6W9eXNnvba31xyY95pjTRdrsS95L6Jw2PRQe5JrR1oGrVI0eT/8+IPuE8kGtTJVq9lstnS2Il6qkkOYWKAwIe8HfatWXFvJjJfrgwUduj+uF5ZktFxny7WSHPqdrohU6Ac5bkBcMT3IHWA5nnPGVkV5i6Sbr5c2nc6t1+sK5CGTMPdU94P5InKbppuSs8EDcCXQx1A6Z0r6qNQB5KqVe99b593vQusSFjAAVtF1h3RCVYmhA7IPjol0BMAYMhigSauT9+Ya0jaVGw7m5Vi+od9TJNDX2XfxauEawFzasH9rdcFrRbreawv2teNKrrlZG/6siiar05UEsHgH7JZjulSdJX//2jVIvha/fw0448d7CR8uvXb8eYne8zWp/NpFuAXYLgFmWhl96TUvHU8EZvEL7X/2NmYU9SPXBtoo+71tFnMtpgWc50dP8lRcz19sO/lky+lIHonICSAlPI/GttqfrYNAvI2N0kHMPwyDMcx982Zg5dzJNlN313/+9GifRlPbHM9aWE6nvBaR825ng7f3Vs0XNQtptevWqJRU4TlTDcswAMuMRiYV1qu+TllyzPR8fqV5XXhQIj1hLrhaCOfI6gtEDLUo5aTiaQm0CT3JIAjP2YNTMamiQ9hLJhw6r0BQETj5xkE/JJ/O6I4ASFSYLhJ35qTbhPlcJfrBADwch5dk3maTFZf7bDrzc6+5ImCkqiCAM1l+andSodL1LIZ5IeSSw+7Vzkx0emaBEdgevP0Ko/Ccg6jEXNIdZzxmyclLek5I0d4jLue+87+17Y+eeADJg38HSNjgDAY95dlJgA/w7HdWazRssVzbYrFWy477SUIGtmPyzDwebb7Y2mDQtceXZ3t+Hlu31bAWifXFgo2nMzvsIWR4KgEASEeB63jf74mpC7JJD1dy+QvgzLFhMM3zfTic7WU4VGuzVHKwoAVPe5Rj5P71u0gC/LPA+2oDdD7a4+NQAMm95XUg1LDZ4x5RkUHC4c+a+YkYFcwGqNoLBc3umEmX63fW+/U/6Znbw6qs1q3caNjxQJcDI2z/DNIuzVPuH86aM0oucjzLco1/l2lDhYrO7wvnznw60uilLbTJ72VVMmmL8reAYNrrpoFTWkGQbONlVUTfcox/K4DdUszEfya5ufjW90+7T9cw5xoGpGFK2gbidbNwrY0Z/+VLb34NrW+p4NJ2FPFdTdpOJu2G8D0XQwe6OYLyzcrWy4m3cBZjVQun3dqmH/8ksGMhYY4ymWD/dbZCxfVrLOgbwjwrFevddaxXK9p5hyj3ZOvlWnOOT48vNlpsjfCUXoO5Xlm6vop0eC2rMe9ot61RL4vVVyXHrlj0VIMgoJaKTHmm3pqUdo6IH3X/COvEGQWxsIOJFi5VTd76fE2X87gBBzYqJbHaPCSVeZValDnAzheXoiy5yLwDDVyTSLUVsSydDlp0txWsvFgoYYAiB0C7BxIJzULyNFUjwPX6vp6ArgqU9qJmTe7EyfdOp12QHTihhC/gHc3dfr/WuZGlxujQz8mrKsTb0RfHJR0d7yl3MxZ7BOwOdmjtlLIuPZ4p041ZFcfFIktrjtnRCsuw3UZZhYoCwjeTSqmQs/6ga606wuyj2I2aQzUwXj4IxNgEaVE/HOzDx8/WavdUjY9GU7F5D6ej/fnnzyIk9dpNK5bzoQXqMg0MByhgn8cTpTO8v7+T3RcHjNtOo03yOMzRrU1IVqhB06faz9t0SQV5tF67rnMieseDig86p0Gvr1auMuSYz7K5KhRkW0YKQrPpOX4wMt11KCcQk9YOU+xAXsHyDtkM11cxPTBJ+/eWyzPDu7PWd3+v+d52hfyhYKVGSzNyz17Ma2PHZgJWs9rgVPq0adGKAnC7vVVqbqnHs4mJA6ntWL8lXcQubZSz1pFvXVwvVVrXXutSizK+Vl6rjJLrW9YCf+l10iqlaxXtV+2/xMVP+7dr4JcE/Et4ces1SQPgtA3R68/dCna+wH7pq6c9bGm7mmsPRdbNzLqgWeD2ekKB6kBry9mHXi1gAr3dzG2/XrgLPDlg87FNnn5U5M9iNrfpbCaDX1orLHTs9BFWN/tde3PXscrJ/RTF2oO2TxtpPLVPjyNbn0oyJq4WaGG1AoXcbcHazbo1azWRXfA91BxGVRtzt5wEv/zd5xLOWNOCBINS4MTiBCvTNXea2YUWHkDj8zt3SFHFEmZ6RO2oPam0AIyZ2Zl7cpyIHRp6OTB5Bt3B/S0xdwagAMdAagnNS6f+azYX5oUCV2eNapEKs9O8M0X0pWovYndShQV3FJfSbf01RaBxABJ2agwYvBQDmSECQ+Z8ui6UQhLO8zp79860ohZ0MT+pAqluBICQH5AlcO6BhkOVeXC5AKCw2Sx0z2FJkleI76naocW83b25Iy1P/w57klYbmjnLlez5eShgEpjkzX75+aOq1Xa3by/PY1HqofQ/PY8lJmcDVK0WbDicavMhfVu1KmAGuMaTqb1786DKitlpowKYdO2UJ3ZoZusVCRAev0OCAgxORtVUY5BZ1Bqn0kRbChGLyJ92S/MyfFd5dtlULeZzgR0aQGzDxPwNEhdAjd9Dd6e8OlIZIFuhC6z4HJCvSq1p5VpLz83b3/wXO5ZqOl/E+RValCGNgzkxwKdW6emsCo7WMfdUJKQw742kCVEFLp/Y4KMarS9JsEhbY7IWzL8FCNN+99rCHP1O1rFfA51L62dyjbwGOGlrbdr7J0H+W0HlyyY0nSgUYYmvDV82rfHfi/9M2jVIuxfXruU3sTGjN73Wfrz278mLkYX6aSd/6eL4xXPLK3a6ummhfbffrGy3GCuCRevyemmH9cJWo59tuV7YeDhT1tgeZ3x0SKutWaVk79/fW6dWtsNmaYfdQdl2AiIExJOZPQ6nNpottNDJqYKKroL1UVGG0OSOwchs1Z2YQquI3T2zEKWKs/Djfk+7LlSSAJuTUCIxedjZqhUFOHrydJQFBgHFW4saWDqoBX3d+bAVSzBXajjTMRgxixmpti/6JtxAHPikbbKD5WFKRubRQdAhgoyqM45DfVav6ABgxSlFJs9hRsgNCekJgI8/oGAjFliEz7p1mDMqmecFtxgIGQJHlzYE1wNnJbLIwhBkpodKjPMQsAUZAiQMIISSmJalJAT8HWNoZnMch7ch+bv7bJ5U2TNDWq6XtlYyxlbGzsw7N/ujDR768p1cLDbW6bWUdgFTFRedl+ehwKVW88BgrMYm87kNHh5su9vbeDixRquuYF9MmNnwDAZtm8/XquLUIsxDvy/bfLmyz88v1mu3rN/vWK1SkoNJq92xQqVkyzmbtZNYoBXipTg/dTupns7yWMU0jZnhcU9rmfiinVLJmdMpvYDnrlTyinYN1b+sVq+euXDNJSrPm3w6uc9sBHmWm42mlSpu0wbgYjRdKNctn69YvftghWbbWp17bS7x6yTpXDNnOiU5B1ruXYn0crWbXciyWs1FVlEgLG3twNzkv8yxk+Ly5AL8LZvq5GKbVYV9S5vzUkWRVSgkweladyxr0U+uy8nXzTq/CGzSgDgJ0klwSV7D+GtcW6O/5Ty/ZdNyCey0mY5XdpdubhpAJUEtWWJf24l96y4r7SZGZsGqaML/VGFIdsACHLRWu7UtJiMr1ht2Wk9s8uEHq9TqNvz4H7ZZrtSO5OfZba/We9uXSvYA0FULlt9vbb1a2WyxFamhXivZabW1p+HUhvO1FjQ+jO02lkjMX3CNZ+bR0Kyn08I/My/hOC1M8usKRa/O1MZk7sU8UeDmbUkx8AK4+XU9Ww4ABxzJGROhBBAMTMcADbzGiX9kqC/3iWC4zEwNDZ18NB3ccgeqQK/MqHyY33kiXsgMD4QB3l//Lh2g78L1O8z6WKwCS1QyhNDykBG1WJkcj4OoCr1A2Y/Ys9E9pcISyYSqDJFFJCOgVRpVBwFsIajQcuM8qaTUGj2cpKH78kUqBa4kJCCcPcYoGF3TgqZix9YK6ywWYd6fzY67pqw9qX6NX+ZKDNHBw0AMSHR3VDu1atH2O8J4GzaczAQ+naZns82mM3t6GSoKqtPv2cePj6Lub9c7mypJY2sPd4jDj4oY4mayqKvC2h3teTzTtX17P7BepylyVa2BhVhd76PEBuZhtbIYlUX8M2GZbnbW63eUy9cfDCS9EfHjxGu3bLlaaVMB2NLSBvSmc0AGgohvHpwM5JIDZpBUjxBWuC9IbmCUQqihGuXvhBpXmh09/43ug1VaDyKo0HovV2oieVHlAozVOobYa11rzNWj1rvPcH1jw2aE51p5fsgUyJyUI0x4JkIlkLa2xEHl1g33t4JkHFiyFte0dfBStZNV4dxSNWZVSdd+91rBkXVdLm0yLoFNfO1OA7tLAHgJrOPHmSyaks/DVbC7Bljx3UGy9Ex7cycPRCGeQV0Vi3xIO+msi/jl9ZkhfP2aAjvo2giJD7QftyKM8CHezZ9s9PxBgDL69KM+fOvFXG0rzJ+LzZY9vO1bI3+y/XorbdTwZWq5WklxPLbZ2Ww8tpcFUgM0XA4CgwEMOY+1gZDS6/dlFQbRAGYdomRJDmgXQdUHTAQUeHfStnMD3CgN3Mklnk+nL8CInwUsQwKCJxL470SEHBdth8UhEF/kWYldkxIOvsz95P8o4ghcEdclqusoEPZqQe1VdkanvSpXFicXkUdJ5UgeIiDz6i5qYapaDbRy18fxRn46XkwGbSSVWUhlkCxCvUmE4mGmqGotzCOl1fNjAsQkt6A9CfcBAEaeEFihtEllLsAzpxbmQS4jeG1C1GDWh4vKgTmswAE27tyG47HN18zsIKJU7O7Ng8/BaBkej9YdtGy12ig3jhkasgBakcVKTmBHlh3xTt//6nuBF1o+AeFyKzsyYoOA/9XGs/8wHq/VMBs/2mJ9ULu0WSurnXnYLXTu7V5f7UKYokhbkDAsFxslNVCZcd7M3/hdzdcaNYnZAaW7Qc9WS4T02N1VVVFyX2GgKkAVVuvOdXqAHbIYZQwyA4RIhfxFujnihUrGbI1KHpZyud60WrcnQOr0f2/1++9ss51bnvieelMJCWozk3pQrSoPj3FACDBUNUcrn/lpFPkjRx6ZkXsbnA2k6z//sjV2y+7/b6nSLgHiraCSXJRVacRmYdFalqyorr1+EkQuAU4SVJMbgksVWdqx/i3XJVm4XNsMpF2/W773FeAlZ3ZJsEmCXfwN4jci6+duReWs142DafJm+N9jeWZqwrjeDoYe7R85aCjJ2iwP6WC3tPN8ZC+f/2TVaskmz8+2ms9tOp3ZZH20Qqdl7wZNK+03NocafjL5Eu5PZoN+w9aLle1XOxtPJrbYnRULA7jAWJMmL1gcdbp9u+tDB68K5GplBMKEtZbd9JnBf8jv8pgczzODfQYzL9rpCmgUbhmAj8ouVFBIKXSAkHFC61MLv2ZarnkTK1P0fb9WEfXfu5AgLPKCozMhj6JxqB2qCi+0Ej1+gdJo5w4oQiveB8KD3zn8GzVDQwYgYpA7rVAtnjh8wFbprEW3LmOWJkaov4+Do4emim3Je9O+IoPNjTUddEOunTR+OMugHyRKRm+B3+U2IKk35KhsZHCNwz6yA1iKVMhhXgA4ctw7mI4YQqN1Wy7EeATsyLljYb97++DMVezncmb9QUvROLT7xpO1qsMy97hStNV6YcvZ1l7Gc7sb9K3QqNvz47Ms0IbjjVqjhdzJapW8kjPEnjSqmZqqz8UKNxcChs3ePfTV/sYPs9XtqmqCkcmsjc8cDGJcXRDBQwohLJbbtdkc7O6hp/QCwBV9KaCyXa9EhgH8+b+9oo5IHagI2MW+lH2YW8oBwvx8eCA1t+M+0EKV4FsEmobVuwPFXdUrXRv89p/sWCC4dauZHnM7/rshSxALs0pdn5fNcq7MvGa7p00KDkc8n5VwHfzeeeueMYE/JJez0LJ2+tH3r4FHfHHMWsyvvcalKuWrxTeAXbLDdQlE0tbTtKIiCZrXrksSCNPAJ6s6u+V6xLtu167xtddLO46s84tjxsWZXRLMLgFd/OJEJ3NtJ3HLA5i22+C4ohbf1xeRysjbYQAdbC4EuyQ1kw5wWs+UVXYYP9vz5/9PoufpeCyrplMxb+1234qFs23HI/v8aWwsm+ye2e3jPUjm6XK+lPnufL23MTEt0KXLVbVdcIvnw1mtNa3bG1i/w4e6ZM1KWbE+EhsX8laUDi54YQJ0kWD8SJYYbvNRLpwDt3R0QV4glmNwLdHsLpLXoZEL1lKq6vg3RL9BfqBKSAsc36ZK89meKjQqqCCMZvftMy8wALJIcKQRscWTyvlh5i7+5i5vQALgidO0joMgXZWpp4zrPVSaBVs0yAmap4aUAjXiPBEd0JWQnd287MVCMaiFz02khf1Us7IFC2J3LR4nVWiQMdTCDcw+zpPv69mJDcaVCg4tHp/M3d5227UtlnOleS83e7U0i9WKDR7utHgzt601MfSuqILi+qz4/hGw8vgjZA/k2A3HAFDR7t9/Z88vI9uuZzaZrrFF1vyxUS2oyiR/j6srPWe5ZMPhXAbknCxShQcSFZazYHBQVNoCFSBfdC4Afe4VFmT1Sk1G0vPFTPKXWqUqGr+S0UsFfRZI4EDqwfODuHy52ur5Zo5JZYUOtFzmPfwaspmjuqPtWmGzBhGr0fAuyXZtVfxj+6SVd6VrrLcfrNl/Ky1du/dgm+1G1wU5xjZYhCFPyBfLArhyvSYQR/pCZ4R5nm9meKYx5F4peqlIvFRMp/W3gNGlCiirikkCTfw0B/EAACAASURBVPLvaYt02mvd+nNZ623yvK9Vc8mfT75/8vdvqZS/ApGY1eOtr5UGTpdAPu2c0yrTSxWowO4akqbtRi4dWPIgkieW9u/XjiHrhkYPnLdGA9jhmLKg9eNECXaI9VbH1uNn2++Wtnv5s03Gn1UETkZDOxRIJKjaabO01WRiP/38bJ9nS/vuN9/5h7daFkjhSs+iOJtObL7O2Xg5tw4D+tzZWs2WSA60HAm0fNPvWqdVtSouFgzeC+55CTDIE1NGz8BY8MCM7LaYWckaLLQ1g28hLMNXFwlpnkK6gexHnI2J8bGSweWJ6ckAah3yI87BdCAqYwrtDiOCMIEEVcsO/reLwInVAaAgtbhjmACUtl8etqYAidw7Z0N6dRYSyANjk4pUx8y6LC4LrM+90iYACScnuIQCpqGKT4gfAtHQRtsjCndxuWsDvR0rjD5stIgD8qHW1H9l9MzsJzAG8XN075S87SU/oPJ3cAbc91uE5VFy+cHW60Ugq+xEycfkuNXpiERBW7Dbazldf70Omr6TLVZrBfH6/A2wW9h6tbPpamXvv/u1HXM5JZhTgW2oysysym4L4+n12s29zSTmHg0XtsMVxnLWbTD3bdl2tXJj6UbN1lsAoexsYfm/HqxabUi3R3UoizFazoWiMur8+nATz5pNS8OYg1wDm9Rkceb6zpwqXCzs6EDgJMPPoAUsQ3IKNnzoRSHk1GEt77YKGKb67QzeaWODvVu9fW+HU85KRAG9/V4t6tV0os9Btd60gyQSNbVOIXuVajV1Gk77o2bpX9YIiEVbmQHo+ia+bl1LsqqBtIX/0vp1y4Kc1vG6Vs1cAqRL4JMsGK5VlVmgkawutQYF8+2oaEl77SzgTluvkxXotTX/lmv9LeD6WtlFbxw/ofhNzzqwrBsb3dxbDvgW1I5f8PgJfn2yDhSKcBGteacPL4t3pVy1zWykzLrl4w+22U0FdtCfmWNsqdimY/v5l0cbrs7WHnStWQOkTpqnwdqjWsRSieifx/HCcuWCFpMKJd8xb/PV1mrNmnUBu0HXGg0PZ62iqQOcWG7RSVc8Y4wvNRz1UHGYkXjbBdaqbkJ7D0KGM9KYk3mpo8pF/2O2hpchcgFmctoX+0wL5lup5lo2AR/zKvevVKsSoJQwHFJPkAEo2SAI0WkRBqPpV704C3MkF3CKjc/l8A6RJ1eQPxTc7BpA8TR0d0lRJRbOV5WYgIk5o/t1RqQTlZfMH3ntSATvdE5PbjgfND87hU2NJ5UHA/DdwQXUeGpGdmIArGakJJxD1/d5JwbRp32I9tnuVe2uV3MlBKwgqFQqVq+3bYk8gVlao2539/hZ4uTi1SP/xusqTqdYkN0YLcDPz0Pr3z2IqAEbcjQa2Wy+EthXS+7GQsuSTQoU/2aHBISN3Fe4Zmjy6vWS1UPCeafX1ZytUq/aeuUek3wxotacUwn3eWtWq2KV3vdbaldyLJBx0AjSblSYLGnk1bJs8TCGlhzn4MbYzB95PZlBF52kwrVEdI7MwjV3xBaRhEAHhPifmjV6PTvny1brvLNa750IKaVCyTqkHxTK+ozZYScWq0z4AEdIU+WyTBFgz7Y6vbBxDV2FXF7eodw6zRejmW+K/isJVJfWp29Zm75lUb9WcWYB0rcs/smqMnrPrMU//p5x0InW1W+5Flngd+n4k2Aax4csELx2PW45j+g19P7Jyi55I5IgeK2iS5a3yQtzK7DFb961i+g/67O7yB0D6jOAp7VRbDKzPeLx6dDWk4922M9VHc1Gz7bdLu3pw8hGo7ncMqxct3qraWWQSUneTuneLte2Wa9sNF3Zp5e5tbtN+/7tQDT34dPSrFjWjv+h37Vuqy2X+wqJBgUTKaUiMMNCiarFW3pFuZs4EnmYZhBFIyoPFWB0DeXLGD7guiYqljB7ho3nmkL5FcIuDPE8Tgrx8FOB24EFMlROAiXZqri+inlZWElodXIvpYGLzJyjfqJkERBVQlq5/EedicmC5SDsnpdqX1KJEnoLvR3mZDCZ9jQEyr6Qh0ebdI83qXq2apU6KGroF4ThPsPRh0XtwK2AljaqXzt3XvTrgd80r0F1GhxECqS5UxUebL/dhKDXs+4rIbwAL22/JX/fbZRwQLUCWEHqWC2ownL27n1fYKjaPHc2QoKX653mW41Ww6bTia2XW7EvazXo+WUr4Ms6GtnL84sYlVD+ScHAscVB86R2OPuF6XSh/2Ivli8V7KHXtuWcYNaWRxiJFYurChl5yAg23u4uOKOx12oFfSYVlAfxUh0y74Wgstp4a1NWXMWS5BMAHPsLJBcYljO3Y0NAe1bRVojmaT3DpqzwrLesVq3YdrfSs1spV6zVf7Byo2WFQtWa/e+0ceGZ2G8P1rt7Y+cSaQc7EbUAW4nYqURDbU6l1+7eBUPvwHWSw4vP3iVjUPs+DItjLelLVV58HfumaiA2V4sW6OTinLYmZlVBaeByrWBIaxneAk7JajarO5YFeGnrbhrIZr3upXWbf4v7GH8LrmQB+7Vr8lVll3yRtIcn+pmshyf5O2mofe2gLv178sJ++buz+jwAM2dLBbXC0DtbremtnMNkaMuXD7aaP1ruvLPtYmovT09abJ6eJt5eyhekSWLHulmt7b4PrfooujjzBT6cH5/n9jTfyh/zd/cdm0xmttieNWxvNxpKfH4zuLMWoa+GkDcvtwkAT6bOkYGyDJajuYgbKYdlWiCB4o2dr7uTwNwM1ZEAzQ2YZdEcpADCiOCq4SzNINhFcsBPngjuDCkEQbAuhiHtS32SA6NT1Y8fiZidVGbS53FYHgWUK3gQp1LIAeyg+5O+T+/tICewCno9zdqkh3PGqqQh/FzQ7jkVkDNCAI8FGQbCnsvn3w/bGnlhOjtV1Z3Gj1hduYjeI4Fo2TK7o2p0o2GBoApPT0RwuYM761MV7pYr23LfmfcS14PkZLvy1pxSF46ar/Eh7Q06uh+Yh6Ovoy0KgDC/rVWQW5iNh1MJwAETUr6xoqs06vb542cxNjkhtGtIVwBY166VrFapKfR1vlhZr92wUrVsg3bTDtqoeBKCvD01buX5cv9KjANwJCHRo42JQaNuh/PBamWcVUzEGUyvW10IIaQ1eGXYbHXUAuXPZO6t5gvvZojM4/Nq17o5wUkV3m4nG7N2u6EqUVZf5ZLIMvXuvR6B/rvfuRsRll/MocsVZdU1ai0dO9eXf6PS1LMCwQifzhpVI+8ZdJc5n91FizLPLED9hdX9dZp5fP3IqqJuXVyvVRe3vE6yJRhfQ+NAc63iy6rm4seQBsRZBUzy97IAOnrNJHhmgaSWkguG2cnziL/uLdgQf+2sijH1OkSVXfLArwFd2s8n3zj+GsmSM+2kLl3stJP6cgy+qxcBgwWJlpco5Usr19tqfeznI5s+/tk2i7EdNhOPOZmMbfjyJG/D8Xzpe0sqsFxBRtCtdttaKA3Q4EEGkOXYzj4O57Y85e33v763Om2o1c72qsTKMn1+++ZOixPtTZhtzOpgYKqqY1YXWpBRT9yjUJj1BCARzZ8Wjrcy9eFmhsVDRHQPoIbmDdsuOZl80ZfxOgI8tfncxYTfESDtEcR7Gek+KrJm8QczvDcgod9R2Fl4CRAkEukL3NxvM/LoJBBVri2SPITYoCh9Qnq7AHDSW8GwjIg3tM2gmLtjjGo3zRmJ/vEgT1ZFD5Gl1eqVoATdYlQGazNZhfnCeNxu9GInwNTtQJzMFDTwbunl8zCAUCGwR1iJzsRk4cYIervZqr0NQQUgVfwMgEIVB0OxVrXBXc+enl90n2H/QvqgvUolVCrm1e6mQlutt0b7cTyZK/cNc+NffvnFtruDNJicMSCLw8v5RFp4w6YQXKZLezvocmrWDoG/hLxi5cV15rozg+T8zth0kZggicHKGcChUvOU9KPtjxiiz6x/d6drtCWQMZ8TiYvnbDgcWbfbVmv/tKeKyrlMott2f0q0fHiC1mra9Mk/s14PwIP4m3Zn0Rr9B4Fpo/Ng/V//QdKO425j5WpDpCM2auVqTSnsmHDz3pVmS/M7NkNUwWrTF/js0GZ3kTn3V6SYHaxRNwHXrDHRzrxlwYwDTlpl8teAXPJ34utZWvWWXB+TBUTaMaS17tLOP229VacmRboRXYv4vyfX4mvr96WqMQ1U0wAu7Rp9y73MwqTo+1cJKmkXMm2nkDyoLPTO2oXcclLpgOfMQIEFAZ3s7tXKoXJbWKPdseNqZrOXD3Y4kzY+t+P8Ubvs1Xxqo+GTzHo3qgCc0DKerKQHumtVbTpe2EEFlRgRNqKqm20sX6vZ7972VEmyy2begp7o7bs39qu7vrUbFbWBqGr4n5wrqOyQC6iIyhmWWi4O96pOrhGBsSjiPPKEYM6M64haqgCjUNmrPhZXkV7CMFnXQhlxACZGy/xOwU55qhuOh/fZayaoSqoA3V82+V71sYMXRkbJBSHc8zVNwo9RSQo+rhPIqakK6AEu2tl5lchP4sYi/R6p2+UK3wkO+e6ZKJuzgEY6Lk4PUKcQ1DwPUAMkPWNNrytrRWQAnKcGjt41VeJ6cIQRKQOQdBNqzZdUJbpKArBTgsKJNttGM1m+r6p+sxEpYgNbk/ei+lMw7FlyAeKe3r55sJfhSBq9IkkGQb+H6Jzjo12Hndx4trTuYKDW49NwaN1+zz49frbpaKZ5V7/bU7yPtKEnk83W5mz2w48f7Vdv7q3eIBnjbL1WwwExKDWoNKWx47hOOVmJYWWGEJtNVrPZ0HUXExOj6dPBXh6f9P4YNOMGg9bUTZ0b8nhlY1avlmwHEOby0p+iLa23W3peqHgRodOtoBKjuuN43NYL4CxZrd62Qqup8//1b/47K7S6ttsuVbWJfFLgGThZmT9bwTaLhXXfvFW1t10ulP8osAtiezZ1SkM4Ijgnf8/vIyD9So6KsTSvVXPJRTWtQrkEXLcAZdp6qM99BjAnkxSi97+lmouDVRww084r/nqXwDRrPc46nlvBLgv4omuTBMFr4By/pmm/GyfZfJV6kLxQWSd8addz62vEX/tbdlHJi+pJBz6PIZPMU5DN1rORdDx8wGnFYOQMSWT5+SebPf2oGJbFaGiTyUS+ggRpbmCGMVNYEZZZtHopZxMWBM3EjpY7HOyZ1tSR1t/e3ry9sxL7XT6ku5M1Bz37zXdv7aHdtBo5XWrLHTV7o4WJMFdBrKezFphIPK7pkwS8HqYZVVlqW7ogzHeyqqachRkBpsAOAOSDpE5jiNsJuqQ8LUhafZBK8hU7HzcubUCKwcLJAiKAc7cTpWJjCB2ahoEf89pKVQVHpUY7k+sSWUypbVnSbv213aiKKtiA6bW9GpOdmeyg3F7L6ZoRqQWQBBmxJXN7MWG72rZHy9HCDOJ7pnNidNLSwjQACCZiSTOt0BKVRZWfp7w3aRfK99Np7LvN8vXf95uD9JiKowHoNh6mKlG62s1nRQDhm8kM8s39g2QKyAqw/6KCQV6SxztSbbmzzYcTG88JPCUdoCKHHlmyFYv2y48/6Wf67Y7t7STNHBU1IFVsNOyHH34R0Nw/9LWJa1SKVquU9bPkAUG+IvkCycJ+T7bezLq9nhs1r3fW63X0PEi0zb7idLKX52cFtXbv7my13mm+x9+l1Vu7LhUTBKzTKLkViXQ6WLvTsUrVZQw8f8WSP4NUdgBd9LnU3ytlK5XrmmHXW31rDr6zQpV2586KhbKVKnXb7td2XK+s3mobKgpmlTxP2kid3WzBReXus+mympxVajW1PKks0d59ATbvDlz7SgOxWwElvvakAWoSyC51ul6rjZSDTr7PX655viG8VNHGF/5bzy+tELkG7GmAeunckj9/be2/VjRlVYipG5h4GzP5oHxLWZkGcn/NRc66uOk7h3DTyThj577BRipnm/lQzDdRn/kQlapWLuRt8/LRdsuJjT/9hxh8i9FI7Dq0Ro8vE32QqB5YBOSDuKSFVZLbg8TY+63N8C6ceKvsV+/vjSVTqeVm9ub9O/vNXd9a9YqV5fhAPh3zOggg+B96BUcbh+vldl/+CVVOHCQKMSYdaqgI9W+hEmRH7DsVQNHbO7x3tChI9AzYiVRDKzMIy6MeOjqq49bKtbaDRx5mZjFo2dy1RJKAIOTl2CIPRAD3tc0qtUPJw2JfnSBc5iB5gGYwALO78rMbePXgDJVmjm08ZtrBQUaYHrVjQ6WK5kqvr66nSyBCD9hBLuTiYWUGGQm/R8AKYJOCT5Umb097mBY1rFlal3vN37zaPIsxqBYdcUCYRAc2r5Iwtlyzg8yWBXa0PmmBnk7Wv8eSa2efPw4lD+C1qfxoVcq7M5+3+Xhi4+la1xniCvo4Al8r9bp9+vhJgniqfmZ52Hmhm5Nurdu3T58eZSf2/t17t5PLna3daohlSheD4ztZ0SrKvSvacDzVnE5t1+1ef2aeh+NO1M4lyoronW6no9gg3hNwor3Ms75cLd0VZvgi2QyggigfkK3VGnrWADzPmGPGV5OYXh6WtJLtZPVm0xqNdpC4IErvWOftb+1coQo1K5FwXqlIOwj7ktw66U4rVVmMqW2piB/E6zXXzR7c1xQGKJtPgW4gq/As+OKv/68/JyuYrEU2vm4lF86shTitsxVv8yXbgZeqnmuV2C1gE/3MtSro1vU47XiT1yJ5vhH4xn837f0ugdffUh3Gr0HWhue1jZn2A5cuTvIhSdtpXLu4aWCadlHjO5j4RXZKORXX0dZLBv5Oqd/sllZptO1IQvKZnW3dCoe9zWcvdp4929Of/5vo/+OXFxuPR5qpbMkVk6vD2g4RgSEIsaNFFw3YaDy3j1PaWCX71X3XKhAfaBEW8vb9++/sbb9r7bq3C/mecutYZEVGMYOeonDWyAdT86+ogmHu55WbF3Re0VH1MbejXRiafDJTVuUoD8mQEh5aniz+UfWn39M8y5mTSjQQQSbMyNRidKcVDfxpFVJ5IS4PrEnkCSp/Df9EF4qrreg9pOBbGFYbVXiAnHtpklod5fC5Fg4LMMJp86KgU1HmCziHBOIMZyjRvUssmMHitqKKOGJwvTrOUG+5XtDJCtH8ykGSDU1kJab3DrZlctVRRVi0/QqrL68c1HQFYE9ntS+J+zlsD7beLDXXUxwR51ws2JrE7m5HaQY//ekXxfhg9zWfTax7/6AKCUCYTXHnWapqAnyobcHZ5Xyl9/vw8SfrNFtK8cYEgUWde95qde3z88hmi431uy15ZAI67UbN43rKBU9ngBhVNCtVK8pbFI0/Z9Kw8SxRJZ5yRxmNb9YYW591TOThQf/nWOTmQ9BruWzT2VzgwzNEFcyMebNeyLwcIGq1Orou/Cz3XwLzalnPFteceKBCAbDuWRnAK1ak7auU69YYvLVaq6eQWkhjzPWIAyIlZDYeWalWUSUofaw0s5wLx4bfLMxNNilUdHRvCmpnIqX4Am7eer/0dUtXKrmWZS3+cQC9BIyXKrVLYJs8jySAR6AaP974zySBJ22NzqrM4u99rfqKby4unWva+WQVWGmgmHZf0jYeWfflL7wx429+DayyLnJyZ3XtwkXvc9tF5dWckMLuFnq4JAYUECz8u5MVlYmF3yXxJnlpgrajF1vv5rYZ/mzj0Uez7clGz59tvt7Ybu90ddpCqyXzl5IWEtopqpVoWxVyms+NpksbrmnN5ex9v2Xtes1m653c4P/4d7+1+27LKmWv2gA1QM9TDHwGUaIVqcXcqzrfjToRxVee0MIJ5seaMQX7r5IcTwAyZyx69p0bRwt0QqXlmXWqs0RMwZ1CbiVUOLSc1HplbkdlczSrMA8MWXfB81JWYyKuuMWWg6yD2OuCooXInetdEoEm8QtLLqL/q+FFe1bzRE9oUGo57y97Mm/DOrsFkFI55pFGcmehqvNFTxVmcOSQX6c2OE54OVECylXfCTFidHJ+AOGrHi24rQgcMYNeqUrg3lOtcs/llHLY6b+y01ovdWjYXZ3zDpLMo4qVst0/3Nl//sefrVKv2aDv8gBmTiS84zZCaxzRNobLpGCw0AN4kEhoSz+NJ7Zfr6zdqHs7fL+3Jsnihbx8V4ejmYggb+77AhSyEbmOtLvpYkzQ2p1JI6/ouHB4WSxn1qg35J7CfA0gZ5Y3n4x1nC/PT1YqliXJIWmAmR+gAYAtFkuZatdEatmpXcvvAZztTlcuLCL5kF6OWbSSD+qB7HOQ4TUC9EqjoevAxqdU6xiqE5iYd9//na0BLKQHlZqqtTDuFQGs//BePwdBiI0K4NZAbqGuAZ/DglrLtD0BO4DPySpexevzEMO7tHZjct3K2qhfRM0rjMO0303btEc/l1z7kj8bP49rFVx0PrdWSlnAcu38k5XwtZ/PAru0dT8JmvFzSgL6zRuNf/u3fzvfAmrfciLxG/UtFz5+Q786AS2KwRNPix9U571yyWQAzS6U7DZ5TtKSMVvNptqBs0s97pa2willt7Hl8Cfb7Vd2WG/t5fMvEtQy74DmjRsE7EDaOI8vQ9vuD2obwRJDq8QcZzRb2eZUkGD3oduybqsp1tyvvvvO/vj331u/XtEMgypMIzcCUmGgsUiwvAZheDSj8+tDW9PDVv3vrNNoA4NRtPgd7G59FhQxJR0MACnspthVe1K49Gd6Jdp3uJyUXUoQvC7VOuS9djt6SsEhxSng2i2irSvw3u6pqWBUMUiD3u1V8A6oAxBor/bKe1PVF0x8RURRdeqGwlSVzNRU8SF3EKAXNavRFob5ovpZBdcD8r5l3DSohNnM+MbDdiQFuBZPC1zIrxMxRfIK8M0JK5EsQn6bBmsS3aAbQ0Ni4vX4njR3tHSp9uSqgiHBVos6jioAxmZDNebxNLS+YRa+eTuwDx+e7HjOWa8DMxGtIVmFJ2NzAnlpNF3Ie5XqRJWduS3WYjIxK1dtMhpbg1DgEy7/e6UrAKSL1cYmk7nIQu/u+5onc2chkODeQmzQinzFBWLxstXrTdvvz7ZczeWCAkhA7SeBgOqJbDuYybT48SDgPJzR63NRZn+E1Wpzgtj+eLQa4vUlfqEr6w86AhkeUDYCPMNEVeExi17QRfpIDQpWqTWs0x/4fSpWrdZ5ozlg5/691ds92ZaVmh0rlyq2mAw9qDhftEq9FezycCziecLWDKs9cvW80oxkCNGa5CbR3/aVVVGldZuSr3xLR+oaiGVVYEng/WsAK1nRJddj3d5ImR87ubQqKflzaUATf734tflrQDl5X67d1UvX5y82EIBd9IJR2yzrBS5dtCRQRRcgzoaJH3j8pC5dfC2+Xw7Q5QUsZFRKZvLaUzUE4/CUU9zJcbO2zXKhGBF+HrnBCWr5dmW76dCW889i3k1enuRWwQccL8LJdCY3EaqB59HU9mezRg0WoM93oOot1nvbHfK2PWw1nO82GzZZrO0f//D39sffvLM27iiBPaYWDK1LmTF7SCfFh5v3xyQDIYz1nKMKccAoFSueECDvS6zGIJh4pRMlDChsU4JxPzyIKD4vcyajy9aJvqGl6k4pzlp0qy+XwxHk6dZiXGtVRPogOFAqEihKIZehMjtnD1lV/pwqVR+Wy5BZLVFAw0XlAmYAKFA3I41dxKhk5y/7aYCXuRzTTd8lCPRUwcoMOxKZe5UmV3xZmjkbl3mnGKVQ8pVZF5IYwgcbIJVFWj4nCzg3quZycD/dbR8A4rxkN0bGnRItdrZeLvRf2p0suNVmVbOuoxXs7qFjsynRQDRUj/bw0LHdgVao573h+zihG/Ay0oyt3u7abEHSQNlenp717Eovt0ccXrX5YmHlUsHqzbY8MEeTqbR8D4OudTttbQJ6nZYkAQIIGJPS6SH+rjmzlmtwPFiN6qpSEQFHxgJKgMcFBRNu3FGqMmAuYbqgKsoraIhcbFI2eyJ9yMHDP3OtZ7DbaerYkTkAhnWFvJ5VGdLF4H7wmSO5vdnuWqnasMNpb63+e8tXW/pc9gfvBPK1Zlef2fV8rAq7WK5KlE4xjuBeLWokRNuNNRQj5NIDHiyqOv5M5YdzS9rXNeC6tSK49NpZa2IacCRBIWvdiwAvXjldW5svgWfy+K+BUFaVqbU4gOSlzULaeSW7d9dAPK0ij793/JzSKsy0e/vVzC7+S2k3Mb5biQNk1sOQtbu5hNZ/eSOCQbAWNSdwsHvmz5jQSoNWKsvEl4qIqopWEq0rSCKQD7brhRbi3WFtx8XMFk8/yjVlOhzZZEKywVE5ZZv9SUN7ZhqY4+4O7Cppn51F5WanSe01XvLfoyyZmohwd2b/8sff2z/96t6q2EVFBI3gNIJbRJ65nAyYg89kaL34tTi7VkkOJ3yI8Sz0mVwkTfA5BdzP4EoScuRYYDxPjjnYSew8VTQwNWgdShLHRuCgBdiZlwEssAqjTQvTTYfhxA63nv7ypZlgiBmi/elVWtDVoZ4ODEmvUAlXDWxRaQd8HinvZsDmtPPUA3LqosxBWrPOJDELOjwf2+TtzPkEQbHPMY+Wg3ABzZ8KXzq6iJRTsBMC5N3adYFRnFT4gEqrpRaue5JpLgXQBa9MSVcOO5Ej5PqxP9hmv7Htai1DAQyNEa4jEKeC3ByOYkoumL+dEZjP7G7Q9lSB/VYsWViYBAHD2MRCrNO7s8l8pTb4grDY+crDeEW2cY0j8z5aecg0AOdH0s5zOXv79s7yR1rmzDgPkhOQ3Ir2TuJsmVw7IYX24F2/p9Y1LOWaJAL+GeK/CMd7d32bz5ei8EetcVrB3D2uxWq7kw6Q54nwVtqikFFqNYgvJb0vFXK323LCFZ9NwPRwsGodh5WONdt9Cdt5ntuDt5Yr1tVUqLbaVqx2rInn6ALjbUTtZuUS7kVdVdfo7XBl2a3X2mSwAXCDATw+2RyU1YKGlamOR8LtJGtznVw0rwFF1kb+0rqXtjBnvW8SQL5lfUwu9EmATwJPcn299b3TrlHWdcnaRETHEseWW4EqOk7ucyTTSJ7bpfuvHY8x5AAAIABJREFU90lWdmkHknXxLz0E2uEnaLVpaH7pwqgu0cLkllIiWvA9Fjl2q8x/FF9zkl0SO1TmOzgzMDNhVjYbvaiFuMV/kIVr9tlW488y+H35/NnW6618CEmIZvdLlcdOGVYe4Z3Aa7Xs1QtMOto1j8S05M72ptcUAeWUK9k//uF39k+/fuP2YCJXOFip1ZPje8zWfNVXy1LXJqRxB2ZlZG/lVarvovhAu2dmlFzO3CwiJYa5H4DPvEnEk5ASDhhAgon8NsXmZ9GBLOOSBq4h4K6jkFWYC3f1Xsq5O4rhyMKuxSTMRQS4Sl8ILDgJvZ0hClhp9CbuSmBQwhjNfzG41vxQrUmIMADcl2RzD2r1QlDjQ5WxzDNpe4J/mEZHkUj+LBhm0cwOcYMRqiqp1c832MhJohLSzFV9SIxNO9Xbncq7s7MqFp6hLRmIAB+hrsuVAHC1XmpTlccRp1zUM/Pw7l7zXYJcZ7OFNes1Zd0xh+M+MpeitUgb8+nxkxIxDlawyYJZnLupnM55pSqggePa471JC12z4w3G2HnR79G01atkIyLZcLNwqjMsyMDJZrutZ5nZINXY/f2dlYo5VZAYWYvMFDxN56OJdQd9Q16P3Yuy6bSZ4n0rMoGez+fWIpm8VLHRZGRNXE3ydCqKOjYxWHd7+WLSekW3GM2iAWKqvXqjaZV6047Fmlrzzd7AdquFVWsdK3XeqJXKvYH0ItcdK1i72dG95D7QEq0ish+/WLlatWqjrWeU+8TrRwbwfPavVXfxiim5cc9azLPAIL74ZlUpyern2uY/raK69trXio6stTurQku7RsnXiB/nrccX/c6165xWsSXfP/6el/Hj69/8Cuwu7Siii5CFprcc5LWdUBw8I3adWHlRi03zOX8V5hDe1vOWGtoopVezez3sNJ/DN5HdZ7PTtfVkbIfF3HaTD7aYPcvQdjx8VoLBaAxLDXYXydRbW21hIrJDpW25s36nJjIAwa5QoZ9HS2tWi9ZtV/Vz/O4//dMf7I+/uo+BnVsaAbilsP6+6uairLggKBfBRKu7h7BG8TmAhwTBzNyUfkBVWA7EDTAi2F/pOrgHKFpA2o7yqCxGKd/BbzNIH/SwiDHplbLagsGcmeuqgX/wuhTUiMWIvqocKoMorsfF4RFoiyTzyhcNM76oiqS6DEGtVKgiFIQ8NJFhpKULyeNR+1OgF/y/grWYADzYpqmyA8Cg/Aepgaq5wBLlPP16ModkgxSyDaPMO+2jHOSpZFQlKnJnr8y7/WEr4gozW9p9ROis1yuBf7HBfAviR8cK5aJceDBmRvrx7rt3tpotrJA/WKUK2aSo6u+XXz5qE9Ud3NnHx2c5kbwMh2L4fvfde7Vun5+erNNpC7xgP9KmQyxOJQVw4DleqxX1dyoeTBOm45FSF+4f3th8NhNYsUFstbvyuKTixMjZP0u0Td0qjDY8XpdqCYfNh8wKSgX5VU4nMwFgu9O2IWxJchtLvLdnLsrUIE9COsbRdfd8pbAPM9hqJRhj19pWa3dV1ZVrLV1L222s9fAbKza7CrYtI/vZ76zS7NpiPLROr+8RVFyIkFCPw02z09fGjs0rrU7uMSYJlUr91SD6L7tD6Zq0rIru0gKa2h6LbeqTi39WSzAJUt/ynmnnF1+Xk68Vr56S1U+yYElWWtHf044vDTDjx5F1nEkMiePCLeB1rRrNOkeB3a0l6qULc0tFmDz5r18vgFhos0SVDL/j7Sq3oXK7J29bqZKQt+FB4lc+ZCx0SjLYrW21GCvHrt0d2OzTB9ssRnZcvth2O5e+7vGHH+15OLId+ipmB8wmENoemF+cbLk92mixtU67aI1KydbbvdUrFbWvysWiYlDkQF+t2z//8x/sj98/WFk+kHxO3TiXY2JaImMvdHFq9QTMDtUv7T2XEXBOUPq91eSyAwDPGWcRuMtQS23QYG6sGV1o5QEu0t7lAxuRqiy8ocgIPreicotkC9FskJYXLTR3ZwnSAoEshBEqDHck8V8NlmPM44L0QWCHdEE5dcz0AEe3ndL8LeTnqQoM7DrOPQz9nBwTCDu8pkD/hNcp1l9ljxPKcWw+XzzsNwJNkXG4HrL+8kpNcgSx91y4HmnnWKCPSAjQj1EbMZ+DrMJ5yyXFmZxUViRc8B6uf4PIBEmF4NS1pCvo8mo1wkdbNp5hYJCzyWRsv/+H38oK7LjFBLqmeeNmc7Tnp4lS0HEjmSNxgTlqOfv48VGg/P79G3sZDVUVl2j1yuCaQNqj7XYHa6myIzz1ZJWyqT3Z6fZkVv30MrZet6uN4WZLO3Ztd/dvtCHSNdI98eeSKhVGI64pXGMAlTYj1TZenYBKo15XxTqdTu0OAfpqJYYkhC1JaMpO/2dDRfYfrXqqXXw7AUoxcwt5WZYhQcAthfkdGs9irW2L2chKhard/eYPtmPcul/Zebu13ttfK79ut96qbVmANZrns7kQ65oNY63OHNCF6DwHbFKZdzoTM116EK+y0qqhS12qeLWTXEiTC3XytSPOQhJE4ov6tWO7VhFequ6Sa3tWtZn2HmnHmAZU114zrchJYkFWhZgGmN9SHX51fy6JytNQPethuqUqvASqPktAiPtFYyOj4YitGOm7zjii7EXgUIWnnf1epBJaK7DZ5JZxOtj4+aPV+wOrVZs2/viz7fcz2zx/0EKwXy7sw48/2NNwasfc2faHs21WW5uuaGO5e/5wsbHZ+iCfwVIpJ2Nnb7kc1bppoqtabuRl+Ic//J39y2/ei8DPYizRN04TzPzQKMnWy42epQaMNHKAQfAdFEhibxUcUqJrAYvPr7tXcMwEYUpKoya2ZaDuB42brlqobuSTKYeRnWZpEelE8z2xN8PQ+ezVLAsz5BmJto+4+vsXrvma5AVGJtc8r7lh0X0sA6VPs8IQppov1wKvJ3K5CUno6hiGtq5SuiHZuCn2l7md26j5KE+5SB46i04wxERwrMxytLAWvaVFNa9qO7TrnGHqkgSgBcG1DIdpmwG+ioLyjQImyTyDEFQAGPRltOl4plarpVuI7fe22SzVQiejjv/eDbpyL2EPhgvKmzc9sSkPy6lYicw8EXI/P4/tZfii+dkxhzsJVRUJB1O11Zu1mpXqNVuvlt6WFrOxKP0cwMMGhs3W2/uBQoapMtUmLxXt0+NIjMxOp6N2KhtANHaloE8EeHgmIc8wqUXTx/V0o/G8HRDTn88KfIX0xfVDwD0cj61Za6hlOByNBHbIDQA2rgWAI89QMxkx0Jam9V6pOnOYipJWLhrWSqNl1UbXSvW+TBjOm5WVGx3rvvudnp/njz9Yp/dWxJbZfKY5N3pBqrbjGdbsSeSiw24rS7Uyz5dmnMQVFV3fmfi6VInFK4RrlVZWxXFLRXZLtRKBSNb6mgaW8d+5BKbJ1770WlnreBboRBuBS4CbfM04sGUB5aVrlqxUb6n09Dvxmd0tgBX/meTDkvbwZO0Oou/7YuvdKh83BcIBtHtaK2pT6na5/2XwRoTEwa5UcSehFcMDT8WGdmg9Hdps8mKtN++tWizb7OWz7bZzW3z8wXabia0nU/vppz/beud2Yjhl4Ps3RYpwpGo42XJzsMnad6jdBplieVk/8fd2syxyynKFcfDR/vjH39t//ePfu1pNdGl32oeaDTsTlwyP4AmzLuZOYr15lUfVRssT8HKqPgt/lGL+qkJzcXn4P5FElEDtH3KRUQSCbr7sYvEAXCEnLk/oqgJX+YazN+VMQqUk1w+qKKokPBh9sdXsTRo52kYB/I47ycUFgoBdaEWKphDuISCixVTaO0TH7mHpc0tE4nzfE9t1/Mr8kx2OPC+1OVDF4fM/icyDPEOD6pByoWck6Ku49pq/4bYvy7RgHi2jZpdQ+DUPXppUh6ESVStTVR7MTFiAVHFe0TETdmu5o22ZCQcPUFxZ7h/uNd/S7I7A01LR+oOurecTrz6URl+wxWxpP/70o+Z2CPXZYIH7MB0BVapNQlCdfFKWbIHKF0kMe4j9GaAy63ea1iL6p1gSU5GYncl0rvNGYkDrnvNgJghBi+OhZcl9oBNBlI+bYXsNzFcZey+eQarm41EkrV6vJ0Ym7FZmfuPRVF6etA/rNZ4F7ikbuoLavqQeFJWheJIsAlIXUgfITaVKSYQdzKFz1Y6VGk2ljhSLNWsM3luzd2fDpw8Sr9ebA5FTlrOxqjiCfN1XFtnBQakOgHy11tCxc99UbVZqX7EFLwFfWqvr1kUzet3kQp3W+YrAIKtyiYPENaBLrr1Za+u1dTztdZLAmTzHtEos2c2Ln2vav106/vj7RcfyLceZds5JwMz9+7//u9qYaQ9G8k2T5XZaiXztQn8Ncl/cN3itaEF0PZcunVPaIwd96ZO+OJ6zKHhbk/mdkxJYnLBbGn3+yU7FmlwiyoWcTZ8/2mm/ss3ws60WzzZ/GdovHz5p10yLakPb6XiyKVIEAOHk7vaL7Un/pRorFUWM12yl26pbr1W18WRrk9Xa/uWf/2D/27/8QW1M5ZCGGJKSUsSR/PnirS+5d+Q9OkYxPbT6PAbF25Ph6xQJqV2q4K1OjiDID9SWIsU7uL9zLWSWSxXmMzD/g1dg+Edi05VnsC/NGwDsYnAt/i5a+3rBiCo2fd+F6ZBQBG9qGXq1pC9+ncoJJqQIIpBK0NFBHMJjEfcUJzZoYwOTU/TyL7Zjvq+B+h8ZTtOOdbNrKllxT6JqFBaoROUR2DtTS4L5QF7K8285ni0SBfw592w0pAmeoMD1FMCFTZMIK2yC5KKy1TOFuTKzsw3WYgX8GpGsbK1ar8lJBZCDWbk9n9TSe7jv22wyFBBxldCCMWf68aef3BO0WLL5fCVAmsvMgPzFcNwyScYpxYX1MEC3BzfYbtQqYtD2Oy3R/pVx1+1KirDewEx0iy8s6irlkhifgAFzN3w7JYYPvpaSGvC8aGOBZ2XFylUS4U82Hk+t3W6rW6L3aLdsOccrlE5GTdo6ugNUeLKUwxcVKUK1rPdHs9esV8WUdj/MirQw1XrLKu17K9aI0dpaMV+2eufBqq2OLVdjOetQ/UGcUv5evmClCt6e6Pmqttm5NpLnA69OZpea2SuYlkrvL9uYye8lK5tb1qzoZ5JVSfz7WetjEkSTHbO0qunaMUVrcxxgr7X8so41q2hJO4asY01WW2nXKwsvruHPpffMArkkY5PrlFrZXSr9kxf5lpsS/Uwc6ARlIp74PM4rmuhB9f8mLwJ/54Mks2TNtDxjLGI3MmtQVbTf2Gz8YqV2T/WGGJqrme2XY9tNn2w6+mTz8cgeP36yyXyp+Qq2VuyuZ6uNHaGlk393ytnmeLSPw5Wqp06dheaomc53WIUV8jaaLG2+3ds//+Pv7X/9L7+3isSxgBSVqbuneGXn5AAlAtC6LFERRabHVIJFK8oY2edhThLx39HCLDaka87UNQwVoWZ5IabHdXQhRw4wUbXM6yh6XFIE19mFluHeI4WU9C2nGNzkncIuy65IDqAFBFDChNmF2rSNVXm/iv0dVGGpai4YpRWodevUSnfrd/KL9HbuThzA0cN3vY3KedDogiXpM1CIHbJYK0AePAeJRSDS8PoFfDFRQtOODWbYAVRe03H1gnQC2NiQVI65MIzOo6caHHyWxwPFxmd/3GsWDNDB/lstl7ZcLGD7a2O2mE3VroTVyDNMAjnHQDX77t29TUYvajtCoIA0Apj++edfFOpabTRkCs2sqdyo2yNMTCpVJUWEGWSQcnAstFWp9BoACJmLtao0b5PxSA4r+LputntbLAmd3WumTKudG0a0T7VcFOAgSRDFv1IVGQtAoSKTmUKzLScWnjl8YaloIeDQZq1TSebz9vI4tLbS0zkvgldDfuER6zAMFeg00F4+Wqte1TMOWGFGLWsvMvx6b6zculMnAfeXUq2lcNyTHey0P+rvpJXPZ1OZFVQbLUkx+IwAxFwP2qNU2LRM3SvTn111JsLXLS3M+PqVBorx14qvSdc6VlpcQ6bbt4Jr1pqaBWZxYMnSNSeBLr6Op4HQpUr0UpGT3AzE/578vWvYcak6TG4gklV22vlebWNmPTC37EaSrQIOQMyvUL1E0Tyuz/qyI0t7OPh3j1nx3a6XEd5y4mHn37ablXa0m9lcC5UiRFRJnGy7nNvm5ZPtl882fflg49HYxk9P8izcYga82ymFernFgoxdtCcTDOcbe5zvrdUqWbNcEhj2GlX7rtfU9ZyvtzZZbu03v/3e/q9//Wer4nIi4HK5mUCsWJT8gBVR5s0KCg//1bwNWzF0cpExCO4rntcFMEa7lCjMEoiJPkwcgyzFBG6AI5Wek088PDVUTSHWxruMrueCKILlvGj7vEYIZqU1J1alQluj11G9E1xWILi43ZbOKVijiW0pJSK4F95bczgqOdfAndBDwo70EaSTSpSr4xo4MUqDk4vf4yhOyGd8SmQQT4bq1DcGarUGhivH47lyXPsqTA93dJHPpofQ0pIlX83joFyYrnffb+Wnyusq2Z4WpgyI93LPWSwWtiQd47AR/X42HtrufLL7t2/U2pvhwrMhRaJgDw89haV6jX1SVXU4H+3laWwff/lk7W7XJrOZyFCduzubjOcSr2NHRno9wm/axtVKTTIIgBZCTKNWMyKEIILc3XUNf9jZeGKD+ze2x97snJPlF0QjOhwQHyGR1EhMqDfUxaBl3+33RchaoJ9DK0rKeqNl9XrZ9uuNKvTTHtuwqtr0nH+707THz0N1udtNZmZOHoGIhcsKoAtw4tvJewD0gCG6RK6X9HwkIlTq1ux9r8xBALzZv9NmEtZrsVSR5Vmz3bFcqWbz4SfFAjW79wI0NsWqIJltkhIRMu9YM4h8woPz0kKdBl5R9yirjZhVPcQX1KzXjQPkpTUz+W/xNTAOYGk/l1aZpZ1L1s8lr1famh8HxyzgvAZeyev1F23GDKla8v5kHW/Wcb/em4igkgSmS6jKL2e1C9IOJLpQcaDTTZOkKta2i12ttAfWbYJcgK2HWzoqX+zlbrHZqOrDz1D5aFoU+cDv7bhd2fTTj7ZfDW05ebbR02ftUtdbZnZHexmPJTVg8VmTWF7w3eloubN9rmDNasGWq73mSoNG0R7aNVUsgOVwtrHvf/3O/u//+V+tJjp23spKOwgmtsEjU0t3MIjWHAcjXbK9BBhFzfeijrKIKLT/cOPgm+VAQoFhqGy7QPBQaKy7mshmS+cdAlw1u3ITZViUXD9VjWoJ6i4GP86CUqQ1m6MyUgXo4BZsnHXePueLt559Bhc9Cy4e9zSCKKZIM7MwP/QZG3ZUzN5cZsG/UfEwYxQxRufi1yFqXzuP0DcIqjAhqpyLnmwQDLWx+4KvD/s22kxFyQz77coOG5h8PvNjgwSpgq4A8yaIGFQeek7Ir1MVjaicENe1s323WxFUqOwWq7m7/wOAq4V1SbroNG2+WNt8tpCp9tuHO7VOZezMTKxaE4CxQP/pP360eqNh683GZrOltYnlMZicE+9cqAXO+XkVDWDwfFLRKPG+VLRmrWLtTsP63bY9P79Yq9XWfZhNEaw7eYn5NZmJ3Gs2gYARr0UF2Gy29DzALgUwucS0G9vdls0Wc7W9aZgDmHxQaeXy+5BfaD8CZICXPDqLBQXB8vyUywVrYbGncF0TG5NKFxNsKvZ6p2OH89na3bdWaAz0WrQtqSqxYyuV6lYoA54ra9+/teX4Rd2K3ptfuVk35DNamyU8P70il0dnqSh7N77vUh7/Sttwp61fWa20S0ByS6VyqVi4Bg5p7x3/nXjleK2iSwOr+PfSCozk+ydB7tL5Z133tNe85TrGz/tWcE5e37+Y2V1CxzRAvLRbif989HPxcjN5MJd2ZL74RS1L/00tDBAgjoRvrgMAOgmBDzs/jwXRej63SrVs088/2OTpJzndjz99sOfHJ1tujlqEXkZjUaBZTJfrvZh2rAHT9dZqNcS9R1sdzFrNknVqebtrV2yzPdt8ubPpcmsP7+7s//1f/gdrVV0HVy6ReOAkFDwSZZAsBr6nHqiKOUNgwWuQ6ouf8ZalH0UumPjSlnTWn2Z+qr7c6st/PrA7g+heZsgAh4Ah+FHCTpS8QUyYV+F4GMe5LIAFAlZrFIgqp5GDFQvYQeXlgiHmZ/h9bw06k1PuL6FaFKmEVmkA1kj0y+vrz7TkqKh8xYlWJLUP5dIoCzDXu6l/qU8k0MOcE6yF7u4EG/nZCNvzAkyOhQ6mZAQCZX9GmHnRsvOcPvYNVIW0t09ucVY6qwqvQ3iQGQDn6ecGiKqledhrLkQ1NJ2O1Uplk7JaLixXytvb794pCWE2wWYubw8Pd1bMEz3kYEewL5UJgP/DD3+WTyavhx0YhKpOp2ej2czBZ39yg4Qwyy2XSs7IJFuOjcj5LIZwq1m1+35PczQW/U6vJy/NxXxubdmN5W21WWn+yFe9CbPRo3nQbtK/ACSI2UFWwIxQsUAV0g9W+sxwfbkvJLPzBZkLg3WuLW1J3GLw7KSi9WSNg3V7bVV9gI9IK6WiNhSyFAOYyLwr1Kz+8H1gzp6sNXine1Is1fze4CITHIAATl6v1uhIFsEckM1AFPUTSZBkCX7y/L44DSGrgogvvNeqwfhr3FoIfMvr3wIk187jEnjGz+9aBZS2LmdVilmgdutrZAHut7xutHm5ujmAjRkHoEs7nDSgSoLdLa+VhtK3nBxWTiysKmtD+ytfLthRH1QWQ5ILtvowHA4bd/UoV2y7XFulVrbRxz/ZevQo/dPo0y/28Zefbb0722w2seliLVo2FRYVHKviCr2S9H0Fmyx3AisEve97VetUSpIdTFZHkRPa3bb9P//7/2jdelVyA83qgpUXYOdRO171fbEBcxDUks6iEkgoHLe8I7GR4ivE/HiuW5jJAWiBlu/3wG3D5L9JuxDHEfRyCH1V4gI2mGcr08UZlNE8MMznZCIt4KXZx3E66HpFHkGjt5y/gHJoNr62pv33qewAPM/GU5qfh6SK+ehEkqjSF0hFcUGwLCOgZPFSjEzFmZeAGC1H5m28PhuS88n229A6Vas2p0od8NTMDVf9PJR7gkNLoumzQVJihNLtcd/xdh6A0e205E2JD6SD+E4LOH8G9FabjdqZAk9jo+QbhLv7gSpiPDBJ0Ri8vbd6rWDbxVr2dlG6ALO3Dz9/klMPYLNYMxvjffuy2Zrx2uuNrLlY5PFsJVeO1XsJ87JeU+VMNcVcbtBtCpSenp7s3bvv7HDO2acPHyUvAISqzZpXY1snqbBxYn63P5xkkMB1onoF4LQX2R+t2arZfLWzSrWiawmxCNDi+YURSWAtAEnVj1av2qjYerl5Dd1FggD7EwKPRwB5Bdho1gR2yAaYkZebA6u17my7WVqtPbBCtW7VVl+bQTYp2+VU71nBPmw5s2aX2WiYH8tz1uUPEFOcrZvX3+mIRNV91sJ+64KftcGPr2HXQOiW97pUNFxbxC+BXAQmESDEQfXSOWS9ZhaAX1v3k2CehgFp7xmvXqN7cel6ZlV9ur6R9CC5W4lf/PgNTwJe8kZcerguXfjkziltJ3I4QPt36ywYWXwQWGhwYCC/brOaO40f3dB2Kbp2tdm09WIlRubkw3/a7OWjZhhPP/2HPX342TbHk42GUzmlEMfCh2S+2LtYds9iTezKwdifL1YH67Ur9r5blVCcDLzn+UYty1a7Yf/nf/1Xe9dvqwuI1IDZC5UcH3iOWT6e4fij9psIJUc36JXxrbakMD8Z7ruuTpZeXtrKBk1svmAL9iUBIVQ/r+SW4Hyi6oAqLWohQpAUXdTbgCE2B3CC7i3huvR0VE8HicllQRaqyKhdIvariEV+zDKQFh56ZSqNJHM4qqcwJ+PPaltDImAmhj4rVGDuBeb3FdCJ3ofqC4Zp5HTPPAnXj3wgVeyDXyotRrwrD2cWvKNmWlS5EBuY4XGuEJD4PkJwJURAVIGFi4wPv01Msw8bK5fQB9LG3KqiO+3R17kJdrFMS28rTd0xB7kKacDKWs229e8G9unjR0kKOv2O1esF974EYFjwS1UB62g4tsfHFz1jtMp5vtjYsNHiPCcziCts2Kgoua4FsRxfJiz+bJxO1lKIaU7f73TbIpHUKliV3dtoPBXzkwoUIOgN8MCcWjFXUsVP/pyIHvuTiCfrDXo9yFTuCkNlBZtSoagyFGD+VwmBtz7DFakHq7BwHPpMHkn4KNpxv7Z+v/dqeYdBNYDPbFAVXqOpeWS+ULVys2/5Ehq5kvR0DQyjK1UxPccvjzLXbt299Tli7mS1KuG1LoHhvWivuhGDrwfRGkO00au9XfwZi62oaWvVLetQ1qKcBSRpP58Et2tgl1yf4+AV/W5WdZoEqFvA91pBcqk4ufb61473GninXef4e2Zdy6/amMkbHS8xrwFV8gDjNyf+OklwvLSD+PoGu8tFRNJwRj3CWmzCXGtGS4kdNAv3ig93lUDNhi2XcyucTrZ4+rNNXj5YuV61p//8T/v8859stdrYcDKz1WZvS5zrcWvYQAEH7BCQewWxIMRze7RBp2LvuvgdMpPI2ecp75+TX+H/8T/99/YP391La8QxsXgwp2AHqp0m35cUwSUBB/Ra0KhVHQQrNAgXZH2VK2JnAlQM7WnTKbwnvI6nE3jCeaRxg+yhtq6rI5ztyQwP/RxtVHljhqgkdTQDmxFtlVMktaC7HZdn7knqEGakOdIEJFHw13bFtx+DLLp8CujkGPlDw3aky8yi7cxH17v7PEzcFYFlYJzmYNd6pbRauIB7tlyo4uG8N5IH0Eo7ur5Qs1GvjNV2RrsGwNIeDhIQgIZ5leQKdNmUe0cRRpuZSjjnzihQ9OXC421m5kpK6aZdV2ZG6l6bStrATmxP1b/X5sWd90t2h95uMbf5fGOt/5+193yWYz3OPLO9qbbHwV9HXpEUSRlqNdKs0UixERsbEzEf5i/eT9pxkihRpERwSm2uAAAgAElEQVRJ18Hj4Jj2Ve174/dkFVCoW919wFlE4F4Ap03VW1WZb2Y+ptdRFwCVf5aZSrHe7klUmlna06evdC1cXJqNhqMpRSfAUSGm26CcwqaNf2cmGK1wDS9rE9FtNbTRguhN23M8GslzDtAHXYrJbGLL+UYUhG6vZYv50t0ENJ8r2moeqVJLXDO8vVmWolCzURMis96oKTFyL7POS5Ic5rGs6WZj7XbbFVhwSYhCayEcvV2Ly8eaUJ2S6PnNPUvFx5+L1apVml2pqQBvrTTYYBTs9P4XVqTi3KydXxi7QcDnYSxAy7bdPnV/wzJk/Y0qfzoNJD7di1v/TjVg38muvldX2bf7PxZks0H8Yzb6eYkou6Hfl2Dygve+Cut3rciOnfu+Y8hLwtmKMZm9Z+eKx67DvqSZl7zT+WnfZuRdsstWb9mFz1Z0hxYn77Oy2XxfeyCbJNMnwcyDHblmSCQItclcLJkbnZ0o7ab1irbUyBrtrqDd9PlX85mtZhMbvXlqxdLKJpfX9vy7f7HJaKodM4lsOufz0ER0+Ph0DojB5Fw+jlYim1/06nYRlG04wz+vqPcQXNht/x9/+nP7k598Ls86gjBzGfHn2DXjWkASAEK+2rgE1Zxk52aoXhm5rJhU3GP+kidLrxJFZcCsUgaaiUkqAAFmKxuxzZg1ub/c2sq12B6H+dbKTV+F0o8dFgRkkeBmTF8QrNvtjDzR4kj+HiWrtCrwCBY23jp8N3fL3BBcb36Lu0bLWZqltDYdbkIgE/gm1gVFgku2MeutLVdbtZUjkJFiS3CNK4KaI4UlWgRzOolXk4CK7+xuSKokO9a/VIrtoYDaE1xLFSdALwE5sGQbZI+t3elYsbAV4MT58bE9D7JXO1zFh0qGnDP32ByzV/RXd8w0i9YKAlssIzu7uFB3gNZmvdHU3Jb5cLUGZH5jjW7fNivmiiv7+punan+DAsZxI+icKNlVlGyLIqkT0LHuwdGbmRlr+eZ6aBcnPd0/3XZTSjDn/b4AKr7xw5cQo9m1zSLm2D6bBCHZabUcIIVJvIyPae0C9mAmHVmz0dImYhKFSlasNZsBEL4SMo8Rvj4qcKoOc7gWCW+xtNlsrEq6glB2sSjpscSAN5H2cnHowOqtQEjpStC3Qq1hlWLVUNyBhwfyEgFsUJwkUTauzGlJlOoGYGKLPVA8L6ay49jYKGlOy5yUjYwoOYlIQ3K7vueRJrdsNqimY92+amlfZZNNCvted6z62VcNZiu6fXE4+fy84iJ9jHkdtLvG/n2fcyg3ZN+TVxTlfX+28Mp+x12qxQ/amHm7hbzkc9dEl1yYQ4ty6GSzNwp8JSH2Yg1ER6t5tcMDyAMh8EMR89ahVZotQbcBGYSTGyH+3nz1GzMDubexr3/99zYYj20wwrh1baPZUi0lCTiXK3YziRR4pahCG3C3s0fngVV2a7scLlSxEbj5GQnt5z/+gf3ln/xIxPLqOz1LElRZdkN8J7JTgAHEcVpSUcy9umGuI05eydVW+FzKmJJDrWUuWipbgCJFuSBVmHrQtBrBbUsVAviiqPkNAduPzVVHaIMK7g9akcpPcz1PYuLvxUAQn89Rsfps5h0VQSO/2EtPvAZ3UNAnqDp0BGj2huPvtCDVgUWuSxuUtVpsC+ySJMTsG5TB+EZ6kUi7CeUImTu29gEu36y13KJpt/XNRS3wmaCavyTPpSSvnBfvdI1ywazTpGVZkFUMwZLgTzJySHxDbbga988iFB+NNqfsbmKCfmFbkIMBFRiGrSiWrHYrW8W2QrQAz8/OpLYCuZx7ENscxJy5J6bDW+v2qH6WqtZrnN9qaa9evbHxZKoWK21HXdt2X8Lk3U7bQqgyuqerctvgvGrNuj19/tbO+ij/gy4tWg3AR2Fr9+7fd1Qr6FfNm0GCbuSFh1B1vdoQR4/E5kkBvcmZ/t9sNKV9yT2PxBhJWM8U1etqK6kvf87cRDfZWNbKVUmWnYAmhT3ChgWBacxny0WBV6SmAkF+t7UG3QpmdkFTkmDsJOrdcys1WhLWqTRaVq7UtQ5Wrlql3tRxjEcDszVO8jVrNFu6VtxbzVZPlI50wFYLPKYpod/pHRFuU0+IabLxsWrmWJw7Vpnsa6el/z2vWtwXcz8mSe1LGPsS2b7ketciKB3r05uIZL3TyffQ+R27Jtk1PZZbPkjmKKikq6f04mf/nLdQ6Rsor/o7VKonn3eo6nv/mS74LPh8bH7qXlZ4d7nUEqahgrmbWTQeCvUlx+/10ia3bw0w9+2b56r8dsvQvv3N39sN5pizhYXR3MYzPO8Ivt4afDuKbEUiQeGK3WSzZqetql0NZgYmImB3GwMwqNq+/OHn9n/9+c+sSZ6gGqGaK5ZlC8SHDG4GSmYc981oIlUMKpsa6DLmFoliDBUWqLcwsgh39QXk3YoFcJSkAQhaDf3GtdCf8rqL/faoXLot9AtpnTphGog4QZ0gR4UEUISfA15RW1hJL26HSgLK0ZnSz0QUReryvrHwHOkuBVQMiaWLACTxrE1SXjE60tVtCs5Tm8z0ObgHhDNmMO5oAY9sOJ1onQmokm8Dsl8iCbkjdrmK8wQVDw4ArEFJiTKkDbhB7cbtYBqVquDv1HSV4s46zYZaiCh9YJFDpUyiw5pJ9kwCwThYRucq/VB3BmAOSMAXLFdyY06TmJKsoTrAsxzfypIHOSwqETYFcymZlJRcw3DsEltSukEKq6dkPhnP7PnLl1qDwXBiM7Qx2ydKpiSwbQFuGwAVr1QV3JsNe3U5UAJgHgjIBb4bie/+2YWSK5UxYBOSHeAbLKyubm7spH9qvW7gGpIK+jslJoSufRPw/vpp6s3mq4JfHBskZqy0g92FAwCNgCCFkq23a91bAmEZLukufq1rhsBCTD+gsqSNjeoJ6xQ0HaxSbrZV3ZWKdDMaVqoHElaHiF5tdmJBgp1FwxvZTbF5S1q8QcuVVtSBiKUSuAeVqJfodkIPSigs3NeJ7uyHilEfU2UlseouiTMb4PcF/Lt+fzpOZguB9GdkX3esq3Ys0eXlh3TC2lf97ktch45n3wYhewz7/n5oLe9MKr9LhZfdBRwqkfNem06WeeX3Etue7VbDcnbyUl2H0BoCAkBWiIcTKxcSxeSd5JLAJECwo4lNb69suQxtt5rad7/6O3tzfSPfOki1UAhIdkQ9qo4RruSyfHEYe7ddt0W0tEmIu7N71CVoQ6qxTz95YP/xf/8j66AbCOih5ImM9uJoOrLZFEmojV3djCQr1Wv77h/jUqnbC/lZUEUnzl8cXJm1UPWgeUkSRJC63245wZYKpuzoQRnExsartMNIbILYqTVatkatqmNeRbhhV6yJHBQVTq3hyTZOZkp7cgGiwoVn5UlOs7HYSUDtzI0DTJJkmQQhBZ8YbclNya6eNtn4diI1ESqz0RjTXPeRo21GJUVVTdLk2nJu/JkqA04X3wMvTfYx6FciFSf4OfNN5lCAULz6QK4rqMP3ajm/i0CNGj9cRqn1x/qfCQk+Rrb6PekAIRIux8aGQnSMFW0/gCkbmfyyrItFaAOUeqolawagcNF/LOl+Yq7Y77cdFbpaSksSsAUgFRDCoBe//uZbJZTh7UgozHrQtdVqro2Iq+vAg8MhHQStC5GHy43djCJrB2zyqO4q1qiXrdtGdSSwKJxLj5L7aDKZqntwczsUN7PVagjMgs4lLuzcS6topk0EZH7a6ySPEBk02r60fPk3bTaqmulS+dIeZX1oSbKBgn/H9eMZwNWBliVrSZeBa8ymC58//VutpmRIW1nzQJRe2udWafTUJah3z2y9WFvQ7Vil3hLfD47ibHjtsnLIpy1xROBnLsbATNtFGLg/vbKT2MQ7zqW2ZjGf9T2vNy/eHKosDgXidDVzrOLLvvZYBXgssd412eQVHnd9bzq53LXizSbk9Puy53ToOA59Tl7izPssxbasEHReNZdOPIcueDbb70t+ebuCQzsVv4kJOv7guf4hc4iqdsmuxecuCLRYNitmP8xNWrr514uF2i/jNy9sEU7VBqmWtvbdP/wPe/bquXh1s3Cu+RsISwW4XdFBKSsqqJ016iSOnWZ7JEBH2qecxEsFu7h3Yv/5L/+dnbWCWNaL3XDFVlFkg8nQwsnCZgSvraPpSEgcO7JJqoDkTu4K+VSUzDuYbaGIv9DcpqkWIBUHUmUkM1V50tc0EY0RCF4RHHdb7Z5pNyK1RWVTkY4krT4n5572+oKO44km1CdBL57pSX+Tvwu1+N5OyTueTu6GC5UICTtJPUkV3tbU/C9GQk5GI81H0ZZkxoITPNyxDQAR1gDHAQ3SLG6puTA2rUUFdfnhJSoqGyUuVE867bbhmyZicRlEHyoeVQVV106kNRxLN3H/FL1VzLlJlADEKdJzAtKzeWAm5Jw9Jy1zjl4dUM2sFlT/W1siCL0MY3FoZldIYlWkODKazhRoa1VHl+q+pZ0MQIlWHk4Im7V98/VXBgVuNV/qc9CLxFGB9UYQWjuObUEmsZoD1hxJOo3WVtrBoZspqfZagVCV54hPzxERwFy2ouOdTuc2Gk8lIxa0AyXds15P6kK0ZaPZWOcaNJwIThnK/c7GiYTHmnNvCmBiO6uBEt3ubDzCI4/WoIN90AiljgvDqdaLWbnWHr4nZPOyV7okOp51/iyUMo4etYYFJ4+kowqIh6FjqVbz6q5Wl3P5bHRr83DqXLwiLV9oFACS5rqmEmWI25aSrZOcoFei6V93SVjZoHwsIRyKmYoScYv/UJI4dox5VV3ynmxhkHe86fP+mKSXt17Zfzu2PsfWc9+x/a4bj73nn+bZpS/Mvkru2M1yLMEd2sXklaZ8HgGHwMPDkUDTtdOMEXP8jADHZwumvpxrPoS9ClkOIVtaiYPXL2w5n9o6CqUM8eKf/96++eZfbTyLFHzxspsjHQb8eleQb92UmQU79i30A0fuMcNzbUo3G60KeVmw05Ou/ae//Hf2uE/Vxb/tbLNY2WQ4tdFspsqN2ZFsZOAvSanD3lUsBAgqBypVNWO3JtV5vk9Q6/jBlSYo4IYVSD1PirReaTuetBwUoMq3YNaq1T1oI9orlwV3XiCASYWj1bTTi/PYO8+pEpyPk7V9HlpAvYXvkKI9dAWQeTuhSDkwkbzxuI75cSJ4x6opa3bUq4281wiQqOnLWYA2YTyLgrsmCmECaKHdFfO6aLUloCQqd6mYycusYnVoBFR2VKWxy4Rb3sCn89awgl0MZADYwGbCtWhYB59BCbFK9a5GHPMxb1dyDiRaXpu0aZXwdA+sLZrP1JrFfw1tSm0oaiUL5448BaAh1KnR0vZKVQofVG7lqk0GN/bds9dCWl6+eSu/twkzXSqrek3HTtVEhTYYTbQO3U5gYbSxVrNps4jvdt3LdlC38/NzzeHQv8RvD+87KujhaGbT+Vz3vCS8SkW79/CexBSmI6yLZhZADq9C04ASAoy/4DJ3CDLDl4PrRxKLaQLT6UT3AvcL5q293qk4mnAheT/kdY5XAs7S5KQqL1qv3/cqu+RE8wLJEAfzkydWbbZ1b5GIUcIRerlcUesXysYiHAuYEk2m1ur1dUwy7kWnNXbB4LPdwcM5s4mRbDbgZhNFXlLal6SOVSwfE/yT4/ifqTKzyS4dR/clxGOzy2xyzSakQ2uQPqdsTD+WiPOOPe/a5FV02fd+r4Dax7PLO5m8yi2vSsvLyNkbJ31xk4NM/k199xgQ4ZBiJ6eyiwSs4EgrF3zlQeR9uslV2S3kbwcCs9ZoCY21iKZqQ9F2GqOPOb2xdu/EBs+f2q9/+V+E/IMgzo6WymscueI+cyBsaAiuAEqYy4Thyr241ALzyg5INFJf/W5g//Ev/hf74p4TYwGVDAdjOV97dcR8Df7aTpVHImKbnC8Pqath7ARRB3IPj4y2Jg+0JK6oOmPTVnbiqGo4IT2ZsazVTuJ7VIVtfYeuaoZgJAAPO/+yNaoAZ0p2enFh7aAZA05MaFJRHGJXBZB3mtswo6OVVHb9StCJSvhKoF7JSedS5uIOEpFB6XYjVX50JRFLJhiyJvO5Q9ZltgNiFWcGNjU1966Twazk4Kg2Nqre3f2d3To4SoeW614pV1U1KUHHACMR+zWjSugWStGaNaGuT6BWJa3qzW2BZPoqvh1kauaSboXD+STXkXuMjgK0ABRKkA9rMieF9wX4A+DGfG4nJ0hgRQ4WQs2n5E7fvK/e7thsOrDnr97Cm9DMGODSWAIJa2vA51ut5JVIgnzx5q0oCBdoak7RoQQ0gnEp3op1q5XN+icnbkEUzTXr7Xf7ssd5/eatg312ZgGWQ7azXqdt/dOejceh3V6/tUa1ovWlS6Df2u0UJfpMBUiLuN1puxvIGjNZr4BpcSxmobVaHavJMQG3CCgZRVEP2HhxfLhEcKW7nb7cFADs0FWAY1euBdbsP7JCpaYKsVJra/MC0rZSwyy2ZI0gsNlkoCpvNQ3180qzqc2jRKBjPVWeESpOsMLacEpt5z3d5lh1lX7toWT3sQntY6u7Y8e5Lylk35f+3uwxH0tYhwqTbPw+lKSOHWteIk0n8Luu9bH3HJzZZau77MnvS2B5mfjQRUhen7zGwQ2gIsvafSZagQQZl3JyVJX866SH6TvIRCuPAIWWoVBkJKa179AX0cSi6cCi2zfuOjCf2y//2/9jN4OZTcKF5jDT6cJuo0SpxT9zGOLthtal2WROYCQR7GT6moA1mrWK9YKq/cWf/aH9/PPHavSNhxO1VZcbHM4DC9ixSkuwbLUqJGM/l+R8HFUJytFbR5SNmhtRTWwQrHYVfoAhBJsJc5ft1sIZSMKt4OKgBLU5kLxYQYGdZAy4heQnrl0MSmk3G2pLBUHLOm0Ch2tryoOcwBwT4JPZKFqZxV0sGRaruiQCzHCr1E4tAK4gWbBmwMDdDJVNSQiqkZnnJPJZY6Uae9X53FE3a+KhF1eGtKh0P5D8JLDta78jaeMbCGiHShNIvVT32RTFSjJxC0k8TFQ14BrG9kEQ+aXNSZLTwmwlRACfDHSsFF5I7klnAb0UCO5LZndzmy8Xul25/0bTsVUbVSnxE+hJeM1ez+qVgtztG0hyQVPg3i0VLJyG1u62RVgfTSK7vsF5Yy5xhPmmYLcgOAPnt4FSbLWbtlgX7PJ2YKftlqgPPBuAXkATcz+dBA3pWrKJolJWe3y1kZkrNIRriObzpfXabVWzIFXPLy5Epn9z+cbm05nug4JATe4yzwZDs8ZiUXNINC/5fNZBJP5oqe7JYjpWpdbsBKKTeHvbfe9ovQqwxEpvltbmXuv05F5BhUk3AyBZ0L1n1VZPCRb+HWhMxg/njz5TJbwIJ3Irb3KMO9rDbIrq1miBTN0KyMTmkeeVjS5zaDRCucbpzfRdkshdX3Mo/u37jLykl/zbvvZg+j15HbdjQT45lmz7Mlsd5R3zvkR06DiOxf+8NbhrIs5LwIeS4Qdrl5ULSy9MXiWX3Dh5wqPfKxtjePuhE9n3nvVmIc1Lt3WhN+8KCS4Cncy4vJpIWhUaSpdAqbk3mKAZSCuBFCuXbHj5yqLprS2jmWZ3zdLOfv23f22Xbwfi1CFmG83XNl6yC8ezDB6WSSoMCTICOhJiiXj1KpYoYi3qFVCQNfvzX/y+/fEPP7FVtLDl3Ku0WrVhbe38vfrCydzh0G7h40Ruqhd4Y7QlnW5A8uChFtiDIA18H+CE2NHOYYsW+O/RdvMqhECPTBYVH9qb/JaruGYdRbk8o9YhWyDbWTcI5KkWNJ0fxVqqUooBB0oiscUPBVXCaaLNJQSc2rlegrk+ZkzgZsMhuxxvmSYmqLJRmszUJpY9DLQGJMpi3UXdzNoqxBw/5pgisXsCxh2dZMq/CaBCEo+J+yLJ60nzLYiANrQt48QPelPHysxV80sqT1wU3NJJM0tRRFZuCKpq1TdeRGfOZxlh5jrXpoLzBbIfQs6uecuPz8Cu5+TswuqBo0BR/xDZH/m2SknedVTbvJZ52tvhQs7hs8HQSvWaJ7CY9D7XvBn6Clqs+AN6NYU8HghI9C/h5J13AmsFDQk8s6mg5HX+p6NsoXrQ0sT+9aTTEIGeVvHZvXOLlpFdvX5rlXLNgjYzX+TynGrCMTI3C+dLF6HWeTqvFUQtAJn1ZqnvAhmqVZUwgJvHMstVy7IOinNmHZJdt2+VOomJOWTd6tW6tc4fWKGCjJhZo923WvtEnQz4h412T9QO5nZshgCsgE7meWh1oTB4d0FelvW6nN4ho7e7p7Hx83tB6LsmsrzXHavOjv38WALMVmHHio1sxXTs+7NJMR17jyXuvES8rzLM5o1s8ksn93Shk23HJn//2Mp87zrfBaCyL8Htq/SOZf3kYPa9zhdjLe6cbupY+9FlgRxdKGmnzVo7OqlAoLYXa08iCs2uULr9GFnWG3pgb189s+nkxgCcr8YjqxQ29uu//S92dX1t0XwjlBkP9fUEJ2qv5KAHgL6sNmsWhYjxxtqSVHZusy0CLe3ARrNkf/yzH9lf/MGPbTgc6cEM6g3rNAIdY6I7mVRKCYw/2TgAMVcrMCZk83925+6kTbJziLzU+eXL5jNKAi+zjiThKFHGJHXXa05BrQn4SqSO8GNn36o3LQiwjaHt49ZDCURdVbN0PT0RiqdHQiaQyl+MBExAToSnQRGC4gO5uFZ1wHn4rMuDILwxKarEuptySSgCCBGe8r2DQ5ykBIVXHvONQMKDAyiTkIf5mV//hFzs5PzkYZJlkdqVLqIdIytiMWsXz5bzupIYSMyViPXcbxKWBkspYWgsciK1yVin6WyqmRVcNlTQyvWKvX11qeR0dv9UldB8FkpmjEqURIH9DdfIFUa29vpyoMp8MhqqTS+qCX6IUFvEdfNkK4BOvPGg9Us7FKDTaDa1oFqxTtC0bq+n5KdNodSA5tLAZONGG3Q4XVirihxYSa3yh/curNEJ7PZ6pFYzHnhy5JCeqZP1uU+gYHB/8nMMadnEjAYTJVER/pEOq1as3mDNIOJPxdnjvVShraCmrgQJutHEsqete4fkzCy4c/bQKlANIJeDwAx6qjKp3tqnDxUDwulI924yP1zPQ6sHaIMGLiYRO81zZXCn6AK8YvMSz4Pz4k06MB6qOPa99y4J5tj3fkwwzzuXYxXasYoxOYfs/9Nrc9fq8VBCT5RUDsf9D2kh2c/LVqd5x5jOLx+8PutUnnfx8qq4QzufQzuSvIPNZnTf5ZNwaH3ghO2akrEYVfx/N/uczWY6FJCZXoEA/lrZYjqzQrWilp54O9Waja9e2WR0a5XC2sLrlwqO3/zTP9rrVy9tMA4togW13EjvcrMrWLOCmsSS5h1jFYsiZmZUFl41EPwIrgKoFLEzKduPf/i5/dWf/sxKccKqV2vW0NzoHff6gzmCgjUPqmYqvkMVCITXS5/RRaEpoRT0WJMYgaqqg6CHW4HeG88SmT1JTsx/TuvU5bxIUrSwAKJoqKEdvFTtQfrVK2oFSVlFFkMknpL+LTFZ19CfEo92qGZcjtyTlqaI8K6wTyuMhOaKJo5sdGsdyN8OUKHCknamTFuhcRBeK44ClVWLV79CdGJnENs7+XHrAsSO5p7ApRNKxak2pvMW1dYslhzII6NRv6fUBpcsGssUuyc4iDSuTj0Z83rmTYluKTw4UWBifqWQshF0ARRdVtbotWx0M5SnXLffkS4lxxNOxmpHMktNOG4ANrjWtAifvXojQvV0gJrPWqAXgCt0EdhgIBP2bjO0NXHVprOZamBAHKxNp1lX25JqU8+ONmROyeCaMRcE7YgrAi7ttEFJqg/un9tysbXrmyurlNx+ibkptwzrT6ubZBxGkcAmJDvmbaPBWKAuqinnI66tQYcAInwsAg0KleNutQNtsGhoBkEgZCg/47gaQVNt5qB7YZXOmVmlaUHnTCR1dDbPHv9AhPLJ8FotfYxdBcKaz3RvQD7XBi32iky6IaAzqfoTV4RjSe9jk86xauiDFloKkXmoFXcsMWbjbrZK+l0r17zu27EEl43lh/5+6LiyyfrYuu77rLx25gfXIK+Nmb4Y+y5M3kU5tEPIlrzp1364u/K5klB4aguVNPMR8CH+lT4BdtpCfWGJEreWtsuFlEokmqvu0U7zO2SHZsMbs83CZm+f22a3tNuXz+3tq1d2eTMSOhDFlOvR3FCBJBAIWUewguALv0qwZuKhK7nwi917pQQQpGw//OKJ/Yc/+al1gGrHvCRJDEPWVlXi86R3xVaCeOQ1kg5zSS5+QUkgaSBLJcubuEjTecbOCJojQYqmWovl05KEKRBNjERMvP9kd0cLUbJUWw32CQhUPgz2RbiGt6e1p6LyFqsqvLK7WMtWVkHM9TnfOamXEDL29qUfH8kaYI1LuVFl00YlcHI2jqzFr88TVEHfCTHbZ1uOCE1oDLgPeAuSc1kvQ3G6oogkQHvWk6ySI+cgErpvMqQoUym42kjNgx/zO81dcduuA2wpq+UNcVkqpHFwoh2+WkXvZqsEcao+ZlZ8PonF27cbtSvbZ31JiV1dXkq148Gjh+K3jSdjnQtUCT6b+1vFJmuy29qrN9dKskvQu5Opjcdjh9JvfNPBScA5REdSFV27Jfk0tRKZr9aq2nT1OoEDm1ZroS+ZeXNPg468uhlYp3eiz50Ox+K50SHptloWNFs2mI5tHWExtLFqHdFmpPZAwzrQh82gZuZmAplwHw4GE1X4tDhRU2FWTDLje3XccSsVqoEQnkWQtHVpbyYt5qDdUju6GvSt3OxZs31mQe9C14IEF3T71jm5Z9PRrS2iyBpw7OLdl8A8zZZ2KVwTtxYKNT/lfuK+Yw6bpSAkie/D2OOb5XR8SQdi/n1fJXeswvtdk9BdPzcv0Od9576Enhfzs5+Zl/z2JfS7JvrsWh9ap3Ri35c/Dq2DtDEP7Xg+dreTd/Mk/5at4Bze8f6XA1PQKIwfsLgNlVy3kwIAACAASURBVByfB3GvcpLAJvUUgR24sWObz93GZqORq55Ly9hFmG21sOng1jbbpa0mNzYZvLHR6xf25uULux1OZNpKcL6ZLIWCZBbmR1iUI/lqjTNBTFyN1VqYMDH7aFZLFjTKdu/euf3Fn/2B9Rp1aVlCcJaMMO08VD0qtFW8ZSetTJ0JMk+kGzXbVOGJHkCgpUUYt2LUpsH6J56DJbqTBB2hNNdbna/aq6AmNYvCFFVGdrFKSOxBp+qN74WSUFJl7AmN324QSrLjz2pjWkFgAnnvgSzVefjyiOzLWYiaAHrUExy/hFyEIvEuSUEqJ2G5DqfnSweXgLDTzNC9hQSQpGoUqXu7kv5iOJnZ9dWNAEXrUlWq+aBuIWtLsYPjYR1kIleU6PJ6Edky8gqstF1Y2VYC47SbVUH8mfvghi2H9Lgq9KKO65Fw7fyeQ+mfYwGhqAQQRfp3rhNzsEYHCkLNri6vbbZY2YOLM2t160oIuI03kSerliUTlwhsowk6Dpf2+s2VnZ327Op6YKPxRM7m7H+Y+1GFCkezYwO2kEMAYmnaTCCnFqCw05QwNFXfaDRRsuKeo/3O84HmKxsNVXSaA9IG1uoLiVkLGja8upYyDdet3+/HpPqt1Ehmch7wakwJK2jacDjVWmhWBkG9WFR1yQySgKTqGf+9Rs3lzUAB82zEbiDJPdfp96SYYpXA6s2eDF3r7a7tyhWbT4Z2cv9xzKFFzLrhQgeSNFtKEpAbhpkd3Mo10nryEHTfO/fD85b2xwT7uwTe5DXZzfz/TNz82MSYxNVD33novLMJ/tA6pWN5+pzTxc+hijB7HNkkmz33Y+uY/a5Dm4MP0Jh5L8xm6LyLe6ht+X5xtITvNBl1EiJEO+rNeR8+k3GkJfXQ93da/nmaxmlHTxVIUkhscOTrZjsb43AsySwg0NzoRUmIReHINsvQtiAzb6/s5s139ur5U+lj4mMXIWsVbW0GinKNILAjJqfhysK1txklWSZ3AidX85p2s2LF3dYePLxnf/Xnf2h9PdBlq3Mesdp/os+hThkzEVphtOyI66iHUFPsSoLiuyKIr4cakED4l0tbrbGxoYrz3bt0M5crKbtQ+Djcf6n2HEmAnS4uCgrkMWDH1U28Vap2JbMkoUR9rQiMSXXHdaDKI8FqZ64ACV8vFtpN7F4ESsDpHBBFyRZx21LHJ1dwjhWgCnNWZla+1ZESZ8XnNBLALruDu28DvB2LOwSgosHNrV1ejW1VadnJvUdyFqhj+WIOUhI5f75QZYYiCWa8tBnZVMh5QePPrd1cvbE6rWO0IZcLC6pm3S7gjkCCytU6M2DOtargvaW6VUORz/GqDh4ja4R9lG9Xtu7LhkFqo27D27FkxfoyMi1LTYT1jcKl9fqBFEz8uSnabDyVC8C/ffNMkmDcG5dvLuW8AGVA7TlxSjF1ZV4GdaVp0yiU0k6FFnqtYm0qMQEz+l4Zcu+VCjabLWxB+69FK9FEsyH4y7C27q7fJAp9d7Ekb7/VYqUEyAyOawUqllawZnMNko35661ogwESbvDxvL0Ld5PjlQh0DPsnyTET5qYjcSZrAnWAZag2EAFoW6V1akH33Ir1lta0GbR9tkty0/Ps4gFswvhz0sXge5kFujxdUZsb5ykG2ngJoRvTk+4SzD824eQljPRnZJPhvqB+l0ouXb0cDO4ZMnteZfS7nGeyftlzzssVeZXWXarIux5Xdi3Sx/a948uSypMXfMyuJu+17088PXD04KXgHVvWuHCvt8kSNXbvv3Mj71MfiD9HmoY7zQfY0fGd8ukCNTlBLqwZa2V6cJiNBhbNbmy1mAmsEF4+s+s3/L6029uxjaZzSSUxJ7vFYmZLRwz6ARqMG+lhUpXwnSyyz7S8zVQiAJXL9smnD+x/+5Of2nm75dJVmjX6L/CPohXEqhwybo1h73FN57Mu7985B02u32D4cUvAGWBm82ghIvwcT7UtihYEcWo0nz3xH82VNnASt9Zq1qzX6bjbdAw+oGWqG4W/cy04n0rR6jW80zzhUe3R2mRt2ZU7f811CEUH4fypGgHKzJkbcrxr7aR5DYmOAChOljiEzk2jTUbQJZhDg5DZZmx2SyEg0Wrao5r5kVymNry5tetRZM2zR3Z68UAV825DNTW3eYiUmu/saQHSgpsIpLS22XIuLhZJBcmqm9FQ5O0ibeWdy5rNw7GUP9DSbFVL1mu17OwUKTX4hVULWlxLn3vC/yOg4m4gsM0MvU9n582jidVQCQmaquSvbobyOYRcDsgFmx2uHTMv1pvk7AAUr4QHk7m9vbqy+/fu29X1rY1ofZJOsNPhPl/Rdobgj3pQXfZUbMhY5xbzuhYuAVvd97T33rXvo7kSL3w3ktLN7dQqFVc42axnEkMgaXF9xKubgWZkfr20ehM+KFVZRSCZ69uhnZ6eqF0tB4Nm04n1c3d74N6DoE7b3jlubBjLVitDLvdnmmRJogSV7MmOdS1Z0D+1arNrrfY9Cx58que1DPGca0U7sta0IkLoGNNqRl9WcuU4E2UWuhqcI+sPx7EVoLQCQjtU8k5GBHcJptlOVPo9xyqOvM/f955jLb/kffsSW17Af19kvI+/ed+f/Fs2KR07v30VWvZz7pK8swlq37XZl+TTLc285Jp8Xq5c2LEbIe/iKNHEIszvf+5zG/+7B+H0hZPgcGr3wU1PIHGDyvcadslipE/E51HOg+Jm5wZ/V3XhfRaGaq0QCNiJB622evmDN89suV5Yo1qy2atv7PrVC7t5e2nXN7c2mrogNAgzkt1mR6VTtnm0MpxlqKiY6wGk8PNwzpe3mXyX/PjhPfvFH/zYPj0/VW0CV021phTpff7ls0UXtGbNaHfqHJm/yWHbeX6JADDtO1pxo3Fow3Bli23RSs2uVZsM+tviTCF7Ja3D5VJVCYEHkjLWNMtoouSOticzHVV6OqaENCDwtnbEVaxZGmUBVoB4c26S3oLoHXvDqaqNdUm1YyUxbRydupM6C0kNkeGViw3HJGRVeHGim6vVyAzT55OqHqmgtBPyRMnaRNHYxsOhDaKtdc4fWv/k1Erbjc3HI7kLQLFglkVgozX5djh2In2jbDeoh8wXFog2AhhmYytRJYDFN8R/U/tNybggRCMuAZvVzM7a8CLrdvHgzLoBwsYxTSImjqvVhx+heJAkFua9c6EyCaqtoK52JNX26Vlf15UOQL3qljOcN+uEmwLnDh0BKbrvnr7QXA+D029fPFfSaWgmXBVnjw2N/PoqZfkusgnjXmzUSvpsZmEgj5mbDW+HmuXRuhxP/XmgSkQeD/9GqAK4NjTrZTvrIzXGxoDnyEnj08lUzuhUiMyo67VAWrKot9CORcqOalHI0DXJfqGNUw3Hj/J7+TnXqazomVNVViqpiube0mythFlx1Vr9UytXm1YoBfbwy59ro0LlTnU6uHwl6x/uN5JdLQiU7Fg/uheyvMJGKQh0P3Hv0B6WcAPKRHQeYqUl3xF+P76kK4Fst+p3TXTZYJ9XXR36rkOBP/1ZaRDhXYL/oWSWxNn0a44dt1fyHheT3+nzSle2yZ8TFZdDCSpv3dMJel8yzVbS/F3JLq/8vEvCO/aaD38eD2EO3GiSaXonNPx936kk6SUnkhw3QYMbmWAtDUV23Goz+fxnOp2qOkGPcPT2laDjdCCXty/s6sV3dvXqlQAEt6OZZMOQYBqErtUIyg6RaLkf8ABp7uENVkerMRR0OahuULeH98/tD3/+e/bZ2Ym3OmmHSWHfkXe+IfBNgJPjdjGx2jlrkqIC0LH2RMHunSB3O11Yo3VirdN7FtKSqhWkgKJ5BBD1eSjOFu1DieUCkQcSr80Ec86Ckn2psFFgAxRAgECY2rUE/TVlJK9KJt4gsPZms6agBB+KSo9KlxaSK5c4gZvEnbR2Cf4cf4K+RMiYJAdfjH+nAkD+TEhWvd9Rk8wHlfAEXHGeG9d1OqHCWVitf996va7tlnMLhwNV4GhQYuhaK5ZtwN+XgE1atl1tLZqOLYIWIfuelU2mEO9xMGcWufU2JvdauSyBZcS4JayNm0UDFO8K0zf76ZO+nXY71mwHVii7nyAtTFCO0Cs8yCItRuUaqqLF361SRvNzZePxzNqdltUQPabaWi+s0+0KFDMTaMW1TZm9sUG5vBwI9ML8jO3Q1dW11gSQBe1ZWems0c5EkJl2Kt9tUlBhs8XMjnYdiia0HLnfSKy3w7HRXpXc5m5nV6O5nXU7StC2ZSMU6Fq6xJk7JsDr47yoCOlANJqB2sOL+douLs70HAFYQvbLOx5bCSnU8bSjisPep1lTxcgNQxtTbXV53QUuiRa7QVQKRdEmSs2eFRpN6/XuWbnVV/Xduf/QLl98o/NoBG21KCt45UlOrOESbJpB0+r0Nrva+ao0EaT2mZ5TSEi8yM59P9ntSzqHEsOhymVfXD1YfWRaj+nvPlZN5R3LoePLq/4+Jqkn55FOrukqLa8izTuevPW4y3Gnjz+71rlrlSS7YzuId6Vgjqhp+ibJLkCyW7pLYkwqszzkVPb976ljQPK9iqjKndgdspPgzcO0jHBL2Choj96+USsQ9GR4/cJuXn5nly9fKCFOpjPN7parnQ3nnuyUdAjOa1yaXaB5ufFKLflFwoO3dN4O7Oz8xH764y/sy/vnIv/KKZvqRS7gCWEcBCGtQxCYrvSvnSiyYuu1LHCurwbiRk3XRYvwWWsjPbWwT+6fWb1ctGcvXsjeh4DHXKNVLdrlYGJl5iy1qg2HA8044NBh8QJ8HNTdZDa17WZhp/2unfT6SjQSbCakYp9XdT4dSb5RL1qrXhVsnPcza/HA4ijJSoUZj1tE0JJz/h5tZIAnPqvjmNfrnRRHqByiJeGGBOwIW5YFUWOQr9ji0B5lTXCmgPc4m8zMmi3xsSya2+3tjdpsN7PILsehbco1WxbK1j65sCdf/p6k0n77m38wSkSq1KvrG/nFcQwcFyd50nbZNkSUWWO3ElpbQFLH/Xq303mfdgKbzyb28KxrD05BCTZclgpTVSmUoGTimys0UOkY0M7ESghgC4F9NotEuO52A6EuQTvCVeuf9oVeVHsSlCOydgtEmyO7HU21cVthxVSu2nAwUlXI3AqEJ3O8RGhhNAkVvKl2gyZzMdDBdVvvaEkjpeWzNzZxDmjivi3Z2xEEbwjdVZtOxvLIA3zE9eW4QxzWCy7mkHAuqQxpXV/fjoXGpEVOVUt1xk1BveTzzIWq00U4t06n6RxTXXNcC3BOqFoVZ4oOAtZUYmzWZtrMBL0T25VrVq13rHX60HblujW7JxbOxtp8NIKujUc3VlXnITBsfjhGuH60Qqki1cbU7BrQlld73rHfKvF6F4Eq5D0mIC/If0zAzYtvd6mwsvFxX+A/xlHL+/68lmK2YEhXSenPSJ97OqZn1+nQ8R9av2OJ+y75Yt+xZDcI73LXXRVU9n35sTLyYw5aYJVYBuzQifjPEtUOApbvHKWwQZBYuKxY4mTMA87DywMxePtaUla10tbCmxc2vX5rL55+a+PxQMH16noqigHtStqYzGaYicENWyE7JhFjl/FKdCEJlswjTltNOznt2k9+9IX9+NF9R0HGfK6YE+2tSwV6VwERgEOBE+BGaKPrW7u8HdpwVbZClcqqroAlj73txm5uru2817HhFHDCVjt6AmZQKdvVLPIHfb0VhHu3XdpiMlI7rlNv2HQRibuGrBgJ67Tbtm67E9MH3A1ILdUKoAVsg3ht1frdluZMwNep8BKwCnNQEC6AZeSILZSlW+LgX8cslWqFYI6eIvyxTRH9SBC3nC+ecFtpccLvktUMYBLmk+ulzZC9KlSt3mzaJpzZ5ZuXNmSetDYLS4Gtg471TrvWv3hsZw8fWdCo2Zun39lX331tu/XcosnYvv72td2MQ2lCUrGQZO+fdq0R4Aixtdk0tCcPH9g8Cu3l5bUqLEQCzltVO23XrNdtC2lLtdyHJ8dx1iuOyqSKhsdVLtl8htr/WlqqVHFOzfBuA9U5SFFx1zYrUSEAfjBDZR3wLRSx3go2HE9sErqCyWQ8VHUFB00muM5qVMVHNdeoN+zV22slRGBNzUbFahXWEYsgWntOc+G99Bgmod8f5ULZZouljSYzXVu5hiCKUKcaM9kVcS2hNVDtuZSbV971BrqfzuuUb+9mY3BJAYNxcyFizv3abjU1S4U4r2pOmxmXTWvW6up2IOyNgDZ2PajScI265/dsu6sImdk5vW/FRtc7CBDbAdEELZvOJqru7z/6XJJ93I+03JOKjuggRSJAUbSB8euLO0reHnePRwdpxdzclH7msRZftj13rA1314or+713SbbHvntfEsxWsenP2fe9SdtxXwWcruqyn3Es8SVJc1/y/X6x86HeafZ9eVV14a//+q936R5tOlN/7OLn3TjJQe67gdK7BqmCCPjh87fDv6iGfF6R7HqS1/t8xHUtVSXCwQGCPo+U6FBgt0Vo4dV3Qp7dXL6yt69fyAh0MJhaiNUPIsurnRIfRwLqTbp7kulyeH8yuyOg4CAAIu78vG8/+b3P7Eef3BOIYouaPkP6GL7v5+W+dNLsBFUJCCMMpYL/4u2N3a4Rbq7a9Wjsfm4QdWnEMOtD5WNXtNYJgBMS2s7ezKbWu/+plYpV+/Y3/9WK1Yp9+sVPbBeO7fWLp4JucxKtRt0+PevYdrW0WqtpjWpdPmg4SPPMi8ZFAIBnVwWgUlKwatdKAkDQeiIJIn9G+0475JiCsKXaxflg5WusduwibmFigrqGyuGEfPjHC9YWSTPQm5u1KBCyF9IY1CHyS/Qky3WbTSY2GtxK7uoqjGxd69inP/2pPf7sM6dNbLYChhTKNXv56oX9+le/VOxdb1f2+tXAnr6+8mux3WiWd97DFsjnuXgM/vizz207ndhgNLJwvRLJe7aYW4dZVqepzQX2OTX5B+KmQbvVSf5cTQAxbLi4pmy4JAenSsf/rsSBB9xyZecXfVXvBH8BhtRy9nY16iKT6dRuhzOJWlP5jaYT2+xKgu6jxILYAVWbWoHNpr29vbXlEhdwWs1Udo7urTXb4tthI0XLFfDUeDZTC5nkQIifMmNjTiu0rVknwFl8ZyWc3WvutkBCcO1Z1yjFHzCmV6piY2bGpk3oXVwWRgNVhMwZmduyeXHRane713lXXNCbNWp3O+JUMitkntjtn1ux0bCiKroLq7cxpS1LszVxscBxYjoaW7/ncmBsLmiJEzf4TBnLou7DxnTJ9arHIwf/TsBbcjKRskK8dd4jFr0vbh3a5B+qqO66+T+UcNPHfNfPu8vrjsfc95+Srfb2JZu7JOx0tXmXY8h2D/M6i++qubgTyWs+4NmlX3BscdKJbV+CzMvSebuC5HUgvPi5y4J9mOyyf1eiU4D0HZwoB6oKmPV460ZiyvEuj4cWdBeO07Q9bTmz8cuvZAJ6++qFvX75zKYknEkkDhfu1+PZSlJcUmtghAMQItGhVGXnA1k4aQz52al++ui+/eCTh/bDx+fWiG1KKJmk7iLpLifNb7culIxiPKg7uEFwszb1PiHSnl3fiNs3nM6UcHElALRw796FnZ9dWP/eA4nqPvv2GxvNQwFITk7OlNyu3l7a25cv5V/3yedPbDYe2Ai9wGhtDzsta1dNQfHk5FSzTIAKtJUEHqFlayQPBxBIHqpcECcNMAK79CrBSo7psfuEADsb2zEDZLa5nKuyQ7INUWQQmMiu0RaGu7jYwleEHL1Sa9KWcytsqc6dV6c5JsT7otnw+saGNwNB5yM2Hp0z6z75xM7PetaBjAyAAVRoDLa5vRnYP/7Dr8R7qzVpxy3sxSVycAuBiBC8bjchx5dtCDKzXLXff/ipbVDj2LlbxsqKNopNgJuVqrUrO1FLICSIh1iFP1mOHTfMKrE9DvNIGehu15odoRnp1BV3uh8Mp9Y/6VmzVlbF0Ww1dX9xD9HupdphFvny5Rur1Rqq+ElIGLBSRRHA+TObMXh7eNsxEx1M5wJ/tFHAKVNxgZLl/sfbDtpmQdV8GCKh55sSaWUOZ7aFiN6qqKXerFdEDieBME8T6nSOq0ZB90JSKVJJMg/k3qF7MRmPJTAtW6x5ZFG01LXReVPJklBrKOIwV0Naz4FBzGZPTnruk8fPCwU7v//Yqr0TtUKDRseaJ4+sXEV2zJMlrWjNtqWJS9WITqab8SbJ7l0wZJMKAEjgKlcDUoyIfQrhjR5KZulKJhtgs7Ey7+fZGJmNk8di7L6qLFsFHUsWH5M49yWn9Gdk/5w9zkNV47Fjydso5CXAdG7JJru8qlJrtm9m97E7mvSFzC7+oYovvVCOxHTblez3p0/4ff9a36TkBoKThMcDxM6NB9FFfONyt1AQz44WJ6TgTTi00etvBSW/efHMri9f2XAwjOkHoC83Np65tiPHT8LZbAsWSYiZeYrPf3iICHwgytqtlv3ki8d2etK33/vkgbQCNdMhq9EjFAgCJ4C1jccjkYNxSxjeDO1fvn5q0Xpn/f6pDSYj21hFXnYvBzOrd3r22e/9wJ48um+9ACuVuki3KMX84y//xubMvSAsIAA9X9q3T18JVYjCxoOTtj0+79nCSja4GVizUrcevc9VaJ1GzZ48fuSE4mrdNUhpT8GpQ82kXBC6j5eLx9VqWlMcqaqV8TeTtZK7UQuoomSHWW5k62iqakctWhIcVd2uYBEt4KL74clol1lSOLUSyV8B3WcvpQqAmqk9++qpjUahixoHLWvfh1/H/CywGoi+ZiDFFCE4aa+tCvbbr762p8//zVqdliDqVJhUzkK+UmGXyprRbpYF+8HDB/ag0xJQYzabCHRBMG20Wy7+DDkaw9nizgoAWlibEvB54PXOVaQ9TsKDB0dVKy8F0WJQAvK5FZqrMgZeb+z+WUfakZwDPc0ETAWoiE3Ey9eXtlx6WroajN0Hj40FvoJWsqvBVGsEqZtWJBzCKlw7HCxi2D8k/Q2qMtxwsqCi01i16Wyu5AV45/Y2FHWk36oq0ZEY2FSJWiOVFESlcVBwfVA2VCQpflG509qluoTLyKKxgWDtSNysB/f+CleSQlHtTzanbJTKFQQKalai2xAEVqi6qAHPyOn5A+s9eGSzcGq1ascqQWCt3j0rITpQwq4rEuAkZK0KBWt1TrSRZL1d1s6BJ4oRbCIQfG91YgK/o8JpMSdrno41dwnEh1p4h5LXscT3Md+9L9kc+4z08eUVIndJvvuSel5ll+SBu3zux742+cx955yXIL9X2WUvysfoYu7bidz1BknaD0lmzvZdOYHvL7Y7SHvr03fQtC7YcSbAep/fIecEOTm07WZui8mthaNLtTaj0bW9ffFCHCeCAUFpEoY2XdCqcmI5O9n1FskmQCqAVRxRKACKyGFm5+c9+8HDczs9PbUvP71v9cRBoEDydlUTMoOLItPaCkUoRu3++fXEbtdUkzO1SrFPoW3z+JMn9umXP7Rer2ftdlczPIJVvdG26XBgf/s3/6+VGm0rFla2GF7Zd9+9tu9e3QraPVsv7aRWtB+ctqzYwhiUSqNuD8/ObHxzY5vZ1B7f79kXX3xhlWpTnyu1/0RvsYA7esWqlYI1QGcGdc2JgLZrRiIbBHb8FYf2o7S/RulkLnL5KgpdHxPuIO03jEGtYtsSgc9bnttoY6t5pBlbrQ75Gtg67gYbu37+nX391UuLrCYrn0a76xB23NV7LaviZ9bpq7JTc3gHEKgozcjf/PpXNri9sla/rRbpfDSzJTCJCtVIVZXI5+cPrNuo2FoajAu1E0HsMr/Du7AOObpgNhxOrLBZWqOwtZ0cAdhdgPIjQNN296qCm2AeTSViTmuaewOUb6vV1P03m7MZWdnFaUeCAov10tr9rkA4es40r67aYDy10WiqCoRKj4TDzMw9CysSJmevxaZnHEUSBWC9CfqnPe6FgjYecC+RZwNhKzWcUsmm0A6ipeZjb26mFq1Wsgfqtmlh0vaH1O+0AWZsVEwkP3EnAe60QPECpnGVI55RACcrdUwAYYEOLViROWe5Ysv5UvqddD5I/u4gDxrS0cS0PwGQ1EjSW+63ht178rk4hTiYV2uBNYKeXNxBwzJ/x51B6jLLuXVP7ruj/WrpsmUSXPdWZmK+K1ugFCAlmecJtCbKkvN5swH0Y1qV6WrrrknvWIvv0M+zlc2xiuiuldmx70xXtHkJMxuz9yWxvGImryhKzutQUttXyX1vTdJC0Hnl57FElXeTZC/2oR1HOnlxgyY3a7JI6QP+/gVjdgZQgLmCE1alxrKmzePQb97zDp0Fz2seWji+tc18ZPPRjW3XSxtevbDb12/senDryS5a2XAWWbh01QoejrlcwSGEo0VJG8UVORK9P0AHDx9c2FmnZZ98+sh+8OTCarE5qGu6OF3B6QUrKeVDBZjPZvbi8lZAjLfj0L6i5bbc2L1uYP1myz7/wRfWvX9hQbsnNCQBWOdqRZuORvbLv/sfjvLbrqy0Cu16ENpXzy4VgKulgj1qFq0B56leseFkac3uuX328IlNxyObDm9ts4jsF3/wI3vw+LESxRpXB7EpmFEiv4SCStFqxZ0g+syOavWWJLFcw7JipWpNSZJgJW0brfPMNsxIZfa59VndrmTbYsVWzJwqVQvDoRW2RavUGvIbrJa3VqvQ4DSpm/z6v/7Snr4e2+Mf/1hBUVX5Dmm4oioRZLFA51mtrrZnodRwBO1uJ0Peb589s8l0JJeFXRG1/bpdnN+zi9MLO281rcj6x+1L0TBQqZEA+VIbGS4W5qncA4v51ApQQmI9VCp+5pkE94La7w6Z4hiRBWCWlaAT2ehA4eCY6DYQ5Dvthg0mYzvpnwikQvsPVREse2i3vb26FZITc1jAKuPZ3IplR1jy50LBuWUkHSGPNRdmLkuVhgN42eZLPPpCVd0EfM3QShW7HU8sqFbVFn55PZZ7+ZN7joqkHU31+7FL9gAAIABJREFU1G23dO24xrQU63WI8u/bjeK2ot3JsxarCZHkdA9snY5Ta/p3lgtbVdg420NCpyWq+Sn3KE4JbFroJFTcQLZ3/tAa3RNdmxp6mY22ZrfVRkv2VKgJMSiUc0SjKSdznnmJczMLjPUtlfBYbwBZMcjmfQfKJdEkfJ7i3B0LqnlJLW9zvi/5HUqg6WR7KGGmY2a2Wjv2vrx4nletHavG9lWX6fdlc8Ndj+1QIk9+lqxjbgWXYy3H6z/g2WWrurxMeyj75mX9JGkda2Vy0CKfxrvFvPflLRZzEb+5Xbor4dcowcUu5yJoS2h5rRbbdHBt29mtzcZvrVyu2e3Lb+368qVIyuyoJxB850ubLIAqOxmYGccqUUAR12ktkIX7vrmayqOH59YLAvvsk4f2xZN74nJJ7DaR/ALZImmQrY2vR/bs7bXdTgAdlEUWJvnB4wMc0G9UrLAuWLXVst6Th4LWs+uv014Ti7sooMN//+//zS6vX9rJvQt99nIW2fVwZKXNwjo7ACCLdxuBy9nannz+M+u3GjYRNQHn7Kr1qmv78kefW63edWV9WrWASha4vVclcF3ebSwgkAZNWazQjiog3VRvCKwTg7hjm5W1bWh/RfinuXg2bUi8xdfFqmaSvHdrPj9VewxJt01kFeqvnVk4mdpXv31m8x3BsC77ncTqhrkZMyBmNSR0IRULJasHbQVoefmVq2o3r2lFMoOi9VqAUuBKOxLGhuKAa8EytCqalehHzqe2Xk4FvGGTA1BIvM1V6L6CIEk3oBepIEAjwilc6FrIwUGan5DFQcu6rBvdgXLNDUyZX7L1abfq6hYQmmm3TsYTd3aQnFbThmO/F/G2o8JC3YfKhfkXawkXlJaiOg74721wYC9Yq+GizEGrYyEdislQ6ihIePGLZwEkJu3uoNmwp5djkdm/uI/xa0XtSRRRuq2GWthaT8TWSURVnBC4112mKwGB8bmspyTfqOZocariq2l2yrPRanekUhOgYyrRnY3AM/A5QWSCmBStpVhUa7L34ImNR1cShW7de2yLaWSd3qlZiQpwo3VAPBrvunbvRDxEkluiN8r3C6gmLc+yQFvSnE1VcLSY3b/xvcrRvvZYNsEcS1rHEkj6/enEkQ7ixwqNQ9+RjeX7EmQ6zvKeuxC9PzbZHqtg8zYYx9bvLufzvcou8bM7trDZRJbN4HnZWNn0gLVF+mf7aAeHkp4nSFcbSXZnci0W2sp3bG7O6fJk+NyR9KjuosvnNhi+su7pfbv65it79fxfxJW6HYwVaKLFwqJVQWoTJJcVlQ6VHUENg1KCQMwur9LyqVbt4rxjp52OPX50z374yX1r8JDFdAidh5IdMXZh6wjtzY1g5krK0cxGM2ZTRQU7AB5UcrUS6u1Fq7Xa1jq5sCrEas2EnED/9OlT+4df/dJOaI0JqBE7lS9C20xubb0rW6HcsHC9saBzz754eN8W04naa7SmmMUxk/v9n/7QTs7PBWBYR8D2Z56ISAKcw25lQUBl13SXB+Du5bpaiBsU7sW/A9wAwXzpMlqoqJA4hSJFB7NkS7l58r5q7BqOKSgBHpDEWu1LJce1WTRDa5FKmGsKR6ssyGgys3V7oJVtsKup1K3ebIn7RrLDTAalGBIjleNyNnFaSy0WvKaSEwqUIY4kYGy3ZjvjprlFkql0Tb3tTNsxSSpuVePi3myeBOmhoonlzbRZWGPcC90CQWy+xekXxr26dXudBsTw6dR6/Z4q6gVkbgGv8HELbDAc2+WV0yEYFJLYyBRId7EhAx0LAiWMpiKB8zw16wXpserYa12bjG9132muSFuShFep2u1oYrVyUXPpt4PIPn3QkqwcyQ79TkTCAS6RqAAusTFKIGMk2TTi0QMkVBVEDrxVqapQYuacf8F6vf67xIfij1rgAneVVD2DcK03cC/YWTPoWvv0kUWLidXrLTv75Ec2G4/1eajocB8AfgL1ijwdDhfM8bge2qCgSBOGPvuVya93EtJau0ky5NjZGB9rPaYDZ17wPvZv2Z9/TFLbd2zpmJtXUeVVPXkV2aEKLPsd+yrDvM84luT2VaV3ed9du4UfXLfE9SBvQQ9lz3TySxJSUrpnP+vQgSUnlk12+7J9+iZhBkCh5NJa8bdS3cCzY+5ThGTKjEWRycLpWIFvt4hs+PLfbBYOrBF0bD2d2te/+TuLpiO7uRkJBclcA9Qbu94Vyi6SsXIUGDModpYErzWzB8jQ5bKdn3as32nZk8cP7Msn9y2owQ8CtehSl4liCtwzWjrY0kxHMxtOJ7baVQSfJ/ArYFTbCn5oIHbx+4olkRQsab2AQpTiR8H+/p9+bc+ef60qjIpHDuVIWa1XskrpdU+t225aq1yw7XgojhhcLblt046qV+zJpw/s7KwrkAEkfASOWUcqHsAPKK9AVkdhXoTeKkr+oDLdWslJV+4Nx5pvlpHtVlQcXrEDoqDlyXptiiXboQgir6Stq+hLsFqWBS4czUxUTg6AEhANWOv7ON7NciGwgkPg3UAXJQ05scswdm0FdQiKIupjAYPqhlsibK1OcIPmoNYW9AFPdNwj2hgVac2SvB2AIscKOIQCZRQk2k3yEiEcXU6kqIyEDKnceZ8cI0Co+YJkzNei4jK3RgAxm9bgWpJitIs5CypsObuXCpK5AkQDSOryemiTKYo/JVVMoFKZmw7GkdrpvW5Xvm8kQnEoa2Wrsr7QD1onElBgDhkt12qlSlGkWld1R1W03RTtzWBmD8871qpz75FsfesIEbyDDx2oYSWXqpIxyEntEWJxcLWuMaXnGCXdBz0FwBPP3FSdCtqXyKuBVoUPSbtSGqulsgVN1FQqakmyQaH9eXLxxBarmdm6aP1HX9q6sLHNfGm9i4dyuNisEIrY6jmnO5NoYjrJ3zVfub4r1FaqdR2bjzoS+UIPGCLdq5Xpjgj7Ylje5j792rzEsu89yfuOvefQ+7NJK5sgks9OS3hlE1W2QEmvQbrCzUqRZaleh7p9ece1L2HmJez0caTX7VA1uO9zPkBjHrvYx0r39IFlM33egqQTptMHfIieHMehE0ocpBNgwLsbh4SEVxjoNYwymdupDeU7TOkvLkJ79fXf23KFmogZE7BXX/+rjYY3dnM1sPHCBYtxQUDDEY4dgYaL7jMogqLPhkBQBhXaXWXrdAMpUXzy6KF9+ckDazdoOzEwcw84QeolzVVQ4ITofjt28AFag+5y4NBoINUM/F3RoiJemDhQrE+B4MMuv6x5WbjZ2oubkUVKAoKiCTre6/Yt2C6tptlT03Yr3J4HTsBnM4DTATw12pO0v7D8KZa1ftEkdMuUZt3qSo1u80JQBmlXbQQKOtK2jLXTuH4O697YbhnZirmVwA1EQjd23VrZCki30V7kHEgoFXQXHb1H4iBZ4KLt9JKCAx8IwmoR0iqE04YiTuyvV0QmCqFiub26UodAK1g8FWRWyxxxV+Dz4hkT14VqjldR9TOrE02lJPFhNhVSc6GKixOS5L5AWUJLECDHhDZEjJqEiFwYFSyoSrlTYPsDkhH0IzzP9Urr3eo2bRpG70xzWRtassia0apkBqaZX8HsZjC1GyEyXfYLVCcIyNFsZZMoUvXVbFRtOBqLLwf1AEk00UJqLc1mATXN5gu1hwG1uCVQy8bhzMJoY1fDiT0661lQd7cIjtGf14LdO+np/7M5xq3oYML0jKulRNM1ls4TQGnpHEKKWPihLB3VNgmSqpHnsd1qqEPgCamoJEwCF+G92hBVoNFoWtA9tcVyZ/37T6zeO/HqzkwdDm1AQMeC6hSHksq/oPa6uiJBW+FlEc20ppIrqzY+oDRxju9kBVNx51CVd+hnd4mPxyrEQ9VOkozSsTQv4R6revKS3r7EvS+JHkrEv8v67Uv82XM99tn72p98zjs05r5Edeyk0ouR/Dn9/7scHK9PaAfZZJdOiO8XhKCKNwDGjA5M4WfJzz3ggmzzgAakWqLNsX/cLhrb89/+jW22ocwwN/PQXn37byIvj8dTu53OtDuchRvJg0WrjSo9EXQRABaM3gMjDtIilddrShj9bsceP7hvP/7iifUarhzhotYFBU8eSLVSV2ubzyJ3ogbdBlFdKhVVp1JoNlJX0hUc30lokmEa3F7LQ4wdaaXTsQpWJxQ41aobvcIj3K0VUBYjAiXQ76YqF4xICazAxgFD1IPAyjUSAtB6TwQAFAharCfiysz9aLvR0gREUK4g54Rgr7uWE0QVBKW1ubINII2ta3zKdJdZl64xCaVk23JNrcMtfEojqSAE7Ulzs5irslnMIslN8cstbtwkVrZAJBrWXbJlrrlKo/AdSZi2K5/Hxob3bl30Wh518kIEGevyZrrvEhFzEg1ACQjOVfwIHZUIMEMblVj0gPdz/UjKoB1JvoBMkPfy5I4PHRsm9DhJjAWbhXMXEACkEdQlML5C11JajcyN6ER48OW60kbnSAFMvb4ciJbBGsAm4LiWu5KNp2hTbmUjBOVGDuMgNtnEQONo9Oz6dqBugSTAwqWg/lBaqNKYxd7cjuzN7cwenLWt2yjZECqDTId5dszaTdCrJXU06MLT1kxQjFR2cjGQUzlyfSQaQGFsLt31AHUUB2VFWhsSbdCsa4ZH25P7BNBTPXBKS6d7KtNVnpju6QOhSot0N04f6dmDGhJ0etroCDVcpdrc6b2ukINcGtw7EiDP2cJKFdcvVasVqkyKw+tSec5h/F1jYLriyAvO2Y3+XSq6YwnrY5JuXhW47/3Hji1bDWaPM/v+u7Qks+uerb4PHetdqsTk8z5IdtnKLu9A73Ix73LTpBcpSXb8P8ux+/6Ju/WNE3bTszpvQSTnIJVzyY+5PBCDc5Xf7OIn13b19J9tvcHksWzbaGrPvv5ni6Yzm8xmdjsOpaUYSu9wpxbQbE57hhkEyEcKjQQBSrgyeYnVccOu1+zTx4/s519+ZicBgYJz8tdKNYIqRD58VCmY0ZLEiraJBYE1jyOognJTcmTW0pBjtDYCEtulHQtRtmgV5hzbpUXjgT/0tap20g6ugJelcsUrWqDzsUu4RHOhD9Tw3XPncsACkIDZGXtyKFiJmcjWtQdLzOqqdf9zXIHInJO5ohRDdmrPkrBoW/Jb30fbD9PX2Ex2w/9xNY+Fe+FQ0WHkP+twpmQRRrQy4/fCddwCXHGfO7hskMiptJywvdIsT6bmnC/ITMjfEshgbuxWTELEYidEe3uzeAeqURsWFGTdwTfQMGhhlnaAn7ZW4u9sDmidqcUKAphWrZvSrhahEjQxFP6lZNNom8/H0sssFco2nYS2iJMlG5heH+duh/BThXNwoExB1XI4AvRAg1is7dWbgYI6Dujce2rdo4gywT5prZZgv9uQSgszMJw20BqFcH81mhLxpVACNKYbtMXvZAzYYmY4j+zlm5Fd9APdv9PZwsLl0s56LVWoqO7QAmRNQaXSYUAMAEFwt+TaWrPeVAamMmPz4LQEZn0aEFonqGq9xLlcb3SfAUihQkWsnGQHpw+5uKDTtVqAhN3GOmcX/owUK9bqPxCSVGR6WqIIvVdAaEKB8fZkIiKBVmyyOVK1rrjidIRSfK+y9tyzHiPooPhnZKunY8E6b7OfDc4fW50cSmTZyiV7fHnHm60m8z4/mxDTr8kmuPQaZXPGvsrqWNGTXfd0LM++91DyPlQhfq+NmVyYfbuRu5TAedn22Mm+M0SN5ZUOfQZVncfw1KwuTnR+sr5754Fgp/nOi4yqZT613SK04ctvrFAEzLCw4mptL776J4EFcHhmdwsWYI6u42Jj0wWzEios4OlbA53vA3ivtrCIwSGgLguTkj1+dN/+4Cc/tIfdtpVKJDqIyNi6eJvWtu5rJ9AGSQUmGMWDqg7XhkTSi7+x42SOxtae6o5WEOdYKsOLcqIwuoLLaKwWkBwg4qE7gAmpbwGNJyWrXQd/qWnVVlffR6IRpwrEZQkn7rmTomNSrrCTG1eKp+IhsLI7RqZLCRQgUDFOdmpBop4yEzUCfUZJf9GSQyeSBBdNrVBvy4FaAtgkYkk77fRZuAIQEBcbjqIkd3K1M+czxnveJl2Gaj2S9JSoJHDsO3RvCVIx6nHx1jgVoM4JSoqrvMitgCqbS1iuW7kBAZ2Kq2blcsGDuWdSn7VqE7LUWhK4mWeK5oJP33xmi5l3A6TrScVY2FkYAgJaKhgjQUbrEiDTCmNEW1q/D2mbxICVFGoeLkotZ/EqFj5sGsxevLqRJivVy3SOzmbDhbY3WxuOIyXzXocW3UYCB+hcSq2kUrPhFFcD506SbLr9vtRU0IDlPJHyurweWGmztjbk92gtovpJD0+8paTkNAeTBVRZxy+um5LDVqhl/P/Ea5U+bcHCaeR6ofOl5nAUieizkhh5JuW5VymLs0fS5h7pdAJ53rV7p1br9Gy3mFuDBEjrlJboyQMrBx11DUAEcx+z9en2TzWf5T6RFm2spML4QJ6ZVOYC0JDY4g1krKSSaGkyG2ZtE77doeomr+I6lBAPxcu7VjDZwJ/tnGWPN+8Y85JZ+tg+tiLLJsBk45CucpM/7zv+Y9Xlvo1ENsHmJcq8z/5eG/NQUspLgNkDOpbU9h1YOtnl3WzJ4mrXvHESuUJYajfmn81/gXzjnYbJJSK6Wwc17LYWhhPx394+/a1tV1PsTiUV9ebrf5GqxnQW2c1gaKu1E8ixMxlHjqRj58nHRwt/0KiIQjksmLUYsFMZITR879x+8Ye/b1+cnSjZyeRVwrkkPdB0tExIas5Li0sQBf1EbMXJ7+55p12oEqITagUfiC1KqEAkLB1Lo1HR0hoi6Ar8AJkee50lXLOKlZtNKweBVesEGlqH7HAxbqX62aiVifcdAYlWWAk4vNCIBZfFkto8MHE3AoU4LJ6X2HG0IUPbAN+P6QCefxzqT4AWYq5ct61b1EoYGh1IWq2sgxKzThpkIK0zduzeQhQaEqg95wryccFcjCo2TkpKFj5vktGqqtmC6AHcD1R1hWJVFANVKwgSN5pC7sIZ4/oy6YMXtl3jdM1x+WeTSOBkch+xPrTTqOrU1p7PtMYCx8iiaa2NBDM8mdniaLFcC23rjvEliRnjk1erFy2KFrIBUnVH4Ea/suTSWzht3AxDITODVtM5i7SC9RxsbDiNdIwo8TTgREqOKzYVhpMXogXL9QTKA6LY7NG985hcHlq92hAAazmdCiQCehSkJ21M3MXZ1FC947HIZkDtQXzjGg21LmnfMjPkdVK5qRRlG4VX4XAUSTYMQFOz4oAipgkAebg32+223BOiaK5ES/Jtd/rW6PQdALVbSQwdtSAkw5qn9+SZxz1JW7yJoAAGy8x7BTqK/e25d7kvNzvn98XJjqTt9CYoFF6Bc48kCNLEBSGJYfs6W3mJIXlPtoo69Pd0Ysh2uo4l3PQx5lVB2WSUlwAPVVO/azWaV3nuq9L2vXbf65PrcSyZZ3PQu81BgsZMPiCvLD6UmfOS3cdcuOSCC9SQ4vCkDzh94YC1EzCodrKJLjnOxHyS1iVPlweGhTzfeFBpy7199q+2XUyt3GzZ9O0zu3z+tXvHhXO7uhnZnOSA3NBya4PJQg+y1CVIdmgTVkDU+WuYt7XqZQWcWeQtoF/80U/tZ188sSoiFLHXVhKIXQQ33nHC/VG/TfapqiCQJVMFA2oTmBuQfFHrSs77SqChcVXjRQxOArQffX5F65Cgi9GrVRpWCfrW6PWtXC3K+VnISYjIcWAsUTZt107oxuEc+DuBX/xEds0lBQ4qBob/mmnJhNQTOMcmXc3lwhbhjUSuUSrRnIz/xPY60tqSliZJYKUEXKzUBTQQii7xxovFf1GtIRGSVERhkPmra55StYvhx7mQGAHS8FVLnxkCfmBjAQJwt1sJ7SrjVIE9ClZptM20eXDpK2ZItl7os1XV8Vk7CBOQp0FrLuM2bWTRbOQtMBy+53OtPQkWIQNmxPxMf2aeJ8uitXRBIyobw0DV27WfPOw7MCV2gYfLhoCzqpLCzsZyYS/b68tbVVgkTm2IADntdjaZLeRvR/vSaSSlGKDCPKti8+XOQipEgYN88NcGHdlqWAjdgfY40m+bpU1GU60Z80KqYVryqMDI1kiVN0Aptw1qBS23KBLJH+Fnd0pw2bCSLdZrux1hmhyIs1crOpKZipkWNPQglFO6va7bRUmJx6zV7Vi3d261Vs8KWxC0VbmXI3Jea3QtuLiw8c21no3e+T1XqinBP+1oE1wqOMBNFX2prI1ZgvSmGqWyTIyHJYsWU0tcBu29x102oO6r3o5VR8eqmkPvP1T5ZN+XPd5Df79L4vuYqjOdNA8l6UOFULZaS39OXiW3r2g69O/v2pjp0jjvRI+1JrPvSbdD8xYg+32qChKXgtSqvL8wbplCsmMnnrKTe/dq/x6MMJ3blFASaF+slqEtZmO17DaziSTC5tOB1XpnFl09t+df/cZGo5Et5ku7HYae7Nipb3d2M14qUDlgwYQQE0F4zYNdsPFiZc1a1doN4OMb6RD+0R/+3P70J19YswYAw/mG/NYsTSLKntDKtFtEdkW8N3ZbL3hgB624IYiSfHAjUAUFIZtZXyw/tqat51w9Kh2qURCPVqhZOehapdW3arvtJOwYcEGF5bAO2jpe/Wzn+Jd5BSWQHXNOkgJouuVCyQiOmrz76k2rNpqe6JDoorIqQ3L3Y14vQzdzJbHE6EiUSfgsuQCwq1ZAAllaou8ovh4ailRgSnok9DiJuuA29IaKpNroKvJejoukJi81cR9dQUcNYlp3se0T1229msZWMYA30Cx18IpX1e4UwL1BQhPJWDt/NhpuB0HFiaSY3N0B30h9Ze7uFbgazD3B8f0gAEnDAqRs6TA4ZYD7BToB4A0EyK8HI3t8r6cZG3cUajWy05GAsQNVhpOpWsckOwTKmZdCbAeJCyUddOYsXArw0qQak8qKS2ZRMQNoCak8hSTFTaIgCgnrS6WoJwZ38XrV3lzdWLmA3No0nsmRxNyhXT54GKy22zLiBS1J1coacb067Y4t53M5OTj6tiBvSNC9vU5LjgxsFRfLubhvgEY4P+aV7Q6tyq1V0fsEXdrpWa0RWKPd033ErI42M+hfpMNI3PxGOUXqPaixNFuxkgwuDmiarqxarlq5jkuDV8G0i5PExzVmw+mobtaaai/f3y6v0tvXYssL6NnX5rX8DlVSeYlrX2V3qKW6r8rMi+37kl3687Ofd5fq9liSSle7eTkiu77Hkro2ronW8jHz1n2lfHrHsq+Vua9KTC9K+oSyQtDZE/MBsw+W/fvfv8JPmqqEagg9S08imt5t17ZkfoKgL1yg0bUtZwMbD2+tc37P5jev7fm//bNd37wVIXkwiGy5dGALAXQUrgTd5rNQlydoQShXgN3tbLbwB6kX1NyQdbO2zz77xP7PP/+FtXFDUD5wNGiiEMNuWeeAhgbzrwRxSPAXxcEh/IAwZCfEEJHWGa00KXnEbUEqHyHNHDSzLdet3jmzaqsjQq7mGHF7T0lXbvBOvqViJBAo3q/dU02vVTLcKcH6FNGrHFW2nEO9KQKw6AuqgErSnKS9h84lSE7x6vQ2kJAATJgbkgx8nsp8B8g47bFKtWU7WqrJRSWxc+60aAlKkIiXM6HydmUUW1g4KAkrBlEM3SQXplYdmHdRQ0isBTeXFUjFkzqGozQrVW8KrUkw9+qPi4dUGKobqhZp5/JdtMRjF3KqVDYgEOmpEmhhCpjCfFii11RxSyEehfQr7GwW0dbd2nzpyEwcGNgj3AxHmvOe9XAMoOXuoBoI8piMcolEGSiWbTZbyufQUYfwJJGwo9pCXQUeXkFybjiVQ0FgdscMlLYntkEQ75kVI8hdx/XBmNMWrVFxniSXhc9hYzCCxhAjgKs14PyVGHhj1m6R7OYuCK3ry9xuIeNVEiXPIdsNEKGXV0P9+bTfUQKGAsF5jUdjWQW1MVW1rXW6bZ9PSz2mbg2c3mtV6937xMFH26KV1Mp0Wyo2QdFibucXj/XsTGcj6/Tu+X3Nxk1V+FbtzRoALibWUnhx9K7HETZiPnf0GfeHKM1DVUj2Z3mJL0loeYkkHfP2xdH0d2TjaF6SyVZCx4qT7PdmY3JetZYcR7rS2lfkfGxlmLcO/38ku/Q6fNTMLp11kz/nLdKxGyVvF5PcHLR2EqWHdNZO2pyOwHyPuvxwN+EoTdoo7y6MYtXC5qOxbQpb7YBvn30lGDxzFiSSwqsX9uq77+xmcKOANZ3ObTzFALagXfgkwgWB3flGRHFJh0kJxSu8xZqgakp2G+aEpZ31Tnr2f//F/2rnnYZVlb/8mBIfL0825AnmXjHsmQ8pgaacO/95547YADuEaCSQoCZCkI8TFm3ALSUTCaLSsHKtqZ27KAE8zAUSkvvUwTGjZcT30vKpAv9fza2wiVQpoL5Ci4k2Hy/iY/nlJpfeaOX4q0FLSDgCrcZrkHJLGJoupGxBheeVm89UJTAMGIQEFsu7key8fRtLvdFyjHfbaofhWMHqig/Hn1zZpFBtas3V2qRVKjPTpDaL7wsqUhnBJhQRvAKoGh2okVToNGkBMLhIMC1pEjQO8u6qLVFjkiktQDZRSqas/coWc3iA7mLAPYM6D38nybnQt5vWEmHDxUSEatrecAbpFqx2a4kXUJ0+OO+qfcjrcVN458u2xiIJRZylqvXL65GqK64kSQxhaQI2XFCuTTd433aEOA+XjtcMRhOR9yV1tjPrtpqqqCTrxcoS7LHt2WzlGVguujBDjcqoQvKFDuPi0yAouSd5bri27DFI4rh17LhvGTFUqqrUoEygPHT/7AT5b+v02pqxItTNbXh+eqo2JMfSiDeKzIEbzUCozO75A9EQQOg28LkrBTpfOgxsBkHNtk/ObDq6sSZi6DVXUXExak9ide7VWN4sef6oyN2PEaeKxFbsvbddNtEkf0/I1IcSyaHKKv2yrkvRAAAgAElEQVS5d2klfhjbPhSrzv7sYz/7UNswHdv1/Ga8/tJ/Tye1Q9Xpx+aJ7HfsW699m4X0sSR/VrI79EHZE89e6H0LkbfbSU5436Ikuy6209yI6d1KQjpPIMPJRXh/IxJcUd0gACTEdIfPR5OJlPg1xN6t7Pbpv9pW8xnaF2W7+fa3dvn8W6EwaTnxME5Dn4UQCAZTgg3B0is4kGCSC4slmtYblDrQjixZlVkQu+tm3f7q3/+Z/ejRaQx8iNtmUiOJK6JYsJZZCMmCdp00dFWFeMtFQ3dQigRaKXmA5oyxhmqpba1UR6eyKg4ZQUT+XiR8FkdKI/46cfzUdvK5pUjVm6XZOvRkKVPPOMPF2ockP8llKbExn4HkXheKs4jOpGgNrkhCtQNZ3hOzI+AQ6uY7Kzgd8GeAInKJ8BaSuHGqerlWDtx5t6tEcZ95oUjBXrmtaX3G3EqJAsM9my+ljahKQ3qVbsvkM0nnbIHyVBXH5mAZAvGwAhJS+lzW2dt5/Nl5kabzUAuT9Kq1WqltyXyLNiPrqha5JMq8jQlFRNZFkm1zQWkqoUicu5VajiTZtWEOvJAbeAA/s98R5QOgEMhM57AhZkCbMtI9cD2YqMJiUwBwZTJbiitJ+5f5J0mJ2bHQtVhP1esyeh1R2Slh72y922nDBjfudhLZSTuw29FI7wU5OZ2vpSSklu4OYe6iVUps8EgKuJnjZbeWgz2mq1RwCJfX64E0Yr1rgEVT2Z6/udF1uLg4py8rwEu1js0QCRXD44a4eVwnnCG0ESkXrUXbvdmydvvEzj750i6f/lYzvFbvvpUqvM6tt1q9CykicY0AAzXaHaGTcZ5Qm1W0BbQxuU9ckECmrmqNehuVSpOqzjmaqVZRKntkK4x9lVm6GDgU49JxLS9J7WsPZouIj000756rlD5oXuGQl7Czx7wvvue99y4bgGy1mFcwZRN03mv2rZGuzSGn8nRyyrtA2ex5KGne5YST78NDjB1cuorLm+clF8qPDWixzxASWSAHZq5tMri1Up2EUTAI5YNXX1upFtg6mljQ7dntt/9sz776J81E0AGcTMbi2M0XDiO/nSF7VbBqmT21oyJJdpM5waBk89XWIuDYxZKdNCtWR5arULB//2d/Yn/8xSMN+N0KiEorVnGJ+8iO0CxLK1LISCmb4PfmQZ+gSURXogK9GXP0COIkOH5GO1FqIYLfg4gDds38zf8saD87NKq4dSRQRgHxYkHSC7bDPBVYPX/jeyQF5SagauXyOYLsQ0EgUDZFLN9BR9DrOC+SA3Otpc+UaMUq6ZBHScKgPOOEg+9ZnNA9yTgCE8NRn8/5rlwjNLUghaZxkWolqYYnRFE3CFy0Oh2Np9epVerIRr8zKGVXav2S4DEHFuhCX6rsqFzrg2DfyQp0o6oNbVWSn1vKaI1jtKvaiXgjEmxpY/L3JRXd0payCsL5gCpsZdNwYuvdysIQI9udNiaL9ULQfXhnICEheXPVq3WfJ7lwcdFmuJxvzSbIuM1dKJt75WY8l9Fso1LRteHf2siF1Sq6F2njURnDHeVYCexUhKA1ez2nPQAMCRd0M2b26OF9tfoGo7GNJ1PrtQPNPqn6sALieSRJgZAFjCWX83LFhuHcOs1Abg7YFvGLZPr6emiLxUaWRlTTArjUq+ID0nbFbYFrJMd2vO6quIcXpPlZD5pWtLJ98uVPbRqOJQze6v9/tL3psyTpdd53aq/KrPVu3T0rNpImAImguIIgIYCUJTkoWoJDYTvCn/xF/kMd4Q8OR8g2bVIksQww3TPdfZdas/bF8XvOm7dzcrKq7oB0IyZm0PdWVWZW5vu855xnubHL979lM7SYq7k2UBfPP7DlYqENCs8lvrJ+T3EPV8QeVqoG44DACWBT4SxtdH97MUvTVvexqu3Y+pX/+6JiIAuCT1mgn/I7xwAx+/dPAYeiKi0LgNnzK1rf8z/PYkYeyIvOK319HuyKPuupf3cMKL9Q2Z2r8Ip2LkffOLd7yO908ruj7K6D40CvJbdyFtmweGU92vJfKh8HMYXF4XGXBlNyPlOGXTVuicCxn41tdPfK6lFXaeX1OLK3f/fX9vIXf6ddN8w6pR4gKF/7DGac7BSHghWTpxiYrXY7my0hmNTEkJuutlavle0qrmvQDkh+9zu/aT/83W9bjXkXlHAAImi32PmmQZOqJKiWguCVnSdgpokZ80cBW9k9F3GmqNRdpqC1WYZXYfEPwmlkEVRD+DhSodV5fcX2LNarqVc9almyqaDaRR82d/hQMcl5AhS+2LKI6PdLJWXZsfjJkxDPQQE0DFGXLPiiEqo6RbGUtLs+EILK/EUCcph3yDG8/SYrLBFQ6iK66JxC9QoY0Wp1izOnvQO+BwAdQYZmLS59YFevjYF6q5hGoy3EkizEvrCkaWPkc19duYpfCzmyMMPjmlGxcT4YE5CT1mBOyCx4JSDXHCmIx1frhR/TdiddnKzCVitbMSdecz8iIVjajMgj24rJi96O60Ib92E4tl47VmXWjprWqDmAy1UFEtPB25tUVgK8BGalf+OLbcmG06UMuqsSTW+t3Wqo2qIdqMzBasPuh0O17T2FweevRAyVxYo1dTGQ0NCGb9Wqskt7+flbq+NjGTU0z6NlLOZuqHzT1iDzT6QL3KPtJkkTONugx6vZfLmx13cjux50NbeuYQVWZwZYt9FwKDcgGLC0RNmg4qLDM8TzAHO20+5a++LSyq2WTe+HFscXdvXxb9u+Xrbk/q2eFypAARcbGUUSVa3V62vuuZwn0qaSfwjoa7MT/nB9sHCjunvU26ndztzU2dJZTkDRIp6trLLr4LG1Ll0/UynEU0DtFGAUVZxZoDr2/sdA8BzwnTreoiqz6FhOFT15wDu1wci+9zHc4vVZH88vhLfmS9P8yR3b9TwFJIve63Tp6iGszKvStmTW1DT7335Tepqyz8ZoSexE5ljMYBmWxNrarhLbTO9t+PBgrW7PdnPaNTv77G/+s40e7m00mtl0OrUli8sK6r7Px2brnY0XW1VxVDJNBLO0O6G6MYwnAXrl9mXtBqbGNdl9Xd9c23/4i+9bXPXqxz0WnZGJG4naa1QwLXLYYG3WdKzuegKjzrP5YD/yZ8P1UEsyzOhSXZ5ApaL35BgETGFGSDvMM76cXQorEgCgJUlgaqVUE/MSRxFpBwWyDp4iaVBdiebo0S60fAAV2swSlIMs0q+VlI0nD0rAk6pRhBeswt4RVfQZCNmpkPdYdQWAhizDolnDSgy9HfM65o5IFdDmITinjchsTailirBcb4hEwvUDVEVHoXUJMNICDZ0pjoWqTGxQZo8hlJQCSlZsQTguZqcXklxwJwLxCpmO4wrjsT2QVHjPVZCz0O5mg8NmaTlf2FKxO04yWq4WttgsVUkB74AdBAto9jAyuQ/YSKHz63RaOk4WfkaaSC+opHA9YU7JRox/S09ZadjdaK6WI1Uh3zX6OOQusDoBFa7PJJnbPFlwB3jcULVqF+1Ic2hmnqShl+vo6nh9U2DJHPnt6zfWhMQSt90GDB4ToCeDBP83f/hMjhOyDRu/OOrIOo3v4W40tWalYY063pRU1CYXFrdR24ukwl4PhjUcJdqjbKQAuzju6bPLjYZY0tVGz7pX71uz37bpw1AGANaIJRfByo6qGtDsXD33xJP10pazqdWadW3M0m4R61hKhnMx+bvWubc73ZknJbFk9bz5DX9RxytdD/Ng9FXB7RRY5QE1e1y/7uc8pZWYL0q0VOlZouvkc/r0WM4B7zncyF/bp1R2eSD/AqalbMxjyJzf0Zwqn1URZCJ9Tr02vxMq2iVp0WR3joyWmYzDwzviQ2brpZsUsEtFxQh5l3O11QQg5ZrtllObj17LIZ75xHp0pwX/9Sf/xYb3D2rl4B4hNt1y7USULbOVvT0ka2WnUWHF7CzXW1V/tByhLeNUsWb2UK9Zt+mekXEntp/8+Z/YVbvlLSkFbAIoQQQbwK7cxPrLPSbLFUJRqVrYpdLOZPVmYuhehen8TYJY5XC5wNjhPnhJka/HPCos9L4o4dqfqNUoabxcaJiTlb3qAnSoGIMhrjuSMGekotwEh3tvDQK+tDG9fclMEZF23ba40wAEYcGg3adZIZVXzXPIdI+ojeg6STYAkl6w0knjBgnFHUIUDqv2ZFkgvzsApCGRRyGhROYw14ORWRaZQafEZofWpsci+HlyvSRFcGMATSddsS/BPJsKOZj40+vVIqJx2nJKdcD3kza3R/co3UHVqvtkpr6XWGVx/3hyg7c3AToqQLwpuTa4oOC1apW9NaKOTWaJW3fNptaJI+t1WiJuAHheWZva6jA6JzNao1R8EEM8dWMyWVpEonydXMCqCCYN4o1k8g0RBUbmXAC73jjQX7QxdXad2WjGPNHTCPj85XxunW7flvOlTSZ3suTiXmAzplSDuieDq+1oztbkPAEfvlO1BUmlh+VpuA4dBMAAHTNAdlCtCFH6ylrM3EpUfVWJ4tmctOLIqmQcRm1F93Cf15ptzTrbV++ru8CmaD2fWf+9j2w8GVr9QBiIt0i7lzAzMRVgLE8mY1sbLip93wQ6WSxNO/BF2fdtaWUvE4QwQZY2k/SSlHCVWXeK1rt0jUxnv+laVwSMvw4wfZX3yVdreVA8V+AUvf4UBpw6n7TSyhZNxwAvD7xFVWfR+xV9/uPmIy89OFU6Hit/i77MfBWYP6minUnx7gQniqXacojEfdf9zvT58bOlpXFrpnTnJsdzuay4AfAuGdn04Y3tqjVrEWL58CvbLBIbvXltd2/e2iyZaxdMuxDLJqo3qiJ8GidLbn4e+JK16yUBIKQUtdfKFbtLfOYV16rWaVasE0EaKdm/+rM/tm89uxBLE3KLWIISOtOi5eh4wlgIXIJQqTJz8DYbLTYWXP6b1qVYZpp/SQgnMo4J1Fyz5w4SoIFXY1QeruvzKgdihlIGUvKFNidBAgEwBV0c1zQNZOW3IWpwDCxWCvFsuIcknwvDE/3ToVSz3Sqxw97JGdKQV5AMEHq6tlKdJGwnwVCy6HsCTHW4ZU8GpxoMPp5yU2GB2bpzh8Tk6rG6gNy9NINJc6Vku8VU1VyZVmgALFV5khBQ6botmdqckq9AkWUFBvcR7TuZpqTNFeuxLLq9xbtMbF9CQzi3/TqQg3CmwSszmCHIIkxzsdUjG1PElNVKc8Y587bFUiJz5C3T+VoavE6nLbE1n0Nbjc3B86u+vsdqnUWZNq/r85ZLZoQ+g2ODQduSNud4thb5A4PyZxexgDiixawNAKxV5DIbmy1IsqD1XlaWHhubxRL9nwfM8hX0O+QVIqJHxxbZ/XCseCTcbAYXfUuSmUWtSNWqWn5lUgsinbfmz7QgAao6yeyJBPEQZQ67pTYlEFxgu2re1/BUEDnxlA8KiwXZo4gEhIY1u12rN5u615ptwHdulx/8puRFVIdIL9pRx2pxxyb3ry1ud1yeqWzDju7V5XwqQhVSBoUjr5CWVPX/5Wb0peDWMLMOM3XJMlTpuW73HfnNb7Nz1VsRmBwDq6cu/MXr5JeXeW0mw3lkf5ovLPLgU1SZnQL1fOFyrqI7BohFwJr/3XMYdOw8tZ6eArt8WXrsyzh2IYrankUgeOzk0/d1EalbhPni/K7tkF5YFgeCIn1BI+aHB5QHkDaY//5ycmvT0a3VeED2a5vdv1Kr4+0nP7Xhw9Bmi6UlCa77CzmhQBVH/JrMtxrQS5BbryjsFJxjsM8cBH3UeIG1VUkEgUGnYVG9auPF0v7tj35g//yjZ1os1L5EPA35JrQZ0+QG6dX08OEzSRuJisaF1iKhhIXEXUY8YoVKTsAvZIGCDxEmtPjk5bgTMUCLPQR9GR4HKYEj2mMahNoQQpDQtgxloRiHtNWCmTKejQz8aTs9mitXAPay7ZmJiugSyCTMCbcrn7kBylTn8idU30qLjr6fwHgUuUYA5JVtBXAPCfQsSvxM4aaaxXkyuMyny2gCg4k47UxJLBSHLa2gJAfSnfl8UizOwNhFi4f2TbZiJEZoM+G5fLqunBNzOQwN1KqhkkSGALvRqztfEF2/SHsM0GKDBogh0IYByb3k4OeuI8Pp3CaYINMJ6HYcLOwgTdxlv2vtqG4VqiDDagwGKybNaO/qNpwkovRLM7qj1Q5DGH4nkTxdq5QPVud2UpJExZbijBAbtBBo0q6kRd9qNixZuKRjzndEtJS8XZ/Z8H6oa3J5c2OvXr6yKSSUNjZvB4ubTZvPmPG6+TPgxnnDbOaaCeyasQ3HMx0f9ySzP137EtE/sY2mY7vo9v2+IaGjWbdu3HLCFF6Z/Quyt6zT43fqFnV6AuD25UfWJMNvubRSs23L6cSurp+pouN7RhxPtiGzPCrR7ZbEE09CSKYTq8nqrqHvDo1natHmqQfOgM2uUekalBrKq8Kl4xI6/UWLa/p3xwqHbHGQ74alAHUMMIqA8ljhcGxdzX7+ud95yjnkwS5f+Z2qRJ9aLT+u80UX/txJBKnal1IP0gt3DO3P7QryYJa/WPkvpuhz8jsXmf2qknHPOx8epzvs9N+0k4guqQaz4NQiyZOZaZdN3/zS5snEov6llZYLm4/vbD65s7tPf2GTyVjzkKnamCuJeFkY2LnOFltVebDoaBO1m2VbbfY2njJTLMmtfpiwAJZs0K7bdS+Wh99oubG/+os/td//xvt6UJUxFkIk1Rrxb1CSiFR/hyJMrTiSvwMocv76eWi3POrmqIT4e6V+e4ipFg8AhWvEvEkm0G5rJqYhcyvafYrJ8dadnD75fcgaMk/xKB2ZVYdQU4CJ74qWVa1JW9Yp+oAzTVblx9EdXSCy3ts+tAuptj2rwDVvVGxSGigFgjkcbUIP4UylASmrUmQIQDWkWsuySiAmtHdbMFW73tKVdECyAb8n3s3iqNRcSyctH5rA0LaSuF8kHyf6CFCpgjfkzaEy4Pg8PgcglLSCn8tyzZMXaOn5hoy291YzOyqIFOxIO6DyQ0Ywm89su8fo+mCv731ehwlyFNUkW8CyLmrWRCChE8CZ8Dq+f9rqtCFnbMQ2nLN7WWo+iRRms7dBNxK7s6Eki4o2f8PZUnNlwJbNWatZtfF0ZReDnu751XKj5A6AG9ecwaCv33/9+pV98PyFrUsHe3s/lmSB1uPN1aWNRmNpDPHNhD2p/8aKLoAdujfINGNkBpWy9Yj6gaVMnl2nY5Pp1Jq1uhxT2JQyQ8YsmiqRZ6Xb74nkAskGgGr3LhWJ1OpfSz9IJ6CtNPOFDAgYSyiGaLmwqBlbpUEuXktAKjNu6TVNrdHHtlaY3fFzd1ipqhWcjkuKKhYZPchT06vYc2CQBb4sgH2V1xWBRVErMd/6ewIGfOFX8mv7uSLkWBX16wDTU6q6PC4UHV8ePNPNhDpdRTq7Y19EUaX2lBMrer9s+V+0i8m+xrVzTmXnD1VFvpXJQsgiBYgoV8x2tprNlTjNA4M26uHTv7MkmVvcu7DSamrTu9e23Sxs+PpTm4xHdkcAKgSD5Ub/rHkASmU5qJBbx2KD6W27Dl17Y5MV+jFAwOwuWQkIBnHT2q2KLRdrLUp/9v3ftR//8/9KICN2qeZQPv+QJo7/H9wc/AFilhVk0szQ0lkeCOfWmf6wioiy1s6dqom/YyF3qYCDoCq5kF6AybMeUio08EK6K/6/+z8eALvQklXqQhqnw3uJbFLS4iGww8VCIgHahFRSBKnRYg7CcbXFEgdRxdYEQg1HzTZf/okwQwBIaP9cE3DKW0t8lyp0+Zxwrp5K644nQKfISGGz4M4nQXIQLMLU7gTQwj2jai6zK3TSTqhig2RB5B+B59bdY3RPkdjghJvH8FYkCcg1xKwFjIjaAXjdtBpAoH0JqQL/SGQIpM5rfrdaKlYHacoDFRq+mbu9fXDT04I/X84FIPhcYg7AJoR5IBcEosp0QexQRW1QzocNGV0DNoEAI6L0qF7X3I45WDpPdiu6nc2mU+t2Int9N7Gri4EA4vWbkdxNIMG0KsyyanZx0bM3b95Yo16365tLGycO6IsZr+8IvOdzgMzTC/zm5F7hPq9Z3O7ZfLWyt3cPAlV+2u4wD0ys2WgHSQrp6bRdPVGCY+CzSUSg84FJNNau7d6F1ZsdbVJa/WdicHLPNAc3MjaHcc0GjGcK8f9iMhZhpY72r1ZTSDLp59iuucTgXQXni6xvjiDf8P+zs7z8gvqu0vPfTTepWaDIb+B/3crrFFjlAfAceJ7rvmVB4tx7nTuu7NpeBKD5zzqGIacqwqJjONZ5fNxwpEbQx04guws6t1M41eYsArTsrqf4xLQcaWFLbyo3cmU2k6nuWFRlH0V4I9lpzJnWtkgSi3p9LfAwMR9e/YMqtE7ctcNiaKO3r2y3X9vDy0/s4f7BxjOc63c2Y5jPfEQEmZ3swMj/QkzbbePSwPzuYNOVO3gAWKOFOzEg6u23W9otE675ve/9lv3l93/XKnKpYDbBLIi2mVOcaaNBJilhbC3hN60nYml8cQIUPOEhlZExc3KA9esSBueAnIo3L1nUlhPwcVwh4kSFlVskKYiUBV2FjbduqOfYCSsRHMst5za6TyZsOWYfzFfkO+rkGXlpQi6pNNQWda0jr6f1R2I4VZQDsFMcXejrJBAnm/gxO22c43ChuXs7egmmmkvXhnmMpAQKYq3YnugfnGDEyORlvnnwKnav9qbqVBixwCOtT1WR/h4ghFw0ZDvqGwq1SQEvqlKxFFzCAdlBiRJpUjnV8Q4WJjIVdIuYcXsrc8WiO19pTrSktYmLD+SV7caGk5FatQAXRJY3o8Q+eta3XlS1KXR5CBnVikUs/HhhKkqIe6NsoymZdXV7M2aOXZYXKjNlrg3+rDAjmXmxQcFrk99FP6rYxGrNJpOJxc26vXmY2QAwsYPdDSeK8oFkFdVcd3ZxcWHj0YOAlkSDweWlJbNEFZnCWtVa5dbwGRtyG/4Oggf3SNxuq4p8+dlru7oc6DuO46bumeVqY71u1/0rSZuAzblaWtyoS3MH+5UvojvA+7Jq3e6FE1QOJWsPrm2LV2alYq3ejUWdC83duWZUujjtwCwua7zrG5ZaI1L8FbPaNAMz28HS7p8jC8+UtyrfOaocW/x5brJV3ilJwVcBED2LIanh1KJ+rl14DODSCukcYDwFbPIV2anzzFae2SrtWFWXf69jm4anXtujbcxjQJT/wGPVXvp6TiRlJR3bjZxGZGdkesuA6s6NgrWTDWzD9H1hY+62eAmWvT9fqVij3dODM7t7ZeO7z0Xzb+KcMHxj89Fbm0/HdvfqExtPJjabe7gkuig0dxJiE5a6JHjSbEsKsqJKcJkv2yiB0YimqWLTxVY/70U168cttTERAX/3279p/+4H3zPgyp3dnZSi4T6Cb5lEk4MXiBVa1BiEe4SRWnwCRa/69FdyJyG9wG20QCwvWnhvFkbwgYXY52PEy/oNAesRsHOWpEBb7mFO49fcTu1GdtoEybgWkNcSLUQtlCY6p/ZnOJPwnnhjAidy6pDQeqMZHTMTMTt5gJkRAkyhh54aYbsFlleZfr5lWUIJ3AIb02dttKPLnpCgWabLAwBU0cf3JLQzu+RzwEQkDKkjjSOb5wiy8IfUDHePDuDrUomDktbd11IbBmZy+r1Q3clZfy8zaLUy5TKztg2hqAEIodZT3XEvUdElq4X/92Zto2Rq87UbFT9MZ3afrK3TbNo33uvYaDINpKKyqrt21BIbFko/895kvhIpheiepdrsns+3Wu9F8AA8opaDHW4sEXO5JaL2pTuFMFdbrxRQTDsRcgqOJjxD89XOIgbStDJ7AyWcj0Yjbfhubm78OZrP1Gbk/nZdXF0bMgW3kvnIvVqlwiRfr2K/+uy1ZpI8c2wK2+2WZo6I2rckLlQR1HPvHKxGokYDY2c340Yf2r8Y6DOizqWOo4WTyvOPbZmMrdbqW/f6A9utF2LFMg5g4wXoVujsMBPFtBwNK76qB4DPpQbF6xYdA0+94H5XY7uAXZ4HCTY36Wb8XEHwlKoo/zvH1seiqin72vzrToF29mf538uDVLYSy3/GuYrz1LlkATD/3/+Y6/qIZVkHlWNveAzQzpWNpwDzKbsGf70nEPtOi5t07/ZVMBrl8OG0e7V51iwu7PRJFN+oxVKPIitttza6/dRGD2+s3bs25v7T15/oxsZd5e7lz208HtpsziIN+xOLpuVjpTRMSIimjeRhnYAouiham7T/WHQfZmR8Va1Vq1hPhrduHv3Nr39g//7Pfl9iXcgmLAyPwlUJWD3ahMrJ520M9EkkRzDtrU5VO5qBUbGlrTZ34ZBhM0xNhVWi/0pku0UWG/M699h0FqMWf4CFRVuARnvSXd8BJbVIVTX5cdSCK4kYnVQbmjOGek9yjtSFxGdwCqENrcDdambWiAQCvLdrmR77sN76FKvWQTq1OhN4lrAlq1lZu/6Gbw7YmQO3AqGqlRuRMu3YFNASRFeptHLt7nGGcc9LIJs2lTuSeIXH66jI9Mma9bkvJr8gAT0AGnjnmt8FX0yuFRIFbL90Z4ZZnGZ5270CRJl7ySsTfR1xR4ulKjrAbj6f22w+V8zPOFlaK6rZZL60z4fICcr2z75+qXBhJWfUcCspycVETjSAszLyDl6p7XY2nhN35Ybn0jKWSzJq5v5Gd8czRlArxuXJEgkOvpWeSP/q9YPIHDgD0WZe8/0Hg21atu24aRf9gQ2HQ1WtyE06EENWSwHpaDzTfUNLU1rO0CKmzc2Gho1KK2rby8/u5HXbiTETKEleAJGqdICZ2ZQVGsAIy5nsO+X4zROLlaoAA5RYqppFvQs9F7VK0y6//l0bP7xR8kY0eF/2ahuq7pJZvYF5BBuPmUJuo17PVou5NVtoVd1VJiW4Fa13EIsA7tSFKbuwH1sfuc7pzO8pv/+PWciL1txTa+mx3y9a008B1alq8xzgFc1gUfoAACAASURBVAFwFlDzYPrUSi+9juk1PweIX2BjPmUXk79IRQd2rtp7yuekB55tFaR/R6vMySpUQz6voarbEKwZFix9xnZnzW7H1rOpJaPPLZnNrRl3rbpb2fTtr8RmTIZ39upnf2uT8UwLAl0zXDAWSycc8ABhy8SCPF9vFZMDzdtttaiEyopReTtdWSeqW6fRsG5cF3EAF/mP339uP/nRH1m7AVggOfCcLY5PrEzcTUL0Dq3NVBvnLiPVRxNb/0KZE2x8lyqNns/kRDihYmFR3ENYaGhBKW9pxW2twoOuyg9RNJKEsI1gsYa0gDMLv0v7UOzVNA/MW5XMLQFjkWu0sHnr8UArU1yR4KjJNReTEro7EoS12sKeJu7kDr9m2Jh5RYKsQedNijmVJq1o2YcRO0OsUFMzLNqXqvQA9tRZhpYms09AnM+lZUv7p0arGfcSNgJNESDkQkOFiZ0NdmbyHXUyC+CfzoS5l9TGFPgRn+RMYLVdNed8V/FzFd0yzA2hdwI7XGT875ZbDKOXtkjmmtNN5olMkwG8hLBXErurVfv567GqtN/8oG/9Fl6TroFkYwEpBIq+WrRlcuJIUeAa4Z4yJ0c+bAndkg6yCB0EZsucQ9REz7YN8UC46pjanS/fAELcpwAr1Y4H606nCwFtv9e2XifWpg+mMu1EKqdnN89sePu5jKmRIXAvU31C9OE+gonJ/YDxAB6XL1+9lVUcnZB27CblMFqTeWK9QUfBtZhLA0hXV5cWxS2bjEYyh+ZG5fjjPkbZVYs7PT3r/Ztv2IYZcq3hczl0dHzvuC2tt/LInI2HIq1QNWocIfNq9Hk4FflG4IvrlHeQqMzx1UwX4FMb+uwina5TafvzqS3EcwXDqWosu0aeW3OLfvcpIHmsdZgHlnyVWdSCzH5eEUBmz+FU1XrsmqWfWXTN+LsvSQ/yJ5E92aI3e+pFPoW6pw4y3TW966F7ZcPiIsYhkEWbSYsmLa6qzRNaQW6Y3Iiathw92Gz0Vgsq2WGL0VtVQCRBjz//hd1+/plNpktlg4nCLdcLZ9ax2t9PFgK72Wor9xTATjR0Wi+1uiWLjcCuGzet12pYO6qJVfcwXdqLm0v7j//qT+wqbqoNmOre5BYCiNCuoxUKm1FBqBw3bUqyzby1qetDb5J5Xw0SSqqfobe68lQEUfo9DserJReOazzWjCWG1tYdLYLo+wStusxC8xdlxwEYnhXWarrDvGYwVHVpQkFglApoD07DdjIIou+9V3gVImFoBbp9WJrzhsAfzQbs2L3aq8HcGvsrsWhxdcGWC/NoZ5E2EEs3ScjG+opWGNer5OkMtJog8PA/RfVwiXwhg30pQgvkG66j2pEbbYAAPl1j6fS2rnamtaXAW0g/7g6CiNzF5tD6FRPrTE21gJEm+CZLGrv1SnNOvibOWcLy/V6AsMAxBYYvwLfe2CRJbLxYSLpy0W7Y28nCPhsv7L2LyL5+Hasi9DllSdVdHGHLBhmirjYomzKs1R5GMDsd7JjdUSFBwmjUoPE3dDy0Bee0UZcbzfhwAWJHR1KFQBe933ajzwCYeQ467UgZdErBqNRsOBoL7GGFvvfihcg5d3e31m73pR2ENYoTCnmQtEap7HgWu/2+ff4W4wa+l73FcUsEGvYZbCiRGzzajlH1RQ1FBSVJIlDGcQU/2MvrS7Xd+8/eE/O31Yit1r6watRTBwAdHjZ6NYyv8bps9yyZBWca7O0kjcCQYKdoqlqNFmvY8WUE5VR1HI+PSMIcOzAv34GfMzGLrMRSF5HsvO/Ywpz9/FOL/KkK7BygpGtuUVvy3Gfmjy8PVNnqNP9e/5jK9ViVlseIr1IwPV6HYwSVpyD6PwXQnSv7tbAocy2N7fF2k2jecon3oEpFktQ9+kPuFVt0eTD3DrYc3dls/KAHHGd25AYsEdOHtzZ69Qsb3j5ovjadJXKp4PPYcdIMYym9myw0j1usD9asMnvDFsnbcDDIRrO13c/xNqzboN2wbqtmk+nK7icra7eb9j/82z+zb171VEnwWs0wg7sHpA+OE1DhhpJ4nHlZvSEg0cIt/Zm3cfFU0nWn2jh4e1MyAhiT7NA1ZWeuc1AwrAYo8psMPpVUIetEizSeoSQGUGHQzmM3DmgCxE2cKw4la7SorGC/OcCmD7Lc7bkGAK28Jx38VXGqDQpd3zVcTljxTYQIIrKyTCUI4TOlm/OWNdUvHosACA736Ldw0qjXW65DVFuVFAUqt2APx0aAVjDfrCpMHGkQ2ztD1x1TfKOkP0p9oDB01w+OT7ZHhLA6VcfbmyEiCr0gEg+OiQEuMg1mdG4u7ckGOvYqadhE/CA9IOttIaKS2JmbtU2SmS23K3sYJyKoAEqH0t5++iaxdrNi3/2wq9/VgiujbtMsjlYgmw8II7PFxrblqm3WW7myALaTxca6caxWI/fDRbul642ge7FByO6LNMCkDUjwflzMAWA2apHA7m40sX63YxcYRdMJiSIxmJfLnUTwSAjiVt2G07Hiprh3qfhgfo6HE4W7Npru29rv9+3Nw9DWC2Q3e7vodXXf0ZaUwflub71eV7NMKlJmeqQisPGhldmOY13LiwtIZmXr9C6s1el5wkOrJ+kBzj3N3sDmo5HuQQgr+KVy/yEBAQBprbLBksNSmXsJ9mg6j3PiV6qRpDIN5NwvSBR8neIfj8lS8HCGM5CuhWlWZBGYHNvwZyvEopZfEWDmq7Ls4n/sv7NAUgSU+bX42Gdkjyf/3+daiU/5+an3zB43v1fEBzla+aXSgxSNswdThNjZ3UJRKZu+z6+DvEUXIrtbere7CqSBENmRVg88eGiVxPLDfYp20nJhy8m95iyNOLL9fGrz4Vs9pMvJg73+5T/Y6H5oCxYOzVc8hBPGGI4UsMwAO/4bxwZmdQiB2Q2zmOIwfz9d22xzsKhetut+ZP0I4e/SbsdLm2/39j/+5Q/sj7/xgbMwlYCAt6ADHiADG9PBzJ3aeZCoPmgN6TrKSSW0XXBhkXekp2jz+v0Bs2OqP1mjCAjlMYlmDxClakOrVWbeSattLcBjd71eMeE6aNbBa/iZi3Ab1qBNCVmE9qXmiN7yElaounJgE0GEypLqTMGy+DgSOgsz0UEjna1SgYsXWXM9pDwvMV/mekrj596XfHdcYzGD9hvp0KhY6lR4XC+OLSQ0wGQV4URJGSyWzPEojjyhQC0MzKODUZicZiDK6EYpW1mVms/rILxQijCPSqtDbKaUSA7JZr2yPW1fLoLA2b1AyVGk24DWEukLtaCE5MulnET4NxIERONUePejmS22e5tvt/b+dWyffD6W9dd3PoxDlBQCeGcitxoNCcBl5WYQSbbKpZNd2NbUapwka5Gnnr/3Qm3qTtPb49DoATsiEP27dBYz4MhDUt5vbLFYW6vhQcRvBVi0MCOFuEYtdHCe8diM6gLXQa9th9JOYIK9HtICKjbALo5a1lT1RiUXa144ns6Z5lqrXpMVWMrwxDAb9iXXNo7b7p1ZLVnc6Sp5RCbRTTwtsSCLrFFvWTzoO2u3Elk8eK5z6Fy9Z+tFIrcUKrd6u6cW+HQ4kksRF6TTvXq3qUFPp+fDZ8ZcJypx33Qye37n0PTlDb1v3tj0Ha/uPDz6n/rPsUX8HIhpwxwO9lin7lhFdazdeApsj1WU+eM8B/5ZTEqPI3se+WMowqPs96c25ikAO1U+nrpwT/min1I9pmCX9ZnTwB5ucbDJ0s0n7c3B5rNEVGYWP8gCm8XckvG9bvpmrWrjNy8FhOXdUmLyu9ef2WQyDYQSFiw3ggXs8AsEgtDZTQGG4DrRqGMhtnLCSaUqvR0aPNKYL3st6zbr2rnfTVc2Wqztr/78D+y/+d5v+YILs1FRKTzYzO6cCcGCjT7p3QPnV1BCdBISIH6EFqRIFeEh1cItZuFeLUJVA2L2uxmy5mB4awZTYkg5+83K1ouZdIA4wfD+hFxyHBAQmCM2GnWri/1JNppLO3g/jLAFHmm7VMQJdrwugPaic+m6NKj4G+aGgImzLJnTaWYil7SK24TBNJX1GGxHr6ZWi4UYf5gcK8zWdmInYlUlqQbykzQ9AQcXSDzYUkFJCbIEwEIyDfmiUiW6wXa5wsMvZ8jgm8q8070T1ULlXdZLz67TOUHqwSWFWdxOYn1PXvI2JiDpwL6TZo7vAq0dLMw5zF5cedYrm8tBZamA1NF0bvPN3t5M5/bx846qtc8fZvbdjwfWbpCs7UxayFLtVl3VnSo7Mu4QqK/5rJKtIJdgVD7F4HtvV1d9kUZw8IHMxIwMezLAkP+WrKWGOBwGJyQqgKhiy9nQmiSHcw+qmqzbeDy1BrR92MbTmeaLD7OFDXodbfo2kLBwitlu7bLf0fPA3ByQ472ZxbFJQnpxdz+xqFmx6+tL3xSwUSUceYd2taXvDOs0kWPaXW06acHT+lws55IydLsDtWkjJBOlmsWXtDUZK0RWQ1TOBmkxt07/Wue5XCTS11K9dy6cTZqyhRt12vRugyLD7j1zRZ8npoPzos4Vf+epHj5e+PIfd9JxL993f45t/osW8ezrzv38GEidA5Jjrcf8+6XVUxGwFP1dUUV7CpROXZcs2BWd51MKqixYPym8Nf3QU+VrHrjOtTjzF/HUDiKbZeeu5MxdXBTMIsKiRNuNtiZVGZEfCrhcJracTWy9mruxxnIuu7BGO7LNw2u7/eU/2Nvbt9qBA17T2UJMONoeLBAkH7DLny5da8e8ACYbCzKEAoFWra4FAAStVUrW70YWVUs2TVZ2O1nYeLm1f/n937Gf/OF3rKEnxCslxeQEKYFcVGgjAniBbOKPEQDjpBYAQRo8mR4H6nRgRCqglYdaXo6QalLPS/4eIsZGbimQULZ7SCkLiYOX65LtEOrGtAhdmE4lgXMFs0QRU2hhUsdRBNVb2mXr2Jj7yHWlYjuRVpgbutkyVm2umkBcvhQlnZkLC5lcUqhctSFxn0TX/WENJiNLT8XGLWTpCynnDYDigtNuNwTEzPDSliagJ2swMThDu0qsQG9jk9enzqQYr1DrPfdPpA/teDHJdt2YjMOBVrVeXTvJP7R3pePEq1LtWMTj3kqmIuI4AT10dLw3DEaqORZtOgawM4eTsecjjiYydE62e/t8nNhFJ7Krbs3+5tOhfe0qsvevGqoOU7NvjpE2o9jHuvS49yx1DbzjsLVpspURwuVlR5VWE01Z2duMVIT3s4XVMeCWL6izaFfzpUygqXKJOJot1/bi2bXR2ozbkVxS0IZyvVeI6MslS1ZbRflQyVbLDT0njhm0vpuSD/AZyxWC8UjVGTZlr4cTWZG9d3EhQhGVFPNEwL/Tbmsz0e93dX2RCyC10PZJUhxYnC27fP5C3QsxdWsQVq6sdfGeWp20tcmsxPEm6gx0fiQeQCgCnAZXz2W6zSZEXgAE09Y9F5ERCBvPvAavCDAc7NzQvKiFxuaVStglOkVgeLwMOFW5HatajoFQtkjJg2cWRIoqvux6fw408z8vAqDsZ5wrcLLnU/S7515/7PP1HJ8Tlacnk32Tc8CWB7L8AaT/P/1yTyG0ds8hdNF3Zh4O6Tung61Xie8S600x4aTHAjhqVVslE1tNRzaHehxFth7f2WazsFajbpOX/2Avf/H3dj8aa5dOq2m1hDK+1Y3PA1Ay5iJLGypdGg+/EEhKBbSH6Va3zf6gJHOsmfDNxOoJ6vcsYSHZ2HR7sPeeDex/+fc/tksYZorRgVVYU8yN7y7deohqT4ngnIOqOhZvD/T0/DrX3KklmDqmaJ5Ha4qZk/uA0kKU5k6i561P05THttX1AkRgpu6tZvWoY01c6ssOdCzcEHCUp3bw2Bnp25BIUEnx/1n8FdIp1107VN1RxWdkzAKJVXL5BwJfYaPo+CsJfHFKoVrw92Tz4OnprmWjetrabrXTd4AFltxVSlR7M2tWD9aUUXBLGw2q4Uq1qdamNG8eY+s+mMqtoydKhYhZNQDsRgWPjFL9dzB83nmKgccL+Q7fGaTsMXyR1LlorusJ7hLgS8AOyZPz9fYtwazMQ5n9MoOjhTmajAVIkEUeplO1uN8MZ7LJejFo2ad3U7X7fvujrlUrGEMnmlPCphy0o0DIUj1qc+lBSYaoK1txvjrYbLrQZuvm+kItzWo1zIHrdRtNFsF4GVNoZ6Jyn71681Y6vn43FhNzMOjoHqWiG49H2gTBYoQ0w7Gt2TRxfouFdbq0G6dKWGAWyAVuRU1VY5ynGzw7YxVQ5R54//mN7lcih2iVA+oAGW1a9kE4vrDZ5P5zGzFvF1B1Xb/40Erk7RFGDPkm7lpr8Eyt9Lj73HaVg22TRHM9DAmS0b1+H8YvzGecWJi9U/Gma4juZXS7VL2PDE0n/eRBIl33zs3l2KyletQisCiqlo4BXR6Mjr3fcQgt/smxNmR+nU9boOeKFz7lGHA+5djyGFD0uUXHdgqMszh1EuyKAKpoh5AFw6ec1LEb6NRBezSM70jZUUqIrWbLwTaAHTspLMHwupMGD8Plms0nQ9uvE/X/cVDfDN8aKcXN8t7e/vz/spcvfyXWJU4XpEFT4SlapVqV0DYVa8+WCIRZxAAd5m0liXFZpNgNJwvoyrTSEJtXrV7Gv3Bjo2Rri61Zs1Wz//STH9tvXA+MYRI7X0/LdhcPd1QnmoWqx0kxfI4ssrRD9yRyKN0uEqfg9Gw2SQDEsgSE3FmFxYhFW1lybA6g/xPuCd09GYoputyWVKkxk2FhYZ6j8FtCCapltaSqwYml2qCic4CG8KJjUL7bQR6E+1pL5A3YnaS/b5OZjmsdZndUXWqzEiraoLXluX0uIqTt52xTD0F1XRuVE1pF7LBgjEJEEGlkOdWizQynXoW4UZclHJ9PRaZKDiKKQnxd4qHqQEbQddtTrZPCwOJsblcm7SGaQ7Vf3apNM1BnJDy2Y53UgKyCRd8rLxZj7gUd/36nyo7XMSOGqUgrk+pHrcRZoqgd2JGL7dbuxzO7Z6OEv2QL0D7YdLKy73ytoxYfsUBcc46p3YRlWXMnF+ag1ZpNk7kdyn7uiMa5XlGjadeXfbUZqdC57pBdprOlt/IbiMzZnCFP2dvPf/mpzlfsTQKKGxW1QQH08Wgkqz0idbz1iDenu+GwaaStyYYFaQVVHJtEEhVU4dEpYANz8BBkGMtUU8+uL3SfU+G6Dyuhx3URVTSf5HuVRtDbuLQd2Uiy8Xn/o29YvcNGoGLreWKNKLZG3LNmfCk3lfhyYA9v3wqskT0kycg2eGXGXT1LfJ2tuKPPVG4jG0PMr5s8uynAuR40XSjzC+YXN9++auV/55j7SdGC/hQQSdfGos5avhI61jI81nJ8SmWXLU6y53sMeL8KKJ2qxJ5S5Z07r+wxHm1jnqq2sj8Tgy0Vdme++KIvKH9xUqudUxfNmZe+sLLgYs2EwFnkC9vbYj7TzUkvP2VuplZZy/nMDuuFmHLNdscWty9tv1/Z6uEze/vyE7lDIEClpUQSNKGau7W7tjNrQcuE1RV0cZiY2x05cSyMeCW6YHeczDWEb9Ma1cNa03yM3x9O3WB3td3Yf/zXf2o//vbXlHQNmFKRCKzCMJwdbUUBrsEGDbus1PMyDM6VbK7ODi0/QMmH4O4JygMaKGO05XAB0XbLmZA0hQC+9WJsyWxtu1LT6hgQi33mJYv8JkWACRWBP/bWaMVaHCCFpKbD8vMMCQN7ZqDNnmaBm+lUgIe7CDNGbVR4c76zckVuFhw8C5hMdQ98JmJx4Z5mho9sW1qZzL3msEexACWqiNmUO33A0GThY6HiZwSVAvhSaQDgapcijSgppoccQRz0afkKOJ0SE6QHB6U2aAGmglYE3kGCdfR7PstzDxbo8DArJUCXxdpeGy4AAZNn/pJKCG9INhBUdbQyub9Gk5mNplNJQEbJyj4fLlRtdtt1GYzTGn3eJSIKfSBaRQdUaPpxWJTlsbmFXVlR94A2IJ0J9Hfddke+lnQXYCejV+TeSsIMmjb8hLlWs6Pw1p+//EzfcSciDmdtrbhp/W5Xf3d7fysgqtUBRrhCbAzqailvFjPdx7T6m8gW1kt7dnVhe7LraCUzc+Qexvy5VFHrloryg+c3mvvqvMolsVWRA3X7XVV3fEa7E9sSqz8SxrkH2Tysl3Zx88ziwTOrNWr6fJ4VNjrt/nvW6j23ervrBCu+N3mq7mw2HmnG14o9n482fLMVK3VDhuXo76KYMEcfdXgfJcPWfCdRSNcpjUrkBftOq3cMZM613Y4VEEUg+FSwSyvHLOimr83+OwWuY8d+rngpOp7sup8thL7KZ5yqEPMbi7SiTDEpi035c35sY/JLp/zYvoCQYddb9MHZDy96TfYCpL3vU7sbP/FASQ+LJ0DBQuQi0LXEpRKTi4Lvvnrb7cJ20MHJsNptrRPFsgw7bKf28Mu/tfu7obz+2DGOJwDWTjtlFkh2rAzY2UHL03ANGT1M0aTNch9GBv4kMSsBmeqgfLBeu2abFW0l/tmr3fkwWdgPv/89+5/+5e9K2IwziSyxlL/mKQWe1Byif+jZYcYpcgXgA+EESy4qIqJ0Nm5qrArRW6DyZdzM3DhaAnN+p6wcOGcSmpLEyfibQ0NvxNZsN62u19MaxVOQMFrXq7EgSQdYIWiWRdN1XgpI1bzUbdPEKKWSYnZHe3dOm5RcO5+twoaktSkhfMjl4300OwJUEYJLsM1354QPN3qGMQopaGPzxGdfLN6sQ2VAGaFyqy59olIjqrWQou67dLWDIcQESy1vXZIQ4fEucmqhgCvTEsMD0yUnSjQP9xLHodZqiFGi2kCaIvNn2sNaUL2tSbtTLcywueD+WeneQW/HTNglCJPp3Eazqa25LoeKSCmYOl9ftFW9oWHrRwe76KCT26qFyacgsmZWxkZks9/aZOGz5fsxVRWzp7J9djsU2ePD954pbRyHEvqrgNV87TFEEE9GLPrBPebvfvYrzUevL3uPYvp2O5bN2HA8IWjJ6ooK4lo4/f7+4V73B/q10WhqNzcDaVbbzZZdDAaKOEoJSXQ82EjiQERVezMY2J4OCBu9Stmm45HmglfXA0VlMfsl2HU+I4eOmCM3/qb1T9dk8OxDfbd8Z4AW3xs/H7z3W9bo3SiwmeqVW5O1gfehUxF3e8phnI5GEs3H3YGeb0CL0QVrSipH0KzckS/zx5//tLI716bMrmn5sc1XAZlT7c08kBZ9TnrM6Wdm/3/2OI5VY8eKnmOfVQR250AzD/jH8CALgkX/nf+c9No9Ytu5mV32BUUl87kDy17k/M3jjiBYCymM5Ut/sifkiQfvNHfsovlsBSsG93G1RjTj4wHYKYdsNZ9oV1pD8zS5tc30jT28/tSGDw/ezlusRN2GfTlhjgAzjNnEymNZ5quFrbdl9fpZ+JjT0cZyz8iDPUzXWlRZKKlWLtpugQSBZbHCRcNbmr/xjfftP/3VDy3G+LnEogXYeZvNHVQAPtfgSZbAyhLATpWsd1dcbyhz4+DyX6YCdCH1/sCi7QbIAL0KvcA20zyOluB8bkskFd22LKGkS9PHsYg7M5I/VDZ8Fpqocqnuu2jcSmgna/GjFHQ3EZdRmG1oVeIcssEw+aDMsRREqMA4HxfSN1VlkUwhaYBbYgpoRWhZMwtDd0e0Eu76C1vOqMyY5dD+dVkBr2vUfNFFYJ5+RrWBUbCnlksSQRtYgvngAaZjDnZrAK3mUcw6MXVGVM6l8Dsy7Vp4mxLnEu4vZ9Wyw9d13+luU5gr5ATZhZF/SJgrtP/DXm3yyWzurcxkrjYm98divbdhQmJ3ydqthlVLB+u1zC46UPKRibBZYKaEfpNNgncbADsW6rvxVIQOCBpvR2OB0Mfv33jngGBVTAsqNVtiZ0a8T6uh+5y5bhR37Ke/eKVYqxc311ZFmrJeG2CHnRdM1odRYp0Y822uZUXPwwiAwg6s1bIpiQJVzKdjg6VMt4M/AIla62GmvFxvBNwX/b7taF1vtlYnRX0+1/NKGzNq48RSkXQhlXTwfWtWzUy8UreLFx9aPe7KG7PeihXZs04m1mpfWu+9r8tWju+IGX4yHT/OubkW9RZp5web3H1uzSi2qN1XijmgyPeYVmvvOlUuTXhnVVhx0/BATskXCKe6YXnQyv/usdeeqnKyhUMexIoANQ8Q+bX72M/zVdkpAM4eUxFeHDvmovfMn3t6jucw5yhAp9KDojd4yhdSVKafqtTeIZq3B77YyvT2WXHpzyLDPESn7EQPFkeZPyM8risw012QvbLZb5e2nI686lvObTsf2fTtKxvefWaj4VA7TmJYGKYzwOdhbEZ4SrJgeX4emijalPT8YYiRBYYemYE8DLy76cYajapaNNg1XfWaliQLCYqT9d7mtD/3B7vqRfY//7c/tve7HTdYluuHO8Q7UPrixB/P7CspxkTgB1AojNNJF4rAoSoij04Vlzs6qCri76kaFpjjAmJOUOEapZlqWC01u7EcK1xrzgLqDvEaV6k6RIsOwPEPFaaHzqqVKkEyETtsKjz1W0xEhao6I1GsQay0IHGEFrTPYHwmmqbO83aANO1FJSTgWsL7bJ31xjVP5nObvL1VG7Td6VmtCbHFja4riOcxC2hAcAgWa2m1ikuNduypLCJcO5lO830CqN4ClreoqjpnZIqxFzoY3i3wWag7zLieLr1/2fxslFzuYJg6qMA0pLUNvX6xRIaAmHysTRb6utkaVuXC9tWKUjpgSw66Tes3YF82bbdPU889z5A0jRrJ4wda5Gu1hLEdY/YEiWQ0TfR9Pb++DvFAGCszZy1JkwfBqtEsK1qIeSxg9/efvFLl/N4NLiU8SzvrdGNLpjPN3fhOmzJRptPQkL/nZDyWoQAbw+1hacuEbLwLBbTCwOVPp9tXd4TOAs9frVG28XiuNAWkMEgUWq26rRDFbzciSfV7Hc2lWzJuror4wwYGz1GuKzq8wc171uhdEZIWHQAAIABJREFUWfmwlU0YdnKrZKTWdrN/bYObb4g0BdgtZzN1LFrttjxKI5LMCbFNJpJa9C6urdnqyWYMkPesSWZ7YVMUKrlsO4zvPtWaPrUiSX/v2IJ+avHOtueKFvtTgJKvHrLnUVBbfMn0Ot8STAG06LV5sM0edx4si67HMVDPXpvj2PDluWnRuX6JjVmEpqd2EF/li3r3Pi5ydOcC741ooVdm2Rf/ZC+UXDmCIwd/n1ZGtCLFUqQaYH5Vgcm1sdJuZcnDrVn1YOvhG1V568XCbl/9ymZiaa7FRINIMJ454cBbKWh0fLeHaS9gB8WblhlaPYgscVy34Xhu4+XG2nHLxuzOazW7vqgr+JXTQnu3ccMXq5T29m9++Ef2+9/62Cp73EM8toZWFIAEwLlnZqjyQiK7ooAgq8jug5khouMww3TufPDMTIWjiL0BegcZhYriXrIhNw3t4E4WW812JEG8J3O7c7/mKFr3aVuWrCaSh8cFOZB4cgJzMaoOKmBmdywgzD7kakOlHeKCIMRQTXqL+aDNgEA7uMB4JQuoY8tG9eUEExFV9l458Wc1X9lnn77UvLDX61mrSTuTzQWMU9fKsTDT3tKCpcQIN5N2EorfX5qxaQbm0gwFsIaWpSzEgoZKgbXiuDvzVTPSQFShVan30IaKa+YGB9DfaTgCFr6x2NpcRtDugblYrmRc8DAa6n6brTa2OJgNJwu593SQFpTK1qpX7MPL2Fp1nG4W+k6k9yybDbqxUsg5j9vhQk4g3J+cI8/CfOkG1UTqtHG+ESPTN07y7lSzoGxTROmLhfRsn7x6Y9PJzD588UzzRr5/mLIwQSXf2WwsjnvSq1UA1NHExqOxtajOIcAwlWYuudra+x++0P1IJR7VW8qvwzCajgfvyaYAMg6dCGZ8AC4blWTGsUQSkNcbdYvqFbn+SGIQSFhsYpnntnsDG1w/t325qlak5vgka/Dcl2rWvrixevvConjwGKTbu7ySOwz3RrPdlRRplcx0H6DPY/bL90tVTmqE//HZXeqmwv205pglGfryOvUU8DgGEqf+vmiB/yoV5DHAywJOFsTyIHGuXZl/nyxWnAKnY+t8UbWZLX5OFWDHKtVHTKOyO4ae576c/EEUXcBjVZrfT852A/Ccau9sxOyf9EDfgaMv9BKC7tz7L/1vOU7ohqxol71fzmz29nMr1cu2mQ1tPZ3ZdPLGJsN7m88WArvVaiXiwHwR2IVVz7aiOqN1stpsH2dvrRa+gr4OsviMk40t97g7sKteWNSo2E2vKdkB7TcRZ0SUKGnR+J3v/Lb9xe/9trVKiHuZwwU3FbFLGea7oTN/z2sEfvyOAlc9n46WlHBPHppsaEOumKj/FFZYQEM4JKnB3f1TogMVgRZ8Won4EgLsVFu4lNB6Cm1ghoSpawraQQ+dDY4QClb1tq2SxNVm8uBc6eOC3Zr0fIG27zIs19Bx8LL4Cknamq/xtyJH+rzRxdwq+fTeq/nCXr2+s1ZM65UAWYD3EET5asSGGRTH7QukRPfixbjWLlW8q3rVfJr2KTt4T0fwLEGqJvV9nT0aSDSaeYaOA+fIdyMQCpWcV3pOiuDnAn21KVcCNhxiIJXMFisbjscCqEmykiCcBIO7aaIqvteLDM7p+zddu4phoy50PVmE2RR04pZahfy5HZHhxjyM79M3aFSb3CfICMis4zq4ybOTWUSJx8t1vRFpqx137fZ2ZHd395IrwFDVeR7MkkViEWzj+dL6Xey6XKD/+s3QZtPEunJRoY1ct9H9W2sSXDzoWbsbWTJd6Hq3O5h3V4N/JlFA5CKywXJ+AMDnkhdvyaKVBZCiVs2qRA2FTRb3osAcmUOrad3+wOqdS6s3u3rN9rBRzM96vpCWDhJLvUnVh45vZ73Bje4rrqdy9rChUzIKAOmm1RDc0ra0ui26f3xUwbF68opvprIFQRYcTi3K2TUtu2Dnq6djC3ZRhfdVAfZYFVhUsOTPMQXEY1Va0dp/7nezrzl2DMcwhtcWHWPRNUm/o8fKLovC+Rfkv5ynovJ5sHTGm2ZxUOkfZ1j+0GWPyfvoLkBGa8eNR+tBTv+BwciNSUrxZjXXYkqLKxm+VotzOb5Xu2MyvLXh3a0tYGBuEfw6aYAHMNXzsSDCnkOjs13vbZSsVfGhfdqtPQF6wc58c1CSMvo4Eg46cc0uMIFerG2hoXzZIlpu0L9LFesPevbvfvTHdoWruqQEvKczMEXFF9D5A8U1FzMfdiTEEDYEIYNNkxABooYjTj4haFQLsYe77lckGbAh2KqVxu+rOilRjaCvhthBNW1qh3pAqLNMWcgrNYTvNbUcxcgLtHelFIR2q3w5aWbixSlD5K3awrBWlaQgenmwZGJxw8klmDXj9Qh+OjHGgQUijMOWOKraWIBa8/lK30G315MvI8euli3VfSCjiAAD0YfPEGuV60erOMyDNRRMZRzOxdSgMET9ANa0Y52l50jpx54Sn5y4wuZIx4cMJp3ZhcpPbVfMpLkWwaOVtAM+d7n05PrRZCLXkgki8I3/czubmW4kKPPtun183bEX/bocQKgcdR3JUqxXZLlVr1fsYbayzbYij0uSEPieuOZURsz+mC2zeWIR57Xks9Hmp3rC9QQTBaoUrtnnb28lHWBWRsOXGSGzxbjVUiuSqlMVsJXs89uRJYuVDWIil1yKM3q4s8t+V89Z3I513wHQUdQQqYjxAJu9VqNqG+brtYbCVUk0GI7uBJxstBrEOZW43yrWjNFiesQV54DJAYnktNIh3HQvP7C4fyV9JRu3KZo6zY5LmuV1L55rrjqfz6w3uLJmPJBcRISqMBrgvlN3Qp0A30DyndJt4bvwNce/93Smfq5aOVV1ZQGjaL0tqqrygJAHkHPtwmxlln5+Fiiyf1dUZDwV5Ipeewy4z+HCU0D8HJBmgTB9v0fpwbGTPgZ8+YqtCJnPIfe7G+Mgay9VMSEXLb9TyB6HBMg7GIwV6eo4MR4WgAOK8mT0YL3BwLbD13b/+leaLSym97aZT2xyd2vD+3uljmPFNJnNRBxQNSDPO2+BoieS5dByawmO6lWYfVtrYhxcYpaHvAAHfyyvCLVcWbtVs8uYdhKtK17ODIDXufiY9/7Lv/iBffvFcycdBMagcuJS8JLAnCrK222QOfTgSRvlu3UAC0D0cFkqOdiASA3SCiZsFgAS2IDB55GqhYVPrcsSpIeq2o4kDbggH5cT3st38USksOBwnPiBikgSgi+piuRsovmaGyKL8MO5q2UGg9XZmhgz4t6Cmz3tXpz2IW4AeL12rDiZTi/W3EliZ+kOQ+v2YDYndKIRK+maERTfu0ByMbMqxsx7s3r30kqI9olACt0Br5e9WuRQBHxc5+Ban26ouHYSk6vQc5aoqmC5t/j/T3VhgBl/NOOUTixtu/o9KaCDoLLdiImp+aWkCFsRl0g8mC3Q261txkxrb3aXJPKuZKZGwvl3PxzYN9/raz44TTA49nY/30GzQbVWtdF0pc0WwIFbCd8V6QoiSfW7PrMjvRyxtrSZRFHhctKw2Wwm8GUjhcvK529H0iHyGqQoHP90Onepx25v3a6zHmHEDicT2+AD23CiFtX4fDaRXyb3abfLcUPi8EQPCEdIV5AYcFfTJUAGRDJJr9uz0WQk0g2pC++0p16h9vpuHA3YcXxbWpGi0B6sd/me9Z99ZBXAnA0a1nOrmW1XU6u2egLDZrvnBvDlsrXaXWUjsn9StFbYUC4Xc4uwSVMVV/LxB0bwy6WqRtYO1935s5P9k2/xnQKwY+vosSKjaLHOg1T+WE79/KkAkz+ePACfep+i1+ZBUJv4JwTiFr3u2PsXdw+/fKRf0NkdO9FTF7XowPO7jSKE/+IBcgFwud962rAsnfzOyiJ49gZwtpbbU0nCkErMSgebPdx6K/Ltz2w2m1vnYmCr0Wc2fPvSpndjvW4WBL4sQPOVEzsAM+ZJ2p0LGcyG04Wc2GUUW6kqVHKaTBX3s9m6XoyGGNUcGqYXA2djagYlgXKolg57W6129sd/8D37r//FP/OoG4ggsCkD2KUbDq6NzzCd+q9JluZELnamatXD50o6tQcVLLqDTSjTxqDf27uLCcnkIpUEcgkEFoTJOPdvFpIKyBR6ubLJaGoL4mAID6017Ob5c7tQWnRgiSoklhlSiFdiMWfnvljKO3QRFnt2xbTK5snMJpOZPUwmdnc3tNdTql4WvYPy/y7itnwVry7adjXo2KDT1myU86dSXG8rVmtfWXdwYVzpahmyBvDOGGlpm9G97ZNEpgK1btdqUdvBLQS24hFKVa0oKDE4+R/Xwv0s/fIdRObRfM4LrGAR5npGbxFCNHJ5hFfIblrNZkIbiJDOgfSANhkbKQyY0xYn1H/o+dDvkwXyg7nmdlT/kEwmJANUqjZNFvbxTd++942+RXXSM0YhXHdnzSq0/LoAi8pwlABIEFn2Vmu0bDqZqwInnqcdNbV5qJbRvWF/50bWVC3jCcSNslXryGj2dvswsW3pYLVSTZZ3iPYnk7l+vt3svfKSDZrZ69e3Vqo0rFV3ezj+gdCDwQI3ZafXtsVsIflAt91Sh8ToEFDhJQsBKixMujKyc6uUbDaZWhxjEFCWIfQG4tWBKrchwJHFXhNtHWbmDnbo+V58/A1rP//QFrO5dW++ZqOHl7ab3Fq12bZaNFBKgiFzqQL4aDh5Lt2liHYu4bLz+dQNHeowk/17nE2nYpcS+Oqdpy9r7YoW/VPdsXNgcw4on9qySz/nFABk19T8+p1fux9bgE8AqFNgdwzgvirw5TEh//r8MXxhQ1KUenDsS/unqObyFds7IHQHCnZWPJBKoE7jWHKgl54wzD69XnZOa2d+MR9LRraa3tvw9pXVun276Hbs9ud/Y8Pbz2w2SbTwPdzfq9Xidk4AJ2DnA3oEwVQzGyU8kwnnMxeytgCw2+FU7RhaLrpW1YpNZiu5YDzrNEQzZ0HlfPRPAGJw6P2PPrT/7sfft1ZoUwKWSv8OAJfO63hvzfGYl4XpEtVY+nnupOKmwxp9hoBUVblUJHwmCxEO/grm9Jko1Y3bgglvRXZZzceai6GPok0HWxOtIObXLOgInD/6+D2BnlZ/fQEeJguZg+oO9w4YqLSsADeE4OSl8V5cW3RWS1IlmKXuDtaseYafmJnkn5HWDlW+XnO3kEbFyvW2YlwGN5dKuBaIsbUgLBZCwWppO0Tsq7lVsASLImv0L90HkwWySqXnzFW5qCgFwSd1PncMaenyivQvSe4tqmC9fSXae7ksYo/au6mQX/cqxB+qM7dxUxYibFSlSrjsgLkdYEhKAZsgqioS7EezxBY703/D1h1OV5qrcc2vez37nY9a1ovYDFVl2yUnlAoOKDVVX7j63I8TUeg5n1q9ZcNxos3iRbdrUaNs9bqbjtMd4FxFPqmU7WEMW5ig14bASPPE+UYtx0bDo4XYvME45vxj4n/oHOz39uZ2aIcDHYuSjLl5Lbl3ACpAS+QV7E5+xuYF6Q1zRUzVaIfz+Y0q94P7j1ZrCMthfNLOd/kJDiqbjWvget221VtNrw7nM83ZaLkupon1ul0bfPhNKzc7Vq1HaoNPb19aFSCG/NWMrR5dWiPqqhr2jpDnXkJYAezSm5nUc64R9y+/i3Y3TS5IOwDpuuj2fOcB8NcFv6Kq7qlg+JTPzP7OsffNg3PRKOscAOerwnwlnAXmp1zPIuxIX1cEcnnd+NE25rGLdgzpj7UxT138L/1MJrtbMSQV0inTWp9leQ5Z2k4IO/J0nsIcQGbBUN1Xtp4+2Oj2U6U4t7o9Ky9H9uZnf2PjydAWCVooGJgLWyE5GE9UxWmxwmqMhYnWHDwzxMPM5UJ7E+rzPdTxDZRo2Hy+rvLwzJdbu+7XrVkt2SJhpug+mu7XWNJiyfsMrq/sJz/6oV11mnJTwRaKN0qNaNN5WKVCe0bLrtpyAkVYdUItvyZq9VG1yYVdJYiqU/5bKeAHf7ipVGUijURBHxeyvPZlLbS0hxaTiU0mQ5+1iUCAlqyimc0swUi7ZF//+gc2GHS9cAxDe9HxAXSAbncQ2YEZKIGr/EnPR1R9CCCQb7ne0kJyFsy5/DuRqN7KFjebquT6772wbm8gVxoIqbpfYLGKIeqgjak11RXRO2jnZH1GNcfCWoMK71o+aQEd8x4ru5TEIs1iqhcMWYnMVAV44R+qTD5XLdBgQM7iT1XrM86az/Mg1KCtC0QVkg54D67NbLFQQjct70nCRqCsWS/Xm8gdxOK0Jq97kX3rWcOu2oBPQ+1fvDn5Doj7aVSqNl9v7RZwg1yB9KLesnFox/c6PRu0ab8hlsYxJNJGAcDlfsPFZbUrK0lhmkzE0JwlHoDMzA1ZAFUg990imdng8lKtbqQ6v3x1K1BEtrInUV1GAb4MYROGXIUWKfftzdXA0DyS+qCORJnw2Lp1ooaqS+XgNSpqa+OvCeDxnHQ6LVV3tDUBX3xt+88+lKn7Khmrvcrz26rUrNPrW+sKQkpfrcrJbKjnQYDEpirqWTS4lgcsXQ5uA+zPkslYYw/u3/VialHcl30emweeK2aMbMQc04KhRI48lwWEp4DMsWpQn1Dw3nmweCo4HKvqisAm+xnZY8gDYvbYj4HW8ULmix26c1VuWswcw5R8dfeU99M1zrMxj13QY+Vh9ovSgnFi13MOQNN2gaoTFujQQkpP2v+d5pKxcDn5we3EWEQ3Nh/d22YxtTUtC3aqZWQHb+325U/t/u5WAMWDkoIdAlsIFeh7oI9TRck2q8JO3HPDoLqT1s1sj8BNtYMqFVtsIMf4wkt7JW7SkkRrzfyQhw3yBf8AoDs5ufQHl/aTH/+pPe+3VeGIsMFShFu8ImtoYXp+HLM77VweY3tcb+fUea9ulPcdKmCfxwULKyWpe7Wi5AC1/py8khofaxbItcaDcrEQy45kbcXwKE+PDQDtL28D8rlRt2WNBs4sIYw1BLTyXngg0oZj8fQ8O6W0Clw0I0lnZiKPeFUpgpG8MQF+XD8ii9pd611dWiNuuUOKd2/ValTqAotrSCJ3A2nkAIwOE3dX0Tn6xshp4l4Fi8WKwDx4Xjor01PH/We+Y/cIKa+sVRUrhT1ssHTNkBcw4/RZmgAxZPHRHQDsxEzFAUVMzb3aiLB+aWFC8MDeiznTNFnalDY6FdcMq7Sy9eKmfXRZs+c9KgwE/dhyERk0t07kcTgYkH9+j3sPFVVTOjXNinc763bbdtEhH46uwFakFYCDvDwO+m48VmXXizuaWTfrZelB726Hdn11pQ2Vz3/JsUvs+dWl7onJdGY/+/S1XV305UJC65vqr4pnKybQzVaYe0FS2tv1pVdUMtLe4SFKnE9DGsLhZKQ5GW1KifSZJ9bJOaxYo8mcGBcUBxnaqv3LZ2p92n6lewfgImLo8vrKqlT0Ud+i7rXtSgfJizQeIJ8R15h239oXzzVDh0GLFyYbY94DEs96s5RRQyPuSEojcTn3LvdPMCt/Cph91ZZcFjSK1s2iyikPSEUVWB4Mzh1X9nOKgORYqzMPSkUV47nq7xyA89lFdpTZSvAYuH9pM3IM7E6hZRGyH9sVPBV1v3Bguoqevp2KyH198tYBixAPow+N3flCbinTqRY+ht8snFbe2nZ6Z9s52rqf23A41EKGUzvANocsQW5WIKeIXRcAAur8ZLoWKYLKYjFfy0CXddFbgWjwPM6lHTe0YybepFEnNd1bnyRJQ2JhwZcj/v5gnU7P/vIHv2cfX19Jn4b2jN8VQ0x+n/y3V22QK5zi76a4hLDyu2jLZCMm53pale+0bKlrim4QLTKIyh9JjiENIBhKqzKWWtqNm4k6miOu93RvvxRhV6tkcSpBKlR3wPc2YLAFw5RbKQdewbLo07xSYkIpJQTACgzC9JBcwWItV5bAkmu12tZS2jUyj61bhCmt4KBKQyL0/UbXAhYsfzzlIZwrkS5L4oAcvB4XETYHvq1wg2wlxcPEQ9AdZnkCd/SWMIMdFPk5szpVsKEdDR1CGX2aWYV0do4jOKegq4NdzP20UswghKeNJQtYkO6ROZzMbLPHmGBtnw2n1mm37M3DSno0TJw/umzZR5dOAGq1utr4JPOxZmrNelVdh1e3Y88tLDsLEvNpPoe08E6zYVHccuF/0EumZtgI2wEXFnJa7u2opYry9nZol9h5heuDTw8A08VRpVK12/uhfXY/sV7kEoh5kmh+iCwBeYzigJpNRfpwLyB/wLKMtiKftV6xiTCLSGc/cK/BHm0KXCA2sUFkToiZNcSoRos2tN9/vJ7fQ2covefelLfXH1zIz7NWj6zeHlij3bMtLFZSQOotbVpgM0e0MqPIdb3a0O6sFQPGEG3YdO0t7nZFKOLe1XMmWQLX1/WvX3VNzIPBsdcXgUT6u8cqryKg0dpYMFs7B3bHfp4HlKcCV/Z1RWB87OfHACwLZk8BtqLP1Dp6Kqn82MXLvlm+1CzaAZ0re0/tJmiR+WwqdBMQEYe2QlrjaU6SzCQWVTzMZiMW1WE2tNuXf2+2Tez205e23h/UYklmMy1k9/cj6eiQEtA6ZTe4UbK2t5xqUWydVsMWyUTp0MtVSabO0nnB2mSegT8jhBFEzFCUy6QeQ60zuWaQg6cFUzt8/DSb9nvf/qb9wW99M7ArAS33vnTFmd+wsuqS8Jkdps8lRYGWuDtE0qyXcrJgNyoWoQAyzOqoKIMbPzovnFbELMTAOTWU1u862HLAco3BDWTttmuqHJU04QQXBMCSJuy8dSgvSNp7tDTD5wG8ugd8MKaoFbSBHHeDKk2tISo78ueglDeducecBOPiYOBLRUclRztY2jyqXrUovZrlfFOhOmCnz4Q6vl/LKu2wYDZI9h9aOxcCa50LVZ26AcrXQ+7grWQ3LHCwlqxCbXWA0e94SCnulckGg4rQXWs4T74b2oAC+nDtSENgBqT7c7uxxWpts2RhU5LF2XBxr5VL9snrB+kHiYpCSsBM64OryD6+IP6IlnhD15EKipYvGwOif17dkW7OrqFh7VZLoMNmpd+H3EKF5GCjdut+r3Ygeo/xeOYpBqSeS1wO9b9kr9/c2dXlhc4PNiLXnk2c4pisap/fPdjrh4lapNz3zLshliEZwPAZdg+uLkgcmKcrvJXWcp25ITZezmylJc9sj2tAZcftR+XK/cWsllQE/o60ccCI9jbHS3oBm0NS0uXUA6GtUlP2HqzQRtS2arPjrj22D5Uavrlsejy5vdUdOBlFZg1VdVeQMkAqEvDKxNqrdZ+fO2Mpbcd/EZi+KAvOgkZ2UX5KVfiU38kCXP7389VZFiyL1vGiz8uDbv5150Dz3DFlgTsPSMc++9QGowg088eYvS5nw1uzQJV+cBbg0p/nEbeo3/qUL7TopP1zvWXp/3bBdsqeolojBmZDWGsytVqrKaf39cNbDayHb35u0+FIbiYsBgAbBAro1WlLXqJRZkph18dCwNyH5HMo9bTySIbG1BemG2bRjaih1gsDeko+6PU8HBARYD4CnIS4wvCrEjCq+Df3EfzBv/i2fe3ZZQA5sxqsMRkyQ4JgPucaNs/b4qEOg5FQBaKpYzEu730WAklGCzozuvXKmYVBt09rJ503SagbgEJaNL2v59OpkjwA1l4psYP2Nl8AXFqzmp/u1MYkOHezXcrOSXINuXm4kJtz0EJFyCq6pUNIeyDdAcYt5yHgdfAViMuTk2vp10BRB8FqDPcOXse10JwzOGvIguzgWX28Jzt6CcY3EFio2vXIOmNSncjQcpThtGusZJhNqzdUzDpn+bZ6YoTCcIWaXomJKao5pbdiVfHuNiKlsLHxVIqS2tZcS97LReZrsTFp9VJRkZgBrf7nr25leyU92s6s06ja837DPrxy6zq+e4ggvb6bJbP5Qjz/djg1JRZV6taq+WaCCmlwdWN1cv9qMBrbj8YCnU6stmqi3EYqcZ6buQ36PUXwvL0bW7tNNVRRxBVyG+J+uE8gqIwmib18M7QXNz2riPRUsgVpBHHkkTywGoOeD7Drdt1cGjURGYSKdpILj0ncvVjMw8yPa+adGjZdzHvlg0oLUV6ZZM2xAaxZ5+JCjikYjvMCMijRrzYiXFBMvpk8d64BrFoz6mtM0e7RnvVKPO7Qhm3q/kMSIW/VkFqOV6as5ALbm3Uk7SoVrWlFFVi6wKb/Tklnpxbur/Kzc0CVB7pTYJcFjOz7HgPuU4CXB59zVdi5ivLc9c7iURHw5cH1JNidu6jHAO4YYOVbnemXUHTDFCF09u+88mAxWiv1ezGf2ujujXbyskgS8WJq+9mDvfzb/9OGowexBalAWMDYVcoSrOTtL5ABBqaEw2tkBYAGpsYeiooom7Yl7S3aPnHUslYN4IC27nRzZhiazywQrzo9HqYn+imG5RwzLE7aMe+9d2N//oe/a130a+h+ZErpV0KGxkG6gI+mnkP94yUGInWuhbenQr5dcE7hN9KHWvosKuMDye4s6mnCeTBe5vUVzpkZnIeTqm4KVaRuoKDNS6toLezSh9HPdX0kzDaxONXWBdAbqipUjdAGUi4eMztPXYdGrn9DSAmeoFoQ9HkubtdOWkxIjrnimXWwUfEgpZ0LYSUAF21FTw8PImB1KgNQ0cYNou93KQbvsupUlQU2a+qBmc7x/Bz9+uo6Af5UY5CXwvsKPsOcj/+W1CDE1xCqyj0nU+zN1hCYI5BHqwZLkzQM4mp+9WZkB4wA9oCQyfD5ql21j68QWb97f64V/pFYdNFGffswsdkc30mCbJGpoAudW+/ymTXIrqvu1eZzuzhsvxqyLVuLCVnWPcscjow5zMrvhiQNVCRZYLYIMNASBWRm85kisZgxYubMHJlNELKJC4yiFZrsYmxCV7lfPabI3V/Q0dFtEQt4u7Nev/coXdA1RD5Rw9/W2ZZU9uokUMWSEYkJAdrPdsdNHaZj3Yea91nJ+oPh+vKwAAAgAElEQVSOQnybnb6hPOUY5MbSRn7QVI6iqkupUiqq4qjyeOywG3SSmIZ0EuDzbGHsnbcHUxhw2HirE6DUBZ7t9CENZLGg2/NN45fDYM9VLKc6ZkUVUtHaegwMiqrAY1VSfm1O7/djAJr9zPR3z1WE2fc6Xuy8u2Ln3u9YlfslgsoxdC76coo+9BgaHz2AXI+56KJnL3D2AkrQDFuRecByadOHO1utElmGdbo9zevuP/lbu/38lQS+85VreyajkbtTUOrBHlst1b6QbIF0abHMWAxgGvIQU/EdrNaMrBVVRatWtpiy1VjwN/L6oyVCK5BWKbtLqpXpfGErGJ0Hgl1xk0DecJDLw7/+0Z/Y1y5IhvbYUZ9JOSCVSiEvi7YgrUY5gXjFA/26QpUYHGd0g4QvyK22DlqYfUPgP6N68baNp0WwsCgENE06D3T9dALlbMR0tgUF35mxACa6KkgaWuSxzMJ+ikqPhR5CQbOp64MAOI0gwuHESS/eHtyhW6T91XB5gNLbA6OW905nhuUGwOg7f14nuovYKm7p5feL7+Tdh9NdWVKHFIXBqvXq5+2UTNfZOQnDr5zID4/v59ZpqghDC9n97GC7OqBLNB80d/6Z6bE4OPF6ugB8t1S8tBvnS6QHCxvPZmof3k/nCr998zCW/6oA9HAQQaXbMvvWs45atqmNG2CN36TibqjsHqZ2P5rK4BgA4HpPZxPr97sWNwnJLdlg0Pc2ISGmrZry4mYrmI5Nm8zGArub60uB0GiUiBQSt0kan9t6uXP2Lc/FemOfvX4t55XLiwtFCC3mRGNt1ELl3qWF6XZpPD84pHhFDyiSVcd3XUfYjaF6HGlz6anfFRGjCBKmEqZtyj/4ZdLgQCzfjttiYWIZh6aSrMrJeGhx1JZrTztqa5MVDfravKg6223ExqxGHW0e271LK9WatlnM9R31rp7Jck0bJdLXNytr0RI94GzEsTlnIPUX9QrP5UTvFmUnlH2x26Xlu1CecK4yOlXNFK3Bx9bVY+toEXhl/y4FnuxnHXuvfPGR7/IVvW/2eM9VY3kAP1Up8rNUavD/K9g9pWV5qko89rP8F5O/OKqUNiyaVc1LVrOJTR9ubVsuS6s1/+yn9vKXfyvH89FobHVEpMnchg93qniAj+USZ/qtKN0wJvn/PLgj+Vvi78fO1vVNLALQo5mH4FJ/oH1HevMa1xBPSmCBQyOEgJxhPY4Z6NPZgbIA4JRBW2VbKtkf/f7v2A+/8y2PnpEHpi/k8v3AISWQR9KdoW4meWBicyQz+0cqvNo2YZanBQfCB04jAIdCYR0w+B8PsruIUHV4S1DpPJp7eaXjOkHmTYCnEwI0F5QvpydIy7BZrLilW4Qh29jvDP/CCBsnkQqY2UEWYjFkPvYOgCGvULFRkbGTFiFp55FJmrH4muHXhgpYAa9OfJEJdEhl13uKROKVINU+wEfr1tPPEdF7mK3r7d1FRSkagb3jwOkMXwAtWGi60XUwyE7Zm6lNWOqTme7eXSfKnNA3LC4/QLuFsJ8qfyWTg9F0Zguicogtqkd2N05sPPNqCI3n1aBtg3bVPho0rC73Fp/9NRBk46ICKWRvttyV7c3DTDRVWo7o06ZJYu0oFqkEMhDEF64D92iH0NP93sbJWu4it7f3+v0rks0bDXsYzWy12isfb7dd2Ga1tW4PsDvoGbp7GMmBJCZHjjSHoCtkY8MfgRel6Z45OMbmGJ2785DAmJakTJfdB5VwVkhcPL9UV8gsXNXilT0t23Y3llwI4wWeQTLpov6FjMCn93f6HteKs6rb4PpGM2C1VImQElN3Z+2LZ9bu3egz4ssXMnRezacaU+CbyS2AOH/JnL7u8VB0E9J7ivs21ej5/C7reOQynTyB5VwLL7tpz/93EaidAqlj75Vuds/pAvMAdKyFmQXC7Fpc1IXLg2a2Gv0qgJ/HhnxVm73ORVVh9udfamPmT+JYRfdVdwhFgJb9kp6C+EXHooWJuUC5bMnoXl54DbRZh4396j//r/YwGSu09O3r1xZ1+/LFJIWcBZU0ZOJjeMjYFcBC5OEZjV0Mjb7ooh+LbRnzEJTYza9tu1jJOkkaHVqeojFjFUWlyM3PorURqwy5grK8IH+IOYolFLKGjf3Gb3zN/sOP/9BQRPG0PLIyAyFC5styJnbSig/LWZA3zjZ1aZ1mSequBP9QHQN+ipIpYC2Gqa5ECo8MVoDe36Lq0oK0qpHMwEXjO1iPQcrAzhh/zlRnxvfFe2DPhtZNgE7FVEIM7qLjJhowze1qXhm7WE7vL8Nm/b27YVKVAFIeqkrIKizOcCDK0APsdsrQY/F1X04//zQdIU2D0KtEmw2zOoEftPzgQqPvgQ2IC8L9gQAwZYIWFtwQ5pqxN1IlG0Jp052kyCxcSEyjYfVBSHkEdP8ctIqAjIPdwh7GEJ4SUfHZIE2We3t9P7NKo26jydS+8cGVDSKzm05VFZTSt0uYIbPFgUrfFdtUWXiTpaQggClsRkTr7bgjej8G/q24Zc1GS64ghL/uq1VJTKL+wG7vcLV5sGc3fX0fZDrSpmxFkW3WC/l215qxDJzHw6EkE3Vsvco1EcLwpeQcYqzJ8CRlY6BrsNJn8gd7M+5FgIXrh0Bds3GquzYpDmjanMRDPh6/C1kp3UBQ4SH+Zr5H1l/cGaj9iAvL7P6tNmO0WQliHty8kN6wHDGnJOcS4trYKvWGXb34lmb29WbL4t6lvo/5dKLniPOQOB/rN9jVnb7PsTGWR56gxAzX4nrH4Qw18wha5RfjU1Vc9ndTcMhXLEWLe/ajs5XWsers2Lp7rlV4CpCLsKHo84uOLz2noqox/77pez7luup3snl2efRNwagI0fNfVH4nc64cPwV+RRcyj+iPX5Io72slgCeTkWjP9Ti25mps/+//8b9ZLe7b5PaVTZKJ7ddbgZ129fuNJYhwA32d7DF69lsYZe1ITu8XMdWJ+0jSNiSyht0hbSnlt23wPwRsmQ8x64MF5u0+2j0iyazXSqJGk8czAgGBkR6OI5c3A/vv/82f2YtO7AGzaZ8fsAqSCMT1Oteg58OxpCQWYbAOS02kZV/luWvvwnBdPO46lZLIMRwDbDdf2NlB04JxYosALOjw0tlTujsUoAZRvxxbNEI8aFdN5SQne4CBRY3Z3H5r9aqLiOV5qtmkz+U0A6VKwwQ7AKCcLTSrlM5A/0C6oYoTUQVHGQpECCgBpKC6cz5p7I7aS0HvJmKPWtw1VXl7jLJ5qwCCzr6kJeUaOlIHeDO11ZifaQ7nHo8pMUpMS2a+Yqm+0zo6Gcjpwmk1wEaDa8epcA+stlv3x1TywcjGOL/Ih3pnq33J/uHVg6zo7qZTe/8qtq9dxTZo14yQA7l9tKDNe84e7ExthMrIASYyXAbsSIDHkox5aT9uSnYAzb/TbttkPJMRMyJvEtNrrdjuH6aq1j54fqmj59IAdkoSUDAv3qwtEZ4Qn1O1MQag3cfzQG8Epmtpv1Zrn1Y598ZmNZMMgXsPUTiaWboJHBfXqh1Hur5UYVR1kH2YdzMrZINDhchcm/Yt/0YnyJaI71lgWa2JcIIPKgkmRPQsplN1ETpXNxZdfiDWsO02EqHTMWhEF9bqX2lTQyu12b20cr2p8QfdBLX3a3X9G69M7htn2G7UnsWdxeenesIe2ZrHQOQYGOQB6ymAdOq9jlWQ+RZgFiiy63lRwZH/vHyldw5kT71n0flmwfxclzCPA6ew4kvnfE56cKrSKwLH/IUs2iEc26Hkb5z8jiZ7EdP/9rkLyccbOZ8DOFCvhz/7a/vk7Vt778UL++T//t9tV6na8LPPLFlM1OqinUkuHWQQzdOgaUd1G2BPxJaY9p0G0K5fZiGQwS+BnMEiiupOrb8gqEZDRTuPBxTZgdIH7GD3o7miRhiyY5/EfIZFoRbX7Md//Hv2e9/8yIXsLBahyhHI4J+pxOnwtUljR3Xl/TgPt/HKj+otTQXn79Kb5l0Lw8HOvTid/s9naMcdFmkedC30ITPwcbNDhRiMczkf5ma0SZWWING5+qki8bDIUJmV9xtVJVwLAIPr68x/N8BWrFOINgq6Cj++4HUq4EWQzNHhjEOCuLSIgTETwEbkolBJeaitpxF4Rl8AcI5HejyPanmcr6ktnJJ43EKMnbzE/OFYRfIJ0UePzNQwD9UEMCW4ZOZ9AkVmbVvIGVUBUJqLSFdhMpva7f1IVZE2XqWy/fz1UIs4XqzX3br9xosLG3QqVi87wLpB+VJVD5o2XcNS2WZLCFdBxlGr2pwcumrFrjqRKmGYjJ1eV+3TOtV21LDpJJHsY5IsBZYvbq7UckSGQ8XDH78HyhJ0A0SEGGOk8PAwtuVmZTGG0YeDR2ytN5qvcc+zkdksp9JHcm0Qn/NdA3bIKwAw2qRcIyQAtA0xpMYX1+/H0HI/HLytGea5yAM4Jlq12AnWGrGq02R4G8hSmApsrNnuW+/yhdU7A22CNwssxpZi3fYQlivZwCU83YsbsyoyBKfqch/jHsO1lgG7lhYszXBzglzFc/Xlyu6fogp6CqDlq7ZUbH0M8LK/X1T9FK3D+c/IFjzHgCX9+2OgeGxdP3bORcedP9b8a4s2HXns+oLOLg9UeXDJH8SpXnAWwc99kdkTObZTOn4yzo7i8yZ3b2TS/KzTsp/+P39tVWjKo9f26X/5G9v/f6y955Mk6XXud8qbLNdmZndm/WJxsSQ86ABcEKR0SfHySqFQ6Iv+WH1jUBGKuBESZQiSAIH1OzvtymdmecXvOW/25CayqntJ9cZG93RXZaV9j3tMtWE3X30htQQyM9qXBLJWo2H9flsuy7Wqo/poSVIlyYInoAWpxMjCQTpqARSnyn3q1MZkXiMPOTc6pSW628MZ2tvVmHmMRyy0NtEFZBsUJh9+51v2Nz/9sQGBYZbkj5KctMJ8zgObuxy4/JgsgRSBnV6QR3t5JefgDYc8B9UVwCJSs+D3DukWXS1QD9yl3PuiBFlx4cK8SJ9BIA6+b1Q2zFBQrOE8oeNJlRF0N9wXDfkubFvI3pnf0AoK6i9ZiGZf2a4QbaES0uegYyikrXMfXfrJRQY8sPmxZZWW5nQyrHXyPXMyXwA8UGgRJRlgxhcSFbU+AzcvQ6lqDikenTtPaOEOJHMFAM04Pbl4pergoCLdn5mCTfC2U0vPKqIcaB4cpNew+AFYggci7V6qIzQxb2bMj/d21q3am0/69uQcfztHPWb0hqYk9ExweRgi8ZpZI1VsVcEhWcZavM/6HfH1upiidtqWxrG6H1F/YAsAGpWGOKPXt3MhLqnCIcPjaC4OKV2C3V5qJiA4OV2cn7u7OwUAPBwBrYBKJoD3o0jgLgmqb9buklFDRMArNHqi0Biytm8UdZRkdXp9XZcVyGg0NlFP4d4MICrdw3Ara/DtfObLOeOY6p1Iz+98OlZQlSNFtWVR1Lfe5VNHnSYLGbQCIKsiUtAZWad/rue23Y6sM7hQW5xjUwLBNdvurTccipOocUB4/jxgcG98HZDyTRbtUwHjoarmMVVMdm+WVXbF35Wt0WXFTfa7fMDM9uXY2l3cdvF1jwnQp87rQ3Gi7FzeozFPHWTZjhU3VpbdlH1g/iQdK7WLmUJ+38pPLj0xDFqXdvXF72w9/txWtY5dDM/s5Uf/ZF988lsbA1VOCXROYEVtot1pu6OzufcbyicM3T2bRIwYS50APfc0XpWcfPS2e6HA1tJd9AUZDcB0BWKS1tfW4vRgvW7DriZLD18I/cYbQwGf17cazAVH9j/9t39pl52qe30Fbh2RmLmiKjw0/ZSJBFWQAGLhQRQ/LVQXft581qTXCuHoVYpI6hIxdqh2ht+UnRBVHgLLaJ1hlSLEqBNqmaMp/GYtxqAqwoxnhwmmMiKfTbkcGXy0mh3WW6tskWOiqnNOk4uX7N3uKPON0wySc85n1jX7IpNmged3qlbZrj7AW8GZoWZ+3kawcySgkDSeAMFekLg3NAdfoGTDg3hxqOokWQZYKbRvvf3oIKGs/atrEEyGHdTjYBjOKbw75k58mAfKzDHeAyKVfoquJFxQnBCS1MazqTQx7+ZLoXOptmgZIv9Fa/M8qtuz88heu+xzNQQCyvhpEMc533IR2JrNk40I2syjAKQAx9/u1tbvNOV91+o0LYJfl6baDvc0FlHbKohL1FzWqgQ1l7KqLeagIru2w95qmdhw1JegN+cVLVlcyjmvJDF0I3AxoEWL0SvPA6Ak9Gk5D1AduGDSMN1ubNDrK6GStF7UdeI4ZHiQwYhFbzeiYpCUcd3gDD55cnn/3LENaAmgnlE7YdsyXcXGitlas26reKMAGvXPrX1xabObG+tCNu9GNrn63JrtvrWikeaStPI7g0vJ0rl4wE6BlsSAtiX7llmH3fNcAw+X216yYkHV6TEB79/ymizAHAs0x4LKsXX2WBVaVjk9VISU7VNWIOWP9VhsOHXu8tvOn4N8QfZNzr22kc3sigGm7CSeCl7FnThV2Z06scUbonigxYzC/+5SVfQak6tP7B//4b/as+98zzqbtd28+Mg+/dd/sZvpxGcB1Zoci1mEBevGJmYDT2ynGQTos16vr2E/x6DZRVAIYQiPHh8LCgui7IUOzOrQLVzbeJpoZoeWJi0PlOkhoONcTss0RTJq49mh5IrayCs17T/97Kf2B29cWgrQhqoi0DG88qkoOLBIY2rpgYxWZHCVzrhzYd5km5X2SZY3gbydXTdVgA7hDIs9QRp4OOAMpNKoZn1GmLVr3FooNEszpCjkYJG+CSzOZ9O8ULMup4JISgwI+m4r1Zh6u6UZGtWF5nWhN5uBYAhGVFgqnGTwGvhv7JvUTnwex7Fk7g+uguJqJlxbMnvZ9rCdYPvkQc0V9KlYMwk11WdUZHyXo0GwLcpx5jTvE5DFP1ugnQCI4jOYKfJvmaDqXtkKOOJBFQHunXhbyXplCEIDUkLUAJ4dDuWTRSJR5mbHxZzv5rHFG7OzqGnvPuna+QBwiLfTAdxwT/IBnFvAHCRNy2Rt/X5frXEAQFAt6EKgoYkoOTOzbp8AgTMFwBEqcIrXtk2mc1XkqsR5FjYm0AaV8fDsiegKw0Fkkzmt/6pd37hLOWjQdrurZ05yd8xmm21RBNjFLIEYdNs+Agh2T73eUAkMSFGSxk6H9mBDABT8/3iGaItyLjiXiGYPegPrdjq6xmqdgybGULjeEg0BCTQSrnWcWivq2XIxNRwMut2RRWdUcC740BEoZWN73Bw6kYN8SQbaA4twYkeLk2sGcrThWqRUwZrhSoidwOarj68LLrzwKgg+HMqOBZpj7zy14BeDST7I5NfeYqFQVt0V19T8fn7TfS5uKx9XygLhqbNWtvYX9+ebVIilwS6/A2WB6ZucgOKJfyhg5k9W8WIXMwnPuD0jY27AIHv6yW/tt5/8zi5ef93q+7XNXnxin/76V8FnjcEbcHO3XxEhOmhXovDQiVpCUFJ1QJBWYFF88PYiGbPal4L2uxs3GfpqTZspq/pY3N3KZDyP5fZMJn41ngmFmax4mJx/1tLsams/+MH37Gff/Q96KBkfyCsu8OO0cAbEHzXaPUGaNk+ojrLKA+DGNgUZWbXuYKh5iAerYCEkZWQQDnWJL7MQO8rMdTa1bXAv6CbyNx5sghBPOdVYkE8ioKNO0QjJgHP7WPSY//lHEASCKIXADOIxBnscDy6uR4kRrs89qQjV59SCLXHrEFxFNqerRiBVm9L5lVTnXt25fJqDSlykWXqngazMfsArROyX6lB0CiE9vGpXZQpAJkxAX81CfN7El0xqwvW5P9+8G/BSpS5wjt4XXp/RE0CpQtBmFsa9tlwmNotju5suLF6t7GY2t9XuYM8uR3Y1idX2bNUO9p23LuQ43mhwMle2XzM74g6g/Up7sSXAy3SOg/sIJr/uZ3jRqLQMoo51WuhoNqyFTNhhJ2WfqNOyCknToWk3t2PNpqS8QyuPuLrb2WS6lFoLKFB86pbJUvfBZ198ZSsUWoZ9a7WoDFc6bzx31XpDvnTMabkPmXuD/qToJTjzvMGr5BwT7MgcCHZcWtClBDER8AGuIBvWbOo9PG9UmvxOgBHum4pZD0QqepzdvleC60QWUjjE8rR2+2hmnqE5pmsuQEw3EvDLaLHD78SXLxpYu9u3ZhueHhqdqZClXHeCcMi9gt3PKxRm1iXIjxBOVTqn1r1T1VbZ+4pr8qkK51Tgeqhi+ibrfFnQyu9XPiiVBayyY/gmx1mWGBSD6++hMbPM5VhFVTz5xy7wY16XP5jizpadvFdzkgwYkIEAnB+FduD4o1/b53cv7fVnb1tttbDP/vG/2ssXX9p6m1gSg6T0Nk+makHqOTobaPANdI41Fs811D9AsaH5d9hsxcGh1cl+AkwBjEJ7yjWUXVfShZt9sQWMMofPRAuvWrEXVzNVAugi8oC02w2ZvfLe0dnI/urnP7Uhzs57tPB98c7mUspCxbtDfsLlqrL/db38qgo8k6D8X2uJVO9cvaD2H0SkRUeQfZJ/ttZrKsCw0GcqIgqQhHhVWL7g1wRq2StoQSlQcUS7L1MNgdtEQJJvGNUv8QvOYFX0A21L5GsqHpdD4wvyb8YT9GDuiw2zGjVdJTjt/G/N7kRf8AVMupgBZcnCqAolAFPE16M6FlIRGD/tUTh3BENHs8KLE75G/ncu08a8VVVupeH7oQPNoOheTfLvLGBznl1Pkffwc9g3WuPw0Xboqm5std3bEl3MZWw3qJFwD2GLNF7aaNAVmnAax3bWadj7b5zLIaCD7U0687ZytWG7bSqUJShJ5Otuxgu7GI0UDJBugxZwMxnbMOraIGoIfk/LjnbmHCPi6sFaHSJC265eTu3QwMi0JcpIEi9V1eB8Lkm07d5G5xe2nI/V3v7k089kF9RquFs61Y+cO7gfWy1L48SqexIVT6DQz2QWqCRE1xAPQ6rApipMVWhtVFZor3Z1X5G4cq0E1AqKRlwTcTSDkwWAGXQ3dU9VXROTAEX7kdfRfanU24aQwejpc7XVqSAp+uG+Jos78WTb/Qur1bsuFhH15H9H2rVKXTu304kEBlLrPFBdxEEN8/dsMT3Vxcq/Jp/IPzbpL76nGBSOVXEPBapjgShb/4vrb1kw4jOKa3LxeItr/KlK7lR1eup48rHq1Ou+pqBStmMPXcjizj8UwYs3yEMHn7/YxQvvGb5rOKqiWCf25T/9H/ZyvrB3v/UtW3z2sX3+u3+2m5uXBrUAd+N5HEtaCc4cswpQZdjGsPAKOk+22GopQxXYgYAGTypA8xG/jeWknDlXszAzvcdKx9F+6Wolp2Z8upp1J8P+5vMbq7fbVtm5WDSRAHV7guLqYPbLP/tT+/CNpyKkK/CEak43VFCZ0M9UPUgrUSUFj7As4BFgkEkSpFvuzI5MdCknHngXihayLKAwHaXiwszZnCq7eZj3ORzf/eB4DX+jJSmeXFYpyg1mb3sWhsPWKuuVBwkEnpvuDK0rtHfjVio4eHQ65wrGmfA07U2O1/tFcL1cJNsrXSoGACZqPwJ517lZa5Fz2oXbGG2CfJhElFkoccqWYr6jPb0y88/MKsJMv9D5ex7Y5IjAEE0ABdRHNq60QkgNgJqsamZ/VWVqfulJmCx+RCiHY7cW+ANdTOx9UFGhbZmQSKm9ubZ3337Nvrpb2GWvY+8/6xltQEaduzWKH67ksdv5nJS5Jp5015PYRlFXgBHa8wSj69sbtTH7XYjcJtpCq8U8D9L+xuotULlNu7pbQs5QMIh6fZtOJs7rY99RBmJ+eHFuk7s72+/rNp0RdGmt7/R52P+QyECepzqispKqEOLP9YYI5dgMuW6Nt6Vd9xV3EBdiRrSBWZxcPGq0/73aJjF0kCSi1w19HpV91oL3bVA5Nqze6aqVul2lfjuLp9e0BkLSza61BheaB0N/2YIYbdZtcftCYtrRxRuq8EkSov7Q6iQR6OxuVtZFeUVALQ+8/uVHU6w6HruOPeZ1ZQXEsQW9bHE/VSkeW6+L6+xDwTIfmLL3lq39x4Jx/hiLn1U81rLPyoLyqYowv1/aZhnP7tSBlF2s/EEe24myoPlNon7xoJwH5jBxEbIPG1t8+al9+ptf2bYd2dNR38Yvv7Dx7bXdvPhcrRgeNhYrZJNYlNW+C0hDBYNQbfhM4BXggMVeSLpk5S03VBuoCIL/guYh0oek0tuLU4dUUpxu1FJ8bdS333z+UvyzrqooqsOVddtNEVmXq439wXc/tL/84R9KJcQhJE7q0WJKNhkCOrMbZljsY766E3oRvUIQiZBf9TmO3NP1pAWH+4D4WVmm6ses+ikzvAyGuNp2NjtkAck89AJJHXSjFnhanpKqqpnhDM5CGc99WUDzE4cIINuSWXILJRYOCPaq7oK+qVqjCsBcmkAPyAJ+cGSnrSZpJ7ViWfip0p3ULxrEYW+rACFXpZskajmzULLoAl/PH5eLD/vClUmvObClruuSJVMKqsxm4XPCywsAICo6R3+6wwTBneDK7CmrUKHCAFJZrHxuu4hTu1ssNAeb4mW3hCRfVZV3eU5LzmemP3z33LqIaYunhhQdM1v0GtdWkdFp3SaLtS3SvbWqVesPBvobrgG346mEoZGsxOeO/e91us5JTGMF8VY3spvJXLzSdMusmnlXIkAM55dKFMTm+Vlks+lSM+3xZKzuBjQDr+xAHG/lftDv9W21YZyQWu2wVbLHuSEYqrUpCL972/E7ISoxoiWxlMD33kEvUB6gKqCrinKJri/8OigC3F4ObsL+h8AFB67Z63tXWgpFa3Uq1inO6wS7pnX6F1btDKzV7nkrvNmydDGx+c2XdvHsPWsNzq3ZaCuQdnpDV0RKY2tHPW/Nq3XqILTMBcHXI++HfNMq7TEB79hrjq2ZxTU4//5jweQ+QQuLRP51jw12xfc8tN/H/v5Q5Vb2voc6g8WYUyGA/eAAACAASURBVNrGLIvUWRB7zIV6lT2HxTqnpVPMiI79Ox/5PRN/dVNlGnV+o7lJ6jpZ2Oz2yqa3VwoVVE3Jcmq7NLFPfvMrG09uVDHQguFvLJySGROXDVkj5mwIDrtiP4hEWbOs1yICs01XCTlYg0VO45+dWiYEUNpVBDcyeMaAZ4Ou0J1Xk8Q+ePeJXV1PZBME+lMLf3BuYBEBwHB2cWl/+8tf2nkH/hSAEbc9dYEUV5xwjzvnqqld6D2VV5VP3p4myGllmaj4aJhsEvCCmeoBCLWXKA7qkJRYmNFl5G4Qn03QcY46dWkvwqiTrWvVpjJjgi8QekAgBHMgHcI0igaBRhpmp07tUOCWa3pwc1dgrMnexjN3v9bCvPD73UqLiiPmgjmtKmnXvZSGJ2hBXAO0MLmLOUjSTboSsIcFuo2EGQRlzqMT6Vz6CUFqfd5OItt+f/mcM5uRZpU91yGrCPPPSUZxoK3mqFBauTslRSzQ6LJKoSSObTxf2ni2tBmu5dJiBUBTt3mysm+//dRW+4P9+L0nIua3Oy1V8yzAdAhYzAGVAIK6nSVWqWBEurL+wGXtSADuxmNrNxrWbcGTQ8UGTcqmYP3rJWCTunX7kU1mM1usDrbe07J3dCaOEqLNkMS0etbu1G2b7m08ndt4fGttiXuzXRdMILDTDSFxQ2fTeTkklB7EOAfDXmTzxULBjHMKIpTrAyIzEoHb7wOJMOA+IsuqmoJVVmGzXd5HxwCJMWx9QGGShokmQGLE5wEwoeoHMJMkqv5Ictqj59bCrRz5sMGFpbtUSO1OrW6j196Wuet6t5fyC/sIkR7eI12erwczD3JS+fEG9/1XWUV2avHPb7e4ZubXxbK/nSoeihXNsUDBZ2Qzx7IKKVvzX6Gefe0pxoLicee3lT/GY4E6X8kVY48S9bD2H6viioHyWOD8GkDlWHZQVrmVZQvsWH5ge+xGOHVTFA+s/AB9QZJKhhY6kG9rS5O5bSZju7m9scvXX7fbLz+yzXJmn/3rr+1ucuMGk42KNWrAnJmvOCeOZ4sAxhfyX1qoWTAx3mQOJD82b++wP3WsRUDXkcHjQr5CSWUlDh2ggUa7bj1AAZutfXI1s7een8tuhnZVG+3JELiAobPYaVGt1u0//eJn9p3Xn+rzdUOFykOw/aDakSHCqGrxu/Pr4HgLaV8GvUw0LqnyhGALUHlx1uQph28cyBuCiStdZNdYN7aCj8ue+SPtwZn92UM32HvLl5YTxGAWJxYsAiftPukKCsHIdYmFyoSmIP1SAADYEjFP1Jr2KqhUsf9BwFjAGw8qbJvv2WyA7xm/jmMl60fcWEEJl4kg3aaWLhJhG5Rc6nILYEEmweH4RckIgBZV8oAcBFLJApyLCWcIwCyAZfshJZbc/a79ymZTwNN3e6ntAF1nBkyFxyxsMp+rogOgMlkuJDIAqpIvmft2u/bB25f2dNCyfsu95CC6U12AVGQBRy0FrcnZLLZoeG4rhJJ7Hc2rsKOaz2b63LN+0zq4lCsRYYYWyQaLc0BrkO3cTleW4rTQhRSeqh3IhY/TtUSqm62aEV/vIMFzb6v1zv2IYs5BKkRUo7RLEYYm0Oy3KTeOghUiCOejgbYNmVtedm2fGXNtB4OB7Q84ntNyBVHrmq4SGDhUrIuhKpJ0W589+nx8p20zV03j1C4uMEJ22gvV4Gqx1HnhGoAu7Q9GNnz9PavRliQR2x6s3e/Z9PqFJAaZ4509ecPq3UEwiUVf0ykSarsG2kq2nskNg5RRCeVp6bCy4PBQACwGt2zBz4JMcY08VpGVLfqnAkdZkCyu/WXFSdk5OBYUH1MsFQud4nuOBbOyuJI/3kfx7PKR/NQGs53Kv+ZUeZo/kY+9MGq5kb3fE3l9cUKjkdbEejGz8fjOnj573dLba3vx6b/a1Ref2d34RsEN3hvyRtyvagXW3Z6DhZgFgsWa6o25FpkerU6QlZK4YgGWG/VeNAGqwu0afcyNVOxxoJaVDrY/lYoNWy376MXYzs4HdtHv2nyxVEtHRGW1VLcWr5yLhq3QBx98y/7ih993WgFztBDs2JY4cpmhqqodn0dlnDr3qHMIvThjEnQOjtlUGKi90Erq4CfnqDgnyLqLuKTDAiFdQbHiwYDKrIL2pUSfvVrZb3zW5WLSByEDAZM0pWcJHB+4tkP2maNIUBpawGar88SiTgXnDg9C1ruMWatujbYbaHLMNdQ0JHHmvECOTfsUYJ6bAGRJVXk7eAV1DxZAkIfA/alU8XEbDSO3mWm6XieLlarGEFQhJ2ftNIF2wgyOECrXAYkGeHtVmX+Y4WaJglqb3tQK9yNQfwxud9oPkIY4latCWsJvo525NNgQi1D90WamdfpHf/CmPb0Y2FnTM29mhSQW3DskCwBeqFSv7rAI6lqbzjTAE2m8mi3mU1sul3bWj1QNdrpuqDoaDt214UAVhTZp1V6OlxanFetHPVsLVHSwqN22u8lcLgWtNu3Knc1mC4uXKyWLqjDXW8mK3dzcysGD+xHAClUkIwVHTVYUbPtRxx1A5sjzmRJBAhPnGxoDfQB+j7UOz4+EldUCRd4MaTR/PqnQMi1UAjvnJl4k2o/2oKdKjyBGIrtNV9YZDG25jK3TaNjg6dvWf+1taeeKwYHsWRrbAlrFAdRq06LRhTUiWsncz24pxPUGZFZsWbrjRUaFeSUd9/9n8Muvp2Vr8LFK6ViRka+Ssp9PFR7FIPPYtb8soB2rvo59flnAy1ezrxDTDycb2TX5vWBXVt0di9zZg14W7fMHXBbUyg6+7AI8ptLjxgNhuVlObHJDGxNyT2KVJLEXX34swdjJ+Ib+iht/Yu4ZYPzsh7ecHOHG4kaGDjqNzBUFCBZIr/rWak2yoKGIQRYax7Hmb2SuZLvxeuUcvGrVnox69vEXNxLj/dZbT20+mWmBxdcMLpN4YaFUW6+2Vu907G9+8TN7PiLbfXUG9eBXPeg6zY4ZpVcDTrL27wQZtfXEAcNUdq9FgsWSyoTqApAMLSgBZFiYgoOzsP2SIvO5hKopwDCrlR3S2NIEqTQP8OwD1QHbYPuq5p01oCoqs+thYQZpyUyN4w0GPF75hcNzY1jn3XkgCawAKkWhTpkrHu61Ncn6M2d2zaCkcMH2/FrcXN/Z1c3M9jUqkIoNosh6vbadDXsiJIvb2GxL2gzKAEkFsx4SDBY3t5xxYqFmdvf3B61JP8eqCIOai+gbodrkkDLbHwLdZr1XYCcAM++bL2MRyScL7peVjeNEQXO5JklxWkqr2bDnFwP7s++9Y4OWV3WrbSKJLII03De22aZtGCMyvZLoM3QW5xyabdJY1R2KJZ1m3Trdllro/W7LUGAReZp5YLNmV9PElkucDrpyrKB9jh0PFTP3EY9SkkCboHOSWA3fPKg5aLdWKnY7nommAIIRuTDpWOJS3nRPvG63KV87SejBUd1ubDjo674DAa1bh/MfZMKgNCi46X4BtOJzUIBOGW9Uz+F6I9NZRgC0XDGDdQ4ewJSOJUtk06Bd9JVwRb0zu3znD0S+3x54dhO3RJpOfV4HV7PR0PPR7Y+s3gKJXRc4rcXwUwjpr1MP/Hq/ovY8pmp5TADJV3LFIJevvoqvKwazss/6JvtYDETHKq5izMjHi7LO3LF9KG7/WDHE7/Pnvbz79/uz1KM8u6+VfzmS86mTVRalj0X0souWP7j8AeTL+uzi5/+uTLBmtrxjZndt0dmZxddf2WL8pU3Hdza/ubLx7UsN9SHBSrxY/maZsOtBKCymTcz1uKfJnpkLdIJHF9UYQZSO03Q80+Af9BlOx5rdCYW5sWUKGq0mesJbr4/s5dXUaq2WffjeUz1YtIJkh7P24EOWTCBKkq0tVmv745/8yH7+h9+Rd52rm3gLT61CzZdckFkBO9jteMvRqy49gPxdQR2x6pWQZSDxlvFKsz+I7M12yzptINsEDwfqAC7x+cnWNnFsqwWLMYAYdAdZ6Z1vlnnLBdJD0OT0z6YdKCsgKm+qQCobAXtoGbtPWSamKyNdVekZGMgJyPxdCD3NBL2FK8kocfkIft5CY1FU6zLd2GK2tPFyLaWM3qBnnZZbFBEUej0g/GgzdtWCo9UGAEKmsJq/wpVzsr1ANEHlRQhC6g6JP+9V0WfeeERD2lvMgNgHP/dOkSBQaH7I6w8kRhubzWc2mfuMjjZmnK5suVrbarOxGEsouWY4Ybrfbdovf/SevX05sIRW55ogQ2s8ssVyYYeKz+yu7hY6f+1m285HfTkDUEHh5gFysocvHiomtDEkt1UR71PKMjtAJG2bJQfZC8mRQk73zmWUepwMf/c2m3Gfu7kviQ37SOUo0A4E9qhj8WIutCnBGjpIp9GyZbzQfg77AFrcS4+ZGlVZhC8d3oxbQDXQCsw6La+8NTsGeSoZNJPcHNcCdRbd2jX875Yim8t4WHNg3NC7tl2tbHB+6Q7xEPGbzDm3Njh7as3OwLpnr1mjO7RkhV/f0hJoFTvcITB/9RY35xQFlk5/IPH4JiOJoKxQ1oEqFgOPqZbKWpHZmlhc+/JrbnFdzgfcxwSyxwSf/DGWFTJlBVHZZ5cFwWOfX3bMx16bjwf5ai9//kqv0zEFlXwwKgs8+Y3dl4kFI9ZTkbksKyk7YcUDPvpvMvB1Ylef/s5qzZp4ODe/+5V9+elvbD69lWYgBFkeBhZSoSrFAatpAWWR3VKRyUuO9olbzJBhssjxcIAABHlG24xWG0NsFjmya5TkWcAIcqg7kHk+e31om3RnzW7Tnj8ZWAwoYZm6O/oaBB/WJ77QxwnznKW98e679t//8ueyKHJfrVfzNLJhZi9aaLX/DukmgBMZ2A4BRJVpaM8JrbiitReL4wWpGVFfAuLrrz9TdizlDQq75VwtLjJhgu92iwuE9/SY8YmhwT+DGHV2LVTpBHkvOROoEoWUfhAJWeyHQBFhW/LWy4aPBPMgxUZQy5wAQJyyTelVBu3nTHSbBZCqGNAIwSJd7azRP7O33nvXLp8OrXYg20+cJiATUZ9dwZkEBOHaosxvW8EQln3ydilBQCWcJNS8UhMUn7kjVUHg0ykgagaKg8ReACVphYrz57yytZKajSoiPOwWq610Kalwplg/kQhQpWyYNeLThzIHgI6u/cl3ntsPPnhqy/lULUOqWQSUcUs4VBs26kX24uW1bXYHIR/PR8Mgy7W2dcw1ZhZ8sKcjt81BUWedxnZ58cS1U7crcdxA0L68m2uextwaB4E1bW9Qj1RUrYbdTZZqnzI63m84bigeBHVvwdMGjBcLteKR7OLacs4xWCUwXZ6NFNi4l7PZZ08cVubkLpzO32jD0nVwT8K9Ah/P4R7QDw4IzPRQrCH4ZS13kjWr226/Fu0CigGblSt5tW7xYqrzEA2eyOmgUW9b9/w1gXy4B6Y3X9gmSWWv1G5F1hqOdP+T0NEGZb4c4Wju6uveTMmtcxxrHuRR7HY9JgAdW/fKgmjZulwWAIsB8liFmF+Hyyqy4u8eU7WVBZrHHmPZfhffWwyixyrO/LXSa4rB7tiGTx3AQwdXvGjZCX7ofQ+Vp/eLreZ43IpbS26vbD6+sV6/Y9PPf2uf//ZXNltMfA7AQs7KEgjKWXuQqoxFhkE7/X/uaxZaFgBJPCUOsQY9CFqMKpD5AJqVi9nUxrO5bXYuxcXiBuIS9BxzolEUWbpJ7GI0kFAuEHNWYJl8UsGgygKYYXOwWZxardmzv/2rP7f3Rjy4LBAe0DLDSFcVcWkrqllmOXoMA7CEx1Et1q3vM8GCeR3mm+ge4pe2XG0lL9WN+nZ5fmZtboStV31UtghcQwAmw3UPPO9R1sU5clFmdfoksOyBCz6Zgp7UV5yjSPuU38tpPABsaH9miFKyfI6dhZPzChBhb3AA0VRElJjWUtd99fBLU3VFK8zbtaDveufndvnsNbs4v7BuhKluHBYrV1FRnRsqYxZm5oAS95ZepgdlvoQuFc2D9q0TzdlnzodaziQNGVk8swmiEtTN5I7tsoASXQJytJv0kgDN53NL0q3EnqfxQhqTM9wPCCDopSaul8r1JmHh3P3428/sz3/4jiXLiaonqg5VVMkKnStVUCA7aQNzPi7OhwoetDndQRxtyY096TXEsUNCa7mc26A/UAsabzjmlfi7TZYecCWRFfU86Gbz4mrFpvPE1iR4shtaiyLCCVqCsOzyLLh3HPxBgDOoDyFEvUqWKK7asN9TRUkrMoldn5bATReBpIxgx/ZAelJt8joAKbL7EZcOqorflyQjdFVAdiLurFEpGpe9tu7VVncgPz3AWc3hmS1mMxHpGUucPX3X59WtyF0NmJFuVhZPxqqcmQnidUeblIcTO6ROm4rP98H5nq94n2XrWn79LBYEj6mqipVUWbV3rBDJv7fs54cC3mOC66nXnArsZdVgsQJ+TNAqJhrFyq4Y+PMJ+dFgVwxEZeXiQwdXPJhTF64Y0ctOzrFqUAcktf7UVtNbm7781Fbza7kgzMZ3slQREALdwDRRu0YtMuS0REaGZ4UPG4sfbc6txRDJt65DuNGDT8sK6kHFOv3IDmlqy+mdTWZL/Z7gpu1QMTRp8ySSVXrrtaGQd8CvmZXMlyvXugQ8snf5KMIX2T7ZJgorb7353P76Z39kI9BnglL4DDAjz4usLX6ctzczpRVRA7RQuYoLLTnamOv1TsP4eLGUqC9q8AdrCPpNcN+z+N6OJVIsWS3N7dz9u3ZwpCXCwFVoBxvMVQm0NQfuBL83AQcEiPEZhl97TxoyF3C4VVqwcIvAIUKLSs2avZ6CEi2pVnRhr7//nqqreLmw4fnINqvYkvlEYAOCJ6AFnKV7UdP65yOr1fYMqqQbSQKS8RMhFWvUgjCxCPj8iUBWVzu4WfXWsM8Mg0eZSPQO7HEbc7dkEtgmUDsIuBy/glrWPqYqDTNYKBQkUNxHy4SKH2WbjZRT5lRdycqWmsW5oDTJx4phEi05VeVm7zzt2//wHz+0ym5liyRxnmMNxKaTo/mMxZIAm6pNOei1lLzs16nsfKgTx+OFjXotOx8QWGoucm4H6/d74pG6fU3Lkn3FktSNiJsIMddxe6DTwfyyZtNZLGkwqBtC2daqms/N50sbDCPpfQJqIZGSP92GhK+pa7yDz1qt2WuXl6oCdxvn02UtZs4rwYvEh+cAGyA5HwQxcIAinBna4yQjVI8ARoD+cz+tVwT1xCKc2ZFBq1St1aadGVu1GakSZCZbbbTVwmzW+9bE5aHdsThxh4h0MbN2M1Ly1NG9GExo9yvr4JLQG/rdGToCSj8LXax8AMon82U/5yuOYwGzbOF/qDg41Rl7TOA9tv3HBKXH7Fu2neJri8datq2Htp9PJI5tX8Hu2E6UnaDi744FvGM7/E0D3rFs6JVMTUD07baWYDAZz23+1ac2ufrElvHcFpM7eVRpUSLjC/wnFhnaON5eY9GmlektSbAm+I+xYNHOStY76w7PpG9Ihsq8B7uQ2xef2rbWVuU0m2EzEtQiKnCVdnZ5PrDn5z27G88kyNvptGw8Zc7is8I0WVqauHoEyvGo2BOF14eG/eUvfmY/ePMiKJe44CznVHBnEeG9dcnvJK8U/i31D7X/AIXQfqNi2tgqSTSrBJqOgCDSSLRQqRB4zyrZ2RivMqpLHBmCZmK9BlruIDUKnAxwdqDdtV5MNZtET1ALIDNEceeEOhdni3NIRt7p9HT+mZcBQGBWyFE0qsFNvYYgb8+aUU+E31qnbk2uxya1eH6nBZnAZ42ODDabTVT6t7ZNZhIWAFhQBaIvc9OqVdveqmxr5kTMAlRCtUsCwNEwl6pJFFzwciqLgHSV2wLBToGNOZxfS84j9k6q4jSfe+Vqzj2t9qYqVLd5knrKmllsKkASLuWTeeyBbr22RYKdDxw3N0xc0D0ImCOSiF6rZv/zL79ngw4aqyRrBFfWYVekSZkRp1WbzSc26DaFgDwbXag9OZ1ybSp2M1mIV/rGZV/3m8JpFU4pLVFHNgqM1OjIYNhVb/bW7kRqZTIfxDHg9nZum/VOKEbPpyriDWL8+vTyQoGKFjecQp4fZqkAfmgjU1zz84DqLuro3odCQRVJIsHPPBuAZahgAb/QcuYYaTlLZiyME/BElE3TFuFvp5Fw32tboiZ0RIRHC7RW3Wt0wf3Es07QbPcurH/+hkAotDk5oWmyUCJVr3fkpEBC027DL+zZfDmxqI2Op0mSLONkZq4aZRXWQ9XesfWyLKCcKiYe+tup1mZxTT22/v9eG7CEZlHc1mODEq/LXpvf14eO66Hzd6yi1bGcamM+JmCVXdxjpXhxR79JJnHshKioY1CeLrW4V9KZ3X78K7v76gu7G9+JeMzCj1Csu3E7qrITdbU7sntR+3Gvuds8SdTCUxZPRo8MYqNtrU5X5Op+fyj+0XYxsdvrl9bun9n09qXFMZqUzBRchqzbwQg2sotux67vJoZCL/++HU9UwcDNI/hQKYJ0Y76Qpu6M0OoN7Eff/7G9d9m15yMetuBfF1wQFPT434sSLbyZ+jp/c0SgL9i0Mmn3bKkeEuZnLBS4hlfUIuJncRUBD6QsoBuL45WqSRaiTjvS+RIRneM6O9eMA9VgzgvovH3MAu9SaQcWNxZ7FtdK1eJ4bp2uK1x0m3VBvBu0tJjDsJ0K3n+pDd/7wOrRmTUqG5vdfGnb9dLSycS2+5rVBP3e277qItoEr3U89estgi/XKHigtWiXwS0jmLmItgjpvEd2RU4mp8+Y+QLqwQsgGc3i9L/PIb1l6mR2kh/3CnSKgU9wAEjs70FNVE/ESGaJ8Oyo6lDfAaQzWcSip4hIDoBluxfPDlNVPh+gDTNSEMNULX/zJx/Yt56f2834Ti7kqn5Bz9ZxUlhbvNzZYjHTvVbfb2Va3GrgTnAj/77bKcalW3vn+bn2mxmlOgG2l+g5M2GeK6xsZgnXkFnyWpUzLf3buztV/km8sS10EyPgeYKlam+LjY8bsVKx0aXoRZHFyVzJhe6hDoHYJQZef+3SZc5SZqkV3esRDgotgCEELmak0CIAFfV0nkEMa/vIwKF+1O/pnlebFdFsOSLUbbOcB84mdBI0MKEPwMOtWL3VtXgxtqh7bv2nz63e7Frv/Lnt+fs6sburL+R+0BudqfUO6pVqbraY2nBwpnMJ0hd0Z6cbBRrSK/Wd/LqWrYf/1uqk2NF61SV5hQT9WmvuETy//Bp9KtDl4fynunIPBbRjFeaxWHFqe6f+dqr6LT3/BLvH7Pyxg8+if75iO5bdfNODKqvqfv9i+QNCQEOA+Po3/2Cf/fofzOpdq2HamCxtcfOl7Td4h2EjwoLpDzmtR24hOEiTGcLOZIk+54LzRSeLtRKrD7VIrGbDt96zZ2cj++p3/2I3t3cWDYZ2++IzkX1V5QRu0bDfURCG68QCl24h+aIkMVeLkc9kJgj/SiAYvu+rNkvgB13YD37yZ3YeNe29nglJSOV5bycikAfV6Nd5PvnKT67cQlLSfnPKgJwciEK0Rcm+WWAgd6ug3Nk2Znazsc2KdiBH67qS7owN4ZtqgNbm3uptnKIvXe+y2rQqaNZVYnuoGSApO3CrOra+eWn1HiCJbeA3gYZs2KFWs0YnyhgPdmgcZDSazBc2u/pc7SkW9tbgzGqVnW2TiaXpzLarpcudSSTYq/pQ6loT2DoSUWwbEEyVWZrzyviiclf9FWC4QndmhrSiHDhXkegpA194lALIeDtb5O6gIequ7ICB3LWdG4UFmEpWgCbURaSasrJZAp8rFThluVppbkvXmo5ButlLP5V2Gg4FJGcHJLw2W/urn7xj3/8Pb9hkMlU1zrwRx0P4nyRM8Ty2RbJQdU57+eJ8pCQIpCIzW0Awi9XO3n1+4eLRyHJhqAuMn8SlG+n44NJRjaZbTzw4JoAqqJ7I4X23s/ncW8FCy0I5uJ1IjacbtVXpAhq5vr62XneggPfy6gsbYZWF7N4WOo7ZG8+fqaJOaTEyLwvgKoGH1J2gkcLEsCJFGAJtRuh2EFeiik/ozTCnrzU71u0NLV3ObR1jl+TVYNXq8rUjmdpJJm0h/dro/HVr986se/7cah1EoacWj++s1enb8PyppavEmq22taO+C8bj1RcNAthlrkDYjRhJ+LPnudPvq4r8WyuUU52vsvXz1Lp8LBjk97lYRDymMi1bl/NB+Vg37lRVlo8jx97/0L4eq+ruK9e///u/VxszX7I+dKGKmcJjLvqx1+QPLH8xT5XH/C37e8a3YAazTxb28f/1v9t8fusL6n5nySK2ePrSkniMoInzzQg0G4xPa2ozzZaJWoiCi6foToJKa+r3g9FIgSVFEf7sdfvRz35qtfnMPvvkd5bgjdVs2Vef/07gBNoizDxkzSJrk72NELqFS7Va2bDb18KxjGcKtMt4o9YolYHQb/WapfuW/dEv/treePM1e+PJyNKvPrfaeqGHDHQc8zPNpOSE4BVdPptUG0/WNW5Js+egacXJ2khDR69HwuvYZ8Hrqe5AOK54wF3YeZt4e4qWUUuK8BBsO1ZnllM5WHf0xDUbz84V/EAOnr/1bUuvX1o8G1t7SBU4FU2C69XsRmr51gF7SI+yaSaUKxDzra1nE9vsmM3Urdk7V1t0nd4pa98kc72m2nRYPJk+FYgCfDCm5XsNEWyt0AE6akD6cVVAIg6giwfKLE9WrAx6l2zL3cq9Dck+a34X/AQzlZRwAhUEaeVK6FnAIwdc0PZM6ShszGbLhY0XM0til51bMOvdICsHJQPQE8AMRwOjGKLKlcC82duffvi6/eS7b+taUA1SWRBQuVdIBFZJbOPxVEjM9XJiI4jVmn3tbLUFUbuxZHuwYa9jLVwIoq7uY0yLqR676m4A3uC6RjZLtpas8KRz1RUCPEIIBNB46QayJGXgl6ZztGZBAvtos9ePRHegMnzy5KnNFrF1quwrCeVe6OjhcKiWc5ouZdsO8AAAIABJREFUXWmFkBQEDaAR8NxJwxXwUKMu7h/oTD3jqtIBQu3knu5OGk3vwoBI7Q1sdner+S12XXBCcTNQG1Napa4p22j3rH/5pnVGTyUbJzT1bGrN3kB2P9gkUWV3opGqQ+/8YEDs8mS71dpaEY4Lbk9U1q3KgsljAsdDhcbxjla5Juex7Z2qgsoC9kMV1bHglF/nHzq2/Ofm40/+fceCaDFmFeNLWTz7dwFUiieweHH5e6ZY/5gDP1b+lmU7v1fKk2kvp/byd7+2+eSF7ZAO4yY/VG05ubLl/FYPKosSxHBl7ASedGUzHDPhR4EAq+FS0FILai/5obYtJhOh2T744z+zd5+c28e//o10MOHPkZV+9C//qLkgqiuQaDtNmf2oBaa2Z62q4T0EZxbWxWIiEjq8JB54JMZoZ1Jd1boj+9lf/2d75/mbFt++sOV8bsOGWb9JheV9bvndBd84uQLcBzyXOcOvTMayqNwHt2+qPHdTCJqV2g5AjVdoynsZLojTBMk1FQvtOtVA+p9g3kAmjDao1C28rUZVW+0OrNntMbxRTBVnLZ3r52obBFzTdouZpahWIMxc79s+nVoyvbFkvbVaY2jVqG3NTkNtzH0aS2tTBO5GzTYVB94QnOnhAhcXEVg8QdCVrmXoQtp8EfCD00Lgy7E6Z8axVL/auXsncndGl6KO5nZ7CQeIvA4KlORBVbGT6AksshOFSwfYRKjNnVqYzrtcCaE4ixfiOMagLnEHx9cupeJGtICFHXcNqkgvU5+e9axRq9j7zwb2B+8+tW6rKeASAQhu3r7S0H2JFuX4+tqevXZh07sbOyMxAzyymIrPCE2G3ZeIwH4jSgMtaWbLGLvSxmaODP+t3x9YssUfDzJ2W8nVbDqzWr2lJHCMIALizSAqac8mbmAMWZ5nMYr6UjHasp/MwisVG3SwuVrqXukF9CXyX7iBU3HLoy5ryUu1B4AK+7jRfQ5ik3me2pmY/+INuExCuxJaREvcOnRsq3JON1svxppJgr5kxoeTAlUjM8gNPETsry7fss75UyUPNavZYnFn0fCJlGBWy6nkw6rNns8Eg5IKgZjOCKMHWqe0hNnH/GKcX79OVVwPFROnKqDHVlBln18MEGUV6UP7fSz45vf5oUB5KjA9Jmg9FCeOnb+vKagUD7S40w9VcPflYo6EXla5PTbwlVWc+d+9Aqn40DyZTWw5nVo8vbbxV7+1/Sqx+XRsq2Shhx0IOAN0sj4PdlubLjdqJ5G1punWoj5oLF/cWOvV0iTT63bt4rUn9vTyqd1eT0QgHz09s3h8a7cvX/pDbwcN/tvNikR8WQx7fRTVa0KsQbAlu5xNJwqWIk+D9twexNkiwOKi/KM/+5n9+E/+wirb1P7h7/5XLSbfe/8tQPk6zgzar1mVzGsDyEbyW4GXx0vl++aLvpRVgLXzn6S6HJTj1iuuCOKIQyqZnR1ASqZUcCAzgYJ7m4/FuE5LdecGojtahLQ4W0h8meaNctQ2nJ83tt+kdqgjD1Wz/WpiezLl/cp2672tloln7c2u1VCebzVtndzaBqoIiEeoAsHaRQhTBRbR2gV/J9ABU6fiRSdUlZ3cKzzUObXBvQsJbLJ+kdNCBjIRxueeuO/u0/Dq/O86L7SaIeZvcRvAry+IU0tvdGfbg1eCfg4dvr+iZbzdao6LG7kjMgGlrG0msArXQwrfQuhmJHuZ9FrNLgctoTc/fPvCfvjBaxb1OlrkWXwny9SaUV/HlCQHe/niC3v6ZGQzedhF1mk1bLlc3Lsx0D5nUWfGyt+4F7mno46DO6j2hO6lc9Bo2jxd2TrdWavbtuls4VZOjaZ98ukLgU2QXEP2bH+A5kBSA2jHHe5J1qgczy8u7aPPPpVE3tnFmSgvSHYxY+70+9br9hTseOZ4DuVkH6TSulFHx+nPNhJoLtDO/QNKE09C+KIkF7SJB2dDAVnEACEpuL0zGtzcjD0AJ9I7rUlsIF1MrdHoWhvO3dlTa3d7li4XHlj75zJ3RUuXVCnqn6n7gM8eghI4w3P/z+dTtWKZQ2f8umIl8u8NZmVB81Snq/h5xSD2UJesWFXlK9PiWv2YYHcsGJVVbN/kXBU/uywwllV02WdUsjbmQxH95EZKetentlcWNIsXpHjBj/37/n20WmYTKU4MhkO7/vhXdvvFRza+vbJVMhPhdz6ZiOScSqndlUJuxrgbu54jWVy/37XpbKmZCzM7TFYZarXbVG0da/cHynyRnKI9sxhf22w8VoXYbNVl7UPWLDfzHUoMA1V/cJ/I4PlvfHtnKZ54FeSeAIww/zmICEy2jF7g2+++Y4N2y/7uf/s/gYLZ//Jf/sLeOOtr5kZ7j+qOL7JtB8i52gdIQoKzPOPEAv+6ej/VGcHB1TBo5wUxbc2qAr8wiCnjvecingwvD1qEqlUcv731p+qS7Jh2ElqHqNTvEQBuWi0ame0QBK67LuZ6KRkpWoLpcmy2b2geQrRRddmoKDnBS0wdARROWPRwjWbfqNzVKagoMSCrR4sTgA2zR9nCQHCuEKw2QqhyLplduYVEFS0zb/nSog1eiGrtCowSgCjorG52anW7A3rFjXsBjsgt22V3hMx0VTGhKJl1qjrbb3VtgeqDZsQWintDKMx0LRI587oMdMF2ZA1Uc0I516bbZBbWsmZlZ3/x/bftyZMz3bPS2VzTym2rdbfb1+zjTz631187t2R8q+oJs9cF4gCowlQbmgnu92wfx4+K3BB0WLYTOISEhaoJSyMCXgIgh3uk0VDghsYAevZmOlfC1m01pOfK6BdUpI4D7imUFdRsVolmdZ989tLajYq99eZTnaPFAhpER3w20J7MVcUN1W3sOplcW76TwLg2KbZUVJPwLt0Lj79TqS4WLhOGIESnF6mzIi5iu2MH9GqThWZ2EotON9a7eGKbeC7B+MHl29Y9f6auBK+r1DgPHYtGlw7oShK5o3MPgsp0CTlXjuFegLPK6zlv3rlSz0T7WNa6PFZllb321OJ/bI18aO0u68CdWm/Zr2w89FAwKtvOQ8XMqYqyWMxkncFsP05VrLqTwrr4tUIovPlBUvlDB5u/YPnIe6y8z28vf1JOXbDsBORPbFm2QvsmWcyEmEpuvrDPfvMrZdWr2Y1ttgub3Y0tXsTSAGSBnS0ADSBfRNts4/y5PVw4qr11GL7TuthZH/3BJnp+LRtcPhWfDPkiVCK++uJztUh7vab1Ww2RWqUKD7Q66lq31ZZWIcGui3juyxvJka3VMnO/N0ANwNEBIjDHu5mlgo0v0oN1O3X78Yfv2F/88Y8tkuqEz+rUkgS5p2IlDBAICApCVavUw2qcXWxVfa54QQAg48+CHe/PtkGri+PR/IT2kmB6DhxAxUI2PiiMiH+ID11dratqs2O1IGNGmcNCVG02bL2Y2zqJfdZYQ20f6L8J1cl1ECgCAAvAA+Y2tZqukYxTA+KUyo7Pl3i3FrymYOq0wmh/ETT4XsHTL7glSNoLWDxBEJ5WYPPRupT/H1GKoB3I4l7NuVYq1ZzP7lyGTXZEYQ4otCbbgsCl4Eh17q8jINGSFRhluQxV3UZQfea22PnA27tPHlWt+vzFDdAPdnk2EHWjWTP7xXef29PLoT5b4Jd91bZWUwucgPTxZ1c2ihp2WC0kjcb9NZvcWbPp+qaY5M7nqcjah/3KBr2uAEccF50GwE+onsipHaI1vEJcLUDLImUWp7YlIYNHN18IOQq/j8ngOlmqdU+FlamfXN/cSgtTOqLr1CIcDqB5kJzgEyun9K6CeyY2IBHxBtZB0GCgqrjNjvMfkXKjZdkUb1G0Aip+1IzilZRd6MaQbHTabdtj0koyiDyBQEwmYEvUv7D9PrV1urLe6HW1Mrk/l7OJAGF8RnuA4zu6oNB2dtYbjnS/0gbNyP78jYDXjyKntcgu65Up8LGA95jWXjEoFQuMY9soCx7Hqr1TRcuxz89Xevmg89j9K67zxRjwb9nmqeM7FrMqf/d3fyc0ZvHroeicv6hlpW1xm8eCYva5ZeVy/m/ZCc9//9pJQs9yuVTbshV1bHNzbV98/ju1ViCZJ/Mbbx/GnqXzJF2N0RkM2otk7rSAklQUAKCOKE8wn5B0ELOD/UGCs/3zc7VGhmcXNrm5sRdffGq0X9rNqoExYyAuUizedyi7U9lBYDXmEG376uW1KhXn8dVdqFmzHqoYb22OEwIZc8Sd9A2xBvrR9z+0P/3wA6vDd87MVcl4FcSIJU4ydy1J5+ZpMC/DVSefs8A4EZzg4G1J5nr+RVvNZ5kCIsg/LngSbghwbqxaCxqRIpfTOg1oTlVXPPgi7R+0mBz20D5o9TnfzWTcCohzJQi3gWDlOzqX1UBMDwhAzlGmxSmR31pd55Nz6/55DmRwYrhbJ8nc9T54uBOB+/j5nFMuB0Flm/OhwL5yWTEnkjvikKqGakdE+dCiVMcz+NkJ6ALZXgLbLo7NApkgtbba2CL2QIf+KS1MVXcQoBEqcG8EtS8JMvJscx8KizTzbdjddGpRu2G/+M4ze/qkb7VmU/fCaluxjeSx3F7m6ubGGpW9tRoHS2KcDkZSSsGdgGODPL1YJkIl7reJXZ4NFRScU3fQZwnNqVlv0zrdpq02B6u1Ih3LfLoU0piqD4Qo54bKl0ALsZwKmMIZUjfX5KOPP7OLiwvN2uikwL9syeW7YufnA2sIPeSu6ySOBBHuP3idcmKgyq278DNVlgugN8RjxBFDXpUtn9NCx7gbT71apYWtqhXqAcETZ3bAJcz72rZKAPjULMH+Z3BpF2++79qeaWLd4YW1u2dGExvjWdRVZDVlCES4MotECQRgIvldW6830Gex9vkx+DP22MrusQHk2MKd/31Z4l9WeBSD06ngVva5xz7nMftYFtD4XVkFeax1eizAHWtnFs/RfWV3qrQsC4T5nf8m5Xgx6J0KaMcOIqtCXp0UX7CZAyAPhG1PJV3b3d0L2y1u7Yvf/D8a2qMjOJ1OfD6XbES6Rdg56tHGATnn6vQs+nCjmCUAKCCQsHjwPtQnaMHwoL75/rdt8vLKrl5+Kd+viEXj4N5jWdbK8WnojiHmZm/9ftuuxlNXygBdtkJkGBoEsP+d9ofMf71zHhfIu37UsBbtu4rZf/eLn9l7r12otcrx87+I5prPiUQQWpRexfkLA7cu4PRpb6EU47JdnDufVbnbgfPlshtRyD+1abSauzYmQYGIJWWKuu0QCVYV6NB9Fj0WswzqToWGFBgk8XobVRgQdFslFCxSBHgHeoTvmX2T2rQuocUX/CvUM0SZkBdhmD0GX7Fs4ckWH29DcvxePXEYr6o+V3pRFUfLGRSjqjwcyZEk88qPmZSAKDq1TjO4F78Pc1BmdLQVeR0VHAa+VPxzdDDTjc0TZMJoYTr3UYja0PgSZw9/OhDAjYp120jNrSUyUKsc7GcfPre3XkOFHypM1RISoiqJF+d6Y0tsgtapddt1u7u9tgt4kKpKt6rCJW5+wPmCwB5b1GrY2dnIW7Diwpk89IDbQ6XDdBVt2fWO5KAqxPF0Nne+ab1hs3msPQf8At80TWNVilwbjuPqbmyj4cj2+7XdXl2rHXg26Cmo7HaJPX36REhpV5+himurkiLQMQZgPJAlJgILqT1dszbVomaanhzBzZPX39YkOEAHheADiAQCPrJnnAcATSSo7L9kwHDs6HStN7wUMnNDoG0PrI9eZq0hRRqSNIIc6wktV0QNhAaVVdZKz3Y36jmyN0c9yO5TPY85hZVvsj7mk/niov+YAiQfRItr+qnWZVmrs2yNP7aNY/tatt2yIHssYJ6qWvP7ku8klu2j1sqHtDGzHSsGnocuZv59pzKCx0blfFaSb7ll+6HPoB2YJjbHkLFRteT6S/v4n/9vu3n5qVcvyHHBWTrs7OXNRC1MQA5Rry1ppY2krHCX3qlNRJDSQ8pihHwfyiKogNQRAG7Ym2++Z8lybnd3t1KUH3abAmWw6FGFOMrPdQB5UKkSLy9GNr650+yGqs5nRQdbbRGRRjbqYKsDqh1kpzVVDVGnYVGjLmTfa0+f2N/84k/srIMdkX/R+mJRF8E6QPE9VAZ0pkjKmX+cK64IeKJA5wjErNfN9jL3BN7PuA6UYYZIdGukAKqgeuMYAfsQAGWc4Eg6FlpVfbQY5QCw9vYqbtIsWjIVoyILVZnAIN42lXQX1SHaiLRC1b5suaYjLaywmFCZZLMS120JrdhMbFqCJx7sXPHkFcAlWxQccYnIswc6EcelVQqSlYDHz0i5uVs880N3jMfM101tSQikHoI+5gaJMMTCEf1eyuFgsaKNuXd/RPYNrdDguCFFMs5XvWJR2xX8NQ4Mi+sP37u0D55fqOuA8AA6mtBddoeapXQpNlBYltbrYOY6E3eOIInIAr5xBF6ut6u6gDre28XZ0FpNgifUFGx5mFX31ZIkYRoMIiE+Z0s4eE2bLwh4BDWfrwI4uZnMgysCz0ZT7eCuHMlxQ0DIeW3xFF3PlT25PLeo27LJ5FYuItzDtVZdbUkeEGbUXPtB3wOWPCHlLuS2Vtv9WvdnB91aMQb9HqF6I+lELgwyfqVKGxSnDao/RKURa3eFHVV8XOPtRkGu0mhb/+Kp7QHW7KvWHYys1uqKswdtg/sZ1CjvAX3JuZFdFklwt+dqSScURfLrWvF1+cW+rFp5zJp4qpp6KJg8tP1T+3esQitb4/OBu/hz/px8bQ3P8AclvI5icCtuM39OyhKDe4DKqZP30N/KTl7ZjfDYzKQY2PLVX/GkZoEvW9T2640tZ3e2T+c2/uwj+/ijf7U0nthh6/qCEFrTdG1fXc80vB8OsOrZ2GSW2B4zyIR5FYULGoINZXIEHvhPxI9+p63HjeE0LUkqJBZExGZpJ2WoRUH/Q8UGyRbQxng+E/E3ns7Em2IB4prSRgPYsEihILhbQJxuBQtfxGvrdRo27LRtjuYhyMzvvm8//cM/RJTFdSrVkny17mcty+w8ekHn4A7NvILGn8/u3KImP9jNtxYQP1Z7kyoUpRdUS8IA268L5RjIU297Sq7M1XnDTA+jWXhu95E5CFyrz+redAoATtIO0VtGngp08p1D4ioT4nVjWAXE8Pm+P5keZ84lwggq2rheSVuMaii8MSAouWavVFPU1sxMaiUfR/B2wWcCYWZ2q4qQ88GMC3cDcefSe+RlvEwU7BYo0rBIIjlGEFOgDGcutNN1Pexg50NH/pEs8Ts++0fvvWbvPxtau9OybaUmtGQbPcut0xzixcxm88TOel0pl7TbXU/0FlNVwVKQQWAaYe9gOEtX8cnFuQdWkpMaLgUd6w8HqmobtYaNLlj0KzabJVKnWSZbu315JfAXgI8vv7rRnPT84sxmM3hzNWtj9TObyZi20qBbsrZ4PpfbxNMnT7z7ggVP1LNogG1OVdti7srskCsKnw2fO6/ovVvBvJHKm4cFSTACLs8s30kkeeZIjtCA5Vh4LwpFENN9HUJ9ZWPtPuTzmSGBV+v0rNGKbPDamzo/hy1cvZH1L55ZHIPapMWKeLyLM6gVro54wxqAV6CwnCCWl1VVxQCYf82pqitb1I9ViMVg8dB6nV9fTwWh/HbKqqjHBsVTVVf+b2Utzewzsu/Za07FkuJ+3Rde+ZndY3b+1Ik8djGKEffYCc4fWD6DKB5Y/sR//SZxZBjmlXef/tpuXnwmYMR8cmVpPHZghR1sMl3Y3STWDKLf69rdZGGTJWTahhYn2docIIR3bR4vBUCgctMQu0X2C7KtZsM+po8u/oxRKLJIyjzlQACRm4WTh25gvQ6zk9hGo77Fy1imlyICVNwBAXV8hIF58OAEAX/HsHOebgUKAMaNxiKVQKvTsJ9870P77rvvuNVPpiRCdRdam5rBZDQFCfv7XCFzeM5mewJ1FBCb+XOazbhAqmpwD4pUaMQQmITGg/vm867MXDZzAJfzAOeTGZHkmxRaHTwR3BGobISeDB5xAE+EWw0VqWsg+h3BtwyQo3liCNxqgSrIuhWL7pkQDAGXECGVEMnJwAO8SOIAYUILkupC4sU5DUxEwGX/JJI5M0KctKnk3PmdhZZ5EoEQc9Y4TRyBCThFsmAEQaTBMloIB+H6pj5rdJARARwfO2ZC0FpECmm27PvvXNhr/aroB2japFv0PKE/IhkGgGRp8TyRVyMtRSq2bgtz1VigGvZXEna0+FBnCZ+LViUAFVXp+61UXBBklrUVCNtAOkeBRQnPoWLT8ULHAvr26nrsyFuqMux3MFzdAwZZ6Hw4YbxqKYCw9UrP2aDfdtEClIXOzkQa5xriKi9R8mZTFXK/FymQASzitXJnYD4mTmlVpHi/lPjewYVtqo3MPZoGd3rcFZgjQl1gzkrAggMKKZwKNzp7avVGx6LL53J7J0mm+kNhhTarSP71uizBNA2oVmwVx9YbnKvFmUdflgW2YoJ+bG0svre4Np5K9IvBqBhU8utmWaA9VVHl97cs0D0moJbtX/F9ZeeuLA4VY8M3KZzuz+G/J9iVVXRFqGiWReSDV/4CHru4x05mdnKK37Ud4AyQeWczu/3015aulja/vZZn1W671IOGSsh0Hst9IA3zuevxwhGCFdpEazlqs0YPOh27nS2kdcjDDHiAB5uFd9BrW7cNOZbhelPZtHvMUT2ulF3StiR4sQBdDEcCKgxGPVtOZnZ1R/boiw1BRDqJSFQd/DttOTdS9WbloIOU1EFuDGS6z56e2x++j8HnmVCLCgy5WZdsU0JLQH+jDAz/FlqthgqFe48pKN67FHgwy66L8/No3bnEmtRE5Ijtg3kqg4zH5tqGHnx5vbc7qShDwAvB1/fD52dyVlAFx/47R04K/yEjJxj7fvp7XCEmUC1YkFQZ+gzMYfAe2FksoS3QquWN8swLyQD7dO+Vp+qBhAPhb6dGiIOpQOgmux7oRIzzbcHF2yAqTZDzNigVEYTsBJdwKAZpIrEAdyrnulKh+jyVhdnPsV8XIRPN5GThHn1IiDXs2fOn1llP7J03RrrfOKegc4Wvoa22h2S9EGKSdibJEYAgblhAu5xLqjs+CwQhgYLA1Wi0JU02iDreVt5Bedi7YAAC2vDNAheRFiTmrgSvOXqY+PPR4q00bDIBAQr3cK/xALqVPt/0AAXKtdlEtQU3hIo1A92AxIBux8XFuQIiSSBJw+X5CBkAzdUa7aYQnlRWjU5b3Rg51wFcCQawVP6SdxPOqS39TtkGCYG5UheDbdBVURsdY1jazcnSzi7eEL9z+OQtqzRwhajYZr+13vDJPZ/UcFMHBYrMXpAOozqk6/Cqff5qpcoSzYdg+8eKiq8n7l/fbnG9KwbPYkAqrqv5QPhN19x/z9p9KnAVg2HZmn/s/f+mYHtqZvdQpZed8Iei7LELU8wejmUTxYtTvCmyfzM/ARhQ2e1tOZ3Y4u4rW95+aTcvP7FNOrP92uHhkGVpIy6WK3GGUKeQ8wCGqrLfASJfsX67LRDL7gBp2exs2DHaU2SoyoRboA134tY1eMh2e4k6a/YBWRxCK9l1rW4X52eq4Eajnt1cX0t0Gp0VMk64YKAroTzw2sVqJUUVX8JZ11Dwd44e1QIaknCWIMr/6Q++Z08GQ0eDCdDnQU3O5mqZ+RSdv0HO9YiHcgdtQnhjASGB3mWovHTdhYgMdj1eK93fX15B+XzTM28PWt5OJOBQSTDk9N87VUIsd3Ghsuspk06csQNgA2I47yVpkcJ8AAB4QHsVBJEN09yuitWNB1cFJ7J7hwy4W7oCyyaQ0LGKccQmX1RxCukqOgHQIBjuvoZcJ9n1BO5dRjD3AOegHMoMB7Iwj3TxbNzI4zSWTx1WPhRE5C0Ao+gMeAUbJN80dwpzRgEvnLdI5UTCSCDoNSq2md/ad7/1zLrduqTapvFKSivVOsonDq+/urq27TYVxcWdH/a2W6+00LOIDwYDSXkJXCQjworTaJhXR67qz2mDME5XBDWUerulSnXQbls06NlEx5c4ElP3TdVefHXrVAWAIBsSDwdEAZ7p9nr24uor68g70CswEbPdrENfUbejNiQJzGKx1GuGQxcNJ2C2O+47yMh4eDa6r7qhj3IdQVkSwNX2xXgWwMwKYJmT8hnTN0BIw/tkZk1rcre1dLGwJsLPl2/oGRw9e09jBNrxnf6ZZuEgqjFtRbQcvz7OC8+pO5qzPacAPbRGFv9eVsllz0NZ8fDQol5WnR0LGtm+HFuvj1WZxdd/0/3Mbzd/Poo/nzrWU9vIB+NisZU/P1+jHhzbkWI5fCyLKCujy05MsaQuyxyOHXj+s/k5/2/QVzy06O6ly9jGLz61609/bYv5lVRVtnj37Hc2mc5tlqCosrpvo6zR0Vy5f5ektSpmvXbLbqexEJKdNiaYPhvqtxwheD5oqSKMmizgDL8dvUf7iBmA+vwyCa1rweEBJUBCf7ibzOwgKS5fcVHLX8QOfpjhvFCpy3RUSXyjKhQdKT0Gr5hhMkLkeJkB/sl3v2+jyGWyMgURgq0HPGDlDsxgmE+AETcvBOHs5tBiq+olEGMD0lBBlIxcM7XgTRQuzn0mS1AkaDATcoVc50jxOi+pJPGkiisgKf3aBYuZQAUQ4ESAEjePxUXCK7kg+JwZigbyuz4foWG3IdDio8o7gF/YzAafO46fayKDX4f+Exiz+0coOwW7nTRTCcBU20J1Ah5ar2wdL4U+lBUUHQSC2N4BC1Qd8+XcZvO5kpFZulJQkPtBkBgL2tMBWu+LJDNZwoPEleHQ7fY2Wa7s6SiyN1+7sMntrbVqZt9+fm7dyP0Hlyy8IBQbbUmQUcHf3Nyouut3O7Y/UIUAstmIUgDHtoc+64rqE6kwfudpFLJYJEBSIJEQdd1aoGvRuux19TlUtuxnJ+rY3Syx6TSV2DIBBVUVXDz6vZ7AMXQ4ol5fwffi8tz1P5exxAQOOIlDYIcbKfuepn5mFsmckXNNwOPa5LKCAAAgAElEQVQ1UdR289/NVt6QHAeXGLCMi3X7+eL606ZVwkUViTtGle4LjuktS+OVDJ3pGJAUoJVJsN2s/Pk6f/MDJSO982fW6Y9sDWUDJHHU0/1H2xqaEWtJNhJ3VaS+gjEdh/zaVZbUl62J+bWtLPBkx1ZM6u+fzRwCtLhOHgu+xUBWXEezbZ8KxvnPzwL0Q8G4LJAXj/kxQfhUgOX92T1dds7u9+EYz654EA9Vb8UTUfb+YlB7zDbz2ykeSJ4lnzkfiJh6QJkktV2a2pe/+WfbrcZ29+VvxT8i40WnkoputgARacrCIXSDOuThQTuTtZP2B+0QFixakfDoGLYjsBt1Wnbed4AKVjKZ1BSLo4JlzdFiWTCJ4OWA6qyarVeJvby5s0Y78gxxv5esFJk6XyuBGbxykg5mBTHfloLp7YxgF6nSc+3HnZ0P+vbzn/zYOswTqdoIcJKPDPJiAeghsAezkDBHE1iFcYSArFRmPgdREFHB5woZ8q2TMHAwNZUlTmiL8p0gQqUU3MgV4zRPe9VazcxR+ZvfmB7sdE1loeM2N/zJ+UvZ61wL1KHyTpjPYpvOrXuRaxar1llwMciqTh0T7xEWx1+TLZay8FEr0r3cBHTQeYfkz2wJEAoBELTpRooaoDYVCJlbHnZSxoHHRgLDPQRPM4bKgJQYUmOQ4UObVVW+KlvnX9KJkD3VZieAB9d/Fq/tnTefWLdpNpvM7CJq27Nhy4ajSC3JLaowBNAKlkBbCR1/8fkL3X+tJvSFptsqCW25kUmrUwHcFZ4qlEqHa8y8TfNDqqhuW4GABC9LSMTDJDiAlBwMNbfCaBawCjJpBJePPv1KHQ1aoHNMivs9++zzLxWY4MdBTufq8Cwy16ZLgZpRq9Gyfq+vfYDUDkAGGx1XK6lYrxdpHznXBFF89VCk4WdQmUL9kkwGZC7XNKO80OJl1koioudH9IWGzyNB1SL9hlLN6Lk1+2fW6V1obsezTLXe6rRVJdJuBnkpX74gYJAs5uL7qSsiFPPvE8qLAaesiDgVfIqVymMDy7HPLauKisEuS1yLBcRjqrhjAftYcPwm637ZMRVjQjHJOJYA/B714FhkPxbB85lLMYqXZTDHqsTiST12kssyEj4nazUJHYlD93qjmdji+qVdf/z/2s3n/6zMFjmqyWxmm3VFyDlaUyxW0yBsy7rqclFbIb9AY87jjUX9lnXQuESbEKh2p2EDDDClT+n1mVqSO29/KYttOrUACPOgN1SmWq+5nNV4Ord6k0z8oIV0uvTWJSv5euNzO/iC6FAyAzwfdRWUbqapYNwEOxZI5hfLJLY3n71hP//x990LTXiMAFBBpPmelwYBO3jjZa1OAuDXgh1B5lUg8xndq+0RmLzSe3V11UaUuwLFFe0dJ3dLkkydU1+U7rNHvcy5gdKvxG0blYymW6dU60FgNwQqjjtLGliYOc/anqSafKZIRS7OntwbAI/43E0Ed9rKao1lnDmvDHw+R1Xtpq5cH2FppKDibU21tEFjysy14jZJAjwgC+azOdp9AFKYZYnLRXtaZrFZ9co8yOkdXG9mTVmrjgpztVmJ04lbOBPBy4uhgCqt6t66jYqdtat2ftbX/cixAMJZ7fa6L5Gx++Tjz3X+OEY4c/FyLlkvuI2QxgkcsqgKxwgAqwU5n1ZxNrOrVw3nARRPdG7vNVhp6fPeqqxtuG7LeC0TYgAyqIxMbmciWuMFyWfd3E0VIBBTIFk8P3+imeJ2HasiZJ64jBc2Gp2puutitituJmos3p0hecEpIQMHAWYhCDF7BEAiXp8ajnupnmQVH/dYs4OSSs0WMyrFtoKdfi/9Vm8nk9icvf6eDIG70bnV2h2vAJsdFyg47KX0oteuVjpORhx0aaB68Hx7GxqEs1eXZevfscX6WMfrWGVybP0tW9jvn7OwT8VO2rF9LRYj+e2UtTLL9vUxlWX+fcXzUEwMivtQto8PnZv7BD6b2ZVF/2wj3zRAPfThxSBYjNTFi3XsAPMXzQEFvhCTDTq4Y2u7NLHbj/7Jbr74Z5vN7jSrgV4wxTEcMECa2niy1OKRQb7h2U0XiQ1HfengTRdru7zsW5pAMK9b1KJ9YrJmafHg1V1ZgRmNsu6Da2oSeFiEJXckgeJAJpYljGsd0qrjAZ/FWATVNdRfoq6+3QlVR0xBYX44aGl7N5NUCwYWQixoLL5UEdN5Yu+/84b9+R9931rVphO2Q0UktRFscODXhWCXAVZY8FQ5hZkb59qDXQCJBMWR7FxrXoLtD1Urs6sAYOG8qq0TiOkorbBgCPkvtIQHcg96Hqi0qLBcITJNcJYCRZj7BJK8ZmxUfQE1KicFZfXMBAMCUzNWqkESHYKSk+QztKaLLXvrUuotVRKMnWYxal3qGH0BvA8I21UglTuAhQVTc1jeJ9UU3DO2QshOF3M5GwDeICBKOxOR72yGqOIXLp27jau6C47byMQhHQeZnHkdsz2Xi6zZm+cdq2wT8e8uRj0RmWnpITMnL7w1rt9N+/TTzyU+3es4ShAful6naS0+T4jMqnVaXGeqPSys0BLlGnoLU6CYLeLQHTkjcPklxgwvEOcPZOVq3t4HsYnLBYjNr15O7eZ2YoPR0Lbrnd2NEXRwKslyDjK0IT7pcrYQdQfCOklQTwRx52pGAEjarqbCLQIik04Kzw33EPvKPnP/YhHkIgBrJ5ojbxaUbJSQ7HYiqeNZiZ2UnleMkoNBM/uuZE9atDXr9i7lyVhv9a1J65Jr1OoqWNK6JKCqHbqca5ZHd4KqWNc/SWUALecMZvphFl1cy8qKgbJgdKoqe2wlVBYoip9VVmUeW69PBZ5TQTa/Xpfte7G1WxZnivGobB+PBdZjQVszu/yHFV/4UIn40N+/SeA7ddKPHWx+fwUoEC/MH1aqBlomt5//1m4+/pXF86myQQApc6xMalXNFO7ugFSnUk9gUQJs4JBwkyQSM7vzYaTXorxO1ch8o9epSQdQau8pQ3JvHbFgkq02ReSGGO5gAWlwbkHD1W2xQEoK8ei2ZhUEOxZwyU8JjYlor0tITTWPAVLetJvZyoWWK27qilIFi8Z8sbKbZWo//cEH9vPvf8+lwAKSkSDkIBCqirrsW0JSGqxxvJWazSUy2SPdTEF8OUzgAroyZP4a0ruLgDuns4hnoAuvuETNUCXjGXVQXrqvclh8wsjOqQlhHqOLKB4YWpcZfZ7guAsi1E4n8C9v+VIxu0XPPQNPrgxA693lgt0D1FKxHXy2MJdbCYXpVRjZu4NT3B6JokDoU5Hr+TeiA0hGJapaqOqm2BYR6DTncQFj0Iz8W8cN+AdtTsnHedvLkZwbcfRAEaJZSTsdsBNOC/ADXx+0bNQRWsIuz4dqizPjkqaqVW29rav9e3t3a5P50p6ej9RWFR+yulMgQdaO4xz2W/dEf8AYgFA4V+wP55/kjo4BbUiul3QlqbyRHKN1GFFlYbGEDFxd9jnoVF5dT+3l9USc08mMWeVaoJO78UL3O8jhl9djm0+nCr5I8NXxQlSb06s5AiGVEvsNJQL6AUa86qVn8mxUo+22pM4wWNXtJKI5AT7cBSGRY9/okiBEgFsEx8O57nUjb5OCvG71rdoZWNQbWq01cPkv5MsqCEv39LnrdWKdpqsf1RodnQPxWiuYPCMj6P6O0HBIDOgk5dfDh1pwZYt82e8eG+xOBZmyguWhYFEM3A+t5cfamQ9VhWVVbrZvxU5e/vweOy/Hjqs02OWjKgdY9uZjZXjxhB87QcWb4tSFP5axFMto/o2quTTxUOEH2r9d2fSrT+zq03+xeHYrQvPmULPJzZ1g4qiwE9zm81jtHyo0PO+YzWHDQ7ZNFOi3u2p7IkyrauVwsF6vZf0uM0K0FOEWmSotXA6YldBS9XYaoruRYNOpHrquTe7Gsqxh46BCU/yEKlVl6Dou4VtoY5pdTRMb9Jo27DTtbu6Qal4C2AU4O8Fgna7t5QKVkoP90Yffsj/+/rcFXz8Ywa3u7c1AKCf4yYEha1cGpCM+2Czw1aqDGNgP0anVygvoznsen5umumqFo1fVfCJOK6iEdqlodR7klPWHKZtClFCIrmxCguDNKyp0r7hAdGrBDW1L5kRqr4XoKH1H2taqAh2kQNZNoMrfhxkvLmjKqN2nORz3i8x8V3Jlp9XIosjs1ikVTgTnfXDVVNWB2NxsdC+gf4mnHK1MR8F6EGOuBgLTRUMBKDkKlnPKNeE1tECZ56ldLvsYVEfczR0RAwLqO0+GNuzUrFndWj/q+HUUebsbPBBrkpa7ublWskSVV9m7zipnkqSI1uRyORV4RS7brZaSAtp7DQLMaiUFocViI6PZi7Mz6/cjJSmAQzCCpYLl9YNh3ybjiVUAvjADgwze7dhkvrGb27FktajucObApQGbJpINKjICV73KnGunli/iBAccCAYDCVjrWaH1u9lZFDE+QOmk6X51UrVxPmQv6rhmLBZQlco9b5TkDrFo3VdhNkrCsHWpZlVfGRwMIFSzO7B9raNWLgCVWnfgiSDmxO3IqrI6pIvgnRoCfjQ4d2QvICUMiAmCWmeca8jvPOBlOGq/C4ttu+JCfqr6ORVgTgWr4tqYX6/LqrtiJXVsjFRcpx8KmMf241RgLjvm4nbKXpOdx7J90kgjA6gcuyD5jR6L0Mcu1kOZS/5GKJa2+W2WBbvjB+8zMYKOXrPfWHzzhd1+9i8hI6xba3Ru8WRu1y9fuMTYGofmld1efSVrFhZQzQ7MM0LAB8D+tdAddgKCUCaAGsOVHMgyGohqd2EH1KypzUjVwkOp/n+L2UAkdQmI5eObW6k+0M4EJp2ufZaTzXb4fOgMLLp3i7UAKnDtZinValBOAbjSb9tqhW/c3u4WqWZ9gE3eeX5p/81P/9gBB8wi5OzsdjgOVHkFMqGSw8GBKjjjyDlM3Y+Bhcah1v6VmcWyiFMlqTVEmBWABQmxmmEXroBHq5J2mGZstBkdHMCCkXGVaClyrZCJ2rFYb1ylJQPFZJ8rIArbq7jE2VaWSIHgHrQIM/k1B9dQibnEF4HxHkkpvUsHowiFSQdAQYrXopNJuzIQztUWdRPX1daJ5Emc2GyxsNlyropOwuIB2MP+0AlAskqVdJNkyAM5IA5VoKA/sTrihQfAGC3N6tbSzmQfPKF662nfmpWD9ZomiToqJq5L1I8Mn7p6tW3LdGMv725drg1BghTtSj1ZqhJp61GhkDTJHLXTVTXHF8GBVh0F+W5XVWVJYOgNfMYHiAb+HQkVCYDEmtuIMnsAIJhwTLQgqYCvx4nmzWxnhv6r7Z3bikB2stRM7PLiXBWa9jVBsGFjg35k3Q6uIlU5uvMl/p6SjK0Nh4PgWs+1Qv6LdrAHHCpmAkzWqs/QyMz1CJwK6JzrZK05pQAtKAm1I2v1LpXEcA56T96wCnqutYa1+yPbBK4slT4Hx7mCiuBEGjobIHa5lznVtIPhK7qSUPaMnQo4x5L94ppZVpFl6+apgqFsbfVEwJHA+a9TAamswioGqmLgORYAy9bsU9Vg/jiP7cepzyoG7K9VdvkTnf+gU8GsmBEUt5Gd4PwJKvucYxcif9HKTmrx78XASBtscfW53X35OzkSk9Vj6cGCfP3yS1su5moxzpczu33xlYjfmmmEKnGVxHY3nqhFR5WD7iFizpDJO8h49boKjDyUPGjq5QvS7f5vLNwsdtLglJvzRrButsn6JNdnNDHXID4hjrsKfDY/5Psi3lqvW5cKPrMgXgtHivddjlClYG63t8k8tWTDQnmw8SxRwPsf//JPbdQbqGKS/xti1XC9gu6kgleoOGhZZsAE97wL1ZrsdXzexu/uwSbBecGRn64XuSfY0iPltVoaHIgi9CabE8DP/8t4bg7xdzAJwU7zPxCDcBcDWjOjFvDvQyUEosx+J1R/gFMEKJENXwhyCh7uXOAVZHAg5704EKgFxRyI2Z3zAkFgUmnCq9qG/ck0M0mGkAGbLxdqZyumiavox0ogQGOV+SFZf12Vt7ePqT5IZgDECHErlGBdSiZUdpPpUtY8VIVU/xe9urWqW+uRPNUPQiHWq3UhJ1HZqUKxWaPzeqc2GklHvFw6MV/8s706DzLrRS4OI8IDwuQuX6c5qeZQOLwz/wVFWrUWYtA1J6TH0AFadcmEUayiIkIFCXhDNkzB2UOybJWm3U3nagVOx1ObTGYCk0joYb21m5sr3QtUqQg1Y65aqZvVEGeuV63VrkvYgXNM4teNuqJzcF+hU0ulScWXAZKovBgbsC0+R0mXjGgbkvMjGNGlaPS6tpwntl+tZcK8A7HMbK49tHp3oGSsHQ2EzOTu7A/OpUYjnRuNAGg9H4SexiHeE5ugA6vKjWSucZ+cZc9uliDm18hT69mxdbG47h1bB0+ttcX3ZK30fEAo/nxsbS/bn4eO8di289sqK3COFTVlQe7Y7+7Pa5F6cKwPmj+RxQMryzSOXaCy6rAYCE/1Yk+d6OLF0cKIIsl8YtMXn9js9ks7NJvWAgWJDNQmlfIDWT+ts9vbGwUfZneqPsxsdndtt3djVTBUTCwItDJ3+4qdDbvWqaPJ5xk/2SbISWgKInE3XIWdqomqBg4S3l9k3DzQVIPM+qbJWkG4Xj+oHZqX79J8CDHodl3tMFpF+KKhRoHzNV53ZO2uRAHHy4NrvNnbeJHa+29c2N/+xx/bmxcXUs+gHUP7CYNXFpgseBHcNHcLcw9p/8n7joDjwS4zjHWivHMNJTemKjAAT1iahBikyvV9kTKKApcDVjIhT4303Gb9HqzCe1QHBbCK3oPKiVCXjrDk8wU+CoErQ+IqIFV9xsaXkHzM6gLyUq0MkaBd/5KTDr+R668KUe4HLsTs5PJVoBBsFAxZPOcx6jux/uZfPjcUETkIEnBvSPBZdjMe9DKeHcAjggSLPws6FdPFaGTzeG6LeKNOwQrxgeHA2pWVDbvuhhA1XJyAige4PtUKcylappC7tXgJCQwSdqu2Mu1HWp9Rp2lVQ+nHq0wFA4IDHDtEkjXjRi4Mojoz5ZZLjTXrut8J+ufno0CP2EizEzJ6r99Tu5J7WdWVJL7qOjZUVz7++MqfgVWi6gmbq9l0qo4Fx4LvJH+ntSqpMl1zB5kJxUxliefcIta9x/4DluEe5ZkjQeC7E9MhkDvZm/vVjVXRZcXlAKm1iqXzua5V4/8j7T2YJMmuK80bWniozMjMkl0t0N0ACA5IcIfkUGBI2+Vwdm3X9jcDtja2gpyxWSqAaLBFVXepFKEjPPTad+7zLG9vj8hsbNHArkoR4eHinXfvPaLWUChrsVy3cqNl5SoSIAAykhav2TsVuQgfTRlKNzue/1jhNb2VnGg6OddUypDaPPnBqyYq1nSFlwcqhzbqx9bg9Fp71zp5qCo8tt5mO2x5wJquKNPfz+vAHTqGvK8nX7vrdQ7hT4JR2d+//UxZu7Ds7uI+oJU+QXk/fxeApkvUQ1Vk8gHTSJ/+UFrIgnuIg1wo1REFLyc2evmlXb9+YfWopaRnQCgY7IltxQPJbo4242w80uyPnS0r+etvXqp6g9W1YN7AclyuWL/XDKGmTl/nQVBVQpuklIi0+TvUdbNa1PRcLmQDe7PheGqzeGM306UG3etN7E4loRWK5gdRr5xNXO4m0gHO9wjNl0tsoZAgmMgshGxeTwEBvBh3Nll6q+w0Ktv/+Cf/zv7g0w/c37Fa8/lPYOq54Ltg1K5asALgaRjPdxKz6aAU5zwLwII3pX5GCFW+bXE6+Hv9xutJhwiwKVvO28AKTS0w93MCi6qvICpXd0jX0K+jE1feubT4bA55g/+eWsx6PXcI4Xe5JgJC2mGBjEIVJw2mLK1cM+eJ5lRaa7VhqWAQo6vKwyEFIfd6Y+P5UJFPAcODB6cfpwLdiSoKhArN6WQtlsgmvKLE/5Rrw8VMZkiQMq4GbLoK1oqwoipqRrtbT+2s3bRq0azTROy9tzZp30gGqjWbzZFslO3l5VDndkMILmJ82KbYhhFhGs7bg35HlR1goUpT1TySjIJYmFxL5tfa9JBDKDMDGJIOoszOXBhekRMJxA9IKcgDADdIJTCO9X60b2t1G83W9uvffOU5kA1+BxeSjc3GE1VKfG5ILrw+kgn8Mp3VDFBUVHFH7baJQBTGEgC1O8OQ5LCyLVo6+u1s3PhMatU7GYsZJUkRYkTX6ppPKpqoWJHHJbILpAZUa+VGR/dPh2y7zolamnPMtGtNMWMhzPC+jDXcqMHnctw/AD0bAvZsZOwla0/S7Uk6IXdt6pP1LFvhJPPzQ2txHjikf/a+4JkG0vtUVOmfSQNgej0/dMxpnMlb09PAdwhw8yrPQ5sKAWGajZk9gEMInnegeT+bV1am0Tf797x/H7vA2YuTe4EC6WA2eG3Xzz9jW6coDwZSUJe1y58MbDmb2Kaws9H1jY0GNwIRFrru6alaJzeXVza5eWPD8cB3z2Z20mlqLsAulYVSO3kNM6g+WNBMDxwPMw9Z1O1ofMPPNcoFu7y6sUnsO3R2i5O5R5nw0NTK3hKL5ywwpDFsbI/YtlGVqFdtJ6qQ7UZtMLISWD5vxrGqOkS1y+1ebU1IECyA/+mPP7Wf//QnMswlswyad2JfpaF+sWgVFtIgPvfr9y4RQeJzsS5pg3qEkWQFLI2EiksO8M6DU54pkgEkXpZUcS6JgA0JmLDQsEHQC8gbk525V2YJSYTPzR/N3YKDBotMsgjQKmZOS0uRxVvGzoBfqPCkFZTnpNt7ubGxS034ulqWyBJgUVIdykWF6o+MwbWqQBbqxQotJNuRhIDgDE7+n6eI+7/fSTe8xZUQY/y9AUWPygGg5N9YqdrVaCzAJeamUWtYuYB13MY6jZrVipgK4P2IKwrp7DUFjEKs4rOM5ySjx0yYlY/Yake2XFJ97jyiZxxbs1my816ke5V7HtBo1BCVF0TSUNeAHDc0mTIjEEoHoWRBsoclRtP1ipiUHP9c92vJGlGkjd50MlG7nGtBxU97cbkt2H//p8/FZJaZNRuUPRl0EwFE9+RUVRvMZRximDGKpLTF0i4EsaKbU+qBz/DQ3HEfeueEfDlPpUjIQNzTVMDyVYU8ImsxNpNbOc3U65FVG23dx7VGW0G1pXpbLetqNbKT84eBiLSyRutUx6NZtubddD88u4+/J1ZltIm5X/DoTO53/kvlybnOgkF2XdOmImgxs6CYtwYeA7hs8ZEHCnkActf6e1fllazHdwHc7/L9vM+QxZe7wPc7bMxslZU+8XzY7C4hjaT3Acu8KjB7kId2FemTlN0NHPyedvBbW04H9vrzXxu+7+1e3/Z7vPrY7a2sXi7Z5cuvbLNd2nwytpurK7ksEIoJ66zbP7NWt22v/u1L+/rLz20Wz0RF77YbHhbJ4o0GiZ0fVkSiIzp4cJwsxrixt3s9q5RoI5atvN/Z1fW1zdc+8F7tdrIwA+TqzPo0A8RBYmuVgtnVONbD1m7VJIdg/sbnmi+XSlFHhsAx4O4yW7oOC7BbShuGlgsHkY390cdP7H/6s9+300AxrwWPTBc6O9lEkomggdPXgoTCiZQ+Z0rmEardqLhU2fGz1TDT8Oo6rdlLJATeTvSf578J21L3ntIPQqp5Mn/DKUZkk3cVe1LJJ3IAQMoPj83DTiDg7mYuXOffMnqmfS07MHe/F1FFcgWcSXbKRlN7VBXdylYrcgYXyoVzYikNQa82dS/juBJiYBICTbJw6dmg6kMwEUyq0ZChpwRsWQSV4Yc35AKzZVMFxMy3sAPo3MuzG2FiULdygdmmWYNUgHJJNmUQZGhlXg3ntlmRb7dxyr9aksw/ffNFa7TdqNpJr60KBeBU64+ZYaPuDOMAfAAZczwF3SoxnDkYVbu7j0i3V3eHE86L9HFyFanYdLGw9Sr2zL4dKRslK9db9uXzN/b67Y02ZGAofppcK85PJ2rbch2LiEK1T0Ay95y+j5MRnz3oZ3leuUelmVN4r5PJnIHpGzX+cH+ymRUDGF0dbii1us2msbSQFbLxSiWtBTzjlVbffVMLJTt9+D78EwicigOCfar7Hc9RvEFLFSsHmUHCCoXQ49IX19wl65N0oZrZesWXXv+yC/ih4uAYOCS/k+5sZUEru0YfA4k0UGeLiWOge981+1ABdahKO/a62Qoyr6r7FrbkVXbZD5z3IfNK40Mf5BBA5u1g8sDz0EnOAnEeADpZYSOW2s3LF7ZYzxXQuDeysFq2mIysUHTbreHlS/pdAsCby1cKZuV4lsuFPXj6yGqliv32V/9qo/GNreO1/DJZ4EgdYMGrVaFyz7V4yn2dVhoPIu0OtWQ6FjWaqoawLZtMpnJuAVhm8dZmy631WphM41Ix12yjWGK2uLG3g7VVauj6KmpNKh7GHNQkMK+z6zRbxVt5bMYA32pjjPBWO2fTUX0guP34Uc/+l5//vr3/4ILGpXbBtGJkJWYFAa7yxIJ/pc8eALKS5mey9QoVnP7Lz5G8EKo+tXhU8LFYuxulHENk+uxWYCI0BE2c6/qKah0TN8HviGkXGKCQxz2XzQkmPqPTo6hKjBkYf5eJNECljDlPF+caxCvMk6G1uw0czErFFYWUcm1IaG8CaNLSOdAxi1ptYm/Bhs+JBEMVo2SDDnYC3ISME9qqyULNUco6TNR0F5dTg7ORgUBCSxOi0yJGpL6zbs81XuXi3vpNDI1jOz9lNgzAVGQ0jgBdTv7brTSje6Q0s6WMBXDnR88GiUPi7Q2WV1Ubz7gv3Sz87PRUiQdIK7TVKhU1y6WArgULObRqWuA1J4ZO7y07Ngea9VUrDnBszLR5cANrOtQkPSymc50fNnrcF6pEY7NvXr21RUwqCIAHWasl0gsbEkAc4Nuu5rL2IuWcZ0kav+DQIzIRFa7e22fOiY8pEg7dtwEkkV1wnwHYum4bUsmrNhrE1mhHHlTbPdfzuKMiwyC70rT+s080a0UDi9MHXPQAACAASURBVHk89mAAX7XiYnjOsaRBZaQO3jL3591b1QDbO6DwalTz72D8fd81Lgs22XbmsUomXWVl1+U0sOStwfdd77PHd1f1eldFl1f0pLEjW1l+a1OZI5HLAuW3KrsEKfNOTl5Vlz749O/kgdt33jiHApsG2SxqZy9e3q4oC37J72CKu1subTa8tpvxlVWrddkDRVHPNjFO7gvPO1vFNnj9UrOIyfDGJpOhTcejAHpmp/1TWy5je/PypdpaXrnttND7nIHqymdLzExg6/FHfnwCu5Z0T7QDaSXNZrEWKVp3uLWTaH3Rbem1aLlJGwfDM17a9QRPw4J16rAwPdpGeWGI2cXv2Fm7gXzA7Hq0UgULsC1WO1vvmZkhx/aGzHa9trN21f76j35kf/jjjzWHwTxbpIXg9sJi7JWZA5/vTqF5u06Mna8MnpPcOEBQKQnos1gcZG+iliAVqEga7NbDKDV5bWejuNGzsvKoMIIAWy0vgYNr7W4dV4IlG68B2AE+/N2Jm24Xt5QpdUgzUOI4ieLvKrt3ZBRvZ6pdKRkCTNilKjzIJPLkDPNgPVwhiy+5/2Cm671TAndaqGmmKQu5AEGdNgd7qpDxLNb8st2q281wZPt92c5O23p/onY69bKqs363ISNwFC9sNDheCCIApOKDdgUbExIbI0HxzRMZiGwYYB9SyaFlYwMFKDGv7bRhdhbcRxV/Rxmf7KyOKTQp4MyVKyVl17UiAltnOv8QczRfRqe482BVua2oxZjoNL0Nupgt3VhdWsa1qs1CpWqv3w7lgzmZYv3lnQz+XW9wrFV5zSJDYQPGs6iNT9ntz3gvd4JxjVvS1k4qG86Ly0ogY1Ws1kAzyIi9YltzkstiSfucr3vbEcLKnggro2NRs9NnH1mz2fWwXkYMtbpIXbRq6f7w/gLZYB7OsSbkFGzRaJ0mf5K1kHOQuKzkFQp51dh9qqUsWP2ua2/eentXJXdXlZauILN/T5+f9PvcdRyHiqzkXOUB5u17ZXV2d1Vhh9A5W0Imi1keyOVdoLwPnP5atkzPvm62qktfiA3Mud3O5sOBDacDqxQrVm7UrdHu2B4/w2WsnXetVLTx5RtbxiOlLONwEs+mdvPmG1vOF3J+r/HwrQuKTOF7q9XcjJYnu39YbcHfL9ltpndjtUbDWyua4+w1c4ExqZbbfmfz5da6Uc1bo4rFcQ4NFcdkubVKtWTNckk/x44V3RCLCGA3jbd20a1ZuQDhZWOjOYy8ohLP12rRuaEvblbaccPMLJj9+U8/tL/42Y/trENOF+2ZslqSUOalR1LV5aCbBr5kfpe0IhHfenKCZ/F5eKy3/UT6D7IGPuctJTsEB7mgXO7Rnk6gVHUMfJEC7JVLpz/yNISA464x+52701DLeXKAC4qp6nC12EKcIEAXsAkyBYAoaWeKjKLg1ZUWroS8QiWv1HRJLdAPvnNVd2LLuzuTCsBhwidzLnnw/8m6TuSWtQAZUGGzQbuQGSFBwYBQtVayq8FU0oJeVBfYAUjNqrf8WtWKnXRqSg+gomH+hXyAbw7HMwHohAiafdFW8VptvXZUt73IExgIkOvmGxndo9W6LL+QEGwgeJS8pc/f2cxBsKqTbYeGrV6xk9550LzBOsZdCCII8242D+4h6627gjIX5USzQT5Q1X3K51/Hzl7lniaeiAxJGIyXb67lRkR3QYAQ2pVUaczmfEbm0UTMKmkrN2rM9WgNr9WGTaorfh/QEZEEy0BAG89LCb8BdU9sr+KWUm7aCrIR55TUcqrCasu2672dvfcDq8PA1EZnbzuCbAFNpWoAsrTaXbZBN4Jjqla8O8JaA/hJYJPa0APY3EvJxjFvsf8+4HZoHU42+McqokPrb97754FLHoh9n2M/BIJ3Afexz3zsd5PPkEtQSb/oIfTO/kwake/6nWy5e6isvw+KZ0vbvJPObhTm23o2s8HkyipVBtxF63R7tiKOZclsrijQY1YyuX4jWQK7aPz5xjfXamvOxldyQY+6p2r9DK8ubToeKutK7cow01wsFremwwIKkU6Ioylbu9Oz3WqpRX2zWtrNaCFfQuZqtFsaFZcl0MaiWIA+zvcnS2jpzHJgWEKDRoqAnZnP9jAFPmlXrFmFOLC2N5OVonEoLiGpwDCk7cVi7XMNxN9YfW3s4/f69rd/+lP7wdMnXjFKcuDtLQbvPKAJQLGo8Zlod6qqYw4RVn/p8GS5hQbMs/7CJF+EA5lIy5DYWZXMXCQnUBfSnVT8evrddVs93VqABe/L8G8nphAkakaDUn4vahf6/7gm0OT1uflfcOJA68b8Mkk68PkdhJTlrYxEIM41gzUZjKBpHVO1J44tzGcoiTjO5DPBHNQ5CakRzMogpAQsvw2axUgAUiYzLa4TWYYQPzBiVvhquWANyQ2KFtVL1omqsqWjWtnELPKErLbsZjTVcVLVkZFI9TEauTYORjDXT0AXjAM0r1P+m5sMUKVBPAH4mvWmUiPEiFSwsXluY7Np5w8fKf2cc6TNidLVPcGB88dFo2tRjyKFz6qaDQ4jeo72e5G0XIgNcYQEB7Obq7ENb0Y+B1TeXUFaVa4p7ioQvGgSJ/cdc3EX0LN58PxC7jWINzIUwFYMaU1I6ZC/ZdA4UlUyV2s027YvYz5dk70a4MTzxByvWj613uP3rXV6oQ6B3JgKe2u0OiHhHjNoJ6gk92hynyYdnESPml4jZZ2nCC6PK0pYxr6H+67Q+9DCnl4rk/fNrqdpIL0LhA5VUofW5DSo3IJIsg6k2PB5x58GuSw4ZX/+Puck/TPZ106fm+R7Sj04dkLSH+jQhclWdekDv32j1AXN7jrSC9t9ge+ui3i7wyGFeuOuKIDd9eVLi7on2qmyWDClQmrAjIIdPVHX21Vsi/nEVoupqp1m58xGV6/ti3/5O9vjooH1EfT9WmQ3b1/bbDwIA38nXOC4wmyFBTDZVTpRwezs4sLWi7l0euwCyctj0RxMF/bkUd/WpFwvFlatuPvKMl4reXW+YiboM7PlCp/AiuZ5tDGlC5NWcGvnJw3bLDf2ZhLbagOAFGyuxGyAwgFPYAUAB09LaOMPz9r2v//Vz+xHz54K6FjYlX0W7CcTDZ6ninssjF5H/wsJBrweswvATI5nQR8XCCySMNDO1EyOEFAPaHWnsBD7w++okHMROotXoqMTYIQEcRYtpCLKsmPHrtQJr6hcI+fJ43w2n5cR1+MG0fq5LUYAIZmczUaScqBBn7eetXnRxsDlDU74w0ArId/QVwzVJmDOMQTHFU9noJ26lUjcZ0k+72RWR0ICGw8nVbgeryZnED43U729NSplmYyftJsWNXDoiOUjyewYzVq73bXxDAs7dGlmQ+ZyVrDF3E2smc/Rdms1a3JO8W6L+15ynngmWlFLQDHnXi+5f2utxkyOqsw3IQBXBBkr9oqzWGED4JFEnu+kC6hquFREsO1AwudfEZ218xYeMy7atjHt15jPQlJ6yQbDua0WtDw9iTyeL25bxxwfGyRn8K6VJcd9iTRElRw+r/iYMwnVZsSvgyQKcnYhgQQCTkGORTKclh8rFR7RR7wum1OeqYaV6n07e/oDa3b7nqCB6bgIMZGeL392XGfHH5e/ULEGL1GYqBKhvxsDcEzyWUU7GOZ53xfk8tbU9LqZfr088DsGDNnXOQS0t2tqALX7rNtZcMyC3H1A7djx3HWs3zovhwgq6d3BsV1GdneRh97ZnUb2A+aB37ELkC2DDx1fcmyAndzTFwsbDS9p5GiR6pz23bFhMdVOlgWOpHNufh6g7XJus9GNNfvn1mq27etf/5Ndvn2pAbpaozzwq9jGgxu1jtTK2e00z4Mlx+NA1ZU4yLOD7J90ZaEkMfNuazfjpdaKwWRmzx6eyzdQCefGIrqy2WKlWQ/tGjU/NYciTJaFENbm2uZL92GEhPDovG2V4s7e3MxssfJWIjvt+UauR+7wfxuZAxHC42ZY/E6aFfvffv4z+4NPP9aiUUWGQCWnSszFyPpDmzOAQSI0B7FETAl+oLTqEi1SEk7qJrruoHJLjlBen78sP69FOGj7Ei2dLxb+PxYMn7f5nG2v6rPkEpItBArmeMgFqOjcxzJ5nUQDdys5oEpTK84dUwAf2k2JzjB5ULg/E9E4fWCqH7H8dDwAp5tIAaqa1+7dD5Wvo6tL5nyqqKXt29lCcUJoJD3I1AkgVFzeEmXhb9crsgqjomfGRsucSgvAod0YNSNPRBdBwqsNwI9qFnlKK6pr0+ZSgJJd9HsCADZgSAlgCAOItOig8UsHB203JIvLD7LVUMXGzAz/WATey8XMyqWd1ZuRbLQ4n7yuz+YckJtRR/M+Njwki4gcpNDZqgBrFsdiRgJWbEGmE3SusUWdtn5uTdByAC20fK7fc9Yn54s2KfIZNnack4LYkJ5gH+4mVYo+73PDaVV9zbYHvsIxwg2lhAPRwuVAUc+sUrfO2VPrnT8WKWUdL9R2pUXJeZG8JgCdgx2VH5sUr3Lx4sXZJv0zfjw+N+bnEsZo3jp2qFpLA1h6AT/UUburGMhWPnlgmVct5b3fXe91F1jlHUv6eO76/bzv536+PFF5tro6VLkdQ+VsRZh38OmTeQwAE+A7VK6nP2zezSLDVnwnVwsXlrIbJqiy07NG1NLNPhkMfDEv7NSu9MDHksXja+36e/0zij57++qlxeMrW86H8vabjkY2X8xVzfH7LHZoeWjZ8B5yKQEACLisVuUqz4MPeYSdIy1GKOTMdFqNhnbsStZm4dxubDCjMiE5uhqc8ncK0ERvV9dD67lmLGA3k4X1OlU7jUpqjw6nVFowQU2kliVswGAc7Q/jXnMcZhssrtDIz9sN+1//48/sp5/8QJUfbU3VNsxMaAclPpCaSZgIDmJjyjKJlpwDmkAL8JOqml2/eyz6tfSqQtdfX/HqSfoqCccdFCQBCK0pAV2I10FbCIFHmjqxPB0IY2ana9qXsVu4sZsOsT1OAXcA8mBXingnWST3DGClo0ll7+me42dDW5XWnSQOwXpM1H6dU39tXguwSwB2JbmEV4lit6oyx2B6r4gk7L+SlAl+R/KMUBX0O/ihum9ps0nEk2TiYunSwiMAlSr1zfWVtVptARKvPZrObTjxWSaCdNp61+Oxtes167VIGW9Y1GpZHf3anlmSVyZlKi2ifGhVBicWCBecO+ZnnRM6IgWL47Vd3pBkcGONIu3Lutic5DxyHy/mgF/Fmq3OrTkz15b2JM8f7xH1elbY8VokjeyVkTcczzWzo6UKUQaCF+BJqxUnE647bVg3XC4ZkgSeE653s4ULCq3MMDuXSTlNEcgibnDAZhNBPKGzHIPCmuttzX0L+5LV6i2rNFvWOnlk7bOH2ujBAqXylZSIFnOwukvWHFq+ylIM81BatwB6dk3ilvLoMdfcZVuA3/35YJWX+sYxIEwDzqF1OQ+8siCa9zPJIRxb7/OKnvv8Xhaojn2O3+X9v1VIZSN+8lA6CzJZ8MsDtmNofAjkjt0Ad6F3AojZm4bX9B2f+y6KhACxRK3NivXPL3RDT4YD981UltVUES62W6qNwe6O/zXaLSuWKhZPp/bmy39W+5KZ33gyEmmAnRuAxsyNXbLT9d9VOOzI2W2yemJ4i6UT8gBswxLHCFhmmsURM7QnwZyZFDtlZjZms3iloFeIDJ1mXW0zFgoewmnMnG5vj0+atlys7dVo5fGWYn/ubYFzf5iN6cMqVcEJFpUyAaM6i3bRqdlf//FP7WeffqCWplcOJavhE6gouneLt2Z3ABeVnWynPKkgYTAmcz2tqGE+kcy3JFsIC3uagKRWZKCsS18nAgrgRCsSlxOXG+jahkBWKlYqGGQjTpF3lqZXbc6QTaQO7tKRig0KM7fkGJPjTO5HAVgIoC1IU+EVsmZE2kCAzQ6c+jdSF5h6IeoHH1a9FlXbhkVvJ/BcrFZWqyI1gTzh7D5yFaWv3K7tYa9hvQYMWFw+itaq46oSuxlA2TcLtMVevXmtzQ5tTcW/7rhPCAhmMzZUigHgTvVLS5M5IF6TWGpFTQ83hUFLBwKNn9txrW29dVcQhdyu19ZsNW292okdXCe4uBbZZDixxeRGGj9Ahfu7WnHRN4JvtKGAKveFEipCRQ7YELnDf8WS3ZdsMJrL55WOBlUrnw3yEMQXwA0SC0xIWpgJQNPOp03KMUL+qjVJMd/IB5MWKWxLugi8Ny3MijSFZf0X83RTu5X2MvmTVas2u9Y8ObXu2UNbh9ge2vQlrMUCMSZx90nWloRlmbTbWQPS0hNfL50ZzGdKGKRZoEnWrizgpNe2Q4VH3vp334ro0JqffD3veNLHmn6fuwApr2DJK67uA955QHns9Y86qGQ/RHJCD12k7wt62Q+ZLDJ5gHWoVD5UAqdfIxEtuxZrI0LJbrNS9VUnxZm2yMoXK0/13ou0slpMNOBnIB6PR7ZeTqx99sBKxaq9ff4re/PVbxTySHIx1Gm1YaLIraVkieQUc2ZILCSAHdWRjKcnMwl3Z3OMoKFz12xBXh62X5IlrEWawRGFXWXU9F3leLay0XylME6qMDBrOnf3f3by08XGnvRbVtiu7e14aRPme+WiUrDpdlLduQtI0AdpdgdIuXkVlQLty48+fGp/9bPfs/f7kSoyqiiZhxGPogovGDuH+V/i56lXkSsY7Ulafjh0uEEvMxy1dkPkj9huodrxkHY/Ll0jLYD+WhyvqPtiVbp/pSeIYwnmWXUyYKaiU06dpygANl6/OoirSlTF6dWlV3hedfLZvPryDlRS3d0uWmpVeV6dnyefwWiWFNxY9J64t4js4ubcYl8yrxJtfSuNmUcFmVqcvU7X27Ylop7mmu91o6rkLM1m2R71YQG6qBs5QHFPlqJbYnmsbNEm04k8XZEZsKDL0UcOOkUbDqfqaDhTlErdZ8G0/tpRpIrNo4VwTwEo19Y76aldyDVIFjrXUHIOKiJAzWdjzRiZe3N/457CDBWAozVMJYaRM7/PeRMrNIA6wMyGkNekKlTwLrmP673NZ8zzvLLEgYXjhVXLhhQD7KjVVPUGA1J6T+aOgHDQTQLgADa2fswym81IGyO38MMxpWnFkleimp8WMMDe2gZziUZk0ckTgR3G0FTxVNpU4Kr6kCgkzJRQ6buuzlMk2GwlmtHvAo1LXJLK7hAQZYHlGHik1+P072XXyvRr3AWkeh7DNTu05mbX57tANXtseet+8hp3fd7s9w8BcS6AH6vsDlV0eR/uW+Vihp1z7GQkB5v9/eyFPLZ7uOuiONi5LhhyAGbDi+lULZPxeGjd076VCYsM4lgo/ov51PakVfNQEVWyWNhsciXWVr3eUuV39fwze/PNV7Zc+LyBEFZ0QjwP02kiLnc3FLRs0q7tyMFrS7rADhCT5zGyhprPYViE4vlS+inYhVdywq+qioOViezgZjSXx+RZu2FNBvorxM8M6M1upmu7aBNyWbTxJLbLKUCLkLpgMzRZBRiaOze29lpLDi0at2FRtt5J9/TJpz+wTz56aqX5yH760VOrliqqlKgoyiSHB9/MgA0OEPhrhtBYFkWBmcDQF0pafVRl/ExyvZM2IvRuzj8LZTLjky5QDjRJTl34b0gxoKKi4pDMg6pPYahsWlznJhYs7NDb6i6RQARJQxAfv9swvTsuHV+oRP058LaSpAVyTHHQc0u0nUsdmCdqThh8OwHQUlmLLYJ3PDah27MBYLbIIg8Bg9kjC+ZgMrb1em8PTiNn5FbL9snTU9vRSsMUmVajuRMK96i0h4T7jqdqAfu9h0UY1VVdVd483goMAQfOD6BK23c6mVu/17F6s2G9btcm43GYd5F2gAEz8gIqK4TYdY8k3LsODx0Z94I6HsuVCDuyb5NB90rxOFw3n2MXFG8F0LGhk7dkoSBgVsjsnplh3e3WcCepIKRf2XQ8U3uQ48N1iErTq3T0enXN0KjQAdqGzgekFey+nLACWCPLSdx+RPvnfxg763jKAq9NsWKzydR266X8MR88+z1rdLtWKDdsE88s6vU1z+W55Vjo7LisBkkF4OVavzQBJVnTvr3If5egchfgpX//roqJ10pkTsfA7i6gylvH7wNm6ULlrvU4fX6yBU62ost772Ovf6j44XPdKT04BGzpMjYBxTzAuutE5YFYukLMO/i8C5/+uQQok9d2Bh9u7p7FBXjNJhPPj9ODWVDciFcfOG0wuPcKi6SD+eDKVvHUyrWyjQfXVkVsW63amy8/t+V0bOPrtwryRIhM9cHOmqrRtV0e/YOg1tlcZlGz5WxNFs01M5bY2uxYV7FabUk6Og898zhy89hFk8nF0aPNm6+93dipVdXyikW0MJvMt9asl+y8g2H00t6OmQ16u3K8JMbGGYXKUguzKSovgmJ5cKlMqBnee/rYfvSjD+1X//Jr+/jpQ/uTT59ZVPedLWJkFmwJxUNgKfZQrr1zAKWSSZh6ms9p9OVuK8xONDML8xXdiDDkZNGF/6RXeRJnQxqhEkIPuWF+FOZtklF4tSc/ywCASpjnf+G9qOZo0yXSOAGWbhAHLSd9UtE4wUYt2WT3HmYrfh+5fRXXzBmi7o/KH7cs87igJL9QWjPaf2ygAihhmJy8D3l0LNjMz5SKXtjLhJyW9sPzjo3GEy2u/+6DC+nBOLEs0sXtWqn19WZF1R8AgtaOSouWJExIbWAqdW/fFtFl0sXY2ng8lgm2QAy7MOnHIHzUZMIMkWQ6nihFoNNpCyTRqcEuRL7A9yGrcM4gUrHR4DzSseCMu51bws70XMl4AWhR2QJIRVVmBA0zQ+d5lG8rMqAOieCQtgpWZZSw3NhoOAlVIVUYxuNmi8VUnRHJCSB/SV6zku4waanLEQa9Xb3uFTjnuuqdkRJyC6o7Kr0KLjRu0s48sdpsWffhRxZ1etbsndn4+o2dPvnAq3KYqMQaoUuEHapbyKO7VN0z7tgwS3xnEv2tYkF2dyFRItxfx6qSu7pkuZXLEQlA8np5QHgXACaAlFR96SosjQPpn7vPun+fajRdBR6rCNPFUXb9vz3eY2zMY1XXsQ9zqM2ZPRl3HXz2pB5C9ENonj7GxMGAHZhXE5gs44KCLm2uQbrmC0F3hBOFFuXdxuKbK6dmN1wQHs+GNh1e2nw+lXRhfHVjl2+/0UIiz0ERUvaq7twctiRbJCUjoEdqRnpAVuulpAWzeKmFivdkt0tbhUy0CRXjemPd0A5isaT1RVVBK/MkqlpHQ/O9zVfM+EwV3nKztwddwi/3djVa2ZRg2AIEjr3NsPVidkI7E+q4Mtc83w7Sgy/GBfvw/ffsBx89sc8/+0JVK6SX/+HTD+zZk6cCE0kMQlwMv6P4Vlz/Q8oBC4/ADBp9oGrr50TLdoNc/jgT0QHG7btE7Nf8Kvka51StTbLlEuYkmxKAL0QreRUW9Gx8OFxtgqF08pDyvqGYcwIMLWpOWuhdJq1LQZtCPh3g/P7yz6tqSsbPPne7JdGExAMWPSpYdv1cK7VI5SKC3MAdYcSIDfZRNfRmWgg9qWK+iO29h6d2ORirYvnpBw9V8bOQkofIhqjVKFutUbFqCVPoklrhg8FAGr16gwBSvk+ETcXiNezIqlkRUJwo1022aLAkSSlvkMTBazft9OzE5rOlXb65spOTrvLjkqQJ2Kfcu8ycOC88M1RbdEZwC6UdqvcRgzLo7wAAwls1y2TzQuVVtl6vd+uHKibtamPNCJZoSUHGsB/pDHAOvT2JjygEFQ9CZrNB5aaNz2blaSLxyloYTYe2IvcUoIlQX4Ju2JhKti9ZW4bstFdd9K5kesZ39a71Hn+ke+zk7IE6Ns3ehYgqmCY0W21tmqheeS3+aOzB9YXZCgvTTWJVhaf/cOxq78NQvQPs0gCSt0bmra/ZiihvrcyC67EK8FBBkVeIZLHg+1SHd1WB6ddOA3a263gfcM21C0uD0qEXTVdz2Z1B9kSlXyPve4d2G8fATdXAgdTd7DHzb2/5uFO5qq1yyRYT5hm0i6i63P9QJq/o2mYTF1KzW59NBGS8DjvcXTy2r3/7a7VvtDQv1/byy39zbRfmwTLZLcieiQqOnW+30/KqZbPVzlLBmHMMpRUYpAdZLTl2/3uzeL2369FMbaBO1FRba77eir2JGzz2YrxHt1GRAwVCdtpARJMQAdRulKxdw5IKzR3tHFIcMIYuqNVXgtdH2zDk1LFDTmZogNLHHz2zD957ZJev39qbyxsBe6dest/78LF9+sFj7aTLJbR+73LsAtb4DEoC8SCXY2FHTMuKollXiP8JXoGQMWlDSoisKtz9BJP8uo3Sw701mJgq89ldrO+6Pa/egzem8ut8bue+JmFqF4x4uQ+cyh6+n8rUUz5fcm/dRgslPxfifILZtF6b2ZhighwIOWbASVIGzQO93FVVRywDf1cFAC2fFl7T5ks8LfHzdCed007DrgczO+m27dMnPVUubEw4h40yNdTe+v3eLQGK1768urbtamEPTzsySWZTAetQhI2A8JVyzeYLmJRjm8wWMjXgZHvSOCzGnT19+kzge3l9bb1WW4DCH1qkJGdgFCSChYADD9elWv4AnjYL4ZkkiUNyn1DxijUZr206m4gw8ujxI1mNKSEeYwAADBeXXUE6UtqemqXLlmyv6jiezxQjpOMJjMrFdCxQFvErdG8ccKtiT+o+geHZgDTjhgZsbOX3SfchmBhQUdaiU4sunlhBEVG0WlsW4R4jcwH/H36ZADhVa7PVcuIPm5H1Uu1jVbGSJ3z7noNUo40Cs+zUfZitSPIW7eTnD4FVFhDvA0gHq59UdXgIlNPFRfI62a/dB3zSoJ4FtUPHd+j8ZF8rjU+3x5au7Hy3813Ka94bHKve0mCZ9yF+lw+WvdB5iH/oBCcf1hdZnm83s6U9xCAbirQiYsLDItHt2unriGxxjpiPhlpwebB28cSuvvlSAIgA3Eg1mMc2Hg1tz/waFQAAIABJREFUMR/5wsHcDnE5LDZ5E7Kz3Nh+662UdqsVIlGoqEoCVx5E123tbbZY2800tqheV0DrYrGyAWLhPQ8TbP6CUhLIqiPYlQH7YuUEBNw0ALfTFn6Ca3s9Ik5HBGybxmndF2xGX8wAUGaKLCwcx3uPLuyDZ4/t7avXdjkY2WwRy04NSfXjftvOT7v25KJvD/onYhQyD2HHLfkB+Bdatm6bVBQIi6Gp1p4bWb8Dm4TJCKC53o1rpHw5dIXhGGVjBtlDrVKfn/GaMpuW4bT/Vy3GRJsXKs2EaJIsBLfEk2SXHRbqtGO9rKKCgDxJRvDUBAddvTdm34H4krQwySWEcYnZuKoPmLLLtdmWBrF7ZrnPooukIabIFEDHwgzKQemi17anpw1tSLiOtJ4fnLVtPh7bwwcYGONhSVjq1q6HU5tNhyhI7eK8b902VHyqlbo1GpE2Wom+Er9IIoHevrkO6eg+7+LccF89fvpYXp2FMF+kEmwgTO9EmukCN5qDMwbYbG08HAuIGAtgieeEn6CXDIQe7ktem+Rzf6+9nZ2fCpQYKyR2bxBe2JTBjgw597fJ5ehPIYQljj60ENXex1ez3pCCRTq74PoDUcUrLyK0KnKCEWihdZPxudvB0Tbn/QrVptXb59bqntmOzsW2KECLOl1tNFgvZNeGtnG7kqE8BKF4PtEGA52PyD6KS3JWMn/Upt4jKH/nmZkHGMn6lQdW6a+lF/ZD1c6hxf8usMh+/xAwp7+eBsVk7c9+lkPr9buuSxDbZhxlskCexZZ0QZQ9pvTv6roDdv9/UDn74dIfMntRDv372InJO0nHgC/989kPz70nXZF0N04c2QjQaqrG5IZBaCuxJqFdAotyMb6x2XCgWR2C8+1yYaPrt7ZaLWx0cy1xOa4sw8sre/viC1tt2Km7ddF4CsOyaq1mNTwItPGKavtQjUlMvPI2nZiGmkusZRI8XW2VYwZLLl4sbTjfGkfPI0QlBumkWjGlWePxOV/5IsyAjJneWRtg2Nn1ZCOQY/aAm0rsCUThYfQYGfcgTAS5Zuf9nv3+7/3IXr14YV+/emPz9drqklF4UCwFXbze2cN+194/79r5ad/63Y5rwNQvpFKgFVjSAsSC7ws/1Hpv8ai6SmZqSjRAXwjZwyN9mGNRJroO0JmQcnQJ7vKeSM7v+KxIcgIPUxBoOiSmd9jBpSUAYSJUFpsucUwJuWLSDsqXMzBGg+7PR1KuAdRGISQmJKnp7rPJHNhz63zzgIbRnTj4DMrs89pXlRcyFcCMbgNaOk/g3tn7j7rWrQMgmD6jQ5vaxXnb1vOptZpNOz3tikVMBffy7UikqXgxt6hZs167pf+Se4j0gHaesyupLkkycNcW5AmD4UzGA2jgaLkDthBFAJZW1FBgLfO6bq+t1mKv07LxeOqzYJ4VyRHmNhoN1RVR+nky+wwG3ZwzxUiZp4tj9MCm8BTmoyqigiqm9Z6Wf9OlJuqyu9sL83CuLWzL5cwdVugq0H4tF0qqGAEiebiWqPqxOsPrtSJQ5p6j8uLZ0xwSQ2nYpxyfeD4Nq0Rn1u4/0nwZ8kq5BhN2Lz0uVmJUcHJvCTmINVIRuFfX6BBbYWPEHNkNJTCc12aI7g4PakqMngcqh9ZS3cepajBd6R3a4B/7ehogst2xNBakfy4LMnn/vu+xZI//UPcwfT7SoJgHtHnYkq2IC7/85S+1GuS1Be9qOeZVd+nfyX7/dwXVvHbl73JieR2vnthluXu8evwSmAYquZlcVJrtlhYlZgfL8Y0Nrl4K7FaTgdqPhGi+efGVFdDVzRd60FibX/zm1zYaX2sOwoMHOYCZRC8ifw4dHw8cm0BstXx2RQtPqdi0MXd7G06X0tNBYjgn8gXSynxpl+O1Fas8oL6iN6g6yf+CPaf4HlxEvHqdxnvFAUVVqOlLu5zyOcseC7OEMu8Boqq2Au3+XdWztYdPnthf/sWf2Rf/8o/22edfSsiOVyOJ1lDgq5WCjefu79iqV+TFeHHStPcfPbCLbteDM4uIpr2hoxtPLVPdbQ60IBcOI4CG/MV81gljUO2lcJ7whHy3S3O3EgFOaE0rxinYhCVtN6J3ErAT5f6WUekAmYCtKg7ALhB3kocqkau8qwA9qgewEEOUBS8IyzVTDFKH1QpzYTY66Og2qiLwN5WWq1IIukWXODCH4rNOmH8t1yJeYAqNRpLP9OmHfSvBPoxIQjCbzhZyLiEGCgbhk6eP1MIl3fxqFNub64HkMtwbtJlPel0BB4t/s1G1ThvLKxezu0QkOK8UivLYHE4xP99qhgu4oWGj1Qmb0h1iXFLDLJHXHozoYtDar9tyMXWBd7DJc88Z/6OOUbhmt2biBVik13rGup0zieYrxb3YxrRMZVMWqkKsvdQpmc507brdnnL1qJjY4EDSQTqjxIdiSeeRFBDmwYAc11gRVuWSQF+CDTIlawQrY3ZQtWK1Y/XWuZWjjtUkeXD9HgbP1XpkzXZHGk7uf1W0bI5Dux4dJBVk4u3K190Y3nMSk8+c3Yin/5234Gcrk+Rc3gU0h9bLu0Ayr4g4BIzHqs8sSCafM/t5jgFrFuDT/z70+ofwJflcAru7WpLpg82iZfZkHAKhbDmavbjZY8jbcaRPcPr7d1V62Z0AN7GY7mHInFQ0mgvJamqpyBt2mwz64+lAWXcIzFezoRsdb2PRt0uNlq0XM9st5zad3NjVm9eyD3MGnqedszg267Tx9tqJQpmmEkGLJO9Lqhn5M8Kq3IpFiV6OyqbfIfJnY+NpbG/H66C3Y7eImwT2ZI4Z7QZ6IWYJ3pacYRZdLlq/WdJC+mqE3ICFp2BD+Wn6TE3kkfAAA1Buc7WxZx9+ZH/5H/7I/v6//B/28u2NvDmRR5TZXZfwcUS4vFdwKJsAbztu7aP3HtqP33tgUdB7YXTM9z19moXF9WEhbE6LGNU2LVQnZ7o3pA/+klmJ31WeTZhUat6+dFcSn9clZBLdk4CS5mX6awAzr+zEC5W5syefi1AUUsa1IQqRQqomRV5Jh8Z6Vp4qvJCnl2yanBnqgnbaWySbA3bzeBU+i8+0qPSoXnE24TiweeN+gawRRVWbTpcyhf7h+2ey5gLsaKnzYfjv08fndnN5Zb1e13rdpjYfzLpeXY/txTcvFb5LIDEM324nUrQUiz5azf2eBHRMCpoq74lgospjF4JpONc5AWeqSY5xPpuKyIFcAGCHsclmj40bsgdmUcwqJ5OJqnixejcrl+wkMoxQnUPoYqNHggGgMbi5CfrAinWiyGeX0um5nyWbMwDYdiVtKLDhI6y4XvWuAUkNAiVSGnwnpe4As3W6MvJ3VWXngbScBzo5fPaSZvVuIF5vn1q7/57uZ2b4Ue/MFouxnk08cLkGReKttnhocu7MZtORwJCqzhsJgQWsfVbR4uVU9wmENNd3Jg5Cyebr3WYgD6AOrcuHFvs8gEhvOO4CyTwwzoLa71p45AFR8rX7gGwa6A9hzF1Y9L3ALg+hk6+l/d6yB5NX4d3na3m7nUMX9NAJy7th0Oqw6IiNSIqVcuicpSnDZsCQuBLiOkoFW44H0rJVCju7efNcDLjR1aU1uuf+cGAx9vZre/n8c29JMQukJSOHjZ1ha6Rk6mJZXoNYgimUUhTrte2ZjchGirnbyiYzKrutlWolO21FYnG+up4puuekXZPQnUqBViYkEYgxrbqnDLjbhdkK3dJ2Y/2oovnJW1qZKzwtC6rsYGzyB/DhHDGrl9emtIZre/LBM/urP/1j+6//53+xV1c3tlhurQFjtbS38n5rtUrBllucPvg9Fm90Uns7PWnazz5+z/rtthiatK6iJiJoB1XvTCYA5fIBn4f5rFAVlhz13QoskQY42DlqaVaWEvXyu7L6uvXQdP9PzA1VqUEwSNmA3d6fri73KvNWMIiI3VmlItSEP76WeX6eJ1rTGXBGqCpyFt1Q3XlEU8mWG3fv59z5B/Gct/0uSdMuSu8IzR5gpL1ItA7vUS8X7ePHp1rIa3V0dwjDvRPw4LxvtnVThPceP7BCaS/geXszsrfXY7u5vlbiORX+aadtnU5LVl7MVusNOhFzAUG9UbN6qHicxl9WtSq25r4o2QvZb7jDzGa8v29s0IYyW1QSeQ0DdW/jTadTGw7Ii6wI9Jh7C1DD9fJny2d5EpoHn05+BsjB4Jo52xLfWeQTpKUXy/L6hMyokQIyjN1aINfAIk0CQJ8Dw/SE1IKXK883tmNihpLAgUawVrMawBXkEwA4reVFTEDsqXUePLY9+YK9x1Zvd20+GyqhpFHviCRUadSsik+mqkPAbuAawgr2Y8H8+fbe9lFJ8icRnmc33ocAML243wWE96mQDgFEFuCOVWx5r5EFseyxZIucLODmfbZsQZU9F4eAL28T8K3zm7Qxk4O4z0lJH3AemOSVq4eA69j7Hvudu0583glLfgcw00wBynEqX02ZZiGHzIkPJJxPbHFzrUwrROZo7uLZwHaFklUbHSsiYt0t7fLL39hocGWjwcg9/YLQG99LBvssPDUYZmqB4LCxtSbZZYGByfGyaA7HC6WPL2gbNmvWbtY0r/vqcmLLTcFaDQ//TNqvHmWyVbQPKwIVFPOeNW7uVJL1okW1vQ3mGxtMALu9zXCqoH2Ipk7icDRH7roPWLL4fvDpJ/ZXf/4n9n//4hf25upabcwaThIo0LceMaN08S0G0WUJ3okegkzz+x8/sQ/Pz5SCziIKOUfuMYo48JmbjHGTikxEk3cVWyLavb03Utq35OHgOFXRMfNLsyZT8zjATmzRYMCsbD29dyKo11G4OFAMvOBzGUAwaXnf3jfMBTfeUqUpILNpiE0hOX1DYC8pC8xOlWu30WYAV5Tks/AxaUMjeZG5dJjrTRFg40u5way4YvWC2QcPe8EWq+TenMo2xCuyqop/NBpZr9dRG5ONCm/z5mZqN8MbkXiYE3K8vXZkjy96altTMdFdgOUo4oYy1iBNOfmHJG8+H5WpMhZXhMJuPSpqvlIl6O1cT22AbAVTmHubdiJmCWM8MxsNWy6Iz/FUjB2eor4DUWwOwnJajjxzzSiShpDNZbfTlnSCClnsaOznilSAtDCdXAaxh4cAsNzLm7IYUtPfEUT4DNzPquxCFiMsTFquVG5UsgAyz+O+0LJy48Rapz1bbfd2/uiHVmIsUSzYbHgpgookEVTjCPaZ3yEz2rjritLnExPqwBD2TDt5Dt0S3RL/zPsCzO1GK+XacggsDnW30utgeq3Nq6qOVVi/a0X3fYEqb80/1rm765i/9f73BbtDHzbv4LIAmP3du8DwvoCb/rnkPe5qabIy4pHpO2zfaSaU6a2yq+QVpSqJLLv9ZmaDV9/I7WKHFdWKYf3cyo2GrWZTK9drFk8GNnn7wsbDod3cDLWQ8LBCCQc4EABjjMvCgkPKah1L5xa1Izm0YAoNLZqF7HowlcaOKgEmJhjGrObVeGXxcmedVsWWa2jegI7r3fgsTYEJpIm1dHirtcstmE32ms6aez2AOFG0mHnSxp1JWFCUfACduwJjDtPotX34w0/tr3/+5/bffvlLe0Frdr7SLrpRLVpF+AHXsCiROuePjDhIDryGtzIfaQGUo0etLHlEVUGwnmEHKyBpIyctyPSD7P6bvliwcqsiSFdfMnhOEspDlFAIcFWhlsrYSxNv0qxMWaYVnS1JGSkTauaYCZkmFS+UbpNySGxWqMAAuzD+suU2FutR/pgsyhs8NPeaa95+NsUAwaKsiOGKGJ8NymS5shpymOXOup2mtWsFe3DacmZhEZu3nVVLOJBsLF6vVLHV8NDcbKzX7YiRCxnl9fXMXl1eqQtBujZV5HA0ls7yfa5JtaLZnf4wf5VEgJmYi+/ZF5AthzhdbT+1eLnVINns5crDfTObTmVwABgBKOObG1V5jXbTbi5vAugvbBXP1dEQEYtIHvrfxB8BlCEYmGdWzEkqud3OmgBSyJ7jeazXmzaJN7aYu+mCazC3OkZMH5LQVuaT/Dy6UKQ9FdrtiOwBNhk7QIQBGCPN8dgsVZvM21pWqLWs0fHor/7FD6wYtfXas8lIrX42CYqyYsNQb0iK48J2l1iEE+qdgiBrkUlBydMW2JQlaeZZEMvrcmVB7diaeGhtzq6F2Tafuh5hnn3sZ/OO5b7glwXbQ58rW/Ee+/zHAC4PE5Kv5bIxs6VpekeQPenZE5ggaV7Fd/umoXedRt3sexwq99OvkVe25t0UHEuyML6L2ngXEirtTUgYZ47Gzc1iNR1eaUY3G15bCeZVPFccUOPkXIv4ajax9Wxqy8XI5qNLe/P1Cy1sRJcw94pl7EslULR2VFNrCeYW0SrK2ArsR8WfhAH81XAu2y4eLGJTcCUZTeZ2s6DV5QGfVH04njCbUVryFmf7sjUrnt4Muwxv6CRPrttwYsnlBKGzD/4nK0TXPrcEhPhpLXTSIe7s6Ucf2s///E/tH/6f/8u+eP61TSEOwNSDiakkcTDIZ2r8AfSoSOsVomRO7CcfPbF+O1IrFyhF8Mx4kF07x8L/7bBuU2r7t+dtqiwSz82Q0qD3Cc4q3npkzQyU9eCq4teY7b8HryaCdha4xIIsua/cYcW9Pt0s2wkbLGZi5QbyUnphSox+eR82KLIpC20rWZWho4ToFI6L60Lly+YkWdiTGRFzo8FwYs0GRsRrGy3c2oqWXbfVsEcnTXlkcm9Q4ZPsfdrtKENuuXWSUF8iagfdhw/P1U5mo/TFq7c2vBnK9LkTtUWeGAB4xaL1Om0rFbfO5Ny4REUztHLVKoG27zuMQPCQgXJFIEV1OY+XtlpXbLEqqIIbDoZqv3bbbbu8urJiuWDdVsemMzSkW1vwjCC4Dvo4rjft0qQa552ohmGAetuReVpB4JcEsNICX+2Q8ngSyGoea7MFiDnRxq9jq9309jff4jMVYT0785L3o42pMFeqvbDBq0IYKzetWIms1r2wcpVIo461Hj5RB2Y5nohxCrAmSQmy1pO8wK0B3xk7O9FPm6vQsk3IUTxTPM+JDjENFnlgd18wObTepYEsC67pf9+nWLnvOpsFzkMtzrxjTr/H961S06936Fj1mglBJX1gh4AmuQDHgCz9u4dOZPa9DoFp+oLfLlIpIfldJyUB0++Ctw+IkzDGxBWDRQyw4w9EAAHdzVtVYrQltvOJzVcL6108U94WjajF6I2N3nyl1HIqu32hZLOpe2Xy+jigUECd9CJVNzjGozGSQTQLWQNKOLID3ChIUl/KjogWixzdl1uRUwZzlxXwMAMsaPZoe8neaouTQ0HVgIJytjubQHxRPtzemrWyRZW9jeaQX9BzAXbeXiOCRrM/VVLh9ddbe/LBU/uLP/339o9//3f29au3NoXiXiregh3YI2PikFywCtltgOXD83P78UdP7bRZ83w73CfqiPVdCC4CegBJ9x1kDubtyHSFniyQtzcz1z6wabUc3wrJQ/KC2G/gNhsZRM8+/0tMr1XVuWV9aDEFQgMv5uaPnkIe3ie5b5KNkhh2SAo2tKndAYZrQsuaat6zBtdKaYC5uN1jurxz31LS3gOLj0BgqkfuE9pqo3lsManlpaKAsdOs2HvnXTtpVeVU0mpF9tnXN/b0oqsZH4CHaLtWIusOQsvCTvs967QaImCMZgv7l98+l/wjqtXkWEJLbbqY6TxD8KBdCeFIf1egaUGbHkhN6NU4d1Sv/JMqtML1E0iUnfCDd+RmZzfDsX3z9Y0t50vr9po2GNy48FttVFJDtnJ98Vgez0MUAOgyOGmD7ge3QztqqDWZ+FlyzpJqiCqSNnmpRlUVW0EkoK2kFmxOk/ar0jmqPj+T/KBale2aOhhySPJNJhtQ5m0yEahFVu89slK1ZY2TC9stZtZ98MR2sKlHE+udnFqMd2Z43mjbRq2OPotboQXNaJDEeKscwPVgXu4jbAnVNJLRPPd/SMLICMzvKiaya2fy77Qv5qFKMVln8wDh+1Zged26PIBN1uB0N+/YZ8z7Xh7eHMKQQwB7C3bpaimLkseALX3y8oDtmEA9+/Ppk5H8Pb3wHfrAeb+XB3LfPRavDrz+2WloL8f4SkVMsmW8sHg6ssXgyvaFrfvyjQa2r9Wte/HU9ouZreKhLYbXNn7zhV1fXfqDvTUbDMeSALBwAZrsAk+QEKi1RavIdWE88AzUZZMFC3MysdF0JbNptT1LDM99vnc1Wen1mH3JmxHE2ptSEkS73+4kIqehwkJLlUVSObtxXFjOIph8e7uaMmvxNiZuLHAnWBSkj4K1VsR9P7an7z+zP/zJJ/abf/wHuxpPbTqHrFPUbJA2JqBAcrry7ViA5bLvmXVPHjyyn/zoY4tsIXEtn4+Kr151ogCSBG9JBoKIKrN3bLXkHqS6dSbkO72cg5y7o9y2P6F3034MRBcv0jwANW/X599zzZsjrLeCZeWlFit+IM7k9Nmg3yNJtcc15b6jgqP1zDVlw8KLcd+4jZizcRF8uyubb0y4LwAXBaXuQtbcZKHqkjkZTM+zblPJFZ2obnMW3qhp//T5pV3029Zq10QgEaNwt5FdHNUy57LHhqrOBqNkz18P7NXL17pf8EXtdDr6TBy3J3Eg2F+TTmrn/XPF9yhlXHowPB9xpylL/5k8hxCzkAUASKqe6DyUqrZY7ez16xsbXA5lV4YLEMQdzg0uRdxX8+VUmzuOlXuC93DmrydAcG/RTm93HEQEViF0FSDj566uJgILhPK8FsQr5AZsNNod1wDCmIYEJsNypW147h0tUsAKwFN1V6ZabXpRWK5b6/w9K1DVdc5sz9w04jgKtikUrdftyS6Q2SYXSrNw3GWS5PFUp8rXoyTU15nRvJ80oSGpI/GEBQjdbSVfR5d8PQsAd63RecVK9mt5r5EFvGPFRBYzsr+bBbdDr5W8ThqAD1W1eQCXxaBjr5PLxrxPxXQIIPMONO/1joFU8gHSJ+JYuZ19/fQO4/AuJ6EBUwHsBXbceCKQxHNbLCa2iRcasq/mgzCQL1iz/8g6zciun//WFuuJFdcrG7z83KbTiYdTrvc2Gc8191ptcJlgRlDVLIsVwmeEHgfCn8SxYzYj8JUQVyczSKdWKtlkHgvIFuudDSexGJyaATD3QGME2OHXud7Lzqtdo5rARxK/zBBhs99rbgdBZDjb2RzfRo5zDWPTGZIsNlSetCppm37w6Q/txx8/s1//17+34XyhfDQAgjZmTe0yHPDLxp5WbT+BO0Jfs6dP37cfffIDa+1nEhjTuoUWTstOhWBoGd5eZ+2EXUagryUVnuR2LDBpYTjVnc/XXMEAGcRJIwkAJmCW3Szp36nXd/anJxoI2ASW7mADrZ0T4ybPPl9MwA4A4IWWct3ZOFUf0hOen3QEQluV4+CcUOEpIgdz8R1uNRWZLDO7w2zgeoLA2itKqPWPz3r28KQu5x3mU8ydPntxpUrsyeNTdQe2OPGgEdyu7QEtye1W9luQT2BeUgX99ssXtyGs6EBpDcbESZF8TrVTLNqr199YYbu1TqtlvV5L1ZfallWE556qnZxHiFJq81fLYkSSFAJBg2PnlAzHS3cRWvg9y/FNxiMbXt9Yt9sROHAtIS0hgGcLwSYA8ocqLnSoEa1IDwBmA8Mxkr1HxTkaxjaZTn1ZIB4oalg881QQLXJiRvvGqNUOelZ1SOpWqdc0qkjcV2TC3WjLMxMqcr1zbqV6w1q9x5IiVNtdSXYgs3TbtI+JHlo4w1jVJ84vbA54Hn3fll4T012BW61msDHz9cn1vskakP3dQ5VTenFPg+ShdTf7usdAJ6/iywPaQ8CWBef0z2XB7xCgHVvz73qN5DUPvXbhF7/4hXR26R9I/1Leh83+bPqk5/18+mtZkMsi8bHXus9Jzju29PtnL4BuPFhza8xxCxLprmKiVmJb4+y+nNtsdGmL1dzOn35i3d6pjV+9sMlkrHDX2fUrW4yubDqb2ny+lMEvbaXJLFbLCXuxFvMO6d98VgXoQGUGDJVNVizZ9WAkEgAtFqjr7MghN4yn2Dz5In2pJGdqN37OKe21sgMVrVKG9+ckmocFehQjTgYMC1avFCRPmCw2Nl0iL9jbGOcLyrxQ6dCWRIpAi+4HP/k9+4Mff2p/98tf2NUUD1Go2x7eSj4eLTsqBEW4lIlliT1JwXb27OMf2Z//yZ/Z5vJzCYXFwFtvtbBDouA9mLb4IsBK4bt8NRcBeZkku7VWIgfRfZHIDRK5QLAVS2QjqhZDpamZXZidpB+gsE46wDmG3voVKgqIcxFmvGJjBr9ND4dFn+jVHl6mq5273lB5O1BD249tLfcYpCu+IXGEd09HMfeUa+fBurQ2NzBnN2ubr0lIKNh7520777LxaEiovS0U7VfP31inUbGnD3uqlKbzjVXwaYzn1m831FLGiBhnlVYLB5Syffb8tY1uBgIapDAs9oiq+Zxcxw76O4gy06lSE5Ca90j/KCGchtxR1eZKzidhjWC+VizVPKyWoGE8KGt1yiPdvx5xtFcqAnNNFvXLt1cKN4aAI5eWML9TmVTY22Qaq6PCjBEQgvHI2WTjx8agVqkIyHEcuryeqKU6HozV3gU40QJiV8Z1aeKOQqICGzGALgB2s92+BUXOOVVjq3MWmKIFa/WfyKbs9PH7umaN7qlIXdxb7ahl++Je+tmT3rmkDLi90JWBuJIhS94uN8mmS50XHHJoEyvc2Nuc6g4EyVPS4s2rTO4Chrz1LQs8yfvlfT37fBxaw/OKiuzP3gU42Z9PCpP08aWP8RDoHy5iDiPQrYNKegfwfcAr/XvpMvPQWx5E3ZTg8tCFyYJw9v0O3Sh3nTwcyyF20JZazWdWLRZtPLwSCC7nI7EtrVi308ePbDW5NjTCzAWmrz7z9IPpzGbzhbLKeEBxO2FWp8V/X7B+F+d1/ADRZnlwJnMeWlqtZkOVztXNSLM4J8d4NhmLxc1opp0miwICRi+6AAAgAElEQVTBrbDIAC8o6lRXMPKoRhEp8/O4prSrzAOXmtFJ08W6Xthbt1nW4jmYoRfb2xRj6Y0797PAM59hQaQN9fSj9+z3f/ix/fN/++/2ZjRS+CtzN/RfABjnWmGYtLbqTbXlcAwBDT740U/tb//zf7bp17+y5fhKixUmwHTIEDOTjadZn/64rjGp5pJrnNVtqmoLbTiBeWBjCkDCHI+NyrceAtlTvZsDpu/rZLaX3GsyJKb1mCYXpEyK0SxyjhMBuyKHQuK5HP2DFyiMwdWOKtgtv5zZCYsBsHNnGNqgy7W3S9F1UZVBFJnMsBQr2cN+w/qdqtUrDYFgoVS1f/j8G13ri37LLk7bFq94TZdzwAz84GFfGyhimGqNqqJ7aGX/079+oZbz2UnXavWaDW6GSjrvdFuqiFV5qwpz71IIIEhFuPfZYtES9HYb/3ObOEg83H/oDGkTbsWMrGDp7/E9ReQTDRtOVjafzgXsN9dXtoTBKP3dRv6g8mPFF3aB5+tOHQNpAZtNn22xJdI9VhNxqlwr2T/96ivrtJxNytwLcg2MTwTpPFto7GhZ1ho1T3/gHigWLOp0VCFLWoSDDCbq/ScCvfViYp2LD2xbqlule6pjitDQbjxZnOqVYFpa1Kcn5zpvgDbAhSVY3oKcXRdxX9EsUpq/d1KU9P37jtX5bvXMVjNZYMorTA618tKvlQau7N+PgV0eKN0XjPPwIa+aPAaqecXSXQCbvN637MLyqqz0yc2iafImty92ILQ1e/B5VeTtopO6EfJK7mNleN5FSp/g7In1BW9nG1zn9+68jjVVTOrywp3cZ5Oh7daxevh442Ege3rxno2/+gd7+/yfbTGDjEIop9PQ4yWWS5BS9qruoFETpAr5g92/nLB2O/kN0rbC1okFZjyayQ0fwoIiTcplCXkHU/cEZPGnlbhV1ExRjEyAFSkAem1+iN07c4nTJu1Fs/FsLeaemJaQS2o7qxULdjMh/WAvtxZVecErE49BRMNUKw8ePbBPPnxmr75+Ya+vBsrcoxWLcwWG0J4O4EGvkCLEPKVlt93bT/70L+xv/haw+8xGX//GPxN0cWjljao1ZOOENyOmwsBRyJUL909aKpDccwkTkk+qGB3Ru52hCcBKmpDZMPl5Q0f17TtDv6uC650XqFf4nlGX+GkmbUu+R2tSFlGBRk71q115yLbze2uvTQ+aQxZYHGHYkHhaO3pIKsW9iBvM+EqFyi3YLfBXJB18vbJ+BzYmVUtZxgDMzn715SvpItFdfvDkXCQmhZOWSLuf2Xm7JkkBR+FtSJiHFXvx5kpmz3QdHj++UE7d1Vvs7JbWbbf0O1QyuJYo2YBuhGbGZZuNx3o+0IMyz5SxdBk2o5sFYBUmCYYkMN59mMUbizENr2FP1tI5mcyXNp4t7dWXL9QN4brwexyfLOzWq1tGowgldeJ+2BA5kaQe1XVN+ExIH26uB2qHdk9P5N+52Xh7Xw1psTH3clBp1jFgr5uV3DEnaradZFMq69lu9x+rJQkIR/2nVmxEVmp0rVyuyxwecLdCxagKx8M3Cm0ul4hLcrYu9zBdF4752ObeZ/IeLJteQ9OLdLrCuwsA8tbpPPBKPxOH1vG89zq0jmafr0Pr+DHMSL/fobU8+Xr6v9liLAv62WPOA+DbNuaxi3XwSqa+kQXC+/xOHsB9e/f9bgeU/eB5O5rse2ZP7Le/H9pruMGzQ1dbrmLL+cSmN29EUsEkmrmFO3kwDyjI+mc7vbS3z39ls9FIfn27HdZALGBYGzEP24iiDRhFDZ9Z6UYvsrhvbQtxhfRpFiUsiDYbMfMWDPChXge2IjEsxPUABoDfAlBVTpt53M9ya/02PoLOsITmz6LUEcvOZyG0LVmFqDQAu6hStsF0Y7PVXq814b/B3BgdIA4ePMhnF+f2wdOH9ublN/bqchBkBbSFitIvuSjY/TnRLS1i5nqcg7390c//xv7T//w3Nnn+mb381/9X56wYwAIwpQ3KLhsAxhVFjioF9+jkT3pOlNwPyYPrQOVwhMiXa5yI050CHqKFQkUn4kowc9aMzyHy1k5M9y0SDMgOYZao1wwRQfwo7EsX2y+10PG9JGVbaQUhCd3JFsg7gjOMTAuowAOBBoISmwylbgPOJVtCUkGUr80SlmxV67eqdtFxBiHXmmrgX796pXPLBunZxYl1e63bhAeYv5A1nl6caLbFvQDNPmpUbb7a2xdfv5SkgQW31arb+88+8Ly9ONa1TIpsNlmq7sXKxEmEDd5aiRz4YQJ2Yj4GGy66BYn0BScgqmLcRcjk435m5s28LGo3dQ4GV1Mb3lxJkA07UTIEZmZhPqe/o78rs+nCyxI/2Z0SBTCLhnlZqTZtMJq6ofRmJX1f/7Rri8VMwOnkEyo3/EGbAkiNDghtZXYnUo0bpLdOH1il7gL7SvuBlesNi1pdq7ZOA0kHuYxn1MXxzE7PH2uGL7E4Vnts2IJOlw0fwOfk5FQAcJJkj8YwBYp51SDXxxmc75JnDlV2xwAlvc4dqvKOFQF562h6ff8+v3tsTb4LVLOfMfu+uYB2JPbtO23MQwiZ1yNNvpYtI7MnJm83k4fUeUiedzx5FzNvl3GovOZ96FbJC3Pt2igEuIjGF/OxrTB+vnkrw9k16eMsSFFLi8cMmcHLzzzeZ+pMPF6H+ducakv+mjsbTSZWaza1O6Rt1cRqSwJdX3Sku2HBB/xoSa5hR7qDS71GC2pt8/lK1ZeLw9nlY/Pl7UqcHghwPYvqAjYXODvotWolayJDKBTsekzQpEJULKoWrEmCgsJfcVnZ2XiFzskXZckJguauf35un37ygb16/tyev3htK3k50hYC5EztMxZGae+abbEGod3jtPGHf/kf7ed/8R9s9PxzG77+yiIyAJU4Dv2cSrSo96GNpbQFMdJ2An0X4oaZXSJ6DdW+9HCJls7dAW5JKXxW/pfQ2v3fgVxBveZ5MQKLBEC9mguuKWwYIAwEXV9CKuC/ABszR/7H4r5EViDnFGfFwq6j5SUQDNdBga3oJ6VBdKswZ5U629XxtmBr+abWdO6wiKtX6yKnIDsQSQZmZKlkv3n+Rq1xgOE0qlq7Q1WGbyopGR5HhZXc+Un7Vr9JqjiEj3978couL6/1Hvx+N2rZhx88s1m88OoEFxK5wriDP24sgCYsxna7bQuq1SV5jjtZj0kmsiN/rmFlIq/CxmAck+XnekGOnXv8ZjCyiNdp0conjX1l49HIJsOBUsypAPW+MHZrDa9Ia1VVm2pTFgvWbmHxVQvP2d6G41iszavrSxk/sOni3gHsIIOputV9hlVdpJaoWpMIyDGZ5vvlqkW9U6t1+7YYD61x/r61IsJZi9Y+f0+bAznOkBU5nVgz6ljU7dkCIhsLqpieCdfB28B5Dinch4lpNICbLNh53a6EXfwdyU2GrZkuCJK/J4VD+t/pdfLYWpgtOrKvf+g1844jDc7p98zr/h0rRvKKp+w5y6tKD31Ofca0g0oagPJK5SzIHKvmst87ehAZkfmh3cyxrx8qefPKe9/Ab0VbxoePCouG1mJ4afv9ysaXb7SjJFGLNl/3tO+RKNMrG734jc3GlzL3BSR46F1Q7DM6eUuu1jZFytCgLbXRPAY2IovIar10MS+7S5zV0WhtiHepyRdTWr9qVYxIeSYuvf3BgsKDT9WAZyE1HDFAvOZFr6k2FNIEUdvLRUNIDgF0PMdxY29rvDgrZWupENzZzQyD6qIN453FSBQCWYR5Iuesd9Ky9x+f2ZvXl3J1WW32qvqwG6O7w+fxGJWCZkFiktKuWe3sw09/ZD/85ENbTm6sXtxbV2nqPq/E1xPAq0FBL0IvZ+4SXPhDZVqQhZNLAQRGQZelFqMIKMEh5dZmzDsAifEz7S9vhSYsTt9ty71FZBgnCCQEGV7ytpJDtxgYm0lrCbBTLI3amAUjgxWWpLIHSasIujsWKQBOaQdoHCG08Fp4Toa2KeA4nsydGKHv+SyM1qcVK5Jy9KKKPeyfiOrO7JWF+svXA11vqpRuq2r1ctk6ncg6nRMlEYg1ulnZo7OudVq0/byFe3rSkbH4r3/7lY5zSju6VlEw7MMHD2RwgL5tu/GqHNbicr6wnVig2GtVVJnZ3tuNs+lE8z7JF1YrVZB4RipNgcDieGWjUWyL9dK7CQSwAoxUNQWA3uN5eE7Go7FtkScIdN3lhOurSq4RifTiXt4763bb7i9boW3r9flgNNBmVFsI7MOY79UBHTZkvCdemLXbHDu6KLw2aeE4H0GEabYd7LpPf2RF5BxWsu7D9/UM876asW2x7msp9od7QHGNslTzcxwUNJ6wECqLdBVCazpJcb+rIksqxbyqJ2/9PdTyy9v8H6rIjq3Necd7qPV537Zk+jWzn/Ou6u0+x5oH1gK7hI2ZtwvIK7XzdgHZrx0Dwfv8/rELnbdzOFR1ZoEuDeb48CF2ZSEiD2w6uLLdem6r6VCGtlgPja4vrX3x2Orlim0mb2z4za9tPhnZcrFU0jOZX1t0PlR1C9h1BVuQKL6EtbeVYTQgiJiaSByIGuzCkyoEthjkFgb87KKXsduG0d4hGgi7MXbCEdZkAKEkAiW7Hs+9lRmvbbUv2OOThvsmhqqSUVSvUbKqBOh7G0yXhgc9ZOlWDYAxm8yQM6C329lsSavN27qyQDJkBUU77zY9R23hYN6Ack4ShJztHfTYPZOCANBDh2cxbjbr9uTRhTXKJet3IzttNW/1doAdCxskIInZfeB46zrByiFnRlqcwWYruxtO5mowAoOVStDL+RVOzu+3NkdBYrATucatxpLWqMf5uE0YRAkXPDsoJmkUSsymTRlalmwu+DsOKYA8VRPia1ipVHe0tGhpOuhU3UmmRLtybeN5bDXcN8TGQ3doJpVegQp4Yxedul1029592DL/K9kXr7GhW+vewjKOm4GsuacPH9ka84KYFI6RtZt1e3h2IrceNmSkKOA3+a+fv1T6uFIWJtD+d9Y/iezpkyeyLGv32jYe4XZC4nZNx8UiH88mFkU1a7U7ImQAasylo8hZmrT6OQ8CERLB61XdC9+8ulZ3Q4SZauM27Ruw4uuAHGMDnp3xZGh7EY4gcTlppVwBREkXIBbJrN7EbLkoycRkOlfGHzZol5dXuuZYtjIXh5jDfcVmtVGrGdUtx8b7UpUTDqt8xFLJmt2e1Rodha9efPTvbRtS708ePZVwP56MrPfgidsDQgbC1YXQ52AoAHNas0UkJZtVALt3c2COyxNO2ODBYH1nz5UHXOpMhI1Ydp07BhDp9S9bpOTN7RIwOLQW3wdo02vpIfDLAuWhn8tWgHe9f/bcpQX1yWfKe41vgd0hZM6+wLGfy3uzNFofRN2cXut9ADhZKJMbKf3+h6o9KgwkBeQp0+ZZzyeicK8XYxu+/cbKdUgja599NJtmy6nN3vzWpuOh5hHsfFUN0KNHqoAhMDMQac02Cl+V32ARGcPKE6U164KyTHvEe/I8dLSIWBARztK2ZAfIwgVwQfggsRw6OQsdbUokCdcTZ37SOp2stvYYfVQRi7ClZ+Tt9tZrUD3JT0VMShIPWDzrFbMGoZVrs+vZTukIsyXVXUgcwGYphF/2mjygOxtiAEz+mgiFRWvqL1uZQQPYdeX2uSen4oyaVeuftqxRrtqDfs/OO5FmnyKF4G6P56LS0anAvK3ou3Hsz4rwCUJb7V2OXSIuTyQFSUq5rn+QEOS1hm4XguCOIhPjENmjakTvX1CFpRSMMLdLwlnZzCQxNS7mxxggtKuRVARBOS1OiChUfOjvJEwPiebMfZjnspEgzodNCtcUQpGfEVMaAWxbgnqf9lsWIdgvMxPyDcjnr66tuN8qlFfzY9tbvVKx959eCIR4LxiDs/HMHpyd2Gm3LYE4idrtdtP2+5L9+rOv3D1nvpQ0AInBg37XTk5OrVQp2vlZ364ur/V5qXroonJ60LKViKSiMoqoblw0DrO2ibh6g5SC9p5XVkU0aGTkDWd2eT3WfSd9KPZwZtbp9mw2GYuoA5szXs5sPp3YXh2PILI2IngacjnZ79Z6XUgjSG2ubwZWrrj2bjKZiRBD7h6bBqQ8ipziPkPO0GppLCAyTBXpC4GrG0kaOg+eCKA2y42dffTHttnHtl2urHfxUGOCcqUhecMSTeC+JH0ioMVGmQoPsov0dlTxW7+WPrtzVjD/5Wd9VucgmNfaS389u1ZmASMLVOl/3wck8tbiQ6B3rIo6BNzHjuEYKOat1cnX7mrBHgK77Ge9s42ZVw5nASULcHdVdnkX8NBJOtS6TF+gQ5Vd9kbQzokFa7VwdlSd9s1Kc7vCOrbRmxc2mY8tap2I+YYbBN9bDp7bfMgcjyw7z59TQKcy0GBm0baMVSVx4xO9onELeWd6KMrSQTHnkp8iJArageR1KacMdltZLUuqHqpD6bBgXVIZohtCfBv+Po3XFouZaRIk99vM7fBVXKmtRgQLYvNu3T0hocyPF4qW1HFEFW9ljuZmMcSLDQL0YLUl7ZdXkN2GSwQQs/OsuncirSnvEMotH//BSgiphX24YWEr2YPzriqdk07bnpxEYRHz1icWVYAWpBvOCe0iH525kJ5WnteI/ifxHgSm+HueM48g61Y35wtN8rDwmlRIAA5EEz6Glt3Q2nTvTLSAHuabPCQinHB/EOXD/4IdlOayQR+llIO9u9Yk1eJs4dpI2ltUigY06bOV7Xo0knSE60A3AJ0bbNhGg9w7l6W812chL6sFR2XAzOnrtwOfue2K2pyQPoG9WL/XtKdPHttwMlFFjN6saBtJDTCIlp4RkXULEtHSXrx8o3bl9WBms3gmNu8PPnxfMzmq7gcPH9h4SL4e8gl33+m02tKVYYIu+WKpZDF/R/Ddbls9alqj0bT5ZGrz5cIasBrZ7BlV0M4m84Vn3RHbw2eSVg+BvVfR8wVi7b2YlclzDdNzB2GqAVDvLGo6YNGiJ0lkhExDmZRbT0nArm2zktidio73Z5PZarWlLaR1juSg2oj0ephTdx4+0abWNiXrffxHttmtBHbN9qlVm8wJWzIN4BpG0YmYsrWKE1bw/CTU1dMN/F7TBja0YrmXE9F48rW71s1DQJddG7PV2/cBvPR73FWR5b1vggd3AVDempx9vWzLN/l+ds0/tEFIv172c2WrXXV7aGNmwSoPeLKgd1/Aui/wpd/z2I4ifULydgOHTqh/RvLAcKVHH+RVxWI2FelicvWNTccDK+GNudtZ1D6x7XJoy+Fri28uFbMznI71GhvtyJ1sQHsKwehgOLNdcN2g/UjVhowBogmVDD6GgAPtQBZVdvIIk5lJwXjDmYKHioeWh3mOZs2cpcei06w1NA/h3EBGob3J9+I1O+6StaO6qo4lIBmii7oRFRSGy1ubrveq3uSCUjar85nnRP1sLN6YxaQkCLxhw3l7UtUF9mELqlw3jFYLsuwJzLSLWExJKpdjDKbHS7c0e/rkTIsOLcP3+11rNUjMdjsyWrq0lQBKHC/klqEZmwZ1sjxLz9ySoUgIHw/07XcswuSaU+Fx/Byzt4MSAoHPaH1BCkw3ZnMatgQ2JQ4pCvP1c6B5nNLruUa0M3cCuwTk2FhwHymct1BSKxNABUxpQSeWZbK5xpgaujst6MFQJAiqWti1gBocXY6DOS6Ag86O89+M3JKKBff56ysPmd3SRnSZBRuFZq1kz957LLPjKe1BonsKHrR70m2pjciGh6qMxf/q5lokotliY5MpkputQl65ZshoolbNzi4eul+r5mkzbcogb+DHCihBIuHe1kbAqb6y62p3O26oMJ5au9tSsOkaPSndBtrlk5kTT0Td90R05DqyH9uZqjPy8GiFrrdo7Op6b+7L0/6pROx0JrCbA/CHo6HNpjPrdrqhY+B6vN3GqzzkEKrslHZAskLDKgSpIu0pVaxz8TDU1SXrPPmBtIPNzgPdF1SB9aglJ6V2qy/xuEy3VzCmiyLXYDeGqD5ZaPPmbYfWzfuun2kgO7QuZkHj2JqbXTPzWoh5QHFfYFRBkScDOlTNpL5+rFrMfvY8cMv7bN86zwnYpQEvffLyTtxdFzALXMkFE7oeMHJOTtIxP81jQHYXQGsRwzGdfnuoICRypbU4H9rw6rVaiLQzrYxGp2rj17+xxfjGdkuSClaq1vh9dsGaNwTnjMFwJH9A92ekrblVS4eFcb6KxehqVnygTdAlgMFixE6RqpAqTXZJhYJCPFdolbbO0ERUC4ixaFEJ8O+5tFxo9YIlGQnXdcDDXel9/Ibhb8maFRxZ3G4sVrK3qb2JafQ8JlpmawsBHanQEC58kaCVCa+Ez+Fm1jurEFEEuaSKi4g7nDBy6zSrat2utkUt9IDNg/OeXfR7NhpN7Gm/a48gXIT8MFp17Owh1yheSKQXrxoBFjmo6F4JW4rENDrI6kLj8xYkb3ebAmtPUZDTpOaf71LG1SbVXE7Ro66Z4+dVbYfk80IIaA35drS8tMiRuI0AXwkNzGgXHuQq23sccfCCpH25E3OVgg4AlKumzKUrWkTH47E74gRD50rJ2YMiQhTM6qWKnXY9eLXDIq5Q3KV9/vVrt5Ij8qZSt+mCKgtTgbJ8V589e6J5MK+/Xs5lFI3QutuN5CrCPRNFkb29eqt7AH0ZhsrS/cWxqlfYnfx+v39qraijpIN4ORcDEbmMLMSY0crVpGyrzZKzoRkboIWGr9XqKt+Odj/J5rRSeV4gOLF/ox2vf0PaKFelXeWKnfb6VqzV7ObqUtFZwGqxVPdAYpkssHEr2tlJ2xbM2stVEX1efvNKLVIkMAjIeS4RlLMRA0FJPYAxyrVvt4jyqdguXlq7d2FR70QbA+7bk8cf2b5UsXb3gc6PUg3w5Fyvrd3pq32f3Gcxbc0tukTa8+8Ylj779Z87VMXdt3o7VrXkrXXphf7Qmp2eB2bB69Canz3e+4JeGmSyleih17xPkZN+3eQcH6p0v1MhwsY8hpLHK6WMWjf8cPagbxejtIFczhXLHtx9qrhD7/Wtl5ehLxWVD4tpK6wJX1wtrV6v2OjlC1vtN9oVYvbc6vVsA/Py1ReqxHCqIH2cRWfPcic2mVPRyQBjhiB5tNplLE6bWyo3ZAUWrqhKGjozHpIOqqLtczyw4UQ8KZbUjoHgMFlQOZZckOyaaWs1mR3guuKsz0W8tpnmZL6wwh1hd85gnWOTALhg1qkXbbXeKSdtvff4E5b8dgMx+dZG86LigAAzKidIJrRpALsGlR3VMCzPHXJ2ALBszRqhrb6YU6n1IuaMG1vuCjYN1efZaccuTnr29mpgF73IPnpybg0cJyq47HsCgNpa/Fci9UAsoU2pVAdvN6bNnJmJpQXn39LjhRT09CLjZJd3cxI2Dej6OAduTuYEEOjr/ncnoEh+gFohMFSp8nxOE+J7qIa5Fsz/qFTKZTcTWAKank5BBZm8nipFZWQUNGMCiPkpNhi0xZJqByAB7DodZxT2em0ZEKAn/OLlWxvHK1XZ/U5bm4wZbVBMnps1e/DgwlptTzQfDm+sXaU9urWTk46dkJtIqnjVZ4fPv3mpzRatTe4XHH8ScFIrVibf+D+WFA4ro3TmYhtnpJJTWK3SksaRxy3BaMMzu273emptAsbxfKG5HtUrc0xa3MysATisvwBnWM7IViCBnZ6dS4bC/c0mibYvVd+ArLwKd0vRHj3qayO32RYUKDy4Gah1KykLLXIciehe1BGn1zWTd6eWokVyXiGEeWft/kOLuh11eiDDdM4+tD2My2rdWs2OgJxZqO0h75x5vkWYxSE7oqWLcxCVnbsWuDaT65aWDvx/rL3HkiRplqV3jZupGncaLCOSVnVXc/QMMBAINlhAsBkssMEDYIWH7F4CAsyg0UW6q7KSRQZxbpxTyHeuaqSGlpq7Zw+8JCUr3Y2oqar957/3HnLfQpysZLKqqWRVl1zYs9bJxwLFY7ph8THHj02+X7pyywLlQ0VcGmeysOXQ68XHkv57EluSj8kC5Q8zu/te7FDVdOhDfbTgpB6U/MD3XaB09Xhod5B8+azX84vD7tz1b3wRxDKbT9Vmm0/6NiGWhB3oDMcIYk32Nrl7p6w6WHrjcV+tR4SutGVoK8Gq87RqXst9Don3WSM/EEGBnaw7aWgHjkUYlSBVWq1i5Xzko7iOYmVEOPDZ13iKndT2Q4sEBw120+wVxtOZlunxbCPAw3WF+RYLvwgf5IPpd059aFW8GpggMVh71AzFCK1Iculmq7yRiTmNrM44P1Q7LKaAk5IANO8CtN1rEI9NX8gdjDo18s0ARKQO7obRaQciCGBwDWvwqxdn1qnXBMhaiJB7RLl0LIZwXiTIJR2AViTQ6sXehzYRC1Ys8E/vnJOemn4f+LHFcxO5l0R6sPheSv+O3wuoIuATSEWzOf7NZiN+jkTg6O0QYhcgl9CiY6bG+fZqWN4w0hwAdlRCMGOnqmg3YoS6Iw1EI+ZorToatp0dtyu6t9rdpuW5Z3cbe3N9Z7ckYuQ8TZ5EeJiH/d7Img0y2Kp2dnqs9vB8PrPx4E7VfhAEbh9WrWnOSkvv4vrGhv1BBGYtfYUmU+7rnSKncPdhPqYqeLe1s7MTnZVRf+A2WegrI4/T2HGHcyUmL/PlircA14uV5A6K1NH9i1Waf2/QsVFF0obk2Bezic9/601bcW8t91ZvNp2oNUFy4d/dbhvCSVHnFwLXerEWuNfKFUkhKtWifDTZhAHKjVZLuj1cYcImySPOnq23ut4mzhHRXrbu8XPbFitWq3et2mjZfDbUtaiFgHcr6hDE7MrIhBxtIDPFhM8l5zLekD20EKdBJL0GHwKHQ+tmGgSzqr3HVmaHHpf13lnH/RD4/pzXT+PMIaw6hAUfKu2k9ODQyUmexKRnYVa5nFWNPbRDST/nIQC7D3zTJ1ELmOi/tJ945s6Wi6nl8yUBTu/qnXaem8VMM+yMj3UAACAASURBVIHtamb5/crGvUtpdyajkc1HQ2dlyuZopdbSgoRxvmwiLrCbg0a9FvB5eKf7N/JTYgbGnEIJzVHcTcHFwMxz+PLx2gAJFcNwPBd4sPDLwklOI3TL8NR0PRsvDYV8qkXVqxVKvDAgyTxadPc5a5ah92PjBHOTKhDA8ticagHd3s5mq5yNl5EptAiXtDGpDH2gpupSc04qu5IqO1kgbTyXrx1gF4ao3TyEtJC3RoBY2I2voX+/OOnaebuuEFvZWWFJxYxKricOrjyPz8x5Z+FLAl28Y5Y0IAq9Td43AvvIVzTOsPuJbOLZhfFOOpYUxG0dvz8dWKlq1H6MAlhjcIsZmDE5JQY7z87L2WSGh6lXhxwLBCNttBRUy0bIz9FwQroGpsmeSCFXkkJRNludeqDnPztqqCprHnXM8Ffdru2y17Pvr8fWrLJhMOtPFiKncI2ms6WdHYWa656cnYk9eHFxYfVa0bqdjs4vZCBIHrEW7PLqSuYEfGbZg1VrqsyYCUrfmMt9mFPxOYgAkh3YcGT7LRo67mm3DdPMVSDsHp+azZarVobpvFp6GoFYi8wb0eDRlgw1I+z3+7pvqfZ7AHCJEFfAfq/KKZcv2mI6l4kDRC+qtW4jUJvzx3eXCo1FcsEmj+8Y100pIxU2UGULQmKPSgJxglp9A7SxSq1mjWZX+tZCeGbVRlMs27Bzbp3z5yKgTIY96548sQrsbO6LKMZJ5wyZCUnzUWSQ1plINpC2u0uC1kNr4UPVz2PXxvR7xs+771jiY3tUtyx6wcceb1bVFb/PfSCfVf0l1/g0Zt33uR8kqGShaBbIZT3uUJn6mMc+FjTTF+jjE8His3IRaLToICRHz8MOeNK7sTVmr8xPFjPL7Zc2uv7Rb1oc7ZdzOZ0zQ4LdJW1eRG6ZzlYCOeCMLwxfgNl0otYU70UMi4AxZ2oHOqvLBbLkutFWxXAZkGKR4JxSCSE7GEymShR3372CjlUFg6JU3I6M1+0N5jaFDIOYWQxRXN9LqhRyzvO3SnFvzUpJvppTzecc7GTWK0ac2WSJbMFp7TAF0dAx15M3YSy+xh6JmVKlIHG5GIpK4M5L9wWtHEbneEEFWFBrjRYZYjkW2eN63Y7boR23YceVrIq7vRzpC3I3Ud6nOCpuH1aKgTbhlarIl2gGpxamTH79GMXS/JB759ZjbCSccOKaOonOI0CKza/je9GrPn+MwJBKMBKtx3EstPA4/9I87swWG0+Yh33rHpneBuU4ARIqZI9jkreUNiqTyVKGAErfXlP1EPMT2GCysHbdY25O23WZHbS6XStK47Kz60HffrweqV4HxCCpQLogvDVnzNK21mqG1ulApiiLOTwe9OzstKsWIKQnJAiNMNQ5R4g+nc8jwstcHY0wbEiHtmSWR2yURONVVfbSqNWQAlSkSxODVYxMyEZYiTEbxv+U6w/Bgyigqqo8EaaY+eKjSrbdbKk2JwDIuYb0QYdkOpuJccoMjpkoRBikBzgMqTsTVfmvzo5slyva9++u+IJrLIAoPr9jw0R16fZgVLXVaiA/VvxZ0ebtUDQKEGtWrbesUKlbJehYJWhYvtqyWr1ppRrMz7KN+30LGk0rw8okLBkyUUS+0HcuSsHgfPLZ4jbmh0oi4daTVcXF3YnkmvVQRZT1nCSQHSpA/q0VXVbLNAkwh44nfkwS0LKA+jGfN6u4yQLt+ypeHU/soHKoFD1URd0HWOkW5KGDva8yTILYY3czHwMfDDp22b4QuvibWRoUc1wQNjbq3VqxUpGH3249tdX42iZj2jsVW88mNp+ONDOBzQhpY87uPdKDMePIlepWDttqU61mE5sNh6bmlSQF5F8hIZjbcasu6j4OKbAjG9WyLTcrsTBZvHRcVCaRA8dgPFWoKtIDwCKoBT703u30mizlcs5f7a03cQIMs0XApY5cAvmBbJ8Agq1y7gBWfBInK48HCsu8H5VewQbzra32mEIDpi4YR7pApSVH/w2g5qSVSsWrO4COFG528s2a+wICqEgZmFdhrcaMUkbC1Yp1WqG16jU763asrjZmUYswJAU2E2wCiJXxVHE+Ia3Mj2d0H754Smx3pig/gIuquQjsNCFjnsTqmHNCidxTCKGIGJUfHFNEigHkvfpnjyBmYASQMWkGoGMx982GXzfAADCTyJm4HR4Tte1GEEg4JmzC1PXai7EKW5XZKW02QIQbgzYv5465FQQgNgXTxUwJ2VXIH8ul3QyGdtnDyWZnR62KTMaJBmoFZVXFQZX5VskatbrVG3WRfm6u7qR5RKZA5wGQPu521O4G9nsDWnUO7pBQOP5qrS6iCQQS7nWuPwu7iFnziXVOTnTcK+7DzUobIkgaQVBR5R/bpsldh/ibfEnVpFi946lkDDgW3fQHivZB8M51BZw5F9xHs8VcrXg2Q+gV2UAgbciTAzga268+e2r90cRGSDyQi0jegSk5oAez2TP5qAIBO4ylVeHVAoGmnFgqFauFLSu1nhoyuP2+bI2zl3Ju4X6iJc3LIi0Imi33wYSQpAxK1wJ6CKvfg2ySvBvhMV3xWhQT7h5a1LOqqWQVmFwrs8Ax/bvkmplVVWUB5ENVX9Y6nv5dFqim3//QZ/k56/yh973vPH6o7NKVlBaRhCFpjOCHQOgxJyL9Gunn6Ea5R1z+0A0Tn2i3f/LZEUN/2VhhKxT5P1L1jPp3uFJqBrJeTWw9vrXF6JY7WWaz46t3tpgNo0rCxbV8wQFHWjPs5sOzT+3o9Nz6l28VswJ4sSjA8JpNp1owSJVuVks2VxXkQmr8JF0CwY7XhcofvhQ70hJmMmdmxsMyqS96VKkxAyMzT0zO9c5up0slD2DECyOUWQ7ElOFsbbUS/pV7/bucz9lo5iJ0qs96GUYoNks5u5vt5JcJ9ZrqjoUJGzDkCZ60nVPLk0WzUoYNiCTCfTr5LK2qZ+/RioPRud6RaJ7XDFOtVcyNm6EWxJNu0zr1pipQNFy0wsp5FkOv7NzJBGo9YnGqS78n/NorEEiC9kIesZ8DY5wF5l8iHgGZxhfO+D6ONXAxyMXtSVVkajdvFYOkmBvIJRpIevwRi6lSsCPzAACNyo8NxJJcQizaCEad4yG5VM4Zwm0eAzmCyg7cp7VJ+5LzxByW+wQiEpsS8u4AK2nd2k0bzsbWaiDZqNpiMbHb4cxeXw5UuYRVWLFFu7wZW7tZs1rFSThE31D9d9pNgchoPNb951KEqirfEjKVJp6tDmCIyzVWJCV9vbTJdCZg8ArbLde4N9nwYLbMf0PnJxIL6QCdCH5gXpLwUSjntSl0ktHWqiQfRJFOtP6Gw4m1Oy2d6+vboWbcx8ddu729k9RGobbapFJFbRX5wzXi2Jidca1PWlUbjid2czewoBqo4zDC9UjxUS7f5hpUA0ThBNIWLWw0LQ+Li+uKsToA3T61gHw6ujVUdZ1zq9fbVu+0bcD6AJmsSjsWNxtS2zF9wFKMe8tn89xPVIFyywGgq5w7P28PtQPvq0SSYBSvm+mK6r419z6AS75e1vskQTbrPdLHfajKOuTecgiofk7HLwvMH6o4H0w9OHRC02V5FnClUT4JZlkH9ljATAJuskz293Mhd5y/xVYMkPLARN/hr2Yjm46GVqmjudnadj6xxfDSVsuZWpKK3Ll6b7sdgLJ0E2bCF1Ummk0mM8sFLTv99AsQycZ3PbMyOje0T2aj23c2HPSMDKv1cq6BPi1ErJsQAudzW7E7eTxfllh0qhYpZAFlokVcB4TglbKneyNmncOIc3AkAmi4YtEhzw6vzJXVKh7Ain8mZDLakbx/u+p/n6xNWWj1csFqVUyGzYbTvQ0WkFYKNl54e5bcOmzA8OKk0oE8Uyv7LE9gt9mK8ALYNVXFbfQZqckAaVzl2YnzZIhAzFlIgIBgcEbFUmZTwUKPPZnHFIFVbD5k94QEIarYYsDT/SHCkeeoqXVJ9RkRBFh8/Qvm7payvIqCaZPgxu9i82KBn1LCPaU8TipXNUY7k0owjv/hM6Mbgz5Py26PVITQX98Yqk05w8qqKrnHdLZQlcGuH9d/d9rxJAoIHrr2+YJE9pCN8H/M2cZOWm0bzaYyLm43QrXHmdF9++5WlTA6rwYs4ilG4Ws7a1e0marXKtaiZVcuW6vdsrBWtHdvbiSm5jmahRYK1qzX3KiAlA+kLjIzZ0bsyvzxeGZbdG4wC2X8zX3i15jHu58as+eyNkZUuNJMQjAJA83bZjAklQxu8pSEZQnzkg0ViQhHRy2xjalQ2bzJco/2JvZ5zP6i6J9axdmVVFhscMjaC2qYq2/szbuLKEKrIpYy3ZtmWNU4gB+8aTGyZsPb6HRUXWsOTUJ6sWits1cCQqaUlfZzC1rHFgRNK9aqkdE37RXvktTCUN9DhdtHSeO+XrnukB+Rd/C8jYTm961nWUD32N9lgdWh98pagz8e9aQyIKMXeqjteV8VmNX6TIJqGjseeq+fiwtZoCnsSUoPki8an/j7Wo3pcjSrPE0/P/3f96F5uu973y4jfiy7LRZDAMrbUnFci5NGYCCObi8ViIkF0Xo+seVooLTxXJ4+l9ls0Lf1cuqWYBscTiIaOtR83NXDYwvax7ZdL0RNZlcOa6xcDazZbNrw6rXdXl/ZFLr2fCRxrlpXVEtqzWyk7SIHjAUSQbm+QFGbBMcJBNoshMwrGLgzM6R1yOMRjjOsXy7WNqRaYLGWs8ZaCw4LELR0PkyjismyWauCd+bWRhBV5oAUEgJTBUbFdzdzpxZm8BhHV8q0CiGiOMkEsKuWkCQU1MZcrPHu9Dy7eoAV1NKmc2j4eRckb5nl+IyN18Ufkzleu92ys05dAMjCBbhBnpAImDpHGjtak5G9Ut7TGOIEg0LeF7J4wyPHFYgtrNSJeV58zT5mXDqJR+njEeEg/qIhrua+8dd1Io8ILrE8IbqP0EHSSqaliS2bNJVoISPW5mQ+lxSBqmg0mloZF35so0iroAW6If4JpmtOiRY8NwywiluLMdkIS9YIaGsudP46raatZ0sbzCb27UXflqud2Lz4lDJ3JfAVh61WWFZALibQEDIQ8Z8ct8WGvb65s5CqB2nKeqXXh9HID+JprjEzZEUYiVAF/d/t8tgw0IXQY0uAI5s0/54w8xUDuFC08ZRgVreCqwZN3adIJmBHYgHGOWX2hRtMr9+XywrXnYuNflTaPObK84U2p2jiOP9UjrQjIZTt9gQFF+xpN9SM83YwimznkLJ4KCzBwgAus0XuDbSFmFCXQ7esA5SVqpHLW+fkKaZ3VgyaVmueWdhl3gm4RlmLMnkml5Cqnxmpm7ezsYlZzW7y/HGaQVJr93MW6p/z2OS6eahCzKoEk8VB8nkPVaHxsfG4JLEriRM/F7Qeqj4fOh9JwH2oqtMGIRaVJ4El600eW2IeAsn0ib1vJ3IfwN4HeBp2rzFk9ZuUY8YBg+qMXXqpVJUP5mo1sXy5agXmLbeXtpr2JMRlRoXObjmbaveq2V4BMpzHfchRw0rWevaZsZxh3Bwen+px6/lMkT5o5Sa3b7VwTFcrm/UubDLo2XbPF8SrJ9ohHI+EyjouCB9uNExRMl7yxXepA188nkd7j5YPGWS01eTkst7YAJkCbvVFZh3O0qQ9yG4dUXqnXtDckRkdrSecJ+4mnovWrua16JKIcDXCod/JHu7Q73o7drLMzyDVVNmllwqq0LA24/2YMbVCwG7j2XnQyyVjcLCjxcSLtoOytcJAbhdPj5tyfHH6OqzPOAWbnDxnYfo/zD8c7FwQDlvTwVs3b9TejNvV9EI5r/GPgM4HdX4vREnjqtoEQHGunCe5qwUqFxVf5ON5Fr9zognyDVrYc7U5kYlIKpGnnecVz2Q+i6zByoq3wVSZGQ9Vnij1OzSSbCQ4sXlVjTBUsdWipdkIinZ+0rLecKRq6PToyJaTiSq9765GmrvS9aSCOG6WFHfDpsE7Bp5RyMyvXipYUK9bt9Owm/7QZtO5qmkqGiplDKOpzqhKmE8pcRzSzXKp9jvHHc/5ADa2AcgFtuuVzeYzXQuwijkumxkib1bLuej+MaMSnV2x5BmQzDq55/j/Lh+hmsO/sijXFRJEIK1MZlj5rVSdYjjAVaFqKxQqtphvLKiV7POXT+z9dU9Budj5AeS0JiE+oaHjeJjZwcBsNAhcLViFFijDOYguG3/9atCwave55UqBNTtPrHn2JPIFraodzf3lBtJu5wd5BjJOcrzjXSSPb4r1ddxbSYuw5Jp1aB09BFjJjV26YkqPmdJrYxbYpY8l/h49VAHGm8ustfnnglz8WvF7Jz/jofOTriSTz7kPE5LH/SczuySC3/cBD71B+iCSrcvkaydP0CFwe6isT/89nsfE8fbuXbmRfk76Onbi45EVKzAWVzK3ndzd2nZDJbWyaqFo/XffiaEJsYQvhFhgK7wuy2alqlVoddTqcioh/BHWGRq46WSkmct6Orbh7YXVuifa/fbefme9m0storvdUu09+Woyw5l5PIlstVhICbSkbQJDcr7R3CMPhVr0brcaW83ZWUcLMekIi42E3Mx9qBRHc+yX3DmeXX87LBgm+XEqO0CEJ+Zss7VGuWBB2ReH3nhrYyKLoi8qdHEWZ1bwYo5FqaAZHmLiZgNd1EqtUnbU7cBBazBHd0YuH1MzWp7eUuUzhtWiterktDXt+VlHAInAPH6MfDapEjSnU+S0D/wBOxFV5EL9kUOF2pgRGSC5m47vOW9jIgRHY+nSA90TkRMJ/6YToDlgpPmTo8oHfR0WYO4D6s/d2XxFMj0GA8zeVhYGyAU2hh8mJBkYhQAYFUJvOPaqFSYmBuHoziTZ8LFORLS0MCwa0sxcrqhw3GdnTQEp5/Gse2SbxdT6w7FdDgnIZS7qTjNn7aoNZ7Tmt3bcrHlbWebckILKYs2edttqh14yE1MclQvAmZlCEKJi53tDqw4gFHBZ3oajiYyPOcjY9JjNFe87W1Ldch9u9NowMLW4K7NwLamJDMKDmi3ncw9jLRO+CsMSDR5ibLdJg9DC3Pr2biiVBZsK3F64htK20iLcY3pOOzSQAfarT5/b9fWVLedEL2H0wP1VlmOQzJm12c0LBElnAKBq7SPdo4A1x0aIcrHasNbTT9XNOH7xCwtaRwI5Oi26T2hR6v+zIfUZsc5FdE25fput28axoWEDkrWQP7ZQeEyX66PFOxEnlNVVS7/eY6q3hwAyC1CTv8s6jjSgHqrC0mB+33tldQgPAfeHjXHSG/M+VH1MtXXfY9IfJPnf6WowXd4+FgzjgWjy9fjyUbVJ+7aYaR5HpA+Jw7QqN9z8trfldGjbxdjG/VuZ3MZ5VhtIKexea6FV2k+tVKvbejq3zqsvrVrI23DYt1a7o6geqj+sx4gBygctC6pVG9+8s6u3r1Udzcd922/JwYO67qnWgAoVHAumjH4jxxQATEGY2qFiCMxsiWpyITCWJWGONPKlC7kjmcD1iAWl9KHSY8d73vD4GmY2LPqjxd76850FZeZte4Eqb30zAxh8JMMijYYQk2IWRLpeVIGw+wC72WRl/fHc8hBUaoDr3sZzfzztTV6HkozFVyL2Ut6aYcU6jbo9P+3aUbPuxwltW5EreG1SCcakEq9mYVNCrXcwi0yhP+jwvJ3Ezjrrh4WZ80xFK3KL5AS+iIFvsWha51zelu6r4jo8t/pyHZ23wvmZzpkprcXAZK5VlcTCgYzHcT1odUJ0GI7GAkA+10IbKDcBZ2b6oZJECxnQFub9cNEp2OfPj2w0m+u6nh+fWG6ztP5oZJe9sQVB3b5731ebuxWUrFUPrDea2mnbQ3xJr6/XK9pc1au4gZTs2emxshFJXKDwhcwRkGQelqWZpNKjMpVtGU4kLNqaxYHAnsZN94I5mog++70NxhMbTyaeMlDhGrpmEiNmvyZoRCuYDwkERcih+lN6OcxKUgSCaBNidn03sMmMTD1IKRX5avYGfb0f4Em2Hd+JViOwF8/O7fL9e5GrqM757jC5ZR7MJg9LPVqxzONaraaYl83umUhqsJM156Wd2z63oHtu5WrDguNnliPFHLuxKM1cXYHox+dyfg9C7BGJq1yR9Rn3FTrF5M9/6VqaeUNHv0y/dlY7L1l0pLtqyUIjXTGl19706yTBPAkuh0Au83sZOdEcOsaH3jP9mg9VxX8CdvELZKH/fSc+/byHQDENclkf7DHv95gbi8coaZyUg83CdvT00dtUKjYd9m08vHZ6+Gph0+GNdonbxVwsOtwYFhg/k0XFc47Orfv0S+0Mac+cvvrcCpuNWFsFtZHczZ3qbTrsWT7oWLvdtt6b7+326rXafJPetUgvSr5GF6RF1kGBhRU2pxKeN6RWL+WmT5XDrlIkGe2s9zad4exCG8idHKBwEybJ364nKy1WpRI0cCe0PO1iYrty0e1ua6O5WW/CHI72IkxAKhyz4WIvRidIEAegEluEFVOtzPyvJNlAvRnYcLyw3mCiGUwrxOOSOKK9fCFpSdFOpboLK8y+WET31gyqcgl5etq1k2Y9sk2DjemVK21kKj1mkJwRqjoPx/Q5ZHzvqG3JXCxqkSIz+HBDR2CpRXnrzvix3CBeqJX/AFNTMU3RXJc2cvQl5HFsNLB/4z2VYA4BIfJF5V6azEhd91kNTipUbmwkoMxPFgtrt46t3+/hA6fKnBkcVRV6xDleo8y80NrhSRlUBCxYilEl/eWnz220WNrdcGxn3a7mUP3J2H64GFmLdPK92UV/qgw4NhDoHN9fj+3FaT0yI8jbccM9N2Eo1oOanTQbki8gbufa4osJGaYR5C2oEVuDQwyzYAJ6ndTELE7p6Frk8840piqiywDZhpBiOcfQFiwJYJXuESWVazPDjNpl9ZppY+0lAwZFBpU1u+Pnuje0y6u+bnhE5cht+sORxPoQQ2rVUBrQsFKwJ2fHdn3Tk18n9yrVYUCwMIkekY7QwahsrVbLglZTLcvldCo3mcl0ZEG5ao3WkZUaRxZ2nlvQOdF3qCbmZXTdIUnpe4cPZlXnIZa7eJvT/VVVKZaqLplJaevuA6bHAMGhtTALTLPaiY8BguQa/NB6nKzKkkVF1nvzu4darTF4ZgFyuvuXBvWHNgTxmvABo5JG0GmkzrpQaTB7DDj+Wyu39Ic5tFvSgpRw2k6ewOV0LH0Q7Uwxwio1VXKj3pXNxndiqa0GA1ttZqqaWJmp+mDA0b7jxi8ETQtPXlmt2bU97MxKoGF2dbez2+tLW+1X1m51NC+gZTob9q3x/Eu1J4dX7+zu4gdbrabWv3hnq+UkmoutBajoiPhCUe0hH6AKYKc4ms5VhfAatL4A6HjRHg5GAmAG+eygSX8W2SGfs8F0K+IENlR069jRs/Dl9mstUnxBp4ud3Y6dtXgUkjzgIa+jhSnQ1dMP3KkEUg3LVbWcs26zZkEZYgm77omOkcUJnR3JEVMMpxEIb9CQ7bV4BNC9Zd0VgV0jtNNuRySVSpnnUYVS0bGgOpnFySgieEd+hO7UEbutxASBWENJ1fAnYCfPRp/XsUOPpQeayylCCBD21xcRJWpbqX2mvDp3tWFD4XllLjqHfg8ZY7MruIB/tRbxhzYg5w0N3nixsGadBICJzo8ThtDFeWuOcy0z5nxRshjcPgBCuLhsRv7i0yeK47keTu2o2xEzdjAa2fVgaTPFOPkcdYvm0wp21ChZb4S58t7OuhU5qlSKRWsgUqelWQus22yojXzTn+qzyx8WgF8v7ahFIkNRAMjxAHZssLgetCBlhYDmM2K4KhNQWkjatlObYKsXeUKyUWMTwLyW60twLfc0oFQoeitQs/DIIJo2MNKa4XRh372+EMN1PJlKMhCGNbu66anaBcSouNCRYu5MVYlxA4CGY0wNizLly2EXhpE2MpnAmlR2tZrtCsxJS9J/jgm5DRsC2/DkhYWnn1ut0VRwLMxRNi2lMr6frseDbOOzOg8a9nuNe8KNv7mHiimwO7QZf8yamgU4h56XBoQ0eGS1BuPXSq7d/O4x1Wga7OL3uw8kswA3qxp9CMyyqs7HgjmPyySopEvb5Ak89KEequiSKJveBTzU4vzpBvOW0kOI7nZHPGpny/FQ1j9aSMs1K2DZv1ooiHU5HYgsgh0TBJOFQHFny8lIFkTQxkvV0IKTT6x+9Mz2OKrgCv/0E2sendgOIF0tPIcrD8OR2dXW3n3zRzv/1b+zAEeU+dRu37y2Uf+9Da/f2WzqDDKcHGhH7rcsPL5rxk6qrPDKvY0mUwWrUvWwOKNj4vfQm3u9gVLS0Qty7lgYp8zPCnmRQ8YrwindWBL9c4AQHHsJqlSliu+sN93bdLW1bliyenmvSqM/ZZZY0GKMdkxf4nzBwkpOxsHnRy0rF4ra/d/1hyJRUIlCqqiRz7beGll7MDHF4mSXDilCejuqkJraUEctGJkw5soSUgNksEiZqWgOFwlzEZrHP/FM7iegc2q8V3he9fE8r3hhEq5F9oH4I0CLXXRigXlEUhH4JdpVACCzvvieZ6Mh9hkG0ru9TSZ9gTwbnmLOSUbYxlEVQaGHhj+YzlRNKeWcFlvEONznC3qcjGXEUgUstwIGyBtEMHEOvnje1X14fTezo6OOyEE3vZ5d9ek67G3MnI4DxLic8N6jUELzP74dqCV82q1Jg7nd5a3dpNW2Vvv45fOuZq3DyVznHJYjc+NacSsNJK4vzKJFDrKcCB++AYGBiLh9pQ2Mxx8hn3AWMVo9gD0mhlH1UaV3mqHmf/xwnQAM7mVanbCTMSjnPu0cdWyx3Np3P7xXx4BZKN+lp0+PbDCYiIXMEZHu0CDhIAxtPEKjt9KxuRvOzpqBmy+I9UwLN2xY2Gm7SHyzsmrj2PbLgWs7qxhEl6x+8tLaz3/hps95AmJbNpvQsaDTgDwGsgrGDbgkfdwul1HBDtIOHSMnyTy4NmVUfsn1LQ0eWetmVncsWUUlASnrBBFxdwAAIABJREFUeA61KuP3uk8fd9/6ewgsk58v67UP4cF9QHroM2aBe/y5cv/4j/+4fwxQxU+47wP9nNdJf5BDz83aSaQvYBqc9d/qX+1sNriVEwo7NHZt9PNX87Ey6BCRU8WxE1VS+XJmq8VUQa0M4PHPq7WPrX78QtZCw8v3titV7Ozl59ZpH9l0cOND6xUZdEPbIUXYbaz//q0df/m3Erzucltb9G7t4ttf283Ve1ut5rYlIkiq271alTFrkOQAvoB4dFLlLZkxyRC6KL1QbFeFEwWVhBZJKqjdVouEWnKEYa48GkjVAs76RbOgCNeS+Vtec53hfK+2ZVA269byajkOZrTYtmqvTdDM0ULF57JaULus24Auzgyxapc3dyJNUBEgcibAFesyXpuiiBQFjoEWqKrV/U7zJRiZnVZDllgYQsNOdSYhOi0npXjbyz06AYr4+sazoPjfMUElZsHFLE0WINqBsogDtKM5HPeYPEtFFvIWi4gikRTBd7cRUEuXGbU5qaKIqFkiwiZhe20BRsdLt4+j1TvDMgyXlAXej2urlKoCFNpwtFkhdXAFAIJ4v+b/du9RaL9U55yDX7w40We/vB1bs1lXNXN5d2fvbyZibA6mhL6izyvacLLQ8z5/2lDL8uKKtACzbqtuU+KWYHvCvMyZ2tCfvzizu9FU6QsyTOYEbJYWVD21YzCiGs1bNYpfAjiokOkacJ4lsscAnZbs3vMROa/cm7OZ+356p8XTPjSHzUfEEcylReVHm8gmDWJLyZotCCslu7ke2Y8XdwpBXs6XdtThM9VsgIQDEXg17xUZ6Q0wnccTnwtXqnLgadYDbQJIXQdcCW4Nux3f8Gx31j17asObN9ZqtS1P6nqtbuXmU+s8+9JKQQ1+qVXDho8zmKeTFFELVInGLMyPN/suLme0USzT5vz4J6vqSHe54nUwvf5lrmmJl88CvORrJQHkvjX7EHglnxMfcxYoJdfnx4Bd+riSuHLvTkGSoD/VBCZfL6to+ujvabC7ryzMulDp37Fwxwy5+y5++n2yXvuhD//xjRenU0d6OrUcdjYd3hm5ddy0DNtFsV7O1C4aD25FGOGLhmXYbHApMThEFjl55EtWP/vEmsfPrLTfW793a80Xr6zVOtaXD2BkpcJejCpx3Luy3H5lvYsfLXzxlXW755pZzG7f2/f//H9ab4yJ7kbVXX7PIB7zaHdiYJdI+0lWRDuif5YCHnboVVISyui1SNqmNbmQMJcAWLR2LCqjidPhaanNNzmx8dilL0kOL7F47eSsIveWzdpGs53157TS9nZcL6pVOVjsbTBfW61c1gIKTzEUAaVkjUZV85gywt5axa5u70QoYIEkBQGyC6JyqkbYdcp0U8CoJyWwQrYaodVrNauHVTvtNCVuBkwrEXsOkosz6dxfFCp9snUZV3XavUOkoJJGZxcbQws1nIG5h7ggYb4LxdWqjFDmp96AG2I7yMUtTWds+oJNWpv/3j0xlzYYjlWBd1stVdmAF9cJYgqPQyIgvcoeMk8gsKNVPV0utKGQHm/D69PmzcvxRBPBPCQVdGI5++xJW4vr7WBmQaNq9XLJ3t3cWH+8sZs+QnUcczY232zVmtxQHebNnhzV1RK/6kMcKVgrrGk+iPkARsvtetnOj9p2fNS2295EGjx8JSF3VPNbK5QLNlusbDRZahNC/BAbklzBzdSp8t0ZxK3slPQRpUnITot5LSJ15o/R+eZ9q6WK2paAv5ipy4UzFzkvs6XVAmZ3CN1L9u66b68v7mw2XVgjCO34uK1rAGBBlKIVrwoRp54lLjUbC8o1VaawkLkGSFrUHg0CKwfo9QBrjAt8/to6PtJrlkuhqr3G+edW75y62TqdHxGSYEPnLCcLMkA5Yqr+yYLLHHaDr5hAPWtNylrQD62l8X0adyvSC3zWf8evn3zvf9va+adds0MgnP6cyfeLvzv3FTDpxyeLn/sw6KHPdV/lmSk9SF6IrB1GFoIe2sUcOrhD7xFfzOTrpV87C+H9BEeGsZgu067abWwxIb0Z4S1JzdCYd2KEeRLC1laTsWfUrebWY7ZG7t18psflK4HVz15a5/i57ZYzG8+ndvrJF/pyrbVz5QtOzEfD1tOhTe+QGCxtcPPGcu1TO3n6Ss7+s961vf3dfxK7jIJhMu75UL9SUrUF85NFELaexPC7jXbKtAS5+WnJ+HVATwdA7qzfH2h2BosOwGKXLMuwtRs614OKwI75GS75aOSgpNNWZG7E3K4399naSQPAMRstdtafYqKL/gszZLNmhTZmwapBVfRuWHe0X/EmRHzOLA5/xhrxRNhnkVm2diNlng9AMk9RhREGmrfQ4jttN6zVqEkzphkRlYTakBHr5EMWnQNPfM/F5BT9u0QL2Fl+7MJpY7o2kJRVLLqYxQF0EIe85auzGJdWSv52gXT8O29hOijx//NFF5d7yO7cbnsjbZrazbotyWxbEWOzE6GIGetkDgHDZ3B8VrRjvD4EFFqQEqnLDss/p6pvFlDO685JK2fdwJr1ut3cji0IOV9lu7y5tvd3c1V1fPZKtWxXPay+9tZpMr9dyyD6tFMXCNHWxvItaHDNavbju2uZRT8/rdtnnzwTyQUzc+41gJy5INISNij98UKgx0wPtmWn4eGoHL9MuuWEAnR7wC6fyT8bTcu98ulEaFm63yhAJJ/MPQYJVbXsYVsylcUaj8+AUL7RbthwtLS3F3277Q2sWilbqxlYp9MRKOJRQAoJ3p9sdDZLJ3shGm+10NP5BoXxAzZfsD0rYajr7+1uIoSY1ZWsIMJJTtaA3ed/LpMIpB+5sscBsUbQbaAbJEav5AVetSZ/2DT7fNtnm4cW+PSamVUI3LfgZxUHaXDLWjOTv3uowkv+PauKSx5fFtg9VNllPT9+nSyAfGjdT2JTFsglz7nWEAgqaUA7VFred8LTSP2YD34fSt9306RL4eRj3fLJF7z5aCCKsb6M+NpVq6ow9ixwIoJsbTEa2HoxtsXwJrIQq1v/8koJzLWjU6t3zq3dPpaXZr4W2Omzl2I74srOzALniSBs22oysNngWk4i12+/tWKza8fPP7cc7veblV19+we7uvxWxBfSFKg4MHDWRYbgANNvtXFLJcgO251N5p4xxi5VHoTYeEHD3udsOBzq9PG52GMTusqsA4AcLbeabSAWJo2ctlYL1iXp5eibtjs5cfTne1Vjx/W81XCjx2tzvLNCyRdiFtVWjUUwL91YI/AZDUy0u/HU1gKYvQTjLIbQxqfEHomNSfwRu+e8hVU3CW7XISNUtRBR2REDhK4MZw85v0Qby586Ay7Ej+N54nYln5uFB5Yev0Mvpnsiej7XhOuslmUkMk/ej7EzCk+IJQkxEzOWGKhGlIOKAySAQJvu5q7v7v/MYxE1q2rMK8+OuSeEDapTKuwgqIouz/UFXDg/mgnKyJp2Hk4zisVWlaN/Q6HvhPak27F3F+7VetJpWq93Z//6digrNuaEVNTtesVu+3NbbLbWbpLqTaN0r4R42nq0mbEie3nW1bz667c3tp4P7fNnJ/bFp+c2GM31+VeR6QJkItqVbFpGE9LF1yKB8JpH3babB1DhMd9i86BWs8+xFI1EhcPscUXnxJMHuG8BDaQOSv+W5RYMRuaAGCFgps38bmMnxy29L8kZM8wSlnMBHps6hOrMOeeyYCMTke/yXteA2S8mBWg1uVZsBPDphMRVrQe25hgKOQsbLas2m9pglmF3ShhfsfaTz6zSaFs+z+Obbv0m1mghak/GuYZYgyUcfPTB3XmHEFdAWxuuyPDgoRbbQ2CVBodD6298b6cX//jxWWvxfcB2CJSy3v++Sip+nazCJmvtTx7Tz63uHg12D5WGWSVn+jnpE/oYsMqqEH8uSCYvdOxt6Cd5Z/PxQCavLHj03WvNhm58viSFMkLurfR1m2nfeu++1RyAHd+o17dcqWSN80+sffREw/Zh787C4xPrnj6TDdJq4XMTdrP1Ztcm/RubD+9EsR9e/GjLnNnJ8y/lDrKYz2z0/o29e/M7m0/GEtfKjFaWZuTeUXkg+E1YT232ivrRTKKMoz5ttI2FdUx8TV9yuXao5eLVCL6MJFnTjoR1RpWDywl/P2tT0a3EWMNRhVbcaJ6z4XJnnbBgjZLJv/FiuJa/JX4lNYTgAQ7y2DEVrVGtiYmoKoZFmxy6fM7CKtIEkrGJ+eFz+N+oWiAgAHZUbVRDIS70lZIdtUOBX0mJ18z2/N8FmexGWjgBroewfvSFph2rJG2qdTeT/lC1KZ6Jdq9LAQRosTN9jIYiWXg+H6/L+XfPTY9u1QKu1HYHJ5iTtOYw9x4MJ3ImgZpPGxNtHKQgSEKz5UKP43jn2EiVPYSVth1VBaJ/rjEASUtPQJJnk0DLF1wDCLbWaQX26umZ/fH1O4PU8uy4LYut7y+HYmTuWIyZG1bK1m3VbDTDqs1twLj/ptOVffXqXJXo1c1I5uCfPjuyVr2peV2vf2dPjuv26tm5DcZzfTcALyzEMPtGwH0zmArsJCKfuWsPifTcVzJXLrgdH4xEziGLPeeEapBz6PPliAW7heiUV4o4htlUyXxWkXKkY63YZW+oDkHnqGuvL++c6r/d2d31nTVbdWsoicGTCGJilrcNqfwjcgpzRQTfzDPJtMMlCfIT6R+5gjXbHSugC6zWrFCFQORC/nrnzJonZ2aFmjXaR3qP9dpBGpD1XZQnOnBrMGd0WgCdAU9doLUq7k00xvl4Ax7NoO8xuX+o0stao7MA4bEgkVW5xb/LAs8kcCVB+iEgTQNevBFIAmpW1Xvoc2QVZunXyqr4PlR2jwW7PynhE1ljWWCXPGnpkvIQgKZ3Q/eB38dA520+2mqQDOSCgrhbLSIWB09fpvXEDo8WCzvB5fjO5sNraeBkH7Xf2rDX14yv+fRTax+dazFAH1RqNO386Weat2zQKREEud9bvdVSJNDg+r0qjnnvrc02G2udfSrRNIvufHBjr//4a5uNBzKBpgKEpo0/p1h7amX6Iqh4kU3OhmMXqueLZQVF0r5kLlGv12w5myuRmpYZCQzsQskno5LrzbZWq3q1w655udpaJ6TVt3UdFNl7zGYWORss99aq5qxZpRrL2+UIz05nNkJa6NRZMKKQzr3ZYDhVjFG55EBRxvy3VpBPIlZVJKI7EO61uMeVHbOoTquuHTezoC5gF9asVHECAzMnzVVgbrJcMpdjbop8IAap6P8hCoYVysKG96Lns0t/LjcUrqFsw6L4GgEa4MsOXKUi50WeaB/E4h92wVGbM5LhaR4DGxDQg4lLmkEoc+G85qpcEzmjbDYe6Is9XSRdKJQRQ3P+52KkkkGHXdhqu7ZquSLbsXwO2QneiziEeKIGYPfFJy/sDz+81bbj5Kiu/Lmv3w7sZgTdHYZk3mZLGJF5kX2oppmhdtuBku4Bzc8/ObfFZGqvr/siCp23Qjs/b0sCcXl1LUCsB6GNyZFbrkRkqrD5KJT0OQfjsYg5nK/YCIGKCms65q+0J6noVGnmTMkayEjUqlUI7kaWesy/NFvN5WVQzeaPjQAzS3qufO9Gy43NRjP76qtP7G4wtTtauLy+CEZk9bUEohDL3MbN29vK06NdK/9MNxggQy9klhmFJ7MJqIR1q4ZNkVIgoahtTGoHwvbtxhqdMwtPnuvv3C8AG6+PxWB8/wncd4Cza+68M+DGBbHDipi7UWWXVeEdWmsPLe6P+X0WWNxXOT1UjR0Cj0PHnlUlZoF9es3PAqUsUL0Pn9LAfAgMdS3iNmay1Dy0izhUVh+q4rIALQ2A8cElxYc/p+JLnzCASCGaDMpVQeFTR+zIWFVeoeK7SxxP6O3Pe1e2mPRseP0e6qHExoO7GysFdWucP5dn3h7B7Xxq1XbHuifP3RED4oHOoDuoG8ST2ysZIU+ufxQx4OzLv7YcTikIcEc9u3r9e+vfXdt0NFBLBmf4ur6U7p7CFwWwU6DrGhq4t3ioYO4Gfc2KmHUww2FHvaDNKaNe2GLeWh0t1tLaSa/GZ8e3cYWHZc6CPMe6VxW1WMDI3NlgsbNGJW8tdYXydj1eK7mc+Ue7URbxhOuh6nhDrA+bBzws2a0jSSgpDQFWnzRmS7fjoo0pJmgpr5gaDKObjVBgy4yFqB9c+mlFcj6laYyIJ7Ioi1qTLCZUmT8xLZmj4ehSktchnzviM0YVHTMwtwbL6RiSxBS24y5a1wKmSB/fdX/Y1cb/P9qFU735ApZTCxNQa9LyKhYl7qdKp7UIOA8mE7W/qVao6CAV8c8CuQEzWYTqpN1HhAfawVxfzhXMVeUAVsnr2dhXL5/b16+vdO+eHjWkZfvdt7d2M+F4XIDPNYoZj2K0YspNx8Lct5PP9NmLUzFne0MINGZnnZo9Pz8VGPXv7uwvfvHK+qOBe5lCodlvpcvDCgzQxLdyvqSycxEBV0KARppFvaRrSptTujNZsu3kpuMBrvjU8XuvnEX0UNoCVWFe8g05B61Xts0V7d3FwF496ypR/PvXl/qOnR4fKQ2CDZ3mffKGjfrVvPZ2I0swNluMFYjP4N6nXQ4gKu3BvP3f6h5bqd5Vm7KGw1ETM/eZIpSKpbodPf9MTkmefehg6iCWoDRFZCeA1clTvhFy4/mfYn0eI6Z+TJHxEGg85jUOgdt9VWC66EhWc4+pHtNV4kPHmfV+aeDKqkbTwJyWNqj6jub1H4Hdz9mJxAefBXTpHu1jwTDrotxXEaYvgH9w2IAb26Jbm2PujIaJ3n7Ug6c9EgV4sgAPr97abNKzyc1722OSWyzb4O7WKmHD6kenFrROLSw3bdC/sHK9Ya2Tc6uWayK9iHpd8NwvZiiL3rWt5iOb969tujM7//wvLL9b2261svmoZ7dv/mi3tzc2n07E5IRAww6dLwy7Y0CPeYgqMoyVp3ON/CGlXN3dCuwqpZpmfXhUrllUtwidYbeh1VvbcA71nTQFh4cwKNpkCmsybw21DHeyiFouttafYR22k0aOCCCWdKrC8cJB8qQDlduBi8WaayFiArv4EgBlor9TAcpLMwF2tOtY0HgckoOgDEOOqgCww+C4pbYbfqJauKWxcw9MKvM4uRwwIrpH58RdqVXNIjR2sCuJZOH3rvpIUbWBOt6PNW45/fQa7jQdSxJcm0d1Ercyf/pqMkvlBwAjPw1wbbe6OiejUV+VGsQSqtrhdCYgoz1J8gEcFOZNABpVHxUgiyKp4egQJQ9Ra46I7aKMtE9axE4t7KtPX9qb654tNht70m7Lwu5fvr2yq4HHP2kTkCPlHCNnWsZbyxVy1goqYmISr4P5NBulo2ZN0gg2T4T9onHEn1Qt1c3Wvnx5blc3QwcopZ+7nye+q6vVQppP2qYs6jifwDwiiYNzqFBfnhNWJUNRA3qDVs/TBaShjNxu1MpduT6PlnwlqKv6U9J3uWzf/Xhl9WrR6s2mRPgL7tvc3o6PugJYKmm6NFttDIkkQsoAvuVF7AHQStWK1apBFDhMgKzLM86OO7aFIdvqWqNzatWwZWcvXtn1xfdWEKO6apVG14qNpqy/cnvcUjh2ZnQ/kVLie0RszZhMhaGdhPM/7+e+rlVyfU1XL/e9y4cORaLrli5S0kVI1rp7H/gcev90IZMGovRr3ldhPoQFSaw61M5N4oMen3ZQue8CpF80CWr3oX26asx6j+TzH1OWpwE0fk1uQpYx9HPKp2P3Fe3w5aEItR2kx5ZqMbNp/8a2y4kkCj6tKkaD9qJambXOsTXqbZvjfYnFUKejLwALGNXZZrOwoN4W2C1HfbVEV8MbG693dvzJL9XawQ1+u5ja3Zuv7fbmQrv+wd0lrAfNnNT3lwsHtkTulIIV1GgyU7Yc4IwXISJc6OzsNsOg4qxSqq0lLU5aYTnrj3DdL9po7sAAKM4jsCOxnNduVCAlAHZ7G5ONt8vZcc1tw/qLnQ3me1VgOIRAWEgyGSHPyOS37OniyAqaQVm7Z+j3MibWjhcHfk9LIKk9rOLdWBZIwUI9PXLpgQTLkiigkXYQin0w41gf3kd6uegLzOLJ86jMqS65F3iqa6OcCq42pTbkTkJx8Xi08+bfXH/+FrmoxK/NvcJxoDEEACU4z+VsNplZf+jmyMyCqPiQgNAOmy0hieANOpcRNBZgmh3labN61hmtVQyOcRHhMW7IXNKcmBnnPjIECDFotq198flL+WG+vR7Y8+MTOLv2u++u7HIAw5ZgWU/Epj1MtUp1BBBzVVr1su5xPCVv+iM7O24L7GBbEgPVH69U4ckRp1qxdqNqrWZo1z26H0hPTBFBtEnni6nSNjh2RdxGWYC0b0UeqZQl/K7VCvLhpGrDEUZ9WbF/fJPk7t5UpO5yIl6qvE8xovap6nCyFOGpXGWenrOLqzt7/uxM9wZOMAi7cWRZLxcSsZOxhzcrQFPDtaVctloQWoGswA0zzEBawyKbw1LJ3vx4bS+entvTL35hxaBjrW7LFuOBR0uVa1ard22bh3kcirktyzyPHHHPzRz/+BKqWfvO7fuYP7qLzyMMLzICquO16zEV00Nwmga7n1vAHAKgQ7iQ/H36/6cB+zHHch/+/BywTJ8nvW464idG40MV231/f2in8pgKL3mQydc7BLQfPV60bndvmOGwsJxpd6k2UdSWgqFF5A+LmmI7MG4e3AqQaJGYRTMGaMhBaPXzV1bLlWyC4fP5cyUcKJ0YViRu8au5hXW0QKYQ2OngSqnn4+nKTr78a9lrLWZk2s1scHVh77//Fy3EG4B21Jf/IwP7fET4YOHSjnG70ywFdw4WjMF4arP5RuQAdtVklrHDRdC6QsO1pQ1odjdeynkF2HbrQHdYYc0+aZVts1tbwLxNThwbu1t4ePNpwK7eZBDdm+ODSRVJq8xZc1qwI2NlZZOxccjtpBVss6u3nGjkgKzAjjnZnuSDnJ2224qxAfhKhbJ26eenbYGd6632WtC4blC445uahQZgZWFBjxbPQ7hutKIlPyAVQWxGKgp3s4g34l7JeUvNgS4iFUQ5dZKbS3YQHbM+n4vQeW5MUOEFx8zrJnO54MP+AwjFNCTSaTFXq7g3HtsIUTbdBIFs3hqN0MXYYsCutHjyPLWemcWqTZpz8GUGWvCcuFcvX9p0tbRvf7hUckGluLbfv7m2d3cOjlo4ALvo/vYGI8zbvDYfyhTc4I1ZUdsZNiRgxgy2P5nrcyIy7zRrMgz49NmxjASQqxRsKQs4DKv5PHQWiN3BSJpqkG6G2r9USmEgfRrzYky/gwosWa6LVzraaHheqh8zs0nE5dqkACYYaW/1HqMppBC/nvu93wdKJwCN8jAhyxaGTb3IaDjWvI9Kjh+0fGwUQxI5YEjD+q1UxCxlI3FzPTZMG9qhb+I+/eXf2flnf2ab9UixX7lSRSMLdHW4CAWNlsDN7x2+3W6x5hurnxiXVOYcCAQd/S1RBabXwzSoJTXJ6cfGFWQMEP9/AGG60rkPOOPvYBI871u/k4+PMSL5+snjTz/2IUxJg+ShYuihc/TBQeXQhTl0Qh764P8WsExejOTz01XfoRI3dq1njjG9vRDIydsuYsPxOvjwidoPG7JctfHte1tNCGtdSvu2XoxsMZtYrlixcqNjnadfWHFLZTW0J6++tB2C81JVep3lZKxFjxw7KjuWuMn1W1sOruxuOLInf/nvrF5rSmdH1YHm7/rHr61/fSmiCVFAuz3JBz8lZ/ti63ZQmzXSgLVAeL5Y2GCy1O690ayL4KAQ2M3abZwE6Hu7Gy1k24UvIWQVLKOoGFlQWgG2XDDH8hbkc9abbOxy6vOrk4AqwbV2vbmpNUkCOfM1RSbt9wpsZRHlPHMuiStCexdWsATDuWVrgwneje70D/Wf4zhpd+SEUaO9xnkC7E46kjK4w4YDaeyMwvX9YA+mBYQKDOafvy9EI3wNVcnA1BSwbC2HZk0elvHC6iQatbyiipG/aIHieXGPU31O9xJF9K8XyEMU8gy2zXJtg0FflXaj1RLgwXTULMryNl3MtVD3JzMbTSfaYDiv06zdaFg1JG3c5Sb8w/vTemZRZyNSKuPeQQ4gNlk+D/38s8/URvvtH17bUZfKuGjfX9zYt+8nNlvCJOUQPSXBXU28kmeO16x5RT6cIQQnUSIvQTY2blMS0euens4OCKCX0LwV2NOnJ3bbHymwmM0OcNUbLmQHhiaSz0RrfTFfqf0JAUlWdnQA2LRow7bSHJdxHeDkfqzerhWVX7MtAI+NF/M9nFtg/JKoYDaZzmxfqKgV3G43bTToqY2NyB0Wb1H6OKz/yrZHS6n2szumVKs1q9ZhheZlJs1stlCp2A8XAxuOXMawXS2sVsjbsydH9lf/4b+3WqulvMlyJbR9vmhhyw2hKxVYz7xfSWMKOd1ExgPx4st7wnD+sFYpEzE2LQesHdyzqgzWjdgkIWuNTVcxj+l2HSoU4rX9UOX1mPdPAtQhy690By8LXLOOJf24Q9hyCFCzsCu+Rh9hCg4q8S/Sb/JYVE8/7+dWeA8Bbfokpm+EeGegxTCqBAAxtEW0RNC2KSJNxAenCOdwnJ+NpadZznq2Uujm3tbzqRiTMo2uNe3o2WeWp8paLe0J2VfLmdW6x1YrVW08uFP7kC9WEd2P5Wx2d2HL3qUNxgPrfvYra3dObda/sdHg2spYjr17Y1c//MEms57tIaCoFbL2BTj6IZJGX2hF+KDvWqhldt2fqDuEOTBtPVqZEGBYGGBzQo4YTTEihrBSsNU6J89Btt7Q48OqKcOORaBZLdvdeG4XGELbzs7qJbUup8zyFqaFpcMTIKIo2mVr8xWEGa94FF2Tp91VtooIK1iN4SCCHyRtUAgy+HJWrNumZRlowXUxeNHOui0Jian8WJi5CeMcQq4v/x+NpKcdRKnhCsj0hcxnQZGQ150vbSfWZMyG++krnLZTjas3hYhG4gScdWJfTL+fvZIUi3Mw0u4HAAAgAElEQVS5tMFdz4aLhR2fnsipJp61cT6owKn6emPIHEsFkKKxQ97BTK3bYea21FxWLUts7JRL6LKGvdpjBbniNGpF2+7m9vLlS+u02/ZPv/nGOq2aZBtvL27t+6uJ9dTu8zYmZ9lt4hxcEfdzzthIIO6/G880M4Wsky/hWEJQK3l3FZkFYMDMXPW0E9rnr86slCvaGC1bfhv9fSUAmkyHVqvgeFNQQgLyQGzRmEOqq1Bw1x7uE1rbXFc2eFSNXp3TwaCCA4R2VqpVdL8qmioHQOF8UpUzjBUhl9Cep9uCyTPmzEt9tiAM3e5tb9ZodyPxujsPyZaM/EfeH+1mtWLj6U4z621uZ9+/ubHr24H99ZefWLNqdn56ZH/5X/2dWblhxaCt6rVcrkpbR9QPa0CpWpN0hSo8uc5pPwQbe7OUZjDuZiTlT/74SBaTAMp4vYtJLZkLc9SJSm/6k0BzaJ3NAoVDVU/690kwOlSZJSu3j8/J/W3cJM7EG4c0iCfX+qxjyQL9rEoxDfw6x//wD//wwRsz/cHTFdWhD5mFxI8BvIceE7/fIRBOnjwtTLgc4H4wm9hk2LNas6kZyWwytI10M/jwHenLttosbb+caTc66V/IBJobmx4+uXNUQ2TXdZ5+bjlmMNW6dY9PbToZWv341J1EIoso0gsAO+YVy2HfJrdv7Ob2vZ2++ivrnsLmnNvb734rD75F/87ef/Nru33/vcTtaP3o/TNjALC04AMcC6er0wpjMcHl/fpuaPPt1p6cnkhCAdDQTiRBGpsmzgE7d0gIfFFhSFIN8mVFAI4PZidwJh0pBpPpzt6TUL7f2ZNmVeCFyHy6RphbEjhxjaqlslpwCKXd5d13rBB88G2UzVcOoAMQaV86U5NFj1kdmWK0MRGucy25Rp0WBJWK7Msgp2iEU4pmOSwRkSsKLdz4iwGwKGFaGjuXJohcQpQPrUgxG504kNxVf7BK1QLF49GCeRtQcUJiaLqTCtWSUuRhyJI7iKH1dm3DwcAW2701G02xa4EXSDuMBgfjkcJb74ZTEUoQRis2h8ovn7MXT04ESAiniVziHCzXgCJxTAVbrD3xe7FeS2jPTOr07Il98uSJ/d+/+VexbzvNil3fTu2Hq4ndzdCK4lDlG4o4nJ3PyYiJ6w4RCAbucEpsFASkoq0jTeYEwMM/k8paMUNezT45btgvPju3yRRdoFlQgnizVbr9ZDrW/S4mJoSlDeQsziUtcw/YZQ7MOWH7dNQMrFIAgNlkYaIcWaXtcgIS9T6LMDWZn5alwwR0FbNTa9hgOLD+YGhhtWb1OpXxSP6rMEW1QeCWyeWt3uxEKfY+txXbk3s3CGy42Nl1b65oqe/evLc//nhltVLFfvHJqboM+MXSvv3qr//awpPP9B3B6YVkFBW+ZOsFoeVLzNHJeIQQE8lconYmSel81+gM/FTFucVcVjXI7z94uSZModOAd2jtS/7+sRXbIaDLqjizqrxDx5IGmayK76PKKqvMTbxhFmhldfEOHWMaTNOA91Eb89CLZKFt1mMPlZ+Ped1DQPrQB4tvktj5QtY+q4XMlvHj44dEg/l8YsVa3VqdE7UemKNJ31Uq2/Dd9zaaDa3RPZdEYDyEMTmS393Zy1/InaTWIPEZYevcyrW6hfWm59fRnpxPxCyDwbUY3tpuNbY33//Ojr74G+t2TuhHWv/22kpkag2u7cdvfmvLcc+IH5KdFRkIq4UAjMUWBhng5XEorpWjKoAgcT0c2XGHBRctXVE6N24IWp0sctDbb8e0zPJqlfbGS5suPe2gWtpbvQoFBzBC4Fywd4iULW/nigHa2mJDijksQogjsDKRY3iWG4Ghml6wmBbMamXADFKEE1r6k5UqQ1qVPJcWZwsGqxhukAScoQhr8KjdtrCC8BejaF8oWJSTOze8Cal8+VvMlqRVBUBQ1MUWUG4N51Ud5yI5Y+T1/P6NplrIDeJFJnJIYfeNXAFSiQT+JBlg7AyNXmSktd3c3Ym8BEGIc4Fmjx82Iu+vLm223Nl4sbIpxCgyT6l2S2xEdvbp8zN9bkBlqnR6VmpmsjA9yRCEc7uzYjmv6oUE7nqrbZ+/em7/12++VsXzpFO2m7uRwA75Aa01d+sgm89Bj/mvSIF7073BZ8aYm+PABYeKiOvjVHm0igAlFVnR8rQ0ba+U9FfPTxVOC+Ekt93Yxe1Q9zuuPUheOP/cf0hNOOcakxaIa/K5IwnrAP2zo0AzZaXc47HJ+UJXt+W8QgSp2VyBv27ijHwHlyPcTb774XvLF8qKJsKBqAD7dL+xOrO0qMUMuafebEvnGrOE2622Lfc7G07W9v52bienR3ZxPbK78cL6ozurk41XQoe7tV++OLNWJWdffPHCnn/+lVXbT8zKMIQDVa60y9kYAeSAIOxPhdBGHQEB+Bqms1uRfXTvAori6PwkKE+ucUlwu6+9+NCamqyQHlu9PbSmHgKYNLgeqqiSv896rce8Trp7Fz/ng4zgAYF+ViH1UWX3XwpgWe3GrIuVVbret5OJb4z7UF5MPC3F7DzXtpiO5ZQAsC1nY9uRsxW2LGy2dYPydyjG7A6Xdzd2dfODtY/PbT0e2mw+stV8onZN5/ylQK8SdqxcCaxSq2pewReMxRiQok1arTfUJiVOaDu+tcu3X1vj+VfWacGkMweyYt4uv/tX+/r3v5Yxc2GDPIJMOGZF6OYWkRuFe26yaBHAyg9sOlpnd6OZjJiZ+Rx3Wlog+MEnkD3nfLmy27G3G3k/5mi3I7wPHewIbC0XclamtbnN2dUY+vneTpuuEwLQ1lvmKOj7fO7GjJO9e+wmQtVAfh1AVcfyjBZkwWw4Jbh0Ixo4Cx9Gvp12S7tx5joKj5Xw3+y460nutDsl9NYC4tlxbkX104wkdpmRRRjaNZiYWFtREko/EJk4R/l1ovL7TfPhlta96UitSsRF5e6g4a4ckfA8khrgmamHE965mtv1zQ2UPWuGoWJ6mF9SJbKo/+Hb12Z0EBYrkXTYnFC94Ko1WWzt1ZNTkX3w0eT6yFaK+ddkpgRufDOXm521o1YylVUtbNlffPWp/fYPP4hw8eyoanf9qb29mVtvvtRc0MX7DrpqmLEBEBDsxI4kPumqN9Emg/krJJjpPIodYt5H4AGzXjNrViEjFQXWf/HVc+s20Nox5y1KEsAcFmo/AAMpC2OAmYg5VIUFW++4+3WXaPZF96RbL4gZi9EDVT5zViBVszRYj2GgOSJknYAuBQBcC2VqcHFxZbWwpk1Mju8uEgda2Eo5p63uzjdhPbQqji6VqmbmVqzZ29upnx+OplixP74ZiLBSyLt13+XlpYW1wJ4fNe3Tpy076YT28vNPrfOU9IOGxheIyulA1OptaXKpaJElxTZ6ceLGeo2hg4Nd/JNu7f204frTNl9WWy4NhMn/jt8j3eI71JXLWpOT6/whoM1qb6bX4azP+ZhKLKs9+RAAJ89t/B5ZG4nk+Ux3JlXZHQKarDbmoRP10GMfA1gPCTEz0RoHdtw61ivNc5SCvFpIx1aECYk2B3Pn5cIq9aa+TICd2l056OF5W01Hdvn6D1YJqtLJrVYzgQhfwvbJC7Vyaq0jC9snFtY82gWXBqQJzBTWi6m+xMwj6PlPb97a+29/Y/Wnn1qzfWSVat3mg56ttwu7/P5b+91v/knWS4WdC3+pKnRMkVs8pRTVCW1NKNjsgmmTeWSPu/jf3A7t2ZMntl0DkMSCOz0fksPteCEQl+Acy6XRSsSFmioHwC5vZVqlG7OL4UbyiG6Yt8V6J1cLKhNAIc7H03mP2n7ueZjXkB92Jf9oFlqknbdSGxSz6RbGvmFo7XZLYmAWO6ob2lwsHIAdujuP9QHsXKzOeoWGkYWX9/X2tDNkaWEym5GLR8nBWOQeqjEZOkcC8VgYHmfjRSkK0pHDFI0kByyaHA+bF1pWsl6TCUHUypQYNW/L6cRu+z0RkxDIx2DHXGg4Gts3r99aJWiIpHI3GHoLmZRuCCirlZ13W9bC5WS1EsBhmuyE251NJzNtMKDg1wMXyN8OZ9ZqtO3vf/WZ/f6bt9afze3ZUU0t6dcXY+uzoUDsrzQAhP6uEdQ/it6DxJO3aqFgoznOPDkZB9B2hoaP4QFteomty8QQwQz1OB6qz0rJ7L/+85cCZ+zIML/u90ZuQM09v164ubKSOhY2WXj3Ia7QmdkCCo2qm3zDXaHg5Ppxfr0d7XMxyClyDiow32X2VZJkBdnDVs4zfr+zKZK2Epo/LxgRjkSCKVWtVispgPWbSyQ6ptYlXY3vLplzF90j9EnH+qOpXVy6hy0m0189byv149nZqf3yb/4b21YCK9VbYiHTxq4FdSuXa5of4g/LPerJ9f4ZOQ+lUu2D/CU2g76vxfhQtZa1YGd11w5VSGlg+C9tY6bX3ax1OAlyWX9P48ZDj0mDevr5aXB86JwJf5IElfvQNb1DOASQyddIXtT0LiDrvdI3wUMnxP8O2LEYsggjdKXKWahtidMGI3yJtudzK7PoRm0oaeXYYTJwX0zt5sc/WrFathUzu+lQu7jVYmaN4ydqs1QbHWu0TjUgdyf9nQWNhjwq0dqtZzMLmy1ZEs3uLu3ym19bsX1s1UbbWp1jm9xeWu/m0r77w+/t8vK90sNhU4qcgRQBgsx+J7cNZ9LvFd9DJaQd9WJroxmfCW3W2np3Qzs+OVY7kuqVhZXFlPndALsoFqLFStIFQBIFQ73CnIL2X84Ke0yIzd4NWbRy1qkVBIzbnKni8x6MZ+JxLHy1ERAzn8NNn1YlFG4qOBYyqqz+cGlLEhfUvgTomnK3QF9Xwcg38kJEZ9eq1wR2tIokJlcRBukiJ41hTMumchKTjyBYmQLzHIyjYza76x1pJ3NddA8l6OEsrE4cd3q/WJi009SCjr0bKe0KDrbRD3IQiO9ck+l4ZMOR30+NsO4+mfOZtHiXdz276Q0sl3ea+21/EOm/fNaKuJvE7dOjut5vNJ7aEjYwVlWVso3GE/mJAtxBzaujwWihTdl/+7d/Zj++vbL31wN7ehQI7H7/tq9UAjY4LPBEKK0kMaFacgIP55ENDeCAmTh7F2KeEN87A9bz9ajqqPqQqMhQW0bK+Ipu7Wk3sGfnbTcszxftx/cwipmf5iwM67ZYziUm53eDGd8/QAAJh3m7e4+X6lbxTVS1+Fe65ygAsbV6vaWOCZtDKjTa3twXEHdWWwhPtO4X+gyU3tyjqgZrbHRwZvGNC99Tfoe12GCRt/d9F+lzzt/eLuxm5JZumGafd0Kbw05m0zEaSF7xKfZpq5m96NTsV3/793b85V/aNnJ32ceWYUHd7cH2Wx2vGx/4xmq5xLgicllR5zLymYncgB4CtkNrbhrcsgAsXoMfWxVlPS6rsjsE1PdVoY+p6JIAllWpPaYgis9LVpsz+fysY723jZkGmyzAOwR6PDcr1+6hXUZWOZ51Yn46Fnf+d02Ma3uw9prPCaekClu4zEeZUwWrBDUJgqtUeJgBM1wmsubyta33W9ssxjbt3Vo5qEmnR+uzVG4oiZhhddhwAblnZBF1wsBiZ5vZ3MpkaNW7tp707eaP/49ty6GVw7Y1u0e2HA/s9e9/az9883tp3WJSh6TN7MxZOCBFLJnVuT0VbVS/qDi04O+5klMHvxuPZop/YTes+Z4qFFidiMJd/3U3JBNPqWNqt9UBpxwLHI4luKKY3YzJH9xbUMTbUl01W+6YaeglRQ/n/TxFnAgaKgRnArJwMvdhh89r9AZztQXJUcN0uN1pqX3JgoogWAC+XFmtVvFjKUEXL3viQUQqkV5Osx1v47LYYrrNHBNmLUJpjp/F0e89KZ3dGFOjsGhGov+Kss6ZCYrU4FVFLGPgET4D8I6A6BTcExgBqJ3pbdzRYCCGJVUEuWucbzYlkEy+e3dlEwgjlpew/LY31qarWC7YeLqwsO5ZhC/PjwVQw9FIXqXIRXgtqjvAS9T5sm/exsz18jX793/1S93L3/xwacedwCbzrX39vi+h+HaDHZdvOqDobj0VL9INem4hlRwm0ZBImL/RoYDkwTknDiq2GpMGUK3qnYgbtKjRNb582rFuN5Q12+V1z/ok00PzLxDgG9hmNbFcfit93nwO2Pm5hwjD+SjnsK3z+S7dAElLopQExPaVaiDg5XxKqsK1RmCeL9meyjMXmXVTRcos3NvYuAwppQKdIVl2jZr15nn7+t3Ezo87IuxQ0fYna9txQ2+3TvzRBqNirWbN7gZj2ywW9qRbtdlsaK9OW/bnf/a5/eJv/jvbV8i5a9piNtZctBo09T3gGJgNMkONSSbrDdIRZECRiD5arNKb+3TX6tBamgSkLMDLqvDSoHcIlNJgdx9A3ddqjNf2rOenn3cfZjwGpLPAOAvUHgP8H4HdfZVU1g4lja7pC5V1crNe5xAA3vee/jdx0TQ098Gxz1DwxSTtG63MYjoRa8xLExdCE3YZNNp6Hq0JnFRGt+/EgOSLObh+a7kiw2dnZJarDcuXa1ZvdEUgqdRcKIwZc4koHZzeI80SBJj1fGK3X/+TQSMIT194LMp+Z7//z/+HXb5/60xQCBy0lMYj7cIJmlyvaA8hJZhFXyyMgwGetb7kDOYnc4JlizadLn0HK/nBztarmViCLBTDCVVHwS56U1V4LGZ8SdHDVcm0K7FIIkfY2+3UKwJ29QTF8h+LHXMfU5VIm0+2UBIw5zwjjcqwWJB4GQcPVROkpY+IW6mJbNBpdazZakinB0uVa0CFRmsImzDiYlg8MJmmYoMc4qJ1dz7h3pKDvtqUWyvVSsqHI12BH6pT9zCkhfsTY5NFhUWT1+CYcTiROTTenlEl57DntPBY2sD9FDN6ZTisTYInH0ynE1VgWmjLJbVNYadeXl/b5e1AxtgQgmi/Xd0OrQD1vVJUJRaGZQtKZXv2pKtZ5mA4ErEDyzBSfYJqTfR9mIy0Hjknd5OpRNV/+cuvLCht7LvX19bEQ3W7s399M5A4HDcdxNtUdlRb3Nf7nS/GXA+MwCtYhsl4gKo4J31eMyhZrYJ8APNxHsuGo2hzzd62qnY43xBbsJX78y+faFM1GS/sPe0/w31nbUE1UALCajERWWcyhWjCscTfemftwghlFucjBlrPaOLQ5XE9A10DWoTE8ig0FuYm1nezhc4X4cpmW6Us4IIi6YqAEbCvWL3RtOl2b7/9YUgErT05aWlduO6vbJev2Hy1sDCgVZqz/da7IO12XdcRINvMRwLtTlizP//imf3d3/97azz9QlE/bKIX05H0uHRUJByPdJr6PkYZmu6f+ac/WetaEvQOrbcPrYdpkMl6/KHWY7oySj43fk7W7x6q3NLHED8+CbzJx9xX9GQde3x2HyqW7gPQR4PdQ0CWfpM0UGVd2PuquPTJug84Hex8UXfO3V4EFKQEAAeODczDMBdmoaJNgfcl1QpWPySXD+8u5U5PTtno9r0t+RLPF0o6Zh6zL1Wse/4qGsKzo6yoFYbxM19qFilaO7Qs99uFDV7/wfrDG4nSifVBzvD9b//Zru96YoLBlmvWCza46VsY1LTbXuF0Apt0A1iz+GDBtVbOHTtpFovFBgDC/zNn0+lM8gDiTKhCIbvAYGNmwvzt3d3E1gohdTlAyBwHjRVJAznkF3sZN+O1WC0SIusmy/ONL9wsyrJy0nlCO+XzPijllVrJOpAexFiMkh1ma6uHgTVDWK9dUcYBO/4BSGgt8/loBXLMeGSKVSldFJEvUYacHPO3IqpscMDY7TRPxa2DylLuU2oZRaJi39Z5Lce8TX1gGUjqXzv8Jz/8D4B1pmI84fsIZKHQa2j5U0I5jiejMRWbU8ypHlfrqX374zubr3Y6xzAqy9XArm76tgawY5cRTIfLJTs7bthRI7QhomwlnHtKAvNHbMVm05mqQRi1V4Ox7XYF+9UvP7dOWLRvXr+zOvqxotn/++2d3Q7WqtI4HFLl8asEuCShwEihnFd6QY0NBCQn5p70KnMFC2vMvuiGwKakGkRA7dWhKro9WsCfOgsvnhzZZy+6el3su5hLxpuBdjNQ/BNer7P5ymYrd87he60CjtlhEZ9OTwjwDrOzFjmXtBpl/l1ysOUzAP6TxUSSFVqZbDj3ezohJN67LZ3YtIWi0ic2+Zr9+vsbG4431ml3LcTOLQjsx/fkDlb0OnQ7AP1GUNUmhWvfbVatFlRsPIZotDJbTnWs//F//A/28ld/Z5X6kZVKuB9NfKa+91gpKkNa3HwYpAixji69GMfr32MquIeA8hBgZD3v0LqZ/P2hFuAhgHwMuMabxbjqiiutrDX+0Ps/VOllHUfW+xzcLCR1dg+92X2Adl9pm1WhZb1WWqdx6Eb5+MN4zhROJAiDWTTZ7c8nI+m2YCkyi8Nai6+c36h5qzTqVi7WPJMLacJ0JPcHkhJ2q4nNpkNbTkba2ddaHdsXQzt+9kqCU4bkvA+trgVVmLwai06zJlWcbLmLb5RY3n76S1uMh/b2+6/tzQ/f22Ays2q1YCHWWfmtrZdrfSmpfOajsQCN499KegA7cifneejNjTqBk7AlmTcxLyDgcmXNemjMF8hb48u3zyNB2Nr7u5nAUW4ZCLxpe+X2FmiG4oGbvSnuKjkRV/DhZJlbrAnwjN1IvIJy3ZZH+rBJoBXJQgwlnFkXCxXH1GoiNWjLqR6AZi7FYgfAI0wmub3VaGhWp9RrrAdx7GfnLMKJgxBZapwHzK4V/hmEaldp/hPpujSrE/MyAjpmKVH2HWQd9bMiX0Znt7IIewXJ71XdRSxQQJW/s5DjVqPWt4hPpK8jrJ5osYu/cL3Bnb27vLP5aq1/qOLOzk7tzdWtz6x4i7wnGtDubTbKdt5p656ZLdZy8AFAPTKnaMvFSmMhztWba0yZy/bVZy/s2WnH/vjDj1Y0gKBov/muZ+/uZnLLocuARykbEli7+h/pBYCmcgaLhmPjdAmJwm3u5qultQPmTmbzhacwVKsE5/I6nv0I0URi9R1ztLz99ZdPBYi90UyMUNi5ADqidF6Xex+HGZQUHiHIBtAdfVTVRdU/31s6Ipx//DPr9Ya3NgkOhmGqObHZcrHQ36n82KxsVySfu3MOr43JtoKY8wX7T98MbL5Hw0mLGQJT1RqNuogo3LcknHNv4XrD58K4WwHGm428Vdm0UlHjjfvHHy7sf/kf/t7+p//5P1quWleblYqbc6XuDbZ2UXWJ12mlzPrhK9nPaVM+FgAfqmKyCoj7um2PAbx4XU4/9jHHkgS6GISy1vmHqsTkMSSx477nJSvWg7gB2CV3JUmkfOhAHwti6YNPX6T7PtBj3gPA0YC97LEetGOWs4lt9lvJA7AWEkNz6TMlwC5oNr2qwy1+B1tzbtCIEYivZ3318VerhYgjxWpNlObG8VNrdE40s+C9RChZzNwPj90sDTN23JWKTa9/sMHVDxYcf2Kz0di+/9f/bD10coRU1ivWrZfE6qSlg75NMUAr7MBctCsbsDULYME2uKgs12KA4qIvz0YkAuu1DHprYjXubTqeRIJbwGVvb+7cWoo5DC1BoAxWXliBnOOBsTdDKl0IDDT78rbc7RXxI+cVv3vV6mPBgqVXZfZie0WodMKStE+A0X4D6BWs0Whbu9nWgqOEaVqYLGBr8vemFtZC6zRCObQwZ1W6dtHfQ24aMu7280HFhH6QjUWz2RTAkl2mARw/EYj7cA9zZBIuIjGXwMorVSoBFlg5wcD2lLWag70Wq8jdQy8DOYb3V4Wydx9LUsqpmmmLsmHabuzdxaVMtxHaU5VcDsb2yfPndnV3p6qauRyfkfcolvK65uftpjZliM7RbfUHAyvAFKy5aJ92HdIBqPMEmr56cWYvn3Xt29fvlMtIN+D3r+/s7c1UbXAei5REDiYQlHaQeVzfSGuyQIt/R3YhFXfdbodjtX9LSkvA3xMHH8y6ixLkc79pAxDPPWk55vf2xYtjO+uEtljt7OK6r/PB69IhIH+PaocQ2n5/aCuSEVRUe2QTbW9ZwklL+ZOnZBgGkg3gOMN9QjK559T5tVFnfL+zbrtr29XM3U3I+xOppqIq/1/e9Oz375Z2fnoqEgpymTCoW7MBmJdsOt3ZDE3taqX7ik0hLXN2ZfLzXJAnWZabTL1esn/+7df2Sbdp//v/9r9a95NXYoqyWZHwfsVYxMXlAB3zcdYATCvidPJDxUJyDctaz7LmUjwu3fZLAkgW+KRf59B7PVTUZFWH8WvHf7sPDNPreRJ8sqq65Ge57zMcArtDz0/iml43BrsswEmXz1kl6UMn7r7nZH2wh26GNBhTqUFLhwChxVPtq5167dyUtIgkR1jPbTzsWaVBagE7wLLamyxsvCcpCdhT8U1bTHvKuEOTwwIIUNDSKNS7FjQ7mkvxfoAOgMMizXswb2AGB7l9Ne3Z6P23ti/XZCX1/e9/rdbTzd3EWo2KNap7tUFFmCET7f9j7U2bZFnQ+r6n9n3r7Sz33HOXWRgYxCAEyFKAALFYxuDBBAgJEQJL2FLYErK/iT+B3/uVIxxyhC0zYRNGFgOCYe7MnYWZu5y1+/RSa1Zl7eX4/Z/MPnlzsrp7CHfEjXtOn+6srKzMZ/0v4UzJQgrvoDNxMYgAE4z0NFZcrKzTaSqw8dqz2UxBuNPpykoIIIVcxvMl8eteXgXSR+w2eEidBIyCCsAQeH3EtMvRSntB9nhA4pc7syDc2ZzgoXEhOxJAKCQ7HMnp7HbWplupo33Iugj5LL9GSnadnkaYVOfQDADeLMIw8oJrCFSDnJYXDOpFpSLD+ei90W2Lz8UId2U1EmS3o65OlDyUOVA+8WzstIGtW8VIyUKgP47qATOJztT4kg4OJRi4WpqW+s6PJCYVFZCAsigCMBQqecFr5HdI3rP53J6fnokOQucMTB6psIcPH9pgHMj9ezAJ7agHbB3vwK0dH9a1FwKdOQ4mCr7yMASxWSsFeu8AACAASURBVC2LMlItOKn9xcARfsfHXfvcpx7bkyeYuGL4mrdvPx0p2VHIMdprVeC0AbQiuQHMYCdaFriJUbHGsdzTIR0qCdhHigCLeJ+MMum+SOPiquLmIfnljeD6XJP7B0179/GBpgYvz/oCSXGdJAm2QoR8I8Qw99FVf6Jkh28O+0BoLRpjRpRIPjP4du1O17b6t5JNsBBag33l0YX6wOfIjm2tzpeEBFAWFDKrVDq85bZgX3sytrPh3O4fH1mpAmfWjF4WEj3AldlsbSUqNMBDAL+wC+q2/Z6DUhLpvDKOvH/ckezbx9/90H7zl3/G/v5//ku2oxgWyhsQGNQm9DlRV9lK8YjvweWl+E0m8u8JshmJa1/QT8bTdNLJ6uSy4u9dO6d0LE0ntGSnlnXM9M9nJeB0wt7XXaY7wTjZv5b/c97tXb6yige9l2Rnl+7w9rWT6Q8zfVGSH3z6BPdl/eQxst5QVhIUPFw6ioxGHD6tgn+7FjCFh40bUy7QyFkNB1bv9PRgyMolXnZTyYNkXICq4zleS9DZXRNwkl4K9NK9/1j7O5IJewFZB2l/xrEc6Qkq0+Ah7ZY2Pv/Y+qcf2atBaJPBSDtBuGhHvYrlV3jQlaRXCMVhNV9ql8S4kC5KivoK1t7BQd4FbAHsnnNlpEZCHAyGokPQcQ37qHyAPy/bJFzYk1dU2nlr1VwFhVFMo4ICPsnORYCvJgzUAKnkLFyis2jaP+G0zjVHeSO23yHZgITk7wftpqgMdByxOSdjnVarbZ1Oz7l1/HuObhdEJUotO1XXdCi4JQAgInkMJhObbhypd3F2Zp1eTzu/bYh26VhdeLdeE92A60MyE82Aa6+kl7N8tO+Cri0UMOADedshNuyBXMwoppuRlqMmndJD9oInFojmHmC8DAwfHiXXXnzNaAzXH47s7OJC48rxbCr1FAjlxycn6sBPLwY2CjfWblasVafDWNnxYc06dXh6NQumU3VH3ug4shWyOeoedLRPLsYqpo4Puvb5H3zHnjx7KXoM1/ubL0Z2MQilrEP3yR6WMSgjR64N42R5LEZOBxROgZCj66jwQKEfSg66lH6MGNG5XPg58UxVEIKmI97s5Gt4/6ghGyBcxNGa5HfJSaBKVSQw1cgBbCraJHAeHlOKes1Rt4uley7SXdPVVqsN0UC4XlejmfV6LQvGU/nZMX5dLFxEHNQy+8Z6s+l0mhkk7pL4oU9HOz2znEexWLFO79DMSuKYwgtZcl5ci1zRmhi72k6FCs+QKCSsA0TwZx9YtHv3evb06ZkdNkv2L/+bf2QlfAvXCKc7MEZdOoWBwHAFN4eOzJtjYvm+jiwZ09JNRFaCS//8vvFkVkKMY2kyGWUlonScvUsyyUpWt3VWyaR623ns6ypvuh7pImBvp5wklWdl8qwkk05M+yqOZPuafpPp37ntIqRvEO0XNi7cqt4gchD24zIOcS4T+yCSCQ8uKiYoLQA6YU8AL42dkjssE+AYc+aEMFvPRjYcvNI4yXag56ZW6923du/YNqudkh1SUhq9RJqLjNsIFsiArcPA1sG5nX34vn3w7NzGEHexCMnvNDLcYKUi9RBe16tjVZw8uIWcxJ05mCvrmwUB5rN0j1UBUXgA4a9dXY1sk9tZr1l3hfh8UQluPAvt+fnUws3OOm3ALytXPUFJpRjB+zdbu5xshHoD8Qm/LpRzQMHmUtaAZrATKIRzA50nzctiwY57HRHTGVGy66RTrlWb1m63lPCQG2Phr5EgFfnKEaWAEuDXATYAiUnHelXu6fXefvyuBa9e2fzs21buncgk9eP3/sw6hwd21K1rpEYBIJmwyKSXwkOCyACUIKbDeYpEd+N7zIWfo9Elyhq6ptwnbhTLvRMLcbPz499JdtstYKCVzabLqIN3AMzZ+aVdDIf6sMazmQ2DuVM7Wi0rFKv29OzSEL6ha8JNgC4RE92jdkOCztx3AD3oQLYrNDNBBZdFFcC9/mV/IkoMxcPf/fEftleXfZtNBlbKb+3bL4b2/HJmnWrFgvlS6Eq6D4Ay4q/h/l4mufvuDcAVRqiu08j/fLzotkZOK9ls3ex1HqKjSudFAmWUvbN6lbF30U4OG3bcbStBXPVH+vx4PQoo9/2DCL6Segp75+l44S72dbzeECpgZA/toSbpMVYLT1+8sv54KmHzaq2syUqVhJj3YoPun45fxQzUkGJF04NBMLePLtY2WUKxgLoAz2+rfTldFkUOtI5qtRlpsVIM+3NEPABZy0iSUTtjXy4MwKBWs2LNRsNePH1m//jXf9G+8J/8pPa32vFXWJFIEVUauzyLjFZlUyTT4U+OabOS276AfZdp1r6OJqsbSzcjt8Xemzq0fck0nVDjhJbVMMXH2Jcn9nVifH+f0MhN/5Y+l/hcMzu7fSecTF7pi78vKaaPta9CyboR9lVA0uNT8IxlenygdX1siOWRZ50nu9B5dhGDDR1Lof8YF+I2gDixRp3cvDsLg5FtFzMLRufOo7ON3A5K7SNrde+pEiQqNHpH6rJi7hGBHcg5oBELx3bx8XsWXD23j56dC+LPQ3vQLFolv7NgCnLS4fxU7YxV3KplrWDB2IbjxO8JKbHNamt5YPoagS21wGc8CEG40+DPLmwdrjY2na/t+cXE5lvftblBqgMGSHZU2bNwY+cT/O18PEjAHIWgC5lxuV+ZJ0gnlKMpyPtGyf+40xYxXXsuxsgVAkXXms221euYaIK0LAhNCYycToPdTKNZt2a9EUl+FewymNnq0Q/Z6HJg9x6/Yz/1k3/T/q//6X+0IJjZ8bufsf6H35HLwf2TjoZrgpVQNPD/yFRTgTza9fieJZLQijhdcbLTPYLRdtS1ChES0Qu4n3S/RckO7cf1GtWahS0XG41T9ftm9vzlqTq5tW01yhxMQ1vBddsU7N7xoX3w/FTnRkKrVSsSRUZ1pN2o2sN7h+qqcc+mwwKYAm2FcS//QUO4AlyRL1l/vLRf+Okfte1qYf3+leXza/vodGLfejay407NkwC2UjgPMASki0XAucbYj04P7l5JZrFK7j5NdNAH95q0Tv0a0GnjiyiKQL6gnSMHg7JAQfCpR4d2r9vQPdvvD9z0NhJf5zgoxdDpsgdTnEB4vIqKTs19/PIFq9Vr1uq0BTDBfeD5+UDoS0bo7XbT8hs6RlbubqBLctRoUi7lO/nr9Q4P7SzY2IenoRK0D7N9jEghiZJLqOJxbfeP77t7BmhtEMGRIjgTINliRUmxXCxHZJS8HfSaEnP44U89sl/54i/aSjtr5/DGUwLQnTqurKOcPxgH32Qc3PfnfYkrK1am4+pdRofJRJT1WvuSS/r34nh/124rK8mkXz/52hw/HlNmnWc6SSfPJz0hTCf4+L0kz0kKKskEFJ/MTYntpk4uPnjczn/ixTJUvrM6vOQx0n/m7wR6AR8iEeR09pcNDSPOWKxXaE0HKISzwBrtA3VVoDfdKXoZOREzqljbMgjE09suJjYZ4YAwtx2Cr9W6HT5414mws8Aq7O9qTb2OHiC5FgBeKdlqeG4fff2PZe3Tv5pasAICvrKDesHmMzoBE+RaHcrK0X884NAJqMjLFd/LucCtk5xZ4peqJLvYjoYdTEFoTblDrzc2n00VeCfTtZ0OZtIRnIRzq0HKhtcFgi4Pb4nAurVXyIVV2JcURIrGuQBUJoERLIhGh/Dr0AksajsvmSXGmO6H5jtG5J/a7a74goBXOC9mohJWXkNPyCnwNzDERcsQt4NC3gazpX1wObFm+9A6J/fszTd6dvnNr2tEVKiWLewTEKt2ctSSNY32b9GYUlaZEYCG+2gnKD3h3zvXSCHTi5xIXcX3c64Ow05X/Dsc4yOUYPzw0Smg4IEuJiCFyQy0oCtkPD996SPkYGrT5VI7Kq75+WBun37zgT07v5CTAR0/tJEHB029161t7PH9nr/vYGaVogNTeE2Nrw0g0taCcKXO8HI4s5/6iR9UMhgNRrbeLuzpeWBn/ZX2plx87QSxxQE/GYlNc73owklCkLdns4kUdgBwsLtdLnEncGNb+IGSkquUHMQkSTe30BEqs8jOcWWf//QbdtiB1A8JO7RgPNaxQIHSWbJznINcXdItOuCo225oZwcVpt3rWKFU0Y6Z+zGcr3XdcIFAsuyNw44E0aU1CYpTKimRdJuu19IKuaq6uXWpbct13kbjOeKlEaXBqQ3LjRduyP3VGg29R3Wv7Ne3gFtwV6dD9F0eIg4UjXR6AjEVC6LP3Ot27Ne++DNWajRkFSZtGYFVfA8KuIfjUjQ7whfUZjRCjyJvcqSZFZxvmppljebSCSErGSXj9r6OKqtbu2mydltHdtcEnBXLs5JhMlHFz23WOSTz1r4En3xfn+jsPvEPicR0W9eWzqLxz2ddwPSx4uye9Rr7PgBZ+Ygr5ZyerItIl0bHwS4DWS5ADwRkeDN0duxEXNvOEX8xqZnfAwmJBBhw/nAyUmU4HV1Yvt62o4dv++hS1h4Vax6ceKkcdQgch5Fp+OqpPfnWl+2qf2nhbG3jGa+Rs3ouZ4PxRMtvUHO79dzyGI8StHFgHo+VMJW8zBVHeK9hiGnmwvIlLHXijmSthxdzWhLsBv7WfK7dRn+ysldDukcTLB5wA7yrVi1vpZx3KeMZyEsW/q68jx8dCHiABpTYkMdFDYjAKVVU8jcbmYl2WnWJaxOiGQFxbRvNljWbdQVE+HhU/nTOdNCFUsE6zaYqecHAZbxq4vh9dB5Y8/iBPfrsj9jk2ftWCy/s+bNnIg7Xqw3r9toyJIVqIGcEKn4EpYlq7OzUDvCZRCCVqBgQdTyyllEyjBfcWkx5VakRXORar1F4JAhNccHnzoQA3hk7NbhxgCReXTKm3MgLbhQudI/RCF2N5vbo/pEKq6dnaGT6Uh3ydaPOmG5ljx8cakSIPiX5Si7yGhGXpddIZzSekjggwe/s8595LMWP6Rgi+UzyV0/PptqtkowoKgAuQR8R6AYhgyodHftV3wGv1jhiFITKJHHxUxR6dHc8AxQe7MdI4FwP+ePlikYjD3CE7vBvfPq+Onw+XyqhYDwSEpkRInQHIP2gUhlL89wh/t3BYosdXbViy83CLhi5g21BmYdd4nwh+yg8/NrVirqvcAYSlVEqScy7O5RjJsucLbclOxvubJOv2PFhzy6uJraNdGTVCbJDRGpM3blPXCTWzefGc624gaAzVCEQvt1I+suVVdgzx56Yh52O/eav/qwdvXFs+aJL3XFteDZdGWonsQHoNS496DEgxg0kO41kfMzqYG76Xlbyyupa9h1jX6JKNiHp80snkazmI/l6N3WA+343K25nvW7yOqaTalaiTDdp8XOvMfOXvvSlXSzrlR4xZlUX+5JL+s3vu/j73mT6Q013hjddnHSiJKZBNOeGp7zf5VxlRVQDqYy4oK2q+c1GYBAeyC0PK4t0lO4Xc1sEfZtOR7L2GV28tHW+aAf3HuoBgaIAChDtTB6emHCD2O0yGNvo1RN7/t2/tGAyVfALZgt5vjFmYiFPLd4WbnzuKhgqRtc2GU8sB+GW4AfqS5JmBQtnM9dyFJfQUXtUpUDyoSzISHKxsHA60y7parK2y2Au2DWQcQJsp5q3OoCGgrt3n48Je04UX65Z6Ofkcg5qlLFqhTFW2RfzBNWq/HlydnLQ1h6H5CL/tHzZapWqtEHb9brg5t4pUQ0zpttatQL/iRFmTXBt+E0M0YDLnwVry7Xu2Vuf/xFbvfyWnf3ln9h73/zIescn9tm337SDg46PUqOOjqBOIpF6flRk8D7cC5Aa3M85dj+Ib3j9Pd5X6WcApQAMcn6f7sFIoJmR3hZZsCXmpHRoS/Hp2Kn1h2PRImbzhV1M4Daazdc4v4cC4NDRsKflc2MfjJcfhQ6T4bceHikZkTwpFMbTsTqiXqOlDhn9U8bJUEbmq529+/ihPb7ftslwIreB531snvDFW0lLsgjqUXTBglChJK1S0V0G4MhBa6EDYizJdfCRmwOq9LxHoz08B+Ftci/hoUhxAoiGn2HX+Lk372uHCSdUTu3hzMZKeO7PRzc4X6GikrN6vWnNTsO5r/BCl0sbBaGtt36fzyROvdEuE/FrTF9xZWAvB5CJ/aZ/IMjCFe1ysrL+1Gy6Kttix06uYL1OwzA5nkzx5ou8DQHcaH/IPh/tO9Raqtao84xAP3C9zdli5i4oxbJEnlvifbruqttG+bj+F376x+2nfuZvyfaKhCYqS7Sbi1/Dx5gRz3bjE55kPErHrbs0DukEsa9puEtnc1MiTSaCZCLZ12TclmyyXivdkKSTV7ojuynn3JTcso6b/vlb0ZjpBJjVRaWrmPjvN1UVWV1kVsLMyvbJG2hf1STyuEArVPRUrL43cBoW452aa+wB618sdLPTPZVQUWckOZ/ZOhjZZNLXaW2BoC8WVuscWLXekBoFCQ+wCw9Yq9NTEF+hvDLu29PvfMMuX32ocSFgE7oCYPugwc76oQMJ8niR8YA4vwvgiRywAbFIdcQrRYkZIyJM11diCe+VJdSDSq2m3QjVNKO/GSPYXN4uxiu7wrgVGsYKxN1WvDjkvXzCuLPTgSuFgM2jwwrXENY9ITDWlH6nkhljroIVGNugBnLQtqpg5wQaxpElJbODgyPRCjRii7zW5HSeI6ChhQjogmDpZF7i7HJDd7Sy4bpkraOO1cKBvfen79mrycJ+8J037FOPjmXg6RW5m7UCixcgBU6czNQc5s6+zonViS4u7rjFWWC05wFcAZqxZ+ScHj/4wPgZV8kxIhyrEDJzOxuIz/x/PJ3q2qNhKaNccdxM74NE++bDEwknYwYKKRkdUJm5rlb26EHXDpo1uQVwziAzR5OJHfe6oneMZjObLtwXcGNFe3hyYJ95o2Oj8VT3H7SD/mRpwcK96ypFR2RCB1jhTYerBe24ZL08mSEGLV9CfAz5PLUT9r0zo006SKgd42kgzUwmDnSBdPf87g++9cDeudcTKpnCgDE072UyGXvSRjOSexWeq9DJoFdDAbiUBFkVIC6eB3k7tWm4tXq5YN2mq/KQtEkkgKsAP9XrRXVj3IWo+bwKTAm+UILeQMIEpZmzbheNS4qNCHzDZ7dys2I9s3Lq4HxbGj9zz5fKIJF3buO1RJkFqoKPNtFdBdhCLOAQ3VbDfu+3f8VaR4fqXl9r/bqQBaNQkl1MS+A1+Zm0OWu628iKl3cJ8vuS0L4kcFOiu0viuO24N3Vit+WA+HfTsXzfOe/LA3c5h+vrnd7ZpRPOvmS3L8nc9MEmK4msi3FTctx3EZKVUvL3BTUXYi/iUEUIPNER2JGUHSXGYyG+DITVCKTgC+zQdivGmENbzCcCuKw2K6s1e1ZANqhaU7D33qgg3TxGcxsSzqhv3/zKn9pwfGWNWtFy8PX4SYiss4UFy63VKjnLS26CLsVV+FdAxBcLSXGxY1ksGJvEbtxrm01DPbSSPWNsRFVdLFlPI8Wl6AureWjT1dYG4dpe9dHRdC4VIsM9eFc5U3BkZPVyMLdyoayxFcFqAp8MybAcorvOqyOg8meMWhEHBkp+3G0IyLNZrhXQWPBD5qU7ADSAizvC0DuEgCXgWxbfCc4URGtQiOxLROBGJYbAOXZZJsQAZuO51RtN6x2gxFJTtyKtS5RW6Ejkiec7Ke1ZiJgUBLRljE+FJEWv0kdLQh8KfIJ3HUoqXvnzR4n4glRf+0gTbgJ7LOlDTsc6FuAPgvc4IMFNrT8ealwMny5YArn3RgS6wRLHgJMDBXlMT3e5ghXzWzvutSNpNbPHx10lEd4DO9rJNLSDTt3q5bKdDycaHaJgw7voNOv2Q2/jHh6I6/fhy7GNZ0sbz9dSyjlq41bvfnx01Owh2cnN5xsBeSjopPEagZ7irlt0AY0yGcFuZF01Xy003qWrpDgDebstlOynf/ixVQobvR5JiU6I+wfFnuk8lHUPgB06O1xAVBw1WtqRMdHYFYoqBgbj0Kbhyo46Nan5MFJn5yfA1WptnVZN0nJI2XHPrkEFbyv25GolQ2EAN6sVRY07LBwctmwcUHiwa6SL83G2QKeRcOCCohcRhCqri5IroVC+lAGoeScYxxD+36jXrdFoqKhjZP33fuIL9su/+nMCfbk0mE8A4vgX/5nYwX90hiTMeNeU/Nl0F3NTwZ9OBjclgayEEU/G4pibjpN36YRu6uTu2v3d1sl+P8kqbrRuOvebrpvGmFkjwvTFvamqyHpD6Vb++xmRZn2wWa+RfGOf/GB8F8dNzrjPkx5E0LUSEjsScX4iCSVVlSQVkHwiqfuyWR5z86kI6kiBEUgMSDg8va1rNnKDHz58Swoe46szy21XNjy/sPe/9lXrTwJJN719VBHSDZjzaDK3FcTn3cYaJYizDl9mfAMyjz1Ks1VVkIXjw1e5ynjHO1M6DWk7brEDwlevajlQoCRMQeZxOthoF/f8fKxuBnRipZyzttyrN9aqAkdfiHbAdXD/sbxNCZLsXEDnQaAtUqmS9HJK2lw4fMKOOt7NSi2mVJFIL+NUeFhU56Awuf5SvM9BxK1oLObSYZiuRjy4FTuxteDdJDyoInzJxVoqGRWrVZx3qA4yMu10xYpY6ivv0lwRLAVpqJiGQmfi5YwjdeVwDXAp4lhyTBKK3rFkqfyz5+cYgZPQ2EXBRYOaMRiObYDdz2QsSgLj6AkdmMbNOVts8jZdLaTB+PD40E5f9UXuZyzHOQm0s9vaO/dB8eJD58IA2DAddZsCc1xNUEcp2ssLHAXy1mi07Ec/+4YtFgT1qX3zo0vbqBMnUG+s06qq0KnIumitYsUVVRxFSCKBnM2ougjASMhV+HWexJe09Iz14TxSGOGmPl9Ys4b90Mz+xufesUcHFXkEO4AjLxJ8PL5kZzcJkNcLpEmq6wz9o+CmtO6kUdKodrMFCZyzWRiINlMtRNJkOZcMY2CB3BzPHQOGQZizcZiz/ox9Mp9/Rd2ZnJggtZedBxiEa91bMVCNIkf2XdGEgSKTZ4n7EjsgPlP3ZeReiVVbvHOj0GVkCYVGJPJi0X73H/1n9sa7b0k4PXaBipNJMi4xAqaYdvCLf8Vx83VX+Dq6xf+WLNL3Fe/JmJhOEHdNKFkJ76bOKh1f79qM3LULSzZG30/Si3923/lkfV/fi0nl+zJi1i+mL25WIrwpgXLM9IefToa3tez7/j1+XZIbZRggg3i+zk6LYFhQtbu2Mq7jBDc9oCzqsW9hLOUdBKNMHrxw3Lf5bKSwWag1JK1ERwD4gqCHqWutUrHZsG+TwYW9fPqxPXvxVHJSaEm+87Bhm0VowXRpl0JOOqKytGNpjgILDuczBW0CDyoXODPwZzpTCL6b5VadnAM7HKASk6BXi7W1avAFVxbir7c1jTCfneNSzbgKs0x3F8/nt9YqF+1qurRpKCilLda+c8EOKDbIITBAWWAfxPlAT6BROuy07LDdcv1IdRNIeJWs1axZp9Xw3QaAFGgV5bK0MAHRAJSgA3tN/Gc0C2AiFLqP8R/yUVLCgRe/AwGKx5pSlQoTSX+J2OvgJN4XRHsANbJcigAh8b0ETF73WiQ+7PqGmm1pf8abo7jwe2lr6zmC4iRAqCvItbmEHLwq9lcX/UsbjCbaq6FPetEfewfGWGzFaLgg8jbQ/6Ojngj3z09f2TrnyjMkk2IpZ28/ODZA89jvzLGgknxX7dq9HIulj18FVisWrNNq2ufeuW+5AkavY/vmxxe6VrgeAOBp1ykm3MYGLzgplezwgyM5oSdJV7x2U9c8gBNXjqHTpVmRIMNmZy2MjYt5Ox+PnZO6oEM9tB/+1D3uNMvxy1GXDCiExCf+3Hxpg8FAHTqdXbFYs0B+iHkBqpAFm2/Y0wG0MptG0wkk6ypllutrSZeRRAC1eIJa21WwsVfjnE0WJb3PQqGiHR9cSp5tJasy3LiGXV6hKUsR5XqrQuyqw3O6D8WhEiEIWwHVXNeW79HhqSCOsom0OgvsQvNKvHTmX/iBx/YPf+Mf2BxdzmgV8slk5+4rr6kI0d4vkfCymofrIizRKWZ1L1mJLpkokr+z7/vp5LuvG0x3gunuLp2Y00kqnSDT5x5ft/j7d01yt/3cbYn4OtldB4cIyh//YjKhpJPLvm4u+aL7Emj6wqdfL/1B7Kt29n1gHN9JpD52kRSV3MqdNMueyzXu4CIxrljK8oNKmp/3JXNeJHPQYQjRTsdXNp+NrXf8hipXvPLmwUS0BSx/2M0Bahmfn9vXv/YVu7g6l4hzr1W1g0bBSra1y2FgkwXeXgUrgsDczFXNwtujwlcwKTC2RALLkXUEeqEW50vxpTq9jh7gePwi0ivjrkZde8XRBJPRsr0aTO1FP3SprwJqFzkFWIAqWAtdBmhxukzXcofqPCM4AuVW1jBSl8kzIoxALVAQ8k4mx5yV/Sb7DqS86hWg7mVZ8KBzqeRaYi9X0uiJa+P2Li4CHOtLEnC49iQckly71VRSk5NCtPMjCIqPKMcB79Kc8+QoTMmLqTnxYMwuhdf3EbWPnSQhpzJbglQikytgcm05J+1EfXwbOyAs5qGFi0DdJrsjuuPhZGSvLq9sOB5r9DecTL1A2ORsDvweRKS6STfLffvhfbscDuysH9iBunXnUL754Mi6tZINpnONMfF6wzKHQM0Ob5sr28enIyVNdqWffnwidOI0mNh73z2TkAI6oVy3wo4RdV4OCuy5Yr6m5ENFTfAEIO5hsSSBcN4TgBlJo+UL8gqsVRvSLh2hUJKj4KrYD3/uTes1Sxpf+4TEOxW6cNCLIIW5vpPR2KbLuS02JVvviupMg+Vc4+0x4Bi0QleOKp6vUPQpiU7RahUtv1mpqIIuoUkz+3XL2TeezW2Xa+iaevcdFSbaD7pbAwOCdrtm4ymI34izJY1agC3e/bu9l98PTCDoIDkWn/0kGGuHzM5OKjrR7k8IUrkyNKQ7m99t7bd+7RftIxwHngAAIABJREFU81/4nEBAyUI9/jNjfZ5JaAhpkEoy3sXdXjLYJxPAvqB+UweWPn46sWb9Pas7TCe6dOLNSlxZiTh+j1mJcN+ELv39dJJN55+burr09bjOL4wxb/oA9l2UfckuXa1k/X3fxUi3tTe13cljpG8EPfA7ACpeYYLaEm9u6T5khTJItbqq/ngUSZAFjRUHu7gSpNNbrWa2Bphw8dLKjbZV2y0rV5qWX61sNLzUiI4RCyO6j7/5TfvjL/8HARwIfG8eN61dEtZSu5nlBj7Txkr5teVWmHZ6MGI86WMi3ym6anykyhApqQRBIHCAhKCjn51MAiWIJmoTc5b/JL+iXY1DezGYuuSSHNHdEge5MJRNLsZLSU6hgYnl0ZQORQESXl0kC6YElROCU/SCStGODrpWye00di0UXZC3VcONoChEplTwaSvwMqOzKwM+8ADhyc53qNAlGIFpn9KoSagYR2wFD4/UvucEQAPaTUVA1F2I1+Q/o3uGSl5jTT++/24kos/fMf+EOKwdlRPhi/mygEB6FRKdgqCPgneCqq8kXr0BtMPfN2sBSU7Pz2XkCsl8DKAIInW4VqEQzHdWQGM0CpyH3ZZsZJ68uLA6u9stnQHyW217dNy2QTCx6RSuWEGedxC42QuudgV7cjaxMmLO+Zx94bOPNCHA+PXpq7FMiDkvLkezVpQYszoV72vkGFGNXCRI5AAxuE5rPN0E53dUpDfHOM7nbbEB4QlFhKKjbo/uH9uDo6pI9YVIdYZOnXsQNLAEtVc77WIv+ld2OWI8T4fmSM7NDuPYpV0NZhIhIEHD4eQzbVXMeu2q5Q3qDAAmnyDwXumoXvTX9vGV692CDGWViioKsl/+OVGpAjRbyxwXZKoXSe61x+/ECURei5HCEYWkvBW5X4oFG40An9HdIVhedrK9/PO4RiVxFP3f8vYDb79hv/c7/6XtKv5z6Q4nTnYcJ9n1pX8umRzS06/bupN0nM5KRsljZr12VjLNmpLdJdlkJdnvpwNLN0ZZCW9frki+dvI10845n8gTcbLbl/CyqoJ92TlrLp38QOKZevqY+zrJ2yqJ9Bt+/aE5eVaTqkg0WdJPdBKgvKKOAAmg1SpUhVrFNTma4XNcWfYAIMmZzcNABOrwElfqsZU7Xas3e7JPmVycWbiY2vEb74if9+f/7x/bBx9817lHu529/aBueQKG7F7YT21sMl9bu5q3HPsj7VDWAqZck2hFWsXM021Z9HAWCvI8YyQjvk+UFFBiqaEgXy5ZCNGX811u7Hw0s4tJqCCKiLDGdrmc9RruXTacrkVepjMBkAESUwAPOl8ZbNLJwXMruSUQibJWsoNe13KRgC4JHoksukp89byDKyjY8fMCqyA6LWUYdmGuWSJh65V7lFGANxstq1Vr3s1RgOQcQauEH30WLgLgY0miPEFP+iGM6+Rj6OM7vhhDxZJxnvMcxh5XrhpjRuRzv+85Du/fO4Yt4AgSnPa3K90fXPPJdGpPX77UuHC2XFkQzoW4hBvHjtSBR3xmayEcIXa3mi0lFX7Xg2hBkmFvnnRsFk6kdEPiwtEdZCXGu4s1zgdzJTKemc88PrR2rWLn/Svrj+c2XcDLLFqnVrQZxdgGfOJWY0h3/XCKAVGe+x0Qiu4h6oFozMz3GFWS2BilUuzAlex1exINePeNnuS72EfCD0RIYSFaQkTk5z5bLGyb39kwWNuz89DC9coeHLVss8kLLXo5AoRTEuCG+xdQFqwCdsbFwkquDALVUAzluAZl60/W9uGrhegFvC8EnbdbbhxGtyvXk2XqEvE3m008K9mVFWS/JfkyuVq4r+Vrg97Xe184hnwO+CuCcKbQcosp+HKvhRzYzeM0ojHobmu/8vd/3H7uF/+eKEhMXoRojfZycYEaG7kmY2T853Tc3DeZyko++5qGdPK8Kdmkk2k6oX0/x4p/Nvl6yWYlGfdvS2rpOJ+Vc9Lfu63Ty0zqMUAl+cbvMqLMSmIcI8nZ2zeO5PtZGXhftk5XQPuS5SerAJeQYowh+gFamZu1xoXxAjkeN2j8ECUUKSnAQ7oeaRH4llYqlG02OLery+eWq1SsXKppH0GCGQ/6du/tT9kqCO0P/93/LtUNxIIfHnas28zbKJhaUZ5w7g4An61ewJjUrUcY5YkHBORfnD3MOAHTuGMAgYYucTyCelByYVoI58uFAmWxQuCr2WTIWKakXSFdXRAp6YtGBgcoj9UMslBbBevBFIAIVbPZQqLIHhABSgiIUMzL7BOaAYml26rKnodlD10SDs4QhxskRAjySmh5KeATcDlvxsTePSOO7edAW0DiRycRfmO5wLiT33dknKt4MI58TdQV0CL64IvYtORdnR9Xa47nFBP/AafjOT1D91mUVN0pwXl4JEN98e84M2gH5SNNPg/AN46wc/oG2qKIPj95/lzwfAL7aDK1NQTrcGHTBdfQ1UNAsQ4nDvIAxUqHx5iRsSdfx4cH9ta9js0XM6EQA9EXKEQq1g8CjeVe9pdWR7C4WbF33ziQ1NjZeV+0FVxcMYLFG3GxWgg9edCsKHkwnsT6x4nULlbAPtq72aKoDehw8pkwqgOotFjlrN7uaLwOAOkH3r5n5SKjSwrGrbzt2GFyv5WqDQvGgRITWNrLwcSmy5I9u0S7NSdUKdy4pxcTy+VKVsyXpB7EZ1IsrO24UbScxrlba5S55u4wUdH+fGdff4YHY0HUhMUCII1ZsQIntqjn10EgAED4vaVoEp4E4brhC+l7XX4O1C0ja4obnnXfxfs4U0C17dpenZ1ard5QR8v1oDOjE8bxgj9LnF1UhJzt1gv7Wz/0KfvHv/1FUZDCmX9uySJbEmcJsYu4y8sK1ul4l9XZpKdbN/39LkkimTSzYv6+zi8reWUluqz3FP9c/P99zVLyd5Ovl06G+65B8vh7k90nk8RrBFH8/eT/kyeRrl7ipXX6Itz1Q8j6uXS1cNOx0j/7iYRKpwB3Cg+4+UzdhHhe8pBzUIUbV0ZoqsjeBg4eY5NqpW6z8cAuzj7wMds6JzFoFBSGZ+dW7jbt8uW5/T9/9O+lSMKDdq/n8352NjiRd2ugMF0VhdGai/HmbDELI5FZOEcVoQCx46EroiMTHxBiejD1MSEAmzXgDsR1i+qgmrWqTYKJAt3Z5chGi40NZqG1yq8dD9irsd+Zouu43dlg7PB1VC/4T58zwSCyZeFnm3X32yNInHRbCoYyVC2WrNM50t+pzuXDRwchZF/VOzIZc0a7NIAe0cjQkXBlBTg4VnSEGqutNwpCJMI48RFkpE0o5rSPK7lmUk0BgyREZcTpJ1mT/CIXA09ysUCv01D8nvWEyjX1rs55Wu5e7n9gTEsRhFq/ZKiWaxsMR/bs5amC82wxt2EQiIZCcQHtgILBmZzwFf34YEdajbpg9eMJephOou40yxLShpgOxYRn5rCLk3lg/VFor8YUFHl7dNiw+wd1AYBeXY7ULd076dqL04HlSkW3ZsKdHOPXEko2JIm5iiAoCE6096eG+1uNcRFkLCNKxrMF20hdZWH3j4/trYdt69UBbbj5ak42EaiFLMSPBIDDaBAqDnvK977zwjoH95Twzy8n9uYbJ7rOr4Zza1Qb2vlC94PEzS64Xt7Zeh7IiLaQ4/PgnmOXt5M7SD90gr8I+VxDqPelqpDSSowgNSPRA/Ck2o/SebJ7K6Au5GhfOrT5DOpNXsbHfJ/P3hGXFHJeNL48farxd7XW0qif+5L/eB0mBm5O6+avFCa79c4++849+/3f/4fWOTwS8EZ3VGTjk46Jt3V1++LZbYkvmbTiY9w0Bk12Qvs6rXjykZ7A3XTc9LHS55JsgJJ2PelklozdN3Wn6WSdzE23drXJMWY6s+5rp7Pa1X1JKetN3OWDTCfY9E1x2wfLz8cX19UiXFmB7mUWjPVvrU5HTgh6ICLwA8mPXRO8OQUIeDiUpXpglza6eCHidrPTE7+q3qjafDiyIBjYt7/9wj7++DtWso0Cz8Ojmo3GoV1O5nbcrVu1yMOyVbCkWwRMQbBe43AQjZ4ITuNhYCsclRFTZvEeS15FCiD8jGSdouDdqFWE9JPg7y5np5cTm6031p/M7aBOIne1ikYZ6D97upWFc0ZmG2NChHoKiDeBYRCMFlmZsVPBmhDWt+xE8nYfdfoy6jLoCbas2z2QpJSsf8ogLkvqiOgkRDGIFEmUnLiAcNkQ2y44MZlIx/4QpCZjNcbASlb8/IZxpidfCgT2VD66dKJ9/GDqyNfjzaKARgRn3fjsgUiGEf2ELp/k5jqGzs3TeDOiJhD8XVDatUjjkRjH4ryvrq7s6YsXKpgwxx0BJskXpKwymKwswLC1jOYoEtG8Db/vCJZvvnFojULRzvoD7f+Oel2738PrcCKjXMCOWAChXjMczezlZWgBThBHTXtw3BSdYRiEtkQOe7kWmbtUwcljLUNSTHSR9YJXJjDWaqfPlHuFUT4cUQkhA1qp1HR/QUKH99YfLezNR/fsR959YLVKdM1Ez4BysVTnCeEa3hnPiug52631p0t7cg55nCEqTuZLe+fNExtM5uqeoRpwT6LLyr3aqxcFeoIGI5IjpsmUF7uiOuGz4cJ2eVfY0f2tyYw7DPAa8USIZIfOLMlPJsfLuRUrNYf9092pg8uJ7kPiZxQJPEtUDOl9wgUtaCc3Gl5Zv39pzdahtGrZ6fE6MWKT+4Hfx5ZoS0GoQcLOHh117Pf/2W/Yw8fvSO+Tr2zgymtOXrLzSMbWOFGmg3Uck/Z9PyvhJeNkVvyOv5fuspJd3r4EnNXE3JaYkjnlpmnebV1ZurtLNmh3TZTi2d2UWG5KeH+djm1fC5v+wNOvm/V7t1VFXEAuMA87OxkedIndblc2Go9kCYKNisaY8pEr6gGhokWpJHYgh6bAzmizCm18dSEFhlIVCaiirTYLg750+t1v2H987wMLVxNrlhDX3dlJsySuG+iybrOs6hsYuPYoAGZQ/wBlpjGqG0qSIK6GGGCiqcjokz3CzsLFSmMWyS/J3sirThIZozICPDsUdn2n/alt8nlRHRpysl7Llw/fslLBR5ijAAHsnASMwYnIb1MITGDr7l5N9V0rMRJbyvrk/mFXXR7n0+kcWKsOr47dHjkWekPFcltg4hHkXUkEdKvvnpR0OG952bHIpwusRNQPktDKNhFXic/N+WJOE6CLIRh5QHFrGmljMhKPx0ZKLpCU+b6grT6mFCzcndQJgvrS7eD7v/g+0Sg0Snz8PPcK58DnBU1iOLiyj58+0S4JlX+0MfkESRzD0cqGc8xG4WpuFPAP8fxrVNWls5O612kI3AIhHHWOdx92bBSg5IEocs469Yo6J7rsF+eBjcONvXW/bYftsjUbFQGcZoCK5iv9Pp83rt2bdegoYq6Nup8IpKF9tbsdxMGEIg5lFY6zJsPmypJ/u3dQtWYDn8GiJg04VHD8YDoTLYExNHtMxuST8cwmWCAVKvbkVWDBbGvHJ4denFjOnp7NpIICMlG6rUXTZKOwXogXCGl8OJ6KWgLv1PJlW5I8xzPLlzq+OwOEpQTin3kcD3w3Bs2DPSIqPkudp+5vurs8xsyuX8lzzJ77GuQUoYzF6WOnjPP41uz58w+0H6/W2pHDQV5FU7VcscUcB4WdOmHG51h9MY0I5yt7eHRg/+pf/BN78Nab2uNSKCYTXrrLSyeidHNxUzzd10wkk1Ty9dLNQFY3t69hyEqucXF5UzK9qXtMJqe/Tt5Id4I3xf59CfgTyW5ftk9+KOkMnKw+sgAo+5JU1sXPegPpCmhfNbOviom7Hz83f+gR98VpeBbOBJ3XSGsL8RqRW9fK5CFDDZ2KeLNAGSFvwWhg83BqjXbXgmHfOgcnrktZ2NrZN79mf/aV92wUzu2wU7U2o8ztzl5cTqSCAamWPUW35LqUjEQIxARSEKKNqptLAvM+G47VUUHqdmFi074HGxSQa9AL5JZeqcopmsSkjhHB6nBhL/szh2LbzqXB2N3kvQMjQIwmS5uEqqnFD9vuUHumNgeJibCzWa2M8SbdGpyrhZ0cHNhxF5koJKNKdnxwZBVGQYBZNKmEF+ejJvaTPlbKC+ChToqDQl7fbN28k71e1KWxZ5KMF51r1K1q5LZ1IWW6vSLmm+zcFFCiOyX+P2O1SCbMkXdFH3NGAtGAUZIjFBVWXG3N0HwCoOuVEIuORaKJ4CQ97dyuXtmL01MLF06En4Qr8bYoTMIF8mtTqcQIAMg4t1zR+A6ELF1lt44eKBEcJZCVffYtxmBTW6/47LZylCcZQvYehhu7HMztwUHN7h/WtZtCnuzVYC5lGXRL6Wj0vjSORQLMO37X8ebau8MDyjTacDKe2zE6xSqqoZE9ajiM1zk+u1+KPXZadOgINeNiARiKpMEzMJ3P7OPTsfZ+xVLDTgdbG4ZrO+nUNbofsr8MclaVvqXbKTHmpkCrF3mPWA4tbDJHm9L1Nyu1ll0OpupWi4WaVblOQtsybnYBgjiJxL6PIKyV7BjFLjHWZbfHtee+8/1cHBPY0zsa2BOnwCyo8VBsVet2fnVq03HfWq1Ddx2XqaQXYvBEsfzhPigiysCbQhLNmFKs7TNvP7J/86/+qdXaHe360t1dHOduSnz7kmA6HmYlvKxuK90FZU3Sbks4WYnw++m+0h3kba8X//u+BJxMdvsasHT+SiZYHTc9xtxXQey78Dd9UMlEuO+Duqlju609TR8/64LGVXvSJUGLbjzuok5PyLUoYChISk/Ryct0E/PpRGMXOhP0K2vtlq1wJC+XrFFtyk377Dtfsz//i7+w06uZvfWwJdRZfxxKSaJRKtj5GGWNnPWUBNELdAsiBJ6pRNnP8fDOgpn4V712Dc9lgQzgKAWLtfW6bZHhhcCULUnZcptl5FDtMP5X/ZEI4xt2iiXHHLpixFbq+zyuZ4OZFD9IolPt6tySJbb04XKg5QjCki4K7cz7xwfi5xEEG622dVsddZScM0Er6pciF+y8ui7BvjUKRrUE+gFdHxZIVVXQ6BRSDUsxQ91ntPGiqleHhs2LM0gKFap9R2cKYiKvMy3ZNOrUiJogrw4V6RcfU3rQ8/PwYse7PMZV+h6dof7k8mJ6jWhsTCAlTXAufO6X52c2ECJyqgIFB3CSFK4Iq23ezoYzCRRD0xhNQzkb4BzeazdVQLCLnC3p6moK4I/vdayINNZ6K3J9q1rVLpDP5bQfWAsrqg0IR9wiilLkCeYOcNEYfINjeUT41goTUAlUjoa6S+4vdcj8ZwUnlDNJYKTHKLlasgedsjhutRa/w7G8IGQfXGs01WGRYEATownKSP5sQDFYsk6jbaNF3sbzjTUqZvP51oYz7seSujYBZLiCeMwt53bYYu+1shmTjaWz3eBlVmptuxpMbUUCy8H7c0cS7Vu9BHSx7ih5epfhoDJNOdTJAlKpSOxBezsZJUfiC3gSzkMrlirioNIBa4rBpIPubRXaq7MXOu8Ke8ZChMCUwIOLQ8MrBchEQbcMUS7CgX5i+XzFfv5vf8H+6e//llwf4v1dHIviGBVPruIAvC/4p+NkVpeVPvZNXVycJJLnkdWlpeN4+nX3dYa3Jdb068evfVPszkpayWS379rtS/zXBQcKKukf2vdiWRfktvFi1oeXlfjSHVxWK5rV5d2lYojlv+LOk6U73VtMOhbsP3KyjgENLOjZc0mkebWwcrWmh0vwf+DIAE3CmR0+eMMGL57Zx1/7E3vx8qkg/b1mQbuQQbBQl8d4jO8/bJesnF8pYRD4CCjshhhH0iERGF71x6ouW1WAJTuNS4C381CSEAG3oJjCSKVUylmRh56HOvK+e9GfysmZgImqCklGgc+21us2bLlY2Vl/qq5MyvqbSDWfbkxTsJwCEGg7xpOM3xrVuj046lputRQKtXd0Yg1cEGTDEu3QIi6dxHGjYOKFAx3d2js2qaowOnbvMIAEIjzDEYvc0EGNug8h+ybIvhGaMgp2IkHgWB6NbuPOXfeLrH2QMCOlA6JwRRTg9jFUk5+Lq2+SGOOvmLcoUYEI0qlCCAkzp3SpKBn1L+3q4sKG05kFaKBSsPCp7fJSD4FwjCAz53feD1xBH0Ft+QF6xxzod0yuFg+PWnbQqqhLpANSFwGilc5uMrcZhcg2Z28/bFqrUrFRuLStOpOKxuFotjqJPHJvZ99aqmr/NxmPlfjr9YamCqPp0pZyZUeMfC0x6s+82fMRY73leqsbJNKWGu3CmaQQkMhxsWD90cguhoENg51NF4y+8/bG/Y4tVmheLoRYnAR0ukxInDITBEshUgt5+iA4cAuNYBkJct25/5Fr3RYY9a4tDPyaqTPnfizBs4u61sRnw7PDqJ2CVHy/DahZfCArfuy8Txj0OZMwUY4Jp74DLFXlMkIyFAAs7/SY84szKdQgjFCuOKIUKTz9O3tlxLHDUKNNdtZcI4oaxpcQ/v/5b/+a/d2f/QmbTOdKonFSy+ro0t/L6maSySCd3LIaj3QySDcK+7q7dJeUfN27dHfp308nxbvE55uSV9Z1uO2Y+87he3Z2WZXEvrYxWaWkE+S+ixifaLolzroB7nIT3CXZ+ujjtcyUHo61K54zPuMYPIhrFt1FUIJ1R+mtEV8e+Yiz1hBCjfEhEmF0etPh0NonxxacvrC/+JMv2Zz9y5ZEgfjyzs4HgR52RkgEnMNGwQrbueWjYD6eBBp9MJ4kIM6CiQ2nK2vzwEnrcmWzcG1bXL4rZZFoSaLylyu7EzhuBnyRBAgep8PQLscopxSsBhIONOmO0SE7uJJNpkslXjQKpwvn1rEnhLSrkSQUibL7m2H2SjZrtUAENoXC7Da7dnB4aDWUOXIo1TMSYje0cscI7eYcvRlXs3JfzzFadNmvcqmqel1WM6LW+Wj3miRO3gJpGR/jem7p6FWX2iApu+akhJ953YQIsGgnQpcyvmN86KoZPsD0Y0s7laWNuGkOBNKxlHh3Eub2cSaj5I0Fk6H1L1+pe57MZu5WTsIsVQRDp8gYzLaiC0A6H01XGiML4apk5+fNvUEERp3kBx51LMDJPXIdZzfL+aKjejYMrdGs2ZsHJauUyuLX6XMqV20xn0bK+05ilscjgbxclP0OEmBwF4eTmRIsfx9ONwJbHHXr9pk3utrPoq2KUgidJb/HfpVdNtcPlwdG+f3xxM6HM3vyYmy5UsPCpUkIoFzcyppnEKCpahbM2On5eHAyI6nvrNuEerKx6Wyl3ZoKLr1/PnNk2Sh0Ki5ftkQflmfQCzsX/XZov/MGow5e6kiMSN0pnP03/pMUr1wbOjQQlTFVxX3tkCqDDuG0A5599nR6v5WKjccDGw6vdK6oI4l2UCj7nlfXhK7RubfqfGehddodW6wX8iR8++TY/od/88+t1mnoHnJaq597VsLL6vCy1kBZMTb9vbvEwHTcva0jy2o27pJk0g1ROglndYjJc7spuSUL1X2dZ1bjdt3Z/eEf/uG1EHR8EbOSzL43mrzQN/3eTe15VkublWDTP3fX8+T3qNLjWT6wYnZPUmiIDDwFFFnN5XZQqtV9eR35efGQQgeo19tW1YiInd/aFjw8yA6dvbA//fIfaefFyI2R01V/Yh+cjuwzj4+1k9ns0K/MWxWdwc1SVj8EIBeOdTV+fNLY57C7wZV7ES6UnODYEXSQLoOE3Ki7ewC7lALwa2lobm08mdqrYGljHM3RlczDD1so2NZBdmIcO1qqGlewUfCIHATkDYecWNFKFRJlQSNPUtC9owOdEyPUo96hdRstOTPgasC1ZfTEZ6HFP0EJwm3EbWO3QvAjgJGMqILhIsF/Ei+PZEdwkOKME8oLOwKMk6JjIIlX6T6CJMnp/4w2iZice6QjqgYPUrtzC6KdX1EUAbIfKY6AdX0/SjMR8QD3siP3EdwY/SIM7XqazgsNpmO7unhpp+cDmwLekCFvSZ3VeDqTnx1Ak9UGMnnNTvtDof7k+I1S/5bOCyI4aEZI8jv78c+eOFhpA8DEnbutWNW4DDdzksDDg5qOgw4nSFauMdJedC/ojqqL1RvHdy+UiPZu6/xOujjGl3Sd+Ak+OunZUa9mJXXwrhrEnm6+WOpe5O+MM9lnN5ttG09COx1O7dk59Ap+HiNTgFNO18Cmh8R9NkDnc2vNWkH2RICeeH+M7qfTlTpfTH0ZjY+nbiZbKG7VOcpkSjy5kgUgpSWaXfOCM5Io07RAKFzXQXVXE/983cJrrukBY0qJkwMwi7o7D5Le9SNCzf1HweVAloLrY26WGlFDsGeXCfeOe1Qo0GgkinanDF636JQGEkc4ODjQvTudBParv/Sz9sVf/0XtaJN0hKzkFE8XrgNxhAZP//2mju225JOO5zclsHQSumtsTSfNrK4z+brxcdPNUdbf9zVZ32/C3Jvs9rXI8QvfltDiD2dfEkxm57tUF8kkmXzz6T/f9sHzurHDeawrKQ6SiMf8m0sqUV1OJ2N1VQhFCwQCTHsJ7w0IskOb2W0sMK+cjuzZB39l73/9L6zRqFi9jgns1r7+rWc2L5Tt848PrD+aChnWaRQEUAnnM1XNPGwiS0MN0NhnYe1mXT5yuCEEwUxSVI1mXa+JsStwcpI04r91SFwizua1u8Hbi30deyHoCIxf10JxklD9fcKtIyqu6HQlq+aQaQI+/0c4uCxXc5KRWyE9OjnU/pAH//jwRA4IgBW8UfH9BwhV/Z3AIBdtxoPxLoXXr2qExiqNwC+SMCAdkc99V7feeQAjwcXGuiQT6YUKqOCjRXVrUArElab2j6xXMLAVZN73bAUJaET2PlT3BUetxqauukeVEyPZMe4Fkg4ADXEwlxFBGHcAjFsDu7p6ZWev+jbB71Dk+I1NZiAOS3bWH9sCncwVXZWP4qALqPOOrgvd83AGQAnlmo392KePlDAI4iR/CP4Ahri+Z1cjAXPeIDmB/AU5i10TXEccL/CPiwQQ5lNg8/nMAAAgAElEQVTsc6ZWb4JuLdpgNJWPHJ/ZfLG2aqNl94/a1qogFEBX7omLZwIuKT+HQLrcNOZzqzbqum+D+dq+/XRgg7AgE2P+Xd3WzuS+vtuurN2s2OkFWpYkLbPJzD9HRAlKeSgaoSyx+J40ZGXcurXcbhm5z6M47q4j3A8gHkVmByyC1o1QtE4niFVy5F4RPdPcGioYoPIAOik3pKaiZOcR/5pjB28SYA8obJCssUgD98Jw0BdxHmd3qaeU6O5K6vR1nxcK1mi01QnyDI+GY2vXG9ZqNuVg0SgXBFbpHrNTfa2hme68kiCWdIeX1aWlG4XbYmw6FiYTTPJYWYknnUiyuq74e+lklH6ddKKO32uab5f8uX1NTvpcs+L9TclcHXYWzy6rFc26wMkEmKxUkhcj62JldWjJKuT7+f2sn+X48QVN3kx8L+Z6XCvnR+MGNjOymYFDtQjdwDOiJDgZ2UdiVHuQoQnIy2lgq/nEPv7Ge3b68okqRohr02BqX/vw1I7uHdhRrWLD2dy6jaJ1q1srbkH2MXaJuF4R0RprFY4NJ2m1nNtuvbTJBC3NrTXbLSUz18F08iyBpl4pSNIJPheB+TunQ1nKEI4OWzVbLxnNOmmehMS4ZcwoC9V39pFoSRIsPR7o/QERRwEELUaux0G3bce9lu2WS6s3myIeM/4CXYnQr+S9ZKcSEb41noTLxb7Fx5M0ZVK9QLPQXFxaZPCI05ZnlCoz1qUoBuI2qmLfWqlaVwciYIlQhW50m7wf5ZJAJxhZH8GD9rEeosTROFR2ABG6MxqLauzJaxFoI1mz+H5iHyS0pnZCjDJB6YbiZF0N+vbq6srmS0jZG3m2QRS/Gk8tkKedJ9tWvSIgUrDg3LcSxyaJMarm8wbA8e6Dln32ja6I4XyGjBAl5g2fTSu7gh3SlWMCrOMyOpbigRXxZOO+nS9EbEeaDIoAMmDcYyL5FwrW7XY0DQBvxNiRHXCr0dS9HrtQEPTVzeLCUSjalfa+eTu9Cu0r372yTvtQnx8dHdQLOrRyCZ7ewh4c1W0wwaA4L61Vjg9dBFFnPlek00Cnch11f2+3AvjkANAw/i5WLEeixasx2neRTCgCRT3IATiJOzunE8WJTs+oDI7ZTbuLCAAokp2TzH1/FhfZJEzEtnlm2M+5pQ8amEUbDgfOr9xAN0CcnO6vbAXGnVGyJfG22wfa412enekaowRUazWFWv7Vn/8p+9Uv/rz2umK/XI/gX481s2LWvu/FsTI93sv6+76uKaupSCaG5LGSye62Bier8dmX8PZ1aVn5IX1u/D39WlnJ76ZEqTwAQCUr06YTXrrNTGfWrBdKzqDv0hGmK4Gs7vCmi5ZVFaXPcz5HLsy5OP6ePKiKVxUlO1WgeLAxLsKgcjTQzJ5gwMOjDoGx2TK06fDKvvGVP5MgNKM/VCtGwdwuJjM7OujZGt3NSt4OpfAeKgAsAZlcj/q8u1BliGRSpK5CkJxOkHZix4CsEzuVlW1zRavWynbQrkvpZAsvrZiz/mBq33iBnFhBCD/EmwGQMC7lPTLyZAS6WLqrw5IRKqhFSXy5xxlJqCrx4Tx4PXGRjo+6MmxFDBg3626npbElSYtrwhd8QXkMEBB4M1HnFVfUqqqkUuJJ0dXo6c4iygDdWISzVNYVjcCBCQQaLfYoYKKxMjB+BeprhRRHVcakcyVZOrTI0YBEpqNG1AXf5bhuIkhBt8WBj+Ydol6LfRIoRgxmBYP3Tu/q6tKm08Cen53aJKQLQDMz1DgRQNPFaKrRJu4CdM9QBEgO+M/hPs+9RrIjAVDIoI7yhU8dioKCczoF06urS8sXq+q8AAs1SkwgSH6AJaAYbPWaPubbyoEB+D7vGUcG9rycT7tRt2arbsUKxQuIyYoEqzFfxXUj3nVqjA7garOSSPrlcKZzHgYLe/+7E5tvqkIfcmngmHE9EAj3MXzBDtt5o0m/Gq30jPBeZZjLqFHAJPQsvbBCN1WWVvOFVHI82UEkd3SsUJQkLzrOqLOWyzrUgth/UgIIfEbQWijtXDgdSpEXV3mrVVv6HLwjfK1hqUJ4s1FioiCj6KUYZJQ5DWcaVdPWC4EqBaCS02iiMSrvvVau2UHvwIajvg2HfRnflqtMgSp21G7bv/5vf8cqrWqkQvOaVJ6OT+lElkw6ySQZx86saVZWYrgpEWZ1Ucnm4C4xNKurSiatm/49nXizmpz095JJN1kUJHNS1nX4nhy1T0El3RLuuwjp5JO+0Lygdkoya/OvrA8968TTP5duse/ywaTPR/5k7FFE1ibJRaOz6NxiEiujDm527ds2QPndow1cGYGZoLQKJ/byww/sr97/qk3DkZLPcDSVVBQIk+0mL8PURjVv+e3cctul+4xJwQTDSVBrjNB2qmxL2ITM5xrVMBqjm6hWSzJ1nUOenW/FJWJciggwChS2obMz++7LkX18Obf7LMi3dBpFjZpQ0Qf9aDv2JlitvIbjC6AjhRjvhL2rcwUJKuZ2o2nHhw2j8wKdd3J0JGAKoygOHoNQtLRiHKnq3InFkg/TeNCBIFLMEFCAStuJ57xvRobStkTaXvstujGFr2t1eoKT7qMIii4wC3QKJVE6nKJMPeVLyPekeBPLn7mIdnx/xfcQ7zdWupejeYTSjLSkleykk7mKdqLReG8yHslEle7ucjC2gH0XC6qd6Tqf90dCVMotfM2O0knmi435HrSYEzKSe4S3hVbpZx61HCxSKjulIZyJyqCio1SwFrh+Kb2UbLuE84lx71Z7MN2TkSqK6BEICtjOHj64b51mTVtXEiTHWC23VsexI7ex3XKtrjceD8soOJ+z0QxKBea/W/uP37qwjdWtVqnr+pfL3s1Bb1CKAYwFIAWOZr4gybD5EgtZL2zwjwTAlEONSIwbV9eho5oGodxIAIWVSvVrtw/dU3TaEYiIpBOrC3li4ziejKShqomIFynrNbJ7LsOnUWaJ7u61JqY++yge6bgR8MXH91gmrW04Hui58amDS5mR8IQyju43tFybjHTzZq/OX2hHigao3M8tb7/1a/+p/dwv/R2bBG7bFcfAOFbuS3JZySwrXu5LBsnv7ztWVlxPfy+duLKS576mI3msfZ1mOo4nz3tfU5ROeFmvn76+3/NebxtjZl3Am5JV8sO5SwK7qQrISmY3dYjpGyN5sRXAI2scbu4kYOV15acj6JT0EKEWwugt9sSiI0JhhXEPI5jFzD74xtfsw7/6urqpIRqXKLzvTFJP7EV6NbNSbmWl3NZyMmr1vROxGCURRoUAGLT4ZoQq1+61jWeh1Wo1JQHoBrhHE+xwBGen0K2XpURB6iCBf+U75zbb5u3RUUujHDQTh+MA6RFJcjEGJSjiZA1bDXRfTGIDVcnui9eTpqXYAhu7d9C1Gsr725wdHxzYYbcTkXMjsi+7tWhkLHFq+QG6Yke0DrtOMuoepebhivMEaSfzs8dxZwQXNCFZ8e+ARNwdXm4HUcelgKM85sjK65s+4vRFdbQ+Q14jLrTUVQiG7u7kfoKcE4mUhAEy1OkL8jrkfHTP8NNIZPE5zG02Havb7w+H1h+PxH9EOgy3bnY5dIPsuujaUEIBfEGXznlph1XK23RBOsgpMfD3T73RscNOXR2j5YoCQCAioJ1RsWCtetm27GWpB3T9ciJgb7Y5cS1BBpKr6OqK5ZqdnJxYVS7eWEkVrNetu/B2vSl0KLtcEgS7OcliYYrKrmy1tRnFnRXsT776zKabpjGyp4goRUomvDZfqMIg8Uay41Liws61GkyxJi/YCh7rdiMYvzpQcVcpeLfWqFei80cMfS67JaYl191MAsFIsorR1HGsiAtnnu9YKIKkLt9K+RlSyFSVwNgDepKiI458ECJqTLyr5XVFE8nlbDQCfe1jUr9FmJFHvFFdA6csIIdXrTfs8vLMdgiuS6za38fbD+/ZH/zB71o+omDErx+ffzKupRNf1s/sS3jp2JmOjfsS0k0xN/lvyfi973fSr5lOMFnHyEquN51r1mukk/lNCfv6Gt8l2e37AO5y0ZJVQTrz7vv9rN9J/+xNXd2+CxEDU7i5VdmhGIIpaOIrWfmzu4NUzhQrFpKlOuVB1igtnNp7f/Zle/LR+1avlMStwgtuMFrYrupWJNXC1u63C5bfLsFZO9ydfVKxJPV8zhXx3grq7fOF7FTY2bD3wEAT9QeC7XAc2uFJT+OfIFzbpx92XUtyt7VXV4F94/lARPROAxQp+xCAKp5wGe+ow9hstVOCbtBq1JTMUSnJYdLK7iICKJBE+TvyYLwfxpYnxyfWakAZYDXm+oLygROK3l0SpF4SqZMQhQSnj5NKAfd1p3swEvMH2Ds/se3kNA7+E8UUN2qFdyjgEAFvJQjpNRmcQK6qPdK6ZCekMaYSlJuYco7XD0HU8UVnJXQs+7pNOLciai7aKfpI81o4GVpDNJDQmHGN59tUBGOoBi/Pz7T/YWwHv0rnV8oLQYv6CPcNoz51fkKkFjTmg8pQzu9sk8tZo96wB8dt2+5WlmPS4BRDCUIDSkFEmu/nChWb0c0IPVi00zOEoMvqCOe4hY+m9vjRPaneAFri+lfqZevhKj8LtV/tdqs6FuAJADcAl3h786UT22eARgoF+/DZxD54MbdGsy0ksO/1SJ4uDu1jX39o+ChJIYzq+RpOkO9a2W45s0IVNwGUVfh5LxApIGQAFcm8gWxGvCseY+rZjQqV10hh77xdytS7RpU70S7HZd7QvgXYhaYm95nTD2ISebyj53fi0aYQvSoevPBj2jCZoJvrOyI9p9oFO0Ed/qubs6IfmxdFgQIlGA5UFIj6gT/ldmu/+1tfjHh3jJv9WiWT3m0JLx0Db4p3WbExGfz3xdN0ItrXSKQ7tOTrJY+dFUf3fS+rEbqtkYk/8/T7ib+flU+Sx7wVoJL1xtIHjQ+YlZ2z3sBdOsOsi3HbuaRfP/335HlyrKQJavICxkobbifii3HAIw5Ddz4YMH72dV/+oy/ZNLjUA4ymJSEaaH+5UbdJMLVeo2i96sbWIePEnC1QWRAfLGfT5cp6rZYCOaK+q8XKQNUhC1Wt1YW4k0vzbifFfPZXqqbrNXt0WLH5bK5O8sOzgV1OFtrjId5M5W4QhDEeJc6iW1kp22yOTQtBImfNRsny0Q7Lod488OzS+NWVNWs1OznoyAm7Xm/a4cGxju2WL1S6HtxAF4qcHQUxJcFYwiryPtNYUWLQ7jpNUhV5XdZBO9sAVnCdL09415V4pMAiybHIo+w6WEZ6nhF/Do4cuzmv3iM/N4FLfAxJt+HuBj7K0ugSsju8KYjMBfZpUQS/RmlGMmIRsIlRXxjObbGcacx7enpqg9HQgnmo4fZyiXQYpPayTaYzuUtwrSGax92I9B7prCtlFTjsZAXEEanfOyDuO64TyQF0rpRNIJyz97Ki5dYbuxzNdL2gmeSNRFa3k17TdutQSF/2R/flLYfzd94O2xQ3W3U+IlcDvJAnHd1zwUJMaJdrO+sv7Onp0jY5xJcdIelcttegIG07aXiifbeg/LjgmNlgMLF5CK2nLDsgRLrJUm6h5OuM611+pGijzyS9W/PsECVFrzg82b5OtEqY0lB17ht3hI8xSfbuYCAqQmSoGr8uMCclPLr5CHSm/VwhJ3NazpWCQZJl0eid6Q6fgeTEhA+C+1rXvvz89IX+LP5exAf81FuP7b//g9+VK228800nu3Q8SneAcRCPz/u2ZuGmOJyOnVmdUDKpJWP0TbH4po4s/nzi176t07xrF3iXpBgXF59I+nR2t/1y8iLvqxjig2dl15tazrtULFlJLJnNs46RdWHTVYh3AS6pFM/2eX/SF4xm/24EyljTCc2MHHn4V7PAhmdP7K/e/3O7vLyUgWd/MrVes6lqcTCZKVidtItWta1Vi3RLWzlTc0x4Wc1mXfsU6e4VzKbjiQ2GUxF2OY8QPcJyxYajQDypeqMp7cXDLvYwa6mhYAb7reeXSsZw4TS+Ws7dKFb7RrohTyJA0NkVcexaDTUX73xckNl99HjIl+Fc+7leE6X3tXW6B3bQO9K+Rqlk452fFwEg/ryrE/hEHVROQBwMLuki5USg77uaCcdgpBgtRxwkI6PxyFdu57Y+BBiBaWSz4wr+cbDUZwkQBTSe+AyJUacM/Fxn1HdzdCaRFVC0O/bfiXZ5jlPynVJ0T2h0rZvaic0UAByL0R/u3QAcQMeeX17ZeBrYdBZYuVyTsgrXho6OUSPjvvUuJ0K1YPRFTEYh1sOlRI1kY5NVzjpVk24k1ws5OM6De6PdatgYa6dKTXs/Rp/teknqKqfnE1ETjntdIUXN1qJbdLst7Uwx7oWecXII8Ml1NCksnHOYk+YjxQ9MN8ag0/nO3n8ytsWaXRfWOs5Dk3u7E96ugT4+7NwJWclID8UfJMEmwciwksPcOA8HMEpE1/SOqBu7Rm/Hu/x4dEkx87oVchwRUxTSP6jO+OejBBmPHONuDFTmjilKJDcH4Z89cNzNkVSh23BgIUbFxYs8InEOmU707Hh3rBtAo0nRXVBmYVrA/YsAerlstVrVzl4+tdwOGyDQm4w5uceL9vv/5Nftb//0jxniEXHsyUJnfqL7iN57uvNLJ6e7xM2sWLzve8lzSCedrMR427Fv6viyElF8vKxclE62+841/bvfE++TY8zbkl76JLPayayTzkqWWQnwLh9g+mduOud0pfPJ7s0DYQyyYI/G3zXWzG1sGkw0NhEXToLHjkKjatQoZT6z0w++Yc+efNPOzi41uvz4YmAPjg6sXMAjzoVq6yWzamFlx82ShdOQRsKC+VKdwAGIrQ1K+fiHrW04GLhMVhndvam4WDyoGGRCdFc3UCqKFEyUogN4djmRHmerWdbx8iDUVhsbzqYWrnZWxbusVBK6jt0SIzQeSBy1CVIgCGVaKRNUzFyXCnD3T46sTpe129rR8T3rdNraDxpBLtIVFLQ9rr4ZHREUtNT3PKZkQ6qQzYwbbvIDJMcYQ0IvA6cxruzVNUSWPi4d9kkDV35fYJRo3xab7jJuuwbMxFDzOPmKLO6OBpwPuxWNM6ORmJCfMTFb+e21Uaw6LJLqEjFgH22R8NjRcb8MBgONNXERl9yYQfEIXepsCy8OYNBCHTlQfgAnZo7GzOXL9v7ZQqPy++28tSuUAfDPHByDxBj0hdFoas1u1y4GEyXDg17HVpuizVZLoWuZKDC2RXD8+KBlzVbZ2vWyBL+PWmXLbd1LENUg0KNw3khuUCZm4crRk+WKffRyYhcjUKx135sW2R9utL/ly3eykWIPajg5n1Qwbu22q3Z1dW6zaWDleteK5fr1qNNBJZFTRUKgWd3a9X7stdqIiqgIL5sMtA4k8gijLjEW7k6MM0l22w1IT+dLokYjrcuI0iBz18gSShMKSfhs/B7FvTyYeaELf0VKPtLDE2Efqk4sRQaqlO81aw3JjF31r8RDdKQ3QKuSPb5/z/71f/d7Vm5WvDtPOJsnu530n9MxLuvv6bh3l9idjoe3dVJ3OeZNSS/ZKd6WHJP/fltyTR83K29kXh8UVNJdWVZXlL5Q6bY47rTiF46Pka5abnsj/N6+ruz/z+om2dXFr+nO1OxeCLI+BvEKLwrQmHjix5Zb2XI4tPMn37HvfPCBXVxO7E+//sKWebO/86PvquPKoVkpcMXGHnYLVs9vBf3HzmUcLu3osGsFATCcVI3UF9U/XwRTUHk4MjASGk9DK5VrShD3jtpWKTCO2lkwm9mHp0NJlHWaFasVdlYpIju2sKsA/b6cNdmlQJZfc+4e8On0MNKs4VUX0RK4Boy40KkEBHN00LYcli6Vmh0dnqgTZOyl8VC5pKqYL+00JEIcWcxEDgeAUWSvQ2LT7iwOUI7WpEtDjV+oyjgwRQEJvh0FhoAi0d7kE/dRlAwkGRbv4uj8BNGPoqTyarSAYxSl7tx1KVH/J7kBexeHUomSrjLaIfLaOecPavRJJ7+kW/DxJ5JW+CCiaclnNR6PI1+6uTvPa3ZMYnDdSsarHBsfO9zJBRApVu3905U9H6/s8UnTutWclfO40uMU77JYXNtmvSxxgWqzYedDCqCNdbtdoTEJzh89v7DV1uzeYcs+/dZDKxV21m5VbDoD+JEzT+ugidcCzYCEBAnMPhfUpsTKdyXb5PL21e8OrFbtqPtGGot7jC4n+SzHiEhRIECrwp1D5KBasIuL5+oW2wcPHAgEajOm9yRQ2MnjxXEjjkH8m7qwaHd3TYvS6NnvX+0MnaDinyeqKrFbhoQMIqPeAq7tFKue7Lyriu+JSFA80tyk4JDg8zRCdLLNVMHmDhbeAfo6Q113hW4vL6AX043T0+cCxKAdy2sJHGMF+we/8FP2X/zaL9gU4fjoGqS7u9uSXTo+x39PxsN085BOLnq+o1VA/G/pDikr7qZ/Nt0wpM8l3djsO+ZNr/09HVnU7d6WO/Z1pNfnFCe75AW/S0ZPZtN9VUZW5ZB+nawPMuuDSn+w6eT6/VQO6deMq0uh87ZrC8YD341JI5CxCKM9Kj72HTtbzyCTL2189cre/8a37MOXffvobGxHx10p2aNBWbSNLaahNeo5e9Qt2jIMbTJdCPFWb9SsVvYRKmU8YIf5HMsdmquVTcaBhJ4pqIeT0CqRvua9kwPr1os2C6bSxkS26tn52CqNmrXEgwJxuJX5J7B3VFaa2LasHBlIVU9lW5EuIPsFVzpR1bvb2moJmnQrOx86RTpEyMQHB111NXQadIOuuRw5HeRAMZJ0fDcDOcNdCKIdG8t9OiVx1RhLuimud4QEK7efASwiEIJ2qWgsVt1rLrLgkVcbXxHNIYeCMTsfCO0RMOV6FxTx8mICusZpUkehABEqybswOQa4F5/vpiKiewRI0C4Ivp3Oy0ELTleBk7m0KcTrzVp7nhk+deOhuid+T8o7EQIxUjTTaBNgDO/l68/H9v753BqlirzkirmNtco7q0SjYqmf7HA5L1t/NLPuQdMmwVLj8cNe2y4GoU0WG3X7UALeODrQyPX4qGp1kLjDUKPpShEpNoqspZCRNCpXVxPb5IpCiQ4mobXaPXv6cmzDeVHKKUwzeA/uVv5aoOH1c4IVlAto50jOBSYfG3v54mOr17tWb/RUaDH6R2FGn3eCXJ0MoHG3qHiS0JKMd62fSLRRkrtuGf1BFiDEu0/JivtnpVHkTp0d92oZ4ro6K9YQ0Q4wmuzEaEySHRMV1hhS6EmIUMRjUJcsc9spOl85z5erdn7xSh0hMmRMgfzfStZpNu2//r3fsrc//aaLz0fdXTK5J2NpsllIJ8GsGJdOJslEkfXndNzMaiCS39uXC9LNzG2JKCtBJ++Du7y3m2L+TV3k9yS75AW/a+K4y8W87Vj7jpH8vXS1kLxw6fO+S6Lef04OCkAfU1YeqCmsFk5eVpx14upyNhV/6P2//HP7s698VZ51VLgP7x1qVNhtleRnR6f01v26lddzkb7h7IGQg7gdOx8wBvLxKACVucHjYlSCGkiAxiXE11JBo07knmaTQA8sOPSPT6/sfDq3o27HKvmd9A5RYR8EoRbzzVrJKnm+5+r9VOk8iDUsWKplBXm4gQAj5MoNDDxXcJWUopugAkyp10Fh0rmxtwCBR+Ag2ZAp6A9cdV83I7qTjAcZ1DIKK5VsS0YhMLKvAywg3zrGifG40Hlq0lfZcD38dzXa1I7U93PqwOmu+D3tZKIEG1Xn6goIRkpMbudDdynkbEwaJ+lGCiTi5UU0A3Y72DEJQikgC/tGF4jW70JQl7OEixBrCrDcyvoHPUW/b1Y2Ho+E0KP7Ldfq+mxncCbhMVbquu7fOe3bf/jWuW1B9u1y1sMNo7SxRhEfwaJGyfAhD9plK2zXdjqY28lx3Qaj0K6GC+u2a7ZYbcSze/ud+0IzToK11eoVe3CA4SjdGOa/ZVutQnWUjKm5x0AMM0IfDBc2mq3t6KBmp5cLG4WMz+tWqdc1zCBpx8nNA5lfU75iFOz1yJqO2JY2HFxYvXlkpWrNtSvxI0w8bBwnTnrxsbnH1MVy/8QAolQlz+/F/+nZ1wgTpXCK04gjKfoIo2Lv7ARSYV8rJRUHlojTKTK6d6vxf/F7YoXBSJrOPLanuu4sE5Jj/JzuCZDKhYK1qnW7GlxJTJ6RKXxLgXuwCCrV7fOfe8f+q3/2Gy4FF/P3Uru55LmkY1866d0U47I6qX0xMp2gso6773txYbnvXJKNTlbTk9Vl3pYr9iW7fR1d+ni55Bjzr3MRszqu2046qxq563H2fZhZb3hfAt/XWpPQJBlGZV523g1fejC1c9nYDA8rHpj51P7oS/+n/dGXv2qnF1MrVav26P6Rqsb7vbI1Clt786RmzeLKrq5GtlhurFytiBBOEkRmaj5j74a8kVveTCYTqavgVQdcHUAJpFaU4o97dVezR7Ipl7NXdHX9sZb33WbdDuoVC4KJ9ScLjbVAV7arjEdXQgmSPAlYNVwd4AmBAhQYwPdr8pRDEqzRsKPDnhVQ5ShXrXt4KKmpa4NQWSHxe5GrQbT7UsUbJTv3nEHRxHluCgwkRCmIRBV8RD6XDQ+BJNoPKjxG4tBKRiA0oUSQLJVVfXOY/Lqutvm9KAFSTKDwH4HUXROTX4JAj1QaQRY0nhQ7pJevcSV/jmZktpayjnMtfe/kiV0u2hvnYq43S3UDnoyLFi5nCpjzKa7xWDOR4OEM7sQv+/B8ZP/uL55KJzS+p+4fNwRlh+rCZ0aioYvu1EvSZH3Zn9vjk5q97DtJmxF3p9vSiHk4Wygh9w6adtgESovuac6OWsiuAabZiK7CR8I59Cck3pz1h6H207g+nI8oPDDUbSgRimAeTYNdcPk1eEcFiCggBXVtjJtX85kV8i74jYj1dQcYK51EwJbkc6eChtGzdmivu8c4IcbIzfhzjpNOsoKnS9V1j8Sir8EqFGBRoQMSE7k5RxUbS1sAACAASURBVFvGQgeOytVrCQTlu2YKwWAaRIjr1/Jy8S5YCYnCSshi7yq5j1qRSDvAIueQ4pMH2jUnRCp789/5zV+2v/mTP2bTGTq5r4U1rqcRqTFvssDfl/ySSXBfZ5WMgen4fpcO7rZYfpeOLn2MdBd2Wz7Ydw43dXNZ1+YTyW5f5rzpDe9NHInq7LYO8KZjZCXg26qXrEpi33tIH+s1uuu1qnq8LWdXAzKrVMjZ5ZMP7X/7t//WvvHxK0k3tTtNjSzoah4fVeytk6pVtnMbD8cWIm1VLFizURMYA54TOzoU7uHtoKSC/xhkcipQVNOZMSL5hD5ft1MVLwtVDqx3ri4v7cUVKvtzVfn3D9pKTi8uLm22dFUSwCo4nZ8PUKpA/aIsXhWSVexyMHbliwQuNGS0Y+v1OtasVwVGaba6Vm81rFp2cWcZskYmpFLWZ6zHeBO0ZQzzd1Vet++RWHREylW358g2qX5EsG4SmlcU7mMXq7BoXybDV985IlqtAAVdIe7yBAuH1vDalZr4iluBghvnFVFMnNkA2OD1iFXfg0wMMpP4Ls6eK3DIdQGCt2CmgHciSbGIGhBzNkEjMp7iNdF4xHUAxRSUV/icEWfm97HbGYRL+5//72/afFW0Qo5RLSCQvB00anY1mUkc4M2jhvWDpR00inbYzFkw39jzi9A+9bBtH7wYXJv8IkU3W6+sPwL4ULAfeHxgrXrRpvOtNRolM7iWeRLdXNJleM3lSyWbzJYWLlF48fez3ORtueWeLquzRcYurrplZqtRnnd2UirRnoqunj3wSp/XnElHcWfNRlsWVDGnzjtvJN8QjHaKQBwL1IVLN9P1TpPPYdz9xd9LdlfJjsCTHcWa30Px8REi8GRHJ+nAE3c48Hso2dWpBCLhwV8sMMYMIprFa3f0OC5q3B9J3JHYxSG1nGT+eL3BcOQcVBHPyy5gXaLTK9tn3nxg//Jf/I78/rS1zujsbkpqyaSYDOTp30knn+R13Rdn42Pc1NllJajka2d1cjclKa8VIipQ6v9ZyTHrPd/0mvGxP/F5p3d2+y7kbRn+pmQS3yzxG8z62e8nad52Lvs6upt+L/lBxxfRqz/n8MQ6fVW4Q+HEPv7We/a//K//h3103hf8+/5xzzr1qh23y/bGsdk6DGyFmSW8ppgAnc8pwQFS4eFgXKIAbDsLxhPteRiDskvpdDvqHBhfNuv/H2lvwixbelUH7rw5Z97pjVWlmiSBESCwDTae6MaYoLEYbAzCjRFzg7FsEMbd/Sc6ou3ocHhohztsQEZCAk2lwaikBiEkrFlCQ2koVFJJKqmqXr1355wzb8daa+9zvvzeOXmv3E8U792bmSfP+c759trD2mtjvtmc6cTJ6al9+Wu37Kt3MKyyyV6q3UHPnrt9x54+GlHr8fr+jl0ZdKi4f3A6o8RXr93mpgNY4j/0FIlwcW6rKWp1YmXCiIJ8AEDc2b9GsgrINkEHJxu1gckLajCHISRNnQof2siobeLwADZ47YhGRCo4V68gSCde7AcAQj6NUOgGAEYExwVORjoTKSk4CgWF3IGOBjgBsMIoeAsEjolm9jztAu8cJwmGHaJn9r+RVKKGbIAq2fa2ZUvWDaWyj7u1mELSbctWW5JHY8S3UnQCYQAohZyzTgnB4ykVSoAXb3jvZ+zxp0/YIrI3RJP/uZ2MJdiMf3cbK9tGLrPRsEFrZTd2m3Y8WlAIYHenz1aDyXmD7SXtra5h2i6GmO7sbNvD92G6BlRcOrbVQFO9MS0+mk7t7HRhR6M5Zbwg9fbs4cR6rY6db7VtNIbA9441mh0q9YDtiXtM3UncT6+b0rCfq07VaWPKBsSx1daB9H7Uc09GaLEoI0GsO+tfmZhvRFZrwBOOT9KAHf19qfEqDC+1v6TrCuavnkelMKWXqbSphNA190/HwRIjynNJMDhQGCy8heHIU6oN4U/5rJXkDgarSOej/ozntGHcN6ihHxyCTS3HC3sCKU2sD8Zzba227Gf+5x+y7/yb32FnEInOwC4APrVDVb+rA8SqqO0ydrAO4FIcqHpPatM3gWX+vjTwSQEv/p06NlU2Of9MDribrrnxjne84655dnGC8XCkJ3CRJ5EDSt3FXeZG5O/JI7a6m7AJVKtuTF04THFZHyWi71aKzcan9umPfMze+Sfvt9lqboN+367udezeKz3ba69sOj1TM+90ygnXoGYjUkA0hz47GnP3mnFcKFz0BgMSGA5OzijUK3Hepd28umsnJyMbYsM0lvbMM7dYIzyZLOy+awC6jk0nU3vu8MTO5ucExgeubdvobGrPHo45dmXY61i/heGtmOSs+WrqAlBKb4mIFZHccCjhYGSjWm3b3QNRBc3ISKeChabp34gcERF5Ts9nz0VqSOQNeMmcA8ZskJRPlLraYv1LFHt5z/TWfQwOZcNApMEvXAAZvWkg7mg6g1LLwe5U47OOrY4FzfbjOBjlmoqohJEomZ8gvmCoq1RTlN706A0z82gEAd6owbQxMZBszEhdgQjkZyxyDWpFqImiP3OpSGjq6T+uccPsre99zP7s87fJWsRcQ0z3Pj6bW6cHQ3zONDdOZHuwRSGCYbthw+45xwGRBWsY5jq1xQptHE32t/X6PY5ievCBG4wuB80t6/QanJYAQYKj4zNOJ3/m2TMp8vTa7Ms8Pp3ZA/dcs2NGYS3rDwc2Rh8eG9DwbC45oJjzBlmv9ui6JbIHZihOMWSWNbBok1BT/CnAG0dJIii+ye9btBUE+EWKsGj+9w0a9ypeD3Dk3/oGb/VQOhLOEF8joxarpRQ01h9RFicrRP8e75kLkxPMNbAXdUOUEVB3DuateknXI5ACwFkPVt8obACIShAdgOwe9iuG+2It9/d3WYd/+L7r9opX/ALrt2mEGnY2tVu57UvBcZPdqwKQPNrbZANTcMptd27b64CmKgqss7Ep1qT/Ts85X/8UiPPa36ZrYxozX7yN6HhByJkuUN1xLgNS+cVWeRLpIlTdiIteT8Ez9TRjo0HCSQbAe4zAHZyObXZyYI9/4jP24cc+blf2BvTUbQXZo5nNR2PbYspmRs+afAiMy5nNaCCYFoIx5YYVMYSTx4fbnG6NCAHeOfKGw27LxqOp9QZ9quffunXLnjs4tYMzyH+17Hn37LHX6bk7x2w2RhvBvVd2DP3hT906sjEGdg5QD2raEIMnIeTrWoZSjmjYdDQCG4FR32AIpf2edVttTmvf2d2j5iG0Nqk3yP40SawFsQP5PYkJe4oINTq0Z6BHkWN+pGAiA6X6CKJKpE/DWEbzFCshPtpHXm2pZShpM0+lOY2cwLiC+kzfQUspKTS9K2J2bUOXpqKGC0BwS1MRYABJDvIRQVh7DbVVCoz6p4z0YN6jAdmjVER7uF8kbkhhhBEdweKcfZa4dhjQd37gc/aHf/akDXo9knzQaH5ytuT37qKGu1xyVA6iqkFvyx641rM9aHevVvbsCaYTLBnx3TqacKjp7eOxzVZNu7o/tHuubnOV0ES+3dd4pNtHZ3xOYKgx2/DwEAYYsl0rpSnPt+zm9T07PJ1YvzvkOqGlBnXk8tkHAYSjItRfxroXokZc34K1xPL+GYlOUMQZcbq7nJKIpoPZWOwjtNs4oSmvxcV7CKJZD178Dp4Qao2ajFFONGAaE/ceTFG09axANBHbuLmFOZSRPhTYCfsEZG2k6luStCPRxWctRnQV9mWtfsdrFOCDMY22hYfuuc++5298p937wL12OJrb29/5x/alp75iN65fo4rSr/zMT9iLv+sv2mg89ll+ZQo+j3IjMs1t6mXsc2oPww7WgVUeROSgU2Wv03PKI7D8++rA6iLw3PR6HdCmYJd/vjKyuwiM6jyFupP7em9O3Y26DJDKwJWe2CakzwFUyikyztRsZPlJ40N4TFDOx2c2OzuxD33gA/bFLz5ug2GXQsuQnoLgc3M1t9b5nOon44katJHKQt8SDASMhRpMJaZMo9Du2GQiBXv184CC3rHJeGo720Pr9bt2cnxgTz31DHUrYLCgU3ltv8fp5CcjGMu57e307PpOX9Ol7xwTwPb6GkKJFCjm1CmqU+oR10pmaaPBmhJqh/gMaOXbu/s23B5KMQZ1BvZbafwK7j+Hs4KiHcNRnSTAFgMYSNQrQGJYzKRg4jRwkDWQjsSahtfMRnMAok8QB3CyPuKpT4IpSSHe80VvXSOaEH3AEBdA5kxKaWY6EHv0xrVuofdNkWoLLQkUfAawISpUNM3z49QFiTKT+Ofnw348RG16eFyODNcpoIBvBFLIfLVgbfcDn/qyveV9j1MkGo7B6WhG9ZOtc9R1QOHHcwWFFf/OrS176EbPbm5roO/tUZsyb5AlHY1mrubRsjtnS7t6ZWA7/S7B7Z7rO3SoxuOl3TqAoDTOTb2PkK/rdzskqqBXAKlIRCLzc4xykm4lrgfEF85xxDp7e4iYq03rMW2N1BwErCGDBr9CIK80NhwFpeZBhMGzEsCQGs+0bpZGbQF6sX8ZEdPZKJ3NOI7kpMWUlU0oWwmQztRncY8kGoEGf4wYKqOj6LeTdcAROphAQgF09EiCsCU2Z2pL8O+UDKUJ57jvksN78PoNe8nf+V570bd9m12/9z5bbI3s8c9+2v7df/wdO58z4W0vesEL7Z/96s/YDA6kM3/TqC3sVf67KsCrA6GL7PMm+54HAKk9rQOYukiuyvbG8XJA3QRSqZ3ehCVV57H22TyNeRcaVhQRL4u4VQtVhfqXOV4V0KUXd1EUV/d5fHdsNHmS2DjarOFpRR1gNhnR45ufndl73/Nue+prT5KIgInRVwcgf5htd1Y2ObxtB0enHLyJXiVEYUiJgU2Jc4ZuYfSNwVCw4XshSnevj5oaVONB1kC9rkMJo1vPPWcjSI2x7tbT7LvFzA6OJ5QegxF/6MYer+XpW0c0uoNujw2//X7XtpEu80I88Q7DQCcj1stQzwMjFKoqMA6dbseu7F/X7DI0kdMjVpoIhgP9ejh/zLEDqKH+he/l6B8qgyiqcotI0CNrzskkIKNIIFojk1Tmdxp5Is5NpiSnj6sXDy0LQTLBhwA8AEh4+TRqnS7BqwBFkEpY+0PKUv2BmNfmjYJkSYauIqIrevEcHwODB/TGHDxFDjEEFn+fzzUgl6m4cnIVj7s4xzgfNPdv2cefeNpe965P2xhRZKNFpwfCAmB9YomwZhhmCqdnPJbiDhrtb+y27IF9tQo8fTxnyriDcTK3pySZgNWJtoP+sGt3bh/bZLpkpNbrIT06saPDibU09JuTFlAH5rNMGRCQY6Dkgll5miiAlhSAA3rVorUC1xxtH13oPjbhXCBSbbCVQuLJctzgnGEZwBLGscAGbbkUXdiAFNjS/R6/FxFG4JLajTzjwmZzqOjQGZFANUCEDggeqaXP0iN5Ss4Ret9K4NUAZu1z3lkxMTn9ARkMOCDqsUv1QMMW4HxCjUXgJ7IV9tsL7r1p/+gfvtS+94deYnvX+vb5z/+5ffGzn7BH3v4e+8gHHrP9K/s2Hc3s137lZfbN3/4XmPKM46YgkBr0qn9XZeKqoqsUUKrselV5Kl3v9D6k9rMO9C4CrE3nkx/zIkzIcaQO4NP3MbJLFzr9kjoUvcij2ARo+Unl35F/tuqiq96THqcqLM+vK25qbLD0oUtfi3/PZhN6fahLjO/ctte9/k321VvPcsDm827uUttw0F7Y5GRk4+NjRgtI6cDLRdPtZHzKBnX1qm1xInXpk3ZY4wEZBSkpGCc0E+O7z06ObXQ2ooFB5IEoD+kw3LRn72BQ54wb9p4b+7bbbdkztw/ZV4djgTGJwvmg37U+VUN8YgH6zlYL1nXw2V6nS0kxMDRheIc7ezYcSl8Rn2GNi4M2MWVcpAw+M5iYQCKITA7+FExIWFuQOcCI83YBGCr0QYFYw0Z0Z1rGvLq4r4gaBYxe6vE6jQwZCoqRMnUdRYAHIy9X0oibjYgMESOIKABGpCQDcPFe1pa8XdCvSoQbJy9AQswxm7PfnD2IKAaAr32AcxGzEUCFaAzneHA6st971yfsiacxsgnfhDoXPBqlWfm8UokKE9oXUtIBUWY5s/uutu2+3TYFnL/47NjT0B2STJAmxWRtMCHPJmB9zkk4wuR6qLOMJnF35LDh/kN1BRH6FtodKAMG56bH1CUH1CIKWs55HmHgsZ74D0Qi0PdxjSDGYFAs6ovoJUPUS6k3RsYAeMnLAey53k5KCXDAbYmUJl6LFGHc9zxtmdoKvIfGmSOgQlDa68QkRaEGDFED/U7lAjgwqBdDQQX6mMqmqF4XUZv+RloV/YjMQDi7V1kdrWfYlzIyjeyPvht6t4PuuX3Pd32rff8Pfp8tzud2dOfIzudn9vb3fNLe/8HP2c1r1yg+8Fe/7Zvtl37lp2ziRJi4/jTqvQjwquxZFaAFwNTZ+PT1TQDz9USDca/q8CMFvTwaqzuHKpt/UQQbx4rPFq0H6QnkJ7kJPC4CvirwvAiMqi64zpvJLyj9uerm5wuUe0T5Z/A6vF3U4JQOadjTn3/cXvnq37fZ+cweuv+a9baWxiEh0zObTsecbXd6cmJ3jk5sZ3uHZI/FVNRy9Ccx7Ul0QJ2gJzV1kDEaSFVNbQhBzdXCJmdnNjqBRBRqeec23N6WgHOrZSenY043x5y7q7vbdnVn227dvm1nZ1MC0sB1NNHnhR6u9labtcB2B0AHubE5iSAwnojokBaER9vrtG179yr7w3A+rMXAuHA8kTvS3oPVaoKwgPSjUkZ8qLx/yryWQVUVlwGDoePIHnYASFyXn0mOS4ForAxJLJGSQhM6hpBi6oMkyOhhs+kca6kWBBqwmKkXGQn2cSEaUxsDARfABa1TlyPTDKeoMSmypwHbaitdhp481m6dDOHZAG0ijb5BfY9Q1Di34/HEfvfRj9knv3DCqB48DtTkthr4ToSbqntJoDqYi2BkwmHasivbZjd2MO28YUdTsP0QoW7Z7dNFobAymiwN2Il1GPQFMkwhwiFARAwAjoG37o3IMYFgsYCKaXvAMEBvgWHBGkFFuj5mt0EgvDfw45zzOcGUBRwXDESKqC+lNqKxSuqbQ8M7v9up/mFoFQnpmmPfpc5mmsqMfZjaCoJnMt0+HNRiT5McVIbaWGOyIpnmRt0OmQLVccsIxhm/cGBAQnL2qIhT0cyuY4YRj0kJiJTZtgIVIKoSNezh6x178Tc/bA8/cB8VjY5GY3vdf/0gm/j396/S10J3+a//6i/a87/xIQoSpI52Ckphh9eik4zFWWUrL3L8c1taBRrxnjhWuV7h1pbfXAc66XnnNr/u5zp7nuNIHpWm55CeO0sZ0XISBJV0kdOHMf197mnl74v35hdfF4nlF3yZ99Wxbwr0diOXn3cVgFc9FOmiCujUs4NnLERjn/j4J+333vQW6w67nEQO8WWk5pq2sJ2e2eT0zI6ODjlwE8CxGJ/Z6PSQdH7qUXJoGXp2OiRXAFgmaDKfQUHeqJk5OTtm2gm1P0Zfg77t7eyx2R2MMSipcwZdC5FbmxJimIwMjx3RJyI1jllBnY7eOdJ8iqgAHPDiOWqogWhPANzvdpnOxBwzFvZ9UCjqbvR4aUTPSc2GUUD6FiCH1G5IdqnniWiiupfLRDGJxnEnGpHEHiSmOz1t5eSRYImyTSEhOfi8BRpRGi1/Lfr4GCXD4HImnqjklCNDMY4gDFkxTWbnSCIINbO8iEjMyJjE/SaLM0BTuUueI1OlHjVo4+tJwV9wRgA0mGUHndLffutH7D2ffsZ2h2BLbrG9gJPXsekgn+WN7+jJUr8emJwYDQSm48qu7zbt2nbbnj1ckWF735WujabndjBa6bsWC+u02hwdhBQeaP+LOdK5mvemtUaPm6IPDU+V49Dt9piYBRkKKVekJtFKgZQ4fuZ9bUpaC2n0dlsixv2+xMpRygqlE4W0ArVwYhBJghiVpi0DJNIIL7UVLpBTRFEpEKZAyeM4E5NOg/9hDygwJBlDpEYXsDEFdky7hoB49rfOC+1FGOmFCFBTEiiA4KxO+WNguqK422BaGj+zHIHnB5F5u2Xt5ZE9dHNoDz54j7U6LfvIp79qX/namExoDNaFCPfJ8Yn9wP/w1+2nfu7H7XR8Wgwhzm1wDoIpENTZrrscgFijC+zipiAgtfOXse25DU0BswqcU8dmUzSYH7cOb/LvKMBvUxozvch0EauiuboLzL2S3FPLEXvTYlwG9dP3XLSw6xuuVFWIz0X9Is3Rzyen9tkPfsje8Ad/zNEoGJjaoTDzzPb6Tes2Z3Z2dMSp1lC4QP/S5OgWTTro9xyR0wBFfFuCu21pV946PrXZcmE73aaNTo84DLbdME5C2N3ZsStXrrAG1+v37QDTlJdLpjMBXpPxmZ2ejTg2BkYABJMu5nh1WowksdlBhODsudU5dT5Ztyskk1YkpvRx/N6AIAkjHxp/52Cl+hgkHAvpT0QyqIVQKbdgUSKN5DRzj+g0686nvbMnyhVYELmx6VdSbEpluudPQ6NmY9bimm3VkkisAWCrpsKWBByvrSGubIwn2xIqZv493uNF8gmmn5+dCQhIRlF9R56MQJf9ffxi1fPYE0gpK/TXAeT9/ei/Wy4JPIpjUIvt2Ovf9Sl75D1P2HC7b73OlkuFiVcae4GMVif4sGbJFJ3EYVDFfOiGovGnD1Y2gWzYHgYIb4mIhIn1zmZcchI6ACvYj4qa6EJgXRFSuvqLiE+6pzGuaHG+UCoTHeZI4eHaKHOFul6TDE5Mbmg0FnwmJIKgOqrIXFJBiT2N7+j2WnYGIg0iHk9Vhr0ID1tOhSL4NBLLo4fcsBYeupOFpC3rUnKstUqHk+uJUT+cWI7ZiWJkpmnT1GmO1CoyLxQ9oCPmMnUehcY1cMXh+LHuivfJCcZzAxGIs9MDm00Obdjftvlqi60iGAPEqHarYzt7O1RRuTIY2v/6G79s+zf3RVxLtEPTiC4FwBQI6kAhtc11trfKLoZDkoPoRQFIei8DL+rAq1jDLDVcFxkW9zKp5ebHSNcn//78OtfSmJcFmjpgu8znc3Cr8hTqjhM3pOoBSG/yZcB403ng80XtokjFuHDxeGzvescf2+++7R12/3332N4OHvBjCjRj0GmrMaUINFIimsyN+XIjGvNOr0cPkFJC3QGJKTCkRydTOzw5s2ZjjgYpazXP2diNJBo21T6Arg/jCQ+1JVad95ThXMdnZxJaduCg/iXSkpxjBzYlVE40P42jjKCV2JJ6CkwOIkQAHZrawdrjCJ8uqNqqR3nTkaYDcBoBxIV1btC9pOFgmCQmJokjflyy9WDFfVYdAZZzAdUbJ8D1wpgrS2jCuIMV1U3AmNT7FNG5DqfX2di3BwPqtbOYhkB1FDaKAxgBGMxbSu3FwZj1Hxh6MV6KPi3CE67P06UkLMwXRQoV642xSTgnOBhIYf3RR56w33r7pzjXrt9Dwzaaz9Xvxyjam9JxLUyn+ugcBYkieQza5/bgtaZhotDtEaTWmra3jTTyyo7PoH4CJitqTEgdilAFY04j5f8R7FyCLSZ2UNrKCTlkHBp0XpG+nDGNyagHPWNtrRkcJ0w3x3dwojyiNzSRe98ZiCgaciotUQEfhKt7djzCZBCX1ErqXXc5q1w7jXTi/fU3xHOB9Yo0VHxWdV59LaK8AEg+i3E+JA+JHauGchGvwm7kdgTvAZMV1xrtCdhnKSCv2xe5FHydgT+ePdX90Id669bXGEliv+s4+E+zAfsDAJ/ROf3Jv/cD9oN//3+yU0iIRYYj5vr5BafRXQ4slwG8AICq9+Z2ss5ubgKju+5pYlhzm3wZfEiDoRxn4v7VAV7Vea6BfxrZVaF4nReQouhFC3mRd7DpOy6zQJvOO167zLXlixU/Fx4nooazU3vLmx+1P3zfR+3GNaT7AIwzuzpAKmlmOz2oLK7sCGoKBBWGGWTtgd7M1FK7zUGcS1KnW/YFDF89n9t2E+kpEBVgBBa23cNcsqHtX70qJYZul7qLSNPhnEAfYf3NU4vwLkGYwcZvU7II6UkqedLDxfgiNHwPukNbLhCdzblJEXFC8qs3GLIhFn8QcaYepgxzOVGa+BTGOuaKeUSheocAkOlEmlb11qGeyFlgHo0EqQQpoDRKEEnEwQ0RH0bOOHkEL/D4Pu2g8OhRb/GJ10p3AsiUmitSb0VTOsgLLdbZ0BdZ0MC9VsNFCOFgl7mK5wB/M9IkQ/Hceu2GffyJZ+zfvO6DNkOTdq9JNRJoUCJ1nX4ujW6K58rPCYYfafCb2w2bn7fscIKGZzSZn9tovLSDk7nNWfNU+qw0DD41vtlhlCklNkQe+j3JJh6pIN0qvU8If89Zq1stpnwOMSEA9UlN4Vb/XQE4dDKCeo/2Cglix+tM8jUQ3bSoGBPfHfs3N6QBzkgPM0Xu/YnpHuQzHmOfUqkxAo0YmZptKPBB/0j0AfJ1OGTssUNkF4OKSwHoIMSgLQTKKQGy0RKDNSPRxieylxPbPYJmBkCsVSw6ywXtlh3ceU7KQZh8sIUJG3DwVAPt9KBA07HjkxP7xgcesN/49V+2rT6e01LGLIx6CvBrRrtoji9rnzno5Da5DshyQInPpffh67Gdde9Nj1v1LMReyAEtzi+t7eZgV3XOlZhSJxd2EcjULUp6spc5RhUa14XS/z03MH1w6jyUKg8kXfzY1KytnBzba1/7ZvvwJz9n165v22Q0sq0mGJfn1sewzV6TU6HP52NroJ+Lo1DE4sQmOpuD5gzm15adctL4wg6PZ7bfn9twa8n2BUxdGPQHNug2bXd32/Z2dwlIFAFmClEjcvAzogqm25hmFNsM3jcUTKBhCPUNpmmWC5vONc0BZJXFbMTP4bjo6SO9HZEdlVrKMSjpw8boIMACxXuffE1VDVdIARCnhIUwViuP6MLoYk1oiEjzlsFKwZUKLSLfeW+Zepn4J5qJx5bVHAAAIABJREFUSXWfUwmF3+kkGkTO8JTpqTsBhvc4CC9FbU61lpBsA6DD7CoyXXo0KXo7nx0cC60OXndD1hTz4565c2r/6rXvt6dPFlS0Qc+cUmyKqqNmyLoZ8CciUF9cPmve13Z12LRtqPCs2na6kNNwZbC00WRlB2e4dKRz1ccYRAtPXBKw1NYu9imjbswrbLZIaiLRiRqmGB6LiR4LW87Hqls227aFpnH01PWHdFBIBkoIEcFSZJQb1HyP7JHS471kRre6hSAipQLw1X3OexBRXeoYRFQTv0vJLdyTvLcSghbyAsSjzSImb0i2i9cRs+s89YrjUiChARm/cdFDR5Arhr3KWdMzEFMLSpJGKV6gaBPSYBQCn6L+B7BEGhXJadWMsX+GwwHFw7F/f+mnf9z+ynf/ZbYVpbYqjejSe5Db19QOp+tVF/VdZJOrwK/KbobNDHDLwVHbNCGHJOnui84hB8M6u111nE2g3sCk8rqDXRYx0wu/7AlcJhpLb34ct/Rmywdu4wVesMh1NzIALl4X7eKcbQev+p032Z9/9Rnm62Nidb/bsL1BhzWaKztNDlIFGEwWjIHsSh+K+CsbQ31+iZSUaOgzFvMbdrU1sfYWpKHmjOyQJsP0gau7Q/bUceBpzNjyOWvwVkmxdrAA6GKz99lyoCZmDAIFMWQ6wWbeIhUdxm4+m7AuAy+TM+1IRhCpJQr24rKoDuK0k4yk4WQVZ+Hhnsb78RlsbrIjvXUAAKboTY3MYVT0nClNWaSOQJFnakskCG6cItpUw7fAA/Jj8popb+WGNt1oiO7orReUcl1TYTjw7fAKEG2jRuUpLx4vGT3DSACASPamJlWjV+r/ev0H7NNPjWx/0CPjdgbqvaNaRA8xxqx4nhIdyDgPrM3+oGG9VoPizOOVGIL7A7PRZGEHZwJvEXzKxmhFUUgpO8mGdU08RCLeAOjYHB/M4pWmNSB9uZxPSIRC3x0azpG+7Ha3bb7UIOG4p3g2ImLHcXRdNGlFC0a8P42QdL0loafOWKc1tDSNmd6n9PgETOVrKXlHp4JTx+NJVXqZUwjA/HVnS5l2kVvwTCD6CrBbc7b8WWEUzdStCCtSZVGNrtwVeG5dSQXN6culjUYjfjdHYTGlXE4JGQ6HNh2PqJv7V7/92+1XfuVlNl1qOHAKcqldrQOy3EbnwJhGQel70wxDDpipja36d5W9Tb+nDswuArGq86jDoDr8qApcijVJm8qrgGQTCtctdBWApDer6pipJ5J/vurCqhYhvdEXeQObQC6ArgA851yg3nP49NP2O696xJ589jZ7nZDrh7bh9f2+3TmAOHODk8T7PURiW2z+hZwYJndPV+f2zO0jKqaMMdF5gNluSxt2m7YYHdjpZGS7vYb10CrQ7tiDD9xrVwYYBqmaFEgLPCeXdQJA0JP1/iF4iqhbIZWkXjakIyOUUHM73GA0t2MwqPqnZDhBMe/0+zSmrJlxijeiCLH7Avj073IkC4yAgIVd0vrPvWimGWkPFWHoPiKTCwUUAZ/YfJ6WdXUWgi2NGaZhw34pUqB6iTeQk4Xp6Ss01LNGCKPmMlJsEmfUgfWB8gv0ST2l6iObcDzWdoroBdeCE1YUyfPNhrYqitDvAb6//QcfsUc/9KTt726zpgWRb4kTl9FNsHnFIJSTJsD3dUME6HJkez2o3CDMbdrp7Jwz0q4OwehckqASDkEYK52NnAWqnVGvuSX2KWcVasrE1HU72VOHfsDpmA4PrkSTAURKGg53NcOPCiTlH8luIUshQWzeVge8ALQAo9Rgx55MiSjxvjhGvD8FvNh7afoqziY1aDEJnc5O8qzEe5ilcHIOv8chKo4VYAdt0ZSUUkahIuzoOkonKQcBTTGXvibAEKOCOAwpyC4OznCket0uyVSjyaldHe7br7/8Z+153/g8m01KFZ0qkM9/V/dzur6b7HfVeqa/S4+fOmlhj9O/qz739Xz3Rfa67lhVYJ6+d81hyMEuBZ3LnOxl37PpuDmY1aF23MRNYJh7B3F+qadfdc5VHjcjEk9DsSi+mNqzX/qKveb3/sC+8txtzqJDOm5/t2dno7Gh9wmkEBjZK8OeLVYL1tDmswUFmA+Ox3bnENJhUJ83u7Ldp8FBr80JGJhts51uw5azhb3g/pt249qe7WLqOXuFwBLTTqXqR0HucPoz6mxbLdbqVCcDyQWeqzxTpKDwNwfSzsZUTQkzidfaUMno9qyxpV4xkkLmS9tqQ80FKRmfVxdMKqfP02AFq5G1epfpRUQJEgVIHcV7oJqP8egay8NULMkozsr0CQqFYeQ0aE02p6gvjs/eNJksePRcF5cOQ/oMvyuNlqJrTUZAvbQ0VkXEFTPKHIgpDM2Cn5BDE9b1h59xcMdE8Uc/9AV75aOfsp3tXWoxTieqp+m5KXUb9QiJNBHpMK6xgxT71nhdK7YcAKDRhz5ZNpi2vrnbtMPTlY1mSLOqYTs1NDDGHDbrxwvwKNPEmFSPyRINsS9BSpmO2W7AVgNOcm+RONXvD0ViypiU0sHEAyi1kgCjuM4Yr5NHFikop/t23R6sR35x7Pg7tx2xL3OjG/cpZTZSEMHbI1KHO46p2rCIW/HcFM9jCB9gzTnJnmdU9N/peLRKxXpAPxTtQaMR5uKp/5PHBVHNo0mKQ3Q6dnJyxMjv733//2g//tIftJPJSMFiEIySFHJ6TlX2K1+jPBjIgSkH67q1vMi+5wHSZUCrLhjKnZ30uzdhQgp4VRhRPJNpn128se4h2/SFVZ/NFzR9z0WLWHdD8wuL9+Ugl3p/6bFyDyV/LQe9YmPBW19M7cuPP2Gved077OmDAxb4e12w/BZUsEcaEamOG3t9Rm7GaeEwWKipndsRZpbBM16ubKffs91hx567fUglhbaN7MqgZQfHSIe17ZseuGFX9ndsf7vLCBFUdaUAwYQEgCg1wiiItSYrdC3JdvT6FjYeiCpsCkDjM3qJEMlBCgzpPfifeD8abxFtUYZSBANAJiM6AIhPE/BdXdDbo0ai/jVwNlpF+wHSTByU6o3dGtKqJm9GKFBKEZnN62RKO+FA9MERXaGe2ID2JDqol2beKxifw9tC2o0DXpPGZW4eHN+ZqlJwQV1HKTjcW2p8BpOVzeNKy4URZKCH64CDAaUQKIm02/bxzz9t//r1H7Bmc8j7jnRmKS6cPFUO/oxIPbIQ6OnAXGcqlciTwQBWkD9Gc/TUKeW2N9yyo9GS6dGYoxakHym7yGEQqCJdpqMjQsc9BMCJLIvGdQiUT20xO/PrlKAAPtcb7hY1PVxLrIHaFvAeAIMTXDwtGleaRm5B8KiyF6UzUBIyCqcyYW7idymA5vsyNe74dzgvcc7xflyb/kjtJl6P847UbDp1IY4t8NP9R6o30vtFDbdonFeUjj+aT9m1CaT4wiFl32PTVkzMqKbeHw7t5OSQz/o33He//fNf/Xlr7igDlF9bOAz571Pbl4NOavRz4Kv63NdjjzcBWnrPU1tdBaZVNjr9fHq9F4HoRa9zPYKNmV5s/iW51xDvrQOUHNSqPLqqm3OZm1AHuHWeSd2CVS1O+rs87cLtspjaE5/8nL3qDY/anaNjzTFrgJknGScYG3iSgw7U5iHRJGYe2O6gjCOCw5wwwMg2FfDPeRzU8ObjIzu3BVlpe72Gvejh++yBe67YdheSTy0OL9WcNw1b5c+U1kCoByYH6OJt/gf8Q4SHzUm5JI7KaXAaebQGYGgolE9CsQRGodXTVAPe16htuOAvVUhcocL3f6FMADDkebmiCQw0jgcpKtL+XeOSm9blnop0Kb7Le+LYN4cYA6CA/jBQ3gHCoNazcXkqCTGs9WxhDVd5IW3eG3x5v0lHVO45vPzy3p6zDqam9pisoDYDGJq0EZ4/eaRGEESE3TD72u2R/cvXvNdun61su9vmzLjo0OBz4unKwsig4dmb0plwRbN7mdEUkQEqOs2G7Xe3OKV+DI3JOSLLhQ37LZvMlkyJcy6bh/g8XzaP3z0MtIhSoJQCpRMONwUxBUA35cgkgj2ktBjZd9n7SfkwsDOdqEPQ5HOkiFqTy6M3UI5B7pHHmldFG+keq9uD8bnYg6mxzm1JlfOb2oJIU+J38V96jGg7yG0ZQdGVdfDMNsFa9p7NNZsS7S9OYqJEG9mdY0blSmu6Ug6z43BsWtbpDWw2H9tiMrF+u2f/+Gd/0v7S33ixjc7GUiXyDErVWqbXUbfGdcCY293LgISe6RKEN9nzqtfi8zkupL/fhD8XAXHdueWfW5t6UHcRedR0GbBLPYsUxPKFq1rIOnC96KKrFizfXPGgVIKZpy1rN+R8Yo997BP26te/086gOgHjQUmh6G1lQUotW/DWfYoB9sNkPKZILjxMbIBhr8900sHRHf5uPsEMPMzSmttOv2MvfuF9dv/1Hf67B2UGNruqLoYKGFNUPgKHdt0bhjXZQJGa0l0rpg41OUDaf6D/Kx2zImguF9Ld7PQHPgMOmUawG6WVWGw4B0ClBr15l5GQ9DH50FGBQtEiojH9DilN6usL+FhfAQiyUiXNZaY0pW9JKrqnlzhUFYoebCOY8vqRtqSUE4ggFHhW1CR+gvQRec4+QDXOvzgfTz0h5QpCCrwDHR/g5konfIClgo/Ij6kwl8L6t6//oD325Tu8L5Dn4v9cbR/fnxtOAGH0hAXBREM+9cRiPci2ba5s0DKO5UEEiaZxRJS9nuj8s2VoO4Z8ixN0KIgcPYgylAWZxEdKzTlgdmELGFj0lDHdixSw6lGDwS7rhKxh8v7qmDhOOo5HhCix7MjKzKaPl5GT7kEwRpW2Lcf2RLRSBWi5cczfkxvJ2NPxrKZgJ6C+e4xOADQ1MR3408+ln1HfpsZYsYFc6nLMYChpr3soxRVN5JhD+H10xjFSIUWnyB5lh7a1+33u3tPjA4omfPd3/hX7+V9+qY2m42JsUax/bj9TBy5PE6/VcmtaFKqClLj2qtc2Ad1FYFnlnGyy43ftnSibJNeS4k8OoPn5pM5Q49FHHy2Gt+ZR06YIr2pR7kLSjAn53wti+XfVRXdVi5h6Mps8gBzg4ufUeG3NJvZH7/xje+Qdf0pDuFjNOG4nDEP6ULIxm2zEhs2mU5tOENW5Oj+0K3t9thgcn9yhsZlOTqhsgRTloNuwb33+vfbwvVdtp49WAbUSwH5TpAh1NdTgfEQQvjcK412wz1zqScAq8gNrLmyolpgzvhPnw7FCaIZvd2zFZm+lDDl8M6lFYB2KGV/JJsd3U0MSx+YXuWFIiCz4LmpdOisNZ7SYTUiN77T73lpQeo9FncPZnQ1ocDKymHt5xIWgYS44v0w/A+T5jEVElwAPXgdA4jxFkRcoqQsRSAa1EdVVlBr1oayLOUSnCAT4858hBfbYszbsxcQEnXcOcnc9Ty6NJiwv1VQIJqi1gswDNq5hurnk2LCciMpwXRCFRloTqBtgVj5v5fiaFPSY2nNBZKjzgHAE9uV8NiaItts9O0ebSqtn/f6OLSjlprE6alRXVMe2DidFpWzb/LojghH4lACsay5FlQP04hkM8AoATfdRaoRzI5caupzIwufBmZbxvjS6i72I7wylpDXDmDR361htMnPjuekgWuMzL49F565nBj2ry/OFnRwekO2MPYFIWX13AN82p5SA+XxyfEgn6sb+Vfv1X/0Fu3rvFbaE5EY8zr1qbfIo7usBjKqoOQX9umOl55Gu2yYbXPVaastTW52+N573fI/FcxNrldv6u/CoKo2ZX0i+8FUnnZ/cJmBLLzAH1Mt+V9VNqPvOfEFzsEwXMRYsjfyCYDA7PLBX/84b7SOf/YI1WohcpJuZ5vBxbBhf9Z5JkHd8eirRXHjMYGMxhbnF2slofEI6M4gqaO5dLTFyB2B3015w/3VOGAcLs0fiyxZBD8YvUqbEF2pYohawRZq56P7SvKTeojdKIzIM1l+5Vug10rBY/C/aGyBWq4fMR6rg/JNNiHE76GMDoLJhl+nJ0vCjrSGIJCCVRCqT3A8QZcZn9GC7/aFqYu4IpEBHJqgrgZAF6D1kVI8hy04CxLQ3SNs6cYP9YOiUcyJFsXlllYr6FjcLm7BxXxDtKuJkJBaCwgB5A8N2y173J5+x1737cc4GxB8afgef1Nji+4pG9+gHY6CpemSoqkitw8kP9BOWtnW+sgmnEJh1my2bLqckM6ysaeOpP0NRSHIGp+5lmcosoi6/BjAr0Y8IZ2U5P6O4gCS02nRAhtv7JAJBFCHIRFGjUiTuUwX8uuQ4rM96K0FW4Kg9lVgFj2LhbFXtt9SgxdqnxisFvdj76XmlgBavx7MUx87tQNQW12TGKsYMMcrD/5hmR4odDh0cAl1fWVNTrEcb0GjY0dEdpafJdHXlIOxnKqo0qbByenbMaLrVaNtP/9iP2Pe+5Lvt9HS01t8YezUHtSrgu8vAV0REOZjln0lt60VgV/XZFHyqbG/6mRwLUifxIpypArtN33dXzS4HgnRh4ssvApr89U034CIvJPe2cvSPn/Nwvu68c1DOf47jxYbkjeP/5vblTz9u/+nVb7XnIM6MkTe+MVJmHzcGa1diHs4mE5tibpXnOvE6wA6fQTppOj0jaQAED6pZzGcGoZUXv/Bee/Dea9YFmaS1ZUNMLwC7kiNevGfHCSuoJbTaHiE4a5KEg163GNOjFA/SmdqkAkt530pTweAr9cT3Or0ekVN49YzIMFndlUrC6PHSQng5ag1UrJAUVLODcTUCUgEWDKKG4wZRBMdK6yvF/eTAVTXmk2npURvIF1g/GnakR2lQ1BTAKenwwkM7MSjnPiKGrQZSNnPGZfkUxNw6tJWwT41pxJ596DNfsX/9xo9g/LptQQ+UIswC99ToxHPD30e6FA5DkC9IvtEMQN1HtUawtgk9UDgRjRXJKANMy8AkdghGLzFeR1MWtCfWd1UADA1ikGIC7BCdorcSkw2cmIIJDKTKY47hcJ/EHYpUe70TzwoNtU83iHuNb03BKFJqjJZjknwyAzP2IbLF8hA0Yy6t86V7PF/TOoOXAmbqKKX2AN+TRptx7HhPPG8x7SC/j3S0/Fq4r0HS4kGUwixnUgrcw8lRb1/TDg9vuz4n0vBeQ2fdV43u7T76Mic2mUCvtWPf8U3fYv/kn77MoLa6dCm6OIcA1Rwo0nPOzz9AJ7dxeVBwkb3O70mdDY7jXgRYVZ9PP5tec14PvuzzEe9bcxCQxqxalCrETT+YnvBFi5Ufqwpw8outMySbFvSiY1QZpfR7UqBLf09PbTGyd739Pfamd/43W5CSLlZa+j55gMiIuaIIJhmMR4wA+bBykKTYb2wBQLEfhIE5iAOYL3dKEkm3ZfZND96wB++7xjRmr9m2PqI0TCdgmtDbCXwzEnzQm4foD/9DhEdwbGkyNxiRnt5jXxWbsbX5yEZE/xCo/SGWW8wDU5pvicnUvnhMG4bOoF8v0rRk/oH16Sw9/EwuBjUm1VsXuop0HlzjkE0EkZrjxGuJVWMNi0J9GB2kXRnRuYgwpj3DKKAGSdJG1ERIn2RaEudEAxXkGkRXjhQy2k7woOQTIqcFBaNZE3Qi0MHp2P6P332ffeVwzqkURSTvRJ70GVBtTu/h/3dAZ1+gMwJ1/XIscN/4vWRagk0qzU00gSPCnzHCUyQ/d8DDsFQdz2NnZ8fgdxLHViqSAAVBZIgkw7GanbBOTG4hWz+aNti+Ys1Ol1Edwc4jRKZXwYTFWnhWYg3IE6BPI6g0pR9Gi/2FJADp+lKgqgKt3LYw65C0c0jvNGplAf5lZIv3rmUI3NHIjWylvfA+0YiO4xqihrfWZpOkMEsDjfNCCaNpdw6eY1lCToNS8bQlDUj0ta3d7dApOzw6ZLvCTn/bXvHyn7eHXvg8G0/kyOXAFHtvk83OP5P/HJ9N1z5sY2rLq0Arfz0NKi76bPq9OQaEc7sJSO96LpKDpA5TVcDG764Du/RkUpCo+n0OdvmXpZ/JFydfgDrAqvJG0hteBbh1Hkb++/TnFPCK34OocOe2vfLVb7aPPv4FemVMC8HYet9N1DYIap7CTGt1AXb9nlJgVI0HFdwZmjAIk9Ehm7mhpPKCe67YQ/ffpCrLAP1PDna9tvT6uJk9hcINxBSmwAJAA0myUPRHJBfDNKNgT1YmARBED6SvfIq1N65HtMroBulLTzXi3BlFeK2MYAYjyUZwOAGlwSzuu0c2YYD0YKsPrQBOl/VirRARAlLAIJ+4gkp8b5By2D7g+puY3g1WIq5ByiEAb597h+8G29MbjlF7Q6QoUHZyDZvIIbY8c7ADy5X0U17Tv3/jh+19j98mIYX9bEXNDXP20mkGodUYAtq+7mvt2aoHhqOh9ceU8JW1tkR3gN4jvge9fPMVrkrx8PlK4Mdo0GeycV/42jFO9/olyTbnYGLO2CC+nMGpAqlKkZUcpp5t717hMwyHLJy3GL/Emh4VStRgTvBM5sWldiEMs0ga+qN7B21SRbYUCIhBq0k9P45ZpgNLACNwFaOhFFVCEUX1VxG1quxTRG25AU6NagBamhWqAgbu3URIOsA0j7riZ7yOGt/h0W3W4bnnmmBJiwyEY8ERxe+RNTg6OWE0jhLFS1/y/fZ3/8H32wlkCN0pSq/vIiCrO/88UKl6Xx2Y1AUzKcDk4Ftne/lcrOW3tR/i93XntQlTLsKk4rpQs8vRtAqccmBJQaoOSasuIH0g8sW9zA1JFyseuvR7qhYy92DqwC7eF9cvdYaVNc/P7anHkcJ8s90+HYuCDx0+es+q2ZFx6A2keJBBVR9BEgjjUxJWG4rSMWIFzimM0Gw2ZspzPDqx8+WYUxMevLlrz3/ghl0d9K3XRWSHsT0ttiFAoUH0fA05xc8AAXnrSp/2el4ncHBSy4EiH2lf6ipBdtFMN2kHIroLfAGIkX03F6sy9SoVlYCxqWnQWKuUuQmjy54wjj9RHSxqJPHsxPH4mos248RAyGHaCyxPqrDg+Dp/xm+RWuK5CiAAdjSCTMGWPVwaluq9aIwQvHEiQlUGgQIwtkzjZ5zgCtO4O/bad3/K3vCnX7Q+iDs0vGIhrj0rDn4Bgor8BEpiXeJnkRnUEQGgQf8j6mRTzdxjnlMakWhTQH2Vc+rIohTYAcCQPeXoHgediHKZwvVeugAmnATrdXNMSx9RHoxRs0cMg8EVthwgqotola0XmPQDGbl2jyAc5JJ03+Aa0hRTmS6UgLckwjSCiD95c38ATOFM+XqUTjCfjuTY6vUkIHI9Y4ButFyUxjL2WdiYsCcBMOl3xnsDMKsc3rhGEb0kbhARO5nFifJPkHiCuYqf0Uc3OjvVxBG20EjRJvYO3hNamtPZjGO5vvn5D9s/+bWfM/S4BMM3vY4qYK96vQoA0s9WRUK5/Y09n69Nea+qQarq/ZtArsp+V2FB3XHjuupAuTh+EFTyN+YXdNHJ5idch9CpwcxBNt9M+Q1JLyq9malnUHeT6zyN+H3V30pZnFtrMbU//qP/Zm98+3vIWAQdXdNEnHJOHrIafsm4ajZtMp5wpl3aGIv+G5Iz0JfFzatoYjw65Sy06eTM5rNTa56v7N6rA/uGB6/bte0BBz8C7PqdDsEOTiY0L9VYjpSI2hC0qZtMYQbVmyNGvLaH3joU14PaX9wL9m8LWABwSKsiHYaLxBoIQPRgh2hveh/TNcfvKUrN3r51Ly71ttc2kmtrokkflpZNzozU1HdHiAjHwxt0I1rQZPIV06Qx5w7kGDohTJ8phSqY9F85izX0DVPgQvM3+h7R2/bhz96yf/vIx2zVaBkkljHXm5SchJxR1Gs9pVs6VgB6tVsEuJeRSNQnm7z/BCUvIuLzOC/cZ/weqiZU6kEqHO0cTN+p57LA62AORuTFCMrTmBAJn49tOj9VP6g38MMx2Nm9wfVlw7wTRxhtI93eQ52ppRR8KAlRmq7sAYs9k0Y90VYSgA+Qz21LgGGsnZi2KYU//r3OdKUzEGSmBlKC+lwcX06E6mepYU/TrFrfMhUfoJc7xLmtYZtGcWw5LyECjePBicUxAvThcB4fH9rZKabVu/4sa+NyEhnZw3lF/X65tJPTE+t1e9Zt9+xX//HP2l/4tufbZIxpFJ4Oz/6OZ6rKDla9lr+vzh7m152DTm5fqyKu9Hd33/tyP1SBXA7I6felx6r7d2pz0vOgA5S2HsQipSBU9+/ckFWBWx3wVP0+Bdf8RuQnnYLgpsXJFz3/3iqAu9t7MJsdHdhrXvtW++hnnmAfFjxsOtZOOlFvllJWqMlJCPasoDTHJkTKAlFdFMSRbgTwoUDNYve5mssxeufmTtcefmDf7tnbs51B3wZtNJd3DH10ALKegxiCGw6SBDR43YxqHB5tcLyLTysgcYZpPWj7mzW7bXmPAHXolzlwLKYz9a8h/ZVEMSIh+MRuACHkujqlQDCB0AVvYZXADpVBiz66dQBU5Kyojg+jV90YfJHk45qEUZ/xQaeqB+I+aIBrcZ953aFpSW4l4YnnDFYhIy6yWAj6YRMZoTMdDTjDJIMte+5kYv/qtR+2pw8nnC2IvjfGKdF3iM9nw0dzIxPGL4y71FI0boisV5B/ELmRAaqUKNZsjtmHiOpAUul3bDJBfVd1Vu47//+lLqnWjy0jHnvQSVmtKEyNyG6ByA4TExjZg6U7sO2dfdaKy0hVswhxLAxuxXvZkM7I3OcVutMTe2m9hhTDb8vITHu1JCLRTkjbu6zVktbI0DZJaeFH3Dup4qz1svqXK52pEmxEbznIpeSVuM4U7AIIgy2dX4+BTOR9tMigiFClWquuTdmdiOjw/SSotFqUAzs9PmIEz2ia+qJoDRJjmmzpTptN6Ad3DhwEW/bD3/u37cf+0UvsDES4pBm+ysZeFNXltjN1vOoCmvx7quxtjhXpz1VBSh241gVFm8A5B7qqc6nEmBTs8hNKc9npRt4ENlULWIfO6YOZg+cmoMxIqnlvAAAgAElEQVS9ifg59yI2HTO/1rQWUQI88GduX/vzJ+w3X/U2e+YYuXWk9CKL5DqSbqzhwQFYxkhfQlHelUFwfjFNYO79djESB0YJTa1IY6A2Nz07sMXizK70t+z5D16z+65cse1e14bdtvW662AH0gm0LwF1iDY4Kw7yYE70iFoO7iMAkA+Wp7uiviOihJqVY72YVkMEO9eMrzBMeh5cXB7vAWh2BEgSXAYoiKWIVK7qTKhhhoagZMEihcqIDGvEVKxT3F1nU83knsKkqLH4oSR0+OBVFYLk+RKEyG4EScY4vZw1KNaoMIRVtR68zjE5506E8SnTIOlARaUBkeTl0v7j2x6zD//5gbWbup5YhyDUIN/JHraoR6018AqSwsmJZ7nQAfU6G4BEqSr1/2mmmdYRqVxEmP0+Up2QeVvYuc/lCych9mQ8/yUQA5QFFIvF1ObzEfVQQ+8SEfNguEfSBDMPHMyKNRHY4Tnqdns+HFYghzoi10HWfi3iCIAIEEmjpHRf8fz8/mlUbUT+rpiD3zF6K9Nj64at4Bbxs57ULoAurfnhdQGSJPa0RqVMXJxznqGIcy9S7MEu9og2yEWxX+I+x73Qc4w0cJuTRjDbjlNF4HT65Aj0pRLs8B/qdv2+HR4f06jAWX7hAw/br/36z1mrh7R8GaVG+jkHgljHNMJObV8KiHURbG5vc8CqAqvcDm+y2XWAmWJA+p6qiLAOhC+y8wUm5X12aSSXn/ymCKsKoesuvm6RUqCsiiirjpe/L90oVd+T37RN0R2MTnMxsz/94/fa6//gPTZDUZyq7+tnwgbvptiPYLsB7ETXVz0PwIb5dDAosyl6nCQMG82sMAhQXe+RFTey2eTAdrrn9vybV+x516/a7k7fdno9prYQZVDbEkop2CxMQapdgGmRbnetNSF1WETblxfdwugRtkmoViRlDzVYI7WGTc2oLujrPuoH5BymKs8XbIOgAAnnvwEocL0SJBY0uf4lPXvVbsIDxrqvnVuM1WGU4/VHDgvVgFSFA143dEZoTCgvnhsQGVSVlCFFg7QP8MR7CHQ+SNfHhxcGF8QN1MMG/bb9/rs+a2/54FPWbnq/nBBOgM5ePLRex1QAH5BanH/Z9L0eJZRyVZw1h3RpMgBVT5SiBBjpYFNC6k18G01rxx9GcOwLLNVtsEZRd2Tdj7Jf6K0b2Ww2IVEl1hzGdrh3XZEJiR7K70bNst3BM9SRcHXUAf34UppRtBUGHn9HLS7df2GEisi1TIZICQjHVhFTDhtbRRSl0YEq2jd8vxWyaHfLo+H9KdjpPHTP9ex5PJwMGs7BITW8cuBifJEEy6sAJK471iKtx0FF5c5zz4lQ5jq2yHywQZ1ybEppwjaMp2ObTcZM4fe7fXv5L77MvvU7vpmaq+l5pWse65QCQ7r+OfhvssfhlFwm0toEaulrmyK8/Dn5eoHz6z0Hrlse2eVeQLrQKVDkwBcPwtcDepc94U3Hzj2AeEjzY+egWAd6qSfKjA2Gtf7+W+x9jz1ujZULCQc5wBtF1dQtEIDaOYyLeo5kEJDGGHR7NgUZZT5Vv9m5jJYK3ajxjZVCa5nNTu/YoLWwh67v2P03r9mVvW0KR3PyOKXANIEcoNdh05yuFhsnwC42RdynGKdDhS78vxXILRjY6SN6vHePwlYcB7NkxBlpFJI8qBcoaTJpJbnQMlOQnmJrKLUo7x8GTL1vqGnCw2UkE+NzYtpBMPMYuYCKL1IEPWQSA3wtfcgn05Ex386jDU4xByvTmYbrih36vAgVkYYSszIa4zlFvdm0P/sC6nQft8ZWx1sRFM0wyVY0i/tAVidi5M9aeOA0Np6z4wo52YYMXp8tx+g2wMIBZdBp2xStABSmhh6mItyoT6kVTklaRIIcVZQ0wRP40Mfp6UsMbYUmK2tvSIH392wwvMa+znNMpeDvgTJywjDEF3VPpDjDYDKK9UgsjGydgeI6b3kt0Nstiv3HlDF3tLIJMUaJswjFLC2O65kI7XG6jWVLR9bLF2C3Dgaa8wfx6jhnOgpJy0CVHUhTmymgpLU/ghwj1WigVx0W1y41I0jJTe3g9u2CEBRDjnFMDpT11pN+R323R2eH3L/wAH7gb/0t+6mf+3E7HY8KpyJ3MFJbW/fv9NnMASYH0fUoOvPoL2Gsc1ucOwf/PdFhVUQYv8sxaFPUys8EG/P/L3jlIFd14XXrdZn3bnpPVcibexixCaoiufSmpK83Gyt77ktftv/8qjfZU3fQFuBF/1BZoH2AqglAo00CANTO8XcJNlvW7/dJIEHEB28ZDz0MD8CE6Y1G0+bzhU2mZyxYL8cn1jkf2b1Xunb/zat27equbXe7NoBYL5VSGtZx3U2Mq2NvXaRSO+rdYZO4GwROSCa1fq76nLcJaCOreRi1fjIX2TqAvqyFLSZT20Jdz6XDOCYnIVywTYD2SbPnCmB1NRW67T5YVsUkPweYINQe/bxl+1Dvk4wXwc6PS4q26zAGQYDg4HPw2OgQaS8fuULyBjQ7yTB10TOOaEJOFd9F8dKYSmezBfRJFnY2Wdi/fN1H7EvPTa3NKd9el0O7QYCJ1xbjmcmfp/DWy/0kQglSqIqqFdHEhPk4bqSI8a1QaxmzN1O1PRE1vdDlcmP8Xo9mUgUQROOqZ841SHYxYeNyI0hGW1s23LnOZvJgZ0YbCJ8HBzsKcQdpJdKX/ndKAkn3fRib8u9gUDqD1ucdynHArVFrSbXjKa1T1pGVSJcguDM1U0NdtNP4L/MoM94b5xX3Lq2zyRFS1qRwQJK2hlhv/F1kSHx0UEiIkZziDpwGK8/tzp3bRYqeKU7sdydZIWtBEW6IcTdbdnh6m/13cEIfunLTfuM3fsk6e32Sk1LQTZ2NPBCI13J7l/+cA18VcFTZ6zyKrAOY/J5u+r78e/LApA6k6+x+XEv+bBYKKnVeWh1AVb2/asFyEEwfvPQGpghetTCbFn7TwlZ5E1WAh+9M0xbYjc3V3D76vo/aqx95p81BXvDGZFH81CyNjdWl3JbZZDK22Wxa1AbowbXb7KUB6SPaENLv4nw3d6LORic0Ni0UvSd37OZu2553zxW7cXXXdvtgarWt32lx9lmbTdpb/FujeLx/x4vhaDymAV3B40QjtfefubxX0KZRNAdYYaIANh5TlCAlIFXlE8JFEmhymrlEj2NcjWp9pF37NDXVbVSjE0i6UWbdTEElU6OsFYbYsFh1jF180CuMHAfQknQitqg+I0o2G5TxehEtIXVXNu9zojiiQwyybUG7U4QaTTpimKpUazE53ey33vFJ+9PHbhH4IZJC3RzX/MS1xET41HDguMHAoyHMGoGF8ThPpK4kTYbrjxRmsDc4fmi5kr4nhMFZv/MOu4K841Fm6JByBETMz1tP0xVgNx/RyVFDNyLlrm3v3lAaFg6BgqzCOVOPJiINAYyMmRPuPQqNdofcBhQsS79G3n+WWNVaIdhXcEbYZ5SnxLNqqeXAW9oG90u4z/hAldPZw0bkxj21KWmUF/YlTdfFe+N7CxDxCDatjRatFb5eRXYili8IYe70qaduZc89d8trt5K3wzPbjhYhlASQ1oRoRG9gd45vcWEAguD//uJPv9T+5vf8VTs7PSszLEmrRgr4qYGP53CT7c7tcOrw5+uWBw51dj4Fnyq7W/WddeeYH6vqO+vsfu1152zMujdWXXDuVaSLlC5eFdJe5iLz49chfn6j0kXNz7vq5xT89G8pfGyNT+1tj7zD3vGhT/JjlJ9y1hiNgLPquqi1sYUA0l/JNGNrWK/XZ3/ceDJmc26ACQweN1DIXUErcyJmZn/Qt+XkwK70lnb/tR27cXXP9reH1m23bNBrEvRAQkGtro1z8CkLNFReWwAooPaTrj0NcZGKUmoPHj4M4Xw6ITBj+jYjBYAODLz32FF70icaQMOTc9NcBSW0QEU4kYHjOnl0ptYBRUdBRFGdr6xvcd2LuXJlUzHbFWKKASM4sUeDdEDGJtaQs9ogl6wGe2pQ4n8+nZwiz2G0HVTBqls0VjbstOydH/qSvfJdn7VOq01POpiWINyIlAF8LGn36TMXABdGs6wFaaQLIpLzLZFsIMaM97Gmqw1T1EXxM7RNI9UW966I/sjg9LqWrwkdE6ZZfVLEAgxPTKtAvW5qk+kpm9aVTF5Zt7/PCQcg6RSizgodNX2h3aVOJtK6QURZS+27sU0NDc/TJz8QIhld+l7hrXdyi0fHsV6508nkrEfx4bxxn2GdwHZm+qF0MmMvp7WptA6cOs0BAHHNAV4pYMRnS9B1W8BqhNco/dEuaovRipEMMFamBI7KkmlMgiiUj7x9gXuUPqCzM9tN2+4O7eTs2KaLCZ2NLWvad774W+xXXv7TnEcYafSwsQEGKbinDkB6XbmtzYOJy9j8Knuefi638Xc9HznRIUmJVwFbnU2/DA6lgdPaeqVpzCrwusxCpItXtZB10V1+7KqTTIEr917S46afzRc6XbjcG7gb6PSNoDqMnnvWfvtVj9hnn7zFBzc2DNl8SMGhdtbu0BgjfQnACNYa9ycVEpDCNA3MDBp/sumpOuI3HunI05NjQ7YQ6cnu+ak9/2rXruwN7er+rg17Pet3Ua8TOQWbhmDnNTBsYBS4y5qR6jk8lyTiUK0BYIkAFWLVYsbFnDTWlBDFUhdTG54sSB4Hdbs5GYKgTTMlSm3KaEtQwzpIAWGwUOxB+lZZKaU8lb4to2keHADrwB2ePcGR8mZIMYnhGcRHhz6BK8kOiv7YfuBrypQsJJsIrmKH4t6RqUj2W9OeOTy1//O1H7HjCaI9TQNHOhBAF31i+cZmcJpHcQkjs3iN7FNcq1K1FLR2kkQAXjzXMeMPUnJQxw/VmnjuCqMQbEhfv2idUBSs64VQAcf5zMdOrNFq7ezfQ9V9XFcYfu4Bn5ze7Q7o1EjkGlHpOjMyTxGWWQoNxd1i9IWoDao7YkDWGa48MpSTsE4+wdNXju5Rb2lRR74ryklZv064SobM4lmKiDqNxnPASJ3qQpaNy6C9kDLUOJ0iygXOlmU2BcX3xsru3H5OkSuJZWos50QUn/weaku9Tp8z8CbjMzK30dC/PRjYv/hnv2w3H7rOFqUU1MOIpzYwrqMK3FJAic9+PYAS9zm/Z/FdOQbktrwKR+qit01gnF9Hig+bsIprk7Ix6xD2ohOtWrw6ALws8MWN2ASedaFyfh11CxJGJ31dGx/dNQv7/Cc/Z7/9mrfZ0RgGSioi8QcPHgeetqBzCTFXGBVFLzJOaI7ukMKNNgTNUvM+JEYKZW8O0m8qVjc54HV0cmw7w21rLM/s/t2V3dzbtqtXdmxnKDUVCEOzzw6zs9BgjskGTm9WnUciy0oxyvgE7b24AOTp2JzsDb2RNmJNCRGajEya4gnQjHWLWokATD1j3MROEjGkzoroTYNk+cfFnZlGC6D1/iueuDMbcR2yMUqpgYACe8O0Ko/jk6e90VibXSQXikYTiGO0DFK6Ze2Ijgf6uBYN+zdv+Zh98slDThlgFAN5OAKeopsQrNapl4SEiOByI6R1EuGDjeVcW4gRgCjiM/5igoCDMsC13+3SnLIdoADrWDKclFKRitEkJs1nMmkFIDFl4bU6TMtGhOe9kSD77Ozd42A+L6ay+y3herU7fRJFpFiTtKMkY4liv69FfExd+sibULVh6rdkbqaGMY/qCscoiaB425nFdjEELxsUzoEDTWQMOH2DTexlHTf2Y9gTfG9kF3QOPqswc1zKyEntC1qKMlWcAmTqALCeSdHztq3O53bn9rNy+pAVaUjgQZMQJMSt1yDa3qdNOD464GvIuMD5/Ykfeon93R/9O3Z8euKM6XXFmDiPsJN5hBX3qioASO16Ck65zb0IyKoAsArsqs4tx5Y6DKp6XvLz3wR2XIfQxswfxDxqygEtB626BcqBJr/g1IuqO9k68MoBseriqwCxCuSKzcDWrYZtLSf27kf/xN74zvdTb5BTyd0ws57nSiUwPWogl8ceXigiINTqUFGbkp2pTSjyOvqKSjHf+WpeRCsApeOTQ1LC+9227bTO7MGrfTIyr+xu2/agZ71WkyQGNH1jrla7oyZWFLcZPVH1v5QvC0OiddTvOTGdGptNg8K/JMQifah0m1JkUVMpU4v4fEpSUBoTtT6labU+YlVqKnc59kQYpRQo07reX6d7B9DUWqOBF9McytqfahkwN5DYwrnCIOB1kjIKL5+zwAV2iKqYJvbAhcMKyjQz1u333v1Ze+sHn2J0XLAd6bQoNVjUNp38wrYDnyCRG91o/9C5aI1A9OC4IYAQgU7nij/R+B0/x3glkX00GZ7KNp4qwwSJABSom+CYBJMiotDPbCRfTDmUF/U6fo+dW7+/z//mKyj4qCarvYDz1VDfTqevel2ilhJ7qFRtUYSjRnwxckvg0GdXLhMmCidXdq1/Lu7XeqQYJCcRWFi99CIfZUo9LZ8adkaePP/IPITKT1nLjPdXpTDT1HMaGaXKRymwFWvh9e0U8PE+CjywhNBidH14rHmVkAkDaGKfiq0pshfrzhjdxXaPLTs8uCMVplabTt+LHv4G+7VX/Cy87zWG99oaJBmF9Pe5Pd1k08P+VX0mtdF1AcZFQFMHpilQVoHmRWCY49am8yjYmJvAbtMXpq/lJ1v382UWPQfTKk9hEzjW3aD0ZuXegn6WoVmcHNprf/et9uHPfN4aLdGMo1LPgZfNDpmREyqgTBKRXKUOm80OwQ6GB/8pKIxZaqV2I40Ni0kqzuNBx+ia4+MDGw4H1mvO7cG9ht3YG9r+3o5t97vW73asQx3FFSeYc9oBJx10yNKEPUVMgyZrptNYEPeawxprUgCXEgPS1BbOLdiRTHFCV9EZanE8HB/CypGSxHXwd85qU6NySHU54w0N50kdTPfaB6ey5mPWbBctw0WdDlEoa3BOrS889IgYPfJS9CR6Powh+8+8ZsfewYZZr9OyTz35rP3bRx6zBQUxFclFdB7PH4GSjdCKKCUTJUp7GMHUgZMTIJo8s6p877l63lyJJNaba+CyXwB21vIS4A5mX0Qn5GXyMzo2o1OhBv9j6hD9gjMMFZ5ypA/SpkF02dm5yYGtYGfmxg3fwZQ7IhJGaLpnhV0oqlYSqiaYFZkOPcN8ln3EElLAXMOkBSecrbVo3r+gTBcqIi5qZIlgdFkL9T48J7RwHiPVcdJ5f+W58zlOBKw3AUWoBKXXntcBcTz8LgCRzz4yD75mGtzc5r4/OERTOVLSKidotJUkBckU9ugf+x72Au/HfUbdFKOxuq2+vfwXftK+9TteZOMR7ls64X59T6c2/CIbWzzfmXRaHgFGYJA6AjngXRSN1QU44fCkz2Id4FWdV5X9T8/lLuBOtTHzL09Psu6CqsAu/1z+nou8ADH6yhRKnFddlFb1en6+uWcRNzHOJf252Ti321/6kv0//+URe+bgyBl8ZfQAsgZrdedLG0+kfxlGUg80POSOj/IB9RsNvfqmMhNa1kK0meQCyztsUFMPx93d7tvV7tSet9e23b2B7Q4Htt3vWxcyYaCJI+VBT9LHB0XakgQST9tlI0/Cmw4gjDRYGAX97TqEiFYXGFPi6vKe7oyIgxCOcTz4PrrYMuCMML1mE/PzsEZKcyq6KwDY3yCqvzx1kmsoSswcpZqecQ4tSYLJm4c48pKMSya7fDyQmqHVXsDvYv5Y6TByYBrnNlku7N8/8gn73FdHZLSC3BK0/dh8fCZwGE5JSFO6fOKKNFQ8WzifMqWJWqPxekFawlw6OhLRuhBN2h7FsdEcddKEik95MGa8RfZAbZX7wg33imxN/RH9HXXWOafAc3YdhZ+hDANyDFKYN5wFWabb41px7oPBNoEG2qg0htGP5oAsTVAn1ejEFF2yOX3hep0SGmAq1Nsg1uyBs27T2pzWLAEnd1pykOGzFlEuHRyllMuGb4kaCPhKzcw0lZnauPh3GP7U5uTOdjz/BVnIJ5zTQQUb2cdP+YPPdgI4Fcd3bqnO7fJ3SmMqo8LvYP0O7UJN6/d7zOosZhiZ1aYYNyL47/0r32Uv+4Uft9H0jIxU3ZpSpKAO5HKQ2WR343o3gV36+U2gUmVr83VP91i+1nUgVocDVQCZnx9/ztOYm4AlXZC6EwyvJ1+0FFTyC68C0vh8fhMuQv58ofNFTc8r/r3+d8Pajbl9/H0ftVe+4Z02p5WE8VfEx4cbs6haTaYny6gOxpDbkenEXh/e5opz69S4jPRXAOZ6RFVeo5h2HFOzXNnJ8ZF12lu2N2zZ/dsLu7rXs72dbdsG4JFSr8ZybJ5eG/Pu2poKQEwAxbklxRCqcvgsrdChzFIf0RBLwWFveg7wC+cj1ikitzDucT+VwpSOIrxc0vpXalpmnBUUevYbIUIrNy3lqrzexpopWJiYxhA6n8KXQviEzxmL/P47Ap9qgJRi80iOb1CGUtHjcmndVtte96eftT/40Ne4hgBAzhbUTXKuhtfDfFJ7TNiOOkv6DKdGUobXr9e1OpEmjp61oLN79ZJGEmIBWJv5HFGnc/T5BVtO+MCaKq2s1KgWQtDooM9aMeTBUB+eUfwZoMV7CBZmd9eG23sEv7IWq1Sh2iM0NV7D5wWqsZdk4H09mIFAJCfWZaRiWaKkX5KMPHJN0gAIAWhR+vK0ZklI4b2C/iTPoTTmaVQRdoSOmkeAca6h0hNOVETJZR29TNWHXSjBs3p2XGqb6mxPATzeK4rPINoEE/bk8Dbrd4rixL7UvvExXWguZ7tBU2Lw05FNpmNJjG21rdvp2f72jv2LV/wvtn/Pvs1nXrd1sMuBLrXL6b+rwKnOnqeOQt01VwFfbsdzLNlku6vwJN5fhwUXgW9q63kuVWCXI2vVouF3aforXfR4kC4CqqrFvusEE6Nc5Q1ULXAOaFVeSxXo8fiAq9mZ/dc3vNMe/cAnDfZU7y0FhhnVoa9ufCZacBhST6sg/47IDkYHjeNKU0pENiKm9RsICxDqHqLgw1sEmJ6eHNne7q49uLeymzvwvru2s71tw26XLQhQVAFBBbU7AByiIcyyQ6QQUQ3AhiLRXgOLyCl1QNDvh/PkJHJOPFDqJwAvHjwZGa1FACQhnr8XMUMGWOCiWC1pHHaCgHrNltbrQ/Vdar5IO/KZghQa2J0w7jSQoeuphnOQRGjo8H/en0Z25XRqlNdCShBGJJmtFmnWduvcPvXFA/sPb3vMZmg98FYAoaanCXk/dc8JJ04wCeAk+cSBOp6/eMY01khAjzehTqeeRUeDkPXy/UNCEQbshnxWrE8xwcCVZ6DZuYAIQaiCxJDYEuyQxizSl9Oxt8roXLd3rtpWu7OWgVC6Va0cVE1pd5kajevTmuj/MWqk+o3qb9RPjTXzt+mZLkkc6zZB68EoJyGuFBqT+CzXTRpiYrCuCxWkxJMAjGJfFqLMZYkAoB6pxhQk0+gM56KozeuQ0S/nYJ87z2H3ilS9h6S8/yG+0DBOqxiPT+zkCALPaD2Bs6d6XeEksq4LsQEBINRTcA8xGqjV6ZB9jDIF1uilP/QD9pK///12cnqqx9CzCPHv2J+xN/PnMgeM+FzY1IuAI7UVm+x6Go2na5djymW+r8q2bzpO/lpq47kub3/72z3tn8j0+KdSJK5C3qovrgKW9KGvQ+mqz1V5Aps8jdQjqQOzOsCMfYsU1+lzT9srX/mIPf7VW+qtypTVkdaaTqec/sx+JR+7Ao8XxggMTDygUwzLRKS0Erstvfb1GwEDJuIE14FN2wKPs9GpzRdLu2evbc/bWdiV7bbtbu/aoNfhyJ9et2Wddos9SOi9Q4QnCSlNDSBw4kZzajmo9WqY1vRngROAQqLLYiFy2ztJAecUxoHry7qdwCc2brAvY6NRicUVXNQwHFZTQB6AyV5DSHxhfRmNsUeBLElOJFeFQsbW06JszPVUWvr8cUwNZaoAKk1bEez1aUamjIgQiZj932/+M/vEl04laUUWYZnywjUCeCTpVhruYuNFdJqkkfg+jzQ5dibUYLzGF7W4iGzT9YwU3NxlrHCsiBQjt6cxRhBjxqglBxlGzWVUJMM+J9gtIRNGUpTLuTWbbCRPjU+h3er9df3eNmtJTAF7FKc0NJYfGQeltmP/rDEx6SeUz/fd+13pXT14ao8IUea0VsexTUQ0Kc6kezWemdRIa4RSZAdEuorPhJ1Io8rcdoTNyR25Oic+d/rxXcW98ouWugrq2A0bnZ7Y+PSEMnGkeUGYgTqZ3gsKviUJKhjsusXSCP4+OLjFfldEhNS/7fTs+ffdb6/41Z+3rZ7S3bHXUrBLz6cK7KpseAoocay6YCEFvKr3Fvu/YsDvRSCVA2O+1um9qwLuHNiqgJKRXb4wm1A393SqgCz9fJxkbOK6i6oCgvxGpA9y/lCn35Off9XP+XnEz5hb9sRjn7HfevVb7XgGHb3y0/gO9LbBGKJWB8aiqM4yywAOpB+QjkBEB09cG1v9RpGGKo2opnXLOy2jKEkWoc4iKvXByaENuh17aH9lzxs2rNcf2M5O34Y9gF3bOm1EeZpzB/HikDMim9E0SgTfSdkwSVqUDEmWgKC/qA6z8FwDlGj8C+FfgTabzz1yiTl30Tohu780zM4LiFN9z5uNOeEcLElPoEG8eaE5aTTjAEDO3VPGS4xvByNPAQnrSkKLNoYTG9S/rlqVN65r+gREnjv2Rx/9or3q3U9aC9qPeI9nOdMoIH3uUiPL3yfgG5ubz54r02B4krJ1PskAqT4Akdehg7noyQDWXBn9+zUVzwb9ESdChH4mlG7AnKXKikeXHoEgIl8ifbmEUs+I9bpo2u90hzbYuWEraGH6WvK59SgMoDHo7+hBd4am2snExNVxSsk0XK+ITOtRXJ7uTg2WWkKQ+yyJL6lMGQ11sdnifqqmFTXlOF7U+OSs6XgKrErA1bnESJ7qSQqRIk/XPtKMAXg5QBXOlSAAACAASURBVKS2Mje6kaFlSrLTtuOj2zYZj8re0i31wOo/NZmLjSkpOZQhWu2mHRw8x+cbqVCsP1uY2n37xZ95qX3nX/92G/nonxzoUgBM7XIKTGlQETazClhycEodv8usSRUuVNnzuu9JzzM//xTYqgA4x4ZinerSmFVflh64yktIT6rqwnLPKr8hVReRHjNfmLiougVLX687dmx+Xg+ileXE3vuH77fXP/onNJaxofF69JVNJ5j8PGfKR/OslLDDQ0wtR29ejdpIfHfq0cd1acOxSlboJhabmnOzmjaejW1ydmZX9rr28O7C9nstG253bW9727YhEA0mFyeYA9iwkdTE3EA9COlNpq9U71EfEEI4sTnDvqTphzW2oEdGOKegnoMRSQkyJ34gCsqflyZkXQqv2+svbjQV7UmHkSDHiMGb60m3d6IOiCGZwv7ac5WkufhdrOEJPGnIm1uc+s0M4vnCDo5n9u/e/Jg9e7YwkJBYd3LjHwSj1ICF8YjflbWhpFdLN69oD0A9V1MoVKfDtUVkF3P76EBw4CeauyUIHtdVRBWeFsN3BkM2HBFKpHECh/e1eT34fDmxOerIGOeDKMfVWYbDa9bpbRMISbRh5A2wU5tHrzM0RHYLMjd9FA6dhqXwqdDjVD3W1UY94i/TqTkQrBtTPpDe16l11/UIMFPHQUQt8on5jKR7F+8jLd81Mot6qWGWn46Xg1Catszrd/Hcxugigm6wiT2VHO/hHkiG18b94LlHVobqS3KKj09uMwNU1OkwacSPLzkxXJ/2Ld5PG9NpslaPNLH2KybaQ0OzZX/tL/8l+/lf/Ic2nolNm4JbHmGmr9WBzCYbn9v61E5usuOb7GwVZuT36jI2Pj/vqu+sOscisktvYvqF6w+sXrnMCVYhbt0iVX1fHcilx4ibmF5sfuH5a+m5r7/mgvvjI3vja99u7/3k51T38lQfDAfqQTBMkyk8aB9q6YMdsX4w+tG8DW89Bp8GK41ggSxlloYQoMZ/7tV6xQvHw3GU+z+3B/Y79sDOnMytve1d2x72ikZzfD/mYQE22JB9riZvDW0tC/D8mTdSYId6Uihl5PUM4iJH6qh3DuBBp4DTCMp2CWhR0nn3pmAozmCTao1lJNQGsFLE4uCm74WRCu9cGpk4tmjgPlyWgsCK9kizJwgqDUSwAeC66vwKgs+k5mNKnUDldLay33zbx+3xpzG+SCojRRTjjdz81hAEdgDnXfGojIxHT4kGqw5KMioreouHtxpENFdONReZRPqgukLcW8wxDNJGPNtFhOOGNXo3Y2QU+xadqVoMnoUiCliYGOnDOYRKR8KY7uxcKyJ2Nco789ejNsiHUVXFBQWidw/ns5xDLUjROs6TERPIRwSCMppKjWsYdLcWumvMQ0uRhQDHVFdZ/y33Oxyh0AUtSSp4foL8ohpbCYJcFx9TFeAZNiV33OJesg7r94F/U25OhKhUXSWcjRSMA+TWQNqjXDm90mw9OrpFJnbU5GKsj8A0HE85fKEDi7rd6ekJ1ZiYiXGww7Oyu71n//yf/rxdv/+6LWZzPXMZ0Sy9pniecK/KCDhdt/UWqCqgqbPDdcFMig+bPhvfleJLbs/r8CJ9Xwp8cZ1pGjo9z7WaXdXJVSKkL3B6oMt4D3ULtAmZN11w7n3kC10FgnVgSJWE5rkdf+0p+63/8oh96dZBof9Ij8uHh0LhBCK90XdHA+yDGMmMBDhhbh3Azms59F1dPJnGM+VZu2FfP3eBEzNzXuNAX9Pp8aENe2174Y2m3ew3bTjoE+xAWkHPX4c9d2Jpoh0BOALDCm+cTE1ECUxZKq2pDeD5fzLJ1cQsX9vrh94biPfR4LAO5v1BzWgWV+/buYFAAbAFwMbxRb4p7hXTc5qdJv3AkhfCRnSPsAHUoakYhibWTZwJMD5btsJHkBpjL5MazFWnQ/S0ICv2zunEXvPuz9unvnBCJ4BtBh4xprWndBMRcEILMxbEXRLJPWkNEVwxsiV6ieSDSfPUCXVwVKQi48r6Lpv+RVdnY3bi/PC+eKSwtmoktgCoSoAoeyJB9oEiysKW8zObzJSuxJ9Ou09yCu4763TST6E6ByJ/PK+9wT4dgxjFJOfMMQoM12SuG68p+a8AaE8n5ntyfc+LjUlsoXMjhZvSQDvDMkYqxbomURNSf6GLWho6SfnFuaR1uvh91C95XxOgi9d1b9aFqMs9cDd5JTWoctyUmRGQqSH86PBZ2Qlvs1G6shyiTEcUHiLV0THeC4LQQ0oPYsq5msvVkwfCC2q0P/kP/p5930u+207PzgrHMiLHHPhSQMnBJQW2Tba7yjZf5rP596XHSQEq/3d6H+vOK33G6gA67Ona8SONGSeTLlgd+OUXWz4U5Ss5SF0mqqs78RzxNy12FcClF56nEsvXUBRf2BMfe8x+8/ffbmdgJXoahZEMemkWC3pqIIzkNy8iO24azINbrTjxGn/CAOPfKvrLEJUbxmUmPKaR1xpgIz3K5tY5Jx+PJmO7Z79vz99d2f62piDs7gw52JUsULQ9dLBBPLXCbJ4MLVsaqIGo1BMnd5PH0WBaTLPmtLrCafWuicnoBBowy4pUTMlAkxHxFgeAnUsI8nmip14yyASqchJCWUaz1AAgmCjukVtEuw7YEMdlG4j30ZGVSZBT/Y4EGxoXOCfSyvzEF56zt33wy/bU7bFULBhdSWkk1pjG2y86cC1AP/U847mjQYuFcmZmi5ERoctlwUpNyGLDMcWm4aw458VCYBcGsEhX+mQHgj+vV+0vfH44+NWZsryXUlrBcFaopcxmZ6zXaf3PrT/Yt053kDBrFYGzDrpYWn+wa+3ewECQkTpLWZdkct0H+OqZ1XOTRkt59HBRNBGBiOrcpXarbEhZzyMQ8rnxyRe80vUBrbGHgmQVezkFsEhbpnaNNfFUIcZBLpRqdI6lYlB8Txrxhc0rU9tyFPGHGQ07Z4M4226492IWn9i3cc+l8tNUP2ejwcGtWJcDV1JhpIkpJ8ykbNm3f9OL7OX/7Kdt7s7gWsamph3hsra9zv7mv687XryvCqRye3kRiFZ9Z3oPN32+FryDjRkHz72DOGh+gKrwM73YeBji73SBqthOF11cPMi58ak6v/A8040Xn0//Tv/N6G01sfc8+l5707s+wEgB2zv62HDOyL/DsMBLjgiNn/OUFx5yAB1SnakUVFpzSRu4y+8vG9a1zmrgLhyEhlmHzLNzsjPNFvYXrnfs5u6WdVsNamaCnQkFDLQ8QGaMMVMxW0s1HoAIlRsIwDJ6TNV6tEmljULOSizKLWfnRfEdFGr8wTXD69wKlPFcXBBTsLl5nxlhejTiRl5GoQQDRCSNJsYH4fvnku5yWnyQLJRO1rkCqND3yOnWCl/5frBSQfSZLGb21O2R/cnHn7EPf/7AVgaFl/VG6rsiu2RUDh2DpM9MrQcy8lFriTWjU8Hr0Rw0GGje71Cf8QdbyiKKbDB+CW0XjUZbQM1+wqQ2FZFNwYT10UYO6Ei3BUjyexipQpx7SrDDpApFUJpdB2PKNfNIE1G3gGxpO9t4vawLFoBBTctQjUn67PxZSfdYajvWnBx/AetTBZCFxFciiYbjYo2lOAIyE6ZeqOlc61xGyQG+IqaU8xuLOp6Tq3Aaa7U2RFcOQvg+PafrKkOxDrrnTvDy1p20zhjrwHq+1yCxxeCgHB0fqJbHvVy2HJRAFwpHeoawF0FGwbNwcICyhcQa8Hwj6mu3uhSD/99e8Ut2z0P32mwm9mlua8tIOWHXJfYkD2guiqBS25vb6fg5Pcam4KQKsNLn46LvqgLaKuBL31c4PwC7NOrKw8qqiGzT4lwUGaaLlXpgl0X6uveloJd/R7746THKRTGzs1N77e+91T702S9ow7H2Bapw06aYR4eJzzA0iSFj5NNUnp81LSeuhBpHAF08kOoZdnahj9zRFIXyoRXouNfuDb5I2aGRHSB1dHJk9+w07QVXzIadpnV6XdsZ9FjH63bb1mMrgsbLqAaxxXQmWHzU7oMoMckIXhvhd+j8kWaTYfAkmhfTWCPytGO6WbWZfehlpEZZPylJK3yAETUizUfADfBQpEAiBzxiX3NuUW9B4Os+mycUUhR1SR4K6vKtrkbSPPn0HXvsyTv2+FOH9uStmZ1NzXYGAza2Yy4d7512k5wVv7YgeuDZLVTsQ/OxSKHJ2Oq5CIASqy4YlmHQQ1k/dbbiGaRDBHFm9hZKSUNRc9xv1SyDBRkpxRQMi8ka+mKxPSEPNhuz9UCKK3BIOjbY3udaSRVFaWum3LxVYjDYK3opeY7RiuJ1UdbpPEMRhj03eHV7ntfv6x3Pf/Qf6grdoaISjBOavCwQ/XjqqRRYpiQM/U6gLZJYySQOENX9KIkcMZSV99mdm7hn8bv82uJ70+9ODWlce5n+h8Zok+t9fHy49v3qwVSEFy0KEjOXM6M6ntSXENlx6TCD0IWj8TdS3j/7Yz9q3/cj32Mnp2frdcekFSK10XmAUGXvc5CpsvFVAJKvV25b82cjtXNVoFhl33NMqgPTdL+lnyls70Vgt+nBzr+0bhGrvIEqT6DKS8h/V7WY+QKlwJd/T9zU9D3yqswOv/IV+0+verN97fBEYs1kV2qo5myumkcxCdp7SRjVYVo5mpn5PijblxqHqYHwGj0viXqNRe2z7LELz7hcMwESa4ZsU9MGn80mdu/Oyp6/37BeB0DXsd6gZ8Nel6DRofSeWJPov0Nda6uDYa/O/ixqW4p4oKOJ9/IhcbmwsFMyGN67h9RnUdgXcOM6WqHgXlDBE+FoEE2cxcdIj2DqwthBdfcLZqP6+cK2Co1IpO1cxcbBG4LIAEzQT77y3NieePrYPv3UgX3+qVM7nUbv3tKZqC2bz3ysjhJxxJVIb6WbPK6LoO81PdYpi8bjKCnK0IaB4nPvEy/w72hjEKmijDgKlRonQlBmy+XCoozL5yKr66Z13oiw9QwBvNXasJpBgxUyYSCnyFHpd3et00cKM9baAdXQ5H5uvd6QA3nJWfF1Yf8l7hbT2gLhSGnnBrDO6S0Mja93tJE4k0cpWY/SlOLD86AatUDAeymd7JEa2QI0XcBaz1FkRiLbG6xR1VLlShnbTeiohIZnAqL4jnDi8u+ruu7UphVSegRqyZfNJlM2h6MuHfuc99pETIEDzb3D1iCxNPF7ju3qdOzo6LAcbeQtTexvtaZ914v/kv3jl/8jm4Bxm6gQxdqkgJKeZwo8OQCmNrQKoKrsaH7s3A5XBUrp/avDharzrwLBqs9XgW9hr9Km8vwm14HPRRdRBXoXbZTw3uoW+rIXVgd8OStrDfTAtGyc22c/8nH7nTf+vzaGgYLkTwd58nM1kPuU8pIZFzUURXWh0AGvnv1bTvhIz4egEjqDvrn4uo+RyR/W8CoDgMR4lMjslAZ8Yt9wo2H3Dras2+lYt9exQa9rvW7P+i1Faoh8ENHBonHWnUc0ZI25h0uGpE8uYOTJwa0+wcCnhGOjwcCT9k3QFUNTBfmGAYDwhz9zM6tXkFEKohcaFk1XUKoTtS18jwge8XzwWjl6B1TyUCLRe8jOtIXdORnbl585s49/8bZ98skjOxlDlxG9Yj3Vr5xtOej3bY4oChMQoPmIdKkDEO8jJc3M5vMFm3dhFNnXRC3MMpJlFBJD8wq1GGeYeqovAJQgVIx5ivQg6jRqY8F3lc6CyBLhEMkYKsZbI4UQ/NxdSNCOwsfUw1zYfIreOog/I7WlVPj29hWyMSXsjHqm+ka11lu2u3tFdUP+7BEvvyccAq9N+/2uM5zpc5tGYHy2/XzDJkStk08L8+Q+f5D/VK0XmYi0dzX2UKQT8XMAeozeWW9411ihsm3Ba8biILuOqOaP4JjR/xo2If5OwS/el76HThtSrdxHYhszG9RqcRLKeHxatCTFGvEa8T5nSEPmgWIP7oRSarDXs+PjI5uCkUkdTd9jcGI7fbu2s2//+z//Jdu+sUP5sBidlT5XuR2tC0TS910EeHHt+WcuA47599eBVxpApYCc/r4OCwon6y4CoD/zaVN5nad2GaDJEbtucS97rPR96XnFQ54vRBWirwGav2Et0gpWGSK7+dTe9fZ32x+876M+e0oKITBOYLqFt87rjP9SvUnUwQB0iP68NpKfa6TNCqciGqtZj4qp3WXvEb4rvEZGGlG38jrZbLmwdgP1u6bd3NF7h/0ejT4GvDLP34EBEehoQvI5ZcVgUFgr8/QR62pMYTk7M8SZwd4EcHpqFYCZXleQdyAErLqaNi/aADivbolUY5e+Nfq8woslmYR1Idcr1M2SoSYxCIxHeMWKfg5HU3vmYGIf+fwz9tiX79jx2blNZhjKqsbzXm/AFCyp9ZBeaqMGeG7TOQC2BBS8FlEbn4WV2Tc99KA9/LwbnGDx+JNP2Vdv3VYdFk4CIg0IDlP9Q43+OmfNDMTvCKJJtBjPZuk86t7gWYo/fE+ou2TTriPiw3vTem9CCnWjrdrwcg4tzAlHyiiKQ92rrRQmJnsTdPhthbhBr7tt/eG2zdH6wJSwxLZLgybQxvQC/6VGAvkFrAF2EommBmfNKfZoThMYnBTlbGO8pEZ5lQ50DE0HiCHABC+vKZf2QISf+BMgGCngmCSS2gZlCbwejrpvkomIc0+dzDTNmQYDJe/A2x5c8gvHwL0enZ3abDbycy7JWWDTFn13LGM0KGQeqXmQqPq9no3HZ3ZyelywqHFcKqq0u9ZuNO2f/OJP2V/8a99qo9FkzXnK78tarTLYQck9rAOR1L6m65va+bX7m3IMsuNX2fKqwKoKbC+K6PB6SRJaFw+46/zSyC71WvKHtuq1HODSi8pRtgr9674vB678pOsWr+rGhWFOvysWkMaOUwbObX54aK/63bfZY1/+KtNf7N9qmM3QU+cglhqq4qGKtBxFiEVOIIEgoWen68Rz9LpEvKdUjtCNKzdYOfVbzorGxShiQmqzQU++11zYi66Z7fe3GN2hdoca3WAwsG4PkZhYb9GDR1kzJ0QokvOJAm60cG0RtRGgXTmEFHsnZEjcWdPYeXxvpiU4sFk8ajIyXGy18miQkaOnx4IhyijLZbpQw0CUNZrO7ak7U/vYE8/Y4189s4OTiU3nOHdWHcmMRcQNYk672bbZYk52poZjtiSE7DctBbhoIIau6Xd+27fY3/+7P2DXrt1rnXbP3vf+d9kfvvtP7EvP3LZ2tytN0QZ6HQGsuB8x+V3PB6W0fP6dIiiBCwELV36O6HrL5iSReATl55QCx9pGjxony1hqHYk/jBr9B0qd4bjUYIXw85SSYgCtTmdIFmbxuYJNKYDf2bnC6BuZiEIVJlEgCcUf1uxwLVQBigjJozI3cCm4C5RCYUXfHq8XpJ+1nkmfmMFgR5qn+h7Vt/TMKBOgBRcIp72AGuYrF1SZl9CxVYTn+FZwnVlOSOriIpDoMzx2KtmWkFtSpzvOUYBaWiQ4mHj+jo/uqInfBRRCzSXSmHw2XNJP8wi1pgS7To8N/oeHmm0XQI9SAwgscGB++Hv/tv34y37IzmrALta9yu7mQJb/XAcw6fvSoKHuO+Je5ViQ2tHc1qd2uuq1qt9dhA/FWuRszHihCojy16oiwUDaqs/XIXe+WCnq5w9YerH5+/KFWgO1gvBRGg7eMKgd2MqeeeJL9puv+a9252zkYLdFQgojtaKBfN23xsMaKTgKEXuqMzzMOJ+7NkmlF1TKHsU1htcZ6U+NcSm9l1CzXJyf23ZzaS+6bjboAvDQktC1Xq9r/R5SsTIkXfbswLMuJxHEPV2rL9EYuDfqw2blDUPD0pltrm7PaNFTb6TKx7Uh5Ql2JMDb61+Sn/KUHAAXzDPUFf3gp9OFnUyW9rU7x/aZLx/Zl29P7c7p1KbTuetaqr4YhgJeckyEB5AgUoWmYLfXoxEPgCvlzsoUI4/TNPuZn/gR++Effal9wzd/q23vdOxNr3m1vfa//I59+FNPWANeNKXRREqJ+8n0ltejqHN4bjabazArn38YTSeO9DptRZx+7+Lexn2MKC6MR2oYKEFGYYOyt00b29sn4BL8f6y9+b9nWVUluN88xJCRA8msDKKAihaWglZbJbbdit02Sg1SiANIl6gtUF31z/QvVXZZFg40pSSQyVBOQDkADqAo2EyZkEkOEZGRMb359Wettdc5+5643/ci/fTTJN77Dveee4a99rD23vto0LoXe6jDig4bmce2vXkH8wR5vWMRjpQ0DjfbRpzdvoMA3oWW2Jn+sYXI90kQqi7JW5OZ617371UIsctF0m4UnIOXQXcjiYoAmPmbmYvmORKYyOqXSxkdIlTtRfqAQAr5g/yT3RydzyrglGe2u9oNbPgc7s3vpyvX9/BcNPlUruF1QIyuptUIcpfi2vUrzQPi5xAruXcfkZs0u5XDzZ0dT7bWtuJo+TguXXpCqT9ZkMF7Harly7/hhfGOf/vzcQCPUJ5FA3aV0yf9XmVpO7dDR/o6B1V+V9lbrzOHCeOeH+87XquuzfjZurfG+9ZnncOQVkFl/GAFoJOQc9HN6/c9AYvArk70+PtpE1MBbe6z4/vjgmGcq3EQf/7xT8Zv3/8xJgbDzQfhsJcCU5qkYxudeEF/emqaIK74P96jCLfu8tAIOR9Fm+wHs7g78mF8qHBUJYC66wUWpxLIl2N3/yC21g7jm+8+jru3l0laWd9aZ51OkFLwuXW4Qdg8UnE52ofsyaqq/ATu1OQP9/ZVpij741EoJVGGAj0ZqJCBLFAM1hgrmKRFg0OaNTnJ5GQfOuXQ4eGhGOwcLcfVm4fx+JWb8bXHb8RXvv5UXL55GNdu7sfhvqzG42MQLuAilYUDIcdedyk4UDwXD2EXIbooYM4QZ61WRgMXKCSsU7pPi+vfvPUn459836tjbesoHv7aw/HZv/xc/MWf/VV88tN/H8fr2+pbSJeaBKLdymYA5oJKIcpYl1yaAHsQnJZjdxfuS9eY1PxYdHu/G8RpGWbKBrcR0z/SOkpPL4ErhTtYmAY7VNUgQK6sMr/ukPHWxvNs9S3PnUXFFHVAoHMzSR6OsQoAc8+3kQooOO/8rVTkaR3u9U5lILfzTD1oKV3xsGQA4mAI5zXZ0mZVCgosM8eKkxmsNIjusrQCSCvS3TlgBRIZncah8ThOWWWL5VNVKClksx5oVzrwrSwwTlcsyF65KCZdOSWC50n3vnrtSnMvWuZw72RRALkyXSdzuRVYwH2RK7u2uR6XLj4Rx4c6a7T6sm8k1veuzQvx79/51rjrG+6O/V2lifjH+340Ivz3KJv//5D9c+AyKvmnyfZqOVaZOMr1ijlVntfPzYFuq6By0gPXi3tAXesqcZ6SMD2arvXvk35fNPhFDziOp2uqHVgWAZ60wuVY3rke9/3uh+KP/urzsbEOQFhhHpRcTy4L1q26yWYqtRXtvjQw8piUqgxVsAk8kiSSgtTvOxBfn01CBEIzKda0VLPsV/Z9OziOuGPrOL7h/EHcdWaN1VY2kGi+prQFNISEdUdLK+nOAuVeRd11K9lOhukIDr5rvHp2CSjnAbEANmJnrbL9EotF41AiAX/38Chu7BzEtZs7cfnaQTz61E5cvrobF6/txuWrB3FjV90OSJJx4j2AHYn5B2pAarKAiSUsPI1E29YqJ0jZxpiY54h1Sy11EqPLjuNw/e0d7MaP/PD3xKte8RK6Ix/8ytfika9djAcfeSz+5guPxpmzd8ba2kbGj1LEt0ohEryMa9FtDVKN4puwMuGKXVtfid0dJHiLgNOUvkylUNqd3Z7Z6cL5X66flkqRRK7II+x2wJqb+7F/iO4bu3GAf2ldgli1GRtb57ODAdWkxkCFQnJm+zzJQUAtrCVaUTGVA48I4Gg1NyH8kbOnRPNqaR0fTUt99b2dHQ2KlcXznu7+xlhhugpaZUn5QTiBFnRp/suGVbk/lThusHPHjrTI0mtjhmwVlFVOUUkrTaF9jidrUzwnllOwgF0Kj25WdqcVU1VFF7pHA4CEHpbXrj/VlK0R7DA+s7jZBYHkKJ3rNXZFWInVrfV46vLlONzTnoKVzpRSVklai+XDlXjrG/5FfPcPfXfcuHbDjodJDLLK9Pr7ItlssJgDikUGyyIDZgTaCoanAdk4vtNAcsSGRcbZxLK7HcCrAc+TJqeibL35IqCbu/fcBNd7jog/B3Tjxh8nGofo+qOPxX9+13vjS09cYfcAjJGFnrMSioWavyt2VC81QouOuU5ZR7AE7P2dcQPVQ1iUMiVgZ+L2xDIhQxIHotPIZUEK8lp6AHz6h3tx7/mVeNa5lTi/uRLntpG7A9cmqqcvB+TX+oa6JGDMGktPh1Dj1MxRglWYvePIksvKKALJpTg4Xon9owiQZfb3D+Pm/lE8tYMct8N46vp+3Nw/juu7B/HUtb3YOwTzEaQHdwxXyocikQLcI7gjwTKki055jWab8UlTcIKAATeoxq9kb9QVhKCx21RKR+bxNUGpeCCrjezuxNlzK/Gq73xx3Hn2DGsSPvzIxfi7L3099pa248z2OTbQVN1LF/uFRi6rp1r8tswsvOFK3me8Vxa07Su16+lteupBrWkHdmG23LBYjsPjffZ7U/NWJXyjlQ+IKQA7lbCL2Nw6E2trW+m2lBzkWJGOsH2WnbE1N3L7qSxbxlFd5iwtOltFoxLK+p5wj2YkGc5lnAOwX60k6YxkqglmgeW/tIHUUgppJWg/JTazzy9ZxGSRam2pGNrVuIBpxz2chCH1RRRjs53TQVj4bPllK6XVnV9lBcEumayUVSXR3c4Py4UdVDoCE7O0gbJ8E+PU7trs/pH1VGEzIyyA6yBefO3q1di5eZOWHZU9FGCn4rqOuhLxP776e+MNP/e6uL4jksr4THOW3AhC49+jfJwDxtGKG2X3Ilk+glaVgXV5no61NmLQid9dlGc3Wei0kUd0HsFm/HsRQo8T/j+negAAIABJREFUetLkzN1jbrLrQ1ZLrgIghWnttcSA8GF88dOfi19/z3+Lm8dHBDuAHAr02qpbNF6DuPPvTOawDejFHEkylQHWFpwPas3V5YQEYgJdO756zUXn6i0fi9YOkIKGTOtnFc0f0ZftOLboTjuOsxvLcX5zlc+Idjd4b31ZpbuorcZS7LMppzmacqMdHi3Hzt5R3Ng/ZKcHgNrePlyKR3EDVtuuCvvuHR7TGobRoF5rAtR0LNHykjtWykFddwMTmI1K/HJJL7nlHE7BnC+vrTHuhPlis1l02Wbjy8xzzNiZrZFG5U+3E60wNtXdj5293VhbOY7zZ1XT9KlraF57NrbOnmOx6ypALKRIPEih61QUE1IgyNkpPVv7jNb5xN+USlGzLMzOTcvP+9VClpYdySI6FUwmR9WUfSST77UOEZvbZ1k31GQZfjZJSNvoVg7/Znag6MpYb+Fja0o9D6e9/uhSpUmoJrqsenNwGHffcWdcuAM1NvfjwUce5j6BG1xrrJAn0iAUZzWbFcqTrBqxERWTYzZZugZt1Y+KrMFpeqZVAFx7uf94raqibsJIBTmyQkslG59Nph0k8DaSDRVMxQLBpDawKu3gGmOozdwqIQvHE920VUVi5eGBVSeC13JsbmzEjZs3mcLgPcjCFXDhgxG8vBov/4YXxa+84+ficBVu7U6y8bny3hv38O3IaX9mTobPyeTRoBktvkUgdBKGjBZaNX7qsy26dj8/6c5+4IEHWEGlPtxohcwB32lAd9r744N4gUa3n69TH3S89hzQ1e/Vg9I+my6klaP9+IMP/mE88PG/ZCUSuDB3dnZETEHMrrghfZ2qLeI1gyJel0urCwnPnTZcU/CboPdG1LgsWOwiks2jayaxI0sjjWNRtXV1SMB9nMDc6nHQDYT6h9J2WVGFbErFbNjzLfvoOWhuIQlcIgzDyqGZcBxLBMWMJ5B1CH7kEUsb4UDSQgV4EoxEBlfZKudIdcowXzsA+LikleaQgiVVAMYLEdxH3Uvk+tESgNW3QksFn72xe70Vj8b3FUOrBYITJZhUjIoqB3GcigSF2dIy85gQ78Q9yJJLqwzWhtiBiDcihqg4CYsMlNwtCazj2GPTXiWek6ySVWpcpspz67PHeOAt3bG5e6iMcG4bEzHdvsdQPNDpAPsV7l61Htrc2GYFm15qDVah6mCisTBSafwjJaMDXfY9aq5tU/UNnCZg0F7NwtYve9E3xff941fGXfc+L86cOx+f/swn4n0PfDBuHuwx/5OFurEf0JWbsVZ07k4lKC02WHosWu6mwcQ9nYlblNQcfJUVlg90OSa5KiJj6iZXmeJSypfpUq4kVEuR9RCEZJXODVPuGaO2VSvFUN4HpR0gZQAKEdgA2Gc845nj55J38uDkOScrUyQdk3a2ts40RqbOq0xL7kOwjdfW4q7tO+PfvePn487nXmC+HRXBWuYu58kypsr5ORl/msx+OgBYr19l/UmvGwNOGscIbHM4Mvd93heW3fjgiy5QUb5O3O1O0u18btEi1NfnkHzU/PyZ+u/ke8nk2n/qSvyX37wvPvfgo8xRg2AC2NFFdNDjPv5u1ZIMbC5DRQE7dOn1uLThC8WZwfReFsybFJ93myBGaeguUwqaGXK1iwCvm4m5boGiKiRqR4Pv429YG7SCRPlS7UxaB0hKPop9VOovbDWQXjBeRiYY00PqwkYH8nR3Mf8umYm2HpxH5PlpJIDsCl4VESkDEcewTEiUyFJebpRK8Mh5I7DJzWNmHv6GSxOuI86Xm81mKSqTF1zkV24xuFEFWAqRZZrESjbXdBWPLATO+wG4ULzZidx2/UJJKE1dkTAPi1cJzYqV1T1A8HYj10Ls4P5K4lLNsxMRQ2DnM0erGAQjuGIJdLuMu2H9YT2vrYqkY+8px4Ek8/N3x9EhKvz0FBetrdo48Yxll3kNpzN/rbRp7fBsB1Rk7r7jjvjJn/jx+I5//D/E8174knj2Nz4nfu8D74l3/dr/HZ/49N/ExtaZWF2GMpKd4xl3Wg+GvcbuA3TJuzNCzl+CnS14n7F5wQ2VSnFtdQumb74xSQG6lG15DqeKtT4nN6tAbRS+LFfnai3Ug0iL5Xec/I1rwrKjEtFcwbqmwcjPbQsXCyAsUyk/eSq26RV57Imvq01X0oJY+g9xu/UNxm1/4WffGK/8vu+MGzduzroyK0DdjlFzkoyuuDBixJzcvl0gOg3cRqypsni6L/uVqqz395dGy84LfBLyj8CzSGM46RrjRJw0kXUy6jXngOVWQdqbOY4TA3LUw5//Yvzqb70/dg6QdI3EX1SOB8iBmKLyYBXkLWix+XB/UtwT4Eaw8zN5zAY8kipIUe8EhXqwfCgMuEpoxsG14OwtTep64T5mTLI3FwQWrKrmBtTBnPSuIxEEBx2V86EVuzFr3ovWJqwpFH5eT9CdVvRv7MIsq1Xnq65HVTwkxFWBgqAMy66Bj1xEiAOxGgvp3erNZs0YAh9WCjo97LGZLtraaMxeM8eqRtehpFizGSkUNedyI5mkQ9AecrJgIdESZT5bKgxplUHrBgC0clTFHZweup6H15idUJASfGAtA3x68f9OarGl6mT8o2PmER4e3BTgIV9uKSQkszMFcwLVtj3WNs/yPbhuO1sxuxoUkhUtybSIucqtyLKr9uOxFUtDvdiXvvhF8Zaf+an4ntf8UKycXYn9g5vxyT/8WPzeAx+JP/jvn4xYWmf8UNX9Zc2oPmYvziznJewwxbKYN+emyK1xbHenjpZC22OlGbHcynIPcq2SSdplSbe2rIw4NqzjPCWz+JzJhYstc6yqQUyIl9LKCj9HR3HtGsgpSvfQWTArtMfVxOpV/mtLP0geAN6jt2J1JS5deqz1m6SFlxVVAHY44z/y/d8fP/mm18U1dEQvRJkRqKtiMYLL7Rguc8A1Gh23c53x3qfhzNxY5+47vjYHiLNgd9INRmCbQ2VPbBVuiybitIedE5wj+M39Xe9dJ6Jp2QgCHx/GH//+H8d7/+ATsbG9yRiISoPJVYefgyNUmOharjc1BXTWyoRwlTtoytj09+ozOhfNxYg9VzUG4ddazBBuxrTw5KKZat1+JgsQaZs6sAC6fJTJUjVFIWMR3sx17TT3OJBwm4iVCDdRBTBbD/4em81mPM4HzvdSukNx8dKKOyC9GkIVcZ4mVJiPpLJjLrYN140VDBx6CG/G6XZusoec6YXNmisxMY8P/1bLCgIEQAHr0EWZrWwA4OmeTTo8VlefxXdUb9Pz5sIAtGadPuDyX3QvygK2YuQ5rPNNZQnuUXZI6CkDrTA4Wxmp8Sy0eibVM163y8oxmKcNtIjJah6k90OpOFqKrfMXBHJZT5HWeKmY4jWiiy4tTFmhY5FqKShYd4DdC5//rHjzT/+LeM7z743r168xEfqRhx+Pv/27L8ef/vnnUUwr1le3qSzRe0GwUxpLjaHh2VcLSYXAM3SO8BjnwI7rCmu9VR3CPPX9VPes3MU8LW39qCimm1L+DFiGWcSB70nxco/FDnYi2+jsoW3TIauf6Cc7YmR+nmWZ95c6guAzPfdO45e3Yn1jjW2CjpM567QXgSF6OSLf7sXx9ne+OQ5Xer5d3Vv2qlg21RBMla2jfB7BwrKsCpG6fnVN5oDR53oOlKrsmZPli65X13TEibnvLAS7025QJ7ROzEngVSfs6U70RMAW8KnXHMdhS8vP0gGQqVlxdONa/PZv3x9//aVHYmtrgwzMvb1d1lJECxl9T73pvFjtuTOfCO8RlNwqpFRUn6BL/qF4dK+JKK+iq0Z0zU/XFWMOsSwLySq0K8iN8857ZF6QNVVpkD2HigDLJqjpGKX3p1eE5/MvofHrBhtSwmqp+TwdmGwZZfWXdCHKwlG/tRY/Ejewu2QZR9TnWM0f8xFyu/pgutOzEFz3glWH33d3bzL21gA1qftWPuhOZLdz1fuvh11WYiYdJyfUwtLz3PZXkl4kFAWAnP/U2zGvdl+2uS/7VGoDGIudmOPk836WlLOI+Zq48/BdMwEzWV1pGTtMKkflGMwBhOT62jatebrIkJtIC3iLBaEZP00HcAU6PyOfx50EksCiMwP3MEC4mJxoZYRScksRP/yDr4xve+kLYn1pLZ669lR85eEn4s8/84V48GtX6G5bXd8mQ1NCXX0MmXZhcMtkc0YZU4FwMW7HCr3Xb5EvuAaVK+xVAbO8F8tkwpK8m+tM5iisH1ehGTYzI8vUMhTk4750sW73FSYLEyBlwlim3KSlCnc6lBCHFNo+8udL813n2jXwa+NZYqWU7e2tuHz5ImVS63aeHgi8D5f5ha1z8e/e/gtx1/Pviv1dxWLnAG0Es/HvUVbV96lIzMjAKhNHEJuTfYsAz/uv3nMORxbdo3520We4DnMVVBYN1IOqQdCq3c4B2O2C5vhw9brjJM09XH3Iud+nhwXB4OO4+NCD8R9/435W7VhdXYqbN3cmNTDrd7yJeO9CFMDfBru6aP5u1aw4F+kWdZmtOtdVwIrIgar2IFKIQs/0gNJtoYLd3Ebi/TioHv+wkHPhXMaDoP2XIHtdZ5BKWNvyCDmH0JxTYBWAFktMuWQNdEpyMYgHUgaS1JF5aXymLFKsqiACj2Ukv6+qASavvYTu55kHtqRWQLAUoEWDds/YotvQsJ7jkLidVU0cq6kKA8YLLVqafq9834E846WIzWWsSuz5tFCFv2KPSuZK4NQCz6UEnNeboFnqY/L1VETwq9IQeisYgndTrORF2Nu/EUew6thpQxVrVla3OH9ce65XxNnzd8o5ibZOJCrZtT/tOs4ZgIVIxqxINTrTWZ6r+Fdl3aEv31Gc3V6Lb3/ZC+LCua24uXMjvvTVx+OrD19jbE5kCrgxVVPUZegQs+uVbZK8lePFZ5BYjVqlIglpvm2Rt/Pvwg25b6yJWQGpcoJrnh0PFNPrMfRFsqcLeKsIGodibbnHSrcE7NWbN28w/cWysMlEWotyneL7KmlWKqiUqjGy7FD0eY39K2/ewFxqTf09xu2QJhXL8Qs/9ab4ru//9riecbs5mbII3Oo4FwHM3HfnPnsSboyANjfn/n7FkfGaFU8s5xd9fnx9AnZP9wFuudio9s9YYB7saZqFJ8dCp/5dJ8APPAr++pnRxYiNvrp0GJ/6+Cfidz/8p7G6ucGCuGzOSmZaj/N5Tmow2/eCz5w5XSV5fCIEBy2rg4gOHoVagp9dFB3kVTi5uZcGN6kVDguAcb4cR5OimsxE0rKzWWUKY/ENl+IIVHIwHdmE9JBdCsh0RALrEpLDNTeq/g9Z0TtIO0EWViLmxD9+Nrwm4aumo2wdQ0uJo85iw6akc9IywRguHTStRA84dXxAHhJIMXRfokTW2GstrVNaxWZjasCTmoeYP81d5n4lk62/ni6uZAc67mPnIl2lCWq4/Fg1pFkHM65t1+YkvT7HpfWTC1MuRtU/5Xj0ggAWSgct/YM42L/JuphIJsfP6jpcsViv7AF3fBBrq1uxuX1HuiN7rFXnRntB+z07mOfz9nNlN+ZA5yc7lDMQhwcs802FUddbYfdzjIOEogQ9x7sotJdULxS5Y7gXcjmliE3THercjm5POnX5HIqLcTtZBuW8Vxk1x1Ts521KxvEexvuOxbkYuo5uLxPm2+JeN27caOGMGpqA0qqyc7K8PC5bbL6PFDHE5uTG3NvbiatXnlRxen8PbOs1nIvVOD5Yih/9Z6+Jf/5Tr2XRBpNsquJsGTrK3PHv25H/i4CvApUVAu+hEbAWAZ1frxix6BpzGDDex8/dQLFadqc97GiljcA1h7R1csaNNX7eArtu0HrPer8Wc8onrJNiwPHnJ0BojW7nerz7PR+Mv/7C12JtfS1u7uwo1SDdU1VgjxOL6zm3jgy60gKlCYkFQCftrCcW429bRVPAVmzmFqAeVlTuknSN5nvc6ERSuWQY7xMVtCU0e5wGuyyG2RLMKTwBdIxvyBpIL2IbgQPmdjXBPURXZP5n5mEj+dBSzd50BCnXw1LPOAhFVkZhJ20VulZLFDTnyzY/SF9AGx92olB9xFYuqsSh8Bkf+CamR/YfCTB20Yjl1tanWQ3KZ3NSsYR5WjwO0WZCPqc8Le9m2Q3rxT3J51YBbgpSC2YqAgJRLlcCMUCBB5fXx57YZ4ySlVMO9sSyBbEIdTxbVwallJzZvpvJ90o30IAr0HXlLLt9ZwlMf86J51JyqC2l9eqSXC5IQOJ9KcSNMmvqY4icTxwSejlKHI3jKOCk85pU/VKNaXouPH4pAAZQzmFrPJzVYQoNf5FsYg6d92KqGm7XBdIWXaBZmFolZmzdqYGv94vj6DdvihUpRaIDKGpoouqMgdGMa+85g51lJMhgKPWHOOTlixc5DoId/m9VRB+kuYBh+opvenn80tvfFLuwHksXgArulqk+E6fJ6hE4RtlvIPHnKnaMv89da5T1fV/eClmLwLGC2SLMqFdrqQeTF4uFtggA5y4+AtvcNecGXq9VJ7GCo69VJ31Eff89AmE/uKIkry4fx+UHH4pf/a0H4hoqeoDC7STydJfMHTDc28LOVTAoaJ0bkPPWNPPU3E1eaILQrpnGQKs13SXQLDgtmGwg4O9uZbYITJtqjpFxuCwpxViYK8anm5F+P7nR2pqxU0F3GUFoup1Pdzd1UO3V2LPclSuKcLLVY40gSPeZ6OBmDPLIZkscMfRQk1MEAHzHZdRoofBwZ0+vLB9FQQ+lpBBeOF/ZEcL7xvNk4OFBb+W+aEM0BptigbKk2P4oBZXnW8nNS61KjqSeSAm0V5MFZCCrAFuVLy+Uk9Clg3QhWg+wpvKYVjdXmvVXYdXh2ffZ5eCAgId43UqsrivfkC2JkqixdeZO9lckxLYYlN2CACDgTy8IDesclvd4zlpboyxEbVduSn+ms6DaDJmgLPoMZSWVJXyotI9yo1/OS+YiqohzLz1YhWED5IyfNYspwbe5v9NVyRzAoQTfnPzAa9X9Lqs+FZtmY5u16VSCSU3sBnb4LpTTDna3kshG743cmT2ntilnWRZsdW2TTOTLF5+Q2zUVZXdJQFwblvMzz90T/+e/fUucvefCZH/6eiMw3RJaKSkmi+T9KJfH+ayy/yTgmgPJuWvPgavvOcr9ER4XfXeSZzeifd1wt+LtdDEXAdZp1xgfYJEGsQjYTjoU9TsNvAB2S0fx6T/5RPzOhz8Rqxtr3KDsME43W48PjBpKBVN/1qBkGnpb6BRgVaOqQV7R/1Utwq6bPscu+iwLsgWC6OLRt3jfVtMyq9onxZqbRx/Q8wz0bZEXnHCddHDGyjrYIQAuDO/Fd70p8UxwLQouMlcPAIcCy6ClQ4BJ8c54YZYAa1X1k4qdaRBy5Yjmz4T0lgKQlG7mCa6oMSup/RLOjRqfQIO5ZJ5dYRlKG66xFlHH6Xhjb79lKPCZ4NtzofCstvKltWflGluuCXZ4zyxSjKlZ7SmcKnGmEgfoQq3KxozL365SjBbzyXJgIMLA4kc7n0MBHghVzKWkZadu1hDam2fOxeratizgHK+Awt0fIEMzjcIudbYNksu4ni0zBgFatA+5OZz/qN5zrNpCxUVKAJ3iSccHC1P7R7l0il3noBLw55SC0xRYXjNJSNi+zoOT0tFjYm1tSsEHuyerzOEa1Rq/eShVzk62MZPfswiDzzf2LfYLcnStIM0RRXq6gc6AP+PwgAGQltzSSmxtrMXFSxfbnqaSmYqpWZnry5vxy295Y7z0ld/c+ttVC67foyi3RaD7+eu/Vd4/XQC0nLgdUGrycg5gymuLjKQ5g2jRpcjGrG+OFlsdzIjep4xv9u3bBcXTJmoOyEZt1J/pn1WAN3aux+/+7ofj01/4KjscXLt5k0K0xUUq0WJoq4NrQYNTN+9byynVh66urPG5rdFxbGZ8VcuxXHucC14rY1M1lijBquTYyiRzLKTnV9nuUEdruFIEuKw5JMuK7rBpeTX8rQoOiglVK1MkHRS0EpuQ6QSOEToRl+4+Zs+1QL/moddQpPaaYzJ70i4fCG08owlBNJzRdSFjgpLBCUolNlLnT+vgfmedAu/nsWBo7mM1/FP+VypDVmwc32txw1z8Wv/SsVO7kNsZKi483ruw3ZSMjpYzvTgzSUZJWEI+JLodYB8e7KIrxFGsrIvUgLlzzG77/IU4Qs+fBv4FsO1yZa3VrBDCR8246lAQubkxzaT0s2I26X7GqqoJKYV40vGZ68eUieTx5D5jekPxIHn+q/Cqr1Xg9To7LgrA5l5L97CGphw2Xo9/9z1rYezrVGCo79mdbFBiGgZc7GT3irkplqk6EiDmDw9RG1/JJaxywfsZjy9rT4qA6+KSTYtzcLwUZ8+cjctPXlRZO5C24LVhg2TEQpfZx/HwcCne+GOvjR/6sR+Iq1lerCkiRaGqivccgI0yqs5FnX9/d8SKOZk9Gi8joJ4m50cQqQbZ3O8nYdIE7EYwGy2b8eF9YQvF2wXDuQnwteYeftE45gCvXmd8n4J8ZSmuffVr8Wvv/mBcvrlHYbGTfetsAVRtciSm2I3JHKDSSLPeV7GtBBT2yeopBXWBOG8JdtXVic/4P2+yk+anC4VaFb7WNJQAU8yhu8zsmrJ7RYe+5j/1Uk0GZyV5L5OI0tqhQHAidpR0RK4XQKj0R2sC3ZTz7EhuoG0AS8tE1h3ADnEoxrE43+gaX3uwAey60mGGnWNgdb96b6r7tYSh37ew8794HUDSk4zlqvZzUzTlmrZcyIyT2j3JXK50szJPrljXeWPF4FIYV7enXMBJoc+Rct+RPCVWLNyYiDEjxxDPAqtO8R9VDtnc2iZJBFafY1C0TugKtlLQe9xhfhkqpcKSqTZqy5CuNl0XJdX87G2+mDCuju6ElQQ6+iCwjr4mGaiy4Mf4YcslzI0+auxtrmasLneDsL+AaUXFDU0FiqW7dCZaKb1Jl2ucU7W6YvFv+WnpfnXMWf0Aka6TbNsEMzUrXo5dlBnMYvCj3KCimFYux5PEHHxPhdwVy6cCResX91iJza2tuH79aty8caO9zzmGa39lhWB3dLwc3/sdr4if+9/fEDuoyWmLewC6UT7Pyesqm0dgOhFIyrqc9LmKGacB3QjIIw6M4LwIWNs9R8uuCoi5mznoedqDj0La1z0N/ccHGDf9IqSfAwXfq92TxVaP428++Vfxvg//caB+MYqttpypAl5zgCOB65YuXVjW+/Su42bU6Vg7hlJBrG22wtirQFuffTw843zqup0JWe8jnReHlElOOYWqxjAKfL9W44veRKzekAF9CV6VGhN5BfdX3zYL8PosXh/pAAIzQi9jZOhlpvqAiu1LW4ag4b2zKe4+CzBLYHfLq7eeqbHaqoAptQDX6gSNCmy25iZ7m3MJINXsqdebUzgEALUOqp5rmrCuyjTd3c/9kxZdjSPWvavUSO0Yuspy7yCmpfxPgT46W+xBwdjbIZiB0KBkckzbapw9e6f4krSgzC4WHDTrN2t2MtoJMGfPQKUUcL7SAu7uuCxoSbas9o5b9wAg/ByKg4lejz1Z10VNWnvJtL4vuhI2d+b5mgkkpYYorw3FgBOV+apZcYcWGM3/rDmJM5JAg0HUsAJrX64oPqd11l5xekgmxajEXHak9x6S53MpdnZgbU8LnFcZ6j1JxTFDBhM3JtaRPe+kk2Kutja3GGZBR45pjA9rDgVHZ+VFz3l+vPOdb43jjaWWhM7xlxh1/b3K+dsBpzlcqIr77Vzjdj4/AtacvD/tM3Nj4TrMgV398Bz6+/0RDG/ngetn/P16j0VoXydqBLHxO4veJ7V+byceuP8P2IkaxXp30BImLRALAU9mO6TFemiWXXkQg6CsEzELdTgzcXZmYnxQCGL5vgCqx8jMKPT1xiRkC2d/z+ywqfDsOVWaZ2n2+K6squmBsIsF15SbTsWW/V3m5SVj1UWdNd8GW51UJ9lXkOOMsDGnhApcP3T5sXWPyoKhuSwrwyuwpJlZErCgdxv/LKxHCu9CXLj1EOOuvZp8FaTedxX0vRcs8FitJFsuifEnJibnpsR4LchaysFA8nKuoSwv52j1clIs42gmZjYh7Yn4sjT1vjqyo9vB/uEO/0XTU+ZhEWRUMmx76w7G9mxBaR26G7PvNe85Zt2nVQeCE9ZGTYxp5dDdDBepijq7OwBz+vieWwVV0odAyHtpcgxabhyEusps1X07ygQre91hYje5aodKKUjPBRU6PIPAz8/K50mL3vvE99Ue6FchIGf9WluV3ntWmvw8dkcClEaFq3+m2e7tzEk+qH2US6jVvQiw29zYZAnDq1efavNjgMNZRWwd371r63z8+195a1x43l2xtyeWsp9xBLnxjNS5nrOOTpP3twNip12jy4npPHk8i7BmEV7MYdGpYDe3WCfdeJHpOydk5gZUXxu/M/dg3sx1Uuqh6b/DPXEcNy4+Eb/9//y3eOjxy7Gzp+4GuEbN17LgqppftejqOOoh9aGu1mndCHUj2S3IeJN2XxYm7iFUNAEVcCSNvkyOxyiglcttjrFZx6Lb9KC9hXZd47bxIZCZBqBWMSyCSzagymQZ9PlMEFTZYBUWCBq2HhbadbeYxM7EWOuhZjkyBN4TjJU4K4vOrkCV4ZIbiddOwDCJo86tFQmvR9+vsnz6jxvR6kWDu4UB3LAk8mSZLz738XFsrq8T6FRRpgf9J5ZC3oTrTxdPIXQ0QkYmGi+JUCKrO/vMeRsQFERzJ1ghKrq3p+opB/v8d3VlQ/NJLX45ts9coBDEdwwS456V9xzu0AMqH4fklOrHewA5e0rERqsouUh7HUcAoKw5FnXGmh1aweNVMiWmFzuv55mu/UK9qsJwKnM0d9R9stNE7VXH58oi3XJjq3D4nHDlaUp3W90v9dx6jNWT0scjchirrKCbAWOdGbdbDubYjT/VW1AByGdeZ1BKBZo78m/Os+LjaL6Mn0ujr0qnAAAgAElEQVSXLra1aRbeMur5rscKigkcLMf/8eY3xctf9XIml3sdK9BVUKvrPL4+PsOcTF+EASNY3jIh/8AXvH8dJ6/jX4QLt8i++++/f9LiZ9FYTkL8f+D4b/naHCDObbr6ubqp/dDjw/tvNPz98mf/Pn7n/R+Pq2iwuKek5OYSS7ePAXQUEBbw9fXx9+72SD0xrQ5v+rqxJDxVGkrao1xnBi28QwFXgMNkFgqZbM9SCSjjIa6Cw90LnLPjQ14PhmRzCnDGDmQtsMoSaoEmE1LJ6UoO5zO1lA3dkXT3Eqs0kLFeY6tU4koSmUNU4xYZG1GMTuWqMKMsm5YWlpGrqQcNWNIFlTEQPac6iPvetkxs3XodpdTg87J4Ws6VafEUMKuxt6+Cz/jhfszf2wGTuJdVka5BzUy645JBagBp+4iAVooa5PWVhC/FhvHRw73YBznleJ9Fg2UhINduI7bP3J21QmtqRWUZ556i4oBqH0pcZ6wOj9RqNoJwkkqIuxQwLQPtiFbVsgfz4jJsqAGaFHyTgNr8VKUAc0XqpFoV4aeeD8+F51LWdT8Xtwg3t/DJOpNGbbuMuQ/bPEqJq9cYz+Scu296z2xvlSEBjf2I7kbFM2VQM3eUsUwxWC23fC7cfV096pQuoni1Pg+Ldx2x2OVlMjIn54kl4dD3T+1+Dg6O41/+6Gvjta9/TVy/3sGufqcK3EXAtwjEKrhUmTsHhHN4MHfdRfda9NmngzP1Gm0/GezmbjCH0regZarKJ03SODlPd9D184tQfBHACbhEhV49Poz//vt/HL/3J5+O3f19unlAPzcBwtdopIOm7U+7UhsM61zU57fWBqHQgs6le4LntQs4C02VZdIhAIV+4oVKrTpjgHRRuQpJitEhD6kLDVl0+pEmactStG25kCT4VXjZhAqNJS2ErL5CoesE1hzivvMNBxq5rLR0EZmp13KLVGasH34X5oUcVJ0/WnLZfsaC08Cqx+nxlSpMfDhFuNH9ITQ7eaIk/ObcdCsd387OEl6CdDGvr6+wdxjldLrPMH6udSkRpvvLvccCxfnsdls3IHTCcnOhZVwPgNfKvWXqBqxb1sFUUvn+3k4mpqOUlOJAZ8/cGStrm00RGs8wE+SzTZFZmJmhyI0lBmiW9SKDsfdcowu6MAft3h4V0nYWUgnyPvTr3Hs5r+MZ8rpJQVHBZsT9oGSNNWRHl2EX4FYfS6wyx1Lv63Ubx9D3SLcENXYpK9W9idcQZ2Pawf6ecLYwTWkVZ3xzsj8zLtfOYTKSGXNNxquZ0We3tgl2dJunz1Z5jFC8ELdbZ67+933XK+Mtb/2XLJBBnaWds+7SrPNruToHfIvk+fjZqpichgHj+3MKR73eiBP+/ty/iz47wR6A3TgBJ6H1oocdJ+60Bz8J8OZQuQ663qtaZSMoVlBiRfJrV+O+3/lIfPpLX22NWckgzJJaFHGDpWcBW2N19ZBV15Xnhom5KYiblVQG53E5z4rWigJR1P7go6dFk0QOBM7VvLFbEix+m+6acb6qoOAwst+dgE4CWDG7pGZPClFnTZXs2GyCAYUE7skyXOSQZAf1jOnYIoVwRyFjX9v5hL5Hxgo1hl4CyQdTawDwTZclk8ezLFRaT47RtbWpFlYBVBoQGYvBulqIVVKAY0pe+y74klhhN+3xIWtPYm4P9mG19vgPD2gKZwFxL0PCeWP1kCwerVVVmkvuCQld/OEYZaY7wBp14nwqHAA7lAgDgBLsWM5KYIck47Nn78nYlRQFWw8SIiaMKHXG1g7cmXJXyuJSTp1JKFmPMZP/G4Ej+8x1t5JhpO9Rxfc6gcj70meijyl76RXFeXLeSUCR0jpRKksT1ioAW++4vAjjYbmOJJBNfdkTUUSncboSqzBWWk5WBzJxh9dRv8i93T0q0MxVHboc1Mou7Wwid7IpYlaMukschRQYC1xaiTNbW/HklSdZd5MKabr5VbQdjV0RBliLFz/vG+Ltb39zLK1rf3WFr/t1K7A3eVXmo8r+EVTqRFUlasSE04Bn7v1Rps+NbbLGJwFIsaItIzgXlaAyd7GnA3wj2IwAuGgS5oDxJMCrD2DgmAPDCnaQeRcf/Fq86z0fjEevXIujfVWiqLly+PxY49CveePjXwOsXS89eK5NpSjLrQmc4zN5C1ZLD8D3nGc+J5514Xw8eflifPWxJ+LG7k6sIgaTLsQaMJ8s5mTTZnmndKFIwIhdxsNcrCtSlZMd5gPisTK3LeOaS6jkwbw2tOPpCficG8s6zoCZlr1RpkEWH8XBVG3NnpLhza0qK+n+I+OzgF1ajVQwHEtzfcp0YU49D+4u3kklXsexmsWowDhO1AUeSnstx96uGKcmrTTAwLqbZGGtOmN8cpl2K9yeBvXys/k+DczLD3YUR7Cs8ftBph6gXurBAbtYozYmflz4mcSUs3eStal5yBZETFso6SxkFGpOtJe7FUshizjtpNmovAKK36qBqee5g50BPiHcpbsyp9JragWrWh2m60/XrgKbnn0843MCkechO5ZgBjg+l37L/VMF9USA0yUrzwrct/W8tjMvjpUTVwjCyrHbo5LKc59rxvtgDZi+WhieWQhayoe6bsgD1Eky0IcYM19aiu3N7bh2/SqLQmsN9B4+z32cKUV3nbvAzuXPeP69cbAnz8iobM8B0zg27/mTZH+dtxqXPAWDZt8e7zcqNHXdF63diD2zoG7Lbm4UpyF2BbOqBY0DGjdxvW793ni9uQerADaCs98brwno2Vw6is984q/i3R/6eOweHmWl+FsrplRL0cKgWnUGl6nW575mEgKTuJeD8DVx2KWMSjK5am0ex7e+7JvjJ370R2J7Yzse/uJX4m//9rPx0T//s7iyt89YkYXEIpC31SIlXblFtoR4oBLsoCHqGVx9XQdTuWUuiyaadQf6mnYxLZYtl54D9qsikCTNnAK5sD8xR5UJWpUGzz8+A6ClJpyCwopITdZXFRW7vKpr0oQdCBAxSuvh9z37nhmFqZ4PQI/7sR8drG4ASXOv9bGlvdvXPittCBgkuKURgFl6FEsrahNjgJwe1lKwOVmBsA7oTgbYHYKYshcH+3vkpACcIDDPnLkr1je2WQeTVfmbpaT787zQPJLVirFpXNkcl5YYZCdsTyUtc/7deDX721uAtj3ILZO5eRl/dvk0x2h7AfHuUnPclLGtJEBVxU/jlzXqcmJmu1Lgo2YrrVdXe5FwB7OXCmi6SxVO6ASuRYoxQEuVUnoVmrpP9D1ZmX2vozj5WtzcVWuf5tql5Z7xyMqYyZs7v7TLQpG2Wr5hxk1JUllbj939XbZPQmzPZ9iy5sz6Vpw7cy6OD1fjJ3/if43vec0rFD8sZKNFwFeBZQ4wRlk9Khjj97VfpjHREVtGrBjvO37+NLyYu/4c5iyNYOfBLgK/OXA6Dc3HG5/2+ZMmx2CzaIIqCDSNAYL2YC8+9P7fi4/95efiADEA5iwZnGTRzQEIBV7WffQ9u2XXD5CBsS7MRGNKkOnA0XOuIIBw/zN3nI1/8eOvjVe/+vvjOc9/UZw9Po7f+E//V9z/4Qfirx98NLY3zmQumgTGGLOoc6JxwMJK0Gk1J5NhmW616j60EJMgRHwIdHcUaE4mZvbtE2nDxYkzNwsCB75N+YQ79Tk3PnP0GCsEYE+ty6qkiCDiivoSxNUKsbAzgLc1blat3TdiJibjIpmBvVef58pxIeauFWp+E7pHx2yl0gqEt8oxAD3FVkl6KXEZCKgW/wNTlqAhi1hKhkBGVlGvQ9nPSWdpspch0g6IUaggs8d4HQBNYCdyA+I25+94BvswOt5IAHHhZgyz0ft1TbmKswQd3GGwGpg7bjemLW+BqYW38t0s+hGPlAeWylTmwrXrZhWTaslVAakzmPmVZQNz/tLYbQ1kEXunWzjTZdKt2XrjcQzZ8cEFuYf2Sr63z6tBgJb8cqZNkDcz9c7we7T84LYHdUzzgQpMCDHsoGxbUwydEagHMhj3x5NnBQoClkfv9xCDYtyayeXVJaUfHOzFpSuXRQzKxH3wDe49d0d8x0tfGq946bfF2rlzsbF2HN/07S8kgco/o0yae30ExvqZ8YxVBWA0iObAb85ouVWJ6CzgKuPnwLbK0Iot4+/1c3y+OctuDhVvB6BOA7W5hx4nfg5M62RXAT8C3/hw1qahlV9/4vH4L795Xzz42BW5L1kUV1o3+qL5WhXwKsgZ9AwyBgaPfxwjddIU9DzoE3be1CrCe/t7+3Hv854RP/3G18Wrv/f7YmN7PZ545Gvxof96X3ziTz4Vn/ni12N1A33Bpu7Renj73PkzeagybqdxQDOExaeWPl6TDnSp9SOWmdoxrgsXjQ5EsvrIEk13FrVmxBVRhV1VJ3jIW0xQTw86vA9/jxf2BHGvrQSx3HCKGfbeby4NRogZGkq6PJS0eDNKs3IMhsW6m71RrskPJB0kaNmlxvGxOaniTm6ea1YdLI3WGJZUVVtvnCXdx+UEnPCf1H0mJSf3bk44iL3JQo/JwFS3CBTURtFyFcLeY1squrGWlmNz6ywtO1fw9z7ubkZYQgY3uYf7WYJCAyVEaSaK16WiQMGrCimZXj+TF6ree9xDaQ32wthKTifZohAmptq9FAF830nnGr/iZG2cWbmkKVO1mgpjZTRLUwnpljqtvaEw9EiqSSOyNKjVvnEMT5s/i7DrV25RkFMwVzu7O+ku7S7eKhN4zko80KqCqysxlIDTCco4msPm/sF8wrKDgvnEpcezFBwRNLZWV+PbXvKCeOlLXh6v/Z/+eZx//l3xiU/9Xtx59kzccdc9LfxgIBuBaQ7gTvpM3avjvp0DnVE2zsn68Tp1TNM9cisRrV5/kfVXMWcW7OaQf+7GcxOzCBT/oUA4gt9JYFiBqj1DoBXGYfzdX3wm3vW+34/9w2BunSns+I4FaK1+UIkqVQus9/dC1U09bggfcB+uCtamtbMM1uFhnL3zbPzLn/j++MZnnY+dG3vxpS8+Eo9+7ZH4m89+Ib78+I3YYI+w7gaa1766lsixJOiyXQzdmLWXVi/OazV6L0kPFijV4tUzpLVFDkW6agAiyG9Ka8UWhauzy+0C6wPMMQGfN7XXzMJNWQV2r8ltWhWLMV7aLDC2CFojOcYuR8+PAa7XJKwWHroxqNmmWZ+8JpqhrspkOdg/Js1+YvmRA6Cec9Tjs6pGU8CIkSgZlkQRuCydYJ209DoHPh+yaNwGyExhwMwhE8gB8Eg7ANjBunMH8LPn74719TNxcICu1toDrRRdBuxlvSZ4JEHGMSaVNHNjXgGegQ9g6tgkrZFW4syxSHgPFMgSSPZUdm1XgF1nAPu5q2clPyXlKwsFdMBUAWxWeLHXIMMC3BvO9VtSbc52xtKb4TXx/aqbzXtL+0+s7bkz7FJh3ON+Ru45hQZMKvO9qjVXr8eyaiA3uTdkK5+XLlgoL2T2LrOVD13oyyvMp7t48bGmLKJ6zoXN9XjJi58f3/JNL483/vxb4sIL744Pvfu/xvreUXzjt7wsDrDembZUn9MKZ5VfVemdA8E5TPCzjor/HMidJv8X4Ua9xyJwGz8zhxEc4wc+8IFT8+xG1JwDOdzgJPP2pIcZJ2fUEjz4OeCbCAnn0pSb0XrZvRHv/Z0Pxp/9zVdieQnkCuwnWzC9qoQPgwRfd2vWOF4TZsO9rD024CvUalkgKupLbd9svSR26F6HcXB4FC/5prviO7/lWbGytxQPP3wxHnzksfjCQ4/G0toFklRIZU8wqPe0F4/U8NZg1Rp1tl8xgzDxxsBnC8dz4tw+BvYzD8puS1lbvQ8ZBT3jdS5m2y0quafkVqrpDtayrURUJUVgp/nwXLf1H6whCzr3GVMljxTy+nKxJrrl1QCSncBh2avANA95doQQaS975dGKFGhxv2U80tYghQc/K3IDAaUVvxY7j2zC3DMUllQUXB65jK3uk5YWk33swMJk89aD2CfwgcyzHKsrm3H+wr3pWtQ1BdgJTGQHpjWXsaS+T0uXicZkRV86gR2NTD2g1oP+1A54eBNzh96DcjErpsRtw31mL4Os6grwGIMt/Ap82lO1t99J8a8kMzEtItvvZCm6JgaGuo3pHW37WG7nJAqlFciCAib4lPUVKPe8PXYLR215NH4u9TgNJNWy8LNbGTH7Vi7iJJClQkorkPE5zdvmxkZcfvIJxrHBvgQTd3v9OF78/OfGPc9+VrzqVd8Rd919IS4//Fhsb12IF77iHwXK69nfPMrsp/t3BcAK3ovk+txnjBFVhtbvj8bDItCdMzLqNcc5b0B9EkFlfJB6kfH3OQSem4jbnaiTJnGcoFEo1rGsrizF41/5cvyn3/hAXLyxz+A8NfjSC63m1VUBbFCp1sd4WNs8QANLLdN065bUykPoShodKLBxeUJBmAEZ4whW50Gcv2M1zm0sx9WnrselJ3diaXWdrVpUOzLNeQqTWjk+hZOrpyfFmtRkVL9wsjhjHhIm1NdbDCoLDJtM5+LL2T3aaRGeexAyKGjh+krSPC04TZDcVmnR2bpV3E7xLM+z51iv9bSDBkhJEmmHs9DTm5UL5mDmJnH4CTiMWLaE4+xc0Fyfks22dHh958uhce3KUuztw31od6rrLCbYFcaoyRfHIfBxLc1uhWQtSKdfZIsbCDt9N4HEbsacQ945e9gB2MDChAsTygCsUYPd5sa5gGVXC29TsORiSWkR65KNfFOI6zbZFb6RVKSYmN5OYFclMbmwU1HspJtk/KXF5bJXYqyqFJZAssdpfYYqwDXwTTeqSSnyisvSRusmug2zuIBIR4p7YnAAXF0n3YBpgWrs3Q1WY8oNlFhceTWbD0s5kZWdjWCTtOX9z713HLG+rk4Ebu3jfV0F9RRYMrWBSeRWnjIv0E2Y6Q6WSxbnC8+5sbEeV65cjL2DXVVugUv7cCde/JxnxL133xXf8a0vjuc+9564dm0vnveC74y7X/C82N/bnSSyV7np+ahj8+8jEI7A7fdHWb4IExbJ8tPw4SSsGA2fRdjke/BasOwWIehpgxwnZQ6ExmuPpvNkMIU6P4fy9QHnfm8WgBN1lyLWjvfjox/+WNz/8b9C0oqqgGSxVnx+dFda+FGAl67U0vx7FYd6YNszpsbvw0SQTK3QVi+vk4mydovh+4jFKEdLlUr2D1AdI2INrVvQ2iOroFOIEfTsIkPVCuqgMhidXjBpCiltGzJVuU99pVBnkVo/8scODrMChqwqabtyfTl+pM2imAEtJ1ZsF9jgB405od0z+ZVuISerZ75Wls4y0Og+XpPemLYqHZwXew4Oj0gYqe7MI8ZWChHAFkr+CwGv/moePOYYJdZU8Lh2SRBWLmWj2RTUZWP7UFVrX5aMcgvtKvSe4Nw1AWxQc7zR+WMZ0XXfPBciTgYlQex4P45AqjqWyxtVVHAvWNTnzt8VG6iFua/2Mj1G3MFc+1frzP3WStC5G7zGQNp9IXnweZU4pjSzUutSSqBdzpokKzbNVZ3sXhX/7pZdlRXNqk4ms/wfnQUsF2oSGJIoklqV9jTIIrn5pbToud0X0fVm2320OOxlSMU3FT+uXyoGjDfDUqMRPi2wLqATqHovor2PFJcej/czVhDBGHoFo177FeN1gQUno+A+IMDguttb23Hl6uXYuXmNr+HM7O3vxObqcTzv2ffES1/0nLjrnvPx4KPX4p+++kfjFa/61rh5Y2dy1k+y5ipYjG7eKsPnAO7W+KdTh8zyneZazmHCiB1z2HKa5Vcxwd+v3rpZsLsd66sObkTVRWZk/c7c73MP48+NSD6Cnb/bDw6o98fx1BOPx7ve9UB89YkneVCp2SbYjQnk1T1YLQ6MoQLp3MJUjQ7vwzUiQY4YkpK3PbZOjCgVUKipZSpE+h6gwyLPquftZWHbpPmb88UE56Toi+U1zV8j8SC1Wye9goghKwt+fcSBVKOT80N3jFxHTJBPtxwPs5OnqW07ngYwtstQlgLKOyl/SPE67QkIZ5VFomu3uWQ7WcLrWOOnjmMRKvI5LbShjQOwRsEy+Zvy3WWi5M7jfBRGazvgpei3BVBd/+ru7HtCFXZIWClMyzao7O13676R0K3pB3z+3G8iUCZAwaLDHgETE/sEVVTg0lpeiwt3PovWPxQmzLMOuiwyAZL/693dj9KCkt7iKjbumt0Bw5Z/E1Dp1hai9Pw3r5uFjFNLVJEnk9NqN4FSjX9y7hJYRsuRIOEi2rbuFSRsJe28pm0Mq6hsAmVNczJxlTbA6sqBGaYT2cbzV1JBMI4ES3oqUKSclrbDHmYST8lf+ZXiaTDwq6WPZQbPURZG13MotWJzcyt2d2/GU09eorWHdkSI3fIcr6zE1tYmY+IH+yvx0z/++viR1/9gXMtanYsstgo6JwHheLbm8GF8zWfjJINoxICTcGeU/x773OuLcKaB3SJhcTuDHk3iOYQ96cFGkFs0cYvAcAQiaoEopbN8FJ/82J/GfR/5ZBy4JU1qtux43YgQHcxszVmoydpSTzr+OF+pMsGKRVo3kD87sepaHUB13W5dDnif7DvnYrBJb66ab6JWxo4ygT1p7y3/Jq06sxOVxN0BgeBF9ptiOQf7ymeD0GW3gtTYmXPn17LwBEgCqn4vwc7ndV2/dFuaSi4XKtoCyZpsc5qpDdA+tAY9BaQKJINMey0J2Rg1rgtAxNwuL60xnUT5cCsSALx3b+3Ca9EC6/FAWdgCAlyHAFvWuVba4Py56IDdtUmkICEnmaO2H1UsWE0+iyHd892qWy2b7bZzlJ23PTfMh6ObG2AHIWfLbj/W1rfjwoVnU0nxetjFRjdpElVUdk10dJ4jEpaglCgGNVY74bqCWZmdGDxHuoCb8JZE+lYD1laqXNayFlWcuZ5TeY31flMEs8AyblH70VXZVOdSSh2ua2DxsyS4sXA04Xwy77ZWOZ5EOO4jzDvSXnJtVDYP5CREP6TQcE1bmoAsYYQecBREpkqjL5VLzzf+raQVPb/GVq1UKiuxFKtUGLVf8b2NjQ2u3+XLT5RcWNxX+35paTXW1rdIZPmB7/ne+Om3vj6u7ezm8/XY9RygLALDUa5X2VatubnPLQKcudfrmMbf6+c9zhHg5r5TP9vGZzfmeNFFIDdntdWHHQcy3tT3WfRQJz1Q/e44aU2QJjFkbXUlbl68GO/6jfvi/330UgMpWHVy2alSRwU8b8yWU5UWyARM0z03Pmc1/a2t89gPm9+bRKCqSvY63J2yrN2vUzgqDs2aY0wE7gzV7LPrirGyjI0BlGxZ+qBZsKgZNvK3OlHHcyqrKmNVjaGQScl0nK3pjBYA1RhgIZiQYneYBOo+uyWkZWb3HAr8pmDxvwYf74/xUJmdibEifgNXE+eebtUkRNgyshWapAK5Q5VDaKFZ15a/J8FFa5efykWcrEVOFosgp8yUtZmBrcxhM9uxruVUaevs1gaoaZXheVR4+0g1MZFykFa4cu72Y+vMXXH27F2ZSC7gINgVwoX3WudIZloMFhH/z5JTaXEXUg/XQuyayXGToZwuzLS4PDfsTUhPhosV6KvVaqprbZKGlk57zmdyArA5AjGK+7klOJgbw8awAGgBhIHeKTa+7uSs5nXltlRRdilmAhESZXCPVAYxPiuR+OraGjqFy7Kb5i121yut0lRATR6qc9Dcu/TKEFJE+GJHBa0VwA6y69KTT2RInEXnGtkN/QzBNoYX51tf9C3xtl96Uxyhtx0L7I5AO7U6RwA8yRI04FV8mO7nqVyoG8efm8OQUbaPyvkiXFiEJ3PfX3r/+99PNuZJA6lfPA2xT3qQ064zFfj9TlXITIBnGIzek9Z6jCTMBx+Oj370L+OzD30tru0poI/uzhaoFWRaNQkm/yJG0o+nrT3FvRx3yaopPiyFBWihtUgDEci5j5gtHkad2oGXPDHoZRyAcSczwaQZ67CbNOEGqAk0kmQTQKGwJ0FHXa81DjENNR9Ots8ySyYzZDxSFp1ApRFEkkFmTR7jkaaseIPKnE2tAQqejKW1NJAUeN4H1Z3H/WmXWApPpDFINqR1kOQcBypY1YSJyEnsAREIY2GMRiKY43PfvATJ1j/QlVI0Md3oyzU3sHDP292YrDp7BOR5q0SiTpZoVn25nv1c3stgXtLtTsUEndpFMsH+xt93XHhurG9stXUzQLgLQ19frKtbEoGA4rqodnn3mJr2Xo/F8fmSaCJRLI8CFS0nenufLK3l2md3BLr6YP3A6uk5jr5HLOEsCAy5t1h7tTJVE8ATLPh8LJGVxQYYtFPyPJmL3AtTt7YVvipfLAMsrwyA7juYWzz3iKq1MP2A1rJSB/AdAAzW43Af85ueGQPzRBmcVlbi+tJz0uNandSDeZJai7gyFBHUZYUicfHi13Xms9OCovWqjQmXPt579oVnxjt+5S1x9pnn4mBP4Qr/zAHZ+Nqi/TpVbqdxuIohp2HE+H69nw2QCqojboxy9aTraZ/lHBvs6mSMFzsNpOYebgS9RSBYNZzbRe+6UaugogCO47h8+fG4ceMozqydjSsPPxqf+du/jb/4/Ofi8s2dWGLNP424AmftfGBw83NRMLNKhssSTctS+VoyXGRp2IU5zqvG3qu3+F4GCC+MLBgJJGuMdAcWsHPJrzZvWVkBcRxeD59d6dUu/Bw4mKwCmGAnbVquI4yNuXTo+pzP0dY/DZcGsCmgRE5RrUv/QAh4fCr7lZuOR1guNX/aGxzP6lgcx19AhPHFQ1uw2W4gxW56ySRQORYxKVBtgvcpQkdKTbWiO4mDn8vPNtcxK7jAvem4o0Se10FxP1nXbS9zQ9g1e2uScd17NMIK2PoaWitXsoHyBWKKXO+MNYNWHktx513foEbcdM9OWYcV8HRPFT3HXB4wcVluX4FAz780EJ107jGPSry3OzLTKHKe6h7p51rPo+/1Lu7c88X0U4m7PiZbRk1w5RnwvvG9esJH9DAAACAASURBVGWVUjigcV2nUmpOxk2UK3+PHcPhxsR4najeY+IoMXZwoFqxnMdUkqvxUAUurcJUFvzMmh/sIbh7levoog9keGMvr67E+sZGXHziUcoW1bLVCWIK0fIKew5CRpxZOxPveNvPxDe+9Bvj5u5eO2dzoGdQqbMzgprfG0GpzuHcXhlB8x8CgnPjmgM738vvzQFks+xOGsgIQnMPtgjMnu4D1omt3x0fxn93QSEBeHjzRnz5y1+Me1/wsnjxC14WB09eid974HfjD/7kT+OLj1+JzXUBgQHTZAlsUnfXttXRaOS5gcfvdVdXc4pN3I7jZrC2bOGoeEWv9FCdPQTB1hwytWlbmxSscA+6dqHiJPh/upEMdgb1wizlGJjXpyao0vZFgWlzQUOxM+fGzc+eZU1AClwsLF1gGe4d/CguKXBQaSwe/e4+TrUe92C5pcH1WwUFDzbA7MjllpQPie9SILEXnKwOACUdPaCQF0HK/eK6nbU4clqLtxyatHJaekG69vA350BPQ22fQqrFXQU8FICMiU0rQEjIpHU0xH/tbmOuHkCMnThATMnefnSb7cba6lbcceezaam6WHd1V1dljqDcigx0K6MxAEvpLXrqM3bVznVaVI7h0cNA33VaGZnK0/rfFdfZZBypFOjZJKixR9hVvLnMu6XnOKpbUSk3NDsLZBcCV285bKk4dgNqr1mB4XkpaS9d0KcWlwLH4Mq9gFuxiW9Wnyul4fDxlVUoYWB1H5EX4KbC2rdaY/1k7NJCzcpckS32jCRDqTTN1Vxvbm7GlSuXYm9/T9WPju090ftYy/X1DQLzm//V6+PVP/g9bOTq8+t/bcV6batiMgd+fcgnewDnZH2VHVUBqAbLHED9Q6y3OvZZvKgxu/qBUcAtQsynC2YVFOcAso5hbsBz97MwxWa+fumxeOTRR+Ol3/WquOP82bjy6CPx0Q9+JP7kU59hFZL1NVlL7dqtXmBnS3aiQk+qHsciYW9XXqfMozoCE1JHd2cSUGpAHc8yca24HmCJAdEFk/GxugYAO3lwDHjSzFWSy44mn3VR6ZVKAPehWHl0aWbcUGvB9p364UGauj94KEywGQ6wYxL4jCuVVKvV9Q3ra7qPCTEdkQwS9ZDV31mthQQKuaw4R5kPVecIjytWrBim494alZGDJCzZPduANt2r4/lQbBP7YIU1E/E+9e1MRaiBKs+drX9CMl1hnalb94wsO2B15tfhX7jhadUhVWMvtjbPx5nz9zSXY9tLdmtn6ku/Z4rd3Juy6tITkRasWJrdvda2w1Dg1+BPNmQrxIwYk5QcC9CmVLawQLrmfQ9aceqox71V2lg1F3UqMIxhERTxn5QMpqPxIPREb+p9x5luY5Cv59GurbK/qYzk632ddQ+MibmGWT9TFVBEkiJB5QCKI9Ylu9Gnh8NnyiBmEK0g0/ZYuv6rfNM+RAw+E8s3N+Opq1diZ+d6Mp3d8UA1PbGXlApxHP/bD/xQvO4NPxJXb+Cz3RL12tS9fJrFNwdYi4DtdoBrvN54zhcB3Rxe1HH4meqeneDN6MYcvzwi/bhQi8Dndj7nazeXUdmQdcDeEHWh6mt9DEtxsHM9Hn3oi7F+bjMO9w/ioS8/GA89+NX47Ocejks3VB+RWm5aEKqw2606X1fstl7V3hvGWrcrqusw21U1DeTXjdyFvALOqJZCm8jJuGn9yNJzXLBTnmsVe6ibPHBOUeBhUDkuTaHjdBbyAAXFbMTsk3WjJOQEmbQiey1AWYqKHPSgsy0334c1MRshRr/jx/PUfzeMdqvOlrHX38IGc22mZV3nWk+Too3xNrkQMW9INWG8prmbNRdiJaaLtMy3hY+saFsAWTbKOYmO4xWSAb9X3J0SvIrzduO7sFWTNNT2Tss1dLeMDsQGrBb/oetyn+smGv2x6mMe7seZM3fG1pkLE0JHFyQgzmiHHNmCbDHhKYmgrxn9xLJYs2NPBeBmqdC1h9jcCpOwqxJkduUisPNe6vJBZwfngTEqpyd47zkVI5mSfD/3uOJ8YMIetj5yJJBAGaolzrALUimsAtFA3IR9WzzvfckGnpDkAwj8SsPhVLhQ27Zer97Hc+i1rXOTmkGJu3dg6kQadQnZ3tqKq9efjOvXr7W4qJP1VcnFPSqX4nte/p3x1rf967hxeEOM4JkcR4+rgs/4O2Vg6WJwklyfe280Eipe1L0193o1BG4HZxaBZFO+AHYjso7gMnejCoJziFqvuQiRT0PicfD1b/8+2bxg6EXEg3/7l/HwxQdjfXktvvbQI/H5Lz0SDz22H8trW4x9gF1V40HepDXZ3IxKXj8hoS5O3RQjME8FRI/vVVCvGu94GG69XgrxFMiTAtPpvmA1k9W1SV5fL3km0DPYMUGclh2o6GKX0fIBtGXjSVtqFegwTuXsYUacYydww+e7S6wU7y25bKoGkt0S0vqoa2prZlSwfP1uuThiNm0lQquKnZw7CHYKu4DCgo33YpNZufSae04Bk6ZIzJ2FcX31DN0dzXFm+oAIU6pJ2te/W/S41hQEc20Anrgm67hKkLL7AfNEAXYHcf78vbG+dY7Ax4a5KdBoj1NIyzrU/wIYlIzf1ra40OoZH8/WvDB0/7WME2ane8cgR0Hmc6T7dHJWK0PmFJCsGyplRp+mwpX9SBkbzedD6oQcM701ldWb+jw463KQ61oVdCZyquxVGVVyb/Y8SCtWembteSWmu5j8eO05S6cJX8eSM3EfrF6+11KHumcF525zc4NW3ZWnnswC4CBfyaLDeHz+UMf1Bfc+N97x9rfE6rnVOEJ9xJzMCrSNBToQaeZA6zTZV+e7yvtR9p/294g1o3IyyoY6v3O/T8ZVwW4c8HjjuunHC88J//H7Jz1IFSr+3RMz3qseRh8H9RhZipW9/bjvvR+Iv3vwK3F2bTWuXL4Sj16+EUur22yy6MRtufvV8wqvNWCwyyQP0aI5GLWORRNdX69Czc/oBG5ZWHTkpKXSKzF0KyrdQ8mwBPVe5ldnZY4bDXUfaRHghklukIBV3E6Yg3v1UmQ8EI0q3a0AaXhTSrkFp2jPiolwLmExs42QKnfgPm7d0xSIkuPmeKnH72vl6W/uPhFobLlKGnrvySoQ4Dk+aOvXXQso+NIykxBzncee88XrJXHE96rr7QOo9ewsTe+VqTarddVz9dY+toAcv6zf5XpgP5OxCqtO+xMkCJSWg6WHz9xx4Tmxsobi11lHtO0gAYCqpOAr2c+vxGE9b6NCaWsbr9eO8JpjxWb1PFk5p3QzqOSienYnyhwXSE+re/d9zr2UhJ/6GapWjZSh3EWBueJgNsia8M5r2pppLuFUsGzJVu9BPedKZ+kpcFQMsxCB7qE1xZ7HPKi2an+OcU5x7Qoso4VnhaeCoPed/tVcI/1gb/8m43a9EIDik/VvVFy6c+tCvOOX3xLPfME9sbsHkoqLDfQn9T38So3lLZLnc0A4J+dHUJvDlrl5quBWcaDiw9zYxmvV67Qx3y7YLRr8CICLJmmRhjOH3H6w8cHr66NwwOFYX12KJ7/6cPyHX78vnrh6I/Z3d2N3fz/WNjZabo4BRw0jpeUZ6LzpxoM6FV71oPZNXDVmt4mZHKCSytDHnh2iXZOxHNxF36VAIK2/N2KNJTAfuxbo58FnUEKK6QQMnqNMlktGyYXZGXzDYUghZmuoHwRZco734L626iikW/Kt/MQQuKTspQDiPsj/Cm9EieyZKuDrmyGL9jOaPlVh6UKhMyQ5znKgaUW1Cv0u0pxs2nR9tjJhCZBzB2oEuXFvms4/p9Hfema6u7LFVQf2Hq5PKxzPyTiQwI77lD0GBXYQXnfc9dzmYmqKlGCE/8veayWtKI5Ut7PGaOo5GgUSPmcCUFMo0rKvwtjC3GNgakCCmfdNE0aTogw9Eb7dm4qKrGR+l+5NxGcVCycJqyeONGJUFXYG7DoukpKybmkFcdyjelw68Kg+WvKp0hpUegRdvNj3qWy6ElO9jvdoHdfcvNfPje5CAyuLODAeh3joYVy89FgHtySqqFqR/oNSv7K0Hr/45p+Ob/2ub44bN25OwNb39JyPoFf/HmXwIvle9069fn3+OQCq++92r32aXB3H4r249L73ve+Wrgf1kI4DmHv4W7TDesCaBjcdwigI5sBUFsfJbsB2VWg+K8fxqY/+cbzng39C7f5g/4DaMKufHAd/5+E1iSDjcr00VdaDTDdWKoLt4Frw1wXyBvZYfXh8aEYwZ3pNa/ppErvl/635WFXY4po8EIUAINeFhH4TlCTIiOlHjdSVP7AWrSKG2vUoJ2kaa+QzFdeGDpFy5hq1Ma1L3N/uE4yVQM8cqEyoZ41DFfI9Yp3N6d08npq/6HmmLcH8Kdx7tZFAfBjnrJI+7oylukNBlmKT0FOKQYvLsqCwXK989hKnsAAbD7DWW1ZmBYSJ0PU50Gnjg/N7hfDSDuKkwAHATv0EDXb8Xpa6AzllZRWdDp6Z+W6KwSZ/NuHuMEkf8hbUWHDds7m5yeiUQmIWq3Z5Pf8uGiBmoeawkUiczJ6NWNWfrhNVMNfsVUflMsuaZaPXep7wnDwVWaRg7FnomIIU1U6O4bp6Xu1Szr5wHmePvWXeYCnhZ4XNwNXnqOfcYuWQtm636QrIYGDlokB3qberc9jdyuPeqfvX86u9pC4hLhDeQQdW5Bpr4MLtfvHS492bQWJOd2XyOVahJKzEv37dj8VrXvu9cZ01MrVWvt84hvp33R8jEI57YgSWRUbNHAB571eQP+lzc/NYz4/vvciAYupBHeCIvr7YaQ/p908Dvrqx64NVsBuvUR9iRPU2dmg0ezfjt3/z/fHnf/+VWI2sWQeAS+YkrQz47JOursTq3q15Yn0Ms17BzG+NWuutwCYNewRsgYzdW7cmNS/SrFzE2S5GBaTlWvQ8dMIGDuARD6LndhobslWZRaVNNDBzawhKqx8dmrOmEwcatl2XaZ30yjOdCt/Yp7EUB7BIUoOwUmDh7zk1uPt9E0EQb9L6TatBNGAs6SScc1qJsgq8BhMtc+Z1zntRzqpy4zXkNTKuhC4H5vd0oVXtVcV9KGRazxuNrSacaHwaNa1NlPVipReQiJBPJyBG1wNWADo6iPXNM3HujmdIucgfJkRnygCsWrkxs6lpAVjNg7LBmRcGQY0YY0n6ZsaqO2U0pmCWiksLwk9azy46puP6ArTOFiaIHYFNCVHuCFq6MrOzgQGirVPuK57aZH32c4hnpdTJclmZT5rEFrzjVItW/KAocHSLpvJnS9R7bhqi0D7iT7Iy6eFcWQ6AnQoiKMXGCm63Dvvz1/0x97taQ02JYH3P4aytxRpk3NpyPH7p8aaQSe7Cp9E9LADEo4OleO0/fU3885/6X+IaGZld8aiyfDRmqvVZgbHK7REA69nwXqjfHeX5IqyosnIONBfh1Nz15wCPYDcCSJ2A+vtJqF03fJ3McZLmJmbAlSac6nc9EbOvge6+EnH5wYfiV9/1/rh8fSeOD47ZvJA1DTLRCoefzjK4sUrumYWNhcAITlXzWDTh4xzWcSpWMxVv3WoUfd7ncPTn1w2AJGlbhixvNAh+VMUXeECwoMGnEo0J8CXFwmPjmqVwh9aNv5vVyZ5gjompConX1aCwur6Wlf4z0TmrsuQCpnUoV6lBmAItNXoXiPF8VzCu2qXmv42a1peep8+bxmYL2cV4HRfK75qJyVqnmpe6rziO1v5G1lA9vAI6t36Rht9jTkWxYRy1szFdJb8/wrQqfNsrjB8iVgd3MLwSe1pPxu4KQeXoMDa3z8aZs3f3otZihkyeBwWG3ReQLjzKZVFW+FxOZs/zwGoy9NGJ7ev1VisdEG2Q29kp/RNloLVO6lWADEy4Tq1K4zlVXl12VCBBSj/1/HEPKp8jFzefAfs1q4/Iva3PmLzlDcN8tATE5mZlxZXuRfH9mlemHGam4ziViA1ktexwY6K/pM6W6pVKtiivcpR79eyM+7w/b7XuKlDqd1h3G2trcfHJJ9gs1m5L5ZWica3mfnVthYrAq7/tlfHzb3tD3DhAjcxaqWVq4XlsVYbNAd1JADaC5u3IyXq/eg7reOZAa/xeVTLGz1dcam7MOrjJBwaXZB3UnIYyN5A55B0/VzdHfa9+tx4ev86HQ1XwlaX484/+Wbz7Qx9j5Y+jfVh0cuVYYFAEZiIwteZ0PUhwahc74O17+UDXv63ZaGKlWdXxTAUo/urxsfEw99JGPX5WBaySR3GI7a4Q6KCigoHK4AO3rWJVsAj2pdmrY+wkLsnNNFCx3aWhPZskjLTzLE5rzRsWHetSQhAnkUMHWCXAKrlgnDf87aR0U3IoDJ3qMTT4NOjp3j2twflpmqtM3l2SoBERpghN5l31SiVcq7Rga5xFioYq5ZQMkFZlhPvFPdOSkCCvZ9aJLAJUDFftq+zz3ay5EUD73lHVFLqBwbxkbp2AThadlBlYTdtn74yt7TtacWeexbRW/Owk/SRrtp0vjBsWCrk53afc1x3FZ3pHe+46x+AK5b4KJFVEyc4PBBxZmFU+dPKKCB7M76OHVQBRLeRqWdXzp3uqOLMUE+d9QgnM14pHou2d42O2nqI+UNaokZZKniDvUfJfOwGph1RoqbP6DGJoKtbMEnwpD6bheRO/tHaji7AKZ5ROY92jVDQwFnxeawPLbTW21tfi8tVLsbe7kzFDrSzBzrF8xBNjOb75uS+MX3z7z8TSBsBPZ6JaZVM51mP2I9CNcn7cv/XvRXJ9lHujjB/Bcox/nvb5Re9X/CDY+YP1hpNFyA+M73vy5j5bD0MFsgqkc6DWtL6B0OFBjweBcms5YvVgL9777vvjTz/7ZR4gLC4rcoxVMpobyl0HICOS9JDtaOimKiWc6vjnFrPOS/1ev7cZe4qPidSgqvDjc1U3gg8HNzqSyA2uboqZcR4yUaH5J2PMMSQ+/wxLrF83LQweXuVOdeagLES2apl0/O4U5xqnMFhpUw+ElJlJG9exHoZbDo9QvTBEdXBZhJkJviKu1C2Da0CsMi7XJX1XTGQiUyN3twiCTBGG9Vy4UzvdX66OP7EOujDRmqZ277hWuiWr4OgWat4pGbL4vvLsEuwOlTZiNzF+P3v+GbGxeaaXQ0vLTtaaFDdrvJxb1550En8qfWYs8hupuClGKmCRtaC8NRXot7Xf88GqQPGcTV2B2hPVTae1SnC3YgJgLYSReu7clUFsUCmGHYgUYx5jPx4XMbWyi/N+WMv6HdtjXBdaambP9pi6zw7CBwYlupjzP99HBRw0R1SeWnNc7bFq3UET42dyo3pM3iu6Jmg5y7G1vRFPXb8Su9evq2ACFwodLKQEG/BW19bi3nPPiLf/ypvj7DPOkL9gRuZ4/TkQrEe2gmKV6z4ro0yfM4LaWhRX8vha/duys1nbw/fqPeeAcgRyjtUElbkNOwdY4yRYSJ322fF7i+5Xr+ff62c9Ce0gsHfcUlx/4rH4z7/+vnjo0lOKd5R4nDeWr+Nr6DMmGuggs4h0AkedxArCc5qMP+v7TjdACuc8AHAtNcKH3axJouGatp5k6crI9AKMGxucVSTSqnJsqsYfIRTdAmcRqEw2eLovwXNTPUtrqYqHqPlpiQnkwaosVgf2VVg5c8RykarCUTXLKsx8cMYDwM8fd3Yf55WJvYgxOVYpSxZu3qYRlnsTxErMqs6JiwtQiKe0aYdVG5BXUu3JlEZpGU73Yo8G8HNNgGHe0IEeWrvdxN2lreeze9QCFiCtZHI6HemedvFu1Ze848IzY3VtY5pQziHITVnntp69Pmbt++ayxOPTM5usPhZfWA7kbOlkqAWOz2QFD1+zCrkKet2ayULKtJzdJ04gyPVPFWE8d7wWxyYLR4/ZiwlkC46polLYZWPMzrNjJQdl2HCm8uGynRdSHNSvb06ZBePRYIf3vf8NOLmkaUllLmJ6IDhfrTltn1spJ7fW3bWsWFleYcmwazeejBtXrwb+5rwkeYzAmvmu2HRn1++Id77tZ+O5L3lW7O6qsW899+M8jwAxfr7K4VEGzq39iAkjmM29X687hxGWE+Oervef+wzvVQkq9QL195NQtE7Iou+M11004PEBfLDmDmubiKWlWF9diS99+q/j1//rR+LGgdxpFsS2cgx4FobWriaL1A6QOk+PGooPpEWKn6POT9PYrF8PsYH67IpH9NiJr0NBkqwvkVFQjkp39XvWcOHqEsNUxBuCbRPQik+SuZZNMWvlFWp4mUbQOy7YLadySHV9nUvndcGzOEfRn7PGzRKW6ZrUIdZ8TpWAIT7j7gXls9JCU+cugoB4sgJgFenFa9PiPi2GpPm1y9fjbFZVxi0rm4/cFqQt8Jecw9KMtx9a9zCbslmngE2nWLJ6VLqsxQqh7bOCD0Ylwap9CSCSGxM/TiZvaR1Lx2rYuowiAtmuKK1SPd98f0ALWcacUlOWgasuAthriPOxrujKBt1m1QqoWra/7/erYBp/n6x5hjpb7Lx5J3Rfjp55gTllgFkE5BmC0FibF2EgVbVUEucEtvxGAUirTzrUKa3nzvtUjYl15kaXGv4G2KGtjvZ7dm4oa9DnSuxKCXZZpZJJBkDtWM+nAHTKylZOn8qwbW1txM7N63H16hW6MWmNMyYJTxHy/rLAw+pKrC1vxi+86V/Hy7/7m+MmiuDn/M79O77mMVVArOP073MANsr72wHCLj/6fNwO2I3K8UnfmQW78QHrQBa9N4f0cze2oByvM37Wf9d/DRQdsKDULMVWHMcffegP430f+wt6W8hCbCzLUnSYgkMJuBIioo5TwCSQKJlX7hSVZ5oyyhhooOLeA+rVHWUtd1w8fMYA7LJXdDnZFZHuMQXbpbWK4r3MzsSMr2TRXV/bVVFYld+umfLcei2LCadQc03DiRaXgFrXxu9TSDgW4FqCpZ4l1qLPqdxvPtS+3ty/BsDqRhqVoCoA+LlJbEeuIZbpSmHREtN1w/56mZO676oQnighjVyS8d6sJDZd2+4m9HXqHu4VQAR2KkLMgbW1wucpCjOOxpqlOW5Vu0k3JoAQ+YvZmgluVIAdooGY79USc9LZ6JZddy9rHATQbHaqfZRJy0kEgSVnwemya3QtFle2vldKozXgnKYJ1XMxzrX2uVyu2gtW5LobHHdh5Rkonqz0LduvrVXmzjVyV86dY6ScaStCZY7kPOnu2FH2aA4VU2xejjxfdAenS9RNke3N4aykYiVrVq5MgJCIQilrMjWohwzs4jVJzDmzLrDeq9Vsbq6zQ/mly5ey7queRYQiWd9KB4LTcy3e8GOvi3/6I989WxC6zkGV3z77TVAO8zX3+mTvD/th7r0qa7yecxhQlakKmnU/TZSpOrhcM8uHScxufIhFg5wT5ONrI/j5hich70naYRU07XPU7pdidW833o2Ug89/ge6IgyMwMTtpoLox564jsMv8N7gYeUq04ajp+dDUyUtN2M9dQbQ+a60qAcurun/I7CvxFF+LJa8y7ANXBYVPqVHpZ6DtkfUt/YzVtShrBsxDMCCzWwBjDV1g8CCmdVefwW5QNeOUxkjBlFYBrUhElbLRK64J4kRjGhS3oZ+rasij4jKCkL1Q7O6QWjCUD6VauMpMcS02sD9MQsjUahxjSA0gh/Y6owWqcQJUEGftvQf753pX7XqAx/3u5/VzkiiR/yF2xH1S15I5ibL0lEyexbsBbqsbccedz6Sp03NEkwFKYO8KHfd2Y2lOX9dYkvyAeWX3iDXth9X1FuOpws97pwqh+mw+m1Yk2zwUSxvj0ffRKeCAexNlr3wa+l5QqkNlvIpkYpCekio8F8znq8nrSSihoV5il1VI2tXa5oppBtnMVUH8iXdgeVWEEROlnHrA5y+ygZFjzvPoWhaRSzH1TB8o4YuJMlqKRK+vI7dvKS5dfkxFFEosEoQZ6A90sWYJmB9F+sG/+p/jqZ2bTbyP6zn+7TVbBHYVnE5SGgbc4Z+LQOokwBrPlf+eu/4ciDa5et9996UCNHXFLLpQFUrjZ057bw7MFqH1VIvurrVbgHZlKXafeCL+06/dFw9dukhgOjgE2PXmkzWOVoGvT77cTNKw1QTSFl0FALvI7G6Z1wj7rFDLo6RWyxRqYJUtxiK2yYiDkUe3XK9daJA1mUUlzmTP6NqZI8jk8Z4z2OeITpjM9cIgpPlpc2dfv5KQXp/Hh18xPBmgfC3vRSFMl2l1mU3rT/p6dS0NEr5+UyhaALqXpML3xMAs7YEggEqFjirU1GAVLtteumm6R2vFmG5heR9oL07b7lRXlp5niM2VG0yFvnLc6vhkwUyFnpO9densM0hmn7rI0yXPZoOZVH50GOvrW8yxg6JTr0dXdlpLOvRjDmn3ZOiZO9NPBBQpVYzjZVHxWny7CY2iueN8uMtFPZsd0LLYdbZWkuDvtTFbf+IsQsBctqwjqt5vkkt2QQoQDdI9v3RUlpplz8LRDgoURuUMG7etbyrRVCSphFjh1Z88x2gcnIqBzykVTfmICd4Z4WyWqHLp7MbUmMYSa6OFZeFt7wr7RK6txaWLj7aegFSgydZWyoiYooop/pNv/+742Z9/fVw/3GmFHiqYVbAafx8VNP89tw8Wyf7R6LFMGMFtvPaILRVgTwK5EVAngD0HdvXGc1pbBai5iasPNILT3KTMgeDca/VgcxNExMbqUjzy+S/Er/7G/XFtH93Ij2ht7KMxKWM8Kgrs6xHs0t1Qx25TqgpojT3dNSXuxO+lJTG6MJvmbm06J4AkhBQSDfDUY/QWl4o1rRYvQUItg/rFPcVGpUuxz5YvGdEbGKRV4NSGmQQa9wXL8XmdDUL4G+WJ6vPxuTONwRxHV8NQPtKtFdKtLPg6FcxvnWtPUfYskzjorivHPoo7FWMygYau5eJiteUiQElKf3PJJP2d4A/GKVc6d5UqiRj89Gye+76XDF7jebBCIUZetzDrP1BSzQAAIABJREFU5zlOXzPjWEeZTK5ngOKQYAfQQiyahbQP48z2+dg6ewdjtFLMckzJULTrDikvMjTU9aLn3HkHi3Wp5p9r1GiUerFCsHMhZIJNsiRxr1oxZ3qGDGQ5njTP7Tas1p6BhWkQ+JyT4fPMScFbVRwzTbIuO5QS0/ZP+kdoBQ4VejQ+gVSzRn0m7crMVafixg4ZVvxVyWaZ6TtuPLuWewMNVJV3SAWwNZxNACaKY17T0nM6gQ5QS/2ZOw9VEfS8+zWA3frmRly8+DjTU8ai0ZYdrNu5vBwve95L45d++U1xuA43uOTZIkvOr48gN8rsEcAqoMwBYpXlc0C5CLx8duYAbATLOZwZ77tksBsvuAiUKvqPDzb66BcNtl57EWKPGjCFWom38eHQ0HB1Kf7mjz8Zv/GBP4oD5icdMr9Mlh3+6wwnWz8ibKSWn+feWNQ17cE6KEFtbtAZn39/lhSMmQMm5pi0+slGTkYh54n5abL8xrlv8SpBb0uSt6DvlUs6CHvufT0KHOQ/kdGpg+CYgceG8VuDxPdHggoVBZasQtVFuWFaEWIzFcvObUJ4wW4eFam6n1wCre4P91wn9T+TrXV8M0aXUs0kGQlZxXzcHV7Ph3QFx0koylPXMQDZohRZoipvJhf4vFTXbD+AnYjjxPR6yLtbMcGQ/fbUIJTzyVJv2ag1AQ5gYIA8d+7OWMu0AwJVSdoW16V3Z9d3eiunPse27mGlgHEpdxvrrkKIZzsgAz7+NVjh96aIDaSi1Bp0rZLKp71QSV/uxKS+il5DphiQmZmWZubGVVliga3v6DoqK6d8O6fKkK1Li3LaoaM9Sxae5v5PBq3Hz7PA1w+E+VRAVPKMjXoxXatrDRilcDqOzzRvAizCEAxLOAQCb8zE9d8Lm3tPVTDxPPss4t+19fW4dPmJoHKUypsUkG6tK3a3Fs++8znxzl98S2zes9mq7VQZXn+v9/fv9d/xGFfAmcOLEZAWAdR0bXWXUYFcIEL6vM6ETW4ZL1IP6mGuNz7pYeYebhzkSRrAoge8RRAUIVoBkBTd5YjN5aP4/Q/8YTzw8b+gqw2fIUMwD5CsuqKZZi83HAS5fOqPNPuaI0O3KA9S16CbkM6vGiz4/HSbSAtU9+rMpZupYGBwIeOvufF64mcFA7v/CPgFPPEZurkIPOqRZwuyCliCM0DCro7CBqvj74xLN2/VnFjR6G5gXF21Rr2WdU9QeAxJtuN+GJ+vzUeb12nJqr5n3Klg2vy2s/EUC4HG7QoajHsxZUG0d7sj+5hrYniuZK5JdYM3a+KWijg9z8nPVfeyl7d/X3E6M2UJBKxMhXGqir7nWjUyVcwbyhtcmLXbwTj/AMrltDam47XlCk+Bmv+iAIMSkjMnbGU9Fa6a3Kzv2S1qpRZz5xY3bW2YViNLWdkctm6nbl1+Hv+H7HanHhC4VaGlVRwqjUfbtWh9OSc+k8VRioyFDnSmqyXaPCmuD1m8MrymXaslrkawP0ZMeo8Fxa00YU+t4FyjhyNcipUdOpElXWmdnAu2uOr7D1/x2cZYapusen79THgf6QeXLz+hjuVlfqzY6t+ItbWNOL9xPt75iz8f97zgntjL9AN/p16/jtEKeX1t0e8ngdDce6cB3ogro3V2O/eb+w7PpC27UcuuFx2F1BxiG+iqJj4Hfr5uBdgqAMb3vRn8ehMgLF8EcspOvOe3HohP/d0XqBG72gSD/gW4cKDUlDJr4iHxnBqvCRu2BK1VSMPEURWJLqMHFoD+u4Bxe3bRNUWZT6A1QI0bmN/JFAS/V7VmCCExSzWG6sq0RUe5km17WG1FQQQz3HlZevTpdundEcY1q4dATDO5tRB8r9ajW/X0Gp8auZ5lamk1azrzf2ydNAGUD128vG3rwbrTnLZdQWHWmHusBQlLKDX4jI+6EwFZh/n0jrSpdJys9mZls8KK5ln3UvqG8rC0b6jZp1tcCpHIRmbY1TWre7i520rcVkupPDcK/FQMVN3HLswSh2XMTvFR/CDHTt26TRO1q9TeCLk97Y2bJtwnww88UFgcBDsVOGCt1VWUwLKFUKqdpCJpgYo9IIB0YQRbxXgGk0pq+yOzN+Vp8bqqALXwhik22ZePIFJJJlYW23rq/KvQuS3NBKWM3bY96fCBbiKgTBdy60pP5VdpBKjfKSaqqtW4kqmVQhVeluVU2wXpOdBGbNr2qbGvm/LnHMHO9s0TNAGvKitwb889wO7JJy/Fzu6NJI+lopJeC1q2sADX1mJjaSPe9nM/Gy/5Ry+I3Zu7LeJcz7oB5iSQW4QBiwyak0CtHfB29qepFnPYUGVVXddFn539fHVjjoPwF8ZNs8jiWwSC08NfTPrhhhUoRwCUcOj/0cuBOMLly/Frv35ffOHrX+fVjlhtQpofAA+uTbxmAYd/l5HQCuvLgmZmHE01bbXkO3hQYBvk0v14y+JSyjGyTkFVN7xvV2MIcxqNySECXRWktRaow2or1EclQbm4XOshESj2PmRVwcEVPB716epNRRuotvmvFnGJYZXN67VqFTpyvmAJ1BiqnhsjgysN/zp1gSPiFXusqdeU9J40aPl+koU5NwSRpVg6Ugmruf08p5wxQXjpiCWmwACtP8r56wSLRt0f8qY8PluQVgRY1SWJLnStUvJijCrwLCCUZ0AMTTWZpdIQB8ztuuP8vbL80nKiexcfTcISwkTTfWKiityz3AOM24oBybw6WHco7A1iSolral41AxaQmnOsF1/N6jU9OZwrlyDWZIfroaaywmvhWZnM3nPg5IBAHAxPNa2XSRd0uhwRC+uCToUgVJbP/e26Jemzyf6PLTYry9JVRfoaW5HRfpFil1Y1P6+asSCoqNKMOg6QTMSmvbpHkw/lXKk6jF3Mjhmnx4ihDCvUCiH4DGIcrTErQjcbW/HUtSfj5k10LJcl7IIYcv8rH3FjDWNdiTe+/vXx6h98Zdy8ju4H3UVY19TyZ5HVd7vGkD/X1r14rAYxm2fbauj03VGe1uuO1/Y+mLt+fW3pve997y0tfurFTkPuUUgvuuEipK/I3AVEd39UodbcmJRhx6TYXvvqI/Ef/vN747GrT2pzst+XwA5xOwkWxV7Md+DB4ImubhZrmF3IV839lufMNapsqiZwXR/Qm5dVXgozz2169HDN2ho3lKjEEmR0bwGgUyOdsETzGT3HLGmVAoQCghRlg3XP2fFajaBndp1dwnYJTV3MRehT+CG0r9QEz4kFrueux0V7HqHWX004DQxWTJSvZzJCWld+Vp3U5uprikPGXqwMSAxo7n2QNS6RFiSupcm74atftBVt913dn/2MJKs1E5jr2ZEVW5vN5h5LgYu6lbLW02pPQor612WpO9bFFMsV8aPNjXOxfe4ulQnzAmZM7nio29mVoc6Y9VyT2MC0E1mwjOOuqLC3mY92o1YrXMoTBHpXWtOHIi9Gs7Zzvks8Ed9141zuieY58WdleYlkwtpkpj/mGT5iTVg3PLZF3GpJ0rOjFTXz0QJdcfZOfdf9c285nuYIQInfOf7LFjyMD6o8HWN27DoiD4iLzWsrZT5dOZcN3B1oZJy2x/59VmoIosocxZplScOyu3Hjejx19Ul1HkFsEDIHzGmXKFtejjX2uFyJ1/3QD8cP/8Rr4vqNG/TUOFY/B3Zzry3CAG+/Os6qPJ72+giM4/VGEJtTTG8X6PjdCnYjetabj6A0B2pdqE1ZeYs+27T/kvc10dCbu8d+/ylpZG11JR7+3N/Hf3zXfWRi4vAA7HwI9lk5HtpWxnAaGXji4UuLMV2FqYkBTEZXm609a1wWxrcsWmoz1IDTdUKN3blGZlcalFpH71tbglB4phWng5eWayEMeM7s5tB5kgCxRUkBxcRmubEsDKpGV7VJXLPm7PVY3TRxmM8uUcT/tebtgrueK91PRZtlGRgse6pB3z/uhZb9BZV6rZY9pZVPA/chV67voST9CO6bctPBLokQbDujjgctFbilCZjJ2Fmh8+eiJgL3PEYmgicDTuPyGiuGSN8ZlS8B99ExupAD7OTmJOjx0SEcD+LMubtiY/NcHBzuU8hJaKttjlztalSrLdDjqbZitEYANvRoQqqBLLRV5FOurmXJMMe8ZGVPiSmi1cvqVpk2M4rBWlQ6yn4DPj5zEqNa+gDzC3urpk4OUcyuKz29qgrdyBPigkPT0/jXqDC2tVrO9I3StsggKdnWvT/ahz1NgXuflWqySzrOEit1oRPBehZR6NZ0LVYh/yzAqCtceEHKjBRw7uPcA/w7u1NYOXOZNhNQAHY7Oztx5anLCuVkDVOVDZOLlWu6qvJ5P/CPvzfe+OYfj+u7vfsBnnkkoPl+FdxGJX/OuKmGzGjUVEwYP+e1GQFrvEb93KL36utzWMV9MboxTwK8EbQWDf4kcBvfq2g9IrcHXf+tALm2thJf/Mu/jl/77ftjl1UmDuNgHxYQEYItfkg2EXN48mN3lIRC39j+25rWrYCny2hMlZXWizr7+Emo91p+jtV4U3nDjQs1CnTFizobz771RmDweBLc/H1qssvq8AzNfRl5QQQMAYznuwbF/V3E6ah5JuV86hZzjFA0bWqyIA1k0i5ZYiXGYAo+BS01Y82dLKbsuVbYVFL6+4LhOyLmdDar42hcixaDMXD29bHlYhDzXlLZKbgNk87H8WfjVlXPmqarDOXjbOU6V817QnObLjha5KXSPdvYOJ6L345i6TBzJll0WM+tAtBylUrQZueDo6M4T3LKBp/aqRYieJT4Xwpqzy8BdlKMGJIavq4VWXRoC7O6Hqtrm6zJKTZjzwls8S1aF4r/EgTRS08mjvItW0w5i2Xb7W2LMy0dgl4p/caYa8aVdfXSlaMwmJtRlC5SeQqafdvOZa8SlK5BCv+0pJKIg+8e5hiytLQOdrpVnfAvZW4pDpkKoj2+Ajdruhkxf1ASkO5kBY/nOiv+uPIM5hQufMd4pbQ6BQE5sylP8DxOWbGblUUm1PUDZxWJ5Xt7ew3sWCI6md3ej/zsKkhIS/HtL3xp/Ju3vSEOVrCPJJ0qsFWF169XhW7u9ypM5wBofl0Wh7BGQJvDkBEU5z7Tz+H0XnyuRW7MRcA2h+zcI6f4Zv2ZuQHX10bwq2DUfmeZrZXYXF+Kz/zRp+I33/+R2M9OB9x0mRvHJq2UZdY4k/1mwkdxXywC4fpszY1antcLja7J0rz6JE/mJBmXI3jiMwaVuqmaWyMtO//drZapC1YCtsdVHEtSdXYGD5vbTqDTwa4RNcpzAVxqQ0qPbTKu9Es6xqM0D1gDmfeX1qVkXA+i4696nX5YPHeqHViVnPZ8ORC7qik0kuDhtkWeUz/n5MFvWXMc/CQTpbu7KiNdsRGs3rJXXT6uJUI7ztiLGrQDSKYurqEydLS2mAKomBAsBVhomENr/vxcAh6uA3JKdUORkEVqfVfaGGOitZsWRPY7wx1JhWebHCgpvS3M+vo2zxTvlWkC9Xm9l+kpwJVTAbNVps70jt+pij+BY1hrKoCZLqF5gRkj8tSoaHsduXtLbVJ6amgVd7KVx1et9ravMTaA95LyEs1cltBXaopTHjDfqtJjj4Vi/mw4y4oqsugYm2MpP/yrKkSE1FLMgvuvpWnInd0JcdrIIslBZhXZAQXJoYfc7/baQAkBeQzfe/LKJYUrsluEUvsAzSu01Pmd5eV4/j3Pi7f/0s/GyvnVSeuldj4mckM3PImssggbqvwaDZfRMHo6wLUIO+o5nwPX+j2e6dMIKvUBxoesQDC3UUeLae77fu0kq64K+CYol5dja2Up/vRDH413f/iP4pgNC9WVHJ+XO0Wlv7AZkD5ghh3j/i2W1wOkFai84BXg6vjH53Wx4lEz4ufchTg11ipAvals9dn9iOu0UlAjESXHXueXY2+VURRX0cegUWZzywQcb7w61roZlbycliSTfXWS+RkK12RdDhXhvYEN+j74AioINLlROScpHShAsrSRrbkKdHWuPEbNVVqSpUZpPUCcj3yP5ZcTeMf9bEvXllydm+m+c+xXQN4/ZyFVWYmdbTeJJYprqf/NmByFbO5Vzlc2cNXc2bJTP7u1tfU4ex4NW/UUlJ0AzyxWDDqCSrZNe/dJ/1JskWueTVjtmQBrb3V1K46grLS4YS9UQKGZ5fRanz6fn6zez7hooZQYLCoI+UzRW9BSVmDZqyRes5bVJLA9ZE1DUD6dSo3lBCi+R8XLClKuEc8dwFRpNCaHOP/OwJe2KlmYZFKa5UrFxACmikVg7cKSwh1gOUF5OCYpxK2H+rhlfTcJN/FiaC7k5VA7p9wzOrK5TmnlQYZRadXra6vrJMg8cfExeVAyrm0yGKxN1+1kHdXtC/Fv3/aWuPC8C7G/33PzvI9HZbcqwlXGz/0+Z6jMgWE9x3M4MMrTRbgwfrd+7zQAZW3M0WJZdOMqCOYeyN+rgvN2Hnwc5DiBFjpTTX85zqxE/Lf7PhLv/9ifUctibl3pLdXAwB75mp/WSvV0N0gFXD1D7rx8iPG5mvBtMSjV8tN89sRkjqMwzup9uqWXLrgivG29+D5ep9EqsoZDcgGJHr0dy63CXadPAe9u3bEJq7SApt3zvpnM7LiThLCjKnKJep56PKoy5TLBGoJE/jbFa2hxT9MgMC/V8vX6mfSA5yNTknHYZOYlG7a7FaedFcRxmE/q97hl+U6tzb7npnFCH9qu+XaQq+emuv4EYqkzNEZrlqJK92KgewVzsCD8MJZMKscXUdj88DA2N7di++zddM8TtGgNal45J9QCEPMr5JER5Fn3DcWeVXOUbrG1LbIwldx9FAd7e7zW+uoaKxHtox6nLYWhzBZM034unRzeT/2o0Xv+NFfql0clNMGygmNTPkvJO/USzBjXsoBSZdLU+FRjEbuTccxMUaJzNN2WVnQFT9kPjixQxPxRlUTkk6rsEJAS7Jbh7ibj0ek8buLaS/1xBiZl65z/Z1IV7qE1oALIsyHrj59Uwqw8U4OlBTcm7k2wKxZhs/6y+oy8OugKsx6//OafiRe/4oWxc3O3eZ+s7NZ/6/VGxX0Eu6cDWv5uV4h7qbfxvQp0VX6dBGbje3NK60LLbg4xvfn87ziQ+voouLzJPYG3uMPKzI1gZ0FUDwp25Jnl47j/PR+MD//ZX1DzYYzOlSaYPG6h7JiXNGEKwFJDsfr+xyoPdXFGbWMeyJ1EnnGH1MBdOd7WBjc1tcgsQI3fRRdL+nkvJ+Uu4o2BWejTFLqZhEsaMv36poXr4ON7ukZquimwKthBoGVS2QTsLCCcoGNr40iStR22/4+0N3+zNSvKRCP3mJnnnJooCiymEmS0AcFWBLUBhxZBhEZFwQEstRnEtu/9W+4P2qgItkhBMQmoNDIJCCJDAyKlzPNUdarOkNPeOzP7iXjjXStW7PXtc7idPMXJ3Psb1hAr3pijb5YMK+R+LNtDj1IlvRTt1qX5KERQ00WQTu1fp9dY8FEQZAjikJZDtRrTrll0twbYFL9dMbf25sP0jhbA6/mgsATJHDlWsYIKGJnFhLrwVOtX1lQaa8Hk/dP02QgOYu1TVK3ZPXONzHfOyfEJkonFUmosSh9BP8F3B7miHbMFS2n4vSdvW5Fxq8ix630Ll3K6OpUbd8/Iox/+YLn2huvk/Pm75V+/8AX5+vl7LElZe0cyV43ly6pGhXnaewNtRD5RzPFmWkXiOu6pAWK8Xq9lojhz3Vj2jgoTWvQqjkHjU1qydBHbljT/Qj9ucqQg4Jok9hRvp/sDtKT/LdF3MKTuOPFDM7UoVu8v5+ZLpV3tlQd6aLungPYRtIUfmNOL4mHmSI8WjX5fOTEhZDabynfu+k5JnYi82aJEg4lafYzPe9az5Cd++kfk8sFBSiGpxRAyf+/x+/hZ5tNFOAkCVlYQMmbwHMUzP3TPELgOAWJ+jvnsiKy9h/U+y2DH+yNA5vt6oEHwGrrWiNgTRMnAeI9WftiRY3nba/5G3vPxT8nWBCV/GFgBxIB058FVSFKlJuD+JphISHjV/FQXCppLDOjoj1vvRTRUkxcG+azRWCLg07xmzJn+vrAgRbtj122G0AetCOYNFEzOwSb6LgtQ0bExok3bf6SeXsZgS/J0NdXBgAUfCSxFLpluIWIwzqVEg3YCfiJR1+m5fdQj4bjfhXhdaqXZNK67frZWWR8XYLwh1aAwEq8hCvqlruWshmYzvjMlJhN44gHKAmFrsgyzdJOq5b/Z2AhkXmLKozTRvw5J840Z0+n27LkbLDhFr2NFn3IedL5uIo5RmBiF0h/+PTUmCBPaeDQzU9x0Nje/1PFqKTvTiTzjyU+Uxz728XL9jQ+US5fukQ//87vkPR/6sHz3wpHszPX90ND1h10vNKhGU4FOLc9VtSDQjU+95Izp+iH4BSoLNC5oSllY5vqa6Zd277Ksei5R5s1yN933Z8/wXoSFVh1YrXNI2Gd7PiJunM94R3E3Pzb7aXugOjSE0epDQz5cTZNJATapA0UU7CrgkcfQh4e1sPw5t75UU+OpTMcTmW5P5bt3fhe5faGKCoFV9xaCL/Jan/HUn5Fn/9LPyMWDfd8XFoSvnSOyny7uB9+ReXXesyGg2oQN8ZmbtLf87iH8yMBZ+In67PJA4gszsPX+7t2fF2poEps+j5Ipfy/Xj0ayfXIsb/6rt8r7PvVpC6VWBsFweYAEAJBNMXH42qr4MB8AzKJzu7epmGeqZO/JsmjCigAA/HjDTkb7mQTLsHs8w/xidA7zhcGMyU3jfQQDLVXkHB2HwjQ6NDmNcUJlXzRK030Kep81ffQgBGq1x94N2zQTD10GMaFKyfFyKTP1iypD1bmOvPEoYSME5kRTJNe8zKWALINC4H9hKkLMHyQNoZIG9hPKUTVLts/16vRMRi/ahd1UGAMBwGjBw/TLgRho7In1MkOsM1iuIbXBsiWBdACoypAgyNTam9xLgChMcEgk9/y66K/zYsjXnLsRvdFMgGvp2IQlV3fUBFrJqWqrSCbXUldqxkSftdl8u6QXLBcrecRDbpbnPfuZ8qNPfrrc5wH3k9XpofzPP/n/5APv/YB8/DNfkflsDr+t624URg2APbXFzHIOZLY/9EdRAPF9hOCJ9USyey33xfNeBBNPwYsuF/j5dIldi6eJOEQbGr8gwIVi0Nh7r9VZxgBXiEU+WoBIbfNVI4pr6g8AD9oka7mStli6kNYPMuYoaOGcQNiOlWjA4xhZ7GZZO5MQFHStprOpBaicWEQsBYtaZQVl1zQPELU5n/TY/yi//sLnyP7ioKThZJCMZzWeh3jGIpjx/k0AdbUK0NWAXO9ZGavyc+I9W29+85tPo4MyomVGbS5GBIIhUMugmKVgfk+ii8/kgIfATj+3CgHHx/LG17xFPvjpz6gP2kwGNN8wktD8eDRnBqmf74u+njj3PJ664SHFgOYqq/Hnpg83PVSTG4C0ErNrR8wZS1oIJPqasrDlmijXr/i7i61etTmYLbluUSKNBE1Jmr3qoumRggKZsIHiaCTL5ULue8O95UmP/2E5Obwo3/rut+SOL31d7j44EO3pxYJc8XDEteutaaUFHGA69+GnijN0AHEfXaSHyKx4z5b5aCLjCI0+veoJ16NnRs80irF7npz5lBxwg9mz7FXQZntzKGkCPsbKtGvBcgUxmIm94zz9o6dLA6Zrzt3kfNsBsTENo6QYGeXaumt6gRYpsEM8Ea0moh3Ap/Md82WpkLE8Wsnj/8OD5def92x52OMeIweLA/n2t78k//KRj8v//ti/yUc++VWZTWcOyAR3NxWyur8exGJapmanGhQtKEiD0EQ1hN6zKhDMgPHsc49MoLN2WLWgtU3DmtdGMIdgu8anmmvaKjxGDx44VM5YykHTcfBcVj8vgAX0xjNIYbOmMpFmmftWhZAYOV1Nzno98t9aU3z9HH7W+Xxb7rlwp6xWbSHpqp3BnWHpDqdb8h++/6HyX1/0m7KcLL3VDwCSvvu8Zg3fSAc68/YeryT9DV3bO2tDz8n8JD67yy+COySeg0EzZtz4uBAZXfNkohRQN7ZlYOtSfp1OHDwJpQd++oz5ybHc/mqAHSrFV6LkQUFUZn1/XpwoKZbxuo+lWagmpaACXjFLuFnMpPjYFZkRkqL5bks31SA6kVX8SwK2D8D+piRHvwslUX92PGjMK6KPIwNWFCzinOJaEOxKtJ2ZkE/l3Jkded5/+UV57GMfI8eHJ3Lnt74hH/7we+Vd//RRuXwiMpuiykuU8ggAYEgIfKEPjXsfAa8GuLCpZ/W1RHojw+E+lWd5ySskVVdZuvpia05fNAeRUepnQ0IPov5Qdsyu8Rf0DnGkU8ydo2HbmFDuzoEUfiUNrNJ1Us1RWzap/w6mNWi1K5lM53Lu7L3cdIsVsO+YU1fKZdUFIPBB2IKkLy4YqQ9XzZcjBS8vR6ba/c33vVZ+9Tk/Kfe64ZysDhdyz93n5ctf/ZZ8/FNflK9860jm87lpPxbI0ST4O8hY5RNaSWrwFwJIWHnE3QamWXkGpCkwtbEwzz7oylapRClWAQQmRNL7WF0ZpqnX99oaqM/Lo5ULo3SQqtSCIBfyuugOsH2wLvE6Cl4DHoCgMDRyZWUXPoP+/3guq0CKsTf8zv3StM7EwgycJ3L1RrKzo/Ux77Ji0EwOxxRh2tXxbE3UlwiXxS33up+87CUvkMm1U1muPAUjmGN5fodALwPOJsDLQJexpAdeQ59lvMn8O6/hEDDavFSzi8xw08OyFhcfzO+u5v58zRDKkwGR8LmIiPoTmSwWcvtr3ib/9Jk77EC0EhgYi5bOikwoa5L5OwTmVXBkarMtqkcTstdZXI84RkpL5cCaA7w+16LPLAy/eVX1f1FL0EPkfgUUKa7SGDZ5vdUKiZbmQD0IZOYRhHVscb2wtsY2ynsOj47kST/2w/Irz3mmPOaHniD3ufkm+eYXPy+3veKP5F3v/Ue54xtw6EEWAAAgAElEQVTnZffM2cKE6J8ZIlCOgwRafDeBkHgNwTEyvWIya/xpbE6LtVynw9YvyOfpujRadNIo6dtl2HuPZiNjiAe6/K5mbWPUtTZl+xw3jVqBSO9IrsxUg1MM/Fx4k2OZznflzO51TVsXjh9iE5/lQSsW1FCQWbYEyeOadqAm98loJPPtXUs3UI1Qu0JYZ4iTlfzwY26Wxz3qFjm7syPn774sn7jjc/Kpz3xTJvPrrDKkkq366mxlWf3I+wUiwKoWUjDGa3lrni6i5u9QMWnrxAtaOw0YhXvuG90QqIOp2qw3Jw1J5SQdBGG2BZh51kOZzkJppaqNf4I8O0TB8sxwf9VKpG15kMaAogBIaFLnJ4oqxNJ2OIM6L+wjfwpw+7ltGDXdF4ZYTsfmJ/TSf42Qq2A3t3JhR0cacAJtmmcfQT9qwkRTV13/e525Qf7gxbfK9Tdfa9Ya3kPfY3t/FRYyNmQM6J31fAZ72HC1n2XwyufwSt/HNbZozGjSqVJJW1UkLkZ8YVwMglEGwXz9ELj1GAqZE78jAOomzdSMedvb5P3qs0uaHZm5se9YuNnNfUXCosbGgs6V6xfIgwSNxFTHO895YQJxjfCLB5nrYSwHp9iWhlU99PAi6KPtqBDh1jQjd/QjOqv+BxMKVvv4uJb/4Z5kbYpgZ+H7nj+HQsc09/noPCBisVzK037+J+XZz/xZuc/97ivn7/62fOOLX5Z///in5UMf+oR85mt3y87Zc15xA7lGYMBVQo60wH2vDNLNN8GU2yPeKEjw3gguyMwG+4k0WK6BJNQwnQqiMEVBGllPGqfgE+kujqc3Xlt/e2dNTAazJqOv5kZbL2p3Rmco/FyTu9W3u5Dtnetke+csGnYWcOMZxTqW3ntWIxLpGXAVog6mdTjQ/41R03G2vSMn2h3BNEjtjK6Nj1dyurWS77vprNxwzVzuOX9JvvGde2RrrO93k6dHiXIcTtR1/cyP5T5Nb8dTwoEiI7cwTidgTxkA3/b2Rx6cwb2xeRSfeXFVwZ9rgFMDk2yt3X1B1l34C7DKg4Wg9enrrSidtShCVHNlyCeyWi28wwKLR/tYjC/E5HZVnrUED2utVuAoPLQEuYBqbaz40nyhjHZVeo4WB9TGRMrC7u6Ogd3BwX4JluHzkVaCABeby2QkO5NdecmtL5RbHnWzHB0eleCgTWDXA7aePz6fgd6Z52fx3PZ4Zb6uhylD77sSEDYtfvJDGlQMTtAeeHGhM0OLz8zPG5KWM8OKzKXco9W/T07kDa95q7zvk5+ykGgzWZYKEGAExfTlIf3FbBmimOx9zgytskTyf1nkn5sn+f66aZhhJJrIGE2QwAVef9EPh0cGgrDdrOPdwRllGM2vXEeaLCigoOakrf6ahKfPYQcDHa+O0aRUs+zU5qBgIogEi9KwanaPetyD5Rd/+nGyvTWSo4M9uXDPRfnmN8/Luz7wSbnncCo7O7s2NDAagMZopCHjEytphOdWwalqdei8Xgx9KYqSNJAFo7j+BHsGbFCC5xwKTXoNbEv1CHlilMAz2EXBigy0fe+6BgnGgNnYtd6nzULYPTUkHnRWzrB6od68FZYDDWhBBX3SkZq/z5y9QaazHa10bs9j0j/eG+jeQNv7/TGJ3FrSTC2wCAnWWzKb7chkOrNUCQXi49WiRCrreJaLRaluouZOvbZEC6dOH1lKt/NqmoV2A2ASc41oLufb1sbbOBkNaWUXHT99r+xr576xFE3pVA8NyiwSrXtBhQaYTpOfzivZIGXHfX7kAZaa5IEdIZVBa5FqHqTtp0WSAuzsGeyTl6Ii0YoqvKN8jwNjfshwNmxdHBtRbICBPjj9BmBWV3cs2zvbsrd3US7vX5apRthqipHnFNZuDLD8WEDL1kxe+Nxflh/68UfJ/v6hgT18p3xuqx3y8/jvEMhEUNzE/zMIZszogVXZn2TyzWO5EtDZuJh6sGki8YUk1KzR9e7vgWU88HGyebDRl0awa4FmJDunJ/Lm1/6tvPsTnwDYecJxqTziVUjga6n5a+hp54wp+B04hxiWb4zTNTuOo25uzaciE+2uo7djMfNETKYuPiAcmjXCChFj8fntu2KABw4u/Q36u85dAU9/VirFO2NFXhed+zh0quUV/5XljK2sxNITHv8gecSD7mNRanfddUE+/a9flH//4nmZn723R4dRw6x5cH48XZtZB9MyV9e6o8RYALfZmwKLvsS1KS6BxTRXOOrs31IXFUTbhLZzn6CN2koVzQDfteZv0qMaiEyIcqZUaMG1S4uUMs0EZj4Wa6YZDz64CkjYdG/hY363thYmaO5Ezpy7DjUxKST5BCDMVXt48SsGbXmsHbx1TbyUlFbfUC1RmeLSaqCuULKs8RkhD840MgOtE4vohU9oXQNm7U2cM1YOYVUfWFci4698wBdSp2DHoJo5yx5ZhZRayJt8gJYKlkuL/KTei9+YJkP+RTOm8SiCd6ERtOphU1s9B9rE1daHgiU9HaY9e/i+lTGsoMHxVME0FFHQlEdqv6ZpkqBgyjG68vHwbNh7PFVirsWgD/Zk79JFJPyrAGsyASMytfksUpHQ2mgsz3na0+Spz3iSXN4/MH5J7Rsguj7uzOOj4Nld62Ce7vLB8GHGFO5LvC9iArEkjyHjxqbrBsEuP3SNEfuoeqheGUmrwvPzIbSOA8+SdNHQqHVtbcnZrS156+1vl7/9pw/LZFJTAqJ2Z1qSy4pcUPWDUWuKgAwfOLtHV7+dXROAJ64NgyD4WWTa5UB7rU4Sb5SE8fs6oUE6rnb49p1tpRE1ayBUGesdq5nrfSDkU1kutZQUzF2mQXQivgjoaCujSfpwyt/rxrlsnazk4oXLcmlfZHf3OhlP5ok5IVwamqmOhL3zAHamQdh3lS5QE7Klk3WhokaaQovTaWg3bJomg2PEicxgwyNeIYlTmDBKBpx5fhtqHcKn1ApZ9bnFv0ezd6B/CERkhM6oWFnEBavyPUPhDeDgz2s0M68CxLJqPAdnzl5voKM32XqF2qExinVdwvWWPAZ2asREgeDtM2fleKlVWxRclzDzBuFCacZaPakQhDbI6G7uFT0is2to07dS8zqh2SCdQCMp4UNsTXMQsLxeZ3BwEUAwn2rurAFGdf+sB2LQoCIYZp4Saa/SQFuvE2eophXoGJero1q+T31idoQQPIAmv1rtxFPpQ3WfLMRx3RiYY7wFH4Im9VerH1rZPmIUkHy/NQGv2J7N5Wh5KHsXLliQDFbWn6G99qxuJzQ+NVurkfZnnvif5Nm/9nNy+XAfglgAuJ4wndeqhwGZl2UQa/hrsJjF+3rAmPldvibiQ37W4JiGNLse2PVAbOhF8TD0CGwT8GWgI/OL/6qEc2Y8kr+7/e3y1n/8IKICzXEOswm1PD4LybxuToulobwHFyT5GshVgIp+Fh8wJfMY7MHw4zrPUP3EC9zyYLWbVhM6Saok/kgk5bmhMke7pjDzwKbfmk2qn24lq5WWklqXnNnOCOsGDedk5cDogQcrZYyrlYWej+fbZsbRiD5j9GxdxANbJOSY98ci0RFo6ljiIeEzzUDXBI7UjgFgukxQ9qCaGP7vZbSsSn3Il4qaKxgLnoOu18jTJBZHRqnf0Qcaz4YxGfMtxYRgfzA9gW4yp0kbdT1BbKiLCB9n8d9Z9Z8aQKSM7uw1N9SqJKEjA2iauXkQ0PJaWsACWmAYYE2mU6uGsrT6lDpwD76I2iBzOd3HXLQa33MdHxPbizRtJmxvI4UeOJ4f6YX83YDB/a2gRFM82D2qouiaegucAu4w+VN4g6Cp+YnekSCZqPOZawGU60ShFnRpplrPx9PrCdaLhYIdkvmVZqBNYk0NOEz7ZVSyx7D4/tPagIoxqN6EsbhAZvPTOaMYOCjDE94pkHnUKs2SGhV7tFzIpQvnLdgIYIhns+WSgp1VyTG+MJYnPPpH5PkveJbsrzTXrgW7DHybeH3kYZEPbcKMeE+kz02gNQSC+VlXAs4ylwh2GZVJLFeL8L37I+gNLUaWRglKERAz4CmD2R1vyTte/w55ywc+KNvbc4sQW6yWtpFkXH765cRBgCYFYy7uGIZjOlR0CMAYTQj2TMfDdk3Y1gUjNv8dQqpgSusAjF/pOXgwsyEQpZovdM482DjUNDtWwKgHEmY+jgufVzDSCKxYBYT7UoGKveO8iHAwt8Hvpo0zVbLXhHJUY4nvIrMm4+O6MeIyCw8RIOPvmRES/BFw0YbuMyCFdAI9DCY0ji2akOLBKgFH1AAtqwD+M72uZ0bn3hahKQgfGWSQM4f9i8+y66z4JSlJtSa9lkEmAJ9onVD/5+65a33/WXaM+9WCXQPERiZIHjdANhIZy/YcPrjlEiXKzBdFK5oz4RII4iH/tHoEpdxWm1GIfC9eCWsF1ts7CmhOnNVRBbBHvpD/RmFnL5od4ocsCtoap0KHUX2Rr8s0FHkR1zKeWdJ0XS9YP+grsz5x2hjVWkEdWwRjLcyOZsow3eLcMbUB5xdMgrTcmAgZSk7Tp2tjrOXJ8mfVj4zVURrQ56Fd10i2d3fNBH3P+e/K1JPaVZ6x0nHWjHckE+0+70FKCnY/+OBHye/81+fKcuS9D0PZQO5HPtNZQOD5zpgQhWw+q2x0+CXzen61plyk6Oj4rAyWkeZ7QFroK6Ye9AYXP8sTHZpgnFAPKPN7hsCOxBIXpIDe1pacGY/lXW98h7z5fR+Q2XxmQEfmFiup6P38PGp4fK75YVIdPd6j/xbfAEuXUWJnuaFQUw8LD5DRH8ytJjdHZs7nWkfy4AeJ62r2dj/R5ZrQFqisr4MkDkltzqpcFDVDK5OJ609QKgy8oSq3IOmcLDmVsYmYFwMW4vrUOVfAifvH7+PeRrriOAwkfF0BPijURMKGXzV24Pax+TrWGorVHL12YDywQJcMPh08w6pS+A+aaiJiUrWiHq0S0GC59eaJNGt6JRFaBAqghsot7DRg87ScA8/pctDVAJGdM9fKShmdMnvXtip4s/xYnSGB1pQPC7SYGNioOWt39yz80KbYaacQ1m90S4N1UqgRpfTRQZNygcv9ozE6ksKV7XFBRVpT4FtGsWtvIGsNH6r2ZnsbBBU1sY6narrFuFgSzCtel8nG8xItLvFMhZUpvRJt7O6Hq2e2Co2WgmDnT4srHJm14+RYrSOoZ4s1RuSm7YV/bhq7t12qYGGHGEJHIEQUbm/TMchzopAEUy9u1N9nWuLtdCV3331niRyloGH7MLJGP+ZnHZvpcywPuPf95aUv+Q0Zn6utfrheV9LsIh+P4BLPVP4940PvWvKB/PzIM1peuv6UIQBdG4+CHT/MgyvSWhbn/IYekG0aWPxu03X1EFezTAE5Iv7WluyOx/Lev36XvPG975PpfCZLI0aVVKtZiCBnodxq2kqBCvrcSSq9lMeW59loJWSKVrndE8W1GK2XiFITg77T4g6DtNIKDl5yiKXHXMMzp74DXbM3rqWyC3kkDBwe722nDSpXC1sPMIua/M1Izax1kLGt7W0yjxK0qgYHXx2GGzp1h6jX2P2d1/TAo9xPQaFEOOK0V3cGow7r+yLNRi2+dyDaNXWgU5+ZJ3WDuXuBYs+tKhpOEGC4FmZaNSaoAR/r6ShYa0SgUkuHRodoQvDLYzlZIalcx6xrNt/ekfnuNSV9wvbS1hqaTfRnxwMORksGqdGYqiFMZXvnjGkFpi3XwibNvuUAnbiu/B3k7PN0jYsmtMjEyj6cOmNnD8DQVNXozcDO81l9o828bDXKYeZTc1/t7hOqDSVhkXsSaaCaP+mzd1+dc0DYVnCKVTMy0DCNSgN5FnK8OJSTY7WQVAHYtOZ0NsCrtEACBT4zvnpyS/XPUUOlcNrTTitYYqO0/qher22Z9Pl3nb/T3k9eEH/XACTrRT9V0J7Kvc/cJL//0t+Ss/feFisPmAJT+C6e4fhv/D2DXcvLQG/xvGVesgmchr7Ln2f+0cOTPAYLULkaZMwDzkhcN6Wa2oYkgHpY1qXuOJYoma39LiK704l85H99SG57+ztkNJvKYrUwUyZylBhs4L44WAqbbsJkmnGc9XCwH9rAfELngdI0FLtcircWGRweaDMjMYUhChggdtprwEAicylry4oaHslVoykdyBwYjQlZmSsFO5TgMlAKaRV8Pg8YpXIUlvXxemRj3usIriQ6liDT74qmE/x5+bDE+XMM7d6bfOwpJTUfD2PxyoxeDZ7h2pZX1SnlZb42b8hpXaCLCaler9cwiKT0T0v+r0gngzRspnHbgHLo2/OFUH+kaXjFDw9msVkpiHk4uo3p5ER2ds/IbH7WTGfsjYi9pwmz+qMj2HHNmTOmI5tu75hJDIEpJ5YkHuvOcF5mVvN8uijYEFxJk/W8aF1YNDG1H9douTcKWKRx9KSDtTMyeERZoMasjSN0FTf7nHcOoF+ZGl4BGwVKM6TUwgi29iExW7Vb9b2xfpG90mmC+6TPM43NtKKp0Q7AbmFJ/VXe9jWyprgIVKnm3taNoHmOtmOBPnHmKCJT6sAKUtMq58afjbGNrPOBBtHcdc9dMKOuBZsgoEXHZSbN6USu3b5RXvai35Tr7ndWtA6qtckK91Fw5Tszz49ac/yuBzSRDqMwMIQJGSD5d4/3bMKPTP9xT62CSst42w2JTKo3gbwgvcPWm2AGtU3ITKBrAU9kPhvLlz/2Wfmz214vi5Emfp7IUsPlWe0gho/XYLmuyTBKCvhdtSEAUFywCBIWBhwkygIYwbcWmYHF0Xlui/nASkFmfM4O3zANMRLTOYcfAI4F5jWsdmRQyiyse0FJVg4M3R3w0YfBdW+kM6gbhWVHiQ/zgeCgn5NZ1fw/dEOIa9Gs2VqeG/t7tcWdjam6KQjOplquC6Y0tBDAe1hT0b12yUcKxz0YqTI2ariRVmlKtKodXksxfs91RyoBMsFMWQ8anDve3IS93qkcG+Y+Oi/GYYDl/j0Dl5RQruurVWrmszPQ/qxkFfdd9wFBR5FO2/NMxq2+Vq2aos/x4uha4cVNa1nDxx63KQZ8Lj8nXcAvq5rMuPidS4cBM01QG6NpHw1SST8NQwvdD4rA5z48bezBSGKgabvfamaG0FLNsgQ7M3v76seGqlHz43zsLOioJ9oZQkFlbEnlq6Mj5ECaW1V9dmM5q8LDaCT37F2wPLf5bFZcJhG0mBxikb+xgozFpoCPQEhsS+9FIThGcM7GCDS66547i3Ydz5xqnMi3E5ma73FLrpnfIC/9vd+QG2+53sAuA13kJfHMRx6R+XsPlDZdE3lpD5giMPbOX6TB3nvy9/F5BewyIDUXfQ9mzKEBDE0iTyiCTjxUEfC4wJpusPeVO+WPX3mb3HV0WY4Xx7LUMGqtHu8MC6Y19o2CXZ018FQy0ueumfICgPBdTA+IjIQHJRKD/t60nikTZI9qN8WFMG9Ka8qIbf5WnT7k5LiJCybK1kTAddHDbNpV6PwQN57vYJ1KEnMmvgz6+bpWS4FkHg9N62dYX9/iI3Qzb807c1D2qhm2tuYm9OLLujYhvFznpv6IOn8UaqYEYPRsvpPWr5clxTpfmBgZWFGEiuQo3/IajyeWUOzvM/MbIajYC4oQEoUL1NpUpIMWgoRy+LHgP6pRmPbticiZM9fIxLoN1FSIeh608omaPdlto1oi7KGWXudltsYTme3sAhAsJYdjhZ+KRQV60jSBKa5L9fcg9cVgOJjG7PXBxMeAsCawCDhdCi7Yn9Hf7Z24IXxB6EECOQE/+Lu8y0nDrqA+QpOzaXq1kmCZ4ZlqhdVTA7vRaGZ5bJZ+sDiEVqjlvkTkYQ96kPzALQ+Re994X7l8cFHe84F/kG/e9V0zMTYaRUg2Z4k/BqOx5meNpK5977h+dVxuzt06lfkUIHz+nvNuMo1VXOC3V01bp48GvWM5N7mXvOT3ni83PeQGWRy1ftoG6IO7IwL2Jq0s840e6ETeFWks87RNILcJzHq8kWto/0bNLjLyfGMcXI9h8Po8ifzMTROL32XNL5u6TPJSqeXSkbziz98gd3zrKxZsvtDgAmX4oZKKNw4HXpXcpmpmyqAQN7WOo1bTz4Qc557BI0ZYQgCvHqe6VjC1socAwa4yCjK5CIAYdWEMcBjBbKmRYgUYIQ3bgSlRpy3gNgQRIgwzsGUipLkzSsd6D82Y/JeMnABeJPaQrG/M1AGjrL+b9+JBimNgMEMjnXvH+sJoFVSLfw0tVTL91j1zU3dq+1OEGuiXYOum+jjghZQHmlIjTXE+eI8XE3ZtFb46Tx1w06KBI5x2BnZnNaF8DK2FYyeAIm1BiZrtcSrogoHRQqCagBZ+dkbsARVFTTffX82B7K1RTyrHO1jUGGBtLaR8pnG/TLMuBR1CxKw74cj4jV50rb0MJYUcTfRGXVqNw4Sphkxa7zEeEc9YqdCDdbNV9a7oEYRJK1FwU94ymkxkS8uqTWZ2rg6P9mW1OpLVYim33HyTPP5Rj5FHPeIJ8uNPfarsH5+Xd73jrfKqv3ytNUidTqZN/Um+g747Rm8iYA4BL3FM0aTYmighCE/GW5YGdNfd54vvNgKWuUaCZqdJ5NdMb5Q/eOlvyfUPOCcL1+woBHOf+N64rlH4iN9fief3+GrkNVeLBXmv4n1X+i4K312wK4xisOpEZdiRIQ4BXcOgUtmXTYPtaXMNCIpYrt273/Re+ZsPfVCOZYncodDp2S16IbQazmNY6tbrfw4BF5gLIqHiNTp+Bl6QGRVCDUEhddxer9CBKjLyUoXCv4t2+1bLhWmVZlCa5bQavUnsxtCRqxSlXAJRLCpte+3Mhe+LGiuawrrUz3SNTtWZSDP5d18waGbuj4lzK4KMMSzV4LBHXJvyr6kAlhhZgn3yNfodNQjSXQUISvXVL2KSus2n9SHZfvmHYJBJS8GqeE3WoE1Z8CYStCNtk05AOzBqMcBDAcssEP5OAhmvOXP2Og+Bb31R9TnMEa31N5FIgXB6881sTWDCNFOZR+bSHq00Ezp18L3RR0P6i2eZJrZNvhzHdICQbd0YPnUvOG7PdY0wMkcIZwqO1NhDTqb7+04tStO1+9CphPut58BMtupn0yTxYBVROmQ0cRbi9N30c6q/DqXSxnJwuCdHhwdyfLQvj3rIA+Qxj/5R+a1bf18e8rjvly9/5bPy0fe9W1772jfLP3/kX2V3RwsuQMOKGiPOk/vkPIeumNiDRosxQLitwnf1A6Lk21QuXLwkx8faAqryZDVhsq+m7uvMKyjduHNv+f0X/5acu98ZWWnaCdOkmnq7VYAoQmljdq3vaQSZ8EfWAHt/D92b92LtfG+4MStIkZ6MJ0XNLk8uM4v8noj48feM3hnsIjJHaTFrEj2wa+8Vmc1G8t1PfVn+9DVvkLuXly3KyLwiHqjiaW5u19aDXluT5MXg+6JUVcHI6xl5MWYwYxBjlLgjo7c1UYIOWgvyntqKKT2/wWbw8PYilufjPhwv3gzmwRqQRs6NaY9VMqJgYgWDIyNwDQvr4P3GfN6xykakl94civkuaKAR3NeI0w87ivG2vjxbD9v8Sk2R5vgsaywbTKtlHT11gcDmKkD1g5WADxe1HVNNp3aNBGPAYV/RHOnDKSZT19BjKos/oghYAJMakKCFnvF6FHCudI/ow7Nnrys+0gg6RSP03MASGVnGBEEFjHNqYLc0bQc0Y/vr2mSk+XjGyBCjhByZF88Ad4XPIY2rAFa0BzMduqDiwS8EAtXUWEice2ZrbR0h3ONVqo3428wUXAtAR3DAXrnfVGnYBSQDOd4eBBgKgpV3QVhRsNME/OlkJoeHe7K/d1EWR5fkkbfcXx72iEfKk5/2FNman8ilO++Sw0uX5d0f+Gf5x/ffIbu7Mwcp7StHEzOEZfq7i7+/+R55mbyHWh/3gWZ6dcHMt+dy8cJFWSyPSvd5HCEEpxAw1Wenc7nP2ftam5/ZvSdysqq+QZ6jzJeK0JCiTSPvIC1Emtj0e8YQ0loEtcj7epiQhchWEQgMIrl8tt70pjeVFj+R+fOBmfH3BlsJZOjbzZ/HBetNjgtSGFo0d423ZHJxIa/689fLHd/8ghyfaF6Z5g4h2owMlyaKHvrrXBt1t1N0NL6ba8IDUvtYVWAB0Ll/TRlwE4lVTTgx2IPzJAPQZ3BskcAoedcWP5DSAPAMXIF/o2hQJWm9MuxCYCnxme+tjNUJyE1EWcqPxBdpgdpMfF6pO2q+U9QSNPMqcxiNE2CMKpFrHUcLLGC3bw6lGwQEOtM5W7CHgxQK7qJsnK0x/w2afeNr9Avg200tacTLXxnHBDjZOwuEtCkmoDv208OVKNTsaQPWVgf+M/2M6Ru6xjA/j+XMmesNnuI6W4HlUEkFviz3/dHnokzPuN+WFZFG4eeY1E2z7rCVg/uZz0dkUrim5pbWVa70S7MdtRiCutWHNOFUW+tMPOjHKBdRrezkzTPE3dNlthQ9L8bMmFIzk1bfZuEdLAfhexvPU2vJYFI4hARN1dC5abPUw8N92d+7JIf7F+TmG6+RRz30FrnfLd8n33efe8lif08uLQ7k7977cfnm1y7LbIYUIKwL1qasgVd+MfoJPfxwTmjWbHkJA4b0Gu2qoH7Dne0dubh3wSJFy7Jofp0mk6sGLaeWGD/2qioPvemh8uKX/pqcaj3xEKHK85nPbiMQJ/dL5KMZqIY0u6jYcF8iMmTeP4QaES8iZvWub8YZwa6H0nxAD817D7/a64YGlqWCzFhbyRZBC5pv9+43/IO87YPvk9OtYzNlKuBpZFsMn44HtErPVRLIAJ/fnQ94YawOqkje9SruETDhOAlhx94E1IISlImh51wmoCipRoCl+avdaJiy+B0jSXHgKoMvlevdUW/lhUIQBteAQF5owjUOS7NIDXEBLmxnQzhh4kUNqInvpmZTfBcemBEBHtU3/DnBpBgZcCsEhMhTLzxskaFljp6c7n4sAPSFPVAAACAASURBVEptGKvPNanaYRH+tMg4UV/S6MLLqKEwtEdmBgC26jkWFczyY4xEjFqdN2y1RHL4zAoIatSoaMTcVM6dvaGaHl1oMl8dzWBebizSA0pTUaPYMq0OPq9quq+/Ozwljb6E+wZhpDnfOBAISglMO4oUa9YPN7eRrkyY8/w65rGbX8sDSGDSjiMJxQqYamD5dyp4uC86qP9Mb6DrImsFQzzM613bvDTgRLU73R8Du70LcnK6lFvuf6M86IH3kfvedK3B6yf+7avy+c/daQEtFThcCLBam4gG5nda09Y6FSTLB9fYrtcgLY865n3WkFU0Gn1bLu1fsuou5TsDTO9d6MFCqtlpStZ/fMhj5QUveo4caXk1mlIdhOM76/hak2UP/HrAxvszX+kBXI+nDoFexoYrAWXEM/s9mzHrJrVkkJnKEOpmcBxC+asZKO/NwSlx0VRS3BmP5cv/+3PyZ697kxysDuRotbKqIerfqf6P9kBHKYNMjwEXvU2p83DOFiaAZ+FzEBoYPs0VfFe5ysodtRoAgdPym0zSH6MlS3oP9kGZVtU62jlCks/7gBHVSC9G/rGiQ9bOMh1QEo9mTBtLUU3NoVf9bARvVinxAdlam58MH1DzoA+Vz7Tr1LRFja4RFlotJwJ0XK+oUXJP615Veij3a76UMdoa0h7pRO84sWoqVoQVWnMo2G3X0vlnjyewVcDHu1AE2iqzuDnPgMejMQlCWm1kPJlZ09Y29w9mverrBC0EmQWM1TU7zfGa75xBD8Mc7eg+RBNYKNAkKR6h97WqTNmjCCpu4MX0UUWIdGhgllrd9MZha2/+O3fxhRSSBqS8dqZWY2ZQi36vc9BxlrSHaPMugF3TZiJNNADj86ewqRrndDozmtX+cYuDi7LQBHNZyZndufnnlotTuXywlOlkGy7l4pN3gcMDUGrOH/Luet3IScPFKrOWdzeS2Xhs2qamPKyODhvtUbVF8CLveuBFLp7yQz8hv/rCZ8jlIy0E7V0wQlnBIU0u7lVcpyEw6wmgDSMLvOBqr93EkzMv57si2NkcVLPLjDEDVPx+6LvMZDi4RhJMxMtF7Emb8f7sL4iLrIOfqH/nrkvy8lfeLl/8ztfMVGNVS7zlT3N9MIHGRcnj55jyNZGBxnHjMNqMYoBbiRYzRuKMn0noal6wnB87XNwGFiX2iD836bXEAsakTKUAaVNBgoCLu/TQWO5dCrIwvOmYbKNZhwwcSbiQ4uO8zURiQ6/foZ2LN6Wk3zIQOEyS8JzQLxhBgwzA8uyS1sk5rJnVUoPeyDDa/V8HskJrfpPXn2nWls+zKEAN5/YIz3LQdAXYfFOX1X1wrHKSaRDnSFetpsnonJDYrsnl+vuxTGfbsrtzTZN8HTVAEwpMe2zBzgx8HiWpgDmebVsXcjORuykWAEkhzVNmnCbimTf6ieZPA33QDoQz18CZf5m6eJgJ1i0ClHJIHxZQ5T5sppLYfrgwlIUNG5dHvajWl38sWKzkxtZaqgTzeAYop/EdEVx4znUdrU2OJ3Frj8aj/UuyWu0b3YMOtSHu1MyLsF7wPCPH0XigB0Dx/JRKR+H80X2h44kVUchzsXd4vJ47rayj/ey0W/lUtUkN2HGzsEbEcj5aclCb9D7jyT8nv/ArT5FLe3vgS65tck3qnKObpS84ry08z04IsuFzeb4iTUX+2gM8fpb5cO+9EZN6vL7M741vfGOhmLjZ+QFDml3v8wxwLYG1ZrOhRYuTzGAYF48mpLOnIm++7e3ynk991CRkLYd0rPl2Ls32QCG+m9/nYJM8vjVpIW0uvl+PhIwEFQ+w/s6E1/Ls0IQyS1tcC+5V1OqK49s1Ox4efbeZ1MwsgojISIgEjp5kh+RZ9nCrmVk2B0+qZkkzfSrLpFESp4kmRoBWBgszWJTaq4ahI6xl39gept0zNzF6AnQdHQIBiuZjAoPbg9w3FiNduOfWE0zriFqpJwQSVNo1qvOcphbwKRAYI8NVuM+0t5pqEGkQa61NgdWkhPxPC2px7Qr7emxNVrfn51yT99w8S1UIOXdubiX9YB3wn75mvn1WtsYaMKE5qOCWBWy8xZIyPitBFvAj7kt5Nv3bXgKFeFNpB/Oi+TI+w+jQfY+FPpy2aApnd3etdEKBiDSveWMYn2fkB194c06dvhnR2/M34rPYlQNP4LmK41PgUe1uNpuJdv/Y378ox8eHKADg5nIxwQLn3gKaEvOnYMl1QuS1N3QOFX2yNmf05KZ2fQbAFGC4vbNrYKfaptXxtKAq9C5UU6e+S4HO1na5Jb/+i8+RJ/7sYy01gu+J8yXYDWl4cS+H8KDHzzMNbOL5vDbiD69fPz9tznGPV8fP1jS7TcycE9yExEMT+14AMKOz3jtojnSdaHc6kk//wyflL//27+RodQiwM58JTm8EMzsuISCCY4tMP46BC8Zx9OYSN4cVUGjGIWOLIBcPE1VBmHvgr4jvjMBk9/lBJVNtAdqORDm4jKZEVXWv3aiVM7x6i5l9vM9Y9BGWNY+RjUGrwyF3DbO6bowZWWkutrXxyZSODaXqDHKibN2sOO6pJYnrmtV8L2g/3PvyvkbAQDdnG49VA3Ed1D7UOatGHQMe6Nf0ABEvLWeCgZm9YRprqueYBoMdwR62lUUiEBR608mFfnWkhZa2ob1Rq9V/6WNWgUSBd769K/PZ2cZnx/53HA+S6YMpXeAz0s90Xts753RTSuQl6SaaLllOzcNCANbFnElfZ2tWp8m2ZYKkXNCxddZ2zdCel/rOxXNgAGxAxRG26R4WdOHmXovW9fm1vEEFBgAl80t53rleFMCQpu6meHxZzI+cPwo1HFtOm5oyNShs//CSHC+1TiZrwTJNvqZCUJiIAMpn4judm1acWa+YUgHRhSqaRNWKZb3pNJVkJLPtuRwuDmRv7zIaNtvp0dZKnqKgATYaRzAWmZzsykt/87fk+3/4Zjk8UB9frXIUQY6/t/ys+puHMGAT38/CfQSgHp8t+5QUicjHG/4Z+Hu+dxDsmi+C3T5PPA/wSijP73v3UWrLANJbBF5bDnlAhel0JBe++B35k1ffLt+5eN5s93oI1DHLEN8I5ASICBTxnbq9ue1PXmwScgRVEDRalMTAkCixRHMFWJKbE11yAwB42HUAkkJo7hsztpw0I0r0BKMC0J56GomSTnvOIxKy3m9rU7yR6AtXqvc7fZRqMaQXT7Ww4+H5ZqQr+ijQ3gaBOTCiAdT0EGtAiRZSRicIrg6YOcZXLQN1vyAdmDnNmIFrcj720iDWMr5RvaRI9oZItbRXuz6G3BijaUD1J9JtPB+lFFnx41ZTWr3bozO9TBhwypPIQwNZZdZa8WQ2OVMShzHnmJ7gwTLUJotZDGZMrQCi/rra3glryrJUmRFFJh3nFX8v82ACeQz0sYo3CH2HWxqAYutq0Yd1FRjUlOkuCpX8nUCh/+rT3VvX7Im3nDcAMYtBoJV6dlUoqgIwIiW1k7dbKvRWH2O0jCiYqElZxmNZHl62LgjaNd6EEjc79vgDz1agHNcotcegF4d2wbG4v9l6J/m78SzwBR339s6OHC2PLGiG0pjORTVgvc4A0Nb9WK6d3Cj/z0t/R6590BlZHC2Le4Xg1jfhYtSRf0c+fSW+H/Ek/t6jq8zvM11m+ovfx3Xn7z3wLZpdvnkTUhfmFZLOM9LmiUYC3rQIeVHiu+LvRYL2iDRNVZnuL+Uv/+LN8skv/btFZKpERrMQfVZxUaNEmMHIgM7BNANxHn8GHAa6BP7fmJXoPGYnBrP66wTC++ydruGBF4LZW3SiRer5j+VZ1wr7jXZaEm1rXp+ZE83tAZOc1v7rHdKG+KzWZU2fyAeAWlvdn+qGZCsUSNFqTvXamubEoITL9j01vkPNRqsVIxmrqtuXBGstz2ruBMeyfQ25a2zSamBlWgSKEucDU5isb0P1A9Xdj0yA+2Nr62kVYF7VRxjuBOBY09Favgr0WIFMtT6NopxOd4LgAPCMTV97a4LoyIkxaPXZUSiJaRAQqkLJNQpe2bcbJOx8zjOf0EtLrVIvVWZ+SLD4dV9cyd+s1hZ9ZmwojHsRucyu4F5jpinLZdYEbKT1r6QAgb1BY2LTNGlsdrLSJGx2BnGiaUy9CgRmypzMrB7lanEkq+XSinZrykTNa20FMQIJ971qdB6gptqnC6z6HfamgovOtcy3CA1IzNdnz7e35XBxKPv7l4vfEwWsURNT0w5Ax8fygOseKP/tZS+Q8fUTy0Xm2eAY41ij8NHj4/Gz7xXwMoj1cCaDYQ9v1oX89TO8Nnb67OJLe5JWHmRmeD3E70qD6SDxOTkIJTKSIZBrmbTI2dFY/v4t75O/+8f3yeJkiTYWbvbQVIRYjkrvzbZ8SutRumXRWI/BK0QS3x0XnqahvD4kZHweOxwArIzYGXEYtCkapxoT4wmkZD0ymrSr3LovnBAkoGlS0raz3on0jAfA9jtoztGvSPMV523rGPwOUXCww2aRo2629CLR2TdKpo97YcjKAgjXnLRY1zrYfUNuIRRDfQ40Geyvmg5Z5x8V8Y35uee/dxjzoVmTKoMGS3ClAMLE7xYYbWClADRfn8FO751vnzMGy73AuqkGvISmFG3eYaDGvGQss+2z1dzsc2yA3TUujiHTb+9MRNrmKysIqs8Klor406yZlQFjxAaQLAp0kTaoydBKQDq086t7STGSgVAe8MLUFvYpLMKLEVdbFs2Eh1CQ2ZTSUxVvMBe9V5O4dd21j5x+tr+3b9o+0gA1uhbPzHw08kATVrX7QRBOzWrgvt7Id/mZAZ753ayAqPYos/frPmlKxOr0WPYU7LzYIDtFGD/R+1RwOD2Wxz/o0XLri35VjsbLQv9DQBfnsQn4SAdDfD6fm4buOjjQo5crfbbpHZknbinYRaCKjDui/doBDxF3eUM5qSHUz4vTe3ZeGF6TDzcPo/Ly3elYvvDRz8qr3vg22V9elsViWUKmzRfiGlK5JzGK8mxKUR7M4MWdijqfgTiPiWCZ17JuDLUOBz2vxlICG3LumzvSleBVOjWY88NtBa9D7hIPT7v2tLnX1AMwfBgpDftSnl/Ng/MqLQ4QKKzcVlwBoMGRbuZXMmETrslY8DZodlUCjmtVADPsS11DE+0LY7A1d2c9u6YXv6DlO/o73A/GCEbuvQWOGLNiLh9zHdePj72Lfk36B2g+ZgQiNYnkP+B7KxiAs4Me3TwLKaRUq6n0eSLznbNm0kUTN0hB0Bw1FWAd7LhecI9NZLZ9bdMdvMegGuY7EO6fAS6fWWh0qkVg/azZrwsbazQJaab85MjLBkCVNkPyPNfRQNkKB7jGSAEmdOVAMXgXU8O8jKL9b6YAaTmx9vy5n9c0ZJgP1dqgLX/Gk4kcHuxbk18L/PIehT3GG88h+GmtpgKBxAGSQkcwG/JemlOhtWK+moxvPTxPlnL50iUDUfrheL21HVKf43IpP/X4J8uvvODn5aKnHVAWKc9Owmrcg97vca4Z5HvrwM+GhLPI7zN/jff2aDV+nwGuGWcGu00DvdKk40HKhyM/tycNRHDIYMe/M+hxckrWWhx18a2L8opXvl6+euFbcnR0ZNGBxenvvoX4nqjdxXcyDNoqeej/3AcTa2NyLGTYOhaai4aA3jmAA6eakNYjwsA02oLFWSBpBAz69WQkx3CWeU0+LR6M/KjKjGgAhf8r/ugassN37V4NP51plhrZGkCkZXjuN4MTrviVeBBsD9TX6Gaa3l5b2TKTYFutjrRkGpiBVzBR5lJSweRrWp0ma2tlkpOFS986DZpxEK4PU67ug8G+/16r6pQ5FE4OhmOzpH/H/Hq1Kat95xXIwVhqagDXDeY9MGOrYunpBuzYoWCsYDeZbIs0rXwgRKA1UO08Uc6CR/hOJ3OZzM8MVgcqNOTmzMxUaE0gLUbAjgypmu0ZLer0EjoLKPgRxO1er+NncGTAXGkxM6xoQrazVkS0at7XZyO4BmtiAoVVE0IndNCe01WnPiv8iS5E2kKoMIhGqabVaeNb60o+ldls28L9lyvtXr7AXFIB9QgA/B18Yl37o6mStW0ay1IzJrQD0obQpneqT260JRcvXvD3sw4nhL2pukbUfLsU+eWffab8zLOeKBcOVAvEGHr/ZR6fwboKU7VIxhBmkI9FLMgKwJASk8FvE0j2sKI3JtPsGvRL5gc+iAsT/24Y7gCD7oFabyBDkymSeLgpLlC9T0+MyO7xqbzxf/6NfOhz/yKL5cKiMi2owhkPzVncAD3IOdKTsVXlcHqrGfRpi9UR1utiRsawabP1/QxvZ6BIycnxhOG6FfUQRoZhvxsA2GwgWQfzAKVIEKyzCPdfnHgRXYrYwSvmUi9bRDgowgpazGn6brbPIZgag3eFi2H0ZE5ABgYGAFSxVqGBJ8E3YDD21wtDW+4YtUowJIcRUAercXC2Wm5LtmSlPQ4V7MxHhjkAk9WspBNjzRR9MRhFFASwj1VDtXdanIDnSbrJN4JNHZv6kdpE9QoqqPxR/MPWq87NrU6v2ztnZTSeeRANGDmuaau78JxV+hPZnp+V0WS76WaQz2/vfFugj+e+ZaErnl0WH4YiDg2oakygSdQ4VTMh9qoAphOc7a9bJuw7+rC8hImWxSJZFEbZymjQdi2aF/tECzzc3tWVMbKKK26yph+SjaGChmhzL+kqTnNj/KvnX02Z+piDg4tycrwsgk8+m5xvDf7w8mHxwMQAEF9caK01WpLPKUKAte1R0JvIZDSWC5fu8YwHlChTQV1BUcHOhMfVRH77l35Vfug/PVz2tScftdoO4HF/e2Cd+X2l47q3kZ7y95F2Ii1EoTkLwXxevncINOP4M6YUsItSW55UvCle15tYb0Lxs03gd7WAl6WBct/WlpkyP/qOj8jtf/+/ZHF6LMvVsqQg4BC0kWwcW9HwrGAwgjHoV6F0Y/qSJ0PjWRUieE3U7oY2lxtdaZ5mPTBaMFYwC6xx1WQiAXEtNYE+SsPF78J6fJ4YW/vsKbOsDF3nxIK9VpmFHdW9lBn9L5gvmD5+z1wHvkAbl/6rJsvYR0yZjRX8xaFk1X6uRxP9mSqmKNNCFX+RiYZse+X8uMYG6c7MrAKX1ZrU/Vf/lmq47hzy+qGoIkG1V7/VavHoFHCqPhv3H2IvIBQxGdgbZxdN1a4I/eaQI9jmlDZ0awzay1x5QYBCT6Eg9M6upg1MPEkdMYgMbIn0t36uTmVn5zqLJmV9ycxU1hgJo/+SSTZK963WgdWvqTb+tzdCKqZk+qCDIK1rpWtt2nAypRf92jXl+H7sL1JMGMRS2ypRmKrJ8rbvRofVL2ham6e7uAxYfIxFLmRwiEbjOvAi304TzOdm0jw82rPu5bq+JQgnuSC4L+Z7o2bn6TfRr8kzW8z63mGce4YAFhaTqNVRFNDuuXhP6equE51qw1lPZtd12tk6I3/we7fKzQ+/UQ4PlxaclrU6nsFopYp8ir9HPpMx40r8LvP3ISzoCVj8LNJw5IX53V1w7Gl2GTU3TYKLEKWFHghcaTD54MVFjUwiH/D4XCX16XRL7v7ct+Tlf3G73HOkFcHVb6fpB97B25hWLYabtTpYyuDHgSslJu8CAPWL2lG4VgrhmCkZb9qYTLic/5oJx8AjVCMJPiGuOUdY9sCugf8MoAwHe9sFmXeBqSNKE7X4aH5D3U5vM+LcojCe1BfOmH1ZKzeROItBVZCYM1VBgObVCBaRuXF/KQAAy7wiBf0xA8SlxW6PjxdWOcQqlXgNSkK0TckZp/kuzGxVJtqErhsduB/MaL7olfXl8ZCinFt7pe4P5CMa4qq2bZ86WOp1BM6dnbNWFYN0CSCGnyhaKcooXEPR8PP5zrmiNQIjgukpCmqh7BkCemp+F7USWin4d6E9OyvwQ0XN1hSyYFGAc61qaaVbOMdV0gGQC2r04sBWzhFb3gSHn35HSwy0OuSQqm/bOpyYgcLBz/2i9pn7DTGfWP0IboVKgyMMXenDNLuRTCbIuVNTpvrtkHqEfNUhIRhmTjXBVn97AZCixeFdBdDDflXtEGPTNZpbVZeJ3H3xbhPGzJc+2pLJFlr8GE2PtuRe2zfJf/+D35btm6ayPII1BfOpQnT8vQdyEZii1hePXu/cZoDL/C0DXiMQds710PVdcAvCld2XwY435YHnl2SEHwKzvEgNOIWopCFm35MGMuC1Ws2WTA+W8qpXvEE+/bUvyvJ4IauV9nlTml8WzY7jiGWQOAY83wGPLIsMwELZo0kQpbkisMXfyQAJblEoiAC/Cfxyl3QyQps38wEDa2ULE/1ItT6D51Avr5jYkmbagKU/rwg+hcEgRSKWKmtpAQxeAdqus388vy1Wy3ATJgEhEnk+EIWRsqkp55qi2koHAjcDWTFwa97qofreJBV5auC9WBsEczDnyspvBR9bPRNgeL0fAFnUsFmeTU1S2qGg+mrMuhAq8xd6DhqeJcNrl/Lda2yAkCO0tBi1wX7ZM5vTiba+2pXpfMeYPgNZyKTcdhwKZAO8jVZdgyDgql+oBv50NHlfP/qidJRFO6Gf1qKFoZWwcGQEMvKasn7UvJO/ioaEkuqi2lIwS8fmszZ+C+JxIcz8t56a0HPV2Lgnja3CAIGEMlFCRsS0Asx8vmsFmBdH+36c0LGCaxxNwXbOrXIRTeSgINPWqAmWgKfoN3RgS8EjBDvtbrA9ncrdl+72iGcUolef3lhzLFXAPT2Vh9/vkfKSlz5PFjNNl1hPYudYIu+PgBaxoAdoGfAyz+4BUXzXpuvjd1GY6vGIoXNJ/rH1hje8Ya3FT5xQBrkhUMufX+2i5EHnCbUAhLf0wA5MANFNZ8cjeedfv0fe+sEPmE9Ekyg1ydxMQC799Z5jRrpjmLvAzGsNRzP6FZ8CIiKV+ON4y6ImU8amNRtap3YPCmk4n6qMVQ8McwjrVWGNim8Ch0ufqwwwMxiuRxZiChNn1FhJlq+J2FU6ju1w1NRYpd0YOYh3tHuJ0k5tJ/EWPGo0e3MAgjEVY3UQUMOlt8gxv4/vvQGddbL3KDqzZKpvQ8O0vdp+iXyMZmoEF8QmmTqP4iMrJlRW++EaKzhCy6uACBNmBMjyvWl4DmqyJWd2tVQYxkEhB7Uwa2WZSF9YM5Gd7XPm64O5t/4UOvboxbjfNp5SksoVUI+qjEJaFuzwXT0LLU3XiFEDQfdL4ozV7JYclBHPJ8doz3Wzp83I9o60hPXktWa98dqxDNJSz2wUFJ0CCwXVNkUOOAxsMb/uyJK1ATQj2Z7vmKVgf3+vtCJqzdhV06XfmkUUIp9QDZedD2iq7PHcWCvTcuk8SGU6GcuFyxdtKuZi0YAr7YrgQsvx8an85GOeJM+/9ZlycblXtOA4BrvXtebCQwaiM3lfpIFIf/9/QKh3DjIG8R352iHeGmmh0I9qdnngkRFycpEZDr3gSiC5JsFFyTxoGfn5WWqOxBBtubAQncr2ZCxf//SX5H+8+vVyKEeyODgsPe74bJov+ez4uZXWMonO/S5aXsuBAv3iYpiyS6zOzKKZJxJOb049oM/X4RrW8atd0tcYjnX4po+vsjcbjzMxWx6TdBmJ5cc9+fwiE/clDbUi+exq3gXjYoJ4BVrsU2V268+ljwXPKoEhxmSYQRV9g8iXy+sKqxTfQzPfFoIiFKCCj5CdBZQZHp8ceYV+9XFQQyfQVOA1BueJvNyz4hf1d3NuVATW9x7MmOHw6HiAHcHaVUBjiTdd192ds8F36yXOPBk90y7fqUxve/ucJ3ejALn+oJVOTczOwoSNIVTtYLBTZHDxjMe1yP7Jek8L6uvCFEYdAS0DX04wj8JOPS/wqUJHRW8/rk9NXaiAaPetuZ3hLYx1PUGXMHVaAJkFr2iX8Jn9fXB4aBGZmnOH92If49qAZ+B+niemW8T1jIAThQu9hmdDPy9gd3oq09lULl6+jKhiN7/qc4xfjbdEC70856nPkKc99yflokdicnz8F/TdBsHlz+I9mEMtZJF51qa/e3vXA8jedf19b98Wr8mC3KAZM04uv6SV3PpT610TCfpqBs5F5RvyPRkESb9q2xjfcyR/+ievk8+d/6rZ1bVsWGxTAsZTtZPyLGocJkSiQWYJxDhhM1SNekTHcz0cQ3PZRBA9gSJLLevEX313eex4nlegD/b4Aoq+OBpYYYVi4bgoGhbHE6XTljFVMDPG6dGCFdypeeFgqkQJP0KbRhHNZQRxy8XztkdMlmeUKdbQ/YbJVGhMwCukYD2s3Zz5tNCcUsek9QdRAaNM1mtgqj/vWBmVagiqwdie+5pYkCDKXkGIYBNOUGMECqMl95OyWBlptgorNDvSJ8MIU31vBjoAtgbk7O5qnlxNiKeGrN/TR9oecJXsp7K7fX0IZMG82JE++uUiHcIv6dU93J+Z+QAYL2YJa4rvu5qtHRgogOLfdq0iEFT6qsz2SrzG/Gcp7870ZPcLE8DwNwpbs3MGtL26f0S7apoG+mHMbWi+gZ35xMZmitXqJNPZTA4PDiwiE225WsAg54CwwQauoLNY9SgCYzwv9jmLQHseLK0zZm4+VXP1VC7t78ux1bitxZ/VlGku6MVEfue5z5fHPfnhcvngsDBr7nsEOX7W0/IiPUd+3BN+eohQ+FAKPLsaoOzx/QyQWXDLz7V5qhkzfvF/A2Q9xL9aCaA3+Hgwrhb47LotraYykb+97R3y9o990PxGVhja62VyTFm7s88j2J2ujIBpCBqfeidlGESLFJmBa2jcEexJZJEI8hzjvlDabTTZwAQhNUZ/Ekx3LWBBY3XZ00FkPTG5ZYDUuKJfEscYTJg5a1XrzHMrNFCaprrmhvDJAh5kljFq1sZiynToNODtYjjb9jCg6zXfab4izyNjgIGCmK6jmgO1t95qdSTL5YFpeZpzV81O6lNhu6Raci0edjJHmL/hoxSjE/jc6nmCn9d8xM5wrepF4seHwAAAIABJREFUEx6Pdj2lePdoYr3slJEiuIgpBwB0VKZpzfr6t+aBzWfIr0N9yBMrn2WFspN/uc4FXRaKZuP+4EyDLRNh656qIrVnoe7t0BnB+D3XMFQWimeF72TRZANrj9TEuYhWhqDlWymvyt4sYIW+d9scaiewfnAvMdbWP4vYGpi71f82m0xluj2To8XCyodplRKN+rT8NwbSeBDMqapc1nWjuhKMPvFGmKSzKdFp3ktImFBHMON6KKDN53O5cOkSijV40W0lQa2uovPYkTPy+y96odz/ETfJ4cFR0fIz2MW/e8A2BGrx88jre3z/anldvq6JUbiCBXATeK6BHRl1BK5MeD1NJi/GEPrHw3k1UkF8Vw/h+TxKv3zvznwin/vgHfJnb3yjrMYncnh45J2jvcBx6KTA55IATVL3MHvWGQF7N7UIkn5hGq3Tvrc2WeqgCYwAlhlBFjiyVBSj/lo/AaOrPIcvMFsm1tuz9cC7uQrvoi+DjKE+p66v/VbMHQWQtHq6m/kKUVo0XdUaC/j7gTZHvn0IACCvikwi7mddHx26l/pyiR2BD7UYMu4D44amZywec+YeWpQaGBd+tN/XQlbLA1ktDy16U3mTBixMxvNixooHqYnSddDnWuI6RsBk03LNpUOYHwJIsM61W7mukWoPuzvXou2Qa6rUYJE/FiKFAxNQf5121rbkeQpvYN+F+YMmPUindJ/wegQeNRijNSjA1DWgxu0mUtf0dXaMzqxaaDXtgRZooShcoqSyMNeUAR7lPHkwka2TBR1RpaxWhshz7D4vOI6lqQ1u6xll8Ba3oGpm3EsTkHS8cHZ69aCRTKYTmc3nslitZHF04AFNGgRTzXtMlDdnSIlYdU7ioGshMQp2KXLQ6FYDrZTe1RTvAlvUutRUOZ/N5NLeZdtr1EPV4BRonppicN+zN8sfvuxWmd04ltWSQVMtz4og2gO9iAk9MMmKSrwm87LI/3sYkXldvmYIA+IYMtCWZ27S7PJNV2LKhamlKL+hSfWkggwMeXEz+EWgqoz5VCbTkSy/c0n+x8tfI1/fu0tWKzVZaeFWhCdzcdZMmcZ88b1GbxrP8lNvhHYCfx0rQsS5DRFC1cZwRQxy6G1ej+AiwHGeNsZkim1Nn3gfzpEfVK/qrlGa9inz4vCXmx3hq6wMbr3FC8YNHwd+GDQDsxyYlfYfa6V7+vDgHmqBIP4d16U9MJrIHf1ASH5n/mShATNBr0e2mXnKTXS0UGsnbw1SsUN/KrJc7stycQTtzFqhTAojod9FNUKjA/Z3cz8NaSDPLdJm8W9tVTOfzde0FYDY6vhEZtOp+d7UTIa8yJo/1quNaTQtp7K7fY0VgTbhxAmgEeiKH7gt3YZuHVpJRJm7Buz4zgb/TN2LuPfcf5Y0g4m8fx7MIOj+rdBtwkfLYgPNOnpTXPjSTygjkeqK9kpKtAhkW0+3zBgQUwuuc6r8zYUOG7IWUQZtI2DFIzR1MczUji4JGgSiGrQKxUdH+xZUZLjl++inCfRhPQ29BU8ANf3Omh+H1Yr+SjvLNAOH86j3WQCKFoOezWRvf0+OVkfocqFjc7BTbfORN/+gvPhlz5flVFNwqrUHZEGhtv6bwSkrJN1NDR+Sr0bwyXx+6BmbeH9PieCZ4lwyNmQQ3nr961+/Fo0Zb84LMvTSHoIPTZiDjAvDBdg0qfgOahE98NPPFFC2ZSRvftXfyHv+7RMy2jqW5UJt62CMDHSIz4kMoYSHl4ILMKMZs0OrsiIWExSG/F11bpDiMQ+YL2jTonzQI66o5egd9T1tcMP6GkZ/V00/YC4P3lW1ingAhsCGY6lASDMa9Car/BCCHOwg2ys471bj4zujqSIehiiUYL3UV+EmQTftxchEmOmyxlM1VSboVxr0cZXUDJWotUWKmjqPZbXYl+Xq0LUgVNBg1Kj1V/MKHYzkjAcwBrGUzz0whWvf0JxXzrFo0WNt3Dq3KiiMJrS19+R2PK8N/iB9qumT72vFkZbN8Jy0dO9NU70s1xAvqJGUDiyxRqVrbtCsabNllwl0PrB9NUti1YSKXSEIQUZn3nHD5qTAZaTmaQcF8mDaNKyxNdb3MddRb2jLBsJ8WH3B1X9Xx2vApgIbP2KgirVO2jLteWs8kSOtk3mytLKCY6/SQkAqa+vaHfLsUEEolxbkteZfrpECrlFWbSyC3c58Lpf2L1vxDNOot0YycbDTM/UTj/4Jef6tvyCXlho12gp/3Nvso+PnQzy9dz57gJPBhvf1Pufc43dVGFn3+/YwJPKmeA4LhmXNLk+kPR74izcPS9+bo3WGkP5KEkAPCCMQ8Hcu0u5sJp/8h0/Iq9/6NlmNVpZgrn47/d58NqHiRbzXCN+CDmBy8u5ctYSP+/HMzh4CVLBRBkeN1tOOm3Jc9XOgRFUNPokbHwEsMqVIXNT6svAQn8NoSfqv4j7q77W6St3xDLzUIjnW9f2v4KmAZI55LxdFDU+f2dNSM51xDzmn+rcvraOogk1cI2g/VWMwoveOC5GDUHvnntW1U/qegJ9afcGZMVjVuHSNtI+ZdvxWE5P691AFBR0GTPPwiEAE6bSV8G1cqs1VV2UDSqaXaduYU/j25nP1vSnYqWZHYULpt82xw9qA0c+m27K9fdZ8OAi4qX66aLyqjAQ+PQpgoAuw/gg+BMbC+YOvsK4hS8JBO6w/EBJRNPlU1IflRd8aP7P5F0NN2MJnoNMiEtKroZjH3IJCnB+VUmEh/aRYFbxkGEuHMYlb0AzWuZoLZA4zZi4H2NGECbMkzOI6PV1rBTvz2Z0sUNHFH5eDy7SE14mbzaNwjHWta1UYc9C6eH3znWqFoiXhtuXgcN9y/qCJIhJzNBmLGjee8eSfl6f/skZi7m3U5HpCduYRke/3gHAIK3p8O17bA7p4pjeBY++dQ88zn11E0IiYebL5uh4w9hg1r7vSYvH5Q4ONi7bpdwKXmoH2v3Fe/vjlr5bvHt1jlVRWq6VFZhLw4hyiSdBYpFVewIHS5FojTJohyBCsbhSjpmqaANcRjm4ewCo1ghO1ZgTewwMQ15tzaokMWlKPmNaJUVmph9OnnBp7b2q0OkS4ABNnD8XZn3wyQSqFUgf/lc3HuWnZ45AUnw1fmd5aqQ/5yQjCAKRVja5GLyKfrYJDXZcobOj93nCXGmhgNpgvIjr11+OTpcjJCvmNlq/nWrNv73g0M8BgrzNr6+IWBbiaKuCXvTMLggthZsY8lu35rsxm2ngVNT3Zw47zycKa0pkGpmgBaKNlsxbq/3kABrUo30BqnmCmNVjV1shaw2C/YvQlBZ1W4AlmMIuChC8MhZUhxDFPzObQOAuDKZ0h8NhO/6n7ZCW+XLPzN3iOG2gMebStaRil1bw4NOzEMDeacOmFD0IRZwIL/BdYO66PGWCtmS/WS6uoaDUVFYDUZ6YauJbIgw+bAObmZ/cx5nOZQSaaMTmWuH7Rv6Zv2N7eloP9PVkcLawbg66W+us0unhrNZEX/Jdflcf91CNl/0ADsFqfZBQoM4+O7+4B29BnkRf1QCrzlYwXkc9l/hcBsMefMoBWAdZ5z5AZM04+T6AHcpsmESedB9AD1Px8vv9KAJeBSzd8Z3kir37lm+SjX/g3GW2dynKFepl6KKL/LgINFxxjQ0h7IQx/iRGDme1AQAhZV6aq1yO3S/0LjBZDq5saOQaHdS2e2wP6KBz0AI2fRc0Ow+ukFNg5R1pA3A87ku7HM2OPhzpnoMk0EMdWgR2MHEbadRBu6MD5mX3mfkc48uv4OJa8DmR6/FxNYdDmWvMlOwMMHRLM0bEY/dKLv8bhvPH7IS3CqCIkUXshcU9nMM3NQ9fJpBBEw+4TNVXFxu9pCwyR1zkoiGrXiZ2dczIZ75gmyfVXoM2aXV3XU9nduU5GY+124Zqdm+E1J4NaU45ijYyrCFqMVUm+nXW6YA6o7xuDj0w+UN+fA1Q4nBgv/MIm8ClNVgeh0aNqJ7kpsJdyaLpLoEuGa/IGzux84KlFlm/nOY4qrMIcY2OznnXJb1y1LLoAakoFNF4PbrJKKmMzZaoAvdRmrl6HE6UGYYokeLF+LUG/d74iGPFe/hv5Jq/T92zP56bZHSrYuXkVjWbHMj/dkd+/9bfl/o/WSEzV/NoUj3J+EthHnhyvyWPeBDhXc20EuszfMj/sgWIPTHt8smBZ1OyuZoAZnDKQ/d8swJAkEMcVfTsRBHuAqFxndzySf377h+W2d75DZCLW9sdMmFbBSg+ERroRlKgR0I8FYw4PZtn4wgBcp4CjABze/XB10fWDtoIGL6SUVgNYAIg0FQ2BHdcg+4Ti+kXi4HWopK4+R0imDEs30Pb8u2hGsr2OCedMtvf5c90y2CkDL2WQKKTHJFQX1otBl8EyA5VnCApR82sPA7SJHsCisDUDFqLtnyW7YJbCeiGJy4pVh5dBc6vaj5lAg3as3zMnj6B7oqW9NB3BXUya82Vrb2kPyMlCBEitWqJjMNrUnoWnJ3LmjAaa4HrQoQpXlXln4U+Z3c6Z66A5paRfCnAkUVyCHQDdoGQacu3clhmCKXjuC135QYc1uQoNEAU84rIbpOKJ696sA349JGo3QpL7kxnI1Pq32nQZ02Idw+h8sHqY9nkw+3pbIURT0ySJYJoI+JgrXQs1XQBy5JZsuYYPsEOVmuXRAu/SZzk7QLBL4BFBcIhglsHF1lOjgdUnzPWhefn0VCbazUBDaUZjme9sW4DK4dGRdTtg8QsV9K+f3yAve/Fvy/UPPCeLBfOCqxuK740CZgbc7tiSTzXzfH1GdlVcCRcij4+8a8iX3wO1IaDjsy1ApSDfhknETYtSRm+iPcTOxLRp8vm7vBBDE82Ap39PpmO59MVvyx+98jVycbkvR4dHstTcKjM3wMTIEmFkCPH5OEga1ZXyrNw0Uxi9Fms2CnZp3X0POKzVj4R18IMWnShmzlt5XlcslMz8MvgBsflVIuX745gjCGZCLogcTEnQAupgCmO03CwcdhKv6a4DvfYQEu4/8XkEC+b4Oa4gEZtRnFWjy0JXQzvB3KdM3e7fwntLjmQTAUptmuawdi/cwlqrb3gqgK0GmRYwqakaEWmcJm8wetQnpPaiEKy+KjPfKS15uSyCJ028PFO1HZXI7i6KQPPAw8LAItDJL2lMcGJgZ5a+UKi70Aa7YJS6pBQ3QoFog2EvSFy2sjJsjfQDmG3JyoTGChRkclkgjkwV9NoGLdX9tXwSb4lUzaeRRvB7jSKtZx6DtbNqoOYNclU40D01+7OrudQiba6qgSUzvM3RATj5ztAhBPOfjicync/t7sXhoRUdt7Pi/n7Ly/Noy5JikACvBzScE7TMaHrEHM0np0Eoo7GMZ1M5ODqSg4MDmbJyimnUIg+99w/IS1/yG3J8zYmcrGraUOSvWbvr7d3QfhbeF+aUz+6V+Hzm5ZsAq/csvm/TcwpeEew2SSARDNtD3r6+p+Vtup6LGIl5aHGGFqEygtbjY8/0MP/Z0bG86k9fL5/8yudlS44N7JZL+O14RNgJgWOJIFJMXR7pp/OMzSaj/42WGbXd+xEqofH10LMaiYfBh0nr+2lK4UbCl+hmOtPIavsZ3no1awiTiptfIaQy0KwyctcuYIqpjpyGiMOCBEnJzEnMM1LpGX3MMMJCcLonXg+QGlM7T0Tw8fr4XkSEh7QR15h1pS2IKKQBcP96dI21BDSpIMK9j/RbnUYqxCAdIIJupMf2PqcoplZoCoDea5qZrr9aEhT4PE/OS0kBdhi8gr92z1xv0Z8qjOmS04eM9IRqfeC857Md2d4+IytW+Y+Mlf5SAphrsQimcg3TN9PmaZF9rVZijJbme10VD/CKDDsLXYW0qTi7sJfXDzRCkG6ZfAS4KOnHs29r4G4EpUG9B4Whmajvmn8yy3r0SfBnUeirJr9SRJ3+S18XBb7pbG5+u4ODy+iw4fuCKP8aeKYJ4C4zmeYd+WL10zHdYT1gxa4xDVT79gHsdM5atmyxWBrY6TWqbRo9npzKEx/1o/KC332OXDjZs1w97lPk5+VcDtTCjN9nkIxA0zsDGQ+GgCnysHzG4jpdCdh6PKOhs6jZ9RB/EzLHgeXr8uTztfH7q5EGesjdY25R2sBzR3JmMpP3v+Uf5E3vf7ed4cVyJUdqY/dDgcO0Xo0CB6YmYmIM+JvE5qy8BJvAse9mtcIsWn8SfT42Pj8EmSlzTeIc4WgPodrulLcxeH+6KKllDQzjh99Oj776H8wL4ZqbAS0eZtdVJmMzbqK5zDjrFTr0FJc6igGMOD9qjtp7y/ykbGXjBywGWgAZKb2P7ZAClH207n+xeZaODqjMj9a1ra8wH5BMl/B/VQCNBwYr4c1Xvfdc1PAy4PQAVqN1wYSV2aiZEKXRTPPQcHX39an2Z/ldugGqOmgj4t17FQ0RazRsxjRw3LkOEaKlvRA1FoAHm+3amnhlFXalWGNqlmvHRrmgEdwH07aNxukmmrMz4zKaagKiaHB0oUCQDB1Bkbmf0TdKUy7pEtGuyUdrGpxKUvgcRd/VauHCop3bYKE5ZVGBVjuNTY9xnkB9+ivz2wDOWzIZzyxqdv9gT1arwwp29r0HtbkmBmsBopSraRzCJ/o8AmgtoClpzAZUfjLHo9qgVYPwFouFHBwiAEXBznpiLk/l537iZ+VZz/tpuXx4YGcqrnPe7wiEve+G+HsP5Lg2mWf3wDJ+loEtn+UrPbf3vo1gN4Tkm8As3tMDrozWHHSPOfQAtGf/jQsTmSUYtIuoeijViTuZyHf/9avy8r96rewdH8i+mhzcqc3sAwJJc38w2XEMTIomcUDDgz9FubJZS6waI6VimJ5ahqomEo+QCzlpmVHEvzFHmK7IPCDtM4DG+1mF3mI9sCsgquaxon1sWfsTRpVyDygZw9RXo8sKILhvq5Ty8oAduKOQcxcttbRsMkG6zI8+LA94R0cJh1xnlLbeQaOJzBHBADTJQTsYkgLXwa76m3AP7o/cVzVp9cFR29t0iFv6r0IDaF7Nwd7x3KVvnAH0WESKg6GgjMZbsrN7vZtPyayRAkHAxTio4Y3kzJnroaSdrMyfw7qt9M+RwZbz4v45KzPFQBI3gRktB38R14Pr16Mt82OG85cZKLVT3guTH0qa2TzcLwrjuVc3MTMjU3laTdNSg5SIqR2ryVJhyQUJAJ4+t62BS/Ng8VE2pkUEH1n0tSeWs3CCzoe+aK6l5kLOpjM5PDq0snO1DifaJbEoGCwPyiKQKF7WswifLhBZAEztIAHwazU960TumvBsPrOav3t7ew50IxlPtkSORvLrz3me/Nh//kG5vK8VXvDSyF+jYBz3N16Xr498NwNV5vPxrPVwZU3I9Qf2APRKQDYEhINg13tJb7JkuEMTz8B4JUTPA+U7ewxriIlFKTv+bu/WWnaXj+UVf/ZaueNbXzSzkIZ2U1o2YdBrGxLsCkMP5qLIUKmRqf3cIjHtPCIq07IRmpQAMCU70gYALCoMAjRN0ANGMuDFzbImpK4NUlAo4GxWRw+fD34GXhefCyc6TCwalWb8wJhO8V64cx+RhfVevAOSqDMR8/94hKGVIXN/jJnsEPhjTK7U0ERfsOh30eANDa5gRCuStZ3FubYJmsgpBIg6RRBHa2aEAJI/a32EcQ2pMaB4tX1TUiwwfw/cSJpjPvCRUWRJtf5Nv1WtwBITxM0crB2md65x4Ma4WV2l7mkNqBqNprKzey0YmpcWq9pC2+G6gmSNpIRVt4KOrWvHN9xjKlEAa5hLxwwaz7YN1mtA2nO9riToABoggbqalX03XEqFSVzTGWrzWwM7i2DFM2tQD+6FmRx0GPcLY/NIW4K+FYBu675yz2E2nJgpUQFnsTw0oTHyEOsUz/zB0CuQggBz+GwdwhpEukKwDItaAOjUX6dMRmtg6rsvX96TyQSd1JV2tk/Pyst+97flgY+5Sfb3F0XY3gRwXIshhacHZmv7GQa+6btNAmPkVXEdhn7Pz2oFzmrp2br99tu7FVTaxa4O7Ag2PSmhN6D88qFB50W+mkn0rmkB4tRo+tx4Lu94wzvlb//p/XKydSKLJcqH8QcaUjVbVoZSRxuZFasMxlBlaCwol6XABGXJpdQAJkhWhTYyRBBxnaOJ1aIlYyQga1CaY18PKoMj6rN7fg4bt5kB0Z+LgXMV5FnguaJdFgSqQF59EAEx4TN1s2402yBAwTtcexks+s8U+FBx3mCHAr+ZedC7jKXIWmkXMonOBvO3upBuGtK/ub+RxroHzjRKJD/DNFy8kiCEoCWQRuI5iJ/1aDMy1yKolKo4mg4DzW48Gcl8exd4EOiS88BgPBdUjmU63pHt3WuKAAfZAJXwWTUGc8d9GEcNDrKxFoEJGimSlD2txtd+k/SuO4LWWFGfb89P1lJowiOrN3oJxR4KKLjPuhpt6r6gvU7Vvbe02Lb7Ik1rDhYBE74wUbR/KoWkXfijBjRmV/G2zFcUYHRsCi7z+Y4BztFCG7lqfUwKDWbrtXdVyxBNlcnvXiw8DCSp/IGaqGr/CnoWcUnNbjq3VKqDg30LjLLqK1siN529r/y/L/td605+tPRatNlf2QGmTMtc/8gP8zVXA0jxmiwQRV7Xe88QMEZciWdp6Ix/T2AXD2qeYNYKNy1I79o84XxNZiwNoJVAkyq583oc4i3ZmY3lyx/7rPzp694kB6IdhhceJUd/WltnUu/PanYZo5sU7eA0/gj6uZwVFa2QZhhbQfuPCcpkC5kAWtOsV4CI88QEg1mCzm34CbJmyr1bX7d4uAjM1TfZI1KCRz4IeG/V2mLKQym06OPWvy3nicw3aAGVoaA0G7WqSMQRwFtaVLADQ4+VVHgv76tBAetHFTlx0CzWohotWnP4J9Nxptuu+c99NtqKynx5Gik83ZL5tiaUV0DSezl+PKcCoZYVm8x23UwKc5XZHKCylQFjbVj8IABGgHXsq1f9Z8AFCKiZeDnjuu9eQo9a2aAg7LSJNJiS8WfPNa+sal2eFuRuWXMMWDJ3KZRNH6JbStxNgPR+JRcGADmmhRJrSL0h4HEMcEOooGhanxlpWCwdmlKGb5vflmYzjWTijVyPDvdsv9TMSBo2v7bPk2XASCNYIw8csaZ72BuuP6/DOrm2q6XG3IypY1Uz6mq5Mp8dg1N0bX/w/qiJubCamFiWwT3x73pAF8cawYWEMPQZv+czo5DQA6/M7zOQ9fhQ5Gk9AM2ntAG7OKA42PygoaP+vQBefEZekLVBhuilvPgR0TnOtX/lVCw44q49+eNXvEa+fPfX5PjoxEKnzU/ieXZRu8tg0YBEKTKslVW0SDAABs5wLfkEExBqOlSGEjdwE7Mlg/TGH5BMY2kzOrOPGU5ZpfKo2WWisoPoQSIRTLn+vBfvh28pr2Vvr/CZahkwKeLUtuHh5VnFUualoWI7FN/4ho4CGBawc1+MtU7x7gcEVq5rBIneQWppjAFKbTX+du7VjJkBLB/EIWEur2U5rBqkYkFNnpqg9KhJwds7axqptQgqptSaP7i9ey1KRJlmUcPMI21X4aSmY2QGZ+OwLtio9g/wQFG2kvgdJtw7j/n86jUajWjzN3+uhu9TuwSM1OfUsnmgKdBRFlbq+YQmrvQ28rqUudKMPpu+QVg0AGyg09g6p/q1eFboc4M/sUYos/6r/juebdvzFosDd4fApKrXK9hVH3tt/4M1wj5p/0GsAQWpqlnr53QF4Hv4DTXXTtdSy4Vp7rClHlhbH/gpn/K4p8ivveDpcml5uQg7df/x9kin+Tt+3+P1kWa4bxn0en9nnt8DPV4TnxvpI39ez0KI+O6Yz+2+bMa8GsDbtBAcbGSKvd8zQxha1B7D7l0bQY8LkEH6jGzJX9/2DnnnJ/7JIrYWnlBOpzqf0dPoKvO001/8VjAdaARcNYEaocMJ534ocHiOp41OqxJXjxlauEuIGoWpro0eVNOdtvOA2VDB1/vWxYTwINkpw8wahu6H3ovZaVI1zVEMgKjvzETbCyCKRJtpgn/H+/JeZSIue4qwgVBxA+HwfFZvLBH4In2Xd5o5TwM/KrNbO3ReVzHOhW13eB5yR+04h/x7pH/s7zrYzebbIceu7kOlddf6ZEvOnNNmrfibtVyTAbZoq9D0KJBUf56N0cvgEexoloRCWP1GcU3zedS58QwZk3FzdryO3dMj0wWYMjIJg4nMLTJQnLdV0+dQ502B9VRC1RkXEIzGLRIWnQsINoy+jHwN13oKhFd5UZMkhVfOSa+bBLDTaipZINSxArDwTAogFBJVq6yVVRQcofHRZwkgYlrGWDQa0wo3jLQjfQU7zbPU7uTHqy35tac9S376F39MLhy4aTX48TeBXBQseqCW7817MoQN+XxfCeh6PD6CXuTxeb3zvRzjoBmzB0ZDiJ4nmKXFzDiGJjIEYhxLb0w9MMwHhM/dnYzlXz/0aXnlW/5GjleHcrBc4FBaom/1Z1iNuw2mUeAYgk4U7CyqK2lwysDgFos5XX1fRtRGIqPQUHowDWhNGFP1M7b+D52lpq6OSvshMt8IovCXIcy9mri8oooygOK7qdpqvbYN68/7vImAh/YuHq58IKJUH31uZlZShmpMLDbLJEPg3Mju227y7eHAPjaMOOU6VoD04JtEqMx/6oF3nHdmDPFvm1+xNGh6wli2d2CWzEBZ/XYObuOx9b1T5sgQ/aEzGMGlJ1CwkolBlFksWOi6Troy4+D8T3VS+Z5sbi6Gy3A9x8pzUKN21zkC9qKC4rG28SkRndWNoSXWVGgz7DyGhYXNTU04dFkOZ4h5r3hfOVeqhZYmrjgj/DFfPBBPJpO5BaocHR2UOpykhZ6AS5qPs7MCzl5/tzBnD/ay3nQhwpjrNZ1MrMWPNpDd39uT6WRqYDc6mcmLn/8CefSTHiyXDg7sNZkeIk+N3/H3+P3V8Ot8/dBZvloQ2wRgQ3wm8v1YX945AAAgAElEQVQu4L3uda875eZGqTcfsKHD0wPAShDrlUAic7uaRexNIDPODEwce/58Oh3J4Tfulj/689fJty/dKYuFlg5jwedKEMfWP6wnScfDbW8xgtfcJqwDDmLLjAB2dPZjzgyrruaZSJDl3V5PEc+jmaONMKzEqU9Qn8PUDjXrfnIteB2exTD6CL7wUdUySR29oIlMxUwyUca96YFhPgSRBoY0xEyXlTY959Ej3igYrINX9FnRbFaFhjIH1yriWnF8FZiwz5xnmU/w5cXxRjrieuXP9HOmHBDw1M8z294pFoFMj1gDBFXVJq8E+8CU3UTI3eydv7y+ZhkwsPMgihQURYEMz6oCQFkLRxJ3D4agGRr3kS0A/9SwOa1Zp9g2ygUy3S6tIdqCHYQ5jcC0c2YCBApBa5kvmGZZ3JkBKs6nPCJa51UBT60I6A3oFA+69/+0BuV4OrfqNcpPtPuAjjvzrWzN0WfQFxfz+vR5li4RzLy8juulz7b6l9a8dSqHi6Uc7h/IRIs/j0dyzex6+cMX3yr3/v7r7LsMdj3gizy7x5d7Z7kHkvG8ZBwYOseZn/fenwXFfE3v+/iZrYGCXQ/Iesg6BFSbAC9POC/80MQyI42SQw/c4iL3mIl9puHcyxO57S/eJh/5/KfMvq6FoaE1uTPbW7lEYu0xmgoyJybVWbfrNSmc+T08GgQIaBPwkcGskYnNPisRaDSB1vwxMvx4iKzX2nhqB5Fgl6UgVmKphEcApwmv1vOLTL9H7JF5Xwn08p7p31WSD9GcHYKIzCOOwwpth55kNZkaDLQFT1SxR985+mlR5WUTTcZ39w4YOo23Gu/QIe/eb/fqN67ZqRZifjMt8nvOoj8ROo+7QSu6V6yqo50Ozspspv69Wv+QYzJtweYYbQ+tfyPvTfUxARgswsH729EEF88bIhxjB4q6Htq4NAofdMGqxmRjxOqXvneRjspeU8jygBuUTAumfFQZKyIkuk3UGqLoWO5Rx57gjZdX0KM/jH5r8jozXZa8ttYyw6ooMplYQWgNLDo6OrRiAeBXrTYYG9MWLU5OLDHd+I03a8VGV79r1nj1a/rxppr2sFzJ4uDQOh3outxy7wfLH/7BC0XOiRyvalGMSH+bgIrn4Wr4eue4Nrws09aVQDPSVe/33hnKYJmBr/BqBbuhw36lgcWXXOnavNBZ8olj6A02M+0eg+kx1HzfznQsH/v7j8lr3/kOWZ1oboyaMlleCCHM2WcX/Q9xHmDY2ogRDT2rRgcnMToeowsCmVUUGLLwEA+6PluZF5NYq0aGEeTn6Gfj8UwjZox7xrFUJqnjQvX9sv7u3N/SKtnM9HGJPl7Hd2bzDD+/0n7mZ+H6CLRkXi05R1BGFGGrcUYaZFBNpI06LvWFIOcJoNAm7rIkFBO8o2k5BhPxfRhGm7C86eD36LceZmgjpXamAtpoS+YKdpYG0SZFo75m/UwjMafTbTehddaHmor6aoP/iOvUW1OY7Ly8nOVJtikF+byjj5sGgjClAbPTNB8TPMwn6bTLipQWwQkQQh5Zu4K4r/ogNR/VTpSZ4R3crNiMCzZO1whQAZ3DTUGGP5ItD+JBoEfIn7OIS/rJXPCzoBw0RC0ME3ohwEw1KXVlTCZmytRUJrUKrVaq3WEupD+e1yokO3BawA4ETJuvWxcKwHnLHvADRODqdfq9Fg7QaMyjxaHV5rTAHzmRJzziR+TWlzxX9o+1g3rfhMmVzvvI8xx3gjQf/91E65En5Osib6/0v25Fimc48sX4vE1nKt7P8WzU7HoDyy/LizUkDWT0zYs6tAhxokMInkEuHuLmOxGZTyZy4UvfkT9+1W1y99E9cnS09KaSrEaChY8Ax2dkKd8+92ohk+m0KT8WTWqV4a7Xp4tMtW6+1z70sk4IPGj9iMaKQoFmXRsFuy217x972xmGjQfNsZRQgqyLSDYDZR5wdl1oy4Nlwop/xwMc9zECY7t3jFxlkjpNtPSlVOKn1gN6YXmn1leE/YagghJN+je0ITKRSPzRF5gPPfe4d5iZTM+uByxFZUyKJdBSt4F86Cp405xaA5fM3OYmLJ2NtvgBY6/J4y1d6lUj2d05V7TkOO7xWAUwJt4rcNVmsnl+UQuOa2bgZWH/6yDaPKMUPmcyf2X2tgYu2LCyEANe7Dtl8Fo823xpNfqygIVrgNgb3VP2zCOiAIwtz0/97ZZjB9O/dUtgpSD39RbeE5LKEVDW5m4yH4+FvXnmjD+YpQiF5NWNoVVUdA2XKzRx5XpRE45nZA3w7CxXiwoQra7uxAJjfKWcvgzstkYWjXl4dGAlw6x82+pUnv3UZ8jPP/fJcvlgz+7axKOv9H3mv5VHtZ0iroQVmd56wnHvzOXzk98f39vDgfhMAztOeGjAkVH1JIHefUOLNDShuOhDE4jj2MR8IyhFoLJ3qJ37aCV/+cq3yCe/9BlZnng1lRDSjfsVMCLTdXILh16vWy5X5hje1oKs2gXdatB5maIyWZpyqjkzA0Q52CaxIgTdPmOvrk7eWFwzSHsTGU3QWbsNUSc4sEO75UZ4xGhrGi2V2ksYdDiEYfO4F3WvalBILS2GG3LgRk1mJrDW9cFzPcy/+AjxHNYarGsF/xnADVo2vkM4OjtV1G1QzYPmIXtiYUqZAa3RkDMf2xd7LfrYZwGsJ9TlA9ujXVS1QfkrtKYR2d456xpc0uyoRVmZtZHs7l5T1pnmsXUmxty6lvn1hC29l5+b5hU0GzJvahnFe+VFE3zH13M9CTgOeqSbEi/gvjQEv6ybheM5Ntbv/sr6OeQ1Kwhgmq83aLb+ei5kjmvFFFYbop+9RD+63730vDMIHsNEGEzvJmZ4/psClbb60b0/Wi6sv50BrIMihYfemY8m4zW/nq/F2NoKwfzOMTC6cz6fWicXNG8dy2g1k9/7td+QxzzlB2R/76iA5pW0ssjXe9fmz64G3HqC3Sb+3/suA1hWpobu6WFFA3bxxk2TyQuTpcLIKHjo8vMyGA4h/TpTXY8A47jzwgwh/ZnxVN7/dx+UN7/nnXI8OpFDDVTR4rFNUEoNAODzKVWTiBUMf+ABD5cfeMAD5OKF78h3zt8pX/72t+TYwvjJePsqei8oyF6/pSHwp9ZVXSW8Iq2m4JB8gPRtWn1dfXZoKRMZJM2XMKmaKVMrrnh1DLPGMY/Ipd1KqG0F+kxEdR8BoIAQ74vmtQVZbDkCX08Y4juj2TAyudjrryVyCCYsW6Zgqs+PqQGRRnoCW6TTyNQqDa2DG6qsEIjbMPkew44gHendmJhlkwOpLcpUfXaWVI7veKb4DP1b91jzrXZ3r13z+0ZGk8G1J7zGQBOCnaXkqHnem/72zlcFSxUkNdfN4S6Ub6N8yJSY6MPjXrD48WkojN74XN2MahpcaNRr64jNQ2d4HCKRLQixzDmE4uZgZ/U2uW+gWC3SjbQeLwxh5WvRXWBsAS1ILrf2PckUrHswnk5t+7Q49fFyYaZTNp+NIMdzVsGeAnDM94PmyJqleoWmGzC1BIIt5mKdyg+g2Wk7s3Pja+W/v+h35aaH3WA97mI6fI/uN33Ww4Ae7WRQi7TfA8l41jJYZVod+r4nVA5hSBkfA1TixOILrwble4yEz8tIPMRo8qSG/t60GJEhxDFFhqmfz6cT+c4dX5eX/9XrZH95WQ6OllZeivcDKFhOq1Y/ib48PUiPfNjD5Bee9gvyfdffLF/+3Ofl37/4cfmXOz4tX7nrHrOlW12+Jhkco2J7IFuL4lgnk6g+NUj7qN4ObYJmnDYAA8TvZszR1K63kkvBjFkDU2AGgs+njYQDEbJqCb9j9GcFvSiAOJ8p2hj9HjVBFgEVQ/uW6SNrGi0tckqU0LFmEUzdmbNGPllo6glfxQ/ndzfM3UuIUUuItNaVIkNi69D35Rn2YkQFu5pqjG17F2DHn2LCdM1PNUBtMbO9fVaOV21zTj67L1RVKwX8mDRJQfsrJkav8FEKhrtJrK4LNGv46pCrqNopgoCykIf50TeXBWamzJRyyDTRs/CXa/xmQmZz3eLzrS4I7Ct8oOqTt952NOV5wWsWdgbIQUgqn3l9VzJsNESFP9u6CTjoErTY/UTBDhYFrdK2kuPVMlgRKv2zikpl+KFWp2+07hl5hIk6VjUFkiR6cDKYTP26czk8PLQgFZWMH3jdgyw4ZXTdyHyIeZ1JSz2hNQqZ8QBtEg65TpuE1947431D2PO9AmHm+XFMtt4KdhmZNwFUD6mvBGB5IXoSw5XAbpOkGifJRex9ps8wM8x4LJP9hfzFq94od3z9s7JYnqCWIsoSNgni7DRA5mGRjqcnMplvy7Of/vPys0/7OXnoQx8pX//8Z+V1f/nn8vnPf0b+5UvfMHPiSDWcZOoyZulFXY1kCXZGwLWILN9XmIYxj9bkGNdM/TOTseb7TGWxXJqjOhejRpRa9WcUJhCYewlz9vYnZB64Fknn7UGpNTR7gJYFp7w/mTb0b3alzgdJv6P5LAI1nxFNa/kARRqlKa490ADzCJwt2NHUum7OLia/4LdaX6c2XcGYpdndYDKP+83fd3Z3ASWN0OLmTgeX6fyszGe71kut+F1LQhiEo6wpt+dVhSS0lMF6a4QrSmWpRhfTLMjgiz860CzB2q5RKwm1fCdyuAQILCjphrFVjdg0JzPMQosqa2LuB/RoM7DzAJUoKNr4rZwpqw1pc9llafdjdO0FoGOBa70PNG9lqA1YNLyFgWHMo2VgSOZ1BkIqbGolJasSI2bGhG88AG0AMtIG6bC09LHUvQpk5pMPZ17HlMFOi1CrZqcBQPrfjzzkR+TWF/+SHMghXPHeTiqe2asFtavh6/nMx/f0eHoWOvMZj/xh6NpNWJHH0/Afgl1vYhnYhl5ypUWJTDWDVpY8yKR6jDMD2Cbkz1GD0bGv9HRmPJH3vOUD8tZ/fKdJYJqCoLRJP129vm2Uqe9cHa9k99pr5Fd++enyxCf9qJy77ox84sP/LB9934fkS1/4nHzuq+dlNNt1iTCYXf1IrY27mDxrAnEcf9EOS5+y1u+ia2gO6/HM3qla50qvpd/PzhzayKD7QN+0yn2yfTcRm4WY6TD3gtFNh4aYXlF2qJliERQGtJ2eMBTB4nv5PoNMPDymcTDYvQACcx2pLXvDTw/xr/SIKW2N6FMbXsMenTKz0sbDEliOn+h3V0GUJuj5zg78UEC8asqEk9IEl/n2OQtdz8y1XbPaPSALmrjOw0YsGtBm6T43+kLbwA0TRuyjOuYolEHIqrmchQFSEXQfGupd1pw0AzQ1FzbdDrCaLICOc+FJ4g5wjOrF2a2Cg+bgMRJTfW7G5B3U1nmWniF02zBDaAFrXRuvjxk0Ku6xfquAPdKEbteECXY5aInnlHvAMSDdwenL4wpAa4hi1ahL7etI1wPXE0Wo53J577LxME0z+MUff7o883lPkcuHe9AOQ1NWjvl74dfxIPfuy/w6gl2kwd65jM/OwukQb8/0G89373lXBLseyPWklLh4myTpvGBZ2u9NIE4iL1peiN6EeYjid+Uz7fA7GclXP/lV+Yvbb5dLx/tydKh+rti9PDR/dOm6SJrKCGcT+amnPUF+6CE3y8nySL77tTvl85/9snz+61+Xr397T2bbuzLSmnexvx74CLoGh0l4lapyUCPQ4Z1gHuxkTayiVAqJe2ROcgU7BW4NvLGOzaUYMFMqUAUekYUOmp7j0woiHqrf9DWjGRXvq+kVOr46o8as6PPsEXM2WfYOB/dPv+v5hltacH9NCPnONIpDp0xPVXjWJQyl3jySk1pIZMbcC/A0AFQ2BfeENAgPYKMGD4xxoanPazdyrAZ2JyeiYIexVqDD873Wo5o6d64xbT6aMeuaxMLcFbAy0zMNw3q4TdZqVjKghybxyvDcz0jgZZCQc21WISIAxChL/E5TNPxnTHWwICSPDo70UJkqTfC1Bmhsaoz1+T+tXfuPZNdRrn5Pz86a9RoDa7EJQSFBcUSIhHnJQlYIVjAiEolEIhRnjYAESFD4gT8HKTYCv7ReGRBSbCXhB0AObHCMIDYQzJq1sEWUZYl3p3t6uqcHVX31nVPn9Lk9E8hKlqf73r73POrUV+9SWvEoa1Mf6Q/DAUQfuzqaEClE9dowCf3YnxHPiIGXnyFNP2D6kXZAiNo6zmc+H/kzvmdUNU2cVjbNVV9tfWU8w+mfATz2u4EmlU/k9u3boKzVQH79ox+Xn/7598qt/ZlrsuW7W7wzAlEG4Kxx17+JgNb1vO/0+xoTeO5b56nkU1no5Li6ftN7+umnLal8G5jVBNCaSATImiBaL28tYGRsp0VwPie+o/47gVTwI1gU+80DM2X+6zevm81bNaJykWli0m8RBIFxwTpy7u5due/HLsreZCTfvjmTmzduycv/9rrMliLj0cQbtGbNjnNyQwUOuHeS8SNaBCJQMkSOUsitsvPrNnx3VKtUOhyO7OCsVtru5EiOLQQaLFaZrTFRLzdm7yt6iUGDYLFfkhCAOSfHJuYeJFH7zgtf555zro0QUCsAaglHXUTMw8j1iFFrea95qLO2EYmf3cGNmRp4IJIxRo7amJiOkYSErN2U/tdcgSXSYDxLxX77gha06SAGFpyjSpNmt7NjIKT7j35tTFPwnCvpye6ZO1J/wBr4rS1SahjrQRbBTEymq+thSd56rz/Erlk0IZ5BcyqYYUgdSdU+YALOZlea3MvISoIf1wk+QwchD05Bg1OmIcDaAsEOmg79mFQuAZ5YP+yR97CzgJW19CwPlmk/8EmXWgpph8WeMR79Z7l4+lvPA6xpzywqlicIrdA4hRWX15y70mdGTYtCKiIqPble56epIv7m9B4HZeubGcvYWU87Bbux7M/2zQ2z279TPvdbl+Se99wti/lhAjuen0gfNWC1FJz6/u8UwOr7Wzyd/HbbvS3e3lKAskC0aXWxawp2EczqH3QhfdfASyICoceB1RJOCwi3SQ71tdYE+UyCXAlgPqZBX/ZkIM8/+5fy3NUXTNtZLD2ay6VnPIcVN7xxqkUwgpGrBjXaHcode0M5OlzK8rAviwM0SlQpGeYgAAUZpY3fo/g210ofjPwwjN1e5KWP8kEyH4HvWj7E0OwAditZqg8ymTHRXNa6J3hIts0sKUJgbDa2ZFL1feMBS+gXI9nKwJMWWJmP07tH01YT96xegxbx17QWf4M0BW0LA6bEyiLxHtMIzR+ijAVMFCa0sqM5aEtHoEICctjA2PPhSWP3Jq8t+i3WwRzBOcovnjVj3EYL7m8Kvjkd82S6Y9oGwY+MNIegD+TM7h0WARgZGrWq0jeD1JRoetRXa7g6xltej+O0FUkWClUzgj8qmFjxGwhYHCs14GSnW0Ozst6pLjiyklB6p3UJhwmd2jz2M3dqp3YMeinrh5rfXVSzQ8skDdvH79XoqMBXanVWAZORmv2erDgujcN0E2PNtyIfsoASAy5UUdJ5tWqaDlU7C/wj9Z+jQOqthJhWgLnB/6nCiPoH0UEd/GfYH4qmHuzvv2V9EC+ce7v8/mcvyej8UI6WiOiN/LsFVl28uYUJPJutM3taIKx5BNcxnqMWkLXA8KTv6rOZwO6kSdcPboFaPHD1YTntYvAZGwN17bMFhPW9LbDjRsXFngwH8trXXpXHrvypzFczqyNnoflJI8rSqZ4a5q7pGOikPzKnuUZQ9mQwGhpBqgnKTBPORAKv3EjwtHVJvJT5QQQ794d5UrE9z7WPaAbl4dCSRWoK0dw/NWNqcjk6NXv4uoVDZ0ZlkmYATXBMfMXkX3ZSVpOoHjTgJ37kEFnUiUxdyz3q1PRRgor7akgLLXDsohO9t44sLO81uPavcnuhBGDe3LYM4miBNcyENFFughm9frECTB5JvJ9aWQoUSoKEB9dCx0w+ueiXU/rSUlCDoUb5eW3H0IRWGb8mM2t6Av3MXCP244taA84VytNZuyjus4bWez1GC36ITVqD+c06ZdBHZwDt0b4pope+stimxkQ1XxyvEKJ0FAAEgAcNR/cqnRtbq1BVxQNd7H5qk8kixQNErV4tL4cWFWlgp1VTnGIHvZGbBf0bL+uln+wcWZAMSMnGac2AsyZY7G/oZannTsFLg8BgRs3l3CggqXbGzhFRSOVe6DVrzBq6S9DmrRYW5S2pf6ZpgkMZDwcyn+/L4XIl73/n++XTv/txmR0vEMizBexqJaYWKOPZijyXf5+W/7fOc5eAWPP2LqVnm4BZ85ZiHrUZswVSkSnF6ydJ6F3P+v9IBvXiNaVuRxe9VgNfur/Xk5EC0s2ZPProM/LqjddlqVGMLAxNhsCUBH9xfGYy53BQ/Z6MVBJ38wUOuhd2pebUqLBBIFadjxKhfrd2Lc8OiPlx3JwTnNjcA2UWmu6gh06roNOcg+R4+jlyZRXugUWdhfDs9Dxwx6TpMQk9HwpoA8oMMoHBH4b5QNGK9RpbRIrXbBYMj7QTfXXx/s2D106chj9RTUrRbwW/I/eT0YG1v7FmAutjrXtIbSibTOl32ZgPNR9dE2/NkqIwNWbW0uvUjGg1uYqozOFojJqLxyqEYUUyE13LeLQjk4lGYqK7O/yMrg3UZmMPzWBrG5r8NL8USo9aBtCbketktMHnSE+OtG6sJevrWJEPmgEp53Xa/iNpMB9Xy99k4WegCcCZSetl8QKbjZoOQzWj9DDTlPEPNBVMq25iPVovvSCD+uKgDVmRc+bTJZrD+7lvCiYWC6Jgp5qwdh23v8ukctIyBc0MXgC6HOi22aUkAY3T/tpTIviMNBYHeKvpKuBXac6usapAtD+7LUeHa/nQT35APnLpQbm1mCdTba2R1vxzm5JzEviclo/XONHFB+J99TjzXm+mS9W/awnRdk80Y7ZecJoJfbfuab3/pO/qhcvMK4cuc9MKn4trCtNeX55/5kvyxRf/VlbHK1ktNUcNkWTWEYE94WjOSn4791GEPCg9UJpgyrBlHHocbAIAN62UrJgTB2Zn43TJ25gvG8M674gMOD5nNN4xv50mmGpSOn0ZmAdNc5UPJYmVPtIaeIB5FHUTk1GQi4WYuU8IWuF8qSXhagvUWhJlBLEW4bau4z4gbMzzwlg8f6yKBs2aIEppwRyWTT9ZsGHagJsdnblyzi0atPe6Fm4g5fSTzgpN5ayyEUyZpIHhaCi6p9Z41JOZbUwuFO2MpzIaTU2b4B5hPTer1jBPExqUYlVPfuh7L8iFu87L/vJArv/Xm/Lf+7cNQE2DToEmqkGqNqjwhdqaBqrmBwagQRgBmLHHXBYEg8ZtqQZZOIL2RL9VCKTwCNQQ85TcIbbWDnabTC6bM02zS41fWfDZO5R7Wyi6CSi8IFoTpctyiD/rdma6rkEAkdCq1WVgoyuiAHwnmFTlhn5E718X+Wj2DbI10UBGDnqkAXvvaCSz2b6sD0Ue/uWPyf0P/bi8NctlwrrA7jQgV57jkhPX17owIJ7vLpCrz1F8duv8Rx4an3nSu3pPPfVUEr8oWdQv2JSg2xOvGXmLkZHpxQm2FqoeeL05rUnW38V38Fr8v5UOGw7k2ovfkD+58mdy62guy8MywXzlTvcUjVaAncmdSdoi2ClziD46S/B24yAl2qKsk72DbXw8kMQDEnTe66NlYq8taUsHoM7twWBi7V4U7LLvIJtCYWLJ/1wvST6luP+tQ2KaiUM36hhmyR33U9JnBZOyHVEXcMGFWT4rCi31nGvaic9tgSrHFf0/BAUAHgWX2pfjkevmo2I+Yd7b2qxa01gXs0AUeS4Llubj5jmCneZOjiZa4FmXFr5Janb6pZowdc/Zmdu8Wpa4DQ0gCnf53Kk5fi33vuPd8uADD8ju2bPy1rdvybXX/ln+5u+/Kv8zW8hkvIM8O09et9qMJjABVDFPRvdy31n8YHMf8W5QzrH67GiqK7RNNyPqVFkQ2RcmCR1s81OBHfdV1wGWeT1DywQ+BNgc9JHNptgj+OXtb/19byBDa8gMoRPmeuYIZqEtCprxPGerSins6TwKf5xptaU7ID4T5xGpcgrIGpBC3mK9Kr1yy+JgLsP1RD7zyUfknfe9TfY1EtOFy9Y57uIhJVff/mkbWHaBF/GhfnIttLTe3CVQdvH8+l32DgW7OPkuhOYAtl3vYkpxA1vo3pISTkLp0y5IfF+t2ZkWMDiW428t5I8euyKv3rhute1QDQKmCI8vQwyBMSOvPJJMKNk/ZKATqh9wPXL4Pw9VNvXhEJkonpz2eC/MlnbMQn4dN5HzQs0+JOdq5XUtGXZ4eOClk7BK0BRhIrXfpQAcIFeylrgWFAHDGIRpEx6p6RJ/vofqK+eUK35sOxAYP/8j4OTE61rwivsdabB1UExACC1SNgUjPA3+IY/ui2pEYLJYn2Mz4cV2QnE8Jx1Wu+7aXTpHhgkWLgRhI2jtGehFJpNpjqhNKQjwxU6neyngBoEh9H9lq0bNeCzwZTyRX33ol+SDv/CQ3PV9b5Od3YlcufKYXL36gnz1n16R8eQstD+3WljJLS+mwKhRNokFPaLlTn226/03rdKABZNFqL2hS4oCtt9UpbFsXh60ZddDIA/nZ5GapG+Nlj46hDshFFjG+6PZsozGJU1bgWcrTO3CXaD5uO9R2CG9lnSBPSZ9RHO83c+gmAHWIDZvZRqCWopgIdCSYQA7FZ51btZtQZPKZ7fl3O73yx/89m/KmYs7cmhBcvjHcbX4dr0/kee2+Gt8Zn1vza/J++qzSv4Vr0chsQtDajqux9ICw3oOvSeffLLZzy5tfGPWrQlE5vTdkBwyMy0ZYBfCcxHj//XvWrrldT5HrS97x2P5wrNfluf/7q+sOopGMhrD0YLKyf8EkINJyWxPzqzxffyHzsIOVDYRfVbJ0ItD4ZGR0O68jUmobSlVtFmxvvZYmIA0uVh9PNpAcrlaoNS8gzKkfy8wre8wACwPc3kgNq8ZiKTSUhVhVG2Mth6301wAAAx5SURBVAkrNn7VkD1XDQywDAJoAWUXM+U+Z6GK/BBmTfp3/PiXJrEwjfL5rrGEfLoWA9gGdPW1VIor0AvNgt4bp/DZKaPc2dk1mcDowlvtME9tuqMtgFzTssohqjnkRO2WYKkawV3n75TfuPRr8nMffFDOX7hb5kczee6ZZ+Wvv/gl+cpLX5fh+CxqMXqeZp81O0MCeOyegd5xZeR1PIcZCFClBGeb/l2UKyNwmAuAQSLB526Rw0YzOeesFJJZ7s/eLCutKKNnSHs8emcSUAKiMWGuzr66xO9ccFyb0KpBJyE1wP12ZYRoBpTEU+gKcBLS71vBVUnLU4HVhbOo+emYNKHcgt5EuyugjJgFCx0dGdBpY9nZfF/edc+75Pc++0lZTlay1rq6HZpdF++OY98GOKcFxHhffF58T82reb5adFvwy8BwW/fW4Mn3JLBrTaKWrnlPjcpxAUsC3HQmJqIKo4+LUUsgLWbSGms9aRKkgVaNRs4g4LQ+lulgLK/9wzX5/OUrMj/cl/lqaRqcVSVIioo/hw1VU0eE1DkyzWgwHEJgVW3NWW0okZmc3Wlu4NYpuEC/h+nTX96xubZu9lb4JBRk1WengTZ62JWxkGGxRRCr6ieN0g9FzZyi72pjzxi4woaT+DHmb6AHZlI/M++bZ1UnbYC+lEwUrQNnYJt6k5XPj4cBTAy95mw8JrK4KQrl7AvcakmWfP9GoEXwPdYHF9tYR4LSzE2DKdbKRKUGbfI7PPvYNDvolrQxwIerZi0FO5bhUsBhGaxI73xeDKDZOzOVRy79ivzwj7xdjvvHcuNbN+SN62/IS1/7R7n64iuys3MntAya0h30sJ9Mpnf/clWRpz5rmWdAqyt4h5Xl0sCUMuIRcOVtgbw+LNNoIkNMe2SSEmp6WjS11sVcLpBi0B+5CdLLs3lAFcAW/sMERG5WZVkxpGpsmi0L4vHrNC9mOQa+ttxPjuci1yHV840I0Jyjp3NK5laNzjQ/nVturKzbkQWgISBtbEOZzw7lZ+79KXn4Ux+W2WqWzmAWMjDi+LlFu/W8yjPVHUTW9bsaJyLfbvH1Fr+I+12/p0Vr8Z76uoHdaTe0NfkWuLWIYdtEa4Dj77dJGHFhuhahPvT1wvG6HWyNyvz8Zfn3G294NCOd8WBKR7ZKmqzGPBoQKg6/MtPMQBV0UtNVZ/xUpGqBITFaUwAJeKzowQi3nHAcicTWzQBPgzJQ41APgKYemBmH0eEG3F5gGklI/o8prPgY94ih4HEv4t+pVQ6IJ8V6oMYo6htGPxyfnx3vOVAm7lPWztpg1hJc9NmMlvOZ2LuRIG4GOAc7mGT96NP+WpBPZAIGFMaQ8LMIivW6mMa/AfBlMJD9RgkpqJoR8Lj+zKtT2lKw65m5j7mSK7MujIZjAzv2TtPi3uqL6xIW+T2r9t//s++W+973ozIZja3552vXr8sLV1+W1//zLTm7d97M6EZb+kyXXZDcjeAtCgH1mtSCq133qkH9vpbUCsEzlg6iAAjti3yIwoBFqUIiBX3CubuRu4sFpeVCI4iPraqRWmkUsMDkoUkiehgTUqAljSYgcM3S4h9d86tpNjJxritTjjSPDrSehp3KiFGASXvkx0ZTCEiVMbrTGtf2+6I+U/XbaV6d1vvU/ZLBUKZebH4+X8mHH/iQ/OJH75db8/2txZ9rHh756P+VD9f8t/V5A3hCIFzkOy2+XvOHKFDG++uzG/m97e8TTzzRNGPWRLttIeoBdt3bYpxdE43PqEGvBs56cVsg15IC0nf9vpzt9eULl78sz734FSu9tLSWP9oKB2H/pmlBdKxMTfp2l95dejL/mXUM92RcU/Pajnv7tUV/Qn6P0qoylg0/I81WZNmeS6NMQw/NaKSa3QpNLD0pFwwV0ZgsW3USkRPsIAk5I2o0Q03CTjH2zKBotiJTJ1MpzV4RgJQxMaAHpjSrCWjg6cJAo/syNFXXlszBo8NGxCiep/uh0XboDpBoyF2YBMusOQbt0Nc6zqGmJwP/TODZz5mECFxEBCOq10Trd02z+lnHYukkIyaWW+yjaJNXNVePR5pjB2ELmpvSC0xmcazca+wVuomPx325970/KBd/4JzMDhbyL9+4Jv9x7aYMh3synuy4ZaEcJJ6J95tp3qsKlc/Pp7E4ww4eOQIyVrzR4KpcqksJF7luOHulGTo/Pwt+7ne1fcXf2mbHBB4FOM+fMyEsACuelE2ZiEJVWQ0mTLsacukwpDLKG14ELWqAp6m3Its1HGDN/J8LGLAghEfTYHzeL4+anXVTMCkB+XVqVlbAWxwuLFpcBYfpjmr9Iov5Si595GPyEx94j9zenzXBrubJ8XPNg1v7qfeUAmXeh/r+vC+Vf6f8SfrUBVI1j2rx9XgP96d2XXE8nWCXz23l8YiMwm/qArfWIkaC4d9di9WxNhuLVN/XksD5jrgRcZF3JyN55YWX5Y+f/XM5WC9CrloowFuZnjJDoXnH/U7mP0PxVmNFKmEGvkHCyRIKmLsFMYSO16z5x/nFedXCgEmqrtlpBRWrz2fagGuF1gUb4E1/S9Te4roAkNxX4T5BZeZDD9lu7QvXgiWREGpvo+rMo8N8oIFZflMya3rulwGUV6Cx8l4uh4ecrcD6PKIVB8zGz6ATZ/I2R7sYi1d7tXummCShRBmfazEb1zYPOnPOyOoAK1G3ZYi+55dV9BCfGGlAzdKaggCzNmWmlaUcaJeLSCMtS0gNykk4WR/LUW8tO9OBrJdHMp8tzAw+GZ+xKL94XiJwAlAV7HLB5ZoppXd4TzbkFZam4yz0ABq0vic7IDA614DD0zf6DJJKYKNvzbl8WZZcIx/QTH1eCNmiP/X+XEGFZvzUyQNE47ZmmFaRA8hk+M0O6rpPds598+jFT8w1AFYSlLGyHiiTzxkbYBrYuU9b/7Zkdc2xG/Ut6GyhPeoM/IYy3TmDMkiLkXzqkU/IO953Qeazgw2w26Y4tHh3F9+u97mLD9RA2uLPBY3UAkTSjjerF9X4UdN3HOMG7XdpdnGALSmgHmx9f71g2xawXvAa6U8C05Mm3JI0auAYDgdy8OZN+cNHL8ubt79pteW0bJAGh5BJWlmm0EPLjltyxpkH3R3fIFIrDAvnTMMEZtCWtRE30QDwmC+U/T8taYUbz/+rdKxMQ3+/XKl2h/wnk8A17cBCyfFemt3iWsfnMWAEDAPh4PpLVlbhfkcGG/fYc3Ghr9o6Mnl407RnR9+cGzloBuMCk8T+u68omSdzyDY0vs30AQRsqJZjiJ32x55thUER5acMD5pmjCT13Dv2AajMLhvzD13t81nwCAXTgsK8WYPTOTTXLfoj9W/V0pQuNXHYmgu71qD7OxlPLfIWZkwKB5kxtxgRfLuoaANPEIQxTYOwIA4NhlANixpyw1esY7Uiy9Zm56Q+hQxIQdNgAkekM/7N5qn22av+FCgSJmR1TU3zYu1a0gaARAUDtc7kZ+d3m38wmSrctauCUaoxi5Jy1LDiPnO+loivEZTWkIh0jZQU+kbTXN2vrr43MGL0pkwWD6+akuy4vjPgDWqtQUK5VUo5mNl+o3flSKbTMyZI7/XPyWc+/Qk5d/GMLA/Lmq1xzeNcCAonaXj8zWl5cry/iz4in+ji3RFfapCNvHvbs6KQZvT3+OOPmxkzDowv2gZoNcG2Dhef2ULxlrRRL06XhBCfGxerXrjTfE6L1RPZ6/Xl8uN/IS98/SVZLo+t5JaCnflQPOCE1UZqsISPKEdmKthZ00eP4EzJ6SmiTYkfQSg06eknk2AdYAlNdviDxtdiFviub0nBqyMNUGFZMDjsLWXCIzwx9ty8tUuwiUEqpnn5Ye4SPkiU0fQJhuTRBuYvKVM1AKZ9VOQIYIdnwRSJfx5wUoCGt65JJalyLlQidIfo0rhEcxRnHrUmfqf7Az8Q13ubUJXW0KPqEljbuENxAmy2af2p8FgHqOgzlHmOJ1pFJRaBRuCKlgvDPMsC5k1p3cUcj9NJYJHPOgJ3qM1w/Th3gC/WQsEuCxjQpCMzLM87tPOsSWVAhn+KXQ8QmBHfSyEzGsP02RDiggDJ9zuQ6HW1bNTgis9Z48c43XXgdUPVx1ebMGveCDksa5XmF/RcPa5FMn+m7ug4n2qKVLCEidUkjLR2lg9owp1GYYL+9eda2UYj5eYH6o9DHU41b4/HUzlYLeSe77kon/udh0XOqrulcAl3anm1AtACps15l5HxETDrs7FNEIr0Uj+j9buT+HjreTVI67r+L82lP6DWyQVOAAAAAElFTkSuQmCC"/>
          <p:cNvSpPr>
            <a:spLocks noChangeAspect="1" noChangeArrowheads="1"/>
          </p:cNvSpPr>
          <p:nvPr/>
        </p:nvSpPr>
        <p:spPr bwMode="auto">
          <a:xfrm>
            <a:off x="1374775" y="13033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21" descr="data:image/png;base64,iVBORw0KGgoAAAANSUhEUgAAAbsAAAJPCAYAAADlgnqMAAAAAXNSR0IArs4c6QAAIABJREFUeF60vVeX5EiOLgjSKVxGpKiqrh5xZ/c+7P9/mDNa/Indtz333OnpKZkZyjVJp+/5YLRICxRgZp41G9XZmeFOmoThA2AQxd/+7d9ei6Ig+YPPrtcrf2x9/5uXgg++5p2wPd9/TjsYp38u/PfXjC/nfW1s4Vr5NvDcOI7q+vmxheusfabNH8/JcWrtWH3E1lajA60/3384V78GqXWXY0/9HlsrjWZi/cvnw7lp9B47A1ZbcrzaHqZo1vdbluXrOfRj9Z/F1s2i41v3y59/ubda+yFNhHxDG+cteyTPVooeYmc4RaPybKTOrx9LzhhTeyLb0HiKp4FwX0APGGfsR5u35PHW2lhz08aijUG2K/midhZS+yTXPew3fDfsq/i7v/s7h2gTA5XELQ+qxXzD9yxmis/9dxoTSTHhsO9cJhQeulsOmPZsanxyTOEmpkDt945TIyg5B+2wpQg+tt+56xkyJ43WUofUGoNcU/lcyHwt2rGeSc0tFK4sQEjRi/WexswtYcYCL0mL2lqlGGA4vhTtxNYr7FtjbDl0KpmZtp/WGGT/eC4HIFI0YIFRisY1ALWEh9TZkN9rZ0CjM7kPFi3GADBnD24RdLQxafOTYwrPcJQOAXa5wBFjOh4sU8/EDniKsUoGowFEDoORzOSWd8LFDME7dtAk8YfjTjGl1GbnCAAhMUhNQc4n54DL9bIYcaotvw54P2QA2sGX47QYtcYUpaSXS+/a+KVw4Ole7mlIq3KPJN1YgpBs25pHapyS3q0zmCOQyXf9O1KwC8du0UFqn+V8ZTspsNZAVgJUbN9i9GuNPQbmFnBoNBTyU/me3CfJ7FPnMTYOTTDQ+FXI0yStx9rXeKE8s5Kva+1p+5jiN6zZxYhOO9y5DNI68NZhk5O0DmlqUmH7KQAN+7Ck3xwGZ40pRgi3jC0kfo1gYqCXYirWuss5pQ5RLtPV9ifGJFL0ZhG+XF/5nAZC1pxTgJS7l1r7FrOzmPut+2DRdWyuOcCiPROuw63jxP7EhDFt/0JGH5618FyH66vRqAaqudqCtQaxM+f7yzmXKXCw+IJfew28JD+TayjPogZG8kyGc5KCTw7Ip/YlxvMtoSdcGx5TCHba4muHWD5nHfRwwWODzWE6knhTUqgcU4xZhcw3xrA18M4hWAssfXu3ziU8ABpzyRmTf0YDhK9l3HIdPfOKMfOQgWkHNwWgv2esIU2lpF255nLckqng9xxmrzEeSevafscYknbuLKDwe2bRlDZvCUra3LV2rfWOvZ9ilBrAaSBuAZ7vWwM8ySwtBh/jbRoY5jyvnWEJwClAlWuTQ485IC9pyZpjuLaSd2pthM9IAE4Bbkin1vr+5s5OY8AxMEttXAzwJKOOMcXUYZSHS2OcGmPRCEKbk7fx38Jc5dwtYSJ2oCXjixGJXD+LKWngK4klNc8Yk9aYmtVeDjBb7UkGdUtb5oEQjlkaE4wdxJDuUswlXBMNvGJrJhlv7HzEmI52TrS1yRVK5B7EQFmeWZiypWaXA2aSEVo8RztnqfY1GgvHbYFDzvnIZeDa/MKzLtdY0pVcZ7kO2p6l+LoGLtb5y+Fv1jOYi+UklCsIvdK4dWcnkVgeLj8x7UCnwDG2OVY/kpHLfnP7tCQmDSwl0KQIwAI3izmGDMRijDHCtYhUroUG6BoTT81P+z61/7EDcCugxhh6SB+eYabAJme+FtNKjd0LGuG4ZH9aGynQk7QkQcgCrxjdS+atncHY+dCYtiVQ5QgkMSZm0Zt/R4JPivb9vCzQ0pi65I0xRp3D6CVdyz2NeYRa7YdtaDRlCTQa39f6CAWocA1TZypnPeReWm3mtPUGN0JvTAtAtAOfApcQKOSgtHflZxYg5oKc7D/FnCxGHltotKkdJovh5DIVyWwkw0wxyZy5WMwvtg8aUVvMRDs0kinm7klsz3MFp1uEHDmn30NLfuwxJqIxz1v2WDJHTQhK7VO4xpogpIGqp0sIF/jxTPmW8cizkgIdbS9ywgOsdsN1vhW0LEHDYv4WXX3tGkhAC/vVzoW2L5JXxIDNAkgpCGltxIApB4xj/CqbZv7+7//+1RszJKQYw5QdW1JcLpOyACUkREuii71rbVwMTKy5yHc0ycmSpqy11ISAGKPy7eQClSRCa61yPtf6lPSiMclwzNqhiAlN1iGwnBhiY4yNQ84/BnaSMd2yt9q7kq4toNDoX2NUmrCinevUWuXQmAWA4TwtXpGi89j5ip2DnHWStGCd7a85FymQiTF9P/bYM7ExaeAXPi/PZwyUNN6dAqyQzsJnLVrKXd9bnovtv+qNmcuANCL5mnc9E7QOes5kUxqJZLQS1FKHP7qIQVB+uMkxz7IYg5XagGce4Rz8eP28fVApfte0CMkgNEle6ze19ppkHMYwpegh1X7s+5T2Y+1paq+tPi0aC5mUX3+LMVgC4K1jkozR2ruwXTlOjQZvYbRoz2tVOSCjAYEGPJKmtLZjn6Ef7expn/sxyXmH63nLmqToOZfx+z5TdHHr2ML5WoKRBdjamoS8RuPf2nqkQFPjKbF25LjCMb3BKG/GtBjkrSAiGbLGoFPMRC6aBNWQ+UsQC6ULKdWEByDG2EMgiW2MXFSLsYdgHh7SWxmfxrjCtv1hjh046/BYzEo+L9cmNmdL0ksxBI1Yc+hQE75ihzvF7LVDZ83XWj+LcafWzVqDkB5zAMaag8bcpUDkz5nJPETmpfDc3sKEc+Yhx2KNVeM32lhSdJEaf2q/5fsx0Er1FfI7CS4afWkCRA5PiK2T5LkWT7OEl7DtXLDTcEC2o/HxcG9/A3apg2cBipywxmxyAEAyRe2dW9q5dRyx/jVAshiOJjCE4KARjFzbGNBaTEcTBjRmYBF86uDKwybnHzKi1Pg1QtcEgJCILaLPAUDJ1Cwml+rPYrYaoMsDKEEgHHeM0UsGmQsKKWEiPLeSPmPM6hY60cYQG7/1nQYS4Wfy3ykBJmdtNHqTZzfnLMpzofHRFNDJsaSe14DR4jtyLXLb1s6r1VaKZnP6tNrW6MD3p5573NnlMMYUAGmbbwGUJY3EpB/ZvmxbboDGnCyGZhF37MBq/YVMRP5b+04jTIsZa4dY7lsMhHL610BcWzPJ4FPMO7WvFsGHOSBDRhFrL1wn+ZzsB+OOMfAYSIVroO2DRePW+LTzowkOsf2waCSkKTnuGGO3zq/GxOX+SBqxfrfAJwfE5Di08cbO9i2M1qIF+bnGmC3edUv/IY1pvEVbRw0MYn3mjEfSkqRzC0ty2g75oQVwFp1Jfh+e69c98g4qFpilgCBmGrSYUuwQWSAVY2IxINCYvMXUrYOnHdSQ6aT6l2uYWtOwvRxpOmfc8rDE3rGkVjmW2Bp8bfvWYbll/62DLxm9PDiSLrV90mhak3RjYKeBcEwwzGUUKYFQrqG2HhqdWACb+tw6Fxr4hudUo3mLcXuBJbyz1kBQnvmQsVpnTFsvjUbCdddowToL1jrIfUk9pwFuzhrGzijalMKm5KXW+mj0mkPDufPU+HGMtt+AXYxZ+wHkMja58SmmJw9+7vtyXCHjSvWZ2uSQoGNMSx6YnHW0JETtsEvm5QkwBW45wGCtn3ZwwvY0wLtlPPLAWEBhAU1I6NqBtoA6ZICyzxRzTNGWxvS186IJPZ5Zh7SkMTt5wK0+fTuhEGoJnRoAWLQjwSa1Jqmzoc33FjpKAZQ2Xjlm6xk5jlxhVRNirDlpzF+j3dQ8b13H2Fz8dxqP0oDIEkBi/CKcd8jP5OeS3nNoIxy/P1f47JXXhWZMS7qMMXHJpEPGYQ0wJsXmTEpbTA0kYwxBm5PG6FNgZ21sbC0t5hNjwql1tdqMrWcMLCSzkoxRA6Nb904jaHngtXXUBCR5WLT3NHqw6FcCjjY3TWBIMdQQ3DRPxtSeWIw4B3w0IPTtafSTAslcfnErXVi0JunF2s/wrFjziq2X5AMaUw/pJja/XEDV9tUCuq8BQE1IleBm0VZOf5KONDC35uj3S+MpsXY04UKO9Q0tWWAnmXxIHNoh18BGA5TY4dI2RCMkSwKyiE6TsuU4JNDIhU8BlJRStPZuYQ456xnO91aws5iqxmi0sfj5SmK8ZRzaPkrw8e2lAO5WhqoxK1n2xY/Pr1XO3DSBxToH4dzCZyS9xkDHEg4seg6BwFqznHmGz6CvVJYPi5/E+sphmDlAE2PWGsNM0ZLWXopfhDSk0YM2V/mZpItUqSAJ2nLvc4FYm1uKdiQf8X3fAurWO1rfOXMp/uEf/oEdVDRUtQ5p7CCFRC0lL4sRaGCUc+D8+FIgYn0fAyRJKKk+YsxKfqdtYi6AW9JM6oCGa6UdrBi4aocuRXChMHFLvKEcp1z3W+gid02s/YkJSZK2U4D2NWPxgByupTbWGDOP9ZvDtL9m3F87Ho0RyjP+ewEwXEtNULDOxtcKdTEwvXWdUnO3zmkOkMpzp52zHECxACpcaynkpc6StYZhOxqf+M2Z9GBnEfXXSKoWCPnBaZOTkl8MXLTv0LZPWxT2E0o/eE9LNqsdKKsPDcw9U9IkKdmOReC5YOrnKSWnWN8xyUyOJ3ccIb3E9lV+p4GCJFrtMEiBLHUYc5l8ihZzmb08zLPZ7FWAlEzCP6utfUzISgF9jCZS667N81ZmnCNQYYxfs3e5c8sBhJyzrQEv3vM8RAKlNffUnslzpIGxp/2wT4t2NACw1s6ibbmGGshJfm0JKhoN+c9SY9V4jATTsH2Lrl73BmbMFIPTvk+94wFAbl6K0MLDfisjtgjAE6lkmNbvciNjgBXrU5u7ZOSWYCAJPNz4HCYpAVi+H2vfYs6xNq3DrhFjDPBTTE0Ct3UgYmukMf5wr8J5hgxG8zyWayLHZ52TFG3fwiRzATlGQ9aapMAj1Xc4z68FT+2c5jLqHJrVGGhqXpJeNPpPzV0T8iQ/iK1/7t5oz8m9SAGFdc782ln0qgFlbO8sGsltx89VZnHi971mF5NUrMGFBzl1eLU2cgBTY9IpQpREZkkXGoOziE22KcEitdkpkNfmpLWpAbEkZvmMb1t66Mk+Q1djq42QTrQ5+XWKrXnqkKb6yGVg4VhiDE0KIFb/MeYlz88ttK2NU36Wovmc7zFPzaQc2+sQvGNM09pva69zgC+H8WlM2AKRnDHmCFOawKrtv2TQMUDR9iBGb7EzFNJOaNmSgqQUIrQ2/ZhTybZTZ9oSDiR9yXOTor+QD1vPvn6ea8b0g5CMwGJuqcOe+l4DndQ7cmx+o6xDE1tYCbKSUHIOhdaGPBSececw8PCwyDlpB8N6JgZE2nfWIdX2I8XErD2JgYXsX1t7+UyMUeTQluUpGe6TNmZpNpdCUQyUYvQdo7cU0OXSSg7zS+1vzvxyGWNqXikNQTLCHJrI2S8JYvLsSuCKrb+cQy4gWWciZ020fZZjTIGMJlBYWCAFkpDnxWhB0rz/Xes7xq9f91QDOwka2gGXDCOHSKx3wsnLQecQfAoEw36xUF/jMKGBkTw8qTXIGacGLH78MfBOgZ08gNpeaAfPvxcTGELiSxGdtZ+3rmVsnW5hyBYD9HSijdcaq9x/PJcai6QJ/C4DpOX+a2OStKEx2JyzJBmTHJ+115JHaEwsR5C6RbDKoaVw7STNWwLsresU2x+5Dil6sBh87trFzrDkYbljSwGShhf+LIS8PWwnZ+01oUKjTwnMJq8KwS5EZg10ws5TzCnFXGOSeA7gybHKhbGARWMuMSnGAhFJ4DHmmzOf2IGJAU2KGVsArB2qcE2twyWJNwbgqYPtv9f27tY554Cf1mZ4UOVB8g5P2oGV71nnIUewiq1hDl2E+2YxJvmM1adkQnJNJKhJphZjjCHY5DA7i4eE+/G1VRfCcafATROQNdqNtaMBSwoQLKDOAR9NKJH0r+1B6szm7K9cW2sfLVqTfeT0mUVPEuw04g4rP1vMVX6eAkONOd3C4KQ0kQN2McaT07c2Zk2qsIhe2/T/DrCQEptcm5S0lzrsmjSVOhRf06d2GEPACRlbDARSgodFe0SIwinYWxB/4FGJH69p8Xv8BK+4+99UuDQ84DkAF65PCES5e5GaY+w8xujFAvaYQBiCmMboUkxNzl8DhhyGZ9GE1r8m7Glzj51ljSnH9tLq0+rDAkgNBP26W2uZc14lQOa+E1u3HLqR84mBsoU/vp8Y7bw6qEiCzQW1cKKxg6pJwhpTlgSR02aMceQwBY1AYoCR22Yu40ptoFxjjYCkcGGNUX6eM5ffM4/w3Vv3VgowMRq9ReiwgMDt+RVBpwxmI/45Xgj/8KDG3/jH6OrgsShegTF2HuQZiIFOTAjS6D1cG2udNWaLfkItRaM1a9xyb/1+Sa0nPF8xkPk9IJdizDm0FwNUbQ20/Yu1YZ09Ccbh77EzYPVlvRM7x9rYNJqSoBqugVyjnPnmAr3GR2LnwI/zzTP/+I//+Fr1wOrYYvySwPzBkQNLHVzJqHOYqyVBaaAam5cktHAz5YJp45SfWdqHRhQ580yNPQbUtxDSLXtgMc3fM58cZqS1f4tQEtKhzijA+Ee69D1RMWNUK30xXCDcF5R7LZCL/UZbXvurqur1OwtUU+cstY6SmYWAJdfDP6v9bdGk1r4cU4yhamcw7D9kopJ5WuPXmFdqnW753mL21rmw1lOuqaQzje60PmKAFwN2jSejrVxBQtsnjSdqAkw4d7/2lnBzC28K9x79SicwbU3VdY6BXYyRSILVUDYFcvKdGEhqTD01Bos5yg215hlulDwM1nwtaUsbaw6Dt4jKYhghkf2eeUkhQGNucn+tZ2Lv5qyBtvax926hO7mOXX8iGomapmVtzvfDf7Pl0hkxNdrt+55KKqisZq/aUghEnhnIwxujrdh3MZqyaD92xmLjSo1DMn8NnCxBNMaILeadA2Q5NGudl3BtU2faGksMlOQ+aOdZ7oe1d7Hx+THEwFkbvzz/fizWnCSvzN0f+ZzGd8I9+pp9eR0b7uxC5qAx1xjzkO/ecpCtvrQFtQ5KzqHOIboY404xiJwxWAz7VsZsrY1FbJZkKolXA0ZVOgqqU1vfa597aSwnMFsKNtb6hv3I9c0R1GS7l8uFLpfeAV1R/qbbyXr5288DaRPPDP1As7r6jdcvxhjeQUpGm0OnOUwkBFWNmafoWVtLr7mGbcvnYozKv2cxUY3Za2cyBiwh78ldJ4vRp/bC+l7yKY2Za2c+BCNtrWL7mALj2D6l1snTbLj/1pys/dfWSuNX2jit9QzfD3mZRgMq2EnGGDYYY5ra4UodKLmhkgC0sYRMMEVsYf8xws0FG40ByAW3CEcDuhQTShFhyBzkQZHfWb+nGJAFGDGilsSGNoZhoOv1wvdgs1ntrIHKT0zQ8mnectfFoklrL8bL4O7r+P6tzs4V69sDUALIeM2uV+r6M9U15gonFx0mY/O9dZ4a87DAIvw8RpvyDEtACvc6JaBYDDd2/kK6jgkv2hxiAGDxA8/Y/buyDWvdYv2nwE8DjlzepQkOIV9J0VAKJC0envNeuHcWMFl8S+MhsWc1gJM8j9/3Zky50eHDqcMhiSdGwKm25EZrG6YRV0xashirdVhvJdAQNFJCgRzL1/SVImLr+3Bs4RpKpvvfOabreKXLOFBVlTSO8Gy8Eu61cn/8WLxkGWpGFqOO7YE8NGgPQAWAKouSRnhhVl/yWqaEId+XPz9uXrgjGanvB9YS5cHTmJnsx9or2ZbFuFPj9utgvR8bc7juMUZmCRz+3KXGqAGB5B/h2bPOYWquOYAvgVdbg3C+UvjQBBsJTPLcfe05DMFIzl3bL4s/WqBmzd0601o71npKkLSEHNlmDgC/gp12iGIgkfoudog0wNOev/UwpEDW2uhcoLRAVpM6LOalCQZyo0IGGrYj24xtcIwJpggjxQC18VrMcRwvrNXNZg7gnAaEOy1oPLpvlMacfJ9fkn1P/iKvHXvFzIUOxOjzzWEdrzReLlTVFQ2XnseGP3JPY7QVap0hU7tcoNESa3jamLT99J/FmKNFr5I+Y+3nCBsxEIidhZCJp86WPJM5AJdqU4JIbK4pWo8BgbU+4V5r4CzPSmyd5VpqTD4FkvJ72Z/Wf4xHhHuWMx4pkIRrmgJOjbfG9lc7N6+fSQcVyVzlxGJMPOcA3QJgFqpbjDW37dznNEkxXMxbJVTtYGntpRj1rZJYal+swxnOD894z8Nw/cNnvBnvC4Hi25EuY0/VrBZgp9yJXXHf1dMVHpDlW3d+bmkcv1S2IMS8OXso+oMGiV9fTYmJSXsaQH8VgLiABupBGWN7C5g6cMCBZeSe5F2k777rOga7MFY1xeBT+yW/x9hkcLWkK4vBfA0tfQ1ApOYkBRz8rq2Z1k4O6GhnOTWm1Pcp0LBAJBTcJFj4tbVAIAaekq5iQGGtY2rOko5y9sMCR42OrGc1HNKA1u+zHBevRQzswhdSAGF9L5E21o6cfE6fFkFpoKxtlM7EfpvmKXbAU+PMJaCwDwn0MYLxDP8L8Hxh1rmMSR6u8D18B40Mn/lAa7mWHgzBoMLyNuywMXY0K51mdx1H+CtSEZTA8X31XccaILQsgATawXfsFTm5+DMDhFfkdaTT8cjjatuWrteSyhJM/0rlbEZ1PUNn/DsV013aG4Imul5GBkk4k4zjwNBZlhWbMv36+7GhH94Dh6lUt81ryEE4X3nYcF+JH0u780PSaEij7Rw6tJh/ig7lnscAMwTYVH/ye/+uXyvJ4FPthcCVelYKcrHfcwWC3DNlrXcOCFl8LbaHFvhavCM2vnCNU32mAE+uecivcsAzfD537TVh4RXschg2M57ii5ko553YYQ6/0w6ERO5wA3LHoR1YKQF9AYl0LsOQmWntyO9ThzE2Pq2vcKxveHewLzEiDtdUG79zHnnrQQKXejB0y5Mw3Bd//8X3cpxdBFqXM+dx2Q2ApovZ5v8DQGENoGEVVcVA1Xc9DcOFFou5i+9mt3/QnTNdlrOSuuOeuq6n8TpS086pqhqEgbOGA9CEN2Xd1E4/K0q+j/NA7ekWfeLzoprRZYCGV3Jfp9OJmvmCgRfzAWBhPjx/3EEy8A081lnV8HLHgAHrB7CTP1KgSYFRbF+1Wo7a+bHoRxtb6v0YbVuMVwJbLsCkGK4lLMgzojHaXAZ663lLgYD/XoJf+Hs4LwlaueO29sm3l7OPMVrIXReLn1sV16310z6Xa6H2Bc0uBlop6U5umHVowj5km9ompg5+CmjDPiTKy3c1opGfxfoL27fakofa/y5BW5PCJFOMS2ow7yGzhwMHPOv/yD14MyaCk4Z/HsDk7q7cndtvXeZfx8QvOWb/SgsMCHC/LxgcxstIA34HAF6u1HdHapo5XfD50NHYd1Q2DVV168BnVjrnjrahYdLwSg7WnjGgDeeO9tsdzdo5tfM5zxbB3+MVWpTzhjydz7RYLKmqZ3Q+wTOyfeMYAxMoQLGqAVYjwRtz1rQ0dGceU93MWcsbuiPV7ZzB0+8z5tr3JwZk364lQAGEvJbqASlG/9ZBtpi0TGKQEq5yGEXq7N0CjDng+jVjvnWMIZ+KMWft3FuMXjvDt4xL8qVcQA/HkwN4muARG7u2HxZQaZ/H1islQMk1uLV9S3jiOf3TP/0TC7/hQZYdaOCQ2lQpkeD31MZIxp+SGCwA0qQhtKUBdwzoQpAJicNaUGtNJPDGnpPCQ+qgvW0LgAPtxmlSMO0VBUxyTiNy44C25VzhtbkD3PoeJkSniaB/7z3pxuIyhjDweICbNDVubwT0XFkbOh12VMGkCJPfOFJ1Gejx08/Un860uLvnuzmazWgsCqqqmuaTNtXUDR1PRwajmk2UV26nLIhOpyOdu4Ga+ZwWqyUDG+LaWMMDWJYFa1zn84m645HKy8hA2izXDIhfAHmkyzBQ3bQMdHzfN6tp6B3YtfOVW4eCqGowBvcm5og1Avjh3+fzkc2u1cyZNf0z4b54E3AIdn5tJY1rtOGFDY3Jhef2ljZT51djOjGBT3v+lhyhFm9I8QzJtCWAWGNOnSt59jWeovEr2W4KOGLzC7/TACvGV6x2Qxr1beJvjcYkPWlrEs43taYWTfn+tbMjxyD39xY6fgW7HAYsGb7cAIsgtPfkIdcYhSSmcHPCvlIEkwIhv8gWQYULfsuBt+YY26Dcw6214RxI4DABRw7n8fiFAAFB7r5MdVaEMEIjgwkAqwHIXBwgVG3zCmxTNkiGS4AqXZ1XJQAAP6yZlc4sWbF58sz5JS/XC+0/faYDtKmmpXrRUH/uqW0aqqsZjUNPM4x5VrOGBXA8dSda3r+nqppTf9jz3dpwHRkYl8sl9f2ZiGY0mznzKEyKGNelO9Juv6dZVbNJdHN/R1Vdv6b08lWM8U7TNAQzY1E6Eyo0uys0u8WS+u5EdbNk4eBVWLi49S1m1bSOV+q6A69XQRAQvgCepyfv2OPvICVoWfQQ0qN2FmTsYUxYvIUp+GdzgUMCTk5fuQKgbCv3vdhZDucXEy7kc1rfKd5jgV+M390KGpI/yfedgOYcqTT+Jc2IsTnljC3nGT/mGChLcI2BZQ6vZbCLgdYtICgXU5Nq5KBygUQCqf89RWwpUE2N0ToMkmi0cXwtcOWMKXzGM1P05/98OahOqwPgsHGTM4M4zc7dgfk72IIuQ0fH456WyxU7aYzQmIaBxgLpsxrnKOI2mcHl2gFs3O8AOP4MqbZghjwd6VIWdD4daTyfWHt6enqmarGm+aKF7keLdkEXmDWHnsGxpJFmRUX1YkGzekZ9f6HFfM7eksOFWPO79Acqq5r7HIYrLTb3/OwF93RlSefjkQ77PTWrJa1Wa/43NC+YNEPQwVjxO+71YI7E/RwEhL470zh0VNQzHkvJGptjFMwwEEZRVs5JBv/hHvLaM2DO29WbEANPI3yPScQassaIcsBBApCWg1XSeor+5PcSLH0fGmPWAPHW/jy/yGWOGn/RxhGug3aWQqHv1gh5AAAgAElEQVQ5bNMCd23PtGfDdZICTfh76nzL8eXQh9W3n18IdpYgEBtzCmjk3ue0ZT3zNfO3cARt+fZeNbtcMNEkgxCBQ+knBpTWgt8Krhax+slb47UWVHs+h9hyn7EYgsZ4/Bzsw4G7sfENwLl2JoCbTG9IgQUUghnvMnkavvGYLBD/dqXz+UxNU09a2/gayIY2wcwbaEcAtEtPp+OJPSo5RGAc6XjY0jjCEaSg82FLVIy0Xq2ou1zofDzR/nik2XIJXxEGlmvX0bA/MPC2ywW163e03z7RDI4lqxVdh4FKDgVwXpUIC0B/Qz9Su1xTXdVUNQ2Vs4rGC7SxC5tEYeKcrzc0x13e5UKH3Qtd4OwyXxAHO8Bsij+IgaORmqphDbas4PFJbLocoFEul1TNHXiFkvGrN6qvjMBaH+4eBwZl3DtKcAjNmNpeWjRn0UoYYP96kJW0NCGN59J1DABTTFo7AykAlO/452MgFWszNUZtTWJgbp1rCwB/7xpYY5HAEDJ3C3hDvmyBVdhOil9LIUIKVxLQ5fdSg5RzlWsaA70cwJbClAp2GgHGJCgJcOFAtAXPPXi+T9m+lEBjqB5jJOGcwr5ygeuW53IPvVy7UDLx9dbQr3MccXFnLkD7S921cM4AOmAewAHB3eNw4TsuMGCvaQxDz5pRu2hpuBIzbecqD5Ngzw4jx/Npch4BMg503B6omTewIiI4jo7HIxVVTcU4UHfYs1a438GJpKV2fUdFM6MG8WxXOJ4s6Lg/06nrYHSkYhhoUTU0mxXUX3partZUXK70vNuyxjeva+rRdrtg02RblVT0MFuWVMHceBowebrOSlrc3VFVOtC9Dj29PD25MIfJaQfmRjiVcPzfpXfa2aSh8TMA7v2WmllNzWJNuLTzzims3aISwsyt+RfNGOs5siNKizFOdfDcYSMGQgB8SlAMBTfrvLl9B2a7PZd0GzIQyRDCcySfy6VlPwcZ12eBVjgn32cM8CXD097XzlIIkto6avOTIJHzngZGX7uWOWuuMfwUoHt+GAO7sG+NZlJzkuAbAyoNH6z9sNYk1p+2jxI7eG9hxtTAw2+8JglpDfnnY5qL3wSNqOTGWIxBOwzhWOW45VhTQJtDSFablvR1C9HF18Gb01yeSXgLhmvqxuXuz3xpGmhE+DcDHJvhJscUH4wNBw/cd0HbOXfUDT2tNxvWTjjAexipaCp2DkGfSPt1PhypG0aaLxvqDzs2/c3XawcUz08MJOwXCQ/I4krllWh1f0en5xc6744MnhX64Lg23Nd19PCf/0mn3QstN2tur2qXtPn4DZ12O9rv9/TtX/wlbdZr9s5E3snTCabPkTbv3/EdIO7bymZOq43TCrvTidsD2vTXkqrlipYIZeAidZOwMPYMmAXBY7NzWhzuIWGirBvWBp25FA4pMIe4WD58hiB56XAy9B1rocT7grUCII0sYJS4TwwiOiTTTNElvndm2Atrsz7m3aIXjSmHjCRX+MphyCpjmSYbk85TbUu+lAInizek5i3bDdcU/w7HofEHS8CIjUebm1wPyXu/Zi21d7S9j83rawDIoi/rftDa2xwQjdHRG578z//8z7+5s4sRb853WucS3TUClAsUMoAcEA37kFKsZCa3gFoM3DWC1oSHWw6ERXhguF9s7/7uzY3uS5/OEYWZIWLEuhP1lwEuK5ynEaCAeyYAILwd8RxK0oCJw0Uf5j2OC4NG1i643a47Ujn0dNptqRsLahYNEUyjxxP1w8k5luCOrjtQd+nYVHq5IGzhSk2DGDZocAWV8yWV9YL2pyNtPn5H82ZOh+cHms8Kenp6pF9//ZkWbcXjm1VzqjFGaEzDQJv1Cu6SNH//LZ37nvoTxlizYwinIisKev/hA5VjwWEPcEwB4HXjSIu7DQP4zCdqnjwpu9PerRvNuFArTJ/H3XYKMncep7jTq2uXYYXruI7O0xQ/CGb/QlcQRK506Qeqmrl7hl1iccc3c1qv2yj1Xi8llI1IpH0daVZOsYPikMXOl8UMJFMPBacYGGrCmyXQyXGlGHYK9P1cYkJ4DuilgPa/43t55rU2Y3woBu65c5Ttp9b/t8JzyFskr9FXyRpbbD2076SQEXr3vgExcabkd35OBcAutbExAswlTuswxiQc2bYl6cnJWWDzNQwhtTYWEIaf+8XOBVj9ORe7BpOay93owgI80Lng7Qvfbbl7tZH685G1iWa5cqY8cHQ3GAZNaHrF9crekP1wYfd9tNEuVzR0A9XwcryOtH95YOC8FAW1i4aq3ZaeP//CZtTjdkcvz59pt9vS2A00cmqsglowfKeIMlgguTJi2hbrO2pWa5qzprWmx5/+i3794QcqYaq8nKk7nen+bk3b7YF2+wO9+/ieTYS4h2vna3r3/V/Scjmn54dfCTHg46Wk+2++p9P+heaLNc3mc6pnFZ33BzoPZ/bsXC6WVCAkgiMdCkJoAwB59/JM9XzOwe/z+ZLqqqDt0xMtNx84TyZrUnBiqWs2+bpq5S7eDoHn8AKFaXNaVP6Lg9MBbGXF93+XvnPm4kkgYQ20dJUQ/D7HwANtstfrlN1Fo0eN3q3nQrCIPWNJ1OE7sXP2ymCMEheyfQ14LXDAu1ZYg3bGUyZXa045Z//tGfTH620ISowx5/QRrqXFyGU7UlhJCeXWOG4B1RQv1MDb2mPP13L6156R+8J9xzS7L4zU3pIQkMLJ3HIALelD20C/8eHYUiCSM5aYJJvaxBgDsiTeGHGFB9ZvmnMz51kHGU5cIACb5YaexuHsMkYiez9b01xaLmgWfF+Hux4EGAAUkSqLiM6HHYMotJG2nXOIQNss2Gx5ePlMh+0LzVdrGs9Huhz3NO4f6PGXn2h/OLLTyQu0QWhF9+/4fqs/dfDymBxiSr7fAwADXNbLJTXzmhbNnJp6wc4iDw+PtJ/yR0ITw53cpTuzR+YAkOgvDE7ffPcd4ebtPTS7/ZYOhx2bSRerDa2WczqOAL3vaD5zgLPfH1ibmq+WfCcHjchpxQNbGqElAtDWmzUNpylVGCFej2hx/42LsUPKMQgNcKbpB6oXLTvpMKhNwfJ8b8helk4ChlaMO0+0g3WFww//TAKGMxnjTvRLXJ7ObF24w5eQDlRO//KkdtbQP/5IN3Pr2bBfDXy0c2mdBUuD88/7tiTD0/hHCkByGb51LkMeIpmqtn45jNfiQeFcYv+O8QlrPVK8JcbTtLHodPglBjs1l1vALDV2ra2QhnKFhFBQUDW7lLaWAx65QKkdMrno4YGJtSsXUAMN631Luk5JFlYfGuGkADX8PtzYN7XSgoaRsgr3SZyCi13bncYwIIB7Su+F7+FQwbA4eWmCcfN8i4IO2y3BRLa8u+PvcU+HVmaXMx2eHul6OVPRnWj/9EgPv/5En58f6Ni5O8NqMee7OtxJtY0L+n7ZHqcQBGQlubBZD1ob7syuCMAuXJ7Irr/QuYcWueZsJ7jv6rqB4+Ewj8VySfUcgFBScS1pAdPpOHA2lu585hRfm80da1twvlnevafVcskhE5AKuvFKy/t7WsOjcnROOXinauGcAq0LJtueyqvzUMXgcccHJ5r1esPPwQQKLQ3geT7jLg93dXD2qehyBYAiLtD9zanDELoAoQOCCZ4NUoR9oS84siD9WK3mGQ3PHjvQcHJrdwcYE6puEf5CwJJtakASMgwNIDV+EWsn1r82Hqt9yYessyrPnfZeivnGmKts3wJ2yXtU7UMxycX4sQayFpBZwkuKL2n7r611bCxS6JFt4t1cUJfzS43/9XlpxowB2S0gGCPokLBkfzHCDCWs1FjksylQjUlv2mLK/r9mA6w5hGN12TqctsY/nIFrZI1j7HvkM+E0XEinBRd7AIy7Y3JmMgeUnOKYX2dT5wSAMGNeOOh7pEUDYLnQ5Xyg/ukzDfsnenl6pN12T88vT3TsjqwJ4g4N0Ip3mnlLNerBuUJ1NKBuXYN8lrgPHPiODM8BAPDODNlNxuJV4xzGKx2PHTXzJW13u9eA9M1mRSXMp4cDLTf3VDULqhEaMJzofO5csueqoqoEMK1p2dYcLg+vz8W8pXndcBoxzpyCtGQFUT8WbKqEIw4A/XLp6FpWNF9uqKALDYc9Z20pEFc3IGfmhc2mfM9ZzejcDzSHttl37q5z8oZcLlZUTGnVOBPo5C0Jky0LGHwn+KUaA/YC2HpGQH0LE6jLHyoz/LtwBed1GSYB8LQY5sKUjFieL8lYUswh1p4mLFpMLqRv/ww+85qnFAhjgKIJjxZYhIw11keMJ1jfadqFNn+/5hrAaeuSEqpz10YKI7l77fsP98kDUEqYCenLAixt/NpaWsJUzvrIZ+S+/EazywGRHMnslna0A6QRqQYofqFlItwccNMOdWxRNUHAL+gtWQg0gvRtT7nbpsDtnh/1Xpd+rpxP0icn5pyRznwGrsipvQLpkM1gk6v6AIC8IEVWzUy538Or8kzD5UrF0FM9HOj08CN9+unPtD/saXc60csBziX4ce3Ak9K7vfPf4zCBp4u5QyBd37n8YdAooWVy4uTSJVW+sPaGPJi4AwPTH+hCMzqeTpytBXdgm82G1ouGPv36K/UXou//6q+oLK708vDA3584sXJDVVXQ3WbN3pdwLgHQsVMLTLF1TfPFnKqyYTMozKJ8VwfQxb1hu+B0YtUM4DPSfnegoaioWSy5r/58pvEM8+bA6c6wptBIR8TlsUnSBeU3MJXCVFmWdOqQpm2642twF+iLEBHfF/ocoqzZThUeOObwVW9ztfXwu6//JzUOySjDs+NpKHb2LA0mJuTGmJK8O9MAKByjBQwhOPjnJaMO381h4rKvlED6/zcI5QgF2jrIz/z6hGAU8q2QDjR+pgGS1a//PBx7jEfK52L7lANgIZBq6+B5aUijVp8MdjEmrgFCSsrIBbrcwyknoi2A036+XPpbGyrfteYiFyxFQDmHL9ysNwdrym7yWkINd3AoT8PghbsauMe7uQ3nE3PNGQKqoTlNIQLMjKcMHVwowCW54v+Q9grg5sydzsTW9QOdho4W7ZLq4UyHh5/p6af/oB//40+c0qu/di7QfMQtIOdvdndICPYuZ/Bf5L5xB8dhDperK41ToXIAtD0HCD2n8apoLJGv0uWUhOu82x94aza03SIVWMuB6vgdGuNmvaCHXz9TP4z0x7/+S+pPezocTux9ibtLAGczK5z3Y1nSatFyrB8D0LzhmMEWgHohztE5R5wfALBF23fOWacB4FY0axZslly8/8Cmx2uBfJ0VzeqadvsTrzmcUbCo87amkpNHXycnFHiG7mm1WNHi/Ufq4fSDskFFSVVT04yfZfbkYv/gsTlVUkBGGBZkeK+dMwye4fVRCDMGdP7xkE5zaDL2jAWAMaEzdm5yz14MELXzGmOwGi/SeIMG0reCqxybNq6cPZEAk+I9FhhKfuPnmAIuuWYSlFLvWzxV618Dqxh9pdqWNPumTwvsvgbkwgOnEXbqIIR9alJW2KZfcK3NGBjHQFCbc670wewsUWZHHmIwPXe/AyVgupNhDcDFvrG2yrm+nPckg1WJu6CprAzcLToUO3X3YJPz46vtG/Ft8AZEyi6YH+umoRH5JKuCZsgacnik4fmBfv35B3p8fqLPDw+0PXfsmckgMpXccZlXLlQ3uJeC/wkcXJyTS101Lh6P82K69FkAWDhpABSRQcWl1ippBGOfgNYBnltxAAni5nCPde46dhpZLWt6/PzC6/Dx+++pO245Xg8mU5hbMTbc3WGc0BD3u47qeUvtvKVlU3F8HxxjADjLecWmSdzbwZSKSAVopZyKrJxRPZsx2K3u3rNGhfI+AL26WtLy/TfQaWmAubYg6g4HNo2iKgIawnMY4/7lkdqyouX9O66SgLtF9p7leEjc6TkzMuYIwOMyQtiP1zqB8LLF+rwtahvSeUifMi+mp78Y7VvCoMboY/Tsz2YOaITMTLaZKxRLINdARZu/Na9wHDlzCdtO8QONB4Sf5QC5pqVo7abaSo1VgqHkrzFgyeF1Gh6EbeaCZuo5uV7hvMIxFP/yL/+ixtlpCxkSpwUy1gZILc4aoLyLsN6zpM7YYc89JNbhsiRrSVQWIeA5zM+DHJ7jDCg+VyXgasq4EdZfQ9ormNyAinW7mMDDaTcF53dsmOGyyRJ12+CNeekZDGBWg3bBuSuPeyrw2bCnw+ef6OGXH+jzwyfaHTrawk1+cDFk0DIQsO0ydTjAxRjm84ZqeFwC7DjuCyhdc/Jo9vqEibNEjk2kMJuxVgpNhzU7gCvXf6s45g8OKtCuMO7lcsFLDm0Qahvu+mBKPJ1czN79x4/U7bcu+wvyTF6vtFotuMwPmP55JHYoeXe3phL3jsj6QnAumXHcXlsSl/oheKdCW560ZD4Uk+aKfWDzKu4+EXaAVGIlTKrvOTwB8YHVckkLpDKramqW91S1uK+D88jImV8OT080o5LWH79hr1L2ir2iHl7P64d7VtT2Y+iHSZW1wJHvAqFF4q7TFY5FhhZHhW/p3H3m7mGDqhNBgt9bhDntrITMXxM4NW0lZJKx86fxhhjDtqT03DN+C0CEZ9gCYfmM1EByx5X7nNVfDPw1gPfr4PmPBga+zVyg1eaQAtfY9xoPtcYZ0oy8PtLA9FVgDMHOkkpSmyMPhRYDY4FW2LZ20KzDJaWG2IHTJFrJSOQcrXf8e7I/bSM1iY41NPby+5IU+MtzU+05DjNAcLQzPXanA2scM9R363tquWAogKJnzQqAhmTN8Fos4RBydo4cAKCqqTjcoD8+0+X5gQ5Pn+nh80+0h/v+8UQv+yOQgE7QEDl2z3lqwuCGPJMwYuIWib09UcV7KqcDbuyqkpfsTQltkJ1ors5cN8DDc7Fw5sxrwRoUgAyaDXwyrohXg4PK6czgdnd/91pmpB9cYDvu8Mq64uKsx92eht6B3WLZ0KIupwDumh1eEODN1Qh8wmuYSLFmxZW9JKti5hKbuOAM1kq95uX3HmuOfcEfrCecbioID9WM5osVlVXLnqorOM3Ml5zPs15vqFndUVnP6bDfUY+9QvD7csmmWU/T8OjEPR0C5PE95+SsSs4Qs1wtnabIa+o8O53a6xDPt+FShTntvix+Www2dZYs8JBn02Jk8nxaDEpjOHJsKcZ4K2imeJTGH1LaidWmJdyG65MznhQP0jQaCVw5gnZsnyzA1oSmsB0ppGhjteggJSRo34fztuhQE1jCcb3e2VnMXgMV7VDdurlSepKEYklX1oFOjVMSu0aYsc/C92+V8PyCg1kBvLxL+m8OfFFyxhMACjs0wHw4OPCBRyACu7nsTn9iRgwgOfdnamaNy9IPrfF0pCOn25pTCdeP7kiz7kzbh0/06y8/0uPuM2dBwf1XSSW7/wOYOBZtBlBCHszzFEeGizrijCLQNDnpNIBi8hDFHSGcRMCYu97d0QH4nHYOR42KXraI/Zu5+0QEuHPGE1f13FUTKDkmDs4li+XCldm5IN0XwhEGalZzQsmDDo4ss5FWcELB9xAEipKW+L1yHqEoKeTToRXlSE1TORCEpgmYQ9YXvmtzc4Fp0TuIYJ3xLjQwBvupkgPWGOBU19D8oK1hzg1t3n+gdrnhZNTzdsNgSHVD0AlhOsackRQanqQwG8NkeS1n1NZzBml4rmIPt88PtLm7o/lyzSZcCBmsrWPcEBCm+D1XOcHZfZ1W99bc6en/zeEWAd0a2GlApzGNsH0p8IW/a+OQjFF7Jjy/FhDGBNAUwGrf54xLe+YWoNYE3v8ukM3luRowyT28Fbxk3xrYxdbX9x9qZjnA7fmwHH9sTV/B04ceaOCSkvgsQNI6lmisDTZ3874GGFMgKcHSkmysRU0RC96DdA8QgHbD8WD881r5lIYzcj6euAoAgwu0KOS2BJOdni7HK223n+kyFLS437B2MB4ODDI1l9npCQXCqT9Tt3uh3aef6PPnHznF1nkqNYMCAXA4AQPtzx07RnQX3HEhmwq0BhdICpMmxo37QKTfch6IBc1aMH3kdEaAdEENnDI5sXTLfRw6mDGJysuV9ueRzoMrJguQg8mV49S4llzFbaLaAkyHq8WaC7my6wo0RbrSYuEqLUCDhFY3HM+03e+pvbujzWpF87pkMyE77UyrCQ/Lorw6rQymUaT64psylBBymhpQ3NeX83Zhh5VwIHHV1V2SbViGsQYVPz9D0u1Zyd6gTdVyLs662dAF7XJqMaREq6hul5zNhYqK7xD35zNVtQvch6aL+Dw4zLxsnzkJ9/279y60o3PljuarlbuHnbxZsQ8wy2LdXGHd38bdhedRo195BpKScHAHnWrPArBbGbsGyJ5XWNqDxVTD9+S/LV6j9SH5XEozuWWdcxm8BS7h+7F10N5PCRgWSKb4tDYnvKOFnFhCiu/7lrWW9Izfwzm83tndkn5HAkMOIYUEI0E09yDFAClUc0MgtTYm9xDGnstp43VubDpDkLArbvqaydcNFlyOXp5faLHeuFACaCEAn6mOHEv27I15ZuZdNi01KJLadaxpXQ8vdDhuWfMbdk80nF5o+7KlI0APNdpgljzDNIiUYihtU/P9FWtIk4cgQgZwXwcNCVrXuTsTbhQBwPCKBEBi6AAp9p25Ei1XqDEHBxVnlqzh4VjDcAptq2THD8TTPe9O1HU9zSbw9BrWYjGnw+FInx+eaLVesaaGnwYFXeEEg9py0HihndUNPb4cqFnU9P37lUthNmliDUyPI+LnLlxd3F01FhwWwPdw0EYxRjbKunAOaKUYj0uUjbu1kcEb+8PFXPE3hyYgFZu7S+O5wzxc1VQiwTTuA8uSU6Atv/lLWrz7QKfjkUMg5pt7usCzs3PpzpymdqV2vnx16lmsl5ylBuPA2Ov5gtqF+x6erxxDyc4+7q7XaZ2uSnqKtmPPaGcpJvCGzEcKmznnTRurBLYYQ04x2HAMGtOLAZ8FsJbAmzOW2DM5fAPvpzSjWB8StLU9u2UeFvCFc0nRiO9PApk2DgmYGsbcCsYMdhbCawClAZ0crNzMnIOpEaPWrlwwa6FuPejWHGJEYoF22BbrbbhT46rfZza9MYBND/l7suPzC5V1yx6FPgMHHC2gJbBExEz5St3pyEVMoRkO+x3RcGTT5eOnX2hEkdKmoYef/oNrw3GezClxMQKhMRbE1BEY8FRZHHNgjQl13OB4AicVpLmCSW7KBoI2ustIp94FOsPln8d4LWi9bOh4PNN8sWTNCSCJ7C1I1QWgZC/EWU1IunI8u7p0uI9j8wV7KjqNF6BbzgpaVK5mHfoBPEGDQkHZ6zij5QaOLNCI4GKCOnmovwdNEYAD8+eFTYFtjTuxkq6Xge/suHo6e7w6MyrAzzneILWYK6wKgIO23MOEfHVldNpF7foqnBaINcd/0EwRbI5RILic79DKgppqSe8+fKRijrVA/xda3N1TMV/zfSeqnzNwwQmJ84vVVCH/KGIdzz2HXFyQsLtFwVqoy+NUmR004UI1nPnybRC6ZIw5tJ8LdhZDtKR3DXQ0hngL87XAKMV3NAZpfWaBpWeocg7h8xYw5WglbzQPxZtbAm4OUOTyyFywk/MI6UsDJQm0sTUP1062pbUT4/faWMLno3d2scWwDtTXSH3hO7cA7K0a4ZuJKzF54aZoY4otpkWUQBikpoIaxD4Pk+MBm/LgRg8QOeypmk8mLs5wMtCIem21k+B9AmfEcxVwm28WVB1PtP38A316+EwFm88a6vef6Lrf0dPLMwdej8OVgYUzo3DoASp+A9hcDB8AAEDF0XioLj4MdOldOARyPjIhcnIUJNrE1VdBHcyLDN6O+QIEoLG5f1f8PLw2GULg5QEQ4SKsFWstCCB38WS4q0NqsYGKKzSYK98jAoMBJIfDmRZrVDJHnB7u+Vw6NFwRQruCQwx7fnLB1TOX4EECaMTBwREE4IF8ocA0hBa0CKRHgDjSkc1QBb1zTj8VQg+g5bm7wiuEEc5sQnQ6dgxYdT2j1XLFd6JYPx4H/nAWlalk0nTHV9KM1qs7joOs1+/oWhS02mxwg+lMnCiOi8BzjGm5oT1yaVYz9py9v3/PwhDWC4m0sUYQOBwturJCTENwxClc1Xjeu8n8KplQCvRCYS11lvyzUmvK0VIs4fc3ZqbgTHommAK0nP6tc60BfgzcU+upMW5rfJK/pBh1CGDhuFPvWdqhBoi5bcU0KqsNSzHQ+GYMAGP7bfX9KrBIzS4FcKnF0whLSk1SUgv7DCUpKTGFUo1cvBwpxSJWTVqSoK31Fy6uJc3gToxNYxxs7e7JoDZw5e+mncyQI7WotQbPS5j6mCGClY3sRs8mLGggI7KflHR++EyPDw80LFuq1itqdju67j7TL7/+J+1fdqw9oDDq9eLyZI6oxcYmQaeZdQCCCcSQVQUOG3gO2gni9ji7B9z/oXWMU1YWmP+gEbK50gWUD+OFjl1HhyPYLxw5KvaALAvnPIPf3b3YlV3/wdSd1+GMkywDOGGKPB339Pz5kQoka+aq6SN7ni7nCKlw7QAg8P4cVRdwTwkh4XymbkCuyhkt4HUKR5XuxBeSXJ8Al4nQN4eO7+8wHwAlO6dAq6rhKHPh+0F8PyBMA2bDAmWMagak43Gg3bHj/UDCaZhax+vAd51cHmmq6oCMMPgAQgfMpVjTzYePtNzcucD62ZzDRmokwF5saIBpuT/QYnVP8/Ud9ccThz5wFQYAKAQHrFNZ0vl8ZE17NmumcA+3V+iHQzGgYCKTzpQSztOqv5qQZ1aj7VsYaI7mYLWnaWnauZSMSwKzBdQphp3DJzR+JN/Txqc9owkglsaiKQqxsYRAoQkr8nvJP2Ogcss65SgBIS5Ivq4Buda/FLSksKTx8Td4BLDTwMcCtRzpJhxo6vkYaElC0aQ8a+FiUpslAWuLGQK17yuXEAAaMFk5hwj388WEN3IIwWG/p1mLfJKAEUQBNMycXQt+fI4AACAASURBVOVveDHWnH/ytHvmO7/T4yO9HPdUffuRvl0u6Pzn/6Cff/gTvewe6QyzJQPqyD4X3sFl5Bpvo0saDSWtKGl72HMMG+7dfGVvzpCCvI2IC4MTBeAWFRHgWFLPXJtXuOzDWcLVecPvw7XkOyYAOhxAAKpc6BRAxw6dTgtkx4wpwBpmRJcbcqTHx2f6+ecHdojBfGG6ffcOOStxlXlhjXOxQLaRgr022VQKbQjhCQgqv2ItoWEO7IhDxUhtXXIGFbwDsIGZczkBCV+ZcpgEyv6MNLsiv+gMiV/Y9Mrep2zjdKACRxPkxjzuTrSc1+yQA6mhaWtew2FwBWrnc18KaMrkQ+5+bvn+e67Yjhyg42VG6w/fUTVvaffywqDHJYhQKgjpyto5DacT3xW27ZLHceV7O9c2a9lcemjgdcFYeY25/NLK3S9OBXq1cxiTvLXzFWNkuVrVG4YTFHWN8QmLeWsgFzvrGuhq445pnyEzlvwsJvzHhOiQl8QEa2398XyuF2MOgIY8zvcXKh0aqGoApa2rfDf1jOSxlmAQ48GSj79ixL/+679yULlk6nKDY9JgSMwpoIuBH8bhg8rlYuZoctYhj0k0ucClba72ru/LBY4jzMC5j+MHBMoejsjUP0MJnS3njHQpsKBFuRwoh5cXZrC4jyrHno6Pn1gLwH3O/tzTZrWgutvR9oc/00+ffqYD7ryQRuw14wpxfkgOROdwANzDAWyc+zprcqg6cO4YWKC1QFNBZpCyvDIDBxBBgytQFQCxe2PHThfs2g/Xd8wBd4+cHcWBJDTIku8DiRkx3PTh9NGhzM+A2y4HgCh74+4MR9aUTocTfXp85sTPAGLUsFvMa+qOZ9q9HGi+WnDuS/aOnDRemHbhwMLryrXnYLYceT3hus/VCZoZzWvEMyIJdMNOILwn0GA5D2dLV8ThcQEIhKE7U7PLtIL5uaw00NnaeUnDbE6n7kKn7YGoHOl+veDaegDK7tSxxlwzmAOoap4r2m/nd7S5f0/XsqD56n7SKlvqq4ba+3fUb7fUwuGondP6/j31Rcmp0wDiWFgXsD+j5Wrt6uDB2eiwY/BEH8f93sU81g2vn89d6s+15XymndUcINBAUTKpGE/I4TevDCq4x7oFXDWQu/Wsy/5iwJbqT76bYuIav7MEDw2MLPCWQdjWXoR9WfPWPo+N0do/TSgI90rj3yl+LMfBbYSaXQhoFiiFn8c2xD8ntUY5cGshU+AqD0NKg7QOqLVoMQkydWigecAdnpMyTz/ehdx9Bq/KIxcnhakL9d9gTkQc1whHkemeBt54137PlQlOL0+cuQSS/GX/QLvPv9D2cKQzx3S5pMQujg9muwv14+Du0q4FdfBv4erfV3Ztx8+ibbkeHe7u4ALvgqzhmg9A4NXl+DL23ryO1INY2IvRgfbsWlCLtGWsILn+Ef/FFRnYBIecnDCxFezcMnQXNs2xljZvnMGtcE4lCD5/en7hlGXruzs2N97f39GnH39mUN7crRmIXE5OOL24RWXgw11jd6aCgRwZSFBWz91jwdyJjC8YH8yeHL9WIUcmnD+QwtMVrnXx4y7uzhXGdWsIx5PlasXerHgXoLZYtDRCWIAaeHVtLtqGhYYed6QQGhAiMPbOS5M1xprj8VC1fdEsaP7hL4iqJXtocq1ACDps0kXB3IpWALzeFWwFIHdDxwID7vGW6zVrsKfDgVarFa8f9m2J8kYcGoKkBTCbAiBdaIc8G5plw2J6/hzIc5oLivIchQKtJYFL4JB8yWKoFsDGPo+B1C3g6tcn9o4EOI035goS8jkJeHLPU+BqtRd+boG/Rjsq2Bha/a1jC3m//7f8LPz8dY+h2aWYt5yw9ntMWvPEJgckD5Lc/PB5uXgpcJOHTANPTdoKid//O3a4wrXwz7lMF3Bjd1wZn0OT8MHUMFO+fH6kdrOeSrjgrqei4Xh0yYzB2GclVyI4vXyi/rxnwEDFcdo90qef/pNj02CW7BAnR0Qd7s8OJ9YiHfA4l3+krUJRHtyNgYEimz87vKCaOO6XfFFR/D05rUBhQsYRF+PnwJkdbKDYcVqvkYO1OVclGDxKBsEbEoHZABqk5SrgiDLlspy0Vmh27NXITjIXrjwA0yibbBkcO5dmqyy48sEvP/481bcr2UsVWjLH9iEgHVoYkicD5KFFD6jOMLLTyoiYQM65WXC6MJQDuo4l3xHCbEmIRYQGCPsfA2DFmWZ8zCPnBJ2SbEOPmrcNB9+7Aq1Y4JGaumUNGHeM0Oagha/vNxymMV6R8gwyjAsSn3MmGwSVE6/5fHlHy/ffUjlb0GKDkISKnVXgfXo87GjZzqlZrKlaLCfQG/lOD2OFhgvBCEIPnGmgSaPquxubT6UKenO5VT0NWmdWE1hzgSzGNzTNQoKbxvytMxcbU6qvXP5mCd4xhq+BU0pT0YBFA3SLZ+XORwMADQTCz1IAL/m8tqee31uAFwM3jddaY4qNRVuj19CDmCQQDh7PWdqaxvjDdlN9WKAqice3kzoA2iZqBGRttiRAi1Dk5+xhyOVunNnvtfgqOxUUdHx+YpNWj7i0KUUVUoIBNNr1mjOGjMctHR5+pA5eg9WMSjhFvKCA6i+07weXvxEOLZyNA6m94Lpfsas8vmNNbQp5QAVwaHy4R0P8nqtR7rwboRBxYDlXIHDOGdDsOGMVtB8GFC5x7nJfcvYTFy8GMydd4dmIu0LUs5sstmgD92Czij/j8UPDGuFMUtPpjCoMrp/FYkm7w569DpcLlB5Cus2G7+ZQS88l90LIAO60MKYvQkR/Qlo0VIFw5kwkn2ZfRR64c1yBS03BHpQwK5ZUVq493hMWRtz9BwQAaILQxpx3asHeq+wgBE/IBrks3Tzx9xzV1pH6bFa6zCfDhWMO22XLTjxjNzgNFFd/547jBxeb1RT2AY19pPff/xW18Nys55xvc/PueyqaGb08PlA9X9Jm84Gqdsm0wtlWnh54XugX45i1C/b05PPJrplh7J0z2eInBnghuMizmiPkaWdE4wMaKITMOKaZWOAhz7Lvw2KOmoAs+021cQvQWM9qQrY2l3C8OXuh9XfLexbYa+sfA6AYYFrgGNJhbN0kkGpYZL1f5Gp2OZqUBCsLpbUDliJcq/+YNCYXQoKSJU3dKjFIYgDYuergU+Vvnx4Ld1+nMx12O6oWLXvunY7IewmTGEyULTVjR/tff6Dt51/ofO2YIZfDhXaff6Xd4YWDu5FEGfdRl4HYFAr4gokLmUPgKIJAc2gxMHHBbMj3Tpyk2f3B5y4/5IXtkjCjIWsIGmQtacS9HbQvAJoTbuYLVNYGOCNhMTKcDOz4AQ9K3InB1HbheLTJ65QTLE8eg7gnAzAwaOG+Dua+wQW3wyMVlcQZfJxHJaoeoDrDdntgMIfmhT98B+ZNkmVBZ9zxlShXhIKucOdHpQJ3yYbA+AaONXivhgepy3UJxw4ADRKhwEcFHpdVg9Rc5VQT0DkRIYQBDicAV14bXkN4Zx4ZWrGecHqBFgitE56cp8OZNsslrVcNgzzuRGEihgm5O5xo0c5ovUEezJZDDPaHI8cn3n34A22+/SvuC2nHZgg6v1Z07U+0WK+pqhecB5VNsaift1jREXRTooL7grVo7XzgM5dm7LeAlzrP8gx8DQhIphcDG8/EQgAMz6sl2GrA6p+NMV1tbH7OORpeLujFxmAJGilAyAVRTZiwADG2VyF/s/i0NhdNkEjNTRMEYiAux63tnf/M1OzQiCwjkkNwGuClDpZ2kEKClZPNISC5KRrwod3wwlbr05IqpSTi3nWaEDQrMFm+p+PgadwBgbkj5GDgey4wueF4ou46sNfgcDpwWZr9f/0v2r080oGI8y8OTw/0+POPfL+Gezi8DwhxbSOTSkOz8kKI2oYrPrNlZEZhj0jnqT6rXOXwrnNlgtzdHvg77pJcBXFoYmDyiOWCdwfyOMIU5gKmcZfFDRO54bu7osl2Bq2Is5JAg5sgDp9A4wPkHY5nLmwKTWsDhw7E5vXI0NK7bCT1jGPuAAJwWGkXDYdA7LcvdDqdOcXWqwmYA60RU1ewNuhK/cDr1d3NIRF2MXNACy9WoBzwF4HwMGfynScqwkKXnZx2UD0O94hwuIG3CgQKCCscNA4NtfZr4Or09fAb8RXgeZGd6381b9wajlda360Y4DFP56R0pe3jlgUSOMu8e48YPOIE3KvFgu6/+2tavP+Wgb8sG7r/8Beuht9xz2bKxfodOwadj3sHlnx7OboA9KmgrA54xHfAnGB6uuz8GsExR6LOFS5jQCEF5BgfyNGQ5Jhu0XRyAN63rzHZVN+xdzXB3NJCYwAm+ZTcR2svNBDReHsK9MN10SoUyP2Qc4zx+lvWg+cdanbWhmkT0qQn6xDJz1+RVnhaSSlNvpcCuRzikn1A8vUVCLRxpg7mW1B1nnJIOMzxUSeU2IE3nStYCo9J5wCBgp9HKquaVsslHZ+eaex3dNw90vPzMwMHyr5Q19PLp5/o6QEVu4cpJMAlXOZ6bIuWeji6bA9sjiyQJxIaxbFnLYEZMhw4OGkymDLu0lxgOYAHpjDOVHJ2WhkUGNwJQSvC3RS0NM6fOaUDc1lEEBbuTJLsOVvBcaTgiguXqwNIF/sFj0f3N0Dk+WXLQIHMJpyiCxohsIQrLOBZOFYQvf/wjm1yw7mj4+nAQe8wT7o4NjhsoMo5NDZnigTQIvwAY4HjCYQLX5EBGWeQbuw6uJAJhCRwSR0OSQBw4Y4RHjcudIBTpSEkAt/DaWcybyLFGNZrjrs0BIu3NXtsQnPD2joNHllnnKbFOaXHge7v7zlkAyEouJMFbWy3R65UgfEvESfJGi+K4K5psXzHNfUGeOLWK2rXdy4pdtfRarmhdg4Nb+S7QNTMg0kYAfdcQ3AyYeqA5+7wvHYtmVbqXGlAl8OMU+2GY42BkOQ1Oe9Z/EkyyBgvklqInHOK0VvAkloXqSXdamny49TWIBfccgBUo4FYSIQcV2r9UoKJtj8auL/2+2//9m+voQfh5kiCwu9ykyxw8+2Ek4tNTEpvlgnFkixyQc63G7pie8eRW4HudaM5tdTkHTDFOw0nVA2AVoTUT/BYdCYyaDrLxZweHz8xmF2HM/W7LTPg8/aBtvstXQqEAnRcg+3l6TM9//ITM7sdTGJtQy1q14GbEsxkrpQP6qrhMzB2mNxgekT/fN+HezzOr4ls/D3qD9CVTaxIX4ZYrak22hWOGDDnwXORGFxdPknnlcJ3QmDLCFDnsj0chsaJkTnzCGtoU1xbP1B3dnk3AfrLVcsa1vEA5xsX1wfXemhaqEPHXpvs3r9gD0Mwc672MF7ol4cnmi9aFyMHrY0Dx12gPeLs5ksEWo8E/05OvTWlSMZ4+WoRJtRZQ1dodrOSqykAsN3coO2gwrvzyMT/jdDMJucWOPGwIMReqC62ECnImhZ3oy6tG+L6+P6sglbXUTGiwkHNGlfXn+nd/Yoz1gAU68mUfMKeIZk0NGGkGUPqsSkHZj3f0ObjH6loljR/94HDDnCHi3RuCA1pVxt24kH+TZg423b1mjPz1alGZCIBbfO9JGr5idJSKYaTy5h9OxpPiJ1nzUQWjikUwHPBJ5fJh4KqxtukVSfGZ25dJ02xkOCoaS65/Vjt56ytRROaJm0BuuxH6zcFZhJMY7Rq0ckbzAg1u7daypc6WiEhW1LG7wW+mPTmvwsnJMeaAtMQ8cOx+sz+0FpyiMvVo3PelhN/5L/ZsQOmwK7jVF/IEIy0U2zWKwo6bnfUzuesTXD6rHGg42EPtYoOn3+m83DmPI7XK7waRnr+5U/06cefOJc/spTA13C9mBNShiA7CjtYNPUUn+e8Pdk7kJmaSyfFMXUch+bABODCShc7Wbjgc9gkAQIIcMf8+/7kAsr5HghWSzfPK3sjIggbJk1ogSO18xWNmC/c9pGLcvLOhGMHPFyQBHq/OzJw4TMkX95vD1TPXUA44tJcJYCW3ftXqzXd3d/TYbflEImSUNan5AKwUJdwX1gh/g9OP8PAgeRUIIGzCxoHsHmnDDYtIsUYtGoGNedgg3tSOHwgLo/LGkErurik1wx2SKvWNuzow+B2dVojZ7+BA1E7xRZO+TJRI4/vG9l79cpepgC/u82G7zGhTSNoHHenqMm3WrVsjj7uO05SjTynnG+zKWm+mNOsWdF8saH1/Udq795TC+Cjik4vD3QdOg4cZ/qtGlps7vg7eJ1CC2VT5ZQkmvdKxK2+8QiG4DAJsKmzYzEli/lrwmtMULaYqGekGtOL8RuN0cZ4mzY/C/xiY0oJDhYPioFLDpiE7Ybj09r9Gi3RGne4bikFRVtjKUyk1kF+L/dIay+kk1czZviilmZIk5YkwVkAJCUobVLygKQIJybhaN9ZxA7m6ErbODPZbzaFzUPO3RzMgsMCmKEATByQ4QfgAw0HpiWuTo10YLVzykBw97k7MUPk6tWnZwY6xJcdPv1A2yO0O6QDGzmf43n3RI+ff6WXw4mAmwiq5oD0yasSpiynFVWs2XWnnjUueFf6uCqAL2cB4fSUuIe6MPeH5yZiujjrf1Nx1n5fyw33ZEc2CbpCq25eA88XbSDuDtoq2kTFADyB/geu8QaHGR8ADc0N4IG0Xhd6eXGOJKhwAHMlnF/goYl/O/MavECvNF/d0YcP39Dzwyf22Dyf97RoEcjtAsDnyzm7+SMlmKsAgCVDkLsr6cMhCRw+MWmfI7RVl7KMS/agGCy8M6HJlc6suN/vpmoGiDVE6rIzm0NXbeO8SOGAguByCAZTLTlXWWEyJa/nbI49n10gOs4OB8dXFb1bLTgNGwQHmIcRlnA8nujduzUddkfavpzY8We9WdEcTi7DmeMMl5uPNBYVtXVL93/8n7R8/wcG0N3TZ/YuxX5cZ6ip9y2bgTnEYLIe8BhYU/2StSekUczBlw6yGGNKe9DOuQQ+f5ZCHmFpG9rnMaZsganG/EKwkPxKnnUL4FLrEfIq/2yOZhW2GzJqDcg1MMkFi3Avwjlr88rpJ7UemvCSsy4SPFN05ucV4pUmjLzSi+aN+QYNlUzcGmHLDdeIXZNStI21gM4iRtmudsDkJofA5vJU+srPztHBRR3zRQ6DHLvST0zSZzv5wkQQCjA493Z27IDr/8AaCzQ9BD2XuE8CcHQXen75TAU0i+5AL4+fadZU1D1/ZvMcinlu9y+0Pw40FCU7ThSoRjDFyR35jrFkkyMCylmTIwQQuwI2rNFMXnistfiq3BxPUHESYXgVOkcVBHtj7M7ZBKDB94FIU4YAbuRbhHo0ebRz/fIp8z+X34HJDy75U6kd5JtElhf8zuWEpng+pCvDWGEfhaMMTJUA2AoJrBtnJgQzX6/e0bv7d/Tw6Vfa7vacqgzB5QiihmbEpleYYitnUgRA8HguPWcswUABnpg/NDB4dKKQajOfszZ3RJaTE4K9R86iglyXWI+XHYLSiVYoV4RwDaT/4jtOaGwIO0CcngvOBp24O8opG0tdMpDBxAzQ4+oERcEV4BFIf7eGcw2eLWi9XtN+v3ehFHXNnrQXOMMUJX3z8R3HQwJoN6s1zZZ3dLmWtHn/R1p98z84JOWwe6bhtGczcL16R5dxRpv7Da8Ta3EcRI5cp1ifL1XSw/PBZYQmISwGPv4MehrXhFHJoHPAw9ISNP5h3f9YzNYSaDV+ciuYajwmnL//dwoIJG9KCfXaeqUAS7YZEyZyea31nKax5T4b24Nw3rE1Sq33Gxr1YBcDHQlulhQSElt4OKxDpQ00dxyWVKqBWghscoxcKw1aF4K4ffCzc6t0Gh2bLZEvEVnzYU2D5gOp3mXGR38uW4oDSzBkZj4cq1ayhlIXFZ23z3Struw6DpPc80//m7rtZ+cgcjrQy8MvtD/s6Xi+0PHY04gcVmBgYLoXYq9EOLTAjAdHi66DWdFl8Qc4QVtD9o1xHNgrE5oI0mdxNW5OYVXx/RIHAxQjnY8nNjPWCzBpaGDOaw/rwwVO4ZaPhNScXR9A6OLmoK3BmQPB6edTz44tAy/TlUEJpkncdXEs37Vg0AMILZDibFbSw/OW5vMlNVhvOH4g4fNywR6O9/cfWGN6/PxIh+OJU4bBJAsXfdhbcS8GoIHJFHtQc8kj5wQEBJnz3ZfzUuSqCqgrh6KryDt6wf3eglOz4bbucAbwHam49LSYz9lUClMg4uecFgezNKoxOKTH3SSXCeL7vIqaOUIxYPpGWjRXYghCCOgEoQxYiy007uFCq1XDHqAwqK6RHg1esxB8qoL2p57DMJYwaS5bDmCHeRaa5/L+HbV3H+jdH/4PKts7JE6l7rSj8Yyafu+4hh7uCZFqDPeS8DTFDyoouHvaLxl8PN2Hd9QWOLAAwXGSX7RD61xpjDXGQDWB1xKM5bnVNAaND1iaRTguq62wvfAZjedpYK/xylxAy3lOjinnHW3NNZCyxp677uF+WYDr+9XWVr5v4Yykl/C5GD2yGdMCJimtSKDwDcekPm0zfo82J9uTBzb8Xo7LX9J/kVaBJ66emGPo7t4JIOUdFrikyyuwOTg7dweXsLh0GfQ9Y2AmMYEdB1QPqBGHgOOBnh8f6f033xL1Rzo8f6Lt4y90fP5M1/5I28dHenrZcbVwriwAkykHk1c8Jtx7gfFUTUlNWTnggzPJlOsS3oPQtI77E9/nQUMAwPli6BiXq6PmTJMzZDKGMwc7s0BrRAB2w2sA30LUqUOFBcfEvySdfS2iCmCD08RADKCcZQWZUKA5TemrwNgBtNAYEWLA8XMw2+Kebla7OnMID0DmkfWSirqmd+8+0nH3QkdULgCIdq7YLO6+4EXKWhYcLPgOEuDh0nMBgbCnuJ9zibYHWsHZZbNm8Ht+fqH9Hrkme1rUFd1t1tQsERaAmngdrx00Q3aKKUp2tHEOpQgjcSEj0HQ56BwhJWxGhpaHSgTOExL/4QqRc2EisTPCP+CYwoH0U1D9ZApFuaABpu7uSM18QS8vWzqjpNF8ybX4VmsXiweLMcD67uNf0urb/0mLj99Rh2w6KAkFpxsqaP3+G55z2yAbDRIDNHQ+wesXuT2RYPxt3lsnrDlza3h+w3PjNSrtXEuGaDEe/1zYvyX05kj4EtRi4GsBk8b0Y4AvtbDY7+E6aGPTGHJKK9F4pwZSlgAR+zwGEL5f5hvT1UD4maQLuccWAHshSuP/cl45a6O9EwPcAt6YFgpL4Ag3NEdzi0kdtwCeBnDaIdIOky3BuTyCLoMGHDt6qmuUV/E/7j7JxSdNtd0mxsExbgOk53ZKeOzuTfADRjiMKBpKnP/yvN3SvjvQ5t1HKs8DnXaP1B0f6fD0C9HQ0S8//Eift3t2KYf5CZoAvPg4HVdZ0gGS/3Ch9aJlMBo6aGvQNHGP5u7P+vOJkynDnIkA6rpGWRi8B8eQhr0cUSCVNVA4ebAzydWlGoNTC26COJ9iyWESMK3hc4AHwB1epM4Bx2UmgYYJBttd4EKCRMqu7E/fQZ9ziaThig8zHYKt28WCPtzdMxMe0Q5iDZFTcr2izd0dm/QAmJzrkfOEDlyRHd6lMB/jXrAoar7PhCaDZ/je6eo0UZ/bEmPju0nEKK4WNAPoI53XHI4fNXuvIiE2TJLzAqm3Gp4vxhrSCbRHbDWADe3jrs3/LJYo04NYPcQ7whzp7gS9psfgeBlos1nTmc2vQM0ZgylMoFjzS3ehdx/u6HA6sPaNShe73ZEKDikBLV3p3bt7No1iz9r5mr75i/+LFh/+yOt3OiP27s4FyiNMZb6iK5dkcvX5vFEC7X4R7L7cLeOz0HPzLRPnU/6G5i1hVgMgyRfCZyyws/hP7HnrOwmyvm0NpEN+FjLJr3k2JnRrY7CA6GuYvNV+jP/K+fpnNRDUeKgEfms+uYJMOB5r3KlxWPv5uj4a2IUDtzZeDigl9ciDES6u/E5uuAasUnqyUD5FCH4Bu/7kimNOhTLhZALg8nFQXktyYyXquhNrTy6f5MQ8wOpxx4c7q/2OTrsX6pF9BF6Z/cmZzYYTHT/9Fx22D1zi5deHF7rgDg1psMqSts/PDDq4B0L+S3bsrGqW+NExPCUBZi4lmPNEhGfjbF6zGQ/xaTwnOHJMNepwF8gWWU635fPmQy9wZW7OU007aHmogcfWSoAoNB12V588IJHphM19yB6GnJMwn17pAkXQpY6mA8yKXHDVpRFz2l5P7zcbTg2GcAi4zSOgG2a3b777lgOsuRJB39FmtaJPv3yi7cuWCtzNsdaKmDaX2Jp1Z6QCA0Cycw32aQLq0lXyZtMuhI0OmVCcEw6bPydtFnd4nO4MMXJIw4YQBhRWrWB2RTi/0yABD9CunUXAmayR4JmrUUwXmdAu8SyCxREQX88hCMALs3BhFRxGQXQ+dAx4q82S+suVkwg0cLhByAKEkllF25cda+XzBs4pMGsuWTNFGMjd3bd09+1fU73+wFrhHEHmhKKvrg7eYoVUZM5sifXAWsMZyQO2PwcAYqyRBEH/O4Se8HuNieXwBE0Y1ZiYBloWw89hdmEf4fOatqUxxxC0pEBuAWysnxSzzwFJa91SvE3OzwIkyYtz9ik2L8zJqq6QAmD5veTrGu6Ez2hg/bpO//7v//4mzs5qTNPE5EbFtDVNOrQmnmo3pr7mgO6bBWGHRVfvDZWsuYwMnCy85yXUeHDXqSI1Byz7MAOY8CaN7ov2N3IGDriJb5+nZM/nE+0PL1RdL7T/6U/08ukHenl6pOf9ka4zpyXhB+DG9yRTUJvLTYlEyyOtVsvJQQNjLOh07JHMhLONrFbwUrxyEPv5jGTHDjhcnkvnaAMNgp0noAHUACJUJYeJDl7sLTzZCTY3hE0glRYnfEZiFgRLNzDxoU4c7stQaseFaXDeFHbLd2nKENjmq31zsdhLQUfElNVO64X35YcPH+jp6ZnvmQA+qCrw7TcfGTzgjXh6eaEHqFHfdgAAIABJREFUBKBPSaOvI0IUOhdXx4mmiYO6cccF5xO4+vOeI769rjjXqK+MzmCFxM98T4k4vMlbFSnDcN+JuzUICkjbdthxMD00N2Q1wYgh7HC9OHzeIkSioh2y3nQde5bynR3H8bnqEAAWeFcC0LDUiHd0dfycdnw6IFau4nRoeO+8P9Hm3R0770DQgcMOvDUxZvQPjRdgC+cahBzcvf+e5ptvqFqsqV6siZAerXbaojOpOg9SDkvh+03cQ7sK5y4cBXvgvFgBaGFGFX8mUC6Jc4ZyvT93QjXhM2SQ2pm7VYu7hQn6tjVQ1MAjNRbJuKV2GONrGnOWwoAGtBoPk4xam582lxQg5ICXFBJivFkDFw+sqX205h0TJFJtxgSccC/ZjImOpKlOA5zwxdDmLyUI63CEm2mBZxSZMws/xhbHkvAACogxg0mO66PBjb6pX93JnWnIxbHhB1oNZxbhtXPlVLh0D8yF8HgbLvR0eOYK2t12y/Fg51//RM+//pl+/vln2h4GZs77I8yPPpzBeTv2/ZnNj6hiAKl/dXdP601Lw+HM3qG4J+vGglb3G1q0yLt4YDMinEPg5s4hElzFwKUv4zydV4Qf+Ohwl+iYIQgJmYcza1xd70yQzrpbsMMIvBVduikffuDKBbkQB6wDMpAUnAz5cBpcBXSuNg4PVhfywCERCDPgoPoFLVZLetm90Hff/YEBA8CHO7bicqI///KJZqgAANPs8cBhHKhiwOvMWp4rtQMzJ0y/SK8FjQmJllFOB1ogBsEZUri6AUyziD8DIAO4YdaFM5EDFIA+QA9gs9vvp5RpCPiePBshCiEP5wlma9SUW05nBQ4zcIZBBXh4gzrvR852giB4ABruPhHswIkHcKeJzDYuPyjGCq9KFgYQ/wiPYMRRosWpWkILp5UFqtkP7Om5vEOGlW9osflI6+//hte8wfya+ZTBpWHQrVEodumcVzhkZMrNiu32uTIBkm58X+JpOek3x0xCmHHm4VymF7YTvmNpaRaD0kA0BKMQ6CSDjTHMHCFYY/gW0L1hom8ScLtWLODStEW5xhrv9WsQAztrra32wrYkb74FQHMBOMbbNaHB01TuWOR85Ptv7uw0iSRcqHCjvlZTs9rzAwvzcUqJK0WM2mSTUgEHC6NKgQMyfx8EE6D3RmN3fPZonDkHFPbQdPdaHvzAHIGHCDWAhnDYPvLzw+GFs5oUxyd6+M//h37+9RMD3fEMb8gLBx3jLoxzMRYwS3VsTuMgca5TtmJt43xCcHbPThW4lVre3dGqKTjBMO5x2JHjDF0PwInsJq6GG0v3MzBsB1Awk11RSBX5LC/EAeswTQKUuCgrgzbRAiY0NhMi9Rni7pxGy4HcfKdTOGcQaE9ILj0QHc5XOnGYxgQ28OhDm0T0/PTCxVvh4fnh/XsGcZhqkVILnoqbdUuPj5+pWd0zWKGCO9YSCY+BSpxya6pSwGELyHPJSZ5rrmV3OaAMktPMXTFW3GdizkgphkBvZ27G7/AEXc1bLryKtWIPUpib71YcZweQhaQAwQf5NzktV12xFyXMi/cbZKxBCjGkDqtov39h0zNShXEtw76njx8+cFyjM+e4HKUo5YNSQ0eYescLrVdzFkhcALzTyLhqBV1oOCMp98jAic9GzlEK55X3VLULev/d3zDgPT8/0RJhD3D6gdCFkJTdnu4+fMtaNlR3xBV6cybGxnGT0LYnMJ7YMzv2QFiC45W3ZOQympAfaAKlBUQak9MAIaVdfS2oJvlDAFyWpiUVBQnOvg/JM7W1laAcWx8LPHLWwpq3NfacdZLCRziOHF6eArzYvGK8/3Xd/Z1dCtQ0yU2TDKRUF0o52oJpWmDssGgSk0UQ8oC5311UgWd8AAlHrM593YUX9HyH4sbuMoyAwXKVa0j8gZYHiRxtceFVH4rQ9TScn6k7HNkD8HJ8ot2f/zf9+c//i7rLjI5wwpgqlruK3s6Uihg0dhyAGRPmOgQ01xVXwebsJADYEnFYKw4NOHWHV2cEdnzABd9Ud84FDl85jyTulQZU0Z4jNg8ejkTHc09nrjdH7JrP7vrVFEiN4qv4DJoR7qemUjm8fi4ojgowYF4hV8eGczYisTLMsUiNBgeZE0yY0Nwaet4eXwvAtvOW7jd3dPfuHd81VQilOJxovz+w1gOQw/0cSv8g4wlCLTjBNtJznc988bhZr+l6GTlgH0CGnACcRBnmSjDsCtUdXFo19IdQgFeTJyfLHPieEE4qSEXmBA94hzoHD5iOAeZoz+2R05C4+GyDmnQuRAEaHeYI5xmMC5EKeA7a4Opuw0Dj7hVBSFd2EILp93TqprI8cHa6cszgYolxOK38AueWHo4+Hb3frKhsa3YY4sw27Zrmy/f03R//T1p88wc2lyMTC8a2Xt9zomx4Aq8271l4Ai1hDyAcwHuVxzcJQLj3c/fRzknLAR360dmbxSck444JtSmeIIXa3wt0UmvJ4UMWT7FAPQXmKUFcm6Pkg/jd0qI07c3PISWw5Gpmso8U3w371cBOAmvOGso+HR932YAk3fzmWX9nl6upaURsDVIDspSEYLXvwTa1IFK6CKUq951zpeACoiioOnnchWVSXMoseCOC6bvEy85TcuB7JZTi8RlUUHqFM3r0F3cPhSDr4ULbxx+pnl3p+OufaffpR/r5h/9ikIMpC9rUol24+micbNhVF+B0U9AYEKvFmqKroIBLNK7jVs445RjfBGH87NaPmDpXmw39oqwNp8yaTFIAMY6PnwKecfcDTOxG1MFzsXiXrmMtr5tyTy6WK45JQ35O5IqExyUAD67xXFoNYA4gQS23I4B4xu0f4MY/FTRls90BVdddPT54U0JTdZlfaqAJ/fXf/A1nDLl2R3p+2buK3d2RnS5c6EHHgOPul4jOA+7uXKXx7nieqiq4eDDcC2JsTiODM4orUHs+O5BsEW6Be7DK1aUDh0dKMtBAWxHdrResZWPNAZQcR4nSRVhfvq+F16YLoXD3mSNtlguXM3Par6bCXSqKt44ciM6OMrxnDRtNzyeMv2BtHfuMcYDGsEYwp6JOHe5fsZYALgg+XFKog4PKhgUBdp5pV7T+5nsqyzltPnxH9XLN98xV3dL5eGSNeZwhPyeAuKXDfse06c8jxvvlGgKLBvO5S4PnHLK+mDc9EIZnWf47PHMa041J9TF+YAFLyAss4TrFZyzAs/iH7DOmZUiNRmPE2vuS98l1S2ldMeUjBnh+LJbAEgonKeBMAY5cR609bW2s50JA12j0jaATemNaQCNjLbSNl1KEdQeYIkLrUEnQkpPUJz2l+grqWsJU5Exb46Q1fIk38pvqJNySmSGAAMwaLopN7TznLrhTa+dTscyC+vOB+uOBzWHL9YqdU15++hNdTjs6vDzQp5/+Nx1OJzrsOtoiHdW85bI/mCunvWIvQVdJ3NUog8u5A0BoJLjz4gDvaZLwzoOJDWY1/M3MChn+EWM3DAyAMJ0i+TAHgRcIOHa13cDyATa4g+I0YWhn0jLZwQIaLS7euKJBwdlH4Bwz4v6HTXRg0i4EAf6c0OYQ5oAsMH0/cpwgcj+yFsVm0ZLvHl1KNheX9s0f/kAPv36m9+/f8R9UTMCcENv36defefys3XBB0pI1ONx5cvJkaJSsOboge4ArQB7aHzS6FYLk6cJFajHfxXzBbbDWCeeLqSQP7iY5ng7JsGE6ZkZfcuYV7Ak0NjbBIq8pr6fzlsU40SdooRiRFLpl7RfvIrQCWVIgwJwOR/bOZEcXVCtfLWngqu5IOIDK9KiVhzGgqCwgFto3Nnig9WrBc2Ogu1xZC9ysEHBecTgCAL9d3tH6/lu6zlqq1/dUVSta3a2pG3o6PD3R3d09O7Gguj0SUWPPQEf4wf0yQJfpfTobzjSPccFTyY3axZDiPTjp+FRsugStnduURmYBToqpe/6jXXmk+Mut31sCu9QWwzH7q42YthF+p2lwcpwxvph6PwbMmuBggWaqHwt4Qt6tgZYGsv4z2acE3pS2+UYYAtjlEGVK6pASltTAJHGkiE7TNMM2ZH8SbL+M12ly4Q8YHMfPTZrbmy+nStS+wjjnsgQ4Iqcg8klWNZ37I4ORqxIAJnfkUAQEE9P5RC+//EiPDz9RNezo4cf/pB3u27qefn3YUrtAkVXn3AKtAtrVvG44SwiXj0GhUQ57gIkRRVqdlufycLr6e8601jMocc04Thk20vPzloO9ATCzEp58YKROam85qBzmRlfLDdoQsrXgrme5atiUCZvmASnAKtSVW7DzCxeEZe0NDi+u+jrvAxxAgE8VAHtg71C8x9oi15BjOHeA2Pd0YNd7FBqFdgXnjpqTQOPODgwc5mCEYuwO21fzI1dXwD0qg9mFTX3sFIRQA3admbKZcHaYjvaI4xtwz9lypYUaDLo70wxOKchveb3S/ghzL8YId39UanfepgyuHGs4FWSdwekITi6uwCwAz2nfyJAz0svzlrUwCCac2xPg2c7peDrS+7slV6FHUPndasFCDGgNAIp0ZOgLQe7L5ZL7wO+gBd7/Cp6he47bQ7ac0xEpwKFhD9TO0YYDu6qsaP3untr772m2+UDFFZ6oFS0/fKTj6UTDfj95aM6omi84+wyHHTDQuXtU0LLPuuLvoH0mILfuvcsrOhXZdRrgb8Jyb6qGkjr3FmNMCcFWuxrfSTH/1Bit9/G5N6lJrUy2qX0vQf4WRi5BwOKP/rkYmFpjTa2LNobcOeTQleTxIa1Y8wpxqAhDDzTQ8w9r4KNN3pqc9n6oPodBrhpwSWnDSySxDXAL6P4wI5tc5l0WfuRV/O3bcHaApI8gXUjdfFcGN3oun4M2UAC05OBvqB7XEh59qFc2o2t3ovP2iZ63j3yH8/j//t/0vH2gomlo+7QlOLQDPLi8DcfouUoE+5cdawcoElpXSCR85hgqCOJcIghMG/kaK+dgcdjtWTJnU2x3YUYME+ARAecoK4T4NPZAdJW/sQ79Cfd7yNCCu5+CmkXDji/FCIaOigkjB163qO4Nf5SrA0l2QWdL15XG3mVigRcgxwXiDmi40JGdKYhrzzWLljXObnCaEDL7cygEygbh7grB5Is5a4wfP37LDPn+3R39/F8/sDcojTDpwRRItN9uXTmjoqTV0mnD0BJP7AV74TRjcOCAuZKrsEMYQBgEpy07seCACg9Ih4ZQBc7DCScgaOxcANAFlMMJB1orlwiaTNYwlXI4AMyuZcV3b9BYERCOd+DYut1u6W4544TNdYXwDYQILKhnwWfO6brgcQmE56rluP9ksydMl6DJyaN1ynYDTQ5mTdwjgmYRpoC0cBz43p34Xhfxc6BJeKBC4Fghn+gf/wdV/x9r7/XkOJpkezo1QVBHRGaJFtN9dx/2Yc3u//80M3ZtH2bWdu7IFtM9JVNUhqICQM2133EgE4kCSEb3pFl3ZUaQIPAB9PO5+/FzBjfKrBsdZu6Gto1WVmfuEsIUgJr2lXvh2A165TfI3KJ7BGYszSz70wYjBURKuQB+lt0Vv3tVG9uqDeglYLomqOaPXZZBXbOBL4shZUG3Ks6VZR1l/aM8CFT9vSrYF4N4Mb6eA+5icnAOeIr38NLnnrtHGeiXPSdl7yt7frL3Zr/LZ8tl51q2rnkw1HvyPbuyhSvuqK698cWbV3z48uBXlbFdA2j5m1IEVAczyjMZywzWoBNKCNr5hC87BzI0lCyQcVK5Tn8ITM6Ok1SVDypZ/XiyeLVQ4KVPxCD5FtLINrbt7L398P2fxEBczpHA2ouAgKSXSouwL9stixcrL2WlMoYYr8K8a6OGAWFG/5fuwusAykqalARlzm8FG9PMRuORq5egBkIQFT4Bbn6uBGA+FwuZoNcWCNS5lhRws+yGMmi3C8vRRaC5RsCAUuFhl5Ze054VpBQykx2AWWf4+WArroeBdmTV1nsJWbvQdlfHo4xHBkxf6asvvrIeM4Ktlj09PkhWbJ3S/+VAsKGMh5NEUyMcIoyQEbYb6m9tDzBf6Ya5vY3I8pqXPNkmzcDIflWuRfEExiWZtcqXqLEAmpQuIR2dnDWLyDMOEhJv9mFysmLe0+4F6r3FuMavcV442tPjzCZjRkBwOq+L4SnmK4LUqQuFg5wDKQBHGZESr1zN05lHn69saPyhDTGpCVmmKXCLcVFIbYY4IZ4jroU+HeDZH05s+sVvrNYf6R63GvSN0d5sy/+vg95no6EZxgG2Qf2+62ZK6cbHOngGeZ7EKlaWi0KMZ7mMwiDXltfKzH83L4HdJfDKZzQvyeCqgl4+8J2LaT+PF/58vyTLuCZmngPQKkAqAxttVlNW8TVx+FIMLoL1tUB/zeuqACx/3sW1K9s85J+Naz83D5SffR5gdwmlL/0+f8PyoJY/0eIxqkD03M3MH+Oa1/EaV4Rw2jb/hgzgZcFPEmA6F/Osgz4dpUOyok+L60sk94PUdYDM77TZWhSh9FG32m4n9Y1TvLDN4xv76c03IqJE0cY2qWoFmQ1kA6qBcrveorQB29NVSzbx3uLN0QaDtjJD5LMgfbS7bWsyp5eQ9WwshpxxcJ83/kf2RECWw4L6b+lQMFfZcP1JgAaQ69Cjk7ksDEB81g4Cvl7Azt0lssgGj/u1zo8MloCPAzqcTU5eWTLlXDAEVZUt4ItrQE+vWTADRx+MmT9cwNX7wluuqU0GpBSuezIa2WjYV3a7nD0qk0OgGXkzyoEZUQVtyf1uI3IJBCF6dgyBIJJNJkIQxgYIxZUARX+CAtkevSY2JDASAQZIrqisIJCWPg+MGlAS1swgsl/04mBNAnCUuVP3i27HFVtQPWEDsV3v5cxAyZBBfMqkOMePRn0BkHv7MVjvYxL09gRQNZRt0M/sCtzJhrtt7jfnz/o0LAHcUjIVYtjM9jGu0Gx3xVhFQGDQD6zRoDQLIzS0Viuw6d1XVuuGVmu0rR0gIUaVvSnGbb8/1LgLF9Fttq3dCbjZejZ4bvS9TRmnPOuZcS/AzGaRTUEe7M5lTsXvZllV55rAdS5rKe7aLwHquSB77vyK8azsusvi37kNfNkGvZjJZOdbDPbFNSnbHFy7+bh0D6qOU/a+c6/9Szcwl86viAeXnomPc3bnHt6yDCu7uHOLn//wMqAqA7yqnc454Cx70LNdEP/NE2wgnyB/RXDOs1XlXo1yBpz+NCh5TpfOH6T0EDKkOtqXqG5EkUxX6cWsV0uz09Y27/5LhBTEh1fLxLaQEMhKNjAxndlH+Q0/O8phYs6JrGLyfYNYsNtENhyFcvA+HRvWbiN9RfA/2fMssuSwtXq7q96XABytSDJBCRgfXZjZ6poJazRO1gsGyrZ2u0RgTnDjfZBK6OUwuIzyCKAHi5NjqL9DLRGQk1qKZ2WLyMuhZADKNgCNZlsuBTgpSKwZ5f5uV9JhEDacuEKcdUUQcpKb0ViAD8PTbGfzxVxqJjwTjBcQ8JVNoSqyWqXza271g70OLFWAgXGxdqtug15oW67hcLJ2w89PrEvNASJjthUw1cle2mStrpbCelDW9NKyD5OjXALLFnBFZJsyqYbwT0frBm3riIXZstkysnUcqydHJkfmP52MtKkgAyXDjuNEG65Op2vDcU+vieO1PoMMd4WKjioI3hMFwNSDTXfx9O/6g571h6H6urBED5REG+5KoXPuBNaiL9doW2t4Y42OMzfblFbp1QFeJ0rikGmYLXS910a7q+eYrZ56wepT+v/cL9DHLbyE5IorrsTyiaRSBQZVgPcSULpmk12WxV0DkteCXzHulAX1S9d0KXYVAa0qbuYBMFv37Dm5FL+rADm/fpeug8/Iyol5cC6+L79G+XtxaQNQdpxL51S2KchvJj67z8XMrmyXc25BqjK0a0+y6iblF6z4gF1zbN6jHlvOpsQZZ1D7nfCR0arlQo1qBV/ilDDADlx/3J5MO2g9WAx2o0dYO1q0WAh0+Orv9mtrxk/27g//n83j2BbzhW22DLH50Lgo+rWT7GRg7T0+L6S+r8wTCv9mZ+2OZyIK8vjfHU2amAhKMzD++DCz2BoWDjoK6rLlSf3Lui16Ug0Fb3orSFK56aj3IJnz2tPn00D50bq9ljQ7WQfwHQKERuYpk1AYpBeJuoeyG1dCoU8VAwwIM1tDAsknenPNlrWCjoCM4e9o5eSIwbCvfhHHOMKUHEw0AK9Ri93BXn35hcCVHt8Bx3ZkwqQtCpHCh9gPZIm7vRRe6A0SdCkbYx5Ln4xzZ16u02Ceri35NIBSIwUtJ2Nw36CzcDsQZ6Z8CxnRMy7Ekn0MYbGKdc2IbqPyQj8UlidlQ0qQlEtxP2gHTXdprzWk87ndJhpG98JiTWvP6AZ/pIMJA1gWTDXrj/oi3Ai02UKIyENPzcGELHe1irTJGI6GKkfO53Mb9FsWSEjatUnpLQPWGtar1Ww4Gqv03hq+suHdrzU+AeN2v1pJmQUrJkZGBoOJ1buB9DQpLR9TlmUWcOlTcu/k38g8XlrW079zlkH5YHcp0OYDc9V3txh3XrKrrzpmfkNe7KWVAWLVz/LHL8alPDBl51wVu86BcNl7rgHBS+tU3OyXnf9Lz6u4HmXrn51XGZP/3DmXXXP+2bh0vefOrfa3f/u3afLyuRVI1ZvKdnVVu4bil6DspItfhLLFqVrMc1+yopVJtgPyjMBNTcVw/Ej02MlbjWxAivcpUxNgADCwlPEhZQQGD7Z6fG87AkMwsk79aLvnd7b44Xf24eG9rZKdRQnzeJSn8KdLXOy31RA9/s27RxvcjgwfA0qgAlKJn0il2TpBRxR3VD5OyGat9/Y4X1q0wwy0J7CM12hgNmw4DK0DIxIiQqrAL4UTq9mW/hWqJ/TeCPwCHh/yljSUjGW3qbIJdjCUq/x61W867C2JUW7x8h91MTgktVZHvSEysc2OTAXpLs6trz6kRiI0W1dTidUJEBBTeja6uRFrcbmMpaQCmKBo8v7HH0W0kdajvPZc9SRZRgJQzlugczqqLEk5GDZkr+W7TQCYYe9+iFRWIMBAeFvElE5XfTzf3LiTN6SLaBnJXohzRn4M0H5YJTZ/eLJR0BJxBsUarkOkGlikBj0fskoKgqnkGJkhJT8INCiuQMAZoLTCmh4Q727afLFUVk+PMFPIUf9OIyj0g48W9tt2gp07R0Fmb/3BQNqlDI636jhI9ORDuIkSCwLX2eT5auFqPhhIgWYw+cIawVAGsID4Ol5aK+hZslzouQj7Aynw0HPtD8Yqcbv8Gz1t90jUbGLqvKFNIhsMbIWQEVPF8+e9rUug95d8j6/Z2FaB0aWMI58BFM/9XAZ3boOezzSuXY+qAF92XVUEmLJ1KrtHf0l2VbU2xbh/DRAVX1OW+V0Dpueei0o8AuzKMqf8DSh+eNXc3UsezGJGWJW9ndt1FB+s7BiZnFeW1ekY/mSrPOduBYCalzgloQQNnZbUnh0sHRN3B1eek5ZvCL40fnZxYtFsZrVez8Jez2z1ZA/f/8GefvyDzQClBFl+GJTM5G3lWk3ggOp+//issmFAz25/tG7obuaoaAC0g36YkiQAsI3t12ubLRJb7RiMxrwzse2+ZgEg12mY1Bnp/VFyxC2B0hxT4w13824jM5U2tdWPI6WpHSxCd3Pnow0depjy0vMxAqpW9OHmy0iZCYQLGDTKIumTqQfnyvkALACy2eGIwJo5QYTjUpLVEHgq+szy3dxMNTLBGEI7DAz/gPc/fG8LelLNhi2Wc9vQxwoCfa6Ab08/1FmFsFXJDJlbo2cXyai0pbIeTMkWbuIYqzbJPBO9H8UZNjXId4mwozm6rq3WsYawGQFg6DqBHIJTQaNp7+8frMPgOHqVlPxaDeuhqUkZr16TTBjKNmRXZLR4Duo7g2lsnFhfLgRkXD25o1OezMxzyeB5xrLyIOMEZK4QVsgsu/2eypyIQnMM7juzmUmUaE0gBXG/Ea/GyZ0e63bNmrZtMpmImDJ49Utr9m/VawPY6RGKTAQDc3+0DuVjMWx5BkNrtAMxSTNFIZ71vP6tWKTpwPnnDiDpKEoO/K4N8tcG6OLrrokJ+czzXDZ5LVCey16yzyoL0teca1UmeA2Y5LPXKrA5l80Vz6/473PYcE28r7q2srXKvzY7j/w1FROjS8/Pzz67CHZVoHPpgbv2Ab/mddeeQ7Yzyx+T9+aHTfPnzesI4hI1ZjergWRX+SAgE9QomwnTUmUV0f455sE1InEe325WGpoOkaxKlpbMHiz66Vv74bs/2NM8tnrDXQLIQsjwpE1Yq1m0jG3frNu037HVYm29kFIXHnUQPFDdoEfkVH92/IdNbLNFbM/Rxin/67V12n0bjEIEugQaAhd6PAT5oKfMQSam640ksUB5yljSr9wxD5coWzs16jYaBpqvY7dO+RCFD7JBVF7Wmm3z/hWZD0xBFEwIxpRcya4AtC4l12Y2Q0Z2QNnTgZt+ZK/Xt26H/3ZUSr27e+UbCKUHe2lgLpKNAjD90MVqKaDjmqLlKvWqYx7RNFTNfJ0bmx4FbDghwDrtkK3LRNaH7blwNCxX85VFcazRBYl1a7CeDPUgALDtQXZCsCgBW5fXOlpvFNpiHlu0ikX+Ubm0XbNBiMAzWLP38ix9vH6oDHBH30+A4GxMOl1hGIgByprBlFVVQd64e4liR+vEZeE6bdvwHtZBz2PLnSBkawSLtC25NzJaNEvJpLmnZGCDQU8OC5SPAdnhEFeEgQ0mX1nw5W/Fag2aNffSUwmX+81YhYO3wLDblZ5mA09HAWquhCm905NA3QXPXV7PA5K+hT+TayoDEV5fVk7MZ1jZ+64JbMXv9jWZRRkIFj/rXJZ3bfAtO/8sgJ/LuPIxrep6qhKF/OurQKr43nzCUAVexWsuS4SuBdprsuKqjUV+TcvuUX7TkZ1P/lxVxiye6DWAVHxoqj68qKRSBpr5h/2azz632+B3/C/L6rLX5oc9CfoEav7sNCzGAn+OAAAgAElEQVTswsG8dpv4DFu3N1KGQ7fH3cprtokTvWedrOSIwBGSxQc7vP/W3v7X7+39YuXGpQTM48Hm8doa3UDlL8YP6LXcTIYWL2NrdNsWBJTsNspkUOBQmY5yHxqWm7UtlwubRfQS22LuBYOehcxgHRxMuA4yGMqEKmFib8NwcqejIKweEqWp7VZAFiWxvOsoJ/aQ1+LadkexRinhWasjexuKtpS2GH+gz4SqhqxjNOStOqZ6ehppUE/tIFUW2kc7Zu3aHZUOyZ41l1hDFaajAA4rcHp7a0m0FLN0T79qTyk0siSJpJ7CRkTHTZ3DocGT2e0TXAMgjggGJB7d6wYW8f5VYmGH4/es0+trOD1ZLm3UH9mxUbMoXmktuHZ1ydLMiiMB4oAux2KTQymXLIhzR12GcifZ5Ha9kbvCcIj3nTu/N1uf5MI4VsR8X7P9kT2pzHIwyBS4dE2ZFqs2OM2m7jUi0trQJBtl5bCDIZdQKj5uUKTZ2fhm9NGNgY2XZiOZwdtstMnh/cvlysYjSDKQaDp294vfWiMcq8x7gnSD4TDi0Fa3wc1rjVKw4YvjlQX1hgVh31qDkUqZOmkACrJKqgTjrk4QXChnfq6qkmnOlgFC8TteFvCvyYIuZRPFgFgWhKuymapzKgJQGdhcOq/i78uymHNgcw34n0sSigB17cbg3HXlj/nS4xWzrmvWr+oaqp6bn2V2eYJKMUM6t8PJPwCX3lcGjGW7g2su+NIDkYFa5QMphwAcBVzUmTKjMhf1XnxYmYDEIDGKIBJySgGUsuLpsLVD6szdPO1s+cMf7adv/t3unx6lfYnLt/53OEmNpN+DqRnZendUJocLNeInKrWZua3M4aAMAEClt1OjJ7iIbBYltjk5bR/bFnpS24SZKy/LEpAoj/ogNIpmyI65bBaMQwByAekDwgelWESRUemQiSva+nWLUfxvdRSQu/TZmLlqI5WGywDHd3URyUcx2E5JE1sgsskG6ijIh9XsWPNeH/Nb0doNTgFJXs9aAn5kQDBEB0HP1mtsj5yUQUCPUH857FwXEkcIzm9/VD+K3qHEW04MwDPEvlbw3iSx9eone3V3Y/3JWMPmiIVhn0MWSJa6inaS9RqOQzeTjROVk8VgTWfi3JnVLCaLI9s77nXdRHiuc7N1ibTViv7pxm5vBtbBUFfakz6ULZsmkVfdu46yL76B0YoRjr3d3E7TsRDKimyGXJmFcQ1ECSi5Ang8N7BncLsnu9WYDMQawH63tZubG60XzOEgdDd7LPuYH+32OgJg2J6UN8msg3Bsoy9+Y+3bryxaze242WlOEcZrp9aw/vhW5Wc2eZRx+8ORDaa31mr3VPZ1uVG3oPL2hZO8eCYc9DIjWAe+/O66+F3NV1zOZT5V3/F8ZlSVAZW9Jh9/zmUEZcH0mvO8BJKX4to1IF+WkJwDmDLQP3d/XgI+2WurwDWLly9NXC5dT/64xc+uAsL8zzVUfmk3dI40cg7oylLmS1+I4u+rQKvsAVGJJjVTzR6wqh0Rr4WtBvgQ4Cgx6Zj+LRJA8GV2aTH8zLbWrJ9sOXtSWUou4dHcovff2Lsf/mTPy4UYi/RxKPkxZtDv9TRigJQVBAJnuWXniFEqTgE+2E2WJ8WRTtMW85XNFms7oCu5OVin17VBt2nrtGdDmQlQpMTIelG2lJYnYM0MnNU1bN7odK0VMEe1VubWJXBSyqRsCgmHfl2vpz4Y2Si9KO3YxdCEfg6AYSzrFkGsEe/RrJhPJei4BDECrMYeCIhpjxO+zbA/dMp7NxCZ4rCJrNOA2r+3NtlMDZ+3tUBou15rrchYUGmhZEqWJIWUpqvPqDzr028W7/Y+cxivrVev2XTYs8GkLzJO9LxQ6bg36lmyO1kcJdbvdfW5AB3zdFEc6TEZT8diJ0bRSqxZzul03EsKjGvFwJYSIILLzyjhJCubjIYW9rqSJfO5uiwDcok0ZV0waY9ms1lk09HIrA69nxJ3OqpwguQSpH1UsyiKJBAuU1g7ieHJdbP2PJcALVny5Gao0izg2ut09Vyp73vYWhj2bUP/9eizk8xShoOpffk//qc1eB5ZXxipKl8mKmXWOh2Ll0trdgd2WG9sMBpYq8XmhIzUe4sObL7x8q8IG7p0tEMuD5ll0Cd/vHyQz76b2ffxmgCf/w4Xs4iq918LdmVx6FJsyl9PGfic+31+E/CSLCi7nrL3vCTDLAOoSz+7lFhcc72XrvUcyFaBadl5lR3nZ89Mltldg8L5D7mU9ZU9qOd2fcVjX1qksl0jP7tUNs2/j7IkhAsX3mCnzfydB+x8b0GSUoedwG0FQ67ft/1mbfun7+3pmz/am/c/qjy4lhAzgRpljJYGsgnajBYwIE7GKFZmE+BwwCF4EdAOJ88CN9HGouRgu3pLAQ07guEglF0OWYMEipGwwmAzPVdm7GoMmKci1zukr5CwSmnkbgdw0rwa8lPYkivDwxbngJIINH0yMZTyPRuj5kr5D0o8RBuC/Xrt/R71nVpueNoVCKGeYnYC+Ay9Tgap6QdRzUWNpqs+HKLMlFrj5VxAF/b6ksGKo7nYmcwVqi8oJwifPXS5abKnNJhiBttyRiCMzT3Z3qlmyyixfbQWM/XVNNS9XOBAsNvYKOzJ4HSZxMrIRMmXWWpHZT/W7/UXr2x/2Npi4exPgBspMjIuXAoi5ihrdW0OIAzx0NwMKB261ifrRNYqV3SNm5DBY9OzN4qAjBuEkIdSuyA5IwD62mR5b89VXXz2UoxRRkbEO/JBfrJbyqJIkE1uJz6ysdmJsck9oxTspeKBl4Ct7iayjYZNBl9YePel1Zi5pJSZrGwdLbSxweiVTUu7N7RotdD1SuqMzJzhej1vn8YR/Dvk83bcJzYQAL6cIlKbq/x3PV9tqfqeF0Eqe10xIOf/XQUg126Q8xvhqg39SwCwLPiXnUvVBrwI4OeuvWy9romZRQDI1vCa9xaBt5joFI9VdZ1VIJo9O1Ubmar1qHpf8fM/9uzKdlzX7p7KHuCyHVYVQFYheNmDdm4hsge2eOOy4xdvFmU3MiHKQxp2lru1K6lkf2RSSh/puLPH9+8smN5pGNqWM7v/wz/ajz9+p6DD/BZkCXbtkBUAO8ggHNNBpKOSHNkA3nKyrgE0PI2wXtBSny9ebWx3bNjzAgYn+pUNyUURoKRAQuDvutQZYEd2J+842JA4pJN5kRlAPBHoeKlJlTopdCCVRUbrJB0yEhRLsMCpyQWcrA4KPfNjWw2Na7C4UZeCPs45ztA4KqtCL1OCyTA1U8UWjieFGdiaOB2kQbc3GOrvH356a7d3XyowY3L79PwsxwjKeRs2BJCINPNI5uilZsp0pEleZmXGDu1QpL4QymY+DRDb25rZw3UCNdPGNxMNuvvAuNmg31Pgx46JjQSkEYABCxzAEZIKii9sUABEStr0SMmwhpORMj+EmW9fvdLA/MNPH2zUH9hgQPmQBJTzcH84epysG6CzSrYaHkcpBfII1+mSYjA7PXMjH+SaKFFyPfRgeW6Z9as12Ih1BZjcF/p6g1FfjhGQa6hCwMKMKf8mgB/MSheMpqLQGYxU6kQzc/zVb63TH9vmWLNktRRYH9eJCDXDm9e6b1vKmZOpdeQYn1YLeK4QoE5Fyb1gS3nT2Zj8TybHDTL/T0Pnl4DuUozJb5rzQFoEunxg+1mQq2CK5uPEX7LZz7+/7FjF+FUG1MX3VcWufEAvgsW57KgqC6oCnEsZdxng5EHu3PuL51m25sXrzx+viBM/y9yqTBjTDdhnYFc8mZeOGOQBruwmXgOA51D/0o27dKOKOwBeLw85VFHYPaMXKcsc79Xwe5r/lIfWz4+2b2N307fDNrH9h2/su9/9i83jpVwPEphup5ro4uySBaIyfD3KiwzyBXAAzZ/dfKfTU1apeaZuw7ot2HQcZ2fRaiMRX3QTIS+QddXb+MG5Xx1FLc6NQAMgLVaJ1dodY7CcXb9kvnAXgERTa7gbwMkZffpZpyMGpYSOW96n81EC37FTucTbDkVozeYdTbNwbAGYI6MvuMd6hn6dWkyZjiRZmJMXAoSbyQ4gqzDw3mja9PZGGdVuf7LReGIHem8MZG8SiWGvIaww6pA6ikOD1zlp8HytUqsHVfz76tahx1k7aX3ofZ3qR6n6AzKUcck4GCtAy5KNx2m7s2HYtf7NSOXF+TwWEIaBq9igpMIgvJcE0R1NbDpkji3WPaXcTelzPVva9NUri7Y7Wz7PRYpBy5LNCEQc19QkC0fcu6V+rUZSlpQ/R9pQZOQOvmOAFZ/NvYGcxJ8sAwSEWTP6pRnxiH4b0nSDcGA9+p+bWCAEgxTVHvnfhV1JxcGEHYymVg+QOWtatzOw4c0r6918JXLKbs3axPrMNn1VstjFQp81GE+thiRZej08z5RF89UTf2Y+OXI44PloiquwfKq2vPS7nQe6soBe/L6XxZ/8a6o223/JeZUF3jLAzY5dlVEVNwMvBbtz4HApgypLUoqgWhZTL4HrNXE4/9lVWFFcu6rruZQsfXyOsqHyqgsv21ld2gWVPVTXHqeYhVUBXP7B4j3FXl3xISguXPY5BDUXTvHSpcxYxXJsqm8jduB+a7OnR+tMblQGq8dze/Ov/8seHn8SuM1Q58chZ8f7U3FkRg/omww6dtw48HV6zNQxoY21DE4EjB+0bTwIbB2txfxDXmy9dSNYKdtrh292JNBrJ+3nqZ4OJI31Xpmm+ndpWTPLtJivgzwCAKCviaY082gZrVxqMnIip4TZtOZpr6wTSxj6k/QfyVLJhmon+k9kGbhy7229xjnA/fgAFVn2oCaTzt9Jgupk1ocogQPA4STFGFiM1mi5N952IxUWCCmxXNYBTWYTfSQBbzZRYyRQ3EjN10hRD26quiez9XEEeouUbjtNHBLaunf7U8Pa3Z5k0earyOazpa1mM7ubjOzuizsNsdOLBcDHk4lm3XCUGE0G1glD+/H7txZ22tYLQ5E3IMqQMeFJuE12Nh0P5OYAyQftTNiODJI3dY/w42NIvK979TyHfcqA+V4+d/o7vnhowaWyXAAyYwhcL2Vfsll3IXAT1267ozESZuU2yUoASGZ6POBNeFCvDck4rIXQD0UnlHIpm61wMrUampjBxHqDqTXbgZ4bHNnNWtYbjW2zjjS3CeuGfqPtjhZObj6OipCRcl2UOT//fnmZPAtyMhxOZdqk03rmT1kWlgXcsrflY0tZplAW/PPf/XPZxKXssHicKgAry+i0JUgzj0vZXBEIitd8CZyLn39NDD0Xny8B8Ln79JJrLQO3ss0Kx3zJZuPjeuTBrniAqgex7OE5t4O6dHP+mt9n51xc1PwXpmwn8gnsCqSWGuMHiTtZbxKV4hq7nQgo/dtXFrRrNv/jv9ub7//D4vm9zRexLVUmayqbQP2e3gm7ZhEEOnV7eo5EDSeQyzlFJSxEpfd2M+kruMOajOjL1ciApuqDoQGJIDPlKAa6FUAAYSyH0K8ECSgXQhRIfd/w2BPBg3JYvSWgQSdRlkASLHZyi8tuMbBMJkSLDp84ssamZtAAtt2+prIcIEmJFaAlk1xFK4m9EDApw8rQdn+Sun6XeTUynH6oc4ZkMhj0dS0IQGcD1FwLWZXUUdodZceUKzUjJ6KQz0sK7OTv59fDuVJWlirNBpd2F4N2sQB3R2BmjVEOSn7cD7Qla522zeeRLZaJrRhJGARix9asacvFSuU85LkeHp+0cfrlV1/YbLmy+w8PdjeZaq4OUOd6wkEoXcztJrFXt3e25L7hb9h2lufNCGUYsz2LhHxY2LOn+VzAwmczCwdbFsDjWrnXEIIofbMByUrplDzJKikFs4nQnGWA1FdLvUh6wypVNunXxQJcMstur68yLGSe3iDUtd1MXlldJV/GVAY2fv0r2zWbckJgXUdf/EKiBPt1rAw6HAz0DMOkbSPwnTIyISLBGhWJpkSB30dT0FVNM7o6fcyfB6eyrKwM5IrZ2jlAygfsMiA8F2eqNtllwHEu0OavoQyYy+JVBoRVoFIW24rAUAakl+JqVUJQBGavtHyuiVr2+cVr++84p6rsvWrzUHyGPntezhFUqnYilxaxKvMr+3JcOlbVTc0uqgyQz93E4g0h4/qkn5mOGQAmu40tZ8/Kcg7R0lA+vLt7bcnbb+zxp2/tw5s/2+p5ZvMoUvChJyMpLTuIJt6Azh+0bROvmRGw2omMxan5/CFrgSAxDFq2mGFairUPkliB0ZLjz+FUt3aLmTmo7HDvj7ZPmPsiOMPcxJMPSkhNn+f0fFO50gezJb2fqtb7vBweadD4gDVeq75dSm7pBH0Rcdy92ufNKGtSYpNrN/R8uY4jH6XHzc1Ood7X6h/JHgMGqTuB1Fy4TjkIMDgt/U4nMZDdAciMc1BGgzABOFLGVfDXHJtJJYTKMqVbsmbR8lUedkue9YaAn/rCUTqDeVqvSdmmxUwipWkG0rtYAu0tXu9tISFmH4bv9nqu57lYyiaJ3h8u6rBiyUqRHaO3y6ZhhSC1hrJPIn6gjNOu4Roe2NNsrv4emqZsKoIeIOPyW7L4YQYuSQSsq+el3b2eqIQs8efUvgfxAanqYNq68evgHlO2DHsDVRnI6vqDUJub1SoWwQSjXQAaEg3bhOFgaMEgVJbKPRuNB+onDkYjsUuREet0hzb58le2jCKLlzO7vfvK+jevbRUtbb2cW6ve0pA5Gxl8Dun9kb1n/U+5JqQu5/5dZCSBgOimt/zx7xblcc/uyjIevr/FjfK5jOlc1agIdlXgV4wdZTHoJZlDVQy7dIx8wC4G6WvAOh/LqkqHZT/P/+xcklC1nsXrLZ5Hfn1fEovLPu9cSbTqd2Wgq5/lRw+qkLgMvKp2ZmUP9bWAdul114Jl8ctSltll58kXNNulnlAlQftPPnVzDT0DBPHzo7WGExt32/bj7/7RVosHmz1+sMU8Uk+NHtZyA1UdoV7sd45SOaG5TxmwF7S1oydggBEEaZiT05uRNXD5Xsey9kEZxA1HvSS0ZoxBAQUiBgHTLFnRj/OdFqMOXBuBGwkyAiNBz53dHCAZcifiwazrdgNZEaXwqPOmvKkDU3rbb2273ctYlNKnRKSzHoxEsMn2PKtEaFgkF4bGG02VtlAniVawG+sWhKFnABB/GDbfbNQrVAlVgtRIgNF72qkPBr3fPdVgEbpuKSDLUCJgxuaDMqPmunCHBwyk0M+Au7M3Jd+ZqqqQ7Ry3G/WsQs4N9mO7Ya2ga0+zlc2eF4Z9jliiANfTTCVNWJk4GTD/2Ol6vxEw5FrInii5UnoFiAejsXq1gCb9scVyJWakr7/3rrKNFNlcvFvLsf2nDzNr1I52Mx64Mkk6r4YmKtk6LGEUTVgXytPociL6TTl2uVoJ6MajsfqMlD4p6/I5lDlZF7L4wXCgMuVygXpMV9fC6waDqQX9kRwP2uHAuuMvNNIgNwiEpIO+7ueKERvcFNhQKXtsWUDGqFnUo3p6bJRYV2VzGtT3Xl02QU8JFZeRRt3to7KYUZVF5YN/VTZTBiBl76vacOdjzDWAcikmFYHj3Ea/eKx81loEu0ufW7yOlwBFMVsui6tVGe1LgD27L+cAr2zjUXx9VdWwbPNUdTxtqsrm7PIXVLwhZb8r/uzcjTq32ynehGtveBHcikBcRPrsuPw8P+jqx6H+tLXl86Oo98hQfXj31vo3t9Zdz+37P/5vi1czmz8/adcPsC0XkTURbSbbYFi507WgUxOrr9Hp2Xo1l/QWeRIMQnQkh+O+dWonW68SlcvIKAArZ4Ie5XKgL47+V7caJTR6QKOxU/qRnmpi1OngBnOQEAsrEyBFpguJrlONfhpMQ6jtlOIc4Lqnmo8qAAK1kyXJwSJmzCCvAMpYHmlYnbKn0+Dp5/EzzsnHM2AQ+nA1WpdkcmRngBIgQoaCpiNAR4bb6w8FtJTpNMqQJHo9pTtyN+mGcI6pGLfm0ciymbnbwQz1+8V1wlZEJQUAps+lIFtD0gqAaarXCVlmNZ+52wAyX7WTDdoN640H9n62tNnTwnqtro0mBPi23T88Wr12sFevXtlsNtdjIiWVVDqLz0CbdL5cpAP2NYE8hBZsfXAyZ4j87vbWfezkBedZZw0RZxi58c5m8UbSXmHbS5dYK/n5eykVNqpvZiCubK3b7lqvH+peUYLG045jY/tD5ryJY7FZKd3COIWVy4aJ7BJmLKXVPmXlPUo9rmLT7Q2tjnD23a/V22x1e9buDWyfrPw9qS4sJrnZeARM32a7J5DThkTiBt5HzoI8WdynspdnfGKnSmbs05+qqlFZYDyXzVX9rgx0ygJ4PhZUZZnnsouXBP+yBKEI6peAoXi++X9fis15QOTvGeu8DEyqgOQl15vfhGQgVJYFFgGq6hmoWquqeP+ze5sHu+xD82SPc9nUOSC8FqiKC33tzS4e/9xuILuu/Huy12dgx7/VAjsdpA6PSgdkgP38yVano4aCoz//s92/+94Wi4XNF8/qi6B9mWwJ+qaSGrvgu+nItlFi9Y4PdBOwVC5MNQWZceu0kBXb2HZ/st2RoWnkyHidlw9JttA7ZJcOHZ3+DrtpejJkUzAgYXNyVEqOH/siCC93m5K+ynbTGkc4cSy364FqzvA27tVkJGSgzGQ1cH2Aabk52HYH6QGLoqaFg57AVexIZveQM0PWygj2A3fOxleu7aUusjSyRmj5ADfgRdbKuEUmNM29EDkFoomy61SkGKNYSoWMM2ArxOwZdkZiBLojBaVEMh7Olbk8NYiAyj09SR9JgKbPADwlONaO+9Eb9e2QJFJYCcKugvyHh5nA4HY6sm7Ytbc/PdmoF1i/H9jT80wAwtqSaQHs8+eZjGGZzyNr5DpZXzmadxq2XCwsXq3tl7/8hYI+DEt6nK6TGQroV8lG3oXM1dHng4G53afXtMPRvpe6NJxkYoucGn1COTaw5v2eSqpk+/TkEhR6GMjf7K2H0W+n6f26sCOiE8aurC8C1Kw/HoLtDgBv1h3c2Oir32ozMv36t3qm2MRBHuI5RW818w/kvWTeYTjUc9CEUUzPWBsWr5C4aLoHUs9qfXNDBl61Kc7HmDJ2YhnY5IGpKkOr2lifA71Lgf+l8enc5r4Yl6pAtQgQVUBUTBaq1i17/7lzK/tdHiwVL3M92zKcKFvn7H1F4K16f37TUgS7PEgWz6VsbT/L7IoXU0TmcwCW36lVpfJl769K5asu8hKInnsY87/LFseVUph1I6gdbR0tvVzW8jJe9PDBOqOR9Rt7e/fv/2CPH96JgblcUsJMbLaIrFZHEWRr8Xpnw+nIerKQoV9B2THSULHsg+g52VFDzgRuCCtRDKsRGEzllmTDQ9ZESRXpqaPtai27hchCCS3ZuWQhoNZx6S/1fGBaMv8nIgFBFlKDzzuJacrPYU8yz9VFHxKzVhRfErl8E4wIrHjwUc5yKRl6gQys+zyiHBKkk+kCyAQx2IAAD68DegEFzRC2OtaHLAONX9kgw+ZkG4El0cwSSrQCX29Hks1wL/hDb4oSpkSQyQy4PTl5Kv5OUGy3ajrnTOGFEqsG3k9S3FRGpP5k050lNutYbglSONlsNOR+ajXt+3dPdkzWdnvTt8F4Yk8PMxuNesoykSTTdXedacrGA/BGtxQQgr1DeZrshnUOOg375of31m607Ne//EplabJXsmYAh94hvnxPz0tXSFG506yvkQfcEXwukpEJMt7lcunlZqTJGFvZH2w6HekZjJ6X9uqL11bvQPaBVYpId2IT5gtjQJ0ZSrLrrkubaebSZ+WY21Ny1uzY5NUvrdHu26nZtZu7L9Xb5P4m85nKsuy86Pcik7dOIlkRwVDFDZ2NlgtXM9fnGzW3CfIRimwTpg2cmJmfZvCK4Fe1oz/3nc8H1HxwLwbPst+VBeOyjDMfB/NEjewziu8pA6OyrC4fkM8F9aqYlv+cKgAsi+lV61kGXpfiaVWsLwOm/PVeC25V61aWuFzKwD/62Z0DonOgd+5kyi6oaqGrHrJL4Fb8/TU3J7+z8QBLuoB1TyRQULaHTNPRLFk+C1Q299/Zw9s/2/Pjg5MW9sxOLWwRu6QTElzYxlBGOlJygz23TXw2DpNM9AeZU+p1rEt/7IRc2drmi7WyD1iMMPrU35LlEL0pYkNLu/UdwskyH0VNHwJGYJNhKDX+JEE8mVISM3veo6LXBNbR94NQQsZI9omrAgaucQSjEed0Al5bxAeru5UMMluZQj5MSS9lbdRbCkJUUGAP1tXrQYNR5JNuV6MHEl/Z7aSeD1kDyj7BsxsMNLyv8ujJS4OS2aRctme20EW0uXZ6ZyKjpNqUIsSkQ+s+6uA9qppm2zCs9Q1LvemKHtzLo9Rs8OWrWbdLNsxtJmMl4+tqTcjoGO9o9wf2/v2TzWcze3039vvNxiXs20oO9GwQXJKL/wJGi9XKls/YNRHwIdSghNOSDifl3Ddv3mnW7e5uqn4pvT2IS2R6jXpb+qGUr2nGrVcrWTuRiWpGMXDyB9cI6xTXe95HZsj3hLlPmK8M9VOuHE8HnvHW6va8TDSm0g+c7Qkwyouu2bQwHKjkq4eMMicblXCs57zdDi0Y3ylbY+yi3R/r+vYIo7caNr55Za3eQJJujHVk5Xp3V2eTQ1+Oz/wE2P7d9AqEfCTV0/s0ilBW1Tm3Ub4mQFYBSDE45j+nGHvKYlpZXCkDy2uA5CUx65r4l61L/r9ZzC4DxGyNzgHVJeAoHqN4DsX7cC4uZ9dYdoz8ccqu6dq11LGrCCpVmVrZjqnshK65SfkFK6bg17y/eC6XgM6PSfrtwVOvT9NxzT0dXXEEejm9n069YYun97ZZPVry+N4W80c17p/nMwVV3MZhYEpF4ggLbqA5qgYajrLKibWbp79COY5gRP+Lrzt9rCjeiJCACDPngioHgZTsiX9LWxFCAELIJ1NWQTaEaSnlNdRMGjvZszUAACAASURBVIxG0LMiawi6NkSWbOslSDJKnMEZZG82mZtb2xox4+3eDlL7QDKsKTkwvb8Xum6jNA+9X8gxZQmzw1i1495nZAd1huBXyuzoz5Ge9YJQ60Dv6jNT3D7KKe7PB/1dvUU0QyHz7N2eCADj3xnT0h9sc8JPyr7kd6yLi7g4KYJ7BkUeNuV278oklPdwbND8JKCKQ3zH2Z3ddlMqIXuYm7I12lm31dBYxDdvHrRGX30x9vnCI+SflshFABb3lVgt1/J2x+7fv5fcG4PWnH9AvyxZawSA9fzw0webTsc2oLeG/Bpgvt7ZeDiSqsrzMtLGCJm0/TYWa5J5S0YOWGc+R9ndauUbsFpNUnX8kR5mKuNGH4/MTT3LTmCz2dKi+bONh5Qq6yrJslz9EHHojmZJEcOm7xlO7tRX3m6PFoxuJGEGMaV389pqYl/GDmz1ut28+oXEusliqYBQAicz5I9E1VPTX3Q1izFB9y3nRpL/fl+ze78mHuSDZvb3soB+TSDPv7+YpZTFmapjlmVL5+Jl1bGL7ymCSVnQrwLx7DOKoiHFz+bf52TUipuV/DkUr/tc4lMWx4v3reweXLsp+Xgvi2D3kt3KuQfqmofz0kOXB8A8MF4Haj8/A95HefCza4SPAsNwd7B2p6EZOySj5NJ82Nrzm29tu57Z/N2Ptpw9yAplkZqaRlGiMhb9q5DeBkzIJlJWzKMxkI54dMP7Yx6iZdpaP+xtjs1Pqyumnfo49GACNCS76knRH8JSRuLOlPnULzNlXRA/6JPxA7p1EFt6Yc/ns7Y7+eeJRCDT0abtVrGOdTQ0LN2kVUPgSEOlO3GEkcE3ZtNkTtqEvelsRLJf+j24QLTSrI7gxntbgfeFyLC8LuYmqcq+6ATKP87NcunBkd1QStUXiepmA4ksV/3PnOCBWpwCmD8kA1OfkWCZbVAYQ4CYwbwdowci6dQ17O1rhdPBSXqh8pNr1yyA/KNZPRRXGurbAXgxepwS7Q6kQvPuYWZhs2GDcahSNfchmy/khAFXkS2O7qUHVT8M+g4gsDLZCIipObD7+wdJVpPtd4OeXo8dEkvU6w/swyNGtZHKrI8Pj9YPAq13nEQ2Hg8EbAAyYMM6zOdzPZf8PCt3Ih7N3+nzcXyeD8qu949zlRX7XTJ6NlltvRdJNJ5zjUS0OhobCQYTq3VG1pu+0ojCNo4lPt5udDBDNObaN3Fk3W7fxl98rXJuEqOtubRwNFW2yXPKM0FF5CSvPHdgz3/XvHf3+ZB51Xf8XPDOxwLfFH3ump79+1yAvSY+/Xe95lwwL8bbc0BaBZx5kK8CiapYm1+r/FpeU2krW9/sZ/n//netYxHgiwBYtsHKroP/qoxZzOJe8pCU7R6uubj8Tbm0cyr7QpTtIrLdY9UNd/kiZxJSTuMPX3r3TWPAum3REhYeQZv0a23Jw3tL5u9t9nhvjz/9KOUOVEsYACdTg45eZ34Mi51GQ6BDCe35eaZdr/TqKeOkpST6KPOnmYSeKQEe9xtbRUg/9T2TobRGvzD1T4MliYRWGHas1vBeHEokyGR9FEmWegpMT1y6Eex1+UoIEIDcGgWXg7uHw5oEgAnC9ILIiijbsaNnfaQekwYk1EDcA6Gm8qXv9HwuTL1OGKRBqOwBOTD6PIAsosWi3bPA9aazPiWQ7GowsA85Fj0qSoPbPeMaTl2HGMOgOFdHpufjDa4ZiUKN3Cp4DexTyaW5dqOIEYA3UmlpOZRSKMPyjePBel3cAdD/9E0Nw+dkbZB01jvGBhY2vhkYrcTnp2eJQLdT8ePMxoaBd8q5el41zxjY2w/v7e7mNlWvqWk+rofLg5zoTwIJSDPj4dB2SMgda5rJvJkObXMwe7h/cm3WVmCPjzObThgIj/UsAmqyDzqd1LujzMs69APv543HYzklkPWpOqBxFcSwmxIlp4eKuzrrBKNyOhmrh8j1u/ccoEQ/LrDw5isLp68sGN9aHMXWDfqaqWtSQqZs2g+t1gAo2zYYTmQxNHt6kIi0nDPSEQ0Bnp6PTDbMe3Q6h3SmNf/9LH63y2LHNTv/qpjzkvdWZUL5Y+fB4VrR+XMJRNn5FT+vLKsr2wxcG3fPJQvFuPqXnsulRKZsTS/d+3PgWgb4+XXXe//u7/4udbX5JPfzEgAru6gi2JRdxLmdQ9Ux8yefHxnIKLRlu7zsQfkM6JQrkB14yU6+YQSV48Gi+VyMNzKipm3t/k//Zo8P72yXRLacP1icOOuNUiBHAaggPfS6qm/pWDDbNgDH3ge81wwxM+PVwkEANt7awuFAvnPLeCFdRwaRsaGBmEB/CRCI48T2BpmgjUylftfvp5mf7HhSUgsqHFIX8R0uJUxGEFgXzTpRe6u1xfxDjNhjNefq5SfNoLXaAj9KZZRF6TMyvydWKD0rgqJ825wRyG4Aw1aCPhlNk34ZmbNeC/BBFmnKEZufuaCUi1ej3UkWQr+QjIVSLJ/vVHtXUOEzABcfS/BNCaVAPkPebvIkhAyBuorPG3JufG6ElFb6Mz4EWn5NYxpmbfqOHTQiazYkQ2Jgvd2xZF+zVRyJtDLHR3Czt/Eo1LVAJJG7ONdRr9uS4W16a+22zXGSWK9tMh4L4Le7tebunIfBwL7oMJ5xsalodWyLws0qsZu7W5svV/b+/oM1yKhkD2U2SD3uXMi5aaPRSGDHepBBZ3Y5bKy4f/PZXM8GqieAHSVmKgFRvJZjhjYvWDrV6xb2uyLEZIa/bHK4L73hxHr9Wxu9/oVAjWemN57a4vnRVo8fbDQcWTieKoPjOW+0OyqT0zukkpARogBInhsIVPKFTD0N2TBlm8ps85B9N6+JF2XBvbhJL37/q0CmGDTz8ab49/w5FrOVPFBXAYhvED95/eWDcna+ZZ9R/Fn2vrJzLcbLqnN5CQBVfX4RpDLCzrkEqQg6xXtZdl7Fe3dtAlYFiFrrTC7sJQBXhvbnHsZLO47iQ5Od8DlArDrm5w8kJTA3U3W1D1eSpyPvoHAQiUGGqY2mmImbZOkKGMOx2erBvv/9/2uHet2e3/5g8WImWj0AR6mTEh3/JYB32xinMhPG7h3hYhzQPfjWjnULA7I1BqkPavgjPswOn2M060eLoo3+3uvgd3awZL3TgDsVM8gJlJegnPc6Dk4KHqkBLT00CVpznRKIdnUUMgHOIYB+3nY2qKTFNK5Q94CH1mX6MwKn1qjuahuAEP3NbAic2T3GAFU2RN8yvT42BvUaWZfb1pBhSn0Flmo6hK5SJBme+oPMHCIsDeDunS+RaklShnR1FAAOcg1A5psIGaMqczPbHcjifNCcTBamKfeUzIfeHSVkjXycjrZYxT4zWKtZsk2si1Yotjf9ht3djgTw4WBsMeLP88g6vdDu5wtr4ZE3HqovS5mZUqj88OgdAmEK5k17//5eZBZMb4NuW04LzMWRdYUisHAfeN7IblGc8blFRJwBiufV3J7un911HQPZVjMt6TooAaTooDLCoKyazZmEAMzGk4FKz8cD2beDH8SnVrdjTyplMh7SsZ5ECRry8fNNDBqXsIJPysoA4XYwsmBwY+H0tWbu6g3GGOhN/qjrpSfLfWecJgjR4Wx5z1fjBp9k207bvTN6U/EDbaiyZwnWauqMkP+uFis9ZUB26Ttftdmteh+fkWdXXoo3xXO8NmiXgXnVtWcgkwe3snGMsmvNgDU/P5c/XhXYXQNUl2J42edUbRyuuU8/y8oKjgZ5QC/iR9l94mfK7K5F0XM7mXO7s3M7p7LdV9n5FHdB+R1S9UNIAHZpKTQBPy2Q/5wAy66WTEZu0PHSDttYAsE301t7/u6P9tP7/7RTEtv88VH9GYJ9FG/lJH2UTxzkjZ3LdHXos22lMhHJzicQ+QCxZ4gm9Atp+vcQ+WXGbuvlUzIVNCgBXQIsZqYILQMKvR7ecy3JX5ExIDbsw+kAjFPJyd6E4a5joZk5QAz9Ra0NZUEyvMNe7uPKGNqUB2siWMh7LlXA4DyaMgRtisTAZ+gQB2bY6BN6kGXWTD568FiYkdusU0kw1hmApGfIjJvbGekPmZ8h6uz9QcACQNcYAzN1zHFhlssGQNR1NguIGkPicIam3AAYzdC4wl4lUmbUPFv0ecQsQ2IzAEA+zZ5tuUzc/qjVtPkigvJqvXbNvrrtq2QJSA2nE3ueR7aKttYd9u3N2ycLGweJRkcb+qFrHUOSaczV4TtnJ/0bMGYTxSYEglHAPU/NfNmsMPO22fgmS/4RgB5KM0FHRr+oujC/yexezLgDm5B0Vm00GGpNpDSz3oj5yFgGwEcvlfNYRWR9NZtMp7aKY4H54/NSy96wg02GA+sP6eti4+RuFsPhMBUj8J5et4eiypfW6k9tMBhaqz+yJHKSVQPy0R62L1JmOEi4WDlzdxB0yMAlQMDsYdpb9X6va31q48f4CmMqqe9dWTAsZj7FjXVZYD6XsVybEZTFl3y8Kwv2VXHqGlCuSg7KQLCYUebBoix+VgHcNWCXX69ihlh8/6V1zwN2Vbb5l65V/thlG4TSNcsLQRcB69zFlWWC53YrfoNSBp1m2n7eWD63U7q0qypbTL50P2+K+88EEGQiUPTp9SSJbcnqKI/hcF072eN3/2EP999bspgLmJJopfmwDWVCgg3Cuq223itT01RV5Hk2004WcgMyXhAjCPgEyqDbVb+D7IA/ZB8EboIbYEnJDAktsUGxiJEqRl8sQpiJIoLUXKZLTuMtBpsxid0ITKB2QzwQeCFgn8p1eRZIb++kQNjtpOod5FiQVSg3pfZGUN9ZH5UoscxRGeYooGb+0D/H75/KkNKxlAOuswZxTmddsZABvNhVIcPG7l4erGRFmZZiZndDRsd8FwPu0khRNiZSSpqVId8m1Q5Kk2R9SGvtjk56IagyagF7c0sGvRbYSKj6sLPt5mjzxdJasDIbLSmkxKuVhd2WfXUTilg0GY/kE/f+YS6BbcY87u9nNhkENrqZSqx7hHnrKlLm6Aa4Trdng6R+lY+3q6JwlyqxaMB+2HdmJwQgAQMjE1sxNQG+VbS2nx6ebBtHKluy4WHbAlEHIWlGU1BOYU0hw2gsg2HzsCdH9WTvAuY4HCDxxWaOUuxsAXDWrHE62OtXEycccc/qlHLbFg4DzehJCQc2783XFt79Qpl3PxzZES1XGK5tGLdeXu+PRraaL0R4YdOHUzwEGTYSEJ8ATp5rPos/WdmV54beYZusL/enKgM4l+3lwakqYJb9/Fz2VhXTXnL8a+Ja/ngvAauXnkdZwD8HLvlya1XmVNyMnAO8stcWf3btNRXPpwjo2b/LErKPP8sTVKo++FpEL3tYPkdgz0B89ubnDKqyh+DSYlTtGPg5gOIEh3zN3MEOoANkaNAf11uLopkyI4ECc1lP7+37P/6T3L2jBHuWrSVRIkdsZotm85WNb0bW73VttViluo5p5gE1mx243AZOYhqiSwlJgiHzzLbGAY9Sys7CwMV8XdhYtBaBxmjUtwAK+BqtxkBlKMgHzUbbFRjl/8bgdAo40NKxaFGfhvKZ9+DotGnGypi1g5zhEltcM2U7SlzqjwG8gBp6jRpY9xKVq7qwMQBr0bYkv/RSLn+kxE+JkfojRJC0r8d/NPQu44RUjk1GuS4rlU4QfIIIVFKgs9SxzAFw9cB8tBIiiwZAIb6QqeJqLokxsrvTUVneOs28uQcQRijrKVLXzBb025hJxL9ud7RlFNt00LZeq2njUU+zcZQW758Xmse7f6Ynt7HhiB4rRI+dhrQX84U2B7BnWevH2bNKjngKskZksLAruYdkfpRZ727HNlstTGYHADmlP2S/+j0xdulJfvP9W90/MnpYvvyPLHs0GdvzbJ5KynmPEmanXA74X7cjvU/+TFO5MjYe8Ro7pIPcDG6mA2X79Ac1X4imai8QqDKiwnch6PTt5pe/sc7kFzLB5TlgJIHNQ0C/UZl3S3ZVqwWA50P6Yrp2UAbCwd6zUiCfXrg2RajioAa02VoHUYOcAHRxk10FANfGgqqMLB+fqmJa8TX5oJqPZcUyW9nvqsD2XMwqAv+l154Dr6oEoQygzmV9GYDngeoakDt3v8qu6xLOlGXp+Z/x/nxZ+mcA+JeCXRGYyh6S4gNQfAirdg/Fi7qUAn/+ey/mwcJz+5dPMkW8TqVE+nUSM24oUO6S2LbbRDvOeqttzU1s7//8rxYvP9js/snWm5WUNObzpaSeiPMI+t69mqgn5ON6J0viWDtqMiAGzAG67XatLG80GFjCCAB6mQ1Aba1sbrt2jzTNP6EiQmGMebBO00aDkcgGZJsMnmPHoxmnDW7envGQ6fE5BFoCH2VJsijv3VFq9DEAAIzgxnoIhFNVEhKybjjw8ifTxYhGA2onBwSAzQOTlz2V4dWcfCCiQeqaIOUWekECb4guPijnTuxgk/vwSWi7CbPUwZh1E9BqzpH75lkPgEP/kBKmCwqzzvVU2Np7fICdMhhGFOSK4CMk9DtjSm2noxzJGRFhno6RBMmjoYyy24ls1FS51qzfbdug11Gm12pRWq3ZauOkmOeFuwsMgo4yx8FwJFdwPfOMgjTbEhhg7dAq3e8odyK8jAN9T4AMManX7VijU7fZLPYM8AjpZS+w4/N4/yLe2rt3D9bv4VDRtc12rRJtL+xLVAC39JsRZsBrXQvrAivTNwR7sYMpQTJyAUEFAFqstpbM5zrm3etbd2E/HGwwHIo0hQgB2bY2WceDTV/9woZf/p8atsckttPup2XIo3UCNDYP7qROCbzR0rNH/9QHyqlopCMraWnTwY7v3lZZedANVV4+J0tYFQPOxZlzwfXcRryqIqVns4RcUvycIjj75tB7xMU/50ClKgEoO37xeqrOKR+D82B17ryKGWHZZ/01YFfcKPw1xyoCWvF6P8OYIhvz0s2p2jWde1/VYuV3TWUPxjlALXuwswvzrA5Q8ewlf8ECIw0jQ0t3j7jdJlYvjqZ6/bi35P6NPf/we3t+eGPHBmzKlc0fHtXrOdSONlcQCWwcBipJIrLM4C+7fsCM3e/r13fyO4MJOJlMpCQCu5JMgBkl+cvRSzvWbDCgl0L/yd2oYdm1uy3rd3sMjSkAbZlRkhwT+2gPMrXGSSQSAI3dtIgGaBaSMWUO0RBpVIbC481NXsk8pGghhmBX836Unwi2J6S20N7U4AAST5m7QbZbZ07RM0IV7FK2JAAlJwTJdXmZUyCXZo9a6rSEecLjTCVT33xIfgz7I+eIaoYNMNROjZk5fRYHa6lUSR/RWbSIVXMfT7ZPySlkcQDAWoP1e/XDyMaTBDk35NYoOZ80piCQpAeINJudbDzs2mQY6PchLNrdUeXBZbxTD5WNBxker4XtSkkSliqsWkhJmwNjCYh04zruZeFuF4dw9EZhMe7t7nZqH2YrH7+AMGSpAa02JT668e4Dz9rcBmFo435oi1Vk7U5PJKOIzJ/sl/GOOmLjzHii5YmhKubB/K5mr17fynMP8QIcDngu11Fk48nY+oOuLZ9XNhq6rx4MVNaa7JxnADuhcPKVTb78GzvSP7WahvY7w4EyPUSkuV6qFe6wDvmJDBJzV+/tMqKgzQ6bpFTMPI7xzmsa9kCSr0s3UnqO0gy+mEVUxYBzwJYPgMVMqRjwrwHB/PGK55Odb9nGvewcywJ7FTBWZTJln5lft2JyUJWFlgHDOeApA8FLiUgZCJdlry9Zl/z159foXOan31VldudS3UvAdBZdc269ZQ9a1ckXf161S3EyhZNSXHzWy2DZTSHIEzyzIVhmnLbrWPNCZEWr2U/WWC/t7e/+wZ7wA6s1bPX0aAk7bMpCydpW8cZGNPcZzIWUstkqWABmqKCMJ0OZpMqGptmxXrsj3zB6gyhSAIqSu0pp+wQGWJsBbDeVESltBQqG9PBUEg1CazU6GqamDKlRAA1Hw27j3y3PFlgARglSHURKjyIFKDMDQAgyTnDB5FXmrAyKq7RHRoM1EMfu6N+fjunlS65BFHKVJl3DE0Ckf4jWZtrMM1zSMYettbiOrSTBlKmptXf0jFDlbAcv3aOUJVuzls/kIQCQqohwjFo9syPy0QdtWGA61hqp+ooPX6OXCbOWZwDCCoPn691O9P3FAgLKyl3AWy4SzXjI0fYW0FPtNKzbrGsQnR5WsjnZ4zJhPsFWlBG7HTFvmaF8nC01x5ZsXDZttY5VVparukhRjHAgo+XjErPHJ/v66y+lx7lNNlKl8TK2l/i4Maxlst3Z49NKbu2joOMlYtRyWnXrBD17eliIAAMLk1lIJMWQJaPEy2aDLHbMyEG7YxFZnEqm9Ppc5uvV7ViZIcIElJi73DsZ5rpGJ2CJl104/dpavaE2I5zTcDhNBQbwCqTX5wPt/J6er8haHxV4XDyb+yhNzBPuIDNrs7mCoJR+L/lcnk+elSKoVGUYZRnQuaD717z+Ehjmg3nVpj7PpqwCnvw5ngvaZQlC8drLzqO4lkUQuhbkXpKFXcpir9mwXPOaq/Eoy+yKJ5Zf8GsPlr2n6uEqQ/Q8MOZvSD6D1A4/zcLKbmTG/vL5HSjrsP9yowYp2LF5lM0Jg8SbjbKcNYK+DeaPBhY93dvRdrZ//419/6d/tUY4teX8yWYPP8lyh0wgSta2P5mNB30NGJNdrRPAFUbgQQ390QArl8jaXcgDHTuhXC+Lk5oGovM7WZr8hH2YlrsD4wcdseRqUM1XqLmgldiTWSjgSpAA4DqwKmuIHTMu4BmVeJhScQHcXCWFchoBLXMLIiMi+xMrDyFpAhLlSfXTnFwBpdwB6CRAZs31X699uqqJNi18RkNB2sF7L61HdvOyOINYgl6kju9ZNCxObeLTTE/9Pxmupz/nqCRxKh95KVQ2OTouzgYwGetmgCiAyvs1qnB0IkrquMBgtoSt107cAewAD/Qko/VaYx9yVNjRH/TRgOmob/W665OGHaS5ApXqFvHOFmtStpMk0qbjkfpRkErI6rangzRH6aEl263m8+RSIQ/Brs8I7rbK0BgIv7kdyeJny3iJSsVeDoa1qfnB484W88RW8dbiaGFf3t1pvXeHvfV7PTEvYUFyLpJGa8GubdiwP3DFHVw0aicbTYa2Jns9Ie2GR17g/cfQB+wBadR3YA1nhCQyRDJzssjR3dcWDG/sWA+sKZJUgD29lFOmd19aHEfaOFL+51nTMLmAuy7X+R0OE/joQVSS48VOmzb0Vt21w2fvfBDdB90/xQDfN13z59zGvLjxzoPFuU35ufcV41j+HP+aDO/ctRYBMA+a+U1CGehXvfeatX1J5vYSIMwnK2Uxvez3xfPN4022BsX1/2xzkIFd1YcXge4c8JU9BGU7mWvBs+pmVO1SHPTcHy0/y5M/Dow+vlyoRGCgSdmr0+9bbYtdz8ra29je/Mv/Y4vT0fq9vr399s+2XMxVKqP3sT+587RUTnAuEK26YctVZA3cndk1z5dM8CqocPwDhqgHpLgYWu6qVHiCNYkcl4DEm/nhaKQ5u+0qsuWKPl3bujA6exBTXPWkjVoJwsvobLKjBuQggaTyTJlhqHbMTZ+too+SDfKKIp/2IlpBz3tpct9OPeGyHbfyLg84dZUdHfSyIW8noGA8inQMoxt7jUXodcoHnZQCMHGtniHWHez4Wepjlxl+khHAEpUsWFr+YiqfGS4dLz1vfSpZYT0tUbMqCpKAHT08H0BHIYe+XRxvVIbmmYFRu1rGtkoiWQNR2qT/xHpg1tps1ezrL6bSRm3awV69njClacdTyz48r2xPz5CMMHWZ2O9S9qmIRbHIGs/zhd1MvMzHn/FwoOumlwbAwci9uRnrHB+YrUN7FP1UsnWYkjLIRVHG7MP9szJW1Hm+/sVX9vj0ZC3MctswMyNlyxLG3mPK2pNVkIa7NYPpgtQcm36g5jaNqkFDMmqtJmo8HQ2ho8mpgoBm7pgBde+8cPKFNcMba7W7FvQZf8C9/Autaw1yzGggwQRMYymHA9iSaqNi0W5bsprp2QpHE42JsHfJFFayzatYyhpHYEP2yRcve37Kspx8rNIGLYeK+cCZ3zCXAcI1Wdu513wWSAuEu3zMqcr4qoDkXOJRVeHKr8MlgCqrnp17z7nP5HfX9DWL65H/vCJGXAuaVc9GGbhrw14EuyqAKQLUuYewbOH/WoDLP6xlu7PsfNitq9TXQYz2814A73NppoZtotiS1UJSR2Qy62gly5j5N/9hb7/5nTUGY1s/PdjTh/eWbHHs3luMeen+ZANMSvFRg21GiWft2pcq58hDFAFlTC6ZwYrVa4NkUG939YUXAxJWxHGvEihK+qjeH7d72ybOyoPyT38PQAsGoR3W9IcQ6W1aW/NxngmwrvTYyFLp1akUls5RoT0pgo7KYylynVBbaShjIUE6yNEcaa802CgLdHKLHkJZszRFGCEAAjwiqaQ6h4COlxS3bkLKIoO+svXxiyXjybQcj54i6pycR8MohY8teG9HuaVnkXJi8IFkWXWnottki5poS3t2bpzER7qiCvR2zpEyLR1aQAafOY7DucxXS1tEeMBt9Tuyb4Dy/uHJfvl6ojVex5H98uvXIv8AeMnmYPcLMnkn0yDEvd0445dgvT9sNBtIf5AhbgCADRVEEYa3KWMiKA34dLtIgYV2/9OjRjAohfdUtj7ouZVtUaNpT88LjRts1om9mvSVhZOR9rp9lS6Xq4Vo/lG0FmuXOTuOzXPjJCHm8Pi7l1HpqbkoNFmqM5H9e3lw6To2GsxiNtsW9nEpD234+rfWm9zY7gSZKrFhf2jh5JWv54kZUiocnrFxX+glnjAWFgkKVvJavT3tezQ2Q8XFBzQ4J1Ul0pGdDLN8Y/a5hua5uHQumyqrJhWDaREUyz6rLN6VZVfZe8vi5TXZStV1lgFrGbBf8/5zQFy8pkvnnE88qtb13DkVNy5F7Phrjlk898/ArnihVQBVtSDXAmX+gajaUVxC7cr33HbvugAAIABJREFUUU7cbaUjSUbyiaDiVHkCIV86hrpnD/c2uJnKJQCy/37xZE8//qfdP9/bcDy1N3/4N7HfKHWRDeBXhzRYIDcCNxyF7Yd0GAFThA5zUoLKk7DlDqllDazP/UGCw3znYQ0iUyVyAJT5NSavAA9lSAR8sdIx+YYFnbZ28WJeMn9Hr67RUZAEuJSZqRTYkCajwE3SXPTTyO5aPkgsUgxg31E2mg151wAzNyD/OBKQ3XvlZ6lbt/d+KBm6yLP6bmReBNaPMO51yEx71O8jv2UXQJaUgpYYmZ4dC1zpzYmhR8bmNjROfkkBUIHYZ/gaza5nhicfynewoxTo6iGspeTgjlvbcdz9yQeyNeCeDv3Ha3uaLSyKYW3udM+en5bWD1sCgdNxZ5N+x25f3aiUyDU8Lne61y56Tfnay6aaJ5OBLGxRt2aSISuMyXpNYwOc72I+1zlAaEKNRaMRqdMFAs0cE2Bgho+/Ywv08Pjk1P7t2r748iuBNN1Z5tsoQ6J5CgkHge7JaKAkm3EYbgfViG7XmZYCUKmc4E6wE2GJcqck7I5H64f00twEmDUHNBkbGI6+svbwzsZf/kpkrdXzBxuEA+uMb2z2dG8tZOrYbPW6Im3JLWsPwxgFFcrlPvbAswIgZv1JxkewOmKtP/3xEZfUjOSjQzzPUFU8KAuGVQG0eAyvVMAu9o1dVSZYFvCL8acsA8wfsyzmFT/3GlDIv+ZSBlcFVMXzujaTzCccl64tf73FcYCqzUQRhIubmDzgX1qrsudFYHdN2ngpnT93jOLu6tKJXvp9NUDyfaa0uFdQRD7Ld5F8WfyolIkoGR62a4vmM2uHodhtNO5P0dy++90/mg1vrL1b2/d//FcBFKUv/OrIuPqT0E4QTPDu2u4lRSUjTPVejgpy+M+prLbdSWAYQWHJcwVtq6flO2u0rRcGcimAlQkAOUKdNM+ExBfO13IegBtJ0iapqZaCUIdh71QvhfdAMoH6Lwo56SWDw0bPrueD2ATjw9ZHDpSN+VxVJtDMBoB1YZ/vGZymIdN5Oc8QWXcVXFlM1jXt5TUgorCGRx8Ip4SclamkWEkErtO3QWPSiUNHyV3B5iTY0JNz7RcVQSXrVrMTpdnULUKSZqlMGuCcDa/D0JS569aZkJQP6RtBnMFPkEwOlRW3Dzoqu+H36JNCNnp8mlm0hujR04gC5wPLEcWT+mFtv/ntr+3x4cEG/a7NFht7mMfKROixcky5LjDgj4vCYSebJJ4LXAPkwr5HgHmqc0dyjEyNwW8kwxg14d+UMlH4oe9FxUDEmASGcM0eHx8kFUZWPxhg70Mf1VmYch9YYxUVi4QyHmHh07I+z9XBgzj9MRGPUgk7wI4Mrhd0xBAFjOn3wTRF9g3QB5CZ9UN+rN3tWzD9yjrdofXHr+ho23oxs9HNa33H+F6giAJhJQj6AlPeT5bpqT166omybETDM+CCrCT3iM/+ZKDm/Vo3fE3L4ZeCQqGcWQzMVYH0Ulyr+tiyQFwWjC8B6bms9IpL1kuuPcY1mWgeJIpxNr/peEm8rwK7IiCVAVRZYnUJ5PObmM8Av6yM+deUHF8CbGU7rbIdQ/Gm5xcg+3v2Pmdiulkli/yZ0npqzCq7nP3aFs9P1hlhXklZZ2/7hx/sT3/4F/vy//i/7MN//JP99PBOc3ByJUfjkYHdm5Htt2uVMylfakZMXmVHG45CCS0zXB2vI7mfb7aunKIh7nSH2kVtgnPbkHmY5LkglDCHRZBBHkyjAriRQ0BBgqpDP6bj/R3IIJQNNbjrfRAAhOCBcomSIXaqcDnEfFMjzd3EM9QnSxPwpHqY6n15Dw4lDJ+7A35ogh0kDuy6IP6Z3GeAqA5x5OiaIQBeveEzdPQlpfIhbcvPCSgqLysYOksPog1/1JuTSHX62bxGxEt+7pmeD9v7dVD20yBGi0zvIMq/Pg9lml2i8QAJTx+OGtrG0QGS0TKONJgOmxGiEhleveW6lWhjUroks+k0zL7+6pUILW3bC+B/msW2XCXypAPsYN/udz7neDhuZLD6PFvIEYGsPd5sbDoaWqNOdploA4QeK0otlLDn0dIGQaB5PEATgA66PdvSA63Vbfb0LDCjt8U54W5AqZs/VCkgt8yXS50L/WCkzwbDvoCHHjG9QJ4fNhaMSnCebBzQ1IyWKz3Hw1EgRwm8iYJO1zqwVI8HgXKnG8rgtTd6bd3xK2V00eN7a0hRB1NcbnLNBpi7pg739F9Zd3p8bD6Rkst0MiUwLkFxl6H7eTBLZ1bYdHGMFOyu2ZBXgcO5UlhZdnUu/l0ToPNAmwejqrJjMWZeCub56yzGwiJ4fxbsC5ZLlzK8/HmVXbe+s4WsOPu8l96vstdXrUPVOl7amFT27IopffEGlh24eBJlN/0vAdKyG1i6ECrd+FyaBI3TXQ+lKy/joRi/E2HktIlsMZsL7AjU7dPBHn7/D/aYJDYOm/bNv/+bRJ4X88giMfg2EvftdpuijGNGTp+HoWQCGIabkmU6ms3nM2UulFOR7sJslUwrxiAzaDs7E5FnBs9bTijoQlPHIqjdUf8GvzWyR0mGpSoolMv48jO4zDWyLhkD1efhGlIH8Tm0vQ+YtyEpQOOn0OcPJ70xfu9lS1cWoUeidc5lbdpdA4gcW9maW9sIvCgnpnqHnnGlYsyaJvdZQJUsHZ7STIxZPRibLiFGP06UczQl+bvGRdwpQCQaZY+eYZKS6mhySaDnmGp0QmLRsTi/vR3WkXz79kfIG36cdRyr5whpA11HytGopyACgOs8YIJEHCMIi9lMw9hc2814YJNJaOF4aB/e/GC3k57No6398NPCxsOxsivmzDbbdFZwv1HvdUXvdbO16XBsyySxQa9nvV5Tow8SC9/vbTyeWLJZy8UdU1uyMgauRdTpBC5hx8iG1e3t9298TGK/tVev7pQ5UrFYLimvkpGbPT3P5Y3YZE6uH9poPFHJlo2c+qWNusCOZ4JsczwdqgyKSHm7zd3KPBBPAk2eI0AJpmUPUehOaK9+839bZ/Ta9vHKkuWTdRBLr5mtHh9tOBxb/+ZW94EnADasWJmpq4g/gyddB+SVjICSjwfZd/qlhId80L0UgIvgkw/4ZaBYFveqMpCya6kCg2uztnNAXZb1lAHhuWs4l+1VrWtVJpmda1kSc00pswovirH+3JqUgW12PqVgV4ay14BU1Q7l3Htf8jBcyvq89OFlTEpCKSFODXgUHpgdo4cGWMWzRzvUWtYKAtGwT4/v7M//+g/WGE0sev+dPd5/0G70eR7LrBW6PVmd71S9d8N8HAPkDP+yc6ect5g/G7w3ZuKaLfQnG3J5hsXnHl+ajdAgN4QGAIySWFvDti1RyyE/6GcYbuJsnoIa0lwaLcDeJ1Ug8ZubuROclA2iVg84QTxRb46yLhlbOienkYC0lwZhJAsuMnxNd9RuiZSWkjTagDyXAw8lU8An24NLfos0kpkM/dBLkoAd9+xjWZTyKREdvROlh87UhOhQr3k5UriVsjtl9JPKlQmgNWrgpa8a15dmBp8sfnAWQKWDYfVU7Bsm5AoZLXqMlB4T258Oou+jCQmrcZWsJNMGmYTe1uPTUvNkk/HAhoOe/epvvrK3b99YSCuxUbc/f/+g9aX8uFrFtsGLT33gROawraBv82Vko7CfGtUeNaoCYxNHBCoBeNXh+s31whIFWCg/SqcSp/OaWRwtrT+e2o8/vrPF07PKmGG/LwUc2KMigMTI0nUkQ0YmjpA4wgSj8dj7ppCdJBiAHvhBIzTsR+grYjMVzVbWC7sq73M9lBu5N2Efj7qGyuthOLJmt2fj6a9s9PXfaIxmef/Wgv7YeuOJRcuFWgJhOJCYNEDM8D+9U8CN86HUyYC7Pyv0Cjulg+T5QFkGKvmA+JdmRMX3lQFPFQiUbejPJQJ5AM+PT53LWsp+dwnYyjLI/M+K13ju+s5llqqopAzM4vGrcKOYfVYBfTGTLIJt/n3XZo6fbWbOsTGrbmxVVlfcJVXdgGuyxGt2PvndwqfPPjrjUjJhlL9cAkuNcoZu0edbzW05n1kwudEIwWmztuW3/27v3v9o069+ZT/8/n8r0FB2QgWf+ShKhZPJUGw1CCsbduDQvOs081tpWXIvlRUAdDwItIOm8AejcrtZK4DiO4eBKvR5Bq8R4203YFminBLI+idzG+hKfou+IzqV9FbarlkpDzqo/gdryGE8lehy3JOupGeMooUoe8LyRZkZVA5ldingqZ/HSnlmqJ6cyqPe2ySA8qdOORTyhcDKGZfKB2QE66+F0SmLHoz8pPDhvbvDfuNZmhqGrqrhrt86kO6PWJ7ZuAPKNwBq+lHKHFN3B5XOIJB4eqlTOSiIegfzwDrTq0NU+rDTWcmglwwQBuAWIW8yJpd8WyxWlmwS9e2U/dfc1YJ+3pAMu9uyX//yS5s9P9gemv4wsA9Psf349l7C0eS09P8oETNbFi9XNpyMbbtjJOBo/UFf2ZpYtO2WLRcrsSvZ2ABczP4xC8l54WzB+sr9ot10Y9b90YLR2P7pn/5ZYyqvXr/WOSTJTgANsNCXJJOlPM92hbt3d3urTREZpjZdUrdpWpJAxvLxjHAQSo5NQ+vI6NXYYOFs4XY90srEwR1R6MnUgsmXFoQ3Nr57bcvnJ40kNMNQnw9DFc/APs7lJz4LkQWc3skOPwEb943vIixSZfFpLz2/I7/mu18FhJeCYNXGuwxMqn72kmNk11LcqF86zyoAPheTL2VAGXic66Fdu/ZlQFSW2RaPx2tekuVln5M/TllmmV+X4rPxWWZX9uBck8kVLzifpV1atCLaFz/v0i6huKv4dDzUUbZpec9tRfx3rllIVsfcFRUuaNMS5I2e7cN//rMtVl4Kuv/xW1utAbqlLVZrDZKHg74NIR2gcI84LyUj+mPysvP5oh0DzDVnRELNR8mC3gzzZ9CsuclBb2jdTqCeEbNz9EfCblf0dKx/4JY0mVOi3IO0F0O6Khk2BJpkJ+pjnMgfUSIhi3Nqh+6jds7uMSaWJD9jsFvuB86alHIKTDlYqBpoTsFF0mrU0g6ah/Mhcgc7B0RXWsn+7XqZEB4At2M6L0gKAciARQCkS5DJUVCZW+rHxzykm2A4JEOUwMIofXBqLVzeXepNpU9e1en56wFT6We2HFjlx+canLtoYbtkaSd0T3XezBG6tY7czlGl2e1drX/PYHasvlu0hhDifUe5MpzMlvNnKeV88cWNNhf37z/Y7XRg+7rZtz882OlYF1sWYgsjDziAA2bcS0rgjKrgKs8Gi/tKcAcA5Ct4glAylnSciDowJVuuf0rPN+j31YebPz/beHpjz3Fif/79f9pkPLHpxLUvPzwtbBB2Re/n7nwc3q/XVCGgNyx5tDrWPIwF4Ox+0L3iWsncfLSkLid6VFU4R6x71AeuU5lglrNp3bBr49e/tnZ4p/lPyrf9wUj3IRhNBbDR46NNb+/sUMPRYW24Z+zWOz1LsDPZZGVuH/wXMkw2YpCPQddkMVUb7mJcuBTHygJjWYA9F8+qgLcIcGWAXvX5l8Cu6nzK1rH42uJr8kBRBk5FEL0EPPnrvBaAs/t27rOqAPbSez6eTz6zq9ptFBG76gEq/vwjoubQ/CU7mrKbUPUAffq5D5Xzb3aXWSJCMGSnj4UKGn3dcKjZt2bjZNHbb+zDD99abTSyw/yD3f/wg8pZsyW7/p1Fm73dTBFlxsFgK9V6JMEQc0ZAGGdyFDr4MiO9tN7Gttuf1JeB5cYOHQ5Gs8VIgs89EVAYV+h1YF62tPtl59+qmdRRCDCwFNuNjBMJW46+Yya+jHPDXoQUqZjIjiAlitB/U93Ke5diP6rtlc7PKdgyXO7yXvjyZUopruDsOVY2tsG8npz/NJvnAATIiTgiDcu62X7j3LsD5UNEkvk98l5kcEy7qeGm5y7rM0kGM3XAUOkyAzqpqfhog2yH6PccyGLIENzMtdbpu3M4YEe2IN+7vR1Z+83KTpTNjoCuq7tA5pAzvUqcZms2PevYVsuVbfEyBPAQBmh5VgKz9c2Pb5Wh/s0vv7Tbu6l9+90PNuw1LZwM7c1PM1s8ruQOzhYCyyCyJ0l8jUbSMt3sULhB+gyPO/qtJmCiJI5sHMAlZwLYlDAkw1BWQIgYAASsCeMKqLFM7u7s97//kwBwMpnadBjavoE1lfsI8h6UdmCbhhjJNhvSWFVFA/shrgtbIQbhuf8p+QMwhPA0noycGUsZlqoAjFNcyOsmRjB7nJARhC9+Y4d6y1qdntUpRe63Nrj7UpWE+fs32rD0Jrfp5uOk2dEDpVX6f208/tJxkdTzDtKVvBivlEv5S+NHVWzKnrmyzCv/uzKgKr63Kl7lwbMI5FXglF1nFZBeA768t+z9+WutKgWXrXP+3MsAppjsXAJJXl/1Oefuc/F358A6A1F91t///d9/Zt5adRHnFjePuJce2rITrVqUcwuR38F9unn81AN5pszw8di1uijQfPG3WycgMHC7XT7Z03d/sOfZk5zAl/c/2NPjoyXR2p6X2PtsVHKEUYc+I1kdLs3Hw1pBgZ8tl2tZywCAzOUR2qfTG5uEgc0fn93wlEFyyj6SVTJZwVCW7La71mk3FKjws8uUUXi9zlEM/ZSUn5JFnACSUrs1lKtGV1oepJ/XktBxZu5Kj0x9unTI3vt3dSnxS71FljTKDTw7UE/MxxNUgpToihNiPENzKTbGJ3Ao5zieIaQCzYfEr5nMTvN8DlwuJZaOgfBF5CJ13rwcYkoqHK1ZO1eW8ZJHXQQTsjT1F5EeIwpTfkNgmQFyARsjJYkdNrFZs2fbvROBKCULhI81kTw4JvN4AA8kjY1KjpSgV1YXKLih7Cpe2/PDo/3q69f2i69v7cPDsx0OG7t7dWPLaGPffftGowb0qT58uNecGvN83MNwNLD5IraA0jMqNczQtakEHGyxXLmmZKMmAhOlRsguZIQMd5MVsRaAFWzR+XyurD/ZHewPf/yz5u3QWR6Ph+58bzW9BtNYmKaUQ3k9vT1EExAhb3EOUjyri4UK8xeyFkxj+ryjEeasB226NOCuedFA4yIafyHL64bWh3XZ6VurN7Zab2TH/dqGjOqEQxGBduuVBf2RtRAXVxmVEm/34zwlwMx3kusHuNngSTszVdypCmRlpa9ioL4Uo/KBryo7OQdM+ZhzKc4VgTD/3qrzLAOma8H9XEZ36RhVCUTZGhWBJf/vPNhdk2HmNxBlGFAE13zyVLY5uZThlQpBl93I/MlXPZDFxcmQu3ij88e/tEOo2oVkx8zTk/21DnjshgUY6gt4fwgbH+lL1hgITmR8uXz/oy0f3tgyerL64WiLh7c2m82koYhqPAaYlG2Yw6LBTgmqG3bEvKwdYMSRGRxtNBqk+own6w+GNg3btkRAeo2ruQ8Lk9kpvtfMhmGoYxLsCDwMGaOAwunTswGMADs0DrkGzeKR5MCAZJhadH5n4qmcKI1K+nloUaYO4rJsSTNDSC1inJjVKF+RaNFnAez4ucBLdggaYAdcvMQoHxrPplIFDJ1l9pns1JUhujO5BtWPLhvm2QMZXuZv56MLvMbLV16+0zxVlsGdYFumO32pp7hqvogz9PaYq0MLE1cLDY77+7PhczfK3WhGjT6dAil9RMYSGN7fxhq23pChb+lzMSaytVW8kmmu1rBhGugmA3x+fJbP3a9/MVVWdP/0ZHe3I407fPPdO2WMg/FUyinxKpJE18NPP9nrL1/bMqJszsxdR/20cdjTuj8/zzQviXQX9xNAc7Ea7HpGGj0BiBFS5tyfn1Ba8ezuj//1RiMl3U5NWaCybKvJoUEyZ8jK0QuWsEHL+owqpLZSPAs8e09PyJThKWcqXcqQtR9qNs4zOTQ9e6mGJck5Jsdke01JfwFsre7AeuMvpK8q0lQrYLbFtuuVtRo4tQ8F8JnQt7vXp87zh7110DaFYZv2vj0O+E7/3J9ixnMp+F4LLMU4UwSrsuBdlVEUASAPssV4V3aMS5nKJVDPf0bVuZQd41wszq9HRmjLg1FZ7C/bHPj3vdz+qGyDkP9Z/jPK7vvFTDKf2RV3NUVQyv5dtlMoPqSXLqi42MVdWvH9RZTPzhWw+7TrU0hMh8hdyinbSaqJv9+ImUgAatDD2Kzs+e23to0Xtlo+S+lhcf9BPRjKmPFma88QTrqBTScDfQ7g1GnyJd3ZbLZUBoUfWeOwt9lyY4ObiY0HXTuuFvbh/klDzvTVgmCgnTUD54PhQO7TiF4xD6WZLnokqWErvRICw/9P2nv3SJZl1347vPeZWaZ7HDkcDvkIAaIgPFlAgv6V9KXJD/EAcdjd010mTXjvhd/a52bdunNvRNRMEsOuysqMuC7OOnvvZZiOQRmRYFy5dSEENVD3I5CjghOTUbM3TxZnYReZJe+Cdv8KLhGAGv9OKwlGoNiVLi2ggpMej18J7S5veVIBMjMMrwXYMk+MfCyF4s4iFLgQIcS9CYQZtS6j6lDg6OWkXFICU9TvqbP1/HnyoV4uB1U9GsuRwI6EBE9SdwPBFQZvT+Z3VHcwZKlSeO+gWhAo7aj4Dhs7FYoid0AUkXcpBs8rzKFXsuQ6HDe2WlJ1lO35GeZl3n73qzsrV4r29DK1VrNunW7HnkcL+/MvH6yDHq3RFGuyWW/Y49OjDfpdO5xoa66tN6ACO1iliG6yLBsxKkAqJhiW08VCcgpJVcouHnenkbzmtiSkz2YzGwz60rb99PMHVYnMAWFNAnIkHEzGc2vUK55fWCrpuWRuhngcSzzAn40J9mJUUmz2SOZYLOZqfboLEM4mBaug92yQgOD+NHRBaE3333xn+Vpd/pylYtOrOM2g91ZutNQJ4Jb2Bg8ufSBeSsnpeH7uxQx1P09v+1OlUxEz06Mtrc1Y7JlyAkvQYaboxKJ15NL6k7UoXwONJEjFK5dbfjdr8U5by5JrbxZ43PK+WVVV2rqdvDa3VHlp4J0F2lnnest5JIEuC+Di55WGO68VYZKNmVZ1RYvPLcifBZCXbuYl8Ey7+Px8nMYbAZ7aeZHDR0i3fgXFIwLznUgZvCZi7d34xUaff7Tl9NkgRGzmE3v59GfRw5EJjBdrW5/MOq2GNZAZkFjAgk2MzHonogORKCxis9XWqu2GPbSqlj/s7OnTsy02uHUUrNZqa+fO4nbX61mlANkkJ6o3O2xF9RTw1YxS1b0iFWkxtBcjrZQeNLEdEe0SrVJRpSPD5xJRNYCBYldDpA8tx7IYcng8yvXEWf8CJIGJNIm0GYPLJICjWRyg4no8zlukkzzuMDKw8rakczIdHKX/c8DCbkszQdqngDAC48PJs+MEniq75WbCDt9lD45O/j5UdF+yCKOoGKpGWI/e+3TjAL6XR7+GiwtEJM2FnBHj+YU8Lwc7HXZ22Gw96PWEKcBGHpiIztFR4kaCrnF33Np4NJWIX4zIc87e3LWs263ZeLZV+7HXbthyfbD//PmjgIGEgceXmdIjcM1RKGq7Y6PhxLpd0gjcZqxWLasVDjEGDWO/15HPJbZfVLT83N19L2xYYOCiTzP74cefbNDrGbZiw/lGzOLZZGjv3r7RhgFGJ4BNVassPUgnVQTcbpkH+FHFUkmtlhsRapA/cC7o9XiPfretrkelWnF9XrmsVjvpHshgeL4Gb95bqdGxcq1u53zdirWWNyDppJdhbjo4tTqDkHbgxyPd6/msY/A4II1zA1P2KBE+x+gyFU/A8D87ucw1LV9SEeLrTLyDlLaIZi3oWQtu2nr0LYtz8mfTwPZSMZCszC5VLGnvda0yTIJD1tp86XWSlXASYJObj+jeRe/1LeeUBP5vuW9fFVFJu7Br1dwrSoZ2Q1SWRlXHLRVd1oXIeu80wPv6e17RabcYjIyji0kLh9dl54w7BWDH7nK3mtgOAsr82eaTR7HvYPFNnz8r5JMu6GbrsTGkV4tYcKSdw4cWsNsowocAzN1qZevDye4HTWuVC/b06bONFzvbH7FrIsiyqhgVmJ4sjIAc4aAIx3FcoYXJTCRaNFj8qUgBE4gq0bkyIxSY6zxpSeVFEkAzh9SCygvQkXBY7il+rE7VxBnFU9v5ee9RBocKfk/MR5cMSPemuR8i8NAaFqHAZ2q6trr//D5VmM/YIImI8an2qhNTnFHpoEgLEsDRvwl0g1YvABPVmf+eh5hGX5IaqO0ZOXBSmR4V7EqVICAOaRcAk+aR0ou5KTTvAqhyvsxseU4U+Ho026znut8uFSABfqtW63Ay1flSOfK+3Q7VfdN2dMEBhFLeTrmC/fjzo1cyPdLLmd+SRr+37Xph7X7fXl6c4cuGZoebSg/nFc/Wo+pvNxs6rtWa6pR74p2CGnZl4bh5Fh6fh3r+mOnp2K1gj59+sXq5au/ePtgGP81cXrM7fp95WEMbKezlnMQEMUUV1hZyzt6fMSP7sCgJRq/bFsmGY4VoIh/Weks+smxSYCCLNdweyHe2effectWuFWFd7vfWaPa1qTjskFbU/Zk8nwR2VH8RY5if5XMauRzxZ+Z9tXr9VUbzZR2JJyFkE1nS1pS0RTK++KWJ17Mqg/giHb1XVqV07VjioJ38cxwUouNPqyhvBYtLldWtx3/Le0UFSNa5JwE87TyvAXe0qUnqFZPnkbyHr5hFGzOJut+6i0meYBwQIzBMuwiXqsC0A04+vGknyU4+atfx78xlPAygIHFxVDssxo9WOB1ss5jYavqkltZqOtJOfySni7PNZyvZhNHekUyM2ch2p7kMtU27UbHdam0fX0b25vv39n23avPJzD5+fhJQrvdFq3fqyj/jd8kyw2EDV3rkCnXmKsxtLKfoHnbogKm3I31+5i3NyCnFpRSKmAHUguuFny9zO1iXUUUUgQ7gdlSIqgTaAFBwKVG6eFhgFY/EnwUeB9JdnU0Z/CsFcsGtJKK4a4Oj+Vqstanq2itsjpWfpeWVmZEAAAAgAElEQVSrzumZc6TyZH2Pevfu4hJJE6TW4/xF1TxIwMzCKilEFKSg94WJuNZMkXdbU50juyhWw7uTu8ezQAYemW4O0DxXAjtaacez2LmQQ2DZAhj4W0IygnDEvV5vV7LoKuWPdj/oWa5Y9vMC6AsFG46XNprMPcE8n7fZ1CUMo9HQ7u7ubLxYqrrF/NmrLizhijYavqitzWxNCQqwFkkLyGGYXLa7QVs6TapQzn+xWtmQ5+zhjdqxhUbTnp/ZqM3t97/9VRCmVySQhwQFIPMGEJ+wq8NPFbAFaLjYGFCzD6IqRkunmXAhr8qR70WJGpBvFNejeKqy2MR1EVBqVm7dW7V3r6BX/Edr9Y42FRhnU71BfFHngVY82Yps1oJlH0xYrPHE8C0WNUPnfTh2nkWOxU0iePb/co6XBICsBe7WtSxtMc6qeK695i0b/rS17NJifws4ZB1XGuBdq/6yMCF5nSLORHydT6vybgW7v6aqvgTo8Wvy6qCSBUZJVE8CVNqOJ7kjySpd4xc8efHT/i26AWmV3peT8kVWO34ZP0M3Z+E/23o+t3q7Jy3Wcvxo+8VE0T3HNQ4QzzZ7+iR22pL24zlvzyOSlZ2cwmp9ZPZBMGqlbA1aly9DG6521n5zb//wtmuHxcR+/vBsi+XehsutNdpdu+s3ZU/GTIRssyYpBtWqNesVERSwCFMFJ6nZlzRxaexE7Agkm2CVJTJAwaN9aCBKY6eEACcAQBLwHTSlnQMHji05/CPPLKauw3NlsVdECH9l66QqzUHXrzWvIesN9Zw83sddRFQ5UkEFaIse+q/vI4QS3X2fx/DTzGhi0UuRhi5iW+byHs2UF6fVjaIBKeKRcP5HSI9m0F1T3HKFSkyBvSzye4glLiAnzUBWZSIoeaVH5edG0UcFmULdFyuTyCfa1PKQxDvzqJT4yXwmWj7p5b1Ow0r1uuJtMFJWFXMq2MtortYffpK7LRFTMC7X8kOttlo2GY3UBiT6hxkhBgJY1clEuVhU2jjt0v3BmcSIzR8GbJBMAvhioWSb/c6en56t2+po80BbGLr/j//5oz3c36ua4/t7WrKrtT08DHR+tA+ZmRWrtLLpVgB4R1ut1wJDthkSkPPcnM1qDY8HwoScL1ritQbgVrbTeSeGZbuNvq5k9f5ba3TfWZEqDgJWpakqbr2cq1plltgd3PvGZLPVxgfQjaoAvGGpOr3d7Abc/J6TYdwf1TsLvtmLL6LJ9SEL7JILbxzA4gtrfMH8aoG8kFOXVpWlAU7Wa18Dzejf09bgrGorvjamrdXXADX5npfAJ/q3SxuNrOufdfx/Ddhd2ghE10C8jqiyu/XCJ3c7l0r2+O7rMkB5e+KWHVH8db5GdBfqRsNsjtMto9wMGPr9frOxRrtn408/2Wr2olkElc128mTL8bNNXx7FwATstrujLZmf9DuarykBO1iE8cHDIok8zGa/b9+/6Vhxs7THz4/2PFmphQlNu10vywyYhXfQ71un2dCsEBJDowptH7Gx53vBunRqPuJq96nUh1yVjbcyBYZi8EVBq86wxLkieHsFAKCa8wU/mr1RkUScj9fXpq1F1SXwcP3TuVgWxV+MyWD8nMNBnxoDoBTABXmCKi2O0QkxMDJfney9bLATvpdqfXrkEGDnGXZ+vnpQpRH0JzBPZaZIIG+fIs7X3aM9ud8oCYHSUHNCGXCzG/DFUuQZNjrnvbdP5UO5F3mHTc8BdxVtDHDxILiVZIqorUd471ozPio9HE045tl8LsJOv98yHG0QauNpKfE3LcGz2WK+lH0Zmkxej3sFoMyWc3vz7r1SE3abnTLnSNcAEEg7oHIEiLvdrggobmC9s3a3Y/VSQV0AJ5WcZb/1/DRSVU+7D5MC5nSfPz9ZqVK2t2/72rywRXh+mUj87inpR5+ZBas52rXcK0gyunZsHlQ9+lwPQova4MedCDl+PwvW6rSlweP4AeN8uax2ZrP7vZXbD1bDKeZ4EgtzMZ/oNbmPGJFTXdK21ixVxuWYlhdUzcGqpUKm1c9nF2aok2H8MxC1rCJWdXz9SYJNWkWRBT7JdStr7flWoEp7nbTv3bKoX1sPswAjay1P+/lL75Fcs5M/e+0c0kAw69iygDMN8NOq+ls2KN8Edrc8INcuQLKCS4Jn8qDjf0/erL8EPgc8r3r47MvMUW2b/W6lmQVCWaQGOFcoH3T5YqvRs61mYxs+f7LZkrwz7KVOtj4cNa/DXBdCCmnMpXJeO1ZacodCwX733Z3VclsbP0/sl49jm292toIaXmbhqMsEuNZsWRdPw1JRi2S307QKpBEzKxdzCmoFTDTDgkwQaecUj+OWZAI7/l02TgRjujRALZ8SsoFCSDpgzkg7lB2zSxFEaOGaRMJtrpEcVryFSPsyioGR1EAkH5/nQVeXNVjUSQrC8GhjAclATitB5+dZCMGrU5lzTooRkMlf01uAIq/Q1pTHpVewXvn55sTDYp14kytU9BoKzFULkffEuQWBtIvK9QVYyzjavTGV84eN1g7iBjo8rl9RPqmQXA6Ox7Zbr2y1XLi7yo525lZxPNFcEhedN28HVq/gO1mXSBqSEu9DNYaWbHMgpqlqL8NJkA6sbTie2/e//l6Cb0kYeiRm7GULh/SBdHuuf6vZts1mLaE7s7Z2qy1XnXI1LzE67UzAZTpfKQVh0B84sQd93Wwu1uP79+81w+RWTGmd5s06DXxWyZvzVqE2DUf2Bmd5eqqaQpi+26raRO+HRq8pGzQ2Js5mPh2dKNPutmy32kqLB/ixMSnVm9b//l+sPXhns+mLOhi0gOk+8Ls8z3JLqdW08eSZ4hy9Wst5e7Rel4WeMzYJj420dxzvF8PzaC1I2xh/vfH9S2r7JRC6FVQubezj1cW1n7tWWGStofH175aqLQ4U134+CTZZ1+vasadtOLLuzbeCdXJzc2kjk4oV1yq7rAsfB634w3etmkte9OjvWciedUGSx+VaK1/koi8tdjISPtl6OtEcinbT5PMHtXFqxbMtPv9gi8XU25gzolLIZMvbcDyT/qrVbqgFSiVRIdGamcfxaMvjyb7/1YN1ccVYLu3jp0/2MtnaYu06PFz13717K0pFm5wxBOQlEslrVkfsWyT2JyxE7IABO1l0FQR+nvTtVZEL0Z2p6Su9p5ML8MIXzEwniAT6NvMQkTyo/hwgWQzlgcjrBxsuiCiahYltedKMTKl2CkZlxkd71FummqEFtqsATq/tczjavCIHiVThgvFi0NoJiIXMkSYOkg2LWMFOMrT2FAWdsoJkA0NTxd9O9y2fY/bDS0R2Vz6rO0lkvg/Ve8jHAwjESMWceiuTY08ydycY5ric41pRTaQO7EWQgJ25VSvwaNPJJIjnc/Y0mtv79w/WalC54ojC9eNYTzaeLry1y30rVezDx08yPmZO9vFpbL1OR3/+4ccfBWI8D7VqiQLXJmMYn3ilUoEd5M8JWabdalmniQuK6d9hcXL8u91JrUyRRNDs5cyehiNt4tqNlrXbdbVR1ztcfg5WZ75WK4ZWN5sat2rjnq1Wa1vM19bu1FXFssFibs19brTb1hsMVHXpnof7Q+oHFSXPcK3e0DkXKnVr9f/Oet/91rjK2NMxdy3XkE8wM6wK3KjqlZpOqzbEREEWojrlGQT4os86QI7EhxOMIrqSbcxrAHVtUf7Wf3/dRF9pa37L695SVaUB1rdUTNcq1ixATBYZaUXKtWrqEmBeK4rSzjFtk3Ot8vtqgxCxMZO7prSbljzASzuYrN1X8qJlgV8Waicv8Bdwc5NjH2o7+eEV7E4HW06nsoCCADJ7+qz51WH2ZIvnD7bazG2zRGtHmjV+iWt7nsysXGtIi4RpL27yud3W1ru9HXJ5e/t+YF1iU4iImc7sx49PtjucZaV02J2s3m5bt1ayYrUqoTCkBNhxsDBrlaLAzplyZc2w5OR4Yn4CAHqVFtkoiblG9RZVrVrIGc9R4QEwrrNzO3tvC8J8FAFFgashusfNKd0qOFQB+lkfi3kki3TnVHIsr7QKneCjVqO0XyFOlaox8smE1hhZ/+gwnCqu6pDKLcwlPWncRc9qm7LwyQ6N1/cA2MjXk7khAK50gyBV8KqTHDeXj/j75EUqEYyBIHzJosx397BvRZIBaDHxDuxcpAdIFUT7Z86GifN6bdv93naHvU0nUz/v09GGs6W9eXNnvba31xyY95pjTRdrsS95L6Jw2PRQe5JrR1oGrVI0eT/8+IPuE8kGtTJVq9lstnS2Il6qkkOYWKAwIe8HfatWXFvJjJfrgwUduj+uF5ZktFxny7WSHPqdrohU6Ac5bkBcMT3IHWA5nnPGVkV5i6Sbr5c2nc6t1+sK5CGTMPdU94P5InKbppuSs8EDcCXQx1A6Z0r6qNQB5KqVe99b593vQusSFjAAVtF1h3RCVYmhA7IPjol0BMAYMhigSauT9+Ya0jaVGw7m5Vi+od9TJNDX2XfxauEawFzasH9rdcFrRbreawv2teNKrrlZG/6siiar05UEsHgH7JZjulSdJX//2jVIvha/fw0448d7CR8uvXb8eYne8zWp/NpFuAXYLgFmWhl96TUvHU8EZvEL7X/2NmYU9SPXBtoo+71tFnMtpgWc50dP8lRcz19sO/lky+lIHonICSAlPI/GttqfrYNAvI2N0kHMPwyDMcx982Zg5dzJNlN313/+9GifRlPbHM9aWE6nvBaR825ng7f3Vs0XNQtptevWqJRU4TlTDcswAMuMRiYV1qu+TllyzPR8fqV5XXhQIj1hLrhaCOfI6gtEDLUo5aTiaQm0CT3JIAjP2YNTMamiQ9hLJhw6r0BQETj5xkE/JJ/O6I4ASFSYLhJ35qTbhPlcJfrBADwch5dk3maTFZf7bDrzc6+5ImCkqiCAM1l+andSodL1LIZ5IeSSw+7Vzkx0emaBEdgevP0Ko/Ccg6jEXNIdZzxmyclLek5I0d4jLue+87+17Y+eeADJg38HSNjgDAY95dlJgA/w7HdWazRssVzbYrFWy477SUIGtmPyzDwebb7Y2mDQtceXZ3t+Hlu31bAWifXFgo2nMzvsIWR4KgEASEeB63jf74mpC7JJD1dy+QvgzLFhMM3zfTic7WU4VGuzVHKwoAVPe5Rj5P71u0gC/LPA+2oDdD7a4+NQAMm95XUg1LDZ4x5RkUHC4c+a+YkYFcwGqNoLBc3umEmX63fW+/U/6Znbw6qs1q3caNjxQJcDI2z/DNIuzVPuH86aM0oucjzLco1/l2lDhYrO7wvnznw60uilLbTJ72VVMmmL8reAYNrrpoFTWkGQbONlVUTfcox/K4DdUszEfya5ufjW90+7T9cw5xoGpGFK2gbidbNwrY0Z/+VLb34NrW+p4NJ2FPFdTdpOJu2G8D0XQwe6OYLyzcrWy4m3cBZjVQun3dqmH/8ksGMhYY4ymWD/dbZCxfVrLOgbwjwrFevddaxXK9p5hyj3ZOvlWnOOT48vNlpsjfCUXoO5Xlm6vop0eC2rMe9ot61RL4vVVyXHrlj0VIMgoJaKTHmm3pqUdo6IH3X/COvEGQWxsIOJFi5VTd76fE2X87gBBzYqJbHaPCSVeZValDnAzheXoiy5yLwDDVyTSLUVsSydDlp0txWsvFgoYYAiB0C7BxIJzULyNFUjwPX6vp6ArgqU9qJmTe7EyfdOp12QHTihhC/gHc3dfr/WuZGlxujQz8mrKsTb0RfHJR0d7yl3MxZ7BOwOdmjtlLIuPZ4p041ZFcfFIktrjtnRCsuw3UZZhYoCwjeTSqmQs/6ga606wuyj2I2aQzUwXj4IxNgEaVE/HOzDx8/WavdUjY9GU7F5D6ej/fnnzyIk9dpNK5bzoQXqMg0MByhgn8cTpTO8v7+T3RcHjNtOo03yOMzRrU1IVqhB06faz9t0SQV5tF67rnMieseDig86p0Gvr1auMuSYz7K5KhRkW0YKQrPpOX4wMt11KCcQk9YOU+xAXsHyDtkM11cxPTBJ+/eWyzPDu7PWd3+v+d52hfyhYKVGSzNyz17Ma2PHZgJWs9rgVPq0adGKAnC7vVVqbqnHs4mJA6ntWL8lXcQubZSz1pFvXVwvVVrXXutSizK+Vl6rjJLrW9YCf+l10iqlaxXtV+2/xMVP+7dr4JcE/Et4ces1SQPgtA3R68/dCna+wH7pq6c9bGm7mmsPRdbNzLqgWeD2ekKB6kBry9mHXi1gAr3dzG2/XrgLPDlg87FNnn5U5M9iNrfpbCaDX1orLHTs9BFWN/tde3PXscrJ/RTF2oO2TxtpPLVPjyNbn0oyJq4WaGG1AoXcbcHazbo1azWRXfA91BxGVRtzt5wEv/zd5xLOWNOCBINS4MTiBCvTNXea2YUWHkDj8zt3SFHFEmZ6RO2oPam0AIyZ2Zl7cpyIHRp6OTB5Bt3B/S0xdwagAMdAagnNS6f+azYX5oUCV2eNapEKs9O8M0X0pWovYndShQV3FJfSbf01RaBxABJ2agwYvBQDmSECQ+Z8ui6UQhLO8zp79860ohZ0MT+pAqluBICQH5AlcO6BhkOVeXC5AKCw2Sx0z2FJkleI76naocW83b25Iy1P/w57klYbmjnLlez5eShgEpjkzX75+aOq1Xa3by/PY1HqofQ/PY8lJmcDVK0WbDicavMhfVu1KmAGuMaTqb1786DKitlpowKYdO2UJ3ZoZusVCRAev0OCAgxORtVUY5BZ1Bqn0kRbChGLyJ92S/MyfFd5dtlULeZzgR0aQGzDxPwNEhdAjd9Dd6e8OlIZIFuhC6z4HJCvSq1p5VpLz83b3/wXO5ZqOl/E+RValCGNgzkxwKdW6emsCo7WMfdUJKQw742kCVEFLp/Y4KMarS9JsEhbY7IWzL8FCNN+99rCHP1O1rFfA51L62dyjbwGOGlrbdr7J0H+W0HlyyY0nSgUYYmvDV82rfHfi/9M2jVIuxfXruU3sTGjN73Wfrz278mLkYX6aSd/6eL4xXPLK3a6ummhfbffrGy3GCuCRevyemmH9cJWo59tuV7YeDhT1tgeZ3x0SKutWaVk79/fW6dWtsNmaYfdQdl2AiIExJOZPQ6nNpottNDJqYKKroL1UVGG0OSOwchs1Z2YQquI3T2zEKWKs/Djfk+7LlSSAJuTUCIxedjZqhUFOHrydJQFBgHFW4saWDqoBX3d+bAVSzBXajjTMRgxixmpti/6JtxAHPikbbKD5WFKRubRQdAhgoyqM45DfVav6ABgxSlFJs9hRsgNCekJgI8/oGAjFliEz7p1mDMqmecFtxgIGQJHlzYE1wNnJbLIwhBkpodKjPMQsAUZAiQMIISSmJalJAT8HWNoZnMch7ch+bv7bJ5U2TNDWq6XtlYyxlbGzsw7N/ujDR768p1cLDbW6bWUdgFTFRedl+ehwKVW88BgrMYm87kNHh5su9vbeDixRquuYF9MmNnwDAZtm8/XquLUIsxDvy/bfLmyz88v1mu3rN/vWK1SkoNJq92xQqVkyzmbtZNYoBXipTg/dTupns7yWMU0jZnhcU9rmfiinVLJmdMpvYDnrlTyinYN1b+sVq+euXDNJSrPm3w6uc9sBHmWm42mlSpu0wbgYjRdKNctn69YvftghWbbWp17bS7x6yTpXDNnOiU5B1ruXYn0crWbXciyWs1FVlEgLG3twNzkv8yxk+Ly5AL8LZvq5GKbVYV9S5vzUkWRVSgkweladyxr0U+uy8nXzTq/CGzSgDgJ0klwSV7D+GtcW6O/5Ty/ZdNyCey0mY5XdpdubhpAJUEtWWJf24l96y4r7SZGZsGqaML/VGFIdsACHLRWu7UtJiMr1ht2Wk9s8uEHq9TqNvz4H7ZZrtSO5OfZba/We9uXSvYA0FULlt9vbb1a2WyxFamhXivZabW1p+HUhvO1FjQ+jO02lkjMX3CNZ+bR0Kyn08I/My/hOC1M8usKRa/O1MZk7sU8UeDmbUkx8AK4+XU9Ww4ABxzJGROhBBAMTMcADbzGiX9kqC/3iWC4zEwNDZ18NB3ccgeqQK/MqHyY33kiXsgMD4QB3l//Lh2g78L1O8z6WKwCS1QyhNDykBG1WJkcj4OoCr1A2Y/Ys9E9pcISyYSqDJFFJCOgVRpVBwFsIajQcuM8qaTUGj2cpKH78kUqBa4kJCCcPcYoGF3TgqZix9YK6ywWYd6fzY67pqw9qX6NX+ZKDNHBw0AMSHR3VDu1atH2O8J4GzaczAQ+naZns82mM3t6GSoKqtPv2cePj6Lub9c7mypJY2sPd4jDj4oY4mayqKvC2h3teTzTtX17P7BepylyVa2BhVhd76PEBuZhtbIYlUX8M2GZbnbW63eUy9cfDCS9EfHjxGu3bLlaaVMB2NLSBvSmc0AGgohvHpwM5JIDZpBUjxBWuC9IbmCUQqihGuXvhBpXmh09/43ug1VaDyKo0HovV2oieVHlAozVOobYa11rzNWj1rvPcH1jw2aE51p5fsgUyJyUI0x4JkIlkLa2xEHl1g33t4JkHFiyFte0dfBStZNV4dxSNWZVSdd+91rBkXVdLm0yLoFNfO1OA7tLAHgJrOPHmSyaks/DVbC7Bljx3UGy9Ex7cycPRCGeQV0Vi3xIO+msi/jl9ZkhfP2aAjvo2giJD7QftyKM8CHezZ9s9PxBgDL69KM+fOvFXG0rzJ+LzZY9vO1bI3+y/XorbdTwZWq5WklxPLbZ2Ww8tpcFUgM0XA4CgwEMOY+1gZDS6/dlFQbRAGYdomRJDmgXQdUHTAQUeHfStnMD3CgN3Mklnk+nL8CInwUsQwKCJxL470SEHBdth8UhEF/kWYldkxIOvsz95P8o4ghcEdclqusoEPZqQe1VdkanvSpXFicXkUdJ5UgeIiDz6i5qYapaDbRy18fxRn46XkwGbSSVWUhlkCxCvUmE4mGmqGotzCOl1fNjAsQkt6A9CfcBAEaeEFihtEllLsAzpxbmQS4jeG1C1GDWh4vKgTmswAE27tyG47HN18zsIKJU7O7Ng8/BaBkej9YdtGy12ig3jhkasgBakcVKTmBHlh3xTt//6nuBF1o+AeFyKzsyYoOA/9XGs/8wHq/VMBs/2mJ9ULu0WSurnXnYLXTu7V5f7UKYokhbkDAsFxslNVCZcd7M3/hdzdcaNYnZAaW7Qc9WS4T02N1VVVFyX2GgKkAVVuvOdXqAHbIYZQwyA4RIhfxFujnihUrGbI1KHpZyud60WrcnQOr0f2/1++9ss51bnvieelMJCWozk3pQrSoPj3FACDBUNUcrn/lpFPkjRx6ZkXsbnA2k6z//sjV2y+7/b6nSLgHiraCSXJRVacRmYdFalqyorr1+EkQuAU4SVJMbgksVWdqx/i3XJVm4XNsMpF2/W773FeAlZ3ZJsEmCXfwN4jci6+duReWs142DafJm+N9jeWZqwrjeDoYe7R85aCjJ2iwP6WC3tPN8ZC+f/2TVaskmz8+2ms9tOp3ZZH20Qqdl7wZNK+03NocafjL5Eu5PZoN+w9aLle1XOxtPJrbYnRULA7jAWJMmL1gcdbp9u+tDB68K5GplBMKEtZbd9JnBf8jv8pgczzODfQYzL9rpCmgUbhmAj8ouVFBIKXSAkHFC61MLv2ZarnkTK1P0fb9WEfXfu5AgLPKCozMhj6JxqB2qCi+0Ej1+gdJo5w4oQiveB8KD3zn8GzVDQwYgYpA7rVAtnjh8wFbprEW3LmOWJkaov4+Do4emim3Je9O+IoPNjTUddEOunTR+OMugHyRKRm+B3+U2IKk35KhsZHCNwz6yA1iKVMhhXgA4ctw7mI4YQqN1Wy7EeATsyLljYb97++DMVezncmb9QUvROLT7xpO1qsMy97hStNV6YcvZ1l7Gc7sb9K3QqNvz47Ms0IbjjVqjhdzJapW8kjPEnjSqmZqqz8UKNxcChs3ePfTV/sYPs9XtqmqCkcmsjc8cDGJcXRDBQwohLJbbtdkc7O6hp/QCwBV9KaCyXa9EhgH8+b+9oo5IHagI2MW+lH2YW8oBwvx8eCA1t+M+0EKV4FsEmobVuwPFXdUrXRv89p/sWCC4dauZHnM7/rshSxALs0pdn5fNcq7MvGa7p00KDkc8n5VwHfzeeeueMYE/JJez0LJ2+tH3r4FHfHHMWsyvvcalKuWrxTeAXbLDdQlE0tbTtKIiCZrXrksSCNPAJ6s6u+V6xLtu167xtddLO46s84tjxsWZXRLMLgFd/OJEJ3NtJ3HLA5i22+C4ohbf1xeRysjbYQAdbC4EuyQ1kw5wWs+UVXYYP9vz5/9PoufpeCyrplMxb+1234qFs23HI/v8aWwsm+ye2e3jPUjm6XK+lPnufL23MTEt0KXLVbVdcIvnw1mtNa3bG1i/w4e6ZM1KWbE+EhsX8laUDi54YQJ0kWD8SJYYbvNRLpwDt3R0QV4glmNwLdHsLpLXoZEL1lKq6vg3RL9BfqBKSAsc36ZK89meKjQqqCCMZvftMy8wALJIcKQRscWTyvlh5i7+5i5vQALgidO0joMgXZWpp4zrPVSaBVs0yAmap4aUAjXiPBEd0JWQnd287MVCMaiFz02khf1Us7IFC2J3LR4nVWiQMdTCDcw+zpPv69mJDcaVCg4tHp/M3d5227UtlnOleS83e7U0i9WKDR7utHgzt601MfSuqILi+qz4/hGw8vgjZA/k2A3HAFDR7t9/Z88vI9uuZzaZrrFF1vyxUS2oyiR/j6srPWe5ZMPhXAbknCxShQcSFZazYHBQVNoCFSBfdC4Afe4VFmT1Sk1G0vPFTPKXWqUqGr+S0UsFfRZI4EDqwfODuHy52ur5Zo5JZYUOtFzmPfwaspmjuqPtWmGzBhGr0fAuyXZtVfxj+6SVd6VrrLcfrNl/Ky1du/dgm+1G1wU5xjZYhCFPyBfLArhyvSYQR/pCZ4R5nm9meKYx5F4peqlIvFRMp/W3gNGlCiirikkCTfw0B/EAACAASURBVPLvaYt02mvd+nNZ623yvK9Vc8mfT75/8vdvqZS/ApGY1eOtr5UGTpdAPu2c0yrTSxWowO4akqbtRi4dWPIgkieW9u/XjiHrhkYPnLdGA9jhmLKg9eNECXaI9VbH1uNn2++Wtnv5s03Gn1UETkZDOxRIJKjaabO01WRiP/38bJ9nS/vuN9/5h7daFkjhSs+iOJtObL7O2Xg5tw4D+tzZWs2WSA60HAm0fNPvWqdVtSouFgzeC+55CTDIE1NGz8BY8MCM7LaYWckaLLQ1g28hLMNXFwlpnkK6gexHnI2J8bGSweWJ6ckAah3yI87BdCAqYwrtDiOCMIEEVcsO/reLwInVAaAgtbhjmACUtl8etqYAidw7Z0N6dRYSyANjk4pUx8y6LC4LrM+90iYACScnuIQCpqGKT4gfAtHQRtsjCndxuWsDvR0rjD5stIgD8qHW1H9l9MzsJzAG8XN075S87SU/oPJ3cAbc91uE5VFy+cHW60Ugq+xEycfkuNXpiERBW7Dbazldf70Omr6TLVZrBfH6/A2wW9h6tbPpamXvv/u1HXM5JZhTgW2oysysym4L4+n12s29zSTmHg0XtsMVxnLWbTD3bdl2tXJj6UbN1lsAoexsYfm/HqxabUi3R3UoizFazoWiMur8+nATz5pNS8OYg1wDm9Rkceb6zpwqXCzs6EDgJMPPoAUsQ3IKNnzoRSHk1GEt77YKGKb67QzeaWODvVu9fW+HU85KRAG9/V4t6tV0os9Btd60gyQSNbVOIXuVajV1Gk77o2bpX9YIiEVbmQHo+ia+bl1LsqqBtIX/0vp1y4Kc1vG6Vs1cAqRL4JMsGK5VlVmgkawutQYF8+2oaEl77SzgTluvkxXotTX/lmv9LeD6WtlFbxw/ofhNzzqwrBsb3dxbDvgW1I5f8PgJfn2yDhSKcBGteacPL4t3pVy1zWykzLrl4w+22U0FdtCfmWNsqdimY/v5l0cbrs7WHnStWQOkTpqnwdqjWsRSieifx/HCcuWCFpMKJd8xb/PV1mrNmnUBu0HXGg0PZ62iqQOcWG7RSVc8Y4wvNRz1UHGYkXjbBdaqbkJ7D0KGM9KYk3mpo8pF/2O2hpchcgFmctoX+0wL5lup5lo2AR/zKvevVKsSoJQwHFJPkAEo2SAI0WkRBqPpV704C3MkF3CKjc/l8A6RJ1eQPxTc7BpA8TR0d0lRJRbOV5WYgIk5o/t1RqQTlZfMH3ntSATvdE5PbjgfND87hU2NJ5UHA/DdwQXUeGpGdmIArGakJJxD1/d5JwbRp32I9tnuVe2uV3MlBKwgqFQqVq+3bYk8gVlao2539/hZ4uTi1SP/xusqTqdYkN0YLcDPz0Pr3z2IqAEbcjQa2Wy+EthXS+7GQsuSTQoU/2aHBISN3Fe4Zmjy6vWS1UPCeafX1ZytUq/aeuUek3wxotacUwn3eWtWq2KV3vdbaldyLJBx0AjSblSYLGnk1bJs8TCGlhzn4MbYzB95PZlBF52kwrVEdI7MwjV3xBaRhEAHhPifmjV6PTvny1brvLNa750IKaVCyTqkHxTK+ozZYScWq0z4AEdIU+WyTBFgz7Y6vbBxDV2FXF7eodw6zRejmW+K/isJVJfWp29Zm75lUb9WcWYB0rcs/smqMnrPrMU//p5x0InW1W+5Flngd+n4k2Aax4csELx2PW45j+g19P7Jyi55I5IgeK2iS5a3yQtzK7DFb961i+g/67O7yB0D6jOAp7VRbDKzPeLx6dDWk4922M9VHc1Gz7bdLu3pw8hGo7ncMqxct3qraWWQSUneTuneLte2Wa9sNF3Zp5e5tbtN+/7tQDT34dPSrFjWjv+h37Vuqy2X+wqJBgUTKaUiMMNCiarFW3pFuZs4EnmYZhBFIyoPFWB0DeXLGD7guiYqljB7ho3nmkL5FcIuDPE8Tgrx8FOB24EFMlROAiXZqri+inlZWElodXIvpYGLzJyjfqJkERBVQlq5/EedicmC5SDsnpdqX1KJEnoLvR3mZDCZ9jQEyr6Qh0ebdI83qXq2apU6KGroF4ThPsPRh0XtwK2AljaqXzt3XvTrgd80r0F1GhxECqS5UxUebL/dhKDXs+4rIbwAL22/JX/fbZRwQLUCWEHqWC2ownL27n1fYKjaPHc2QoKX653mW41Ww6bTia2XW7EvazXo+WUr4Ms6GtnL84sYlVD+ScHAscVB86R2OPuF6XSh/2Ivli8V7KHXtuWcYNaWRxiJFYurChl5yAg23u4uOKOx12oFfSYVlAfxUh0y74Wgstp4a1NWXMWS5BMAHPsLJBcYljO3Y0NAe1bRVojmaT3DpqzwrLesVq3YdrfSs1spV6zVf7Byo2WFQtWa/e+0ceGZ2G8P1rt7Y+cSaQc7EbUAW4nYqURDbU6l1+7eBUPvwHWSw4vP3iVjUPs+DItjLelLVV58HfumaiA2V4sW6OTinLYmZlVBaeByrWBIaxneAk7JajarO5YFeGnrbhrIZr3upXWbf4v7GH8LrmQB+7Vr8lVll3yRtIcn+pmshyf5O2mofe2gLv178sJ++buz+jwAM2dLBbXC0DtbremtnMNkaMuXD7aaP1ruvLPtYmovT09abJ6eJt5eyhekSWLHulmt7b4PrfooujjzBT6cH5/n9jTfyh/zd/cdm0xmttieNWxvNxpKfH4zuLMWoa+GkDcvtwkAT6bOkYGyDJajuYgbKYdlWiCB4o2dr7uTwNwM1ZEAzQ2YZdEcpADCiOCq4SzNINhFcsBPngjuDCkEQbAuhiHtS32SA6NT1Y8fiZidVGbS53FYHgWUK3gQp1LIAeyg+5O+T+/tICewCno9zdqkh3PGqqQh/FzQ7jkVkDNCAI8FGQbCnsvn3w/bGnlhOjtV1Z3Gj1hduYjeI4Fo2TK7o2p0o2GBoApPT0RwuYM761MV7pYr23LfmfcS14PkZLvy1pxSF46ar/Eh7Q06uh+Yh6Ovoy0KgDC/rVWQW5iNh1MJwAETUr6xoqs06vb542cxNjkhtGtIVwBY166VrFapKfR1vlhZr92wUrVsg3bTDtqoeBKCvD01buX5cv9KjANwJCHRo42JQaNuh/PBamWcVUzEGUyvW10IIaQ1eGXYbHXUAuXPZO6t5gvvZojM4/Nq17o5wUkV3m4nG7N2u6EqUVZf5ZLIMvXuvR6B/rvfuRsRll/MocsVZdU1ai0dO9eXf6PS1LMCwQifzhpVI+8ZdJc5n91FizLPLED9hdX9dZp5fP3IqqJuXVyvVRe3vE6yJRhfQ+NAc63iy6rm4seQBsRZBUzy97IAOnrNJHhmgaSWkguG2cnziL/uLdgQf+2sijH1OkSVXfLArwFd2s8n3zj+GsmSM+2kLl3stJP6cgy+qxcBgwWJlpco5Usr19tqfeznI5s+/tk2i7EdNhOPOZmMbfjyJG/D8Xzpe0sqsFxBRtCtdttaKA3Q4EEGkOXYzj4O57Y85e33v763Om2o1c72qsTKMn1+++ZOixPtTZhtzOpgYKqqY1YXWpBRT9yjUJj1BCARzZ8Wjrcy9eFmhsVDRHQPoIbmDdsuOZl80ZfxOgI8tfncxYTfESDtEcR7Gek+KrJm8QczvDcgod9R2Fl4CRAkEukL3NxvM/LoJBBVri2SPITYoCh9Qnq7AHDSW8GwjIg3tM2gmLtjjGo3zRmJ/vEgT1ZFD5Gl1eqVoATdYlQGazNZhfnCeNxu9GInwNTtQJzMFDTwbunl8zCAUCGwR1iJzsRk4cYIervZqr0NQQUgVfwMgEIVB0OxVrXBXc+enl90n2H/QvqgvUolVCrm1e6mQlutt0b7cTyZK/cNc+NffvnFtruDNJicMSCLw8v5RFp4w6YQXKZLezvocmrWDoG/hLxi5cV15rozg+T8zth0kZggicHKGcChUvOU9KPtjxiiz6x/d6drtCWQMZ8TiYvnbDgcWbfbVmv/tKeKyrlMott2f0q0fHiC1mra9Mk/s14PwIP4m3Zn0Rr9B4Fpo/Ng/V//QdKO425j5WpDpCM2auVqTSnsmHDz3pVmS/M7NkNUwWrTF/js0GZ3kTn3V6SYHaxRNwHXrDHRzrxlwYwDTlpl8teAXPJ34utZWvWWXB+TBUTaMaS17tLOP229VacmRboRXYv4vyfX4mvr96WqMQ1U0wAu7Rp9y73MwqTo+1cJKmkXMm2nkDyoLPTO2oXcclLpgOfMQIEFAZ3s7tXKoXJbWKPdseNqZrOXD3Y4kzY+t+P8Ubvs1Xxqo+GTzHo3qgCc0DKerKQHumtVbTpe2EEFlRgRNqKqm20sX6vZ7972VEmyy2begp7o7bs39qu7vrUbFbWBqGr4n5wrqOyQC6iIyhmWWi4O96pOrhGBsSjiPPKEYM6M64haqgCjUNmrPhZXkV7CMFnXQhlxACZGy/xOwU55qhuOh/fZayaoSqoA3V82+V71sYMXRkbJBSHc8zVNwo9RSQo+rhPIqakK6AEu2tl5lchP4sYi/R6p2+UK3wkO+e6ZKJuzgEY6Lk4PUKcQ1DwPUAMkPWNNrytrRWQAnKcGjt41VeJ6cIQRKQOQdBNqzZdUJbpKArBTgsKJNttGM1m+r6p+sxEpYgNbk/ei+lMw7FlyAeKe3r55sJfhSBq9IkkGQb+H6Jzjo12Hndx4trTuYKDW49NwaN1+zz49frbpaKZ5V7/bU7yPtKEnk83W5mz2w48f7Vdv7q3eIBnjbL1WwwExKDWoNKWx47hOOVmJYWWGEJtNVrPZ0HUXExOj6dPBXh6f9P4YNOMGg9bUTZ0b8nhlY1avlmwHEOby0p+iLa23W3peqHgRodOtoBKjuuN43NYL4CxZrd62Qqup8//1b/47K7S6ttsuVbWJfFLgGThZmT9bwTaLhXXfvFW1t10ulP8osAtiezZ1SkM4Ijgnf8/vIyD9So6KsTSvVXPJRTWtQrkEXLcAZdp6qM99BjAnkxSi97+lmouDVRww084r/nqXwDRrPc46nlvBLgv4omuTBMFr4By/pmm/GyfZfJV6kLxQWSd8addz62vEX/tbdlHJi+pJBz6PIZPMU5DN1rORdDx8wGnFYOQMSWT5+SebPf2oGJbFaGiTyUS+ggRpbmCGMVNYEZZZtHopZxMWBM3EjpY7HOyZ1tSR1t/e3ry9sxL7XT6ku5M1Bz37zXdv7aHdtBo5XWrLHTV7o4WJMFdBrKezFphIPK7pkwS8HqYZVVlqW7ogzHeyqqachRkBpsAOAOSDpE5jiNsJuqQ8LUhafZBK8hU7HzcubUCKwcLJAiKAc7cTpWJjCB2ahoEf89pKVQVHpUY7k+sSWUypbVnSbv213aiKKtiA6bW9GpOdmeyg3F7L6ZoRqQWQBBmxJXN7MWG72rZHy9HCDOJ7pnNidNLSwjQACCZiSTOt0BKVRZWfp7w3aRfK99Np7LvN8vXf95uD9JiKowHoNh6mKlG62s1nRQDhm8kM8s39g2QKyAqw/6KCQV6SxztSbbmzzYcTG88JPCUdoCKHHlmyFYv2y48/6Wf67Y7t7STNHBU1IFVsNOyHH34R0Nw/9LWJa1SKVquU9bPkAUG+IvkCycJ+T7bezLq9nhs1r3fW63X0PEi0zb7idLKX52cFtXbv7my13mm+x9+l1Vu7LhUTBKzTKLkViXQ6WLvTsUrVZQw8f8WSP4NUdgBd9LnU3ytlK5XrmmHXW31rDr6zQpV2586KhbKVKnXb7td2XK+s3mobKgpmlTxP2kid3WzBReXus+mympxVajW1PKks0d59ATbvDlz7SgOxWwElvvakAWoSyC51ul6rjZSDTr7PX655viG8VNHGF/5bzy+tELkG7GmAeunckj9/be2/VjRlVYipG5h4GzP5oHxLWZkGcn/NRc66uOk7h3DTyThj577BRipnm/lQzDdRn/kQlapWLuRt8/LRdsuJjT/9hxh8i9FI7Dq0Ro8vE32QqB5YBOSDuKSFVZLbg8TY+63N8C6ceKvsV+/vjSVTqeVm9ub9O/vNXd9a9YqV5fhAPh3zOggg+B96BUcbh+vldl/+CVVOHCQKMSYdaqgI9W+hEmRH7DsVQNHbO7x3tChI9AzYiVRDKzMIy6MeOjqq49bKtbaDRx5mZjFo2dy1RJKAIOTl2CIPRAD3tc0qtUPJw2JfnSBc5iB5gGYwALO78rMbePXgDJVmjm08ZtrBQUaYHrVjQ6WK5kqvr66nSyBCD9hBLuTiYWUGGQm/R8AKYJOCT5Umb097mBY1rFlal3vN37zaPIsxqBYdcUCYRAc2r5Iwtlyzg8yWBXa0PmmBnk7Wv8eSa2efPw4lD+C1qfxoVcq7M5+3+Xhi4+la1xniCvo4Al8r9bp9+vhJgniqfmZ52Hmhm5Nurdu3T58eZSf2/t17t5PLna3daohlSheD4ztZ0SrKvSvacDzVnE5t1+1ef2aeh+NO1M4lyoronW6no9gg3hNwor3Ms75cLd0VZvgi2QyggigfkK3VGnrWADzPmGPGV5OYXh6WtJLtZPVm0xqNdpC4IErvWOftb+1coQo1K5FwXqlIOwj7ktw66U4rVVmMqW2piB/E6zXXzR7c1xQGKJtPgW4gq/As+OKv/68/JyuYrEU2vm4lF86shTitsxVv8yXbgZeqnmuV2C1gE/3MtSro1vU47XiT1yJ5vhH4xn837f0ugdffUh3Gr0HWhue1jZn2A5cuTvIhSdtpXLu4aWCadlHjO5j4RXZKORXX0dZLBv5Oqd/sllZptO1IQvKZnW3dCoe9zWcvdp4929Of/5vo/+OXFxuPR5qpbMkVk6vD2g4RgSEIsaNFFw3YaDy3j1PaWCX71X3XKhAfaBEW8vb9++/sbb9r7bq3C/mecutYZEVGMYOeonDWyAdT86+ogmHu55WbF3Re0VH1MbejXRiafDJTVuUoD8mQEh5aniz+UfWn39M8y5mTSjQQQSbMyNRidKcVDfxpFVJ5IS4PrEnkCSp/Df9EF4qrreg9pOBbGFYbVXiAnHtpklod5fC5Fg4LMMJp86KgU1HmCziHBOIMZyjRvUssmMHitqKKOGJwvTrOUG+5XtDJCtH8ykGSDU1kJab3DrZlctVRRVi0/QqrL68c1HQFYE9ntS+J+zlsD7beLDXXUxwR51ws2JrE7m5HaQY//ekXxfhg9zWfTax7/6AKCUCYTXHnWapqAnyobcHZ5Xyl9/vw8SfrNFtK8cYEgUWde95qde3z88hmi431uy15ZAI67UbN43rKBU9ngBhVNCtVK8pbFI0/Z9Kw8SxRJZ5yRxmNb9YYW591TOThQf/nWOTmQ9BruWzT2VzgwzNEFcyMebNeyLwcIGq1Orou/Cz3XwLzalnPFteceKBCAbDuWRnAK1ak7auU69YYvLVaq6eQWkhjzPWIAyIlZDYeWalWUSUofaw0s5wLx4bfLMxNNilUdHRvCmpnIqX4Am7eer/0dUtXKrmWZS3+cQC9BIyXKrVLYJs8jySAR6AaP974zySBJ22NzqrM4u99rfqKby4unWva+WQVWGmgmHZf0jYeWfflL7wx429+DayyLnJyZ3XtwkXvc9tF5dWckMLuFnq4JAYUECz8u5MVlYmF3yXxJnlpgrajF1vv5rYZ/mzj0Uez7clGz59tvt7Ybu90ddpCqyXzl5IWEtopqpVoWxVyms+NpksbrmnN5ex9v2Xtes1m653c4P/4d7+1+27LKmWv2gA1QM9TDHwGUaIVqcXcqzrfjToRxVee0MIJ5seaMQX7r5IcTwAyZyx69p0bRwt0QqXlmXWqs0RMwZ1CbiVUOLSc1HplbkdlczSrMA8MWXfB81JWYyKuuMWWg6yD2OuCooXInetdEoEm8QtLLqL/q+FFe1bzRE9oUGo57y97Mm/DOrsFkFI55pFGcmehqvNFTxVmcOSQX6c2OE54OVECylXfCTFidHJ+AOGrHi24rQgcMYNeqUrg3lOtcs/llHLY6b+y01ovdWjYXZ3zDpLMo4qVst0/3Nl//sefrVKv2aDv8gBmTiS84zZCaxzRNobLpGCw0AN4kEhoSz+NJ7Zfr6zdqHs7fL+3Jsnihbx8V4ejmYggb+77AhSyEbmOtLvpYkzQ2p1JI6/ouHB4WSxn1qg35J7CfA0gZ5Y3n4x1nC/PT1YqliXJIWmAmR+gAYAtFkuZatdEatmpXcvvAZztTlcuLCL5kF6OWbSSD+qB7HOQ4TUC9EqjoevAxqdU6xiqE5iYd9//na0BLKQHlZqqtTDuFQGs//BePwdBiI0K4NZAbqGuAZ/DglrLtD0BO4DPySpexevzEMO7tHZjct3K2qhfRM0rjMO0303btEc/l1z7kj8bP49rFVx0PrdWSlnAcu38k5XwtZ/PAru0dT8JmvFzSgL6zRuNf/u3fzvfAmrfciLxG/UtFz5+Q786AS2KwRNPix9U571yyWQAzS6U7DZ5TtKSMVvNptqBs0s97pa2willt7Hl8Cfb7Vd2WG/t5fMvEtQy74DmjRsE7EDaOI8vQ9vuD2obwRJDq8QcZzRb2eZUkGD3oduybqsp1tyvvvvO/vj331u/XtEMgypMIzcCUmGgsUiwvAZheDSj8+tDW9PDVv3vrNNoA4NRtPgd7G59FhQxJR0MACnspthVe1K49Gd6Jdp3uJyUXUoQvC7VOuS9djt6SsEhxSng2i2irSvw3u6pqWBUMUiD3u1V8A6oAxBor/bKe1PVF0x8RURRdeqGwlSVzNRU8SF3EKAXNavRFob5ovpZBdcD8r5l3DSohNnM+MbDdiQFuBZPC1zIrxMxRfIK8M0JK5EsQn6bBmsS3aAbQ0Ni4vX4njR3tHSp9uSqgiHBVos6jioAxmZDNebxNLS+YRa+eTuwDx+e7HjOWa8DMxGtIVmFJ2NzAnlpNF3Ie5XqRJWduS3WYjIxK1dtMhpbg1DgEy7/e6UrAKSL1cYmk7nIQu/u+5onc2chkODeQmzQinzFBWLxstXrTdvvz7ZczeWCAkhA7SeBgOqJbDuYybT48SDgPJzR63NRZn+E1Wpzgtj+eLQa4vUlfqEr6w86AhkeUDYCPMNEVeExi17QRfpIDQpWqTWs0x/4fSpWrdZ5ozlg5/691ds92ZaVmh0rlyq2mAw9qDhftEq9FezycCziecLWDKs9cvW80oxkCNGa5CbR3/aVVVGldZuSr3xLR+oaiGVVYEng/WsAK1nRJddj3d5ImR87ubQqKflzaUATf734tflrQDl5X67d1UvX5y82EIBd9IJR2yzrBS5dtCRQRRcgzoaJH3j8pC5dfC2+Xw7Q5QUsZFRKZvLaUzUE4/CUU9zJcbO2zXKhGBF+HrnBCWr5dmW76dCW889i3k1enuRWwQccL8LJdCY3EaqB59HU9mezRg0WoM93oOot1nvbHfK2PWw1nO82GzZZrO0f//D39sffvLM27iiBPaYWDK1LmTF7SCfFh5v3xyQDIYz1nKMKccAoFSueECDvS6zGIJh4pRMlDChsU4JxPzyIKD4vcyajy9aJvqGl6k4pzlp0qy+XwxHk6dZiXGtVRPogOFAqEihKIZehMjtnD1lV/pwqVR+Wy5BZLVFAw0XlAmYAKFA3I41dxKhk5y/7aYCXuRzTTd8lCPRUwcoMOxKZe5UmV3xZmjkbl3mnGKVQ8pVZF5IYwgcbIJVFWj4nCzg3quZycD/dbR8A4rxkN0bGnRItdrZeLvRf2p0suNVmVbOuoxXs7qFjsynRQDRUj/bw0LHdgVao573h+zihG/Ay0oyt3u7abEHSQNlenp717Eovt0ccXrX5YmHlUsHqzbY8MEeTqbR8D4OudTttbQJ6nZYkAQIIGJPS6SH+rjmzlmtwPFiN6qpSEQFHxgJKgMcFBRNu3FGqMmAuYbqgKsoraIhcbFI2eyJ9yMHDP3OtZ7DbaerYkTkAhnWFvJ5VGdLF4H7wmSO5vdnuWqnasMNpb63+e8tXW/pc9gfvBPK1Zlef2fV8rAq7WK5KlE4xjuBeLWokRNuNNRQj5NIDHiyqOv5M5YdzS9rXNeC6tSK49NpZa2IacCRBIWvdiwAvXjldW5svgWfy+K+BUFaVqbU4gOSlzULaeSW7d9dAPK0ij793/JzSKsy0e/vVzC7+S2k3Mb5biQNk1sOQtbu5hNZ/eSOCQbAWNSdwsHvmz5jQSoNWKsvEl4qIqopWEq0rSCKQD7brhRbi3WFtx8XMFk8/yjVlOhzZZEKywVE5ZZv9SUN7ZhqY4+4O7Cppn51F5WanSe01XvLfoyyZmohwd2b/8sff2z/96t6q2EVFBI3gNIJbRJ65nAyYg89kaL34tTi7VkkOJ3yI8Sz0mVwkTfA5BdzP4EoScuRYYDxPjjnYSew8VTQwNWgdShLHRuCgBdiZlwEssAqjTQvTTYfhxA63nv7ypZlgiBmi/elVWtDVoZ4ODEmvUAlXDWxRaQd8HinvZsDmtPPUA3LqosxBWrPOJDELOjwf2+TtzPkEQbHPMY+Wg3ABzZ8KXzq6iJRTsBMC5N3adYFRnFT4gEqrpRaue5JpLgXQBa9MSVcOO5Ej5PqxP9hmv7Htai1DAQyNEa4jEKeC3ByOYkoumL+dEZjP7G7Q9lSB/VYsWViYBAHD2MRCrNO7s8l8pTb4grDY+crDeEW2cY0j8z5aecg0AOdH0s5zOXv79s7yR1rmzDgPkhOQ3Ir2TuJsmVw7IYX24F2/p9Y1LOWaJAL+GeK/CMd7d32bz5ei8EetcVrB3D2uxWq7kw6Q54nwVtqikFFqNYgvJb0vFXK323LCFZ9NwPRwsGodh5WONdt9Cdt5ntuDt5Yr1tVUqLbaVqx2rInn6ALjbUTtZuUS7kVdVdfo7XBl2a3X2mSwAXCDATw+2RyU1YKGlamOR8LtJGtznVw0rwFF1kb+0rqXtjBnvW8SQL5lfUwu9EmATwJPcn299b3TrlHWdcnaRETHEseWW4EqOk7ucyTTSJ7bpfuvHY8x5AAAIABJREFU90lWdmkHknXxLz0E2uEnaLVpaH7pwqgu0cLkllIiWvA9Fjl2q8x/FF9zkl0SO1TmOzgzMDNhVjYbvaiFuMV/kIVr9tlW488y+H35/NnW6618CEmIZvdLlcdOGVYe4Z3Aa7Xs1QtMOto1j8S05M72ptcUAeWUK9k//uF39k+/fuP2YCJXOFip1ZPje8zWfNVXy1LXJqRxB2ZlZG/lVarvovhAu2dmlFzO3CwiJYa5H4DPvEnEk5ASDhhAgon8NsXmZ9GBLOOSBq4h4K6jkFWYC3f1Xsq5O4rhyMKuxSTMRQS4Sl8ILDgJvZ0hClhp9CbuSmBQwhjNfzG41vxQrUmIMADcl2RzD2r1QlDjQ5WxzDNpe4J/mEZHkUj+LBhm0cwOcYMRqiqp1c832MhJohLSzFV9SIxNO9Xbncq7s7MqFp6hLRmIAB+hrsuVAHC1XmpTlccRp1zUM/Pw7l7zXYJcZ7OFNes1Zd0xh+M+MpeitUgb8+nxkxIxDlawyYJZnLupnM55pSqggePa471JC12z4w3G2HnR79G01atkIyLZcLNwqjMsyMDJZrutZ5nZINXY/f2dlYo5VZAYWYvMFDxN56OJdQd9Q16P3Yuy6bSZ4n0rMoGez+fWIpm8VLHRZGRNXE3ydCqKOjYxWHd7+WLSekW3GM2iAWKqvXqjaZV6047Fmlrzzd7AdquFVWsdK3XeqJXKvYH0ItcdK1i72dG95D7QEq0ish+/WLlatWqjrWeU+8TrRwbwfPavVXfxiim5cc9azLPAIL74ZlUpyern2uY/raK69trXio6stTurQku7RsnXiB/nrccX/c6165xWsSXfP/6el/Hj69/8Cuwu7Siii5CFprcc5LWdUBw8I3adWHlRi03zOX8V5hDe1vOWGtoopVezez3sNJ/DN5HdZ7PTtfVkbIfF3HaTD7aYPcvQdjx8VoLBaAxLDXYXydRbW21hIrJDpW25s36nJjIAwa5QoZ9HS2tWi9ZtV/Vz/O4//dMf7I+/uo+BnVsaAbilsP6+6uairLggKBfBRKu7h7BG8TmAhwTBzNyUfkBVWA7EDTAi2F/pOrgHKFpA2o7yqCxGKd/BbzNIH/SwiDHplbLagsGcmeuqgX/wuhTUiMWIvqocKoMorsfF4RFoiyTzyhcNM76oiqS6DEGtVKgiFIQ8NJFhpKULyeNR+1OgF/y/grWYADzYpqmyA8Cg/Aepgaq5wBLlPP16ModkgxSyDaPMO+2jHOSpZFQlKnJnr8y7/WEr4gozW9p9ROis1yuBf7HBfAviR8cK5aJceDBmRvrx7rt3tpotrJA/WKUK2aSo6u+XXz5qE9Ud3NnHx2c5kbwMh2L4fvfde7Vun5+erNNpC7xgP9KmQyxOJQVw4DleqxX1dyoeTBOm45FSF+4f3th8NhNYsUFstbvyuKTixMjZP0u0Td0qjDY8XpdqCYfNh8wKSgX5VU4nMwFgu9O2IWxJchtLvLdnLsrUIE9COsbRdfd8pbAPM9hqJRhj19pWa3dV1ZVrLV1L222s9fAbKza7CrYtI/vZ76zS7NpiPLROr+8RVFyIkFCPw02z09fGjs0rrU7uMSYJlUr91SD6L7tD6Zq0rIru0gKa2h6LbeqTi39WSzAJUt/ynmnnF1+Xk68Vr56S1U+yYElWWtHf044vDTDjx5F1nEkMiePCLeB1rRrNOkeB3a0l6qULc0tFmDz5r18vgFhos0SVDL/j7Sq3oXK7J29bqZKQt+FB4lc+ZCx0SjLYrW21GCvHrt0d2OzTB9ssRnZcvth2O5e+7vGHH+15OLId+ipmB8wmENoemF+cbLk92mixtU67aI1KydbbvdUrFbWvysWiYlDkQF+t2z//8x/sj98/WFk+kHxO3TiXY2JaImMvdHFq9QTMDtUv7T2XEXBOUPq91eSyAwDPGWcRuMtQS23QYG6sGV1o5QEu0t7lAxuRqiy8ocgIPreicotkC9FskJYXLTR3ZwnSAoEshBEqDHck8V8NlmPM44L0QWCHdEE5dcz0AEe3ndL8LeTnqQoM7DrOPQz9nBwTCDu8pkD/hNcp1l9ljxPKcWw+XzzsNwJNkXG4HrL+8kpNcgSx91y4HmnnWKCPSAjQj1EbMZ+DrMJ5yyXFmZxUViRc8B6uf4PIBEmF4NS1pCvo8mo1wkdbNp5hYJCzyWRsv/+H38oK7LjFBLqmeeNmc7Tnp4lS0HEjmSNxgTlqOfv48VGg/P79G3sZDVUVl2j1yuCaQNqj7XYHa6myIzz1ZJWyqT3Z6fZkVv30MrZet6uN4WZLO3Ztd/dvtCHSNdI98eeSKhVGI64pXGMAlTYj1TZenYBKo15XxTqdTu0OAfpqJYYkhC1JaMpO/2dDRfYfrXqqXXw7AUoxcwt5WZYhQcAthfkdGs9irW2L2chKhard/eYPtmPcul/Zebu13ttfK79ut96qbVmANZrns7kQ65oNY63OHNCF6DwHbFKZdzoTM116EK+y0qqhS12qeLWTXEiTC3XytSPOQhJE4ov6tWO7VhFequ6Sa3tWtZn2HmnHmAZU114zrchJYkFWhZgGmN9SHX51fy6JytNQPethuqUqvASqPktAiPtFYyOj4YitGOm7zjii7EXgUIWnnf1epBJaK7DZ5JZxOtj4+aPV+wOrVZs2/viz7fcz2zx/0EKwXy7sw48/2NNwasfc2faHs21WW5uuaGO5e/5wsbHZ+iCfwVIpJ2Nnb7kc1bppoqtabuRl+Ic//J39y2/ei8DPYizRN04TzPzQKMnWy42epQaMNHKAQfAdFEhibxUcUqJrAYvPr7tXcMwEYUpKoya2ZaDuB42brlqobuSTKYeRnWZpEelE8z2xN8PQ+ezVLAsz5BmJto+4+vsXrvma5AVGJtc8r7lh0X0sA6VPs8IQppov1wKvJ3K5CUno6hiGtq5SuiHZuCn2l7md26j5KE+5SB46i04wxERwrMxytLAWvaVFNa9qO7TrnGHqkgSgBcG1DIdpmwG+ioLyjQImyTyDEFQAGPRltOl4plarpVuI7fe22SzVQiejjv/eDbpyL2EPhgvKmzc9sSkPy6lYicw8EXI/P4/tZfii+dkxhzsJVRUJB1O11Zu1mpXqNVuvlt6WFrOxKP0cwMMGhs3W2/uBQoapMtUmLxXt0+NIjMxOp6N2KhtANHaloE8EeHgmIc8wqUXTx/V0o/G8HRDTn88KfIX0xfVDwD0cj61Za6hlOByNBHbIDQA2rgWAI89QMxkx0Jam9V6pOnOYipJWLhrWSqNl1UbXSvW+TBjOm5WVGx3rvvudnp/njz9Yp/dWxJbZfKY5N3pBqrbjGdbsSeSiw24rS7Uyz5dmnMQVFV3fmfi6VInFK4RrlVZWxXFLRXZLtRKBSNb6mgaW8d+5BKbJ1770WlnreBboRBuBS4CbfM04sGUB5aVrlqxUb6n09Dvxmd0tgBX/meTDkvbwZO0Oou/7YuvdKh83BcIBtHtaK2pT6na5/2XwRoTEwa5UcSehFcMDT8WGdmg9Hdps8mKtN++tWizb7OWz7bZzW3z8wXabia0nU/vppz/beud2Yjhl4Ps3RYpwpGo42XJzsMnad6jdBplieVk/8fd2syxyynKFcfDR/vjH39t//ePfu1pNdGl32oeaDTsTlwyP4AmzLuZOYr15lUfVRssT8HKqPgt/lGL+qkJzcXn4P5FElEDtH3KRUQSCbr7sYvEAXCEnLk/oqgJX+YazN+VMQqUk1w+qKKokPBh9sdXsTRo52kYB/I47ycUFgoBdaEWKphDuISCixVTaO0TH7mHpc0tE4nzfE9t1/Mr8kx2OPC+1OVDF4fM/icyDPEOD6pByoWck6Ku49pq/4bYvy7RgHi2jZpdQ+DUPXppUh6ESVStTVR7MTFiAVHFe0TETdmu5o22ZCQcPUFxZ7h/uNd/S7I7A01LR+oOurecTrz6URl+wxWxpP/70o+Z2CPXZYIH7MB0BVapNQlCdfFKWbIHKF0kMe4j9GaAy63ea1iL6p1gSU5GYncl0rvNGYkDrnvNgJghBi+OhZcl9oBNBlI+bYXsNzFcZey+eQarm41EkrV6vJ0Ym7FZmfuPRVF6etA/rNZ4F7ikbuoLavqQeFJWheJIsAlIXUgfITaVKSYQdzKFz1Y6VGk2ljhSLNWsM3luzd2fDpw8Sr9ebA5FTlrOxqjiCfN1XFtnBQakOgHy11tCxc99UbVZqX7EFLwFfWqvr1kUzet3kQp3W+YrAIKtyiYPENaBLrr1Za+u1dTztdZLAmTzHtEos2c2Ln2vav106/vj7RcfyLceZds5JwMz9+7//u9qYaQ9G8k2T5XZaiXztQn8Ncl/cN3itaEF0PZcunVPaIwd96ZO+OJ6zKHhbk/mdkxJYnLBbGn3+yU7FmlwiyoWcTZ8/2mm/ss3ws60WzzZ/GdovHz5p10yLakPb6XiyKVIEAOHk7vaL7Un/pRorFUWM12yl26pbr1W18WRrk9Xa/uWf/2D/27/8QW1M5ZCGGJKSUsSR/PnirS+5d+Q9OkYxPbT6PAbF25Ph6xQJqV2q4K1OjiDID9SWIsU7uL9zLWSWSxXmMzD/g1dg+Edi05VnsC/NGwDsYnAt/i5a+3rBiCo2fd+F6ZBQBG9qGXq1pC9+ncoJJqQIIpBK0NFBHMJjEfcUJzZoYwOTU/TyL7Zjvq+B+h8ZTtOOdbNrKllxT6JqFBaoROUR2DtTS4L5QF7K8285ni0SBfw592w0pAmeoMD1FMCFTZMIK2yC5KKy1TOFuTKzsw3WYgX8GpGsbK1ar8lJBZCDWbk9n9TSe7jv22wyFBBxldCCMWf68aef3BO0WLL5fCVAmsvMgPzFcNwyScYpxYX1MEC3BzfYbtQqYtD2Oy3R/pVx1+1KirDewEx0iy8s6irlkhifgAFzN3w7JYYPvpaSGvC8aGOBZ2XFylUS4U82Hk+t3W6rW6L3aLdsOccrlE5GTdo6ugNUeLKUwxcVKUK1rPdHs9esV8WUdj/MirQw1XrLKu17K9aI0dpaMV+2eufBqq2OLVdjOetQ/UGcUv5evmClCt6e6Pmqttm5NpLnA69OZpea2SuYlkrvL9uYye8lK5tb1qzoZ5JVSfz7WetjEkSTHbO0qunaMUVrcxxgr7X8so41q2hJO4asY01WW2nXKwsvruHPpffMArkkY5PrlFrZXSr9kxf5lpsS/Uwc6ARlIp74PM4rmuhB9f8mLwJ/54Mks2TNtDxjLGI3MmtQVbTf2Gz8YqV2T/WGGJqrme2XY9tNn2w6+mTz8cgeP36yyXyp+Qq2VuyuZ6uNHaGlk393ytnmeLSPw5Wqp06dheaomc53WIUV8jaaLG2+3ds//+Pv7X/9L7+3isSxgBSVqbuneGXn5AAlAtC6LFERRabHVIJFK8oY2edhThLx39HCLDaka87UNQwVoWZ5IabHdXQhRw4wUbXM6yh6XFIE19mFluHeI4WU9C2nGNzkncIuy65IDqAFBFDChNmF2rSNVXm/iv0dVGGpai4YpRWodevUSnfrd/KL9HbuThzA0cN3vY3KedDogiXpM1CIHbJYK0AePAeJRSDS8PoFfDFRQtOODWbYAVRe03H1gnQC2NiQVI65MIzOo6caHHyWxwPFxmd/3GsWDNDB/lstl7ZcLGD7a2O2mE3VroTVyDNMAjnHQDX77t29TUYvajtCoIA0Apj++edfFOpabTRkCs2sqdyo2yNMTCpVJUWEGWSQcnAstFWp9BoACJmLtao0b5PxSA4r+LputntbLAmd3WumTKudG0a0T7VcFOAgSRDFv1IVGQtAoSKTmUKzLScWnjl8YaloIeDQZq1TSebz9vI4tLbS0zkvgldDfuER6zAMFeg00F4+Wqte1TMOWGFGLWsvMvx6b6zculMnAfeXUq2lcNyTHey0P+rvpJXPZ1OZFVQbLUkx+IwAxFwP2qNU2LRM3SvTn111JsLXLS3M+PqVBorx14qvSdc6VlpcQ6bbt4Jr1pqaBWZxYMnSNSeBLr6Op4HQpUr0UpGT3AzE/578vWvYcak6TG4gklV22vlebWNmPTC37EaSrQIOQMyvUL1E0Tyuz/qyI0t7OPh3j1nx3a6XEd5y4mHn37ablXa0m9lcC5UiRFRJnGy7nNvm5ZPtl882fflg49HYxk9P8izcYga82ymFernFgoxdtCcTDOcbe5zvrdUqWbNcEhj2GlX7rtfU9ZyvtzZZbu03v/3e/q9//Wer4nIi4HK5mUCsWJT8gBVR5s0KCg//1bwNWzF0cpExCO4rntcFMEa7lCjMEoiJPkwcgyzFBG6AI5Wek088PDVUTSHWxruMrueCKILlvGj7vEYIZqU1J1alQluj11G9E1xWILi43ZbOKVijiW0pJSK4F95bczgqOdfAndBDwo70EaSTSpSr4xo4MUqDk4vf4yhOyGd8SmQQT4bq1DcGarUGhivH47lyXPsqTA93dJHPpofQ0pIlX83joFyYrnffb+Wnyusq2Z4WpgyI93LPWSwWtiQd47AR/X42HtrufLL7t2/U2pvhwrMhRaJgDw89haV6jX1SVXU4H+3laWwff/lk7W7XJrOZyFCduzubjOcSr2NHRno9wm/axtVKTTIIgBZCTKNWMyKEIILc3XUNf9jZeGKD+ze2x97snJPlF0QjOhwQHyGR1EhMqDfUxaBl3+33RchaoJ9DK0rKeqNl9XrZ9uuNKvTTHtuwqtr0nH+707THz0N1udtNZmZOHoGIhcsKoAtw4tvJewD0gCG6RK6X9HwkIlTq1ux9r8xBALzZv9NmEtZrsVSR5Vmz3bFcqWbz4SfFAjW79wI0NsWqIJltkhIRMu9YM4h8woPz0kKdBl5R9yirjZhVPcQX1KzXjQPkpTUz+W/xNTAOYGk/l1aZpZ1L1s8lr1famh8HxyzgvAZeyev1F23GDKla8v5kHW/Wcb/em4igkgSmS6jKL2e1C9IOJLpQcaDTTZOkKta2i12ttAfWbYJcgK2HWzoqX+zlbrHZqOrDz1D5aFoU+cDv7bhd2fTTj7ZfDW05ebbR02ftUtdbZnZHexmPJTVg8VmTWF7w3eloubN9rmDNasGWq73mSoNG0R7aNVUsgOVwtrHvf/3O/u//+V+tJjp23spKOwgmtsEjU0t3MIjWHAcjXbK9BBhFzfeijrKIKLT/cOPgm+VAQoFhqGy7QPBQaKy7mshmS+cdAlw1u3ITZViUXD9VjWoJ6i4GP86CUqQ1m6MyUgXo4BZsnHXePueLt559Bhc9Cy4e9zSCKKZIM7MwP/QZG3ZUzN5cZsG/UfEwYxQxRufi1yFqXzuP0DcIqjAhqpyLnmwQDLWx+4KvD/s22kxFyQz77coOG5h8PvNjgwSpgq4A8yaIGFQeek7Ir1MVjaicENe1s323WxFUqOwWq7m7/wOAq4V1SbroNG2+WNt8tpCp9tuHO7VOZezMTKxaE4CxQP/pP360eqNh683GZrOltYnlMZicE+9cqAXO+XkVDWDwfFLRKPG+VLRmrWLtTsP63bY9P79Yq9XWfZhNEaw7eYn5NZmJ3Gs2gYARr0UF2Gy29DzALgUwucS0G9vdls0Wc7W9aZgDmHxQaeXy+5BfaD8CZICXPDqLBQXB8vyUywVrYbGncF0TG5NKFxNsKvZ6p2OH89na3bdWaAz0WrQtqSqxYyuV6lYoA54ra9+/teX4Rd2K3ptfuVk35DNamyU8P70il0dnqSh7N77vUh7/Sttwp61fWa20S0ByS6VyqVi4Bg5p7x3/nXjleK2iSwOr+PfSCozk+ydB7tL5Z133tNe85TrGz/tWcE5e37+Y2V1CxzRAvLRbif989HPxcjN5MJd2ZL74RS1L/00tDBAgjoRvrgMAOgmBDzs/jwXRej63SrVs088/2OTpJzndjz99sOfHJ1tujlqEXkZjUaBZTJfrvZh2rAHT9dZqNcS9R1sdzFrNknVqebtrV2yzPdt8ubPpcmsP7+7s//1f/gdrVV0HVy6ReOAkFDwSZZAsBr6nHqiKOUNgwWuQ6ouf8ZalH0UumPjSlnTWn2Z+qr7c6st/PrA7g+heZsgAh4Ah+FHCTpS8QUyYV+F4GMe5LIAFAlZrFIgqp5GDFQvYQeXlgiHmZ/h9bw06k1PuL6FaFKmEVmkA1kj0y+vrz7TkqKh8xYlWJLUP5dIoCzDXu6l/qU8k0MOcE6yF7u4EG/nZCNvzAkyOhQ6mZAQCZX9GmHnRsvOcPvYNVIW0t09ucVY6qwqvQ3iQGQDn6ecGiKqledhrLkQ1NJ2O1Uplk7JaLixXytvb794pCWE2wWYubw8Pd1bMEz3kYEewL5UJgP/DD3+WTyavhx0YhKpOp2ej2czBZ39yg4Qwyy2XSs7IJFuOjcj5LIZwq1m1+35PczQW/U6vJy/NxXxubdmN5W21WWn+yFe9CbPRo3nQbtK/ACSI2UFWwIxQsUAV0g9W+sxwfbkvJLPzBZkLg3WuLW1J3GLw7KSi9WSNg3V7bVV9gI9IK6WiNhSyFAOYyLwr1Kz+8H1gzp6sNXine1Is1fze4CITHIAATl6v1uhIFsEckM1AFPUTSZBkCX7y/L44DSGrgogvvNeqwfhr3FoIfMvr3wIk187jEnjGz+9aBZS2LmdVilmgdutrZAHut7xutHm5ujmAjRkHoEs7nDSgSoLdLa+VhtK3nBxWTiysKmtD+ytfLthRH1QWQ5ILtvowHA4bd/UoV2y7XFulVrbRxz/ZevQo/dPo0y/28Zefbb0722w2seliLVo2FRYVHKviCr2S9H0Fmyx3AisEve97VetUSpIdTFZHkRPa3bb9P//7/2jdelVyA83qgpUXYOdRO171fbEBcxDUks6iEkgoHLe8I7GR4ivE/HiuW5jJAWiBlu/3wG3D5L9JuxDHEfRyCH1V4gI2mGcr08UZlNE8MMznZCIt4KXZx3E66HpFHkGjt5y/gHJoNr62pv33qewAPM/GU5qfh6SK+ehEkqjSF0hFcUGwLCOgZPFSjEzFmZeAGC1H5m28PhuS88n229A6Vas2p0od8NTMDVf9PJR7gkNLoumzQVJihNLtcd/xdh6A0e205E2JD6SD+E4LOH8G9FabjdqZAk9jo+QbhLv7gSpiPDBJ0Ri8vbd6rWDbxVr2dlG6ALO3Dz9/klMPYLNYMxvjffuy2Zrx2uuNrLlY5PFsJVeO1XsJ87JeU+VMNcVcbtBtCpSenp7s3bvv7HDO2acPHyUvAISqzZpXY1snqbBxYn63P5xkkMB1onoF4LQX2R+t2arZfLWzSrWiawmxCNDi+YURSWAtAEnVj1av2qjYerl5Dd1FggD7EwKPRwB5Bdho1gR2yAaYkZebA6u17my7WVqtPbBCtW7VVl+bQTYp2+VU71nBPmw5s2aX2WiYH8tz1uUPEFOcrZvX3+mIRNV91sJ+64KftcGPr2HXQOiW97pUNFxbxC+BXAQmESDEQfXSOWS9ZhaAX1v3k2CehgFp7xmvXqN7cel6ZlV9ur6R9CC5W4lf/PgNTwJe8kZcerguXfjkziltJ3I4QPt36ywYWXwQWGhwYCC/brOaO40f3dB2Kbp2tdm09WIlRubkw3/a7OWjZhhPP/2HPX342TbHk42GUzmlEMfCh2S+2LtYds9iTezKwdifL1YH67Ur9r5blVCcDLzn+UYty1a7Yf/nf/1Xe9dvqwuI1IDZC5UcH3iOWT6e4fij9psIJUc36JXxrbakMD8Z7ruuTpZeXtrKBk1svmAL9iUBIVQ/r+SW4Hyi6oAqLWohQpAUXdTbgCE2B3CC7i3huvR0VE8HicllQRaqyKhdIvariEV+zDKQFh56ZSqNJHM4qqcwJ+PPaltDImAmhj4rVGDuBeb3FdCJ3ofqC4Zp5HTPPAnXj3wgVeyDXyotRrwrD2cWvKNmWlS5EBuY4XGuEJD4PkJwJURAVIGFi4wPv01Msw8bK5fQB9LG3KqiO+3R17kJdrFMS28rTd0xB7kKacDKWs229e8G9unjR0kKOv2O1esF974EYFjwS1UB62g4tsfHFz1jtMp5vtjYsNHiPCcziCts2Kgoua4FsRxfJiz+bJxO1lKIaU7f73TbIpHUKliV3dtoPBXzkwoUIOgN8MCcWjFXUsVP/pyIHvuTiCfrDXo9yFTuCkNlBZtSoagyFGD+VwmBtz7DFakHq7BwHPpMHkn4KNpxv7Z+v/dqeYdBNYDPbFAVXqOpeWS+ULVys2/5Ehq5kvR0DQyjK1UxPccvjzLXbt299Tli7mS1KuG1LoHhvWivuhGDrwfRGkO00au9XfwZi62oaWvVLetQ1qKcBSRpP58Et2tgl1yf4+AV/W5WdZoEqFvA91pBcqk4ufb61473GninXef4e2Zdy6/amMkbHS8xrwFV8gDjNyf+OklwvLSD+PoGu8tFRNJwRj3CWmzCXGtGS4kdNAv3ig93lUDNhi2XcyucTrZ4+rNNXj5YuV61p//8T/v8859stdrYcDKz1WZvS5zrcWvYQAEH7BCQewWxIMRze7RBp2LvuvgdMpPI2ecp75+TX+H/8T/99/YP391La8QxsXgwp2AHqp0m35cUwSUBB/Ra0KhVHQQrNAgXZH2VK2JnAlQM7WnTKbwnvI6nE3jCeaRxg+yhtq6rI5ztyQwP/RxtVHljhqgkdTQDmxFtlVMktaC7HZdn7knqEGakOdIEJFHw13bFtx+DLLp8CujkGPlDw3aky8yi7cxH17v7PEzcFYFlYJzmYNd6pbRauIB7tlyo4uG8N5IH0Eo7ur5Qs1GvjNV2RrsGwNIeDhIQgIZ5leQKdNmUe0cRRpuZSjjnzihQ9OXC421m5kpK6aZdV2ZG6l6bStrATmxP1b/X5sWd90t2h95uMbf5fGOt/5+193yWYz3OPLO9qbbHwV9HXpEUSRlqNdKs0UixERsbEzEf5i/eT9pxkihRpERwSm2uAAAgAElEQVRJ18Hj4Jj2Ve174/dkFVCoW919wFlE4F4Ap03VW1WZb2Y+ptdRFwCVf5aZSrHe7klUmlna06evdC1cXJqNhqMpRSfAUSGm26CcwqaNf2cmGK1wDS9rE9FtNbTRguhN23M8GslzDtAHXYrJbGLL+UYUhG6vZYv50t0ENJ8r2moeqVJLXDO8vVmWolCzURMis96oKTFyL7POS5Ic5rGs6WZj7XbbFVhwSYhCayEcvV2Ly8eaUJ2S6PnNPUvFx5+L1apVml2pqQBvrTTYYBTs9P4XVqTi3KydXxi7QcDnYSxAy7bdPnV/wzJk/Y0qfzoNJD7di1v/TjVg38muvldX2bf7PxZks0H8Yzb6eYkou6Hfl2Dygve+Cut3rciOnfu+Y8hLwtmKMZm9Z+eKx67DvqSZl7zT+WnfZuRdsstWb9mFz1Z0hxYn77Oy2XxfeyCbJNMnwcyDHblmSCQItclcLJkbnZ0o7ab1irbUyBrtrqDd9PlX85mtZhMbvXlqxdLKJpfX9vy7f7HJaKodM4lsOufz0ER0+Ph0DojB5Fw+jlYim1/06nYRlG04wz+vqPcQXNht/x9/+nP7k598Ls86gjBzGfHn2DXjWkASAEK+2rgE1Zxk52aoXhm5rJhU3GP+kidLrxJFZcCsUgaaiUkqAAFmKxuxzZg1ub/c2sq12B6H+dbKTV+F0o8dFgRkkeBmTF8QrNvtjDzR4kj+HiWrtCrwCBY23jp8N3fL3BBcb36Lu0bLWZqltDYdbkIgE/gm1gVFgku2MeutLVdbtZUjkJFiS3CNK4KaI4UlWgRzOolXk4CK7+xuSKokO9a/VIrtoYDaE1xLFSdALwE5sGQbZI+t3elYsbAV4MT58bE9D7JXO1zFh0qGnDP32ByzV/RXd8w0i9YKAlssIzu7uFB3gNZmvdHU3Jb5cLUGZH5jjW7fNivmiiv7+punan+DAsZxI+icKNlVlGyLIqkT0LHuwdGbmRlr+eZ6aBcnPd0/3XZTSjDn/b4AKr7xw5cQo9m1zSLm2D6bBCHZabUcIIVJvIyPae0C9mAmHVmz0dImYhKFSlasNZsBEL4SMo8Rvj4qcKoOc7gWCW+xtNlsrEq6glB2sSjpscSAN5H2cnHowOqtQEjpStC3Qq1hlWLVUNyBhwfyEgFsUJwkUTauzGlJlOoGYGKLPVA8L6ay49jYKGlOy5yUjYwoOYlIQ3K7vueRJrdsNqimY92+amlfZZNNCvted6z62VcNZiu6fXE4+fy84iJ9jHkdtLvG/n2fcyg3ZN+TVxTlfX+28Mp+x12qxQ/amHm7hbzkc9dEl1yYQ4ty6GSzNwp8JSH2Yg1ER6t5tcMDyAMh8EMR89ahVZotQbcBGYSTGyH+3nz1GzMDubexr3/99zYYj20wwrh1baPZUi0lCTiXK3YziRR4pahCG3C3s0fngVV2a7scLlSxEbj5GQnt5z/+gf3ln/xIxPLqOz1LElRZdkN8J7JTgAHEcVpSUcy9umGuI05eydVW+FzKmJJDrWUuWipbgCJFuSBVmHrQtBrBbUsVAviiqPkNAduPzVVHaIMK7g9akcpPcz1PYuLvxUAQn89Rsfps5h0VQSO/2EtPvAZ3UNAnqDp0BGj2huPvtCDVgUWuSxuUtVpsC+ySJMTsG5TB+EZ6kUi7CeUImTu29gEu36y13KJpt/XNRS3wmaCavyTPpSSvnBfvdI1ywazTpGVZkFUMwZLgTzJySHxDbbga988iFB+NNqfsbmKCfmFbkIMBFRiGrSiWrHYrW8W2QrQAz8/OpLYCuZx7ENscxJy5J6bDW+v2qH6WqtZrnN9qaa9evbHxZKoWK21HXdt2X8Lk3U7bQqgyuqerctvgvGrNuj19/tbO+ij/gy4tWg3AR2Fr9+7fd1Qr6FfNm0GCbuSFh1B1vdoQR4/E5kkBvcmZ/t9sNKV9yT2PxBhJWM8U1etqK6kvf87cRDfZWNbKVUmWnYAmhT3ChgWBacxny0WBV6SmAkF+t7UG3QpmdkFTkmDsJOrdcys1WhLWqTRaVq7UtQ5Wrlql3tRxjEcDszVO8jVrNFu6VtxbzVZPlI50wFYLPKYpod/pHRFuU0+IabLxsWrmWJw7Vpnsa6el/z2vWtwXcz8mSe1LGPsS2b7ketciKB3r05uIZL3TyffQ+R27Jtk1PZZbPkjmKKikq6f04mf/nLdQ6Rsor/o7VKonn3eo6nv/mS74LPh8bH7qXlZ4d7nUEqahgrmbWTQeCvUlx+/10ia3bw0w9+2b56r8dsvQvv3N39sN5pizhYXR3MYzPO8Ivt4afDuKbEUiQeGK3WSzZqetql0NZgYmImB3GwMwqNq+/OHn9n/9+c+sSZ6gGqGaK5ZlC8SHDG4GSmYc981oIlUMKpsa6DLmFoliDBUWqLcwsgh39QXk3YoFcJSkAQhaDf3GtdCf8rqL/faoXLot9AtpnTphGog4QZ0gR4UEUISfA15RW1hJL26HSgLK0ZnSz0QUReryvrHwHOkuBVQMiaWLACTxrE1SXjE60tVtCs5Tm8z0ObgHhDNmMO5oAY9sOJ1onQmokm8Dsl8iCbkjdrmK8wQVDw4ArEFJiTKkDbhB7cbtYBqVquDv1HSV4s46zYZaiCh9YJFDpUyiw5pJ9kwCwThYRucq/VB3BmAOSMAXLFdyY06TmJKsoTrAsxzfypIHOSwqETYFcymZlJRcw3DsEltSukEKq6dkPhnP7PnLl1qDwXBiM7Qx2ydKpiSwbQFuGwAVr1QV3JsNe3U5UAJgHgjIBb4bie/+2YWSK5UxYBOSHeAbLKyubm7spH9qvW7gGpIK+jslJoSufRPw/vpp6s3mq4JfHBskZqy0g92FAwCNgCCFkq23a91bAmEZLukufq1rhsBCTD+gsqSNjeoJ6xQ0HaxSbrZV3ZWKdDMaVqoHElaHiF5tdmJBgp1FwxvZTbF5S1q8QcuVVtSBiKUSuAeVqJfodkIPSigs3NeJ7uyHilEfU2UlseouiTMb4PcF/Lt+fzpOZguB9GdkX3esq3Ys0eXlh3TC2lf97ktch45n3wYhewz7/n5oLe9MKr9LhZfdBRwqkfNem06WeeX3Etue7VbDcnbyUl2H0BoCAkBWiIcTKxcSxeSd5JLAJECwo4lNb69suQxtt5rad7/6O3tzfSPfOki1UAhIdkQ9qo4RruSyfHEYe7ddt0W0tEmIu7N71CVoQ6qxTz95YP/xf/8j66AbCOih5ImM9uJoOrLZFEmojV3djCQr1Wv77h/jUqnbC/lZUEUnzl8cXJm1UPWgeUkSRJC63245wZYKpuzoQRnExsartMNIbILYqTVatkatqmNeRbhhV6yJHBQVTq3hyTZOZkp7cgGiwoVn5UlOs7HYSUDtzI0DTJJkmQQhBZ8YbclNya6eNtn4diI1ESqz0RjTXPeRo21GJUVVTdLk2nJu/JkqA04X3wMvTfYx6FciFSf4OfNN5lCAULz6QK4rqMP3ajm/i0CNGj9cRqn1x/qfCQk+Rrb6PekAIRIux8aGQnSMFW0/gCkbmfyyrItFaAOUeqolawagcNF/LOl+Yq7Y77cdFbpaSksSsAUgFRDCoBe//uZbJZTh7UgozHrQtdVqro2Iq+vAg8MhHQStC5GHy43djCJrB2zyqO4q1qiXrdtGdSSwKJxLj5L7aDKZqntwczsUN7PVagjMgs4lLuzcS6topk0EZH7a6ySPEBk02r60fPk3bTaqmulS+dIeZX1oSbKBgn/H9eMZwNWBliVrSZeBa8ymC58//VutpmRIW1nzQJRe2udWafTUJah3z2y9WFvQ7Vil3hLfD47ibHjtsnLIpy1xROBnLsbATNtFGLg/vbKT2MQ7zqW2ZjGf9T2vNy/eHKosDgXidDVzrOLLvvZYBXgssd412eQVHnd9bzq53LXizSbk9Puy53ToOA59Tl7izPssxbasEHReNZdOPIcueDbb70t+ebuCQzsVv4kJOv7guf4hc4iqdsmuxecuCLRYNitmP8xNWrr514uF2i/jNy9sEU7VBqmWtvbdP/wPe/bquXh1s3Cu+RsISwW4XdFBKSsqqJ016iSOnWZ7JEBH2qecxEsFu7h3Yv/5L/+dnbWCWNaL3XDFVlFkg8nQwsnCZgSvraPpSEgcO7JJqoDkTu4K+VSUzDuYbaGIv9DcpqkWIBUHUmUkM1V50tc0EY0RCF4RHHdb7Z5pNyK1RWVTkY4krT4n5572+oKO44km1CdBL57pSX+Tvwu1+N5OyTueTu6GC5UICTtJPUkV3tbU/C9GQk5GI81H0ZZkxoITPNyxDQAR1gDHAQ3SLG6puTA2rUUFdfnhJSoqGyUuVE867bbhmyZicRlEHyoeVQVV106kNRxLN3H/FL1VzLlJlADEKdJzAtKzeWAm5Jw9Jy1zjl4dUM2sFlT/W1siCL0MY3FoZldIYlWkODKazhRoa1VHl+q+pZ0MQIlWHk4Im7V98/VXBgVuNV/qc9CLxFGB9UYQWjuObUEmsZoD1hxJOo3WVtrBoZspqfZagVCV54hPzxERwFy2ouOdTuc2Gk8lIxa0AyXds15P6kK0ZaPZWOcaNJwIThnK/c7GiYTHmnNvCmBiO6uBEt3ubDzCI4/WoIN90AiljgvDqdaLWbnWHr4nZPOyV7okOp51/iyUMo4etYYFJ4+kowqIh6FjqVbz6q5Wl3P5bHRr83DqXLwiLV9oFACS5rqmEmWI25aSrZOcoFei6V93SVjZoHwsIRyKmYoScYv/UJI4dox5VV3ynmxhkHe86fP+mKSXt17Zfzu2PsfWc9+x/a4bj73nn+bZpS/Mvkru2M1yLMEd2sXklaZ8HgGHwMPDkUDTtdOMEXP8jADHZwumvpxrPoS9ClkOIVtaiYPXL2w5n9o6CqUM8eKf/96++eZfbTyLFHzxspsjHQb8eleQb92UmQU79i30A0fuMcNzbUo3G60KeVmw05Ou/ae//Hf2uE/Vxb/tbLNY2WQ4tdFspsqN2ZFsZOAvSanD3lUsBAgqBypVNWO3JtV5vk9Q6/jBlSYo4IYVSD1PirReaTuetBwUoMq3YNaq1T1oI9orlwV3XiCASYWj1bTTi/PYO8+pEpyPk7V9HlpAvYXvkKI9dAWQeTuhSDkwkbzxuI75cSJ4x6opa3bUq4281wiQqOnLWYA2YTyLgrsmCmECaKHdFfO6aLUloCQqd6mYycusYnVoBFR2VKWxy4Rb3sCn89awgl0MZADYwGbCtWhYB59BCbFK9a5GHPMxb1dyDiRaXpu0aZXwdA+sLZrP1JrFfw1tSm0oaiUL5448BaAh1KnR0vZKVQofVG7lqk0GN/bds9dCWl6+eSu/twkzXSqrek3HTtVEhTYYTbQO3U5gYbSxVrNps4jvdt3LdlC38/NzzeHQv8RvD+87KujhaGbT+Vz3vCS8SkW79/CexBSmI6yLZhZADq9C04ASAoy/4DJ3CDLDl4PrRxKLaQLT6UT3AvcL5q293qk4mnAheT/kdY5XAs7S5KQqL1qv3/cqu+RE8wLJEAfzkydWbbZ1b5GIUcIRerlcUesXysYiHAuYEk2m1ur1dUwy7kWnNXbB4LPdwcM5s4mRbDbgZhNFXlLal6SOVSwfE/yT4/ifqTKzyS4dR/clxGOzy2xyzSakQ2uQPqdsTD+WiPOOPe/a5FV02fd+r4Dax7PLO5m8yi2vSsvLyNkbJ31xk4NM/k199xgQ4ZBiJ6eyiwSs4EgrF3zlQeR9uslV2S3kbwcCs9ZoCY21iKZqQ9F2GqOPOb2xdu/EBs+f2q9/+V+E/IMgzo6WymscueI+cyBsaAiuAEqYy4Thyr241ALzyg5INFJf/W5g//Ev/hf74p4TYwGVDAdjOV97dcR8Df7aTpVHImKbnC8Pqath7ARRB3IPj4y2Jg+0JK6oOmPTVnbiqGo4IT2ZsazVTuJ7VIVtfYeuaoZgJAAPO/+yNaoAZ0p2enFh7aAZA05MaFJRHGJXBZB3mtswo6OVVHb9StCJSvhKoF7JSedS5uIOEpFB6XYjVX50JRFLJhiyJvO5Q9ZltgNiFWcGNjU1966Twazk4Kg2Nqre3f2d3To4SoeW614pV1U1KUHHACMR+zWjSugWStGaNaGuT6BWJa3qzW2BZPoqvh1kauaSboXD+STXkXuMjgK0ABRKkA9rMieF9wX4A+DGfG4nJ0hgRQ4WQs2n5E7fvK/e7thsOrDnr97Cm9DMGODSWAIJa2vA51ut5JVIgnzx5q0oCBdoak7RoQQ0gnEp3op1q5XN+icnbkEUzTXr7Xf7ssd5/eatg312ZgGWQ7azXqdt/dOejceh3V6/tUa1ovWlS6Df2u0UJfpMBUiLuN1puxvIGjNZr4BpcSxmobVaHavJMQG3CCgZRVEP2HhxfLhEcKW7nb7cFADs0FWAY1euBdbsP7JCpaYKsVJra/MC0rZSwyy2ZI0gsNlkoCpvNQ3180qzqc2jRKBjPVWeESpOsMLacEpt5z3d5lh1lX7toWT3sQntY6u7Y8e5Lylk35f+3uwxH0tYhwqTbPw+lKSOHWteIk0n8Luu9bH3HJzZZau77MnvS2B5mfjQRUhen7zGwQ2gIsvafSZagQQZl3JyVJX866SH6TvIRCuPAIWWoVBkJKa179AX0cSi6cCi2zfuOjCf2y//2/9jN4OZTcKF5jDT6cJuo0SpxT9zGOLthtal2WROYCQR7GT6moA1mrWK9YKq/cWf/aH9/PPHavSNhxO1VZcbHM4DC9ixSkuwbLUqJGM/l+R8HFUJytFbR5SNmhtRTWwQrHYVfoAhBJsJc5ft1sIZSMKt4OKgBLU5kLxYQYGdZAy4heQnrl0MSmk3G2pLBUHLOm0Ch2tryoOcwBwT4JPZKFqZxV0sGRaruiQCzHCr1E4tAK4gWbBmwMDdDJVNSQiqkZnnJPJZY6Uae9X53FE3a+KhF1eGtKh0P5D8JLDta78jaeMbCGiHShNIvVT32RTFSjJxC0k8TFQ14BrG9kEQ+aXNSZLTwmwlRACfDHSsFF5I7klnAb0UCO5LZndzmy8Xul25/0bTsVUbVSnxE+hJeM1ez+qVgtztG0hyQVPg3i0VLJyG1u62RVgfTSK7vsF5Yy5xhPmmYLcgOAPnt4FSbLWbtlgX7PJ2YKftlqgPPBuAXkATcz+dBA3pWrKJolJWe3y1kZkrNIRriObzpfXabVWzIFXPLy5Epn9z+cbm05nug4JATe4yzwZDs8ZiUXNINC/5fNZBJP5oqe7JYjpWpdbsBKKTeHvbfe9ovQqwxEpvltbmXuv05F5BhUk3AyBZ0L1n1VZPCRb+HWhMxg/njz5TJbwIJ3Irb3KMO9rDbIrq1miBTN0KyMTmkeeVjS5zaDRCucbpzfRdkshdX3Mo/u37jLykl/zbvvZg+j15HbdjQT45lmz7Mlsd5R3zvkR06DiOxf+8NbhrIs5LwIeS4Qdrl5ULSy9MXiWX3Dh5wqPfKxtjePuhE9n3nvVmIc1Lt3WhN+8KCS4Cncy4vJpIWhUaSpdAqbk3mKAZSCuBFCuXbHj5yqLprS2jmWZ3zdLOfv23f22Xbwfi1CFmG83XNl6yC8ezDB6WSSoMCTICOhJiiXj1KpYoYi3qFVCQNfvzX/y+/fEPP7FVtLDl3Ku0WrVhbe38vfrCydzh0G7h40Ruqhd4Y7QlnW5A8uChFtiDIA18H+CE2NHOYYsW+O/RdvMqhECPTBYVH9qb/JaruGYdRbk8o9YhWyDbWTcI5KkWNJ0fxVqqUooBB0oiscUPBVXCaaLNJQSc2rlegrk+ZkzgZsMhuxxvmSYmqLJRmszUJpY9DLQGJMpi3UXdzNoqxBw/5pgisXsCxh2dZMq/CaBCEo+J+yLJ60nzLYiANrQt48QPelPHysxV80sqT1wU3NJJM0tRRFZuCKpq1TdeRGfOZxlh5jrXpoLzBbIfQs6uecuPz8Cu5+TswuqBo0BR/xDZH/m2SknedVTbvJZ52tvhQs7hs8HQSvWaJ7CY9D7XvBn6Clqs+AN6NYU8HghI9C/h5J13AmsFDQk8s6mg5HX+p6NsoXrQ0sT+9aTTEIGeVvHZvXOLlpFdvX5rlXLNgjYzX+TynGrCMTI3C+dLF6HWeTqvFUQtAJn1ZqnvAhmqVZUwgJvHMstVy7IOinNmHZJdt2+VOomJOWTd6tW6tc4fWKGCjJhZo923WvtEnQz4h412T9QO5nZshgCsgE7meWh1oTB4d0FelvW6nN4ho7e7p7Hx83tB6LsmsrzXHavOjv38WALMVmHHio1sxXTs+7NJMR17jyXuvES8rzLM5o1s8ksn93Shk23HJn//2Mp87zrfBaCyL8Htq/SOZf3kYPa9zhdjLe6cbupY+9FlgRxdKGmnzVo7OqlAoLYXa08iCs2uULr9GFnWG3pgb189s+nkxgCcr8YjqxQ29uu//S92dX1t0XwjlBkP9fUEJ2qv5KAHgL6sNmsWhYjxxtqSVHZusy0CLe3ARrNkf/yzH9lf/MGPbTgc6cEM6g3rNAIdY6I7mVRKCYw/2TgAMVcrMCZk83925+6kTbJziLzU+eXL5jNKAi+zjiThKFHGJHXXa05BrQn4SqSO8GNn36o3LQiwjaHt49ZDCURdVbN0PT0RiqdHQiaQyl+MBExAToSnQRGC4gO5uFZ1wHn4rMuDILwxKarEuptySSgCCBGe8r2DQ5ykBIVXHvONQMKDAyiTkIf5mV//hFzs5PzkYZJlkdqVLqIdIytiMWsXz5bzupIYSMyViPXcbxKWBkspYWgsciK1yVin6WyqmRVcNlTQyvWKvX11qeR0dv9UldB8FkpmjEqURIH9DdfIFUa29vpyoMp8MhqqTS+qCX6IUFvEdfNkK4BOvPGg9Us7FKDTaDa1oFqxTtC0bq+n5KdNodSA5tLAZONGG3Q4XVirihxYSa3yh/curNEJ7PZ6pFYzHnhy5JCeqZP1uU+gYHB/8nMMadnEjAYTJVER/pEOq1as3mDNIOJPxdnjvVShraCmrgQJutHEsqete4fkzCy4c/bQKlANIJeDwAx6qjKp3tqnDxUDwulI924yP1zPQ6sHaIMGLiYRO81zZXCn6AK8YvMSz4Pz4k06MB6qOPa99y4J5tj3fkwwzzuXYxXasYoxOYfs/9Nrc9fq8VBCT5RUDsf9D2kh2c/LVqd5x5jOLx+8PutUnnfx8qq4QzufQzuSvIPNZnTf5ZNwaH3ghO2akrEYVfx/N/uczWY6FJCZXoEA/lrZYjqzQrWilp54O9Waja9e2WR0a5XC2sLrlwqO3/zTP9rrVy9tMA4togW13EjvcrMrWLOCmsSS5h1jFYsiZmZUFl41EPwIrgKoFLEzKduPf/i5/dWf/sxKccKqV2vW0NzoHff6gzmCgjUPqmYqvkMVCITXS5/RRaEpoRT0WJMYgaqqg6CHW4HeG88SmT1JTsx/TuvU5bxIUrSwAKJoqKEdvFTtQfrVK2oFSVlFFkMknpL+LTFZ19CfEo92qGZcjtyTlqaI8K6wTyuMhOaKJo5sdGsdyN8OUKHCknamTFuhcRBeK44ClVWLV79CdGJnENs7+XHrAsSO5p7ApRNKxak2pvMW1dYslhzII6NRv6fUBpcsGssUuyc4iDSuTj0Z83rmTYluKTw4UWBifqWQshF0ARRdVtbotWx0M5SnXLffkS4lxxNOxmpHMktNOG4ANrjWtAifvXojQvV0gJrPWqAXgCt0EdhgIBP2bjO0NXHVprOZamBAHKxNp1lX25JqU8+ONmROyeCaMRcE7YgrAi7ttEFJqg/un9tysbXrmyurlNx+ibkptwzrT6ubZBxGkcAmJDvmbaPBWKAuqinnI66tQYcAInwsAg0KleNutQNtsGhoBkEgZCg/47gaQVNt5qB7YZXOmVmlaUHnTCR1dDbPHv9AhPLJ8FotfYxdBcKaz3RvQD7XBi32iky6IaAzqfoTV4RjSe9jk86xauiDFloKkXmoFXcsMWbjbrZK+l0r17zu27EEl43lh/5+6LiyyfrYuu77rLx25gfXIK+Nmb4Y+y5M3kU5tEPIlrzp1364u/K5klB4aguVNPMR8CH+lT4BdtpCfWGJEreWtsuFlEokmqvu0U7zO2SHZsMbs83CZm+f22a3tNuXz+3tq1d2eTMSOhDFlOvR3FCBJBAIWUewguALv0qwZuKhK7nwi917pQQQpGw//OKJ/Yc/+al1gGrHvCRJDEPWVlXi86R3xVaCeOQ1kg5zSS5+QUkgaSBLJcubuEjTecbOCJojQYqmWovl05KEKRBNjERMvP9kd0cLUbJUWw32CQhUPgz2RbiGt6e1p6LyFqsqvLK7WMtWVkHM9TnfOamXEDL29qUfH8kaYI1LuVFl00YlcHI2jqzFr88TVEHfCTHbZ1uOCE1oDLgPeAuSc1kvQ3G6oogkQHvWk6ySI+cgErpvMqQoUym42kjNgx/zO81dcduuA2wpq+UNcVkqpHFwoh2+WkXvZqsEcao+ZlZ8PonF27cbtSvbZ31JiV1dXkq148Gjh+K3jSdjnQtUCT6b+1vFJmuy29qrN9dKskvQu5Opjcdjh9JvfNPBScA5REdSFV27Jfk0tRKZr9aq2nT1OoEDm1ZroS+ZeXNPg468uhlYp3eiz50Ox+K50SHptloWNFs2mI5tHWExtLFqHdFmpPZAwzrQh82gZuZmAplwHw4GE1X4tDhRU2FWTDLje3XccSsVqoEQnkWQtHVpbyYt5qDdUju6GvSt3OxZs31mQe9C14IEF3T71jm5Z9PRrS2iyBpw7OLdl8A8zZZ2KVwTtxYKNT/lfuK+Yw6bpSAkie/D2OOb5XR8SQdi/n1fJXeswvtdk9BdPzcv0Od9576Enhfzs5+Zl/z2JfS7JvrsWh9ap3Ri35c/Dq2DtDEP7Xg+dreTd/Mk/5at4Bze8f6XA1PQKIwfsLgNlVy3kwIAACAASURBVByfB3GvcpLAJvUUgR24sWObz93GZqORq55Ly9hFmG21sOng1jbbpa0mNzYZvLHR6xf25uULux1OZNpKcL6ZLIWCZBbmR1iUI/lqjTNBTFyN1VqYMDH7aFZLFjTKdu/euf3Fn/2B9Rp1aVlCcJaMMO08VD0qtFW8ZSetTJ0JMk+kGzXbVOGJHkCgpUUYt2LUpsH6J56DJbqTBB2hNNdbna/aq6AmNYvCFFVGdrFKSOxBp+qN74WSUFJl7AmN324QSrLjz2pjWkFgAnnvgSzVefjyiOzLWYiaAHrUExy/hFyEIvEuSUEqJ2G5DqfnSweXgLDTzNC9hQSQpGoUqXu7kv5iOJnZ9dWNAEXrUlWq+aBuIWtLsYPjYR1kIleU6PJ6Edky8gqstF1Y2VYC47SbVUH8mfvghi2H9Lgq9KKO65Fw7fyeQ+mfYwGhqAQQRfp3rhNzsEYHCkLNri6vbbZY2YOLM2t160oIuI03kSerliUTlwhsowk6Dpf2+s2VnZ327Op6YKPxRM7m7H+Y+1GFCkezYwO2kEMAYmnaTCCnFqCw05QwNFXfaDRRsuKeo/3O84HmKxsNVXSaA9IG1uoLiVkLGja8upYyDdet3+/HpPqt1Ehmch7wakwJK2jacDjVWmhWBkG9WFR1yQySgKTqGf+9Rs3lzUAB82zEbiDJPdfp96SYYpXA6s2eDF3r7a7tyhWbT4Z2cv9xzKFFzLrhQgeSNFtKEpAbhpkd3Mo10nryEHTfO/fD85b2xwT7uwTe5DXZzfz/TNz82MSYxNVD33novLMJ/tA6pWN5+pzTxc+hijB7HNkkmz33Y+uY/a5Dm4MP0Jh5L8xm6LyLe6ht+X5xtITvNBl1EiJEO+rNeR8+k3GkJfXQ93da/nmaxmlHTxVIUkhscOTrZjsb43AsySwg0NzoRUmIReHINsvQtiAzb6/s5s139ur5U+lj4mMXIWsVbW0GinKNILAjJqfhysK1txklWSZ3AidX85p2s2LF3dYePLxnf/Xnf2h9PdBlq3Mesdp/os+hThkzEVphtOyI66iHUFPsSoLiuyKIr4cakED4l0tbrbGxoYrz3bt0M5crKbtQ+Djcf6n2HEmAnS4uCgrkMWDH1U28Vap2JbMkoUR9rQiMSXXHdaDKI8FqZ64ACV8vFtpN7F4ESsDpHBBFyRZx21LHJ1dwjhWgCnNWZla+1ZESZ8XnNBLALruDu28DvB2LOwSgosHNrV1ejW1VadnJvUdyFqhj+WIOUhI5f75QZYYiCWa8tBnZVMh5QePPrd1cvbE6rWO0IZcLC6pm3S7gjkCCytU6M2DOtargvaW6VUORz/GqDh4ja4R9lG9Xtu7LhkFqo27D27FkxfoyMi1LTYT1jcKl9fqBFEz8uSnabDyVC8C/ffNMkmDcG5dvLuW8AGVA7TlxSjF1ZV4GdaVp0yiU0k6FFnqtYm0qMQEz+l4Zcu+VCjabLWxB+69FK9FEsyH4y7C27q7fJAp9d7Ekb7/VYqUEyAyOawUqllawZnMNko35661ogwESbvDxvL0Ld5PjlQh0DPsnyTET5qYjcSZrAnWAZag2EAFoW6V1akH33Ir1lta0GbR9tkty0/Ps4gFswvhz0sXge5kFujxdUZsb5ykG2ngJoRvTk+4SzD824eQljPRnZJPhvqB+l0ouXb0cDO4ZMnteZfS7nGeyftlzzssVeZXWXarIux5Xdi3Sx/a948uSypMXfMyuJu+17088PXD04KXgHVvWuHCvt8kSNXbvv3Mj71MfiD9HmoY7zQfY0fGd8ukCNTlBLqwZa2V6cJiNBhbNbmy1mAmsEF4+s+s3/L6029uxjaZzSSUxJ7vFYmZLRwz6ARqMG+lhUpXwnSyyz7S8zVQiAJXL9smnD+x/+5Of2nm75dJVmjX6L/CPohXEqhwybo1h73FN57Mu7985B02u32D4cUvAGWBm82ghIvwcT7UtihYEcWo0nz3xH82VNnASt9Zq1qzX6bjbdAw+oGWqG4W/cy04n0rR6jW80zzhUe3R2mRt2ZU7f811CEUH4fypGgHKzJkbcrxr7aR5DYmOAChOljiEzk2jTUbQJZhDg5DZZmx2SyEg0Wrao5r5kVymNry5tetRZM2zR3Z68UAV825DNTW3eYiUmu/saQHSgpsIpLS22XIuLhZJBcmqm9FQ5O0ibeWdy5rNw7GUP9DSbFVL1mu17OwUKTX4hVULWlxLn3vC/yOg4m4gsM0MvU9n582jidVQCQmaquSvbobyOYRcDsgFmx2uHTMv1pvk7AAUr4QHk7m9vbqy+/fu29X1rY1ofZJOsNPhPl/Rdobgj3pQXfZUbMhY5xbzuhYuAVvd97T33rXvo7kSL3w3ktLN7dQqFVc42axnEkMgaXF9xKubgWZkfr20ehM+KFVZRSCZ69uhnZ6eqF0tB4Nm04n1c3d74N6DoE7b3jlubBjLVitDLvdnmmRJogSV7MmOdS1Z0D+1arNrrfY9Cx58que1DPGca0U7sta0IkLoGNNqRl9WcuU4E2UWuhqcI+sPx7EVoLQCQjtU8k5GBHcJptlOVPo9xyqOvM/f955jLb/kffsSW17Af19kvI+/ed+f/Fs2KR07v30VWvZz7pK8swlq37XZl+TTLc285Jp8Xq5c2LEbIe/iKNHEIszvf+5zG/+7B+H0hZPgcGr3wU1PIHGDyvcadslipE/E51HOg+Jm5wZ/V3XhfRaGaq0QCNiJB622evmDN89suV5Yo1qy2atv7PrVC7t5e2nXN7c2mrogNAgzkt1mR6VTtnm0MpxlqKiY6wGk8PNwzpe3mXyX/PjhPfvFH/zYPj0/VW0CV021phTpff7ls0UXtGbNaHfqHJm/yWHbeX6JADDtO1pxo3Fow3Bli23RSs2uVZsM+tviTCF7Ja3D5VJVCYEHkjLWNMtoouSOticzHVV6OqaENCDwtnbEVaxZGmUBVoB4c26S3oLoHXvDqaqNdUm1YyUxbRydupM6C0kNkeGViw3HJGRVeHGim6vVyAzT55OqHqmgtBPyRMnaRNHYxsOhDaKtdc4fWv/k1Erbjc3HI7kLQLFglkVgozX5djh2In2jbDeoh8wXFog2AhhmYytRJYDFN8R/U/tNybggRCMuAZvVzM7a8CLrdvHgzLoBwsYxTSImjqvVhx+heJAkFua9c6EyCaqtoK52JNX26Vlf15UOQL3qljOcN+uEmwLnDh0BKbrvnr7QXA+D029fPFfSaWgmXBVnjw2N/PoqZfkusgnjXmzUSvpsZmEgj5mbDW+HmuXRuhxP/XmgSkQeD/9GqAK4NjTrZTvrIzXGxoDnyEnj08lUzuhUiMyo67VAWrKot9CORcqOalHI0DXJfqGNUw3Hj/J7+TnXqazomVNVViqpiube0mythFlx1Vr9UytXm1YoBfbwy59ro0LlTnU6uHwl6x/uN5JdLQiU7Fg/uheyvMJGKQh0P3Hv0B6WcAPKRHQeYqUl3xF+P76kK4Fst+p3TXTZYJ9XXR36rkOBP/1ZaRDhXYL/oWSWxNn0a44dt1fyHheT3+nzSle2yZ8TFZdDCSpv3dMJel8yzVbS/F3JLq/8vEvCO/aaD38eD2EO3GiSaXonNPx936kk6SUnkhw3QYMbmWAtDUV23Goz+fxnOp2qOkGPcPT2laDjdCCXty/s6sV3dvXqlQAEt6OZZMOQYBqErtUIyg6RaLkf8ABp7uENVkerMRR0OahuULeH98/tD3/+e/bZ2Ym3OmmHSWHfkXe+IfBNgJPjdjGx2jlrkqIC0LH2RMHunSB3O11Yo3VirdN7FtKSqhWkgKJ5BBD1eSjOFu1DieUCkQcSr80Ec86Ckn2psFFgAxRAgECY2rUE/TVlJK9KJt4gsPZms6agBB+KSo9KlxaSK5c4gZvEnbR2Cf4cf4K+RMiYJAdfjH+nAkD+TEhWvd9Rk8wHlfAEXHGeG9d1OqHCWVitf996va7tlnMLhwNV4GhQYuhaK5ZtwN+XgE1atl1tLZqOLYIWIfuelU2mEO9xMGcWufU2JvdauSyBZcS4JayNm0UDFO8K0zf76ZO+nXY71mwHVii7nyAtTFCO0Cs8yCItRuUaqqLF361SRvNzZePxzNqdltUQPabaWi+s0+0KFDMTaMW1TZm9sUG5vBwI9ML8jO3Q1dW11gSQBe1ZWems0c5EkJl2Kt9tUlBhs8XMjnYdiia0HLnfSKy3w7HRXpXc5m5nV6O5nXU7StC2ZSMU6Fq6xJk7JsDr47yoCOlANJqB2sOL+douLs70HAFYQvbLOx5bCSnU8bSjisPep1lTxcgNQxtTbXV53QUuiRa7QVQKRdEmSs2eFRpN6/XuWbnVV/Xduf/QLl98o/NoBG21KCt45UlOrOESbJpB0+r0Nrva+ao0EaT2mZ5TSEi8yM59P9ntSzqHEsOhymVfXD1YfWRaj+nvPlZN5R3LoePLq/4+Jqkn55FOrukqLa8izTuevPW4y3Gnjz+71rlrlSS7YzuId6Vgjqhp+ibJLkCyW7pLYkwqszzkVPb976ljQPK9iqjKndgdspPgzcO0jHBL2Choj96+USsQ9GR4/cJuXn5nly9fKCFOpjPN7parnQ3nnuyUdAjOa1yaXaB5ufFKLflFwoO3dN4O7Oz8xH764y/sy/vnIv/KKZvqRS7gCWEcBCGtQxCYrvSvnSiyYuu1LHCurwbiRk3XRYvwWWsjPbWwT+6fWb1ctGcvXsjeh4DHXKNVLdrlYGJl5iy1qg2HA8044NBh8QJ8HNTdZDa17WZhp/2unfT6SjQSbCakYp9XdT4dSb5RL1qrXhVsnPcza/HA4ijJSoUZj1tE0JJz/h5tZIAnPqvjmNfrnRRHqByiJeGGBOwIW5YFUWOQr9ji0B5lTXCmgPc4m8zMmi3xsSya2+3tjdpsN7PILsehbco1WxbK1j65sCdf/p6k0n77m38wSkSq1KvrG/nFcQwcFyd50nbZNkSUWWO3ElpbQFLH/Xq303mfdgKbzyb28KxrD05BCTZclgpTVSmUoGTimys0UOkY0M7ESghgC4F9NotEuO52A6EuQTvCVeuf9oVeVHsSlCOydgtEmyO7HU21cVthxVSu2nAwUlXI3AqEJ3O8RGhhNAkVvKl2gyZzMdDBdVvvaEkjpeWzNzZxDmjivi3Z2xEEbwjdVZtOxvLIA3zE9eW4QxzWCy7mkHAuqQxpXV/fjoXGpEVOVUt1xk1BveTzzIWq00U4t06n6RxTXXNcC3BOqFoVZ4oOAtZUYmzWZtrMBL0T25VrVq13rHX60HblujW7JxbOxtp8NIKujUc3VlXnITBsfjhGuH60Qqki1cbU7BrQlld73rHfKvF6F4Eq5D0mIC/If0zAzYtvd6mwsvFxX+A/xlHL+/68lmK2YEhXSenPSJ97OqZn1+nQ8R9av2OJ+y75Yt+xZDcI73LXXRVU9n35sTLyYw5aYJVYBuzQifjPEtUOApbvHKWwQZBYuKxY4mTMA87DywMxePtaUla10tbCmxc2vX5rL55+a+PxQMH16noqigHtStqYzGaYicENWyE7JhFjl/FKdCEJlswjTltNOznt2k9+9IX9+NF9R0HGfK6YE+2tSwV6VwERgEOBE+BGaKPrW7u8HdpwVbZClcqqroAlj73txm5uru2817HhFHDCVjt6AmZQKdvVLPIHfb0VhHu3XdpiMlI7rlNv2HQRibuGrBgJ67Tbtm67E9MH3A1ILdUKoAVsg3ht1frdluZMwNep8BKwCnNQEC6AZeSILZSlW+LgX8cslWqFYI6eIvyxTRH9SBC3nC+ecFtpccLvktUMYBLmk+ulzZC9KlSt3mzaJpzZ5ZuXNmSetDYLS4Gtg471TrvWv3hsZw8fWdCo2Zun39lX331tu/XcosnYvv72td2MQ2lCUrGQZO+fdq0R4Aixtdk0tCcPH9g8Cu3l5bUqLEQCzltVO23XrNdtC2lLtdyHJ8dx1iuOyqSKhsdVLtl8htr/WlqqVHFOzfBuA9U5SFFx1zYrUSEAfjBDZR3wLRSx3go2HE9sErqCyWQ8VHUFB00muM5qVMVHNdeoN+zV22slRGBNzUbFahXWEYsgWntOc+G99Bgmod8f5ULZZouljSYzXVu5hiCKUKcaM9kVcS2hNVDtuZSbV971BrqfzuuUb+9mY3BJAYNxcyFizv3abjU1S4U4r2pOmxmXTWvW6up2IOyNgDZ2PajScI265/dsu6sImdk5vW/FRtc7CBDbAdEELZvOJqru7z/6XJJ93I+03JOKjuggRSJAUbSB8euLO0reHnePRwdpxdzclH7msRZftj13rA1314or+713SbbHvntfEsxWsenP2fe9SdtxXwWcruqyn3Es8SVJc1/y/X6x86HeafZ9eVV14a//+q936R5tOlN/7OLn3TjJQe67gdK7BqmCCPjh87fDv6iGfF6R7HqS1/t8xHUtVSXCwQGCPo+U6FBgt0Vo4dV3Qp7dXL6yt69fyAh0MJhaiNUPIsurnRIfRwLqTbp7kulyeH8yuyOg4CAAIu78vG8/+b3P7Eef3BOIYouaPkP6GL7v5+W+dNLsBFUJCCMMpYL/4u2N3a4Rbq7a9Wjsfm4QdWnEMOtD5WNXtNYJgBMS2s7ezKbWu/+plYpV+/Y3/9WK1Yp9+sVPbBeO7fWLp4JucxKtRt0+PevYdrW0WqtpjWpdPmg4SPPMi8ZFAIBnVwWgUlKwatdKAkDQeiIJIn9G+0475JiCsKXaxflg5WusduwibmFigrqGyuGEfPjHC9YWSTPQm5u1KBCyF9IY1CHyS/Qky3WbTSY2GtxK7uoqjGxd69inP/2pPf7sM6dNbLYChhTKNXv56oX9+le/VOxdb1f2+tXAnr6+8mux3WiWd97DFsjnuXgM/vizz207ndhgNLJwvRLJe7aYW4dZVqepzQX2OTX5B+KmQbvVSf5cTQAxbLi4pmy4JAenSsf/rsSBB9xyZecXfVXvBH8BhtRy9nY16iKT6dRuhzOJWlP5jaYT2+xKgu6jxILYAVWbWoHNpr29vbXlEhdwWs1Udo7urTXb4tthI0XLFfDUeDZTC5nkQIifMmNjTiu0rVknwFl8ZyWc3WvutkBCcO1Z1yjFHzCmV6piY2bGpk3oXVwWRgNVhMwZmduyeXHRane713lXXNCbNWp3O+JUMitkntjtn1ux0bCiKroLq7cxpS1LszVxscBxYjoaW7/ncmBsLmiJEzf4TBnLou7DxnTJ9arHIwf/TsBbcjKRskK8dd4jFr0vbh3a5B+qqO66+T+UcNPHfNfPu8vrjsfc95+Srfb2JZu7JOx0tXmXY8h2D/M6i++qubgTyWs+4NmlX3BscdKJbV+CzMvSebuC5HUgvPi5y4J9mOyyf1eiU4D0HZwoB6oKmPV460ZiyvEuj4cWdBeO07Q9bTmz8cuvZAJ6++qFvX75zKYknEkkDhfu1+PZSlJcUmtghAMQItGhVGXnA1k4aQz52al++ui+/eCTh/bDx+fWiG1KKJmk7iLpLifNb7culIxiPKg7uEFwszb1PiHSnl3fiNs3nM6UcHElALRw796FnZ9dWP/eA4nqPvv2GxvNQwFITk7OlNyu3l7a25cv5V/3yedPbDYe2Ai9wGhtDzsta1dNQfHk5FSzTIAKtJUEHqFlayQPBxBIHqpcECcNMAK79CrBSo7psfuEADsb2zEDZLa5nKuyQ7INUWQQmMiu0RaGu7jYwleEHL1Sa9KWcytsqc6dV6c5JsT7otnw+saGNwNB5yM2Hp0z6z75xM7PetaBjAyAAVRoDLa5vRnYP/7Dr8R7qzVpxy3sxSVycAuBiBC8bjchx5dtCDKzXLXff/ipbVDj2LlbxsqKNopNgJuVqrUrO1FLICSIh1iFP1mOHTfMKrE9DvNIGehu15odoRnp1BV3uh8Mp9Y/6VmzVlbF0Ww1dX9xD9HupdphFvny5Rur1Rqq+ElIGLBSRRHA+TObMXh7eNsxEx1M5wJ/tFHAKVNxgZLl/sfbDtpmQdV8GCKh55sSaWUOZ7aFiN6qqKXerFdEDieBME8T6nSOq0ZB90JSKVJJMg/k3qF7MRmPJTAtW6x5ZFG01LXReVPJklBrKOIwV0Naz4FBzGZPTnruk8fPCwU7v//Yqr0TtUKDRseaJ4+sXEV2zJMlrWjNtqWJS9WITqab8SbJ7l0wZJMKAEjgKlcDUoyIfQrhjR5KZulKJhtgs7Ey7+fZGJmNk8di7L6qLFsFHUsWH5M49yWn9Gdk/5w9zkNV47Fjydso5CXAdG7JJru8qlJrtm9m97E7mvSFzC7+oYovvVCOxHTblez3p0/4ff9a36TkBoKThMcDxM6NB9FFfONyt1AQz44WJ6TgTTi00etvBSW/efHMri9f2XAwjOkHoC83Np65tiPHT8LZbAsWSYiZeYrPf3iICHwgytqtlv3ki8d2etK33/vkgbQCNdMhq9EjFAgCJ4C1jccjkYNxSxjeDO1fvn5q0Xpn/f6pDSYj21hFXnYvBzOrd3r22e/9wJ48um+9ACuVuki3KMX84y//xubMvSAsIAA9X9q3T18JVYjCxoOTtj0+79nCSja4GVizUrcevc9VaJ1GzZ48fuSE4mrdNUhpT8GpQ82kXBC6j5eLx9VqWlMcqaqV8TeTtZK7UQuoomSHWW5k62iqakctWhIcVd2uYBEt4KL74clol1lSOLUSyV8B3WcvpQqAmqk9++qpjUahixoHLWvfh1/H/CywGoi+ZiDFFCE4aa+tCvbbr762p8//zVqdliDqVJhUzkK+UmGXyprRbpYF+8HDB/ag0xJQYzabCHRBMG20Wy7+DDkaw9nizgoAWlibEvB54PXOVaQ9TsKDB0dVKy8F0WJQAvK5FZqrMgZeb+z+WUfakZwDPc0ETAWoiE3Ey9eXtlx6WroajN0Hj40FvoJWsqvBVGsEqZtWJBzCKlw7HCxi2D8k/Q2qMtxwsqCi01i16Wyu5AV45/Y2FHWk36oq0ZEY2FSJWiOVFESlcVBwfVA2VCQpflG509qluoTLyKKxgWDtSNysB/f+CleSQlHtTzanbJTKFQQKalai2xAEVqi6qAHPyOn5A+s9eGSzcGq1ascqQWCt3j0rITpQwq4rEuAkZK0KBWt1TrSRZL1d1s6BJ4oRbCIQfG91YgK/o8JpMSdrno41dwnEh1p4h5LXscT3Md+9L9kc+4z08eUVIndJvvuSel5ll+SBu3zux742+cx955yXIL9X2WUvysfoYu7bidz1BknaD0lmzvZdOYHvL7Y7SHvr03fQtC7YcSbAep/fIecEOTm07WZui8mthaNLtTaj0bW9ffFCHCeCAUFpEoY2XdCqcmI5O9n1FskmQCqAVRxRKACKyGFm5+c9+8HDczs9PbUvP71v9cRBoEDydlUTMoOLItPaCkUoRu3++fXEbtdUkzO1SrFPoW3z+JMn9umXP7Rer2ftdlczPIJVvdG26XBgf/s3/6+VGm0rFla2GF7Zd9+9tu9e3QraPVsv7aRWtB+ctqzYwhiUSqNuD8/ObHxzY5vZ1B7f79kXX3xhlWpTnyu1/0RvsYA7esWqlYI1QGcGdc2JgLZrRiIbBHb8FYf2o7S/RulkLnL5KgpdHxPuIO03jEGtYtsSgc9bnttoY6t5pBlbrQ75Gtg67gYbu37+nX391UuLrCYrn0a76xB23NV7LaviZ9bpq7JTc3gHEKgozcjf/PpXNri9sla/rRbpfDSzJTCJCtVIVZXI5+cPrNuo2FoajAu1E0HsMr/Du7AOObpgNhxOrLBZWqOwtZ0cAdhdgPIjQNN296qCm2AeTSViTmuaewOUb6vV1P03m7MZWdnFaUeCAov10tr9rkA4es40r67aYDy10WiqCoRKj4TDzMw9CysSJmevxaZnHEUSBWC9CfqnPe6FgjYecC+RZwNhKzWcUsmm0A6ipeZjb26mFq1Wsgfqtmlh0vaH1O+0AWZsVEwkP3EnAe60QPECpnGVI55RACcrdUwAYYEOLViROWe5Ysv5UvqddD5I/u4gDxrS0cS0PwGQ1EjSW+63ht178rk4hTiYV2uBNYKeXNxBwzJ/x51B6jLLuXVP7ruj/WrpsmUSXPdWZmK+K1ugFCAlmecJtCbKkvN5swH0Y1qV6WrrrknvWIvv0M+zlc2xiuiuldmx70xXtHkJMxuz9yWxvGImryhKzutQUttXyX1vTdJC0Hnl57FElXeTZC/2oR1HOnlxgyY3a7JI6QP+/gVjdgZQgLmCE1alxrKmzePQb97zDp0Fz2seWji+tc18ZPPRjW3XSxtevbDb12/senDryS5a2XAWWbh01QoejrlcwSGEo0VJG8UVORK9P0AHDx9c2FmnZZ98+sh+8OTCarE5qGu6OF3B6QUrKeVDBZjPZvbi8lZAjLfj0L6i5bbc2L1uYP1myz7/wRfWvX9hQbsnNCQBWOdqRZuORvbLv/sfjvLbrqy0Cu16ENpXzy4VgKulgj1qFq0B56leseFkac3uuX328IlNxyObDm9ts4jsF3/wI3vw+LESxRpXB7EpmFEiv4SCStFqxZ0g+syOavWWJLFcw7JipWpNSZJgJW0brfPMNsxIZfa59VndrmTbYsVWzJwqVQvDoRW2RavUGvIbrJa3VqvQ4DSpm/z6v/7Snr4e2+Mf/1hBUVX5Dmm4oioRZLFA51mtrrZnodRwBO1uJ0Peb589s8l0JJeFXRG1/bpdnN+zi9MLO281rcj6x+1L0TBQqZEA+VIbGS4W5qncA4v51ApQQmI9VCp+5pkE94La7w6Z4hiRBWCWlaAT2ehA4eCY6DYQ5Dvthg0mYzvpnwikQvsPVREse2i3vb26FZITc1jAKuPZ3IplR1jy50LBuWUkHSGPNRdmLkuVhgN42eZLPPpCVd0EfM3QShW7HU8sqFbVFn55PZZ7+ZN7joqkHU31+7FL9gAAIABJREFU1G23dO24xrQU63WI8u/bjeK2ot3JsxarCZHkdA9snY5Ta/p3lgtbVdg420NCpyWq+Sn3KE4JbFroJFTcQLZ3/tAa3RNdmxp6mY22ZrfVRkv2VKgJMSiUc0SjKSdznnmJczMLjPUtlfBYbwBZMcjmfQfKJdEkfJ7i3B0LqnlJLW9zvi/5HUqg6WR7KGGmY2a2Wjv2vrx4nletHavG9lWX6fdlc8Ndj+1QIk9+lqxjbgWXYy3H6z/g2WWrurxMeyj75mX9JGkda2Vy0CKfxrvFvPflLRZzEb+5Xbor4dcowcUu5yJoS2h5rRbbdHBt29mtzcZvrVyu2e3Lb+368qVIyuyoJxB850ubLIAqOxmYGccqUUAR12ktkIX7vrmayqOH59YLAvvsk4f2xZN74nJJ7DaR/ALZImmQrY2vR/bs7bXdTgAdlEUWJvnB4wMc0G9UrLAuWLXVst6Th4LWs+uv014Ti7sooMN//+//zS6vX9rJvQt99nIW2fVwZKXNwjo7ACCLdxuBy9nannz+M+u3GjYRNQHn7Kr1qmv78kefW63edWV9WrWASha4vVclcF3ebSwgkAZNWazQjiog3VRvCKwTg7hjm5W1bWh/RfinuXg2bUi8xdfFqmaSvHdrPj9VewxJt01kFeqvnVk4mdpXv31m8x3BsC77ncTqhrkZMyBmNSR0IRULJasHbQVoefmVq2o3r2lFMoOi9VqAUuBKOxLGhuKAa8EytCqalehHzqe2Xk4FvGGTA1BIvM1V6L6CIEk3oBepIEAjwilc6FrIwUGan5DFQcu6rBvdgXLNDUyZX7L1abfq6hYQmmm3TsYTd3aQnFbThmO/F/G2o8JC3YfKhfkXawkXlJaiOg74721wYC9Yq+GizEGrYyEdislQ6ihIePGLZwEkJu3uoNmwp5djkdm/uI/xa0XtSRRRuq2GWthaT8TWSURVnBC4112mKwGB8bmspyTfqOZocariq2l2yrPRanekUhOgYyrRnY3AM/A5QWSCmBStpVhUa7L34ImNR1cShW7de2yLaWSd3qlZiQpwo3VAPBrvunbvRDxEkluiN8r3C6gmLc+yQFvSnE1VcLSY3b/xvcrRvvZYNsEcS1rHEkj6/enEkQ7ixwqNQ9+RjeX7EmQ6zvKeuxC9PzbZHqtg8zYYx9bvLufzvcou8bM7trDZRJbN4HnZWNn0gLVF+mf7aAeHkp4nSFcbSXZnci0W2sp3bG7O6fJk+NyR9KjuosvnNhi+su7pfbv65it79fxfxJW6HYwVaKLFwqJVQWoTJJcVlQ6VHUENg1KCQMwur9LyqVbt4rxjp52OPX50z374yX1r8JDFdAidh5IdMXZh6wjtzY1g5krK0cxGM2ZTRQU7AB5UcrUS6u1Fq7Xa1jq5sCrEas2EnED/9OlT+4df/dJOaI0JqBE7lS9C20xubb0rW6HcsHC9saBzz754eN8W04naa7SmmMUxk/v9n/7QTs7PBWBYR8D2Z56ISAKcw25lQUBl13SXB+Du5bpaiBsU7sW/A9wAwXzpMlqoqJA4hSJFB7NkS7l58r5q7BqOKSgBHpDEWu1LJce1WTRDa5FKmGsKR6ssyGgys3V7oJVtsKup1K3ebIn7RrLDTAalGBIjleNyNnFaSy0WvKaSEwqUIY4kYGy3ZjvjprlFkql0Tb3tTNsxSSpuVePi3myeBOmhoonlzbRZWGPcC90CQWy+xekXxr26dXudBsTw6dR6/Z4q6gVkbgGv8HELbDAc2+WV0yEYFJLYyBRId7EhAx0LAiWMpiKB8zw16wXpserYa12bjG9132muSFuShFep2u1oYrVyUXPpt4PIPn3QkqwcyQ79TkTCAS6RqAAusTFKIGMk2TTi0QMkVBVEDrxVqapQYuacf8F6vf67xIfij1rgAneVVD2DcK03cC/YWTPoWvv0kUWLidXrLTv75Ec2G4/1eajocB8AfgL1ijwdDhfM8bge2qCgSBOGPvuVya93EtJau0ky5NjZGB9rPaYDZ17wPvZv2Z9/TFLbd2zpmJtXUeVVPXkV2aEKLPsd+yrDvM84luT2VaV3ed9du4UfXLfE9SBvQQ9lz3TySxJSUrpnP+vQgSUnlk12+7J9+iZhBkCh5NJa8bdS3cCzY+5ThGTKjEWRycLpWIFvt4hs+PLfbBYOrBF0bD2d2te/+TuLpiO7uRkJBclcA9Qbu94Vyi6SsXIUGDModpYErzWzB8jQ5bKdn3as32nZk8cP7Msn9y2owQ8CtehSl4liCtwzWjrY0kxHMxtOJ7baVQSfJ/ArYFTbCn5oIHbx+4olkRQsab2AQpTiR8H+/p9+bc+ef60qjIpHDuVIWa1XskrpdU+t225aq1yw7XgojhhcLblt046qV+zJpw/s7KwrkAEkfASOWUcqHsAPKK9AVkdhXoTeKkr+oDLdWslJV+4Nx5pvlpHtVlQcXrEDoqDlyXptiiXboQgir6Stq+hLsFqWBS4czUxUTg6AEhANWOv7ON7NciGwgkPg3UAXJQ05scswdm0FdQiKIupjAYPqhlsibK1OcIPmoNYW9AFPdNwj2hgVac2SvB2AIscKOIQCZRQk2k3yEiEcXU6kqIyEDKnceZ8cI0Co+YJkzNei4jK3RgAxm9bgWpJitIs5CypsObuXCpK5AkQDSOryemiTKYo/JVVMoFKZmw7GkdrpvW5Xvm8kQnEoa2Wrsr7QD1onElBgDhkt12qlSlGkWld1R1W03RTtzWBmD8871qpz75FsfesIEbyDDx2oYSWXqpIxyEntEWJxcLWuMaXnGCXdBz0FwBPP3FSdCtqXyKuBVoUPSbtSGqulsgVN1FQqakmyQaH9eXLxxBarmdm6aP1HX9q6sLHNfGm9i4dyuNisEIrY6jmnO5NoYjrJ3zVfub4r1FaqdR2bjzoS+UIPGCLdq5Xpjgj7Ylje5j792rzEsu89yfuOvefQ+7NJK5sgks9OS3hlE1W2QEmvQbrCzUqRZaleh7p9ece1L2HmJez0caTX7VA1uO9zPkBjHrvYx0r39IFlM33egqQTptMHfIieHMehE0ocpBNgwLsbh4SEVxjoNYwymdupDeU7TOkvLkJ79fXf23KFmogZE7BXX/+rjYY3dnM1sPHCBYtxQUDDEY4dgYaL7jMogqLPhkBQBhXaXWXrdAMpUXzy6KF9+ckDazdoOzEwcw84QeolzVVQ4ITofjt28AFag+5y4NBoINUM/F3RoiJemDhQrE+B4MMuv6x5WbjZ2oubkUVKAoKiCTre6/Yt2C6tptlT03Yr3J4HTsBnM4DTATw12pO0v7D8KZa1ftEkdMuUZt3qSo1u80JQBmlXbQQKOtK2jLXTuH4O697YbhnZirmVwA1EQjd23VrZCki30V7kHEgoFXQXHb1H4iBZ4KLt9JKCAx8IwmoR0iqE04YiTuyvV0QmCqFiub26UodAK1g8FWRWyxxxV+Dz4hkT14VqjldR9TOrE02lJPFhNhVSc6GKixOS5L5AWUJLECDHhDZEjJqEiFwYFSyoSrlTYPsDkhH0IzzP9Urr3eo2bRpG70xzWRtassia0apkBqaZX8HsZjC1GyEyXfYLVCcIyNFsZZMoUvXVbFRtOBqLLwf1AEk00UJqLc1mATXN5gu1hwG1uCVQy8bhzMJoY1fDiT0661lQd7cIjtGf14LdO+np/7M5xq3oYML0jKulRNM1ls4TQGnpHEKKWPihLB3VNgmSqpHnsd1qqEPgCamoJEwCF+G92hBVoNFoWtA9tcVyZ/37T6zeO/HqzkwdDm1AQMeC6hSHksq/oPa6uiJBW+FlEc20ppIrqzY+oDRxju9kBVNx51CVd+hnd4mPxyrEQ9VOkozSsTQv4R6revKS3r7EvS+JHkrEv8v67Uv82XM99tn72p98zjs05r5Edeyk0ouR/Dn9/7scHK9PaAfZZJdOiO8XhKCKNwDGjA5M4WfJzz3ggmzzgAakWqLNsX/cLhrb89/+jW22ocwwN/PQXn37byIvj8dTu53OtDuchRvJg0WrjSo9EXQRABaM3gMjDtIilddrShj9bsceP7hvP/7iifUarhzhotYFBU8eSLVSV2ubzyJ3ogbdBlFdKhVVp1JoNlJX0hUc30lokmEa3F7LQ4wdaaXTsQpWJxQ41aobvcIj3K0VUBYjAiXQ76YqF4xICazAxgFD1IPAyjUSAtB6TwQAFAharCfiysz9aLvR0gREUK4g54Rgr7uWE0QVBKW1ubINII2ta3zKdJdZl64xCaVk23JNrcMtfEojqSAE7Ulzs5irslnMIslN8cstbtwkVrZAJBrWXbJlrrlKo/AdSZi2K5/Hxob3bl30Wh518kIEGevyZrrvEhFzEg1ACQjOVfwIHZUIMEMblVj0gPdz/UjKoB1JvoBMkPfy5I4PHRsm9DhJjAWbhXMXEACkEdQlML5C11JajcyN6ER48OW60kbnSAFMvb4ciJbBGsAm4LiWu5KNp2hTbmUjBOVGDuMgNtnEQONo9Oz6dqBugSTAwqWg/lBaqNKYxd7cjuzN7cwenLWt2yjZECqDTId5dszaTdCrJXU06MLT1kxQjFR2cjGQUzlyfSQaQGFsLt31AHUUB2VFWhsSbdCsa4ZH25P7BNBTPXBKS6d7KtNVnpju6QOhSot0N04f6dmDGhJ0etroCDVcpdrc6b2ukINcGtw7EiDP2cJKFdcvVasVqkyKw+tSec5h/F1jYLriyAvO2Y3+XSq6YwnrY5JuXhW47/3Hji1bDWaPM/v+u7Qks+uerb4PHetdqsTk8z5IdtnKLu9A73Ix73LTpBcpSXb8P8ux+/6Ju/WNE3bTszpvQSTnIJVzyY+5PBCDc5Xf7OIn13b19J9tvcHksWzbaGrPvv5ni6Yzm8xmdjsOpaUYSu9wpxbQbE57hhkEyEcKjQQBSrgyeYnVccOu1+zTx4/s519+ZicBgYJz8tdKNYIqRD58VCmY0ZLEiraJBYE1jyOognJTcmTW0pBjtDYCEtulHQtRtmgV5hzbpUXjgT/0tap20g6ugJelcsUrWqDzsUu4RHOhD9Tw3XPncsACkIDZGXtyKFiJmcjWtQdLzOqqdf9zXIHInJO5ohRDdmrPkrBoW/Jb30fbD9PX2Ex2w/9xNY+Fe+FQ0WHkP+twpmQRRrQy4/fCddwCXHGfO7hskMiptJywvdIsT6bmnC/ITMjfEshgbuxWTELEYidEe3uzeAeqURsWFGTdwTfQMGhhlnaAn7ZW4u9sDmidqcUKAphWrZvSrhahEjQxFP6lZNNom8/H0sssFco2nYS2iJMlG5heH+duh/BThXNwoExB1XI4AvRAg1is7dWbgYI6Dujce2rdo4gywT5prZZgv9uQSgszMJw20BqFcH81mhLxpVACNKYbtMXvZAzYYmY4j+zlm5Fd9APdv9PZwsLl0s56LVWoqO7QAmRNQaXSYUAMAEFwt+TaWrPeVAamMmPz4LQEZn0aEFonqGq9xLlcb3SfAUihQkWsnGQHpw+5uKDTtVqAhN3GOmcX/owUK9bqPxCSVGR6WqIIvVdAaEKB8fZkIiKBVmyyOVK1rrjidIRSfK+y9tyzHiPooPhnZKunY8E6b7OfDc4fW50cSmTZyiV7fHnHm60m8z4/mxDTr8kmuPQaZXPGvsrqWNGTXfd0LM++91DyPlQhfq+NmVyYfbuRu5TAedn22Mm+M0SN5ZUOfQZVncfw1KwuTnR+sr5754Fgp/nOi4yqZT613SK04ctvrFAEzLCw4mptL776J4EFcHhmdwsWYI6u42Jj0wWzEios4OlbA53vA3ivtrCIwSGgLguTkj1+dN/+4Cc/tIfdtpVKJDqIyNi6eJvWtu5rJ9AGSQUmGMWDqg7XhkTSi7+x42SOxtae6o5WEOdYKsOLcqIwuoLLaKwWkBwg4qE7gAmpbwGNJyWrXQd/qWnVVlffR6IRpwrEZQkn7rmTomNSrrCTG1eKp+IhsLI7RqZLCRQgUDFOdmpBop4yEzUCfUZJf9GSQyeSBBdNrVBvy4FaAtgkYkk77fRZuAIQEBcbjqIkd3K1M+czxnveJl2Gaj2S9JSoJHDsO3RvCVIx6nHx1jgVoM4JSoqrvMitgCqbS1iuW7kBAZ2Kq2blcsGDuWdSn7VqE7LUWhK4mWeK5oJP33xmi5l3A6TrScVY2FkYAgJaKhgjQUbrEiDTCmNEW1q/D2mbxICVFGoeLkotZ/EqFj5sGsxevLqRJivVy3SOzmbDhbY3WxuOIyXzXocW3UYCB+hcSq2kUrPhFFcD506SbLr9vtRU0IDlPJHyurweWGmztjbk92gtovpJD0+8paTkNAeTBVRZxy+um5LDVqhl/P/Ea5U+bcHCaeR6ofOl5nAUieizkhh5JuW5VymLs0fS5h7pdAJ53rV7p1br9Gy3mFuDBEjrlJboyQMrBx11DUAEcx+z9en2TzWf5T6RFm2spML4QJ6ZVOYC0JDY4g1krKSSaGkyG2ZtE77doeomr+I6lBAPxcu7VjDZwJ/tnGWPN+8Y85JZ+tg+tiLLJsBk45CucpM/7zv+Y9Xlvo1ENsHmJcq8z/5eG/NQUspLgNkDOpbU9h1YOtnl3WzJ4mrXvHESuUJYajfmn81/gXzjnYbJJSK6Wwc17LYWhhPx394+/a1tV1PsTiUV9ebrf5GqxnQW2c1gaKu1E8ixMxlHjqRj58nHRwt/0KiIQjksmLUYsFMZITR879x+8Ye/b1+cnSjZyeRVwrkkPdB0tExIas5Li0sQBf1EbMXJ7+55p12oEqITagUfiC1KqEAkLB1Lo1HR0hoi6Ar8AJkee50lXLOKlZtNKweBVesEGlqH7HAxbqX62aiVifcdAYlWWAk4vNCIBZfFkto8MHE3AoU4LJ6X2HG0IUPbAN+P6QCefxzqT4AWYq5ct61b1EoYGh1IWq2sgxKzThpkIK0zduzeQhQaEqg95wryccFcjCo2TkpKFj5vktGqqtmC6AHcD1R1hWJVFANVKwgSN5pC7sIZ4/oy6YMXtl3jdM1x+WeTSOBkch+xPrTTqOrU1p7PtMYCx8iiaa2NBDM8mdniaLFcC23rjvEliRnjk1erFy2KFrIBUnVH4Ea/suTSWzht3AxDITODVtM5i7SC9RxsbDiNdIwo8TTgREqOKzYVhpMXogXL9QTKA6LY7NG985hcHlq92hAAazmdCiQCehSkJ21M3MXZ1FC947HIZkDtQXzjGg21LmnfMjPkdVK5qRRlG4VX4XAUSTYMQFOz4oAipgkAebg32+223BOiaK5ES/Jtd/rW6PQdALVbSQwdtSAkw5qn9+SZxz1JW7yJoAAGy8x7BTqK/e25d7kvNzvn98XJjqTt9CYoFF6Bc48kCNLEBSGJYfs6W3mJIXlPtoo69Pd0Ysh2uo4l3PQx5lVB2WSUlwAPVVO/azWaV3nuq9L2vXbf65PrcSyZZ3PQu81BgsZMPiCvLD6UmfOS3cdcuOSCC9SQ4vCkDzh94YC1EzCodrKJLjnOxHyS1iVPlweGhTzfeFBpy7199q+2XUyt3GzZ9O0zu3z+tXvHhXO7uhnZnOSA3NBya4PJQg+y1CVIdmgTVkDU+WuYt7XqZQWcWeQtoF/80U/tZ188sSoiFLHXVhKIXQQ33nHC/VG/TfapqiCQJVMFA2oTmBuQfFHrSs77SqChcVXjRQxOArQffX5F65Cgi9GrVRpWCfrW6PWtXC3K+VnISYjIcWAsUTZt107oxuEc+DuBX/xEds0lBQ4qBob/mmnJhNQTOMcmXc3lwhbhjUSuUSrRnIz/xPY60tqSliZJYKUEXKzUBTQQii7xxovFf1GtIRGSVERhkPmra55StYvhx7mQGAHS8FVLnxkCfmBjAQJwt1sJ7SrjVIE9ClZptM20eXDpK2ZItl7os1XV8Vk7CBOQp0FrLuM2bWTRbOQtMBy+53OtPQkWIQNmxPxMf2aeJ8uitXRBIyobw0DV27WfPOw7MCV2gYfLhoCzqpLCzsZyYS/b68tbVVgkTm2IADntdjaZLeRvR/vSaSSlGKDCPKti8+XOQipEgYN88NcGHdlqWAjdgfY40m+bpU1GU60Z80KqYVryqMDI1kiVN0Aptw1qBS23KBLJH+Fnd0pw2bCSLdZrux1hmhyIs1crOpKZipkWNPQglFO6va7bRUmJx6zV7Vi3d261Vs8KWxC0VbmXI3Jea3QtuLiw8c21no3e+T1XqinBP+1oE1wqOMBNFX2prI1ZgvSmGqWyTIyHJYsWU0tcBu29x102oO6r3o5VR8eqmkPvP1T5ZN+XPd5Df79L4vuYqjOdNA8l6UOFULZaS39OXiW3r2g69O/v2pjp0jjvRI+1JrPvSbdD8xYg+32qChKXgtSqvL8wbplCsmMnnrKTe/dq/x6MMJ3blFASaF+slqEtZmO17DaziSTC5tOB1XpnFl09t+df/cZGo5Et5ku7HYae7Nipb3d2M14qUDlgwYQQE0F4zYNdsPFiZc1a1doN4OMb6RD+0R/+3P70J19YswYAw/mG/NYsTSLKntDKtFtEdkW8N3ZbL3hgB624IYiSfHAjUAUFIZtZXyw/tqat51w9Kh2qURCPVqhZOehapdW3arvtJOwYcEGF5bAO2jpe/Wzn+Jd5BSWQHXNOkgJouuVCyQiOmrz76k2rNpqe6JDoorIqQ3L3Y14vQzdzJbHE6EiUSfgsuQCwq1ZAAllaou8ovh4ailRgSnok9DiJuuA29IaKpNroKvJejoukJi81cR9dQUcNYlp3se0T1229msZWMYA30Cx18IpX1e4UwL1BQhPJWDt/NhpuB0HFiaSY3N0B30h9Ze7uFbgazD3B8f0gAEnDAqRs6TA4ZYD7BToB4A0EyK8HI3t8r6cZG3cUajWy05GAsQNVhpOpWsckOwTKmZdCbAeJCyUddOYsXArw0qQak8qKS2ZRMQNoCak8hSTFTaIgCgnrS6WoJwZ38XrV3lzdWLmA3No0nsmRxNyhXT54GKy22zLiBS1J1coacb067Y4t53M5OTj6tiBvSNC9vU5LjgxsFRfLubhvgEY4P+aV7Q6tyq1V0fsEXdrpWa0RWKPd033ErI42M+hfpMNI3PxGOUXqPaixNFuxkgwuDmiarqxarlq5jkuDV8G0i5PExzVmw+mobtaaai/f3y6v0tvXYssL6NnX5rX8DlVSeYlrX2V3qKW6r8rMi+37kl3687Ofd5fq9liSSle7eTkiu77Hkro2ronW8jHz1n2lfHrHsq+Vua9KTC9K+oSyQtDZE/MBsw+W/fvfv8JPmqqEagg9S08imt5t17ZkfoKgL1yg0bUtZwMbD2+tc37P5jev7fm//bNd37wVIXkwiGy5dGALAXQUrgTd5rNQlydoQShXgN3tbLbwB6kX1NyQdbO2zz77xP7PP/+FtXFDUD5wNGiiEMNuWeeAhgbzrwRxSPAXxcEh/IAwZCfEEJHWGa00KXnEbUEqHyHNHDSzLdet3jmzaqsjQq7mGHF7T0lXbvBOvqViJBAo3q/dU02vVTLcKcH6FNGrHFW2nEO9KQKw6AuqgErSnKS9h84lSE7x6vQ2kJAATJgbkgx8nsp8B8g47bFKtWU7WqrJRSWxc+60aAlKkIiXM6HydmUUW1g4KAkrBlEM3SQXplYdmHdRQ0isBTeXFUjFkzqGozQrVW8KrUkw9+qPi4dUGKobqhZp5/JdtMRjF3KqVDYgEOmpEmhhCpjCfFii11RxSyEehfQr7GwW0dbd2nzpyEwcGNgj3AxHmvOe9XAMoOXuoBoI8piMcolEGSiWbTZbyufQUYfwJJGwo9pCXQUeXkFybjiVQ0FgdscMlLYntkEQ75kVI8hdx/XBmNMWrVFxniSXhc9hYzCCxhAjgKs14PyVGHhj1m6R7OYuCK3ry9xuIeNVEiXPIdsNEKGXV0P9+bTfUQKGAsF5jUdjWQW1MVW1rXW6bZ9PSz2mbg2c3mtV6937xMFH26KV1Mp0Wyo2QdFibucXj/XsTGcj6/Tu+X3Nxk1V+FbtzRoALibWUnhx9K7HETZiPnf0GfeHKM1DVUj2Z3mJL0loeYkkHfP2xdH0d2TjaF6SyVZCx4qT7PdmY3JetZYcR7rS2lfkfGxlmLcO/38ku/Q6fNTMLp11kz/nLdKxGyVvF5PcHLR2EqWHdNZO2pyOwHyPuvxwN+EoTdoo7y6MYtXC5qOxbQpb7YBvn30lGDxzFiSSwqsX9uq77+xmcKOANZ3ObTzFALagXfgkwgWB3flGRHFJh0kJxSu8xZqgakp2G+aEpZ31Tnr2f//F/2rnnYZVlb/8mBIfL0825AnmXjHsmQ8pgaacO/95547YADuEaCSQoCZCkI8TFm3ALSUTCaLSsHKtqZ27KAE8zAUSkvvUwTGjZcT30vKpAv9fza2wiVQpoL5Ci4k2Hy/iY/nlJpfeaOX4q0FLSDgCrcZrkHJLGJoupGxBheeVm89UJTAMGIQEFsu7key8fRtLvdFyjHfbaofhWMHqig/Hn1zZpFBtas3V2qRVKjPTpDaL7wsqUhnBJhQRvAKoGh2okVToNGkBMLhIMC1pEjQO8u6qLVFjkiktQDZRSqas/coWc3iA7mLAPYM6D38nybnQt5vWEmHDxUSEatrecAbpFqx2a4kXUJ0+OO+qfcjrcVN458u2xiIJRZylqvXL65GqK64kSQxhaQI2XFCuTTd433aEOA+XjtcMRhOR9yV1tjPrtpqqqCTrxcoS7LHt2WzlGVguujBDjcqoQvKFDuPi0yAouSd5bri27DFI4rh17LhvGTFUqqrUoEygPHT/7AT5b+v02pqxItTNbXh+eqo2JMfSiDeKzIEbzUCozO75A9EQQOg28LkrBTpfOgxsBkHNtk/ObDq6sSZi6DVXUXExak9ide7VWN4sef6oyN2PEaeKxFbsvbddNtEkf0/I1IcSyaHKKv2yrkvRAAAgAElEQVS5d2klfhjbPhSrzv7sYz/7UNswHdv1/Ga8/tJ/Tye1Q9Xpx+aJ7HfsW699m4X0sSR/VrI79EHZE89e6H0LkbfbSU5436Ikuy6209yI6d1KQjpPIMPJRXh/IxJcUd0gACTEdIfPR5OJlPg1xN6t7Pbpv9pW8xnaF2W7+fa3dvn8W6EwaTnxME5Dn4UQCAZTgg3B0is4kGCSC4slmtYblDrQjixZlVkQu+tm3f7q3/+Z/ejRaQx8iNtmUiOJK6JYsJZZCMmCdp00dFWFeMtFQ3dQigRaKXmA5oyxhmqpba1UR6eyKg4ZQUT+XiR8FkdKI/46cfzUdvK5pUjVm6XZOvRkKVPPOMPF2ockP8llKbExn4HkXheKs4jOpGgNrkhCtQNZ3hOzI+AQ6uY7Kzgd8GeAInKJ8BaSuHGqerlWDtx5t6tEcZ95oUjBXrmtaX3G3EqJAsM9my+ljahKQ3qVbsvkM0nnbIHyVBXH5mAZAvGwAhJS+lzW2dt5/Nl5kabzUAuT9Kq1WqltyXyLNiPrqha5JMq8jQlFRNZFkm1zQWkqoUicu5VajiTZtWEOvJAbeAA/s98R5QOgEMhM57AhZkCbMtI9cD2YqMJiUwBwZTJbiitJ+5f5J0mJ2bHQtVhP1esyeh1R2Slh72y922nDBjfudhLZSTuw29FI7wU5OZ2vpSSklu4OYe6iVUps8EgKuJnjZbeWgz2mq1RwCJfX64E0Yr1rgEVT2Z6/udF1uLg4py8rwEu1js0QCRXD44a4eVwnnCG0ESkXrUXbvdmydvvEzj750i6f/lYzvFbvvpUqvM6tt1q9CykicY0AAzXaHaGTcZ5Qm1W0BbQxuU9ckECmrmqNehuVSpOqzjmaqVZRKntkK4x9lVm6GDgU49JxLS9J7WsPZouIj000756rlD5oXuGQl7Czx7wvvue99y4bgGy1mFcwZRN03mv2rZGuzSGn8nRyyrtA2ex5KGne5YST78NDjB1cuorLm+clF8qPDWixzxASWSAHZq5tMri1Up2EUTAI5YNXX1upFtg6mljQ7dntt/9sz776J81E0AGcTMbi2M0XDiO/nSF7VbBqmT21oyJJdpM5waBk89XWIuDYxZKdNCtWR5arULB//2d/Yn/8xSMN+N0KiEorVnGJ+8iO0CxLK1LISCmb4PfmQZ+gSURXogK9GXP0COIkOH5GO1FqIYLfg4gDds38zf8saD87NKq4dSRQRgHxYkHSC7bDPBVYPX/jeyQF5SagauXyOYLsQ0EgUDZFLN9BR9DrOC+SA3Otpc+UaMUq6ZBHScKgPOOEg+9ZnNA9yTgCE8NRn8/5rlwjNLUghaZxkWolqYYnRFE3CFy0Oh2Np9epVerIRr8zKGVXav2S4DEHFuhCX6rsqFzrg2DfyQp0o6oNbVWSn1vKaI1jtKvaiXgjEmxpY/L3JRXd0payCsL5gCpsZdNwYuvdysIQI9udNiaL9ULQfXhnICEheXPVq3WfJ7lwcdFmuJxvzSbIuM1dKJt75WY8l9Fso1LRteHf2siF1Sq6F2njURnDHeVYCexUhKA1ez2nPQAMCRd0M2b26OF9tfoGo7GNJ1PrtQPNPqn6sALieSRJgZAFjCWX83LFhuHcOs1Abg7YFvGLZPr6emiLxUaWRlTTArjUq+ID0nbFbYFrJMd2vO6quIcXpPlZD5pWtLJ98uVPbRqOJQze6v9/tL3psyTpdd53aq/KrPVu3T0rNpImAImguIIgIYCUJTkoWoJDYTvCn/xF/kMd4Q8OR8g2bVIksQww3TPdfZdas/bF8XvOm7dzcrKq7oB0IyZm0PdWVWZW5vu855xnubHL979lM7SYq7k2UBfPP7DlYqENCs8lvrJ+T3EPV8QeVqoG44DACWBT4SxtdH97MUvTVvexqu3Y+pX/+6JiIAuCT1mgn/I7xwAx+/dPAYeiKi0LgNnzK1rf8z/PYkYeyIvOK319HuyKPuupf3cMKL9Q2Z2r8Ip2LkffOLd7yO908ruj7K6D40CvJbdyFtmweGU92vJfKh8HMYXF4XGXBlNyPlOGXTVuicCxn41tdPfK6lFXaeX1OLK3f/fX9vIXf6ddN8w6pR4gKF/7DGac7BSHghWTpxiYrXY7my0hmNTEkJuutlavle0qrmvQDkh+9zu/aT/83W9bjXkXlHAAImi32PmmQZOqJKiWguCVnSdgpokZ80cBW9k9F3GmqNRdpqC1WYZXYfEPwmlkEVRD+DhSodV5fcX2LNarqVc9almyqaDaRR82d/hQMcl5AhS+2LKI6PdLJWXZsfjJkxDPQQE0DFGXLPiiEqo6RbGUtLs+EILK/EUCcph3yDG8/SYrLBFQ6iK66JxC9QoY0Wp1izOnvQO+BwAdQYZmLS59YFevjYF6q5hGoy3EkizEvrCkaWPkc19duYpfCzmyMMPjmlGxcT4YE5CT1mBOyCx4JSDXHCmIx1frhR/TdiddnKzCVitbMSdecz8iIVjajMgj24rJi96O60Ib92E4tl47VmXWjprWqDmAy1UFEtPB25tUVgK8BGalf+OLbcmG06UMuqsSTW+t3Wqo2qIdqMzBasPuh0O17T2FweevRAyVxYo1dTGQ0NCGb9Wqskt7+flbq+NjGTU0z6NlLOZuqHzT1iDzT6QL3KPtJkkTONugx6vZfLmx13cjux50NbeuYQVWZwZYt9FwKDcgGLC0RNmg4qLDM8TzAHO20+5a++LSyq2WTe+HFscXdvXxb9u+Xrbk/q2eFypAARcbGUUSVa3V62vuuZwn0qaSfwjoa7MT/nB9sHCjunvU26ndztzU2dJZTkDRIp6trLLr4LG1Ll0/UynEU0DtFGAUVZxZoDr2/sdA8BzwnTreoiqz6FhOFT15wDu1wci+9zHc4vVZH88vhLfmS9P8yR3b9TwFJIve63Tp6iGszKvStmTW1DT7335Tepqyz8ZoSexE5ljMYBmWxNrarhLbTO9t+PBgrW7PdnPaNTv77G/+s40e7m00mtl0OrUli8sK6r7Px2brnY0XW1VxVDJNBLO0O6G6MYwnAXrl9mXtBqbGNdl9Xd9c23/4i+9bXPXqxz0WnZGJG4naa1QwLXLYYG3WdKzuegKjzrP5YD/yZ8P1UEsyzOhSXZ5ApaL35BgETGFGSDvMM76cXQorEgCgJUlgaqVUE/MSRxFpBwWyDp4iaVBdiebo0S60fAAV2swSlIMs0q+VlI0nD0rAk6pRhBeswt4RVfQZCNmpkPdYdQWAhizDolnDSgy9HfM65o5IFdDmITinjchsTailirBcb4hEwvUDVEVHoXUJMNICDZ0pjoWqTGxQZo8hlJQCSlZsQTguZqcXklxwJwLxCpmO4wrjsT2QVHjPVZCz0O5mg8NmaTlf2FKxO04yWq4WttgsVUkB74AdBAto9jAyuQ/YSKHz63RaOk4WfkaaSC+opHA9YU7JRox/S09ZadjdaK6WI1Uh3zX6OOQusDoBFa7PJJnbPFlwB3jcULVqF+1Ic2hmnqShl+vo6nh9U2DJHPnt6zfWhMQSt90GDB4ToCeDBP83f/hMjhOyDRu/OOrIOo3v4W40tWalYY063pRU1CYXFrdR24ukwl4PhjUcJdqjbKQAuzju6bPLjYZY0tVGz7pX71uz37bpw1AGANaIJRfByo6qGtDsXD33xJP10pazqdWadW3M0m4R61hKhnMx+bvWubc73ZknJbFk9bz5DX9RxytdD/Ng9FXB7RRY5QE1e1y/7uc8pZWYL0q0VOlZouvkc/r0WM4B7zncyF/bp1R2eSD/AqalbMxjyJzf0Zwqn1URZCJ9Tr02vxMq2iVp0WR3joyWmYzDwzviQ2brpZsUsEtFxQh5l3O11QQg5ZrtllObj17LIZ75xHp0pwX/9Sf/xYb3D2rl4B4hNt1y7USULbOVvT0ka2WnUWHF7CzXW1V/tByhLeNUsWb2UK9Zt+mekXEntp/8+Z/YVbvlLSkFbAIoQQQbwK7cxPrLPSbLFUJRqVrYpdLOZPVmYuhehen8TYJY5XC5wNjhPnhJka/HPCos9L4o4dqfqNUoabxcaJiTlb3qAnSoGIMhrjuSMGekotwEh3tvDQK+tDG9fclMEZF23ba40wAEYcGg3adZIZVXzXPIdI+ojeg6STYAkl6w0knjBgnFHUIUDqv2ZFkgvzsApCGRRyGhROYw14ORWRaZQafEZofWpsci+HlyvSRFcGMATSddsS/BPJsKOZj40+vVIqJx2nJKdcD3kza3R/co3UHVqvtkpr6XWGVx/3hyg7c3AToqQLwpuTa4oOC1apW9NaKOTWaJW3fNptaJI+t1WiJuAHheWZva6jA6JzNao1R8EEM8dWMyWVpEonydXMCqCCYN4o1k8g0RBUbmXAC73jjQX7QxdXad2WjGPNHTCPj85XxunW7flvOlTSZ3suTiXmAzplSDuieDq+1oztbkPAEfvlO1BUmlh+VpuA4dBMAAHTNAdlCtCFH6ylrM3EpUfVWJ4tmctOLIqmQcRm1F93Cf15ptzTrbV++ru8CmaD2fWf+9j2w8GVr9QBiIt0i7lzAzMRVgLE8mY1sbLip93wQ6WSxNO/BF2fdtaWUvE4QwQZY2k/SSlHCVWXeK1rt0jUxnv+laVwSMvw4wfZX3yVdreVA8V+AUvf4UBpw6n7TSyhZNxwAvD7xFVWfR+xV9/uPmIy89OFU6Hit/i77MfBWYP6minUnx7gQniqXacojEfdf9zvT58bOlpXFrpnTnJsdzuay4AfAuGdn04Y3tqjVrEWL58CvbLBIbvXltd2/e2iyZaxdMuxDLJqo3qiJ8GidLbn4e+JK16yUBIKQUtdfKFbtLfOYV16rWaVasE0EaKdm/+rM/tm89uxBLE3KLWIISOtOi5eh4wlgIXIJQqTJz8DYbLTYWXP6b1qVYZpp/SQgnMo4J1Fyz5w4SoIFXY1QeruvzKgdihlIGUvKFNidBAgEwBV0c1zQNZOW3IWpwDCxWCvFsuIcknwvDE/3ToVSz3Sqxw97JGdKQV5AMEHq6tlKdJGwnwVCy6HsCTHW4ZU8GpxoMPp5yU2GB2bpzh8Tk6rG6gNy9NINJc6Vku8VU1VyZVmgALFV5khBQ6botmdqckq9AkWUFBvcR7TuZpqTNFeuxLLq9xbtMbF9CQzi3/TqQg3CmwSszmCHIIkxzsdUjG1PElNVKc8Y587bFUiJz5C3T+VoavE6nLbE1n0Nbjc3B86u+vsdqnUWZNq/r85ZLZoQ+g2ODQduSNud4thb5A4PyZxexgDiixawNAKxV5DIbmy1IsqD1XlaWHhubxRL9nwfM8hX0O+QVIqJHxxbZ/XCseCTcbAYXfUuSmUWtSNWqWn5lUgsinbfmz7QgAao6yeyJBPEQZQ67pTYlEFxgu2re1/BUEDnxlA8KiwXZo4gEhIY1u12rN5u615ptwHdulx/8puRFVIdIL9pRx2pxxyb3ry1ud1yeqWzDju7V5XwqQhVSBoUjr5CWVPX/5Wb0peDWMLMOM3XJMlTpuW73HfnNb7Nz1VsRmBwDq6cu/MXr5JeXeW0mw3lkf5ovLPLgU1SZnQL1fOFyrqI7BohFwJr/3XMYdOw8tZ6eArt8WXrsyzh2IYrankUgeOzk0/d1EalbhPni/K7tkF5YFgeCIn1BI+aHB5QHkDaY//5ycmvT0a3VeED2a5vdv1Kr4+0nP7Xhw9Bmi6UlCa77CzmhQBVH/JrMtxrQS5BbryjsFJxjsM8cBH3UeIG1VUkEgUGnYVG9auPF0v7tj35g//yjZ1os1L5EPA35JrQZ0+QG6dX08OEzSRuJisaF1iKhhIXEXUY8YoVKTsAvZIGCDxEmtPjk5bgTMUCLPQR9GR4HKYEj2mMahNoQQpDQtgxloRiHtNWCmTKejQz8aTs9mitXAPay7ZmJiugSyCTMCbcrn7kBylTn8idU30qLjr6fwHgUuUYA5JVtBXAPCfQsSvxM4aaaxXkyuMyny2gCg4k47UxJLBSHLa2gJAfSnfl8UizOwNhFi4f2TbZiJEZoM+G5fLqunBNzOQwN1KqhkkSGALvRqztfEF2/SHsM0GKDBogh0IYByb3k4OeuI8Pp3CaYINMJ6HYcLOwgTdxlv2vtqG4VqiDDagwGKybNaO/qNpwkovRLM7qj1Q5DGH4nkTxdq5QPVud2UpJExZbijBAbtBBo0q6kRd9qNixZuKRjzndEtJS8XZ/Z8H6oa3J5c2OvXr6yKSSUNjZvB4ubTZvPmPG6+TPgxnnDbOaaCeyasQ3HMx0f9ySzP137EtE/sY2mY7vo9v2+IaGjWbdu3HLCFF6Z/Quyt6zT43fqFnV6AuD25UfWJMNvubRSs23L6cSurp+pouN7RhxPtiGzPCrR7ZbEE09CSKYTq8nqrqHvDo1natHmqQfOgM2uUekalBrKq8Kl4xI6/UWLa/p3xwqHbHGQ74alAHUMMIqA8ljhcGxdzX7+ud95yjnkwS5f+Z2qRJ9aLT+u80UX/txJBKnal1IP0gt3DO3P7QryYJa/WPkvpuhz8jsXmf2qknHPOx8epzvs9N+0k4guqQaz4NQiyZOZaZdN3/zS5snEov6llZYLm4/vbD65s7tPf2GTyVjzkKnamCuJeFkY2LnOFltVebDoaBO1m2VbbfY2njJTLMmtfpiwAJZs0K7bdS+Wh99oubG/+os/td//xvt6UJUxFkIk1Rrxb1CSiFR/hyJMrTiSvwMocv76eWi3POrmqIT4e6V+e4ipFg8AhWvEvEkm0G5rJqYhcyvafYrJ8dadnD75fcgaMk/xKB2ZVYdQU4CJ74qWVa1JW9Yp+oAzTVblx9EdXSCy3ts+tAuptj2rwDVvVGxSGigFgjkcbUIP4UylASmrUmQIQDWkWsuySiAmtHdbMFW73tKVdECyAb8n3s3iqNRcSyctH5rA0LaSuF8kHyf6CFCpgjfkzaEy4Pg8PgcglLSCn8tyzZMXaOn5hoy291YzOyqIFOxIO6DyQ0Ywm89su8fo+mCv731ehwlyFNUkW8CyLmrWRCChE8CZ8Dq+f9rqtCFnbMQ2nLN7WWo+iRRms7dBNxK7s6Eki4o2f8PZUnNlwJbNWatZtfF0ZReDnu751XKj5A6AG9ecwaCv33/9+pV98PyFrUsHe3s/lmSB1uPN1aWNRmNpDPHNhD2p/8aKLoAdujfINGNkBpWy9Yj6gaVMnl2nY5Pp1Jq1uhxT2JQyQ8YsmiqRZ6Xb74nkAskGgGr3LhWJ1OpfSz9IJ6CtNPOFDAgYSyiGaLmwqBlbpUEuXktAKjNu6TVNrdHHtlaY3fFzd1ipqhWcjkuKKhYZPchT06vYc2CQBb4sgH2V1xWBRVErMd/6ewIGfOFX8mv7uSLkWBX16wDTU6q6PC4UHV8ePNPNhDpdRTq7Y19EUaX2lBMrer9s+V+0i8m+xrVzTmXnD1VFvpXJQsgiBYgoV8x2tprNlTjNA4M26uHTv7MkmVvcu7DSamrTu9e23Sxs+PpTm4xHdkcAKgSD5Ub/rHkASmU5qJBbx2KD6W27Dl17Y5MV+jFAwOwuWQkIBnHT2q2KLRdrLUp/9v3ftR//8/9KICN2qeZQPv+QJo7/H9wc/AFilhVk0szQ0lkeCOfWmf6wioiy1s6dqom/YyF3qYCDoCq5kF6AybMeUio08EK6K/6/+z8eALvQklXqQhqnw3uJbFLS4iGww8VCIgHahFRSBKnRYg7CcbXFEgdRxdYEQg1HzTZf/okwQwBIaP9cE3DKW0t8lyp0+Zxwrp5K644nQKfISGGz4M4nQXIQLMLU7gTQwj2jai6zK3TSTqhig2RB5B+B59bdY3RPkdjghJvH8FYkCcg1xKwFjIjaAXjdtBpAoH0JqQL/SGQIpM5rfrdaKlYHacoDFRq+mbu9fXDT04I/X84FIPhcYg7AJoR5IBcEosp0QexQRW1QzocNGV0DNoEAI6L0qF7X3I45WDpPdiu6nc2mU+t2Int9N7Gri4EA4vWbkdxNIMG0KsyyanZx0bM3b95Yo16365tLGycO6IsZr+8IvOdzgMzTC/zm5F7hPq9Z3O7ZfLWyt3cPAlV+2u4wD0ys2WgHSQrp6bRdPVGCY+CzSUSg84FJNNau7d6F1ZsdbVJa/WdicHLPNAc3MjaHcc0GjGcK8f9iMhZhpY72r1ZTSDLp59iuucTgXQXni6xvjiDf8P+zs7z8gvqu0vPfTTepWaDIb+B/3crrFFjlAfAceJ7rvmVB4tx7nTuu7NpeBKD5zzqGIacqwqJjONZ5fNxwpEbQx04guws6t1M41eYsArTsrqf4xLQcaWFLbyo3cmU2k6nuWFRlH0V4I9lpzJnWtkgSi3p9LfAwMR9e/YMqtE7ctcNiaKO3r2y3X9vDy0/s4f7BxjOc63c2Y5jPfEQEmZ3swMj/QkzbbePSwPzuYNOVO3gAWKOFOzEg6u23W9otE675ve/9lv3l93/XKnKpYDbBLIi2mVOcaaNBJilhbC3hN60nYml8cQIUPOEhlZExc3KA9esSBueAnIo3L1nUlhPwcVwh4kSFlVskKYiUBV2FjbduqOfYCSsRHMst5za6TyZsOWYfzFfkO+rkGXlpQi6pNNQWda0jr6f1R2I4VZQDsFMcXejrJBAnm/gxO22c43ChuXs7egmmmkvXhnmMpAQKYq3YnugfnGDEyORlvnnwKnav9qbqVBixwCOtT1WR/h4ghFw0ZDvqGwq1SQEvqlKxFFzCAdlBiRJpUjnV8Q4WJjIVdIuYcXsrc8WiO19pTrSktYmLD+SV7caGk5FatQAXRJY3o8Q+eta3XlS1KXR5CBnVikUs/HhhKkqIe6NsoymZdXV7M2aOXZYXKjNlrg3+rDAjmXmxQcFrk99FP6rYxGrNJpOJxc26vXmY2QAwsYPdDSeK8oFkFdVcd3ZxcWHj0YOAlkSDweWlJbNEFZnCWtVa5dbwGRtyG/4Oggf3SNxuq4p8+dlru7oc6DuO46bumeVqY71u1/0rSZuAzblaWtyoS3MH+5UvojvA+7Jq3e6FE1QOJWsPrm2LV2alYq3ejUWdC83duWZUujjtwCwua7zrG5ZaI1L8FbPaNAMz28HS7p8jC8+UtyrfOaocW/x5brJV3ilJwVcBED2LIanh1KJ+rl14DODSCukcYDwFbPIV2anzzFae2SrtWFWXf69jm4anXtujbcxjQJT/wGPVXvp6TiRlJR3bjZxGZGdkesuA6s6NgrWTDWzD9H1hY+62eAmWvT9fqVij3dODM7t7ZeO7z0Xzb+KcMHxj89Fbm0/HdvfqExtPJjabe7gkuig0dxJiE5a6JHjSbEsKsqJKcJkv2yiB0YimqWLTxVY/70U168cttTERAX/3279p/+4H3zPgyp3dnZSi4T6Cb5lEk4MXiBVa1BiEe4SRWnwCRa/69FdyJyG9wG20QCwvWnhvFkbwgYXY52PEy/oNAesRsHOWpEBb7mFO49fcTu1GdtoEybgWkNcSLUQtlCY6p/ZnOJPwnnhjAidy6pDQeqMZHTMTMTt5gJkRAkyhh54aYbsFlleZfr5lWUIJ3AIb02dttKPLnpCgWabLAwBU0cf3JLQzu+RzwEQkDKkjjSOb5wiy8IfUDHePDuDrUomDktbd11IbBmZy+r1Q3clZfy8zaLUy5TKztg2hqAEIodZT3XEvUdElq4X/92Zto2Rq87UbFT9MZ3afrK3TbNo33uvYaDINpKKyqrt21BIbFko/895kvhIpheiepdrsns+3Wu9F8AA8opaDHW4sEXO5JaL2pTuFMFdbrxRQTDsRcgqOJjxD89XOIgbStDJ7AyWcj0Yjbfhubm78OZrP1Gbk/nZdXF0bMgW3kvnIvVqlwiRfr2K/+uy1ZpI8c2wK2+2WZo6I2rckLlQR1HPvHKxGokYDY2c340Yf2r8Y6DOizqWOo4WTyvOPbZmMrdbqW/f6A9utF2LFMg5g4wXoVujsMBPFtBwNK76qB4DPpQbF6xYdA0+94H5XY7uAXZ4HCTY36Wb8XEHwlKoo/zvH1seiqin72vzrToF29mf538uDVLYSy3/GuYrz1LlkATD/3/+Y6/qIZVkHlWNveAzQzpWNpwDzKbsGf70nEPtOi5t07/ZVMBrl8OG0e7V51iwu7PRJFN+oxVKPIitttza6/dRGD2+s3bs25v7T15/oxsZd5e7lz208HtpsziIN+xOLpuVjpTRMSIimjeRhnYAouiham7T/WHQfZmR8Va1Vq1hPhrduHv3Nr39g//7Pfl9iXcgmLAyPwlUJWD3ahMrJ520M9EkkRzDtrU5VO5qBUbGlrTZ34ZBhM0xNhVWi/0pku0UWG/M699h0FqMWf4CFRVuARnvSXd8BJbVIVTX5cdSCK4kYnVQbmjOGek9yjtSFxGdwCqENrcDdambWiAQCvLdrmR77sN76FKvWQTq1OhN4lrAlq1lZu/6Gbw7YmQO3AqGqlRuRMu3YFNASRFeptHLt7nGGcc9LIJs2lTuSeIXH66jI9Mma9bkvJr8gAT0AGnjnmt8FX0yuFRIFbL90Z4ZZnGZ5270CRJl7ySsTfR1xR4ulKjrAbj6f22w+V8zPOFlaK6rZZL60z4fICcr2z75+qXBhJWfUcCspycVETjSAszLyDl6p7XY2nhN35Ybn0jKWSzJq5v5Gd8czRlArxuXJEgkOvpWeSP/q9YPIHDgD0WZe8/0Hg21atu24aRf9gQ2HQ1WtyE06EENWSwHpaDzTfUNLU1rO0CKmzc2Gho1KK2rby8/u5HXbiTETKEleAJGqdICZ2ZQVGsAIy5nsO+X4zROLlaoAA5RYqppFvQs9F7VK0y6//l0bP7xR8kY0eF/2ahuq7pJZvYF5BBuPmUJuo17PVou5NVtoVd1VJiW4Fa13EIsA7tSFKbuwH1sfuc7pzO8pv/+PWciL1txTa+mx3y9a008B1alq8xzgFc1gUfoAACAASURBVAFwFlDzYPrUSi+9juk1PweIX2BjPmUXk79IRQd2rtp7yuekB55tFaR/R6vMySpUQz6voarbEKwZFix9xnZnzW7H1rOpJaPPLZnNrRl3rbpb2fTtr8RmTIZ39upnf2uT8UwLAl0zXDAWSycc8ABhy8SCPF9vFZMDzdtttaiEyopReTtdWSeqW6fRsG5cF3EAF/mP339uP/nRH1m7AVggOfCcLY5PrEzcTUL0Dq3NVBvnLiPVRxNb/0KZE2x8lyqNns/kRDihYmFR3ENYaGhBKW9pxW2twoOuyg9RNJKEsI1gsYa0gDMLv0v7UOzVNA/MW5XMLQFjkWu0sHnr8UArU1yR4KjJNReTEro7EoS12sKeJu7kDr9m2Jh5RYKsQedNijmVJq1o2YcRO0OsUFMzLNqXqvQA9tRZhpYms09AnM+lZUv7p0arGfcSNgJNESDkQkOFiZ0NdmbyHXUyC+CfzoS5l9TGFPgRn+RMYLVdNed8V/FzFd0yzA2hdwI7XGT875ZbDKOXtkjmmtNN5olMkwG8hLBXErurVfv567GqtN/8oG/9Fl6TroFkYwEpBIq+WrRlcuJIUeAa4Z4yJ0c+bAndkg6yCB0EZsucQ9REz7YN8UC46pjanS/fAELcpwAr1Y4H606nCwFtv9e2XifWpg+mMu1EKqdnN89sePu5jKmRIXAvU31C9OE+gonJ/YDxAB6XL1+9lVUcnZB27CblMFqTeWK9QUfBtZhLA0hXV5cWxS2bjEYyh+ZG5fjjPkbZVYs7PT3r/Ztv2IYZcq3hczl0dHzvuC2tt/LInI2HIq1QNWocIfNq9Hk4FflG4IvrlHeQqMzx1UwX4FMb+uwina5TafvzqS3EcwXDqWosu0aeW3OLfvcpIHmsdZgHlnyVWdSCzH5eEUBmz+FU1XrsmqWfWXTN+LsvSQ/yJ5E92aI3e+pFPoW6pw4y3TW966F7ZcPiIsYhkEWbSYsmLa6qzRNaQW6Y3Iiathw92Gz0Vgsq2WGL0VtVQCRBjz//hd1+/plNpktlg4nCLdcLZ9ax2t9PFgK72Wor9xTATjR0Wi+1uiWLjcCuGzet12pYO6qJVfcwXdqLm0v7j//qT+wqbqoNmOre5BYCiNCuoxUKm1FBqBw3bUqyzby1qetDb5J5Xw0SSqqfobe68lQEUfo9DserJReOazzWjCWG1tYdLYLo+wStusxC8xdlxwEYnhXWarrDvGYwVHVpQkFglApoD07DdjIIou+9V3gVImFoBbp9WJrzhsAfzQbs2L3aq8HcGvsrsWhxdcGWC/NoZ5E2EEs3ScjG+opWGNer5OkMtJog8PA/RfVwiXwhg30pQgvkG66j2pEbbYAAPl1j6fS2rnamtaXAW0g/7g6CiNzF5tD6FRPrTE21gJEm+CZLGrv1SnNOvibOWcLy/V6AsMAxBYYvwLfe2CRJbLxYSLpy0W7Y28nCPhsv7L2LyL5+Hasi9DllSdVdHGHLBhmirjYomzKs1R5GMDsd7JjdUSFBwmjUoPE3dDy0Bee0UZcbzfhwAWJHR1KFQBe933ajzwCYeQ467UgZdErBqNRsOBoL7GGFvvfihcg5d3e31m73pR2ENYoTCnmQtEap7HgWu/2+ff4W4wa+l73FcUsEGvYZbCiRGzzajlH1RQ1FBSVJIlDGcQU/2MvrS7Xd+8/eE/O31Yit1r6watRTBwAdHjZ6NYyv8bps9yyZBWca7O0kjcCQYKdoqlqNFmvY8WUE5VR1HI+PSMIcOzAv34GfMzGLrMRSF5HsvO/Ywpz9/FOL/KkK7BygpGtuUVvy3Gfmjy8PVNnqNP9e/5jK9ViVlseIr1IwPV6HYwSVpyD6PwXQnSv7tbAocy2N7fF2k2jecon3oEpFktQ9+kPuFVt0eTD3DrYc3dls/KAHHGd25AYsEdOHtzZ69Qsb3j5ovjadJXKp4PPYcdIMYym9myw0j1usD9asMnvDFsnbcDDIRrO13c/xNqzboN2wbqtmk+nK7icra7eb9j/82z+zb171VEnwWs0wg7sHpA+OE1DhhpJ4nHlZvSEg0cIt/Zm3cfFU0nWn2jh4e1MyAhiT7NA1ZWeuc1AwrAYo8psMPpVUIetEizSeoSQGUGHQzmM3DmgCxE2cKw4la7SorGC/OcCmD7Lc7bkGAK28Jx38VXGqDQpd3zVcTljxTYQIIrKyTCUI4TOlm/OWNdUvHosACA736Ldw0qjXW65DVFuVFAUqt2APx0aAVjDfrCpMHGkQ2ztD1x1TfKOkP0p9oDB01w+OT7ZHhLA6VcfbmyEiCr0gEg+OiQEuMg1mdG4u7ckGOvYqadhE/CA9IOttIaKS2JmbtU2SmS23K3sYJyKoAEqH0t5++iaxdrNi3/2wq9/VgiujbtMsjlYgmw8II7PFxrblqm3WW7myALaTxca6caxWI/fDRbul642ge7FByO6LNMCkDUjwflzMAWA2apHA7m40sX63YxcYRdMJiSIxmJfLnUTwSAjiVt2G07Hiprh3qfhgfo6HE4W7Npru29rv9+3Nw9DWC2Q3e7vodXXf0ZaUwflub71eV7NMKlJmeqQisPGhldmOY13LiwtIZmXr9C6s1el5wkOrJ+kBzj3N3sDmo5HuQQgr+KVy/yEBAQBprbLBksNSmXsJ9mg6j3PiV6qRpDIN5NwvSBR8neIfj8lS8HCGM5CuhWlWZBGYHNvwZyvEopZfEWDmq7Ls4n/sv7NAUgSU+bX42Gdkjyf/3+daiU/5+an3zB43v1fEBzla+aXSgxSNswdThNjZ3UJRKZu+z6+DvEUXIrtbere7CqSBENmRVg88eGiVxPLDfYp20nJhy8m95iyNOLL9fGrz4Vs9pMvJg73+5T/Y6H5oCxYOzVc8hBPGGI4UsMwAO/4bxwZmdQiB2Q2zmOIwfz9d22xzsKhetut+ZP0I4e/SbsdLm2/39j/+5Q/sj7/xgbMwlYCAt6ADHiADG9PBzJ3aeZCoPmgN6TrKSSW0XXBhkXekp2jz+v0Bs2OqP1mjCAjlMYlmDxClakOrVWbeSattLcBjd71eMeE6aNbBa/iZi3Ab1qBNCVmE9qXmiN7yElaounJgE0GEypLqTMGy+DgSOgsz0UEjna1SgYsXWXM9pDwvMV/mekrj596XfHdcYzGD9hvp0KhY6lR4XC+OLSQ0wGQV4URJGSyWzPEojjyhQC0MzKODUZicZiDK6EYpW1mVms/rILxQijCPSqtDbKaUSA7JZr2yPW1fLoLA2b1AyVGk24DWEukLtaCE5MulnET4NxIERONUePejmS22e5tvt/b+dWyffD6W9dd3PoxDlBQCeGcitxoNCcBl5WYQSbbKpZNd2NbUapwka5Gnnr/3Qm3qTtPb49DoATsiEP27dBYz4MhDUt5vbLFYW6vhQcRvBVi0MCOFuEYtdHCe8diM6gLXQa9th9JOYIK9HtICKjbALo5a1lT1RiUXa144ns6Z5lqrXpMVWMrwxDAb9iXXNo7b7p1ZLVnc6Sp5RCbRTTwtsSCLrFFvWTzoO2u3Elk8eK5z6Fy9Z+tFIrcUKrd6u6cW+HQ4kksRF6TTvXq3qUFPp+fDZ8ZcJypx33Qye37n0PTlDb1v3tj0Ha/uPDz6n/rPsUX8HIhpwxwO9lin7lhFdazdeApsj1WU+eM8B/5ZTEqPI3se+WMowqPs96c25ikAO1U+nrpwT/min1I9pmCX9ZnTwB5ucbDJ0s0n7c3B5rNEVGYWP8gCm8XckvG9bvpmrWrjNy8FhOXdUmLyu9ef2WQyDYQSFiw3ggXs8AsEgtDZTQGG4DrRqGMhtnLCSaUqvR0aPNKYL3st6zbr2rnfTVc2Wqztr/78D+y/+d5v+YILs1FRKTzYzO6cCcGCjT7p3QPnV1BCdBISIH6EFqRIFeEh1cItZuFeLUJVA2L2uxmy5mB4awZTYkg5+83K1ouZdIA4wfD+hFxyHBAQmCM2GnWri/1JNppLO3g/jLAFHmm7VMQJdrwugPaic+m6NKj4G+aGgImzLJnTaWYil7SK24TBNJX1GGxHr6ZWi4UYf5gcK8zWdmInYlUlqQbykzQ9AQcXSDzYUkFJCbIEwEIyDfmiUiW6wXa5wsMvZ8jgm8q8070T1ULlXdZLz67TOUHqwSWFWdxOYn1PXvI2JiDpwL6TZo7vAq0dLMw5zF5cedYrm8tBZamA1NF0bvPN3t5M5/bx846qtc8fZvbdjwfWbpCs7UxayFLtVl3VnSo7Mu4QqK/5rJKtIJdgVD7F4HtvV1d9kUZw8IHMxIwMezLAkP+WrKWGOBwGJyQqgKhiy9nQmiSHcw+qmqzbeDy1BrR92MbTmeaLD7OFDXodbfo2kLBwitlu7bLf0fPA3ByQ472ZxbFJQnpxdz+xqFmx6+tL3xSwUSUceYd2taXvDOs0kWPaXW06acHT+lws55IydLsDtWkjJBOlmsWXtDUZK0RWQ1TOBmkxt07/Wue5XCTS11K9dy6cTZqyhRt12vRugyLD7j1zRZ8npoPzos4Vf+epHj5e+PIfd9JxL993f45t/osW8ezrzv38GEidA5Jjrcf8+6XVUxGwFP1dUUV7CpROXZcs2BWd51MKqixYPym8Nf3QU+VrHrjOtTjzF/HUDiKbZeeu5MxdXBTMIsKiRNuNtiZVGZEfCrhcJracTWy9mruxxnIuu7BGO7LNw2u7/eU/2Nvbt9qBA17T2UJMONoeLBAkH7DLny5da8e8ACYbCzKEAoFWra4FAAStVUrW70YWVUs2TVZ2O1nYeLm1f/n937Gf/OF3rKEnxCslxeQEKYFcVGgjAniBbOKPEQDjpBYAQRo8mR4H6nRgRCqglYdaXo6QalLPS/4eIsZGbimQULZ7SCkLiYOX65LtEOrGtAhdmE4lgXMFs0QRU2hhUsdRBNVb2mXr2Jj7yHWlYjuRVpgbutkyVm2umkBcvhQlnZkLC5lcUqhctSFxn0TX/WENJiNLT8XGLWTpCynnDYDigtNuNwTEzPDSliagJ2swMThDu0qsQG9jk9enzqQYr1DrPfdPpA/teDHJdt2YjMOBVrVeXTvJP7R3pePEq1LtWMTj3kqmIuI4AT10dLw3DEaqORZtOgawM4eTsecjjiYydE62e/t8nNhFJ7Krbs3+5tOhfe0qsvevGqoOU7NvjpE2o9jHuvS49yx1DbzjsLVpspURwuVlR5VWE01Z2duMVIT3s4XVMeCWL6izaFfzpUygqXKJOJot1/bi2bXR2ozbkVxS0IZyvVeI6MslS1ZbRflQyVbLDT0njhm0vpuSD/AZyxWC8UjVGTZlr4cTWZG9d3EhQhGVFPNEwL/Tbmsz0e93dX2RCyC10PZJUhxYnC27fP5C3QsxdWsQVq6sdfGeWp20tcmsxPEm6gx0fiQeQCgCnAZXz2W6zSZEXgAE09Y9F5ERCBvPvAavCDAc7NzQvKiFxuaVStglOkVgeLwMOFW5HatajoFQtkjJg2cWRIoqvux6fw408z8vAqDsZ5wrcLLnU/S7515/7PP1HJ8Tlacnk32Tc8CWB7L8AaT/P/1yTyG0ds8hdNF3Zh4O6Tung61Xie8S600x4aTHAjhqVVslE1tNRzaHehxFth7f2WazsFajbpOX/2Avf/H3dj8aa5dOq2m1hDK+1Y3PA1Ay5iJLGypdGg+/EEhKBbSH6Va3zf6gJHOsmfDNxOoJ6vcsYSHZ2HR7sPeeDex/+fc/tksYZorRgVVYU8yN7y7deohqT4ngnIOqOhZvD/T0/DrX3KklmDqmaJ5Ha4qZk/uA0kKU5k6i561P05THttX1AkRgpu6tZvWoY01c6ssOdCzcEHCUp3bw2Bnp25BIUEnx/1n8FdIp1107VN1RxWdkzAKJVXL5BwJfYaPo+CsJfHFKoVrw92Tz4OnprmWjetrabrXTd4AFltxVSlR7M2tWD9aUUXBLGw2q4Uq1qdamNG8eY+s+mMqtoydKhYhZNQDsRgWPjFL9dzB83nmKgccL+Q7fGaTsMXyR1LlorusJ7hLgS8AOyZPz9fYtwazMQ5n9MoOjhTmajAVIkEUeplO1uN8MZ7LJejFo2ad3U7X7fvujrlUrGEMnmlPCphy0o0DIUj1qc+lBSYaoK1txvjrYbLrQZuvm+kItzWo1zIHrdRtNFsF4GVNoZ6Jyn71681Y6vn43FhNzMOjoHqWiG49H2gTBYoQ0w7Gt2TRxfouFdbq0G6dKWGAWyAVuRU1VY5ynGzw7YxVQ5R54//mN7lcih2iVA+oAGW1a9kE4vrDZ5P5zGzFvF1B1Xb/40Erk7RFGDPkm7lpr8Eyt9Lj73HaVg22TRHM9DAmS0b1+H8YvzGecWJi9U/Gma4juZXS7VL2PDE0n/eRBIl33zs3l2KyletQisCiqlo4BXR6Mjr3fcQgt/smxNmR+nU9boOeKFz7lGHA+5djyGFD0uUXHdgqMszh1EuyKAKpoh5AFw6ec1LEb6NRBezSM70jZUUqIrWbLwTaAHTspLMHwupMGD8Plms0nQ9uvE/X/cVDfDN8aKcXN8t7e/vz/spcvfyXWJU4XpEFT4SlapVqV0DYVa8+WCIRZxAAd5m0liXFZpNgNJwvoyrTSEJtXrV7Gv3Bjo2Rri61Zs1Wz//STH9tvXA+MYRI7X0/LdhcPd1QnmoWqx0kxfI4ssrRD9yRyKN0uEqfg9Gw2SQDEsgSE3FmFxYhFW1lybA6g/xPuCd09GYoputyWVKkxk2FhYZ6j8FtCCapltaSqwYml2qCic4CG8KJjUL7bQR6E+1pL5A3YnaS/b5OZjmsdZndUXWqzEiraoLXluX0uIqTt52xTD0F1XRuVE1pF7LBgjEJEEGlkOdWizQynXoW4UZclHJ9PRaZKDiKKQnxd4qHqQEbQddtTrZPCwOJsblcm7SGaQ7Vf3apNM1BnJDy2Y53UgKyCRd8rLxZj7gUd/36nyo7XMSOGqUgrk+pHrcRZoqgd2JGL7dbuxzO7Z6OEv2QL0D7YdLKy73ytoxYfsUBcc46p3YRlWXMnF+ag1ZpNk7kdyn7uiMa5XlGjadeXfbUZqdC57pBdprOlt/IbiMzZnCFP2dvPf/mpzlfsTQKKGxW1QQH08Wgkqz0idbz1iDenu+GwaaStyYYFaQVVHJtEEhVU4dEpYANz8BBkGMtUU8+uL3SfU+G6Dyuhx3URVTSf5HuVRtDbuLQd2Uiy8Xn/o29YvcNGoGLreWKNKLZG3LNmfCk3lfhyYA9v3wqskT0kycg2eGXGXT1LfJ2tuKPPVG4jG0PMr5s8uynAuR40XSjzC+YXN9++auV/55j7SdGC/hQQSdfGos5avhI61jI81nJ8SmWXLU6y53sMeL8KKJ2qxJ5S5Z07r+wxHm1jnqq2sj8Tgy0Vdme++KIvKH9xUqudUxfNmZe+sLLgYs2EwFnkC9vbYj7TzUkvP2VuplZZy/nMDuuFmHLNdscWty9tv1/Z6uEze/vyE7lDIEClpUQSNKGau7W7tjNrQcuE1RV0cZiY2x05cSyMeCW6YHeczDWEb9Ma1cNa03yM3x9O3WB3td3Yf/zXf2o//vbXlHQNmFKRCKzCMJwdbUUBrsEGDbus1PMyDM6VbK7ODi0/QMmH4O4JygMaKGO05XAB0XbLmZA0hQC+9WJsyWxtu1LT6hgQi33mJYv8JkWACRWBP/bWaMVaHCCFpKbD8vMMCQN7ZqDNnmaBm+lUgIe7CDNGbVR4c76zckVuFhw8C5hMdQ98JmJx4Z5mho9sW1qZzL3msEexACWqiNmUO33A0GThY6HiZwSVAvhSaQDgapcijSgppoccQRz0afkKOJ0SE6QHB6U2aAGmglYE3kGCdfR7PstzDxbo8DArJUCXxdpeGy4AAZNn/pJKCG9INhBUdbQyub9Gk5mNplNJQEbJyj4fLlRtdtt1GYzTGn3eJSIKfSBaRQdUaPpxWJTlsbmFXVlR94A2IJ0J9Hfddke+lnQXYCejV+TeSsIMmjb8hLlWs6Pw1p+//EzfcSciDmdtrbhp/W5Xf3d7fysgqtUBRrhCbAzqailvFjPdx7T6m8gW1kt7dnVhe7LraCUzc+Qexvy5VFHrloryg+c3mvvqvMolsVWRA3X7XVV3fEa7E9sSqz8SxrkH2Tysl3Zx88ziwTOrNWr6fJ4VNjrt/nvW6j23ervrBCu+N3mq7mw2HmnG14o9n482fLMVK3VDhuXo76KYMEcfdXgfJcPWfCdRSNcpjUrkBftOq3cMZM613Y4VEEUg+FSwSyvHLOimr83+OwWuY8d+rngpOp7sup8thL7KZ5yqEPMbi7SiTDEpi035c35sY/JLp/zYvoCQYddb9MHZDy96TfYCpL3vU7sbP/FASQ+LJ0DBQuQi0LXEpRKTi4Lvvnrb7cJ20MHJsNptrRPFsgw7bKf28Mu/tfu7obz+2DGOJwDWTjtlFkh2rAzY2UHL03ANGT1M0aTNch9GBv4kMSsBmeqgfLBeu2abFW0l/tmr3fkwWdgPv/89+5/+5e9K2IwziSyxlL/mKQWe1Byif+jZYcYpcgXgA+EESy4qIqJ0Nm5qrArRW6DyZdzM3DhaAnN+p6wcOGcSmpLEyfibQ0NvxNZsN62u19MaxVOQMFrXq7EgSQdYIWiWRdN1XgpI1bzUbdPEKKWSYnZHe3dOm5RcO5+twoaktSkhfMjl4300OwJUEYJLsM1354QPN3qGMQopaGPzxGdfLN6sQ2VAGaFyqy59olIjqrWQou67dLWDIcQESy1vXZIQ4fEucmqhgCvTEsMD0yUnSjQP9xLHodZqiFGi2kCaIvNn2sNaUL2tSbtTLcywueD+WeneQW/HTNglCJPp3Eazqa25LoeKSCmYOl9ftFW9oWHrRwe76KCT26qFyacgsmZWxkZks9/aZOGz5fsxVRWzp7J9djsU2ePD954pbRyHEvqrgNV87TFEEE9GLPrBPebvfvYrzUevL3uPYvp2O5bN2HA8IWjJ6ooK4lo4/f7+4V73B/q10WhqNzcDaVbbzZZdDAaKOEoJSXQ82EjiQERVezMY2J4OCBu9Stmm45HmglfXA0VlMfsl2HU+I4eOmCM3/qb1T9dk8OxDfbd8Z4AW3xs/H7z3W9bo3SiwmeqVW5O1gfehUxF3e8phnI5GEs3H3YGeb0CL0QVrSipH0KzckS/zx5//tLI716bMrmn5sc1XAZlT7c08kBZ9TnrM6Wdm/3/2OI5VY8eKnmOfVQR250AzD/jH8CALgkX/nf+c9No9Ytu5mV32BUUl87kDy17k/M3jjiBYCymM5Ut/sifkiQfvNHfsovlsBSsG93G1RjTj4wHYKYdsNZ9oV1pD8zS5tc30jT28/tSGDw/ezlusRN2GfTlhjgAzjNnEymNZ5quFrbdl9fpZ+JjT0cZyz8iDPUzXWlRZKKlWLtpugQSBZbHCRcNbmr/xjfftP/3VDy3G+LnEogXYeZvNHVQAPtfgSZbAyhLATpWsd1dcbyhz4+DyX6YCdCH1/sCi7QbIAL0KvcA20zyOluB8bkskFd22LKGkS9PHsYg7M5I/VDZ8Fpqocqnuu2jcSmgna/GjFHQ3EZdRmG1oVeIcssEw+aDMsRREqMA4HxfSN1VlkUwhaYBbYgpoRWhZMwtDd0e0Eu76C1vOqMyY5dD+dVkBr2vUfNFFYJ5+RrWBUbCnlksSQRtYgvngAaZjDnZrAK3mUcw6MXVGVM6l8Dsy7Vp4mxLnEu4vZ9Wyw9d13+luU5gr5ATZhZF/SJgrtP/DXm3yyWzurcxkrjYm98divbdhQmJ3ydqthlVLB+u1zC46UPKRibBZYKaEfpNNgncbADsW6rvxVIQOCBpvR2OB0Mfv33jngGBVTAsqNVtiZ0a8T6uh+5y5bhR37Ke/eKVYqxc311ZFmrJeG2CHnRdM1odRYp0Y822uZUXPwwiAwg6s1bIpiQJVzKdjg6VMt4M/AIla62GmvFxvBNwX/b7taF1vtlYnRX0+1/NKGzNq48RSkXQhlXTwfWtWzUy8UreLFx9aPe7KG7PeihXZs04m1mpfWu+9r8tWju+IGX4yHT/OubkW9RZp5web3H1uzSi2qN1XijmgyPeYVmvvOlUuTXhnVVhx0/BATskXCKe6YXnQyv/usdeeqnKyhUMexIoANQ8Q+bX72M/zVdkpAM4eUxFeHDvmovfMn3t6jucw5yhAp9KDojd4yhdSVKafqtTeIZq3B77YyvT2WXHpzyLDPESn7EQPFkeZPyM8risw012QvbLZb5e2nI686lvObTsf2fTtKxvefWaj4VA7TmJYGKYzwOdhbEZ4SrJgeX4emijalPT8YYiRBYYemYE8DLy76cYajapaNNg1XfWaliQLCYqT9d7mtD/3B7vqRfY//7c/tve7HTdYluuHO8Q7UPrixB/P7CspxkTgB1AojNNJF4rAoSoij04Vlzs6qCri76kaFpjjAmJOUOEapZlqWC01u7EcK1xrzgLqDvEaV6k6RIsOwPEPFaaHzqqVKkEyETtsKjz1W0xEhao6I1GsQay0IHGEFrTPYHwmmqbO83aANO1FJSTgWsL7bJ31xjVP5nObvL1VG7Td6VmtCbHFja4riOcxC2hAcAgWa2m1ikuNduypLCJcO5lO830CqN4ClreoqjpnZIqxFzoY3i3wWag7zLieLr1/2fxslFzuYJg6qMA0pLUNvX6xRIaAmHysTRb6utkaVuXC9tWKUjpgSw66Tes3YF82bbdPU889z5A0jRrJ4wda5Gu1hLEdY/YEiWQ0TfR9Pb++DvFAGCszZy1JkwfBqtEsK1qIeSxg9/efvFLl/N4NLiU8SzvrdGNLpjPN3fhOmzJRptPQkL/nZDyWoQAbw+1hacuEbLwLBbTCwOVPp9tXd4TOAs9frVG28XiuNAWkMEgUWq26rRDFbzciSfV7Hc2lWzJuror4wwYGz1GuKzq8wc171uhdEZIWHQAAIABJREFUWfmwlU0YdnKrZKTWdrN/bYObb4g0BdgtZzN1LFrttjxKI5LMCbFNJpJa9C6urdnqyWYMkPesSWZ7YVMUKrlsO4zvPtWaPrUiSX/v2IJ+avHOtueKFvtTgJKvHrLnUVBbfMn0Ot8STAG06LV5sM0edx4si67HMVDPXpvj2PDluWnRuX6JjVmEpqd2EF/li3r3Pi5ydOcC741ooVdm2Rf/ZC+UXDmCIwd/n1ZGtCLFUqQaYH5Vgcm1sdJuZcnDrVn1YOvhG1V568XCbl/9ymZiaa7FRINIMJ454cBbKWh0fLeHaS9gB8WblhlaPYgscVy34Xhu4+XG2nHLxuzOazW7vqgr+JXTQnu3ccMXq5T29m9++Ef2+9/62Cp73EM8toZWFIAEwLlnZqjyQiK7ooAgq8jug5khouMww3TufPDMTIWjiL0BegcZhYriXrIhNw3t4E4WW812JEG8J3O7c7/mKFr3aVuWrCaSh8cFOZB4cgJzMaoOKmBmdywgzD7kakOlHeKCIMRQTXqL+aDNgEA7uMB4JQuoY8tG9eUEExFV9l458Wc1X9lnn77UvLDX61mrSTuTzQWMU9fKsTDT3tKCpcQIN5N2EorfX5qxaQbm0gwFsIaWpSzEgoZKgbXiuDvzVTPSQFShVan30IaKa+YGB9DfaTgCFr6x2NpcRtDugblYrmRc8DAa6n6brTa2OJgNJwu593SQFpTK1qpX7MPL2Fp1nG4W+k6k9yybDbqxUsg5j9vhQk4g3J+cI8/CfOkG1UTqtHG+ESPTN07y7lSzoGxTROmLhfRsn7x6Y9PJzD588UzzRr5/mLIwQSXf2WwsjnvSq1UA1NHExqOxtajOIcAwlWYuudra+x++0P1IJR7VW8qvwzCajgfvyaYAMg6dCGZ8AC4blWTGsUQSkNcbdYvqFbn+SGIQSFhsYpnntnsDG1w/t325qlak5vgka/Dcl2rWvrixevvConjwGKTbu7ySOwz3RrPdlRRplcx0H6DPY/bL90tVTmqE//HZXeqmwv205pglGfryOvUU8DgGEqf+vmiB/yoV5DHAywJOFsTyIHGuXZl/nyxWnAKnY+t8UbWZLX5OFWDHKtVHTKOyO4ae576c/EEUXcBjVZrfT852A/Ccau9sxOyf9EDfgaMv9BKC7tz7L/1vOU7ohqxol71fzmz29nMr1cu2mQ1tPZ3ZdPLGJsN7m88WArvVaiXiwHwR2IVVz7aiOqN1stpsH2dvrRa+gr4OsviMk40t97g7sKteWNSo2E2vKdkB7TcRZ0SUKGnR+J3v/Lb9xe/9trVKiHuZwwU3FbFLGea7oTN/z2sEfvyOAlc9n46WlHBPHppsaEOumKj/FFZYQEM4JKnB3f1TogMVgRZ8Won4EgLsVFu4lNB6Cm1ghoSpawraQQ+dDY4QClb1tq2SxNVm8uBc6eOC3Zr0fIG27zIs19Bx8LL4Cknamq/xtyJH+rzRxdwq+fTeq/nCXr2+s1ZM65UAWYD3EET5asSGGRTH7QukRPfixbjWLlW8q3rVfJr2KTt4T0fwLEGqJvV9nT0aSDSaeYaOA+fIdyMQCpWcV3pOiuDnAn21KVcCNhxiIJXMFisbjscCqEmykiCcBIO7aaIqvteLDM7p+zddu4phoy50PVmE2RR04pZahfy5HZHhxjyM79M3aFSb3CfICMis4zq4ybOTWUSJx8t1vRFpqx137fZ2ZHd395IrwFDVeR7MkkViEWzj+dL6Xey6XKD/+s3QZtPEunJRoY1ct9H9W2sSXDzoWbsbWTJd6Hq3O5h3V4N/JlFA5CKywXJ+AMDnkhdvyaKVBZCiVs2qRA2FTRb3osAcmUOrad3+wOqdS6s3u3rN9rBRzM96vpCWDhJLvUnVh45vZ73Bje4rrqdy9rChUzIKAOmm1RDc0ra0ui26f3xUwbF68opvprIFQRYcTi3K2TUtu2Dnq6djC3ZRhfdVAfZYFVhUsOTPMQXEY1Va0dp/7nezrzl2DMcwhtcWHWPRNUm/o8fKLovC+Rfkv5ynovJ5sHTGm2ZxUOkfZ1j+0GWPyfvoLkBGa8eNR+tBTv+BwciNSUrxZjXXYkqLKxm+VotzOb5Xu2MyvLXh3a0tYGBuEfw6aYAHMNXzsSDCnkOjs13vbZSsVfGhfdqtPQF6wc58c1CSMvo4Eg46cc0uMIFerG2hoXzZIlpu0L9LFesPevbvfvTHdoWruqQEvKczMEXFF9D5A8U1FzMfdiTEEDYEIYNNkxABooYjTj4haFQLsYe77lckGbAh2KqVxu+rOilRjaCvhthBNW1qh3pAqLNMWcgrNYTvNbUcxcgLtHelFIR2q3w5aWbixSlD5K3awrBWlaQgenmwZGJxw8klmDXj9Qh+OjHGgQUijMOWOKraWIBa8/lK30G315MvI8euli3VfSCjiAAD0YfPEGuV60erOMyDNRRMZRzOxdSgMET9ANa0Y52l50jpx54Sn5y4wuZIx4cMJp3ZhcpPbVfMpLkWwaOVtAM+d7n05PrRZCLXkgki8I3/czubmW4kKPPtun183bEX/bocQKgcdR3JUqxXZLlVr1fsYbayzbYij0uSEPieuOZURsz+mC2zeWIR57Xks9Hmp3rC9QQTBaoUrtnnb28lHWBWRsOXGSGzxbjVUiuSqlMVsJXs89uRJYuVDWIil1yKM3q4s8t+V89Z3I513wHQUdQQqYjxAJu9VqNqG+brtYbCVUk0GI7uBJxstBrEOZW43yrWjNFiesQV54DJAYnktNIh3HQvP7C4fyV9JRu3KZo6zY5LmuV1L55rrjqfz6w3uLJmPJBcRISqMBrgvlN3Qp0A30DyndJt4bvwNce/93Smfq5aOVV1ZQGjaL0tqqrygJAHkHPtwmxlln5+Fiiyf1dUZDwV5Ipeewy4z+HCU0D8HJBmgTB9v0fpwbGTPgZ8+YqtCJnPIfe7G+Mgay9VMSEXLb9TyB6HBMg7GIwV6eo4MR4WgAOK8mT0YL3BwLbD13b/+leaLSym97aZT2xyd2vD+3uljmPFNJnNRBxQNSDPO2+BoieS5dByawmO6lWYfVtrYhxcYpaHvAAHfyyvCLVcWbtVs8uYdhKtK17ODIDXufiY9/7Lv/iBffvFcycdBMagcuJS8JLAnCrK222QOfTgSRvlu3UAC0D0cFkqOdiASA3SCiZsFgAS2IDB55GqhYVPrcsSpIeq2o4kDbggH5cT3st38USksOBwnPiBikgSgi+piuRsovmaGyKL8MO5q2UGg9XZmhgz4t6Cmz3tXpz2IW4AeL12rDiZTi/W3EliZ+kOQ+v2YDYndKIRK+maERTfu0ByMbMqxsx7s3r30kqI9olACt0Br5e9WuRQBHxc5+Ban26ouHYSk6vQc5aoqmC5t/j/T3VhgBl/NOOUTixtu/o9KaCDoLLdiImp+aWkCFsRl0g8mC3Q261txkxrb3aXJPKuZKZGwvl3PxzYN9/raz44TTA49nY/30GzQbVWtdF0pc0WwIFbCd8V6QoiSfW7PrMjvRyxtrSZRFHhctKw2Wwm8GUjhcvK529H0iHyGqQoHP90Onepx25v3a6zHmHEDicT2+AD23CiFtX4fDaRXyb3abfLcUPi8EQPCEdIV5AYcFfTJUAGRDJJr9uz0WQk0g2pC++0p16h9vpuHA3YcXxbWpGi0B6sd/me9Z99ZBXAnA0a1nOrmW1XU6u2egLDZrvnBvDlsrXaXWUjsn9StFbYUC4Xc4uwSVMVV/LxB0bwy6WqRtYO1935s5P9k2/xnQKwY+vosSKjaLHOg1T+WE79/KkAkz+ePACfep+i1+ZBUJv4JwTiFr3u2PsXdw+/fKRf0NkdO9FTF7XowPO7jSKE/+IBcgFwud962rAsnfzOyiJ49gZwtpbbU0nCkErMSgebPdx6K/Ltz2w2m1vnYmCr0Wc2fPvSpndjvW4WBL4sQPOVEzsAM+ZJ2p0LGcyG04Wc2GUUW6kqVHKaTBX3s9m6XoyGGNUcGqYXA2djagYlgXKolg57W6129sd/8D37r//FP/OoG4ggsCkD2KUbDq6NzzCd+q9JluZELnamatXD50o6tQcVLLqDTSjTxqDf27uLCcnkIpUEcgkEFoTJOPdvFpIKyBR6ubLJaGoL4mAID6017Ob5c7tQWnRgiSoklhlSiFdiMWfnvljKO3QRFnt2xbTK5snMJpOZPUwmdnc3tNdTql4WvYPy/y7itnwVry7adjXo2KDT1myU86dSXG8rVmtfWXdwYVzpahmyBvDOGGlpm9G97ZNEpgK1btdqUdvBLQS24hFKVa0oKDE4+R/Xwv0s/fIdRObRfM4LrGAR5npGbxFCNHJ5hFfIblrNZkIbiJDOgfSANhkbKQyY0xYn1H/o+dDvkwXyg7nmdlT/kEwmJANUqjZNFvbxTd++942+RXXSM0YhXHdnzSq0/LoAi8pwlABIEFn2Vmu0bDqZqwInnqcdNbV5qJbRvWF/50bWVC3jCcSNslXryGj2dvswsW3pYLVSTZZ3iPYnk7l+vt3svfKSDZrZ69e3Vqo0rFV3ezj+gdCDwQI3ZafXtsVsIflAt91Sh8ToEFDhJQsBKixMujKyc6uUbDaZWhxjEFCWIfQG4tWBKrchwJHFXhNtHWbmDnbo+V58/A1rP//QFrO5dW++ZqOHl7ab3Fq12bZaNFBKgiFzqQL4aDh5Lt2liHYu4bLz+dQNHeowk/17nE2nYpcS+Oqdpy9r7YoW/VPdsXNgcw4on9qySz/nFABk19T8+p1fux9bgE8AqFNgdwzgvirw5TEh//r8MXxhQ1KUenDsS/unqObyFds7IHQHCnZWPJBKoE7jWHKgl54wzD69XnZOa2d+MR9LRraa3tvw9pXVun276Hbs9ud/Y8Pbz2w2SbTwPdzfq9Xidk4AJ2DnA3oEwVQzGyU8kwnnMxeytgCw2+FU7RhaLrpW1YpNZiu5YDzrNEQzZ0HlfPRPAGJw6P2PPrT/7sfft1ZoUwKWSv8OAJfO63hvzfGYl4XpEtVY+nnupOKmwxp9hoBUVblUJHwmCxEO/grm9Jko1Y3bgglvRXZZzceai6GPok0HWxOtIObXLOgInD/6+D2BnlZ/fQEeJguZg+oO9w4YqLSsADeE4OSl8V5cW3RWS1IlmKXuDtaseYafmJnkn5HWDlW+XnO3kEbFyvW2YlwGN5dKuBaIsbUgLBZCwWppO0Tsq7lVsASLImv0L90HkwWySqXnzFW5qCgFwSd1PncMaenyivQvSe4tqmC9fSXae7ksYo/au6mQX/cqxB+qM7dxUxYibFSlSrjsgLkdYEhKAZsgqioS7EezxBY703/D1h1OV5qrcc2vez37nY9a1ovYDFVl2yUnlAoOKDVVX7j63I8TUeg5n1q9ZcNxos3iRbdrUaNs9bqbjtMd4FxFPqmU7WEMW5ig14bASPPE+UYtx0bDo4XYvME45vxj4n/oHOz39uZ2aIcDHYuSjLl5Lbl3ACpAS+QV7E5+xuYF6Q1zRUzVaIfz+Y0q94P7j1ZrCMthfNLOd/kJDiqbjWvget221VtNrw7nM83ZaLkupon1ul0bfPhNKzc7Vq1HaoNPb19aFSCG/NWMrR5dWiPqqhr2jpDnXkJYAezSm5nUc64R9y+/i3Y3TS5IOwDpuuj2fOcB8NcFv6Kq7qlg+JTPzP7OsffNg3PRKOscAOerwnwlnAXmp1zPIuxIX1cEcnnd+NE25rGLdgzpj7UxT138L/1MJrtbMSQV0inTWp9leQ5Z2k4IO/J0nsIcQGbBUN1Xtp4+2Oj2U6U4t7o9Ky9H9uZnf2PjydAWCVooGJgLWyE5GE9UxWmxwmqMhYnWHDwzxMPM5UJ7E+rzPdTxDZRo2Hy+rvLwzJdbu+7XrVkt2SJhpug+mu7XWNJiyfsMrq/sJz/6oV11mnJTwRaKN0qNaNN5WKVCe0bLrtpyAkVYdUItvyZq9VG1yYVdJYiqU/5bKeAHf7ipVGUijURBHxeyvPZlLbS0hxaTiU0mQ5+1iUCAlqyimc0swUi7ZF//+gc2GHS9cAxDe9HxAXSAbncQ2YEZKIGr/EnPR1R9CCCQb7ne0kJyFsy5/DuRqN7KFjebquT6772wbm8gVxoIqbpfYLGKIeqgjak11RXRO2jnZH1GNcfCWoMK71o+aQEd8x4ru5TEIs1iqhcMWYnMVAV44R+qTD5XLdBgQM7iT1XrM86az/Mg1KCtC0QVkg54D67NbLFQQjct70nCRqCsWS/Xm8gdxOK0Jq97kX3rWcOu2oBPQ+1fvDn5Doj7aVSqNl9v7RZwg1yB9KLesnFox/c6PRu0ab8hlsYxJNJGAcDlfsPFZbUrK0lhmkzE0JwlHoDMzA1ZAFUg990imdng8lKtbqQ6v3x1K1BEtrInUV1GAb4MYROGXIUWKfftzdXA0DyS+qCORJnw2Lp1ooaqS+XgNSpqa+OvCeDxnHQ6LVV3tDUBX3xt+88+lKn7Khmrvcrz26rUrNPrW+sKQkpfrcrJbKjnQYDEpirqWTS4lgcsXQ5uA+zPkslYYw/u3/VialHcl30emweeK2aMbMQc04KhRI48lwWEp4DMsWpQn1Dw3nmweCo4HKvqisAm+xnZY8gDYvbYj4HW8ULmix26c1VuWswcw5R8dfeU99M1zrMxj13QY+Vh9ovSgnFi13MOQNN2gaoTFujQQkpP2v+d5pKxcDn5we3EWEQ3Nh/d22YxtTUtC3aqZWQHb+325U/t/u5WAMWDkoIdAlsIFeh7oI9TRck2q8JO3HPDoLqT1s1sj8BNtYMqFVtsIMf4wkt7JW7SkkRrzfyQhw3yBf8AoDs5ufQHl/aTH/+pPe+3VeGIsMFShFu8ImtoYXp+HLM77VweY3tcb+fUea9ulPcdKmCfxwULKyWpe7Wi5AC1/py8khofaxbItcaDcrEQy45kbcXwKE+PDQDtL28D8rlRt2WNBs4sIYw1BLTyXngg0oZj8fQ8O6W0Clw0I0lnZiKPeFUpgpG8MQF+XD8ii9pd611dWiNuuUOKd2/ValTqAotrSCJ3A2nkAIwOE3dX0Tn6xshp4l4Fi8WKwDx4Xjor01PH/We+Y/cIKa+sVRUrhT1ssHTNkBcw4/RZmgAxZPHRHQDsxEzFAUVMzb3aiLB+aWFC8MDeiznTNFnalDY6FdcMq7Sy9eKmfXRZs+c9KgwE/dhyERk0t07kcTgYkH9+j3sPFVVTOjXNinc763bbdtEhH46uwFakFYCDvDwO+m48VmXXizuaWTfrZelB726Hdn11pQ2Vz3/JsUvs+dWl7onJdGY/+/S1XV305UJC65vqr4pnKybQzVaYe0FS2tv1pVdUMtLe4SFKnE9DGsLhZKQ5GW1KifSZJ9bJOaxYo8mcGBcUBxnaqv3LZ2p92n6lewfgImLo8vrKqlT0Ud+i7rXtSgfJizQeIJ8R15h239oXzzVDh0GLFyYbY94DEs96s5RRQyPuSEojcTn3LvdPMCt/Cph91ZZcFjSK1s2iyikPSEUVWB4Mzh1X9nOKgORYqzMPSkUV47nq7xyA89lFdpTZSvAYuH9pM3IM7E6hZRGyH9sVPBV1v3Bguoqevp2KyH198tYBixAPow+N3flCbinTqRY+ht8snFbe2nZ6Z9s52rqf23A41EKGUzvANocsQW5WIKeIXRcAAur8ZLoWKYLKYjFfy0CXddFbgWjwPM6lHTe0YybepFEnNd1bnyRJQ2JhwZcj/v5gnU7P/vIHv2cfX19Jn4b2jN8VQ0x+n/y3V22QK5zi76a4hLDyu2jLZCMm53pale+0bKlrim4QLTKIyh9JjiENIBhKqzKWWtqNm4k6miOu93RvvxRhV6tkcSpBKlR3wPc2YLAFw5RbKQdewbLo07xSYkIpJQTACgzC9JBcwWItV5bAkmu12tZS2jUyj61bhCmt4KBKQyL0/UbXAhYsfzzlIZwrkS5L4oAcvB4XETYHvq1wg2wlxcPEQ9AdZnkCd/SWMIMdFPk5szpVsKEdDR1CGX2aWYV0do4jOKegq4NdzP20UswghKeNJQtYkO6ROZzMbLPHmGBtnw2n1mm37M3DSno0TJw/umzZR5dOAGq1utr4JPOxZmrNelVdh1e3Y88tLDsLEvNpPoe08E6zYVHccuF/0EumZtgI2wEXFnJa7u2opYry9nZol9h5heuDTw8A08VRpVK12/uhfXY/sV7kEoh5kmh+iCwBeYzigJpNRfpwLyB/wLKMtiKftV6xiTCLSGc/cK/BHm0KXCA2sUFkToiZNcSoRos2tN9/vJ7fQ2covefelLfXH1zIz7NWj6zeHlij3bMtLFZSQOotbVpgM0e0MqPIdb3a0O6sFQPGEG3YdO0t7nZFKOLe1XMmWQLX1/WvX3VNzIPBsdcXgUT6u8cqryKg0dpYMFs7B3bHfp4HlKcCV/Z1RWB87OfHACwLZk8BtqLP1Dp6Kqn82MXLvlm+1CzaAZ0re0/tJmiR+WwqdBMQEYe2QlrjaU6SzCQWVTzMZiMW1WE2tNuXf2+2Tez205e23h/UYklmMy1k9/cj6eiQEtA6ZTe4UbK2t5xqUWydVsMWyUTp0MtVSabO0nnB2mSegT8jhBFEzFCUy6QeQ60zuWaQg6cFUzt8/DSb9nvf/qb9wW99M7ArAS33vnTFmd+wsuqS8Jkdps8lRYGWuDtE0qyXcrJgNyoWoQAyzOqoKIMbPzovnFbELMTAOTWU1u862HLAco3BDWTttmuqHJU04QQXBMCSJuy8dSgvSNp7tDTD5wG8ugd8MKaoFbSBHHeDKk2tISo78ueglDeducecBOPiYOBLRUclRztY2jyqXrUovZrlfFOhOmCnz4Q6vl/LKu2wYDZI9h9aOxcCa50LVZ26AcrXQ+7grWQ3LHCwlqxCbXWA0e94SCnulckGg4rQXWs4T74b2oAC+nDtSENgBqT7c7uxxWpts2RhU5LF2XBxr5VL9snrB+kHiYpCSsBM64OryD6+IP6IlnhD15EKipYvGwOif17dkW7OrqFh7VZLoMNmpd+H3EKF5GCjdut+r3Ygeo/xeOYpBqSeS1wO9b9kr9/c2dXlhc4PNiLXnk2c4pisap/fPdjrh4lapNz3zLshliEZwPAZdg+uLkgcmKcrvJXWcp25ITZezmylJc9sj2tAZcftR+XK/cWsllQE/o60ccCI9jbHS3oBm0NS0uXUA6GtUlP2HqzQRtS2arPjrj22D5Uavrlsejy5vdUdOBlFZg1VdVeQMkAqEvDKxNqrdZ+fO2Mpbcd/EZi+KAvOgkZ2UX5KVfiU38kCXP7389VZFiyL1vGiz8uDbv5150Dz3DFlgTsPSMc++9QGowg088eYvS5nw1uzQJV+cBbg0p/nEbeo3/qUL7TopP1zvWXp/3bBdsqeolojBmZDWGsytVqrKaf39cNbDayHb35u0+FIbiYsBgAbBAro1WlLXqJRZkph18dCwNyH5HMo9bTySIbG1BemG2bRjaih1gsDeko+6PU8HBARYD4CnIS4wvCrEjCq+Df3EfzBv/i2fe3ZZQA5sxqsMRkyQ4JgPucaNs/b4qEOg5FQBaKpYzEu730WAklGCzozuvXKmYVBt09rJ503SagbgEJaNL2v59OpkjwA1l4psYP2Nl8AXFqzmp/u1MYkOHezXcrOSXINuXm4kJtz0EJFyCq6pUNIeyDdAcYt5yHgdfAViMuTk2vp10BRB8FqDPcOXse10JwzOGvIguzgWX28Jzt6CcY3EFio2vXIOmNSncjQcpThtGusZJhNqzdUzDpn+bZ6YoTCcIWaXomJKao5pbdiVfHuNiKlsLHxVIqS2tZcS97LReZrsTFp9VJRkZgBrf7nr25leyU92s6s06ja837DPrxy6zq+e4ggvb6bJbP5Qjz/djg1JRZV6taq+WaCCmlwdWN1cv9qMBrbj8YCnU6stmqi3EYqcZ6buQ36PUXwvL0bW7tNNVRRxBVyG+J+uE8gqIwmib18M7QXNz2riPRUsgVpBHHkkTywGoOeD7Drdt1cGjURGYSKdpILj0ncvVjMw8yPa+adGjZdzHvlg0oLUV6ZZM2xAaxZ5+JCjikYjvMCMijRrzYiXFBMvpk8d64BrFoz6mtM0e7RnvVKPO7Qhm3q/kMSIW/VkFqOV6as5ALbm3Uk7SoVrWlFFVi6wKb/Tklnpxbur/Kzc0CVB7pTYJcFjOz7HgPuU4CXB59zVdi5ivLc9c7iURHw5cH1JNidu6jHAO4YYOVbnemXUHTDFCF09u+88mAxWiv1ezGf2ujujXbyskgS8WJq+9mDvfzb/9OGowexBalAWMDYVcoSrOTtL5ABBqaEw2tkBYAGpsYeiooom7Yl7S3aPnHUslYN4IC27nRzZhiazywQrzo9HqYn+imG5RwzLE7aMe+9d2N//oe/a130a+h+ZErpV0KGxkG6gI+mnkP94yUGInWuhbenQr5dcE7hN9KHWvosKuMDye4s6mnCeTBe5vUVzpkZnIeTqm4KVaRuoKDNS6toLezSh9HPdX0kzDaxONXWBdAbqipUjdAGUi4eMztPXYdGrn9DSAmeoFoQ9HkubtdOWkxIjrnimXWwUfEgpZ0LYSUAF21FTw8PImB1KgNQ0cYNou93KQbvsupUlQU2a+qBmc7x/Bz9+uo6Af5UY5CXwvsKPsOcj/+W1CDE1xCqyj0nU+zN1hCYI5BHqwZLkzQM4mp+9WZkB4wA9oCQyfD5ql21j68QWb97f64V/pFYdNFGffswsdkc30mCbJGpoAudW+/ymTXIrqvu1eZzuzhsvxqyLVuLCVnWPcscjow5zMrvhiQNVCRZYLYIMNASBWRm85kisZgxYubMHJlNELKJC4yiFZrsYmxCV7lfPabI3V/Q0dFtEQt4u7Nev/coXdA1RD5Rw9/W2ZZU9uokUMWSEYkJAdrPdsdNHaZj3Yea91nJ+oPh+vKwAAAgAElEQVSOQnybnb6hPOUY5MbSRn7QVI6iqkupUiqq4qjyeOywG3SSmIZ0EuDzbGHsnbcHUxhw2HirE6DUBZ7t9CENZLGg2/NN45fDYM9VLKc6ZkUVUtHaegwMiqrAY1VSfm1O7/djAJr9zPR3z1WE2fc6Xuy8u2Ln3u9YlfslgsoxdC76coo+9BgaHz2AXI+56KJnL3D2AkrQDFuRecByadOHO1utElmGdbo9zevuP/lbu/38lQS+85VreyajkbtTUOrBHlst1b6QbIF0abHMWAxgGvIQU/EdrNaMrBVVRatWtpiy1VjwN/L6oyVCK5BWKbtLqpXpfGErGJ0Hgl1xk0DecJDLw7/+0Z/Y1y5IhvbYUZ9JOSCVSiEvi7YgrUY5gXjFA/26QpUYHGd0g4QvyK22DlqYfUPgP6N68baNp0WwsCgENE06D3T9dALlbMR0tgUF35mxACa6KkgaWuSxzMJ+ikqPhR5CQbOp64MAOI0gwuHESS/eHtyhW6T91XB5gNLbA6OW905nhuUGwOg7f14nuovYKm7p5feL7+Tdh9NdWVKHFIXBqvXq5+2UTNfZOQnDr5zID4/v59ZpqghDC9n97GC7OqBLNB80d/6Z6bE4OPF6ugB8t1S8tBvnS6QHCxvPZmof3k/nCr998zCW/6oA9HAQQaXbMvvWs45atqmNG2CN36TibqjsHqZ2P5rK4BgA4HpPZxPr97sWNwnJLdlg0Pc2ISGmrZry4mYrmI5Nm8zGArub60uB0GiUiBQSt0kan9t6uXP2Lc/FemOfvX4t55XLiwtFCC3mRGNt1ELl3qWF6XZpPD84pHhFDyiSVcd3XUfYjaF6HGlz6anfFRGjCBKmEqZtyj/4ZdLgQCzfjttiYWIZh6aSrMrJeGhx1JZrTztqa5MVDfravKg6223ExqxGHW0e271LK9WatlnM9R31rp7Jck0bJdLXNytr0RI94GzEsTlnIPUX9QrP5UTvFmUnlH2x26Xlu1CecK4yOlXNFK3Bx9bVY+toEXhl/y4FnuxnHXuvfPGR7/IVvW/2eM9VY3kAP1Up8rNUavD/K9g9pWV5qko89rP8F5O/OKqUNiyaVc1LVrOJTR9ubVsuS6s1/+yn9vKXfyvH89FobHVEpMnchg93qniAj+USZ/qtKN0wJvn/PLgj+Vvi78fO1vVNLALQo5mH4FJ/oH1HevMa1xBPSmCBQyOEgJxhPY4Z6NPZgbIA4JRBW2VbKtkf/f7v2A+/8y2PnpEHpi/k8v3AISWQR9KdoW4meWBicyQz+0cqvNo2YZanBQfCB04jAIdCYR0w+B8PsruIUHV4S1DpPJp7eaXjOkHmTYCnEwI0F5QvpydIy7BZrLilW4Qh29jvDP/CCBsnkQqY2UEWYjFkPvYOgCGvULFRkbGTFiFp55FJmrH4muHXhgpYAa9OfJEJdEhl13uKROKVINU+wEfr1tPPEdF7mK3r7d1FRSkagb3jwOkMXwAtWGi60XUwyE7Zm6lNWOqTme7eXSfKnNA3LC4/QLuFsJ8qfyWTg9F0Zguicogtqkd2N05sPPNqCI3n1aBtg3bVPho0rC73Fp/9NRBk46ICKWRvttyV7c3DTDRVWo7o06ZJYu0oFqkEMhDEF64D92iH0NP93sbJWu4it7f3+v0rks0bDXsYzWy12isfb7dd2Ga1tW4PsDvoGbp7GMmBJCZHjjSHoCtkY8MfgRel6Z45OMbmGJ2785DAmJakTJfdB5VwVkhcPL9UV8gsXNXilT0t23Y3llwI4wWeQTLpov6FjMCn93f6HteKs6rb4PpGM2C1VImQElN3Z+2LZ9bu3egz4ssXMnRezacaU+CbyS2AOH/JnL7u8VB0E9J7ivs21ej5/C7reOQynTyB5VwLL7tpz/93EaidAqlj75Vuds/pAvMAdKyFmQXC7Fpc1IXLg2a2Gv0qgJ/HhnxVm73ORVVh9udfamPmT+JYRfdVdwhFgJb9kp6C+EXHooWJuUC5bMnoXl54DbRZh4396j//r/YwGSu09O3r1xZ1+/LFJIWcBZU0ZOJjeMjYFcBC5OEZjV0Mjb7ooh+LbRnzEJTYza9tu1jJOkkaHVqeojFjFUWlyM3PorURqwy5grK8IH+IOYolFLKGjf3Gb3zN/sOP/9BQRPG0PLIyAyFC5styJnbSig/LWZA3zjZ1aZ1mSequBP9QHQN+ipIpYC2Gqa5ECo8MVoDe36Lq0oK0qpHMwEXjO1iPQcrAzhh/zlRnxvfFe2DPhtZNgE7FVEIM7qLjJhowze1qXhm7WE7vL8Nm/b27YVKVAFIeqkrIKizOcCDK0APsdsrQY/F1X04//zQdIU2D0KtEmw2zOoEftPzgQqPvgQ2IC8L9gQAwZYIWFtwQ5pqxN1IlG0Jp052kyCxcSEyjYfVBSHkEdP8ctIqAjIPdwh7GEJ4SUfHZIE2We3t9P7NKo26jydS+8cGVDSKzm05VFZTSt0uYIbPFgUrfFdtUWXiTpaQggClsRkTr7bgjej8G/q24Zc1GS64ghL/uq1VJTKL+wG7vcLV5sGc3fX0fZDrSpmxFkW3WC/l215qxDJzHw6EkE3Vsvco1EcLwpeQcYqzJ8CRlY6BrsNJn8gd7M+5FgIXrh0Bds3GquzYpDmjanMRDPh6/C1kp3UBQ4SH+Zr5H1l/cGaj9iAvL7P6tNmO0WQliHty8kN6wHDGnJOcS4trYKvWGXb34lmb29WbL4t6lvo/5dKLniPOQOB/rN9jVnb7PsTGWR56gxAzX4nrH4Qw18wha5RfjU1Vc9ndTcMhXLEWLe/ajs5XWsers2Lp7rlV4CpCLsKHo84uOLz2noqox/77pez7luup3snl2efRNwagI0fNfVH4nc64cPwV+RRcyj+iPX5Io72slgCeTkWjP9Ti25mps/+//8b9ZLe7b5PaVTZKJ7ddbgZ129fuNJYhwA32d7DF69lsYZe1ITu8XMdWJ+0jSNiSyht0hbSnlt23wPwRsmQ8x64MF5u0+2j0iyazXSqJGk8czAgGBkR6OI5c3A/vv/82f2YtO7AGzaZ8fsAqSCMT1Oteg58OxpCQWYbAOS02kZV/luWvvwnBdPO46lZLIMRwDbDdf2NlB04JxYosALOjw0tlTujsUoAZRvxxbNEI8aFdN5SQne4CBRY3Z3H5r9aqLiOV5qtmkz+U0A6VKwwQ7AKCcLTSrlM5A/0C6oYoTUQVHGQpECCgBpKC6cz5p7I7aS0HvJmKPWtw1VXl7jLJ5qwCCzr6kJeUaOlIHeDO11ZifaQ7nHo8pMUpMS2a+Yqm+0zo6Gcjpwmk1wEaDa8epcA+stlv3x1TywcjGOL/Ih3pnq33J/uHVg6zo7qZTe/8qtq9dxTZo14yQA7l9tKDNe84e7ExthMrIASYyXAbsSIDHkox5aT9uSnYAzb/TbttkPJMRMyJvEtNrrdjuH6aq1j54fqmj59IAdkoSUDAv3qwtEZ4Qn1O1MQag3cfzQG8Epmtpv1Zrn1Y598ZmNZMMgXsPUTiaWboJHBfXqh1Hur5UYVR1kH2YdzMrZINDhchcm/Yt/0YnyJaI71lgWa2JcIIPKgkmRPQsplN1ETpXNxZdfiDWsO02EqHTMWhEF9bqX2lTQyu12b20cr2p8QfdBLX3a3X9G69M7htn2G7UnsWdxeenesIe2ZrHQOQYGOQB6ymAdOq9jlWQ+RZgFiiy63lRwZH/vHyldw5kT71n0flmwfxclzCPA6ew4kvnfE56cKrSKwLH/IUs2iEc26Hkb5z8jiZ7EdP/9rkLyccbOZ8DOFCvhz/7a/vk7Vt778UL++T//t9tV6na8LPPLFlM1OqinUkuHWQQzdOgaUd1G2BPxJaY9p0G0K5fZiGQwS+BnMEiiupOrb8gqEZDRTuPBxTZgdIH7GD3o7miRhiyY5/EfIZFoRbX7Md//Hv2e9/8yIXsLBahyhHI4J+pxOnwtUljR3Xl/TgPt/HKj+otTQXn79Kb5l0Lw8HOvTid/s9naMcdFmkedC30ITPwcbNDhRiMczkf5ma0SZWWING5+qki8bDIUJmV9xtVJVwLAIPr68x/N8BWrFOINgq6Cj++4HUq4EWQzNHhjEOCuLSIgTETwEbkolBJeaitpxF4Rl8AcI5HejyPanmcr6ktnJJ43EKMnbzE/OFYRfIJ0UePzNQwD9UEMCW4ZOZ9AkVmbVvIGVUBUJqLSFdhMpva7f1IVZE2XqWy/fz1UIs4XqzX3br9xosLG3QqVi87wLpB+VJVD5o2XcNS2WZLCFdBxlGr2pwcumrFrjqRKmGYjJ1eV+3TOtV21LDpJJHsY5IsBZYvbq7UckSGQ8XDH78HyhJ0A0SEGGOk8PAwtuVmZTGG0YeDR2ytN5qvcc+zkdksp9JHcm0Qn/NdA3bIKwAw2qRcIyQAtA0xpMYX1+/H0HI/HLytGea5yAM4Jlq12AnWGrGq02R4G8hSmApsrNnuW+/yhdU7A22CNwssxpZi3fYQlivZwCU83YsbsyoyBKfqch/jHsO1lgG7lhYszXBzglzFc/Xlyu6fogp6CqDlq7ZUbH0M8LK/X1T9FK3D+c/IFjzHgCX9+2OgeGxdP3bORcedP9b8a4s2HXns+oLOLg9UeXDJH8SpXnAWwc99kdkTObZTOn4yzo7i8yZ3b2TS/KzTsp/+P39tVWjKo9f26X/5G9v/f6y955Mk6XXud8qbLNdmZndm/WJxsSQ86ABcEKR0SfHySqFQ6Iv+WH1jUBGKuBESZQiSAIH1OzvtymdmecXvOW/25CayqntJ9cZG93RXZaV9j3tMtWE3X30htQQyM9qXBLJWo2H9flsuy7Wqo/poSVIlyYInoAWpxMjCQTpqARSnyn3q1MZkXiMPOTc6pSW628MZ2tvVmHmMRyy0NtEFZBsUJh9+51v2Nz/9sQGBYZbkj5KctMJ8zgObuxy4/JgsgRSBnV6QR3t5JefgDYc8B9UVwCJSs+D3DukWXS1QD9yl3PuiBFlx4cK8SJ9BIA6+b1Q2zFBQrOE8oeNJlRF0N9wXDfkubFvI3pnf0AoK6i9ZiGZf2a4QbaES0uegYyikrXMfXfrJRQY8sPmxZZWW5nQyrHXyPXMyXwA8UGgRJRlgxhcSFbU+AzcvQ6lqDikenTtPaOEOJHMFAM04Pbl4pergoCLdn5mCTfC2U0vPKqIcaB4cpNew+AFYggci7V6qIzQxb2bMj/d21q3am0/69uQcfztHPWb0hqYk9ExweRgi8ZpZI1VsVcEhWcZavM/6HfH1upiidtqWxrG6H1F/YAsAGpWGOKPXt3MhLqnCIcPjaC4OKV2C3V5qJiA4OV2cn7u7OwUAPBwBrYBKJoD3o0jgLgmqb9buklFDRMArNHqi0Biytm8UdZRkdXp9XZcVyGg0NlFP4d4MICrdw3Ara/DtfObLOeOY6p1Iz+98OlZQlSNFtWVR1Lfe5VNHnSYLGbQCIKsiUtAZWad/rue23Y6sM7hQW5xjUwLBNdvurTccipOocUB4/jxgcG98HZDyTRbtUwHjoarmMVVMdm+WVXbF35Wt0WXFTfa7fMDM9uXY2l3cdvF1jwnQp87rQ3Gi7FzeozFPHWTZjhU3VpbdlH1g/iQdK7WLmUJ+38pPLj0xDFqXdvXF72w9/txWtY5dDM/s5Uf/ZF988lsbA1VOCXROYEVtot1pu6OzufcbyicM3T2bRIwYS50APfc0XpWcfPS2e6HA1tJd9AUZDcB0BWKS1tfW4vRgvW7DriZLD18I/cYbQwGf17cazAVH9j/9t39pl52qe30Fbh2RmLmiKjw0/ZSJBFWQAGLhQRQ/LVQXft581qTXCuHoVYpI6hIxdqh2ht+UnRBVHgLLaJ1hlSLEqBNqmaMp/GYtxqAqwoxnhwmmMiKfTbkcGXy0mh3WW6tskWOiqnNOk4uX7N3uKPON0wySc85n1jX7IpNmged3qlbZrj7AW8GZoWZ+3kawcySgkDSeAMFekLg3NAdfoGTDg3hxqOokWQZYKbRvvf3oIKGs/atrEEyGHdTjYBjOKbw75k58mAfKzDHeAyKVfoquJFxQnBCS1MazqTQx7+ZLoXOptmgZIv9Fa/M8qtuz88heu+xzNQQCyvhpEMc533IR2JrNk40I2syjAKQAx9/u1tbvNOV91+o0LYJfl6baDvc0FlHbKohL1FzWqgQ1l7KqLeagIru2w95qmdhw1JegN+cVLVlcyjmvJDF0I3AxoEWL0SvPA6Ak9Gk5D1AduGDSMN1ubNDrK6GStF7UdeI4ZHiQwYhFbzeiYpCUcd3gDD55cnn/3LENaAmgnlE7YdsyXcXGitlas26reKMAGvXPrX1xabObG+tCNu9GNrn63JrtvrWikeaStPI7g0vJ0rl4wE6BlsSAtiX7llmH3fNcAw+X216yYkHV6TEB79/ymizAHAs0x4LKsXX2WBVaVjk9VISU7VNWIOWP9VhsOHXu8tvOn4N8QfZNzr22kc3sigGm7CSeCl7FnThV2Z06scUbonigxYzC/+5SVfQak6tP7B//4b/as+98zzqbtd28+Mg+/dd/sZvpxGcB1Zoci1mEBevGJmYDT2ynGQTos16vr2E/x6DZRVAIYQiPHh8LCgui7IUOzOrQLVzbeJpoZoeWJi0PlOkhoONcTss0RTJq49mh5IrayCs17T/97Kf2B29cWgrQhqoi0DG88qkoOLBIY2rpgYxWZHCVzrhzYd5km5X2SZY3gbydXTdVgA7hDIs9QRp4OOAMpNKoZn1GmLVr3FooNEszpCjkYJG+CSzOZ9O8ULMup4JISgwI+m4r1Zh6u6UZGtWF5nWhN5uBYAhGVFgqnGTwGvhv7JvUTnwex7Fk7g+uguJqJlxbMnvZ9rCdYPvkQc0V9KlYMwk11WdUZHyXo0GwLcpx5jTvE5DFP1ugnQCI4jOYKfJvmaDqXtkKOOJBFQHunXhbyXplCEIDUkLUAJ4dDuWTRSJR5mbHxZzv5rHFG7OzqGnvPuna+QBwiLfTAdxwT/IBnFvAHCRNy2Rt/X5frXEAQFAt6EKgoYkoOTOzbp8AgTMFwBEqcIrXtk2mc1XkqsR5FjYm0AaV8fDsiegKw0Fkkzmt/6pd37hLOWjQdrurZ05yd8xmm21RBNjFLIEYdNs+Agh2T73eUAkMSFGSxk6H9mBDABT8/3iGaItyLjiXiGYPegPrdjq6xmqdgybGULjeEg0BCTQSrnWcWivq2XIxNRwMut2RRWdUcC740BEoZWN73Bw6kYN8SQbaA4twYkeLk2sGcrThWqRUwZrhSoidwOarj68LLrzwKgg+HMqOBZpj7zy14BeDST7I5NfeYqFQVt0V19T8fn7TfS5uKx9XygLhqbNWtvYX9+ebVIilwS6/A2WB6ZucgOKJfyhg5k9W8WIXMwnPuD0jY27AIHv6yW/tt5/8zi5ef93q+7XNXnxin/76V8FnjcEbcHO3XxEhOmhXovDQiVpCUFJ1QJBWYFF88PYiGbPal4L2uxs3GfpqTZspq/pY3N3KZDyP5fZMJn41ngmFmax4mJx/1tLsams/+MH37Gff/Q96KBkfyCsu8OO0cAbEHzXaPUGaNk+ojrLKA+DGNgUZWbXuYKh5iAerYCEkZWQQDnWJL7MQO8rMdTa1bXAv6CbyNx5sghBPOdVYkE8ioKNO0QjJgHP7WPSY//lHEASCKIXADOIxBnscDy6uR4kRrs89qQjV59SCLXHrEFxFNqerRiBVm9L5lVTnXt25fJqDSlykWXqngazMfsArROyX6lB0CiE9vGpXZQpAJkxAX81CfN7El0xqwvW5P9+8G/BSpS5wjt4XXp/RE0CpQtBmFsa9tlwmNotju5suLF6t7GY2t9XuYM8uR3Y1idX2bNUO9p23LuQ43mhwMle2XzM74g6g/Up7sSXAy3SOg/sIJr/uZ3jRqLQMoo51WuhoNqyFTNhhJ2WfqNOyCknToWk3t2PNpqS8QyuPuLrb2WS6lFoLKFB86pbJUvfBZ198ZSsUWoZ9a7WoDFc6bzx31XpDvnTMabkPmXuD/qToJTjzvMGr5BwT7MgcCHZcWtClBDER8AGuIBvWbOo9PG9UmvxOgBHum4pZD0QqepzdvleC60QWUjjE8rR2+2hmnqE5pmsuQEw3EvDLaLHD78SXLxpYu9u3ZhueHhqdqZClXHeCcMi9gt3PKxRm1iXIjxBOVTqn1r1T1VbZ+4pr8qkK51Tgeqhi+ibrfFnQyu9XPiiVBayyY/gmx1mWGBSD6++hMbPM5VhFVTz5xy7wY16XP5jizpadvFdzkgwYkIEAnB+FduD4o1/b53cv7fVnb1tttbDP/vG/2ssXX9p6m1gSg6T0Nk+makHqOTobaPANdI41Fs811D9AsaH5d9hsxcGh1cl+AkwBjEJ7yjWUXVfShZt9sQWMMofPRAuvWrEXVzNVAugi8oC02w2ZvfLe0dnI/urnP7Uhzs57tPB98c7mUspCxbtDfsLlqrL/db38qgo8k6D8X2uJVO9cvaD2H0SkRUeQfZJ/ttZrKsCw0GcqIgqQhHhVWL7g1wRq2StoQSlQcUS7L1MNgdtEQJJvGNUv8QvOYFX0A21L5GsqHpdD4wvyb8YT9GDuiw2zGjVdJTjt/G/N7kRf8AVMupgBZcnCqAolAFPE16M6FlIRGD/tUTh3BENHs8KLE75G/ncu08a8VVVupeH7oQPNoOheTfLvLGBznl1Pkffwc9g3WuPw0Xboqm5std3bEl3MZWw3qJFwD2GLNF7aaNAVmnAax3bWadj7b5zLIaCD7U0687ZytWG7bSqUJShJ5Otuxgu7GI0UDJBugxZwMxnbMOraIGoIfk/LjnbmHCPi6sFaHSJC265eTu3QwMi0JcpIEi9V1eB8Lkm07d5G5xe2nI/V3v7k089kF9RquFs61Y+cO7gfWy1L48SqexIVT6DQz2QWqCRE1xAPQ6rApipMVWhtVFZor3Z1X5G4cq0E1AqKRlwTcTSDkwWAGXQ3dU9VXROTAEX7kdfRfanU24aQwejpc7XVqSAp+uG+Jos78WTb/Qur1bsuFhH15H9H2rVKXTu304kEBlLrPFBdxEEN8/dsMT3Vxcq/Jp/IPzbpL76nGBSOVXEPBapjgShb/4vrb1kw4jOKa3LxeItr/KlK7lR1eup48rHq1Ou+pqBStmMPXcjizj8UwYs3yEMHn7/YxQvvGb5rOKqiWCf25T/9H/ZyvrB3v/UtW3z2sX3+u3+2m5uXBrUAd+N5HEtaCc4cswpQZdjGsPAKOk+22GopQxXYgYAGTypA8xG/jeWknDlXszAzvcdKx9F+6Wolp2Z8upp1J8P+5vMbq7fbVtm5WDSRAHV7guLqYPbLP/tT+/CNpyKkK/CEak43VFCZ0M9UPUgrUSUFj7As4BFgkEkSpFvuzI5MdCknHngXihayLKAwHaXiwszZnCq7eZj3ORzf/eB4DX+jJSmeXFYpyg1mb3sWhsPWKuuVBwkEnpvuDK0rtHfjVio4eHQ65wrGmfA07U2O1/tFcL1cJNsrXSoGACZqPwJ517lZa5Fz2oXbGG2CfJhElFkoccqWYr6jPb0y88/MKsJMv9D5ex7Y5IjAEE0ABdRHNq60QkgNgJqsamZ/VWVqfulJmCx+RCiHY7cW+ANdTOx9UFGhbZmQSKm9ubZ3337Nvrpb2GWvY+8/6xltQEaduzWKH67ksdv5nJS5Jp5015PYRlFXgBHa8wSj69sbtTH7XYjcJtpCq8U8D9L+xuotULlNu7pbQs5QMIh6fZtOJs7rY99RBmJ+eHFuk7s72+/rNp0RdGmt7/R52P+QyECepzqispKqEOLP9YYI5dgMuW6Nt6Vd9xV3EBdiRrSBWZxcPGq0/73aJjF0kCSi1w19HpV91oL3bVA5Nqze6aqVul2lfjuLp9e0BkLSza61BheaB0N/2YIYbdZtcftCYtrRxRuq8EkSov7Q6iQR6OxuVtZFeUVALQ+8/uVHU6w6HruOPeZ1ZQXEsQW9bHE/VSkeW6+L6+xDwTIfmLL3lq39x4Jx/hiLn1U81rLPyoLyqYowv1/aZhnP7tSBlF2s/EEe24myoPlNon7xoJwH5jBxEbIPG1t8+al9+ptf2bYd2dNR38Yvv7Dx7bXdvPhcrRgeNhYrZJNYlNW+C0hDBYNQbfhM4BXggMVeSLpk5S03VBuoCIL/guYh0oek0tuLU4dUUpxu1FJ8bdS333z+UvyzrqooqsOVddtNEVmXq439wXc/tL/84R9KJcQhJE7q0WJKNhkCOrMbZljsY766E3oRvUIQiZBf9TmO3NP1pAWH+4D4WVmm6ses+ikzvAyGuNp2NjtkAck89AJJHXSjFnhanpKqqpnhDM5CGc99WUDzE4cIINuSWXILJRYOCPaq7oK+qVqjCsBcmkAPyAJ+cGSnrSZpJ7ViWfip0p3ULxrEYW+rACFXpZskajmzULLoAl/PH5eLD/vClUmvObClruuSJVMKqsxm4XPCywsAICo6R3+6wwTBneDK7CmrUKHCAFJZrHxuu4hTu1ssNAeb4mW3hCRfVZV3eU5LzmemP3z33LqIaYunhhQdM1v0GtdWkdFp3SaLtS3SvbWqVesPBvobrgG346mEoZGsxOeO/e91us5JTGMF8VY3spvJXLzSdMusmnlXIkAM55dKFMTm+Vlks+lSM+3xZKzuBjQDr+xAHG/lftDv9W21YZyQWu2wVbLHuSEYqrUpCL972/E7ISoxoiWxlMD33kEvUB6gKqCrinKJri/8OigC3F4ObsL+h8AFB67Z63tXWgpFa3Uq1inO6wS7pnX6F1btDKzV7nkrvNmydDGx+c2XdvHsPWsNzq3ZaCuQdnpDV0RKY2tHPW/Nq3XqILTMBcHXI++HfNMq7TEB79hrjq2ZxTU4//5jweQ+QQuLRP51jw12xfc8tN/H/v5Q5Vb2voc6g8WYUyGA/eAAACAASURBVNrGLIvUWRB7zIV6lT2HxTqnpVPMiI79Ox/5PRN/dVNlGnV+o7lJ6jpZ2Oz2yqa3VwoVVE3Jcmq7NLFPfvMrG09uVDHQguFvLJySGROXDVkj5mwIDrtiP4hEWbOs1yICs01XCTlYg0VO45+dWiYEUNpVBDcyeMaAZ4Ou0J1Xk8Q+ePeJXV1PZBME+lMLf3BuYBEBwHB2cWl/+8tf2nkH/hSAEbc9dYEUV5xwjzvnqqld6D2VV5VP3p4myGllmaj4aJhsEvCCmeoBCLWXKA7qkJRYmNFl5G4Qn03QcY46dWkvwqiTrWvVpjJjgi8QekAgBHMgHcI0igaBRhpmp07tUOCWa3pwc1dgrMnexjN3v9bCvPD73UqLiiPmgjmtKmnXvZSGJ2hBXAO0MLmLOUjSTboSsIcFuo2EGQRlzqMT6Vz6CUFqfd5OItt+f/mcM5uRZpU91yGrCPPPSUZxoK3mqFBauTslRSzQ6LJKoSSObTxf2ni2tBmu5dJiBUBTt3mysm+//dRW+4P9+L0nIua3Oy1V8yzAdAhYzAGVAIK6nSVWqWBEurL+wGXtSADuxmNrNxrWbcGTQ8UGTcqmYP3rJWCTunX7kU1mM1usDrbe07J3dCaOEqLNkMS0etbu1G2b7m08ndt4fGttiXuzXRdMILDTDSFxQ2fTeTkklB7EOAfDXmTzxULBjHMKIpTrAyIzEoHb7wOJMOA+IsuqmoJVVmGzXd5HxwCJMWx9QGGShokmQGLE5wEwoeoHMJMkqv5Ictqj59bCrRz5sMGFpbtUSO1OrW6j196Wuet6t5fyC/sIkR7eI12erwczD3JS+fEG9/1XWUV2avHPb7e4ZubXxbK/nSoeihXNsUDBZ2Qzx7IKKVvzX6Gefe0pxoLicee3lT/GY4E6X8kVY48S9bD2H6viioHyWOD8GkDlWHZQVrmVZQvsWH5ge+xGOHVTFA+s/AB9QZJKhhY6kG9rS5O5bSZju7m9scvXX7fbLz+yzXJmn/3rr+1ucuMGk42KNWrAnJmvOCeOZ4sAxhfyX1qoWTAx3mQOJD82b++wP3WsRUDXkcHjQr5CSWUlDh2ggUa7bj1AAZutfXI1s7een8tuhnZVG+3JELiAobPYaVGt1u0//eJn9p3Xn+rzdUOFykOw/aDakSHCqGrxu/Pr4HgLaV8GvUw0LqnyhGALUHlx1uQph28cyBuCiStdZNdYN7aCj8ue+SPtwZn92UM32HvLl5YTxGAWJxYsAiftPukKCsHIdYmFyoSmIP1SAADYEjFP1Jr2KqhUsf9BwFjAGw8qbJvv2WyA7xm/jmMl60fcWEEJl4kg3aaWLhJhG5Rc6nILYEEmweH4RckIgBZV8oAcBFLJApyLCWcIwCyAZfshJZbc/a79ymZTwNN3e6ntAF1nBkyFxyxsMp+rogOgMlkuJDIAqpIvmft2u/bB25f2dNCyfsu95CC6U12AVGQBRy0FrcnZLLZoeG4rhJJ7Hc2rsKOaz2b63LN+0zq4lCsRYYYWyQaLc0BrkO3cTleW4rTQhRSeqh3IhY/TtUSqm62aEV/vIMFzb6v1zv2IYs5BKkRUo7RLEYYm0Oy3KTeOghUiCOejgbYNmVtedm2fGXNtB4OB7Q84ntNyBVHrmq4SGDhUrIuhKpJ0W589+nx8p20zV03j1C4uMEJ22gvV4Gqx1HnhGoAu7Q9GNnz9PavRliQR2x6s3e/Z9PqFJAaZ4509ecPq3UEwiUVf0ykSarsG2kq2nskNg5RRCeVp6bCy4PBQACwGt2zBz4JMcY08VpGVLfqnAkdZkCyu/WXFSdk5OBYUH1MsFQud4nuOBbOyuJI/3kfx7PKR/NQGs53Kv+ZUeZo/kY+9MGq5kb3fE3l9cUKjkdbEejGz8fjOnj573dLba3vx6b/a1Ref2d34RsEN3hvyRtyvagXW3Z6DhZgFgsWa6o25FpkerU6QlZK4YgGWG/VeNAGqwu0afcyNVOxxoJaVDrY/lYoNWy376MXYzs4HdtHv2nyxVEtHRGW1VLcWr5yLhq3QBx98y/7ih993WgFztBDs2JY4cpmhqqodn0dlnDr3qHMIvThjEnQOjtlUGKi90Erq4CfnqDgnyLqLuKTDAiFdQbHiwYDKrIL2pUSfvVrZb3zW5WLSByEDAZM0pWcJHB+4tkP2maNIUBpawGar88SiTgXnDg9C1ruMWatujbYbaHLMNdQ0JHHmvECOTfsUYJ6bAGRJVXk7eAV1DxZAkIfA/alU8XEbDSO3mWm6XieLlarGEFQhJ2ftNIF2wgyOECrXAYkGeHtVmX+Y4WaJglqb3tQK9yNQfwxud9oPkIY4latCWsJvo525NNgQi1D90WamdfpHf/CmPb0Y2FnTM29mhSQW3DskCwBeqFSv7rAI6lqbzjTAE2m8mi3mU1sul3bWj1QNdrpuqDoaDt214UAVhTZp1V6OlxanFetHPVsLVHSwqN22u8lcLgWtNu3Knc1mC4uXKyWLqjDXW8mK3dzcysGD+xHAClUkIwVHTVYUbPtRxx1A5sjzmRJBAhPnGxoDfQB+j7UOz4+EldUCRd4MaTR/PqnQMi1UAjvnJl4k2o/2oKdKjyBGIrtNV9YZDG25jK3TaNjg6dvWf+1taeeKwYHsWRrbAlrFAdRq06LRhTUiWsncz24pxPUGZFZsWbrjRUaFeSUd9/9n8Muvp2Vr8LFK6ViRka+Ssp9PFR7FIPPYtb8soB2rvo59flnAy1ezrxDTDycb2TX5vWBXVt0di9zZg14W7fMHXBbUyg6+7AI8ptLjxgNhuVlObHJDGxNyT2KVJLEXX34swdjJ+Ib+iht/Yu4ZYPzsh7ecHOHG4kaGDjqNzBUFCBZIr/rWak2yoKGIQRYax7Hmb2SuZLvxeuUcvGrVnox69vEXNxLj/dZbT20+mWmBxdcMLpN4YaFUW6+2Vu907G9+8TN7PiLbfXUG9eBXPeg6zY4ZpVcDTrL27wQZtfXEAcNUdq9FgsWSyoTqApAMLSgBZFiYgoOzsP2SIvO5hKopwDCrlR3S2NIEqTQP8OwD1QHbYPuq5p01oCoqs+thYQZpyUyN4w0GPF75hcNzY1jn3XkgCawAKkWhTpkrHu61Ncn6M2d2zaCkcMH2/FrcXN/Z1c3M9jUqkIoNosh6vbadDXsiJIvb2GxL2gzKAEkFsx4SDBY3t5xxYqFmdvf3B61JP8eqCIOai+gbodrkkDLbHwLdZr1XYCcAM++bL2MRyScL7peVjeNEQXO5JklxWkqr2bDnFwP7s++9Y4OWV3WrbSKJLII03De22aZtGCMyvZLoM3QW5xyabdJY1R2KJZ1m3Trdllro/W7LUGAReZp5YLNmV9PElkucDrpyrKB9jh0PFTP3EY9SkkCboHOSWA3fPKg5aLdWKnY7nommAIIRuTDpWOJS3nRPvG63KV87SejBUd1ubDjo674DAa1bh/MfZMKgNCi46X4BtOJzUIBOGW9Uz+F6I9NZRgC0XDGDdQ4ewJSOJUtk06Bd9JVwRb0zu3znD0S+3x54dhO3RJpOfV4HV7PR0PPR7Y+s3gKJXRc4rcXwUwjpr1MP/Hq/ovY8pmp5TADJV3LFIJevvoqvKwazss/6JvtYDETHKq5izMjHi7LO3LF9KG7/WDHE7/Pnvbz79/uz1KM8u6+VfzmS86mTVRalj0X0souWP7j8AeTL+uzi5/+uTLBmtrxjZndt0dmZxddf2WL8pU3Hdza/ubLx7UsN9SHBSrxY/maZsOtBKCymTcz1uKfJnpkLdIJHF9UYQZSO03Q80+Af9BlOx5rdCYW5sWUKGq0mesJbr4/s5dXUaq2WffjeUz1YtIJkh7P24EOWTCBKkq0tVmv745/8yH7+h9+Rd52rm3gLT61CzZdckFkBO9jteMvRqy49gPxdQR2x6pWQZSDxlvFKsz+I7M12yzptINsEDwfqAC7x+cnWNnFsqwWLMYAYdAdZ6Z1vlnnLBdJD0OT0z6YdKCsgKm+qQCobAXtoGbtPWSamKyNdVekZGMgJyPxdCD3NBL2FK8kocfkIft5CY1FU6zLd2GK2tPFyLaWM3qBnnZZbFBEUej0g/GgzdtWCo9UGAEKmsJq/wpVzsr1ANEHlRQhC6g6JP+9V0WfeeERD2lvMgNgHP/dOkSBQaH7I6w8kRhubzWc2mfuMjjZmnK5suVrbarOxGEsouWY4Ybrfbdovf/SevX05sIRW55ogQ2s8ssVyYYeKz+yu7hY6f+1m285HfTkDUEHh5gFysocvHiomtDEkt1UR71PKMjtAJG2bJQfZC8mRQk73zmWUepwMf/c2m3Gfu7kviQ37SOUo0A4E9qhj8WIutCnBGjpIp9GyZbzQfg77AFrcS4+ZGlVZhC8d3oxbQDXQCsw6La+8NTsGeSoZNJPcHNcCdRbd2jX875Yim8t4WHNg3NC7tl2tbHB+6Q7xEPGbzDm3Njh7as3OwLpnr1mjO7RkhV/f0hJoFTvcITB/9RY35xQFlk5/IPH4JiOJoKxQ1oEqFgOPqZbKWpHZmlhc+/JrbnFdzgfcxwSyxwSf/DGWFTJlBVHZZ5cFwWOfX3bMx16bjwf5ai9//kqv0zEFlXwwKgs8+Y3dl4kFI9ZTkbksKyk7YcUDPvpvMvB1Ylef/s5qzZp4ODe/+5V9+elvbD69lWYgBFkeBhZSoSrFAatpAWWR3VKRyUuO9olbzJBhssjxcIAABHlG24xWG0NsFjmya5TkWcAIcqg7kHk+e31om3RnzW7Tnj8ZWAwoYZm6O/oaBB/WJ77QxwnznKW98e679t//8ueyKHJfrVfzNLJhZi9aaLX/DukmgBMZ2A4BRJVpaM8JrbiitReL4wWpGVFfAuLrrz9TdizlDQq75VwtLjJhgu92iwuE9/SY8YmhwT+DGHV2LVTpBHkvOROoEoWUfhAJWeyHQBFhW/LWy4aPBPMgxUZQy5wAQJyyTelVBu3nTHSbBZCqGNAIwSJd7azRP7O33nvXLp8OrXYg20+cJiATUZ9dwZkEBOHaosxvW8EQln3ydilBQCWcJNS8UhMUn7kjVUHg0ykgagaKg8ReACVphYrz57yytZKajSoiPOwWq610Kalwplg/kQhQpWyYNeLThzIHgI6u/cl3ntsPPnhqy/lULUOqWQSUcUs4VBs26kX24uW1bXYHIR/PR8Mgy7W2dcw1ZhZ8sKcjt81BUWedxnZ58cS1U7crcdxA0L68m2uextwaB4E1bW9Qj1RUrYbdTZZqnzI63m84bigeBHVvwdMGjBcLteKR7OLacs4xWCUwXZ6NFNi4l7PZZ08cVubkLpzO32jD0nVwT8K9Ah/P4R7QDw4IzPRQrCH4ZS13kjWr226/Fu0CigGblSt5tW7xYqrzEA2eyOmgUW9b9/w1gXy4B6Y3X9gmSWWv1G5F1hqOdP+T0NEGZb4c4Wju6uveTMmtcxxrHuRR7HY9JgAdW/fKgmjZulwWAIsB8liFmF+Hyyqy4u8eU7WVBZrHHmPZfhffWwyixyrO/LXSa4rB7tiGTx3AQwdXvGjZCX7ofQ+Vp/eLreZ43IpbS26vbD6+sV6/Y9PPf2uf//ZXNltMfA7AQs7KEgjKWXuQqoxFhkE7/X/uaxZaFgBJPCUOsQY9CFqMKpD5AJqVi9nUxrO5bXYuxcXiBuIS9BxzolEUWbpJ7GI0kFAuEHNWYJl8UsGgygKYYXOwWZxardmzv/2rP7f3Rjy4LBAe0DLDSFcVcWkrqllmOXoMA7CEx1Et1q3vM8GCeR3mm+ge4pe2XG0lL9WN+nZ5fmZtboStV31UtghcQwAmw3UPPO9R1sU5clFmdfoksOyBCz6Zgp7UV5yjSPuU38tpPABsaH9miFKyfI6dhZPzChBhb3AA0VRElJjWUtd99fBLU3VFK8zbtaDveufndvnsNbs4v7BuhKluHBYrV1FRnRsqYxZm5oAS95ZepgdlvoQuFc2D9q0TzdlnzodaziQNGVk8swmiEtTN5I7tsoASXQJytJv0kgDN53NL0q3EnqfxQhqTM9wPCCDopSaul8r1JmHh3P3428/sz3/4jiXLiaonqg5VVMkKnStVUCA7aQNzPi7OhwoetDndQRxtyY096TXEsUNCa7mc26A/UAsabzjmlfi7TZYecCWRFfU86Gbz4mrFpvPE1iR4shtaiyLCCVqCsOzyLLh3HPxBgDOoDyFEvUqWKK7asN9TRUkrMoldn5bATReBpIxgx/ZAelJt8joAKbL7EZcOqorflyQjdFVAdiLurFEpGpe9tu7VVncgPz3AWc3hmS1mMxHpGUucPX3X59WtyF0NmJFuVhZPxqqcmQnidUeblIcTO6ROm4rP98H5nq94n2XrWn79LBYEj6mqipVUWbV3rBDJv7fs54cC3mOC66nXnArsZdVgsQJ+TNAqJhrFyq4Y+PMJ+dFgVwxEZeXiQwdXPJhTF64Y0ctOzrFqUAcktf7UVtNbm7781Fbza7kgzMZ3slQREALdwDRRu0YtMuS0REaGZ4UPG4sfbc6txRDJt65DuNGDT8sK6kHFOv3IDmlqy+mdTWZL/Z7gpu1QMTRp8ySSVXrrtaGQd8CvmZXMlyvXugQ8snf5KMIX2T7ZJgorb7353P76Z39kI9BnglL4DDAjz4usLX6ctzczpRVRA7RQuYoLLTnamOv1TsP4eLGUqC9q8AdrCPpNcN+z+N6OJVIsWS3N7dz9u3ZwpCXCwFVoBxvMVQm0NQfuBL83AQcEiPEZhl97TxoyF3C4VVqwcIvAIUKLSs2avZ6CEi2pVnRhr7//nqqreLmw4fnINqvYkvlEYAOCJ6AFnKV7UdP65yOr1fYMqqQbSQKS8RMhFWvUgjCxCPj8iUBWVzu4WfXWsM8Mg0eZSPQO7HEbc7dkEtgmUDsIuBy/glrWPqYqDTNYKBQkUNxHy4SKH2WbjZRT5lRdycqWmsW5oDTJx4phEi05VeVm7zzt2//wHz+0ym5liyRxnmMNxKaTo/mMxZIAm6pNOei1lLzs16nsfKgTx+OFjXotOx8QWGoucm4H6/d74pG6fU3Lkn3FktSNiJsIMddxe6DTwfyyZtNZLGkwqBtC2daqms/N50sbDCPpfQJqIZGSP92GhK+pa7yDz1qt2WuXl6oCdxvn02UtZs4rwYvEh+cAGyA5HwQxcIAinBna4yQjVI8ARoD+cz+tVwT1xCKc2ZFBq1St1aadGVu1GakSZCZbbbTVwmzW+9bE5aHdsThxh4h0MbN2M1Ly1NG9GExo9yvr4JLQG/rdGToCSj8LXax8AMon82U/5yuOYwGzbOF/qDg41Rl7TOA9tv3HBKXH7Fu2neJri8datq2Htp9PJI5tX8Hu2E6UnaDi744FvGM7/E0D3rFs6JVMTUD07baWYDAZz23+1ac2ufrElvHcFpM7eVRpUSLjC/wnFhnaON5eY9GmlektSbAm+I+xYNHOStY76w7PpG9Ihsq8B7uQ2xef2rbWVuU0m2EzEtQiKnCVdnZ5PrDn5z27G88kyNvptGw8Zc7is8I0WVqauHoEyvGo2BOF14eG/eUvfmY/ePMiKJe44CznVHBnEeG9dcnvJK8U/i31D7X/AIXQfqNi2tgqSTSrBJqOgCDSSLRQqRB4zyrZ2RivMqpLHBmCZmK9BlruIDUKnAxwdqDdtV5MNZtET1ALIDNEceeEOhdni3NIRt7p9HT+mZcBQGBWyFE0qsFNvYYgb8+aUU+E31qnbk2uxya1eH6nBZnAZ42ODDabTVT6t7ZNZhIWAFhQBaIvc9OqVdveqmxr5kTMAlRCtUsCwNEwl6pJFFzwciqLgHSV2wLBToGNOZxfS84j9k6q4jSfe+Vqzj2t9qYqVLd5knrKmllsKkASLuWTeeyBbr22RYKdDxw3N0xc0D0ImCOSiF6rZv/zL79ngw4aqyRrBFfWYVekSZkRp1WbzSc26DaFgDwbXag9OZ1ybSp2M1mIV/rGZV/3m8JpFU4pLVFHNgqM1OjIYNhVb/bW7kRqZTIfxDHg9nZum/VOKEbPpyriDWL8+vTyQoGKFjecQp4fZqkAfmgjU1zz84DqLuro3odCQRVJIsHPPBuAZahgAb/QcuYYaTlLZiyME/BElE3TFuFvp5Fw32tboiZ0RIRHC7RW3Wt0wf3Es07QbPcurH/+hkAotDk5oWmyUCJVr3fkpEBC027DL+zZfDmxqI2Op0mSLONkZq4aZRXWQ9XesfWyLKCcKiYe+tup1mZxTT22/v9eG7CEZlHc1mODEq/LXpvf14eO66Hzd6yi1bGcamM+JmCVXdxjpXhxR79JJnHshKioY1CeLrW4V9KZ3X78K7v76gu7G9+JeMzCj1Csu3E7qrITdbU7sntR+3Gvuds8SdTCUxZPRo8MYqNtrU5X5Op+fyj+0XYxsdvrl9bun9n09qXFMZqUzBRchqzbwQg2sotux67vJoZCL/++HU9UwcDNI/hQKYJ0Y76Qpu6M0OoN7Eff/7G9d9m15yMetuBfF1wQFPT434sSLbyZ+jp/c0SgL9i0Mmn3bKkeEuZnLBS4hlfUIuJncRUBD6QsoBuL45WqSRaiTjvS+RIRneM6O9eMA9VgzgvovH3MAu9SaQcWNxZ7FtdK1eJ4bp2uK1x0m3VBvBu0tJjDsJ0K3n+pDd/7wOrRmTUqG5vdfGnb9dLSycS2+5rVBP3e277qItoEr3U89estgi/XKHigtWiXwS0jmLmItgjpvEd2RU4mp8+Y+QLqwQsgGc3i9L/PIb1l6mR2kh/3CnSKgU9wAEjs70FNVE/ESGaJ8Oyo6lDfAaQzWcSip4hIDoBluxfPDlNVPh+gDTNSEMNULX/zJx/Yt56f2834Ti7kqn5Bz9ZxUlhbvNzZYjHTvVbfb2Va3GrgTnAj/77bKcalW3vn+bn2mxmlOgG2l+g5M2GeK6xsZgnXkFnyWpUzLf3buztV/km8sS10EyPgeYKlam+LjY8bsVKx0aXoRZHFyVzJhe6hDoHYJQZef+3SZc5SZqkV3esRDgotgCEELmak0CIAFfV0nkEMa/vIwKF+1O/pnlebFdFsOSLUbbOcB84mdBI0MKEPwMOtWL3VtXgxtqh7bv2nz63e7Frv/Lnt+fs6sburL+R+0BudqfUO6pVqbraY2nBwpnMJ0hd0Z6cbBRrSK/Wd/LqWrYf/1uqk2NF61SV5hQT9WmvuETy//Bp9KtDl4fynunIPBbRjFeaxWHFqe6f+dqr6LT3/BLvH7Pyxg8+if75iO5bdfNODKqvqfv9i+QNCQEOA+Po3/2Cf/fofzOpdq2HamCxtcfOl7Td4h2EjwoLpDzmtR24hOEiTGcLOZIk+54LzRSeLtRKrD7VIrGbDt96zZ2cj++p3/2I3t3cWDYZ2++IzkX1V5QRu0bDfURCG68QCl24h+aIkMVeLkc9kJgj/SiAYvu+rNkvgB13YD37yZ3YeNe29nglJSOV5bycikAfV6Nd5PvnKT67cQlLSfnPKgJwciEK0Rcm+WWAgd6ug3Nk2Znazsc2KdiBH67qS7owN4ZtqgNbm3uptnKIvXe+y2rQqaNZVYnuoGSApO3CrOra+eWn1HiCJbeA3gYZs2KFWs0YnyhgPdmgcZDSazBc2u/pc7SkW9tbgzGqVnW2TiaXpzLarpcudSSTYq/pQ6loT2DoSUWwbEEyVWZrzyviiclf9FWC4QndmhrSiHDhXkegpA194lALIeDtb5O6gIequ7ICB3LWdG4UFmEpWgCbURaSasrJZAp8rFThluVppbkvXmo5ButlLP5V2Gg4FJGcHJLw2W/urn7xj3/8Pb9hkMlU1zrwRx0P4nyRM8Ty2RbJQdU57+eJ8pCQIpCIzW0Awi9XO3n1+4eLRyHJhqAuMn8SlG+n44NJRjaZbTzw4JoAqqJ7I4X23s/ncW8FCy0I5uJ1IjacbtVXpAhq5vr62XneggPfy6gsbYZWF7N4WOo7ZG8+fqaJOaTEyLwvgKoGH1J2gkcLEsCJFGAJtRuh2EFeiik/ozTCnrzU71u0NLV3ObR1jl+TVYNXq8rUjmdpJJm0h/dro/HVr986se/7cah1EoacWj++s1enb8PyppavEmq22taO+C8bj1RcNAthlrkDYjRhJ+LPnudPvq4r8WyuUU52vsvXz1Lp8LBjk97lYRDymMi1bl/NB+Vg37lRVlo8jx97/0L4eq+ruK9e///u/VxszX7I+dKGKmcJjLvqx1+QPLH8xT5XH/C37e8a3YAazTxb28f/1v9t8fusL6n5nySK2ePrSkniMoInzzQg0G4xPa2ozzZaJWoiCi6foToJKa+r3g9FIgSVFEf7sdfvRz35qtfnMPvvkd5bgjdVs2Vef/07gBNoizDxkzSJrk72NELqFS7Va2bDb18KxjGcKtMt4o9YolYHQb/WapfuW/dEv/treePM1e+PJyNKvPrfaeqGHDHQc8zPNpOSE4BVdPptUG0/WNW5Js+egacXJ2khDR69HwuvYZ8Hrqe5AOK54wF3YeZt4e4qWUUuK8BBsO1ZnllM5WHf0xDUbz84V/EAOnr/1bUuvX1o8G1t7SBU4FU2C69XsRmr51gF7SI+yaSaUKxDzra1nE9vsmM3Urdk7V1t0nd4pa98kc72m2nRYPJk+FYgCfDCm5XsNEWyt0AE6akD6cVVAIg6giwfKLE9WrAx6l2zL3cq9Dck+a34X/AQzlZRwAhUEaeVK6FnAIwdc0PZM6ShszGbLhY0XM0til51bMOvdICsHJQPQE8AMRwOjGKLKlcC82duffvi6/eS7b+taUA1SWRBQuVdIBFZJbOPxVEjM9XJiI4jVmn3tbLUFUbuxZHuwYa9jLVwIoq7uY0yLqR676m4A3uC6RjZLtpas8KRz1RUCPEIIBNB46QayJGXgl6ZztGZBAvtos9ePRHegMnzy5KnNFrF1quwrCeVe6OjhcKiWc5ouZdsO8AAAIABJREFUXWmFkBQEDaAR8NxJwxXwUKMu7h/oTD3jqtIBQu3knu5OGk3vwoBI7Q1sdner+S12XXBCcTNQG1Napa4p22j3rH/5pnVGTyUbJzT1bGrN3kB2P9gkUWV3opGqQ+/8YEDs8mS71dpaEY4Lbk9U1q3KgsljAsdDhcbxjla5Juex7Z2qgsoC9kMV1bHglF/nHzq2/Ofm40/+fceCaDFmFeNLWTz7dwFUiieweHH5e6ZY/5gDP1b+lmU7v1fKk2kvp/byd7+2+eSF7ZAO4yY/VG05ubLl/FYPKosSxHBl7ASedGUzHDPhR4EAq+FS0FILai/5obYtJhOh2T744z+zd5+c28e//o10MOHPkZV+9C//qLkgqiuQaDtNmf2oBaa2Z62q4T0EZxbWxWIiEjq8JB54JMZoZ1Jd1boj+9lf/2d75/mbFt++sOV8bsOGWb9JheV9bvndBd84uQLcBzyXOcOvTMayqNwHt2+qPHdTCJqV2g5AjVdoynsZLojTBMk1FQvtOtVA+p9g3kAmjDao1C28rUZVW+0OrNntMbxRTBVnLZ3r52obBFzTdouZpahWIMxc79s+nVoyvbFkvbVaY2jVqG3NTkNtzH0aS2tTBO5GzTYVB94QnOnhAhcXEVg8QdCVrmXoQtp8EfCD00Lgy7E6Z8axVL/auXsncndGl6KO5nZ7CQeIvA4KlORBVbGT6AksshOFSwfYRKjNnVqYzrtcCaE4ixfiOMagLnEHx9cupeJGtICFHXcNqkgvU5+e9axRq9j7zwb2B+8+tW6rKeASAQhu3r7S0H2JFuX4+tqevXZh07sbOyMxAzyymIrPCE2G3ZeIwH4jSgMtaWbLGLvSxmaODP+t3x9YssUfDzJ2W8nVbDqzWr2lJHCMIALizSAqac8mbmAMWZ5nMYr6UjHasp/MwisVG3SwuVrqXukF9CXyX7iBU3HLoy5ryUu1B4AK+7jRfQ5ik3me2pmY/+INuExCuxJaREvcOnRsq3JON1svxppJgr5kxoeTAlUjM8gNPETsry7fss75UyUPNavZYnFn0fCJlGBWy6nkw6rNns8Eg5IKgZjOCKMHWqe0hNnH/GKcX79OVVwPFROnKqDHVlBln18MEGUV6UP7fSz45vf5oUB5KjA9Jmg9FCeOnb+vKagUD7S40w9VcPflYo6EXla5PTbwlVWc+d+9Aqn40DyZTWw5nVo8vbbxV7+1/Sqx+XRsq2Shhx0IOAN0sj4PdlubLjdqJ5G1punWoj5oLF/cWOvV0iTT63bt4rUn9vTyqd1eT0QgHz09s3h8a7cvX/pDbwcN/tvNikR8WQx7fRTVa0KsQbAlu5xNJwqWIk+D9twexNkiwOKi/KM/+5n9+E/+wirb1P7h7/5XLSbfe/8tQPk6zgzar1mVzGsDyEbyW4GXx0vl++aLvpRVgLXzn6S6HJTj1iuuCOKIQyqZnR1ASqZUcCAzgYJ7m4/FuE5LdecGojtahLQ4W0h8meaNctQ2nJ83tt+kdqgjD1Wz/WpiezLl/cp2672tloln7c2u1VCebzVtndzaBqoIiEeoAsHaRQhTBRbR2gV/J9ABU6fiRSdUlZ3cKzzUObXBvQsJbLJ+kdNCBjIRxueeuO/u0/Dq/O86L7SaIeZvcRvAry+IU0tvdGfbg1eCfg4dvr+iZbzdao6LG7kjMgGlrG0msArXQwrfQuhmJHuZ9FrNLgctoTc/fPvCfvjBaxb1OlrkWXwny9SaUV/HlCQHe/niC3v6ZGQzedhF1mk1bLlc3Lsx0D5nUWfGyt+4F7mno46DO6j2hO6lc9Bo2jxd2TrdWavbtuls4VZOjaZ98ukLgU2QXEP2bH+A5kBSA2jHHe5J1qgczy8u7aPPPpVE3tnFmSgvSHYxY+70+9br9hTseOZ4DuVkH6TSulFHx+nPNhJoLtDO/QNKE09C+KIkF7SJB2dDAVnEACEpuL0zGtzcjD0AJ9I7rUlsIF1MrdHoWhvO3dlTa3d7li4XHlj75zJ3RUuXVCnqn6n7gM8eghI4w3P/z+dTtWKZQ2f8umIl8u8NZmVB81Snq/h5xSD2UJesWFXlK9PiWv2YYHcsGJVVbN/kXBU/uywwllV02WdUsjbmQxH95EZKetentlcWNIsXpHjBj/37/n20WmYTKU4MhkO7/vhXdvvFRza+vbJVMhPhdz6ZiOScSqndlUJuxrgbu54jWVy/37XpbKmZCzM7TFYZarXbVG0da/cHynyRnKI9sxhf22w8VoXYbNVl7UPWLDfzHUoMA1V/cJ/I4PlvfHtnKZ54FeSeAIww/zmICEy2jF7g2+++Y4N2y/7uf/s/gYLZ//Jf/sLeOOtr5kZ7j+qOL7JtB8i52gdIQoKzPOPEAv+6ej/VGcHB1TBo5wUxbc2qAr8wiCnjvecingwvD1qEqlUcv731p+qS7Jh2ElqHqNTvEQBuWi0ame0QBK67LuZ6KRkpWoLpcmy2b2geQrRRddmoKDnBS0wdARROWPRwjWbfqNzVKagoMSCrR4sTgA2zR9nCQHCuEKw2QqhyLplduYVEFS0zb/nSog1eiGrtCowSgCjorG52anW7A3rFjXsBjsgt22V3hMx0VTGhKJl1qjrbb3VtgeqDZsQWintDKMx0LRI587oMdMF2ZA1Uc0I516bbZBbWsmZlZ3/x/bftyZMz3bPS2VzTym2rdbfb1+zjTz631187t2R8q+oJs9cF4gCowlQbmgnu92wfx4+K3BB0WLYTOISEhaoJSyMCXgIgh3uk0VDghsYAevZmOlfC1m01pOfK6BdUpI4D7imUFdRsVolmdZ989tLajYq99eZTnaPFAhpER3w20J7MVcUN1W3sOplcW76TwLg2KbZUVJPwLt0Lj79TqS4WLhOGIESnF6mzIi5iu2MH9GqThWZ2EotON9a7eGKbeC7B+MHl29Y9f6auBK+r1DgPHYtGlw7oShK5o3MPgsp0CTlXjuFegLPK6zlv3rlSz0T7WNa6PFZllb321OJ/bI18aO0u68CdWm/Zr2w89FAwKtvOQ8XMqYqyWMxkncFsP05VrLqTwrr4tUIovPlBUvlDB5u/YPnIe6y8z28vf1JOXbDsBORPbFm2QvsmWcyEmEpuvrDPfvMrZdWr2Y1ttgub3Y0tXsTSAGSBnS0ADSBfRNts4/y5PVw4qr11GL7TuthZH/3BJnp+LRtcPhWfDPkiVCK++uJztUh7vab1Ww2RWqUKD7Q66lq31ZZWIcGui3juyxvJka3VMnO/N0ANwNEBIjDHu5mlgo0v0oN1O3X78Yfv2F/88Y8tkuqEz+rUkgS5p2IlDBAICApCVavUw2qcXWxVfa54QQAg48+CHe/PtkGri+PR/IT2kmB6DhxAxUI2PiiMiH+ID11dratqs2O1IGNGmcNCVG02bL2Y2zqJfdZYQ20f6L8J1cl1ECgCAAvAA+Y2tZqukYxTA+KUyo7Pl3i3FrymYOq0wmh/ETT4XsHTL7glSNoLWDxBEJ5WYPPRupT/H1GKoB3I4l7NuVYq1ZzP7lyGTXZEYQ4otCbbgsCl4Eh17q8jINGSFRhluQxV3UZQfea22PnA27tPHlWt+vzFDdAPdnk2EHWjWTP7xXef29PLoT5b4Jd91bZWUwucgPTxZ1c2ihp2WC0kjcb9NZvcWbPp+qaY5M7nqcjah/3KBr2uAEccF50GwE+onsipHaI1vEJcLUDLImUWp7YlIYNHN18IOQq/j8ngOlmqdU+FlamfXN/cSgtTOqLr1CIcDqB5kJzgEyun9K6CeyY2IBHxBtZB0GCgqrjNjvMfkXKjZdkUb1G0Aip+1IzilZRd6MaQbHTabdtj0koyiDyBQEwmYEvUv7D9PrV1urLe6HW1Mrk/l7OJAGF8RnuA4zu6oNB2dtYbjnS/0gbNyP78jYDXjyKntcgu65Up8LGA95jWXjEoFQuMY9soCx7Hqr1TRcuxz89Xevmg89j9K67zxRjwb9nmqeM7FrMqf/d3fyc0ZvHroeicv6hlpW1xm8eCYva5ZeVy/m/ZCc9//9pJQs9yuVTbshV1bHNzbV98/ju1ViCZJ/Mbbx/GnqXzJF2N0RkM2otk7rSAklQUAKCOKE8wn5B0ELOD/UGCs/3zc7VGhmcXNrm5sRdffGq0X9rNqoExYyAuUizedyi7U9lBYDXmEG376uW1KhXn8dVdqFmzHqoYb22OEwIZc8Sd9A2xBvrR9z+0P/3wA6vDd87MVcl4FcSIJU4ydy1J5+ZpMC/DVSefs8A4EZzg4G1J5nr+RVvNZ5kCIsg/LngSbghwbqxaCxqRIpfTOg1oTlVXPPgi7R+0mBz20D5o9TnfzWTcCohzJQi3gWDlOzqX1UBMDwhAzlGmxSmR31pd55Nz6/55DmRwYrhbJ8nc9T54uBOB+/j5nFMuB0Flm/OhwL5yWTEnkjvikKqGakdE+dCiVMcz+NkJ6ALZXgLbLo7NApkgtbba2CL2QIf+KS1MVXcQoBEqcG8EtS8JMvJscx8KizTzbdjddGpRu2G/+M4ze/qkb7VmU/fCaluxjeSx3F7m6ubGGpW9tRoHS2KcDkZSSsGdgGODPL1YJkIl7reJXZ4NFRScU3fQZwnNqVlv0zrdpq02B6u1Ih3LfLoU0piqD4Qo54bKl0ALsZwKmMIZUjfX5KOPP7OLiwvN2uikwL9syeW7YufnA2sIPeSu6ySOBBHuP3idcmKgyq278DNVlgugN8RjxBFDXpUtn9NCx7gbT71apYWtqhXqAcETZ3bAJcz72rZKAPjULMH+Z3BpF2++79qeaWLd4YW1u2dGExvjWdRVZDVlCES4MotECQRgIvldW6830Gex9vkx+DP22MrusQHk2MKd/31Z4l9WeBSD06ngVva5xz7nMftYFtD4XVkFeax1eizAHWtnFs/RfWV3qrQsC4T5nf8m5Xgx6J0KaMcOIqtCXp0UX7CZAyAPhG1PJV3b3d0L2y1u7Yvf/D8a2qMjOJ1OfD6XbES6Rdg56tHGATnn6vQs+nCjmCUAKCCQsHjwPtQnaMHwoL75/rdt8vLKrl5+Kd+viEXj4N5jWdbK8WnojiHmZm/9ftuuxlNXygBdtkJkGBoEsP+d9ofMf71zHhfIu37UsBbtu4rZf/eLn9l7r12otcrx87+I5prPiUQQWpRexfkLA7cu4PRpb6EU47JdnDufVbnbgfPlshtRyD+1abSauzYmQYGIJWWKuu0QCVYV6NB9Fj0WswzqToWGFBgk8XobVRgQdFslFCxSBHgHeoTvmX2T2rQuocUX/CvUM0SZkBdhmD0GX7Fs4ckWH29DcvxePXEYr6o+V3pRFUfLGRSjqjwcyZEk88qPmZSAKDq1TjO4F78Pc1BmdLQVeR0VHAa+VPxzdDDTjc0TZMJoYTr3UYja0PgSZw9/OhDAjYp120jNrSUyUKsc7GcfPre3XkOFHypM1RISoiqJF+d6Y0tsgtapddt1u7u9tgt4kKpKt6rCJW5+wPmCwB5b1GrY2dnIW7Diwpk89IDbQ6XDdBVt2fWO5KAqxPF0Nne+ab1hs3msPQf8At80TWNVilwbjuPqbmyj4cj2+7XdXl2rHXg26Cmo7HaJPX36REhpV5+himurkiLQMQZgPJAlJgILqT1dszbVomaanhzBzZPX39YkOEAHheADiAQCPrJnnAcATSSo7L9kwHDs6HStN7wUMnNDoG0PrI9eZq0hRRqSNIIc6wktV0QNhAaVVdZKz3Y36jmyN0c9yO5TPY85hZVvsj7mk/niov+YAiQfRItr+qnWZVmrs2yNP7aNY/tatt2yIHssYJ6qWvP7ku8klu2j1sqHtDGzHSsGnocuZv59pzKCx0blfFaSb7ll+6HPoB2YJjbHkLFRteT6S/v4n/9vu3n5qVcvyHHBWTrs7OXNRC1MQA5Rry1ppY2krHCX3qlNRJDSQ8pihHwfyiKogNQRAG7Ym2++Z8lybnd3t1KUH3abAmWw6FGFOMrPdQB5UKkSLy9GNr650+yGqs5nRQdbbRGRRjbqYKsDqh1kpzVVDVGnYVGjLmTfa0+f2N/84k/srIMdkX/R+mJRF8E6QPE9VAZ0pkjKmX+cK64IeKJA5wjErNfN9jL3BN7PuA6UYYZIdGukAKqgeuMYAfsQAGWc4Eg6FlpVfbQY5QCw9vYqbtIsWjIVoyILVZnAIN42lXQX1SHaiLRC1b5suaYjLaywmFCZZLMS120JrdhMbFqCJx7sXPHkFcAlWxQccYnIswc6EcelVQqSlYDHz0i5uVs880N3jMfM101tSQikHoI+5gaJMMTCEf1eyuFgsaKNuXd/RPYNrdDguCFFMs5XvWJR2xX8NQ4Mi+sP37u0D55fqOuA8AA6mtBddoeapXQpNlBYltbrYOY6E3eOIInIAr5xBF6ut6u6gDre28XZ0FpNgifUFGx5mFX31ZIkYRoMIiE+Z0s4eE2bLwh4BDWfrwI4uZnMgysCz0ZT7eCuHMlxQ0DIeW3xFF3PlT25PLeo27LJ5FYuItzDtVZdbUkeEGbUXPtB3wOWPCHlLuS2Vtv9WvdnB91aMQb9HqF6I+lELgwyfqVKGxSnDao/RKURa3eFHVV8XOPtRkGu0mhb/+Kp7QHW7KvWHYys1uqKswdtg/sZ1CjvAX3JuZFdFklwt+dqSScURfLrWvF1+cW+rFp5zJp4qpp6KJg8tP1T+3esQitb4/OBu/hz/px8bQ3P8AclvI5icCtuM39OyhKDe4DKqZP30N/KTl7ZjfDYzKQY2PLVX/GkZoEvW9T2640tZ3e2T+c2/uwj+/ijf7U0nthh6/qCEFrTdG1fXc80vB8OsOrZ2GSW2B4zyIR5FYULGoINZXIEHvhPxI9+p63HjeE0LUkqJBZExGZpJ2WoRUH/Q8UGyRbQxng+E/E3ns7Em2IB4prSRgPYsEihILhbQJxuBQtfxGvrdRo27LRtjuYhyMzvvm8//cM/RJTFdSrVkny17mcty+w8ekHn4A7NvILGn8/u3KImP9jNtxYQP1Z7kyoUpRdUS8IA268L5RjIU297Sq7M1XnDTA+jWXhu95E5CFyrz+redAoATtIO0VtGngp08p1D4ioT4nVjWAXE8Pm+P5keZ84lwggq2rheSVuMaii8MSAouWavVFPU1sxMaiUfR/B2wWcCYWZ2q4qQ88GMC3cDcefSe+RlvEwU7BYo0rBIIjlGEFOgDGcutNN1Pexg50NH/pEs8Ts++0fvvWbvPxtau9OybaUmtGQbPcut0xzixcxm88TOel0pl7TbXU/0FlNVwVKQQWAaYe9gOEtX8cnFuQdWkpMaLgUd6w8HqmobtYaNLlj0KzabJVKnWSZbu315JfAXgI8vv7rRnPT84sxmM3hzNWtj9TObyZi20qBbsrZ4PpfbxNMnT7z7ggVP1LNogG1OVdti7srskCsKnw2fO6/ovVvBvJHKm4cFSTACLs8s30kkeeZIjtCA5Vh4LwpFENN9HUJ9ZWPtPuTzmSGBV+v0rNGKbPDamzo/hy1cvZH1L55ZHIPapMWKeLyLM6gVro54wxqAV6CwnCCWl1VVxQCYf82pqitb1I9ViMVg8dB6nV9fTwWh/HbKqqjHBsVTVVf+b2Utzewzsu/Za07FkuJ+3Rde+ZndY3b+1Ik8djGKEffYCc4fWD6DKB5Y/sR//SZxZBjmlXef/tpuXnwmYMR8cmVpPHZghR1sMl3Y3STWDKLf69rdZGGTJWTahhYn2docIIR3bR4vBUCgctMQu0X2C7KtZsM+po8u/oxRKLJIyjzlQACRm4WTh25gvQ6zk9hGo77Fy1imlyICVNwBAXV8hIF58OAEAX/HsHOebgUKAMaNxiKVQKvTsJ9870P77rvvuNVPpiRCdRdam5rBZDQFCfv7XCFzeM5mewJ1FBCb+XOazbhAqmpwD4pUaMQQmITGg/vm867MXDZzAJfzAOeTGZHkmxRaHTwR3BGobISeDB5xAE+EWw0VqWsg+h3BtwyQo3liCNxqgSrIuhWL7pkQDAGXECGVEMnJwAO8SOIAYUILkupC4sU5DUxEwGX/JJI5M0KctKnk3PmdhZZ5EoEQc9Y4TRyBCThFsmAEQaTBMloIB+H6pj5rdJARARwfO2ZC0FpECmm27PvvXNhr/aroB2japFv0PKE/IhkGgGRp8TyRVyMtRSq2bgtz1VigGvZXEna0+FBnCZ+LViUAFVXp+61UXBBklrUVCNtAOkeBRQnPoWLT8ULHAvr26nrsyFuqMux3MFzdAwZZ6Hw4YbxqKYCw9UrP2aDfdtEClIXOzkQa5xriKi9R8mZTFXK/FymQASzitXJnYD4mTmlVpHi/lPjewYVtqo3MPZoGd3rcFZgjQl1gzkrAggMKKZwKNzp7avVGx6LL53J7J0mm+kNhhTarSP71uizBNA2oVmwVx9YbnKvFmUdflgW2YoJ+bG0svre4Np5K9IvBqBhU8utmWaA9VVHl97cs0D0moJbtX/F9ZeeuLA4VY8M3KZzuz+G/J9iVVXRFqGiWReSDV/4CHru4x05mdnKK37Ud4AyQeWczu/3015aulja/vZZn1W671IOGSsh0Hst9IA3zuevxwhGCFdpEazlqs0YPOh27nS2kdcjDDHiAB5uFd9BrW7cNOZbhelPZtHvMUT2ulF3StiR4sQBdDEcCKgxGPVtOZnZ1R/boiw1BRDqJSFQd/DttOTdS9WbloIOU1EFuDGS6z56e2x++j8HnmVCLCgy5WZdsU0JLQH+jDAz/FlqthgqFe48pKN67FHgwy66L8/No3bnEmtRE5Ijtg3kqg4zH5tqGHnx5vbc7qShDwAvB1/fD52dyVlAFx/47R04K/yEjJxj7fvp7XCEmUC1YkFQZ+gzMYfAe2FksoS3QquWN8swLyQD7dO+Vp+qBhAPhb6dGiIOpQOgmux7oRIzzbcHF2yAqTZDzNigVEYTsBJdwKAZpIrEAdyrnulKh+jyVhdnPsV8XIRPN5GThHn1IiDXs2fOn1llP7J03RrrfOKegc4Wvoa22h2S9EGKSdibJEYAgblhAu5xLqjs+CwQhgYLA1Wi0JU02iDreVt5Bedi7YAAC2vDNAheRFiTmrgSvOXqY+PPR4q00bDIBAQr3cK/xALqVPt/0AAXKtdlEtQU3hIo1A92AxIBux8XFuQIiSSBJw+X5CBkAzdUa7aYQnlRWjU5b3Rg51wFcCQawVP6SdxPOqS39TtkGCYG5UheDbdBVURsdY1jazcnSzi7eEL9z+OQtqzRwhajYZr+13vDJPZ/UcFMHBYrMXpAOozqk6/Cqff5qpcoSzYdg+8eKiq8n7l/fbnG9KwbPYkAqrqv5QPhN19x/z9p9KnAVg2HZmn/s/f+mYHtqZvdQpZed8Iei7LELU8wejmUTxYtTvCmyfzM/ARhQ2e1tOZ3Y4u4rW95+aTcvP7FNOrP92uHhkGVpIy6WK3GGUKeQ8wCGqrLfASJfsX67LRDL7gBp2exs2DHaU2SoyoRboA134tY1eMh2e4k6a/YBWRxCK9l1rW4X52eq4Eajnt1cX0t0Gp0VMk64YKAroTzw2sVqJUUVX8JZ11Dwd44e1QIaknCWIMr/6Q++Z08GQ0eDCdDnQU3O5mqZ+RSdv0HO9YiHcgdtQnhjASGB3mWovHTdhYgMdj1eK93fX15B+XzTM28PWt5OJOBQSTDk9N87VUIsd3Ghsuspk06csQNgA2I47yVpkcJ8AAB4QHsVBJEN09yuitWNB1cFJ7J7hwy4W7oCyyaQ0LGKccQmX1RxCukqOgHQIBjuvoZcJ9n1BO5dRjD3AOegHMoMB7Iwj3TxbNzI4zSWTx1WPhRE5C0Ao+gMeAUbJN80dwpzRgEvnLdI5UTCSCDoNSq2md/ad7/1zLrduqTapvFKSivVOsonDq+/urq27TYVxcWdH/a2W6+00LOIDwYDSXkJXCQjworTaJhXR67qz2mDME5XBDWUerulSnXQbls06NlEx5c4ElP3TdVefHXrVAWAIBsSDwdEAZ7p9nr24uor68g70CswEbPdrENfUbejNiQJzGKx1GuGQxcNJ2C2O+47yMh4eDa6r7qhj3IdQVkSwNX2xXgWwMwKYJmT8hnTN0BIw/tkZk1rcre1dLGwJsLPl2/oGRw9e09jBNrxnf6ZZuEgqjFtRbQcvz7OC8+pO5qzPacAPbRGFv9eVsllz0NZ8fDQol5WnR0LGtm+HFuvj1WZxdd/0/3Mbzd/Poo/nzrWU9vIB+NisZU/P1+jHhzbkWI5fCyLKCujy05MsaQuyxyOHXj+s/k5/2/QVzy06O6ly9jGLz61609/bYv5lVRVtnj37Hc2mc5tlqCosrpvo6zR0Vy5f5ektSpmvXbLbqexEJKdNiaYPhvqtxwheD5oqSKMmizgDL8dvUf7iBmA+vwyCa1rweEBJUBCf7ibzOwgKS5fcVHLX8QOfpjhvFCpy3RUSXyjKhQdKT0Gr5hhMkLkeJkB/sl3v2+jyGWyMgURgq0HPGDlDsxgmE+AETcvBOHs5tBiq+olEGMD0lBBlIxcM7XgTRQuzn0mS1AkaDATcoVc50jxOi+pJPGkiisgKf3aBYuZQAUQ4ESAEjePxUXCK7kg+JwZigbyuz4foWG3IdDio8o7gF/YzAafO46fayKDX4f+Exiz+0coOwW7nTRTCcBU20J1Ah5ar2wdL4U+lBUUHQSC2N4BC1Qd8+XcZvO5kpFZulJQkPtBkBgL2tMBWu+LJDNZwoPEleHQ7fY2Wa7s6SiyN1+7sMntrbVqZt9+fm7dyP0Hlyy8IBQbbUmQUcHf3Nyouut3O7Y/UIUAstmIUgDHtoc+64rqE6kwfudpFLJYJEBSIJEQdd1aoGvRuux19TlUtuxnJ+rY3Syx6TSV2DIBBVUVXDz6vZ7AMXQ4ol5fwffi8tz1P5exxAQOOIlDYIcbKfuepn5mFsmckXNNwOPa5LKCAAAgAElEQVQ1UdR289/NVt6QHAeXGLCMi3X7+eL606ZVwkUViTtGle4LjuktS+OVDJ3pGJAUoJVJsN2s/Pk6f/MDJSO982fW6Y9sDWUDJHHU0/1H2xqaEWtJNhJ3VaS+gjEdh/zaVZbUl62J+bWtLPBkx1ZM6u+fzRwCtLhOHgu+xUBWXEezbZ8KxvnPzwL0Q8G4LJAXj/kxQfhUgOX92T1dds7u9+EYz654EA9Vb8UTUfb+YlB7zDbz2ykeSJ4lnzkfiJh6QJkktV2a2pe/+WfbrcZ29+VvxT8i40WnkoputgARacrCIXSDOuThQTuTtZP2B+0QFixakfDoGLYjsBt1Wnbed4AKVjKZ1BSLo4JlzdFiWTCJ4OWA6qyarVeJvby5s0Y78gxxv5esFJk6XyuBGbxykg5mBTHfloLp7YxgF6nSc+3HnZ0P+vbzn/zYOswTqdoIcJKPDPJiAeghsAezkDBHE1iFcYSArFRmPgdREFHB5woZ8q2TMHAwNZUlTmiL8p0gQqUU3MgV4zRPe9VazcxR+ZvfmB7sdE1loeM2N/zJ+UvZ61wL1KHyTpjPYpvOrXuRaxar1llwMciqTh0T7xEWx1+TLZay8FEr0r3cBHTQeYfkz2wJEAoBELTpRooaoDYVCJlbHnZSxoHHRgLDPQRPM4bKgJQYUmOQ4UObVVW+KlvnX9KJkD3VZieAB9d/Fq/tnTefWLdpNpvM7CJq27Nhy4ajSC3JLaowBNAKlkBbCR1/8fkL3X+tJvSFptsqCW25kUmrUwHcFZ4qlEqHa8y8TfNDqqhuW4GABC9LSMTDJDiAlBwMNbfCaBawCjJpBJePPv1KHQ1aoHNMivs9++zzLxWY4MdBTufq8Cwy16ZLgZpRq9Gyfq+vfYDUDkAGGx1XK6lYrxdpHznXBFF89VCk4WdQmUL9kkwGZC7XNKO80OJl1koioudH9IWGzyNB1SL9hlLN6Lk1+2fW6V1obsezTLXe6rRVJdJuBnkpX74gYJAs5uL7qSsiFPPvE8qLAaesiDgVfIqVymMDy7HPLauKisEuS1yLBcRjqrhjAftYcPwm637ZMRVjQjHJOJYA/B714FhkPxbB85lLMYqXZTDHqsTiST12kssyEj4nazUJHYlD93qjmdji+qVdf/z/2s3n/6zMFjmqyWxmm3VFyDlaUyxW0yBsy7rqclFbIb9AY87jjUX9lnXQuESbEKh2p2EDDDClT+n1mVqSO29/KYttOrUACPOgN1SmWq+5nNV4Ord6k0z8oIV0uvTWJSv5euNzO/iC6FAyAzwfdRWUbqapYNwEOxZI5hfLJLY3n71hP//x990LTXiMAFBBpPmelwYBO3jjZa1OAuDXgh1B5lUg8xndq+0RmLzSe3V11UaUuwLFFe0dJ3dLkkydU1+U7rNHvcy5gdKvxG0blYymW6dU60FgNwQqjjtLGliYOc/anqSafKZIRS7OntwbAI/43E0Ed9rKao1lnDmvDHw+R1Xtpq5cH2FppKDibU21tEFjysy14jZJAjwgC+azOdp9AFKYZYnLRXtaZrFZ9co8yOkdXG9mTVmrjgpztVmJ04lbOBPBy4uhgCqt6t66jYqdtat2ftbX/cixAMJZ7fa6L5Gx++Tjz3X+OEY4c/FyLlkvuI2QxgkcsqgKxwgAqwU5n1ZxNrOrVw3nARRPdG7vNVhp6fPeqqxtuG7LeC0TYgAyqIxMbmciWuMFyWfd3E0VIBBTIFk8P3+imeJ2HasiZJ64jBc2Gp2puutitituJmos3p0hecEpIQMHAWYhCDF7BEAiXp8ajnupnmQVH/dYs4OSSs0WMyrFtoKdfi/9Vm8nk9icvf6eDIG70bnV2h2vAJsdFyg47KX0oteuVjpORhx0aaB68Hx7GxqEs1eXZevfscX6WMfrWGVybP0tW9jvn7OwT8VO2rF9LRYj+e2UtTLL9vUxlWX+fcXzUEwMivtQto8PnZv7BD6b2ZVF/2wj3zRAPfThxSBYjNTFi3XsAPMXzQEFvhCTDTq4Y2u7NLHbj/7Jbr74Z5vN7jSrgV4wxTEcMECa2niy1OKRQb7h2U0XiQ1HfengTRdru7zsW5pAMK9b1KJ9YrJmafHg1V1ZgRmNsu6Da2oSeFiEJXckgeJAJpYljGsd0qrjAZ/FWATVNdRfoq6+3QlVR0xBYX44aGl7N5NUCwYWQixoLL5UEdN5Yu+/84b9+R9931rVphO2Q0UktRFscODXhWCXAVZY8FQ5hZkb59qDXQCJBMWR7FxrXoLtD1Urs6sAYOG8qq0TiOkorbBgCPkvtIQHcg96Hqi0qLBcITJNcJYCRZj7BJK8ZmxUfQE1KicFZfXMBAMCUzNWqkESHYKSk+QztKaLLXvrUuotVRKMnWYxal3qGH0BvA8I21UglTuAhQVTc1jeJ9UU3DO2QshOF3M5GwDeICBKOxOR72yGqOIXLp27jau6C47byMQhHQeZnHkdsz2Xi6zZm+cdq2wT8e8uRj0RmWnpITMnL7w1rt9N+/TTzyU+3es4ShAful6naS0+T4jMqnVaXGeqPSys0BLlGnoLU6CYLeLQHTkjcPklxgwvEOcPZOVq3t4HsYnLBYjNr15O7eZ2YoPR0Lbrnd2NEXRwKslyDjK0IT7pcrYQdQfCOklQTwRx52pGAEjarqbCLQIik04Kzw33EPvKPnP/YhHkIgBrJ5ojbxaUbJSQ7HYiqeNZiZ2UnleMkoNBM/uuZE9atDXr9i7lyVhv9a1J65Jr1OoqWNK6JKCqHbqca5ZHd4KqWNc/SWUALecMZvphFl1cy8qKgbJgdKoqe2wlVBYoip9VVmUeW69PBZ5TQTa/Xpfte7G1WxZnivGobB+PBdZjQVszu/yHFV/4UIn40N+/SeA7ddKPHWx+fwUoEC/MH1aqBlomt5//1m4+/pXF86myQQApc6xMalXNFO7ugFSnUk9gUQJs4JBwkyQSM7vzYaTXorxO1ch8o9epSQdQau8pQ3JvHbFgkq02ReSGGO5gAWlwbkHD1W2xQEoK8ei2ZhUEOxZwyU8JjYlor0tITTWPAVLetJvZyoWWK27qilIFi8Z8sbKbZWo//cEH9vPvf8+lwAKSkSDkIBCqirrsW0JSGqxxvJWazSUy2SPdTEF8OUzgAroyZP4a0ruLgDuns4hnoAuvuETNUCXjGXVQXrqvclh8wsjOqQlhHqOLKB4YWpcZfZ7guAsi1E4n8C9v+VIxu0XPPQNPrgxA693lgt0D1FKxHXy2MJdbCYXpVRjZu4NT3B6JokDoU5Hr+TeiA0hGJapaqOqm2BYR6DTncQFj0Iz8W8cN+AdtTsnHedvLkZwbcfRAEaJZSTsdsBNOC/ADXx+0bNQRWsIuz4dqizPjkqaqVW29rav9e3t3a5P50p6ej9RWFR+yulMgQdaO4xz2W/dEf8AYgFA4V+wP55/kjo4BbUiul3QlqbyRHKN1GFFlYbGEDFxd9jnoVF5dT+3l9USc08mMWeVaoJO78UL3O8jhl9djm0+nCr5I8NXxQlSb06s5AiGVEvsNJQL6AUa86qVn8mxUo+22pM4wWNXtJKI5AT7cBSGRY9/okiBEgFsEx8O57nUjb5OCvG71rdoZWNQbWq01cPkv5MsqCEv39LnrdWKdpqsf1RodnQPxWiuYPCMj6P6O0HBIDOgk5dfDh1pwZYt82e8eG+xOBZmyguWhYFEM3A+t5cfamQ9VhWVVbrZvxU5e/vweOy/Hjqs02OWjKgdY9uZjZXjxhB87QcWb4tSFP5axFMto/o2quTTxUOEH2r9d2fSrT+zq03+xeHYrQvPmULPJzZ1g4qiwE9zm81jtHyo0PO+YzWHDQ7ZNFOi3u2p7IkyrauVwsF6vZf0uM0K0FOEWmSotXA6YldBS9XYaoruRYNOpHrquTe7Gsqxh46BCU/yEKlVl6Dou4VtoY5pdTRMb9Jo27DTtbu6Qal4C2AU4O8Fgna7t5QKVkoP90Yffsj/+/rcFXz8Ywa3u7c1AKCf4yYEha1cGpCM+2Czw1aqDGNgP0anVygvoznsen5umumqFo1fVfCJOK6iEdqlodR7klPWHKZtClFCIrmxCguDNKyp0r7hAdGrBDW1L5kRqr4XoKH1H2taqAh2kQNZNoMrfhxkvLmjKqN2nORz3i8x8V3Jlp9XIosjs1ikVTgTnfXDVVNWB2NxsdC+gf4mnHK1MR8F6EGOuBgLTRUMBKDkKlnPKNeE1tECZ56ldLvsYVEfczR0RAwLqO0+GNuzUrFndWj/q+HUUebsbPBBrkpa7ublWskSVV9m7zipnkqSI1uRyORV4RS7brZaSAtp7DQLMaiUFocViI6PZi7Mz6/cjJSmAQzCCpYLl9YNh3ybjiVUAvjADgwze7dhkvrGb27FktajucObApQGbJpINKjICV73KnGunli/iBAccCAYDCVjrWaH1u9lZFDE+QOmk6X51UrVxPmQv6rhmLBZQlco9b5TkDrFo3VdhNkrCsHWpZlVfGRwMIFSzO7B9raNWLgCVWnfgiSDmxO3IqrI6pIvgnRoCfjQ4d2QvICUMiAmCWmeca8jvPOBlOGq/C4ttu+JCfqr6ORVgTgWr4tqYX6/LqrtiJXVsjFRcpx8KmMf241RgLjvm4nbKXpOdx7J90kgjA6gcuyD5jR6L0Mcu1kOZS/5GKJa2+W2WBbvjB+8zMYKOXrPfWHzzhd1+9i8hI6xba3Ru8WRu1y9fuMTYGofmld1efSVrFhZQzQ7MM0LAB8D+tdAddgKCUCaAGsOVHMgyGohqd2EH1KypzUjVwkOp/n+L2UAkdQmI5eObW6k+0M4EJp2ufZaTzXb4fOgMLLp3i7UAKnDtZinValBOAbjSb9tqhW/c3u4WqWZ9gE3eeX5p/81P/9gBB8wi5OzsdjgOVHkFMqGSw8GBKjjjyDlM3Y+Bhcah1v6VmcWyiFMlqTVEmBWABQmxmmEXroBHq5J2mGZstBkdHMCCkXGVaClyrZCJ2rFYb1ylJQPFZJ8rIArbq7jE2VaWSIHgHrQIM/k1B9dQibnEF4HxHkkpvUsHowiFSQdAQYrXopNJuzIQztUWdRPX1daJ5Emc2GyxsNlyropOwuIB2MP+0AlAskqVdJNkyAM5IA5VoKA/sTrihQfAGC3N6tbSzmQfPKF662nfmpWD9ZomiToqJq5L1I8Mn7p6tW3LdGMv725drg1BghTtSj1ZqhJp61GhkDTJHLXTVTXHF8GBVh0F+W5XVWVJYOgNfMYHiAb+HQkVCYDEmtuIMnsAIJhwTLQgqYCvx4nmzWxnhv6r7Z3bikB2stRM7PLiXBWa9jVBsGFjg35k3Q6uIlU5uvMl/p6SjK0Nh4PgWs+1Qv6LdrAHHCpmAkzWqs/QyMz1CJwK6JzrZK05pQAtKAm1I2v1LpXEcA56T96wCnqutYa1+yPbBK4slT4Hx7mCiuBEGjobIHa5lznVtIPhK7qSUPaMnQo4x5L94ppZVpFl6+apgqFsbfVEwJHA+a9TAamswioGqmLgORYAy9bsU9Vg/jiP7cepzyoG7K9VdvkTnf+gU8GsmBEUt5Gd4PwJKvucYxcif9HKTmrx78XASBtscfW53X35OzkSk9Vj6cGCfP3yS1su5moxzpczu33xlYjfmmmEKnGVxHY3nqhFR5WD7iFizpDJO8h49boKjDyUPGjq5QvS7f5vLNwsdtLglJvzRrButsn6JNdnNDHXID4hjrsKfDY/5Psi3lqvW5cKPrMgXgtHivddjlClYG63t8k8tWTDQnmw8SxRwPsf//JPbdQbqGKS/xti1XC9gu6kgleoOGhZZsAE97wL1ZrsdXzexu/uwSbBecGRn64XuSfY0iPltVoaHIgi9CabE8DP/8t4bg7xdzAJwU7zPxCDcBcDWjOjFvDvQyUEosx+J1R/gFMEKJENXwhyCh7uXOAVZHAg5704EKgFxRyI2Z3zAkFgUmnCq9qG/ck0M0mGkAGbLxdqZyumiavox0ogQGOV+SFZf12Vt7ePqT5IZgDECHErlGBdSiZUdpPpUtY8VIVU/xe9urWqW+uRPNUPQiHWq3UhJ1HZqUKxWaPzeqc2GklHvFw6MV/8s706DzLrRS4OI8IDwuQuX6c5qeZQOLwz/wVFWrUWYtA1J6TH0AFadcmEUayiIkIFCXhDNkzB2UOybJWm3U3nagVOx1ObTGYCk0joYb21m5sr3QtUqQg1Y65aqZvVEGeuV63VrkvYgXNM4teNuqJzcF+hU0ulScWXAZKovBgbsC0+R0mXjGgbkvMjGNGlaPS6tpwntl+tZcK8A7HMbK49tHp3oGSsHQ2EzOTu7A/OpUYjnRuNAGg9H4SexiHeE5ugA6vKjWSucZ+cZc9uliDm18hT69mxdbG47h1bB0+ttcX3ZK30fEAo/nxsbS/bn4eO8di289sqK3COFTVlQe7Y7+7Pa5F6cKwPmj+RxQMryzSOXaCy6rAYCE/1Yk+d6OLF0cKIIsl8YtMXn9js9ks7NJvWAgWJDNQmlfIDWT+ts9vbGwUfZneqPsxsdndtt3djVTBUTCwItDJ3+4qdDbvWqaPJ5xk/2SbISWgKInE3XIWdqomqBg4S3l9k3DzQVIPM+qbJWkG4Xj+oHZqX79J8CDHodl3tMFpF+KKhRoHzNV53ZO2uRAHHy4NrvNnbeJHa+29c2N/+xx/bmxcXUs+gHUP7CYNXFpgseBHcNHcLcw9p/8n7joDjwS4zjHWivHMNJTemKjAAT1iahBikyvV9kTKKApcDVjIhT4303Gb9HqzCe1QHBbCK3oPKiVCXjrDk8wU+CoErQ+IqIFV9xsaXkHzM6gLyUq0MkaBd/5KTDr+R668KUe4HLsTs5PJVoBBsFAxZPOcx6jux/uZfPjcUETkIEnBvSPBZdjMe9DKeHcAjggSLPws6FdPFaGTzeG6LeKNOwQrxgeHA2pWVDbvuhhA1XJyAige4PtUKcylappC7tXgJCQwSdqu2Mu1HWp9Rp2lVQ+nHq0wFA4IDHDtEkjXjRi4Mojoz5ZZLjTXrut8J+ufno0CP2EizEzJ6r99Tu5J7WdWVJL7qOjZUVz7++MqfgVWi6gmbq9l0qo4Fx4LvJH+ntSqpMl1zB5kJxUxliefcIta9x/4DluEe5ZkjQeC7E9MhkDvZm/vVjVXRZcXlAKm1iqXzua5V4/8j7T2YJMmuK80bWniozMjMkl0t0N0ACA5IcIfkUGBI2+Vwdm3X9jcDtja2gpyxWSqAaLBFVXepFKEjPPTad+7zLG9vj8hsbNHArkoR4eHinXfvPaLWUChrsVy3cqNl5SoSIAAykhav2TsVuQgfTRlKNzue/1jhNb2VnGg6OddUypDaPPnBqyYq1nSFlwcqhzbqx9bg9Fp71zp5qCo8tt5mO2x5wJquKNPfz+vAHTqGvK8nX7vrdQ7hT4JR2d+//UxZu7Ds7uI+oJU+QXk/fxeApkvUQ1Vk8gHTSJ/+UFrIgnuIg1wo1REFLyc2evmlXb9+YfWopaRnQCgY7IltxQPJbo4242w80uyPnS0r+etvXqp6g9W1YN7AclyuWL/XDKGmTl/nQVBVQpuklIi0+TvUdbNa1PRcLmQDe7PheGqzeGM306UG3etN7E4loRWK5gdRr5xNXO4m0gHO9wjNl0tsoZAgmMgshGxeTwEBvBh3Nll6q+w0Ktv/+Cf/zv7g0w/c37Fa8/lPYOq54Ltg1K5asALgaRjPdxKz6aAU5zwLwII3pX5GCFW+bXE6+Hv9xutJhwiwKVvO28AKTS0w93MCi6qvICpXd0jX0K+jE1feubT4bA55g/+eWsx6PXcI4Xe5JgJC2mGBjEIVJw2mLK1cM+eJ5lRaa7VhqWAQo6vKwyEFIfd6Y+P5UJFPAcODB6cfpwLdiSoKhArN6WQtlsgmvKLE/5Rrw8VMZkiQMq4GbLoK1oqwoipqRrtbT+2s3bRq0azTROy9tzZp30gGqjWbzZFslO3l5VDndkMILmJ82KbYhhFhGs7bg35HlR1goUpT1TySjIJYmFxL5tfa9JBDKDMDGJIOoszOXBhekRMJxA9IKcgDADdIJTCO9X60b2t1G83W9uvffOU5kA1+BxeSjc3GE1VKfG5ILrw+kgn8Mp3VDFBUVHFH7baJQBTGEgC1O8OQ5LCyLVo6+u1s3PhMatU7GYsZJUkRYkTX6ppPKpqoWJHHJbILpAZUa+VGR/dPh2y7zolamnPMtGtNMWMhzPC+jDXcqMHnctw/AD0bAvZsZOwla0/S7Uk6IXdt6pP1LFvhJPPzQ2txHjikf/a+4JkG0vtUVOmfSQNgej0/dMxpnMlb09PAdwhw8yrPQ5sKAWGajZk9gEMInnegeT+bV1am0Tf797x/H7vA2YuTe4EC6WA2eG3Xzz9jW6coDwZSUJe1y58MbDmb2Kaws9H1jY0GNwIRFrru6alaJzeXVza5eWPD8cB3z2Z20mlqLsAulYVSO3kNM6g+WNBMDxwPMw9Z1O1ofMPPNcoFu7y6sUnsO3R2i5O5R5nw0NTK3hKL5ywwpDFsbI/YtlGVqFdtJ6qQ7UZtMLISWD5vxrGqOkS1y+1ebU1IECyA/+mPP7Wf//QnMswlswyad2JfpaF+sWgVFtIgPvfr9y4RQeJzsS5pg3qEkWQFLI2EiksO8M6DU54pkgEkXpZUcS6JgA0JmLDQsEHQC8gbk525V2YJSYTPzR/N3YKDBotMsgjQKmZOS0uRxVvGzoBfqPCkFZTnpNt7ubGxS034ulqWyBJgUVIdykWF6o+MwbWqQBbqxQotJNuRhIDgDE7+n6eI+7/fSTe8xZUQY/y9AUWPygGg5N9YqdrVaCzAJeamUWtYuYB13MY6jZrVipgK4P2IKwrp7DUFjEKs4rOM5ySjx0yYlY/Yake2XFJ97jyiZxxbs1my816ke5V7HtBo1BCVF0TSUNeAHDc0mTIjEEoHoWRBsoclRtP1ipiUHP9c92vJGlGkjd50MlG7nGtBxU97cbkt2H//p8/FZJaZNRuUPRl0EwFE9+RUVRvMZRximDGKpLTF0i4EsaKbU+qBz/DQ3HEfeueEfDlPpUjIQNzTVMDyVYU8ImsxNpNbOc3U65FVG23dx7VGW0G1pXpbLetqNbKT84eBiLSyRutUx6NZtubddD88u4+/J1ZltIm5X/DoTO53/kvlybnOgkF2XdOmImgxs6CYtwYeA7hs8ZEHCnkActf6e1fllazHdwHc7/L9vM+QxZe7wPc7bMxslZU+8XzY7C4hjaT3Acu8KjB7kId2FemTlN0NHPyedvBbW04H9vrzXxu+7+1e3/Z7vPrY7a2sXi7Z5cuvbLNd2nwytpurK7ksEIoJ66zbP7NWt22v/u1L+/rLz20Wz0RF77YbHhbJ4o0GiZ0fVkSiIzp4cJwsxrixt3s9q5RoI5atvN/Z1fW1zdc+8F7tdrIwA+TqzPo0A8RBYmuVgtnVONbD1m7VJIdg/sbnmi+XSlFHhsAx4O4yW7oOC7BbShuGlgsHkY390cdP7H/6s9+300AxrwWPTBc6O9lEkomggdPXgoTCiZQ+Z0rmEardqLhU2fGz1TDT8Oo6rdlLJATeTvSf578J21L3ntIPQqp5Mn/DKUZkk3cVe1LJJ3IAQMoPj83DTiDg7mYuXOffMnqmfS07MHe/F1FFcgWcSXbKRlN7VBXdylYrcgYXyoVzYikNQa82dS/juBJiYBICTbJw6dmg6kMwEUyq0ZChpwRsWQSV4Yc35AKzZVMFxMy3sAPo3MuzG2FiULdygdmmWYNUgHJJNmUQZGhlXg3ntlmRb7dxyr9aksw/ffNFa7TdqNpJr60KBeBU64+ZYaPuDOMAfAAZczwF3SoxnDkYVbu7j0i3V3eHE86L9HFyFanYdLGw9Sr2zL4dKRslK9db9uXzN/b67Y02ZGAofppcK85PJ2rbch2LiEK1T0Ay95y+j5MRnz3oZ3leuUelmVN4r5PJnIHpGzX+cH+ymRUDGF0dbii1us2msbSQFbLxSiWtBTzjlVbffVMLJTt9+D78EwicigOCfar7Hc9RvEFLFSsHmUHCCoXQ49IX19wl65N0oZrZesWXXv+yC/ih4uAYOCS/k+5sZUEru0YfA4k0UGeLiWOge981+1ABdahKO/a62Qoyr6r7FrbkVXbZD5z3IfNK40Mf5BBA5u1g8sDz0EnOAnEeADpZYSOW2s3LF7ZYzxXQuDeysFq2mIysUHTbreHlS/pdAsCby1cKZuV4lsuFPXj6yGqliv32V/9qo/GNreO1/DJZ4EgdYMGrVaFyz7V4yn2dVhoPIu0OtWQ6FjWaqoawLZtMpnJuAVhm8dZmy631WphM41Ix12yjWGK2uLG3g7VVauj6KmpNKh7GHNQkMK+z6zRbxVt5bMYA32pjjPBWO2fTUX0guP34Uc/+l5//vr3/4ILGpXbBtGJkJWYFAa7yxIJ/pc8eALKS5mey9QoVnP7Lz5G8EKo+tXhU8LFYuxulHENk+uxWYCI0BE2c6/qKah0TN8HviGkXGKCQxz2XzQkmPqPTo6hKjBkYf5eJNECljDlPF+caxCvMk6G1uw0czErFFYWUcm1IaG8CaNLSOdAxi1ptYm/Bhs+JBEMVo2SDDnYC3ISME9qqyULNUco6TNR0F5dTg7ORgUBCSxOi0yJGpL6zbs81XuXi3vpNDI1jOz9lNgzAVGQ0jgBdTv7brTSje6Q0s6WMBXDnR88GiUPi7Q2WV1Ubz7gv3Sz87PRUiQdIK7TVKhU1y6WArgULObRqWuA1J4ZO7y07Ngea9VUrDnBszLR5cANrOtQkPSymc50fNnrcF6pEY7NvXr21RUwqCIAHWasl0gsbEkAc4Nuu5rL2IuWcZ0kav+DQIzIRFa7e22fOiY8pEg7dtwEkkV1wnwHYum4bUsmrNhrE1mhHHlTbPdfzuKMiwyC70rT+s080a0UDi9MHXPQAACAASURBVHk89mAAX7XiYnjOsaRBZaQO3jL3591b1QDbO6DwalTz72D8fd81Lgs22XbmsUomXWVl1+U0sOStwfdd77PHd1f1eldFl1f0pLEjW1l+a1OZI5HLAuW3KrsEKfNOTl5Vlz749O/kgdt33jiHApsG2SxqZy9e3q4oC37J72CKu1subTa8tpvxlVWrddkDRVHPNjFO7gvPO1vFNnj9UrOIyfDGJpOhTcejAHpmp/1TWy5je/PypdpaXrnttND7nIHqymdLzExg6/FHfnwCu5Z0T7QDaSXNZrEWKVp3uLWTaH3Rbem1aLlJGwfDM17a9QRPw4J16rAwPdpGeWGI2cXv2Fm7gXzA7Hq0UgULsC1WO1vvmZkhx/aGzHa9trN21f76j35kf/jjjzWHwTxbpIXg9sJi7JWZA5/vTqF5u06Mna8MnpPcOEBQKQnos1gcZG+iliAVqEga7NbDKDV5bWejuNGzsvKoMIIAWy0vgYNr7W4dV4IlG68B2AE+/N2Jm24Xt5QpdUgzUOI4ieLvKrt3ZBRvZ6pdKRkCTNilKjzIJPLkDPNgPVwhiy+5/2Cm671TAndaqGmmKQu5AEGdNgd7qpDxLNb8st2q281wZPt92c5O23p/onY69bKqs363ISNwFC9sNDheCCIApOKDdgUbExIbI0HxzRMZiGwYYB9SyaFlYwMFKDGv7bRhdhbcRxV/Rxmf7KyOKTQp4MyVKyVl17UiAltnOv8QczRfRqe482BVua2oxZjoNL0Nupgt3VhdWsa1qs1CpWqv3w7lgzmZYv3lnQz+XW9wrFV5zSJDYQPGs6iNT9ntz3gvd4JxjVvS1k4qG86Ly0ogY1Ws1kAzyIi9YltzkstiSfucr3vbEcLKnggro2NRs9NnH1mz2fWwXkYMtbpIXbRq6f7w/gLZYB7OsSbkFGzRaJ0mf5K1kHOQuKzkFQp51dh9qqUsWP2ua2/eentXJXdXlZauILN/T5+f9PvcdRyHiqzkXOUB5u17ZXV2d1Vhh9A5W0Imi1keyOVdoLwPnP5atkzPvm62qktfiA3Mud3O5sOBDacDqxQrVm7UrdHu2B4/w2WsnXetVLTx5RtbxiOlLONwEs+mdvPmG1vOF3J+r/HwrQuKTOF7q9XcjJYnu39YbcHfL9ltpndjtUbDWyua4+w1c4ExqZbbfmfz5da6Uc1bo4rFcQ4NFcdkubVKtWTNckk/x44V3RCLCGA3jbd20a1ZuQDhZWOjOYy8ohLP12rRuaEvblbaccPMLJj9+U8/tL/42Y/trENOF+2ZslqSUOalR1LV5aCbBr5kfpe0IhHfenKCZ/F5eKy3/UT6D7IGPuctJTsEB7mgXO7Rnk6gVHUMfJEC7JVLpz/yNISA464x+52701DLeXKAC4qp6nC12EKcIEAXsAkyBYAoaWeKjKLg1ZUWroS8QiWv1HRJLdAPvnNVd2LLuzuTCsBhwidzLnnw/8m6TuSWtQAZUGGzQbuQGSFBwYBQtVayq8FU0oJeVBfYAUjNqrf8WtWKnXRqSg+gomH+hXyAbw7HMwHohAiafdFW8VptvXZUt73IExgIkOvmGxndo9W6LL+QEGwgeJS8pc/f2cxBsKqTbYeGrV6xk9550LzBOsZdCCII8242D+4h6627gjIX5USzQT5Q1X3K51/Hzl7lniaeiAxJGIyXb67lRkR3QYAQ2pVUaczmfEbm0UTMKmkrN2rM9WgNr9WGTaorfh/QEZEEy0BAG89LCb8BdU9sr+KWUm7aCrIR55TUcqrCasu2672dvfcDq8PA1EZnbzuCbAFNpWoAsrTaXbZBN4Jjqla8O8JaA/hJYJPa0APY3EvJxjFvsf8+4HZoHU42+McqokPrb97754FLHoh9n2M/BIJ3Afexz3zsd5PPkEtQSb/oIfTO/kwake/6nWy5e6isvw+KZ0vbvJPObhTm23o2s8HkyipVBtxF63R7tiKOZclsrijQY1YyuX4jWQK7aPz5xjfXamvOxldyQY+6p2r9DK8ubToeKutK7cow01wsFremwwIKkU6Ioylbu9Oz3WqpRX2zWtrNaCFfQuZqtFsaFZcl0MaiWIA+zvcnS2jpzHJgWEKDRoqAnZnP9jAFPmlXrFmFOLC2N5OVonEoLiGpwDCk7cVi7XMNxN9YfW3s4/f69rd/+lP7wdMnXjFKcuDtLQbvPKAJQLGo8Zlod6qqYw4RVn/p8GS5hQbMs/7CJF+EA5lIy5DYWZXMXCQnUBfSnVT8evrddVs93VqABe/L8G8nphAkakaDUn4vahf6/7gm0OT1uflfcOJA68b8Mkk68PkdhJTlrYxEIM41gzUZjKBpHVO1J44tzGcoiTjO5DPBHNQ5CakRzMogpAQsvw2axUgAUiYzLa4TWYYQPzBiVvhquWANyQ2KFtVL1omqsqWjWtnELPKErLbsZjTVcVLVkZFI9TEauTYORjDXT0AXjAM0r1P+m5sMUKVBPAH4mvWmUiPEiFSwsXluY7Np5w8fKf2cc6TNidLVPcGB88dFo2tRjyKFz6qaDQ4jeo72e5G0XIgNcYQEB7Obq7ENb0Y+B1TeXUFaVa4p7ioQvGgSJ/cdc3EX0LN58PxC7jWINzIUwFYMaU1I6ZC/ZdA4UlUyV2s027YvYz5dk70a4MTzxByvWj613uP3rXV6oQ6B3JgKe2u0OiHhHjNoJ6gk92hynyYdnESPml4jZZ2nCC6PK0pYxr6H+67Q+9DCnl4rk/fNrqdpIL0LhA5VUofW5DSo3IJIsg6k2PB5x58GuSw4ZX/+Puck/TPZ106fm+R7Sj04dkLSH+jQhclWdekDv32j1AXN7jrSC9t9ge+ui3i7wyGFeuOuKIDd9eVLi7on2qmyWDClQmrAjIIdPVHX21Vsi/nEVoupqp1m58xGV6/ti3/5O9vjooH1EfT9WmQ3b1/bbDwIA38nXOC4wmyFBTDZVTpRwezs4sLWi7l0euwCyctj0RxMF/bkUd/WpFwvFlatuPvKMl4reXW+YiboM7PlCp/AiuZ5tDGlC5NWcGvnJw3bLDf2ZhLbagOAFGyuxGyAwgFPYAUAB09LaOMPz9r2v//Vz+xHz54K6FjYlX0W7CcTDZ6ninssjF5H/wsJBrweswvATI5nQR8XCCySMNDO1EyOEFAPaHWnsBD7w++okHMROotXoqMTYIQEcRYtpCLKsmPHrtQJr6hcI+fJ43w2n5cR1+MG0fq5LUYAIZmczUaScqBBn7eetXnRxsDlDU74w0ArId/QVwzVJmDOMQTHFU9noJ26lUjcZ0k+72RWR0ICGw8nVbgeryZnED43U729NSplmYyftJsWNXDoiOUjyewYzVq73bXxDAs7dGlmQ+ZyVrDF3E2smc/Rdms1a3JO8W6L+15ynngmWlFLQDHnXi+5f2utxkyOqsw3IQBXBBkr9oqzWGED4JFEnu+kC6hquFREsO1AwudfEZ218xYeMy7atjHt15jPQlJ6yQbDua0WtDw9iTyeL25bxxwfGyRn8K6VJcd9iTRElRw+r/iYMwnVZsSvgyQKcnYhgQQCTkGORTKclh8rFR7RR7wum1OeqYaV6n07e/oDa3b7nqCB6bgIMZGeL392XGfHH5e/ULEGL1GYqBKhvxsDcEzyWUU7GOZ53xfk8tbU9LqZfr088DsGDNnXOQS0t2tqALX7rNtZcMyC3H1A7djx3HWs3zovhwgq6d3BsV1GdneRh97ZnUb2A+aB37ELkC2DDx1fcmyAndzTFwsbDS9p5GiR6pz23bFhMdVOlgWOpHNufh6g7XJus9GNNfvn1mq27etf/5Ndvn2pAbpaozzwq9jGgxu1jtTK2e00z4Mlx+NA1ZU4yLOD7J90ZaEkMfNuazfjpdaKwWRmzx6eyzdQCefGIrqy2WKlWQ/tGjU/NYciTJaFENbm2uZL92GEhPDovG2V4s7e3MxssfJWIjvt+UauR+7wfxuZAxHC42ZY/E6aFfvffv4z+4NPP9aiUUWGQCWnSszFyPpDmzOAQSI0B7FETAl+oLTqEi1SEk7qJrruoHJLjlBen78sP69FOGj7Ei2dLxb+PxYMn7f5nG2v6rPkEpItBArmeMgFqOjcxzJ5nUQDdys5oEpTK84dUwAf2k2JzjB5ULg/E9E4fWCqH7H8dDwAp5tIAaqa1+7dD5Wvo6tL5nyqqKXt29lCcUJoJD3I1AkgVFzeEmXhb9crsgqjomfGRsucSgvAod0YNSNPRBdBwqsNwI9qFnlKK6pr0+ZSgJJd9HsCADZgSAlgCAOItOig8UsHB203JIvLD7LVUMXGzAz/WATey8XMyqWd1ZuRbLQ4n7yuz+YckJtRR/M+Njwki4gcpNDZqgBrFsdiRgJWbEGmE3SusUWdtn5uTdByAC20fK7fc9Yn54s2KfIZNnack4LYkJ5gH+4mVYo+73PDaVV9zbYHvsIxwg2lhAPRwuVAUc+sUrfO2VPrnT8WKWUdL9R2pUXJeZG8JgCdgx2VH5sUr3Lx4sXZJv0zfjw+N+bnEsZo3jp2qFpLA1h6AT/UUburGMhWPnlgmVct5b3fXe91F1jlHUv6eO76/bzv536+PFF5tro6VLkdQ+VsRZh38OmTeQwAE+A7VK6nP2zezSLDVnwnVwsXlrIbJqiy07NG1NLNPhkMfDEv7NSu9MDHksXja+36e/0zij57++qlxeMrW86H8vabjkY2X8xVzfH7LHZoeWjZ8B5yKQEACLisVuUqz4MPeYSdIy1GKOTMdFqNhnbsStZm4dxubDCjMiE5uhqc8ncK0ERvV9dD67lmLGA3k4X1OlU7jUpqjw6nVFowQU2kliVswGAc7Q/jXnMcZhssrtDIz9sN+1//48/sp5/8QJUfbU3VNsxMaAclPpCaSZgIDmJjyjKJlpwDmkAL8JOqml2/eyz6tfSqQtdfX/HqSfoqCccdFCQBCK0pAV2I10FbCIFHmjqxPB0IY2ana9qXsVu4sZsOsT1OAXcA8mBXingnWST3DGClo0ll7+me42dDW5XWnSQOwXpM1H6dU39tXguwSwB2JbmEV4lit6oyx2B6r4gk7L+SlAl+R/KMUBX0O/ihum9ps0nEk2TiYunSwiMAlSr1zfWVtVptARKvPZrObTjxWSaCdNp61+Oxtes167VIGW9Y1GpZHf3anlmSVyZlKi2ifGhVBicWCBecO+ZnnRM6IgWL47Vd3pBkcGONIu3Lutic5DxyHy/mgF/Fmq3OrTkz15b2JM8f7xH1elbY8VokjeyVkTcczzWzo6UKUQaCF+BJqxUnE647bVg3XC4ZkgSeE653s4ULCq3MMDuXSTlNEcgibnDAZhNBPKGzHIPCmuttzX0L+5LV6i2rNFvWOnlk7bOH2ujBAqXylZSIFnOwukvWHFq+ylIM81BatwB6dk3ilvLoMdfcZVuA3/35YJWX+sYxIEwDzqF1OQ+8siCa9zPJIRxb7/OKnvv8Xhaojn2O3+X9v1VIZSN+8lA6CzJZ8MsDtmNofAjkjt0Ad6F3AojZm4bX9B2f+y6KhACxRK3NivXPL3RDT4YD981UltVUES62W6qNwe6O/zXaLSuWKhZPp/bmy39W+5KZ33gyEmmAnRuAxsyNXbLT9d9VOOzI2W2yemJ4i6UT8gBswxLHCFhmmsURM7QnwZyZFDtlZjZms3iloFeIDJ1mXW0zFgoewmnMnG5vj0+atlys7dVo5fGWYn/ubYFzf5iN6cMqVcEJFpUyAaM6i3bRqdlf//FP7WeffqCWplcOJavhE6gouneLt2Z3ABeVnWynPKkgYTAmcz2tqGE+kcy3JFsIC3uagKRWZKCsS18nAgrgRCsSlxOXG+jahkBWKlYqGGQjTpF3lqZXbc6QTaQO7tKRig0KM7fkGJPjTO5HAVgIoC1IU+EVsmZE2kCAzQ6c+jdSF5h6IeoHH1a9FlXbhkVvJ/BcrFZWqyI1gTzh7D5yFaWv3K7tYa9hvQYMWFw+itaq46oSuxlA2TcLtMVevXmtzQ5tTcW/7rhPCAhmMzZUigHgTvVLS5M5IF6TWGpFTQ83hUFLBwKNn9txrW29dVcQhdyu19ZsNW292okdXCe4uBbZZDixxeRGGj9Ahfu7WnHRN4JvtKGAKveFEipCRQ7YELnDf8WS3ZdsMJrL55WOBlUrnw3yEMQXwA0SC0xIWpgJQNPOp03KMUL+qjVJMd/IB5MWKWxLugi8Ny3MijSFZf0X83RTu5X2MvmTVas2u9Y8ObXu2UNbh9ge2vQlrMUCMSZx90nWloRlmbTbWQPS0hNfL50ZzGdKGKRZoEnWrizgpNe2Q4VH3vp334ro0JqffD3veNLHmn6fuwApr2DJK67uA955QHns9Y86qGQ/RHJCD12k7wt62Q+ZLDJ5gHWoVD5UAqdfIxEtuxZrI0LJbrNS9VUnxZm2yMoXK0/13ou0slpMNOBnIB6PR7ZeTqx99sBKxaq9ff4re/PVbxTySHIx1Gm1YaLIraVkieQUc2ZILCSAHdWRjKcnMwl3Z3OMoKFz12xBXh62X5IlrEWawRGFXWXU9F3leLay0XylME6qMDBrOnf3f3by08XGnvRbVtiu7e14aRPme+WiUrDpdlLduQtI0AdpdgdIuXkVlQLty48+fGp/9bPfs/f7kSoyqiiZhxGPogovGDuH+V/i56lXkSsY7Ulafjh0uEEvMxy1dkPkj9huodrxkHY/Ll0jLYD+WhyvqPtiVbp/pSeIYwnmWXUyYKaiU06dpygANl6/OoirSlTF6dWlV3hedfLZvPryDlRS3d0uWmpVeV6dnyefwWiWFNxY9J64t4js4ubcYl8yrxJtfSuNmUcFmVqcvU7X27Ylop7mmu91o6rkLM1m2R71YQG6qBs5QHFPlqJbYnmsbNEm04k8XZEZsKDL0UcOOkUbDqfqaDhTlErdZ8G0/tpRpIrNo4VwTwEo19Y76aldyDVIFjrXUHIOKiJAzWdjzRiZe3N/457CDBWAozVMJYaRM7/PeRMrNIA6wMyGkNekKlTwLrmP673NZ8zzvLLEgYXjhVXLhhQD7KjVVPUGA1J6T+aOgHDQTQLgADa2fswym81IGyO38MMxpWnFkleimp8WMMDe2gZziUZk0ckTgR3G0FTxVNpU4Kr6kCgkzJRQ6buuzlMk2GwlmtHvAo1LXJLK7hAQZYHlGHik1+P072XXyvRr3AWkeh7DNTu05mbX57tANXtseet+8hp3fd7s9w8BcS6AH6vsDlV0eR/uW+Vihp1z7GQkB5v9/eyFPLZ7uOuiONi5LhhyAGbDi+lULZPxeGjd076VCYsM4lgo/ov51PakVfNQEVWyWNhsciXWVr3eUuV39fwze/PNV7Zc+LyBEFZ0QjwP02kiLnc3FLRs0q7tyMFrS7rADhCT5zGyhprPYViE4vlS+inYhVdywq+qioOViezgZjSXx+RZu2FNBvorxM8M6M1upmu7aBNyWbTxJLbLKUCLkLpgMzRZBRiaOze29lpLDi0at2FRtt5J9/TJpz+wTz56aqX5yH760VOrliqqlKgoyiSHB9/MgA0OEPhrhtBYFkWBmcDQF0pafVRl/ExyvZM2IvRuzj8LZTLjky5QDjRJTl34b0gxoKKi4pDMg6pPYahsWlznJhYs7NDb6i6RQARJQxAfv9swvTsuHV+oRP058LaSpAVyTHHQc0u0nUsdmCdqThh8OwHQUlmLLYJ3PDah27MBYLbIIg8Bg9kjC+ZgMrb1em8PTiNn5FbL9snTU9vRSsMUmVajuRMK96i0h4T7jqdqAfu9h0UY1VVdVd483goMAQfOD6BK23c6mVu/17F6s2G9btcm43GYd5F2gAEz8gIqK4TYdY8k3LsODx0Z94I6HsuVCDuyb5NB90rxOFw3n2MXFG8F0LGhk7dkoSBgVsjsnplh3e3WcCepIKRf2XQ8U3uQ48N1iErTq3T0enXN0KjQAdqGzgekFey+nLACWCPLSdx+RPvnfxg763jKAq9NsWKzydR266X8MR88+z1rdLtWKDdsE88s6vU1z+W55Vjo7LisBkkF4OVavzQBJVnTvr3If5egchfgpX//roqJ10pkTsfA7i6gylvH7wNm6ULlrvU4fX6yBU62ost772Ovf6j44XPdKT04BGzpMjYBxTzAuutE5YFYukLMO/i8C5/+uQQok9d2Bh9u7p7FBXjNJhPPj9ODWVDciFcfOG0wuPcKi6SD+eDKVvHUyrWyjQfXVkVsW63amy8/t+V0bOPrtwryRIhM9cHOmqrRtV0e/YOg1tlcZlGz5WxNFs01M5bY2uxYV7FabUk6Og898zhy89hFk8nF0aPNm6+93dipVdXyikW0MJvMt9asl+y8g2H00t6OmQ16u3K8JMbGGYXKUguzKSovgmJ5cKlMqBnee/rYfvSjD+1X//Jr+/jpQ/uTT59ZVPedLWJkFmwJxUNgKfZQrr1zAKWSSZh6ms9p9OVuK8xONDML8xXdiDDkZNGF/6RXeRJnQxqhEkIPuWF+FOZtklF4tSc/ywCASpjnf+G9qOZo0yXSOAGWbhAHLSd9UtE4wUYt2WT3HmYrfh+5fRXXzBmi7o/KH7cs87igJL9QWjPaf2ygAihhmJy8D3l0LNjMz5SKXtjLhJyW9sPzjo3GEy2u/+6DC+nBOLEs0sXtWqn19WZF1R8AgtaOSouWJExIbWAqdW/fFtFl0sXY2ng8lgm2QAy7MOnHIHzUZMIMkWQ6nihFoNNpCyTRqcEuRL7A9yGrcM4gUrHR4DzSseCMu51bws70XMl4AWhR2QJIRVVmBA0zQ+d5lG8rMqAOieCQtgpWZZSw3NhoOAlVIVUYxuNmi8VUnRHJCSB/SV6zku4waanLEQa9Xb3uFTjnuuqdkRJyC6o7Kr0KLjRu0s48sdpsWffhRxZ1etbsndn4+o2dPvnAq3KYqMQaoUuEHapbyKO7VN0z7tgwS3xnEv2tYkF2dyFRItxfx6qSu7pkuZXLEQlA8np5QHgXACaAlFR96SosjQPpn7vPun+fajRdBR6rCNPFUXb9vz3eY2zMY1XXsQ9zqM2ZPRl3HXz2pB5C9ENonj7GxMGAHZhXE5gs44KCLm2uQbrmC0F3hBOFFuXdxuKbK6dmN1wQHs+GNh1e2nw+lXRhfHVjl2+/0UIiz0ERUvaq7twctiRbJCUjoEdqRnpAVuulpAWzeKmFivdkt0tbhUy0CRXjemPd0A5isaT1RVVBK/MkqlpHQ/O9zVfM+EwV3nKztwddwi/3djVa2ZRg2AIEjr3NsPVidkI7E+q4Mtc83w7Sgy/GBfvw/ffsBx89sc8/+0JVK6SX/+HTD+zZk6cCE0kMQlwMv6P4Vlz/Q8oBC4/ADBp9oGrr50TLdoNc/jgT0QHG7btE7Nf8Kvka51StTbLlEuYkmxKAL0QreRUW9Gx8OFxtgqF08pDyvqGYcwIMLWpOWuhdJq1LQZtCPh3g/P7yz6tqSsbPPne7JdGExAMWPSpYdv1cK7VI5SKC3MAdYcSIDfZRNfRmWgg9qWK+iO29h6d2ORirYvnpBw9V8bOQkofIhqjVKFutUbFqCVPoklrhg8FAGr16gwBSvk+ETcXiNezIqlkRUJwo1022aLAkSSlvkMTBazft9OzE5rOlXb65spOTrvLjkqQJ2Kfcu8ycOC88M1RbdEZwC6UdqvcRgzLo7wAAwls1y2TzQuVVtl6vd+uHKibtamPNCJZoSUHGsB/pDHAOvT2JjygEFQ9CZrNB5aaNz2blaSLxyloYTYe2IvcUoIlQX4Ju2JhKti9ZW4bstFdd9K5kesZ39a71Hn+ke+zk7IE6Ns3ehYgqmCY0W21tmqheeS3+aOzB9YXZCgvTTWJVhaf/cOxq78NQvQPs0gCSt0bmra/ZiihvrcyC67EK8FBBkVeIZLHg+1SHd1WB6ddOA3a263gfcM21C0uD0qEXTVdz2Z1B9kSlXyPve4d2G8fATdXAgdTd7DHzb2/5uFO5qq1yyRYT5hm0i6i63P9QJq/o2mYTF1KzW59NBGS8DjvcXTy2r3/7a7VvtDQv1/byy39zbRfmwTLZLcieiQqOnW+30/KqZbPVzlLBmHMMpRUYpAdZLTl2/3uzeL2369FMbaBO1FRba77eir2JGzz2YrxHt1GRAwVCdtpARJMQAdRulKxdw5IKzR3tHFIcMIYuqNVXgtdH2zDk1LFDTmZogNLHHz2zD957ZJev39qbyxsBe6dest/78LF9+sFj7aTLJbR+73LsAtb4DEoC8SCXY2FHTMuKollXiP8JXoGQMWlDSoisKtz9BJP8uo3Sw701mJgq89ldrO+6Pa/egzem8ut8bue+JmFqF4x4uQ+cyh6+n8rUUz5fcm/dRgslPxfifILZtF6b2ZhighwIOWbASVIGzQO93FVVRywDf1cFAC2fFl7T5ks8LfHzdCed007DrgczO+m27dMnPVUubEw4h40yNdTe+v3eLQGK1768urbtamEPTzsySWZTAetQhI2A8JVyzeYLmJRjm8wWMjXgZHvSOCzGnT19+kzge3l9bb1WW4DCH1qkJGdgFCSChYADD9elWv4AnjYL4ZkkiUNyn1DxijUZr206m4gw8ujxI1mNKSEeYwAADBeXXUE6UtqemqXLlmyv6jiezxQjpOMJjMrFdCxQFvErdG8ccKtiT+o+geHZgDTjhgZsbOX3SfchmBhQUdaiU4sunlhBEVG0WlsW4R4jcwH/H36ZADhVa7PVcuIPm5H1Uu1jVbGSJ3z7noNUo40Cs+zUfZitSPIW7eTnD4FVFhDvA0gHq59UdXgIlNPFRfI62a/dB3zSoJ4FtUPHd+j8ZF8rjU+3x5au7Hy3813Ka94bHKve0mCZ9yF+lw+WvdB5iH/oBCcf1hdZnm83s6U9xCAbirQiYsLDItHt2unriGxxjpiPhlpwebB28cSuvvlSAIgA3Eg1mMc2Hg1tz/waFQAAIABJREFUMR/5wsHcDnE5LDZ5E7Kz3Nh+662UdqsVIlGoqEoCVx5E123tbbZY2800tqheV0DrYrGyAWLhPQ8TbP6CUhLIqiPYlQH7YuUEBNw0ALfTFn6Ca3s9Ik5HBGybxmndF2xGX8wAUGaKLCwcx3uPLuyDZ4/t7avXdjkY2WwRy04NSfXjftvOT7v25KJvD/onYhQyD2HHLfkB+Bdatm6bVBQIi6Gp1p4bWb8Dm4TJCKC53o1rpHw5dIXhGGVjBtlDrVKfn/GaMpuW4bT/Vy3GRJsXKs2EaJIsBLfEk2SXHRbqtGO9rKKCgDxJRvDUBAddvTdm34H4krQwySWEcYnZuKoPmLLLtdmWBrF7ZrnPooukIabIFEDHwgzKQemi17anpw1tSLiOtJ4fnLVtPh7bwwcYGONhSVjq1q6HU5tNhyhI7eK8b902VHyqlbo1GpE2Wom+Er9IIoHevrkO6eg+7+LccF89fvpYXp2FMF+kEmwgTO9EmukCN5qDMwbYbG08HAuIGAtgieeEn6CXDIQe7ktem+Rzf6+9nZ2fCpQYKyR2bxBe2JTBjgw597fJ5ehPIYQljj60ENXex1ez3pCCRTq74PoDUcUrLyK0KnKCEWihdZPxudvB0Tbn/QrVptXb59bqntmOzsW2KECLOl1tNFgvZNeGtnG7kqE8BKF4PtEGA52PyD6KS3JWMn/Upt4jKH/nmZkHGMn6lQdW6a+lF/ZD1c6hxf8usMh+/xAwp7+eBsVk7c9+lkPr9buuSxDbZhxlskCexZZ0QZQ9pvTv6roDdv9/UDn74dIfMntRDv372InJO0nHgC/989kPz70nXZF0N04c2QjQaqrG5IZBaCuxJqFdAotyMb6x2XCgWR2C8+1yYaPrt7ZaLWx0cy1xOa4sw8sre/viC1tt2Km7ddF4CsOyaq1mNTwItPGKavtQjUlMvPI2nZiGmkusZRI8XW2VYwZLLl4sbTjfGkfPI0QlBumkWjGlWePxOV/5IsyAjJneWRtg2Nn1ZCOQY/aAm0rsCUThYfQYGfcgTAS5Zuf9nv3+7/3IXr14YV+/emPz9drqklF4UCwFXbze2cN+194/79r5ad/63Y5rwNQvpFKgFVjSAsSC7ws/1Hpv8ai6SmZqSjRAXwjZwyN9mGNRJroO0JmQcnQJ7vKeSM7v+KxIcgIPUxBoOiSmd9jBpSUAYSJUFpsucUwJuWLSDsqXMzBGg+7PR1KuAdRGISQmJKnp7rPJHNhz63zzgIbRnTj4DMrs89pXlRcyFcCMbgNaOk/g3tn7j7rWrQMgmD6jQ5vaxXnb1vOptZpNOz3tikVMBffy7UikqXgxt6hZs167pf+Se4j0gHaesyupLkkycNcW5AmD4UzGA2jgaLkDthBFAJZW1FBgLfO6bq+t1mKv07LxeOqzYJ4VyRHmNhoN1RVR+nky+wwG3ZwzxUiZp4tj9MCm8BTmoyqigiqm9Z6Wf9OlJuqyu9sL83CuLWzL5cwdVugq0H4tF0qqGAEiebiWqPqxOsPrtSJQ5p6j8uLZ0xwSQ2nYpxyfeD4Nq0Rn1u4/0nwZ8kq5BhN2Lz0uVmJUcHJvCTmINVIRuFfX6BBbYWPEHNkNJTCc12aI7g4PakqMngcqh9ZS3cepajBd6R3a4B/7ehogst2xNBakfy4LMnn/vu+xZI//UPcwfT7SoJgHtHnYkq2IC7/85S+1GuS1Be9qOeZVd+nfyX7/dwXVvHbl73JieR2vnthluXu8evwSmAYquZlcVJrtlhYlZgfL8Y0Nrl4K7FaTgdqPhGi+efGVFdDVzRd60FibX/zm1zYaX2sOwoMHOYCZRC8ifw4dHw8cm0BstXx2RQtPqdi0MXd7G06X0tNBYjgn8gXSynxpl+O1Fas8oL6iN6g6yf+CPaf4HlxEvHqdxnvFAUVVqOlLu5zyOcseC7OEMu8Boqq2Au3+XdWztYdPnthf/sWf2Rf/8o/22edfSsiOVyOJ1lDgq5WCjefu79iqV+TFeHHStPcfPbCLbteDM4uIpr2hoxtPLVPdbQ60IBcOI4CG/MV81gljUO2lcJ7whHy3S3O3EgFOaE0rxinYhCVtN6J3ErAT5f6WUekAmYCtKg7ALhB3kocqkau8qwA9qgewEEOUBS8IyzVTDFKH1QpzYTY66Og2qiLwN5WWq1IIukWXODCH4rNOmH8t1yJeYAqNRpLP9OmHfSvBPoxIQjCbzhZyLiEGCgbhk6eP1MIl3fxqFNub64HkMtwbtJlPel0BB4t/s1G1ThvLKxezu0QkOK8UivLYHE4xP99qhgu4oWGj1Qmb0h1iXFLDLJHXHozoYtDar9tyMXWBd7DJc88Z/6OOUbhmt2biBVik13rGup0zieYrxb3YxrRMZVMWqkKsvdQpmc507brdnnL1qJjY4EDSQTqjxIdiSeeRFBDmwYAc11gRVuWSQF+CDTIlawQrY3ZQtWK1Y/XWuZWjjtUkeXD9HgbP1XpkzXZHGk7uf1W0bI5Dux4dJBVk4u3K190Y3nMSk8+c3Yin/5234Gcrk+Rc3gU0h9bLu0Ayr4g4BIzHqs8sSCafM/t5jgFrFuDT/z70+ofwJflcAru7WpLpg82iZfZkHAKhbDmavbjZY8jbcaRPcPr7d1V62Z0AN7GY7mHInFQ0mgvJamqpyBt2mwz64+lAWXcIzFezoRsdb2PRt0uNlq0XM9st5zad3NjVm9eyD3MGnqedszg267Tx9tqJQpmmEkGLJO9Lqhn5M8Kq3IpFiV6OyqbfIfJnY+NpbG/H66C3Y7eImwT2ZI4Z7QZ6IWYJ3pacYRZdLlq/WdJC+mqE3ICFp2BD+Wn6TE3kkfAAA1Buc7WxZx9+ZH/5H/7I/v6//B/28u2NvDmRR5TZXZfwcUS4vFdwKJsAbztu7aP3HtqP33tgUdB7YXTM9z19moXF9WEhbE6LGNU2LVQnZ7o3pA/+klmJ31WeTZhUat6+dFcSn9clZBLdk4CS5mX6awAzr+zEC5W5syefi1AUUsa1IQqRQqomRV5Jh8Z6Vp4qvJCnl2yanBnqgnbaWySbA3bzeBU+i8+0qPSoXnE24TiweeN+gawRRVWbTpcyhf7h+2ey5gLsaKnzYfjv08fndnN5Zb1e13rdpjYfzLpeXY/txTcvFb5LIDEM324nUrQUiz5azf2eBHRMCpoq74lgospjF4JpONc5AWeqSY5xPpuKyIFcAGCHsclmj40bsgdmUcwqJ5OJqnixejcrl+wkMoxQnUPoYqNHggGgMbi5CfrAinWiyGeX0um5nyWbMwDYdiVtKLDhI6y4XvWuAUkNAiVSGnwnpe4As3W6MvJ3VWXngbScBzo5fPaSZvVuIF5vn1q7/57uZ2b4Ue/MFouxnk08cLkGReKttnhocu7MZtORwJCqzhsJgQWsfVbR4uVU9wmENNd3Jg5Cyebr3WYgD6AOrcuHFvs8gEhvOO4CyTwwzoLa71p45AFR8rX7gGwa6A9hzF1Y9L3ALg+hk6+l/d6yB5NX4d3na3m7nUMX9NAJy7th0Oqw6IiNSIqVcuicpSnDZsCQuBLiOkoFW44H0rJVCju7efNcDLjR1aU1uuf+cGAx9vZre/n8c29JMQukJSOHjZ1ha6Rk6mJZXoNYgimUUhTrte2ZjchGirnbyiYzKrutlWolO21FYnG+up4puuekXZPQnUqBViYkEYgxrbqnDLjbhdkK3dJ2Y/2oovnJW1qZKzwtC6rsYGzyB/DhHDGrl9emtIZre/LBM/urP/1j+6//53+xV1c3tlhurQFjtbS38n5rtUrBllucPvg9Fm90Uns7PWnazz5+z/rtthiatK6iJiJoB1XvTCYA5fIBn4f5rFAVlhz13QoskQY42DlqaVaWEvXyu7L6uvXQdP9PzA1VqUEwSNmA3d6fri73KvNWMIiI3VmlItSEP76WeX6eJ1rTGXBGqCpyFt1Q3XlEU8mWG3fv59z5B/Gct/0uSdMuSu8IzR5gpL1ItA7vUS8X7ePHp1rIa3V0dwjDvRPw4LxvtnVThPceP7BCaS/geXszsrfXY7u5vlbiORX+aadtnU5LVl7MVusNOhFzAUG9UbN6qHicxl9WtSq25r4o2QvZb7jDzGa8v29s0IYyW1QSeQ0DdW/jTadTGw7Ii6wI9Jh7C1DD9fJny2d5EpoHn05+BsjB4Jo52xLfWeQTpKUXy/L6hMyokQIyjN1aINfAIk0CQJ8Dw/SE1IKXK883tmNihpLAgUawVrMawBXkEwA4reVFTEDsqXUePLY9+YK9x1Zvd20+GyqhpFHviCRUadSsik+mqkPAbuAawgr2Y8H8+fbe9lFJ8icRnmc33ocAML243wWE96mQDgFEFuCOVWx5r5EFseyxZIucLODmfbZsQZU9F4eAL28T8K3zm7Qxk4O4z0lJH3AemOSVq4eA69j7Hvudu0583glLfgcw00wBynEqX02ZZiGHzIkPJJxPbHFzrUwrROZo7uLZwHaFklUbHSsiYt0t7fLL39hocGWjwcg9/YLQG99LBvssPDUYZmqB4LCxtSbZZYGByfGyaA7HC6WPL2gbNmvWbtY0r/vqcmLLTcFaDQ//TNqvHmWyVbQPKwIVFPOeNW7uVJL1okW1vQ3mGxtMALu9zXCqoH2Ipk7icDRH7roPWLL4fvDpJ/ZXf/4n9n//4hf25upabcwaThIo0LceMaN08S0G0WUJ3okegkzz+x8/sQ/Pz5SCziIKOUfuMYo48JmbjHGTikxEk3cVWyLavb03Utq35OHgOFXRMfNLsyZT8zjATmzRYMCsbD29dyKo11G4OFAMvOBzGUAwaXnf3jfMBTfeUqUpILNpiE0hOX1DYC8pC8xOlWu30WYAV5Tks/AxaUMjeZG5dJjrTRFg40u5way4YvWC2QcPe8EWq+TenMo2xCuyqop/NBpZr9dRG5ONCm/z5mZqN8MbkXiYE3K8vXZkjy96altTMdFdgOUo4oYy1iBNOfmHJG8+H5WpMhZXhMJuPSpqvlIl6O1cT22AbAVTmHubdiJmCWM8MxsNWy6Iz/FUjB2eor4DUWwOwnJajjxzzSiShpDNZbfTlnSCClnsaOznilSAtDCdXAaxh4cAsNzLm7IYUtPfEUT4DNzPquxCFiMsTFquVG5UsgAyz+O+0LJy48Rapz1bbfd2/uiHVmIsUSzYbHgpgookEVTjCPaZ3yEz2rjritLnExPqwBD2TDt5Dt0S3RL/zPsCzO1GK+XacggsDnW30utgeq3Nq6qOVVi/a0X3fYEqb80/1rm765i/9f73BbtDHzbv4LIAmP3du8DwvoCb/rnkPe5qabIy4pHpO2zfaSaU6a2yq+QVpSqJLLv9ZmaDV9/I7WKHFdWKYf3cyo2GrWZTK9drFk8GNnn7wsbDod3cDLWQ8LBCCQc4EABjjMvCgkPKah1L5xa1Izm0YAoNLZqF7HowlcaOKgEmJhjGrObVeGXxcmedVsWWa2jegI7r3fgsTYEJpIm1dHirtcstmE32ms6aez2AOFG0mHnSxp1JWFCUfACduwJjDtPotX34w0/tr3/+5/bffvlLe0Frdr7SLrpRLVpF+AHXsCiROuePjDhIDryGtzIfaQGUo0etLHlEVUGwnmEHKyBpIyctyPSD7P6bvliwcqsiSFdfMnhOEspDlFAIcFWhlsrYSxNv0qxMWaYVnS1JGSkTauaYCZkmFS+UbpNySGxWqMAAuzD+suU2FutR/pgsyhs8NPeaa95+NsUAwaKsiOGKGJ8NymS5shpymOXOup2mtWsFe3DacmZhEZu3nVVLOJBsLF6vVLHV8NDcbKzX7YiRCxnl9fXMXl1eqQtBujZV5HA0ls7yfa5JtaLZnf4wf5VEgJmYi+/ZF5AthzhdbT+1eLnVINns5crDfTObTmVwABgBKOObG1V5jXbTbi5vAugvbBXP1dEQEYtIHvrfxB8BlCEYmGdWzEkqud3OmgBSyJ7jeazXmzaJN7aYu+mCazC3OkZMH5LQVuaT/Dy6UKQ9FdrtiOwBNhk7QIQBGCPN8dgsVZvM21pWqLWs0fHor/7FD6wYtfXas8lIrX42CYqyYsNQb0iK48J2l1iEE+qdgiBrkUlBydMW2JQlaeZZEMvrcmVB7diaeGhtzq6F2Tafuh5hnn3sZ/OO5b7glwXbQ58rW/Ee+/zHAC4PE5Kv5bIxs6VpekeQPenZE5ggaV7Fd/umoXedRt3sexwq99OvkVe25t0UHEuyML6L2ngXEirtTUgYZ47Gzc1iNR1eaUY3G15bCeZVPFccUOPkXIv4ajax9Wxqy8XI5qNLe/P1Cy1sRJcw94pl7EslULR2VFNrCeYW0SrK2ArsR8WfhAH81XAu2y4eLGJTcCUZTeZ2s6DV5QGfVH04njCbUVryFmf7sjUrnt4Muwxv6CRPrttwYsnlBKGzD/4nK0TXPrcEhPhpLXTSIe7s6Ucf2s///E/tH/6f/8u+eP61TSEOwNSDiakkcTDIZ2r8AfSoSOsVomRO7CcfPbF+O1IrFyhF8Mx4kF07x8L/7bBuU2r7t+dtqiwSz82Q0qD3Cc4q3npkzQyU9eCq4teY7b8HryaCdha4xIIsua/cYcW9Pt0s2wkbLGZi5QbyUnphSox+eR82KLIpC20rWZWho4ToFI6L60Lly+YkWdiTGRFzo8FwYs0GRsRrGy3c2oqWXbfVsEcnTXlkcm9Q4ZPsfdrtKENuuXWSUF8iagfdhw/P1U5mo/TFq7c2vBnK9LkTtUWeGAB4xaL1Om0rFbfO5Ny4REUztHLVKoG27zuMQPCQgXJFIEV1OY+XtlpXbLEqqIIbDoZqv3bbbbu8urJiuWDdVsemMzSkW1vwjCC4Dvo4rjft0qQa552ohmGAetuReVpB4JcEsNICX+2Q8ngSyGoea7MFiDnRxq9jq9309jff4jMVYT0785L3o42pMFeqvbDBq0IYKzetWIms1r2wcpVIo461Hj5RB2Y5nohxCrAmSQmy1pO8wK0B3xk7O9FPm6vQsk3IUTxTPM+JDjENFnlgd18wObTepYEsC67pf9+nWLnvOpsFzkMtzrxjTr/H961S06936Fj1mglBJX1gh4AmuQDHgCz9u4dOZPa9DoFp+oLfLlIpIfldJyUB0++Ctw+IkzDGxBWDRQyw4w9EAAHdzVtVYrQltvOJzVcL6108U94WjajF6I2N3nyl1HIqu32hZLOpe2Xy+jigUECd9CJVNzjGozGSQTQLWQNKOLID3ChIUl/KjogWixzdl1uRUwZzlxXwMAMsaPZoe8neaouTQ0HVgIJytjubQHxRPtzemrWyRZW9jeaQX9BzAXbeXiOCRrM/VVLh9ddbe/LBU/uLP/339o9//3f29au3NoXiXiregh3YI2PikFywCtltgOXD83P78UdP7bRZ83w73CfqiPVdCC4CegBJ9x1kDubtyHSFniyQtzcz1z6wabUc3wrJQ/KC2G/gNhsZRM8+/0tMr1XVuWV9aDEFQgMv5uaPnkIe3ie5b5KNkhh2SAo2tKndAYZrQsuaat6zBtdKaYC5uN1jurxz31LS3gOLj0BgqkfuE9pqo3lsManlpaKAsdOs2HvnXTtpVeVU0mpF9tnXN/b0oqsZH4CHaLtWIusOQsvCTvs967QaImCMZgv7l98+l/wjqtXkWEJLbbqY6TxD8KBdCeFIf1egaUGbHkhN6NU4d1Sv/JMqtML1E0iUnfCDd+RmZzfDsX3z9Y0t50vr9po2GNy48FttVFJDtnJ98Vgez0MUAOgyOGmD7ge3QztqqDWZ+FlyzpJqiCqSNnmpRlUVW0EkoK2kFmxOk/ar0jmqPj+T/KBale2aOhhySPJNJhtQ5m0yEahFVu89slK1ZY2TC9stZtZ98MR2sKlHE+udnFqMd2Z43mjbRq2OPotboQXNaJDEeKscwPVgXu4jbAnVNJLRPPd/SMLICMzvKiaya2fy77Qv5qFKMVln8wDh+1Zged26PIBN1uB0N+/YZ8z7Xh7eHMKQQwB7C3bpaimLkseALX3y8oDtmEA9+/Ppk5H8Pb3wHfrAeb+XB3LfPRavDrz+2WloL8f4SkVMsmW8sHg6ssXgyvaFrfvyjQa2r9Wte/HU9ouZreKhLYbXNn7zhV1fXfqDvTUbDMeSALBwAZrsAk+QEKi1RavIdWE88AzUZZMFC3MysdF0JbNptT1LDM99vnc1Wen1mH3JmxHE2ptSEkS73+4kIqehwkJLlUVSObtxXFjOIph8e7uaMmvxNiZuLHAnWBSkj4K1VsR9P7an7z+zP/zJJ/abf/wHuxpPbTqHrFPUbJA2JqBAcrry7ViA5bLvmXVPHjyyn/zoY4tsIXEtn4+Kr151ogCSBG9JBoKIKrN3bLXkHqS6dSbkO72cg5y7o9y2P6F3034MRBcv0jwANW/X599zzZsjrLeCZeWlFit+IM7k9Nmg3yNJtcc15b6jgqP1zDVlw8KLcd+4jZizcRF8uyubb0y4LwAXBaXuQtbcZKHqkjkZTM+zblPJFZ2obnMW3qhp//T5pV3029Zq10QgEaNwt5FdHNUy57LHhqrOBqNkz18P7NXL17pf8EXtdDr6TBy3J3Eg2F+TTmrn/XPF9yhlXHowPB9xpylL/5k8hxCzkAUASKqe6DyUqrZY7ez16xsbXA5lV4YLEMQdzg0uRdxX8+VUmzuOlXuC93DmrydAcG/RTm93HEQEViF0FSDj566uJgILhPK8FsQr5AZsNNod1wDCmIYEJsNypW147h0tUsAKwFN1V6ZabXpRWK5b6/w9K1DVdc5sz9w04jgKtikUrdftyS6Q2SYXSrNw3GWS5PFUp8rXoyTU15nRvJ80oSGpI/GEBQjdbSVfR5d8PQsAd63RecVK9mt5r5EFvGPFRBYzsr+bBbdDr5W8ThqAD1W1eQCXxaBjr5PLxrxPxXQIIPMONO/1joFU8gHSJ+JYuZ19/fQO4/AuJ6EBUwHsBXbceCKQxHNbLCa2iRcasq/mgzCQL1iz/8g6zciun//WFuuJFdcrG7z83KbTiYdTrvc2Gc8191ptcJlgRlDVLIsVwmeEHgfCn8SxYzYj8JUQVyczSKdWKtlkHgvIFuudDSexGJyaATD3QGME2OHXud7Lzqtdo5rARxK/zBBhs99rbgdBZDjb2RzfRo5zDWPTGZIsNlSetCppm37w6Q/txx8/s1//17+34XyhfDQAgjZmTe0yHPDLxp5WbT+BO0Jfs6dP37cfffIDa+1nEhjTuoUWTstOhWBoGd5eZ+2EXUagryUVnuR2LDBpYTjVnc/XXMEAGcRJIwkAJmCW3Szp36nXd/anJxoI2ASW7mADrZ0T4ybPPl9MwA4A4IWWct3ZOFUf0hOen3QEQluV4+CcUOEpIgdz8R1uNRWZLDO7w2zgeoLA2itKqPWPz3r28KQu5x3mU8ydPntxpUrsyeNTdQe2OPGgEdyu7QEtye1W9luQT2BeUgX99ssXtyGs6EBpDcbESZF8TrVTLNqr199YYbu1TqtlvV5L1ZfallWE556qnZxHiFJq81fLYkSSFAJBg2PnlAzHS3cRWvg9y/FNxiMbXt9Yt9sROHAtIS0hgGcLwSYA8ocqLnSoEa1IDwBmA8Mxkr1HxTkaxjaZTn1ZIB4oalg881QQLXJiRvvGqNUOelZ1SOpWqdc0qkjcV2TC3WjLMxMqcr1zbqV6w1q9x5IiVNtdSXYgs3TbtI+JHlo4w1jVJ84vbA54Hn3fll4T012BW61msDHz9cn1vskakP3dQ5VTenFPg+ShdTf7usdAJ6/iywPaQ8CWBef0z2XB7xCgHVvz73qN5DUPvXbhF7/4hXR26R9I/1Leh83+bPqk5/18+mtZkMsi8bHXus9Jzju29PtnL4BuPFhza8xxCxLprmKiVmJb4+y+nNtsdGmL1dzOn35i3d6pjV+9sMlkrHDX2fUrW4yubDqb2ny+lMEvbaXJLFbLCXuxFvMO6d98VgXoQGUGDJVNVizZ9WAkEgAtFqjr7MghN4yn2Dz5In2pJGdqN37OKe21sgMVrVKG9+ckmocFehQjTgYMC1avFCRPmCw2Nl0iL9jbGOcLyrxQ6dCWRIpAi+4HP/k9+4Mff2p/98tf2NUUD1Go2x7eSj4eLTsqBEW4lIlliT1JwXb27OMf2Z//yZ/Z5vJzCYXFwFtvtbBDouA9mLb4IsBK4bt8NRcBeZkku7VWIgfRfZHIDRK5QLAVS2QjqhZDpamZXZidpB+gsE46wDmG3voVKgqIcxFmvGJjBr9ND4dFn+jVHl6mq5273lB5O1BD249tLfcYpCu+IXGEd09HMfeUa+fBurQ2NzBnN2ubr0lIKNh7520777LxaEiovS0U7VfP31inUbGnD3uqlKbzjVXwaYzn1m831FLGiBhnlVYLB5Syffb8tY1uBgIapDAs9oiq+Zxcxw76O4gy06lSE5Ca90j/KCGchtxR1eZKzidhjWC+VizVPKyWoGE8KGt1yiPdvx5xtFcqAnNNFvXLt1cKN4aAI5eWML9TmVTY22Qaq6PCjBEQgvHI2WTjx8agVqkIyHEcuryeqKU6HozV3gU40QJiV8Z1aeKOQqICGzGALgB2s92+BUXOOVVjq3MWmKIFa/WfyKbs9PH7umaN7qlIXdxb7ahl++Je+tmT3rmkDLi90JWBuJIhS94uN8mmS50XHHJoEyvc2Nuc6g4EyVPS4s2rTO4Chrz1LQs8yfvlfT37fBxaw/OKiuzP3gU42Z9PCpP08aWP8RDoHy5iDiPQrYNKegfwfcAr/XvpMvPQWx5E3ZTg8tCFyYJw9v0O3Sh3nTwcyyF20JZazWdWLRZtPLwSCC7nI7EtrVi308ePbDW5NjTCzAWmrz7z9IPpzGbzhbLKeEBxO2FWp8V/X7B+F+d1/ADRZnlwJnMeWlqtZkOVztXNSLM4J8d4NhmLxc1opp0miwICRi+6AAAgAElEQVTBrbDIAC8o6lRXMPKoRhEp8/O4prSrzAOXmtFJ08W6Xthbt1nW4jmYoRfb2xRj6Y0797PAM59hQaQN9fSj9+z3f/ix/fN/++/2ZjRS+CtzN/RfABjnWmGYtLbqTbXlcAwBDT740U/tb//zf7bp17+y5fhKixUmwHTIEDOTjadZn/64rjGp5pJrnNVtqmoLbTiBeWBjCkDCHI+NyrceAtlTvZsDpu/rZLaX3GsyJKb1mCYXpEyK0SxyjhMBuyKHQuK5HP2DFyiMwdWOKtgtv5zZCYsBsHNnGNqgy7W3S9F1UZVBFJnMsBQr2cN+w/qdqtUrDYFgoVS1f/j8G13ri37LLk7bFq94TZdzwAz84GFfGyhimGqNqqJ7aGX/079+oZbz2UnXavWaDW6GSjrvdFuqiFV5qwpz71IIIEhFuPfZYtES9HYb/3ObOEg83H/oDGkTbsWMrGDp7/E9ReQTDRtOVjafzgXsN9dXtoTBKP3dRv6g8mPFF3aB5+tOHQNpAZtNn22xJdI9VhNxqlwr2T/96ivrtJxNytwLcg2MTwTpPFto7GhZ1ho1T3/gHigWLOp0VCFLWoSDDCbq/ScCvfViYp2LD2xbqlule6pjitDQbjxZnOqVYFpa1Kcn5zpvgDbAhSVY3oKcXRdxX9EsUpq/d1KU9P37jtX5bvXMVjNZYMorTA618tKvlQau7N+PgV0eKN0XjPPwIa+aPAaqecXSXQCbvN637MLyqqz0yc2iafImty92ILQ1e/B5VeTtopO6EfJK7mNleN5FSp/g7In1BW9nG1zn9+68jjVVTOrywp3cZ5Oh7daxevh442Ege3rxno2/+gd7+/yfbTGDjEIop9PQ4yWWS5BS9qruoFETpAr5g92/nLB2O/kN0rbC1okFZjyayQ0fwoIiTcplCXkHU/cEZPGnlbhV1ExRjEyAFSkAem1+iN07c4nTJu1Fs/FsLeaemJaQS2o7qxULdjMh/WAvtxZVecErE49BRMNUKw8ePbBPPnxmr75+Ya+vBsrcoxWLcwWG0J4O4EGvkCLEPKVlt93bT/70L+xv/haw+8xGX//GPxN0cWjljao1ZOOENyOmwsBRyJUL909aKpDccwkTkk+qGB3Ru52hCcBKmpDZMPl5Q0f17TtDv6uC650XqFf4nlGX+GkmbUu+R2tSFlGBRk71q115yLbze2uvTQ+aQxZYHGHYkHhaO3pIKsW9iBvM+EqFyi3YLfBXJB18vbJ+BzYmVUtZxgDMzn715SvpItFdfvDkXCQmhZOWSLuf2Xm7JkkBR+FtSJiHFXvx5kpmz3QdHj++UE7d1Vvs7JbWbbf0O1QyuJYo2YBuhGbGZZuNx3o+0IMyz5SxdBk2o5sFYBUmCYYkMN59mMUbizENr2FP1tI5mcyXNp4t7dWXL9QN4brwexyfLOzWq1tGowgldeJ+2BA5kaQe1XVN+ExIH26uB2qHdk9P5N+52Xh7Xw1psTH3clBp1jFgr5uV3DEnaradZFMq69lu9x+rJQkIR/2nVmxEVmp0rVyuyxwecLdCxagKx8M3Cm0ul4hLcrYu9zBdF4752ObeZ/IeLJteQ9OLdLrCuwsA8tbpPPBKPxOH1vG89zq0jmafr0Pr+DHMSL/fobU8+Xr6v9liLAv62WPOA+DbNuaxi3XwSqa+kQXC+/xOHsB9e/f9bgeU/eB5O5rse2ZP7Le/H9pruMGzQ1dbrmLL+cSmN29EUsEkmrmFO3kwDyjI+mc7vbS3z39ls9FIfn27HdZALGBYGzEP24iiDRhFDZ9Z6UYvsrhvbQtxhfRpFiUsiDYbMfMWDPChXge2IjEsxPUABoDfAlBVTpt53M9ya/02PoLOsITmz6LUEcvOZyG0LVmFqDQAu6hStsF0Y7PVXq814b/B3BgdIA4ePMhnF+f2wdOH9ublN/bqchBkBbSFitIvuSjY/TnRLS1i5nqcg7390c//xv7T//w3Nnn+mb381/9X56wYwAIwpQ3KLhsAxhVFjioF9+jkT3pOlNwPyYPrQOVwhMiXa5yI050CHqKFQkUn4kowc9aMzyHy1k5M9y0SDMgOYZao1wwRQfwo7EsX2y+10PG9JGVbaQUhCd3JFsg7gjOMTAuowAOBBoISmwylbgPOJVtCUkGUr80SlmxV67eqdtFxBiHXmmrgX796pXPLBunZxYl1e63bhAeYv5A1nl6caLbFvQDNPmpUbb7a2xdfv5SkgQW31arb+88+8Ly9ONa1TIpsNlmq7sXKxEmEDd5aiRz4YQJ2Yj4GGy66BYn0BScgqmLcRcjk435m5s28LGo3dQ4GV1Mb3lxJkA07UTIEZmZhPqe/o78rs+nCyxI/2Z0SBTCLhnlZqTZtMJq6ofRmJX1f/7Rri8VMwOnkEyo3/EGbAkiNDghtZXYnUo0bpLdOH1il7gL7SvuBlesNi1pdq7ZOA0kHuYxn1MXxzE7PH2uGL7E4Vnts2IJOlw0fwOfk5FQAcJJkj8YwBYp51SDXxxmc75JnDlV2xwAlvc4dqvKOFQF562h6ff8+v3tsTb4LVLOfMfu+uYB2JPbtO23MQwiZ1yNNvpYtI7MnJm83k4fUeUiedzx5FzNvl3GovOZ96FbJC3Pt2igEuIjGF/OxrTB+vnkrw9k16eMsSFFLi8cMmcHLzzzeZ+pMPF6H+ducakv+mjsbTSZWaza1O6Rt1cRqSwJdX3Sku2HBB/xoSa5hR7qDS71GC2pt8/lK1ZeLw9nlY/Pl7UqcHghwPYvqAjYXODvotWolayJDKBTsekzQpEJULKoWrEmCgsJfcVnZ2XiFzskXZckJguauf35un37ygb16/tyev3htK3k50hYC5EztMxZGae+abbEGod3jtPGHf/kf7ed/8R9s9PxzG77+yiIyAJU4Dv2cSrSo96GNpbQFMdJ2An0X4oaZXSJ6DdW+9HCJls7dAW5JKXxW/pfQ2v3fgVxBveZ5MQKLBEC9mguuKWwYIAwEXV9CKuC/ABszR/7H4r5EViDnFGfFwq6j5SUQDNdBga3oJ6VBdKswZ5U629XxtmBr+abWdO6wiKtX6yKnIDsQSQZmZKlkv3n+Rq1xgOE0qlq7Q1WGbyopGR5HhZXc+Un7Vr9JqjiEj3978couL6/1Hvx+N2rZhx88s1m88OoEFxK5wriDP24sgCYsxna7bQuq1SV5jjtZj0kmsiN/rmFlIq/CxmAck+XnekGOnXv8ZjCyiNdp0conjX1l49HIJsOBUsypAPW+MHZrDa9Ia1VVm2pTFgvWbmHxVQvP2d6G41iszavrSxk/sOni3gHsIIOputV9hlVdpJaoWpMIyDGZ5vvlqkW9U6t1+7YYD61x/r61IsJZi9Y+f0+bAznOkBU5nVgz6ljU7dkCIhsLqpieCdfB28B5Dinch4lpNICbLNh53a6EXfwdyU2GrZkuCJK/J4VD+t/pdfLYWpgtOrKvf+g1844jDc7p98zr/h0rRvKKp+w5y6tKD31Ofca0g0oagPJK5SzIHKvmst87ehAZkfmh3cyxrx8qefPKe9/Ab0VbxoePCouG1mJ4afv9ysaXb7SjJFGLNl/3tO+RKNMrG734jc3GlzL3BSR46F1Q7DM6eUuu1jZFytCgLbXRPAY2IovIar10MS+7S5zV0WhtiHepyRdTWr9qVYxIeSYuvf3BgsKDT9WAZyE1HDFAvOZFr6k2FNIEUdvLRUNIDgF0PMdxY29rvDgrZWupENzZzQyD6qIN453FSBQCWYR5Iuesd9Ky9x+f2ZvXl3J1WW32qvqwG6O7w+fxGJWCZkFiktKuWe3sw09/ZD/85ENbTm6sXtxbV2nqPq/E1xPAq0FBL0IvZ+4SXPhDZVqQhZNLAQRGQZelFqMIKMEh5dZmzDsAifEz7S9vhSYsTt9ty71FZBgnCCQEGV7ytpJDtxgYm0lrCbBTLI3amAUjgxWWpLIHSasIujsWKQBOaQdoHCG08Fp4Toa2KeA4nsydGKHv+SyM1qcVK5Jy9KKKPeyfiOrO7JWF+svXA11vqpRuq2r1ctk6ncg6nRMlEYg1ulnZo7OudVq0/byFe3rSkbH4r3/7lY5zSju6VlEw7MMHD2RwgL5tu/GqHNbicr6wnVig2GtVVJnZ3tuNs+lE8z7JF1YrVZB4RipNgcDieGWjUWyL9dK7CQSwAoxUNQWA3uN5eE7Go7FtkScIdN3lhOurSq4RifTiXt4763bb7i9boW3r9flgNNBmVFsI7MOY79UBHTZkvCdemLXbHDu6KLw2aeE4H0GEabYd7LpPf2RF5BxWsu7D9/UM876asW2x7msp9od7QHGNslTzcxwUNJ6wECqLdBVCazpJcb+rIksqxbyqJ2/9PdTyy9v8H6rIjq3Necd7qPV537Zk+jWzn/Ou6u0+x5oH1gK7hI2ZtwvIK7XzdgHZrx0Dwfv8/rELnbdzOFR1ZoEuDeb48CF2ZSEiD2w6uLLdem6r6VCGtlgPja4vrX3x2Orlim0mb2z4za9tPhnZcrFU0jOZX1t0PlR1C9h1BVuQKL6EtbeVYTQgiJiaSByIGuzCkyoEthjkFgb87KKXsduG0d4hGgi7MXbCEdZkAKEkAiW7Hs+9lRmvbbUv2OOThvsmhqqSUVSvUbKqBOh7G0yXhgc9ZOlWDYAxm8yQM6C329lsSavN27qyQDJkBUU77zY9R23hYN6Ack4ShJztHfTYPZOCANBDh2cxbjbr9uTRhTXKJet3IzttNW/1doAdCxskIInZfeB46zrByiFnRlqcwWYruxtO5mowAoOVStDL+RVOzu+3NkdBYrATucatxpLWqMf5uE0YRAkXPDsoJmkUSsymTRlalmwu+DsOKYA8VRPia1ipVHe0tGhpOuhU3UmmRLtybeN5bDXcN8TGQ3doJpVegQp4Yxedul1029592DL/K9kXr7GhW+vewjKOm4GsuacPH9ka84KYFI6RtZt1e3h2IrceNmSkKOA3+a+fv1T6uFIWJtD+d9Y/iezpkyeyLGv32jYe4XZC4nZNx8UiH88mFkU1a7U7ImQAasylo8hZmrT6OQ8CERLB61XdC9+8ulZ3Q4SZauM27Ruw4uuAHGMDnp3xZGh7EY4gcTlppVwBREkXIBbJrN7EbLkoycRkOlfGHzZol5dXuuZYtjIXh5jDfcVmtVGrGdUtx8b7UpUTDqt8xFLJmt2e1Rodha9efPTvbRtS708ePZVwP56MrPfgidsDQgbC1YXQ52AoAHNas0UkJZtVALt3c2COyxNO2ODBYH1nz5UHXOpMhI1Ydp07BhDp9S9bpOTN7RIwOLQW3wdo02vpIfDLAuWhn8tWgHe9f/bcpQX1yWfKe41vgd0hZM6+wLGfy3uzNFofRN2cXut9ADhZKJMbKf3+h6o9KgwkBeQp0+ZZzyeicK8XYxu+/cbKdUgja599NJtmy6nN3vzWpuOh5hHsfFUN0KNHqoAhMDMQac02Cl+V32ARGcPKE6U164KyTHvEe/I8dLSIWBARztK2ZAfIwgVwQfggsRw6OQsdbUokCdcTZ37SOp2stvYYfVQRi7ClZ+Tt9tZrUD3JT0VMShIPWDzrFbMGoZVrs+vZTukIsyXVXUgcwGYphF/2mjygOxtiAEz+mgiFRWvqL1uZQQPYdeX2uSen4oyaVeuftqxRrtqDfs/OO5FmnyKF4G6P56LS0anAvK3ou3Hsz4rwCUJb7V2OXSIuTyQFSUq5rn+QEOS1hm4XguCOIhPjENmjakTvX1CFpRSMMLdLwlnZzCQxNS7mxxggtKuRVARBOS1OiChUfOjvJEwPiebMfZjnspEgzodNCtcUQpGfEVMaAWxbgnqf9lsWIdgvMxPyDcjnr66tuN8qlFfzY9tbvVKx959eCIR4LxiDs/HMHpyd2Gm3LYE4idrtdtP2+5L9+rOv3D1nvpQ0AInBg37XTk5OrVQp2vlZ364ur/V5qXroonJ60LKViKSiMoqoblw0DrO2ibh6g5SC9p5XVkU0aGTkDWd2eT3WfSd9KPZwZtbp9mw2GYuoA5szXs5sPp3YXh2PILI2IngacjnZ79Z6XUgjSG2ubwZWrrj2bjKZiRBD7h6bBqQ8ipziPkPO0GppLCAyTBXpC4GrG0kaOg+eCKA2y42dffTHttnHtl2urHfxUGOCcqUhecMSTeC+JH0ioMVGmQoPsov0dlTxW7+WPrtzVjD/5Wd9VucgmNfaS389u1ZmASMLVOl/3wck8tbiQ6B3rIo6BNzHjuEYKOat1cnX7mrBHgK77Ge9s42ZVw5nASULcHdVdnkX8NBJOtS6TF+gQ5Vd9kbQzokFa7VwdlSd9s1Kc7vCOrbRmxc2mY8tap2I+YYbBN9bDp7bfMgcjyw7z59TQKcy0GBm0baMVSVx4xO9onELeWd6KMrSQTHnkp8iJArageR1KacMdltZLUuqHqpD6bBgXVIZohtCfBv+Po3XFouZaRIk99vM7fBVXKmtRgQLYvNu3T0hocyPF4qW1HFEFW9ljuZmMcSLDQL0YLUl7ZdXkN2GSwQQs/OsuncirSnvEMotH//BSgiphX24YWEr2YPzriqdk07bnpxEYRHz1icWVYAWpBvOCe0iH525kJ5WnteI/ifxHgSm+HueM48g61Y35wtN8rDwmlRIAA5EEz6Glt3Q2nTvTLSAHuabPCQinHB/EOXD/4IdlOayQR+llIO9u9Yk1eJs4dpI2ltUigY06bOV7Xo0knSE60A3AJ0bbNhGg9w7l6W812chL6sFR2XAzOnrtwOfue2K2pyQPoG9WL/XtKdPHttwMlFFjN6saBtJDTCIlp4RkXULEtHSXrx8o3bl9WBms3gmNu8PPnxfMzmq7gcPH9h4SL4e8gl33+m02tKVYYIu+WKpZDF/R/Ddbls9alqj0bT5ZGrz5cIasBrZ7BlV0M4m84Vn3RHbw2eSVg+BvVfR8wVi7b2YlclzDdNzB2GqAVDvLGo6YNGiJ0lkhExDmZRbT0nArm2zktidio73Z5PZarWlLaR1juSg2oj0ephTdx4+0abWNiXrffxHttmtBHbN9qlVm8wJWzIN4BpG0YmYsrWKE1bw/CTU1dMN/F7TBja0YrmXE9F48rW71s1DQJddG7PV2/cBvPR73FWR5b1vggd3AVDempx9vWzLN/l+ds0/tEFIv172c2WrXXV7aGNmwSoPeLKgd1/Aui/wpd/z2I4ifULydgOHTqh/RvLAcKVHH+RVxWI2FelicvWNTccDK+GNudtZ1D6x7XJoy+Fri28uFbMznI71GhvtyJ1sQHsKwehgOLNdcN2g/UjVhowBogmVDD6GgAPtQBZVdvIIk5lJwXjDmYKHioeWh3mOZs2cpcei06w1NA/h3EBGob3J9+I1O+6StaO6qo4lIBmii7oRFRSGy1ubrveq3uSCUjar85nnRP1sLN6YxaQkCLxhw3l7UtUF9mELqlw3jFYLsuwJzLSLWExJKpdjDKbHS7c0e/rkTIsOLcP3+11rNUjMdjsyWrq0lQBKHC/klqEZmwZ1sjxLz9ySoUgIHw/07XcswuSaU+Fx/Byzt4MSAoHPaH1BCkw3ZnMatgQ2JQ4pCvP1c6B5nNLruUa0M3cCuwTk2FhwHymct1BSKxNABUxpQSeWZbK5xpgaujst6MFQJAiqWti1gBocXY6DOS6Ag86O89+M3JKKBff56ysPmd3SRnSZBRuFZq1kz957LLPjKe1BonsKHrR70m2pjciGh6qMxf/q5lokotliY5MpkputQl65ZshoolbNzi4eul+r5mkzbcogb+DHCihBIuHe1kbAqb6y62p3O26oMJ5au9tSsOkaPSndBtrlk5kTT0Td90R05DqyH9uZqjPy8GiFrrdo7Op6b+7L0/6pROx0JrCbA/CHo6HNpjPrdrqhY+B6vN3GqzzkEKrslHZAskLDKgSpIu0pVaxz8TDU1SXrPPmBtIPNzgPdF1SB9aglJ6V2qy/xuEy3VzCmiyLXYDeGqD5ZaPPmbYfWzfuun2kgO7QuZkHj2JqbXTPzWoh5QHFfYFRBkScDOlTNpL5+rFrMfvY8cMv7bN86zwnYpQEvffLyTtxdFzALXMkFE7oeMHJOTtIxP81jQHYXQGsRwzGdfnuoICRypbU4H9rw6rVaiLQzrYxGp2rj17+xxfjGdkuSClaq1vh9dsGaNwTnjMFwJH9A92ekrblVS4eFcb6KxehqVnygTdAlgMFixE6RqpAqTXZJhYJCPFdolbbO0ERUC4ixaFEJ8O+5tFxo9YIlGQnXdcDDXel9/Ibhb8maFRxZ3G4sVrK3qb2JafQ8JlpmawsBHanQEC58kaCVCa+Ez+Fm1jurEFEEuaSKi4g7nDBy6zSrat2utkUt9IDNg/OeXfR7NhpN7Gm/a48gXIT8MFp17Owh1yheSKQXrxoBFjmo6F4JW4rENDrI6kLj8xYkb3ebAmtPUZDTpOaf71LG1SbVXE7Ro66Z4+dVbYfk80IIaA35drS8tMiRuI0AXwkNzGgXHuQq23sccfCCpH25E3OVgg4AlKumzKUrWkTH47E74gRD50rJ2YMiQhTM6qWKnXY9eLXDIq5Q3KV9/vVrt5Ij8qZSt+mCKgtTgbJ8V589e6J5MK+/Xs5lFI3QutuN5CrCPRNFkb29eqt7AH0ZhsrS/cWxqlfYnfx+v39qraijpIN4ORcDEbmMLMSY0crVpGyrzZKzoRkboIWGr9XqKt+Odj/J5rRSeV4gOLF/ox2vf0PaKFelXeWKnfb6VqzV7ObqUtFZwGqxVPdAYpkssHEr2tlJ2xbM2stVEX1efvNKLVIkMAjIeS4RlLMRA0FJPYAxyrVvt4jyqdguXlq7d2FR70QbA+7bk8cf2b5UsXb3gc6PUg3w5Fyvrd3pq32f3Gcxbc0tukTa8+8Ylj779Z87VMXdt3o7VrXkrXXphf7Qmp2eB2bB69Canz3e+4JeGmSyleih17xPkZN+3eQcH6p0v1MhwsY8hpLHK6WMWjf8cPagbxejtIFczhXLHtx9qrhD7/Wtl5ehLxWVD4tpK6wJX1wtrV6v2OjlC1vtN9oVYvbc6vVsA/Py1ReqxHCqIH2cRWfPcic2mVPRyQBjhiB5tNplLE6bWyo3ZAUWrqhKGjozHpIOqqLtczyw4UQ8KZbUjoHgMFlQOZZckOyaaWs1mR3guuKsz0W8tpnmZL6wwh1hd85gnWOTALhg1qkXbbXeKSdtvff4E5b8dgMx+dZG86LigAAzKidIJrRpALsGlR3VMCzPHXJ2ALBszRqhrb6YU6n1IuaMG1vuCjYN1efZaccuTnr29mpgF73IPnpybg0cJyq47HsCgNpa/Fci9UAsoU2pVAdvN6bNnJmJpQXn39LjhRT09CLjZJd3cxI2Dej6OAduTuYEEOjr/ncnoEh+gFohMFSp8nxOE+J7qIa5Fsz/qFTKZTcTWAKank5BBZm8nipFZWQUNGMCiPkpNhi0xZJqByAB7DodZxT2em0ZEKAn/OLlWxvHK1XZ/U5bm4wZbVBMnps1e/DgwlptTzQfDm+sXaU9urWTk46dkJtIqnjVZ4fPv3mpzRatTe4XHH8ScFIrVibf+D+WFA4ro3TmYhtnpJJTWK3SksaRxy3BaMMzu273emptAsbxfKG5HtUrc0xa3MysATisvwBnWM7IViCBnZ6dS4bC/c0mibYvVd+ArLwKd0vRHj3qayO32RYUKDy4Gah1KykLLXIciehe1BGn1zWTd6eWokVyXiGEeWft/kOLuh11eiDDdM4+tD2My2rdWs2OgJxZqO0h75x5vkWYxSE7oqWLcxCVnbsWuDaT65aWDvx/rL3HkiRplqV3jZupGncaLCOSVnVXc/QMMBAINlhAsBkssMEDYIWH7F4CAsyg0UW6q7KSRQZxbpxTyHeuaqSGlpq7Zw+8JCUr3Y2oqar957/3HnLfQpysZLKqqWRVl1zYs9bJxwLFY7ph8THHj02+X7pyywLlQ0VcGmeysOXQ68XHkv57EluSj8kC5Q8zu/te7FDVdOhDfbTgpB6U/MD3XaB09Xhod5B8+azX84vD7tz1b3wRxDKbT9Vmm0/6NiGWhB3oDMcIYk32Nrl7p6w6WHrjcV+tR4SutGVoK8Gq87RqXst9Don3WSM/EEGBnaw7aWgHjkUYlSBVWq1i5Xzko7iOYmVEOPDZ13iKndT2Q4sEBw120+wVxtOZlunxbCPAw3WF+RYLvwgf5IPpd059aFW8GpggMVh71AzFCK1Iculmq7yRiTmNrM44P1Q7LKaAk5IANO8CtN1rEI9NX8gdjDo18s0ARKQO7obRaQciCGBwDWvwqxdn1qnXBMhaiJB7RLl0LIZwXiTIJR2AViTQ6sXehzYRC1Ys8E/vnJOemn4f+LHFcxO5l0R6sPheSv+O3wuoIuATSEWzOf7NZiN+jkTg6O0QYhcgl9CiY6bG+fZqWN4w0hwAdlRCMGOnqmg3YoS6Iw1EI+ZorToatp0dtyu6t9rdpuW5Z3cbe3N9Z7ckYuQ8TZ5EeJiH/d7Img0y2Kp2dnqs9vB8PrPx4E7VfhAEbh9WrWnOSkvv4vrGhv1BBGYtfYUmU+7rnSKncPdhPqYqeLe1s7MTnZVRf+A2WegrI4/T2HGHcyUmL/PlircA14uV5A6K1NH9i1Waf2/QsVFF0obk2Bezic9/601bcW8t91ZvNp2oNUFy4d/dbhvCSVHnFwLXerEWuNfKFUkhKtWifDTZhAHKjVZLuj1cYcImySPOnq23ut4mzhHRXrbu8XPbFitWq3et2mjZfDbUtaiFgHcr6hDE7MrIhBxtIDPFhM8l5zLekD20EKdBJL0GHwKHQ+tmGgSzqr3HVmaHHpf13lnH/RD4/pzXT+PMIaw6hAUfKu2k9ODQyUmexKRnYVa5nFWNPbRDST/nIQC7D3zTJ1ELmOi/tJ945s6Wi6nl8yUBTu/qnXaem8VMM+yMj3UAACAASURBVIHtamb5/crGvUtpdyajkc1HQ2dlyuZopdbSgoRxvmwiLrCbg0a9FvB5eKf7N/JTYgbGnEIJzVHcTcHFwMxz+PLx2gAJFcNwPBd4sPDLwklOI3TL8NR0PRsvDYV8qkXVqxVKvDAgyTxadPc5a5ah92PjBHOTKhDA8ticagHd3s5mq5yNl5EptAiXtDGpDH2gpupSc04qu5IqO1kgbTyXrx1gF4ao3TyEtJC3RoBY2I2voX+/OOnaebuuEFvZWWFJxYxKricOrjyPz8x5Z+FLAl28Y5Y0IAq9Td43AvvIVzTOsPuJbOLZhfFOOpYUxG0dvz8dWKlq1H6MAlhjcIsZmDE5JQY7z87L2WSGh6lXhxwLBCNttBRUy0bIz9FwQroGpsmeSCFXkkJRNludeqDnPztqqCprHnXM8Ffdru2y17Pvr8fWrLJhMOtPFiKncI2ms6WdHYWa656cnYk9eHFxYfVa0bqdjs4vZCBIHrEW7PLqSuYEfGbZg1VrqsyYCUrfmMt9mFPxOYgAkh3YcGT7LRo67mm3DdPMVSDsHp+azZarVobpvFp6GoFYi8wb0eDRlgw1I+z3+7pvqfZ7AHCJEFfAfq/KKZcv2mI6l4kDRC+qtW4jUJvzx3eXCo1FcsEmj+8Y100pIxU2UGULQmKPSgJxglp9A7SxSq1mjWZX+tZCeGbVRlMs27Bzbp3z5yKgTIY96548sQrsbO6LKMZJ5wyZCUnzUWSQ1plINpC2u0uC1kNr4UPVz2PXxvR7xs+771jiY3tUtyx6wcceb1bVFb/PfSCfVf0l1/g0Zt33uR8kqGShaBbIZT3uUJn6mMc+FjTTF+jjE8His3IRaLToICRHz8MOeNK7sTVmr8xPFjPL7Zc2uv7Rb1oc7ZdzOZ0zQ4LdJW1eRG6ZzlYCOeCMLwxfgNl0otYU70UMi4AxZ2oHOqvLBbLkutFWxXAZkGKR4JxSCSE7GEymShR3372CjlUFg6JU3I6M1+0N5jaFDIOYWQxRXN9LqhRyzvO3SnFvzUpJvppTzecc7GTWK0ac2WSJbMFp7TAF0dAx15M3YSy+xh6JmVKlIHG5GIpK4M5L9wWtHEbneEEFWFBrjRYZYjkW2eN63Y7boR23YceVrIq7vRzpC3I3Ud6nOCpuH1aKgTbhlarIl2gGpxamTH79GMXS/JB759ZjbCSccOKaOonOI0CKza/je9GrPn+MwJBKMBKtx3EstPA4/9I87swWG0+Yh33rHpneBuU4ARIqZI9jkreUNiqTyVKGAErfXlP1EPMT2GCysHbdY25O23WZHbS6XStK47Kz60HffrweqV4HxCCpQLogvDVnzNK21mqG1ulApiiLOTwe9OzstKsWIKQnJAiNMNQ5R4g+nc8jwstcHY0wbEiHtmSWR2yURONVVfbSqNWQAlSkSxODVYxMyEZYiTEbxv+U6w/Bgyigqqo8EaaY+eKjSrbdbKk2JwDIuYb0QYdkOpuJccoMjpkoRBikBzgMqTsTVfmvzo5slyva9++u+IJrLIAoPr9jw0R16fZgVLXVaiA/VvxZ0ebtUDQKEGtWrbesUKlbJehYJWhYvtqyWr1ppRrMz7KN+30LGk0rw8okLBkyUUS+0HcuSsHgfPLZ4jbmh0oi4daTVcXF3YnkmvVQRZT1nCSQHSpA/q0VXVbLNAkwh44nfkwS0LKA+jGfN6u4yQLt+ypeHU/soHKoFD1URd0HWOkW5KGDva8yTILYY3czHwMfDDp22b4QuvibWRoUc1wQNjbq3VqxUpGH3249tdX42iZj2jsVW88mNp+ONDOBzQhpY87uPdKDMePIlepWDttqU61mE5sNh6bmlSQF5F8hIZjbcasu6j4OKbAjG9WyLTcrsTBZvHRcVCaRA8dgPFWoKtIDwCKoBT703u30mizlcs5f7a03cQIMs0XApY5cAvmBbJ8Agq1y7gBWfBInK48HCsu8H5VewQbzra32mEIDpi4YR7pApSVH/w2g5qSVSsWrO4COFG528s2a+wICqEgZmFdhrcaMUkbC1Yp1WqG16jU763asrjZmUYswJAU2E2wCiJXxVHE+Ia3Mj2d0H754Smx3pig/gIuquQjsNCFjnsTqmHNCidxTCKGIGJUfHFNEigHkvfpnjyBmYASQMWkGoGMx982GXzfAADCTyJm4HR4Tte1GEEg4JmzC1PXai7EKW5XZKW02QIQbgzYv5465FQQgNgXTxUwJ2VXIH8ul3QyGdtnDyWZnR62KTMaJBmoFZVXFQZX5VskatbrVG3WRfm6u7qR5RKZA5wGQPu521O4G9nsDWnUO7pBQOP5qrS6iCQQS7nWuPwu7iFnziXVOTnTcK+7DzUobIkgaQVBR5R/bpsldh/ibfEnVpFi946lkDDgW3fQHivZB8M51BZw5F9xHs8VcrXg2Q+gV2UAgbciTAzga268+e2r90cRGSDyQi0jegSk5oAez2TP5qAIBO4ylVeHVAoGmnFgqFauFLSu1nhoyuP2+bI2zl3Ju4X6iJc3LIi0Imi33wYSQpAxK1wJ6CKvfg2ySvBvhMV3xWhQT7h5a1LOqqWQVmFwrs8Ax/bvkmplVVWUB5ENVX9Y6nv5dFqim3//QZ/k56/yh973vPH6o7NKVlBaRhCFpjOCHQOgxJyL9Gunn6Ea5R1z+0A0Tn2i3f/LZEUN/2VhhKxT5P1L1jPp3uFJqBrJeTWw9vrXF6JY7WWaz46t3tpgNo0rCxbV8wQFHWjPs5sOzT+3o9Nz6l28VswJ4sSjA8JpNp1owSJVuVks2VxXkQmr8JF0CwY7XhcofvhQ70hJmMmdmxsMyqS96VKkxAyMzT0zO9c5up0slD2DECyOUWQ7ElOFsbbUS/pV7/bucz9lo5iJ0qs96GUYoNks5u5vt5JcJ9ZrqjoUJGzDkCZ60nVPLk0WzUoYNiCTCfTr5LK2qZ+/RioPRud6RaJ7XDFOtVcyNm6EWxJNu0zr1pipQNFy0wsp5FkOv7NzJBGo9YnGqS78n/NorEEiC9kIesZ8DY5wF5l8iHgGZxhfO+D6ONXAxyMXtSVVkajdvFYOkmBvIJRpIevwRi6lSsCPzAACNyo8NxJJcQizaCEad4yG5VM4Zwm0eAzmCyg7cp7VJ+5LzxByW+wQiEpsS8u4AK2nd2k0bzsbWaiDZqNpiMbHb4cxeXw5UuYRVWLFFu7wZW7tZs1rFSThE31D9d9pNgchoPNb951KEqirfEjKVJp6tDmCIyzVWJCV9vbTJdCZg8ArbLde4N9nwYLbMf0PnJxIL6QCdCH5gXpLwUSjntSl0ktHWqiQfRJFOtP6Gw4m1Oy2d6+vboWbcx8ddu729k9RGobbapFJFbRX5wzXi2Jidca1PWlUbjid2czewoBqo4zDC9UjxUS7f5hpUA0ThBNIWLWw0LQ+Li+uKsToA3T61gHw6ujVUdZ1zq9fbVu+0bcD6AJmsSjsWNxtS2zF9wFKMe8tn89xPVIFyywGgq5w7P28PtQPvq0SSYBSvm+mK6r419z6AS75e1vskQTbrPdLHfajKOuTecgiofk7HLwvMH6o4H0w9OHRC02V5FnClUT4JZlkH9ljATAJuskz293Mhd5y/xVYMkPLARN/hr2Yjm46GVqmjudnadj6xxfDSVsuZWpKK3Ll6b7sdgLJ0E2bCF1Ummk0mM8sFLTv99AsQycZ3PbMyOje0T2aj23c2HPSMDKv1cq6BPi1ErJsQAudzW7E7eTxfllh0qhYpZAFlokVcB4TglbKneyNmncOIc3AkAmi4YtEhzw6vzJXVKh7Ain8mZDLakbx/u+p/n6xNWWj1csFqVUyGzYbTvQ0WkFYKNl54e5bcOmzA8OKk0oE8Uyv7LE9gt9mK8ALYNVXFbfQZqckAaVzl2YnzZIhAzFlIgIBgcEbFUmZTwUKPPZnHFIFVbD5k94QEIarYYsDT/SHCkeeoqXVJ9RkRBFh8/Qvm7payvIqCaZPgxu9i82KBn1LCPaU8TipXNUY7k0owjv/hM6Mbgz5Py26PVITQX98Yqk05w8qqKrnHdLZQlcGuH9d/d9rxJAoIHrr2+YJE9pCN8H/M2cZOWm0bzaYyLm43QrXHmdF9++5WlTA6rwYs4ilG4Ws7a1e0marXKtaiZVcuW6vdsrBWtHdvbiSm5jmahRYK1qzX3KiAlA+kLjIzZ0bsyvzxeGZbdG4wC2X8zX3i15jHu58as+eyNkZUuNJMQjAJA83bZjAklQxu8pSEZQnzkg0ViQhHRy2xjalQ2bzJco/2JvZ5zP6i6J9axdmVVFhscMjaC2qYq2/szbuLKEKrIpYy3ZtmWNU4gB+8aTGyZsPb6HRUXWsOTUJ6sWits1cCQqaUlfZzC1rHFgRNK9aqkdE37RXvktTCUN9DhdtHSeO+XrnukB+Rd/C8jYTm961nWUD32N9lgdWh98pagz8e9aQyIKMXeqjteV8VmNX6TIJqGjseeq+fiwtZoCnsSUoPki8an/j7Wo3pcjSrPE0/P/3f96F5uu973y4jfiy7LRZDAMrbUnFci5NGYCCObi8ViIkF0Xo+seVooLTxXJ4+l9ls0Lf1cuqWYBscTiIaOtR83NXDYwvax7ZdL0RNZlcOa6xcDazZbNrw6rXdXl/ZFLr2fCRxrlpXVEtqzWyk7SIHjAUSQbm+QFGbBMcJBNoshMwrGLgzM6R1yOMRjjOsXy7WNqRaYLGWs8ZaCw4LELR0PkyjismyWauCd+bWRhBV5oAUEgJTBUbFdzdzpxZm8BhHV8q0CiGiOMkEsKuWkCQU1MZcrPHu9Dy7eoAV1NKmc2j4eRckb5nl+IyN18Ufkzleu92ys05dAMjCBbhBnpAImDpHGjtak5G9Ut7TGOIEg0LeF7J4wyPHFYgtrNSJeV58zT5mXDqJR+njEeEg/qIhrua+8dd1Io8ILrE8IbqP0EHSSqaliS2bNJVoISPW5mQ+lxSBqmg0mloZF35so0iroAW6If4JpmtOiRY8NwywiluLMdkIS9YIaGsudP46raatZ0sbzCb27UXflqud2Lz4lDJ3JfAVh61WWFZALibQEDIQ8Z8ct8WGvb65s5CqB2nKeqXXh9HID+JprjEzZEUYiVAF/d/t8tgw0IXQY0uAI5s0/54w8xUDuFC08ZRgVreCqwZN3adIJmBHYgHGOWX2hRtMr9+XywrXnYuNflTaPObK84U2p2jiOP9UjrQjIZTt9gQFF+xpN9SM83YwimznkLJ4KCzBwgAus0XuDbSFmFCXQ7esA5SVqpHLW+fkKaZ3VgyaVmueWdhl3gm4RlmLMnkml5Cqnxmpm7ezsYlZzW7y/HGaQVJr93MW6p/z2OS6eahCzKoEk8VB8nkPVaHxsfG4JLEriRM/F7Qeqj4fOh9JwH2oqtMGIRaVJ4El600eW2IeAsn0ib1vJ3IfwN4HeBp2rzFk9ZuUY8YBg+qMXXqpVJUP5mo1sXy5agXmLbeXtpr2JMRlRoXObjmbaveq2V4BMpzHfchRw0rWevaZsZxh3Bwen+px6/lMkT5o5Sa3b7VwTFcrm/UubDLo2XbPF8SrJ9ohHI+EyjouCB9uNExRMl7yxXepA188nkd7j5YPGWS01eTkst7YAJkCbvVFZh3O0qQ9yG4dUXqnXtDckRkdrSecJ+4mnovWrua16JKIcDXCod/JHu7Q73o7drLMzyDVVNmllwqq0LA24/2YMbVCwG7j2XnQyyVjcLCjxcSLtoOytcJAbhdPj5tyfHH6OqzPOAWbnDxnYfo/zD8c7FwQDlvTwVs3b9TejNvV9EI5r/GPgM4HdX4vREnjqtoEQHGunCe5qwUqFxVf5ON5Fr9zognyDVrYc7U5kYlIKpGnnecVz2Q+i6zByoq3wVSZGQ9Vnij1OzSSbCQ4sXlVjTBUsdWipdkIinZ+0rLecKRq6PToyJaTiSq9765GmrvS9aSCOG6WFHfDpsE7Bp5RyMyvXipYUK9bt9Owm/7QZtO5qmkqGiplDKOpzqhKmE8pcRzSzXKp9jvHHc/5ADa2AcgFtuuVzeYzXQuwijkumxkib1bLuej+MaMSnV2x5BmQzDq55/j/Lh+hmsO/sijXFRJEIK1MZlj5rVSdYjjAVaFqKxQqtphvLKiV7POXT+z9dU9Budj5AeS0JiE+oaHjeJjZwcBsNAhcLViFFijDOYguG3/9atCwave55UqBNTtPrHn2JPIFraodzf3lBtJu5wd5BjJOcrzjXSSPb4r1ddxbSYuw5Jp1aB09BFjJjV26YkqPmdJrYxbYpY8l/h49VAHGm8ustfnnglz8WvF7Jz/jofOTriSTz7kPE5LH/SczuySC3/cBD71B+iCSrcvkaydP0CFwe6isT/89nsfE8fbuXbmRfk76Onbi45EVKzAWVzK3ndzd2nZDJbWyaqFo/XffiaEJsYQvhFhgK7wuy2alqlVoddTqcioh/BHWGRq46WSkmct6Orbh7YXVuifa/fbefme9m0storvdUu09+Woyw5l5PIlstVhICbSkbQJDcr7R3CMPhVr0brcaW83ZWUcLMekIi42E3Mx9qBRHc+yX3DmeXX87LBgm+XEqO0CEJ+Zss7VGuWBB2ReH3nhrYyKLoi8qdHEWZ1bwYo5FqaAZHmLiZgNd1EqtUnbU7cBBazBHd0YuH1MzWp7eUuUzhtWiterktDXt+VlHAInAPH6MfDapEjSnU+S0D/wBOxFV5EL9kUOF2pgRGSC5m47vOW9jIgRHY+nSA90TkRMJ/6YToDlgpPmTo8oHfR0WYO4D6s/d2XxFMj0GA8zeVhYGyAU2hh8mJBkYhQAYFUJvOPaqFSYmBuHoziTZ8LFORLS0MCwa0sxcrqhw3GdnTQEp5/Gse2SbxdT6w7FdDgnIZS7qTjNn7aoNZ7Tmt3bcrHlbWebckILKYs2edttqh14yE1MclQvAmZlCEKJi53tDqw4gFHBZ3oajiYyPOcjY9JjNFe87W1Ldch9u9NowMLW4K7NwLamJDMKDmi3ncw9jLRO+CsMSDR5ibLdJg9DC3Pr2biiVBZsK3F64htK20iLcY3pOOzSQAfarT5/b9fWVLedEL2H0wP1VlmOQzJm12c0LBElnAKBq7SPdo4A1x0aIcrHasNbTT9XNOH7xCwtaRwI5Oi26T2hR6v+zIfUZsc5FdE25fput28axoWEDkrWQP7ZQeEyX66PFOxEnlNVVS7/eY6q3hwAyC1CTv8s6jjSgHqrC0mB+33tldQgPAfeHjXHSG/M+VH1MtXXfY9IfJPnf6WowXd4+FgzjgWjy9fjyUbVJ+7aYaR5HpA+Jw7QqN9z8trfldGjbxdjG/VuZ3MZ5VhtIKexea6FV2k+tVKvbejq3zqsvrVrI23DYt1a7o6geqj+sx4gBygctC6pVG9+8s6u3r1Udzcd922/JwYO67qnWgAoVHAumjH4jxxQATEGY2qFiCMxsiWpyITCWJWGONPKlC7kjmcD1iAWl9KHSY8d73vD4GmY2LPqjxd76850FZeZte4Eqb30zAxh8JMMijYYQk2IWRLpeVIGw+wC72WRl/fHc8hBUaoDr3sZzfzztTV6HkozFVyL2Ut6aYcU6jbo9P+3aUbPuxwltW5EreG1SCcakEq9mYVNCrXcwi0yhP+jwvJ3Ezjrrh4WZ80xFK3KL5AS+iIFvsWha51zelu6r4jo8t/pyHZ23wvmZzpkprcXAZK5VlcTCgYzHcT1odUJ0GI7GAkA+10IbKDcBZ2b6oZJECxnQFub9cNEp2OfPj2w0m+u6nh+fWG6ztP5oZJe9sQVB3b5731ebuxWUrFUPrDea2mnbQ3xJr6/XK9pc1au4gZTs2emxshFJXKDwhcwRkGQelqWZpNKjMpVtGU4kLNqaxYHAnsZN94I5mog++70NxhMbTyaeMlDhGrpmEiNmvyZoRCuYDwkERcih+lN6OcxKUgSCaBNidn03sMmMTD1IKRX5avYGfb0f4Em2Hd+JViOwF8/O7fL9e5GrqM757jC5ZR7MJg9LPVqxzONaraaYl83umUhqsJM156Wd2z63oHtu5WrDguNnliPFHLuxKM1cXYHox+dyfg9C7BGJq1yR9Rn3FTrF5M9/6VqaeUNHv0y/dlY7L1l0pLtqyUIjXTGl19706yTBPAkuh0Au83sZOdEcOsaH3jP9mg9VxX8CdvELZKH/fSc+/byHQDENclkf7DHv95gbi8coaZyUg83CdvT00dtUKjYd9m08vHZ6+Gph0+GNdonbxVwsOtwYFhg/k0XFc47Orfv0S+0Mac+cvvrcCpuNWFsFtZHczZ3qbTrsWT7oWLvdtt6b7+326rXafJPetUgvSr5GF6RF1kGBhRU2pxKeN6RWL+WmT5XDrlIkGe2s9zad4exCG8idHKBwEybJ364nKy1WpRI0cCe0PO1iYrty0e1ua6O5WW/CHI72IkxAKhyz4WIvRidIEAegEluEFVOtzPyvJNlAvRnYcLyw3mCiGUwrxOOSOKK9fCFpSdFOpboLK8y+WET31gyqcgl5etq1k2Y9sk2DjemVK21kKj1mkJwRqjoPx/Q5ZHzvqG3JXCxqkSIz+HBDR2CpRXnrzvix3CBeqJX/AFNTMU3RXJc2cvQl5HFsNLB/4z2VYA4BIfJF5V6azEhd91kNTipUbmwkoMxPFgtrt46t3+/hA6fKnBkcVRV6xDleo8y80NrhSRlUBCxYilEl/eWnz220WNrdcGxn3a7mUP3J2H64GFmLdPK92UV/qgw4NhDoHN9fj+3FaT0yI8jbccM9N2Eo1oOanTQbki8gbufa4osJGaYR5C2oEVuDQwyzYAJ6ndTELE7p6Frk8840piqiywDZhpBiOcfQFiwJYJXuESWVazPDjNpl9ZppY+0lAwZFBpU1u+Pnuje0y6u+bnhE5cht+sORxPoQQ2rVUBrQsFKwJ2fHdn3Tk18n9yrVYUCwMIkekY7QwahsrVbLglZTLcvldCo3mcl0ZEG5ao3WkZUaRxZ2nlvQOdF3qCbmZXTdIUnpe4cPZlXnIZa7eJvT/VVVKZaqLplJaevuA6bHAMGhtTALTLPaiY8BguQa/NB6nKzKkkVF1nvzu4darTF4ZgFyuvuXBvWHNgTxmvABo5JG0GmkzrpQaTB7DDj+Wyu39Ic5tFvSgpRw2k6ewOV0LH0Q7Uwxwio1VXKj3pXNxndiqa0GA1ttZqqaWJmp+mDA0b7jxi8ETQtPXlmt2bU97MxKoGF2dbez2+tLW+1X1m51NC+gZTob9q3x/Eu1J4dX7+zu4gdbrabWv3hnq+UkmoutBajoiPhCUe0hH6AKYKc4ms5VhfAatL4A6HjRHg5GAmAG+eygSX8W2SGfs8F0K+IENlR069jRs/Dl9mstUnxBp4ud3Y6dtXgUkjzgIa+jhSnQ1dMP3KkEUg3LVbWcs26zZkEZYgm77omOkcUJnR3JEVMMpxEIb9CQ7bV4BNC9Zd0VgV0jtNNuRySVSpnnUYVS0bGgOpnFySgieEd+hO7UEbutxASBWENJ1fAnYCfPRp/XsUOPpQeayylCCBD21xcRJWpbqX2mvDp3tWFD4XllLjqHfg8ZY7MruIB/tRbxhzYg5w0N3nixsGadBICJzo8ThtDFeWuOcy0z5nxRshjcPgBCuLhsRv7i0yeK47keTu2o2xEzdjAa2fVgaTPFOPkcdYvm0wp21ChZb4S58t7OuhU5qlSKRWsgUqelWQus22yojXzTn+qzyx8WgF8v7ahFIkNRAMjxAHZssLgetCBlhYDmM2K4KhNQWkjatlObYKsXeUKyUWMTwLyW60twLfc0oFQoeitQs/DIIJo2MNKa4XRh372+EMN1PJlKMhCGNbu66anaBcSouNCRYu5MVYlxA4CGY0wNizLly2EXhpE2MpnAmlR2tZrtCsxJS9J/jgm5DRsC2/DkhYWnn1ut0VRwLMxRNi2lMr6frseDbOOzOg8a9nuNe8KNv7mHiimwO7QZf8yamgU4h56XBoQ0eGS1BuPXSq7d/O4x1Wga7OL3uw8kswA3qxp9CMyyqs7HgjmPyySopEvb5Ak89KEequiSKJveBTzU4vzpBvOW0kOI7nZHPGpny/FQ1j9aSMs1K2DZv1ooiHU5HYgsgh0TBJOFQHFny8lIFkTQxkvV0IKTT6x+9Mz2OKrgCv/0E2sendgOIF0tPIcrD8OR2dXW3n3zRzv/1b+zAEeU+dRu37y2Uf+9Da/f2WzqDDKcHGhH7rcsPL5rxk6qrPDKvY0mUwWrUvWwOKNj4vfQm3u9gVLS0Qty7lgYp8zPCnmRQ8YrwindWBL9c4AQHHsJqlSliu+sN93bdLW1bliyenmvSqM/ZZZY0GKMdkxf4nzBwkpOxsHnRy0rF4ra/d/1hyJRUIlCqqiRz7beGll7MDHF4mSXDilCejuqkJraUEctGJkw5soSUgNksEiZqWgOFwlzEZrHP/FM7iegc2q8V3he9fE8r3hhEq5F9oH4I0CLXXRigXlEUhH4JdpVACCzvvieZ6Mh9hkG0ru9TSZ9gTwbnmLOSUbYxlEVQaGHhj+YzlRNKeWcFlvEONznC3qcjGXEUgUstwIGyBtEMHEOvnje1X14fTezo6OOyEE3vZ5d9ek67G3MnI4DxLic8N6jUELzP74dqCV82q1Jg7nd5a3dpNW2Vvv45fOuZq3DyVznHJYjc+NacSsNJK4vzKJFDrKcCB++AYGBiLh9pQ2Mxx8hn3AWMVo9gD0mhlH1UaV3mqHmf/xwnQAM7mVanbCTMSjnPu0cdWyx3Np3P7xXx4BZKN+lp0+PbDCYiIXMEZHu0CDhIAxtPEKjt9KxuRvOzpqBmy+I9UwLN2xY2Gm7SHyzsmrj2PbLgWs7qxhEl6x+8tLaz3/hps95AmJbNpvQsaDTgDwGsgrGDbgkfdwul1HBDtIOHSMnyTy4NmVUfsn1LQ0eWetmVncsWUUlASnrBBFxdwAAIABJREFUeA61KuP3uk8fd9/6ewgsk58v67UP4cF9QHroM2aBe/y5cv/4j/+4fwxQxU+47wP9nNdJf5BDz83aSaQvYBqc9d/qX+1sNriVEwo7NHZt9PNX87Ey6BCRU8WxE1VS+XJmq8VUQa0M4PHPq7WPrX78QtZCw8v3titV7Ozl59ZpH9l0cOND6xUZdEPbIUXYbaz//q0df/m3Erzucltb9G7t4ttf283Ve1ut5rYlIkiq271alTFrkOQAvoB4dFLlLZkxyRC6KL1QbFeFEwWVhBZJKqjdVouEWnKEYa48GkjVAs76RbOgCNeS+Vtec53hfK+2ZVA269byajkOZrTYtmqvTdDM0ULF57JaULus24Auzgyxapc3dyJNUBEgcibAFesyXpuiiBQFjoEWqKrV/U7zJRiZnVZDllgYQsNOdSYhOi0npXjbyz06AYr4+sazoPjfMUElZsHFLE0WINqBsogDtKM5HPeYPEtFFvIWi4gikRTBd7cRUEuXGbU5qaKIqFkiwiZhe20BRsdLt4+j1TvDMgyXlAXej2urlKoCFNpwtFkhdXAFAIJ4v+b/du9RaL9U55yDX7w40We/vB1bs1lXNXN5d2fvbyZibA6mhL6izyvacLLQ8z5/2lDL8uKKtACzbqtuU+KWYHvCvMyZ2tCfvzizu9FU6QsyTOYEbJYWVD21YzCiGs1bNYpfAjiokOkacJ4lsscAnZbs3vMROa/cm7OZ+356p8XTPjSHzUfEEcylReVHm8gmDWJLyZotCCslu7ke2Y8XdwpBXs6XdtThM9VsgIQDEXg17xUZ6Q0wnccTnwtXqnLgadYDbQJIXQdcCW4Nux3f8Gx31j17asObN9ZqtS1P6nqtbuXmU+s8+9JKQQ1+qVXDho8zmKeTFFELVInGLMyPN/suLme0USzT5vz4J6vqSHe54nUwvf5lrmmJl88CvORrJQHkvjX7EHglnxMfcxYoJdfnx4Bd+riSuHLvTkGSoD/VBCZfL6to+ujvabC7ryzMulDp37Fwxwy5+y5++n2yXvuhD//xjRenU0d6OrUcdjYd3hm5ddy0DNtFsV7O1C4aD25FGOGLhmXYbHApMThEFjl55EtWP/vEmsfPrLTfW793a80Xr6zVOtaXD2BkpcJejCpx3Luy3H5lvYsfLXzxlXW755pZzG7f2/f//H9ab4yJ7kbVXX7PIB7zaHdiYJdI+0lWRDuif5YCHnboVVISyui1SNqmNbmQMJcAWLR2LCqjidPhaanNNzmx8dilL0kOL7F47eSsIveWzdpGs53157TS9nZcL6pVOVjsbTBfW61c1gIKTzEUAaVkjUZV85gywt5axa5u70QoYIEkBQGyC6JyqkbYdcp0U8CoJyWwQrYaodVrNauHVTvtNCVuBkwrEXsOkosz6dxfFCp9snUZV3XavUOkoJJGZxcbQws1nIG5h7ggYb4LxdWqjFDmp96AG2I7yMUtTWds+oJNWpv/3j0xlzYYjlWBd1stVdmAF9cJYgqPQyIgvcoeMk8gsKNVPV0utKGQHm/D69PmzcvxRBPBPCQVdGI5++xJW4vr7WBmQaNq9XLJ3t3cWH+8sZs+QnUcczY232zVmtxQHebNnhzV1RK/6kMcKVgrrGk+iPkARsvtetnOj9p2fNS2295EGjx8JSF3VPNbK5QLNlusbDRZahNC/BAbklzBzdSp8t0ZxK3slPQRpUnITot5LSJ15o/R+eZ9q6WK2paAv5ipy4UzFzkvs6XVAmZ3CN1L9u66b68v7mw2XVgjCO34uK1rAGBBlKIVrwoRp54lLjUbC8o1VaawkLkGSFrUHg0CKwfo9QBrjAt8/to6PtJrlkuhqr3G+edW75y62TqdHxGSYEPnLCcLMkA5Yqr+yYLLHHaDr5hAPWtNylrQD62l8X0adyvSC3zWf8evn3zvf9va+adds0MgnP6cyfeLvzv3FTDpxyeLn/sw6KHPdV/lmSk9SF6IrB1GFoIe2sUcOrhD7xFfzOTrpV87C+H9BEeGsZgu067abWwxIb0Z4S1JzdCYd2KEeRLC1laTsWfUrebWY7ZG7t18psflK4HVz15a5/i57ZYzG8+ndvrJF/pyrbVz5QtOzEfD1tOhTe+QGCxtcPPGcu1TO3n6Ss7+s961vf3dfxK7jIJhMu75UL9SUrUF85NFELaexPC7jXbKtAS5+WnJ+HVATwdA7qzfH2h2BosOwGKXLMuwtRs614OKwI75GS75aOSgpNNWZG7E3K4399naSQPAMRstdtafYqKL/gszZLNmhTZmwapBVfRuWHe0X/EmRHzOLA5/xhrxRNhnkVm2diNlng9AMk9RhREGmrfQ4jttN6zVqEkzphkRlYTakBHr5EMWnQNPfM/F5BT9u0QL2Fl+7MJpY7o2kJRVLLqYxQF0EIe85auzGJdWSv52gXT8O29hOijx//NFF5d7yO7cbnsjbZrazbotyWxbEWOzE6GIGetkDgHDZ3B8VrRjvD4EFFqQEqnLDss/p6pvFlDO685JK2fdwJr1ut3cji0IOV9lu7y5tvd3c1V1fPZKtWxXPay+9tZpMr9dyyD6tFMXCNHWxvItaHDNavbju2uZRT8/rdtnnzwTyQUzc+41gJy5INISNij98UKgx0wPtmWn4eGoHL9MuuWEAnR7wC6fyT8bTcu98ulEaFm63yhAJJ/MPQYJVbXsYVsylcUaj8+AUL7RbthwtLS3F3277Q2sWilbqxlYp9MRKOJRQAoJ3p9sdDZLJ3shGm+10NP5BoXxAzZfsD0rYajr7+1uIoSY1ZWsIMJJTtaA3ed/LpMIpB+5sscBsUbQbaAbJEav5AVetSZ/2DT7fNtnm4cW+PSamVUI3LfgZxUHaXDLWjOTv3uowkv+PauKSx5fFtg9VNllPT9+nSyAfGjdT2JTFsglz7nWEAgqaUA7VFred8LTSP2YD34fSt9306RL4eRj3fLJF7z5aCCKsb6M+NpVq6ow9ixwIoJsbTEa2HoxtsXwJrIQq1v/8koJzLWjU6t3zq3dPpaXZr4W2Omzl2I74srOzALniSBs22oysNngWk4i12+/tWKza8fPP7cc7veblV19+we7uvxWxBfSFKg4MHDWRYbgANNvtXFLJcgO251N5p4xxi5VHoTYeEHD3udsOBzq9PG52GMTusqsA4AcLbeabSAWJo2ctlYL1iXp5eibtjs5cfTne1Vjx/W81XCjx2tzvLNCyRdiFtVWjUUwL91YI/AZDUy0u/HU1gKYvQTjLIbQxqfEHomNSfwRu+e8hVU3CW7XISNUtRBR2REDhK4MZw85v0Qby586Ay7Ej+N54nYln5uFB5Yev0Mvpnsiej7XhOuslmUkMk/ej7EzCk+IJQkxEzOWGKhGlIOKAySAQJvu5q7v7v/MYxE1q2rMK8+OuSeEDapTKuwgqIouz/UFXDg/mgnKyJp2Hk4zisVWlaN/Q6HvhPak27F3F+7VetJpWq93Z//6digrNuaEVNTtesVu+3NbbLbWbpLqTaN0r4R42nq0mbEie3nW1bz667c3tp4P7fNnJ/bFp+c2GM31+VeR6QJkItqVbFpGE9LF1yKB8JpH3babB1DhMd9i86BWs8+xFI1EhcPscUXnxJMHuG8BDaQOSv+W5RYMRuaAGCFgps38bmMnxy29L8kZM8wSlnMBHps6hOrMOeeyYCMTke/yXteA2S8mBWg1uVZsBPDphMRVrQe25hgKOQsbLas2m9pglmF3ShhfsfaTz6zSaFs+z+Obbv0m1mghak/GuYZYgyUcfPTB3XmHEFdAWxuuyPDgoRbbQ2CVBodD6298b6cX//jxWWvxfcB2CJSy3v++Sip+nazCJmvtTx7Tz63uHg12D5WGWSVn+jnpE/oYsMqqEH8uSCYvdOxt6Cd5Z/PxQCavLHj03WvNhm58viSFMkLurfR1m2nfeu++1RyAHd+o17dcqWSN80+sffREw/Zh787C4xPrnj6TDdJq4XMTdrP1Ztcm/RubD+9EsR9e/GjLnNnJ8y/lDrKYz2z0/o29e/M7m0/GEtfKjFaWZuTeUXkg+E1YT232ivrRTKKMoz5ttI2FdUx8TV9yuXao5eLVCL6MJFnTjoR1RpWDywl/P2tT0a3EWMNRhVbcaJ6z4XJnnbBgjZLJv/FiuJa/JX4lNYTgAQ7y2DEVrVGtiYmoKoZFmxy6fM7CKtIEkrGJ+eFz+N+oWiAgAHZUbVRDIS70lZIdtUOBX0mJ18z2/N8FmexGWjgBroewfvSFph2rJG2qdTeT/lC1KZ6Jdq9LAQRosTN9jIYiWXg+H6/L+XfPTY9u1QKu1HYHJ5iTtOYw9x4MJ3ImgZpPGxNtHKQgSEKz5UKP43jn2EiVPYSVth1VBaJ/rjEASUtPQJJnk0DLF1wDCLbWaQX26umZ/fH1O4PU8uy4LYut7y+HYmTuWIyZG1bK1m3VbDTDqs1twLj/ptOVffXqXJXo1c1I5uCfPjuyVr2peV2vf2dPjuv26tm5DcZzfTcALyzEMPtGwH0zmArsJCKfuWsPifTcVzJXLrgdH4xEziGLPeeEapBz6PPliAW7heiUV4o4htlUyXxWkXKkY63YZW+oDkHnqGuvL++c6r/d2d31nTVbdWsoicGTCGJilrcNqfwjcgpzRQTfzDPJtMMlCfIT6R+5gjXbHSugC6zWrFCFQORC/nrnzJonZ2aFmjXaR3qP9dpBGpD1XZQnOnBrMGd0WgCdAU9doLUq7k00xvl4Ax7NoO8xuX+o0stao7MA4bEgkVW5xb/LAs8kcCVB+iEgTQNevBFIAmpW1Xvoc2QVZunXyqr4PlR2jwW7PynhE1ljWWCXPGnpkvIQgKZ3Q/eB38dA520+2mqQDOSCgrhbLSIWB09fpvXEDo8WCzvB5fjO5sNraeBkH7Xf2rDX14yv+fRTax+dazFAH1RqNO386Weat2zQKREEud9bvdVSJNDg+r0qjnnvrc02G2udfSrRNIvufHBjr//4a5uNBzKBpgKEpo0/p1h7amX6Iqh4kU3OhmMXqueLZQVF0r5kLlGv12w5myuRmpYZCQzsQskno5LrzbZWq3q1w655udpaJ6TVt3UdFNl7zGYWORss99aq5qxZpRrL2+UIz05nNkJa6NRZMKKQzr3ZYDhVjFG55EBRxvy3VpBPIlZVJKI7EO61uMeVHbOoTquuHTezoC5gF9asVHECAzMnzVVgbrJcMpdjbop8IAap6P8hCoYVysKG96Lns0t/LjcUrqFsw6L4GgEa4MsOXKUi50WeaB/E4h92wVGbM5LhaR4DGxDQg4lLmkEoc+G85qpcEzmjbDYe6Is9XSRdKJQRQ3P+52KkkkGHXdhqu7ZquSLbsXwO2QneiziEeKIGYPfFJy/sDz+81bbj5Kiu/Lmv3w7sZgTdHYZk3mZLGJF5kX2oppmhdtuBku4Bzc8/ObfFZGqvr/siCp23Qjs/b0sCcXl1LUCsB6GNyZFbrkRkqrD5KJT0OQfjsYg5nK/YCIGKCms65q+0J6noVGnmTMkayEjUqlUI7kaWesy/NFvN5WVQzeaPjQAzS3qufO9Gy43NRjP76qtP7G4wtTtauLy+CEZk9bUEohDL3MbN29vK06NdK/9MNxggQy9klhmFJ7MJqIR1q4ZNkVIgoahtTGoHwvbtxhqdMwtPnuvv3C8AG6+PxWB8/wncd4Cza+68M+DGBbHDipi7UWWXVeEdWmsPLe6P+X0WWNxXOT1UjR0Cj0PHnlUlZoF9es3PAqUsUL0Pn9LAfAgMdS3iNmay1Dy0izhUVh+q4rIALQ2A8cElxYc/p+JLnzCASCGaDMpVQeFTR+zIWFVeoeK7SxxP6O3Pe1e2mPRseP0e6qHExoO7GysFdWucP5dn3h7B7Xxq1XbHuifP3RED4oHOoDuoG8ST2ysZIU+ufxQx4OzLv7YcTikIcEc9u3r9e+vfXdt0NFBLBmf4ur6U7p7CFwWwU6DrGhq4t3ioYO4Gfc2KmHUww2FHvaDNKaNe2GLeWh0t1tLaSa/GZ8e3cYWHZc6CPMe6VxW1WMDI3NlgsbNGJW8tdYXydj1eK7mc+Ue7URbxhOuh6nhDrA+bBzws2a0jSSgpDQFWnzRmS7fjoo0pJmgpr5gaDKObjVBgy4yFqB9c+mlFcj6laYyIJ7Ioi1qTLCZUmT8xLZmj4ehSktchnzviM0YVHTMwtwbL6RiSxBS24y5a1wKmSB/fdX/Y1cb/P9qFU735ApZTCxNQa9LyKhYl7qdKp7UIOA8mE7W/qVao6CAV8c8CuQEzWYTqpN1HhAfawVxfzhXMVeUAVsnr2dhXL5/b16+vdO+eHjWkZfvdt7d2M+F4XIDPNYoZj2K0YspNx8Lct5PP9NmLUzFne0MINGZnnZo9Pz8VGPXv7uwvfvHK+qOBe5lCodlvpcvDCgzQxLdyvqSycxEBV0KARppFvaRrSptTujNZsu3kpuMBrvjU8XuvnEX0UNoCVWFe8g05B61Xts0V7d3FwF496ypR/PvXl/qOnR4fKQ2CDZ3mffKGjfrVvPZ2I0swNluMFYjP4N6nXQ4gKu3BvP3f6h5bqd5Vm7KGw1ETM/eZIpSKpbodPf9MTkmefehg6iCWoDRFZCeA1clTvhFy4/mfYn0eI6Z+TJHxEGg85jUOgdt9VWC66EhWc4+pHtNV4kPHmfV+aeDKqkbTwJyWNqj6jub1H4Hdz9mJxAefBXTpHu1jwTDrotxXEaYvgH9w2IAb26Jbm2PujIaJ3n7Ug6c9EgV4sgAPr97abNKzyc1722OSWyzb4O7WKmHD6kenFrROLSw3bdC/sHK9Ya2Tc6uWayK9iHpd8NwvZiiL3rWt5iOb969tujM7//wvLL9b2261svmoZ7dv/mi3tzc2n07E5IRAww6dLwy7Y0CPeYgqMoyVp3ON/CGlXN3dCuwqpZpmfXhUrllUtwidYbeh1VvbcA71nTQFh4cwKNpkCmsybw21DHeyiFouttafYR22k0aOCCCWdKrC8cJB8qQDlduBi8WaayFiArv4EgBlor9TAcpLMwF2tOtY0HgckoOgDEOOqgCww+C4pbYbfqJauKWxcw9MKvM4uRwwIrpH58RdqVXNIjR2sCuJZOH3rvpIUbWBOt6PNW45/fQa7jQdSxJcm0d1Ercyf/pqMkvlBwAjPw1wbbe6OiejUV+VGsQSqtrhdCYgoz1J8gEcFOZNABpVHxUgiyKp4egQJQ9Ra46I7aKMtE9axE4t7KtPX9qb654tNht70m7Lwu5fvr2yq4HHP2kTkCPlHCNnWsZbyxVy1goqYmISr4P5NBulo2ZN0gg2T4T9onHEn1Qt1c3Wvnx5blc3QwcopZ+7nye+q6vVQppP2qYs6jifwDwiiYNzqFBfnhNWJUNRA3qDVs/TBaShjNxu1MpduT6PlnwlqKv6U9J3uWzf/Xhl9WrR6s2mRPgL7tvc3o6PugJYKmm6NFttDIkkQsoAvuVF7AHQStWK1apBFDhMgKzLM86OO7aFIdvqWqNzatWwZWcvXtn1xfdWEKO6apVG14qNpqy/cnvcUjh2ZnQ/kVLie0RszZhMhaGdhPM/7+e+rlVyfU1XL/e9y4cORaLrli5S0kVI1rp7H/gcev90IZMGovRr3ldhPoQFSaw61M5N4oMen3ZQue8CpF80CWr3oX26asx6j+TzH1OWpwE0fk1uQpYx9HPKp2P3Fe3w5aEItR2kx5ZqMbNp/8a2y4kkCj6tKkaD9qJambXOsTXqbZvjfYnFUKejLwALGNXZZrOwoN4W2C1HfbVEV8MbG693dvzJL9XawQ1+u5ja3Zuv7fbmQrv+wd0lrAfNnNT3lwsHtkTulIIV1GgyU7Yc4IwXISJc6OzsNsOg4qxSqq0lLU5aYTnrj3DdL9po7sAAKM4jsCOxnNduVCAlAHZ7G5ONt8vZcc1tw/qLnQ3me1VgOIRAWEgyGSHPyOS37OniyAqaQVm7Z+j3MibWjhcHfk9LIKk9rOLdWBZIwUI9PXLpgQTLkiigkXYQin0w41gf3kd6uegLzOLJ86jMqS65F3iqa6OcCq42pTbkTkJx8Xi08+bfXH/+FrmoxK/NvcJxoDEEACU4z+VsNplZf+jmyMyCqPiQgNAOmy0hieANOpcRNBZgmh3labN61hmtVQyOcRHhMW7IXNKcmBnnPjIECDFotq198flL+WG+vR7Y8+MTOLv2u++u7HIAw5ZgWU/Epj1MtUp1BBBzVVr1su5xPCVv+iM7O24L7GBbEgPVH69U4ckRp1qxdqNqrWZo1z26H0hPTBFBtEnni6nSNjh2RdxGWYC0b0UeqZQl/K7VCvLhpGrDEUZ9WbF/fJPk7t5UpO5yIl6qvE8xovap6nCyFOGpXGWenrOLqzt7/uxM9wZOMAi7cWRZLxcSsZOxhzcrQFPDtaVctloQWoGswA0zzEBawyKbw1LJ3vx4bS+entvTL35hxaBjrW7LFuOBR0uVa1ard22bh3kcirktyzyPHHHPzRz/+BKqWfvO7fuYP7qLzyMMLzICquO16zEV00Nwmga7n1vAHAKgQ7iQ/H36/6cB+zHHch/+/BywTJ8nvW464idG40MV231/f2in8pgKL3mQydc7BLQfPV60bndvmOGwsJxpd6k2UdSWgqFF5A+LmmI7MG4e3AqQaJGYRTMGaMhBaPXzV1bLlWyC4fP5cyUcKJ0YViRu8au5hXW0QKYQ2OngSqnn4+nKTr78a9lrLWZk2s1scHVh77//Fy3EG4B21Jf/IwP7fET4YOHSjnG70ywFdw4WjMF4arP5RuQAdtVklrHDRdC6QsO1pQ1odjdeynkF2HbrQHdYYc0+aZVts1tbwLxNThwbu1t4ePNpwK7eZBDdm+ODSRVJq8xZc1qwI2NlZZOxccjtpBVss6u3nGjkgKzAjjnZnuSDnJ2224qxAfhKhbJ26eenbYGd6632WtC4blC445uahQZgZWFBjxbPQ7hutKIlPyAVQWxGKgp3s4g34l7JeUvNgS4iFUQ5dZKbS3YQHbM+n4vQeW5MUOEFx8zrJnO54MP+AwjFNCTSaTFXq7g3HtsIUTbdBIFs3hqN0MXYYsCutHjyPLWemcWqTZpz8GUGWvCcuFcvX9p0tbRvf7hUckGluLbfv7m2d3cOjlo4ALvo/vYGI8zbvDYfyhTc4I1ZUdsZNiRgxgy2P5nrcyIy7zRrMgz49NmxjASQqxRsKQs4DKv5PHQWiN3BSJpqkG6G2r9USmEgfRrzYky/gwosWa6LVzraaHheqh8zs0nE5dqkACYYaW/1HqMppBC/nvu93wdKJwCN8jAhyxaGTb3IaDjWvI9Kjh+0fGwUQxI5YEjD+q1UxCxlI3FzPTZMG9qhb+I+/eXf2flnf2ab9UixX7lSRSMLdHW4CAWNlsDN7x2+3W6x5hurnxiXVOYcCAQd/S1RBabXwzSoJTXJ6cfGFWQMEP9/AGG60rkPOOPvYBI871u/k4+PMSL5+snjTz/2IUxJg+ShYuihc/TBQeXQhTl0Qh764P8WsExejOTz01XfoRI3dq1njjG9vRDIydsuYsPxOvjwidoPG7JctfHte1tNCGtdSvu2XoxsMZtYrlixcqNjnadfWHFLZTW0J6++tB2C81JVep3lZKxFjxw7KjuWuMn1W1sOruxuOLInf/nvrF5rSmdH1YHm7/rHr61/fSmiCVFAuz3JBz8lZ/ti63ZQmzXSgLVAeL5Y2GCy1O690ayL4KAQ2M3abZwE6Hu7Gy1k24UvIWQVLKOoGFlQWgG2XDDH8hbkc9abbOxy6vOrk4AqwbV2vbmpNUkCOfM1RSbt9wpsZRHlPHMuiStCexdWsATDuWVrgwneje70D/Wf4zhpd+SEUaO9xnkC7E46kjK4w4YDaeyMwvX9YA+mBYQKDOafvy9EI3wNVcnA1BSwbC2HZk0elvHC6iQatbyiipG/aIHieXGPU31O9xJF9K8XyEMU8gy2zXJtg0FflXaj1RLgwXTULMryNl3MtVD3JzMbTSfaYDiv06zdaFg1JG3c5Sb8w/vTemZRZyNSKuPeQQ4gNlk+D/38s8/URvvtH17bUZfKuGjfX9zYt+8nNlvCJOUQPSXBXU28kmeO16x5RT6cIQQnUSIvQTY2blMS0euens4OCKCX0LwV2NOnJ3bbHymwmM0OcNUbLmQHhiaSz0RrfTFfqf0JAUlWdnQA2LRow7bSHJdxHeDkfqzerhWVX7MtAI+NF/M9nFtg/JKoYDaZzmxfqKgV3G43bTToqY2NyB0Wb1H6OKz/yrZHS6n2szumVKs1q9ZhheZlJs1stlCp2A8XAxuOXMawXS2sVsjbsydH9lf/4b+3WqulvMlyJbR9vmhhyw2hKxVYz7xfSWMKOd1ExgPx4st7wnD+sFYpEzE2LQesHdyzqgzWjdgkIWuNTVcxj+l2HSoU4rX9UOX1mPdPAtQhy690By8LXLOOJf24Q9hyCFCzsCu+Rh9hCg4q8S/Sb/JYVE8/7+dWeA8Bbfokpm+EeGegxTCqBAAxtEW0RNC2KSJNxAenCOdwnJ+NpadZznq2Uujm3tbzqRiTMo2uNe3o2WeWp8paLe0J2VfLmdW6x1YrVW08uFP7kC9WEd2P5Wx2d2HL3qUNxgPrfvYra3dObda/sdHg2spYjr17Y1c//MEms57tIaCoFbL2BTj6IZJGX2hF+KDvWqhldt2fqDuEOTBtPVqZEGBYGGBzQo4YTTEihrBSsNU6J89Btt7Q48OqKcOORaBZLdvdeG4XGELbzs7qJbUup8zyFqaFpcMTIKIo2mVr8xWEGa94FF2Tp91VtooIK1iN4SCCHyRtUAgy+HJWrNumZRlowXUxeNHOui0Jian8WJi5CeMcQq4v/x+NpKcdRKnhCsj0hcxnQZGQ150vbSfWZMyG++krnLZTjas3hYhG4gScdWJfTL+fvZIUi3Mw0u4HAAAgAElEQVS5tMFdz4aLhR2fnsipJp61cT6owKn6emPIHEsFkKKxQ97BTK3bYea21FxWLUts7JRL6LKGvdpjBbniNGpF2+7m9vLlS+u02/ZPv/nGOq2aZBtvL27t+6uJ9dTu8zYmZ9lt4hxcEfdzzthIIO6/G880M4Wsky/hWEJQK3l3FZkFYMDMXPW0E9rnr86slCvaGC1bfhv9fSUAmkyHVqvgeFNQQgLyQGzRmEOqq1Bw1x7uE1rbXFc2eFSNXp3TwaCCA4R2VqpVdL8qmioHQOF8UpUzjBUhl9Cep9uCyTPmzEt9tiAM3e5tb9ZodyPxujsPyZaM/EfeH+1mtWLj6U4z621uZ9+/ubHr24H99ZefWLNqdn56ZH/5X/2dWblhxaCt6rVcrkpbR9QPa0CpWpN0hSo8uc5pPwQbe7OUZjDuZiTlT/74SBaTAMp4vYtJLZkLc9SJSm/6k0BzaJ3NAoVDVU/690kwOlSZJSu3j8/J/W3cJM7EG4c0iCfX+qxjyQL9rEoxDfw6x//wD//wwRsz/cHTFdWhD5mFxI8BvIceE7/fIRBOnjwtTLgc4H4wm9hk2LNas6kZyWwytI10M/jwHenLttosbb+caTc66V/IBJobmx4+uXNUQ2TXdZ5+bjlmMNW6dY9PbToZWv341J1EIoso0gsAO+YVy2HfJrdv7Ob2vZ2++ivrnsLmnNvb734rD75F/87ef/Nru33/vcTtaP3o/TNjALC04AMcC6er0wpjMcHl/fpuaPPt1p6cnkhCAdDQTiRBGpsmzgE7d0gIfFFhSFIN8mVFAI4PZidwJh0pBpPpzt6TUL7f2ZNmVeCFyHy6RphbEjhxjaqlslpwCKXd5d13rBB88G2UzVcOoAMQaV86U5NFj1kdmWK0MRGucy25Rp0WBJWK7Msgp2iEU4pmOSwRkSsKLdz4iwGwKGFaGjuXJohcQpQPrUgxG504kNxVf7BK1QLF49GCeRtQcUJiaLqTCtWSUuRhyJI7iKH1dm3DwcAW2701G02xa4EXSDuMBgfjkcJb74ZTEUoQRis2h8ovn7MXT04ESAiniVziHCzXgCJxTAVbrD3xe7FeS2jPTOr07Il98uSJ/d+/+VexbzvNil3fTu2Hq4ndzdCK4lDlG4o4nJ3PyYiJ6w4RCAbucEpsFASkoq0jTeYEwMM/k8paMUNezT45btgvPju3yRRdoFlQgnizVbr9ZDrW/S4mJoSlDeQsziUtcw/YZQ7MOWH7dNQMrFIAgNlkYaIcWaXtcgIS9T6LMDWZn5alwwR0FbNTa9hgOLD+YGhhtWb1OpXxSP6rMEW1QeCWyeWt3uxEKfY+txXbk3s3CGy42Nl1b65oqe/evLc//nhltVLFfvHJqboM+MXSvv3qr//awpPP9B3B6YVkFBW+ZOsFoeVLzNHJeIQQE8lconYmSel81+gM/FTFucVcVjXI7z94uSZModOAd2jtS/7+sRXbIaDLqjizqrxDx5IGmayK76PKKqvMTbxhFmhldfEOHWMaTNOA91Eb89CLZKFt1mMPlZ+Ped1DQPrQB4tvktj5QtY+q4XMlvHj44dEg/l8YsVa3VqdE7UemKNJ31Uq2/Dd9zaaDa3RPZdEYDyEMTmS393Zy1/InaTWIPEZYevcyrW6hfWm59fRnpxPxCyDwbUY3tpuNbY33//Ojr74G+t2TuhHWv/22kpkag2u7cdvfmvLcc+IH5KdFRkIq4UAjMUWBhng5XEorpWjKoAgcT0c2XGHBRctXVE6N24IWp0sctDbb8e0zPJqlfbGS5suPe2gWtpbvQoFBzBC4Fywd4iULW/nigHa2mJDijksQogjsDKRY3iWG4Ghml6wmBbMamXADFKEE1r6k5UqQ1qVPJcWZwsGqxhukAScoQhr8KjdtrCC8BejaF8oWJSTOze8Cal8+VvMlqRVBUBQ1MUWUG4N51Ud5yI5Y+T1/P6NplrIDeJFJnJIYfeNXAFSiQT+JBlg7AyNXmSktd3c3Ym8BEGIc4Fmjx82Iu+vLm223Nl4sbIpxCgyT6l2S2xEdvbp8zN9bkBlqnR6VmpmsjA9yRCEc7uzYjmv6oUE7nqrbZ+/em7/12++VsXzpFO2m7uRwA75Aa01d+sgm89Bj/mvSIF7073BZ8aYm+PABYeKiOvjVHm0igAlFVnR8rQ0ba+U9FfPTxVOC+Ekt93Yxe1Q9zuuPUheOP/cf0hNOOcakxaIa/K5IwnrAP2zo0AzZaXc47HJ+UJXt+W8QgSp2VyBv27ijHwHlyPcTb774XvLF8qKJsKBqAD7dL+xOrO0qMUMuafebEvnGrOE2622Lfc7G07W9v52bienR3ZxPbK78cL6ozurk41XQoe7tV++OLNWJWdffPHCnn/+lVXbT8zKMIQDVa60y9kYAeSAIOxPhdBGHQEB+Bqms1uRfXTvAori6PwkKE+ucUlwu6+9+NCamqyQHlu9PbSmHgKYNLgeqqiSv896rce8Trp7Fz/ng4zgAYF+ViH1UWX3XwpgWe3GrIuVVbret5OJb4z7UF5MPC3F7DzXtpiO5ZQAsC1nY9uRsxW2LGy2dYPydyjG7A6Xdzd2dfODtY/PbT0e2mw+stV8onZN5/ylQK8SdqxcCaxSq2pewReMxRiQok1arTfUJiVOaDu+tcu3X1vj+VfWacGkMweyYt4uv/tX+/r3v5Yxc2GDPIJMOGZF6OYWkRuFe26yaBHAyg9sOlpnd6OZjJiZ+Rx3Wlog+MEnkD3nfLmy27G3G3k/5mi3I7wPHewIbC0XclamtbnN2dUY+vneTpuuEwLQ1lvmKOj7fO7GjJO9e+wmQtVAfh1AVcfyjBZkwWw4Jbh0Ixo4Cx9Gvp12S7tx5joKj5Xw3+y460nutDsl9NYC4tlxbkX104wkdpmRRRjaNZiYWFtREko/EJk4R/l1ovL7TfPhlta96UitSsRF5e6g4a4ckfA8khrgmamHE965mtv1zQ2UPWuGoWJ6mF9SJbKo/+Hb12Z0EBYrkXTYnFC94Ko1WWzt1ZNTkX3w0eT6yFaK+ddkpgRufDOXm521o1YylVUtbNlffPWp/fYPP4hw8eyoanf9qb29mVtvvtRc0MX7DrpqmLEBEBDsxI4kPumqN9Emg/krJJjpPIodYt5H4AGzXjNrViEjFQXWf/HVc+s20Nox5y1KEsAcFmo/AAMpC2OAmYg5VIUFW++4+3WXaPZF96RbL4gZi9EDVT5zViBVszRYj2GgOSJknYAuBQBcC2VqcHFxZbWwpk1Mju8uEgda2Eo5p63uzjdhPbQqji6VqmbmVqzZ29upnx+OplixP74ZiLBSyLt13+XlpYW1wJ4fNe3Tpy076YT28vNPrfOU9IOGxheIyulA1OptaXKpaJElxTZ6ceLGeo2hg4Nd/JNu7f204frTNl9WWy4NhMn/jt8j3eI71JXLWpOT6/whoM1qb6bX4azP+ZhKLKs9+RAAJ89t/B5ZG4nk+Ux3JlXZHQKarDbmoRP10GMfA1gPCTEz0RoHdtw61ivNc5SCvFpIx1aECYk2B3Pn5cIq9aa+TICd2l056OF5W01Hdvn6D1YJqtLJrVYzgQhfwvbJC7Vyaq0jC9snFtY82gWXBqQJzBTWi6m+xMwj6PlPb97a+29/Y/Wnn1qzfWSVat3mg56ttwu7/P5b+91v/knWS4WdC3+pKnRMkVs8pRTVCW1NKNjsgmmTeWSPu/jf3A7t2ZMntl0DkMSCOz0fksPteCEQl+Acy6XRSsSFmioHwC5vZVqlG7OL4UbyiG6Yt8V6J1cLKhNAIc7H03mP2n7ueZjXkB92Jf9oFlqknbdSGxSz6RbGvmFo7XZLYmAWO6ob2lwsHIAdujuP9QHsXKzOeoWGkYWX9/X2tDNkaWEym5GLR8nBWOQeqjEZOkcC8VgYHmfjRSkK0pHDFI0kByyaHA+bF1pWsl6TCUHUypQYNW/L6cRu+z0RkxDIx2DHXGg4Gts3r99aJWiIpHI3GHoLmZRuCCirlZ13W9bC5WS1EsBhmuyE251NJzNtMKDg1wMXyN8OZ9ZqtO3vf/WZ/f6bt9afze3ZUU0t6dcXY+uzoUDsrzQAhP6uEdQ/it6DxJO3aqFgoznOPDkZB9B2hoaP4QFteomty8QQwQz1OB6qz0rJ7L/+85cCZ+zIML/u90ZuQM09v164ubKSOhY2WXj3Ia7QmdkCCo2qm3zDXaHg5Ppxfr0d7XMxyClyDiow32X2VZJkBdnDVs4zfr+zKZK2Epo/LxgRjkSCKVWtVispgPWbSyQ6ptYlXY3vLplzF90j9EnH+qOpXVy6hy0m0189byv149nZqf3yb/4b21YCK9VbYiHTxq4FdSuXa5of4g/LPerJ9f4ZOQ+lUu2D/CU2g76vxfhQtZa1YGd11w5VSGlg+C9tY6bX3ax1OAlyWX9P48ZDj0mDevr5aXB86JwJf5IElfvQNb1DOASQyddIXtT0LiDrvdI3wUMnxP8O2LEYsggjdKXKWahtidMGI3yJtudzK7PoRm0oaeXYYTJwX0zt5sc/WrFathUzu+lQu7jVYmaN4ydqs1QbHWu0TjUgdyf9nQWNhjwq0dqtZzMLmy1ZEs3uLu3ym19bsX1s1UbbWp1jm9xeWu/m0r77w+/t8vK90sNhU4qcgRQBgsx+J7cNZ9LvFd9DJaQd9WJroxmfCW3W2np3Qzs+OVY7kuqVhZXFlPndALsoFqLFStIFQBIFQ73CnIL2X84Ke0yIzd4NWbRy1qkVBIzbnKni8x6MZ+JxLHy1ERAzn8NNn1YlFG4qOBYyqqz+cGlLEhfUvgTomnK3QF9Xwcg38kJEZ9eq1wR2tIokJlcRBukiJ41hTMumchKTjyBYmQLzHIyjYza76x1pJ3NddA8l6OEsrE4cd3q/WJi009SCjr0bKe0KDrbRD3IQiO9ck+l4ZMOR30+NsO4+mfOZtHiXdz276Q0sl3ea+21/EOm/fNaKuJvE7dOjut5vNJ7aEjYwVlWVso3GE/mJAtxBzaujwWihTdl/+7d/Zj++vbL31wN7ehQI7H7/tq9UAjY4LPBEKK0kMaFacgIP55ENDeCAmTh7F2KeEN87A9bz9ajqqPqQqMhQW0bK+Ipu7Wk3sGfnbTcszxftx/cwipmf5iwM67ZYziUm53eDGd8/QAAJh3m7e4+X6lbxTVS1+Fe65ygAsbV6vaWOCZtDKjTa3twXEHdWWwhPtO4X+gyU3tyjqgZrbHRwZvGNC99Tfoe12GCRt/d9F+lzzt/eLuxm5JZumGafd0Kbw05m0zEaSF7xKfZpq5m96NTsV3/793b85V/aNnJ32ceWYUHd7cH2Wx2vGx/4xmq5xLgicllR5zLymYncgB4CtkNrbhrcsgAsXoMfWxVlPS6rsjsE1PdVoY+p6JIAllWpPaYgis9LVpsz+fysY723jZkGmyzAOwR6PDcr1+6hXUZWOZ51Yn46Fnf+d02Ma3uw9prPCaekClu4zEeZUwWrBDUJgqtUeJgBM1wmsubyta33W9ssxjbt3Vo5qEmnR+uzVG4oiZhhddhwAblnZBF1wsBiZ5vZ3MpkaNW7tp707eaP/49ty6GVw7Y1u0e2HA/s9e9/az9883tp3WJSh6TN7MxZOCBFLJnVuT0VbVS/qDi04O+5klMHvxuPZop/YTes+Z4qFFidiMJd/3U3JBNPqWNqt9UBpxwLHI4luKKY3YzJH9xbUMTbUl01W+6YaeglRQ/n/TxFnAgaKgRnArJwMvdhh89r9AZztQXJUcN0uN1pqX3JgoogWAC+XFmtVvFjKUEXL3viQUQqkV5Osx1v47LYYrrNHBNmLUJpjp/F0e89KZ3dGFOjsGhGov+Kss6ZCYrU4FVFLGPgET4D8I6A6BTcExgBqJ3pbdzRYCCGJVUEuWucbzYlkEy+e3dlEwgjlpew/LY31qarWC7YeLqwsO5ZhC/PjwVQw9FIXqXIRXgtqjvAS9T5sm/exsz18jX793/1S93L3/xwacedwCbzrX39vi+h+HaDHZdvOqDobj0VL9INem4hlRwm0ZBImL/RoYDkwTknDiq2GpMGUK3qnYgbtKjRNb582rFuN5Q12+V1z/ok00PzLxDgG9hmNbFcfit93nwO2Pm5hwjD+SjnsK3z+S7dAElLopQExPaVaiDg5XxKqsK1RmCeL9meyjMXmXVTRcos3NvYuAwppQKdIVl2jZr15nn7+t3Ezo87IuxQ0fYna9txQ2+3TvzRBqNirWbN7gZj2ywW9qRbtdlsaK9OW/bnf/a5/eJv/jvbV8i5a9piNtZctBo09T3gGJgNMkONSSbrDdIRZECRiD5arNKb+3TX6tBamgSkLMDLqvDSoHcIlNJgdx9A3ddqjNf2rOenn3cfZjwGpLPAOAvUHgP8H4HdfZVU1g4lja7pC5V1crNe5xAA3vee/jdx0TQ098Gxz1DwxSTtG63MYjoRa8xLExdCE3YZNNp6Hq0JnFRGt+/EgOSLObh+a7kiw2dnZJarDcuXa1ZvdEUgqdRcKIwZc4koHZzeI80SBJj1fGK3X/+TQSMIT194LMp+Z7//z/+HXb5/60xQCBy0lMYj7cIJmlyvaA8hJZhFXyyMgwGetb7kDOYnc4JlizadLn0HK/nBztarmViCLBTDCVVHwS56U1V4LGZ8SdHDVcm0K7FIIkfY2+3UKwJ29QTF8h+LHXMfU5VIm0+2UBIw5zwjjcqwWJB4GQcPVROkpY+IW6mJbNBpdazZakinB0uVa0CFRmsImzDiYlg8MJmmYoMc4qJ1dz7h3pKDvtqUWyvVSsqHI12BH6pT9zCkhfsTY5NFhUWT1+CYcTiROTTenlEl57DntPBY2sD9FDN6ZTisTYInH0ynE1VgWmjLJbVNYadeXl/b5e1AxtgQgmi/Xd0OrQD1vVJUJRaGZQtKZXv2pKtZ5mA4ErEDyzBSfYJqTfR9mIy0Hjknd5OpRNV/+cuvLCht7LvX19bEQ3W7s399M5A4HDcdxNtUdlRb3Nf7nS/GXA+MwCtYhsl4gKo4J31eMyhZrYJ8APNxHsuGo2hzzd62qnY43xBbsJX78y+faFM1GS/sPe0/w31nbUE1UALCajERWWcyhWjCscTfemftwghlFucjBlrPaOLQ5XE9A10DWoTE8ig0FuYm1nezhc4X4cpmW6Us4IIi6YqAEbCvWL3RtOl2b7/9YUgErT05aWlduO6vbJev2Hy1sDCgVZqz/da7IO12XdcRINvMRwLtTlizP//imf3d3/97azz9QlE/bKIX05H0uHRUJByPdJr6PkYZmu6f+ac/WetaEvQOrbcPrYdpkMl6/KHWY7oySj43fk7W7x6q3NLHED8+CbzJx9xX9GQde3x2HyqW7gPQR4PdQ0CWfpM0UGVd2PuquPTJug84Hex8UXfO3V4EFKQEAAeODczDMBdmoaJNgfcl1QpWPySXD+8u5U5PTtno9r0t+RLPF0o6Zh6zL1Wse/4qGsKzo6yoFYbxM19qFilaO7Qs99uFDV7/wfrDG4nSifVBzvD9b//Zru96YoLBlmvWCza46VsY1LTbXuF0Apt0A1iz+GDBtVbOHTtpFovFBgDC/zNn0+lM8gDiTKhCIbvAYGNmwvzt3d3E1gohdTlAyBwHjRVJAznkF3sZN+O1WC0SIusmy/ONL9wsyrJy0nlCO+XzPijllVrJOpAexFiMkh1ma6uHgTVDWK9dUcYBO/4BSGgt8/loBXLMeGSKVSldFJEvUYacHPO3IqpscMDY7TRPxa2DylLuU2oZRaJi39Z5Lce8TX1gGUjqXzv8Jz/8D4B1pmI84fsIZKHQa2j5U0I5jiejMRWbU8ypHlfrqX374zubr3Y6xzAqy9XArm76tgawY5cRTIfLJTs7bthRI7QhomwlnHtKAvNHbMVm05mqQRi1V4Ox7XYF+9UvP7dOWLRvXr+zOvqxotn/++2d3Q7WqtI4HFLl8asEuCShwEihnFd6QY0NBCQn5p70KnMFC2vMvuiGwKakGkRA7dWhKro9WsCfOgsvnhzZZy+6el3su5hLxpuBdjNQ/BNer7P5ymYrd87he60CjtlhEZ9OTwjwDrOzFjmXtBpl/l1ysOUzAP6TxUSSFVqZbDj3ezohJN67LZ3YtIWi0ic2+Zr9+vsbG4431ml3LcTOLQjsx/fkDlb0OnQ7AP1GUNUmhWvfbVatFlRsPIZotDJbTnWs//F//A/28ld/Z5X6kZVKuB9NfKa+91gpKkNa3HwYpAixji69GMfr32MquIeA8hBgZD3v0LqZ/P2hFuAhgHwMuMabxbjqiiutrDX+0Ps/VOllHUfW+xzcLCR1dg+92X2Adl9pm1WhZb1WWqdx6Eb5+MN4zhROJAiDWTTZ7c8nI+m2YCkyi8Nai6+c36h5qzTqVi7WPJMLacJ0JPcHkhJ2q4nNpkNbTkba2ddaHdsXQzt+9kqCU4bkvA+trgVVmLwai06zJlWcbLmLb5RY3n76S1uMh/b2+6/tzQ/f22Ays2q1YCHWWfmtrZdrfSmpfOajsQCN499KegA7cifneejNjTqBk7AlmTcxLyDgcmXNemjMF8hb48u3zyNB2Nr7u5nAUW4ZCLxpe+X2FmiG4oGbvSnuKjkRV/DhZJlbrAnwjN1IvIJy3ZZH+rBJoBXJQgwlnFkXCxXH1GoiNWjLqR6AZi7FYgfAI0wmub3VaGhWp9RrrAdx7GfnLMKJgxBZapwHzK4V/hmEaldp/hPpujSrE/MyAjpmKVH2HWQd9bMiX0Znt7IIewXJ71XdRSxQQJW/s5DjVqPWt4hPpK8jrJ5osYu/cL3Bnb27vLP5aq1/qOLOzk7tzdWtz6x4i7wnGtDubTbKdt5p656ZLdZy8AFAPTKnaMvFSmMhztWba0yZy/bVZy/s2WnH/vjDj1Y0gKBov/muZ+/uZnLLocuARykbEli7+h/pBYCmcgaLhmPjdAmJwm3u5qultQPmTmbzhacwVKsE5/I6nv0I0URi9R1ztLz99ZdPBYi90UyMUNi5ADqidF6Xex+HGZQUHiHIBtAdfVTVRdU/31s6Ipx//DPr9Ya3NgkOhmGqObHZcrHQ36n82KxsVySfu3MOr43JtoKY8wX7T98MbL5Hw0mLGQJT1RqNuogo3LcknHNv4XrD58K4WwHGm428Vdm0UlHjjfvHHy7sf/kf/t7+p//5P1quWleblYqbc6XuDbZ2UXWJ12mlzPrhK9nPaVM+FgAfqmKyCoj7um2PAbx4XU4/9jHHkgS6GISy1vmHqsTkMSSx477nJSvWg7gB2CV3JUmkfOhAHwti6YNPX6T7PtBj3gPA0YC97LEetGOWs4lt9lvJA7AWEkNz6TMlwC5oNr2qwy1+B1tzbtCIEYivZ3318VerhYgjxWpNlObG8VNrdE40s+C9RChZzNwPj90sDTN23JWKTa9/sMHVDxYcf2Kz0di+/9f/bD10coRU1ivWrZfE6qSlg75NMUAr7MBctCsbsDULYME2uKgs12KA4qIvz0YkAuu1DHprYjXubTqeRIJbwGVvb+7cWoo5DC1BoAxWXliBnOOBsTdDKl0IDDT78rbc7RXxI+cVv3vV6mPBgqVXZfZie0WodMKStE+A0X4D6BWs0Whbu9nWgqOEaVqYLGBr8vemFtZC6zRCObQwZ1W6dtHfQ24aMu7280HFhH6QjUWz2RTAkl2mARw/EYj7cA9zZBIuIjGXwMorVSoBFlg5wcD2lLWag70Wq8jdQy8DOYb3V4Wydx9LUsqpmmmLsmHabuzdxaVMtxHaU5VcDsb2yfPndnV3p6qauRyfkfcolvK65uftpjZliM7RbfUHAyvAFKy5aJ92HdIBqPMEmr56cWYvn3Xt29fvlMtIN+D3r+/s7c1UbXAei5REDiYQlHaQeVzfSGuyQIt/R3YhFXfdbodjtX9LSkvA3xMHH8y6ixLkc79pAxDPPWk55vf2xYtjO+uEtljt7OK6r/PB69IhIH+PaocQ2n5/aCuSEVRUe2QTbW9ZwklL+ZOnZBgGkg3gOMN9QjK559T5tVFnfL+zbrtr29XM3U3I+xOppqIq/1/e9Oz375Z2fnoqEgpymTCoW7MBmJdsOt3ZDE3taqX7ik0hLXN2ZfLzXJAnWZabTL1esn/+7df2Sbdp//v/9r9a95NXYoqyWZHwfsVYxMXlAB3zcdYATCvidPJDxUJyDctaz7LmUjwu3fZLAkgW+KRf59B7PVTUZFWH8WvHf7sPDNPreRJ8sqq65Ge57zMcArtDz0/iml43BrsswEmXz1kl6UMn7r7nZH2wh26GNBhTqUFLhwChxVPtq5167dyUtIgkR1jPbTzsWaVBagE7wLLamyxsvCcpCdhT8U1bTHvKuEOTwwIIUNDSKNS7FjQ7mkvxfoAOgMMizXswb2AGB7l9Ne3Z6P23ti/XZCX1/e9/rdbTzd3EWo2KNap7tUFFmCET7f9j7U2bZFnQ+r6n9n3r7Sz33HOXWRgYxCAEyFKAALFYxuDBBAgJEQJL2FLYErK/iT+B3/uVIxxyhC0zYRNGFgOCYe7MnYWZu5y1+/RSa1Zl7eX4/Z/MPnlzsrp7CHfEjXtOn+6srKzMZ/0v4UzJQgrvoDNxMYgAE4z0NFZcrKzTaSqw8dqz2UxBuNPpykoIIIVcxvMl8eteXgXSR+w2eEidBIyCCsAQeH3EtMvRSntB9nhA4pc7syDc2ZzgoXEhOxJAKCQ7HMnp7HbWplupo33Iugj5LL9GSnadnkaYVOfQDADeLMIw8oJrCFSDnJYXDOpFpSLD+ei90W2Lz8UId2U1EmS3o65OlDyUOVA+8WzstIGtW8VIyUKgP47qATOJztT4kg4OJRi4WpqW+s6PJCYVFZCAsigCMBQqecFr5HdI3rP53J6fnokOQucMTB6psIcPH9pgHMj9ezAJ7agHbB3vwK0dH9a1FwKdOQ4mCr7yMASxWSsFeu8AACAASURBVC2LMlItOKn9xcARfsfHXfvcpx7bkyeYuGL4mrdvPx0p2VHIMdprVeC0AbQiuQHMYCdaFriJUbHGsdzTIR0qCdhHigCLeJ+MMum+SOPiquLmIfnljeD6XJP7B0179/GBpgYvz/oCSXGdJAm2QoR8I8Qw99FVf6Jkh28O+0BoLRpjRpRIPjP4du1O17b6t5JNsBBag33l0YX6wOfIjm2tzpeEBFAWFDKrVDq85bZgX3sytrPh3O4fH1mpAmfWjF4WEj3AldlsbSUqNMBDAL+wC+q2/Z6DUhLpvDKOvH/ckezbx9/90H7zl3/G/v5//ku2oxgWyhsQGNQm9DlRV9lK8YjvweWl+E0m8u8JshmJa1/QT8bTdNLJ6uSy4u9dO6d0LE0ntGSnlnXM9M9nJeB0wt7XXaY7wTjZv5b/c97tXb6yige9l2Rnl+7w9rWT6Q8zfVGSH3z6BPdl/eQxst5QVhIUPFw6ioxGHD6tgn+7FjCFh40bUy7QyFkNB1bv9PRgyMolXnZTyYNkXICq4zleS9DZXRNwkl4K9NK9/1j7O5IJewFZB2l/xrEc6Qkq0+Ah7ZY2Pv/Y+qcf2atBaJPBSDtBuGhHvYrlV3jQlaRXCMVhNV9ql8S4kC5KivoK1t7BQd4FbAHsnnNlpEZCHAyGokPQcQ37qHyAPy/bJFzYk1dU2nlr1VwFhVFMo4ICPsnORYCvJgzUAKnkLFyis2jaP+G0zjVHeSO23yHZgITk7wftpqgMdByxOSdjnVarbZ1Oz7l1/HuObhdEJUotO1XXdCi4JQAgInkMJhObbhypd3F2Zp1eTzu/bYh26VhdeLdeE92A60MyE82Aa6+kl7N8tO+Cri0UMOADedshNuyBXMwoppuRlqMmndJD9oInFojmHmC8DAwfHiXXXnzNaAzXH47s7OJC48rxbCr1FAjlxycn6sBPLwY2CjfWblasVafDWNnxYc06dXh6NQumU3VH3ug4shWyOeoedLRPLsYqpo4Puvb5H3zHnjx7KXoM1/ubL0Z2MQilrEP3yR6WMSgjR64N42R5LEZOBxROgZCj66jwQKEfSg66lH6MGNG5XPg58UxVEIKmI97s5Gt4/6ghGyBcxNGa5HfJSaBKVSQw1cgBbCraJHAeHlOKes1Rt4uley7SXdPVVqsN0UC4XlejmfV6LQvGU/nZMX5dLFxEHNQy+8Z6s+l0mhkk7pL4oU9HOz2znEexWLFO79DMSuKYwgtZcl5ci1zRmhi72k6FCs+QKCSsA0TwZx9YtHv3evb06ZkdNkv2L/+bf2QlfAvXCKc7MEZdOoWBwHAFN4eOzJtjYvm+jiwZ09JNRFaCS//8vvFkVkKMY2kyGWUlonScvUsyyUpWt3VWyaR623ns6ypvuh7pImBvp5wklWdl8qwkk05M+yqOZPuafpPp37ntIqRvEO0XNi7cqt4gchD24zIOcS4T+yCSCQ8uKiYoLQA6YU8AL42dkjssE+AYc+aEMFvPRjYcvNI4yXag56ZW6923du/YNqudkh1SUhq9RJqLjNsIFsiArcPA1sG5nX34vn3w7NzGEHexCMnvNDLcYKUi9RBe16tjVZw8uIWcxJ05mCvrmwUB5rN0j1UBUXgA4a9dXY1sk9tZr1l3hfh8UQluPAvt+fnUws3OOm3ALytXPUFJpRjB+zdbu5xshHoD8Qm/LpRzQMHmUtaAZrATKIRzA50nzctiwY57HRHTGVGy66RTrlWb1m63lPCQG2Phr5EgFfnKEaWAEuDXATYAiUnHelXu6fXefvyuBa9e2fzs21buncgk9eP3/sw6hwd21K1rpEYBIJmwyKSXwkOCyACUIKbDeYpEd+N7zIWfo9Elyhq6ptwnbhTLvRMLcbPz499JdtstYKCVzabLqIN3AMzZ+aVdDIf6sMazmQ2DuVM7Wi0rFKv29OzSEL6ha8JNgC4RE92jdkOCztx3AD3oQLYrNDNBBZdFFcC9/mV/IkoMxcPf/fEftleXfZtNBlbKb+3bL4b2/HJmnWrFgvlS6Eq6D4Ay4q/h/l4mufvuDcAVRqiu08j/fLzotkZOK9ls3ex1HqKjSudFAmWUvbN6lbF30U4OG3bcbStBXPVH+vx4PQoo9/2DCL6Segp75+l44S72dbzeECpgZA/toSbpMVYLT1+8sv54KmHzaq2syUqVhJj3YoPun45fxQzUkGJF04NBMLePLtY2WUKxgLoAz2+rfTldFkUOtI5qtRlpsVIM+3NEPABZy0iSUTtjXy4MwKBWs2LNRsNePH1m//jXf9G+8J/8pPa32vFXWJFIEVUauzyLjFZlUyTT4U+OabOS276AfZdp1r6OJqsbSzcjt8Xemzq0fck0nVDjhJbVMMXH2Jcn9nVifH+f0MhN/5Y+l/hcMzu7fSecTF7pi78vKaaPta9CyboR9lVA0uNT8IxlenygdX1siOWRZ50nu9B5dhGDDR1Lof8YF+I2gDixRp3cvDsLg5FtFzMLRufOo7ON3A5K7SNrde+pEiQqNHpH6rJi7hGBHcg5oBELx3bx8XsWXD23j56dC+LPQ3vQLFolv7NgCnLS4fxU7YxV3KplrWDB2IbjxO8JKbHNamt5YPoagS21wGc8CEG40+DPLmwdrjY2na/t+cXE5lvftblBqgMGSHZU2bNwY+cT/O18PEjAHIWgC5lxuV+ZJ0gnlKMpyPtGyf+40xYxXXsuxsgVAkXXms221euYaIK0LAhNCYycToPdTKNZt2a9EUl+FewymNnq0Q/Z6HJg9x6/Yz/1k3/T/q//6X+0IJjZ8bufsf6H35HLwf2TjoZrgpVQNPD/yFRTgTza9fieJZLQijhdcbLTPYLRdtS1ChES0Qu4n3S/RckO7cf1GtWahS0XG41T9ftm9vzlqTq5tW01yhxMQ1vBddsU7N7xoX3w/FTnRkKrVSsSRUZ1pN2o2sN7h+qqcc+mwwKYAm2FcS//QUO4AlyRL1l/vLRf+Okfte1qYf3+leXza/vodGLfejay407NkwC2UjgPMASki0XAucbYj04P7l5JZrFK7j5NdNAH95q0Tv0a0GnjiyiKQL6gnSMHg7JAQfCpR4d2r9vQPdvvD9z0NhJf5zgoxdDpsgdTnEB4vIqKTs19/PIFq9Vr1uq0BTDBfeD5+UDoS0bo7XbT8hs6RlbubqBLctRoUi7lO/nr9Q4P7SzY2IenoRK0D7N9jEghiZJLqOJxbfeP77t7BmhtEMGRIjgTINliRUmxXCxHZJS8HfSaEnP44U89sl/54i/aSjtr5/DGUwLQnTqurKOcPxgH32Qc3PfnfYkrK1am4+pdRofJRJT1WvuSS/r34nh/124rK8mkXz/52hw/HlNmnWc6SSfPJz0hTCf4+L0kz0kKKskEFJ/MTYntpk4uPnjczn/ixTJUvrM6vOQx0n/m7wR6AR8iEeR09pcNDSPOWKxXaE0HKISzwBrtA3VVoDfdKXoZOREzqljbMgjE09suJjYZ4YAwtx2Cr9W6HT5414mws8Aq7O9qTb2OHiC5FgBeKdlqeG4fff2PZe3Tv5pasAICvrKDesHmMzoBE+RaHcrK0X884NAJqMjLFd/LucCtk5xZ4peqJLvYjoYdTEFoTblDrzc2n00VeCfTtZ0OZtIRnIRzq0HKhtcFgi4Pb4nAurVXyIVV2JcURIrGuQBUJoERLIhGh/Dr0AksajsvmSXGmO6H5jtG5J/a7a74goBXOC9mohJWXkNPyCnwNzDERcsQt4NC3gazpX1wObFm+9A6J/fszTd6dvnNr2tEVKiWLewTEKt2ctSSNY32b9GYUlaZEYCG+2gnKD3h3zvXSCHTi5xIXcX3c64Ow05X/Dsc4yOUYPzw0Smg4IEuJiCFyQy0oCtkPD996SPkYGrT5VI7Kq75+WBun37zgT07v5CTAR0/tJEHB029161t7PH9nr/vYGaVogNTeE2Nrw0g0taCcKXO8HI4s5/6iR9UMhgNRrbeLuzpeWBn/ZX2plx87QSxxQE/GYlNc73owklCkLdns4kUdgBwsLtdLnEncGNb+IGSkquUHMQkSTe30BEqs8jOcWWf//QbdtiB1A8JO7RgPNaxQIHSWbJznINcXdItOuCo225oZwcVpt3rWKFU0Y6Z+zGcr3XdcIFAsuyNw44E0aU1CYpTKimRdJuu19IKuaq6uXWpbct13kbjOeKlEaXBqQ3LjRduyP3VGg29R3Wv7Ne3gFtwV6dD9F0eIg4UjXR6AjEVC6LP3Ot27Ne++DNWajRkFSZtGYFVfA8KuIfjUjQ7whfUZjRCjyJvcqSZFZxvmppljebSCSErGSXj9r6OKqtbu2mydltHdtcEnBXLs5JhMlHFz23WOSTz1r4En3xfn+jsPvEPicR0W9eWzqLxz2ddwPSx4uye9Rr7PgBZ+Ygr5ZyerItIl0bHwS4DWS5ADwRkeDN0duxEXNvOEX8xqZnfAwmJBBhw/nAyUmU4HV1Yvt62o4dv++hS1h4Vax6ceKkcdQgch5Fp+OqpPfnWl+2qf2nhbG3jGa+Rs3ouZ4PxRMtvUHO79dzyGI8StHFgHo+VMJW8zBVHeK9hiGnmwvIlLHXijmSthxdzWhLsBv7WfK7dRn+ysldDukcTLB5wA7yrVi1vpZx3KeMZyEsW/q68jx8dCHiABpTYkMdFDYjAKVVU8jcbmYl2WnWJaxOiGQFxbRvNljWbdQVE+HhU/nTOdNCFUsE6zaYqecHAZbxq4vh9dB5Y8/iBPfrsj9jk2ftWCy/s+bNnIg7Xqw3r9toyJIVqIGcEKn4EpYlq7OzUDvCZRCCVqBgQdTyyllEyjBfcWkx5VakRXORar1F4JAhNccHnzoQA3hk7NbhxgCReXTKm3MgLbhQudI/RCF2N5vbo/pEKq6dnaGT6Uh3ydaPOmG5ljx8cakSIPiX5Si7yGhGXpddIZzSekjggwe/s8595LMWP6Rgi+UzyV0/PptqtkowoKgAuQR8R6AYhgyodHftV3wGv1jhiFITKJHHxUxR6dHc8AxQe7MdI4FwP+ePlikYjD3CE7vBvfPq+Onw+XyqhYDwSEpkRInQHIP2gUhlL89wh/t3BYosdXbViy83CLhi5g21BmYdd4nwh+yg8/NrVirqvcAYSlVEqScy7O5RjJsucLbclOxvubJOv2PFhzy6uJraNdGTVCbJDRGpM3blPXCTWzefGc624gaAzVCEQvt1I+suVVdgzx56Yh52O/eav/qwdvXFs+aJL3XFteDZdGWonsQHoNS496DEgxg0kO41kfMzqYG76Xlbyyupa9h1jX6JKNiHp80snkazmI/l6N3WA+343K25nvW7yOqaTalaiTDdp8XOvMfOXvvSlXSzrlR4xZlUX+5JL+s3vu/j73mT6Q013hjddnHSiJKZBNOeGp7zf5VxlRVQDqYy4oK2q+c1GYBAeyC0PK4t0lO4Xc1sEfZtOR7L2GV28tHW+aAf3HuoBgaIAChDtTB6emHCD2O0yGNvo1RN7/t2/tGAyVfALZgt5vjFmYiFPLd4WbnzuKhgqRtc2GU8sB+GW4AfqS5JmBQtnM9dyFJfQUXtUpUDyoSzISHKxsHA60y7parK2y2Au2DWQcQJsp5q3OoCGgrt3n48Je04UX65Z6Ofkcg5qlLFqhTFW2RfzBNWq/HlydnLQ1h6H5CL/tHzZapWqtEHb9brg5t4pUQ0zpttatQL/iRFmTXBt+E0M0YDLnwVry7Xu2Vuf/xFbvfyWnf3ln9h73/zIescn9tm337SDg46PUqOOjqBOIpF6flRk8D7cC5Aa3M85dj+Ib3j9Pd5X6WcApQAMcn6f7sFIoJmR3hZZsCXmpHRoS/Hp2Kn1h2PRImbzhV1M4Daazdc4v4cC4NDRsKflc2MfjJcfhQ6T4bceHikZkTwpFMbTsTqiXqOlDhn9U8bJUEbmq529+/ihPb7ftslwIreB531snvDFW0lLsgjqUXTBglChJK1S0V0G4MhBa6EDYizJdfCRmwOq9LxHoz08B+Ftci/hoUhxAoiGn2HX+Lk372uHCSdUTu3hzMZKeO7PRzc4X6GikrN6vWnNTsO5r/BCl0sbBaGtt36fzyROvdEuE/FrTF9xZWAvB5CJ/aZ/IMjCFe1ysrL+1Gy6Kttix06uYL1OwzA5nkzx5ou8DQHcaH/IPh/tO9Raqtao84xAP3C9zdli5i4oxbJEnlvifbruqttG+bj+F376x+2nfuZvyfaKhCYqS7Sbi1/Dx5gRz3bjE55kPErHrbs0DukEsa9puEtnc1MiTSaCZCLZ12TclmyyXivdkKSTV7ojuynn3JTcso6b/vlb0ZjpBJjVRaWrmPjvN1UVWV1kVsLMyvbJG2hf1STyuEArVPRUrL43cBoW452aa+wB618sdLPTPZVQUWckOZ/ZOhjZZNLXaW2BoC8WVuscWLXekBoFCQ+wCw9Yq9NTEF+hvDLu29PvfMMuX32ocSFgE7oCYPugwc76oQMJ8niR8YA4vwvgiRywAbFIdcQrRYkZIyJM11diCe+VJdSDSq2m3QjVNKO/GSPYXN4uxiu7wrgVGsYKxN1WvDjkvXzCuLPTgSuFgM2jwwrXENY9ITDWlH6nkhljroIVGNugBnLQtqpg5wQaxpElJbODgyPRCjRii7zW5HSeI6ChhQjogmDpZF7i7HJDd7Sy4bpkraOO1cKBvfen79mrycJ+8J037FOPjmXg6RW5m7UCixcgBU6czNQc5s6+zonViS4u7rjFWWC05wFcAZqxZ+ScHj/4wPgZV8kxIhyrEDJzOxuIz/x/PJ3q2qNhKaNccdxM74NE++bDEwknYwYKKRkdUJm5rlb26EHXDpo1uQVwziAzR5OJHfe6oneMZjObLtwXcGNFe3hyYJ95o2Oj8VT3H7SD/mRpwcK96ypFR2RCB1jhTYerBe24ZL08mSEGLV9CfAz5PLUT9r0zo006SKgd42kgzUwmDnSBdPf87g++9cDeudcTKpnCgDE072UyGXvSRjOSexWeq9DJoFdDAbiUBFkVIC6eB3k7tWm4tXq5YN2mq/KQtEkkgKsAP9XrRXVj3IWo+bwKTAm+UILeQMIEpZmzbheNS4qNCHzDZ7dys2I9s3Lq4HxbGj9zz5fKIJF3buO1RJkFqoKPNtFdBdhCLOAQ3VbDfu+3f8VaR4fqXl9r/bqQBaNQkl1MS+A1+Zm0OWu628iKl3cJ8vuS0L4kcFOiu0viuO24N3Vit+WA+HfTsXzfOe/LA3c5h+vrnd7ZpRPOvmS3L8nc9MEmK4msi3FTctx3EZKVUvL3BTUXYi/iUEUIPNER2JGUHSXGYyG+DITVCKTgC+zQdivGmENbzCcCuKw2K6s1e1ZANqhaU7D33qgg3TxGcxsSzqhv3/zKn9pwfGWNWtFy8PX4SYiss4UFy63VKjnLS26CLsVV+FdAxBcLSXGxY1ksGJvEbtxrm01DPbSSPWNsRFVdLFlPI8Wl6AureWjT1dYG4dpe9dHRdC4VIsM9eFc5U3BkZPVyMLdyoayxFcFqAp8MybAcorvOqyOg8meMWhEHBkp+3G0IyLNZrhXQWPBD5qU7ADSAizvC0DuEgCXgWxbfCc4URGtQiOxLROBGJYbAOXZZJsQAZuO51RtN6x2gxFJTtyKtS5RW6Ejkiec7Ke1ZiJgUBLRljE+FJEWv0kdLQh8KfIJ3HUoqXvnzR4n4glRf+0gTbgJ7LOlDTsc6FuAPgvc4IMFNrT8ealwMny5YArn3RgS6wRLHgJMDBXlMT3e5ghXzWzvutSNpNbPHx10lEd4DO9rJNLSDTt3q5bKdDycaHaJgw7voNOv2Q2/jHh6I6/fhy7GNZ0sbz9dSyjlq41bvfnx01Owh2cnN5xsBeSjopPEagZ7irlt0AY0yGcFuZF01Xy003qWrpDgDebstlOynf/ixVQobvR5JiU6I+wfFnuk8lHUPgB06O1xAVBw1WtqRMdHYFYoqBgbj0Kbhyo46Nan5MFJn5yfA1WptnVZN0nJI2XHPrkEFbyv25GolQ2EAN6sVRY07LBwctmwcUHiwa6SL83G2QKeRcOCCohcRhCqri5IroVC+lAGoeScYxxD+36jXrdFoqKhjZP33fuIL9su/+nMCfbk0mE8A4vgX/5nYwX90hiTMeNeU/Nl0F3NTwZ9OBjclgayEEU/G4pibjpN36YRu6uTu2v3d1sl+P8kqbrRuOvebrpvGmFkjwvTFvamqyHpD6Vb++xmRZn2wWa+RfGOf/GB8F8dNzrjPkx5E0LUSEjsScX4iCSVVlSQVkHwiqfuyWR5z86kI6kiBEUgMSDg8va1rNnKDHz58Swoe46szy21XNjy/sPe/9lXrTwJJN719VBHSDZjzaDK3FcTn3cYaJYizDl9mfAMyjz1Ks1VVkIXjw1e5ynjHO1M6DWk7brEDwlevajlQoCRMQeZxOthoF/f8fKxuBnRipZyzttyrN9aqAkdfiHbAdXD/sbxNCZLsXEDnQaAtUqmS9HJK2lw4fMKOOt7NSi2mVJFIL+NUeFhU56Awuf5SvM9BxK1oLObSYZiuRjy4FTuxteDdJDyoInzJxVoqGRWrVZx3qA4yMu10xYpY6ivv0lwRLAVpqJiGQmfi5YwjdeVwDXAp4lhyTBKK3rFkqfyz5+cYgZPQ2EXBRYOaMRiObYDdz2QsSgLj6AkdmMbNOVts8jZdLaTB+PD40E5f9UXuZyzHOQm0s9vaO/dB8eJD58IA2DAddZsCc1xNUEcp2ssLHAXy1mi07Ec/+4YtFgT1qX3zo0vbqBMnUG+s06qq0KnIumitYsUVVRxFSCKBnM2ougjASMhV+HWexJe09Iz14TxSGOGmPl9Ys4b90Mz+xufesUcHFXkEO4AjLxJ8PL5kZzcJkNcLpEmq6wz9o+CmtO6kUdKodrMFCZyzWRiINlMtRNJkOZcMY2CB3BzPHQOGQZizcZiz/ox9Mp9/Rd2ZnJggtZedBxiEa91bMVCNIkf2XdGEgSKTZ4n7EjsgPlP3ZeReiVVbvHOj0GVkCYVGJPJi0X73H/1n9sa7b0k4PXaBipNJMi4xAqaYdvCLf8Vx83VX+Dq6xf+WLNL3Fe/JmJhOEHdNKFkJ76bOKh1f79qM3LULSzZG30/Si3923/lkfV/fi0nl+zJi1i+mL25WIrwpgXLM9IefToa3tez7/j1+XZIbZRggg3i+zk6LYFhQtbu2Mq7jBDc9oCzqsW9hLOUdBKNMHrxw3Lf5bKSwWag1JK1ERwD4gqCHqWutUrHZsG+TwYW9fPqxPXvxVHJSaEm+87Bhm0VowXRpl0JOOqKytGNpjgILDuczBW0CDyoXODPwZzpTCL6b5VadnAM7HKASk6BXi7W1avAFVxbir7c1jTCfneNSzbgKs0x3F8/nt9YqF+1qurRpKCilLda+c8EOKDbIITBAWWAfxPlAT6BROuy07LDdcv1IdRNIeJWs1axZp9Xw3QaAFGgV5bK0MAHRAJSgA3tN/Gc0C2AiFLqP8R/yUVLCgRe/AwGKx5pSlQoTSX+J2OvgJN4XRHsANbJcigAh8b0ETF73WiQ+7PqGmm1pf8abo7jwe2lr6zmC4iRAqCvItbmEHLwq9lcX/UsbjCbaq6FPetEfewfGWGzFaLgg8jbQ/6Ojngj3z09f2TrnyjMkk2IpZ28/ODZA89jvzLGgknxX7dq9HIulj18FVisWrNNq2ufeuW+5AkavY/vmxxe6VrgeAOBp1ykm3MYGLzgplezwgyM5oSdJV7x2U9c8gBNXjqHTpVmRIMNmZy2MjYt5Ox+PnZO6oEM9tB/+1D3uNMvxy1GXDCiExCf+3Hxpg8FAHTqdXbFYs0B+iHkBqpAFm2/Y0wG0MptG0wkk6ypllutrSZeRRAC1eIJa21WwsVfjnE0WJb3PQqGiHR9cSp5tJasy3LiGXV6hKUsR5XqrQuyqw3O6D8WhEiEIWwHVXNeW79HhqSCOsom0OgvsQvNKvHTmX/iBx/YPf+Mf2BxdzmgV8slk5+4rr6kI0d4vkfCymofrIizRKWZ1L1mJLpkokr+z7/vp5LuvG0x3gunuLp2Y00kqnSDT5x5ft/j7d01yt/3cbYn4OtldB4cIyh//YjKhpJPLvm4u+aL7Emj6wqdfL/1B7Kt29n1gHN9JpD52kRSV3MqdNMueyzXu4CIxrljK8oNKmp/3JXNeJHPQYQjRTsdXNp+NrXf8hipXvPLmwUS0BSx/2M0Bahmfn9vXv/YVu7g6l4hzr1W1g0bBSra1y2FgkwXeXgUrgsDczFXNwtujwlcwKTC2RALLkXUEeqEW50vxpTq9jh7gePwi0ivjrkZde8XRBJPRsr0aTO1FP3SprwJqFzkFWIAqWAtdBmhxukzXcofqPCM4AuVW1jBSl8kzIoxALVAQ8k4mx5yV/Sb7DqS86hWg7mVZ8KBzqeRaYi9X0uiJa+P2Li4CHOtLEnC49iQckly71VRSk5NCtPMjCIqPKMcB79Kc8+QoTMmLqTnxYMwuhdf3EbWPnSQhpzJbglQikytgcm05J+1EfXwbOyAs5qGFi0DdJrsjuuPhZGSvLq9sOB5r9DecTL1A2ORsDvweRKS6STfLffvhfbscDuysH9iBunXnUL754Mi6tZINpnONMfF6wzKHQM0Ob5sr28enIyVNdqWffnwidOI0mNh73z2TkAI6oVy3wo4RdV4OCuy5Yr6m5ENFTfAEIO5hsSSBcN4TgBlJo+UL8gqsVRvSLh2hUJKj4KrYD3/uTes1Sxpf+4TEOxW6cNCLIIW5vpPR2KbLuS02JVvviupMg+Vc4+0x4Bi0QleOKp6vUPQpiU7RahUtv1mpqIIuoUkz+3XL2TeezW2Xa+iaevcdFSbaD7pbAwOCdrtm4ymI34izJY1agC3e/bu9l98PTCDoIDkWn/0kGGuHzM5OKjrR7k8IUrkyNKQ7m99t7bd+7RftIxwHngAAIABJREFU81/4nEBAyUI9/jNjfZ5JaAhpkEoy3sXdXjLYJxPAvqB+UweWPn46sWb9Pas7TCe6dOLNSlxZiTh+j1mJcN+ELv39dJJN55+burr09bjOL4wxb/oA9l2UfckuXa1k/X3fxUi3tTe13cljpG8EPfA7ACpeYYLaEm9u6T5khTJItbqq/ngUSZAFjRUHu7gSpNNbrWa2Bphw8dLKjbZV2y0rV5qWX61sNLzUiI4RCyO6j7/5TfvjL/8HARwIfG8eN61dEtZSu5nlBj7Txkr5teVWmHZ6MGI86WMi3ym6anykyhApqQRBIHCAhKCjn51MAiWIJmoTc5b/JL+iXY1DezGYuuSSHNHdEge5MJRNLsZLSU6hgYnl0ZQORQESXl0kC6YElROCU/SCStGODrpWye00di0UXZC3VcONoChEplTwaSvwMqOzKwM+8ADhyc53qNAlGIFpn9KoSagYR2wFD4/UvucEQAPaTUVA1F2I1+Q/o3uGSl5jTT++/24kos/fMf+EOKwdlRPhi/mygEB6FRKdgqCPgneCqq8kXr0BtMPfN2sBSU7Pz2XkCsl8DKAIInW4VqEQzHdWQGM0CpyH3ZZsZJ68uLA6u9stnQHyW217dNy2QTCx6RSuWEGedxC42QuudgV7cjaxMmLO+Zx94bOPNCHA+PXpq7FMiDkvLkezVpQYszoV72vkGFGNXCRI5AAxuE5rPN0E53dUpDfHOM7nbbEB4QlFhKKjbo/uH9uDo6pI9YVIdYZOnXsQNLAEtVc77WIv+ld2OWI8T4fmSM7NDuPYpV0NZhIhIEHD4eQzbVXMeu2q5Q3qDAAmnyDwXumoXvTX9vGV692CDGWViioKsl/+OVGpAjRbyxwXZKoXSe61x+/ECURei5HCEYWkvBW5X4oFG40An9HdIVhedrK9/PO4RiVxFP3f8vYDb79hv/c7/6XtKv5z6Q4nTnYcJ9n1pX8umRzS06/bupN0nM5KRsljZr12VjLNmpLdJdlkJdnvpwNLN0ZZCW9frki+dvI10845n8gTcbLbl/CyqoJ92TlrLp38QOKZevqY+zrJ2yqJ9Bt+/aE5eVaTqkg0WdJPdBKgvKKOAAmg1SpUhVrFNTma4XNcWfYAIMmZzcNABOrwElfqsZU7Xas3e7JPmVycWbiY2vEb74if9+f/7x/bBx9817lHu529/aBueQKG7F7YT21sMl9bu5q3HPsj7VDWAqZck2hFWsXM021Z9HAWCvI8YyQjvk+UFFBiqaEgXy5ZCNGX811u7Hw0s4tJqCCKiLDGdrmc9RruXTacrkVepjMBkAESUwAPOl8ZbNLJwXMruSUQibJWsoNe13KRgC4JHoksukp89byDKyjY8fMCqyA6LWUYdmGuWSJh65V7lFGANxstq1Vr3s1RgOQcQauEH30WLgLgY0miPEFP+iGM6+Rj6OM7vhhDxZJxnvMcxh5XrhpjRuRzv+85Du/fO4Yt4AgSnPa3K90fXPPJdGpPX77UuHC2XFkQzoW4hBvHjtSBR3xmayEcIXa3mi0lFX7Xg2hBkmFvnnRsFk6kdEPiwtEdZCXGu4s1zgdzJTKemc88PrR2rWLn/Svrj+c2XcDLLFqnVrQZxdgGfOJWY0h3/XCKAVGe+x0Qiu4h6oFozMz3GFWS2BilUuzAlex1exINePeNnuS72EfCD0RIYSFaQkTk5z5bLGyb39kwWNuz89DC9coeHLVss8kLLXo5AoRTEuCG+xdQFqwCdsbFwkquDALVUAzluAZl60/W9uGrhegFvC8EnbdbbhxGtyvXk2XqEvE3m008K9mVFWS/JfkyuVq4r+Vrg97Xe184hnwO+CuCcKbQcosp+HKvhRzYzeM0ojHobmu/8vd/3H7uF/+eKEhMXoRojfZycYEaG7kmY2T853Tc3DeZyko++5qGdPK8Kdmkk2k6oX0/x4p/Nvl6yWYlGfdvS2rpOJ+Vc9Lfu63Ty0zqMUAl+cbvMqLMSmIcI8nZ2zeO5PtZGXhftk5XQPuS5SerAJeQYowh+gFamZu1xoXxAjkeN2j8ECUUKSnAQ7oeaRH4llYqlG02OLery+eWq1SsXKppH0GCGQ/6du/tT9kqCO0P/93/LtUNxIIfHnas28zbKJhaUZ5w7g4An61ewJjUrUcY5YkHBORfnD3MOAHTuGMAgYYucTyCelByYVoI58uFAmWxQuCr2WTIWKakXSFdXRAp6YtGBgcoj9UMslBbBevBFIAIVbPZQqLIHhABSgiIUMzL7BOaAYml26rKnodlD10SDs4QhxskRAjySmh5KeATcDlvxsTePSOO7edAW0DiRycRfmO5wLiT33dknKt4MI58TdQV0CL64IvYtORdnR9Xa47nFBP/AafjOT1D91mUVN0pwXl4JEN98e84M2gH5SNNPg/AN46wc/oG2qKIPj95/lzwfAL7aDK1NQTrcGHTBdfQ1UNAsQ4nDvIAxUqHx5iRsSdfx4cH9ta9js0XM6EQA9EXKEQq1g8CjeVe9pdWR7C4WbF33ziQ1NjZeV+0FVxcMYLFG3GxWgg9edCsKHkwnsT6x4nULlbAPtq72aKoDehw8pkwqgOotFjlrN7uaLwOAOkH3r5n5SKjSwrGrbzt2GFyv5WqDQvGgRITWNrLwcSmy5I9u0S7NSdUKdy4pxcTy+VKVsyXpB7EZ1IsrO24UbScxrlba5S55u4wUdH+fGdff4YHY0HUhMUCII1ZsQIntqjn10EgAED4vaVoEp4E4brhC+l7XX4O1C0ja4obnnXfxfs4U0C17dpenZ1ard5QR8v1oDOjE8bxgj9LnF1UhJzt1gv7Wz/0KfvHv/1FUZDCmX9uySJbEmcJsYu4y8sK1ul4l9XZpKdbN/39LkkimTSzYv6+zi8reWUluqz3FP9c/P99zVLyd5Ovl06G+65B8vh7k90nk8RrBFH8/eT/kyeRrl7ipXX6Itz1Q8j6uXS1cNOx0j/7iYRKpwB3Cg+4+UzdhHhe8pBzUIUbV0ZoqsjeBg4eY5NqpW6z8cAuzj7wMds6JzFoFBSGZ+dW7jbt8uW5/T9/9O+lSMKDdq/n8352NjiRd2ugMF0VhdGai/HmbDELI5FZOEcVoQCx46EroiMTHxBiejD1MSEAmzXgDsR1i+qgmrWqTYKJAt3Z5chGi40NZqG1yq8dD9irsd+Zouu43dlg7PB1VC/4T58zwSCyZeFnm3X32yNInHRbCoYyVC2WrNM50t+pzuXDRwchZF/VOzIZc0a7NIAe0cjQkXBlBTg4VnSEGqutNwpCJMI48RFkpE0o5rSPK7lmUk0BgyREZcTpJ1mT/CIXA09ysUCv01D8nvWEyjX1rs55Wu5e7n9gTEsRhFq/ZKiWaxsMR/bs5amC82wxt2EQiIZCcQHtgILBmZzwFf34YEdajbpg9eMJephOou40yxLShpgOxYRn5rCLk3lg/VFor8YUFHl7dNiw+wd1AYBeXY7ULd076dqL04HlSkW3ZsKdHOPXEko2JIm5iiAoCE6096eG+1uNcRFkLCNKxrMF20hdZWH3j4/trYdt69UBbbj5ak42EaiFLMSPBIDDaBAqDnvK977zwjoH95Twzy8n9uYbJ7rOr4Zza1Qb2vlC94PEzS64Xt7Zeh7IiLaQ4/PgnmOXt5M7SD90gr8I+VxDqPelqpDSSowgNSPRA/Ck2o/SebJ7K6Au5GhfOrT5DOpNXsbHfJ/P3hGXFHJeNL48farxd7XW0qif+5L/eB0mBm5O6+avFCa79c4++849+/3f/4fWOTwS8EZ3VGTjk46Jt3V1++LZbYkvmbTiY9w0Bk12Qvs6rXjykZ7A3XTc9LHS55JsgJJ2PelklozdN3Wn6WSdzE23drXJMWY6s+5rp7Pa1X1JKetN3OWDTCfY9E1x2wfLz8cX19UiXFmB7mUWjPVvrU5HTgh6ICLwA8mPXRO8OQUIeDiUpXpglza6eCHidrPTE7+q3qjafDiyIBjYt7/9wj7++DtWso0Cz8Ojmo3GoV1O5nbcrVu1yMOyVbCkWwRMQbBe43AQjZ4ITuNhYCsclRFTZvEeS15FCiD8jGSdouDdqFWE9JPg7y5np5cTm6031p/M7aBOIne1ikYZ6D97upWFc0ZmG2NChHoKiDeBYRCMFlmZsVPBmhDWt+xE8nYfdfoy6jLoCbas2z2QpJSsf8ogLkvqiOgkRDGIFEmUnLiAcNkQ2y44MZlIx/4QpCZjNcbASlb8/IZxpidfCgT2VD66dKJ9/GDqyNfjzaKARgRn3fjsgUiGEf2ELp/k5jqGzs3TeDOiJhD8XVDatUjjkRjH4ryvrq7s6YsXKpgwxx0BJskXpKwymKwswLC1jOYoEtG8Db/vCJZvvnFojULRzvoD7f+Oel2738PrcCKjXMCOWAChXjMczezlZWgBThBHTXtw3BSdYRiEtkQOe7kWmbtUwcljLUNSTHSR9YJXJjDWaqfPlHuFUT4cUQkhA1qp1HR/QUKH99YfLezNR/fsR959YLVKdM1Ez4BysVTnCeEa3hnPiug52631p0t7cg55nCEqTuZLe+fNExtM5uqeoRpwT6LLyr3aqxcFeoIGI5IjpsmUF7uiOuGz4cJ2eVfY0f2tyYw7DPAa8USIZIfOLMlPJsfLuRUrNYf9092pg8uJ7kPiZxQJPEtUDOl9wgUtaCc3Gl5Zv39pzdahtGrZ6fE6MWKT+4Hfx5ZoS0GoQcLOHh117Pf/2W/Yw8fvSO+Tr2zgymtOXrLzSMbWOFGmg3Uck/Z9PyvhJeNkVvyOv5fuspJd3r4EnNXE3JaYkjnlpmnebV1ZurtLNmh3TZTi2d2UWG5KeH+djm1fC5v+wNOvm/V7t1VFXEAuMA87OxkedIndblc2Go9kCYKNisaY8pEr6gGhokWpJHYgh6bAzmizCm18dSEFhlIVCaiirTYLg750+t1v2H987wMLVxNrlhDX3dlJsySuG+iybrOs6hsYuPYoAGZQ/wBlpjGqG0qSIK6GGGCiqcjokz3CzsLFSmMWyS/J3sirThIZozICPDsUdn2n/alt8nlRHRpysl7Llw/fslLBR5ijAAHsnASMwYnIb1MITGDr7l5N9V0rMRJbyvrk/mFXXR7n0+kcWKsOr47dHjkWekPFcltg4hHkXUkEdKvvnpR0OG952bHIpwusRNQPktDKNhFXic/N+WJOE6CLIRh5QHFrGmljMhKPx0ZKLpCU+b6grT6mFCzcndQJgvrS7eD7v/g+0Sg0Snz8PPcK58DnBU1iOLiyj58+0S4JlX+0MfkESRzD0cqGc8xG4WpuFPAP8fxrVNWls5O612kI3AIhHHWOdx92bBSg5IEocs469Yo6J7rsF+eBjcONvXW/bYftsjUbFQGcZoCK5iv9Pp83rt2bdegoYq6Nup8IpKF9tbsdxMGEIg5lFY6zJsPmypJ/u3dQtWYDn8GiJg04VHD8YDoTLYExNHtMxuST8cwmWCAVKvbkVWDBbGvHJ4denFjOnp7NpIICMlG6rUXTZKOwXogXCGl8OJ6KWgLv1PJlW5I8xzPLlzq+OwOEpQTin3kcD3w3Bs2DPSIqPkudp+5vurs8xsyuX8lzzJ77GuQUoYzF6WOnjPP41uz58w+0H6/W2pHDQV5FU7VcscUcB4WdOmHG51h9MY0I5yt7eHRg/+pf/BN78Nab2uNSKCYTXrrLSyeidHNxUzzd10wkk1Ty9dLNQFY3t69hyEqucXF5UzK9qXtMJqe/Tt5Id4I3xf59CfgTyW5ftk9+KOkMnKw+sgAo+5JU1sXPegPpCmhfNbOviom7Hz83f+gR98VpeBbOBJ3XSGsL8RqRW9fK5CFDDZ2KeLNAGSFvwWhg83BqjXbXgmHfOgcnrktZ2NrZN79mf/aV92wUzu2wU7U2o8ztzl5cTqSCAamWPUW35LqUjEQIxARSEKKNqptLAvM+G47VUUHqdmFi074HGxSQa9AL5JZeqcopmsSkjhHB6nBhL/szh2LbzqXB2N3kvQMjQIwmS5uEqqnFD9vuUHumNgeJibCzWa2M8SbdGpyrhZ0cHNhxF5koJKNKdnxwZBVGQYBZNKmEF+ejJvaTPlbKC+ChToqDQl7fbN28k71e1KWxZ5KMF51r1K1q5LZ1IWW6vSLmm+zcFFCiOyX+P2O1SCbMkXdFH3NGAtGAUZIjFBVWXG3N0HwCoOuVEIuORaKJ4CQ97dyuXtmL01MLF06En4Qr8bYoTMIF8mtTqcQIAMg4t1zR+A6ELF1lt44eKBEcJZCVffYtxmBTW6/47LZylCcZQvYehhu7HMztwUHN7h/WtZtCnuzVYC5lGXRL6Wj0vjSORQLMO37X8ebau8MDyjTacDKe2zE6xSqqoZE9ajiM1zk+u1+KPXZadOgINeNiARiKpMEzMJ3P7OPTsfZ+xVLDTgdbG4ZrO+nUNbofsr8MclaVvqXbKTHmpkCrF3mPWA4tbDJHm9L1Nyu1ll0OpupWi4WaVblOQtsybnYBgjiJxL6PIKyV7BjFLjHWZbfHtee+8/1cHBPY0zsa2BOnwCyo8VBsVet2fnVq03HfWq1Ddx2XqaQXYvBEsfzhPigiysCbQhLNmFKs7TNvP7J/86/+qdXaHe360t1dHOduSnz7kmA6HmYlvKxuK90FZU3Sbks4WYnw++m+0h3kba8X//u+BJxMdvsasHT+SiZYHTc9xtxXQey78Dd9UMlEuO+Duqlju609TR8/64LGVXvSJUGLbjzuok5PyLUoYChISk/Ryct0E/PpRGMXOhP0K2vtlq1wJC+XrFFtyk377Dtfsz//i7+w06uZvfWwJdRZfxxKSaJRKtj5GGWNnPWUBNELdAsiBJ6pRNnP8fDOgpn4V712Dc9lgQzgKAWLtfW6bZHhhcCULUnZcptl5FDtMP5X/ZEI4xt2iiXHHLpixFbq+zyuZ4OZFD9IolPt6tySJbb04XKg5QjCki4K7cz7xwfi5xEEG622dVsddZScM0Er6pciF+y8ui7BvjUKRrUE+gFdHxZIVVXQ6BRSDUsxQ91ntPGiqleHhs2LM0gKFap9R2cKYiKvMy3ZNOrUiJogrw4V6RcfU3rQ8/PwYse7PMZV+h6dof7k8mJ6jWhsTCAlTXAufO6X52c2ECJyqgIFB3CSFK4Iq23ezoYzCRRD0xhNQzkb4BzeazdVQLCLnC3p6moK4I/vdayINNZ6K3J9q1rVLpDP5bQfWAsrqg0IR9wiilLkCeYOcNEYfINjeUT41goTUAlUjoa6S+4vdcj8ZwUnlDNJYKTHKLlasgedsjhutRa/w7G8IGQfXGs01WGRYEATownKSP5sQDFYsk6jbaNF3sbzjTUqZvP51oYz7seSujYBZLiCeMwt53bYYu+1shmTjaWz3eBlVmptuxpMbUUCy8H7c0cS7Vu9BHSx7ih5epfhoDJNOdTJAlKpSOxBezsZJUfiC3gSzkMrlirioNIBa4rBpIPubRXaq7MXOu8Ke8ZChMCUwIOLQ8MrBchEQbcMUS7CgX5i+XzFfv5vf8H+6e//llwf4v1dHIviGBVPruIAvC/4p+NkVpeVPvZNXVycJJLnkdWlpeN4+nX3dYa3Jdb068evfVPszkpayWS379rtS/zXBQcKKukf2vdiWRfktvFi1oeXlfjSHVxWK5rV5d2lYojlv+LOk6U73VtMOhbsP3KyjgENLOjZc0mkebWwcrWmh0vwf+DIAE3CmR0+eMMGL57Zx1/7E3vx8qkg/b1mQbuQQbBQl8d4jO8/bJesnF8pYRD4CCjshhhH0iERGF71x6ouW1WAJTuNS4C381CSEAG3oJjCSKVUylmRh56HOvK+e9GfysmZgImqCklGgc+21us2bLlY2Vl/qq5MyvqbSDWfbkxTsJwCEGg7xpOM3xrVuj046lputRQKtXd0Yg1cEGTDEu3QIi6dxHGjYOKFAx3d2js2qaowOnbvMIAEIjzDEYvc0EGNug8h+ybIvhGaMgp2IkHgWB6NbuPOXfeLrH2QMCOlA6JwRRTg9jFUk5+Lq2+SGOOvmLcoUYEI0qlCCAkzp3SpKBn1L+3q4sKG05kFaKBSsPCp7fJSD4FwjCAz53feD1xBH0Ft+QF6xxzod0yuFg+PWnbQqqhLpANSFwGilc5uMrcZhcg2Z28/bFqrUrFRuLStOpOKxuFotjqJPHJvZ99aqmr/NxmPlfjr9YamCqPp0pZyZUeMfC0x6s+82fMRY73leqsbJNKWGu3CmaQQkMhxsWD90cguhoENg51NF4y+8/bG/Y4tVmheLoRYnAR0ukxInDITBEshUgt5+iA4cAuNYBkJct25/5Fr3RYY9a4tDPyaqTPnfizBs4u61sRnw7PDqJ2CVHy/DahZfCArfuy8Txj0OZMwUY4Jp74DLFXlMkIyFAAs7/SY84szKdQgjFCuOKIUKTz9O3tlxLHDUKNNdtZcI4oaxpcQ/v/5b/+a/d2f/QmbTOdKonFSy+ro0t/L6maSySCd3LIaj3QySDcK+7q7dJeUfN27dHfp308nxbvE55uSV9Z1uO2Y+87he3Z2WZXEvrYxWaWkE+S+ixifaLolzroB7nIT3CXZ+ujjtcyUHo61K54zPuMYPIhrFt1FUIJ1R+mtEV8e+Yiz1hBCjfEhEmF0etPh0NonxxacvrC/+JMv2Zz9y5ZEgfjyzs4HgR52RkgEnMNGwQrbueWjYD6eBBp9MJ4kIM6CiQ2nK2vzwEnrcmWzcG1bXL4rZZFoSaLylyu7EzhuBnyRBAgep8PQLscopxSsBhIONOmO0SE7uJJNpkslXjQKpwvn1rEnhLSrkSQUibL7m2H2SjZrtUAENoXC7Da7dnB4aDWUOXIo1TMSYje0cscI7eYcvRlXs3JfzzFadNmvcqmqel1WM6LW+Wj3miRO3gJpGR/jem7p6FWX2iApu+akhJ953YQIsGgnQpcyvmN86KoZPsD0Y0s7laWNuGkOBNKxlHh3Eub2cSaj5I0Fk6H1L1+pe57MZu5WTsIsVQRDp8gYzLaiC0A6H01XGiML4apk5+fNvUEERp3kBx51LMDJPXIdZzfL+aKjejYMrdGs2ZsHJauUyuLX6XMqV20xn0bK+05ilscjgbxclP0OEmBwF4eTmRIsfx9ONwJbHHXr9pk3utrPoq2KUgidJb/HfpVdNtcPlwdG+f3xxM6HM3vyYmy5UsPCpUkIoFzcyppnEKCpahbM2On5eHAyI6nvrNuEerKx6Wyl3ZoKLr1/PnNk2Sh0Ki5ftkQflmfQCzsX/XZov/MGow5e6kiMSN0pnP03/pMUr1wbOjQQlTFVxX3tkCqDDuG0A5599nR6v5WKjccDGw6vdK6oI4l2UCj7nlfXhK7RubfqfGehddodW6wX8iR8++TY/od/88+t1mnoHnJaq597VsLL6vCy1kBZMTb9vbvEwHTcva0jy2o27pJk0g1ROglndYjJc7spuSUL1X2dZ1bjdt3Z/eEf/uG1EHR8EbOSzL43mrzQN/3eTe15VkublWDTP3fX8+T3qNLjWT6wYnZPUmiIDDwFFFnN5XZQqtV9eR35efGQQgeo19tW1YiInd/aFjw8yA6dvbA//fIfaefFyI2R01V/Yh+cjuwzj4+1k9ns0K/MWxWdwc1SVj8EIBeOdTV+fNLY57C7wZV7ES6UnODYEXSQLoOE3Ki7ewC7lALwa2lobm08mdqrYGljHM3RlczDD1so2NZBdmIcO1qqGlewUfCIHATkDYecWNFKFRJlQSNPUtC9owOdEyPUo96hdRstOTPgasC1ZfTEZ6HFP0EJwm3EbWO3QvAjgJGMqILhIsF/Ei+PZEdwkOKME8oLOwKMk6JjIIlX6T6CJMnp/4w2iZice6QjqgYPUrtzC6KdX1EUAbIfKY6AdX0/SjMR8QD3siP3EdwY/SIM7XqazgsNpmO7unhpp+cDmwLekCFvSZ3VeDqTnx1Ak9UGMnnNTvtDof7k+I1S/5bOCyI4aEZI8jv78c+eOFhpA8DEnbutWNW4DDdzksDDg5qOgw4nSFauMdJedC/ojqqL1RvHdy+UiPZu6/xOujjGl3Sd+Ak+OunZUa9mJXXwrhrEnm6+WOpe5O+MM9lnN5ttG09COx1O7dk59Ap+HiNTgFNO18Cmh8R9NkDnc2vNWkH2RICeeH+M7qfTlTpfTH0ZjY+nbiZbKG7VOcpkSjy5kgUgpSWaXfOCM5Io07RAKFzXQXVXE/983cJrrukBY0qJkwMwi7o7D5Le9SNCzf1HweVAloLrY26WGlFDsGeXCfeOe1Qo0GgkinanDF636JQGEkc4ODjQvTudBParv/Sz9sVf/0XtaJN0hKzkFE8XrgNxhAZP//2mju225JOO5zclsHQSumtsTSfNrK4z+brxcdPNUdbf9zVZ32/C3Jvs9rXI8QvfltDiD2dfEkxm57tUF8kkmXzz6T/f9sHzurHDeawrKQ6SiMf8m0sqUV1OJ2N1VQhFCwQCTHsJ7w0IskOb2W0sMK+cjuzZB39l73/9L6zRqFi9jgns1r7+rWc2L5Tt848PrD+aChnWaRQEUAnnM1XNPGwiS0MN0NhnYe1mXT5yuCEEwUxSVI1mXa+JsStwcpI04r91SFwizua1u8Hbi30deyHoCIxf10JxklD9fcKtIyqu6HQlq+aQaQI+/0c4uCxXc5KRWyE9OjnU/pAH//jwRA4IgBW8UfH9BwhV/Z3AIBdtxoPxLoXXr2qExiqNwC+SMCAdkc99V7feeQAjwcXGuiQT6YUKqOCjRXVrUArElab2j6xXMLAVZN73bAUJaET2PlT3BUetxqauukeVEyPZMe4Fkg4ADXEwlxFBGHcAjFsDu7p6ZWev+jbB71Dk+I1NZiAOS3bWH9sCncwVXZWP4qALqPOOrgvd83AGQAnlmo392KePlDAI4iR/CP4Ahri+Z1cjAXPeIDmB/AU5i10TXEccL/CPiwQQ5lNg8/nMAAAgAElEQVTsc6ZWb4JuLdpgNJWPHJ/ZfLG2aqNl94/a1qogFEBX7omLZwIuKT+HQLrcNOZzqzbqum+D+dq+/XRgg7AgE2P+Xd3WzuS+vtuurN2s2OkFWpYkLbPJzD9HRAlKeSgaoSyx+J40ZGXcurXcbhm5z6M47q4j3A8gHkVmByyC1o1QtE4niFVy5F4RPdPcGioYoPIAOik3pKaiZOcR/5pjB28SYA8obJCssUgD98Jw0BdxHmd3qaeU6O5K6vR1nxcK1mi01QnyDI+GY2vXG9ZqNuVg0SgXBFbpHrNTfa2hme68kiCWdIeX1aWlG4XbYmw6FiYTTPJYWYknnUiyuq74e+lklH6ddKKO32uab5f8uX1NTvpcs+L9TclcHXYWzy6rFc26wMkEmKxUkhcj62JldWjJKuT7+f2sn+X48QVN3kx8L+Z6XCvnR+MGNjOymYFDtQjdwDOiJDgZ2UdiVHuQoQnIy2lgq/nEPv7Ge3b68okqRohr02BqX/vw1I7uHdhRrWLD2dy6jaJ1q1srbkH2MXaJuF4R0RprFY4NJ2m1nNtuvbTJBC3NrTXbLSUz18F08iyBpl4pSNIJPheB+TunQ1nKEI4OWzVbLxnNOmmehMS4ZcwoC9V39pFoSRIsPR7o/QERRwEELUaux0G3bce9lu2WS6s3myIeM/4CXYnQr+S9ZKcSEb41noTLxb7Fx5M0ZVK9QLPQXFxaZPCI05ZnlCoz1qUoBuI2qmLfWqlaVwciYIlQhW50m7wf5ZJAJxhZH8GD9rEeosTROFR2ABG6MxqLauzJaxFoI1mz+H5iHyS0pnZCjDJB6YbiZF0N+vbq6srmS0jZG3m2QRS/Gk8tkKedJ9tWvSIgUrDg3LcSxyaJMarm8wbA8e6Dln32ja6I4XyGjBAl5g2fTSu7gh3SlWMCrOMyOpbigRXxZOO+nS9EbEeaDIoAMmDcYyL5FwrW7XY0DQBvxNiRHXCr0dS9HrtQEPTVzeLCUSjalfa+eTu9Cu0r372yTvtQnx8dHdQLOrRyCZ7ewh4c1W0wwaA4L61Vjg9dBFFnPlek00Cnch11f2+3AvjkANAw/i5WLEeixasx2neRTCgCRT3IATiJOzunE8WJTs+oDI7ZTbuLCAAokp2TzH1/FhfZJEzEtnlm2M+5pQ8amEUbDgfOr9xAN0CcnO6vbAXGnVGyJfG22wfa412enekaowRUazWFWv7Vn/8p+9Uv/rz2umK/XI/gX481s2LWvu/FsTI93sv6+76uKaupSCaG5LGSye62Bier8dmX8PZ1aVn5IX1u/D39WlnJ76ZEqTwAQCUr06YTXrrNTGfWrBdKzqDv0hGmK4Gs7vCmi5ZVFaXPcz5HLsy5OP6ePKiKVxUlO1WgeLAxLsKgcjTQzJ5gwMOjDoGx2TK06fDKvvGVP5MgNKM/VCtGwdwuJjM7OujZGt3NSt4OpfAeKgAsAZlcj/q8u1BliGRSpK5CkJxOkHZix4CsEzuVlW1zRavWynbQrkvpZAsvrZiz/mBq33iBnFhBCD/EmwGQMC7lPTLyZAS6WLqrw5IRKqhFSXy5xxlJqCrx4Tx4PXGRjo+6MmxFDBg3626npbElSYtrwhd8QXkMEBB4M1HnFVfUqqqkUuJJ0dXo6c4iygDdWISzVNYVjcCBCQQaLfYoYKKxMjB+BeprhRRHVcakcyVZOrTI0YBEpqNG1AXf5bhuIkhBt8WBj+Ydol6LfRIoRgxmBYP3Tu/q6tKm08Cen53aJKQLQDMz1DgRQNPFaKrRJu4CdM9QBEgO+M/hPs+9RrIjAVDIoI7yhU8dioKCczoF06urS8sXq+q8AAs1SkwgSH6AJaAYbPWaPubbyoEB+D7vGUcG9rycT7tRt2arbsUKxQuIyYoEqzFfxXUj3nVqjA7garOSSPrlcKZzHgYLe/+7E5tvqkIfcmngmHE9EAj3MXzBDtt5o0m/Gq30jPBeZZjLqFHAJPQsvbBCN1WWVvOFVHI82UEkd3SsUJQkLzrOqLOWyzrUgth/UgIIfEbQWijtXDgdSpEXV3mrVVv6HLwjfK1hqUJ4s1FioiCj6KUYZJQ5DWcaVdPWC4EqBaCS02iiMSrvvVau2UHvwIajvg2HfRnflqtMgSp21G7bv/5vf8cqrWqkQvOaVJ6OT+lElkw6ySQZx86saVZWYrgpEWZ1Ucnm4C4xNKurSiatm/49nXizmpz095JJN1kUJHNS1nX4nhy1T0El3RLuuwjp5JO+0Lygdkoya/OvrA8968TTP5duse/ywaTPR/5k7FFE1ibJRaOz6NxiEiujDm527ds2QPndow1cGYGZoLQKJ/byww/sr97/qk3DkZLPcDSVVBQIk+0mL8PURjVv+e3cctul+4xJwQTDSVBrjNB2qmxL2ITM5xrVMBqjm6hWSzJ1nUOenW/FJWJciggwChS2obMz++7LkX18Obf7LMi3dBpFjZpQ0Qf9aDv2JlitvIbjC6AjhRjvhL2rcwUJKuZ2o2nHhw2j8wKdd3J0JGAKoygOHoNQtLRiHKnq3InFkg/TeNCBIFLMEFCAStuJ57xvRobStkTaXvstujGFr2t1eoKT7qMIii4wC3QKJVE6nKJMPeVLyPekeBPLn7mIdnx/xfcQ7zdWupejeYTSjLSkleykk7mKdqLReG8yHslEle7ucjC2gH0XC6qd6Tqf90dCVMotfM2O0knmi435HrSYEzKSe4S3hVbpZx61HCxSKjulIZyJyqCio1SwFrh+Kb2UbLuE84lx71Z7MN2TkSqK6BEICtjOHj64b51mTVtXEiTHWC23VsexI7ex3XKtrjceD8soOJ+z0QxKBea/W/uP37qwjdWtVqnr+pfL3s1Bb1CKAYwFIAWOZr4gybD5EgtZL2zwjwTAlEONSIwbV9eho5oGodxIAIWVSvVrtw/dU3TaEYiIpBOrC3li4ziejKShqomIFynrNbJ7LsOnUWaJ7u61JqY++yge6bgR8MXH91gmrW04Hui58amDS5mR8IQyju43tFybjHTzZq/OX2hHigao3M8tb7/1a/+p/dwv/R2bBG7bFcfAOFbuS3JZySwrXu5LBsnv7ztWVlxPfy+duLKS576mI3msfZ1mOo4nz3tfU5ROeFmvn76+3/NebxtjZl3Am5JV8sO5SwK7qQrISmY3dYjpGyN5sRXAI2scbu4kYOV15acj6JT0EKEWwugt9sSiI0JhhXEPI5jFzD74xtfsw7/6urqpIRqXKLzvTFJP7EV6NbNSbmWl3NZyMmr1vROxGCURRoUAGLT4ZoQq1+61jWeh1Wo1JQHoBrhHE+xwBGen0K2XpURB6iCBf+U75zbb5u3RUUujHDQTh+MA6RFJcjEGJSjiZA1bDXRfTGIDVcnui9eTpqXYAhu7d9C1Gsr725wdHxzYYbcTkXMjsi+7tWhkLHFq+QG6Yke0DrtOMuoepebhivMEaSfzs8dxZwQXNCFZ8e+ARNwdXm4HUcelgKM85sjK65s+4vRFdbQ+Q14jLrTUVQiG7u7kfoKcE4mUhAEy1OkL8jrkfHTP8NNIZPE5zG02Havb7w+H1h+PxH9EOgy3bnY5dIPsuujaUEIBfEGXznlph1XK23RBOsgpMfD3T73RscNOXR2j5YoCQCAioJ1RsWCtetm27GWpB3T9ciJgb7Y5cS1BBpKr6OqK5ZqdnJxYVS7eWEkVrNetu/B2vSl0KLtcEgS7OcliYYrKrmy1tRnFnRXsT776zKabpjGyp4goRUomvDZfqMIg8Uay41Liws61GkyxJi/YCh7rdiMYvzpQcVcpeLfWqFei80cMfS67JaYl191MAsFIsorR1HGsiAtnnu9YKIKkLt9K+RlSyFSVwNgDepKiI458ECJqTLyr5XVFE8nlbDQCfe1jUr9FmJFHvFFdA6csIIdXrTfs8vLMdgiuS6za38fbD+/ZH/zB71o+omDErx+ffzKupRNf1s/sS3jp2JmOjfsS0k0xN/lvyfi973fSr5lOMFnHyEquN51r1mukk/lNCfv6Gt8l2e37AO5y0ZJVQTrz7vv9rN9J/+xNXd2+CxEDU7i5VdmhGIIpaOIrWfmzu4NUzhQrFpKlOuVB1igtnNp7f/Zle/LR+1avlMStwgtuMFrYrupWJNXC1u63C5bfLsFZO9ydfVKxJPV8zhXx3grq7fOF7FTY2bD3wEAT9QeC7XAc2uFJT+OfIFzbpx92XUtyt7VXV4F94/lARPROAxQp+xCAKp5wGe+ow9hstVOCbtBq1JTMUSnJYdLK7iICKJBE+TvyYLwfxpYnxyfWakAZYDXm+oLygROK3l0SpF4SqZMQhQSnj5NKAfd1p3swEvMH2Ds/se3kNA7+E8UUN2qFdyjgEAFvJQjpNRmcQK6qPdK6ZCekMaYSlJuYco7XD0HU8UVnJXQs+7pNOLciai7aKfpI81o4GVpDNJDQmHGN59tUBGOoBi/Pz7T/YWwHv0rnV8oLQYv6CPcNoz51fkKkFjTmg8pQzu9sk8tZo96wB8dt2+5WlmPS4BRDCUIDSkFEmu/nChWb0c0IPVi00zOEoMvqCOe4hY+m9vjRPaneAFri+lfqZevhKj8LtV/tdqs6FuAJADcAl3h786UT22eARgoF+/DZxD54MbdGsy0ksO/1SJ4uDu1jX39o+ChJIYzq+RpOkO9a2W45s0IVNwGUVfh5LxApIGQAFcm8gWxGvCseY+rZjQqV10hh77xdytS7RpU70S7HZd7QvgXYhaYm95nTD2ISebyj53fi0aYQvSoevPBj2jCZoJvrOyI9p9oFO0Ed/qubs6IfmxdFgQIlGA5UFIj6gT/ldmu/+1tfjHh3jJv9WiWT3m0JLx0Db4p3WbExGfz3xdN0ItrXSKQ7tOTrJY+dFUf3fS+rEbqtkYk/8/T7ib+flU+Sx7wVoJL1xtIHjQ+YlZ2z3sBdOsOsi3HbuaRfP/335HlyrKQJavICxkobbifii3HAIw5Ddz4YMH72dV/+oy/ZNLjUA4ymJSEaaH+5UbdJMLVeo2i96sbWIePEnC1QWRAfLGfT5cp6rZYCOaK+q8XKQNUhC1Wt1YW4k0vzbifFfPZXqqbrNXt0WLH5bK5O8sOzgV1OFtrjId5M5W4QhDEeJc6iW1kp22yOTQtBImfNRsny0Q7Lod488OzS+NWVNWs1OznoyAm7Xm/a4cGxju2WL1S6HtxAF4qcHQUxJcFYwiryPtNYUWLQ7jpNUhV5XdZBO9sAVnCdL09415V4pMAiybHIo+w6WEZ6nhF/Do4cuzmv3iM/N4FLfAxJt+HuBj7K0ugSsju8KYjMBfZpUQS/RmlGMmIRsIlRXxjObbGcacx7enpqg9HQgnmo4fZyiXQYpPayTaYzuUtwrSGax92I9B7prCtlFTjsZAXEEanfOyDuO64TyQF0rpRNIJyz97Ki5dYbuxzNdL2gmeSNRFa3k17TdutQSF/2R/flLYfzd94O2xQ3W3U+IlcDvJAnHd1zwUJMaJdrO+sv7Onp0jY5xJcdIelcttegIG07aXiifbeg/LjgmNlgMLF5CK2nLDsgRLrJUm6h5OuM611+pGijzyS9W/PsECVFrzg82b5OtEqY0lB17ht3hI8xSfbuYCAqQmSoGr8uMCclPLr5CHSm/VwhJ3NazpWCQZJl0eid6Q6fgeTEhA+C+1rXvvz89IX+LP5exAf81FuP7b//g9+VK228800nu3Q8SneAcRCPz/u2ZuGmOJyOnVmdUDKpJWP0TbH4po4s/nzi176t07xrF3iXpBgXF59I+nR2t/1y8iLvqxjig2dl15tazrtULFlJLJnNs46RdWHTVYh3AS6pFM/2eX/SF4xm/24EyljTCc2MHHn4V7PAhmdP7K/e/3O7vLyUgWd/MrVes6lqcTCZKVidtItWta1Vi3RLWzlTc0x4Wc1mXfsU6e4VzKbjiQ2GUxF2OY8QPcJyxYajQDypeqMp7cXDLvYwa6mhYAb7reeXSsZw4TS+Ws7dKFb7RrohTyJA0NkVcexaDTUX73xckNl99HjIl+Fc+7leE6X3tXW6B3bQO9K+Rqlk452fFwEg/ryrE/hEHVROQBwMLuki5USg77uaCcdgpBgtRxwkI6PxyFdu57Y+BBiBaWSz4wr+cbDUZwkQBTSe+AyJUacM/Fxn1HdzdCaRFVC0O/bfiXZ5jlPynVJ0T2h0rZvaic0UAByL0R/u3QAcQMeeX17ZeBrYdBZYuVyTsgrXho6OUSPjvvUuJ0K1YPRFTEYh1sOlRI1kY5NVzjpVk24k1ws5OM6De6PdatgYa6dKTXs/Rp/teknqKqfnE1ETjntdIUXN1qJbdLst7Uwx7oWecXII8Ml1NCksnHOYk+YjxQ9MN8ag0/nO3n8ytsWaXRfWOs5Dk3u7E96ugT4+7NwJWclID8UfJMEmwciwksPcOA8HMEpE1/SOqBu7Rm/Hu/x4dEkx87oVchwRUxTSP6jO+OejBBmPHONuDFTmjilKJDcH4Z89cNzNkVSh23BgIUbFxYs8InEOmU707Hh3rBtAo0nRXVBmYVrA/YsAerlstVrVzl4+tdwOGyDQm4w5uceL9vv/5Nftb//0jxniEXHsyUJnfqL7iN57uvNLJ6e7xM2sWLzve8lzSCedrMR427Fv6viyElF8vKxclE62+841/bvfE++TY8zbkl76JLPayayTzkqWWQnwLh9g+mduOud0pfPJ7s0DYQyyYI/G3zXWzG1sGkw0NhEXToLHjkKjatQoZT6z0w++Yc+efNPOzi41uvz4YmAPjg6sXMAjzoVq6yWzamFlx82ShdOQRsKC+VKdwAGIrQ1K+fiHrW04GLhMVhndvam4WDyoGGRCdFc3UCqKFEyUogN4djmRHmerWdbx8iDUVhsbzqYWrnZWxbusVBK6jt0SIzQeSBy1CVIgCGVaKRNUzFyXCnD3T46sTpe129rR8T3rdNraDxpBLtIVFLQ9rr4ZHREUtNT3PKZkQ6qQzYwbbvIDJMcYQ0IvA6cxruzVNUSWPi4d9kkDV35fYJRo3xab7jJuuwbMxFDzOPmKLO6OBpwPuxWNM6ORmJCfMTFb+e21Uaw6LJLqEjFgH22R8NjRcb8MBgONNXERl9yYQfEIXepsCy8OYNBCHTlQfgAnZo7GzOXL9v7ZQqPy++28tSuUAfDPHByDxBj0hdFoas1u1y4GEyXDg17HVpuizVZLoWuZKDC2RXD8+KBlzVbZ2vWyBL+PWmXLbd1LENUg0KNw3khuUCZm4crRk+WKffRyYhcjUKx135sW2R9utL/ly3eykWIPajg5n1Qwbu22q3Z1dW6zaWDleteK5fr1qNNBJZFTRUKgWd3a9X7stdqIiqgIL5sMtA4k8gijLjEW7k6MM0l22w1IT+dLokYjrcuI0iBz18gSShMKSfhs/B7FvTyYeaELf0VKPtLDE2Efqk4sRQaqlO81aw3JjF31r8RDdKQ3QKuSPb5/z/71f/d7Vm5WvDtPOJsnu530n9MxLuvv6bh3l9idjoe3dVJ3OeZNSS/ZKd6WHJP/fltyTR83K29kXh8UVNJdWVZXlL5Q6bY47rTiF46Pka5abnsj/N6+ruz/z+om2dXFr+nO1OxeCLI+BvEKLwrQmHjix5Zb2XI4tPMn37HvfPCBXVxO7E+//sKWebO/86PvquPKoVkpcMXGHnYLVs9vBf3HzmUcLu3osGsFATCcVI3UF9U/XwRTUHk4MjASGk9DK5VrShD3jtpWKTCO2lkwm9mHp0NJlHWaFasVdlYpIju2sKsA/b6cNdmlQJZfc+4e8On0MNKs4VUX0RK4Boy40KkEBHN00LYcli6Vmh0dnqgTZOyl8VC5pKqYL+00JEIcWcxEDgeAUWSvQ2LT7iwOUI7WpEtDjV+oyjgwRQEJvh0FhoAi0d7kE/dRlAwkGRbv4uj8BNGPoqTyarSAYxSl7tx1KVH/J7kBexeHUomSrjLaIfLaOecPavRJJ7+kW/DxJ5JW+CCiaclnNR6PI1+6uTvPa3ZMYnDdSsarHBsfO9zJBRApVu3905U9H6/s8UnTutWclfO40uMU77JYXNtmvSxxgWqzYedDCqCNdbtdoTEJzh89v7DV1uzeYcs+/dZDKxV21m5VbDoD+JEzT+ugidcCzYCEBAnMPhfUpsTKdyXb5PL21e8OrFbtqPtGGot7jC4n+SzHiEhRIECrwp1D5KBasIuL5+oW2wcPHAgEajOm9yRQ2MnjxXEjjkH8m7qwaHd3TYvS6NnvX+0MnaDinyeqKrFbhoQMIqPeAq7tFKue7Lyriu+JSFA80tyk4JDg8zRCdLLNVMHmDhbeAfo6Q113hW4vL6AX043T0+cCxKAdy2sJHGMF+we/8FP2X/zaL9gU4fjoGqS7u9uSXTo+x39PxsN085BOLnq+o1VA/G/pDikr7qZ/Nt0wpM8l3djsO+ZNr/09HVnU7d6WO/Z1pNfnFCe75AW/S0ZPZtN9VUZW5ZB+nawPMuuDSn+w6eT6/VQO6deMq0uh87ZrC8YD341JI5CxCKM9Kj72HTtbzyCTL2189cre/8a37MOXffvobGxHx10p2aNBWbSNLaahNeo5e9Qt2jIMbTJdCPFWb9SsVvYRKmU8YIf5HMsdmquVTcaBhJ4pqIeT0CqRvua9kwPr1os2C6bSxkS26tn52CqNmrXEgwJxuJX5J7B3VFaa2LasHBlIVU9lW5EuIPsFVzpR1bvb2moJmnQrOx86RTpEyMQHB111NXQadIOuuRw5HeRAMZJ0fDcDOcNdCKIdG8t9OiVx1RhLuimud4QEK7efASwiEIJ2qWgsVt1rLrLgkVcbXxHNIYeCMTsfCO0RMOV6FxTx8mICusZpUkehABEqybswOQa4F5/vpiKiewRI0C4Ivp3Oy0ELTleBk7m0KcTrzVp7nhk+deOhuid+T8o7EQIxUjTTaBNgDO/l68/H9v753BqlirzkirmNtco7q0SjYqmf7HA5L1t/NLPuQdMmwVLj8cNe2y4GoU0WG3X7UALeODrQyPX4qGp1kLjDUKPpShEpNoqspZCRNCpXVxPb5IpCiQ4mobXaPXv6cmzDeVHKKUwzeA/uVv5aoOH1c4IVlAto50jOBSYfG3v54mOr17tWb/RUaDH6R2FGn3eCXJ0MoHG3qHiS0JKMd62fSLRRkrtuGf1BFiDEu0/JivtnpVHkTp0d92oZ4ro6K9YQ0Q4wmuzEaEySHRMV1hhS6EmIUMRjUJcsc9spOl85z5erdn7xSh0hMmRMgfzfStZpNu2//r3fsrc//aaLz0fdXTK5J2NpsllIJ8GsGJdOJslEkfXndNzMaiCS39uXC9LNzG2JKCtBJ++Du7y3m2L+TV3k9yS75AW/a+K4y8W87Vj7jpH8vXS1kLxw6fO+S6Lef04OCkAfU1YeqCmsFk5eVpx14upyNhV/6P2//HP7s698VZ51VLgP7x1qVNhtleRnR6f01v26lddzkb7h7IGQg7gdOx8wBvLxKACVucHjYlSCGkiAxiXE11JBo07knmaTQA8sOPSPT6/sfDq3o27HKvmd9A5RYR8EoRbzzVrJKnm+5+r9VOk8iDUsWKplBXm4gQAj5MoNDDxXcJWUopugAkyp10Fh0rmxtwCBR+Ag2ZAp6A9cdV83I7qTjAcZ1DIKK5VsS0YhMLKvAywg3zrGifG40Hlq0lfZcD38dzXa1I7U93PqwOmu+D3tZKIEG1Xn6goIRkpMbudDdynkbEwaJ+lGCiTi5UU0A3Y72DEJQikgC/tGF4jW70JQl7OEixBrCrDcyvoHPUW/b1Y2Ho+E0KP7Ldfq+mxncCbhMVbquu7fOe3bf/jWuW1B9u1y1sMNo7SxRhEfwaJGyfAhD9plK2zXdjqY28lx3Qaj0K6GC+u2a7ZYbcSze/ud+0IzToK11eoVe3CA4SjdGOa/ZVutQnWUjKm5x0AMM0IfDBc2mq3t6KBmp5cLG4WMz+tWqdc1zCBpx8nNA5lfU75iFOz1yJqO2JY2HFxYvXlkpWrNtSvxI0w8bBwnTnrxsbnH1MVy/8QAolQlz+/F/+nZ1wgTpXCK04gjKfoIo2Lv7ARSYV8rJRUHlojTKTK6d6vxf/F7YoXBSJrOPLanuu4sE5Jj/JzuCZDKhYK1qnW7GlxJTJ6RKXxLgXuwCCrV7fOfe8f+q3/2Gy4FF/P3Uru55LmkY1866d0U47I6qX0xMp2gso6773txYbnvXJKNTlbTk9Vl3pYr9iW7fR1d+ni55Bjzr3MRszqu2046qxq563H2fZhZb3hfAt/XWpPQJBlGZV523g1fejC1c9nYDA8rHpj51P7oS/+n/dGXv2qnF1MrVav26P6Rqsb7vbI1Clt786RmzeLKrq5GtlhurFytiBBOEkRmaj5j74a8kVveTCYTqavgVQdcHUAJpFaU4o97dVezR7Ipl7NXdHX9sZb33WbdDuoVC4KJ9ScLjbVAV7arjEdXQgmSPAlYNVwd4AmBAhQYwPdr8pRDEqzRsKPDnhVQ5ShXrXt4KKmpa4NQWSHxe5GrQbT7UsUbJTv3nEHRxHluCgwkRCmIRBV8RD6XDQ+BJNoPKjxG4tBKRiA0oUSQLJVVfXOY/Lqutvm9KAFSTKDwH4HUXROTX4JAj1QaQRY0nhQ7pJevcSV/jmZktpayjnMtfe/kiV0u2hvnYq43S3UDnoyLFi5nCpjzKa7xWDOR4OEM7sQv+/B8ZP/uL55KJzS+p+4fNwRlh+rCZ0aioYvu1EvSZH3Zn9vjk5q97DtJmxF3p9vSiHk4Wygh9w6adtgESovuac6OWsiuAabZiK7CR8I59Cck3pz1h6H207g+nI8oPDDUbSgRimAeTYNdcPk1eEcFiCggBXVtjJtX85kV8i74jYj1dQcYK51EwJbkc6eChtGzdmivu8c4IcbIzfhzjpNOsoKnS9V1j8Sir8EqFGBRoQMSE7k5RxUbS1sAACAASURBVFvGQgeOytVrCQTlu2YKwWAaRIjr1/Jy8S5YCYnCSshi7yq5j1qRSDvAIueQ4pMH2jUnRCp789/5zV+2v/mTP2bTGTq5r4U1rqcRqTFvssDfl/ySSXBfZ5WMgen4fpcO7rZYfpeOLn2MdBd2Wz7Ydw43dXNZ1+YTyW5f5rzpDe9NHInq7LYO8KZjZCXg26qXrEpi33tIH+s1uuu1qnq8LWdXAzKrVMjZ5ZMP7X/7t//WvvHxK0k3tTtNjSzoah4fVeytk6pVtnMbD8cWIm1VLFizURMYA54TOzoU7uHtoKSC/xhkcipQVNOZMSL5hD5ft1MVLwtVDqx3ri4v7cUVKvtzVfn3D9pKTi8uLm22dFUSwCo4nZ8PUKpA/aIsXhWSVexyMHbliwQuNGS0Y+v1OtasVwVGaba6Vm81rFp2cWcZskYmpFLWZ6zHeBO0ZQzzd1Vet++RWHREylW358g2qX5EsG4SmlcU7mMXq7BoXybDV985IlqtAAVdIe7yBAuH1vDalZr4iluBghvnFVFMnNkA2OD1iFXfg0wMMpP4Ls6eK3DIdQGCt2CmgHciSbGIGhBzNkEjMp7iNdF4xHUAxRSUV/icEWfm97HbGYRL+5//72/afFW0Qo5RLSCQvB00anY1mUkc4M2jhvWDpR00inbYzFkw39jzi9A+9bBtH7wYXJv8IkU3W6+sPwL4ULAfeHxgrXrRpvOtNRolM7iWeRLdXNJleM3lSyWbzJYWLlF48fez3ORtueWeLquzRcYurrplZqtRnnd2UirRnoqunj3wSp/XnElHcWfNRlsWVDGnzjtvJN8QjHaKQBwL1IVLN9P1TpPPYdz9xd9LdlfJjsCTHcWa30Px8REi8GRHJ+nAE3c48Hso2dWpBCLhwV8sMMYMIprFa3f0OC5q3B9J3JHYxSG1nGT+eL3BcOQcVBHPyy5gXaLTK9tn3nxg//Jf/I78/rS1zujsbkpqyaSYDOTp30knn+R13Rdn42Pc1NllJajka2d1cjclKa8VIipQ6v9ZyTHrPd/0mvGxP/F5p3d2+y7kbRn+pmQS3yzxG8z62e8nad52Lvs6upt+L/lBxxfRqz/n8MQ6fVW4Q+HEPv7We/a//K//h3103hf8+/5xzzr1qh23y/bGsdk6DGyFmSW8ppgAnc8pwQFS4eFgXKIAbDsLxhPteRiDskvpdDvqHBhfNuv/H2lvwixbelUH7rw5Z97pjVWlmiSBESCwDTae6MaYoLEYbAzCjRFzg7FsEMbd/Sc6ou3ocHhohztsQEZCAk2lwaikBiEkrFlCQ2koVFJJKqmqXr1355wzb8daa+9zvvzeOXmv3E8U792bmSfP+c759trD2mtjvtmc6cTJ6al9+Wu37Kt3MKyyyV6q3UHPnrt9x54+GlHr8fr+jl0ZdKi4f3A6o8RXr93mpgNY4j/0FIlwcW6rKWp1YmXCiIJ8AEDc2b9GsgrINkEHJxu1gckLajCHISRNnQof2siobeLwADZ47YhGRCo4V68gSCde7AcAQj6NUOgGAEYExwVORjoTKSk4CgWF3IGOBjgBsMIoeAsEjolm9jztAu8cJwmGHaJn9r+RVKKGbIAq2fa2ZUvWDaWyj7u1mELSbctWW5JHY8S3UnQCYQAohZyzTgnB4ykVSoAXb3jvZ+zxp0/YIrI3RJP/uZ2MJdiMf3cbK9tGLrPRsEFrZTd2m3Y8WlAIYHenz1aDyXmD7SXtra5h2i6GmO7sbNvD92G6BlRcOrbVQFO9MS0+mk7t7HRhR6M5Zbwg9fbs4cR6rY6db7VtNIbA9441mh0q9YDtiXtM3UncT6+b0rCfq07VaWPKBsSx1daB9H7Uc09GaLEoI0GsO+tfmZhvRFZrwBOOT9KAHf19qfEqDC+1v6TrCuavnkelMKWXqbSphNA190/HwRIjynNJMDhQGCy8heHIU6oN4U/5rJXkDgarSOej/ozntGHcN6ihHxyCTS3HC3sCKU2sD8Zzba227Gf+5x+y7/yb32FnEInOwC4APrVDVb+rA8SqqO0ydrAO4FIcqHpPatM3gWX+vjTwSQEv/p06NlU2Of9MDribrrnxjne84655dnGC8XCkJ3CRJ5EDSt3FXeZG5O/JI7a6m7AJVKtuTF04THFZHyWi71aKzcan9umPfMze+Sfvt9lqboN+367udezeKz3ba69sOj1TM+90ygnXoGYjUkA0hz47GnP3mnFcKFz0BgMSGA5OzijUK3Hepd28umsnJyMbYsM0lvbMM7dYIzyZLOy+awC6jk0nU3vu8MTO5ucExgeubdvobGrPHo45dmXY61i/heGtmOSs+WrqAlBKb4mIFZHccCjhYGSjWm3b3QNRBc3ISKeChabp34gcERF5Ts9nz0VqSOQNeMmcA8ZskJRPlLraYv1LFHt5z/TWfQwOZcNApMEvXAAZvWkg7mg6g1LLwe5U47OOrY4FzfbjOBjlmoqohJEomZ8gvmCoq1RTlN706A0z82gEAd6owbQxMZBszEhdgQjkZyxyDWpFqImiP3OpSGjq6T+uccPsre99zP7s87fJWsRcQ0z3Pj6bW6cHQ3zONDdOZHuwRSGCYbthw+45xwGRBWsY5jq1xQptHE32t/X6PY5ievCBG4wuB80t6/QanJYAQYKj4zNOJ3/m2TMp8vTa7Ms8Pp3ZA/dcs2NGYS3rDwc2Rh8eG9DwbC45oJjzBlmv9ui6JbIHZihOMWSWNbBok1BT/CnAG0dJIii+ye9btBUE+EWKsGj+9w0a9ypeD3Dk3/oGb/VQOhLOEF8joxarpRQ01h9RFicrRP8e75kLkxPMNbAXdUOUEVB3DuateknXI5ACwFkPVt8obACIShAdgOwe9iuG+2It9/d3WYd/+L7r9opX/ALrt2mEGnY2tVu57UvBcZPdqwKQPNrbZANTcMptd27b64CmKgqss7Ep1qT/Ts85X/8UiPPa36ZrYxozX7yN6HhByJkuUN1xLgNS+cVWeRLpIlTdiIteT8Ez9TRjo0HCSQbAe4zAHZyObXZyYI9/4jP24cc+blf2BvTUbQXZo5nNR2PbYspmRs+afAiMy5nNaCCYFoIx5YYVMYSTx4fbnG6NCAHeOfKGw27LxqOp9QZ9quffunXLnjs4tYMzyH+17Hn37LHX6bk7x2w2RhvBvVd2DP3hT906sjEGdg5QD2raEIMnIeTrWoZSjmjYdDQCG4FR32AIpf2edVttTmvf2d2j5iG0Nqk3yP40SawFsQP5PYkJe4oINTq0Z6BHkWN+pGAiA6X6CKJKpE/DWEbzFCshPtpHXm2pZShpM0+lOY2cwLiC+kzfQUspKTS9K2J2bUOXpqKGC0BwS1MRYABJDvIRQVh7DbVVCoz6p4z0YN6jAdmjVER7uF8kbkhhhBEdweKcfZa4dhjQd37gc/aHf/akDXo9knzQaH5ytuT37qKGu1xyVA6iqkFvyx641rM9aHevVvbsCaYTLBnx3TqacKjp7eOxzVZNu7o/tHuubnOV0ES+3dd4pNtHZ3xOYKgx2/DwEAYYsl0rpSnPt+zm9T07PJ1YvzvkOqGlBnXk8tkHAYSjItRfxroXokZc34K1xPL+GYlOUMQZcbq7nJKIpoPZWOwjtNs4oSmvxcV7CKJZD178Dp4Qao2ajFFONGAaE/ceTFG09axANBHbuLmFOZSRPhTYCfsEZG2k6luStCPRxWctRnQV9mWtfsdrFOCDMY22hYfuuc++5298p937wL12OJrb29/5x/alp75iN65fo4rSr/zMT9iLv+sv2mg89ll+ZQo+j3IjMs1t6mXsc2oPww7WgVUeROSgU2Wv03PKI7D8++rA6iLw3PR6HdCmYJd/vjKyuwiM6jyFupP7em9O3Y26DJDKwJWe2CakzwFUyikyztRsZPlJ40N4TFDOx2c2OzuxD33gA/bFLz5ug2GXQsuQnoLgc3M1t9b5nOon44katJHKQt8SDASMhRpMJaZMo9Du2GQiBXv184CC3rHJeGo720Pr9bt2cnxgTz31DHUrYLCgU3ltv8fp5CcjGMu57e307PpOX9Ol7xwTwPb6GkKJFCjm1CmqU+oR10pmaaPBmhJqh/gMaOXbu/s23B5KMQZ1BvZbafwK7j+Hs4KiHcNRnSTAFgMYSNQrQGJYzKRg4jRwkDWQjsSahtfMRnMAok8QB3CyPuKpT4IpSSHe80VvXSOaEH3AEBdA5kxKaWY6EHv0xrVuofdNkWoLLQkUfAawISpUNM3z49QFiTKT+Ofnw348RG16eFyODNcpoIBvBFLIfLVgbfcDn/qyveV9j1MkGo7B6WhG9ZOtc9R1QOHHcwWFFf/OrS176EbPbm5roO/tUZsyb5AlHY1mrubRsjtnS7t6ZWA7/S7B7Z7rO3SoxuOl3TqAoDTOTb2PkK/rdzskqqBXAKlIRCLzc4xykm4lrgfEF85xxDp7e4iYq03rMW2N1BwErCGDBr9CIK80NhwFpeZBhMGzEsCQGs+0bpZGbQF6sX8ZEdPZKJ3NOI7kpMWUlU0oWwmQztRncY8kGoEGf4wYKqOj6LeTdcAROphAQgF09EiCsCU2Z2pL8O+UDKUJ57jvksN78PoNe8nf+V570bd9m12/9z5bbI3s8c9+2v7df/wdO58z4W0vesEL7Z/96s/YDA6kM3/TqC3sVf67KsCrA6GL7PMm+54HAKk9rQOYukiuyvbG8XJA3QRSqZ3ehCVV57H22TyNeRcaVhQRL4u4VQtVhfqXOV4V0KUXd1EUV/d5fHdsNHmS2DjarOFpRR1gNhnR45ufndl73/Nue+prT5KIgInRVwcgf5htd1Y2ObxtB0enHLyJXiVEYUiJgU2Jc4ZuYfSNwVCw4XshSnevj5oaVONB1kC9rkMJo1vPPWcjSI2x7tbT7LvFzA6OJ5QegxF/6MYer+XpW0c0uoNujw2//X7XtpEu80I88Q7DQCcj1stQzwMjFKoqMA6dbseu7F/X7DI0kdMjVpoIhgP9ejh/zLEDqKH+he/l6B8qgyiqcotI0CNrzskkIKNIIFojk1Tmdxp5Is5NpiSnj6sXDy0LQTLBhwA8AEh4+TRqnS7BqwBFkEpY+0PKUv2BmNfmjYJkSYauIqIrevEcHwODB/TGHDxFDjEEFn+fzzUgl6m4cnIVj7s4xzgfNPdv2cefeNpe965P2xhRZKNFpwfCAmB9YomwZhhmCqdnPJbiDhrtb+y27IF9tQo8fTxnyriDcTK3pySZgNWJtoP+sGt3bh/bZLpkpNbrIT06saPDibU09JuTFlAH5rNMGRCQY6Dkgll5miiAlhSAA3rVorUC1xxtH13oPjbhXCBSbbCVQuLJctzgnGEZwBLGscAGbbkUXdiAFNjS/R6/FxFG4JLajTzjwmZzqOjQGZFANUCEDggeqaXP0iN5Ss4Ret9K4NUAZu1z3lkxMTn9ARkMOCDqsUv1QMMW4HxCjUXgJ7IV9tsL7r1p/+gfvtS+94deYnvX+vb5z/+5ffGzn7BH3v4e+8gHHrP9K/s2Hc3s137lZfbN3/4XmPKM46YgkBr0qn9XZeKqoqsUUKrselV5Kl3v9D6k9rMO9C4CrE3nkx/zIkzIcaQO4NP3MbJLFzr9kjoUvcij2ARo+Unl35F/tuqiq96THqcqLM+vK25qbLD0oUtfi3/PZhN6fahLjO/ctte9/k321VvPcsDm827uUttw0F7Y5GRk4+NjRgtI6cDLRdPtZHzKBnX1qm1xInXpk3ZY4wEZBSkpGCc0E+O7z06ObXQ2ooFB5IEoD+kw3LRn72BQ54wb9p4b+7bbbdkztw/ZV4djgTGJwvmg37U+VUN8YgH6zlYL1nXw2V6nS0kxMDRheIc7ezYcSl8Rn2GNi4M2MWVcpAw+M5iYQCKITA7+FExIWFuQOcCI83YBGCr0QYFYw0Z0Z1rGvLq4r4gaBYxe6vE6jQwZCoqRMnUdRYAHIy9X0oibjYgMESOIKABGpCQDcPFe1pa8XdCvSoQbJy9AQswxm7PfnD2IKAaAr32AcxGzEUCFaAzneHA6st971yfsiacxsgnfhDoXPBqlWfm8UokKE9oXUtIBUWY5s/uutu2+3TYFnL/47NjT0B2STJAmxWRtMCHPJmB9zkk4wuR6qLOMJnF35LDh/kN1BRH6FtodKAMG56bH1CUH1CIKWs55HmHgsZ74D0Qi0PdxjSDGYFAs6ovoJUPUS6k3RsYAeMnLAey53k5KCXDAbYmUJl6LFGHc9zxtmdoKvIfGmSOgQlDa68QkRaEGDFED/U7lAjgwqBdDQQX6mMqmqF4XUZv+RloV/YjMQDi7V1kdrWfYlzIyjeyPvht6t4PuuX3Pd32rff8Pfp8tzud2dOfIzudn9vb3fNLe/8HP2c1r1yg+8Fe/7Zvtl37lp2ziRJi4/jTqvQjwquxZFaAFwNTZ+PT1TQDz9USDca/q8CMFvTwaqzuHKpt/UQQbx4rPFq0H6QnkJ7kJPC4CvirwvAiMqi64zpvJLyj9uerm5wuUe0T5Z/A6vF3U4JQOadjTn3/cXvnq37fZ+cweuv+a9baWxiEh0zObTsecbXd6cmJ3jk5sZ3uHZI/FVNRy9Ccx7Ul0QJ2gJzV1kDEaSFVNbQhBzdXCJmdnNjqBRBRqeec23N6WgHOrZSenY043x5y7q7vbdnVn227dvm1nZ1MC0sB1NNHnhR6u9labtcB2B0AHubE5iSAwnojokBaER9vrtG179yr7w3A+rMXAuHA8kTvS3oPVaoKwgPSjUkZ8qLx/yryWQVUVlwGDoePIHnYASFyXn0mOS4ForAxJLJGSQhM6hpBi6oMkyOhhs+kca6kWBBqwmKkXGQn2cSEaUxsDARfABa1TlyPTDKeoMSmypwHbaitdhp481m6dDOHZAG0ijb5BfY9Q1Di34/HEfvfRj9knv3DCqB48DtTkthr4ToSbqntJoDqYi2BkwmHasivbZjd2MO28YUdTsP0QoW7Z7dNFobAymiwN2Il1GPQFMkwhwiFARAwAjoG37o3IMYFgsYCKaXvAMEBvgWHBGkFFuj5mt0EgvDfw45zzOcGUBRwXDESKqC+lNqKxSuqbQ8M7v9up/mFoFQnpmmPfpc5mmsqMfZjaCoJnMt0+HNRiT5McVIbaWGOyIpnmRt0OmQLVccsIxhm/cGBAQnL2qIhT0cyuY4YRj0kJiJTZtgIVIKoSNezh6x178Tc/bA8/cB8VjY5GY3vdf/0gm/j396/S10J3+a//6i/a87/xIQoSpI52Ckphh9eik4zFWWUrL3L8c1taBRrxnjhWuV7h1pbfXAc66XnnNr/u5zp7nuNIHpWm55CeO0sZ0XISBJV0kdOHMf197mnl74v35hdfF4nlF3yZ99Wxbwr0diOXn3cVgFc9FOmiCujUs4NnLERjn/j4J+333vQW6w67nEQO8WWk5pq2sJ2e2eT0zI6ODjlwE8CxGJ/Z6PSQdH7qUXJoGXp2OiRXAFgmaDKfQUHeqJk5OTtm2gm1P0Zfg77t7eyx2R2MMSipcwZdC5FbmxJimIwMjx3RJyI1jllBnY7eOdJ8iqgAHPDiOWqogWhPANzvdpnOxBwzFvZ9UCjqbvR4aUTPSc2GUUD6FiCH1G5IdqnniWiiupfLRDGJxnEnGpHEHiSmOz1t5eSRYImyTSEhOfi8BRpRGi1/Lfr4GCXD4HImnqjklCNDMY4gDFkxTWbnSCIINbO8iEjMyJjE/SaLM0BTuUueI1OlHjVo4+tJwV9wRgA0mGUHndLffutH7D2ffsZ2h2BLbrG9gJPXsekgn+WN7+jJUr8emJwYDQSm48qu7zbt2nbbnj1ckWF735WujabndjBa6bsWC+u02hwdhBQeaP+LOdK5mvemtUaPm6IPDU+V49Dt9piYBRkKKVekJtFKgZQ4fuZ9bUpaC2n0dlsixv2+xMpRygqlE4W0ArVwYhBJghiVpi0DJNIIL7UVLpBTRFEpEKZAyeM4E5NOg/9hDygwJBlDpEYXsDEFdky7hoB49rfOC+1FGOmFCFBTEiiA4KxO+WNguqK422BaGj+zHIHnB5F5u2Xt5ZE9dHNoDz54j7U6LfvIp79qX/namExoDNaFCPfJ8Yn9wP/w1+2nfu7H7XR8Wgwhzm1wDoIpENTZrrscgFijC+zipiAgtfOXse25DU0BswqcU8dmUzSYH7cOb/LvKMBvUxozvch0EauiuboLzL2S3FPLEXvTYlwG9dP3XLSw6xuuVFWIz0X9Is3Rzyen9tkPfsje8Ad/zNEoGJjaoTDzzPb6Tes2Z3Z2dMSp1lC4QP/S5OgWTTro9xyR0wBFfFuCu21pV946PrXZcmE73aaNTo84DLbdME5C2N3ZsStXrrAG1+v37QDTlJdLpjMBXpPxmZ2ejTg2BkYABJMu5nh1WowksdlBhODsudU5dT5Ztyskk1YkpvRx/N6AIAkjHxp/52Cl+hgkHAvpT0QyqIVQKbdgUSKN5DRzj+g0686nvbMnyhVYELmx6VdSbEpluudPQ6NmY9bimm3VkkisAWCrpsKWBByvrSGubIwn2xIqZv493uNF8gmmn5+dCQhIRlF9R56MQJf9ffxi1fPYE0gpK/TXAeT9/ei/Wy4JPIpjUIvt2Ovf9Sl75D1P2HC7b73OlkuFiVcae4GMVif4sGbJFJ3EYVDFfOiGovGnD1Y2gWzYHgYIb4mIhIn1zmZcchI6ACvYj4qa6EJgXRFSuvqLiE+6pzGuaHG+UCoTHeZI4eHaKHOFul6TDE5Mbmg0FnwmJIKgOqrIXFJBiT2N7+j2WnYGIg0iHk9Vhr0ID1tOhSL4NBLLo4fcsBYeupOFpC3rUnKstUqHk+uJUT+cWI7ZiWJkpmnT1GmO1CoyLxQ9oCPmMnUehcY1cMXh+LHuivfJCcZzAxGIs9MDm00Obdjftvlqi60iGAPEqHarYzt7O1RRuTIY2v/6G79s+zf3RVxLtEPTiC4FwBQI6kAhtc11trfKLoZDkoPoRQFIei8DL+rAq1jDLDVcFxkW9zKp5ebHSNcn//78OtfSmJcFmjpgu8znc3Cr8hTqjhM3pOoBSG/yZcB403ng80XtokjFuHDxeGzvescf2+++7R12/3332N4OHvBjCjRj0GmrMaUINFIimsyN+XIjGvNOr0cPkFJC3QGJKTCkRydTOzw5s2ZjjgYpazXP2diNJBo21T6Arg/jCQ+1JVad95ThXMdnZxJaduCg/iXSkpxjBzYlVE40P42jjKCV2JJ6CkwOIkQAHZrawdrjCJ8uqNqqR3nTkaYDcBoBxIV1btC9pOFgmCQmJokjflyy9WDFfVYdAZZzAdUbJ8D1wpgrS2jCuIMV1U3AmNT7FNG5DqfX2di3BwPqtbOYhkB1FDaKAxgBGMxbSu3FwZj1Hxh6MV6KPi3CE67P06UkLMwXRQoV642xSTgnOBhIYf3RR56w33r7pzjXrt9Dwzaaz9Xvxyjam9JxLUyn+ugcBYkieQza5/bgtaZhotDtEaTWmra3jTTyyo7PoH4CJitqTEgdilAFY04j5f8R7FyCLSZ2UNrKCTlkHBp0XpG+nDGNyagHPWNtrRkcJ0w3x3dwojyiNzSRe98ZiCgaciotUQEfhKt7djzCZBCX1ErqXXc5q1w7jXTi/fU3xHOB9Yo0VHxWdV59LaK8AEg+i3E+JA+JHauGchGvwm7kdgTvAZMV1xrtCdhnKSCv2xe5FHydgT+ePdX90Id669bXGEliv+s4+E+zAfsDAJ/ROf3Jv/cD9oN//3+yU0iIRYYj5vr5BafRXQ4slwG8AICq9+Z2ss5ubgKju+5pYlhzm3wZfEiDoRxn4v7VAV7Vea6BfxrZVaF4nReQouhFC3mRd7DpOy6zQJvOO167zLXlixU/Fx4nooazU3vLmx+1P3zfR+3GNaT7AIwzuzpAKmlmOz2oLK7sCGoKBBWGGWTtgd7M1FK7zUGcS1KnW/YFDF89n9t2E+kpEBVgBBa23cNcsqHtX70qJYZul7qLSNPhnEAfYf3NU4vwLkGYwcZvU7II6UkqedLDxfgiNHwPukNbLhCdzblJEXFC8qs3GLIhFn8QcaYepgxzOVGa+BTGOuaKeUSheocAkOlEmlb11qGeyFlgHo0EqQQpoDRKEEnEwQ0RH0bOOHkEL/D4Pu2g8OhRb/GJ10p3AsiUmitSb0VTOsgLLdbZ0BdZ0MC9VsNFCOFgl7mK5wB/M9IkQ/Hceu2GffyJZ+zfvO6DNkOTdq9JNRJoUCJ1nX4ujW6K58rPCYYfafCb2w2bn7fscIKGZzSZn9tovLSDk7nNWfNU+qw0DD41vtlhlCklNkQe+j3JJh6pIN0qvU8If89Zq1stpnwOMSEA9UlN4Vb/XQE4dDKCeo/2Cglix+tM8jUQ3bSoGBPfHfs3N6QBzkgPM0Xu/YnpHuQzHmOfUqkxAo0YmZptKPBB/0j0AfJ1OGTssUNkF4OKSwHoIMSgLQTKKQGy0RKDNSPRxieylxPbPYJmBkCsVSw6ywXtlh3ceU7KQZh8sIUJG3DwVAPt9KBA07HjkxP7xgcesN/49V+2rT6e01LGLIx6CvBrRrtoji9rnzno5Da5DshyQInPpffh67Gdde9Nj1v1LMReyAEtzi+t7eZgV3XOlZhSJxd2EcjULUp6spc5RhUa14XS/z03MH1w6jyUKg8kXfzY1KytnBzba1/7ZvvwJz9n165v22Q0sq0mGJfn1sewzV6TU6HP52NroJ+Lo1DE4sQmOpuD5gzm15adctL4wg6PZ7bfn9twa8n2BUxdGPQHNug2bXd32/Z2dwlIFAFmClEjcvAzogqm25hmFNsM3jcUTKBhCPUNpmmWC5vONc0BZJXFbMTP4bjo6SO9HZEdlVrKMSjpw8boIMACxXuffE1VDVdIARCnhIUwViuP6MLoYk1oiEjzlsFKwZUKLSLfeW+Zepn4J5qJx5bVHAAAIABJREFUSXWfUwmF3+kkGkTO8JTpqTsBhvc4CC9FbU61lpBsA6DD7CoyXXo0KXo7nx0cC60OXndD1hTz4565c2r/6rXvt6dPFlS0Qc+cUmyKqqNmyLoZ8CciUF9cPmve13Z12LRtqPCs2na6kNNwZbC00WRlB2e4dKRz1ccYRAtPXBKw1NYu9imjbswrbLZIaiLRiRqmGB6LiR4LW87Hqls227aFpnH01PWHdFBIBkoIEcFSZJQb1HyP7JHS471kRre6hSAipQLw1X3OexBRXeoYRFQTv0vJLdyTvLcSghbyAsSjzSImb0i2i9cRs+s89YrjUiChARm/cdFDR5Arhr3KWdMzEFMLSpJGKV6gaBPSYBQCn6L+B7BEGhXJadWMsX+GwwHFw7F/f+mnf9z+ynf/ZbYVpbYqjejSe5Db19QOp+tVF/VdZJOrwK/KbobNDHDLwVHbNCGHJOnui84hB8M6u111nE2g3sCk8rqDXRYx0wu/7AlcJhpLb34ct/Rmywdu4wVesMh1NzIALl4X7eKcbQev+p032Z9/9Rnm62Nidb/bsL1BhzWaKztNDlIFGEwWjIHsSh+K+CsbQ31+iZSUaOgzFvMbdrU1sfYWpKHmjOyQJsP0gau7Q/bUceBpzNjyOWvwVkmxdrAA6GKz99lyoCZmDAIFMWQ6wWbeIhUdxm4+m7AuAy+TM+1IRhCpJQr24rKoDuK0k4yk4WQVZ+Hhnsb78RlsbrIjvXUAAKboTY3MYVT0nClNWaSOQJFnakskCG6cItpUw7fAA/Jj8popb+WGNt1oiO7orReUcl1TYTjw7fAKEG2jRuUpLx4vGT3DSACASPamJlWjV+r/ev0H7NNPjWx/0CPjdgbqvaNaRA8xxqx4nhIdyDgPrM3+oGG9VoPizOOVGIL7A7PRZGEHZwJvEXzKxmhFUUgpO8mGdU08RCLeAOjYHB/M4pWmNSB9uZxPSIRC3x0azpG+7Ha3bb7UIOG4p3g2ImLHcXRdNGlFC0a8P42QdL0loafOWKc1tDSNmd6n9PgETOVrKXlHp4JTx+NJVXqZUwjA/HVnS5l2kVvwTCD6CrBbc7b8WWEUzdStCCtSZVGNrtwVeG5dSQXN6culjUYjfjdHYTGlXE4JGQ6HNh2PqJv7V7/92+1XfuVlNl1qOHAKcqldrQOy3EbnwJhGQel70wxDDpipja36d5W9Tb+nDswuArGq86jDoDr8qApcijVJm8qrgGQTCtctdBWApDer6pipJ5J/vurCqhYhvdEXeQObQC6ArgA851yg3nP49NP2O696xJ589jZ7nZDrh7bh9f2+3TmAOHODk8T7PURiW2z+hZwYJndPV+f2zO0jKqaMMdF5gNluSxt2m7YYHdjpZGS7vYb10CrQ7tiDD9xrVwYYBqmaFEgLPCeXdQJA0JP1/iF4iqhbIZWkXjakIyOUUHM73GA0t2MwqPqnZDhBMe/0+zSmrJlxijeiCLH7Avj073IkC4yAgIVd0vrPvWimGWkPFWHoPiKTCwUUAZ/YfJ6WdXUWgi2NGaZhw34pUqB6iTeQk4Xp6Ss01LNGCKPmMlJsEmfUgfWB8gv0ST2l6iObcDzWdoroBdeCE1YUyfPNhrYqitDvAb6//QcfsUc/9KTt726zpgWRb4kTl9FNsHnFIJSTJsD3dUME6HJkez2o3CDMbdrp7Jwz0q4OwehckqASDkEYK52NnAWqnVGvuSX2KWcVasrE1HU72VOHfsDpmA4PrkSTAURKGg53NcOPCiTlH8luIUshQWzeVge8ALQAo9Rgx55MiSjxvjhGvD8FvNh7afoqziY1aDEJnc5O8qzEe5ilcHIOv8chKo4VYAdt0ZSUUkahIuzoOkonKQcBTTGXvibAEKOCOAwpyC4OznCket0uyVSjyaldHe7br7/8Z+153/g8m01KFZ0qkM9/V/dzur6b7HfVeqa/S4+fOmlhj9O/qz739Xz3Rfa67lhVYJ6+d81hyMEuBZ3LnOxl37PpuDmY1aF23MRNYJh7B3F+qadfdc5VHjcjEk9DsSi+mNqzX/qKveb3/sC+8txtzqJDOm5/t2dno7Gh9wmkEBjZK8OeLVYL1tDmswUFmA+Ox3bnENJhUJ83u7Ldp8FBr80JGJhts51uw5azhb3g/pt249qe7WLqOXuFwBLTTqXqR0HucPoz6mxbLdbqVCcDyQWeqzxTpKDwNwfSzsZUTQkzidfaUMno9qyxpV4xkkLmS9tqQ80FKRmfVxdMKqfP02AFq5G1epfpRUQJEgVIHcV7oJqP8egay8NULMkozsr0CQqFYeQ0aE02p6gvjs/eNJksePRcF5cOQ/oMvyuNlqJrTUZAvbQ0VkXEFTPKHIgpDM2Cn5BDE9b1h59xcMdE8Uc/9AV75aOfsp3tXWoxTieqp+m5KXUb9QiJNBHpMK6xgxT71nhdK7YcAKDRhz5ZNpi2vrnbtMPTlY1mSLOqYTs1NDDGHDbrxwvwKNPEmFSPyRINsS9BSpmO2W7AVgNOcm+RONXvD0ViypiU0sHEAyi1kgCjuM4Yr5NHFikop/t23R6sR35x7Pg7tx2xL3OjG/cpZTZSEMHbI1KHO46p2rCIW/HcFM9jCB9gzTnJnmdU9N/peLRKxXpAPxTtQaMR5uKp/5PHBVHNo0mKQ3Q6dnJyxMjv733//2g//tIftJPJSMFiEIySFHJ6TlX2K1+jPBjIgSkH67q1vMi+5wHSZUCrLhjKnZ30uzdhQgp4VRhRPJNpn128se4h2/SFVZ/NFzR9z0WLWHdD8wuL9+Ugl3p/6bFyDyV/LQe9YmPBW19M7cuPP2Gved077OmDAxb4e12w/BZUsEcaEamOG3t9Rm7GaeEwWKipndsRZpbBM16ubKffs91hx567fUglhbaN7MqgZQfHSIe17ZseuGFX9ndsf7vLCBFUdaUAwYQEgCg1wiiItSYrdC3JdvT6FjYeiCpsCkDjM3qJEMlBCgzpPfifeD8abxFtUYZSBANAJiM6AIhPE/BdXdDbo0ai/jVwNlpF+wHSTByU6o3dGtKqJm9GKFBKEZnN62RKO+FA9MERXaGe2ID2JDqol2beKxifw9tC2o0DXpPGZW4eHN+ZqlJwQV1HKTjcW2p8BpOVzeNKy4URZKCH64CDAaUQKIm02/bxzz9t//r1H7Bmc8j7jnRmKS6cPFUO/oxIPbIQ6OnAXGcqlciTwQBWkD9Gc/TUKeW2N9yyo9GS6dGYoxakHym7yGEQqCJdpqMjQsc9BMCJLIvGdQiUT20xO/PrlKAAPtcb7hY1PVxLrIHaFvAeAIMTXDwtGleaRm5B8KiyF6UzUBIyCqcyYW7idymA5vsyNe74dzgvcc7xflyb/kjtJl6P847UbDp1IY4t8NP9R6o30vtFDbdonFeUjj+aT9m1CaT4wiFl32PTVkzMqKbeHw7t5OSQz/o33He//fNf/Xlr7igDlF9bOAz571Pbl4NOavRz4Kv63NdjjzcBWnrPU1tdBaZVNjr9fHq9F4HoRa9zPYKNmV5s/iW51xDvrQOUHNSqPLqqm3OZm1AHuHWeSd2CVS1O+rs87cLtspjaE5/8nL3qDY/anaNjzTFrgJknGScYG3iSgw7U5iHRJGYe2O6gjCOCw5wwwMg2FfDPeRzU8ObjIzu3BVlpe72Gvejh++yBe67YdheSTy0OL9WcNw1b5c+U1kCoByYH6OJt/gf8Q4SHzUm5JI7KaXAaebQGYGgolE9CsQRGodXTVAPe16htuOAvVUhcocL3f6FMADDkebmiCQw0jgcpKtL+XeOSm9blnop0Kb7Le+LYN4cYA6CA/jBQ3gHCoNazcXkqCTGs9WxhDVd5IW3eG3x5v0lHVO45vPzy3p6zDqam9pisoDYDGJq0EZ4/eaRGEESE3TD72u2R/cvXvNdun61su9vmzLjo0OBz4unKwsig4dmb0plwRbN7mdEUkQEqOs2G7Xe3OKV+DI3JOSLLhQ37LZvMlkyJcy6bh/g8XzaP3z0MtIhSoJQCpRMONwUxBUA35cgkgj2ktBjZd9n7SfkwsDOdqEPQ5HOkiFqTy6M3UI5B7pHHmldFG+keq9uD8bnYg6mxzm1JlfOb2oJIU+J38V96jGg7yG0ZQdGVdfDMNsFa9p7NNZsS7S9OYqJEG9mdY0blSmu6Ug6z43BsWtbpDWw2H9tiMrF+u2f/+Gd/0v7S33ixjc7GUiXyDErVWqbXUbfGdcCY293LgISe6RKEN9nzqtfi8zkupL/fhD8XAXHdueWfW5t6UHcRedR0GbBLPYsUxPKFq1rIOnC96KKrFizfXPGgVIKZpy1rN+R8Yo997BP26te/086gOgHjQUmh6G1lQUotW/DWfYoB9sNkPKZILjxMbIBhr8900sHRHf5uPsEMPMzSmttOv2MvfuF9dv/1Hf67B2UGNruqLoYKGFNUPgKHdt0bhjXZQJGa0l0rpg41OUDaf6D/Kx2zImguF9Ld7PQHPgMOmUawG6WVWGw4B0ClBr15l5GQ9DH50FGBQtEiojH9DilN6usL+FhfAQiyUiXNZaY0pW9JKrqnlzhUFYoebCOY8vqRtqSUE4ggFHhW1CR+gvQRec4+QDXOvzgfTz0h5QpCCrwDHR/g5konfIClgo/Ij6kwl8L6t6//oD325Tu8L5Dn4v9cbR/fnxtOAGH0hAXBREM+9cRiPci2ba5s0DKO5UEEiaZxRJS9nuj8s2VoO4Z8ixN0KIgcPYgylAWZxEdKzTlgdmELGFj0lDHdixSw6lGDwS7rhKxh8v7qmDhOOo5HhCix7MjKzKaPl5GT7kEwRpW2Lcf2RLRSBWi5cczfkxvJ2NPxrKZgJ6C+e4xOADQ1MR3408+ln1HfpsZYsYFc6nLMYChpr3soxRVN5JhD+H10xjFSIUWnyB5lh7a1+33u3tPjA4omfPd3/hX7+V9+qY2m42JsUax/bj9TBy5PE6/VcmtaFKqClLj2qtc2Ad1FYFnlnGyy43ftnSibJNeS4k8OoPn5pM5Q49FHHy2Gt+ZR06YIr2pR7kLSjAn53wti+XfVRXdVi5h6Mps8gBzg4ufUeG3NJvZH7/xje+Qdf0pDuFjNOG4nDEP6ULIxm2zEhs2mU5tOENW5Oj+0K3t9thgcn9yhsZlOTqhsgRTloNuwb33+vfbwvVdtp49WAbUSwH5TpAh1NdTgfEQQvjcK412wz1zqScAq8gNrLmyolpgzvhPnw7FCaIZvd2zFZm+lDDl8M6lFYB2KGV/JJsd3U0MSx+YXuWFIiCz4LmpdOisNZ7SYTUiN77T73lpQeo9FncPZnQ1ocDKymHt5xIWgYS44v0w/A+T5jEVElwAPXgdA4jxFkRcoqQsRSAa1EdVVlBr1oayLOUSnCAT4858hBfbYszbsxcQEnXcOcnc9Ty6NJiwv1VQIJqi1gswDNq5hurnk2LCciMpwXRCFRloTqBtgVj5v5fiaFPSY2nNBZKjzgHAE9uV8NiaItts9O0ebSqtn/f6OLSjlprE6alRXVMe2DidFpWzb/LojghH4lACsay5FlQP04hkM8AoATfdRaoRzI5caupzIwufBmZbxvjS6i72I7wylpDXDmDR361htMnPjuekgWuMzL49F565nBj2ry/OFnRwekO2MPYFIWX13AN82p5SA+XxyfEgn6sb+Vfv1X/0Fu3rvFbaE5EY8zr1qbfIo7usBjKqoOQX9umOl55Gu2yYbXPVaastTW52+N573fI/FcxNrldv6u/CoKo2ZX0i+8FUnnZ/cJmBLLzAH1Mt+V9VNqPvOfEFzsEwXMRYsjfyCYDA7PLBX/84b7SOf/YI1WohcpJuZ5vBxbBhf9Z5JkHd8eirRXHjMYGMxhbnF2slofEI6M4gqaO5dLTFyB2B3015w/3VOGAcLs0fiyxZBD8YvUqbEF2pYohawRZq56P7SvKTeojdKIzIM1l+5Vug10rBY/C/aGyBWq4fMR6rg/JNNiHE76GMDoLJhl+nJ0vCjrSGIJCCVRCqT3A8QZcZn9GC7/aFqYu4IpEBHJqgrgZAF6D1kVI8hy04CxLQ3SNs6cYP9YOiUcyJFsXlllYr6FjcLm7BxXxDtKuJkJBaCwgB5A8N2y173J5+x1737cc4GxB8afgef1Nji+4pG9+gHY6CpemSoqkitw8kP9BOWtnW+sgmnEJh1my2bLqckM6ysaeOpP0NRSHIGp+5lmcosoi6/BjAr0Y8IZ2U5P6O4gCS02nRAhtv7JAJBFCHIRFGjUiTuUwX8uuQ4rM96K0FW4Kg9lVgFj2LhbFXtt9SgxdqnxisFvdj76XmlgBavx7MUx87tQNQW12TGKsYMMcrD/5hmR4odDh0cAl1fWVNTrEcb0GjY0dEdpafJdHXlIOxnKqo0qbByenbMaLrVaNtP/9iP2Pe+5Lvt9HS01t8YezUHtSrgu8vAV0REOZjln0lt60VgV/XZFHyqbG/6mRwLUifxIpypArtN33dXzS4HgnRh4ssvApr89U034CIvJPe2cvSPn/Nwvu68c1DOf47jxYbkjeP/5vblTz9u/+nVb7XnIM6MkTe+MVJmHzcGa1diHs4mE5tibpXnOvE6wA6fQTppOj0jaQAED6pZzGcGoZUXv/Bee/Dea9YFmaS1ZUNMLwC7kiNevGfHCSuoJbTaHiE4a5KEg163GNOjFA/SmdqkAkt530pTweAr9cT3Or0ekVN49YzIMFndlUrC6PHSQng5ag1UrJAUVLODcTUCUgEWDKKG4wZRBMdK6yvF/eTAVTXmk2npURvIF1g/GnakR2lQ1BTAKenwwkM7MSjnPiKGrQZSNnPGZfkUxNw6tJWwT41pxJ596DNfsX/9xo9g/LptQQ+UIswC99ToxHPD30e6FA5DkC9IvtEMQN1HtUawtgk9UDgRjRXJKANMy8AkdghGLzFeR1MWtCfWd1UADA1ikGIC7BCdorcSkw2cmIIJDKTKY47hcJ/EHYpUe70TzwoNtU83iHuNb03BKFJqjJZjknwyAzP2IbLF8hA0Yy6t86V7PF/TOoOXAmbqKKX2AN+TRptx7HhPPG8x7SC/j3S0/Fq4r0HS4kGUwixnUgrcw8lRb1/TDg9vuz4n0vBeQ2fdV43u7T76Mic2mUCvtWPf8U3fYv/kn77MoLa6dCm6OIcA1Rwo0nPOzz9AJ7dxeVBwkb3O70mdDY7jXgRYVZ9PP5tec14PvuzzEe9bcxCQxqxalCrETT+YnvBFi5Ufqwpw8outMySbFvSiY1QZpfR7UqBLf09PbTGyd739Pfamd/43W5CSLlZa+j55gMiIuaIIJhmMR4wA+bBykKTYb2wBQLEfhIE5iAOYL3dKEkm3ZfZND96wB++7xjRmr9m2PqI0TCdgmtDbCXwzEnzQm4foD/9DhEdwbGkyNxiRnt5jXxWbsbX5yEZE/xCo/SGWW8wDU5pvicnUvnhMG4bOoF8v0rRk/oH16Sw9/EwuBjUm1VsXuop0HlzjkE0EkZrjxGuJVWMNi0J9GB2kXRnRuYgwpj3DKKAGSdJG1ERIn2RaEudEAxXkGkRXjhQy2k7woOQTIqcFBaNZE3Qi0MHp2P6P332ffeVwzqkURSTvRJ70GVBtTu/h/3dAZ1+gMwJ1/XIscN/4vWRagk0qzU00gSPCnzHCUyQ/d8DDsFQdz2NnZ8fgdxLHViqSAAVBZIgkw7GanbBOTG4hWz+aNti+Ys1Ol1Edwc4jRKZXwYTFWnhWYg3IE6BPI6g0pR9Gi/2FJADp+lKgqgKt3LYw65C0c0jvNGplAf5lZIv3rmUI3NHIjWylvfA+0YiO4xqihrfWZpOkMEsDjfNCCaNpdw6eY1lCToNS8bQlDUj0ta3d7dApOzw6ZLvCTn/bXvHyn7eHXvg8G0/kyOXAFHtvk83OP5P/HJ9N1z5sY2rLq0Arfz0NKi76bPq9OQaEc7sJSO96LpKDpA5TVcDG764Du/RkUpCo+n0OdvmXpZ/JFydfgDrAqvJG0hteBbh1Hkb++/TnFPCK34OocOe2vfLVb7aPPv4FemVMC8HYet9N1DYIap7CTGt1AXb9nlJgVI0HFdwZmjAIk9Ehm7mhpPKCe67YQ/ffpCrLAP1PDna9tvT6uJk9hcINxBSmwAJAA0myUPRHJBfDNKNgT1YmARBED6SvfIq1N65HtMroBulLTzXi3BlFeK2MYAYjyUZwOAGlwSzuu0c2YYD0YKsPrQBOl/VirRARAlLAIJ+4gkp8b5By2D7g+puY3g1WIq5ByiEAb597h+8G29MbjlF7Q6QoUHZyDZvIIbY8c7ADy5X0U17Tv3/jh+19j98mIYX9bEXNDXP20mkGodUYAtq+7mvt2aoHhqOh9ceU8JW1tkR3gN4jvge9fPMVrkrx8PlK4Mdo0GeycV/42jFO9/olyTbnYGLO2CC+nMGpAqlKkZUcpp5t717hMwyHLJy3GL/Emh4VStRgTvBM5sWldiEMs0ga+qN7B21SRbYUCIhBq0k9P45ZpgNLACNwFaOhFFVCEUX1VxG1quxTRG25AU6NagBamhWqAgbu3URIOsA0j7riZ7yOGt/h0W3W4bnnmmBJiwyEY8ERxe+RNTg6OWE0jhLFS1/y/fZ3/8H32wlkCN0pSq/vIiCrO/88UKl6Xx2Y1AUzKcDk4Ftne/lcrOW3tR/i93XntQlTLsKk4rpQs8vRtAqccmBJQaoOSasuIH0g8sW9zA1JFyseuvR7qhYy92DqwC7eF9cvdYaVNc/P7anHkcJ8s90+HYuCDx0+es+q2ZFx6A2keJBBVR9BEgjjUxJWG4rSMWIFzimM0Gw2ZspzPDqx8+WYUxMevLlrz3/ghl0d9K3XRWSHsT0ttiFAoUH0fA05xc8AAXnrSp/2el4ncHBSy4EiH2lf6ipBdtFMN2kHIroLfAGIkX03F6sy9SoVlYCxqWnQWKuUuQmjy54wjj9RHSxqJPHsxPH4mos248RAyGHaCyxPqrDg+Dp/xm+RWuK5CiAAdjSCTMGWPVwaluq9aIwQvHEiQlUGgQIwtkzjZ5zgCtO4O/bad3/K3vCnX7Q+iDs0vGIhrj0rDn4Bgor8BEpiXeJnkRnUEQGgQf8j6mRTzdxjnlMakWhTQH2Vc+rIohTYAcCQPeXoHgediHKZwvVeugAmnATrdXNMSx9RHoxRs0cMg8EVthwgqotola0XmPQDGbl2jyAc5JJ03+Aa0hRTmS6UgLckwjSCiD95c38ATOFM+XqUTjCfjuTY6vUkIHI9Y4ButFyUxjL2WdiYsCcBMOl3xnsDMKsc3rhGEb0kbhARO5nFifJPkHiCuYqf0Uc3OjvVxBG20EjRJvYO3hNamtPZjGO5vvn5D9s/+bWfM/S4BMM3vY4qYK96vQoA0s9WRUK5/Y09n69Nea+qQarq/ZtArsp+V2FB3XHjuupAuTh+EFTyN+YXdNHJ5idch9CpwcxBNt9M+Q1JLyq9malnUHeT6zyN+H3V30pZnFtrMbU//qP/Zm98+3vIWAQdXdNEnHJOHrIafsm4ajZtMp5wpl3aGIv+G5Iz0JfFzatoYjw65Sy06eTM5rNTa56v7N6rA/uGB6/bte0BBz8C7PqdDsEOTiY0L9VYjpSI2hC0qZtMYQbVmyNGvLaH3joU14PaX9wL9m8LWABwSKsiHYaLxBoIQPRgh2hveh/TNcfvKUrN3r51Ly71ttc2kmtrokkflpZNzozU1HdHiAjHwxt0I1rQZPIV06Qx5w7kGDohTJ8phSqY9F85izX0DVPgQvM3+h7R2/bhz96yf/vIx2zVaBkkljHXm5SchJxR1Gs9pVs6VgB6tVsEuJeRSNQnm7z/BCUvIuLzOC/cZ/weqiZU6kEqHO0cTN+p57LA62AORuTFCMrTmBAJn49tOj9VP6g38MMx2Nm9wfVlw7wTRxhtI93eQ52ppRR8KAlRmq7sAYs9k0Y90VYSgA+Qz21LgGGsnZi2KYU//r3OdKUzEGSmBlKC+lwcX06E6mepYU/TrFrfMhUfoJc7xLmtYZtGcWw5LyECjePBicUxAvThcB4fH9rZKabVu/4sa+NyEhnZw3lF/X65tJPTE+t1e9Zt9+xX//HP2l/4tufbZIxpFJ4Oz/6OZ6rKDla9lr+vzh7m152DTm5fqyKu9Hd33/tyP1SBXA7I6felx6r7d2pz0vOgA5S2HsQipSBU9+/ckFWBWx3wVP0+Bdf8RuQnnYLgpsXJFz3/3iqAu9t7MJsdHdhrXvtW++hnnmAfFjxsOtZOOlFvllJWqMlJCPasoDTHJkTKAlFdFMSRbgTwoUDNYve5mssxeufmTtcefmDf7tnbs51B3wZtNJd3DH10ALKegxiCGw6SBDR43YxqHB5tcLyLTysgcYZpPWj7mzW7bXmPAHXolzlwLKYz9a8h/ZVEMSIh+MRuACHkujqlQDCB0AVvYZXADpVBiz66dQBU5Kyojg+jV90YfJHk45qEUZ/xQaeqB+I+aIBrcZ953aFpSW4l4YnnDFYhIy6yWAj6YRMZoTMdDTjDJIMte+5kYv/qtR+2pw8nnC2IvjfGKdF3iM9nw0dzIxPGL4y71FI0boisV5B/ELmRAaqUKNZsjtmHiOpAUul3bDJBfVd1Vu47//+lLqnWjy0jHnvQSVmtKEyNyG6ByA4TExjZg6U7sO2dfdaKy0hVswhxLAxuxXvZkM7I3OcVutMTe2m9hhTDb8vITHu1JCLRTkjbu6zVktbI0DZJaeFH3Dup4qz1svqXK52pEmxEbznIpeSVuM4U7AIIgy2dX4+BTOR9tMigiFClWquuTdmdiOjw/SSotFqUAzs9PmIEz2ia+qJoDRJjmmzpTptN6Ad3DhwEW/bD3/u37cf+0UvsDES4pBm+ysZeFNXltjN1vOoCmvx7quxtjhXpz1VBSh241gVFm8A5B7qqc6nEmBTs8hNKc9npRt4ENlULWIfO6YOZg+cmoMxIqnlvAAAgAElEQVS9ifg59yI2HTO/1rQWUQI88GduX/vzJ+w3X/U2e+YYuXWk9CKL5DqSbqzhwQFYxkhfQlHelUFwfjFNYO79djESB0YJTa1IY6A2Nz07sMXizK70t+z5D16z+65cse1e14bdtvW662AH0gm0LwF1iDY4Kw7yYE70iFoO7iMAkA+Wp7uiviOihJqVY72YVkMEO9eMrzBMeh5cXB7vAWh2BEgSXAYoiKWIVK7qTKhhhoagZMEihcqIDGvEVKxT3F1nU83knsKkqLH4oSR0+OBVFYLk+RKEyG4EScY4vZw1KNaoMIRVtR68zjE5506E8SnTIOlARaUBkeTl0v7j2x6zD//5gbWbup5YhyDUIN/JHraoR6018AqSwsmJZ7nQAfU6G4BEqSr1/2mmmdYRqVxEmP0+Up2QeVvYuc/lCych9mQ8/yUQA5QFFIvF1ObzEfVQQ+8SEfNguEfSBDMPHMyKNRHY4Tnqdns+HFYghzoi10HWfi3iCIAIEEmjpHRf8fz8/mlUbUT+rpiD3zF6K9Nj64at4Bbxs57ULoAurfnhdQGSJPa0RqVMXJxznqGIcy9S7MEu9og2yEWxX+I+x73Qc4w0cJuTRjDbjlNF4HT65Aj0pRLs8B/qdv2+HR4f06jAWX7hAw/br/36z1mrh7R8GaVG+jkHgljHNMJObV8KiHURbG5vc8CqAqvcDm+y2XWAmWJA+p6qiLAOhC+y8wUm5X12aSSXn/ymCKsKoesuvm6RUqCsiiirjpe/L90oVd+T37RN0R2MTnMxsz/94/fa6//gPTZDUZyq7+tnwgbvptiPYLsB7ETXVz0PwIb5dDAosyl6nCQMG82sMAhQXe+RFTey2eTAdrrn9vybV+x516/a7k7fdno9prYQZVDbEkop2CxMQapdgGmRbnetNSF1WETblxfdwugRtkmoViRlDzVYI7WGTc2oLujrPuoH5BymKs8XbIOgAAnnvwEocL0SJBY0uf4lPXvVbsIDxrqvnVuM1WGU4/VHDgvVgFSFA143dEZoTCgvnhsQGVSVlCFFg7QP8MR7CHQ+SNfHhxcGF8QN1MMG/bb9/rs+a2/54FPWbnq/nBBOgM5ePLRex1QAH5BanH/Z9L0eJZRyVZw1h3RpMgBVT5SiBBjpYFNC6k18G01rxx9GcOwLLNVtsEZRd2Tdj7Jf6K0b2Ww2IVEl1hzGdrh3XZEJiR7K70bNst3BM9SRcHXUAf34UppRtBUGHn9HLS7df2GEisi1TIZICQjHVhFTDhtbRRSl0YEq2jd8vxWyaHfLo+H9KdjpPHTP9ex5PJwMGs7BITW8cuBifJEEy6sAJK471iKtx0FF5c5zz4lQ5jq2yHywQZ1ybEppwjaMp2ObTcZM4fe7fXv5L77MvvU7vpmaq+l5pWse65QCQ7r+OfhvssfhlFwm0toEaulrmyK8/Dn5eoHz6z0Hrlse2eVeQLrQKVDkwBcPwtcDepc94U3Hzj2AeEjzY+egWAd6qSfKjA2Gtf7+W+x9jz1ujZULCQc5wBtF1dQtEIDaOYyLeo5kEJDGGHR7NgUZZT5Vv9m5jJYK3ajxjZVCa5nNTu/YoLWwh67v2P03r9mVvW0KR3PyOKXANIEcoNdh05yuFhsnwC42RdynGKdDhS78vxXILRjY6SN6vHePwlYcB7NkxBlpFJI8qBcoaTJpJbnQMlOQnmJrKLUo7x8GTL1vqGnCw2UkE+NzYtpBMPMYuYCKL1IEPWQSA3wtfcgn05Ex386jDU4xByvTmYbrih36vAgVkYYSszIa4zlFvdm0P/sC6nQft8ZWx1sRFM0wyVY0i/tAVidi5M9aeOA0Np6z4wo52YYMXp8tx+g2wMIBZdBp2xStABSmhh6mItyoT6kVTklaRIIcVZQ0wRP40Mfp6UsMbYUmK2tvSIH392wwvMa+znNMpeDvgTJywjDEF3VPpDjDYDKK9UgsjGydgeI6b3kt0Nstiv3HlDF3tLIJMUaJswjFLC2O65kI7XG6jWVLR9bLF2C3Dgaa8wfx6jhnOgpJy0CVHUhTmymgpLU/ghwj1WigVx0W1y41I0jJTe3g9u2CEBRDjnFMDpT11pN+R323R2eH3L/wAH7gb/0t+6mf+3E7HY8KpyJ3MFJbW/fv9NnMASYH0fUoOvPoL2Gsc1ucOwf/PdFhVUQYv8sxaFPUys8EG/P/L3jlIFd14XXrdZn3bnpPVcibexixCaoiufSmpK83Gyt77ktftv/8qjfZU3fQFuBF/1BZoH2AqglAo00CANTO8XcJNlvW7/dJIEHEB28ZDz0MD8CE6Y1G0+bzhU2mZyxYL8cn1jkf2b1Xunb/zat27equbXe7NoBYL5VSGtZx3U2Mq2NvXaRSO+rdYZO4GwROSCa1fq76nLcJaCOreRi1fjIX2TqAvqyFLSZT20Jdz6XDOCYnIVywTYD2SbPnCmB1NRW67T5YVsUkPweYINQe/bxl+1Dvk4wXwc6PS4q26zAGQYDg4HPw2OgQaS8fuULyBjQ7yTB10TOOaEJOFd9F8dKYSmezBfRJFnY2Wdi/fN1H7EvPTa3NKd9el0O7QYCJ1xbjmcmfp/DWy/0kQglSqIqqFdHEhPk4bqSI8a1QaxmzN1O1PRE1vdDlcmP8Xo9mUgUQROOqZ841SHYxYeNyI0hGW1s23LnOZvJgZ0YbCJ8HBzsKcQdpJdKX/ndKAkn3fRib8u9gUDqD1ucdynHArVFrSbXjKa1T1pGVSJcguDM1U0NdtNP4L/MoM94b5xX3Lq2zyRFS1qRwQJK2hlhv/F1kSHx0UEiIkZziDpwGK8/tzp3bRYqeKU7sdydZIWtBEW6IcTdbdnh6m/13cEIfunLTfuM3fsk6e32Sk1LQTZ2NPBCI13J7l/+cA18VcFTZ6zyKrAOY/J5u+r78e/LApA6k6+x+XEv+bBYKKnVeWh1AVb2/asFyEEwfvPQGpghetTCbFn7TwlZ5E1WAh+9M0xbYjc3V3D76vo/aqx95p81BXvDGZFH81CyNjdWl3JbZZDK22Wxa1AbowbXb7KUB6SPaENLv4nw3d6LORic0Ni0UvSd37OZu2553zxW7cXXXdvtgarWt32lx9lmbTdpb/FujeLx/x4vhaDymAV3B40QjtfefubxX0KZRNAdYYaIANh5TlCAlIFXlE8JFEmhymrlEj2NcjWp9pF37NDXVbVSjE0i6UWbdTEElU6OsFYbYsFh1jF180CuMHAfQknQitqg+I0o2G5TxehEtIXVXNu9zojiiQwyybUG7U4QaTTpimKpUazE53ey33vFJ+9PHbhH4IZJC3RzX/MS1xET41HDguMHAoyHMGoGF8ThPpK4kTYbrjxRmsDc4fmi5kr4nhMFZv/MOu4K841Fm6JByBETMz1tP0xVgNx/RyVFDNyLlrm3v3lAaFg6BgqzCOVOPJiINAYyMmRPuPQqNdofcBhQsS79G3n+WWNVaIdhXcEbYZ5SnxLNqqeXAW9oG90u4z/hAldPZw0bkxj21KWmUF/YlTdfFe+N7CxDxCDatjRatFb5eRXYili8IYe70qaduZc89d8trt5K3wzPbjhYhlASQ1oRoRG9gd45vcWEAguD//uJPv9T+5vf8VTs7PSszLEmrRgr4qYGP53CT7c7tcOrw5+uWBw51dj4Fnyq7W/WddeeYH6vqO+vsfu1152zMujdWXXDuVaSLlC5eFdJe5iLz49chfn6j0kXNz7vq5xT89G8pfGyNT+1tj7zD3vGhT/JjlJ9y1hiNgLPquqi1sYUA0l/JNGNrWK/XZ3/ceDJmc26ACQweN1DIXUErcyJmZn/Qt+XkwK70lnb/tR27cXXP9reH1m23bNBrEvRAQkGtro1z8CkLNFReWwAooPaTrj0NcZGKUmoPHj4M4Xw6ITBj+jYjBYAODLz32FF70icaQMOTc9NcBSW0QEU4kYHjOnl0ptYBRUdBRFGdr6xvcd2LuXJlUzHbFWKKASM4sUeDdEDGJtaQs9ogl6wGe2pQ4n8+nZwiz2G0HVTBqls0VjbstOydH/qSvfJdn7VOq01POpiWINyIlAF8LGn36TMXABdGs6wFaaQLIpLzLZFsIMaM97Gmqw1T1EXxM7RNI9UW966I/sjg9LqWrwkdE6ZZfVLEAgxPTKtAvW5qk+kpm9aVTF5Zt7/PCQcg6RSizgodNX2h3aVOJtK6QURZS+27sU0NDc/TJz8QIhld+l7hrXdyi0fHsV6508nkrEfx4bxxn2GdwHZm+qF0MmMvp7WptA6cOs0BAHHNAV4pYMRnS9B1W8BqhNco/dEuaovRipEMMFamBI7KkmlMgiiUj7x9gXuUPqCzM9tN2+4O7eTs2KaLCZ2NLWvad774W+xXXv7TnEcYafSwsQEGKbinDkB6XbmtzYOJy9j8Knuefi638Xc9HznRIUmJVwFbnU2/DA6lgdPaeqVpzCrwusxCpItXtZB10V1+7KqTTIEr917S46afzRc6XbjcG7gb6PSNoDqMnnvWfvtVj9hnn7zFBzc2DNl8SMGhdtbu0BgjfQnACNYa9ycVEpDCNA3MDBp/sumpOuI3HunI05NjQ7YQ6cnu+ak9/2rXruwN7er+rg17Pet3Ua8TOQWbhmDnNTBsYBS4y5qR6jk8lyTiUK0BYIkAFWLVYsbFnDTWlBDFUhdTG54sSB4Hdbs5GYKgTTMlSm3KaEtQwzpIAWGwUOxB+lZZKaU8lb4to2keHADrwB2ePcGR8mZIMYnhGcRHhz6BK8kOiv7YfuBrypQsJJsIrmKH4t6RqUj2W9OeOTy1//O1H7HjCaI9TQNHOhBAF31i+cZmcJpHcQkjs3iN7FNcq1K1FLR2kkQAXjzXMeMPUnJQxw/VmnjuCqMQbEhfv2idUBSs64VQAcf5zMdOrNFq7ezfQ9V9XFcYfu4Bn5ze7Q7o1EjkGlHpOjMyTxGWWQoNxd1i9IWoDao7YkDWGa48MpSTsE4+wdNXju5Rb2lRR74ryklZv064SobM4lmKiDqNxnPASJ3qQpaNy6C9kDLUOJ0iygXOlmU2BcX3xsru3H5OkSuJZWos50QUn/weaku9Tp8z8CbjMzK30dC/PRjYv/hnv2w3H7rOFqUU1MOIpzYwrqMK3FJAic9+PYAS9zm/Z/FdOQbktrwKR+qit01gnF9Hig+bsIprk7Ix6xD2ohOtWrw6ALws8MWN2ASedaFyfh11CxJGJ31dGx/dNQv7/Cc/Z7/9mrfZ0RgGSioi8QcPHgeetqBzCTFXGBVFLzJOaI7ukMKNNgTNUvM+JEYKZW8O0m8qVjc54HV0cmw7w21rLM/s/t2V3dzbtqtXdmxnKDUVCEOzzw6zs9BgjskGTm9WnUciy0oxyvgE7b24AOTp2JzsDb2RNmJNCRGajEya4gnQjHWLWokATD1j3MROEjGkzoroTYNk+cfFnZlGC6D1/iueuDMbcR2yMUqpgYACe8O0Ko/jk6e90VibXSQXikYTiGO0DFK6Ze2Ijgf6uBYN+zdv+Zh98slDThlgFAN5OAKeopsQrNapl4SEiOByI6R1EuGDjeVcW4gRgCjiM/5igoCDMsC13+3SnLIdoADrWDKclFKRitEkJs1nMmkFIDFl4bU6TMtGhOe9kSD77Ozd42A+L6ay+y3herU7fRJFpFiTtKMkY4liv69FfExd+sibULVh6rdkbqaGMY/qCscoiaB425nFdjEELxsUzoEDTWQMOH2DTexlHTf2Y9gTfG9kF3QOPqswc1zKyEntC1qKMlWcAmTqALCeSdHztq3O53bn9rNy+pAVaUjgQZMQJMSt1yDa3qdNOD464GvIuMD5/Ykfeon93R/9O3Z8euKM6XXFmDiPsJN5hBX3qioASO16Ck65zb0IyKoAsArsqs4tx5Y6DKp6XvLz3wR2XIfQxswfxDxqygEtB626BcqBJr/g1IuqO9k68MoBseriqwCxCuSKzcDWrYZtLSf27kf/xN74zvdTb5BTyd0ws57nSiUwPWogl8ceXigiINTqUFGbkp2pTSjyOvqKSjHf+WpeRCsApeOTQ1LC+9227bTO7MGrfTIyr+xu2/agZ71WkyQGNH1jrla7oyZWFLcZPVH1v5QvC0OiddTvOTGdGptNg8K/JMQifah0m1JkUVMpU4v4fEpSUBoTtT6labU+YlVqKnc59kQYpRQo07reX6d7B9DUWqOBF9McytqfahkwN5DYwrnCIOB1kjIKL5+zwAV2iKqYJvbAhcMKyjQz1u333v1Ze+sHn2J0XLAd6bQoNVjUNp38wrYDnyCRG91o/9C5aI1A9OC4IYAQgU7nij/R+B0/x3glkX00GZ7KNp4qwwSJABSom+CYBJMiotDPbCRfTDmUF/U6fo+dW7+/z//mKyj4qCarvYDz1VDfTqevel2ilhJ7qFRtUYSjRnwxckvg0GdXLhMmCidXdq1/Lu7XeqQYJCcRWFi99CIfZUo9LZ8adkaePP/IPITKT1nLjPdXpTDT1HMaGaXKRymwFWvh9e0U8PE+CjywhNBidH14rHmVkAkDaGKfiq0pshfrzhjdxXaPLTs8uCMVplabTt+LHv4G+7VX/Cy87zWG99oaJBmF9Pe5Pd1k08P+VX0mtdF1AcZFQFMHpilQVoHmRWCY49am8yjYmJvAbtMXpq/lJ1v382UWPQfTKk9hEzjW3aD0ZuXegn6WoVmcHNprf/et9uHPfN4aLdGMo1LPgZfNDpmREyqgTBKRXKUOm80OwQ6GB/8pKIxZaqV2I40Ni0kqzuNBx+ia4+MDGw4H1mvO7cG9ht3YG9r+3o5t97vW73asQx3FFSeYc9oBJx10yNKEPUVMgyZrptNYEPeawxprUgCXEgPS1BbOLdiRTHFCV9EZanE8HB/CypGSxHXwd85qU6NySHU54w0N50kdTPfaB6ey5mPWbBctw0WdDlEoa3BOrS889IgYPfJS9CR6Powh+8+8ZsfewYZZr9OyTz35rP3bRx6zBQUxFclFdB7PH4GSjdCKKCUTJUp7GMHUgZMTIJo8s6p877l63lyJJNaba+CyXwB21vIS4A5mX0Qn5GXyMzo2o1OhBv9j6hD9gjMMFZ5ypA/SpkF02dm5yYGtYGfmxg3fwZQ7IhJGaLpnhV0oqlYSqiaYFZkOPcN8ln3EElLAXMOkBSecrbVo3r+gTBcqIi5qZIlgdFkL9T48J7RwHiPVcdJ5f+W58zlOBKw3AUWoBKXXntcBcTz8LgCRzz4yD75mGtzc5r4/OERTOVLSKidotJUkBckU9ugf+x72Au/HfUbdFKOxuq2+vfwXftK+9TteZOMR7ls64X59T6c2/CIbWzzfmXRaHgFGYJA6AjngXRSN1QU44fCkz2Id4FWdV5X9T8/lLuBOtTHzL09Psu6CqsAu/1z+nou8ADH6yhRKnFddlFb1en6+uWcRNzHOJf252Ti321/6kv0//+URe+bgyBl8ZfQAsgZrdedLG0+kfxlGUg80POSOj/IB9RsNvfqmMhNa1kK0meQCyztsUFMPx93d7tvV7tSet9e23b2B7Q4Htt3vWxcyYaCJI+VBT9LHB0XakgQST9tlI0/Cmw4gjDRYGAX97TqEiFYXGFPi6vKe7oyIgxCOcTz4PrrYMuCMML1mE/PzsEZKcyq6KwDY3yCqvzx1kmsoSswcpZqecQ4tSYLJm4c48pKMSya7fDyQmqHVXsDvYv5Y6TByYBrnNlku7N8/8gn73FdHZLSC3BK0/dh8fCZwGE5JSFO6fOKKNFQ8WzifMqWJWqPxekFawlw6OhLRuhBN2h7FsdEcddKEik95MGa8RfZAbZX7wg33imxN/RH9HXXWOafAc3YdhZ+hDANyDFKYN5wFWabb41px7oPBNoEG2qg0htGP5oAsTVAn1ejEFF2yOX3hep0SGmAq1Nsg1uyBs27T2pzWLAEnd1pykOGzFlEuHRyllMuGb4kaCPhKzcw0lZnauPh3GP7U5uTOdjz/BVnIJ5zTQQUb2cdP+YPPdgI4Fcd3bqnO7fJ3SmMqo8LvYP0O7UJN6/d7zOosZhiZ1aYYNyL47/0r32Uv+4Uft9H0jIxU3ZpSpKAO5HKQ2WR343o3gV36+U2gUmVr83VP91i+1nUgVocDVQCZnx9/ztOYm4AlXZC6EwyvJ1+0FFTyC68C0vh8fhMuQv58ofNFTc8r/r3+d8Pajbl9/H0ftVe+4Z02p5WE8VfEx4cbs6haTaYny6gOxpDbkenEXh/e5opz69S4jPRXAOZ6RFVeo5h2HFOzXNnJ8ZF12lu2N2zZ/dsLu7rXs72dbdsG4JFSr8ZybJ5eG/Pu2poKQEwAxbklxRCqcvgsrdChzFIf0RBLwWFveg7wC+cj1ikitzDucT+VwpSOIrxc0vpXalpmnBUUevYbIUIrNy3lqrzexpopWJiYxhA6n8KXQviEzxmL/P47Ap9qgJRi80iOb1CGUtHjcmndVtte96eftT/40Ne4hgBAzhbUTXKuhtfDfFJ7TNiOOkv6DKdGUobXr9e1OpEmjp61oLN79ZJGEmIBWJv5HFGnc/T5BVtO+MCaKq2s1KgWQtDooM9aMeTBUB+eUfwZoMV7CBZmd9eG23sEv7IWq1Sh2iM0NV7D5wWqsZdk4H09mIFAJCfWZaRiWaKkX5KMPHJN0gAIAWhR+vK0ZklI4b2C/iTPoTTmaVQRdoSOmkeAca6h0hNOVETJZR29TNWHXSjBs3p2XGqb6mxPATzeK4rPINoEE/bk8Dbrd4rixL7UvvExXWguZ7tBU2Lw05FNpmNJjG21rdvp2f72jv2LV/wvtn/Pvs1nXrd1sMuBLrXL6b+rwKnOnqeOQt01VwFfbsdzLNlku6vwJN5fhwUXgW9q63kuVWCXI2vVouF3aforXfR4kC4CqqrFvusEE6Nc5Q1ULXAOaFVeSxXo8fiAq9mZ/dc3vNMe/cAnDfZU7y0FhhnVoa9ufCZacBhST6sg/47IDkYHjeNKU0pENiKm9RsICxDqHqLgw1sEmJ6eHNne7q49uLeymzvwvru2s71tw26XLQhQVAFBBbU7AByiIcyyQ6QQUQ3AhiLRXgOLyCl1QNDvh/PkJHJOPFDqJwAvHjwZGa1FACQhnr8XMUMGWOCiWC1pHHaCgHrNltbrQ/Vdar5IO/KZghQa2J0w7jSQoeuphnOQRGjo8H/en0Z25XRqlNdCShBGJJmtFmnWduvcPvXFA/sPb3vMZmg98FYAoaanCXk/dc8JJ04wCeAk+cSBOp6/eMY01khAjzehTqeeRUeDkPXy/UNCEQbshnxWrE8xwcCVZ6DZuYAIQaiCxJDYEuyQxizSl9Oxt8roXLd3rtpWu7OWgVC6Va0cVE1pd5kajevTmuj/MWqk+o3qb9RPjTXzt+mZLkkc6zZB68EoJyGuFBqT+CzXTRpiYrCuCxWkxJMAjGJfFqLMZYkAoB6pxhQk0+gM56KozeuQ0S/nYJ87z2H3ilS9h6S8/yG+0DBOqxiPT+zkCALPaD2Bs6d6XeEksq4LsQEBINRTcA8xGqjV6ZB9jDIF1uilP/QD9pK///12cnqqx9CzCPHv2J+xN/PnMgeM+FzY1IuAI7UVm+x6Go2na5djymW+r8q2bzpO/lpq47kub3/72z3tn8j0+KdSJK5C3qovrgKW9KGvQ+mqz1V5Aps8jdQjqQOzOsCMfYsU1+lzT9srX/mIPf7VW+qtypTVkdaaTqec/sx+JR+7Ao8XxggMTDygUwzLRKS0Erstvfb1GwEDJuIE14FN2wKPs9GpzRdLu2evbc/bWdiV7bbtbu/aoNfhyJ9et2Wddos9SOi9Q4QnCSlNDSBw4kZzajmo9WqY1vRngROAQqLLYiFy2ztJAecUxoHry7qdwCc2brAvY6NRicUVXNQwHFZTQB6AyV5DSHxhfRmNsUeBLElOJFeFQsbW06JszPVUWvr8cUwNZaoAKk1bEez1aUamjIgQiZj932/+M/vEl04laUUWYZnywjUCeCTpVhruYuNFdJqkkfg+jzQ5dibUYLzGF7W4iGzT9YwU3NxlrHCsiBQjt6cxRhBjxqglBxlGzWVUJMM+J9gtIRNGUpTLuTWbbCRPjU+h3er9df3eNmtJTAF7FKc0NJYfGQeltmP/rDEx6SeUz/fd+13pXT14ao8IUea0VsexTUQ0Kc6kezWemdRIa4RSZAdEuorPhJ1Io8rcdoTNyR25Oic+d/rxXcW98ouWugrq2A0bnZ7Y+PSEMnGkeUGYgTqZ3gsKviUJKhjsusXSCP4+OLjFfldEhNS/7fTs+ffdb6/41Z+3rZ7S3bHXUrBLz6cK7KpseAoocay6YCEFvKr3Fvu/YsDvRSCVA2O+1um9qwLuHNiqgJKRXb4wm1A393SqgCz9fJxkbOK6i6oCgvxGpA9y/lCn35Off9XP+XnEz5hb9sRjn7HfevVb7XgGHb3y0/gO9LbBGKJWB8aiqM4yywAOpB+QjkBEB09cG1v9RpGGKo2opnXLOy2jKEkWoc4iKvXByaENuh17aH9lzxs2rNcf2M5O34Y9gF3bOm1EeZpzB/HikDMim9E0SgTfSdkwSVqUDEmWgKC/qA6z8FwDlGj8C+FfgTabzz1yiTl30Tohu780zM4LiFN9z5uNOeEcLElPoEG8eaE5aTTjAEDO3VPGS4xvByNPAQnrSkKLNoYTG9S/rlqVN65r+gREnjv2Rx/9or3q3U9aC9qPeI9nOdMoIH3uUiPL3yfgG5ubz54r02B4krJ1PskAqT4Akdehg7noyQDWXBn9+zUVzwb9ESdChH4mlG7AnKXKikeXHoEgIl8ifbmEUs+I9bpo2u90hzbYuWEraGH6WvK59SgMoDHo7+hBd4am2snExNVxSsk0XK+ITOtRXJ7uTg2WWkKQ+yyJL6lMGQ11sdnifqqmFTXlOF7U+OSs6XgKrErA1bnESJ7qSQqRIk/XPtKMAXg5QBXOlSAAACAASURBVKS2Mje6kaFlSrLTtuOj2zYZj8re0i31wOo/NZmLjSkpOZQhWu2mHRw8x+cbqVCsP1uY2n37xZ95qX3nX/92G/nonxzoUgBM7XIKTGlQETazClhycEodv8usSRUuVNnzuu9JzzM//xTYqgA4x4ZinerSmFVflh64yktIT6rqwnLPKr8hVReRHjNfmLiougVLX687dmx+Xg+ileXE3vuH77fXP/onNJaxofF69JVNJ5j8PGfKR/OslLDDQ0wtR29ejdpIfHfq0cd1acOxSlboJhabmnOzmjaejW1ydmZX9rr28O7C9nstG253bW9727YhEA0mFyeYA9iwkdTE3EA9COlNpq9U71EfEEI4sTnDvqTphzW2oEdGOKegnoMRSQkyJ34gCsqflyZkXQqv2+svbjQV7UmHkSDHiMGb60m3d6IOiCGZwv7ac5WkufhdrOEJPGnIm1uc+s0M4vnCDo5n9u/e/Jg9e7YwkJBYd3LjHwSj1ICF8YjflbWhpFdLN69oD0A9V1MoVKfDtUVkF3P76EBw4CeauyUIHtdVRBWeFsN3BkM2HBFKpHECh/e1eT34fDmxOerIGOeDKMfVWYbDa9bpbRMISbRh5A2wU5tHrzM0RHYLMjd9FA6dhqXwqdDjVD3W1UY94i/TqTkQrBtTPpDe16l11/UIMFPHQUQt8on5jKR7F+8jLd81Mot6qWGWn46Xg1Catszrd/Hcxugigm6wiT2VHO/hHkiG18b94LlHVobqS3KKj09uMwNU1OkwacSPLzkxXJ/2Ld5PG9NpslaPNLH2KybaQ0OzZX/tL/8l+/lf/Ic2nolNm4JbHmGmr9WBzCYbn9v61E5usuOb7GwVZuT36jI2Pj/vqu+sOscisktvYvqF6w+sXrnMCVYhbt0iVX1fHcilx4ibmF5sfuH5a+m5r7/mgvvjI3vja99u7/3k51T38lQfDAfqQTBMkyk8aB9q6YMdsX4w+tG8DW89Bp8GK41ggSxlloYQoMZ/7tV6xQvHw3GU+z+3B/Y79sDOnMytve1d2x72ikZzfD/mYQE22JB9riZvDW0tC/D8mTdSYId6Uihl5PUM4iJH6qh3DuBBp4DTCMp2CWhR0nn3pmAozmCTao1lJNQGsFLE4uCm74WRCu9cGpk4tmjgPlyWgsCK9kizJwgqDUSwAeC66vwKgs+k5mNKnUDldLay33zbx+3xpzG+SCojRRTjjdz81hAEdgDnXfGojIxHT4kGqw5KMioreouHtxpENFdONReZRPqgukLcW8wxDNJGPNtFhOOGNXo3Y2QU+xadqVoMnoUiCliYGOnDOYRKR8KY7uxcKyJ2Nco789ejNsiHUVXFBQWidw/ns5xDLUjROs6TERPIRwSCMppKjWsYdLcWumvMQ0uRhQDHVFdZ/y33Oxyh0AUtSSp4foL8ohpbCYJcFx9TFeAZNiV33OJesg7r94F/U25OhKhUXSWcjRSMA+TWQNqjXDm90mw9OrpFJnbU5GKsj8A0HE85fKEDi7rd6ekJ1ZiYiXGww7Oyu71n//yf/rxdv/+6LWZzPXMZ0Sy9pniecK/KCDhdt/UWqCqgqbPDdcFMig+bPhvfleJLbs/r8CJ9Xwp8cZ1pGjo9z7WaXdXJVSKkL3B6oMt4D3ULtAmZN11w7n3kC10FgnVgSJWE5rkdf+0p+63/8oh96dZBof9Ij8uHh0LhBCK90XdHA+yDGMmMBDhhbh3Azms59F1dPJnGM+VZu2FfP3eBEzNzXuNAX9Pp8aENe2174Y2m3ew3bTjoE+xAWkHPX4c9d2Jpoh0BOALDCm+cTE1ECUxZKq2pDeD5fzLJ1cQsX9vrh94biPfR4LAO5v1BzWgWV+/buYFAAbAFwMbxRb4p7hXTc5qdJv3AkhfCRnSPsAHUoakYhibWTZwJMD5btsJHkBpjL5MazFWnQ/S0ICv2zunEXvPuz9unvnBCJ4BtBh4xprWndBMRcEILMxbEXRLJPWkNEVwxsiV6ieSDSfPUCXVwVKQi48r6Lpv+RVdnY3bi/PC+eKSwtmoktgCoSoAoeyJB9oEiysKW8zObzJSuxJ9Ou09yCu4763TST6E6ByJ/PK+9wT4dgxjFJOfMMQoM12SuG68p+a8AaE8n5ntyfc+LjUlsoXMjhZvSQDvDMkYqxbomURNSf6GLWho6SfnFuaR1uvh91C95XxOgi9d1b9aFqMs9cDd5JTWoctyUmRGQqSH86PBZ2Qlvs1G6shyiTEcUHiLV0THeC4LQQ0oPYsq5msvVkwfCC2q0P/kP/p5930u+207PzgrHMiLHHPhSQMnBJQW2Tba7yjZf5rP596XHSQEq/3d6H+vOK33G6gA67Ona8SONGSeTLlgd+OUXWz4U5Ss5SF0mqqs78RzxNy12FcClF56nEsvXUBRf2BMfe8x+8/ffbmdgJXoahZEMemkWC3pqIIzkNy8iO24azINbrTjxGn/CAOPfKvrLEJUbxmUmPKaR1xpgIz3K5tY5Jx+PJmO7Z79vz99d2f62piDs7gw52JUsULQ9dLBBPLXCbJ4MLVsaqIGo1BMnd5PH0WBaTLPmtLrCafWuicnoBBowy4pUTMlAkxHxFgeAnUsI8nmip14yyASqchJCWUaz1AAgmCjukVtEuw7YEMdlG4j30ZGVSZBT/Y4EGxoXOCfSyvzEF56zt33wy/bU7bFULBhdSWkk1pjG2y86cC1AP/U847mjQYuFcmZmi5ERoctlwUpNyGLDMcWm4aw458VCYBcGsEhX+mQHgj+vV+0vfH44+NWZsryXUlrBcFaopcxmZ6zXaf3PrT/Yt053kDBrFYGzDrpYWn+wa+3ewECQkTpLWZdkct0H+OqZ1XOTRkt59HBRNBGBiOrcpXarbEhZzyMQ8rnxyRe80vUBrbGHgmQVezkFsEhbpnaNNfFUIcZBLpRqdI6lYlB8Txrxhc0rU9tyFPGHGQ07Z4M4226492IWn9i3cc+l8tNUP2ejwcGtWJcDV1JhpIkpJ8ykbNm3f9OL7OX/7Kdt7s7gWsamph3hsra9zv7mv687XryvCqRye3kRiFZ9Z3oPN32+FryDjRkHz72DOGh+gKrwM73YeBji73SBqthOF11cPMi58ak6v/A8040Xn0//Tv/N6G01sfc8+l5707s+wEgB2zv62HDOyL/DsMBLjgiNn/OUFx5yAB1SnakUVFpzSRu4y+8vG9a1zmrgLhyEhlmHzLNzsjPNFvYXrnfs5u6WdVsNamaCnQkFDLQ8QGaMMVMxW0s1HoAIlRsIwDJ6TNV6tEmljULOSizKLWfnRfEdFGr8wTXD69wKlPFcXBBTsLl5nxlhejTiRl5GoQQDRCSNJsYH4fvnku5yWnyQLJRO1rkCqND3yOnWCl/5frBSQfSZLGb21O2R/cnHn7EPf/7AVgaFl/VG6rsiu2RUDh2DpM9MrQcy8lFriTWjU8Hr0Rw0GGje71Cf8QdbyiKKbDB+CW0XjUZbQM1+wqQ2FZFNwYT10UYO6Ei3BUjyexipQpx7SrDDpApFUJpdB2PKNfNIE1G3gGxpO9t4vawLFoBBTctQjUn67PxZSfdYajvWnBx/AetTBZCFxFciiYbjYo2lOAIyE6ZeqOlc61xGyQG+IqaU8xuLOp6Tq3Aaa7U2RFcOQvg+PafrKkOxDrrnTvDy1p20zhjrwHq+1yCxxeCgHB0fqJbHvVy2HJRAFwpHeoawF0FGwbNwcICyhcQa8Hwj6mu3uhSD/99e8Ut2z0P32mwm9mlua8tIOWHXJfYkD2guiqBS25vb6fg5Pcam4KQKsNLn46LvqgLaKuBL31c4PwC7NOrKw8qqiGzT4lwUGaaLlXpgl0X6uveloJd/R7746THKRTGzs1N77e+91T702S9ow7H2Bapw06aYR4eJzzA0iSFj5NNUnp81LSeuhBpHAF08kOoZdnahj9zRFIXyoRXouNfuDb5I2aGRHSB1dHJk9+w07QVXzIadpnV6XdsZ9FjH63bb1mMrgsbLqAaxxXQmWHzU7oMoMckIXhvhd+j8kWaTYfAkmhfTWCPytGO6WbWZfehlpEZZPylJK3yAETUizUfADfBQpEAiBzxiX3NuUW9B4Os+mycUUhR1SR4K6vKtrkbSPPn0HXvsyTv2+FOH9uStmZ1NzXYGAza2Yy4d7512k5wVv7YgeuDZLVTsQ/OxSKHJ2Oq5CIASqy4YlmHQQ1k/dbbiGaRDBHFm9hZKSUNRc9xv1SyDBRkpxRQMi8ka+mKxPSEPNhuz9UCKK3BIOjbY3udaSRVFaWum3LxVYjDYK3opeY7RiuJ1UdbpPEMRhj03eHV7ntfv6x3Pf/Qf6grdoaISjBOavCwQ/XjqqRRYpiQM/U6gLZJYySQOENX9KIkcMZSV99mdm7hn8bv82uJ70+9ODWlce5n+h8Zok+t9fHy49v3qwVSEFy0KEjOXM6M6ntSXENlx6TCD0IWj8TdS3j/7Yz9q3/cj32Mnp2frdcekFSK10XmAUGXvc5CpsvFVAJKvV25b82cjtXNVoFhl33NMqgPTdL+lnyls70Vgt+nBzr+0bhGrvIEqT6DKS8h/V7WY+QKlwJd/T9zU9D3yqswOv/IV+0+verN97fBEYs1kV2qo5myumkcxCdp7SRjVYVo5mpn5PijblxqHqYHwGj0viXqNRe2z7LELz7hcMwESa4ZsU9MGn80mdu/Oyp6/37BeB0DXsd6gZ8Nel6DRofSeWJPov0Nda6uDYa/O/ixqW4p4oKOJ9/IhcbmwsFMyGN67h9RnUdgXcOM6WqHgXlDBE+FoEE2cxcdIj2DqwthBdfcLZqP6+cK2Co1IpO1cxcbBG4LIAEzQT77y3NieePrYPv3UgX3+qVM7nUbv3tKZqC2bz3ysjhJxxJVIb6WbPK6LoO81PdYpi8bjKCnK0IaB4nPvEy/w72hjEKmijDgKlRonQlBmy+XCoozL5yKr66Z13oiw9QwBvNXasJpBgxUyYSCnyFHpd3et00cKM9baAdXQ5H5uvd6QA3nJWfF1Yf8l7hbT2gLhSGnnBrDO6S0Mja93tJE4k0cpWY/SlOLD86AatUDAeymd7JEa2QI0XcBaz1FkRiLbG6xR1VLlShnbTeiohIZnAqL4jnDi8u+ruu7UphVSegRqyZfNJlM2h6MuHfuc99pETIEDzb3D1iCxNPF7ju3qdOzo6LAcbeQtTexvtaZ914v/kv3jl/8jm4Bxm6gQxdqkgJKeZwo8OQCmNrQKoKrsaH7s3A5XBUrp/avDharzrwLBqs9XgW9hr9Km8vwm14HPRRdRBXoXbZTw3uoW+rIXVgd8OStrDfTAtGyc22c/8nH7nTf+vzaGgYLkTwd58nM1kPuU8pIZFzUURXWh0AGvnv1bTvhIz4egEjqDvrn4uo+RyR/W8CoDgMR4lMjslAZ8Yt9wo2H3Dras2+lYt9exQa9rvW7P+i1Faoh8ENHBonHWnUc0ZI25h0uGpE8uYOTJwa0+wcCnhGOjwcCT9k3QFUNTBfmGAYDwhz9zM6tXkFEKohcaFk1XUKoTtS18jwge8XzwWjl6B1TyUCLRe8jOtIXdORnbl585s49/8bZ98skjOxlDlxG9Yj3Vr5xtOej3bY4oChMQoPmIdKkDEO8jJc3M5vMFm3dhFNnXRC3MMpJlFBJD8wq1GGeYeqovAJQgVIx5ivQg6jRqY8F3lc6CyBLhEMkYKsZbI4UQ/NxdSNCOwsfUw1zYfIreOog/I7WlVPj29hWyMSXsjHqm+ka11lu2u3tFdUP+7BEvvyccAq9N+/2uM5zpc5tGYHy2/XzDJkStk08L8+Q+f5D/VK0XmYi0dzX2UKQT8XMAeozeWW9411ihsm3Ba8biILuOqOaP4JjR/xo2If5OwS/el76HThtSrdxHYhszG9RqcRLKeHxatCTFGvEa8T5nSEPmgWIP7oRSarDXs+PjI5uCkUkdTd9jcGI7fbu2s2//+z//Jdu+sUP5sBidlT5XuR2tC0TS910EeHHt+WcuA47599eBVxpApYCc/r4OCwon6y4CoD/zaVN5nad2GaDJEbtucS97rPR96XnFQ54vRBWirwGav2Et0gpWGSK7+dTe9fZ32x+876M+e0oKITBOYLqFt87rjP9SvUnUwQB0iP68NpKfa6TNCqciGqtZj4qp3WXvEb4rvEZGGlG38jrZbLmwdgP1u6bd3NF7h/0ejT4GvDLP34EBEehoQvI5ZcVgUFgr8/QR62pMYTk7M8SZwd4EcHpqFYCZXleQdyAErLqaNi/aADivbolUY5e+Nfq8woslmYR1Idcr1M2SoSYxCIxHeMWKfg5HU3vmYGIf+fwz9tiX79jx2blNZhjKqsbzXm/AFCyp9ZBeaqMGeG7TOQC2BBS8FlEbn4WV2Tc99KA9/LwbnGDx+JNP2Vdv3VYdFk4CIg0IDlP9Q43+OmfNDMTvCKJJtBjPZuk86t7gWYo/fE+ou2TTriPiw3vTem9CCnWjrdrwcg4tzAlHyiiKQ92rrRQmJnsTdPhthbhBr7tt/eG2zdH6wJSwxLZLgybQxvQC/6VGAvkFrAF2EommBmfNKfZoThMYnBTlbGO8pEZ5lQ50DE0HiCHABC+vKZf2QISf+BMgGCngmCSS2gZlCbwejrpvkomIc0+dzDTNmQYDJe/A2x5c8gvHwL0enZ3abDbycy7JWWDTFn13LGM0KGQeqXmQqPq9no3HZ3ZyelywqHFcKqq0u9ZuNO2f/OJP2V/8a99qo9FkzXnK78tarTLYQck9rAOR1L6m65va+bX7m3IMsuNX2fKqwKoKbC+K6PB6SRJaFw+46/zSyC71WvKHtuq1HODSi8pRtgr9674vB678pOsWr+rGhWFOvysWkMaOUwbObX54aK/63bfZY1/+KtNf7N9qmM3QU+cglhqq4qGKtBxFiEVOIIEgoWen68Rz9LpEvKdUjtCNKzdYOfVbzorGxShiQmqzQU++11zYi66Z7fe3GN2hdoca3WAwsG4PkZhYb9GDR1kzJ0QokvOJAm60cG0RtRGgXTmEFHsnZEjcWdPYeXxvpiU4sFk8ajIyXGy18miQkaOnx4IhyijLZbpQw0CUNZrO7ak7U/vYE8/Y4189s4OTiU3nOHdWHcmMRcQNYk672bbZYk52poZjtiSE7DctBbhoIIau6Xd+27fY3/+7P2DXrt1rnXbP3vf+d9kfvvtP7EvP3LZ2tytN0QZ6HQGsuB8x+V3PB6W0fP6dIiiBCwELV36O6HrL5iSReATl55QCx9pGjxony1hqHYk/jBr9B0qd4bjUYIXw85SSYgCtTmdIFmbxuYJNKYDf2bnC6BuZiEIVJlEgCcUf1uxwLVQBigjJozI3cCm4C5RCYUXfHq8XpJ+1nkmfmMFgR5qn+h7Vt/TMKBOgBRcIp72AGuYrF1SZl9CxVYTn+FZwnVlOSOriIpDoMzx2KtmWkFtSpzvOUYBaWiQ4mHj+jo/uqInfBRRCzSXSmHw2XNJP8wi1pgS7To8N/oeHmm0XQI9SAwgscGB++Hv/tv34y37IzmrALta9yu7mQJb/XAcw6fvSoKHuO+Je5ViQ2tHc1qd2uuq1qt9dhA/FWuRszHihCojy16oiwUDaqs/XIXe+WCnq5w9YerH5+/KFWgO1gvBRGg7eMKgd2MqeeeJL9puv+a9252zkYLdFQgojtaKBfN23xsMaKTgKEXuqMzzMOJ+7NkmlF1TKHsU1htcZ6U+NcSm9l1CzXJyf23ZzaS+6bjboAvDQktC1Xq9r/R5SsTIkXfbswLMuJxHEPV2rL9EYuDfqw2blDUPD0pltrm7PaNFTb6TKx7Uh5Ql2JMDb61+Sn/KUHAAXzDPUFf3gp9OFnUyW9rU7x/aZLx/Zl29P7c7p1KbTuetaqr4YhgJeckyEB5AgUoWmYLfXoxEPgCvlzsoUI4/TNPuZn/gR++Effal9wzd/q23vdOxNr3m1vfa//I59+FNPWANeNKXRREqJ+8n0ltejqHN4bjabazArn38YTSeO9DptRZx+7+Lexn2MKC6MR2oYKEFGYYOyt00b29sn4BL8f6y9+b9nWVUluN88xJCRA8msDKKAihaWglZbJbbdit02Sg1SiANIl6gtUF31z/QvVXZZFg40pSSQyVBOQDkADqAo2EyZkEkOEZGRMb359Wettdc5+5643/ci/fTTJN77Dveee4a99rD23vto0LoXe6jDig4bmce2vXkH8wR5vWMRjpQ0DjfbRpzdvoMA3oWW2Jn+sYXI90kQqi7JW5OZ617371UIsctF0m4UnIOXQXcjiYoAmPmbmYvmORKYyOqXSxkdIlTtRfqAQAr5g/yT3RydzyrglGe2u9oNbPgc7s3vpyvX9/BcNPlUruF1QIyuptUIcpfi2vUrzQPi5xAruXcfkZs0u5XDzZ0dT7bWtuJo+TguXXpCqT9ZkMF7Harly7/hhfGOf/vzcQCPUJ5FA3aV0yf9XmVpO7dDR/o6B1V+V9lbrzOHCeOeH+87XquuzfjZurfG+9ZnncOQVkFl/GAFoJOQc9HN6/c9AYvArk70+PtpE1MBbe6z4/vjgmGcq3EQf/7xT8Zv3/8xJgbDzQfhsJcCU5qkYxudeEF/emqaIK74P96jCLfu8tAIOR9Fm+wHs7g78mF8qHBUJYC66wUWpxLIl2N3/yC21g7jm+8+jru3l0laWd9aZ51OkFLwuXW4Qdg8UnE52ofsyaqq/ATu1OQP9/ZVpij741EoJVGGAj0ZqJCBLFAM1hgrmKRFg0OaNTnJ5GQfOuXQ4eGhGOwcLcfVm4fx+JWb8bXHb8RXvv5UXL55GNdu7sfhvqzG42MQLuAilYUDIcdedyk4UDwXD2EXIbooYM4QZ61WRgMXKCSsU7pPi+vfvPUn459836tjbesoHv7aw/HZv/xc/MWf/VV88tN/H8fr2+pbSJeaBKLdymYA5oJKIcpYl1yaAHsQnJZjdxfuS9eY1PxYdHu/G8RpGWbKBrcR0z/SOkpPL4ErhTtYmAY7VNUgQK6sMr/ukPHWxvNs9S3PnUXFFHVAoHMzSR6OsQoAc8+3kQooOO/8rVTkaR3u9U5lILfzTD1oKV3xsGQA4mAI5zXZ0mZVCgosM8eKkxmsNIjusrQCSCvS3TlgBRIZncah8ThOWWWL5VNVKClksx5oVzrwrSwwTlcsyF65KCZdOSWC50n3vnrtSnMvWuZw72RRALkyXSdzuRVYwH2RK7u2uR6XLj4Rx4c6a7T6sm8k1veuzQvx79/51rjrG+6O/V2lifjH+340Ivz3KJv//5D9c+AyKvmnyfZqOVaZOMr1ijlVntfPzYFuq6By0gPXi3tAXesqcZ6SMD2arvXvk35fNPhFDziOp2uqHVgWAZ60wuVY3rke9/3uh+KP/urzsbEOQFhhHpRcTy4L1q26yWYqtRXtvjQw8piUqgxVsAk8kiSSgtTvOxBfn01CBEIzKda0VLPsV/Z9OziOuGPrOL7h/EHcdWaN1VY2kGi+prQFNISEdUdLK+nOAuVeRd11K9lOhukIDr5rvHp2CSjnAbEANmJnrbL9EotF41AiAX/38Chu7BzEtZs7cfnaQTz61E5cvrobF6/txuWrB3FjV90OSJJx4j2AHYn5B2pAarKAiSUsPI1E29YqJ0jZxpiY54h1Sy11EqPLjuNw/e0d7MaP/PD3xKte8RK6Ix/8ytfika9djAcfeSz+5guPxpmzd8ba2kbGj1LEt0ohEryMa9FtDVKN4puwMuGKXVtfid0dJHiLgNOUvkylUNqd3Z7Z6cL5X66flkqRRK7II+x2wJqb+7F/iO4bu3GAf2ldgli1GRtb57ODAdWkxkCFQnJm+zzJQUAtrCVaUTGVA48I4Gg1NyH8kbOnRPNqaR0fTUt99b2dHQ2KlcXznu7+xlhhugpaZUn5QTiBFnRp/suGVbk/lThusHPHjrTI0mtjhmwVlFVOUUkrTaF9jidrUzwnllOwgF0Kj25WdqcVU1VFF7pHA4CEHpbXrj/VlK0R7DA+s7jZBYHkKJ3rNXZFWInVrfV46vLlONzTnoKVzpRSVklai+XDlXjrG/5FfPcPfXfcuHbDjodJDLLK9Pr7ItlssJgDikUGyyIDZgTaCoanAdk4vtNAcsSGRcbZxLK7HcCrAc+TJqeibL35IqCbu/fcBNd7jog/B3Tjxh8nGofo+qOPxX9+13vjS09cYfcAjJGFnrMSioWavyt2VC81QouOuU5ZR7AE7P2dcQPVQ1iUMiVgZ+L2xDIhQxIHotPIZUEK8lp6AHz6h3tx7/mVeNa5lTi/uRLntpG7A9cmqqcvB+TX+oa6JGDMGktPh1Dj1MxRglWYvePIksvKKALJpTg4Xon9owiQZfb3D+Pm/lE8tYMct8N46vp+3Nw/juu7B/HUtb3YOwTzEaQHdwxXyocikQLcI7gjwTKki055jWab8UlTcIKAATeoxq9kb9QVhKCx21RKR+bxNUGpeCCrjezuxNlzK/Gq73xx3Hn2DGsSPvzIxfi7L3099pa248z2OTbQVN1LF/uFRi6rp1r8tswsvOFK3me8Vxa07Su16+lteupBrWkHdmG23LBYjsPjffZ7U/NWJXyjlQ+IKQA7lbCL2Nw6E2trW+m2lBzkWJGOsH2WnbE1N3L7qSxbxlFd5iwtOltFoxLK+p5wj2YkGc5lnAOwX60k6YxkqglmgeW/tIHUUgppJWg/JTazzy9ZxGSRam2pGNrVuIBpxz2chCH1RRRjs53TQVj4bPllK6XVnV9lBcEumayUVSXR3c4Py4UdVDoCE7O0gbJ8E+PU7trs/pH1VGEzIyyA6yBefO3q1di5eZOWHZU9FGCn4rqOuhLxP776e+MNP/e6uL4jksr4THOW3AhC49+jfJwDxtGKG2X3Ilk+glaVgXV5no61NmLQid9dlGc3Wei0kUd0HsFm/HsRQo8T/j+negAAIABJREFUetLkzN1jbrLrQ1ZLrgIghWnttcSA8GF88dOfi19/z3+Lm8dHBDuAHAr02qpbNF6DuPPvTOawDejFHEkylQHWFpwPas3V5YQEYgJdO756zUXn6i0fi9YOkIKGTOtnFc0f0ZftOLboTjuOsxvLcX5zlc+Idjd4b31ZpbuorcZS7LMppzmacqMdHi3Hzt5R3Ng/ZKcHgNrePlyKR3EDVtuuCvvuHR7TGobRoF5rAtR0LNHykjtWykFddwMTmI1K/HJJL7nlHE7BnC+vrTHuhPlis1l02Wbjy8xzzNiZrZFG5U+3E60wNtXdj5293VhbOY7zZ1XT9KlraF57NrbOnmOx6ypALKRIPEih61QUE1IgyNkpPVv7jNb5xN+USlGzLMzOTcvP+9VClpYdySI6FUwmR9WUfSST77UOEZvbZ1k31GQZfjZJSNvoVg7/Znag6MpYb+Fja0o9D6e9/uhSpUmoJrqsenNwGHffcWdcuAM1NvfjwUce5j6BG1xrrJAn0iAUZzWbFcqTrBqxERWTYzZZugZt1Y+KrMFpeqZVAFx7uf94raqibsJIBTmyQkslG59Nph0k8DaSDRVMxQLBpDawKu3gGmOozdwqIQvHE920VUVi5eGBVSeC13JsbmzEjZs3mcLgPcjCFXDhgxG8vBov/4YXxa+84+ficBVu7U6y8bny3hv38O3IaX9mTobPyeTRoBktvkUgdBKGjBZaNX7qsy26dj8/6c5+4IEHWEGlPtxohcwB32lAd9r744N4gUa3n69TH3S89hzQ1e/Vg9I+my6klaP9+IMP/mE88PG/ZCUSuDB3dnZETEHMrrghfZ2qLeI1gyJel0urCwnPnTZcU/CboPdG1LgsWOwiks2jayaxI0sjjWNRtXV1SMB9nMDc6nHQDYT6h9J2WVGFbErFbNjzLfvoOWhuIQlcIgzDyqGZcBxLBMWMJ5B1CH7kEUsb4UDSQgV4EoxEBlfZKudIdcowXzsA+LikleaQgiVVAMYLEdxH3Uvk+tESgNW3QksFn72xe70Vj8b3FUOrBYITJZhUjIoqB3GcigSF2dIy85gQ78Q9yJJLqwzWhtiBiDcihqg4CYsMlNwtCazj2GPTXiWek6ySVWpcpspz67PHeOAt3bG5e6iMcG4bEzHdvsdQPNDpAPsV7l61Htrc2GYFm15qDVah6mCisTBSafwjJaMDXfY9aq5tU/UNnCZg0F7NwtYve9E3xff941fGXfc+L86cOx+f/swn4n0PfDBuHuwx/5OFurEf0JWbsVZ07k4lKC02WHosWu6mwcQ9nYlblNQcfJUVlg90OSa5KiJj6iZXmeJSypfpUq4kVEuR9RCEZJXODVPuGaO2VSvFUN4HpR0gZQAKEdgA2Gc845nj55J38uDkOScrUyQdk3a2ts40RqbOq0xL7kOwjdfW4q7tO+PfvePn487nXmC+HRXBWuYu58kypsr5ORl/msx+OgBYr19l/UmvGwNOGscIbHM4Mvd93heW3fjgiy5QUb5O3O1O0u18btEi1NfnkHzU/PyZ+u/ke8nk2n/qSvyX37wvPvfgo8xRg2AC2NFFdNDjPv5u1ZIMbC5DRQE7dOn1uLThC8WZwfReFsybFJ93myBGaeguUwqaGXK1iwCvm4m5boGiKiRqR4Pv429YG7SCRPlS7UxaB0hKPop9VOovbDWQXjBeRiYY00PqwkYH8nR3Mf8umYm2HpxH5PlpJIDsCl4VESkDEcewTEiUyFJebpRK8Mh5I7DJzWNmHv6GSxOuI86Xm81mKSqTF1zkV24xuFEFWAqRZZrESjbXdBWPLATO+wG4ULzZidx2/UJJKE1dkTAPi1cJzYqV1T1A8HYj10Ls4P5K4lLNsxMRQ2DnM0erGAQjuGIJdLuMu2H9YT2vrYqkY+8px4Ek8/N3x9EhKvz0FBetrdo48Yxll3kNpzN/rbRp7fBsB1Rk7r7jjvjJn/jx+I5//D/E8174knj2Nz4nfu8D74l3/dr/HZ/49N/ExtaZWF2GMpKd4xl3Wg+GvcbuA3TJuzNCzl+CnS14n7F5wQ2VSnFtdQumb74xSQG6lG15DqeKtT4nN6tAbRS+LFfnai3Ug0iL5Xec/I1rwrKjEtFcwbqmwcjPbQsXCyAsUyk/eSq26RV57Imvq01X0oJY+g9xu/UNxm1/4WffGK/8vu+MGzduzroyK0DdjlFzkoyuuDBixJzcvl0gOg3cRqypsni6L/uVqqz395dGy84LfBLyj8CzSGM46RrjRJw0kXUy6jXngOVWQdqbOY4TA3LUw5//Yvzqb70/dg6QdI3EX1SOB8iBmKLyYBXkLWix+XB/UtwT4Eaw8zN5zAY8kipIUe8EhXqwfCgMuEpoxsG14OwtTep64T5mTLI3FwQWrKrmBtTBnPSuIxEEBx2V86EVuzFr3ovWJqwpFH5eT9CdVvRv7MIsq1Xnq65HVTwkxFWBgqAMy66Bj1xEiAOxGgvp3erNZs0YAh9WCjo97LGZLtraaMxeM8eqRtehpFizGSkUNedyI5mkQ9AecrJgIdESZT5bKgxplUHrBgC0clTFHZweup6H15idUJASfGAtA3x68f9OarGl6mT8o2PmER4e3BTgIV9uKSQkszMFcwLVtj3WNs/yPbhuO1sxuxoUkhUtybSIucqtyLKr9uOxFUtDvdiXvvhF8Zaf+an4ntf8UKycXYn9g5vxyT/8WPzeAx+JP/jvn4xYWmf8UNX9Zc2oPmYvziznJewwxbKYN+emyK1xbHenjpZC22OlGbHcynIPcq2SSdplSbe2rIw4NqzjPCWz+JzJhYstc6yqQUyIl9LKCj9HR3HtGsgpSvfQWTArtMfVxOpV/mtLP0geAN6jt2J1JS5deqz1m6SFlxVVAHY44z/y/d8fP/mm18U1dEQvRJkRqKtiMYLL7Rguc8A1Gh23c53x3qfhzNxY5+47vjYHiLNgd9INRmCbQ2VPbBVuiybitIedE5wj+M39Xe9dJ6Jp2QgCHx/GH//+H8d7/+ATsbG9yRiISoPJVYefgyNUmOharjc1BXTWyoRwlTtoytj09+ozOhfNxYg9VzUG4ddazBBuxrTw5KKZat1+JgsQaZs6sAC6fJTJUjVFIWMR3sx17TT3OJBwm4iVCDdRBTBbD/4em81mPM4HzvdSukNx8dKKOyC9GkIVcZ4mVJiPpLJjLrYN140VDBx6CG/G6XZusoec6YXNmisxMY8P/1bLCgIEQAHr0EWZrWwA4OmeTTo8VlefxXdUb9Pz5sIAtGadPuDyX3QvygK2YuQ5rPNNZQnuUXZI6CkDrTA4Wxmp8Sy0eibVM163y8oxmKcNtIjJah6k90OpOFqKrfMXBHJZT5HWeKmY4jWiiy4tTFmhY5FqKShYd4DdC5//rHjzT/+LeM7z743r168xEfqRhx+Pv/27L8ef/vnnUUwr1le3qSzRe0GwUxpLjaHh2VcLSYXAM3SO8BjnwI7rCmu9VR3CPPX9VPes3MU8LW39qCimm1L+DFiGWcSB70nxco/FDnYi2+jsoW3TIauf6Cc7YmR+nmWZ95c6guAzPfdO45e3Yn1jjW2CjpM567QXgSF6OSLf7sXx9ne+OQ5Xer5d3Vv2qlg21RBMla2jfB7BwrKsCpG6fnVN5oDR53oOlKrsmZPli65X13TEibnvLAS7025QJ7ROzEngVSfs6U70RMAW8KnXHMdhS8vP0gGQqVlxdONa/PZv3x9//aVHYmtrgwzMvb1d1lJECxl9T73pvFjtuTOfCO8RlNwqpFRUn6BL/qF4dK+JKK+iq0Z0zU/XFWMOsSwLySq0K8iN8857ZF6QNVVpkD2HigDLJqjpGKX3p1eE5/MvofHrBhtSwmqp+TwdmGwZZfWXdCHKwlG/tRY/Ejewu2QZR9TnWM0f8xFyu/pgutOzEFz3glWH33d3bzL21gA1qftWPuhOZLdz1fuvh11WYiYdJyfUwtLz3PZXkl4kFAWAnP/U2zGvdl+2uS/7VGoDGIudmOPk836WlLOI+Zq48/BdMwEzWV1pGTtMKkflGMwBhOT62jatebrIkJtIC3iLBaEZP00HcAU6PyOfx50EksCiMwP3MEC4mJxoZYRScksRP/yDr4xve+kLYn1pLZ669lR85eEn4s8/84V48GtX6G5bXd8mQ1NCXX0MmXZhcMtkc0YZU4FwMW7HCr3Xb5EvuAaVK+xVAbO8F8tkwpK8m+tM5iisH1ehGTYzI8vUMhTk4750sW73FSYLEyBlwlim3KSlCnc6lBCHFNo+8udL813n2jXwa+NZYqWU7e2tuHz5ImVS63aeHgi8D5f5ha1z8e/e/gtx1/Pviv1dxWLnAG0Es/HvUVbV96lIzMjAKhNHEJuTfYsAz/uv3nMORxbdo3520We4DnMVVBYN1IOqQdCq3c4B2O2C5vhw9brjJM09XH3Iud+nhwXB4OO4+NCD8R9/435W7VhdXYqbN3cmNTDrd7yJeO9CFMDfBru6aP5u1aw4F+kWdZmtOtdVwIrIgar2IFKIQs/0gNJtoYLd3Ebi/TioHv+wkHPhXMaDoP2XIHtdZ5BKWNvyCDmH0JxTYBWAFktMuWQNdEpyMYgHUgaS1JF5aXymLFKsqiACj2Ukv6+qASavvYTu55kHtqRWQLAUoEWDds/YotvQsJ7jkLidVU0cq6kKA8YLLVqafq9834E846WIzWWsSuz5tFCFv2KPSuZK4NQCz6UEnNeboFnqY/L1VETwq9IQeisYgndTrORF2Nu/EUew6thpQxVrVla3OH9ce65XxNnzd8o5ibZOJCrZtT/tOs4ZgIVIxqxINTrTWZ6r+Fdl3aEv31Gc3V6Lb3/ZC+LCua24uXMjvvTVx+OrD19jbE5kCrgxVVPUZegQs+uVbZK8lePFZ5BYjVqlIglpvm2Rt/Pvwg25b6yJWQGpcoJrnh0PFNPrMfRFsqcLeKsIGodibbnHSrcE7NWbN28w/cWysMlEWotyneL7KmlWKqiUqjGy7FD0eY39K2/ewFxqTf09xu2QJhXL8Qs/9ab4ru//9riecbs5mbII3Oo4FwHM3HfnPnsSboyANjfn/n7FkfGaFU8s5xd9fnx9AnZP9wFuudio9s9YYB7saZqFJ8dCp/5dJ8APPAr++pnRxYiNvrp0GJ/6+Cfidz/8p7G6ucGCuGzOSmZaj/N5Tmow2/eCz5w5XSV5fCIEBy2rg4gOHoVagp9dFB3kVTi5uZcGN6kVDguAcb4cR5OimsxE0rKzWWUKY/ENl+IIVHIwHdmE9JBdCsh0RALrEpLDNTeq/g9Z0TtIO0EWViLmxD9+Nrwm4aumo2wdQ0uJo85iw6akc9IywRguHTStRA84dXxAHhJIMXRfokTW2GstrVNaxWZjasCTmoeYP81d5n4lk62/ni6uZAc67mPnIl2lCWq4/Fg1pFkHM65t1+YkvT7HpfWTC1MuRtU/5Xj0ggAWSgct/YM42L/JuphIJsfP6jpcsViv7AF3fBBrq1uxuX1HuiN7rFXnRntB+z07mOfz9nNlN+ZA5yc7lDMQhwcs802FUddbYfdzjIOEogQ9x7sotJdULxS5Y7gXcjmliE3THercjm5POnX5HIqLcTtZBuW8Vxk1x1Ts521KxvEexvuOxbkYuo5uLxPm2+JeN27caOGMGpqA0qqyc7K8PC5bbL6PFDHE5uTG3NvbiatXnlRxen8PbOs1nIvVOD5Yih/9Z6+Jf/5Tr2XRBpNsquJsGTrK3PHv25H/i4CvApUVAu+hEbAWAZ1frxix6BpzGDDex8/dQLFadqc97GiljcA1h7R1csaNNX7eArtu0HrPer8Wc8onrJNiwPHnJ0BojW7nerz7PR+Mv/7C12JtfS1u7uwo1SDdU1VgjxOL6zm3jgy60gKlCYkFQCftrCcW429bRVPAVmzmFqAeVlTuknSN5nvc6ERSuWQY7xMVtCU0e5wGuyyG2RLMKTwBdIxvyBpIL2IbgQPmdjXBPURXZP5n5mEj+dBSzd50BCnXw1LPOAhFVkZhJ20VulZLFDTnyzY/SF9AGx92olB9xFYuqsSh8Bkf+CamR/YfCTB20Yjl1tanWQ3KZ3NSsYR5WjwO0WZCPqc8Le9m2Q3rxT3J51YBbgpSC2YqAgJRLlcCMUCBB5fXx57YZ4ySlVMO9sSyBbEIdTxbVwallJzZvpvJ90o30IAr0HXlLLt9ZwlMf86J51JyqC2l9eqSXC5IQOJ9KcSNMmvqY4icTxwSejlKHI3jKOCk85pU/VKNaXouPH4pAAZQzmFrPJzVYQoNf5FsYg6d92KqGm7XBdIWXaBZmFolZmzdqYGv94vj6DdvihUpRaIDKGpoouqMgdGMa+85g51lJMhgKPWHOOTlixc5DoId/m9VRB+kuYBh+opvenn80tvfFLuwHksXgArulqk+E6fJ6hE4RtlvIPHnKnaMv89da5T1fV/eClmLwLGC2SLMqFdrqQeTF4uFtggA5y4+AtvcNecGXq9VJ7GCo69VJ31Eff89AmE/uKIkry4fx+UHH4pf/a0H4hoqeoDC7STydJfMHTDc28LOVTAoaJ0bkPPWNPPU3E1eaILQrpnGQKs13SXQLDgtmGwg4O9uZbYITJtqjpFxuCwpxViYK8anm5F+P7nR2pqxU0F3GUFoup1Pdzd1UO3V2LPclSuKcLLVY40gSPeZ6OBmDPLIZkscMfRQk1MEAHzHZdRoofBwZ0+vLB9FQQ+lpBBeOF/ZEcL7xvNk4OFBb+W+aEM0BptigbKk2P4oBZXnW8nNS61KjqSeSAm0V5MFZCCrAFuVLy+Uk9Clg3QhWg+wpvKYVjdXmvVXYdXh2ffZ5eCAgId43UqsrivfkC2JkqixdeZO9lckxLYYlN2CACDgTy8IDesclvd4zlpboyxEbVduSn+ms6DaDJmgLPoMZSWVJXyotI9yo1/OS+YiqohzLz1YhWED5IyfNYspwbe5v9NVyRzAoQTfnPzAa9X9Lqs+FZtmY5u16VSCSU3sBnb4LpTTDna3kshG743cmT2ntilnWRZsdW2TTOTLF5+Q2zUVZXdJQFwblvMzz90T/+e/fUucvefCZH/6eiMw3RJaKSkmi+T9KJfH+ayy/yTgmgPJuWvPgavvOcr9ER4XfXeSZzeifd1wt+LtdDEXAdZp1xgfYJEGsQjYTjoU9TsNvAB2S0fx6T/5RPzOhz8Rqxtr3KDsME43W48PjBpKBVN/1qBkGnpb6BRgVaOqQV7R/1Utwq6bPscu+iwLsgWC6OLRt3jfVtMyq9onxZqbRx/Q8wz0bZEXnHCddHDGyjrYIQAuDO/Fd70p8UxwLQouMlcPAIcCy6ClQ4BJ8c54YZYAa1X1k4qdaRBy5Yjmz4T0lgKQlG7mCa6oMSup/RLOjRqfQIO5ZJ5dYRlKG66xFlHH6Xhjb79lKPCZ4NtzofCstvKltWflGluuCXZ4zyxSjKlZ7SmcKnGmEgfoQq3KxozL365SjBbzyXJgIMLA4kc7n0MBHghVzKWkZadu1hDam2fOxeratizgHK+Awt0fIEMzjcIudbYNksu4ni0zBgFatA+5OZz/qN5zrNpCxUVKAJ3iSccHC1P7R7l0il3noBLw55SC0xRYXjNJSNi+zoOT0tFjYm1tSsEHuyerzOEa1Rq/eShVzk62MZPfswiDzzf2LfYLcnStIM0RRXq6gc6AP+PwgAGQltzSSmxtrMXFSxfbnqaSmYqpWZnry5vxy295Y7z0ld/c+ttVC67foyi3RaD7+eu/Vd4/XQC0nLgdUGrycg5gymuLjKQ5g2jRpcjGrG+OFlsdzIjep4xv9u3bBcXTJmoOyEZt1J/pn1WAN3aux+/+7ofj01/4KjscXLt5k0K0xUUq0WJoq4NrQYNTN+9byynVh66urPG5rdFxbGZ8VcuxXHucC14rY1M1lijBquTYyiRzLKTnV9nuUEdruFIEuKw5JMuK7rBpeTX8rQoOiglVK1MkHRS0EpuQ6QSOEToRl+4+Zs+1QL/moddQpPaaYzJ70i4fCG08owlBNJzRdSFjgpLBCUolNlLnT+vgfmedAu/nsWBo7mM1/FP+VypDVmwc32txw1z8Wv/SsVO7kNsZKi483ruw3ZSMjpYzvTgzSUZJWEI+JLodYB8e7KIrxFGsrIvUgLlzzG77/IU4Qs+fBv4FsO1yZa3VrBDCR8246lAQubkxzaT0s2I26X7GqqoJKYV40vGZ68eUieTx5D5jekPxIHn+q/Cqr1Xg9To7LgrA5l5L97CGphw2Xo9/9z1rYezrVGCo79mdbFBiGgZc7GT3irkplqk6EiDmDw9RG1/JJaxywfsZjy9rT4qA6+KSTYtzcLwUZ8+cjctPXlRZO5C24LVhg2TEQpfZx/HwcCne+GOvjR/6sR+Iq1lerCkiRaGqivccgI0yqs5FnX9/d8SKOZk9Gi8joJ4m50cQqQbZ3O8nYdIE7EYwGy2b8eF9YQvF2wXDuQnwteYeftE45gCvXmd8n4J8ZSmuffVr8Wvv/mBcvrlHYbGTfetsAVRtciSm2I3JHKDSSLPeV7GtBBT2yeopBXWBOG8JdtXVic/4P2+yk+anC4VaFb7WNJQAU8yhu8zsmrJ7RYe+5j/1Uk0GZyV5L5OI0tqhQHAidpR0RK4XQKj0R2sC3ZTz7EhuoG0AS8tE1h3ADnEoxrE43+gaX3uwAey60mGGnWNgdb96b6r7tYSh37ew8794HUDSk4zlqvZzUzTlmrZcyIyT2j3JXK50szJPrljXeWPF4FIYV7enXMBJoc+Rct+RPCVWLNyYiDEjxxDPAqtO8R9VDtnc2iZJBFafY1C0TugKtlLQe9xhfhkqpcKSqTZqy5CuNl0XJdX87G2+mDCuju6ElQQ6+iCwjr4mGaiy4Mf4YcslzI0+auxtrmasLneDsL+AaUXFDU0FiqW7dCZaKb1Jl2ucU7W6YvFv+WnpfnXMWf0Aka6TbNsEMzUrXo5dlBnMYvCj3KCimFYux5PEHHxPhdwVy6cCResX91iJza2tuH79aty8caO9zzmGa39lhWB3dLwc3/sdr4if+9/fEDuoyWmLewC6UT7Pyesqm0dgOhFIyrqc9LmKGacB3QjIIw6M4LwIWNs9R8uuCoi5mznoedqDj0La1z0N/ccHGDf9IqSfAwXfq92TxVaP428++Vfxvg//caB+MYqttpypAl5zgCOB65YuXVjW+/Su42bU6Vg7hlJBrG22wtirQFuffTw843zqup0JWe8jnReHlElOOYWqxjAKfL9W44veRKzekAF9CV6VGhN5BfdX3zYL8PosXh/pAAIzQi9jZOhlpvqAiu1LW4ag4b2zKe4+CzBLYHfLq7eeqbHaqoAptQDX6gSNCmy25iZ7m3MJINXsqdebUzgEALUOqp5rmrCuyjTd3c/9kxZdjSPWvavUSO0Yuspy7yCmpfxPgT46W+xBwdjbIZiB0KBkckzbapw9e6f4krSgzC4WHDTrN2t2MtoJMGfPQKUUcL7SAu7uuCxoSbas9o5b9wAg/ByKg4lejz1Z10VNWnvJtL4vuhI2d+b5mgkkpYYorw3FgBOV+apZcYcWGM3/rDmJM5JAg0HUsAJrX64oPqd11l5xekgmxajEXHak9x6S53MpdnZgbU8LnFcZ6j1JxTFDBhM3JtaRPe+kk2Kutja3GGZBR45pjA9rDgVHZ+VFz3l+vPOdb43jjaWWhM7xlxh1/b3K+dsBpzlcqIr77Vzjdj4/AtacvD/tM3Nj4TrMgV398Bz6+/0RDG/ngetn/P16j0VoXydqBLHxO4veJ7V+byceuP8P2IkaxXp30BImLRALAU9mO6TFemiWXXkQg6CsEzELdTgzcXZmYnxQCGL5vgCqx8jMKPT1xiRkC2d/z+ywqfDsOVWaZ2n2+K6squmBsIsF15SbTsWW/V3m5SVj1UWdNd8GW51UJ9lXkOOMsDGnhApcP3T5sXWPyoKhuSwrwyuwpJlZErCgdxv/LKxHCu9CXLj1EOOuvZp8FaTedxX0vRcs8FitJFsuifEnJibnpsR4LchaysFA8nKuoSwv52j1clIs42gmZjYh7Yn4sjT1vjqyo9vB/uEO/0XTU+ZhEWRUMmx76w7G9mxBaR26G7PvNe85Zt2nVQeCE9ZGTYxp5dDdDBepijq7OwBz+vieWwVV0odAyHtpcgxabhyEusps1X07ygQre91hYje5aodKKUjPBRU6PIPAz8/K50mL3vvE99Ue6FchIGf9WluV3ntWmvw8dkcClEaFq3+m2e7tzEk+qH2US6jVvQiw29zYZAnDq1efavNjgMNZRWwd371r63z8+195a1x43l2xtyeWsp9xBLnxjNS5nrOOTpP3twNip12jy4npPHk8i7BmEV7MYdGpYDe3WCfdeJHpOydk5gZUXxu/M/dg3sx1Uuqh6b/DPXEcNy4+Eb/9//y3eOjxy7Gzp+4GuEbN17LgqppftejqOOoh9aGu1mndCHUj2S3IeJN2XxYm7iFUNAEVcCSNvkyOxyiglcttjrFZx6Lb9KC9hXZd47bxIZCZBqBWMSyCSzagymQZ9PlMEFTZYBUWCBq2HhbadbeYxM7EWOuhZjkyBN4TjJU4K4vOrkCV4ZIbiddOwDCJo86tFQmvR9+vsnz6jxvR6kWDu4UB3LAk8mSZLz738XFsrq8T6FRRpgf9J5ZC3oTrTxdPIXQ0QkYmGi+JUCKrO/vMeRsQFERzJ1ghKrq3p+opB/v8d3VlQ/NJLX45ts9coBDEdwwS456V9xzu0AMqH4fklOrHewA5e0rERqsouUh7HUcAoKw5FnXGmh1aweNVMiWmFzuv55mu/UK9qsJwKnM0d9R9stNE7VXH58oi3XJjq3D4nHDlaUp3W90v9dx6jNWT0scjchirrKCbAWOdGbdbDubYjT/VW1AByGdeZ1BKBZo78m/Os+LjaL6Mn0ujr0qnAAAgAElEQVSXLra1aRbeMur5rscKigkcLMf/8eY3xctf9XIml3sdK9BVUKvrPL4+PsOcTF+EASNY3jIh/8AXvH8dJ6/jX4QLt8i++++/f9LiZ9FYTkL8f+D4b/naHCDObbr6ubqp/dDjw/tvNPz98mf/Pn7n/R+Pq2iwuKek5OYSS7ePAXQUEBbw9fXx9+72SD0xrQ5v+rqxJDxVGkrao1xnBi28QwFXgMNkFgqZbM9SCSjjIa6Cw90LnLPjQ14PhmRzCnDGDmQtsMoSaoEmE1LJ6UoO5zO1lA3dkXT3Eqs0kLFeY6tU4koSmUNU4xYZG1GMTuWqMKMsm5YWlpGrqQcNWNIFlTEQPac6iPvetkxs3XodpdTg87J4Ws6VafEUMKuxt6+Cz/jhfszf2wGTuJdVka5BzUy645JBagBp+4iAVooa5PWVhC/FhvHRw73YBznleJ9Fg2UhINduI7bP3J21QmtqRWUZ556i4oBqH0pcZ6wOj9RqNoJwkkqIuxQwLQPtiFbVsgfz4jJsqAGaFHyTgNr8VKUAc0XqpFoV4aeeD8+F51LWdT8Xtwg3t/DJOpNGbbuMuQ/bPEqJq9cYz+Scu296z2xvlSEBjf2I7kbFM2VQM3eUsUwxWC23fC7cfV096pQuoni1Pg+Ldx2x2OVlMjIn54kl4dD3T+1+Dg6O41/+6Gvjta9/TVy/3sGufqcK3EXAtwjEKrhUmTsHhHN4MHfdRfda9NmngzP1Gm0/GezmbjCH0regZarKJ03SODlPd9D184tQfBHACbhEhV49Poz//vt/HL/3J5+O3f19unlAPzcBwtdopIOm7U+7UhsM61zU57fWBqHQgs6le4LntQs4C02VZdIhAIV+4oVKrTpjgHRRuQpJitEhD6kLDVl0+pEmactStG25kCT4VXjZhAqNJS2ErL5CoesE1hzivvMNBxq5rLR0EZmp13KLVGasH34X5oUcVJ0/WnLZfsaC08Cqx+nxlSpMfDhFuNH9ITQ7eaIk/ObcdCsd387OEl6CdDGvr6+wdxjldLrPMH6udSkRpvvLvccCxfnsdls3IHTCcnOhZVwPgNfKvWXqBqxb1sFUUvn+3k4mpqOUlOJAZ8/cGStrm00RGs8wE+SzTZFZmJmhyI0lBmiW9SKDsfdcowu6MAft3h4V0nYWUgnyPvTr3Hs5r+MZ8rpJQVHBZsT9oGSNNWRHl2EX4FYfS6wyx1Lv63Ubx9D3SLcENXYpK9W9idcQZ2Pawf6ecLYwTWkVZ3xzsj8zLtfOYTKSGXNNxquZ0We3tgl2dJunz1Z5jFC8ELdbZ67+933XK+Mtb/2XLJBBnaWds+7SrPNruToHfIvk+fjZqpichgHj+3MKR73eiBP+/ty/iz47wR6A3TgBJ6H1oocdJ+60Bz8J8OZQuQ663qtaZSMoVlBiRfJrV+O+3/lIfPpLX22NWckgzJJaFHGDpWcBW2N19ZBV15Xnhom5KYiblVQG53E5z4rWigJR1P7go6dFk0QOBM7VvLFbEix+m+6acb6qoOAwst+dgE4CWDG7pGZPClFnTZXs2GyCAYUE7skyXOSQZAf1jOnYIoVwRyFjX9v5hL5Hxgo1hl4CyQdTawDwTZclk8ezLFRaT47RtbWpFlYBVBoQGYvBulqIVVKAY0pe+y74klhhN+3xIWtPYm4P9mG19vgPD2gKZwFxL0PCeWP1kCwerVVVmkvuCQld/OEYZaY7wBp14nwqHAA7lAgDgBLsWM5KYIck47Nn78nYlRQFWw8SIiaMKHXG1g7cmXJXyuJSTp1JKFmPMZP/G4Ej+8x1t5JhpO9Rxfc6gcj70meijyl76RXFeXLeSUCR0jpRKksT1ioAW++4vAjjYbmOJJBNfdkTUUSncboSqzBWWk5WBzJxh9dRv8i93T0q0MxVHboc1Mou7Wwid7IpYlaMukschRQYC1xaiTNbW/HklSdZd5MKabr5VbQdjV0RBliLFz/vG+Ltb39zLK1rf3WFr/t1K7A3eVXmo8r+EVTqRFUlasSE04Bn7v1Rps+NbbLGJwFIsaItIzgXlaAyd7GnA3wj2IwAuGgS5oDxJMCrD2DgmAPDCnaQeRcf/Fq86z0fjEevXIujfVWiqLly+PxY49CveePjXwOsXS89eK5NpSjLrQmc4zN5C1ZLD8D3nGc+J5514Xw8eflifPWxJ+LG7k6sIgaTLsQaMJ8s5mTTZnmndKFIwIhdxsNcrCtSlZMd5gPisTK3LeOaS6jkwbw2tOPpCficG8s6zoCZlr1RpkEWH8XBVG3NnpLhza0qK+n+I+OzgF1ajVQwHEtzfcp0YU49D+4u3kklXsexmsWowDhO1AUeSnstx96uGKcmrTTAwLqbZGGtOmN8cpl2K9yeBvXys/k+DczLD3YUR7Cs8ftBph6gXurBAbtYozYmflz4mcSUs3eStal5yBZETFso6SxkFGpOtJe7FUshizjtpNmovAKK36qBqee5g50BPiHcpbsyp9JragWrWh2m60/XrgKbnn0843MCkechO5ZgBjg+l37L/VMF9USA0yUrzwrct/W8tjMvjpUTVwjCyrHbo5LKc59rxvtgDZi+WhieWQhayoe6bsgD1Eky0IcYM19aiu3N7bh2/SqLQmsN9B4+z32cKUV3nbvAzuXPeP69cbAnz8iobM8B0zg27/mTZH+dtxqXPAWDZt8e7zcqNHXdF63diD2zoG7Lbm4UpyF2BbOqBY0DGjdxvW793ni9uQerADaCs98brwno2Vw6is984q/i3R/6eOweHmWl+FsrplRL0cKgWnUGl6nW575mEgKTuJeD8DVx2KWMSjK5am0ex7e+7JvjJ370R2J7Yzse/uJX4m//9rPx0T//s7iyt89YkYXEIpC31SIlXblFtoR4oBLsoCHqGVx9XQdTuWUuiyaadQf6mnYxLZYtl54D9qsikCTNnAK5sD8xR5UJWpUGzz8+A6ClJpyCwopITdZXFRW7vKpr0oQdCBAxSuvh9z37nhmFqZ4PQI/7sR8drG4ASXOv9bGlvdvXPittCBgkuKURgFl6FEsrahNjgJwe1lKwOVmBsA7oTgbYHYKYshcH+3vkpACcIDDPnLkr1je2WQeTVfmbpaT787zQPJLVirFpXNkcl5YYZCdsTyUtc/7deDX721uAtj3ILZO5eRl/dvk0x2h7AfHuUnPclLGtJEBVxU/jlzXqcmJmu1Lgo2YrrVdXe5FwB7OXCmi6SxVO6ASuRYoxQEuVUnoVmrpP9D1ZmX2vozj5WtzcVWuf5tql5Z7xyMqYyZs7v7TLQpG2Wr5hxk1JUllbj939XbZPQmzPZ9iy5sz6Vpw7cy6OD1fjJ3/if43vec0rFD8sZKNFwFeBZQ4wRlk9Khjj97VfpjHREVtGrBjvO37+NLyYu/4c5iyNYOfBLgK/OXA6Dc3HG5/2+ZMmx2CzaIIqCDSNAYL2YC8+9P7fi4/95efiADEA5iwZnGTRzQEIBV7WffQ9u2XXD5CBsS7MRGNKkOnA0XOuIIBw/zN3nI1/8eOvjVe/+vvjOc9/UZw9Po7f+E//V9z/4Qfirx98NLY3zmQumgTGGLOoc6JxwMJK0Gk1J5NhmW616j60EJMgRHwIdHcUaE4mZvbtE2nDxYkzNwsCB75N+YQ79Tk3PnP0GCsEYE+ty6qkiCDiivoSxNUKsbAzgLc1blat3TdiJibjIpmBvVef58pxIeauFWp+E7pHx2yl0gqEt8oxAD3FVkl6KXEZCKgW/wNTlqAhi1hKhkBGVlGvQ9nPSWdpspch0g6IUaggs8d4HQBNYCdyA+I25+94BvswOt5IAHHhZgyz0ft1TbmKswQd3GGwGpg7bjemLW+BqYW38t0s+hGPlAeWylTmwrXrZhWTaslVAakzmPmVZQNz/tLYbQ1kEXunWzjTZdKt2XrjcQzZ8cEFuYf2Sr63z6tBgJb8cqZNkDcz9c7we7T84LYHdUzzgQpMCDHsoGxbUwydEagHMhj3x5NnBQoClkfv9xCDYtyayeXVJaUfHOzFpSuXRQzKxH3wDe49d0d8x0tfGq946bfF2rlzsbF2HN/07S8kgco/o0yae30ExvqZ8YxVBWA0iObAb85ouVWJ6CzgKuPnwLbK0Iot4+/1c3y+OctuDhVvB6BOA7W5hx4nfg5M62RXAT8C3/hw1qahlV9/4vH4L795Xzz42BW5L1kUV1o3+qL5WhXwKsgZ9AwyBgaPfxwjddIU9DzoE3be1CrCe/t7+3Hv854RP/3G18Wrv/f7YmN7PZ545Gvxof96X3ziTz4Vn/ni12N1A33Bpu7Renj73PkzeagybqdxQDOExaeWPl6TDnSp9SOWmdoxrgsXjQ5EsvrIEk13FrVmxBVRhV1VJ3jIW0xQTw86vA9/jxf2BHGvrQSx3HCKGfbeby4NRogZGkq6PJS0eDNKs3IMhsW6m71RrskPJB0kaNmlxvGxOaniTm6ea1YdLI3WGJZUVVtvnCXdx+UEnPCf1H0mJSf3bk44iL3JQo/JwFS3CBTURtFyFcLeY1squrGWlmNz6ywtO1fw9z7ubkZYQgY3uYf7WYJCAyVEaSaK16WiQMGrCimZXj+TF6ree9xDaQ32wthKTifZohAmptq9FAF830nnGr/iZG2cWbmkKVO1mgpjZTRLUwnpljqtvaEw9EiqSSOyNKjVvnEMT5s/i7DrV25RkFMwVzu7O+ku7S7eKhN4zko80KqCqysxlIDTCco4msPm/sF8wrKDgvnEpcezFBwRNLZWV+PbXvKCeOlLXh6v/Z/+eZx//l3xiU/9Xtx59kzccdc9LfxgIBuBaQ7gTvpM3avjvp0DnVE2zsn68Tp1TNM9cisRrV5/kfVXMWcW7OaQf+7GcxOzCBT/oUA4gt9JYFiBqj1DoBXGYfzdX3wm3vW+34/9w2BunSns+I4FaK1+UIkqVQus9/dC1U09bggfcB+uCtamtbMM1uFhnL3zbPzLn/j++MZnnY+dG3vxpS8+Eo9+7ZH4m89+Ib78+I3YYI+w7gaa1766lsixJOiyXQzdmLWXVi/OazV6L0kPFijV4tUzpLVFDkW6agAiyG9Ka8UWhauzy+0C6wPMMQGfN7XXzMJNWQV2r8ltWhWLMV7aLDC2CFojOcYuR8+PAa7XJKwWHroxqNmmWZ+8JpqhrspkOdg/Js1+YvmRA6Cec9Tjs6pGU8CIkSgZlkQRuCydYJ209DoHPh+yaNwGyExhwMwhE8gB8Eg7ANjBunMH8LPn74719TNxcICu1toDrRRdBuxlvSZ4JEHGMSaVNHNjXgGegQ9g6tgkrZFW4syxSHgPFMgSSPZUdm1XgF1nAPu5q2clPyXlKwsFdMBUAWxWeLHXIMMC3BvO9VtSbc52xtKb4TXx/aqbzXtL+0+s7bkz7FJh3ON+Ru45hQZMKvO9qjVXr8eyaiA3uTdkK5+XLlgoL2T2LrOVD13oyyvMp7t48bGmLKJ6zoXN9XjJi58f3/JNL483/vxb4sIL744Pvfu/xvreUXzjt7wsDrDembZUn9MKZ5VfVemdA8E5TPCzjor/HMidJv8X4Ua9xyJwGz8zhxEc4wc+8IFT8+xG1JwDOdzgJPP2pIcZJ2fUEjz4OeCbCAnn0pSb0XrZvRHv/Z0Pxp/9zVdieQnkCuwnWzC9qoQPgwRfd2vWOF4TZsO9rD024CvUalkgKupLbd9svSR26F6HcXB4FC/5prviO7/lWbGytxQPP3wxHnzksfjCQ4/G0toFklRIZU8wqPe0F4/U8NZg1Rp1tl8xgzDxxsBnC8dz4tw+BvYzD8puS1lbvQ8ZBT3jdS5m2y0quafkVqrpDtayrURUJUVgp/nwXLf1H6whCzr3GVMljxTy+nKxJrrl1QCSncBh2avANA95doQQaS975dGKFGhxv2U80tYghQc/K3IDAaUVvxY7j2zC3DMUllQUXB65jK3uk5YWk33swMJk89aD2CfwgcyzHKsrm3H+wr3pWtQ1BdgJTGQHpjWXsaS+T0uXicZkRV86gR2NTD2g1oP+1A54eBNzh96DcjErpsRtw31mL4Os6grwGIMt/Ap82lO1t99J8a8kMzEtItvvZCm6JgaGuo3pHW37WG7nJAqlFciCAib4lPUVKPe8PXYLR215NH4u9TgNJNWy8LNbGTH7Vi7iJJClQkorkPE5zdvmxkZcfvIJxrHBvgQTd3v9OF78/OfGPc9+VrzqVd8Rd919IS4//Fhsb12IF77iHwXK69nfPMrsp/t3BcAK3ovk+txnjBFVhtbvj8bDItCdMzLqNcc5b0B9EkFlfJB6kfH3OQSem4jbnaiTJnGcoFEo1rGsrizF41/5cvyn3/hAXLyxz+A8NfjSC63m1VUBbFCp1sd4WNs8QANLLdN065bUykPoShodKLBxeUJBmAEZ4whW50Gcv2M1zm0sx9WnrselJ3diaXWdrVpUOzLNeQqTWjk+hZOrpyfFmtRkVL9wsjhjHhIm1NdbDCoLDJtM5+LL2T3aaRGeexAyKGjh+krSPC04TZDcVmnR2bpV3E7xLM+z51iv9bSDBkhJEmmHs9DTm5UL5mDmJnH4CTiMWLaE4+xc0Fyfks22dHh958uhce3KUuztw31od6rrLCbYFcaoyRfHIfBxLc1uhWQtSKdfZIsbCDt9N4HEbsacQ945e9gB2MDChAsTygCsUYPd5sa5gGVXC29TsORiSWkR65KNfFOI6zbZFb6RVKSYmN5OYFclMbmwU1HspJtk/KXF5bJXYqyqFJZAssdpfYYqwDXwTTeqSSnyisvSRusmug2zuIBIR4p7YnAAXF0n3YBpgWrs3Q1WY8oNlFhceTWbD0s5kZWdjWCTtOX9z713HLG+rk4Ebu3jfV0F9RRYMrWBSeRWnjIv0E2Y6Q6WSxbnC8+5sbEeV65cjL2DXVVugUv7cCde/JxnxL133xXf8a0vjuc+9564dm0vnveC74y7X/C82N/bnSSyV7np+ahj8+8jEI7A7fdHWb4IExbJ8tPw4SSsGA2fRdjke/BasOwWIehpgxwnZQ6ExmuPpvNkMIU6P4fy9QHnfm8WgBN1lyLWjvfjox/+WNz/8b9C0oqqgGSxVnx+dFda+FGAl67U0vx7FYd6YNszpsbvw0SQTK3QVi+vk4mydovh+4jFKEdLlUr2D1AdI2INrVvQ2iOroFOIEfTsIkPVCuqgMhidXjBpCiltGzJVuU99pVBnkVo/8scODrMChqwqabtyfTl+pM2imAEtJ1ZsF9jgB405od0z+ZVuISerZ75Wls4y0Og+XpPemLYqHZwXew4Oj0gYqe7MI8ZWChHAFkr+CwGv/moePOYYJdZU8Lh2SRBWLmWj2RTUZWP7UFVrX5aMcgvtKvSe4Nw1AWxQc7zR+WMZ0XXfPBciTgYlQex4P45AqjqWyxtVVHAvWNTnzt8VG6iFua/2Mj1G3MFc+1frzP3WStC5G7zGQNp9IXnweZU4pjSzUutSSqBdzpokKzbNVZ3sXhX/7pZdlRXNqk4ms/wfnQUsF2oSGJIoklqV9jTIIrn5pbToud0X0fVm2320OOxlSMU3FT+uXyoGjDfDUqMRPi2wLqATqHovor2PFJcej/czVhDBGHoFo177FeN1gQUno+A+IMDguttb23Hl6uXYuXmNr+HM7O3vxObqcTzv2ffES1/0nLjrnvPx4KPX4p+++kfjFa/61rh5Y2dy1k+y5ipYjG7eKsPnAO7W+KdTh8zyneZazmHCiB1z2HKa5Vcxwd+v3rpZsLsd66sObkTVRWZk/c7c73MP48+NSD6Cnb/bDw6o98fx1BOPx7ve9UB89YkneVCp2SbYjQnk1T1YLQ6MoQLp3MJUjQ7vwzUiQY4YkpK3PbZOjCgVUKipZSpE+h6gwyLPquftZWHbpPmb88UE56Toi+U1zV8j8SC1Wye9goghKwt+fcSBVKOT80N3jFxHTJBPtxwPs5OnqW07ngYwtstQlgLKOyl/SPE67QkIZ5VFomu3uWQ7WcLrWOOnjmMRKvI5LbShjQOwRsEy+Zvy3WWi5M7jfBRGazvgpei3BVBd/+ru7HtCFXZIWClMyzao7O13676R0K3pB3z+3G8iUCZAwaLDHgETE/sEVVTg0lpeiwt3PovWPxQmzLMOuiwyAZL/693dj9KCkt7iKjbumt0Bw5Z/E1Dp1hai9Pw3r5uFjFNLVJEnk9NqN4FSjX9y7hJYRsuRIOEi2rbuFSRsJe28pm0Mq6hsAmVNczJxlTbA6sqBGaYT2cbzV1JBMI4ES3oqUKSclrbDHmYST8lf+ZXiaTDwq6WPZQbPURZG13MotWJzcyt2d2/GU09eorWHdkSI3fIcr6zE1tYmY+IH+yvx0z/++viR1/9gXMtanYsstgo6JwHheLbm8GF8zWfjJINoxICTcGeU/x773OuLcKaB3SJhcTuDHk3iOYQ96cFGkFs0cYvAcAQiaoEopbN8FJ/82J/GfR/5ZBy4JU1qtux43YgQHcxszVmoydpSTzr+OF+pMsGKRVo3kD87sepaHUB13W5dDnif7DvnYrBJb66ab6JWxo4ygT1p7y3/Jq06sxOVxN0BgeBF9ptiOQf7ymeD0GW3gtTYmXPn17LwBEgCqn4vwc7ndV2/dFuaSi4XKtoCyZpsc5qpDdA+tAY9BaQKJINMey0J2Rg1rgtAxNwuL60xnUT5cCsSALx3b+3Ca9EC6/FAWdgCAlyHAFvWuVba4Py56IDdtUmkICEnmaO2H1UsWE0+iyHd892qWy2b7bZzlJ23PTfMh6ObG2AHIWfLbj/W1rfjwoVnU0nxetjFRjdpElVUdk10dJ4jEpaglCgGNVY74bqCWZmdGDxHuoCb8JZE+lYD1laqXNayFlWcuZ5TeY31flMEs8AyblH70VXZVOdSSh2ua2DxsyS4sXA04Xwy77ZWOZ5EOO4jzDvSXnJtVDYP5CREP6TQcE1bmoAsYYQecBREpkqjL5VLzzf+raQVPb/GVq1UKiuxFKtUGLVf8b2NjQ2u3+XLT5RcWNxX+35paTXW1rdIZPmB7/ne+Om3vj6u7ezm8/XY9RygLALDUa5X2VatubnPLQKcudfrmMbf6+c9zhHg5r5TP9vGZzfmeNFFIDdntdWHHQcy3tT3WfRQJz1Q/e44aU2QJjFkbXUlbl68GO/6jfvi/330UgMpWHVy2alSRwU8b8yWU5UWyARM0z03Pmc1/a2t89gPm9+bRKCqSvY63J2yrN2vUzgqDs2aY0wE7gzV7LPrirGyjI0BlGxZ+qBZsKgZNvK3OlHHcyqrKmNVjaGQScl0nK3pjBYA1RhgIZiQYneYBOo+uyWkZWb3HAr8pmDxvwYf74/xUJmdibEifgNXE+eebtUkRNgyshWapAK5Q5VDaKFZ15a/J8FFa5efykWcrEVOFosgp8yUtZmBrcxhM9uxruVUaevs1gaoaZXheVR4+0g1MZFykFa4cu72Y+vMXXH27F2ZSC7gINgVwoX3WudIZloMFhH/z5JTaXEXUg/XQuyayXGToZwuzLS4PDfsTUhPhosV6KvVaqprbZKGlk57zmdyArA5AjGK+7klOJgbw8awAGgBhIHeKTa+7uSs5nXltlRRdilmAhESZXCPVAYxPiuR+OraGjqFy7Kb5i121yut0lRATR6qc9Dcu/TKEFJE+GJHBa0VwA6y69KTT2RInEXnGtkN/QzBNoYX51tf9C3xtl96Uxyhtx0L7I5AO7U6RwA8yRI04FV8mO7nqVyoG8efm8OQUbaPyvkiXFiEJ3PfX3r/+99PNuZJA6lfPA2xT3qQ064zFfj9TlXITIBnGIzek9Z6jCTMBx+Oj370L+OzD30tru0poI/uzhaoFWRaNQkm/yJG0o+nrT3FvRx3yaopPiyFBWihtUgDEci5j5gtHkad2oGXPDHoZRyAcSczwaQZ67CbNOEGqAk0kmQTQKGwJ0FHXa81DjENNR9Ots8ySyYzZDxSFp1ApRFEkkFmTR7jkaaseIPKnE2tAQqejKW1NJAUeN4H1Z3H/WmXWApPpDFINqR1kOQcBypY1YSJyEnsAREIY2GMRiKY43PfvATJ1j/QlVI0Md3oyzU3sHDP292YrDp7BOR5q0SiTpZoVn25nv1c3stgXtLtTsUEndpFMsH+xt93XHhurG9stXUzQLgLQ19frKtbEoGA4rqodnn3mJr2Xo/F8fmSaCJRLI8CFS0nenufLK3l2md3BLr6YP3A6uk5jr5HLOEsCAy5t1h7tTJVE8ATLPh8LJGVxQYYtFPyPJmL3AtTt7YVvipfLAMsrwyA7juYWzz3iKq1MP2A1rJSB/AdAAzW43Af85ueGQPzRBmcVlbi+tJz0uNandSDeZJai7gyFBHUZYUicfHi13Xms9OCovWqjQmXPt579oVnxjt+5S1x9pnn4mBP4Qr/zAHZ+Nqi/TpVbqdxuIohp2HE+H69nw2QCqojboxy9aTraZ/lHBvs6mSMFzsNpOYebgS9RSBYNZzbRe+6UaugogCO47h8+fG4ceMozqydjSsPPxqf+du/jb/4/Ofi8s2dWGLNP424AmftfGBw83NRMLNKhssSTctS+VoyXGRp2IU5zqvG3qu3+F4GCC+MLBgJJGuMdAcWsHPJrzZvWVkBcRxeD59d6dUu/Bw4mKwCmGAnbVquI4yNuXTo+pzP0dY/DZcGsCmgRE5RrUv/QAh4fCr7lZuOR1guNX/aGxzP6lgcx19AhPHFQ1uw2W4gxW56ySRQORYxKVBtgvcpQkdKTbWiO4mDn8vPNtcxK7jAvem4o0Se10FxP1nXbS9zQ9g1e2uScd17NMIK2PoaWitXsoHyBWKKXO+MNYNWHktx513foEbcdM9OWYcV8HRPFT3HXB4wcVluX4FAz780EJ107jGPSry3OzLTKHKe6h7p51rPo+/1Lu7c88X0U4m7PiZbRk1w5RnwvvG9esJH9DAAACAASURBVGWVUjigcV2nUmpOxk2UK3+PHcPhxsR4najeY+IoMXZwoFqxnMdUkqvxUAUurcJUFvzMmh/sIbh7levoog9keGMvr67E+sZGXHziUcoW1bLVCWIK0fIKew5CRpxZOxPveNvPxDe+9Bvj5u5eO2dzoGdQqbMzgprfG0GpzuHcXhlB8x8CgnPjmgM738vvzQFks+xOGsgIQnMPtgjMnu4D1omt3x0fxn93QSEBeHjzRnz5y1+Me1/wsnjxC14WB09eid974HfjD/7kT+OLj1+JzXUBgQHTZAlsUnfXttXRaOS5gcfvdVdXc4pN3I7jZrC2bOGoeEWv9FCdPQTB1hwytWlbmxSscA+6dqHiJPh/upEMdgb1wizlGJjXpyao0vZFgWlzQUOxM+fGzc+eZU1AClwsLF1gGe4d/CguKXBQaSwe/e4+TrUe92C5pcH1WwUFDzbA7MjllpQPie9SILEXnKwOACUdPaCQF0HK/eK6nbU4clqLtxyatHJaekG69vA350BPQ22fQqrFXQU8FICMiU0rQEjIpHU0xH/tbmOuHkCMnThATMnefnSb7cba6lbcceezaam6WHd1V1dljqDcigx0K6MxAEvpLXrqM3bVznVaVI7h0cNA33VaGZnK0/rfFdfZZBypFOjZJKixR9hVvLnMu6XnOKpbUSk3NDsLZBcCV285bKk4dgNqr1mB4XkpaS9d0KcWlwLH4Mq9gFuxiW9Wnyul4fDxlVUoYWB1H5EX4KbC2rdaY/1k7NJCzcpckS32jCRDqTTN1Vxvbm7GlSuXYm9/T9WPju090ftYy/X1DQLzm//V6+PVP/g9bOTq8+t/bcV6batiMgd+fcgnewDnZH2VHVUBqAbLHED9Q6y3OvZZvKgxu/qBUcAtQsynC2YVFOcAso5hbsBz97MwxWa+fumxeOTRR+Ol3/WquOP82bjy6CPx0Q9+JP7kU59hFZL1NVlL7dqtXmBnS3aiQk+qHsciYW9XXqfMozoCE1JHd2cSUGpAHc8yca24HmCJAdEFk/GxugYAO3lwDHjSzFWSy44mn3VR6ZVKAPehWHl0aWbcUGvB9p364UGauj94KEywGQ6wYxL4jCuVVKvV9Q3ra7qPCTEdkQwS9ZDV31mthQQKuaw4R5kPVecIjytWrBim494alZGDJCzZPduANt2r4/lQbBP7YIU1E/E+9e1MRaiBKs+drX9CMl1hnalb94wsO2B15tfhX7jhadUhVWMvtjbPx5nz9zSXY9tLdmtn6ku/Z4rd3Juy6tITkRasWJrdvda2w1Dg1+BPNmQrxIwYk5QcC9CmVLawQLrmfQ9aceqox71V2lg1F3UqMIxhERTxn5QMpqPxIPREb+p9x5luY5Cv59GurbK/qYzk632ddQ+MibmGWT9TFVBEkiJB5QCKI9Ylu9Gnh8NnyiBmEK0g0/ZYuv6rfNM+RAw+E8s3N+Opq1diZ+d6Mp3d8UA1PbGXlApxHP/bD/xQvO4NPxJXb+Cz3RL12tS9fJrFNwdYi4DtdoBrvN54zhcB3Rxe1HH4meqeneDN6MYcvzwi/bhQi8Dndj7nazeXUdmQdcDeEHWh6mt9DEtxsHM9Hn3oi7F+bjMO9w/ioS8/GA89+NX47Ocejks3VB+RWm5aEKqw2606X1fstl7V3hvGWrcrqusw21U1DeTXjdyFvALOqJZCm8jJuGn9yNJzXLBTnmsVe6ibPHBOUeBhUDkuTaHjdBbyAAXFbMTsk3WjJOQEmbQiey1AWYqKHPSgsy0334c1MRshRr/jx/PUfzeMdqvOlrHX38IGc22mZV3nWk+Too3xNrkQMW9INWG8prmbNRdiJaaLtMy3hY+saFsAWTbKOYmO4xWSAb9X3J0SvIrzduO7sFWTNNT2Tss1dLeMDsQGrBb/oetyn+smGv2x6mMe7seZM3fG1pkLE0JHFyQgzmiHHNmCbDHhKYmgrxn9xLJYs2NPBeBmqdC1h9jcCpOwqxJkduUisPNe6vJBZwfngTEqpyd47zkVI5mSfD/3uOJ8YMIetj5yJJBAGaolzrALUimsAtFA3IR9WzzvfckGnpDkAwj8SsPhVLhQ27Zer97Hc+i1rXOTmkGJu3dg6kQadQnZ3tqKq9efjOvXr7W4qJP1VcnFPSqX4nte/p3x1rf967hxeEOM4JkcR4+rgs/4O2Vg6WJwklyfe280Eipe1L0193o1BG4HZxaBZFO+AHYjso7gMnejCoJziFqvuQiRT0PicfD1b/8+2bxg6EXEg3/7l/HwxQdjfXktvvbQI/H5Lz0SDz22H8trW4x9gF1V40HepDXZ3IxKXj8hoS5O3RQjME8FRI/vVVCvGu94GG69XgrxFMiTAtPpvmA1k9W1SV5fL3km0DPYMUGclh2o6GKX0fIBtGXjSVtqFegwTuXsYUacYydww+e7S6wU7y25bKoGkt0S0vqoa2prZlSwfP1uuThiNm0lQquKnZw7CHYKu4DCgo33YpNZufSae04Bk6ZIzJ2FcX31DN0dzXFm+oAIU6pJ2te/W/S41hQEc20Anrgm67hKkLL7AfNEAXYHcf78vbG+dY7Ax4a5KdBoj1NIyzrU/wIYlIzf1ra40OoZH8/WvDB0/7WME2ane8cgR0Hmc6T7dHJWK0PmFJCsGyplRp+mwpX9SBkbzedD6oQcM701ldWb+jw463KQ61oVdCZyquxVGVVyb/Y8SCtWembteSWmu5j8eO05S6cJX8eSM3EfrF6+11KHumcF525zc4NW3ZWnnswC4CBfyaLDeHz+UMf1Bfc+N97x9rfE6rnVOEJ9xJzMCrSNBToQaeZA6zTZV+e7yvtR9p/294g1o3IyyoY6v3O/T8ZVwW4c8HjjuunHC88J//H7Jz1IFSr+3RMz3qseRh8H9RhZipW9/bjvvR+Iv3vwK3F2bTWuXL4Sj16+EUur22yy6MRtufvV8wqvNWCwyyQP0aI5GLWORRNdX69Czc/oBG5ZWHTkpKXSKzF0KyrdQ8mwBPVe5ldnZY4bDXUfaRHghklukIBV3E6Yg3v1UmQ8EI0q3a0AaXhTSrkFp2jPiolwLmExs42QKnfgPm7d0xSIkuPmeKnH72vl6W/uPhFobLlKGnrvySoQ4Dk+aOvXXQso+NIykxBzncee88XrJXHE96rr7QOo9ewsTe+VqTarddVz9dY+toAcv6zf5XpgP5OxCqtO+xMkCJSWg6WHz9xx4Tmxsobi11lHtO0gAYCqpOAr2c+vxGE9b6NCaWsbr9eO8JpjxWb1PFk5p3QzqOSienYnyhwXSE+re/d9zr2UhJ/6GapWjZSh3EWBueJgNsia8M5r2pppLuFUsGzJVu9BPedKZ+kpcFQMsxCB7qE1xZ7HPKi2an+OcU5x7Qoso4VnhaeCoPed/tVcI/1gb/8m43a9EIDik/VvVFy6c+tCvOOX3xLPfME9sbsHkoqLDfQn9T38So3lLZLnc0A4J+dHUJvDlrl5quBWcaDiw9zYxmvV67Qx3y7YLRr8CICLJmmRhjOH3H6w8cHr66NwwOFYX12KJ7/6cPyHX78vnrh6I/Z3d2N3fz/WNjZabo4BRw0jpeUZ6LzpxoM6FV71oPZNXDVmt4mZHKCSytDHnh2iXZOxHNxF36VAIK2/N2KNJTAfuxbo58FnUEKK6QQMnqNMlktGyYXZGXzDYUghZmuoHwRZco734L626iikW/Kt/MQQuKTspQDiPsj/Cm9EieyZKuDrmyGL9jOaPlVh6UKhMyQ5znKgaUW1Cv0u0pxs2nR9tjJhCZBzB2oEuXFvms4/p9Hfema6u7LFVQf2Hq5PKxzPyTiQwI77lD0GBXYQXnfc9dzmYmqKlGCE/8veayWtKI5Ut7PGaOo5GgUSPmcCUFMo0rKvwtjC3GNgakCCmfdNE0aTogw9Eb7dm4qKrGR+l+5NxGcVCycJqyeONGJUFXYG7DoukpKybmkFcdyjelw68Kg+WvKp0hpUegRdvNj3qWy6ElO9jvdoHdfcvNfPje5CAyuLODAeh3joYVy89FgHtySqqFqR/oNSv7K0Hr/45p+Ob/2ub44bN25OwNb39JyPoFf/HmXwIvle9069fn3+OQCq++92r32aXB3H4r249L73ve+Wrgf1kI4DmHv4W7TDesCaBjcdwigI5sBUFsfJbsB2VWg+K8fxqY/+cbzng39C7f5g/4DaMKufHAd/5+E1iSDjcr00VdaDTDdWKoLt4Frw1wXyBvZYfXh8aEYwZ3pNa/ppErvl/635WFXY4po8EIUAINeFhH4TlCTIiOlHjdSVP7AWrSKG2vUoJ2kaa+QzFdeGDpFy5hq1Ma1L3N/uE4yVQM8cqEyoZ41DFfI9Yp3N6d08npq/6HmmLcH8Kdx7tZFAfBjnrJI+7oylukNBlmKT0FOKQYvLsqCwXK989hKnsAAbD7DWW1ZmBYSJ0PU50Gnjg/N7hfDSDuKkwAHATv0EDXb8Xpa6AzllZRWdDp6Z+W6KwSZ/NuHuMEkf8hbUWHDds7m5yeiUQmIWq3Z5Pf8uGiBmoeawkUiczJ6NWNWfrhNVMNfsVUflMsuaZaPXep7wnDwVWaRg7FnomIIU1U6O4bp6Xu1Szr5wHmePvWXeYCnhZ4XNwNXnqOfcYuWQtm636QrIYGDlokB3qberc9jdyuPeqfvX86u9pC4hLhDeQQdW5Bpr4MLtfvHS492bQWJOd2XyOVahJKzEv37dj8VrXvu9cZ01MrVWvt84hvp33R8jEI57YgSWRUbNHAB571eQP+lzc/NYz4/vvciAYupBHeCIvr7YaQ/p908Dvrqx64NVsBuvUR9iRPU2dmg0ezfjt3/z/fHnf/+VWI2sWQeAS+YkrQz47JOursTq3q15Yn0Ms17BzG+NWuutwCYNewRsgYzdW7cmNS/SrFzE2S5GBaTlWvQ8dMIGDuARD6LndhobslWZRaVNNDBzawhKqx8dmrOmEwcatl2XaZ30yjOdCt/Yp7EUB7BIUoOwUmDh7zk1uPt9E0EQb9L6TatBNGAs6SScc1qJsgq8BhMtc+Z1zntRzqpy4zXkNTKuhC4H5vd0oVXtVcV9KGRazxuNrSacaHwaNa1NlPVipReQiJBPJyBG1wNWADo6iPXNM3HujmdIucgfJkRnygCsWrkxs6lpAVjNg7LBmRcGQY0YY0n6ZsaqO2U0pmCWiksLwk9azy46puP6ArTOFiaIHYFNCVHuCFq6MrOzgQGirVPuK57aZH32c4hnpdTJclmZT5rEFrzjVItW/KAocHSLpvJnS9R7bhqi0D7iT7Iy6eFcWQ6AnQoiKMXGCm63Dvvz1/0x97taQ02JYH3P4aytxRpk3NpyPH7p8aaQSe7Cp9E9LADEo4OleO0/fU3885/6X+IaGZld8aiyfDRmqvVZgbHK7REA69nwXqjfHeX5IqyosnIONBfh1Nz15wCPYDcCSJ2A+vtJqF03fJ3McZLmJmbAlSac6nc9EbOvge6+EnH5wYfiV9/1/rh8fSeOD47ZvJA1DTLRCoefzjK4sUrumYWNhcAITlXzWDTh4xzWcSpWMxVv3WoUfd7ncPTn1w2AJGlbhixvNAh+VMUXeECwoMGnEo0J8CXFwmPjmqVwh9aNv5vVyZ5gjompConX1aCwur6Wlf4z0TmrsuQCpnUoV6lBmAItNXoXiPF8VzCu2qXmv42a1peep8+bxmYL2cV4HRfK75qJyVqnmpe6rziO1v5G1lA9vAI6t36Rht9jTkWxYRy1szFdJb8/wrQqfNsrjB8iVgd3MLwSe1pPxu4KQeXoMDa3z8aZs3f3otZihkyeBwWG3ReQLjzKZVFW+FxOZs/zwGoy9NGJ7ev1VisdEG2Q29kp/RNloLVO6lWADEy4Tq1K4zlVXl12VCBBSj/1/HEPKp8jFzefAfs1q4/Iva3PmLzlDcN8tATE5mZlxZXuRfH9mlemHGam4ziViA1ktexwY6K/pM6W6pVKtiivcpR79eyM+7w/b7XuKlDqd1h3G2trcfHJJ9gs1m5L5ZWica3mfnVthYrAq7/tlfHzb3tD3DhAjcxaqWVq4XlsVYbNAd1JADaC5u3IyXq/eg7reOZAa/xeVTLGz1dcam7MOrjJBwaXZB3UnIYyN5A55B0/VzdHfa9+tx4ev86HQ1XwlaX484/+Wbz7Qx9j5Y+jfVh0cuVYYFAEZiIwteZ0PUhwahc74O17+UDXv63ZaGKlWdXxTAUo/urxsfEw99JGPX5WBaySR3GI7a4Q6KCigoHK4AO3rWJVsAj2pdmrY+wkLsnNNFCx3aWhPZskjLTzLE5rzRsWHetSQhAnkUMHWCXAKrlgnDf87aR0U3IoDJ3qMTT4NOjp3j2twflpmqtM3l2SoBERpghN5l31SiVcq7Rga5xFioYq5ZQMkFZlhPvFPdOSkCCvZ9aJLAJUDFftq+zz3ay5EUD73lHVFLqBwbxkbp2AThadlBlYTdtn74yt7TtacWeexbRW/Owk/SRrtp0vjBsWCrk53afc1x3FZ3pHe+46x+AK5b4KJFVEyc4PBBxZmFU+dPKKCB7M76OHVQBRLeRqWdXzp3uqOLMUE+d9QgnM14pHou2d42O2nqI+UNaokZZKniDvUfJfOwGph1RoqbP6DGJoKtbMEnwpD6bheRO/tHaji7AKZ5ROY92jVDQwFnxeawPLbTW21tfi8tVLsbe7kzFDrSzBzrF8xBNjOb75uS+MX3z7z8TSBsBPZ6JaZVM51mP2I9CNcn7cv/XvRXJ9lHujjB/Bcox/nvb5Re9X/CDY+YP1hpNFyA+M73vy5j5bD0MFsgqkc6DWtL6B0OFBjweBcms5YvVgL9777vvjTz/7ZR4gLC4rcoxVMpobyl0HICOS9JDtaOimKiWc6vjnFrPOS/1ev7cZe4qPidSgqvDjc1U3gg8HNzqSyA2uboqZcR4yUaH5J2PMMSQ+/wxLrF83LQweXuVOdeagLES2apl0/O4U5xqnMFhpUw+ElJlJG9exHoZbDo9QvTBEdXBZhJkJviKu1C2Da0CsMi7XJX1XTGQiUyN3twiCTBGG9Vy4UzvdX66OP7EOujDRmqZ277hWuiWr4OgWat4pGbL4vvLsEuwOlTZiNzF+P3v+GbGxeaaXQ0vLTtaaFDdrvJxb1550En8qfWYs8hupuClGKmCRtaC8NRXot7Xf88GqQPGcTV2B2hPVTae1SnC3YgJgLYSReu7clUFsUCmGHYgUYx5jPx4XMbWyi/N+WMv6HdtjXBdaambP9pi6zw7CBwYlupjzP99HBRw0R1SeWnNc7bFq3UET42dyo3pM3iu6Jmg5y7G1vRFPXb8Su9evq2ACFwodLKQEG/BW19bi3nPPiLf/ypvj7DPOkL9gRuZ4/TkQrEe2gmKV6z4ro0yfM4LaWhRX8vha/duys1nbw/fqPeeAcgRyjtUElbkNOwdY4yRYSJ322fF7i+5Xr+ff62c9Ce0gsHfcUlx/4rH4z7/+vnjo0lOKd5R4nDeWr+Nr6DMmGuggs4h0AkedxArCc5qMP+v7TjdACuc8AHAtNcKH3axJouGatp5k6crI9AKMGxucVSTSqnJsqsYfIRTdAmcRqEw2eLovwXNTPUtrqYqHqPlpiQnkwaosVgf2VVg5c8RykarCUTXLKsx8cMYDwM8fd3Yf55WJvYgxOVYpSxZu3qYRlnsTxErMqs6JiwtQiKe0aYdVG5BXUu3JlEZpGU73Yo8G8HNNgGHe0IEeWrvdxN2lreeze9QCFiCtZHI6HemedvFu1Ze848IzY3VtY5pQziHITVnntp69Pmbt++ayxOPTM5usPhZfWA7kbOlkqAWOz2QFD1+zCrkKet2ayULKtJzdJ04gyPVPFWE8d7wWxyYLR4/ZiwlkC46polLYZWPMzrNjJQdl2HCm8uGynRdSHNSvb06ZBePRYIf3vf8NOLmkaUllLmJ6IDhfrTltn1spJ7fW3bWsWFleYcmwazeejBtXrwb+5rwkeYzAmvmu2HRn1++Id77tZ+O5L3lW7O6qsW899+M8jwAxfr7K4VEGzq39iAkjmM29X687hxGWE+Oervef+wzvVQkq9QL195NQtE7Iou+M11004PEBfLDmDmubiKWlWF9diS99+q/j1//rR+LGgdxpFsS2cgx4FobWriaL1A6QOk+PGooPpEWKn6POT9PYrF8PsYH67IpH9NiJr0NBkqwvkVFQjkp39XvWcOHqEsNUxBuCbRPQik+SuZZNMWvlFWp4mUbQOy7YLadySHV9nUvndcGzOEfRn7PGzRKW6ZrUIdZ8TpWAIT7j7gXls9JCU+cugoB4sgJgFenFa9PiPi2GpPm1y9fjbFZVxi0rm4/cFqQt8Jecw9KMtx9a9zCbslmngE2nWLJ6VLqsxQqh7bOCD0Ylwap9CSCSGxM/TiZvaR1Lx2rYuowiAtmuKK1SPd98f0ALWcacUlOWgasuAthriPOxrujKBt1m1QqoWra/7/erYBp/n6x5hjpb7Lx5J3Rfjp55gTllgFkE5BmC0FibF2EgVbVUEucEtvxGAUirTzrUKa3nzvtUjYl15kaXGv4G2KGtjvZ7dm4oa9DnSuxKCXZZpZJJBkDtWM+nAHTKylZOn8qwbW1txM7N63H16hW6MWmNMyYJTxHy/rLAw+pKrC1vxi+86V/Hy7/7m+MmiuDn/M79O77mMVVArOP073MANsr72wHCLj/6fNwO2I3K8UnfmQW78QHrQBa9N4f0cze2oByvM37Wf9d/DRQdsKDULMVWHMcffegP430f+wt6W8hCbCzLUnSYgkMJuBIioo5TwCSQKJlX7hSVZ5oyyhhooOLeA+rVHWUtd1w8fMYA7LJXdDnZFZHuMQXbpbWK4r3MzsSMr2TRXV/bVVFYld+umfLcei2LCadQc03DiRaXgFrXxu9TSDgW4FqCpZ4l1qLPqdxvPtS+3ty/BsDqRhqVoCoA+LlJbEeuIZbpSmHREtN1w/56mZO676oQnighjVyS8d6sJDZd2+4m9HXqHu4VQAR2KkLMgbW1wucpCjOOxpqlOW5Vu0k3JoAQ+YvZmgluVIAdooGY79USc9LZ6JZddy9rHATQbHaqfZRJy0kEgSVnwemya3QtFle2vldKozXgnKYJ1XMxzrX2uVyu2gtW5LobHHdh5Rkonqz0LduvrVXmzjVyV86dY6ScaStCZY7kPOnu2FH2aA4VU2xejjxfdAenS9RNke3N4aykYiVrVq5MgJCIQilrMjWohwzs4jVJzDmzLrDeq9Vsbq6zQ/mly5ey7queRYQiWd9KB4LTcy3e8GOvi3/6I989WxC6zkGV3z77TVAO8zX3+mTvD/th7r0qa7yecxhQlakKmnU/TZSpOrhcM8uHScxufIhFg5wT5ONrI/j5hich70naYRU07XPU7pdidW833o2Ug89/ge6IgyMwMTtpoLox564jsMv8N7gYeUq04ajp+dDUyUtN2M9dQbQ+a60qAcurun/I7CvxFF+LJa8y7ANXBYVPqVHpZ6DtkfUt/YzVtShrBsxDMCCzWwBjDV1g8CCmdVefwW5QNeOUxkjBlFYBrUhElbLRK64J4kRjGhS3oZ+rasij4jKCkL1Q7O6QWjCUD6VauMpMcS02sD9MQsjUahxjSA0gh/Y6owWqcQJUEGftvQf753pX7XqAx/3u5/VzkiiR/yF2xH1S15I5ibL0lEyexbsBbqsbccedz6Sp03NEkwFKYO8KHfd2Y2lOX9dYkvyAeWX3iDXth9X1FuOpws97pwqh+mw+m1Yk2zwUSxvj0ffRKeCAexNlr3wa+l5QqkNlvIpkYpCekio8F8znq8nrSSihoV5il1VI2tXa5oppBtnMVUH8iXdgeVWEEROlnHrA5y+ygZFjzvPoWhaRSzH1TB8o4YuJMlqKRK+vI7dvKS5dfkxFFEosEoQZ6A90sWYJmB9F+sG/+p/jqZ2bTbyP6zn+7TVbBHYVnE5SGgbc4Z+LQOokwBrPlf+eu/4ciDa5et9996UCNHXFLLpQFUrjZ057bw7MFqH1VIvurrVbgHZlKXafeCL+06/dFw9dukhgOjgE2PXmkzWOVoGvT77cTNKw1QTSFl0FALvI7G6Z1wj7rFDLo6RWyxRqYJUtxiK2yYiDkUe3XK9daJA1mUUlzmTP6NqZI8jk8Z4z2OeITpjM9cIgpPlpc2dfv5KQXp/Hh18xPBmgfC3vRSFMl2l1mU3rT/p6dS0NEr5+UyhaALqXpML3xMAs7YEggEqFjirU1GAVLtteumm6R2vFmG5heR9oL07b7lRXlp5niM2VG0yFvnLc6vhkwUyFnpO9densM0hmn7rI0yXPZoOZVH50GOvrW8yxg6JTr0dXdlpLOvRjDmn3ZOiZO9NPBBQpVYzjZVHxWny7CY2iueN8uMtFPZsd0LLYdbZWkuDvtTFbf+IsQsBctqwjqt5vkkt2QQoQDdI9v3RUlpplz8LRDgoURuUMG7etbyrRVCSphFjh1Z88x2gcnIqBzykVTfmICd4Z4WyWqHLp7MbUmMYSa6OFZeFt7wr7RK6txaWLj7aegFSgydZWyoiYooop/pNv/+742Z9/fVw/3GmFHiqYVbAafx8VNP89tw8Wyf7R6LFMGMFtvPaILRVgTwK5EVAngD0HdvXGc1pbBai5iasPNILT3KTMgeDca/VgcxNExMbqUjzy+S/Er/7G/XFtH93Ij2ht7KMxKWM8Kgrs6xHs0t1Qx25TqgpojT3dNSXuxO+lJTG6MJvmbm06J4AkhBQSDfDUY/QWl4o1rRYvQUItg/rFPcVGpUuxz5YvGdEbGKRV4NSGmQQa9wXL8XmdDUL4G+WJ6vPxuTONwRxHV8NQPtKtFdKtLPg6FcxvnWtPUfYskzjorivHPoo7FWMygYau5eJiteUiQElKf3PJJP2d4A/GKVc6d5UqiRj89Gye+76XDF7jebBCIUZetzDrP1BSzQAAIABJREFU5zlOXzPjWEeZTK5ngOKQYAfQQiyahbQP48z2+dg6ewdjtFLMckzJULTrDikvMjTU9aLn3HkHi3Wp5p9r1GiUerFCsHMhZIJNsiRxr1oxZ3qGDGQ5njTP7Tas1p6BhWkQ+JyT4fPMScFbVRwzTbIuO5QS0/ZP+kdoBQ4VejQ+gVSzRn0m7crMVafixg4ZVvxVyWaZ6TtuPLuWewMNVJV3SAWwNZxNACaKY17T0nM6gQ5QS/2ZOw9VEfS8+zWA3frmRly8+DjTU8ai0ZYdrNu5vBwve95L45d++U1xuA43uOTZIkvOr48gN8rsEcAqoMwBYpXlc0C5CLx8duYAbATLOZwZ77tksBsvuAiUKvqPDzb66BcNtl57EWKPGjCFWom38eHQ0HB1Kf7mjz8Zv/GBP4oD5icdMr9Mlh3+6wwnWz8ibKSWn+feWNQ17cE6KEFtbtAZn39/lhSMmQMm5pi0+slGTkYh54n5abL8xrlv8SpBb0uSt6DvlUs6CHvufT0KHOQ/kdGpg+CYgceG8VuDxPdHggoVBZasQtVFuWFaEWIzFcvObUJ4wW4eFam6n1wCre4P91wn9T+TrXV8M0aXUs0kGQlZxXzcHV7Ph3QFx0koylPXMQDZohRZoipvJhf4vFTXbD+AnYjjxPR6yLtbMcGQ/fbUIJTzyVJv2ag1AQ5gYIA8d+7OWMu0AwJVSdoW16V3Z9d3eiunPse27mGlgHEpdxvrrkKIZzsgAz7+NVjh96aIDaSi1Bp0rZLKp71QSV/uxKS+il5DphiQmZmWZubGVVliga3v6DoqK6d8O6fKkK1Li3LaoaM9Sxae5v5PBq3Hz7PA1w+E+VRAVPKMjXoxXatrDRilcDqOzzRvAizCEAxLOAQCb8zE9d8Lm3tPVTDxPPss4t+19fW4dPmJoHKUypsUkG6tK3a3Fs++8znxzl98S2zes9mq7VQZXn+v9/fv9d/xGFfAmcOLEZAWAdR0bXWXUYFcIEL6vM6ETW4ZL1IP6mGuNz7pYeYebhzkSRrAoge8RRAUIVoBkBTd5YjN5aP4/Q/8YTzw8b+gqw2fIUMwD5CsuqKZZi83HAS5fOqPNPuaI0O3KA9S16CbkM6vGiz4/HSbSAtU9+rMpZupYGBwIeOvufF64mcFA7v/CPgFPPEZurkIPOqRZwuyCliCM0DCro7CBqvj74xLN2/VnFjR6G5gXF21Rr2WdU9QeAxJtuN+GJ+vzUeb12nJqr5n3Klg2vy2s/EUC4HG7QoajHsxZUG0d7sj+5hrYniuZK5JdYM3a+KWijg9z8nPVfeyl7d/X3E6M2UJBKxMhXGqir7nWjUyVcwbyhtcmLXbwTj/AMrltDam47XlCk+Bmv+iAIMSkjMnbGU9Fa6a3Kzv2S1qpRZz5xY3bW2YViNLWdkctm6nbl1+Hv+H7HanHhC4VaGlVRwqjUfbtWh9OSc+k8VRioyFDnSmqyXaPCmuD1m8MrymXaslrkawP0ZMeo8Fxa00YU+t4FyjhyNcipUdOpElXWmdnAu2uOr7D1/x2cZYapusen79THgf6QeXLz+hjuVlfqzY6t+ItbWNOL9xPt75iz8f97zgntjL9AN/p16/jtEKeX1t0e8ngdDce6cB3ogro3V2O/eb+w7PpC27UcuuFx2F1BxiG+iqJj4Hfr5uBdgqAMb3vRn8ehMgLF8EcspOvOe3HohP/d0XqBG72gSD/gW4cKDUlDJr4iHxnBqvCRu2BK1VSMPEURWJLqMHFoD+u4Bxe3bRNUWZT6A1QI0bmN/JFAS/V7VmCCExSzWG6sq0RUe5km17WG1FQQQz3HlZevTpdundEcY1q4dATDO5tRB8r9ajW/X0Gp8auZ5lamk1azrzf2ydNAGUD128vG3rwbrTnLZdQWHWmHusBQlLKDX4jI+6EwFZh/n0jrSpdJys9mZls8KK5ln3UvqG8rC0b6jZp1tcCpHIRmbY1TWre7i520rcVkupPDcK/FQMVN3HLswSh2XMTvFR/CDHTt26TRO1q9TeCLk97Y2bJtwnww88UFgcBDsVOGCt1VWUwLKFUKqdpCJpgYo9IIB0YQRbxXgGk0pq+yOzN+Vp8bqqALXwhik22ZePIFJJJlYW23rq/KvQuS3NBKWM3bY96fCBbiKgTBdy60pP5VdpBKjfKSaqqtW4kqmVQhVeluVU2wXpOdBGbNr2qbGvm/LnHMHO9s0TNAGvKitwb889wO7JJy/Fzu6NJI+lopJeC1q2sADX1mJjaSPe9nM/Gy/5Ry+I3Zu7LeJcz7oB5iSQW4QBiwyak0CtHfB29qepFnPYUGVVXddFn539fHVjjoPwF8ZNs8jiWwSC08NfTPrhhhUoRwCUcOj/0cuBOMLly/Frv35ffOHrX+fVjlhtQpofAA+uTbxmAYd/l5HQCuvLgmZmHE01bbXkO3hQYBvk0v14y+JSyjGyTkFVN7xvV2MIcxqNySECXRWktRaow2or1EclQbm4XOshESj2PmRVwcEVPB716epNRRuotvmvFnGJYZXN67VqFTpyvmAJ1BiqnhsjgysN/zp1gSPiFXusqdeU9J40aPl+koU5NwSRpVg6Ugmruf08p5wxQXjpiCWmwACtP8r56wSLRt0f8qY8PluQVgRY1SWJLnStUvJijCrwLCCUZ0AMTTWZpdIQB8ztuuP8vbL80nKiexcfTcISwkTTfWKiityz3AOM24oBybw6WHco7A1iSolral41AxaQmnOsF1/N6jU9OZwrlyDWZIfroaaywmvhWZnM3nPg5IBAHAxPNa2XSRd0uhwRC+uCToUgVJbP/e26Jemzyf6PLTYry9JVRfoaW5HRfpFil1Y1P6+asSCoqNKMOg6QTMSmvbpHkw/lXKk6jF3Mjhmnx4ihDCvUCiH4DGIcrTErQjcbW/HUtSfj5k10LJcl7IIYcv8rH3FjDWNdiTe+/vXx6h98Zdy8ju4H3UVY19TyZ5HVd7vGkD/X1r14rAYxm2fbauj03VGe1uuO1/Y+mLt+fW3pve997y0tfurFTkPuUUgvuuEipK/I3AVEd39UodbcmJRhx6TYXvvqI/Ef/vN747GrT2pzst+XwA5xOwkWxV7Md+DB4ImubhZrmF3IV839lufMNapsqiZwXR/Qm5dVXgozz2169HDN2ho3lKjEEmR0bwGgUyOdsETzGT3HLGmVAoQCghRlg3XP2fFajaBndp1dwnYJTV3MRehT+CG0r9QEz4kFrueux0V7HqHWX004DQxWTJSvZzJCWld+Vp3U5uprikPGXqwMSAxo7n2QNS6RFiSupcm74atftBVt913dn/2MJKs1E5jr2ZEVW5vN5h5LgYu6lbLW02pPQor612WpO9bFFMsV8aPNjXOxfe4ulQnzAmZM7nio29mVoc6Y9VyT2MC0E1mwjOOuqLC3mY92o1YrXMoTBHpXWtOHIi9Gs7Zzvks8Ed9141zuieY58WdleYlkwtpkpj/mGT5iTVg3PLZF3GpJ0rOjFTXz0QJdcfZOfdf9c285nuYIQInfOf7LFjyMD6o8HWN27DoiD4iLzWsrZT5dOZcN3B1oZJy2x/59VmoIosocxZplScOyu3Hjejx19Ul1HkFsEDIHzGmXKFtejjX2uFyJ1/3QD8cP/8Rr4vqNG/TUOFY/B3Zzry3CAG+/Os6qPJ72+giM4/VGEJtTTG8X6PjdCnYjetabj6A0B2pdqE1ZeYs+27T/kvc10dCbu8d+/ylpZG11JR7+3N/Hf3zXfWRi4vAA7HwI9lk5HtpWxnAaGXji4UuLMV2FqYkBTEZXm609a1wWxrcsWmoz1IDTdUKN3blGZlcalFpH71tbglB4phWng5eWayEMeM7s5tB5kgCxRUkBxcRmubEsDKpGV7VJXLPm7PVY3TRxmM8uUcT/tebtgrueK91PRZtlGRgse6pB3z/uhZb9BZV6rZY9pZVPA/chV67voST9CO6bctPBLokQbDujjgctFbilCZjJ2Fmh8+eiJgL3PEYmgicDTuPyGiuGSN8ZlS8B99ExupAD7OTmJOjx0SEcD+LMubtiY/NcHBzuU8hJaKttjlztalSrLdDjqbZitEYANvRoQqqBLLRV5FOurmXJMMe8ZGVPiSmi1cvqVpk2M4rBWlQ6yn4DPj5zEqNa+gDzC3urpk4OUcyuKz29qgrdyBPigkPT0/jXqDC2tVrO9I3StsggKdnWvT/ahz1NgXuflWqySzrOEit1oRPBehZR6NZ0LVYh/yzAqCtceEHKjBRw7uPcA/w7u1NYOXOZNhNQAHY7Oztx5anLCuVkDVOVDZOLlWu6qvJ5P/CPvzfe+OYfj+u7vfsBnnkkoPl+FdxGJX/OuKmGzGjUVEwYP+e1GQFrvEb93KL36utzWMV9MboxTwK8EbQWDf4kcBvfq2g9IrcHXf+tALm2thJf/Mu/jl/77ftjl1UmDuNgHxYQEYItfkg2EXN48mN3lIRC39j+25rWrYCny2hMlZXWizr7+Emo91p+jtV4U3nDjQs1CnTFizobz771RmDweBLc/H1qssvq8AzNfRl5QQQMAYznuwbF/V3E6ah5JuV86hZzjFA0bWqyIA1k0i5ZYiXGYAo+BS01Y82dLKbsuVbYVFL6+4LhOyLmdDar42hcixaDMXD29bHlYhDzXlLZKbgNk87H8WfjVlXPmqarDOXjbOU6V817QnObLjha5KXSPdvYOJ6L345i6TBzJll0WM+tAtBylUrQZueDo6M4T3LKBp/aqRYieJT4Xwpqzy8BdlKMGJIavq4VWXRoC7O6Hqtrm6zJKTZjzwls8S1aF4r/EgTRS08mjvItW0w5i2Xb7W2LMy0dgl4p/caYa8aVdfXSlaMwmJtRlC5SeQqafdvOZa8SlK5BCv+0pJKIg+8e5hiytLQOdrpVnfAvZW4pDpkKoj2+Ajdruhkxf1ASkO5kBY/nOiv+uPIM5hQufMd4pbQ6BQE5sylP8DxOWbGblUUm1PUDZxWJ5Xt7ew3sWCI6md3ej/zsKkhIS/HtL3xp/Ju3vSEOVrCPJJ0qsFWF169XhW7u9ypM5wBofl0Wh7BGQJvDkBEU5z7Tz+H0XnyuRW7MRcA2h+zcI6f4Zv2ZuQHX10bwq2DUfmeZrZXYXF+Kz/zRp+I33/+R2M9OB9x0mRvHJq2UZdY4k/1mwkdxXywC4fpszY1antcLja7J0rz6JE/mJBmXI3jiMwaVuqmaWyMtO//drZapC1YCtsdVHEtSdXYGD5vbTqDTwa4RNcpzAVxqQ0qPbTKu9Es6xqM0D1gDmfeX1qVkXA+i4696nX5YPHeqHViVnPZ8ORC7qik0kuDhtkWeUz/n5MFvWXMc/CQTpbu7KiNdsRGs3rJXXT6uJUI7ztiLGrQDSKYurqEydLS2mAKomBAsBVhomENr/vxcAh6uA3JKdUORkEVqfVfaGGOitZsWRPY7wx1JhWebHCgpvS3M+vo2zxTvlWkC9Xm9l+kpwJVTAbNVps70jt+pij+BY1hrKoCZLqF5gRkj8tSoaHsduXtLbVJ6amgVd7KVx1et9ravMTaA95LyEs1cltBXaopTHjDfqtJjj4Vi/mw4y4oqsugYm2MpP/yrKkSE1FLMgvuvpWnInd0JcdrIIslBZhXZAQXJoYfc7/baQAkBeQzfe/LKJYUrsluEUvsAzSu01Pmd5eV4/j3Pi7f/0s/GyvnVSeuldj4mckM3PImssggbqvwaDZfRMHo6wLUIO+o5nwPX+j2e6dMIKvUBxoesQDC3UUeLae77fu0kq64K+CYol5dja2Up/vRDH413f/iP4pgNC9WVHJ+XO0Wlv7AZkD5ghh3j/i2W1wOkFai84BXg6vjH53Wx4lEz4ufchTg11ipAvals9dn9iOu0UlAjESXHXueXY2+VURRX0cegUWZzywQcb7w61roZlbycliSTfXWS+RkK12RdDhXhvYEN+j74AioINLlROScpHShAsrSRrbkKdHWuPEbNVVqSpUZpPUCcj3yP5ZcTeMf9bEvXllydm+m+c+xXQN4/ZyFVWYmdbTeJJYprqf/NmByFbO5Vzlc2cNXc2bJTP7u1tfU4ex4NW/UUlJ0AzyxWDDqCSrZNe/dJ/1JskWueTVjtmQBrb3V1K46grLS4YS9UQKGZ5fRanz6fn6zez7hooZQYLCoI+UzRW9BSVmDZqyRes5bVJLA9ZE1DUD6dSo3lBCi+R8XLClKuEc8dwFRpNCaHOP/OwJe2KlmYZFKa5UrFxACmikVg7cKSwh1gOUF5OCYpxK2H+rhlfTcJN/FiaC7k5VA7p9wzOrK5TmnlQYZRadXra6vrJMg8cfExeVAyrm0yGKxN1+1kHdXtC/Fv3/aWuPC8C7G/33PzvI9HZbcqwlXGz/0+Z6jMgWE9x3M4MMrTRbgwfrd+7zQAZW3M0WJZdOMqCOYeyN+rgvN2Hnwc5DiBFjpTTX85zqxE/Lf7PhLv/9ifUctibl3pLdXAwB75mp/WSvV0N0gFXD1D7rx8iPG5mvBtMSjV8tN89sRkjqMwzup9uqWXLrgivG29+D5ep9EqsoZDcgGJHr0dy63CXadPAe9u3bEJq7SApt3zvpnM7LiThLCjKnKJep56PKoy5TLBGoJE/jbFa2hxT9MgMC/V8vX6mfSA5yNTknHYZOYlG7a7FaedFcRxmE/q97hl+U6tzb7npnFCH9qu+XaQq+emuv4EYqkzNEZrlqJK92KgewVzsCD8MJZMKscXUdj88DA2N7di++zddM8TtGgNal45J9QCEPMr5JER5Fn3DcWeVXOUbrG1LbIwldx9FAd7e7zW+uoaKxHtox6nLYWhzBZM034unRzeT/2o0Xv+NFfql0clNMGygmNTPkvJO/USzBjXsoBSZdLU+FRjEbuTccxMUaJzNN2WVnQFT9kPjixQxPxRlUTkk6rsEJAS7Jbh7ibj0ek8buLaS/1xBiZl65z/Z1IV7qE1oALIsyHrj59Uwqw8U4OlBTcm7k2wKxZhs/6y+oy8OugKsx6//OafiRe/4oWxc3O3eZ+s7NZ/6/VGxX0Eu6cDWv5uV4h7qbfxvQp0VX6dBGbje3NK60LLbg4xvfn87ziQ+voouLzJPYG3uMPKzI1gZ0FUDwp25Jnl47j/PR+MD//ZX1DzYYzOlSaYPG6h7JiXNGEKwFJDsfr+xyoPdXFGbWMeyJ1EnnGH1MBdOd7WBjc1tcgsQI3fRRdL+nkvJ+Uu4o2BWejTFLqZhEsaMv36poXr4ON7ukZquimwKthBoGVS2QTsLCCcoGNr40iStR22/4+0N3+zNSvKRCP3mJnnnJooCiymEmS0AcFWBLUBhxZBhEZFwQEstRnEtu/9W+4P2qgItkhBMQmoNDIJCCJDAyKlzPNUdarOkNPeOzP7iXjjXStW7PXtc7idPMXJ3Psb1hAr3pijb5YMK+R+LNtDj1IlvRTt1qX5KERQ00WQTu1fp9dY8FEQZAjikJZDtRrTrll0twbYFL9dMbf25sP0jhbA6/mgsATJHDlWsYIKGJnFhLrwVOtX1lQaa8Hk/dP02QgOYu1TVK3ZPXONzHfOyfEJkonFUmosSh9BP8F3B7miHbMFS2n4vSdvW5Fxq8ix630Ll3K6OpUbd8/Iox/+YLn2huvk/Pm75V+/8AX5+vl7LElZe0cyV43ly6pGhXnaewNtRD5RzPFmWkXiOu6pAWK8Xq9lojhz3Vj2jgoTWvQqjkHjU1qydBHbljT/Qj9ucqQg4Jok9hRvp/sDtKT/LdF3MKTuOPFDM7UoVu8v5+ZLpV3tlQd6aLungPYRtIUfmNOL4mHmSI8WjX5fOTEhZDabynfu+k5JnYi82aJEg4lafYzPe9az5Cd++kfk8sFBSiGpxRAyf+/x+/hZ5tNFOAkCVlYQMmbwHMUzP3TPELgOAWJ+jvnsiKy9h/U+y2DH+yNA5vt6oEHwGrrWiNgTRMnAeI9WftiRY3nba/5G3vPxT8nWBCV/GFgBxIB058FVSFKlJuD+JphISHjV/FQXCppLDOjoj1vvRTRUkxcG+azRWCLg07xmzJn+vrAgRbtj122G0AetCOYNFEzOwSb6LgtQ0bExok3bf6SeXsZgS/J0NdXBgAUfCSxFLpluIWIwzqVEg3YCfiJR1+m5fdQj4bjfhXhdaqXZNK67frZWWR8XYLwh1aAwEq8hCvqlruWshmYzvjMlJhN44gHKAmFrsgyzdJOq5b/Z2AhkXmLKozTRvw5J840Z0+n27LkbLDhFr2NFn3IedL5uIo5RmBiF0h/+PTUmCBPaeDQzU9x0Nje/1PFqKTvTiTzjyU+Uxz728XL9jQ+US5fukQ//87vkPR/6sHz3wpHszPX90ND1h10vNKhGU4FOLc9VtSDQjU+95Izp+iH4BSoLNC5oSllY5vqa6Zd277Ksei5R5s1yN933Z8/wXoSFVh1YrXNI2Gd7PiJunM94R3E3Pzb7aXugOjSE0epDQz5cTZNJATapA0UU7CrgkcfQh4e1sPw5t75UU+OpTMcTmW5P5bt3fhe5faGKCoFV9xaCL/Jan/HUn5Fn/9LPyMWDfd8XFoSvnSOyny7uB9+ReXXesyGg2oQN8ZmbtLf87iH8yMBZ+In67PJA4gszsPX+7t2fF2poEps+j5Ipfy/Xj0ayfXIsb/6rt8r7PvVpC6VWBsFweYAEAJBNMXH42qr4MB8AzKJzu7epmGeqZO/JsmjCigAA/HjDTkb7mQTLsHs8w/xidA7zhcGMyU3jfQQDLVXkHB2HwjQ6NDmNcUJlXzRK030Kep81ffQgBGq1x94N2zQTD10GMaFKyfFyKTP1iypD1bmOvPEoYSME5kRTJNe8zKWALINC4H9hKkLMHyQNoZIG9hPKUTVLts/16vRMRi/ahd1UGAMBwGjBw/TLgRho7In1MkOsM1iuIbXBsiWBdACoypAgyNTam9xLgChMcEgk9/y66K/zYsjXnLsRvdFMgGvp2IQlV3fUBFrJqWqrSCbXUldqxkSftdl8u6QXLBcrecRDbpbnPfuZ8qNPfrrc5wH3k9XpofzPP/n/5APv/YB8/DNfkflsDr+t624URg2APbXFzHIOZLY/9EdRAPF9hOCJ9USyey33xfNeBBNPwYsuF/j5dIldi6eJOEQbGr8gwIVi0Nh7r9VZxgBXiEU+WoBIbfNVI4pr6g8AD9oka7mStli6kNYPMuYoaOGcQNiOlWjA4xhZ7GZZO5MQFHStprOpBaicWEQsBYtaZQVl1zQPELU5n/TY/yi//sLnyP7ioKThZJCMZzWeh3jGIpjx/k0AdbUK0NWAXO9ZGavyc+I9W29+85tPo4MyomVGbS5GBIIhUMugmKVgfk+ii8/kgIfATj+3CgHHx/LG17xFPvjpz6gP2kwGNN8wktD8eDRnBqmf74u+njj3PJ664SHFgOYqq/Hnpg83PVSTG4C0ErNrR8wZS1oIJPqasrDlmijXr/i7i61etTmYLbluUSKNBE1Jmr3qoumRggKZsIHiaCTL5ULue8O95UmP/2E5Obwo3/rut+SOL31d7j44EO3pxYJc8XDEteutaaUFHGA69+GnijN0AHEfXaSHyKx4z5b5aCLjCI0+veoJ16NnRs80irF7npz5lBxwg9mz7FXQZntzKGkCPsbKtGvBcgUxmIm94zz9o6dLA6Zrzt3kfNsBsTENo6QYGeXaumt6gRYpsEM8Ea0moh3Ap/Md82WpkLE8Wsnj/8OD5def92x52OMeIweLA/n2t78k//KRj8v//ti/yUc++VWZTWcOyAR3NxWyur8exGJapmanGhQtKEiD0EQ1hN6zKhDMgPHsc49MoLN2WLWgtU3DmtdGMIdgu8anmmvaKjxGDx44VM5YykHTcfBcVj8vgAX0xjNIYbOmMpFmmftWhZAYOV1Nzno98t9aU3z9HH7W+Xxb7rlwp6xWbSHpqp3BnWHpDqdb8h++/6HyX1/0m7KcLL3VDwCSvvu8Zg3fSAc68/YeryT9DV3bO2tDz8n8JD67yy+COySeg0EzZtz4uBAZXfNkohRQN7ZlYOtSfp1OHDwJpQd++oz5ybHc/mqAHSrFV6LkQUFUZn1/XpwoKZbxuo+lWagmpaACXjFLuFnMpPjYFZkRkqL5bks31SA6kVX8SwK2D8D+piRHvwslUX92PGjMK6KPIwNWFCzinOJaEOxKtJ2ZkE/l3Jkded5/+UV57GMfI8eHJ3Lnt74hH/7we+Vd//RRuXwiMpuiykuU8ggAYEgIfKEPjXsfAa8GuLCpZ/W1RHojw+E+lWd5ySskVVdZuvpia05fNAeRUepnQ0IPov5Qdsyu8Rf0DnGkU8ydo2HbmFDuzoEUfiUNrNJ1Us1RWzap/w6mNWi1K5lM53Lu7L3cdIsVsO+YU1fKZdUFIPBB2IKkLy4YqQ9XzZcjBS8vR6ba/c33vVZ+9Tk/Kfe64ZysDhdyz93n5ctf/ZZ8/FNflK9860jm87lpPxbI0ST4O8hY5RNaSWrwFwJIWHnE3QamWXkGpCkwtbEwzz7oylapRClWAQQmRNL7WF0ZpqnX99oaqM/Lo5ULo3SQqtSCIBfyuugOsH2wLvE6Cl4DHoCgMDRyZWUXPoP+/3guq0CKsTf8zv3StM7EwgycJ3L1RrKzo/Ux77Ji0EwOxxRh2tXxbE3UlwiXxS33up+87CUvkMm1U1muPAUjmGN5fodALwPOJsDLQJexpAdeQ59lvMn8O6/hEDDavFSzi8xw08OyFhcfzO+u5v58zRDKkwGR8LmIiPoTmSwWcvtr3ib/9Jk77EC0EhgYi5bOikwoa5L5OwTmVXBkarMtqkcTstdZXI84RkpL5cCaA7w+16LPLAy/eVX1f1FL0EPkfgUUKa7SGDZ5vdUKiZbmQD0IZOYRhHVscb2wtsY2ynsOj47kST/2w/Irz3mmPOaHniD3ufkm+eYXPy+3veKP5F3v/Ue54xtw6EEWAAAgAElEQVTnZffM2cKE6J8ZIlCOgwRafDeBkHgNwTEyvWIya/xpbE6LtVynw9YvyOfpujRadNIo6dtl2HuPZiNjiAe6/K5mbWPUtTZl+xw3jVqBSO9IrsxUg1MM/Fx4k2OZznflzO51TVsXjh9iE5/lQSsW1FCQWbYEyeOadqAm98loJPPtXUs3UI1Qu0JYZ4iTlfzwY26Wxz3qFjm7syPn774sn7jjc/Kpz3xTJvPrrDKkkq366mxlWf3I+wUiwKoWUjDGa3lrni6i5u9QMWnrxAtaOw0YhXvuG90QqIOp2qw3Jw1J5SQdBGG2BZh51kOZzkJppaqNf4I8O0TB8sxwf9VKpG15kMaAogBIaFLnJ4oqxNJ2OIM6L+wjfwpw+7ltGDXdF4ZYTsfmJ/TSf42Qq2A3t3JhR0cacAJtmmcfQT9qwkRTV13/e525Qf7gxbfK9Tdfa9Ya3kPfY3t/FRYyNmQM6J31fAZ72HC1n2XwyufwSt/HNbZozGjSqVJJW1UkLkZ8YVwMglEGwXz9ELj1GAqZE78jAOomzdSMedvb5P3qs0uaHZm5se9YuNnNfUXCosbGgs6V6xfIgwSNxFTHO895YQJxjfCLB5nrYSwHp9iWhlU99PAi6KPtqBDh1jQjd/QjOqv+BxMKVvv4uJb/4Z5kbYpgZ+H7nj+HQsc09/noPCBisVzK037+J+XZz/xZuc/97ivn7/62fOOLX5Z///in5UMf+oR85mt3y87Zc15xA7lGYMBVQo60wH2vDNLNN8GU2yPeKEjw3gguyMwG+4k0WK6BJNQwnQqiMEVBGllPGqfgE+kujqc3Xlt/e2dNTAazJqOv5kZbL2p3Rmco/FyTu9W3u5Dtnetke+csGnYWcOMZxTqW3ntWIxLpGXAVog6mdTjQ/41R03G2vSMn2h3BNEjtjK6Nj1dyurWS77vprNxwzVzuOX9JvvGde2RrrO93k6dHiXIcTtR1/cyP5T5Nb8dTwoEiI7cwTidgTxkA3/b2Rx6cwb2xeRSfeXFVwZ9rgFMDk2yt3X1B1l34C7DKg4Wg9enrrSidtShCVHNlyCeyWi28wwKLR/tYjC/E5HZVnrUED2utVuAoPLQEuYBqbaz40nyhjHZVeo4WB9TGRMrC7u6Ogd3BwX4JluHzkVaCABeby2QkO5NdecmtL5RbHnWzHB0eleCgTWDXA7aePz6fgd6Z52fx3PZ4Zb6uhylD77sSEDYtfvJDGlQMTtAeeHGhM0OLz8zPG5KWM8OKzKXco9W/T07kDa95q7zvk5+ykGgzWZYKEGAExfTlIf3FbBmimOx9zgytskTyf1nkn5sn+f66aZhhJJrIGE2QwAVef9EPh0cGgrDdrOPdwRllGM2vXEeaLCigoOakrf6ahKfPYQcDHa+O0aRUs+zU5qBgIogEi9KwanaPetyD5Rd/+nGyvTWSo4M9uXDPRfnmN8/Luz7wSbnncCo7O7s2NDAagMZopCHjEytphOdWwalqdei8Xgx9KYqSNJAFo7j+BHsGbFCC5xwKTXoNbEv1CHlilMAz2EXBigy0fe+6BgnGgNnYtd6nzULYPTUkHnRWzrB6od68FZYDDWhBBX3SkZq/z5y9QaazHa10bs9j0j/eG+jeQNv7/TGJ3FrSTC2wCAnWWzKb7chkOrNUCQXi49WiRCrreJaLRaluouZOvbZEC6dOH1lKt/NqmoV2A2ASc41oLufb1sbbOBkNaWUXHT99r+xr576xFE3pVA8NyiwSrXtBhQaYTpOfzivZIGXHfX7kAZaa5IEdIZVBa5FqHqTtp0WSAuzsGeyTl6Ii0YoqvKN8jwNjfshwNmxdHBtRbICBPjj9BmBWV3cs2zvbsrd3US7vX5apRthqipHnFNZuDLD8WEDL1kxe+Nxflh/68UfJ/v6hgT18p3xuqx3y8/jvEMhEUNzE/zMIZszogVXZn2TyzWO5EtDZuJh6sGki8YUk1KzR9e7vgWU88HGyebDRl0awa4FmJDunJ/Lm1/6tvPsTnwDYecJxqTziVUjga6n5a+hp54wp+B04hxiWb4zTNTuOo25uzaciE+2uo7djMfNETKYuPiAcmjXCChFj8fntu2KABw4u/Q36u85dAU9/VirFO2NFXhed+zh0quUV/5XljK2sxNITHv8gecSD7mNRanfddUE+/a9flH//4nmZn723R4dRw6x5cH48XZtZB9MyV9e6o8RYALfZmwKLvsS1KS6BxTRXOOrs31IXFUTbhLZzn6CN2koVzQDfteZv0qMaiEyIcqZUaMG1S4uUMs0EZj4Wa6YZDz64CkjYdG/hY363thYmaO5Ezpy7DjUxKST5BCDMVXt48SsGbXmsHbx1TbyUlFbfUC1RmeLSaqCuULKs8RkhD840MgOtE4vohU9oXQNm7U2cM1YOYVUfWFci4698wBdSp2DHoJo5yx5ZhZRayJt8gJYKlkuL/KTei9+YJkP+RTOm8SiCd6ERtOphU1s9B9rE1daHgiU9HaY9e/i+lTGsoMHxVME0FFHQlEdqv6ZpkqBgyjG68vHwbNh7PFVirsWgD/Zk79JFJPyrAGsyASMytfksUpHQ2mgsz3na0+Spz3iSXN4/MH5J7Rsguj7uzOOj4Nld62Ce7vLB8GHGFO5LvC9iArEkjyHjxqbrBsEuP3SNEfuoeqheGUmrwvPzIbSOA8+SdNHQqHVtbcnZrS156+1vl7/9pw/LZFJTAqJ2Z1qSy4pcUPWDUWuKgAwfOLtHV7+dXROAJ64NgyD4WWTa5UB7rU4Sb5SE8fs6oUE6rnb49p1tpRE1ayBUGesdq5nrfSDkU1kutZQUzF2mQXQivgjoaCujSfpwyt/rxrlsnazk4oXLcmlfZHf3OhlP5ok5IVwamqmOhL3zAHamQdh3lS5QE7Klk3WhokaaQovTaWg3bJomg2PEicxgwyNeIYlTmDBKBpx5fhtqHcKn1ApZ9bnFv0ezd6B/CERkhM6oWFnEBavyPUPhDeDgz2s0M68CxLJqPAdnzl5voKM32XqF2qExinVdwvWWPAZ2asREgeDtM2fleKlVWxRclzDzBuFCacZaPakQhDbI6G7uFT0is2to07dS8zqh2SCdQCMp4UNsTXMQsLxeZ3BwEUAwn2rurAFGdf+sB2LQoCIYZp4Saa/SQFuvE2eophXoGJero1q+T31idoQQPIAmv1rtxFPpQ3WfLMRx3RiYY7wFH4Im9VerH1rZPmIUkHy/NQGv2J7N5Wh5KHsXLliQDFbWn6G99qxuJzQ+NVurkfZnnvif5Nm/9nNy+XAfglgAuJ4wndeqhwGZl2UQa/hrsJjF+3rAmPldvibiQ37W4JiGNLse2PVAbOhF8TD0CGwT8GWgI/OL/6qEc2Y8kr+7/e3y1n/8IKICzXEOswm1PD4LybxuToulobwHFyT5GshVgIp+Fh8wJfMY7MHw4zrPUP3EC9zyYLWbVhM6Saok/kgk5bmhMke7pjDzwKbfmk2qn24lq5WWklqXnNnOCOsGDedk5cDogQcrZYyrlYWej+fbZsbRiD5j9GxdxANbJOSY98ci0RFo6ljiIeEzzUDXBI7UjgFgukxQ9qCaGP7vZbSsSn3Il4qaKxgLnoOu18jTJBZHRqnf0Qcaz4YxGfMtxYRgfzA9gW4yp0kbdT1BbKiLCB9n8d9Z9Z8aQKSM7uw1N9SqJKEjA2iauXkQ0PJaWsACWmAYYE2mU6uGsrT6lDpwD76I2iBzOd3HXLQa33MdHxPbizRtJmxvI4UeOJ4f6YX83YDB/a2gRFM82D2qouiaegucAu4w+VN4g6Cp+YnekSCZqPOZawGU60ShFnRpplrPx9PrCdaLhYIdkvmVZqBNYk0NOEz7ZVSyx7D4/tPagIoxqN6EsbhAZvPTOaMYOCjDE94pkHnUKs2SGhV7tFzIpQvnLdgIYIhns+WSgp1VyTG+MJYnPPpH5PkveJbsrzTXrgW7DHybeH3kYZEPbcKMeE+kz02gNQSC+VlXAs4ylwh2GZVJLFeL8L37I+gNLUaWRglKERAz4CmD2R1vyTte/w55ywc+KNvbc4sQW6yWtpFkXH765cRBgCYFYy7uGIZjOlR0CMAYTQj2TMfDdk3Y1gUjNv8dQqpgSusAjF/pOXgwsyEQpZovdM482DjUNDtWwKgHEmY+jgufVzDSCKxYBYT7UoGKveO8iHAwt8Hvpo0zVbLXhHJUY4nvIrMm4+O6MeIyCw8RIOPvmRES/BFw0YbuMyCFdAI9DCY0ji2akOLBKgFH1AAtqwD+M72uZ0bn3hahKQgfGWSQM4f9i8+y66z4JSlJtSa9lkEmAJ9onVD/5+65a33/WXaM+9WCXQPERiZIHjdANhIZy/YcPrjlEiXKzBdFK5oz4RII4iH/tHoEpdxWm1GIfC9eCWsF1ts7CmhOnNVRBbBHvpD/RmFnL5od4ocsCtoap0KHUX2Rr8s0FHkR1zKeWdJ0XS9YP+grsz5x2hjVWkEdWwRjLcyOZsow3eLcMbUB5xdMgrTcmAgZSk7Tp2tjrOXJ8mfVj4zVURrQ56Fd10i2d3fNBH3P+e/K1JPaVZ6x0nHWjHckE+0+70FKCnY/+OBHye/81+fKcuS9D0PZQO5HPtNZQOD5zpgQhWw+q2x0+CXzen61plyk6Oj4rAyWkeZ7QFroK6Ye9AYXP8sTHZpgnFAPKPN7hsCOxBIXpIDe1pacGY/lXW98h7z5fR+Q2XxmQEfmFiup6P38PGp4fK75YVIdPd6j/xbfAEuXUWJnuaFQUw8LD5DRH8ytJjdHZs7nWkfy4AeJ62r2dj/R5ZrQFqisr4MkDkltzqpcFDVDK5OJ609QKgy8oSq3IOmcLDmVsYmYFwMW4vrUOVfAifvH7+PeRrriOAwkfF0BPijURMKGXzV24Pax+TrWGorVHL12YDywQJcMPh08w6pS+A+aaiJiUrWiHq0S0GC59eaJNGt6JRFaBAqghsot7DRg87ScA8/pctDVAJGdM9fKShmdMnvXtip4s/xYnSGB1pQPC7SYGNioOWt39yz80KbYaacQ1m90S4N1UqgRpfTRQZNygcv9ozE6ksKV7XFBRVpT4FtGsWtvIGsNH6r2ZnsbBBU1sY6narrFuFgSzCtel8nG8xItLvFMhZUpvRJt7O6Hq2e2Co2WgmDnT4srHJm14+RYrSOoZ4s1RuSm7YV/bhq7t12qYGGHGEJHIEQUbm/TMchzopAEUy9u1N9nWuLtdCV3331niRyloGH7MLJGP+ZnHZvpcywPuPf95aUv+Q0Zn6utfrheV9LsIh+P4BLPVP4940PvWvKB/PzIM1peuv6UIQBdG4+CHT/MgyvSWhbn/IYekG0aWPxu03X1EFezTAE5Iv7WluyOx/Lev36XvPG975PpfCZLI0aVVKtZiCBnodxq2kqBCvrcSSq9lMeW59loJWSKVrndE8W1GK2XiFITg77T4g6DtNIKDl5yiKXHXMMzp74DXbM3rqWyC3kkDBwe722nDSpXC1sPMIua/M1Izax1kLGt7W0yjxK0qgYHXx2GGzp1h6jX2P2d1/TAo9xPQaFEOOK0V3cGow7r+yLNRi2+dyDaNXWgU5+ZJ3WDuXuBYs+tKhpOEGC4FmZaNSaoAR/r6ShYa0SgUkuHRodoQvDLYzlZIalcx6xrNt/ekfnuNSV9wvbS1hqaTfRnxwMORksGqdGYqiFMZXvnjGkFpi3XwibNvuUAnbiu/B3k7PN0jYsmtMjEyj6cOmNnD8DQVNXozcDO81l9o828bDXKYeZTc1/t7hOqDSVhkXsSaaCaP+mzd1+dc0DYVnCKVTMy0DCNSgN5FnK8OJSTY7WQVAHYtOZ0NsCrtEACBT4zvnpyS/XPUUOlcNrTTitYYqO0/qher22Z9Pl3nb/T3k9eEH/XACTrRT9V0J7Kvc/cJL//0t+Ss/feFisPmAJT+C6e4fhv/D2DXcvLQG/xvGVesgmchr7Ln2f+0cOTPAYLULkaZMwDzkhcN6Wa2oYkgHpY1qXuOJYoma39LiK704l85H99SG57+ztkNJvKYrUwUyZylBhs4L44WAqbbsJkmnGc9XCwH9rAfELngdI0FLtcircWGRweaDMjMYUhChggdtprwEAicylry4oaHslVoykdyBwYjQlZmSsFO5TgMlAKaRV8Pg8YpXIUlvXxemRj3usIriQ6liDT74qmE/x5+bDE+XMM7d6bfOwpJTUfD2PxyoxeDZ7h2pZX1SnlZb42b8hpXaCLCaler9cwiKT0T0v+r0gngzRspnHbgHLo2/OFUH+kaXjFDw9msVkpiHk4uo3p5ER2ds/IbH7WTGfsjYi9pwmz+qMj2HHNmTOmI5tu75hJDIEpJ5YkHuvOcF5mVvN8uijYEFxJk/W8aF1YNDG1H9douTcKWKRx9KSDtTMyeERZoMasjSN0FTf7nHcOoF+ZGl4BGwVKM6TUwgi29iExW7Vb9b2xfpG90mmC+6TPM43NtKKp0Q7AbmFJ/VXe9jWyprgIVKnm3taNoHmOtmOBPnHmKCJT6sAKUtMq58afjbGNrPOBBtHcdc9dMKOuBZsgoEXHZSbN6USu3b5RXvai35Tr7ndWtA6qtckK91Fw5Tszz49ac/yuBzSRDqMwMIQJGSD5d4/3bMKPTP9xT62CSst42w2JTKo3gbwgvcPWm2AGtU3ITKBrAU9kPhvLlz/2Wfmz214vi5Emfp7IUsPlWe0gho/XYLmuyTBKCvhdtSEAUFywCBIWBhwkygIYwbcWmYHF0Xlui/nASkFmfM4O3zANMRLTOYcfAI4F5jWsdmRQyiyse0FJVg4M3R3w0YfBdW+kM6gbhWVHiQ/zgeCgn5NZ1fw/dEOIa9Gs2VqeG/t7tcWdjam6KQjOplquC6Y0tBDAe1hT0b12yUcKxz0YqTI2ariRVmlKtKodXksxfs91RyoBMsFMWQ8anDve3IS93qkcG+Y+Oi/GYYDl/j0Dl5RQruurVWrmszPQ/qxkFfdd9wFBR5FO2/NMxq2+Vq2aos/x4uha4cVNa1nDxx63KQZ8Lj8nXcAvq5rMuPidS4cBM01QG6NpHw1SST8NQwvdD4rA5z48bezBSGKgabvfamaG0FLNsgQ7M3v76seGqlHz43zsLOioJ9oZQkFlbEnlq6Mj5ECaW1V9dmM5q8LDaCT37F2wPLf5bFZcJhG0mBxikb+xgozFpoCPQEhsS+9FIThGcM7GCDS66547i3Ydz5xqnMi3E5ma73FLrpnfIC/9vd+QG2+53sAuA13kJfHMRx6R+XsPlDZdE3lpD5giMPbOX6TB3nvy9/F5BewyIDUXfQ9mzKEBDE0iTyiCTjxUEfC4wJpusPeVO+WPX3mb3HV0WY4Xx7LUMGqtHu8MC6Y19o2CXZ018FQy0ueumfICgPBdTA+IjIQHJRKD/t60nikTZI9qN8WFMG9Ka8qIbf5WnT7k5LiJCybK1kTAddHDbNpV6PwQN57vYJ1KEnMmvgz6+bpWS4FkHg9N62dYX9/iI3Qzb807c1D2qhm2tuYm9OLLujYhvFznpv6IOn8UaqYEYPRsvpPWr5clxTpfmBgZWFGEiuQo3/IajyeWUOzvM/MbIajYC4oQEoUL1NpUpIMWgoRy+LHgP6pRmPbticiZM9fIxLoN1FSIeh608omaPdlto1oi7KGWXudltsYTme3sAhAsJYdjhZ+KRQV60jSBKa5L9fcg9cVgOJjG7PXBxMeAsCawCDhdCi7Yn9Hf7Z24IXxB6EECOQE/+Lu8y0nDrqA+QpOzaXq1kmCZ4ZlqhdVTA7vRaGZ5bJZ+sDiEVqjlvkTkYQ96kPzALQ+Re994X7l8cFHe84F/kG/e9V0zMTYaRUg2Z4k/BqOx5meNpK5977h+dVxuzt06lfkUIHz+nvNuMo1VXOC3V01bp48GvWM5N7mXvOT3ni83PeQGWRy1ftoG6IO7IwL2Jq0s840e6ETeFWks87RNILcJzHq8kWto/0bNLjLyfGMcXI9h8Po8ifzMTROL32XNL5u6TPJSqeXSkbziz98gd3zrKxZsvtDgAmX4oZKKNw4HXpXcpmpmyqAQN7WOo1bTz4Qc557BI0ZYQgCvHqe6VjC1socAwa4yCjK5CIAYdWEMcBjBbKmRYgUYIQ3bgSlRpy3gNgQRIgwzsGUipLkzSsd6D82Y/JeMnABeJPaQrG/M1AGjrL+b9+JBimNgMEMjnXvH+sJoFVSLfw0tVTL91j1zU3dq+1OEGuiXYOum+jjghZQHmlIjTXE+eI8XE3ZtFb46Tx1w06KBI5x2BnZnNaF8DK2FYyeAIm1BiZrtcSrogoHRQqCagBZ+dkbsARVFTTffX82B7K1RTyrHO1jUGGBtLaR8pnG/TLMuBR1CxKw74cj4jV50rb0MJYUcTfRGXVqNw4Sphkxa7zEeEc9YqdCDdbNV9a7oEYRJK1FwU94ymkxkS8uqTWZ2rg6P9mW1OpLVYim33HyTPP5Rj5FHPeIJ8uNPfarsH5+Xd73jrfKqv3ytNUidTqZN/Um+g747Rm8iYA4BL3FM0aTYmighCE/GW5YGdNfd54vvNgKWuUaCZqdJ5NdMb5Q/eOlvyfUPOCcL1+woBHOf+N64rlH4iN9fief3+GrkNVeLBXmv4n1X+i4K312wK4xisOpEZdiRIQ4BXcOgUtmXTYPtaXMNCIpYrt273/Re+ZsPfVCOZYncodDp2S16IbQazmNY6tbrfw4BF5gLIqHiNTp+Bl6QGRVCDUEhddxer9CBKjLyUoXCv4t2+1bLhWmVZlCa5bQavUnsxtCRqxSlXAJRLCpte+3Mhe+LGiuawrrUz3SNTtWZSDP5d18waGbuj4lzK4KMMSzV4LBHXJvyr6kAlhhZgn3yNfodNQjSXQUISvXVL2KSus2n9SHZfvmHYJBJS8GqeE3WoE1Z8CYStCNtk05AOzBqMcBDAcssEP5OAhmvOXP2Og+Bb31R9TnMEa31N5FIgXB6881sTWDCNFOZR+bSHq00Ezp18L3RR0P6i2eZJrZNvhzHdICQbd0YPnUvOG7PdY0wMkcIZwqO1NhDTqb7+04tStO1+9CphPut58BMtupn0yTxYBVROmQ0cRbi9N30c6q/DqXSxnJwuCdHhwdyfLQvj3rIA+Qxj/5R+a1bf18e8rjvly9/5bPy0fe9W1772jfLP3/kX2V3RwsuQMOKGiPOk/vkPIeumNiDRosxQLitwnf1A6Lk21QuXLwkx8faAqryZDVhsq+m7uvMKyjduHNv+f0X/5acu98ZWWnaCdOkmnq7VYAoQmljdq3vaQSZ8EfWAHt/D92b92LtfG+4MStIkZ6MJ0XNLk8uM4v8noj48feM3hnsIjJHaTFrEj2wa+8Vmc1G8t1PfVn+9DVvkLuXly3KyLwiHqjiaW5u19aDXluT5MXg+6JUVcHI6xl5MWYwYxBjlLgjo7c1UYIOWgvyntqKKT2/wWbw8PYilufjPhwv3gzmwRqQRs6NaY9VMqJgYgWDIyNwDQvr4P3GfN6xykakl94civkuaKAR3NeI0w87ivG2vjxbD9v8Sk2R5vgsaywbTKtlHT11gcDmKkD1g5WADxe1HVNNp3aNBGPAYV/RHOnDKSZT19BjKos/oghYAJMakKCFnvF6FHCudI/ow7Nnrys+0gg6RSP03MASGVnGBEEFjHNqYLc0bQc0Y/vr2mSk+XjGyBCjhByZF88Ad4XPIY2rAFa0BzMduqDiwS8EAtXUWEice2ZrbR0h3ONVqo3428wUXAtAR3DAXrnfVGnYBSQDOd4eBBgKgpV3QVhRsNME/OlkJoeHe7K/d1EWR5fkkbfcXx72iEfKk5/2FNman8ilO++Sw0uX5d0f+Gf5x/ffIbu7Mwcp7StHEzOEZfq7i7+/+R55mbyHWh/3gWZ6dcHMt+dy8cJFWSyPSvd5HCEEpxAw1Wenc7nP2ftam5/ZvSdysqq+QZ6jzJeK0JCiTSPvIC1Emtj0e8YQ0loEtcj7epiQhchWEQgMIrl8tt70pjeVFj+R+fOBmfH3BlsJZOjbzZ/HBetNjgtSGFo0d423ZHJxIa/689fLHd/8ghyfaF6Z5g4h2owMlyaKHvrrXBt1t1N0NL6ba8IDUvtYVWAB0Ll/TRlwE4lVTTgx2IPzJAPQZ3BskcAoedcWP5DSAPAMXIF/o2hQJWm9MuxCYCnxme+tjNUJyE1EWcqPxBdpgdpMfF6pO2q+U9QSNPMqcxiNE2CMKpFrHUcLLGC3bw6lGwQEOtM5W7CHgxQK7qJsnK0x/w2afeNr9Avg200tacTLXxnHBDjZOwuEtCkmoDv208OVKNTsaQPWVgf+M/2M6Ru6xjA/j+XMmesNnuI6W4HlUEkFviz3/dHnokzPuN+WFZFG4eeY1E2z7rCVg/uZz0dkUrim5pbWVa70S7MdtRiCutWHNOFUW+tMPOjHKBdRrezkzTPE3dNlthQ9L8bMmFIzk1bfZuEdLAfhexvPU2vJYFI4hARN1dC5abPUw8N92d+7JIf7F+TmG6+RRz30FrnfLd8n33efe8lif08uLQ7k7977cfnm1y7LbIYUIKwL1qasgVd+MfoJPfxwTmjWbHkJA4b0Gu2qoH7Dne0dubh3wSJFy7Jofp0mk6sGLaeWGD/2qioPvemh8uKX/pqcaj3xEKHK85nPbiMQJ/dL5KMZqIY0u6jYcF8iMmTeP4QaES8iZvWub8YZwa6H0nxAD817D7/a64YGlqWCzFhbyRZBC5pv9+43/IO87YPvk9OtYzNlKuBpZFsMn44HtErPVRLIAJ/fnQ94YawOqkje9SruETDhOAlhx94E1IISlImh51wmoCipRoCl+avdaJiy+B0jSXHgKoMvlevdUW/lhUIQBteAQF5owjUOS7NIDXEBLmxnQzhh4kUNqInvpmZTfBcemBEBHtU3/DnBpBgZcCsEhMhTLzxskaFljp6c7n4sAPSFPVAAACAASURBVEptGKvPNanaYRH+tMg4UV/S6MLLqKEwtEdmBgC26jkWFczyY4xEjFqdN2y1RHL4zAoIatSoaMTcVM6dvaGaHl1oMl8dzWBebizSA0pTUaPYMq0OPq9quq+/Ozwljb6E+wZhpDnfOBAISglMO4oUa9YPN7eRrkyY8/w65rGbX8sDSGDSjiMJxQqYamD5dyp4uC86qP9Mb6DrImsFQzzM613bvDTgRLU73R8Du70LcnK6lFvuf6M86IH3kfvedK3B6yf+7avy+c/daQEtFThcCLBam4gG5nda09Y6FSTLB9fYrtcgLY865n3WkFU0Gn1bLu1fsuou5TsDTO9d6MFCqtlpStZ/fMhj5QUveo4caXk1mlIdhOM76/hak2UP/HrAxvszX+kBXI+nDoFexoYrAWXEM/s9mzHrJrVkkJnKEOpmcBxC+asZKO/NwSlx0VRS3BmP5cv/+3PyZ697kxysDuRotbKqIerfqf6P9kBHKYNMjwEXvU2p83DOFiaAZ+FzEBoYPs0VfFe5ysodtRoAgdPym0zSH6MlS3oP9kGZVtU62jlCks/7gBHVSC9G/rGiQ9bOMh1QEo9mTBtLUU3NoVf9bARvVinxAdlam58MH1DzoA+Vz7Tr1LRFja4RFlotJwJ0XK+oUXJP615Veij3a76UMdoa0h7pRO84sWoqVoQVWnMo2G3X0vlnjyewVcDHu1AE2iqzuDnPgMejMQlCWm1kPJlZ09Y29w9mverrBC0EmQWM1TU7zfGa75xBD8Mc7eg+RBNYKNAkKR6h97WqTNmjCCpu4MX0UUWIdGhgllrd9MZha2/+O3fxhRSSBqS8dqZWY2ZQi36vc9BxlrSHaPMugF3TZiJNNADj86ewqRrndDozmtX+cYuDi7LQBHNZyZndufnnlotTuXywlOlkGy7l4pN3gcMDUGrOH/Luet3IScPFKrOWdzeS2Xhs2qamPKyODhvtUbVF8CLveuBFLp7yQz8hv/rCZ8jlIy0E7V0wQlnBIU0u7lVcpyEw6wmgDSMLvOBqr93EkzMv57si2NkcVLPLjDEDVPx+6LvMZDi4RhJMxMtF7Emb8f7sL4iLrIOfqH/nrkvy8lfeLl/8ztfMVGNVS7zlT3N9MIHGRcnj55jyNZGBxnHjMNqMYoBbiRYzRuKMn0noal6wnB87XNwGFiX2iD836bXEAsakTKUAaVNBgoCLu/TQWO5dCrIwvOmYbKNZhwwcSbiQ4uO8zURiQ6/foZ2LN6Wk3zIQOEyS8JzQLxhBgwzA8uyS1sk5rJnVUoPeyDDa/V8HskJrfpPXn2nWls+zKEAN5/YIz3LQdAXYfFOX1X1wrHKSaRDnSFetpsnonJDYrsnl+vuxTGfbsrtzTZN8HTVAEwpMe2zBzgx8HiWpgDmebVsXcjORuykWAEkhzVNmnCbimTf6ieZPA33QDoQz18CZf5m6eJgJ1i0ClHJIHxZQ5T5sppLYfrgwlIUNG5dHvajWl38sWKzkxtZaqgTzeAYop/EdEVx4znUdrU2OJ3Frj8aj/UuyWu0b3YMOtSHu1MyLsF7wPCPH0XigB0Dx/JRKR+H80X2h44kVUchzsXd4vJ47rayj/ey0W/lUtUkN2HGzsEbEcj5aclCb9D7jyT8nv/ArT5FLe3vgS65tck3qnKObpS84ry08z04IsuFzeb4iTUX+2gM8fpb5cO+9EZN6vL7M741vfGOhmLjZ+QFDml3v8wxwLYG1ZrOhRYuTzGAYF48mpLOnIm++7e3ynk991CRkLYd0rPl2Ls32QCG+m9/nYJM8vjVpIW0uvl+PhIwEFQ+w/s6E1/Ls0IQyS1tcC+5V1OqK49s1Ox4efbeZ1MwsgojISIgEjp5kh+RZ9nCrmVk2B0+qZkkzfSrLpFESp4kmRoBWBgszWJTaq4ahI6xl39gept0zNzF6AnQdHQIBiuZjAoPbg9w3FiNduOfWE0zriFqpJwQSVNo1qvOcphbwKRAYI8NVuM+0t5pqEGkQa61NgdWkhPxPC2px7Qr7emxNVrfn51yT99w8S1UIOXdubiX9YB3wn75mvn1WtsYaMKE5qOCWBWy8xZIyPitBFvAj7kt5Nv3bXgKFeFNpB/Oi+TI+w+jQfY+FPpy2aApnd3etdEKBiDSveWMYn2fkB194c06dvhnR2/M34rPYlQNP4LmK41PgUe1uNpuJdv/Y378ox8eHKADg5nIxwQLn3gKaEvOnYMl1QuS1N3QOFX2yNmf05KZ2fQbAFGC4vbNrYKfaptXxtKAq9C5UU6e+S4HO1na5Jb/+i8+RJ/7sYy01gu+J8yXYDWl4cS+H8KDHzzMNbOL5vDbiD69fPz9tznGPV8fP1jS7TcycE9yExEMT+14AMKOz3jtojnSdaHc6kk//wyflL//27+RodQiwM58JTm8EMzsuISCCY4tMP46BC8Zx9OYSN4cVUGjGIWOLIBcPE1VBmHvgr4jvjMBk9/lBJVNtAdqORDm4jKZEVXWv3aiVM7x6i5l9vM9Y9BGWNY+RjUGrwyF3DbO6bowZWWkutrXxyZSODaXqDHKibN2sOO6pJYnrmtV8L2g/3PvyvkbAQDdnG49VA3Ed1D7UOatGHQMe6Nf0ABEvLWeCgZm9YRprqueYBoMdwR62lUUiEBR608mFfnWkhZa2ob1Rq9V/6WNWgUSBd769K/PZ2cZnx/53HA+S6YMpXeAz0s90Xts753RTSuQl6SaaLllOzcNCANbFnElfZ2tWp8m2ZYKkXNCxddZ2zdCel/rOxXNgAGxAxRG26R4WdOHmXovW9fm1vEEFBgAl80t53rleFMCQpu6meHxZzI+cPwo1HFtOm5oyNShs//CSHC+1TiZrwTJNvqZCUJiIAMpn4judm1acWa+YUgHRhSqaRNWKZb3pNJVkJLPtuRwuDmRv7zIaNtvp0dZKnqKgATYaRzAWmZzsykt/87fk+3/4Zjk8UB9frXIUQY6/t/ys+puHMGAT38/CfQSgHp8t+5QUicjHG/4Z+Hu+dxDsmi+C3T5PPA/wSijP73v3UWrLANJbBF5bDnlAhel0JBe++B35k1ffLt+5eN5s93oI1DHLEN8I5ASICBTxnbq9ue1PXmwScgRVEDRalMTAkCixRHMFWJKbE11yAwB42HUAkkJo7hsztpw0I0r0BKMC0J56GomSTnvOIxKy3m9rU7yR6AtXqvc7fZRqMaQXT7Ww4+H5ZqQr+ijQ3gaBOTCiAdT0EGtAiRZSRicIrg6YOcZXLQN1vyAdmDnNmIFrcj720iDWMr5RvaRI9oZItbRXuz6G3BijaUD1J9JtPB+lFFnx41ZTWr3bozO9TBhwypPIQwNZZdZa8WQ2OVMShzHnmJ7gwTLUJotZDGZMrQCi/rra3glryrJUmRFFJh3nFX8v82ACeQz0sYo3CH2HWxqAYutq0Yd1FRjUlOkuCpX8nUCh/+rT3VvX7Im3nDcAMYtBoJV6dlUoqgIwIiW1k7dbKvRWH2O0jCiYqElZxmNZHl62LgjaNd6EEjc79vgDz1agHNcotcegF4d2wbG4v9l6J/m78SzwBR339s6OHC2PLGiG0pjORTVgvc4A0Nb9WK6d3Cj/z0t/R6590BlZHC2Le4Xg1jfhYtSRf0c+fSW+H/Ek/t6jq8zvM11m+ovfx3Xn7z3wLZpdvnkTUhfmFZLOM9LmiUYC3rQIeVHiu+LvRYL2iDRNVZnuL+Uv/+LN8skv/btFZKpERrMQfVZxUaNEmMHIgM7BNANxHn8GHAa6BP7fmJXoPGYnBrP66wTC++ydruGBF4LZW3SiRer5j+VZ1wr7jXZaEm1rXp+ZE83tAZOc1v7rHdKG+KzWZU2fyAeAWlvdn+qGZCsUSNFqTvXamubEoITL9j01vkPNRqsVIxmrqtuXBGstz2ruBMeyfQ25a2zSamBlWgSKEucDU5isb0P1A9Xdj0yA+2Nr62kVYF7VRxjuBOBY09Favgr0WIFMtT6NopxOd4LgAPCMTV97a4LoyIkxaPXZUSiJaRAQqkLJNQpe2bcbJOx8zjOf0EtLrVIvVWZ+SLD4dV9cyd+s1hZ9ZmwojHsRucyu4F5jpinLZdYEbKT1r6QAgb1BY2LTNGlsdrLSJGx2BnGiaUy9CgRmypzMrB7lanEkq+XSinZrykTNa20FMQIJ971qdB6gptqnC6z6HfamgovOtcy3CA1IzNdnz7e35XBxKPv7l4vfEwWsURNT0w5Ax8fygOseKP/tZS+Q8fUTy0Xm2eAY41ij8NHj4/Gz7xXwMoj1cCaDYQ9v1oX89TO8Nnb67OJLe5JWHmRmeD3E70qD6SDxOTkIJTKSIZBrmbTI2dFY/v4t75O/+8f3yeJkiTYWbvbQVIRYjkrvzbZ8SutRumXRWI/BK0QS3x0XnqahvD4kZHweOxwArIzYGXEYtCkapxoT4wmkZD0ymrSr3LovnBAkoGlS0raz3on0jAfA9jtoztGvSPMV523rGPwOUXCww2aRo2629CLR2TdKpo97YcjKAgjXnLRY1zrYfUNuIRRDfQ40Geyvmg5Z5x8V8Y35uee/dxjzoVmTKoMGS3ClAMLE7xYYbWClADRfn8FO751vnzMGy73AuqkGvISmFG3eYaDGvGQss+2z1dzsc2yA3TUujiHTb+9MRNrmKysIqs8Klor406yZlQFjxAaQLAp0kTaoydBKQDq086t7STGSgVAe8MLUFvYpLMKLEVdbFs2Eh1CQ2ZTSUxVvMBe9V5O4dd21j5x+tr+3b9o+0gA1uhbPzHw08kATVrX7QRBOzWrgvt7Id/mZAZ753ayAqPYos/frPmlKxOr0WPYU7LzYIDtFGD/R+1RwOD2Wxz/o0XLri35VjsbLQv9DQBfnsQn4SAdDfD6fm4buOjjQo5crfbbpHZknbinYRaCKjDui/doBDxF3eUM5qSHUz4vTe3ZeGF6TDzcPo/Ly3elYvvDRz8qr3vg22V9elsViWUKmzRfiGlK5JzGK8mxKUR7M4MWdijqfgTiPiWCZ17JuDLUOBz2vxlICG3LumzvSleBVOjWY88NtBa9D7hIPT7v2tLnX1AMwfBgpDftSnl/Ng/MqLQ4QKKzcVlwBoMGRbuZXMmETrslY8DZodlUCjmtVADPsS11DE+0LY7A1d2c9u6YXv6DlO/o73A/GCEbuvQWOGLNiLh9zHdePj72Lfk36B2g+ZgQiNYnkP+B7KxiAs4Me3TwLKaRUq6n0eSLznbNm0kUTN0hB0Bw1FWAd7LhecI9NZLZ9bdMdvMegGuY7EO6fAS6fWWh0qkVg/azZrwsbazQJaab85MjLBkCVNkPyPNfRQNkKB7jGSAEmdOVAMXgXU8O8jKL9b6YAaTmx9vy5n9c0ZJgP1dqgLX/Gk4kcHuxbk18L/PIehT3GG88h+GmtpgKBxAGSQkcwG/JemlOhtWK+moxvPTxPlnL50iUDUfrheL21HVKf43IpP/X4J8uvvODn5aKnHVAWKc9Owmrcg97vca4Z5HvrwM+GhLPI7zN/jff2aDV+nwGuGWcGu00DvdKk40HKhyM/tycNRHDIYMe/M+hxckrWWhx18a2L8opXvl6+euFbcnR0ZNGBxenvvoX4nqjdxXcyDNoqeej/3AcTa2NyLGTYOhaai4aA3jmAA6eakNYjwsA02oLFWSBpBAz69WQkx3CWeU0+LR6M/KjKjGgAhf8r/ugassN37V4NP51plhrZGkCkZXjuN4MTrviVeBBsD9TX6Gaa3l5b2TKTYFutjrRkGpiBVzBR5lJSweRrWp0ma2tlkpOFS986DZpxEK4PU67ug8G+/16r6pQ5FE4OhmOzpH/H/Hq1Kat95xXIwVhqagDXDeY9MGOrYunpBuzYoWCsYDeZbIs0rXwgRKA1UO08Uc6CR/hOJ3OZzM8MVgcqNOTmzMxUaE0gLUbAjgypmu0ZLer0EjoLKPgRxO1er+NncGTAXGkxM6xoQrazVkS0at7XZyO4BmtiAoVVE0IndNCe01WnPiv8iS5E2kKoMIhGqabVaeNb60o+ldls28L9lyvtXr7AXFIB9QgA/B18Yl37o6mStW0ay1IzJrQD0obQpneqT260JRcvXvD3sw4nhL2pukbUfLsU+eWffab8zLOeKBcOVAvEGHr/ZR6fwboKU7VIxhBmkI9FLMgKwJASk8FvE0j2sKI3JtPsGvRL5gc+iAsT/24Y7gCD7oFabyBDkymSeLgpLlC9T0+MyO7xqbzxf/6NfOhz/yKL5cKiMi2owhkPzVncAD3IOdKTsVXlcHqrGfRpi9UR1utiRsawabP1/QxvZ6BIycnxhOG6FfUQRoZhvxsA2GwgWQfzAKVIEKyzCPdfnHgRXYrYwSvmUi9bRDgowgpazGn6brbPIZgag3eFi2H0ZE5ABgYGAFSxVqGBJ8E3YDD21wtDW+4YtUowJIcRUAercXC2Wm5LtmSlPQ4V7MxHhjkAk9WspBNjzRR9MRhFFASwj1VDtXdanIDnSbrJN4JNHZv6kdpE9QoqqPxR/MPWq87NrU6v2ztnZTSeeRANGDmuaau78JxV+hPZnp+V0WS76WaQz2/vfFugj+e+ZaErnl0WH4YiDg2oakygSdQ4VTMh9qoAphOc7a9bJuw7+rC8hImWxSJZFEbZymjQdi2aF/tECzzc3tWVMbKKK26yph+SjaGChmhzL+kqTnNj/KvnX02Z+piDg4tycrwsgk8+m5xvDf7w8mHxwMQAEF9caK01WpLPKUKAte1R0JvIZDSWC5fu8YwHlChTQV1BUcHOhMfVRH77l35Vfug/PVz2tScftdoO4HF/e2Cd+X2l47q3kZ7y95F2Ii1EoTkLwXxevncINOP4M6YUsItSW55UvCle15tYb0Lxs03gd7WAl6WBct/WlpkyP/qOj8jtf/+/ZHF6LMvVsqQg4BC0kWwcW9HwrGAwgjHoV6F0Y/qSJ0PjWRUieE3U7oY2lxtdaZ5mPTBaMFYwC6xx1WQiAXEtNYE+SsPF78J6fJ4YW/vsKbOsDF3nxIK9VpmFHdW9lBn9L5gvmD5+z1wHvkAbl/6rJsvYR0yZjRX8xaFk1X6uRxP9mSqmKNNCFX+RiYZse+X8uMYG6c7MrAKX1ZrU/Vf/lmq47hzy+qGoIkG1V7/VavHoFHCqPhv3H2IvIBQxGdgbZxdN1a4I/eaQI9jmlDZ0awzay1x5QYBCT6Eg9M6upg1MPEkdMYgMbIn0t36uTmVn5zqLJmV9ycxU1hgJo/+SSTZK963WgdWvqTb+tzdCKqZk+qCDIK1rpWtt2nAypRf92jXl+H7sL1JMGMRS2ypRmKrJ8rbvRofVL2ham6e7uAxYfIxFLmRwiEbjOvAi304TzOdm0jw82rPu5bq+JQgnuSC4L+Z7o2bn6TfRr8kzW8z63mGce4YAFhaTqNVRFNDuuXhP6equE51qw1lPZtd12tk6I3/we7fKzQ+/UQ4PlxaclrU6nsFopYp8ir9HPpMx40r8LvP3ISzoCVj8LNJw5IX53V1w7Gl2GTU3TYKLEKWFHghcaTD54MVFjUwiH/D4XCX16XRL7v7ct+Tlf3G73HOkFcHVb6fpB97B25hWLYabtTpYyuDHgSslJu8CAPWL2lG4VgrhmCkZb9qYTLic/5oJx8AjVCMJPiGuOUdY9sCugf8MoAwHe9sFmXeBqSNKE7X4aH5D3U5vM+LcojCe1BfOmH1ZKzeROItBVZCYM1VBgObVCBaRuXF/KQAAy7wiBf0xA8SlxW6PjxdWOcQqlXgNSkK0TckZp/kuzGxVJtqErhsduB/MaL7olfXl8ZCinFt7pe4P5CMa4qq2bZ86WOp1BM6dnbNWFYN0CSCGnyhaKcooXEPR8PP5zrmiNQIjgukpCmqh7BkCemp+F7USWin4d6E9OyvwQ0XN1hSyYFGAc61qaaVbOMdV0gGQC2r04sBWzhFb3gSHn35HSwy0OuSQqm/bOpyYgcLBz/2i9pn7DTGfWP0IboVKgyMMXenDNLuRTCbIuVNTpvrtkHqEfNUhIRhmTjXBVn97AZCixeFdBdDDflXtEGPTNZpbVZeJ3H3xbhPGzJc+2pLJFlr8GE2PtuRe2zfJf/+D35btm6ayPII1BfOpQnT8vQdyEZii1hePXu/cZoDL/C0DXiMQds710PVdcAvCld2XwY435YHnl2SEHwKzvEgNOIWopCFm35MGMuC1Ws2WTA+W8qpXvEE+/bUvyvJ4IauV9nlTml8WzY7jiGWQOAY83wGPLIsMwELZo0kQpbkisMXfyQAJblEoiAC/Cfxyl3QyQps38wEDa2ULE/1ItT6D51Avr5jYkmbagKU/rwg+hcEgRSKWKmtpAQxeAdqus388vy1Wy3ATJgEhEnk+EIWRsqkp55qi2koHAjcDWTFwa97qofreJBV5auC9WBsEczDnyspvBR9bPRNgeL0fAFnUsFmeTU1S2qGg+mrMuhAq8xd6DhqeJcNrl/Lda2yAkCO0tBi1wX7ZM5vTiba+2pXpfMeYPgNZyKTcdhwKZAO8jVZdgyDgql+oBv50NHlfP/qidJRFO6Gf1qKFoZWwcGQEMvKasn7UvJO/ioaEkuqi2lIwS8fmszZ+C+JxIcz8t56a0HPV2Lgnja3CAIGEMlFCRsS0Asx8vmsFmBdH+36c0LGCaxxNwXbOrXIRTeSgINPWqAmWgKfoN3RgS8EjBDvtbrA9ncrdl+72iGcUolef3lhzLFXAPT2Vh9/vkfKSlz5PFjNNl1hPYudYIu+PgBaxoAdoGfAyz+4BUXzXpuvjd1GY6vGIoXNJ/rH1hje8Ya3FT5xQBrkhUMufX+2i5EHnCbUAhLf0wA5MANFNZ8cjeedfv0fe+sEPmE9Ekyg1ydxMQC799Z5jRrpjmLvAzGsNRzP6FZ8CIiKV+ON4y6ImU8amNRtap3YPCmk4n6qMVQ8McwjrVWGNim8Ch0ufqwwwMxiuRxZiChNn1FhJlq+J2FU6ju1w1NRYpd0YOYh3tHuJ0k5tJ/EWPGo0e3MAgjEVY3UQUMOlt8gxv4/vvQGddbL3KDqzZKpvQ8O0vdp+iXyMZmoEF8QmmTqP4iMrJlRW++EaKzhCy6uACBNmBMjyvWl4DmqyJWd2tVQYxkEhB7Uwa2WZSF9YM5Gd7XPm64O5t/4UOvboxbjfNp5SksoVUI+qjEJaFuzwXT0LLU3XiFEDQfdL4ozV7JYclBHPJ8doz3Wzp83I9o60hPXktWa98dqxDNJSz2wUFJ0CCwXVNkUOOAxsMb/uyJK1ATQj2Z7vmKVgf3+vtCJqzdhV06XfmkUUIp9QDZedD2iq7PHcWCvTcuk8SGU6GcuFyxdtKuZi0YAr7YrgQsvx8an85GOeJM+/9ZlycblXtOA4BrvXtebCQwaiM3lfpIFIf/9/QKh3DjIG8R352iHeGmmh0I9qdnngkRFycpEZDr3gSiC5JsFFyTxoGfn5WWqOxBBtubAQncr2ZCxf//SX5H+8+vVyKEeyODgsPe74bJov+ez4uZXWMonO/S5aXsuBAv3iYpiyS6zOzKKZJxJOb049oM/X4RrW8atd0tcYjnX4po+vsjcbjzMxWx6TdBmJ5cc9+fwiE/clDbUi+exq3gXjYoJ4BVrsU2V268+ljwXPKoEhxmSYQRV9g8iXy+sKqxTfQzPfFoIiFKCCj5CdBZQZHp8ceYV+9XFQQyfQVOA1BueJvNyz4hf1d3NuVATW9x7MmOHw6HiAHcHaVUBjiTdd192ds8F36yXOPBk90y7fqUxve/ucJ3ejALn+oJVOTczOwoSNIVTtYLBTZHDxjMe1yP7Jek8L6uvCFEYdAS0DX04wj8JOPS/wqUJHRW8/rk9NXaiAaPetuZ3hLYx1PUGXMHVaAJkFr2iX8Jn9fXB4aBGZmnOH92If49qAZ+B+niemW8T1jIAThQu9hmdDPy9gd3oq09lULl6+jKhiN7/qc4xfjbdEC70856nPkKc99yflokdicnz8F/TdBsHlz+I9mEMtZJF51qa/e3vXA8jedf19b98Wr8mC3KAZM04uv6SV3PpT610TCfpqBs5F5RvyPRkESb9q2xjfcyR/+ievk8+d/6rZ1bVsWGxTAsZTtZPyLGocJkSiQWYJxDhhM1SNekTHcz0cQ3PZRBA9gSJLLevEX313eex4nlegD/b4Aoq+OBpYYYVi4bgoGhbHE6XTljFVMDPG6dGCFdypeeFgqkQJP0KbRhHNZQRxy8XztkdMlmeUKdbQ/YbJVGhMwCukYD2s3Zz5tNCcUsek9QdRAaNM1mtgqj/vWBmVagiqwdie+5pYkCDKXkGIYBNOUGMECqMl95OyWBlptgorNDvSJ8MIU31vBjoAtgbk7O5qnlxNiKeGrN/TR9oecJXsp7K7fX0IZMG82JE++uUiHcIv6dU93J+Z+QAYL2YJa4rvu5qtHRgogOLfdq0iEFT6qsz2SrzG/Gcp7870ZPcLE8DwNwpbs3MGtL26f0S7apoG+mHMbWi+gZ35xMZmitXqJNPZTA4PDiwiE225WsAg54CwwQauoLNY9SgCYzwv9jmLQHseLK0zZm4+VXP1VC7t78ux1bitxZ/VlGku6MVEfue5z5fHPfnhcvngsDBr7nsEOX7W0/IiPUd+3BN+eohQ+FAKPLsaoOzx/QyQWXDLz7V5qhkzfvF/A2Q9xL9aCaA3+Hgwrhb47LotraYykb+97R3y9o990PxGVhja62VyTFm7s88j2J2ujIBpCBqfeidlGESLFJmBa2jcEexJZJEI8hzjvlDabTTZwAQhNUZ/Ekx3LWBBY3XZ00FkPTG5ZYDUuKJfEscYTJg5a1XrzHMrNFCaprrmhvDJAh5kljFq1sZiynToNODtYjjb9jCg6zXfab4izyNjgIGCmK6jmgO1t95qdSTL5YFpeZpzV81O6lNhu6Raci0edjJHmL/hoxSjE/jc6nmCn9d8xM5wrepF4seHwAAAIABJREFUEx6Pdj2lePdoYr3slJEiuIgpBwB0VKZpzfr6t+aBzWfIr0N9yBMrn2WFspN/uc4FXRaKZuP+4EyDLRNh656qIrVnoe7t0BnB+D3XMFQWimeF72TRZANrj9TEuYhWhqDlWymvyt4sYIW+d9scaiewfnAvMdbWP4vYGpi71f82m0xluj2To8XCyodplRKN+rT8NwbSeBDMqapc1nWjuhKMPvFGmKSzKdFp3ktImFBHMON6KKDN53O5cOkSijV40W0lQa2uovPYkTPy+y96odz/ETfJ4cFR0fIz2MW/e8A2BGrx88jre3z/anldvq6JUbiCBXATeK6BHRl1BK5MeD1NJi/GEPrHw3k1UkF8Vw/h+TxKv3zvznwin/vgHfJnb3yjrMYncnh45J2jvcBx6KTA55IATVL3MHvWGQF7N7UIkn5hGq3Tvrc2WeqgCYwAlhlBFjiyVBSj/lo/AaOrPIcvMFsm1tuz9cC7uQrvoi+DjKE+p66v/VbMHQWQtHq6m/kKUVo0XdUaC/j7gTZHvn0IACCvikwi7mddHx26l/pyiR2BD7UYMu4D44amZywec+YeWpQaGBd+tN/XQlbLA1ktDy16U3mTBixMxvNixooHqYnSddDnWuI6RsBk03LNpUOYHwJIsM61W7mukWoPuzvXou2Qa6rUYJE/FiKFAxNQf5121rbkeQpvYN+F+YMmPUindJ/wegQeNRijNSjA1DWgxu0mUtf0dXaMzqxaaDXtgRZooShcoqSyMNeUAR7lPHkwka2TBR1RpaxWhshz7D4vOI6lqQ1u6xll8Ba3oGpm3EsTkHS8cHZ69aCRTKYTmc3nslitZHF04AFNGgRTzXtMlDdnSIlYdU7ioGshMQp2KXLQ6FYDrZTe1RTvAlvUutRUOZ/N5NLeZdtr1EPV4BRonppicN+zN8sfvuxWmd04ltWSQVMtz4og2gO9iAk9MMmKSrwm87LI/3sYkXldvmYIA+IYMtCWZ27S7PJNV2LKhamlKL+hSfWkggwMeXEz+EWgqoz5VCbTkSy/c0n+x8tfI1/fu0tWKzVZaeFWhCdzcdZMmcZ88b1GbxrP8lNvhHYCfx0rQsS5DRFC1cZwRQxy6G1ej+AiwHGeNsZkim1Nn3gfzpEfVK/qrlGa9inz4vCXmx3hq6wMbr3FC8YNHwd+GDQDsxyYlfYfa6V7+vDgHmqBIP4d16U9MJrIHf1ASH5n/mShATNBr0e2mXnKTXS0UGsnbw1SsUN/KrJc7stycQTtzFqhTAojod9FNUKjA/Z3cz8NaSDPLdJm8W9tVTOfzde0FYDY6vhEZtOp+d7UTIa8yJo/1quNaTQtp7K7fY0VgTbhxAmgEeiKH7gt3YZuHVpJRJm7Buz4zgb/TN2LuPfcf5Y0g4m8fx7MIOj+rdBtwkfLYgPNOnpTXPjSTygjkeqK9kpKtAhkW0+3zBgQUwuuc6r8zYUOG7IWUQZtI2DFIzR1MczUji4JGgSiGrQKxUdH+xZUZLjl++inCfRhPQ29BU8ANf3Omh+H1Yr+SjvLNAOH86j3WQCKFoOezWRvf0+OVkfocqFjc7BTbfORN/+gvPhlz5flVFNwqrUHZEGhtv6bwSkrJN1NDR+Sr0bwyXx+6BmbeH9PieCZ4lwyNmQQ3nr961+/Fo0Zb84LMvTSHoIPTZiDjAvDBdg0qfgOahE98NPPFFC2ZSRvftXfyHv+7RMy2jqW5UJt62CMDHSIz4kMoYSHl4ILMKMZs0OrsiIWExSG/F11bpDiMQ+YL2jTonzQI66o5egd9T1tcMP6GkZ/V00/YC4P3lW1ingAhsCGY6lASDMa9Car/BCCHOwg2ys471bj4zujqSIehiiUYL3UV+EmQTftxchEmOmyxlM1VSboVxr0cZXUDJWotUWKmjqPZbXYl+Xq0LUgVNBg1Kj1V/MKHYzkjAcwBrGUzz0whWvf0JxXzrFo0WNt3Dq3KiiMJrS19+R2PK8N/iB9qumT72vFkZbN8Jy0dO9NU70s1xAvqJGUDiyxRqVrbtCsabNllwl0PrB9NUti1YSKXSEIQUZn3nHD5qTAZaTmaQcF8mDaNKyxNdb3MddRb2jLBsJ8WH3B1X9Xx2vApgIbP2KgirVO2jLteWs8kSOtk3mytLKCY6/SQkAqa+vaHfLsUEEolxbkteZfrpECrlFWbSyC3c58Lpf2L1vxDNOot0YycbDTM/UTj/4Jef6tvyCXlho12gp/3Nvso+PnQzy9dz57gJPBhvf1Pufc43dVGFn3+/YwJPKmeA4LhmXNLk+kPR74izcPS9+bo3WGkP5KEkAPCCMQ8Hcu0u5sJp/8h0/Iq9/6NlmNVpZgrn47/d58NqHiRbzXCN+CDmBy8u5ctYSP+/HMzh4CVLBRBkeN1tOOm3Jc9XOgRFUNPokbHwEsMqVIXNT6svAQn8NoSfqv4j7q77W6St3xDLzUIjnW9f2v4KmAZI55LxdFDU+f2dNSM51xDzmn+rcvraOogk1cI2g/VWMwoveOC5GDUHvnntW1U/qegJ9afcGZMVjVuHSNtI+ZdvxWE5P691AFBR0GTPPwiEAE6bSV8G1cqs1VV2UDSqaXaduYU/j25nP1vSnYqWZHYULpt82xw9qA0c+m27K9fdZ8OAi4qX66aLyqjAQ+PQpgoAuw/gg+BMbC+YOvsK4hS8JBO6w/EBJRNPlU1IflRd8aP7P5F0NN2MJnoNMiEtKroZjH3IJCnB+VUmEh/aRYFbxkGEuHMYlb0AzWuZoLZA4zZi4H2NGECbMkzOI6PV1rBTvz2Z0sUNHFH5eDy7SE14mbzaNwjHWta1UYc9C6eH3znWqFoiXhtuXgcN9y/qCJIhJzNBmLGjee8eSfl6f/skZi7m3U5HpCduYRke/3gHAIK3p8O17bA7p4pjeBY++dQ88zn11E0IiYebL5uh4w9hg1r7vSYvH5Q4ONi7bpdwKXmoH2v3Fe/vjlr5bvHt1jlVRWq6VFZhLw4hyiSdBYpFVewIHS5FojTJohyBCsbhSjpmqaANcRjm4ewCo1ghO1ZgTewwMQ15tzaokMWlKPmNaJUVmph9OnnBp7b2q0OkS4ABNnD8XZn3wyQSqFUgf/lc3HuWnZ45AUnw1fmd5aqQ/5yQjCAKRVja5GLyKfrYJDXZcobOj93nCXGmhgNpgvIjr11+OTpcjJCvmNlq/nWrNv73g0M8BgrzNr6+IWBbiaKuCXvTMLggthZsY8lu35rsxm2ngVNT3Zw47zycKa0pkGpmgBaKNlsxbq/3kABrUo30BqnmCmNVjV1shaw2C/YvQlBZ1W4AlmMIuChC8MhZUhxDFPzObQOAuDKZ0h8NhO/6n7ZCW+XLPzN3iOG2gMebStaRil1bw4NOzEMDeacOmFD0IRZwIL/BdYO66PGWCtmS/WS6uoaDUVFYDUZ6YauJbIgw+bAObmZ/cx5nOZQSaaMTmWuH7Rv6Zv2N7eloP9PVkcLawbg66W+us0unhrNZEX/Jdflcf91CNl/0ADsFqfZBQoM4+O7+4B29BnkRf1QCrzlYwXkc9l/hcBsMefMoBWAdZ5z5AZM04+T6AHcpsmESedB9AD1Px8vv9KAJeBSzd8Z3kir37lm+SjX/g3GW2dynKFepl6KKL/LgINFxxjQ0h7IQx/iRGDme1AQAhZV6aq1yO3S/0LjBZDq5saOQaHdS2e2wP6KBz0AI2fRc0Ow+ukFNg5R1pA3A87ku7HM2OPhzpnoMk0EMdWgR2MHEbadRBu6MD5mX3mfkc48uv4OJa8DmR6/FxNYdDmWvMlOwMMHRLM0bEY/dKLv8bhvPH7IS3CqCIkUXshcU9nMM3NQ9fJpBBEw+4TNVXFxu9pCwyR1zkoiGrXiZ2dczIZ75gmyfVXoM2aXV3XU9nduU5GY+124Zqdm+E1J4NaU45ijYyrCFqMVUm+nXW6YA6o7xuDj0w+UN+fA1Q4nBgv/MIm8ClNVgeh0aNqJ7kpsJdyaLpLoEuGa/IGzux84KlFlm/nOY4qrMIcY2OznnXJb1y1LLoAakoFNF4PbrJKKmMzZaoAvdRmrl6HE6UGYYokeLF+LUG/d74iGPFe/hv5Jq/T92zP56bZHSrYuXkVjWbHMj/dkd+/9bfl/o/WSEzV/NoUj3J+EthHnhyvyWPeBDhXc20EuszfMj/sgWIPTHt8smBZ1OyuZoAZnDKQ/d8swJAkEMcVfTsRBHuAqFxndzySf377h+W2d75DZCLW9sdMmFbBSg+ERroRlKgR0I8FYw4PZtn4wgBcp4CjABze/XB10fWDtoIGL6SUVgNYAIg0FQ2BHdcg+4Ti+kXi4HWopK4+R0imDEs30Pb8u2hGsr2OCedMtvf5c90y2CkDL2WQKKTHJFQX1otBl8EyA5VnCApR82sPA7SJHsCisDUDFqLtnyW7YJbCeiGJy4pVh5dBc6vaj5lAg3as3zMnj6B7oqW9NB3BXUya82Vrb2kPyMlCBEitWqJjMNrUnoWnJ3LmjAaa4HrQoQpXlXln4U+Z3c6Z66A5paRfCnAkUVyCHQDdoGQacu3clhmCKXjuC135QYc1uQoNEAU84rIbpOKJ696sA349JGo3QpL7kxnI1Pq32nQZ02Idw+h8sHqY9nkw+3pbIURT0ySJYJoI+JgrXQs1XQBy5JZsuYYPsEOVmuXRAu/SZzk7QLBL4BFBcIhglsHF1lOjgdUnzPWhefn0VCbazUBDaUZjme9sW4DK4dGRdTtg8QsV9K+f3yAve/Fvy/UPPCeLBfOCqxuK740CZgbc7tiSTzXzfH1GdlVcCRcij4+8a8iX3wO1IaDjsy1ApSDfhknETYtSRm+iPcTOxLRp8vm7vBBDE82Ap39PpmO59MVvyx+98jVycbkvR4dHstTcKjM3wMTIEmFkCPH5OEga1ZXyrNw0Uxi9Fms2CnZp3X0POKzVj4R18IMWnShmzlt5XlcslMz8MvgBsflVIuX745gjCGZCLogcTEnQAupgCmO03CwcdhKv6a4DvfYQEu4/8XkEC+b4Oa4gEZtRnFWjy0JXQzvB3KdM3e7fwntLjmQTAUptmuawdi/cwlqrb3gqgK0GmRYwqakaEWmcJm8wetQnpPaiEKy+KjPfKS15uSyCJ028PFO1HZXI7i6KQPPAw8LAItDJL2lMcGJgZ5a+UKi70Aa7YJS6pBQ3QoFog2EvSFy2sjJsjfQDmG3JyoTGChRkclkgjkwV9NoGLdX9tXwSb4lUzaeRRvB7jSKtZx6DtbNqoOYNclU40D01+7OrudQiba6qgSUzvM3RATj5ztAhBPOfjicync/t7sXhoRUdt7Pi/n7Ly/Noy5JikACvBzScE7TMaHrEHM0np0Eoo7GMZ1M5ODqSg4MDmbJyimnUIg+99w/IS1/yG3J8zYmcrGraUOSvWbvr7d3QfhbeF+aUz+6V+Hzm5ZsAq/csvm/TcwpeEew2SSARDNtD3r6+p+Vtup6LGIl5aHGGFqEygtbjY8/0MP/Z0bG86k9fL5/8yudlS44N7JZL+O14RNgJgWOJIFJMXR7pp/OMzSaj/42WGbXd+xEqofH10LMaiYfBh0nr+2lK4UbCl+hmOtPIavsZ3no1awiTiptfIaQy0KwyctcuYIqpjpyGiMOCBEnJzEnMM1LpGX3MMMJCcLonXg+QGlM7T0Tw8fr4XkSEh7QR15h1pS2IKKQBcP96dI21BDSpIMK9j/RbnUYqxCAdIIJupMf2PqcoplZoCoDea5qZrr9aEhT4PE/OS0kBdhi8gr92z1xv0Z8qjOmS04eM9IRqfeC857Md2d4+IytW+Y+Mlf5SAphrsQimcg3TN9PmaZF9rVZijJbme10VD/CKDDsLXYW0qTi7sJfXDzRCkG6ZfAS4KOnHs29r4G4EpUG9B4Whmajvmn8yy3r0SfBnUeirJr9SRJ3+S18XBb7pbG5+u4ODy+iw4fuCKP8aeKYJ4C4zmeYd+WL10zHdYT1gxa4xDVT79gHsdM5atmyxWBrY6TWqbRo9npzKEx/1o/KC332OXDjZs1w97lPk5+VcDtTCjN9nkIxA0zsDGQ+GgCnysHzG4jpdCdh6PKOhs6jZ9RB/EzLHgeXr8uTztfH7q5EGesjdY25R2sBzR3JmMpP3v+Uf5E3vf7ed4cVyJUdqY/dDgcO0Xo0CB6YmYmIM+JvE5qy8BJvAse9mtcIsWn8SfT42Pj8EmSlzTeIc4WgPodrulLcxeH+6KKllDQzjh99Oj776H8wL4ZqbAS0eZtdVJmMzbqK5zDjrFTr0FJc6igGMOD9qjtp7y/ykbGXjBywGWgAZKb2P7ZAClH207n+xeZaODqjMj9a1ra8wH5BMl/B/VQCNBwYr4c1Xvfdc1PAy4PQAVqN1wYSV2aiZEKXRTPPQcHX39an2Z/ldugGqOmgj4t17FQ0RazRsxjRw3LkOEaKlvRA1FoAHm+3amnhlFXalWGNqlmvHRrmgEdwH07aNxukmmrMz4zKaagKiaHB0oUCQDB1Bkbmf0TdKUy7pEtGuyUdrGpxKUvgcRd/VauHCop3bYKE5ZVGBVjuNTY9xnkB9+ivz2wDOWzIZzyxqdv9gT1arwwp29r0HtbkmBmsBopSraRzCJ/o8AmgtoClpzAZUfjLHo9qgVYPwFouFHBwiAEXBznpiLk/l537iZ+VZz/tpuXx4YGcqrnPe7wiEve+G+HsP5Lg2mWf3wDJ+loEtn+UrPbf3vo1gN4Tkm8As3tMDrozWHHSPOfQAtGf/jQsTmSUYtIuoeijViTuZyHf/9avy8r96rewdH8i+mhzcqc3sAwJJc38w2XEMTIomcUDDgz9FubJZS6waI6VimJ5ahqomEo+QCzlpmVHEvzFHmK7IPCDtM4DG+1mF3mI9sCsgquaxon1sWfsTRpVyDygZw9RXo8sKILhvq5Ty8oAduKOQcxcttbRsMkG6zI8+LA94R0cJh1xnlLbeQaOJzBHBADTJQTsYkgLXwa76m3AP7o/cVzVp9cFR29t0iFv6r0IDaF7Nwd7x3KVvnAH0WESKg6GgjMZbsrN7vZtPyayRAkHAxTio4Y3kzJnroaSdrMyfw7qt9M+RwZbz4v45KzPFQBI3gRktB38R14Pr16Mt82OG85cZKLVT3guTH0qa2TzcLwrjuVc3MTMjU3laTdNSg5SIqR2ryVJhyQUJAJ4+t62BS/Ng8VE2pkUEH1n0tSeWs3CCzoe+aK6l5kLOpjM5PDq0snO1DifaJbEoGCwPyiKQKF7WswifLhBZAEztIAHwazU960TumvBsPrOav3t7ew50IxlPtkSORvLrz3me/Nh//kG5vK8VXvDSyF+jYBz3N16Xr498NwNV5vPxrPVwZU3I9Qf2APRKQDYEhINg13tJb7JkuEMTz8B4JUTPA+U7ewxriIlFKTv+bu/WWnaXj+UVf/ZaueNbXzSzkIZ2U1o2YdBrGxLsCkMP5qLIUKmRqf3cIjHtPCIq07IRmpQAMCU70gYALCoMAjRN0ANGMuDFzbImpK4NUlAo4GxWRw+fD34GXhefCyc6TCwalWb8wJhO8V64cx+RhfVevAOSqDMR8/94hKGVIXN/jJnsEPhjTK7U0ERfsOh30eANDa5gRCuStZ3FubYJmsgpBIg6RRBHa2aEAJI/a32EcQ2pMaB4tX1TUiwwfw/cSJpjPvCRUWRJtf5Nv1WtwBITxM0crB2md65x4Ma4WV2l7mkNqBqNprKzey0YmpcWq9pC2+G6gmSNpIRVt4KOrWvHN9xjKlEAa5hLxwwaz7YN1mtA2nO9riToABoggbqalX03XEqFSVzTGWrzWwM7i2DFM2tQD+6FmRx0GPcLY/NIW4K+FYBu675yz2E2nJgpUQFnsTw0oTHyEOsUz/zB0CuQggBz+GwdwhpEukKwDItaAOjUX6dMRmtg6rsvX96TyQSd1JV2tk/Pyst+97flgY+5Sfb3F0XY3gRwXIshhacHZmv7GQa+6btNAmPkVXEdhn7Pz2oFzmrp2br99tu7FVTaxa4O7Ag2PSmhN6D88qFB50W+mkn0rmkB4tRo+tx4Lu94wzvlb//p/XKydSKLJcqH8QcaUjVbVoZSRxuZFasMxlBlaCwol6XABGXJpdQAJkhWhTYyRBBxnaOJ1aIlYyQga1CaY18PKoMj6rN7fg4bt5kB0Z+LgXMV5FnguaJdFgSqQF59EAEx4TN1s2402yBAwTtcexks+s8U+FBx3mCHAr+ZedC7jKXIWmkXMonOBvO3upBuGtK/ub+RxroHzjRKJD/DNFy8kiCEoCWQRuI5iJ/1aDMy1yKolKo4mg4DzW48Gcl8exd4EOiS88BgPBdUjmU63pHt3WuKAAfZAJXwWTUGc8d9GEcNDrKxFoEJGimSlD2txtd+k/SuO4LWWFGfb89P1lJowiOrN3oJxR4KKLjPuhpt6r6gvU7Vvbe02Lb7Ik1rDhYBE74wUbR/KoWkXfijBjRmV/G2zFcUYHRsCi7z+Y4BztFCG7lqfUwKDWbrtXdVyxBNlcnvXiw8DCSp/IGaqGr/CnoWcUnNbjq3VKqDg30LjLLqK1siN529r/y/L/td605+tPRatNlf2QGmTMtc/8gP8zVXA0jxmiwQRV7Xe88QMEZciWdp6Ix/T2AXD2qeYNYKNy1I79o84XxNZiwNoJVAkyq583oc4i3ZmY3lyx/7rPzp694kB6IdhhceJUd/WltnUu/PanYZo5sU7eA0/gj6uZwVFa2QZhhbQfuPCcpkC5kAWtOsV4CI88QEg1mCzm34CbJmyr1bX7d4uAjM1TfZI1KCRz4IeG/V2mLKQym06OPWvy3nicw3aAGVoaA0G7WqSMQRwFtaVLADQ4+VVHgv76tBAetHFTlx0CzWohotWnP4J9Nxptuu+c99NtqKynx5Gik83ZL5tiaUV0DSezl+PKcCoZYVm8x23UwKc5XZHKCylQFjbVj8IABGgHXsq1f9Z8AFCKiZeDnjuu9eQo9a2aAg7LSJNJiS8WfPNa+sal2eFuRuWXMMWDJ3KZRNH6JbStxNgPR+JRcGADmmhRJrSL0h4HEMcEOooGhanxlpWCwdmlKGb5vflmYzjWTijVyPDvdsv9TMSBo2v7bPk2XASCNYIw8csaZ72BuuP6/DOrm2q6XG3IypY1Uz6mq5Mp8dg1N0bX/w/qiJubCamFiWwT3x73pAF8cawYWEMPQZv+czo5DQA6/M7zOQ9fhQ5Gk9AM2ntAG7OKA42PygoaP+vQBefEZekLVBhuilvPgR0TnOtX/lVCw44q49+eNXvEa+fPfX5PjoxEKnzU/ieXZRu8tg0YBEKTKslVW0SDAABs5wLfkEExBqOlSGEjdwE7Mlg/TGH5BMY2kzOrOPGU5ZpfKo2WWisoPoQSIRTLn+vBfvh28pr2Vvr/CZahkwKeLUtuHh5VnFUualoWI7FN/4ho4CGBawc1+MtU7x7gcEVq5rBIneQWppjAFKbTX+du7VjJkBLB/EIWEur2U5rBqkYkFNnpqg9KhJwds7axqptQgqptSaP7i9ey1KRJlmUcPMI21X4aSmY2QGZ+OwLtio9g/wQFG2kvgdJtw7j/n86jUajWjzN3+uhu9TuwSM1OfUsnmgKdBRFlbq+YQmrvQ28rqUudKMPpu+QVg0AGyg09g6p/q1eFboc4M/sUYos/6r/juebdvzFosDd4fApKrXK9hVH3tt/4M1wj5p/0GsAQWpqlnr53QF4Hv4DTXXTtdSy4Vp7rClHlhbH/gpn/K4p8ivveDpcml5uQg7df/x9kin+Tt+3+P1kWa4bxn0en9nnt8DPV4TnxvpI39ez0KI+O6Yz+2+bMa8GsDbtBAcbGSKvd8zQxha1B7D7l0bQY8LkEH6jGzJX9/2DnnnJ/7JIrYWnlBOpzqf0dPoKvO001/8VjAdaARcNYEaocMJ534ocHiOp41OqxJXjxlauEuIGoWpro0eVNOdtvOA2VDB1/vWxYTwINkpw8wahu6H3ovZaVI1zVEMgKjvzETbCyCKRJtpgn/H+/JeZSIue4qwgVBxA+HwfFZvLBH4In2Xd5o5TwM/KrNbO3ReVzHOhW13eB5yR+04h/x7pH/s7zrYzebbIceu7kOlddf6ZEvOnNNmrfibtVyTAbZoq9D0KJBUf56N0cvgEexoloRCWP1GcU3zedS58QwZk3FzdryO3dMj0wWYMjIJg4nMLTJQnLdV0+dQ502B9VRC1RkXEIzGLRIWnQsINoy+jHwN13oKhFd5UZMkhVfOSa+bBLDTaipZINSxArDwTAogFBJVq6yVVRQcofHRZwkgYlrGWDQa0wo3jLQjfQU7zbPU7uTHqy35tac9S376F39MLhy4aTX48TeBXBQseqCW7817MoQN+XxfCeh6PD6CXuTxeb3zvRzjoBmzB0ZDiJ4nmKXFzDiGJjIEYhxLb0w9MMwHhM/dnYzlXz/0aXnlW/5GjleHcrBc4FBaom/1Z1iNuw2mUeAYgk4U7CyqK2lwysDgFos5XX1fRtRGIqPQUHowDWhNGFP1M7b+D52lpq6OSvshMt8IovCXIcy9mri8oooygOK7qdpqvbYN68/7vImAh/YuHq58IKJUH31uZlZShmpMLDbLJEPg3Mju227y7eHAPjaMOOU6VoD04JtEqMx/6oF3nHdmDPFvm1+xNGh6wli2d2CWzEBZ/XYObuOx9b1T5sgQ/aEzGMGlJ1CwkolBlFksWOi6Troy4+D8T3VS+Z5sbi6Gy3A9x8pzUKN21zkC9qKC4rG28SkRndWNoSXWVGgz7DyGhYXNTU04dFkOZ4h5r3hfOVeqhZYmrjgj/DFfPBBPJpO5BaocHR2UOpykhZ6AS5qPs7MCzl5/tzBnD/ay3nQhwpjrNZ1MrMWPNpDd39uT6WRqYDc6mcmLn/8CefSTHiyXDg7sNZkeIk+N3/H3+P3V8Ot8/dBZvloQ2wRgQ3wm8v1YX945AAAgAElEQVQu4L3uda875eZGqTcfsKHD0wPAShDrlUAic7uaRexNIDPODEwce/58Oh3J4Tfulj/689fJty/dKYuFlg5jwedKEMfWP6wnScfDbW8xgtfcJqwDDmLLjAB2dPZjzgyrruaZSJDl3V5PEc+jmaONMKzEqU9Qn8PUDjXrfnIteB2exTD6CL7wUdUySR29oIlMxUwyUca96YFhPgSRBoY0xEyXlTY959Ej3igYrINX9FnRbFaFhjIH1yriWnF8FZiwz5xnmU/w5cXxRjrieuXP9HOmHBDw1M8z294pFoFMj1gDBFXVJq8E+8CU3UTI3eydv7y+ZhkwsPMgihQURYEMz6oCQFkLRxJ3D4agGRr3kS0A/9SwOa1Zp9g2ygUy3S6tIdqCHYQ5jcC0c2YCBApBa5kvmGZZ3JkBKs6nPCJa51UBT60I6A3oFA+69/+0BuV4OrfqNcpPtPuAjjvzrWzN0WfQFxfz+vR5li4RzLy8juulz7b6l9a8dSqHi6Uc7h/IRIs/j0dyzex6+cMX3yr3/v7r7LsMdj3gizy7x5d7Z7kHkvG8ZBwYOseZn/fenwXFfE3v+/iZrYGCXQ/Iesg6BFSbAC9POC/80MQyI42SQw/c4iL3mIl9puHcyxO57S/eJh/5/KfMvq6FoaE1uTPbW7lEYu0xmgoyJybVWbfrNSmc+T08GgQIaBPwkcGskYnNPisRaDSB1vwxMvx4iKzX2nhqB5Fgl6UgVmKphEcApwmv1vOLTL9H7JF5Xwn08p7p31WSD9GcHYKIzCOOwwpth55kNZkaDLQFT1SxR985+mlR5WUTTcZ39w4YOo23Gu/QIe/eb/fqN67ZqRZifjMt8nvOoj8ROo+7QSu6V6yqo50Ozspspv69Wv+QYzJtweYYbQ+tfyPvTfUxARgswsH729EEF88bIhxjB4q6Htq4NAofdMGqxmRjxOqXvneRjspeU8jygBuUTAumfFQZKyIkuk3UGqLoWO5Rx57gjZdX0KM/jH5r8jozXZa8ttYyw6ooMplYQWgNLDo6OrRiAeBXrTYYG9MWLU5OLDHd+I03a8VGV79r1nj1a/rxppr2sFzJ4uDQOh3outxy7wfLH/7BC0XOiRyvalGMSH+bgIrn4Wr4eue4Nrws09aVQDPSVe/33hnKYJmBr/BqBbuhw36lgcWXXOnavNBZ8olj6A02M+0eg+kx1HzfznQsH/v7j8lr3/kOWZ1oboyaMlleCCHM2WcX/Q9xHmDY2ogRDT2rRgcnMToeowsCmVUUGLLwEA+6PluZF5NYq0aGEeTn6Gfj8UwjZox7xrFUJqnjQvX9sv7u3N/SKtnM9HGJPl7Hd2bzDD+/0n7mZ+H6CLRkXi05R1BGFGGrcUYaZFBNpI06LvWFIOcJoNAm7rIkFBO8o2k5BhPxfRhGm7C86eD36LceZmgjpXamAtpoS+YKdpYG0SZFo75m/UwjMafTbTehddaHmor6aoP/iOvUW1OY7Ly8nOVJtikF+byjj5sGgjClAbPTNB8TPMwn6bTLipQWwQkQQh5Zu4K4r/ogNR/VTpSZ4R3crNiMCzZO1whQAZ3DTUGGP5ItD+JBoEfIn7OIS/rJXPCzoBw0RC0ME3ohwEw1KXVlTCZmytRUJrUKrVaq3WEupD+e1yokO3BawA4ETJuvWxcKwHnLHvADRODqdfq9Fg7QaMyjxaHV5rTAHzmRJzziR+TWlzxX9o+1g3rfhMmVzvvI8xx3gjQf/91E65En5Osib6/0v25Fimc48sX4vE1nKt7P8WzU7HoDyy/LizUkDWT0zYs6tAhxokMInkEuHuLmOxGZTyZy4UvfkT9+1W1y99E9cnS09KaSrEaChY8Ax2dkKd8+92ohk+m0KT8WTWqV4a7Xp4tMtW6+1z70sk4IPGj9iMaKQoFmXRsFuy217x972xmGjQfNsZRQgqyLSDYDZR5wdl1oy4Nlwop/xwMc9zECY7t3jFxlkjpNtPSlVOKn1gN6YXmn1leE/YagghJN+je0ITKRSPzRF5gPPfe4d5iZTM+uByxFZUyKJdBSt4F86Cp405xaA5fM3OYmLJ2NtvgBY6/J4y1d6lUj2d05V7TkOO7xWAUwJt4rcNVmsnl+UQuOa2bgZWH/6yDaPKMUPmcyf2X2tgYu2LCyEANe7Dtl8Fo823xpNfqygIVrgNgb3VP2zCOiAIwtz0/97ZZjB9O/dUtgpSD39RbeE5LKEVDW5m4yH4+FvXnmjD+YpQiF5NWNoVVUdA2XKzRx5XpRE45nZA3w7CxXiwoQra7uxAJjfKWcvgzstkYWjXl4dGAlw6x82+pUnv3UZ8jPP/fJcvlgz+7axKOv9H3mv5VHtZ0iroQVmd56wnHvzOXzk98f39vDgfhMAztOeGjAkVH1JIHefUOLNDShuOhDE4jj2MR8IyhFoLJ3qJ37aCV/+cq3yCe/9BlZnng1lRDSjfsVMCLTdXILh16vWy5X5hje1oKs2gXdatB5maIyWZpyqjkzA0Q52CaxIgTdPmOvrk7eWFwzSHsTGU3QWbsNUSc4sEO75UZ4xGhrGi2V2ksYdDiEYfO4F3WvalBILS2GG3LgRk1mJrDW9cFzPcy/+AjxHNYarGsF/xnADVo2vkM4OjtV1G1QzYPmIXtiYUqZAa3RkDMf2xd7LfrYZwGsJ9TlA9ujXVS1QfkrtKYR2d456xpc0uyoRVmZtZHs7l5T1pnmsXUmxty6lvn1hC29l5+b5hU0GzJvahnFe+VFE3zH13M9CTgOeqSbEi/gvjQEv6ybheM5Ntbv/sr6OeQ1Kwhgmq83aLb+ei5kjmvFFFYbop+9RD+63730vDMIHsNEGEzvJmZ4/psClbb60b0/Wi6sv50BrIMihYfemY8m4zW/nq/F2NoKwfzOMTC6cz6fWicXNG8dy2g1k9/7td+QxzzlB2R/76iA5pW0ssjXe9fmz64G3HqC3Sb+3/suA1hWpobu6WFFA3bxxk2TyQuTpcLIKHjo8vMyGA4h/TpTXY8A47jzwgwh/ZnxVN7/dx+UN7/nnXI8OpFDDVTR4rFNUEoNAODzKVWTiBUMf+ABD5cfeMAD5OKF78h3zt8pX/72t+TYwvjJePsqei8oyF6/pSHwp9ZVXSW8Iq2m4JB8gPRtWn1dfXZoKRMZJM2XMKmaKVMrrnh1DLPGMY/Ipd1KqG0F+kxEdR8BoIAQ74vmtQVZbDkCX08Y4juj2TAyudjrryVyCCYsW6Zgqs+PqQGRRnoCW6TTyNQqDa2DG6qsEIjbMPkew44gHendmJhlkwOpLcpUfXaWVI7veKb4DP1b91jzrXZ3r13z+0ZGk8G1J7zGQBOCnaXkqHnem/72zlcFSxUkNdfN4S6Ub6N8yJSY6MPjXrD48WkojN74XN2MahpcaNRr64jNQ2d4HCKRLQixzDmE4uZgZ/U2uW+gWC3SjbQeLwxh5WvRXWBsAS1ILrf2PckUrHswnk5t+7Q49fFyYaZTNp+NIMdzVsGeAnDM94PmyJqleoWmGzC1BIIt5mKdyg+g2Wk7s3Pja+W/v+h35aaH3WA97mI6fI/uN33Ww4Ae7WRQi7TfA8l41jJYZVod+r4nVA5hSBkfA1TixOILrwble4yEz8tIPMRo8qSG/t60GJEhxDFFhqmfz6cT+c4dX5eX/9XrZH95WQ6OllZeivcDKFhOq1Y/ib48PUiPfNjD5Bee9gvyfdffLF/+3Ofl37/4cfmXOz4tX7nrHrOlW12+Jhkco2J7IFuL4lgnk6g+NUj7qN4ObYJmnDYAA8TvZszR1K63kkvBjFkDU2AGgs+njYQDEbJqCb9j9GcFvSiAOJ8p2hj9HjVBFgEVQ/uW6SNrGi0tckqU0LFmEUzdmbNGPllo6glfxQ/ndzfM3UuIUUuItNaVIkNi69D35Rn2YkQFu5pqjG17F2DHn2LCdM1PNUBtMbO9fVaOV21zTj67L1RVKwX8mDRJQfsrJkav8FEKhrtJrK4LNGv46pCrqNopgoCykIf50TeXBWamzJRyyDTRs/CXa/xmQmZz3eLzrS4I7Ct8oOqTt952NOV5wWsWdgbIQUgqn3l9VzJsNESFP9u6CTjoErTY/UTBDhYFrdK2kuPVMlgRKv2zikpl+KFWp2+07hl5hIk6VjUFkiR6cDKYTP26czk8PLQgFZWMH3jdgyw4ZXTdyHyIeZ1JSz2hNQqZ8QBtEg65TpuE1947431D2PO9AmHm+XFMtt4KdhmZNwFUD6mvBGB5IXoSw5XAbpOkGifJRex9ps8wM8x4LJP9hfzFq94od3z9s7JYnqCWIsoSNgni7DRA5mGRjqcnMplvy7Of/vPys0/7OXnoQx8pX//8Z+V1f/nn8vnPf0b+5UvfMHPiSDWcZOoyZulFXY1kCXZGwLWILN9XmIYxj9bkGNdM/TOTseb7TGWxXJqjOhejRpRa9WcUJhCYewlz9vYnZB64Fknn7UGpNTR7gJYFp7w/mTb0b3alzgdJv6P5LAI1nxFNa/kARRqlKa490ADzCJwt2NHUum7OLia/4LdaX6c2XcGYpdndYDKP+83fd3Z3ASWN0OLmTgeX6fyszGe71kut+F1LQhiEo6wpt+dVhSS0lMF6a4QrSmWpRhfTLMjgiz860CzB2q5RKwm1fCdyuAQILCjphrFVjdg0JzPMQosqa2LuB/RoM7DzAJUoKNr4rZwpqw1pc9llafdjdO0FoGOBa70PNG9lqA1YNLyFgWHMo2VgSOZ1BkIqbGolJasSI2bGhG88AG0AMtIG6bC09LHUvQpk5pMPZ17HlMFOi1CrZqcBQPrfjzzkR+TWF/+SHMghXPHeTiqe2asFtavh6/nMx/f0eHoWOvMZj/xh6NpNWJHH0/Afgl1vYhnYhl5ypUWJTDWDVpY8yKR6jDMD2Cbkz1GD0bGv9HRmPJH3vOUD8tZ/fKdJYJqCoLRJP129vm2Uqe9cHa9k99pr5Fd++enyxCf9qJy77ox84sP/LB9934fkS1/4nHzuq+dlNNt1iTCYXf1IrY27mDxrAnEcf9EOS5+y1u+ia2gO6/HM3qla50qvpd/PzhzayKD7QN+0yn2yfTcRm4WY6TD3gtFNh4aYXlF2qJliERQGtJ2eMBTB4nv5PoNMPDymcTDYvQACcx2pLXvDTw/xr/SIKW2N6FMbXsMenTKz0sbDEliOn+h3V0GUJuj5zg78UEC8asqEk9IEl/n2OQtdz8y1XbPaPSALmrjOw0YsGtBm6T43+kLbwA0TRuyjOuYolEHIqrmchQFSEXQfGupd1pw0AzQ1FzbdDrCaLICOc+FJ4g5wjOrF2a2Cg+bgMRJTfW7G5B3U1nmWniF02zBDaAFrXRuvjxk0Ku6xfquAPdKEbteECXY5aInnlHvAMSDdwenL4wpAa4hi1ahL7etI1wPXE0Wo53J577LxME0z+MUff7o883lPkcuHe9AOQ1NWjvl74dfxIPfuy/w6gl2kwd65jM/OwukQb8/0G89373lXBLseyPWklLh4myTpvGBZ2u9NIE4iL1peiN6EeYjid+Uz7fA7GclXP/lV+Yvbb5dLx/tydKh+rti9PDR/dOm6SJrKCGcT+amnPUF+6CE3y8nySL77tTvl85/9snz+61+Xr397T2bbuzLSmnexvx74CLoGh0l4lapyUCPQ4Z1gHuxkTayiVAqJe2ROcgU7BW4NvLGOzaUYMFMqUAUekYUOmp7j0woiHqrf9DWjGRXvq+kVOr46o8as6PPsEXM2WfYOB/dPv+v5hltacH9NCPnONIpDp0xPVXjWJQyl3jySk1pIZMbcC/A0AFQ2BfeENAgPYKMGD4xxoanPazdyrAZ2JyeiYIexVqDD873Wo5o6d64xbT6aMeuaxMLcFbAy0zMNw3q4TdZqVjKghybxyvDcz0jgZZCQc21WISIAxChL/E5TNPxnTHWwICSPDo70UJkqTfC1Bmhsaoz1+T+tXfuPZNdRrn5Pz86a9RoDa7EJQSFBcUSIhHnJQlYIVjAiEolEIhRnjYAESFD4gT8HKTYCv7ReGRBSbCXhB0AObHCMIDYQzJq1sEWUZYl3p3t6uqcHVX31nVPn9Lk9E8hKlqf73r73POrUV+9SWvEoa1Mf6Q/DAUQfuzqaEClE9dowCf3YnxHPiIGXnyFNP2D6kXZAiNo6zmc+H/kzvmdUNU2cVjbNVV9tfWU8w+mfATz2u4EmlU/k9u3boKzVQH79ox+Xn/7598qt/ZlrsuW7W7wzAlEG4Kxx17+JgNb1vO/0+xoTeO5b56nkU1no5Li6ftN7+umnLal8G5jVBNCaSATImiBaL28tYGRsp0VwPie+o/47gVTwI1gU+80DM2X+6zevm81bNaJykWli0m8RBIFxwTpy7u5due/HLsreZCTfvjmTmzduycv/9rrMliLj0cQbtGbNjnNyQwUOuHeS8SNaBCJQMkSOUsitsvPrNnx3VKtUOhyO7OCsVtru5EiOLQQaLFaZrTFRLzdm7yt6iUGDYLFfkhCAOSfHJuYeJFH7zgtf555zro0QUCsAaglHXUTMw8j1iFFrea95qLO2EYmf3cGNmRp4IJIxRo7amJiOkYSErN2U/tdcgSXSYDxLxX77gha06SAGFpyjSpNmt7NjIKT7j35tTFPwnCvpye6ZO1J/wBr4rS1SahjrQRbBTEymq+thSd56rz/Erlk0IZ5BcyqYYUgdSdU+YALOZlea3MvISoIf1wk+QwchD05Bg1OmIcDaAsEOmg79mFQuAZ5YP+yR97CzgJW19CwPlmk/8EmXWgpph8WeMR79Z7l4+lvPA6xpzywqlicIrdA4hRWX15y70mdGTYtCKiIqPble56epIv7m9B4HZeubGcvYWU87Bbux7M/2zQ2z279TPvdbl+Se99wti/lhAjuen0gfNWC1FJz6/u8UwOr7Wzyd/HbbvS3e3lKAskC0aXWxawp2EczqH3QhfdfASyICoceB1RJOCwi3SQ71tdYE+UyCXAlgPqZBX/ZkIM8/+5fy3NUXTNtZLD2ay6VnPIcVN7xxqkUwgpGrBjXaHcode0M5OlzK8rAviwM0SlQpGeYgAAUZpY3fo/g210ofjPwwjN1e5KWP8kEyH4HvWj7E0OwAditZqg8ymTHRXNa6J3hIts0sKUJgbDa2ZFL1feMBS+gXI9nKwJMWWJmP07tH01YT96xegxbx17QWf4M0BW0LA6bEyiLxHtMIzR+ijAVMFCa0sqM5aEtHoEICctjA2PPhSWP3Jq8t+i3WwRzBOcovnjVj3EYL7m8Kvjkd82S6Y9oGwY+MNIegD+TM7h0WARgZGrWq0jeD1JRoetRXa7g6xltej+O0FUkWClUzgj8qmFjxGwhYHCs14GSnW0Ozst6pLjiyklB6p3UJhwmd2jz2M3dqp3YMeinrh5rfXVSzQ8skDdvH79XoqMBXanVWAZORmv2erDgujcN0E2PNtyIfsoASAy5UUdJ5tWqaDlU7C/wj9Z+jQOqthJhWgLnB/6nCiPoH0UEd/GfYH4qmHuzvv2V9EC+ce7v8/mcvyej8UI6WiOiN/LsFVl28uYUJPJutM3taIKx5BNcxnqMWkLXA8KTv6rOZwO6kSdcPboFaPHD1YTntYvAZGwN17bMFhPW9LbDjRsXFngwH8trXXpXHrvypzFczqyNnoflJI8rSqZ4a5q7pGOikPzKnuUZQ9mQwGhpBqgnKTBPORAKv3EjwtHVJvJT5QQQ794d5UrE9z7WPaAbl4dCSRWoK0dw/NWNqcjk6NXv4uoVDZ0ZlkmYATXBMfMXkX3ZSVpOoHjTgJ37kEFnUiUxdyz3q1PRRgor7akgLLXDsohO9t44sLO81uPavcnuhBGDe3LYM4miBNcyENFFughm9frECTB5JvJ9aWQoUSoKEB9dCx0w+ueiXU/rSUlCDoUb5eW3H0IRWGb8mM2t6Av3MXCP244taA84VytNZuyjus4bWez1GC36ITVqD+c06ZdBHZwDt0b4pope+stimxkQ1XxyvEKJ0FAAEgAcNR/cqnRtbq1BVxQNd7H5qk8kixQNErV4tL4cWFWlgp1VTnGIHvZGbBf0bL+uln+wcWZAMSMnGac2AsyZY7G/oZannTsFLg8BgRs3l3CggqXbGzhFRSOVe6DVrzBq6S9DmrRYW5S2pf6ZpgkMZDwcyn+/L4XIl73/n++XTv/txmR0vEMizBexqJaYWKOPZijyXf5+W/7fOc5eAWPP2LqVnm4BZ85ZiHrUZswVSkSnF6ydJ6F3P+v9IBvXiNaVuRxe9VgNfur/Xk5EC0s2ZPProM/LqjddlqVGMLAxNhsCUBH9xfGYy53BQ/Z6MVBJ38wUOuhd2pebUqLBBIFadjxKhfrd2Lc8OiPlx3JwTnNjcA2UWmu6gh06roNOcg+R4+jlyZRXugUWdhfDs9Dxwx6TpMQk9HwpoA8oMMoHBH4b5QNGK9RpbRIrXbBYMj7QTfXXx/s2D106chj9RTUrRbwW/I/eT0YG1v7FmAutjrXtIbSibTOl32ZgPNR9dE2/NkqIwNWbW0uvUjGg1uYqozOFojJqLxyqEYUUyE13LeLQjk4lGYqK7O/yMrg3UZmMPzWBrG5r8NL8USo9aBtCbketktMHnSE+OtG6sJevrWJEPmgEp53Xa/iNpMB9Xy99k4WegCcCZSetl8QKbjZoOQzWj9DDTlPEPNBVMq25iPVovvSCD+uKgDVmRc+bTJZrD+7lvCiYWC6Jgp5qwdh23v8ukctIyBc0MXgC6HOi22aUkAY3T/tpTIviMNBYHeKvpKuBXac6usapAtD+7LUeHa/nQT35APnLpQbm1mCdTba2R1vxzm5JzEviclo/XONHFB+J99TjzXm+mS9W/awnRdk80Y7ZecJoJfbfuab3/pO/qhcvMK4cuc9MKn4trCtNeX55/5kvyxRf/VlbHK1ktNUcNkWTWEYE94WjOSn4791GEPCg9UJpgyrBlHHocbAIAN62UrJgTB2Zn43TJ25gvG8M674gMOD5nNN4xv50mmGpSOn0ZmAdNc5UPJYmVPtIaeIB5FHUTk1GQi4WYuU8IWuF8qSXhagvUWhJlBLEW4bau4z4gbMzzwlg8f6yKBs2aIEppwRyWTT9ZsGHagJsdnblyzi0atPe6Fm4g5fSTzgpN5ayyEUyZpIHhaCi6p9Z41JOZbUwuFO2MpzIaTU2b4B5hPTer1jBPExqUYlVPfuh7L8iFu87L/vJArv/Xm/Lf+7cNQE2DToEmqkGqNqjwhdqaBqrmBwagQRgBmLHHXBYEg8ZtqQZZOIL2RL9VCKTwCNQQ85TcIbbWDnabTC6bM02zS41fWfDZO5R7Wyi6CSi8IFoTpctyiD/rdma6rkEAkdCq1WVgoyuiAHwnmFTlhn5E718X+Wj2DbI10UBGDnqkAXvvaCSz2b6sD0Ue/uWPyf0P/bi8NctlwrrA7jQgV57jkhPX17owIJ7vLpCrz1F8duv8Rx4an3nSu3pPPfVUEr8oWdQv2JSg2xOvGXmLkZHpxQm2FqoeeL05rUnW38V38Fr8v5UOGw7k2ovfkD+58mdy62guy8MywXzlTvcUjVaAncmdSdoi2ClziD46S/B24yAl2qKsk72DbXw8kMQDEnTe66NlYq8taUsHoM7twWBi7V4U7LLvIJtCYWLJ/1wvST6luP+tQ2KaiUM36hhmyR33U9JnBZOyHVEXcMGFWT4rCi31nGvaic9tgSrHFf0/BAUAHgWX2pfjkevmo2I+Yd7b2qxa01gXs0AUeS4Llubj5jmCneZOjiZa4FmXFr5Janb6pZowdc/Zmdu8Wpa4DQ0gCnf53Kk5fi33vuPd8uADD8ju2bPy1rdvybXX/ln+5u+/Kv8zW8hkvIM8O09et9qMJjABVDFPRvdy31n8YHMf8W5QzrH67GiqK7RNNyPqVFkQ2RcmCR1s81OBHfdV1wGWeT1DywQ+BNgc9JHNptgj+OXtb/19byBDa8gMoRPmeuYIZqEtCprxPGerSins6TwKf5xptaU7ID4T5xGpcgrIGpBC3mK9Kr1yy+JgLsP1RD7zyUfknfe9TfY1EtOFy9Y57uIhJVff/mkbWHaBF/GhfnIttLTe3CVQdvH8+l32DgW7OPkuhOYAtl3vYkpxA1vo3pISTkLp0y5IfF+t2ZkWMDiW428t5I8euyKv3rhute1QDQKmCI8vQwyBMSOvPJJMKNk/ZKATqh9wPXL4Pw9VNvXhEJkonpz2eC/MlnbMQn4dN5HzQs0+JOdq5XUtGXZ4eOClk7BK0BRhIrXfpQAcIFeylrgWFAHDGIRpEx6p6RJ/vofqK+eUK35sOxAYP/8j4OTE61rwivsdabB1UExACC1SNgUjPA3+IY/ui2pEYLJYn2Mz4cV2QnE8Jx1Wu+7aXTpHhgkWLgRhI2jtGehFJpNpjqhNKQjwxU6neyngBoEh9H9lq0bNeCzwZTyRX33ol+SDv/CQ3PV9b5Od3YlcufKYXL36gnz1n16R8eQstD+3WljJLS+mwKhRNokFPaLlTn226/03rdKABZNFqL2hS4oCtt9UpbFsXh60ZddDIA/nZ5GapG+Nlj46hDshFFjG+6PZsozGJU1bgWcrTO3CXaD5uO9R2CG9lnSBPSZ9RHO83c+gmAHWIDZvZRqCWopgIdCSYQA7FZ51btZtQZPKZ7fl3O73yx/89m/KmYs7cmhBcvjHcbX4dr0/kee2+Gt8Zn1vza/J++qzSv4Vr0chsQtDajqux9ICw3oOvSeffLLZzy5tfGPWrQlE5vTdkBwyMy0ZYBfCcxHj//XvWrrldT5HrS97x2P5wrNfluf/7q+sOopGMhrD0YLKyf8EkINJyWxPzqzxffyHzsIOVDYRfVbJ0ItD4ZGR0O68jUmobSlVtFmxvvZYmIA0uVh9PNpAcrlaoNS8gzKkfy8wre8wACwPc3kgNq8ZiKTSUhVhVG2Mth6301wAAAx5SURBVAkrNn7VkD1XDQywDAJoAWUXM+U+Z6GK/BBmTfp3/PiXJrEwjfL5rrGEfLoWA9gGdPW1VIor0AvNgt4bp/DZKaPc2dk1mcDowlvtME9tuqMtgFzTssohqjnkRO2WYKkawV3n75TfuPRr8nMffFDOX7hb5kczee6ZZ+Wvv/gl+cpLX5fh+CxqMXqeZp81O0MCeOyegd5xZeR1PIcZCFClBGeb/l2UKyNwmAuAQSLB526Rw0YzOeesFJJZ7s/eLCutKKNnSHs8emcSUAKiMWGuzr66xO9ccFyb0KpBJyE1wP12ZYRoBpTEU+gKcBLS71vBVUnLU4HVhbOo+emYNKHcgt5EuyugjJgFCx0dGdBpY9nZfF/edc+75Pc++0lZTlay1rq6HZpdF++OY98GOKcFxHhffF58T82reb5adFvwy8BwW/fW4Mn3JLBrTaKWrnlPjcpxAUsC3HQmJqIKo4+LUUsgLWbSGms9aRKkgVaNRs4g4LQ+lulgLK/9wzX5/OUrMj/cl/lqaRqcVSVIioo/hw1VU0eE1DkyzWgwHEJgVW3NWW0okZmc3Wlu4NYpuEC/h+nTX96xubZu9lb4JBRk1WengTZ62JWxkGGxRRCr6ieN0g9FzZyi72pjzxi4woaT+DHmb6AHZlI/M++bZ1UnbYC+lEwUrQNnYJt6k5XPj4cBTAy95mw8JrK4KQrl7AvcakmWfP9GoEXwPdYHF9tYR4LSzE2DKdbKRKUGbfI7PPvYNDvolrQxwIerZi0FO5bhUsBhGaxI73xeDKDZOzOVRy79ivzwj7xdjvvHcuNbN+SN62/IS1/7R7n64iuys3MntAya0h30sJ9Mpnf/clWRpz5rmWdAqyt4h5Xl0sCUMuIRcOVtgbw+LNNoIkNMe2SSEmp6WjS11sVcLpBi0B+5CdLLs3lAFcAW/sMERG5WZVkxpGpsmi0L4vHrNC9mOQa+ttxPjuci1yHV840I0Jyjp3NK5laNzjQ/nVturKzbkQWgISBtbEOZzw7lZ+79KXn4Ux+W2WqWzmAWMjDi+LlFu/W8yjPVHUTW9bsaJyLfbvH1Fr+I+12/p0Vr8Z76uoHdaTe0NfkWuLWIYdtEa4Dj77dJGHFhuhahPvT1wvG6HWyNyvz8Zfn3G294NCOd8WBKR7ZKmqzGPBoQKg6/MtPMQBV0UtNVZ/xUpGqBITFaUwAJeKzowQi3nHAcicTWzQBPgzJQ41APgKYemBmH0eEG3F5gGklI/o8prPgY94ih4HEv4t+pVQ6IJ8V6oMYo6htGPxyfnx3vOVAm7lPWztpg1hJc9NmMlvOZ2LuRIG4GOAc7mGT96NP+WpBPZAIGFMaQ8LMIivW6mMa/AfBlMJD9RgkpqJoR8Lj+zKtT2lKw65m5j7mSK7MujIZjAzv2TtPi3uqL6xIW+T2r9t//s++W+973ozIZja3552vXr8sLV1+W1//zLTm7d97M6EZb+kyXXZDcjeAtCgH1mtSCq133qkH9vpbUCsEzlg6iAAjti3yIwoBFqUIiBX3CubuRu4sFpeVCI4iPraqRWmkUsMDkoUkiehgTUqAljSYgcM3S4h9d86tpNjJxritTjjSPDrSehp3KiFGASXvkx0ZTCEiVMbrTGtf2+6I+U/XbaV6d1vvU/ZLBUKZebH4+X8mHH/iQ/OJH75db8/2txZ9rHh756P+VD9f8t/V5A3hCIFzkOy2+XvOHKFDG++uzG/m97e8TTzzRNGPWRLttIeoBdt3bYpxdE43PqEGvBs56cVsg15IC0nf9vpzt9eULl78sz734FSu9tLSWP9oKB2H/pmlBdKxMTfp2l95dejL/mXUM92RcU/Pajnv7tUV/Qn6P0qoylg0/I81WZNmeS6NMQw/NaKSa3QpNLD0pFwwV0ZgsW3USkRPsIAk5I2o0Q03CTjH2zKBotiJTJ1MpzV4RgJQxMaAHpjSrCWjg6cJAo/syNFXXlszBo8NGxCiep/uh0XboDpBoyF2YBMusOQbt0Nc6zqGmJwP/TODZz5mECFxEBCOq10Trd02z+lnHYukkIyaWW+yjaJNXNVePR5pjB2ELmpvSC0xmcazca+wVuomPx325970/KBd/4JzMDhbyL9+4Jv9x7aYMh3synuy4ZaEcJJ6J95tp3qsKlc/Pp7E4ww4eOQIyVrzR4KpcqksJF7luOHulGTo/Pwt+7ne1fcXf2mbHBB4FOM+fMyEsACuelE2ZiEJVWQ0mTLsacukwpDLKG14ELWqAp6m3Its1HGDN/J8LGLAghEfTYHzeL4+anXVTMCkB+XVqVlbAWxwuLFpcBYfpjmr9Iov5Si595GPyEx94j9zenzXBrubJ8XPNg1v7qfeUAmXeh/r+vC+Vf6f8SfrUBVI1j2rx9XgP96d2XXE8nWCXz23l8YiMwm/qArfWIkaC4d9di9WxNhuLVN/XksD5jrgRcZF3JyN55YWX5Y+f/XM5WC9CrloowFuZnjJDoXnH/U7mP0PxVmNFKmEGvkHCyRIKmLsFMYSO16z5x/nFedXCgEmqrtlpBRWrz2fagGuF1gUb4E1/S9Te4roAkNxX4T5BZeZDD9lu7QvXgiWREGpvo+rMo8N8oIFZflMya3rulwGUV6Cx8l4uh4ecrcD6PKIVB8zGz6ATZ/I2R7sYi1d7tXummCShRBmfazEb1zYPOnPOyOoAK1G3ZYi+55dV9BCfGGlAzdKaggCzNmWmlaUcaJeLSCMtS0gNykk4WR/LUW8tO9OBrJdHMp8tzAw+GZ+xKL94XiJwAlAV7HLB5ZoppXd4TzbkFZam4yz0ABq0vic7IDA614DD0zf6DJJKYKNvzbl8WZZcIx/QTH1eCNmiP/X+XEGFZvzUyQNE47ZmmFaRA8hk+M0O6rpPds598+jFT8w1AFYSlLGyHiiTzxkbYBrYuU9b/7Zkdc2xG/Ut6GyhPeoM/IYy3TmDMkiLkXzqkU/IO953Qeazgw2w26Y4tHh3F9+u97mLD9RA2uLPBY3UAkTSjjerF9X4UdN3HOMG7XdpdnGALSmgHmx9f71g2xawXvAa6U8C05Mm3JI0auAYDgdy8OZN+cNHL8ubt79pteW0bJAGh5BJWlmm0EPLjltyxpkH3R3fIFIrDAvnTMMEZtCWtRE30QDwmC+U/T8taYUbz/+rdKxMQ3+/XKl2h/wnk8A17cBCyfFemt3iWsfnMWAEDAPh4PpLVlbhfkcGG/fYc3Ghr9o6Mnl407RnR9+cGzloBuMCk8T+u68omSdzyDY0vs30AQRsqJZjiJ32x55thUER5acMD5pmjCT13Dv2AajMLhvzD13t81nwCAXTgsK8WYPTOTTXLfoj9W/V0pQuNXHYmgu71qD7OxlPLfIWZkwKB5kxtxgRfLuoaANPEIQxTYOwIA4NhlANixpyw1esY7Uiy9Zm56Q+hQxIQdNgAkekM/7N5qn22av+FCgSJmR1TU3zYu1a0gaARAUDtc7kZ+d3m38wmSrctauCUaoxi5Jy1LDiPnO+loivEZTWkIh0jZQU+kbTXN2vrr43MGL0pkwWD6+akuy4vjPgDWqtQUK5VUo5mNl+o3flSKbTMyZI7/XPyWc+/Qk5d/GMLA/Lmq1xzeNcCAonaXj8zWl5cry/iz4in+ji3RFfapCNvHvbs6KQZvT3+OOPmxkzDowv2gZoNcG2Dhef2ULxlrRRL06XhBCfGxerXrjTfE6L1RPZ6/Xl8uN/IS98/SVZLo+t5JaCnflQPOCE1UZqsISPKEdmKthZ00eP4EzJ6SmiTYkfQSg06eknk2AdYAlNdviDxtdiFviub0nBqyMNUGFZMDjsLWXCIzwx9ty8tUuwiUEqpnn5Ye4SPkiU0fQJhuTRBuYvKVM1AKZ9VOQIYIdnwRSJfx5wUoCGt65JJalyLlQidIfo0rhEcxRnHrUmfqf7Az8Q13ubUJXW0KPqEljbuENxAmy2af2p8FgHqOgzlHmOJ1pFJRaBRuCKlgvDPMsC5k1p3cUcj9NJYJHPOgJ3qM1w/Th3gC/WQsEuCxjQpCMzLM87tPOsSWVAhn+KXQ8QmBHfSyEzGsP02RDiggDJ9zuQ6HW1bNTgis9Z48c43XXgdUPVx1ebMGveCDksa5XmF/RcPa5FMn+m7ug4n2qKVLCEidUkjLR2lg9owp1GYYL+9eda2UYj5eYH6o9DHU41b4/HUzlYLeSe77kon/udh0XOqrulcAl3anm1AtACps15l5HxETDrs7FNEIr0Uj+j9buT+HjreTVI67r+L82lP6DWyQVOAAAAAElFTkSuQmCC"/>
          <p:cNvSpPr>
            <a:spLocks noChangeAspect="1" noChangeArrowheads="1"/>
          </p:cNvSpPr>
          <p:nvPr/>
        </p:nvSpPr>
        <p:spPr bwMode="auto">
          <a:xfrm>
            <a:off x="1527175" y="14557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23" descr="data:image/png;base64,iVBORw0KGgoAAAANSUhEUgAAAbsAAAJPCAYAAADlgnqMAAAAAXNSR0IArs4c6QAAIABJREFUeF60vVeX5EiOLgjSKVxGpKiqrh5xZ/c+7P9/mDNa/Indtz333OnpKZkZyjVJp+/5YLRICxRgZp41G9XZmeFOmoThA2AQxd/+7d9ei6Ig+YPPrtcrf2x9/5uXgg++5p2wPd9/TjsYp38u/PfXjC/nfW1s4Vr5NvDcOI7q+vmxheusfabNH8/JcWrtWH3E1lajA60/3384V78GqXWXY0/9HlsrjWZi/cvnw7lp9B47A1ZbcrzaHqZo1vdbluXrOfRj9Z/F1s2i41v3y59/ubda+yFNhHxDG+cteyTPVooeYmc4RaPybKTOrx9LzhhTeyLb0HiKp4FwX0APGGfsR5u35PHW2lhz08aijUG2K/midhZS+yTXPew3fDfsq/i7v/s7h2gTA5XELQ+qxXzD9yxmis/9dxoTSTHhsO9cJhQeulsOmPZsanxyTOEmpkDt945TIyg5B+2wpQg+tt+56xkyJ43WUofUGoNcU/lcyHwt2rGeSc0tFK4sQEjRi/WexswtYcYCL0mL2lqlGGA4vhTtxNYr7FtjbDl0KpmZtp/WGGT/eC4HIFI0YIFRisY1ALWEh9TZkN9rZ0CjM7kPFi3GADBnD24RdLQxafOTYwrPcJQOAXa5wBFjOh4sU8/EDniKsUoGowFEDoORzOSWd8LFDME7dtAk8YfjTjGl1GbnCAAhMUhNQc4n54DL9bIYcaotvw54P2QA2sGX47QYtcYUpaSXS+/a+KVw4Ole7mlIq3KPJN1YgpBs25pHapyS3q0zmCOQyXf9O1KwC8du0UFqn+V8ZTspsNZAVgJUbN9i9GuNPQbmFnBoNBTyU/me3CfJ7FPnMTYOTTDQ+FXI0yStx9rXeKE8s5Kva+1p+5jiN6zZxYhOO9y5DNI68NZhk5O0DmlqUmH7KQAN+7Ck3xwGZ40pRgi3jC0kfo1gYqCXYirWuss5pQ5RLtPV9ifGJFL0ZhG+XF/5nAZC1pxTgJS7l1r7FrOzmPut+2DRdWyuOcCiPROuw63jxP7EhDFt/0JGH5618FyH66vRqAaqudqCtQaxM+f7yzmXKXCw+IJfew28JD+TayjPogZG8kyGc5KCTw7Ip/YlxvMtoSdcGx5TCHba4muHWD5nHfRwwWODzWE6knhTUqgcU4xZhcw3xrA18M4hWAssfXu3ziU8ABpzyRmTf0YDhK9l3HIdPfOKMfOQgWkHNwWgv2esIU2lpF255nLckqng9xxmrzEeSevafscYknbuLKDwe2bRlDZvCUra3LV2rfWOvZ9ilBrAaSBuAZ7vWwM8ySwtBh/jbRoY5jyvnWEJwClAlWuTQ485IC9pyZpjuLaSd2pthM9IAE4Bbkin1vr+5s5OY8AxMEttXAzwJKOOMcXUYZSHS2OcGmPRCEKbk7fx38Jc5dwtYSJ2oCXjixGJXD+LKWngK4klNc8Yk9aYmtVeDjBb7UkGdUtb5oEQjlkaE4wdxJDuUswlXBMNvGJrJhlv7HzEmI52TrS1yRVK5B7EQFmeWZiypWaXA2aSEVo8RztnqfY1GgvHbYFDzvnIZeDa/MKzLtdY0pVcZ7kO2p6l+LoGLtb5y+Fv1jOYi+UklCsIvdK4dWcnkVgeLj8x7UCnwDG2OVY/kpHLfnP7tCQmDSwl0KQIwAI3izmGDMRijDHCtYhUroUG6BoTT81P+z61/7EDcCugxhh6SB+eYabAJme+FtNKjd0LGuG4ZH9aGynQk7QkQcgCrxjdS+atncHY+dCYtiVQ5QgkMSZm0Zt/R4JPivb9vCzQ0pi65I0xRp3D6CVdyz2NeYRa7YdtaDRlCTQa39f6CAWocA1TZypnPeReWm3mtPUGN0JvTAtAtAOfApcQKOSgtHflZxYg5oKc7D/FnCxGHltotKkdJovh5DIVyWwkw0wxyZy5WMwvtg8aUVvMRDs0kinm7klsz3MFp1uEHDmn30NLfuwxJqIxz1v2WDJHTQhK7VO4xpogpIGqp0sIF/jxTPmW8cizkgIdbS9ywgOsdsN1vhW0LEHDYv4WXX3tGkhAC/vVzoW2L5JXxIDNAkgpCGltxIApB4xj/CqbZv7+7//+1RszJKQYw5QdW1JcLpOyACUkREuii71rbVwMTKy5yHc0ycmSpqy11ISAGKPy7eQClSRCa61yPtf6lPSiMclwzNqhiAlN1iGwnBhiY4yNQ84/BnaSMd2yt9q7kq4toNDoX2NUmrCinevUWuXQmAWA4TwtXpGi89j5ip2DnHWStGCd7a85FymQiTF9P/bYM7ExaeAXPi/PZwyUNN6dAqyQzsJnLVrKXd9bnovtv+qNmcuANCL5mnc9E7QOes5kUxqJZLQS1FKHP7qIQVB+uMkxz7IYg5XagGce4Rz8eP28fVApfte0CMkgNEle6ze19ppkHMYwpegh1X7s+5T2Y+1paq+tPi0aC5mUX3+LMVgC4K1jkozR2ruwXTlOjQZvYbRoz2tVOSCjAYEGPJKmtLZjn6Ef7expn/sxyXmH63nLmqToOZfx+z5TdHHr2ML5WoKRBdjamoS8RuPf2nqkQFPjKbF25LjCMb3BKG/GtBjkrSAiGbLGoFPMRC6aBNWQ+UsQC6ULKdWEByDG2EMgiW2MXFSLsYdgHh7SWxmfxrjCtv1hjh046/BYzEo+L9cmNmdL0ksxBI1Yc+hQE75ihzvF7LVDZ83XWj+LcafWzVqDkB5zAMaag8bcpUDkz5nJPETmpfDc3sKEc+Yhx2KNVeM32lhSdJEaf2q/5fsx0Er1FfI7CS4afWkCRA5PiK2T5LkWT7OEl7DtXLDTcEC2o/HxcG9/A3apg2cBipywxmxyAEAyRe2dW9q5dRyx/jVAshiOJjCE4KARjFzbGNBaTEcTBjRmYBF86uDKwybnHzKi1Pg1QtcEgJCILaLPAUDJ1Cwml+rPYrYaoMsDKEEgHHeM0UsGmQsKKWEiPLeSPmPM6hY60cYQG7/1nQYS4Wfy3ykBJmdtNHqTZzfnLMpzofHRFNDJsaSe14DR4jtyLXLb1s6r1VaKZnP6tNrW6MD3p5573NnlMMYUAGmbbwGUJY3EpB/ZvmxbboDGnCyGZhF37MBq/YVMRP5b+04jTIsZa4dY7lsMhHL610BcWzPJ4FPMO7WvFsGHOSBDRhFrL1wn+ZzsB+OOMfAYSIVroO2DRePW+LTzowkOsf2waCSkKTnuGGO3zq/GxOX+SBqxfrfAJwfE5Di08cbO9i2M1qIF+bnGmC3edUv/IY1pvEVbRw0MYn3mjEfSkqRzC0ty2g75oQVwFp1Jfh+e69c98g4qFpilgCBmGrSYUuwQWSAVY2IxINCYvMXUrYOnHdSQ6aT6l2uYWtOwvRxpOmfc8rDE3rGkVjmW2Bp8bfvWYbll/62DLxm9PDiSLrV90mhak3RjYKeBcEwwzGUUKYFQrqG2HhqdWACb+tw6Fxr4hudUo3mLcXuBJbyz1kBQnvmQsVpnTFsvjUbCdddowToL1jrIfUk9pwFuzhrGzijalMKm5KXW+mj0mkPDufPU+HGMtt+AXYxZ+wHkMja58SmmJw9+7vtyXCHjSvWZ2uSQoGNMSx6YnHW0JETtsEvm5QkwBW45wGCtn3ZwwvY0wLtlPPLAWEBhAU1I6NqBtoA6ZICyzxRzTNGWxvS186IJPZ5Zh7SkMTt5wK0+fTuhEGoJnRoAWLQjwSa1Jqmzoc33FjpKAZQ2Xjlm6xk5jlxhVRNirDlpzF+j3dQ8b13H2Fz8dxqP0oDIEkBi/CKcd8jP5OeS3nNoIxy/P1f47JXXhWZMS7qMMXHJpEPGYQ0wJsXmTEpbTA0kYwxBm5PG6FNgZ21sbC0t5hNjwql1tdqMrWcMLCSzkoxRA6Nb904jaHngtXXUBCR5WLT3NHqw6FcCjjY3TWBIMdQQ3DRPxtSeWIw4B3w0IPTtafSTAslcfnErXVi0JunF2s/wrFjziq2X5AMaUw/pJja/XEDV9tUCuq8BQE1IleBm0VZOf5KONDC35uj3S+MpsXY04UKO9Q0tWWAnmXxIHNoh18BGA5TY4dI2RCMkSwKyiE6TsuU4JNDIhU8BlJRStPZuYQ456xnO91aws5iqxmi0sfj5SmK8ZRzaPkrw8e2lAO5WhqoxK1n2xY/Pr1XO3DSBxToH4dzCZyS9xkDHEg4seg6BwFqznHmGz6CvVJYPi5/E+sphmDlAE2PWGsNM0ZLWXopfhDSk0YM2V/mZpItUqSAJ2nLvc4FYm1uKdiQf8X3fAurWO1rfOXMp/uEf/oEdVDRUtQ5p7CCFRC0lL4sRaGCUc+D8+FIgYn0fAyRJKKk+YsxKfqdtYi6AW9JM6oCGa6UdrBi4aocuRXChMHFLvKEcp1z3W+gid02s/YkJSZK2U4D2NWPxgByupTbWGDOP9ZvDtL9m3F87Ho0RyjP+ewEwXEtNULDOxtcKdTEwvXWdUnO3zmkOkMpzp52zHECxACpcaynkpc6StYZhOxqf+M2Z9GBnEfXXSKoWCPnBaZOTkl8MXLTv0LZPWxT2E0o/eE9LNqsdKKsPDcw9U9IkKdmOReC5YOrnKSWnWN8xyUyOJ3ccIb3E9lV+p4GCJFrtMEiBLHUYc5l8ihZzmb08zLPZ7FWAlEzCP6utfUzISgF9jCZS667N81ZmnCNQYYxfs3e5c8sBhJyzrQEv3vM8RAKlNffUnslzpIGxp/2wT4t2NACw1s6ibbmGGshJfm0JKhoN+c9SY9V4jATTsH2Lrl73BmbMFIPTvk+94wFAbl6K0MLDfisjtgjAE6lkmNbvciNjgBXrU5u7ZOSWYCAJPNz4HCYpAVi+H2vfYs6xNq3DrhFjDPBTTE0Ct3UgYmukMf5wr8J5hgxG8zyWayLHZ52TFG3fwiRzATlGQ9aapMAj1Xc4z68FT+2c5jLqHJrVGGhqXpJeNPpPzV0T8iQ/iK1/7t5oz8m9SAGFdc782ln0qgFlbO8sGsltx89VZnHi971mF5NUrMGFBzl1eLU2cgBTY9IpQpREZkkXGoOziE22KcEitdkpkNfmpLWpAbEkZvmMb1t66Mk+Q1djq42QTrQ5+XWKrXnqkKb6yGVg4VhiDE0KIFb/MeYlz88ttK2NU36Wovmc7zFPzaQc2+sQvGNM09pva69zgC+H8WlM2AKRnDHmCFOawKrtv2TQMUDR9iBGb7EzFNJOaNmSgqQUIrQ2/ZhTybZTZ9oSDiR9yXOTor+QD1vPvn6ea8b0g5CMwGJuqcOe+l4DndQ7cmx+o6xDE1tYCbKSUHIOhdaGPBSececw8PCwyDlpB8N6JgZE2nfWIdX2I8XErD2JgYXsX1t7+UyMUeTQluUpGe6TNmZpNpdCUQyUYvQdo7cU0OXSSg7zS+1vzvxyGWNqXikNQTLCHJrI2S8JYvLsSuCKrb+cQy4gWWciZ020fZZjTIGMJlBYWCAFkpDnxWhB0rz/Xes7xq9f91QDOwka2gGXDCOHSKx3wsnLQecQfAoEw36xUF/jMKGBkTw8qTXIGacGLH78MfBOgZ08gNpeaAfPvxcTGELiSxGdtZ+3rmVsnW5hyBYD9HSijdcaq9x/PJcai6QJ/C4DpOX+a2OStKEx2JyzJBmTHJ+115JHaEwsR5C6RbDKoaVw7STNWwLsresU2x+5Dil6sBh87trFzrDkYbljSwGShhf+LIS8PWwnZ+01oUKjTwnMJq8KwS5EZg10ws5TzCnFXGOSeA7gybHKhbGARWMuMSnGAhFJ4DHmmzOf2IGJAU2KGVsArB2qcE2twyWJNwbgqYPtv9f27tY554Cf1mZ4UOVB8g5P2oGV71nnIUewiq1hDl2E+2YxJvmM1adkQnJNJKhJphZjjCHY5DA7i4eE+/G1VRfCcafATROQNdqNtaMBSwoQLKDOAR9NKJH0r+1B6szm7K9cW2sfLVqTfeT0mUVPEuw04g4rP1vMVX6eAkONOd3C4KQ0kQN2McaT07c2Zk2qsIhe2/T/DrCQEptcm5S0lzrsmjSVOhRf06d2GEPACRlbDARSgodFe0SIwinYWxB/4FGJH69p8Xv8BK+4+99UuDQ84DkAF65PCES5e5GaY+w8xujFAvaYQBiCmMboUkxNzl8DhhyGZ9GE1r8m7Glzj51ljSnH9tLq0+rDAkgNBP26W2uZc14lQOa+E1u3HLqR84mBsoU/vp8Y7bw6qEiCzQW1cKKxg6pJwhpTlgSR02aMceQwBY1AYoCR22Yu40ptoFxjjYCkcGGNUX6eM5ffM4/w3Vv3VgowMRq9ReiwgMDt+RVBpwxmI/45Xgj/8KDG3/jH6OrgsShegTF2HuQZiIFOTAjS6D1cG2udNWaLfkItRaM1a9xyb/1+Sa0nPF8xkPk9IJdizDm0FwNUbQ20/Yu1YZ09Ccbh77EzYPVlvRM7x9rYNJqSoBqugVyjnPnmAr3GR2LnwI/zzTP/+I//+Fr1wOrYYvySwPzBkQNLHVzJqHOYqyVBaaAam5cktHAz5YJp45SfWdqHRhQ580yNPQbUtxDSLXtgMc3fM58cZqS1f4tQEtKhzijA+Ee69D1RMWNUK30xXCDcF5R7LZCL/UZbXvurqur1OwtUU+cstY6SmYWAJdfDP6v9bdGk1r4cU4yhamcw7D9kopJ5WuPXmFdqnW753mL21rmw1lOuqaQzje60PmKAFwN2jSejrVxBQtsnjSdqAkw4d7/2lnBzC28K9x79SicwbU3VdY6BXYyRSILVUDYFcvKdGEhqTD01Bos5yg215hlulDwM1nwtaUsbaw6Dt4jKYhghkf2eeUkhQGNucn+tZ2Lv5qyBtvax926hO7mOXX8iGomapmVtzvfDf7Pl0hkxNdrt+55KKqisZq/aUghEnhnIwxujrdh3MZqyaD92xmLjSo1DMn8NnCxBNMaILeadA2Q5NGudl3BtU2faGksMlOQ+aOdZ7oe1d7Hx+THEwFkbvzz/fizWnCSvzN0f+ZzGd8I9+pp9eR0b7uxC5qAx1xjzkO/ecpCtvrQFtQ5KzqHOIboY404xiJwxWAz7VsZsrY1FbJZkKolXA0ZVOgqqU1vfa597aSwnMFsKNtb6hv3I9c0R1GS7l8uFLpfeAV1R/qbbyXr5288DaRPPDP1As7r6jdcvxhjeQUpGm0OnOUwkBFWNmafoWVtLr7mGbcvnYozKv2cxUY3Za2cyBiwh78ldJ4vRp/bC+l7yKY2Za2c+BCNtrWL7mALj2D6l1snTbLj/1pys/dfWSuNX2jit9QzfD3mZRgMq2EnGGDYYY5ra4UodKLmhkgC0sYRMMEVsYf8xws0FG40ByAW3CEcDuhQTShFhyBzkQZHfWb+nGJAFGDGilsSGNoZhoOv1wvdgs1ntrIHKT0zQ8mnectfFoklrL8bL4O7r+P6tzs4V69sDUALIeM2uV+r6M9U15gonFx0mY/O9dZ4a87DAIvw8RpvyDEtACvc6JaBYDDd2/kK6jgkv2hxiAGDxA8/Y/buyDWvdYv2nwE8DjlzepQkOIV9J0VAKJC0envNeuHcWMFl8S+MhsWc1gJM8j9/3Zky50eHDqcMhiSdGwKm25EZrG6YRV0xashirdVhvJdAQNFJCgRzL1/SVImLr+3Bs4RpKpvvfOabreKXLOFBVlTSO8Gy8Eu61cn/8WLxkGWpGFqOO7YE8NGgPQAWAKouSRnhhVl/yWqaEId+XPz9uXrgjGanvB9YS5cHTmJnsx9or2ZbFuFPj9utgvR8bc7juMUZmCRz+3KXGqAGB5B/h2bPOYWquOYAvgVdbg3C+UvjQBBsJTPLcfe05DMFIzl3bL4s/WqBmzd0601o71npKkLSEHNlmDgC/gp12iGIgkfoudog0wNOev/UwpEDW2uhcoLRAVpM6LOalCQZyo0IGGrYj24xtcIwJpggjxQC18VrMcRwvrNXNZg7gnAaEOy1oPLpvlMacfJ9fkn1P/iKvHXvFzIUOxOjzzWEdrzReLlTVFQ2XnseGP3JPY7QVap0hU7tcoNESa3jamLT99J/FmKNFr5I+Y+3nCBsxEIidhZCJp86WPJM5AJdqU4JIbK4pWo8BgbU+4V5r4CzPSmyd5VpqTD4FkvJ72Z/Wf4xHhHuWMx4pkIRrmgJOjbfG9lc7N6+fSQcVyVzlxGJMPOcA3QJgFqpbjDW37dznNEkxXMxbJVTtYGntpRj1rZJYal+swxnOD894z8Nw/cNnvBnvC4Hi25EuY0/VrBZgp9yJXXHf1dMVHpDlW3d+bmkcv1S2IMS8OXso+oMGiV9fTYmJSXsaQH8VgLiABupBGWN7C5g6cMCBZeSe5F2k777rOga7MFY1xeBT+yW/x9hkcLWkK4vBfA0tfQ1ApOYkBRz8rq2Z1k4O6GhnOTWm1Pcp0LBAJBTcJFj4tbVAIAaekq5iQGGtY2rOko5y9sMCR42OrGc1HNKA1u+zHBevRQzswhdSAGF9L5E21o6cfE6fFkFpoKxtlM7EfpvmKXbAU+PMJaCwDwn0MYLxDP8L8Hxh1rmMSR6u8D18B40Mn/lAa7mWHgzBoMLyNuywMXY0K51mdx1H+CtSEZTA8X31XccaILQsgATawXfsFTm5+DMDhFfkdaTT8cjjatuWrteSyhJM/0rlbEZ1PUNn/DsV013aG4Imul5GBkk4k4zjwNBZlhWbMv36+7GhH94Dh6lUt81ryEE4X3nYcF+JH0u780PSaEij7Rw6tJh/ig7lnscAMwTYVH/ye/+uXyvJ4FPthcCVelYKcrHfcwWC3DNlrXcOCFl8LbaHFvhavCM2vnCNU32mAE+uecivcsAzfD537TVh4RXschg2M57ii5ko553YYQ6/0w6ERO5wA3LHoR1YKQF9AYl0LsOQmWntyO9ThzE2Pq2vcKxveHewLzEiDtdUG79zHnnrQQKXejB0y5Mw3Bd//8X3cpxdBFqXM+dx2Q2ApovZ5v8DQGENoGEVVcVA1Xc9DcOFFou5i+9mt3/QnTNdlrOSuuOeuq6n8TpS086pqhqEgbOGA9CEN2Xd1E4/K0q+j/NA7ekWfeLzoprRZYCGV3Jfp9OJmvmCgRfzAWBhPjx/3EEy8A081lnV8HLHgAHrB7CTP1KgSYFRbF+1Wo7a+bHoRxtb6v0YbVuMVwJbLsCkGK4lLMgzojHaXAZ663lLgYD/XoJf+Hs4LwlaueO29sm3l7OPMVrIXReLn1sV16310z6Xa6H2Bc0uBlop6U5umHVowj5km9ompg5+CmjDPiTKy3c1opGfxfoL27fakofa/y5BW5PCJFOMS2ow7yGzhwMHPOv/yD14MyaCk4Z/HsDk7q7cndtvXeZfx8QvOWb/SgsMCHC/LxgcxstIA34HAF6u1HdHapo5XfD50NHYd1Q2DVV168BnVjrnjrahYdLwSg7WnjGgDeeO9tsdzdo5tfM5zxbB3+MVWpTzhjydz7RYLKmqZ3Q+wTOyfeMYAxMoQLGqAVYjwRtz1rQ0dGceU93MWcsbuiPV7ZzB0+8z5tr3JwZk364lQAGEvJbqASlG/9ZBtpi0TGKQEq5yGEXq7N0CjDng+jVjvnWMIZ+KMWft3FuMXjvDt4xL8qVcQA/HkwN4muARG7u2HxZQaZ/H1islQMk1uLV9S3jiOf3TP/0TC7/hQZYdaOCQ2lQpkeD31MZIxp+SGCwA0qQhtKUBdwzoQpAJicNaUGtNJPDGnpPCQ+qgvW0LgAPtxmlSMO0VBUxyTiNy44C25VzhtbkD3PoeJkSniaB/7z3pxuIyhjDweICbNDVubwT0XFkbOh12VMGkCJPfOFJ1Gejx08/Un860uLvnuzmazWgsCqqqmuaTNtXUDR1PRwajmk2UV26nLIhOpyOdu4Ga+ZwWqyUDG+LaWMMDWJYFa1zn84m645HKy8hA2izXDIhfAHmkyzBQ3bQMdHzfN6tp6B3YtfOVW4eCqGowBvcm5og1Avjh3+fzkc2u1cyZNf0z4b54E3AIdn5tJY1rtOGFDY3Jhef2ljZT51djOjGBT3v+lhyhFm9I8QzJtCWAWGNOnSt59jWeovEr2W4KOGLzC7/TACvGV6x2Qxr1beJvjcYkPWlrEs43taYWTfn+tbMjxyD39xY6fgW7HAYsGb7cAIsgtPfkIdcYhSSmcHPCvlIEkwIhv8gWQYULfsuBt+YY26Dcw6214RxI4DABRw7n8fiFAAFB7r5MdVaEMEIjgwkAqwHIXBwgVG3zCmxTNkiGS4AqXZ1XJQAAP6yZlc4sWbF58sz5JS/XC+0/faYDtKmmpXrRUH/uqW0aqqsZjUNPM4x5VrOGBXA8dSda3r+nqppTf9jz3dpwHRkYl8sl9f2ZiGY0mznzKEyKGNelO9Juv6dZVbNJdHN/R1Vdv6b08lWM8U7TNAQzY1E6Eyo0uys0u8WS+u5EdbNk4eBVWLi49S1m1bSOV+q6A69XQRAQvgCepyfv2OPvICVoWfQQ0qN2FmTsYUxYvIUp+GdzgUMCTk5fuQKgbCv3vdhZDucXEy7kc1rfKd5jgV+M390KGpI/yfedgOYcqTT+Jc2IsTnljC3nGT/mGChLcI2BZQ6vZbCLgdYtICgXU5Nq5KBygUQCqf89RWwpUE2N0ToMkmi0cXwtcOWMKXzGM1P05/98OahOqwPgsHGTM4M4zc7dgfk72IIuQ0fH456WyxU7aYzQmIaBxgLpsxrnKOI2mcHl2gFs3O8AOP4MqbZghjwd6VIWdD4daTyfWHt6enqmarGm+aKF7keLdkEXmDWHnsGxpJFmRUX1YkGzekZ9f6HFfM7eksOFWPO79Acqq5r7HIYrLTb3/OwF93RlSefjkQ77PTWrJa1Wa/43NC+YNEPQwVjxO+71YI7E/RwEhL470zh0VNQzHkvJGptjFMwwEEZRVs5JBv/hHvLaM2DO29WbEANPI3yPScQassaIcsBBApCWg1XSeor+5PcSLH0fGmPWAPHW/jy/yGWOGn/RxhGug3aWQqHv1gh5AAAgAElEQVQ5bNMCd23PtGfDdZICTfh76nzL8eXQh9W3n18IdpYgEBtzCmjk3ue0ZT3zNfO3cARt+fZeNbtcMNEkgxCBQ+knBpTWgt8Krhax+slb47UWVHs+h9hyn7EYgsZ4/Bzsw4G7sfENwLl2JoCbTG9IgQUUghnvMnkavvGYLBD/dqXz+UxNU09a2/gayIY2wcwbaEcAtEtPp+OJPSo5RGAc6XjY0jjCEaSg82FLVIy0Xq2ou1zofDzR/nik2XIJXxEGlmvX0bA/MPC2ywW163e03z7RDI4lqxVdh4FKDgVwXpUIC0B/Qz9Su1xTXdVUNQ2Vs4rGC7SxC5tEYeKcrzc0x13e5UKH3Qtd4OwyXxAHO8Bsij+IgaORmqphDbas4PFJbLocoFEul1TNHXiFkvGrN6qvjMBaH+4eBwZl3DtKcAjNmNpeWjRn0UoYYP96kJW0NCGN59J1DABTTFo7AykAlO/452MgFWszNUZtTWJgbp1rCwB/7xpYY5HAEDJ3C3hDvmyBVdhOil9LIUIKVxLQ5fdSg5RzlWsaA70cwJbClAp2GgHGJCgJcOFAtAXPPXi+T9m+lEBjqB5jJOGcwr5ygeuW53IPvVy7UDLx9dbQr3MccXFnLkD7S921cM4AOmAewAHB3eNw4TsuMGCvaQxDz5pRu2hpuBIzbecqD5Ngzw4jx/Npch4BMg503B6omTewIiI4jo7HIxVVTcU4UHfYs1a438GJpKV2fUdFM6MG8WxXOJ4s6Lg/06nrYHSkYhhoUTU0mxXUX3partZUXK70vNuyxjeva+rRdrtg02RblVT0MFuWVMHceBowebrOSlrc3VFVOtC9Dj29PD25MIfJaQfmRjiVcPzfpXfa2aSh8TMA7v2WmllNzWJNuLTzzims3aISwsyt+RfNGOs5siNKizFOdfDcYSMGQgB8SlAMBTfrvLl9B2a7PZd0GzIQyRDCcySfy6VlPwcZ12eBVjgn32cM8CXD097XzlIIkto6avOTIJHzngZGX7uWOWuuMfwUoHt+GAO7sG+NZlJzkuAbAyoNH6z9sNYk1p+2jxI7eG9hxtTAw2+8JglpDfnnY5qL3wSNqOTGWIxBOwzhWOW45VhTQJtDSFablvR1C9HF18Gb01yeSXgLhmvqxuXuz3xpGmhE+DcDHJvhJscUH4wNBw/cd0HbOXfUDT2tNxvWTjjAexipaCp2DkGfSPt1PhypG0aaLxvqDzs2/c3XawcUz08MJOwXCQ/I4krllWh1f0en5xc6744MnhX64Lg23Nd19PCf/0mn3QstN2tur2qXtPn4DZ12O9rv9/TtX/wlbdZr9s5E3snTCabPkTbv3/EdIO7bymZOq43TCrvTidsD2vTXkqrlipYIZeAidZOwMPYMmAXBY7NzWhzuIWGirBvWBp25FA4pMIe4WD58hiB56XAy9B1rocT7grUCII0sYJS4TwwiOiTTTNElvndm2Atrsz7m3aIXjSmHjCRX+MphyCpjmSYbk85TbUu+lAInizek5i3bDdcU/w7HofEHS8CIjUebm1wPyXu/Zi21d7S9j83rawDIoi/rftDa2xwQjdHRG578z//8z7+5s4sRb853WucS3TUClAsUMoAcEA37kFKsZCa3gFoM3DWC1oSHWw6ERXhguF9s7/7uzY3uS5/OEYWZIWLEuhP1lwEuK5ynEaCAeyYAILwd8RxK0oCJw0Uf5j2OC4NG1i643a47Ujn0dNptqRsLahYNEUyjxxP1w8k5luCOrjtQd+nYVHq5IGzhSk2DGDZocAWV8yWV9YL2pyNtPn5H82ZOh+cHms8Kenp6pF9//ZkWbcXjm1VzqjFGaEzDQJv1Cu6SNH//LZ37nvoTxlizYwinIisKev/hA5VjwWEPcEwB4HXjSIu7DQP4zCdqnjwpu9PerRvNuFArTJ/H3XYKMncep7jTq2uXYYXruI7O0xQ/CGb/QlcQRK506Qeqmrl7hl1iccc3c1qv2yj1Xi8llI1IpH0daVZOsYPikMXOl8UMJFMPBacYGGrCmyXQyXGlGHYK9P1cYkJ4DuilgPa/43t55rU2Y3woBu65c5Ttp9b/t8JzyFskr9FXyRpbbD2076SQEXr3vgExcabkd35OBcAutbExAswlTuswxiQc2bYl6cnJWWDzNQwhtTYWEIaf+8XOBVj9ORe7BpOay93owgI80Lng7Qvfbbl7tZH685G1iWa5cqY8cHQ3GAZNaHrF9crekP1wYfd9tNEuVzR0A9XwcryOtH95YOC8FAW1i4aq3ZaeP//CZtTjdkcvz59pt9vS2A00cmqsglowfKeIMlgguTJi2hbrO2pWa5qzprWmx5/+i3794QcqYaq8nKk7nen+bk3b7YF2+wO9+/ieTYS4h2vna3r3/V/Scjmn54dfCTHg46Wk+2++p9P+heaLNc3mc6pnFZ33BzoPZ/bsXC6WVCAkgiMdCkJoAwB59/JM9XzOwe/z+ZLqqqDt0xMtNx84TyZrUnBiqWs2+bpq5S7eDoHn8AKFaXNaVP6Lg9MBbGXF93+XvnPm4kkgYQ20dJUQ/D7HwANtstfrlN1Fo0eN3q3nQrCIPWNJ1OE7sXP2ymCMEheyfQ14LXDAu1ZYg3bGUyZXa045Z//tGfTH620ISowx5/QRrqXFyGU7UlhJCeXWOG4B1RQv1MDb2mPP13L6156R+8J9xzS7L4zU3pIQkMLJ3HIALelD20C/8eHYUiCSM5aYJJvaxBgDsiTeGHGFB9ZvmnMz51kHGU5cIACb5YaexuHsMkYiez9b01xaLmgWfF+Hux4EGAAUkSqLiM6HHYMotJG2nXOIQNss2Gx5ePlMh+0LzVdrGs9Huhz3NO4f6PGXn2h/OLLTyQu0QWhF9+/4fqs/dfDymBxiSr7fAwADXNbLJTXzmhbNnJp6wc4iDw+PtJ/yR0ITw53cpTuzR+YAkOgvDE7ffPcd4ebtPTS7/ZYOhx2bSRerDa2WczqOAL3vaD5zgLPfH1ibmq+WfCcHjchpxQNbGqElAtDWmzUNpylVGCFej2hx/42LsUPKMQgNcKbpB6oXLTvpMKhNwfJ8b8helk4ChlaMO0+0g3WFww//TAKGMxnjTvRLXJ7ObF24w5eQDlRO//KkdtbQP/5IN3Pr2bBfDXy0c2mdBUuD88/7tiTD0/hHCkByGb51LkMeIpmqtn45jNfiQeFcYv+O8QlrPVK8JcbTtLHodPglBjs1l1vALDV2ra2QhnKFhFBQUDW7lLaWAx65QKkdMrno4YGJtSsXUAMN631Luk5JFlYfGuGkADX8PtzYN7XSgoaRsgr3SZyCi13bncYwIIB7Su+F7+FQwbA4eWmCcfN8i4IO2y3BRLa8u+PvcU+HVmaXMx2eHul6OVPRnWj/9EgPv/5En58f6Ni5O8NqMee7OtxJtY0L+n7ZHqcQBGQlubBZD1ob7syuCMAuXJ7Irr/QuYcWueZsJ7jv6rqB4+Ewj8VySfUcgFBScS1pAdPpOHA2lu585hRfm80da1twvlnevafVcskhE5AKuvFKy/t7WsOjcnROOXinauGcAq0LJtueyqvzUMXgcccHJ5r1esPPwQQKLQ3geT7jLg93dXD2qehyBYAiLtD9zanDELoAoQOCCZ4NUoR9oS84siD9WK3mGQ3PHjvQcHJrdwcYE6puEf5CwJJtakASMgwNIDV+EWsn1r82Hqt9yYessyrPnfZeivnGmKts3wJ2yXtU7UMxycX4sQayFpBZwkuKL2n7r611bCxS6JFt4t1cUJfzS43/9XlpxowB2S0gGCPokLBkfzHCDCWs1FjksylQjUlv2mLK/r9mA6w5hGN12TqctsY/nIFrZI1j7HvkM+E0XEinBRd7AIy7Y3JmMgeUnOKYX2dT5wSAMGNeOOh7pEUDYLnQ5Xyg/ukzDfsnenl6pN12T88vT3TsjqwJ4g4N0Ip3mnlLNerBuUJ1NKBuXYN8lrgPHPiODM8BAPDODNlNxuJV4xzGKx2PHTXzJW13u9eA9M1mRSXMp4cDLTf3VDULqhEaMJzofO5csueqoqoEMK1p2dYcLg+vz8W8pXndcBoxzpyCtGQFUT8WbKqEIw4A/XLp6FpWNF9uqKALDYc9Z20pEFc3IGfmhc2mfM9ZzejcDzSHttl37q5z8oZcLlZUTGnVOBPo5C0Jky0LGHwn+KUaA/YC2HpGQH0LE6jLHyoz/LtwBed1GSYB8LQY5sKUjFieL8lYUswh1p4mLFpMLqRv/ww+85qnFAhjgKIJjxZYhIw11keMJ1jfadqFNn+/5hrAaeuSEqpz10YKI7l77fsP98kDUEqYCenLAixt/NpaWsJUzvrIZ+S+/EazywGRHMnslna0A6QRqQYofqFlItwccNMOdWxRNUHAL+gtWQg0gvRtT7nbpsDtnh/1Xpd+rpxP0icn5pyRznwGrsipvQLpkM1gk6v6AIC8IEVWzUy538Or8kzD5UrF0FM9HOj08CN9+unPtD/saXc60csBziX4ce3Ak9K7vfPf4zCBp4u5QyBd37n8YdAooWVy4uTSJVW+sPaGPJi4AwPTH+hCMzqeTpytBXdgm82G1ouGPv36K/UXou//6q+oLK708vDA3584sXJDVVXQ3WbN3pdwLgHQsVMLTLF1TfPFnKqyYTMozKJ8VwfQxb1hu+B0YtUM4DPSfnegoaioWSy5r/58pvEM8+bA6c6wptBIR8TlsUnSBeU3MJXCVFmWdOqQpm2642twF+iLEBHfF/ocoqzZThUeOObwVW9ztfXwu6//JzUOySjDs+NpKHb2LA0mJuTGmJK8O9MAKByjBQwhOPjnJaMO381h4rKvlED6/zcI5QgF2jrIz/z6hGAU8q2QDjR+pgGS1a//PBx7jEfK52L7lANgIZBq6+B5aUijVp8MdjEmrgFCSsrIBbrcwyknoi2A036+XPpbGyrfteYiFyxFQDmHL9ysNwdrym7yWkINd3AoT8PghbsauMe7uQ3nE3PNGQKqoTlNIQLMjKcMHVwowCW54v+Q9grg5sydzsTW9QOdho4W7ZLq4UyHh5/p6af/oB//40+c0qu/di7QfMQtIOdvdndICPYuZ/Bf5L5xB8dhDperK41ToXIAtD0HCD2n8apoLJGv0uWUhOu82x94aza03SIVWMuB6vgdGuNmvaCHXz9TP4z0x7/+S+pPezocTux9ibtLAGczK5z3Y1nSatFyrB8D0LzhmMEWgHohztE5R5wfALBF23fOWacB4FY0axZslly8/8Cmx2uBfJ0VzeqadvsTrzmcUbCo87amkpNHXycnFHiG7mm1WNHi/Ufq4fSDskFFSVVT04yfZfbkYv/gsTlVUkBGGBZkeK+dMwye4fVRCDMGdP7xkE5zaDL2jAWAMaEzdm5yz14MELXzGmOwGi/SeIMG0reCqxybNq6cPZEAk+I9FhhKfuPnmAIuuWYSlFLvWzxV618Dqxh9pdqWNPumTwvsvgbkwgOnEXbqIIR9alJW2KZfcK3NGBjHQFCbc670wewsUWZHHmIwPXe/AyVgupNhDcDFvrG2yrm+nPckg1WJu6CprAzcLToUO3X3YJPz46vtG/Ft8AZEyi6YH+umoRH5JKuCZsgacnik4fmBfv35B3p8fqLPDw+0PXfsmckgMpXccZlXLlQ3uJeC/wkcXJyTS101Lh6P82K69FkAWDhpABSRQcWl1ippBGOfgNYBnltxAAni5nCPde46dhpZLWt6/PzC6/Dx+++pO245Xg8mU5hbMTbc3WGc0BD3u47qeUvtvKVlU3F8HxxjADjLecWmSdzbwZSKSAVopZyKrJxRPZsx2K3u3rNGhfI+AL26WtLy/TfQaWmAubYg6g4HNo2iKgIawnMY4/7lkdqyouX9O66SgLtF9p7leEjc6TkzMuYIwOMyQtiP1zqB8LLF+rwtahvSeUifMi+mp78Y7VvCoMboY/Tsz2YOaITMTLaZKxRLINdARZu/Na9wHDlzCdtO8QONB4Sf5QC5pqVo7abaSo1VgqHkrzFgyeF1Gh6EbeaCZuo5uV7hvMIxFP/yL/+ixtlpCxkSpwUy1gZILc4aoLyLsN6zpM7YYc89JNbhsiRrSVQWIeA5zM+DHJ7jDCg+VyXgasq4EdZfQ9ormNyAinW7mMDDaTcF53dsmOGyyRJ12+CNeekZDGBWg3bBuSuPeyrw2bCnw+ef6OGXH+jzwyfaHTrawk1+cDFk0DIQsO0ydTjAxRjm84ZqeFwC7DjuCyhdc/Jo9vqEibNEjk2kMJuxVgpNhzU7gCvXf6s45g8OKtCuMO7lcsFLDm0Qahvu+mBKPJ1czN79x4/U7bcu+wvyTF6vtFotuMwPmP55JHYoeXe3phL3jsj6QnAumXHcXlsSl/oheKdCW560ZD4Uk+aKfWDzKu4+EXaAVGIlTKrvOTwB8YHVckkLpDKramqW91S1uK+D88jImV8OT080o5LWH79hr1L2ir2iHl7P64d7VtT2Y+iHSZW1wJHvAqFF4q7TFY5FhhZHhW/p3H3m7mGDqhNBgt9bhDntrITMXxM4NW0lZJKx86fxhhjDtqT03DN+C0CEZ9gCYfmM1EByx5X7nNVfDPw1gPfr4PmPBga+zVyg1eaQAtfY9xoPtcYZ0oy8PtLA9FVgDMHOkkpSmyMPhRYDY4FW2LZ20KzDJaWG2IHTJFrJSOQcrXf8e7I/bSM1iY41NPby+5IU+MtzU+05DjNAcLQzPXanA2scM9R363tquWAogKJnzQqAhmTN8Fos4RBydo4cAKCqqTjcoD8+0+X5gQ5Pn+nh80+0h/v+8UQv+yOQgE7QEDl2z3lqwuCGPJMwYuIWib09UcV7KqcDbuyqkpfsTQltkJ1ors5cN8DDc7Fw5sxrwRoUgAyaDXwyrohXg4PK6czgdnd/91pmpB9cYDvu8Mq64uKsx92eht6B3WLZ0KIupwDumh1eEODN1Qh8wmuYSLFmxZW9JKti5hKbuOAM1kq95uX3HmuOfcEfrCecbioID9WM5osVlVXLnqorOM3Ml5zPs15vqFndUVnP6bDfUY+9QvD7csmmWU/T8OjEPR0C5PE95+SsSs4Qs1wtnabIa+o8O53a6xDPt+FShTntvix+Www2dZYs8JBn02Jk8nxaDEpjOHJsKcZ4K2imeJTGH1LaidWmJdyG65MznhQP0jQaCVw5gnZsnyzA1oSmsB0ppGhjteggJSRo34fztuhQE1jCcb3e2VnMXgMV7VDdurlSepKEYklX1oFOjVMSu0aYsc/C92+V8PyCg1kBvLxL+m8OfFFyxhMACjs0wHw4OPCBRyACu7nsTn9iRgwgOfdnamaNy9IPrfF0pCOn25pTCdeP7kiz7kzbh0/06y8/0uPuM2dBwf1XSSW7/wOYOBZtBlBCHszzFEeGizrijCLQNDnpNIBi8hDFHSGcRMCYu97d0QH4nHYOR42KXraI/Zu5+0QEuHPGE1f13FUTKDkmDs4li+XCldm5IN0XwhEGalZzQsmDDo4ss5FWcELB9xAEipKW+L1yHqEoKeTToRXlSE1TORCEpgmYQ9YXvmtzc4Fp0TuIYJ3xLjQwBvupkgPWGOBU19D8oK1hzg1t3n+gdrnhZNTzdsNgSHVD0AlhOsackRQanqQwG8NkeS1n1NZzBml4rmIPt88PtLm7o/lyzSZcCBmsrWPcEBCm+D1XOcHZfZ1W99bc6en/zeEWAd0a2GlApzGNsH0p8IW/a+OQjFF7Jjy/FhDGBNAUwGrf54xLe+YWoNYE3v8ukM3luRowyT28Fbxk3xrYxdbX9x9qZjnA7fmwHH9sTV/B04ceaOCSkvgsQNI6lmisDTZ3874GGFMgKcHSkmysRU0RC96DdA8QgHbD8WD881r5lIYzcj6euAoAgwu0KOS2BJOdni7HK223n+kyFLS437B2MB4ODDI1l9npCQXCqT9Tt3uh3aef6PPnHznF1nkqNYMCAXA4AQPtzx07RnQX3HEhmwq0BhdICpMmxo37QKTfch6IBc1aMH3kdEaAdEENnDI5sXTLfRw6mDGJysuV9ueRzoMrJguQg8mV49S4llzFbaLaAkyHq8WaC7my6wo0RbrSYuEqLUCDhFY3HM+03e+pvbujzWpF87pkMyE77UyrCQ/Lorw6rQymUaT64psylBBymhpQ3NeX83Zhh5VwIHHV1V2SbViGsQYVPz9D0u1Zyd6gTdVyLs662dAF7XJqMaREq6hul5zNhYqK7xD35zNVtQvch6aL+Dw4zLxsnzkJ9/279y60o3PljuarlbuHnbxZsQ8wy2LdXGHd38bdhedRo195BpKScHAHnWrPArBbGbsGyJ5XWNqDxVTD9+S/LV6j9SH5XEozuWWdcxm8BS7h+7F10N5PCRgWSKb4tDYnvKOFnFhCiu/7lrWW9Izfwzm83tndkn5HAkMOIYUEI0E09yDFAClUc0MgtTYm9xDGnstp43VubDpDkLArbvqaydcNFlyOXp5faLHeuFACaCEAn6mOHEv27I15ZuZdNi01KJLadaxpXQ8vdDhuWfMbdk80nF5o+7KlI0APNdpgljzDNIiUYihtU/P9FWtIk4cgQgZwXwcNCVrXuTsTbhQBwPCKBEBi6AAp9p25Ei1XqDEHBxVnlqzh4VjDcAptq2THD8TTPe9O1HU9zSbw9BrWYjGnw+FInx+eaLVesaaGnwYFXeEEg9py0HihndUNPb4cqFnU9P37lUthNmliDUyPI+LnLlxd3F01FhwWwPdw0EYxRjbKunAOaKUYj0uUjbu1kcEb+8PFXPE3hyYgFZu7S+O5wzxc1VQiwTTuA8uSU6Atv/lLWrz7QKfjkUMg5pt7usCzs3PpzpymdqV2vnx16lmsl5ylBuPA2Ov5gtqF+x6erxxDyc4+7q7XaZ2uSnqKtmPPaGcpJvCGzEcKmznnTRurBLYYQ04x2HAMGtOLAZ8FsJbAmzOW2DM5fAPvpzSjWB8StLU9u2UeFvCFc0nRiO9PApk2DgmYGsbcCsYMdhbCawClAZ0crNzMnIOpEaPWrlwwa6FuPejWHGJEYoF22BbrbbhT46rfZza9MYBND/l7suPzC5V1yx6FPgMHHC2gJbBExEz5St3pyEVMoRkO+x3RcGTT5eOnX2hEkdKmoYef/oNrw3GezClxMQKhMRbE1BEY8FRZHHNgjQl13OB4AicVpLmCSW7KBoI2ustIp94FOsPln8d4LWi9bOh4PNN8sWTNCSCJ7C1I1QWgZC/EWU1IunI8u7p0uI9j8wV7KjqNF6BbzgpaVK5mHfoBPEGDQkHZ6zij5QaOLNCI4GKCOnmovwdNEYAD8+eFTYFtjTuxkq6Xge/suHo6e7w6MyrAzzneILWYK6wKgIO23MOEfHVldNpF7foqnBaINcd/0EwRbI5RILic79DKgppqSe8+fKRijrVA/xda3N1TMV/zfSeqnzNwwQmJ84vVVCH/KGIdzz2HXFyQsLtFwVqoy+NUmR004UI1nPnybRC6ZIw5tJ8LdhZDtKR3DXQ0hngL87XAKMV3NAZpfWaBpWeocg7h8xYw5WglbzQPxZtbAm4OUOTyyFywk/MI6UsDJQm0sTUP1062pbUT4/faWMLno3d2scWwDtTXSH3hO7cA7K0a4ZuJKzF54aZoY4otpkWUQBikpoIaxD4Pk+MBm/LgRg8QOeypmk8mLs5wMtCIem21k+B9AmfEcxVwm28WVB1PtP38A316+EwFm88a6vef6Lrf0dPLMwdej8OVgYUzo3DoASp+A9hcDB8AAEDF0XioLj4MdOldOARyPjIhcnIUJNrE1VdBHcyLDN6O+QIEoLG5f1f8PLw2GULg5QEQ4SKsFWstCCB38WS4q0NqsYGKKzSYK98jAoMBJIfDmRZrVDJHnB7u+Vw6NFwRQruCQwx7fnLB1TOX4EECaMTBwREE4IF8ocA0hBa0CKRHgDjSkc1QBb1zTj8VQg+g5bm7wiuEEc5sQnQ6dgxYdT2j1XLFd6JYPx4H/nAWlalk0nTHV9KM1qs7joOs1+/oWhS02mxwg+lMnCiOi8BzjGm5oT1yaVYz9py9v3/PwhDWC4m0sUYQOBwturJCTENwxClc1Xjeu8n8KplQCvRCYS11lvyzUmvK0VIs4fc3ZqbgTHommAK0nP6tc60BfgzcU+upMW5rfJK/pBh1CGDhuFPvWdqhBoi5bcU0KqsNSzHQ+GYMAGP7bfX9KrBIzS4FcKnF0whLSk1SUgv7DCUpKTGFUo1cvBwpxSJWTVqSoK31Fy6uJc3gToxNYxxs7e7JoDZw5e+mncyQI7WotQbPS5j6mCGClY3sRs8mLGggI7KflHR++EyPDw80LFuq1itqdju67j7TL7/+J+1fdqw9oDDq9eLyZI6oxcYmQaeZdQCCCcSQVQUOG3gO2gni9ji7B9z/oXWMU1YWmP+gEbK50gWUD+OFjl1HhyPYLxw5KvaALAvnPIPf3b3YlV3/wdSd1+GMkywDOGGKPB339Pz5kQoka+aq6SN7ni7nCKlw7QAg8P4cVRdwTwkh4XymbkCuyhkt4HUKR5XuxBeSXJ8Al4nQN4eO7+8wHwAlO6dAq6rhKHPh+0F8PyBMA2bDAmWMagak43Gg3bHj/UDCaZhax+vAd51cHmmq6oCMMPgAQgfMpVjTzYePtNzcucD62ZzDRmokwF5saIBpuT/QYnVP8/Ud9ccThz5wFQYAKAQHrFNZ0vl8ZE17NmumcA+3V+iHQzGgYCKTzpQSztOqv5qQZ1aj7VsYaI7mYLWnaWnauZSMSwKzBdQphp3DJzR+JN/Txqc9owkglsaiKQqxsYRAoQkr8nvJP2Ogcss65SgBIS5Ivq4Buda/FLSksKTx8Td4BLDTwMcCtRzpJhxo6vkYaElC0aQ8a+FiUpslAWuLGQK17yuXEAAaMFk5hwj388WEN3IIwWG/p1mLfJKAEUQBNMycXQt+fI4AACAASURBVOVveDHWnH/ytHvmO7/T4yO9HPdUffuRvl0u6Pzn/6Cff/gTvewe6QyzJQPqyD4X3sFl5Bpvo0saDSWtKGl72HMMG+7dfGVvzpCCvI2IC4MTBeAWFRHgWFLPXJtXuOzDWcLVecPvw7XkOyYAOhxAAKpc6BRAxw6dTgtkx4wpwBpmRJcbcqTHx2f6+ecHdojBfGG6ffcOOStxlXlhjXOxQLaRgr022VQKbQjhCQgqv2ItoWEO7IhDxUhtXXIGFbwDsIGZczkBCV+ZcpgEyv6MNLsiv+gMiV/Y9Mrep2zjdKACRxPkxjzuTrSc1+yQA6mhaWtew2FwBWrnc18KaMrkQ+5+bvn+e67Yjhyg42VG6w/fUTVvaffywqDHJYhQKgjpyto5DacT3xW27ZLHceV7O9c2a9lcemjgdcFYeY25/NLK3S9OBXq1cxiTvLXzFWNkuVrVG4YTFHWN8QmLeWsgFzvrGuhq445pnyEzlvwsJvzHhOiQl8QEa2398XyuF2MOgIY8zvcXKh0aqGoApa2rfDf1jOSxlmAQ48GSj79ixL/+679yULlk6nKDY9JgSMwpoIuBH8bhg8rlYuZoctYhj0k0ucClba72ru/LBY4jzMC5j+MHBMoejsjUP0MJnS3njHQpsKBFuRwoh5cXZrC4jyrHno6Pn1gLwH3O/tzTZrWgutvR9oc/00+ffqYD7ryQRuw14wpxfkgOROdwANzDAWyc+zprcqg6cO4YWKC1QFNBZpCyvDIDBxBBgytQFQCxe2PHThfs2g/Xd8wBd4+cHcWBJDTIku8DiRkx3PTh9NGhzM+A2y4HgCh74+4MR9aUTocTfXp85sTPAGLUsFvMa+qOZ9q9HGi+WnDuS/aOnDRemHbhwMLryrXnYLYceT3hus/VCZoZzWvEMyIJdMNOILwn0GA5D2dLV8ThcQEIhKE7U7PLtIL5uaw00NnaeUnDbE6n7kKn7YGoHOl+veDaegDK7tSxxlwzmAOoap4r2m/nd7S5f0/XsqD56n7SKlvqq4ba+3fUb7fUwuGondP6/j31Rcmp0wDiWFgXsD+j5Wrt6uDB2eiwY/BEH8f93sU81g2vn89d6s+15XymndUcINBAUTKpGE/I4TevDCq4x7oFXDWQu/Wsy/5iwJbqT76bYuIav7MEDw2MLPCWQdjWXoR9WfPWPo+N0do/TSgI90rj3yl+LMfBbYSaXQhoFiiFn8c2xD8ntUY5cGshU+AqD0NKg7QOqLVoMQkydWigecAdnpMyTz/ehdx9Bq/KIxcnhakL9d9gTkQc1whHkemeBt54137PlQlOL0+cuQSS/GX/QLvPv9D2cKQzx3S5pMQujg9muwv14+Du0q4FdfBv4erfV3Ztx8+ibbkeHe7u4ALvgqzhmg9A4NXl+DL23ryO1INY2IvRgfbsWlCLtGWsILn+Ef/FFRnYBIecnDCxFezcMnQXNs2xljZvnMGtcE4lCD5/en7hlGXruzs2N97f39GnH39mUN7crRmIXE5OOL24RWXgw11jd6aCgRwZSFBWz91jwdyJjC8YH8yeHL9WIUcmnD+QwtMVrnXx4y7uzhXGdWsIx5PlasXerHgXoLZYtDRCWIAaeHVtLtqGhYYed6QQGhAiMPbOS5M1xprj8VC1fdEsaP7hL4iqJXtocq1ACDps0kXB3IpWALzeFWwFIHdDxwID7vGW6zVrsKfDgVarFa8f9m2J8kYcGoKkBTCbAiBdaIc8G5plw2J6/hzIc5oLivIchQKtJYFL4JB8yWKoFsDGPo+B1C3g6tcn9o4EOI035goS8jkJeHLPU+BqtRd+boG/Rjsq2Bha/a1jC3m//7f8LPz8dY+h2aWYt5yw9ntMWvPEJgckD5Lc/PB5uXgpcJOHTANPTdoKid//O3a4wrXwz7lMF3Bjd1wZn0OT8MHUMFO+fH6kdrOeSrjgrqei4Xh0yYzB2GclVyI4vXyi/rxnwEDFcdo90qef/pNj02CW7BAnR0Qd7s8OJ9YiHfA4l3+krUJRHtyNgYEimz87vKCaOO6XfFFR/D05rUBhQsYRF+PnwJkdbKDYcVqvkYO1OVclGDxKBsEbEoHZABqk5SrgiDLlspy0Vmh27NXITjIXrjwA0yibbBkcO5dmqyy48sEvP/481bcr2UsVWjLH9iEgHVoYkicD5KFFD6jOMLLTyoiYQM65WXC6MJQDuo4l3xHCbEmIRYQGCPsfA2DFmWZ8zCPnBJ2SbEOPmrcNB9+7Aq1Y4JGaumUNGHeM0Oagha/vNxymMV6R8gwyjAsSn3MmGwSVE6/5fHlHy/ffUjlb0GKDkISKnVXgfXo87GjZzqlZrKlaLCfQG/lOD2OFhgvBCEIPnGmgSaPquxubT6UKenO5VT0NWmdWE1hzgSzGNzTNQoKbxvytMxcbU6qvXP5mCd4xhq+BU0pT0YBFA3SLZ+XORwMADQTCz1IAL/m8tqee31uAFwM3jddaY4qNRVuj19CDmCQQDh7PWdqaxvjDdlN9WKAqice3kzoA2iZqBGRttiRAi1Dk5+xhyOVunNnvtfgqOxUUdHx+YpNWj7i0KUUVUoIBNNr1mjOGjMctHR5+pA5eg9WMSjhFvKCA6i+07weXvxEOLZyNA6m94Lpfsas8vmNNbQp5QAVwaHy4R0P8nqtR7rwboRBxYDlXIHDOGdDsOGMVtB8GFC5x7nJfcvYTFy8GMydd4dmIu0LUs5sstmgD92Czij/j8UPDGuFMUtPpjCoMrp/FYkm7w569DpcLlB5Cus2G7+ZQS88l90LIAO60MKYvQkR/Qlo0VIFw5kwkn2ZfRR64c1yBS03BHpQwK5ZUVq493hMWRtz9BwQAaILQxpx3asHeq+wgBE/IBrks3Tzx9xzV1pH6bFa6zCfDhWMO22XLTjxjNzgNFFd/547jBxeb1RT2AY19pPff/xW18Nys55xvc/PueyqaGb08PlA9X9Jm84Gqdsm0wtlWnh54XugX45i1C/b05PPJrplh7J0z2eInBnghuMizmiPkaWdE4wMaKITMOKaZWOAhz7Lvw2KOmoAs+021cQvQWM9qQrY2l3C8OXuh9XfLexbYa+sfA6AYYFrgGNJhbN0kkGpYZL1f5Gp2OZqUBCsLpbUDliJcq/+YNCYXQoKSJU3dKjFIYgDYuergU+Vvnx4Ld1+nMx12O6oWLXvunY7IewmTGEyULTVjR/tff6Dt51/ofO2YIZfDhXaff6Xd4YWDu5FEGfdRl4HYFAr4gokLmUPgKIJAc2gxMHHBbMj3Tpyk2f3B5y4/5IXtkjCjIWsIGmQtacS9HbQvAJoTbuYLVNYGOCNhMTKcDOz4AQ9K3InB1HbheLTJ65QTLE8eg7gnAzAwaOG+Dua+wQW3wyMVlcQZfJxHJaoeoDrDdntgMIfmhT98B+ZNkmVBZ9zxlShXhIKucOdHpQJ3yYbA+AaONXivhgepy3UJxw4ADRKhwEcFHpdVg9Rc5VQT0DkRIYQBDicAV14bXkN4Zx4ZWrGecHqBFgitE56cp8OZNsslrVcNgzzuRGEihgm5O5xo0c5ovUEezJZDDPaHI8cn3n34A22+/SvuC2nHZgg6v1Z07U+0WK+pqhecB5VNsaift1jREXRTooL7grVo7XzgM5dm7LeAlzrP8gx8DQhIphcDG8/EQgAMz6sl2GrA6p+NMV1tbH7OORpeLujFxmAJGilAyAVRTZiwADG2VyF/s/i0NhdNkEjNTRMEYiAux63tnf/M1OzQiCwjkkNwGuClDpZ2kEKClZPNISC5KRrwod3wwlbr05IqpSTi3nWaEDQrMFm+p+PgadwBgbkj5GDgey4wueF4ou46sNfgcDpwWZr9f/0v2r080oGI8y8OTw/0+POPfL+Gezi8DwhxbSOTSkOz8kKI2oYrPrNlZEZhj0jnqT6rXOXwrnNlgtzdHvg77pJcBXFoYmDyiOWCdwfyOMIU5gKmcZfFDRO54bu7osl2Bq2Is5JAg5sgDp9A4wPkHY5nLmwKTWsDhw7E5vXI0NK7bCT1jGPuAAJwWGkXDYdA7LcvdDqdOcXWqwmYA60RU1ewNuhK/cDr1d3NIRF2MXNACy9WoBzwF4HwMGfynScqwkKXnZx2UD0O94hwuIG3CgQKCCscNA4NtfZr4Or09fAb8RXgeZGd6381b9wajlda360Y4DFP56R0pe3jlgUSOMu8e48YPOIE3KvFgu6/+2tavP+Wgb8sG7r/8Beuht9xz2bKxfodOwadj3sHlnx7OboA9KmgrA54xHfAnGB6uuz8GsExR6LOFS5jQCEF5BgfyNGQ5Jhu0XRyAN63rzHZVN+xdzXB3NJCYwAm+ZTcR2svNBDReHsK9MN10SoUyP2Qc4zx+lvWg+cdanbWhmkT0qQn6xDJz1+RVnhaSSlNvpcCuRzikn1A8vUVCLRxpg7mW1B1nnJIOMzxUSeU2IE3nStYCo9J5wCBgp9HKquaVsslHZ+eaex3dNw90vPzMwMHyr5Q19PLp5/o6QEVu4cpJMAlXOZ6bIuWeji6bA9sjiyQJxIaxbFnLYEZMhw4OGkymDLu0lxgOYAHpjDOVHJ2WhkUGNwJQSvC3RS0NM6fOaUDc1lEEBbuTJLsOVvBcaTgiguXqwNIF/sFj0f3N0Dk+WXLQIHMJpyiCxohsIQrLOBZOFYQvf/wjm1yw7mj4+nAQe8wT7o4NjhsoMo5NDZnigTQIvwAY4HjCYQLX5EBGWeQbuw6uJAJhCRwSR0OSQBw4Y4RHjcudIBTpSEkAt/DaWcybyLFGNZrjrs0BIu3NXtsQnPD2joNHllnnKbFOaXHge7v7zlkAyEouJMFbWy3R65UgfEvESfJGi+K4K5psXzHNfUGeOLWK2rXdy4pdtfRarmhdg4Nb+S7QNTMg0kYAfdcQ3AyYeqA5+7wvHYtmVbqXGlAl8OMU+2GY42BkOQ1Oe9Z/EkyyBgvklqInHOK0VvAkloXqSXdamny49TWIBfccgBUo4FYSIQcV2r9UoKJtj8auL/2+2//9m+voQfh5kiCwu9ykyxw8+2Ek4tNTEpvlgnFkixyQc63G7pie8eRW4HudaM5tdTkHTDFOw0nVA2AVoTUT/BYdCYyaDrLxZweHz8xmF2HM/W7LTPg8/aBtvstXQqEAnRcg+3l6TM9//ITM7sdTGJtQy1q14GbEsxkrpQP6qrhMzB2mNxgekT/fN+HezzOr4ls/D3qD9CVTaxIX4ZYrak22hWOGDDnwXORGFxdPknnlcJ3QmDLCFDnsj0chsaJkTnzCGtoU1xbP1B3dnk3AfrLVcsa1vEA5xsX1wfXemhaqEPHXpvs3r9gD0Mwc672MF7ol4cnmi9aFyMHrY0Dx12gPeLs5ksEWo8E/05OvTWlSMZ4+WoRJtRZQ1dodrOSqykAsN3coO2gwrvzyMT/jdDMJucWOPGwIMReqC62ECnImhZ3oy6tG+L6+P6sglbXUTGiwkHNGlfXn+nd/Yoz1gAU68mUfMKeIZk0NGGkGUPqsSkHZj3f0ObjH6loljR/94HDDnCHi3RuCA1pVxt24kH+TZg423b1mjPz1alGZCIBbfO9JGr5idJSKYaTy5h9OxpPiJ1nzUQWjikUwHPBJ5fJh4KqxtukVSfGZ25dJ02xkOCoaS65/Vjt56ytRROaJm0BuuxH6zcFZhJMY7Rq0ckbzAg1u7daypc6WiEhW1LG7wW+mPTmvwsnJMeaAtMQ8cOx+sz+0FpyiMvVo3PelhN/5L/ZsQOmwK7jVF/IEIy0U2zWKwo6bnfUzuesTXD6rHGg42EPtYoOn3+m83DmPI7XK7waRnr+5U/06cefOJc/spTA13C9mBNShiA7CjtYNPUUn+e8Pdk7kJmaSyfFMXUch+bABODCShc7Wbjgc9gkAQIIcMf8+/7kAsr5HghWSzfPK3sjIggbJk1ogSO18xWNmC/c9pGLcvLOhGMHPFyQBHq/OzJw4TMkX95vD1TPXUA44tJcJYCW3ftXqzXd3d/TYbflEImSUNan5AKwUJdwX1gh/g9OP8PAgeRUIIGzCxoHsHmnDDYtIsUYtGoGNedgg3tSOHwgLo/LGkErurik1wx2SKvWNuzow+B2dVojZ7+BA1E7xRZO+TJRI4/vG9l79cpepgC/u82G7zGhTSNoHHenqMm3WrVsjj7uO05SjTynnG+zKWm+mNOsWdF8saH1/Udq795TC+Cjik4vD3QdOg4cZ/qtGlps7vg7eJ1CC2VT5ZQkmvdKxK2+8QiG4DAJsKmzYzEli/lrwmtMULaYqGekGtOL8RuN0cZ4mzY/C/xiY0oJDhYPioFLDpiE7Ybj09r9Gi3RGne4bikFRVtjKUyk1kF+L/dIay+kk1czZviilmZIk5YkwVkAJCUobVLygKQIJybhaN9ZxA7m6ErbODPZbzaFzUPO3RzMgsMCmKEATByQ4QfgAw0HpiWuTo10YLVzykBw97k7MUPk6tWnZwY6xJcdPv1A2yO0O6QDGzmf43n3RI+ff6WXw4mAmwiq5oD0yasSpiynFVWs2XWnnjUueFf6uCqAL2cB4fSUuIe6MPeH5yZiujjrf1Nx1n5fyw33ZEc2CbpCq25eA88XbSDuDtoq2kTFADyB/geu8QaHGR8ADc0N4IG0Xhd6eXGOJKhwAHMlnF/goYl/O/MavECvNF/d0YcP39Dzwyf22Dyf97RoEcjtAsDnyzm7+SMlmKsAgCVDkLsr6cMhCRw+MWmfI7RVl7KMS/agGCy8M6HJlc6suN/vpmoGiDVE6rIzm0NXbeO8SOGAguByCAZTLTlXWWEyJa/nbI49n10gOs4OB8dXFb1bLTgNGwQHmIcRlnA8nujduzUddkfavpzY8We9WdEcTi7DmeMMl5uPNBYVtXVL93/8n7R8/wcG0N3TZ/YuxX5cZ6ip9y2bgTnEYLIe8BhYU/2StSekUczBlw6yGGNKe9DOuQQ+f5ZCHmFpG9rnMaZsganG/EKwkPxKnnUL4FLrEfIq/2yOZhW2GzJqDcg1MMkFi3Avwjlr88rpJ7UemvCSsy4SPFN05ucV4pUmjLzSi+aN+QYNlUzcGmHLDdeIXZNStI21gM4iRtmudsDkJofA5vJU+srPztHBRR3zRQ6DHLvST0zSZzv5wkQQCjA493Z27IDr/8AaCzQ9BD2XuE8CcHQXen75TAU0i+5AL4+fadZU1D1/ZvMcinlu9y+0Pw40FCU7ThSoRjDFyR35jrFkkyMCylmTIwQQuwI2rNFMXnistfiq3BxPUHESYXgVOkcVBHtj7M7ZBKDB94FIU4YAbuRbhHo0ebRz/fIp8z+X34HJDy75U6kd5JtElhf8zuWEpng+pCvDWGEfhaMMTJUA2AoJrBtnJgQzX6/e0bv7d/Tw6Vfa7vacqgzB5QiihmbEpleYYitnUgRA8HguPWcswUABnpg/NDB4dKKQajOfszZ3RJaTE4K9R86iglyXWI+XHYLSiVYoV4RwDaT/4jtOaGwIO0CcngvOBp24O8opG0tdMpDBxAzQ4+oERcEV4BFIf7eGcw2eLWi9XtN+v3ehFHXNnrQXOMMUJX3z8R3HQwJoN6s1zZZ3dLmWtHn/R1p98z84JOWwe6bhtGczcL16R5dxRpv7Da8Ta3EcRI5cp1ifL1XSw/PBZYQmISwGPv4MehrXhFHJoHPAw9ISNP5h3f9YzNYSaDV+ciuYajwmnL//dwoIJG9KCfXaeqUAS7YZEyZyea31nKax5T4b24Nw3rE1Sq33Gxr1YBcDHQlulhQSElt4OKxDpQ00dxyWVKqBWghscoxcKw1aF4K4ffCzc6t0Gh2bLZEvEVnzYU2D5gOp3mXGR38uW4oDSzBkZj4cq1ayhlIXFZ23z3Struw6DpPc80//m7rtZ+cgcjrQy8MvtD/s6Xi+0PHY04gcVmBgYLoXYq9EOLTAjAdHi66DWdFl8Qc4QVtD9o1xHNgrE5oI0mdxNW5OYVXx/RIHAxQjnY8nNjPWCzBpaGDOaw/rwwVO4ZaPhNScXR9A6OLmoK3BmQPB6edTz44tAy/TlUEJpkncdXEs37Vg0AMILZDibFbSw/OW5vMlNVhvOH4g4fNywR6O9/cfWGN6/PxIh+OJU4bBJAsXfdhbcS8GoIHJFHtQc8kj5wQEBJnz3ZfzUuSqCqgrh6KryDt6wf3eglOz4bbucAbwHam49LSYz9lUClMg4uecFgezNKoxOKTH3SSXCeL7vIqaOUIxYPpGWjRXYghCCOgEoQxYiy007uFCq1XDHqAwqK6RHg1esxB8qoL2p57DMJYwaS5bDmCHeRaa5/L+HbV3H+jdH/4PKts7JE6l7rSj8Yyafu+4hh7uCZFqDPeS8DTFDyoouHvaLxl8PN2Hd9QWOLAAwXGSX7RD61xpjDXGQDWB1xKM5bnVNAaND1iaRTguq62wvfAZjedpYK/xylxAy3lOjinnHW3NNZCyxp677uF+WYDr+9XWVr5v4Yykl/C5GD2yGdMCJimtSKDwDcekPm0zfo82J9uTBzb8Xo7LX9J/kVaBJ66emGPo7t4JIOUdFrikyyuwOTg7dweXsLh0GfQ9Y2AmMYEdB1QPqBGHgOOBnh8f6f033xL1Rzo8f6Lt4y90fP5M1/5I28dHenrZcbVwriwAkykHk1c8Jtx7gfFUTUlNWTnggzPJlOsS3oPQtI77E9/nQUMAwPli6BiXq6PmTJMzZDKGMwc7s0BrRAB2w2sA30LUqUOFBcfEvySdfS2iCmCD08RADKCcZQWZUKA5TemrwNgBtNAYEWLA8XMw2+Kebla7OnMID0DmkfWSirqmd+8+0nH3QkdULgCIdq7YLO6+4EXKWhYcLPgOEuDh0nMBgbCnuJ9zibYHWsHZZbNm8Ht+fqH9Hrkme1rUFd1t1tQsERaAmngdrx00Q3aKKUp2tHEOpQgjcSEj0HQ56BwhJWxGhpaHSgTOExL/4QqRc2EisTPCP+CYwoH0U1D9ZApFuaABpu7uSM18QS8vWzqjpNF8ybX4VmsXiweLMcD67uNf0urb/0mLj99Rh2w6KAkFpxsqaP3+G55z2yAbDRIDNHQ+wesXuT2RYPxt3lsnrDlza3h+w3PjNSrtXEuGaDEe/1zYvyX05kj4EtRi4GsBk8b0Y4AvtbDY7+E6aGPTGHJKK9F4pwZSlgAR+zwGEL5f5hvT1UD4maQLuccWAHshSuP/cl45a6O9EwPcAt6YFgpL4Ag3NEdzi0kdtwCeBnDaIdIOky3BuTyCLoMGHDt6qmuUV/E/7j7JxSdNtd0mxsExbgOk53ZKeOzuTfADRjiMKBpKnP/yvN3SvjvQ5t1HKs8DnXaP1B0f6fD0C9HQ0S8//Eift3t2KYf5CZoAvPg4HVdZ0gGS/3Ch9aJlMBo6aGvQNHGP5u7P+vOJkynDnIkA6rpGWRi8B8eQhr0cUSCVNVA4ebAzydWlGoNTC26COJ9iyWESMK3hc4AHwB1epM4Bx2UmgYYJBttd4EKCRMqu7E/fQZ9ziaThig8zHYKt28WCPtzdMxMe0Q5iDZFTcr2izd0dm/QAmJzrkfOEDlyRHd6lMB/jXrAoar7PhCaDZ/je6eo0UZ/bEmPju0nEKK4WNAPoI53XHI4fNXuvIiE2TJLzAqm3Gp4vxhrSCbRHbDWADe3jrs3/LJYo04NYPcQ7whzp7gS9psfgeBlos1nTmc2vQM0ZgylMoFjzS3ehdx/u6HA6sPaNShe73ZEKDikBLV3p3bt7No1iz9r5mr75i/+LFh/+yOt3OiP27s4FyiNMZb6iK5dkcvX5vFEC7X4R7L7cLeOz0HPzLRPnU/6G5i1hVgMgyRfCZyyws/hP7HnrOwmyvm0NpEN+FjLJr3k2JnRrY7CA6GuYvNV+jP/K+fpnNRDUeKgEfms+uYJMOB5r3KlxWPv5uj4a2IUDtzZeDigl9ciDES6u/E5uuAasUnqyUD5FCH4Bu/7kimNOhTLhZALg8nFQXktyYyXquhNrTy6f5MQ8wOpxx4c7q/2OTrsX6pF9BF6Z/cmZzYYTHT/9Fx22D1zi5deHF7rgDg1psMqSts/PDDq4B0L+S3bsrGqW+NExPCUBZi4lmPNEhGfjbF6zGQ/xaTwnOHJMNepwF8gWWU635fPmQy9wZW7OU007aHmogcfWSoAoNB12V588IJHphM19yB6GnJMwn17pAkXQpY6mA8yKXHDVpRFz2l5P7zcbTg2GcAi4zSOgG2a3b777lgOsuRJB39FmtaJPv3yi7cuWCtzNsdaKmDaX2Jp1Z6QCA0Cycw32aQLq0lXyZtMuhI0OmVCcEw6bPydtFnd4nO4MMXJIw4YQBhRWrWB2RTi/0yABD9CunUXAmayR4JmrUUwXmdAu8SyCxREQX88hCMALs3BhFRxGQXQ+dAx4q82S+suVkwg0cLhByAKEkllF25cda+XzBs4pMGsuWTNFGMjd3bd09+1fU73+wFrhHEHmhKKvrg7eYoVUZM5sifXAWsMZyQO2PwcAYqyRBEH/O4Se8HuNieXwBE0Y1ZiYBloWw89hdmEf4fOatqUxxxC0pEBuAWysnxSzzwFJa91SvE3OzwIkyYtz9ik2L8zJqq6QAmD5veTrGu6Ez2hg/bpO//7v//4mzs5qTNPE5EbFtDVNOrQmnmo3pr7mgO6bBWGHRVfvDZWsuYwMnCy85yXUeHDXqSI1Byz7MAOY8CaN7ov2N3IGDriJb5+nZM/nE+0PL1RdL7T/6U/08ukHenl6pOf9ka4zpyXhB+DG9yRTUJvLTYlEyyOtVsvJQQNjLOh07JHMhLONrFbwUrxyEPv5jGTHDjhcnkvnaAMNgp0noAHUACJUJYeJDl7sLTzZCTY3hE0glRYnfEZiFgRLNzDxoU4c7stQaseFaXDeFHbLd2nKENjmq31zsdhLQUfElNVO64X35YcPH+jp6ZnvmQA+qCrw7TcfGTzgjXh6eaEHqFHfdgAAIABJREFUBKBPSaOvI0IUOhdXx4mmiYO6cccF5xO4+vOeI769rjjXqK+MzmCFxM98T4k4vMlbFSnDcN+JuzUICkjbdthxMD00N2Q1wYgh7HC9OHzeIkSioh2y3nQde5bynR3H8bnqEAAWeFcC0LDUiHd0dfycdnw6IFau4nRoeO+8P9Hm3R0770DQgcMOvDUxZvQPjRdgC+cahBzcvf+e5ptvqFqsqV6siZAerXbaojOpOg9SDkvh+03cQ7sK5y4cBXvgvFgBaGFGFX8mUC6Jc4ZyvT93QjXhM2SQ2pm7VYu7hQn6tjVQ1MAjNRbJuKV2GONrGnOWwoAGtBoPk4xam582lxQg5ICXFBJivFkDFw+sqX205h0TJFJtxgSccC/ZjImOpKlOA5zwxdDmLyUI63CEm2mBZxSZMws/xhbHkvAACogxg0mO66PBjb6pX93JnWnIxbHhB1oNZxbhtXPlVLh0D8yF8HgbLvR0eOYK2t12y/Fg51//RM+//pl+/vln2h4GZs77I8yPPpzBeTv2/ZnNj6hiAKl/dXdP601Lw+HM3qG4J+vGglb3G1q0yLt4YDMinEPg5s4hElzFwKUv4zydV4Qf+Ohwl+iYIQgJmYcza1xd70yQzrpbsMMIvBVduikffuDKBbkQB6wDMpAUnAz5cBpcBXSuNg4PVhfywCERCDPgoPoFLVZLetm90Hff/YEBA8CHO7bicqI///KJZqgAANPs8cBhHKhiwOvMWp4rtQMzJ0y/SK8FjQmJllFOB1ogBsEZUri6AUyziD8DIAO4YdaFM5EDFIA+QA9gs9vvp5RpCPiePBshCiEP5wlma9SUW05nBQ4zcIZBBXh4gzrvR852giB4ABruPhHswIkHcKeJzDYuPyjGCq9KFgYQ/wiPYMRRosWpWkILp5UFqtkP7Om5vEOGlW9osflI6+//hte8wfya+ZTBpWHQrVEodumcVzhkZMrNiu32uTIBkm58X+JpOek3x0xCmHHm4VymF7YTvmNpaRaD0kA0BKMQ6CSDjTHMHCFYY/gW0L1hom8ScLtWLODStEW5xhrv9WsQAztrra32wrYkb74FQHMBOMbbNaHB01TuWOR85Ptv7uw0iSRcqHCjvlZTs9rzAwvzcUqJK0WM2mSTUgEHC6NKgQMyfx8EE6D3RmN3fPZonDkHFPbQdPdaHvzAHIGHCDWAhnDYPvLzw+GFs5oUxyd6+M//h37+9RMD3fEMb8gLBx3jLoxzMRYwS3VsTuMgca5TtmJt43xCcHbPThW4lVre3dGqKTjBMO5x2JHjDF0PwInsJq6GG0v3MzBsB1Awk11RSBX5LC/EAeswTQKUuCgrgzbRAiY0NhMi9Rni7pxGy4HcfKdTOGcQaE9ILj0QHc5XOnGYxgQ28OhDm0T0/PTCxVvh4fnh/XsGcZhqkVILnoqbdUuPj5+pWd0zWKGCO9YSCY+BSpxya6pSwGELyHPJSZ5rrmV3OaAMktPMXTFW3GdizkgphkBvZ27G7/AEXc1bLryKtWIPUpib71YcZweQhaQAwQf5NzktV12xFyXMi/cbZKxBCjGkDqtov39h0zNShXEtw76njx8+cFyjM+e4HKUo5YNSQ0eYescLrVdzFkhcALzTyLhqBV1oOCMp98jAic9GzlEK55X3VLULev/d3zDgPT8/0RJhD3D6gdCFkJTdnu4+fMtaNlR3xBV6cybGxnGT0LYnMJ7YMzv2QFiC45W3ZOQympAfaAKlBUQak9MAIaVdfS2oJvlDAFyWpiUVBQnOvg/JM7W1laAcWx8LPHLWwpq3NfacdZLCRziOHF6eArzYvGK8/3Xd/Z1dCtQ0yU2TDKRUF0o52oJpWmDssGgSk0UQ8oC5311UgWd8AAlHrM593YUX9HyH4sbuMoyAwXKVa0j8gZYHiRxtceFVH4rQ9TScn6k7HNkD8HJ8ot2f/zf9+c//i7rLjI5wwpgqlruK3s6Uihg0dhyAGRPmOgQ01xVXwebsJADYEnFYKw4NOHWHV2cEdnzABd9Ud84FDl85jyTulQZU0Z4jNg8ejkTHc09nrjdH7JrP7vrVFEiN4qv4DJoR7qemUjm8fi4ojgowYF4hV8eGczYisTLMsUiNBgeZE0yY0Nwaet4eXwvAtvOW7jd3dPfuHd81VQilOJxovz+w1gOQw/0cSv8g4wlCLTjBNtJznc988bhZr+l6GTlgH0CGnACcRBnmSjDsCtUdXFo19IdQgFeTJyfLHPieEE4qSEXmBA94hzoHD5iOAeZoz+2R05C4+GyDmnQuRAEaHeYI5xmMC5EKeA7a4Opuw0Dj7hVBSFd2EILp93TqprI8cHa6cszgYolxOK38AueWHo4+Hb3frKhsa3YY4sw27Zrmy/f03R//T1p88wc2lyMTC8a2Xt9zomx4Aq8271l4Ai1hDyAcwHuVxzcJQLj3c/fRzknLAR360dmbxSck444JtSmeIIXa3wt0UmvJ4UMWT7FAPQXmKUFcm6Pkg/jd0qI07c3PISWw5Gpmso8U3w371cBOAmvOGso+HR932YAk3fzmWX9nl6upaURsDVIDspSEYLXvwTa1IFK6CKUq951zpeACoiioOnnchWVSXMoseCOC6bvEy85TcuB7JZTi8RlUUHqFM3r0F3cPhSDr4ULbxx+pnl3p+OufaffpR/r5h/9ikIMpC9rUol24+micbNhVF+B0U9AYEKvFmqKroIBLNK7jVs445RjfBGH87NaPmDpXmw39oqwNp8yaTFIAMY6PnwKecfcDTOxG1MFzsXiXrmMtr5tyTy6WK45JQ35O5IqExyUAD67xXFoNYA4gQS23I4B4xu0f4MY/FTRls90BVdddPT54U0JTdZlfaqAJ/fXf/A1nDLl2R3p+2buK3d2RnS5c6EHHgOPul4jOA+7uXKXx7nieqiq4eDDcC2JsTiODM4orUHs+O5BsEW6Be7DK1aUDh0dKMtBAWxHdrResZWPNAZQcR4nSRVhfvq+F16YLoXD3mSNtlguXM3Par6bCXSqKt44ciM6OMrxnDRtNzyeMv2BtHfuMcYDGsEYwp6JOHe5fsZYALgg+XFKog4PKhgUBdp5pV7T+5nsqyzltPnxH9XLN98xV3dL5eGSNeZwhPyeAuKXDfse06c8jxvvlGgKLBvO5S4PnHLK+mDc9EIZnWf47PHMa041J9TF+YAFLyAss4TrFZyzAs/iH7DOmZUiNRmPE2vuS98l1S2ldMeUjBnh+LJbAEgonKeBMAY5cR609bW2s50JA12j0jaATemNaQCNjLbSNl1KEdQeYIkLrUEnQkpPUJz2l+grqWsJU5Exb46Q1fIk38pvqJNySmSGAAMwaLopN7TznLrhTa+dTscyC+vOB+uOBzWHL9YqdU15++hNdTjs6vDzQp5/+Nx1OJzrsOtoiHdW85bI/mCunvWIvQVdJ3NUog8u5A0BoJLjz4gDvaZLwzoOJDWY1/M3MChn+EWM3DAyAMJ0i+TAHgRcIOHa13cDyATa4g+I0YWhn0jLZwQIaLS7euKJBwdlH4Bwz4v6HTXRg0i4EAf6c0OYQ5oAsMH0/cpwgcj+yFsVm0ZLvHl1KNheX9s0f/kAPv36m9+/f8R9UTMCcENv36defefys3XBB0pI1ONx5cvJkaJSsOboge4ArQB7aHzS6FYLk6cJFajHfxXzBbbDWCeeLqSQP7iY5ng7JsGE6ZkZfcuYV7Ak0NjbBIq8pr6fzlsU40SdooRiRFLpl7RfvIrQCWVIgwJwOR/bOZEcXVCtfLWngqu5IOIDK9KiVhzGgqCwgFto3Nnig9WrBc2Ogu1xZC9ysEHBecTgCAL9d3tH6/lu6zlqq1/dUVSta3a2pG3o6PD3R3d09O7Gguj0SUWPPQEf4wf0yQJfpfTobzjSPccFTyY3axZDiPTjp+FRsugStnduURmYBToqpe/6jXXmk+Mut31sCu9QWwzH7q42YthF+p2lwcpwxvph6PwbMmuBggWaqHwt4Qt6tgZYGsv4z2acE3pS2+UYYAtjlEGVK6pASltTAJHGkiE7TNMM2ZH8SbL+M12ly4Q8YHMfPTZrbmy+nStS+wjjnsgQ4Iqcg8klWNZ37I4ORqxIAJnfkUAQEE9P5RC+//EiPDz9RNezo4cf/pB3u27qefn3YUrtAkVXn3AKtAtrVvG44SwiXj0GhUQ57gIkRRVqdlufycLr6e8601jMocc04Thk20vPzloO9ATCzEp58YKROam85qBzmRlfLDdoQsrXgrme5atiUCZvmASnAKtSVW7DzCxeEZe0NDi+u+jrvAxxAgE8VAHtg71C8x9oi15BjOHeA2Pd0YNd7FBqFdgXnjpqTQOPODgwc5mCEYuwO21fzI1dXwD0qg9mFTX3sFIRQA3admbKZcHaYjvaI4xtwz9lypYUaDLo70wxOKchveb3S/ghzL8YId39UanfepgyuHGs4FWSdwekITi6uwCwAz2nfyJAz0svzlrUwCCac2xPg2c7peDrS+7slV6FHUPndasFCDGgNAIp0ZOgLQe7L5ZL7wO+gBd7/Cp6he47bQ7ac0xEpwKFhD9TO0YYDu6qsaP3untr772m2+UDFFZ6oFS0/fKTj6UTDfj95aM6omi84+wyHHTDQuXtU0LLPuuLvoH0mILfuvcsrOhXZdRrgb8Jyb6qGkjr3FmNMCcFWuxrfSTH/1Bit9/G5N6lJrUy2qX0vQf4WRi5BwOKP/rkYmFpjTa2LNobcOeTQleTxIa1Y8wpxqAhDDzTQ8w9r4KNN3pqc9n6oPodBrhpwSWnDSySxDXAL6P4wI5tc5l0WfuRV/O3bcHaApI8gXUjdfFcGN3oun4M2UAC05OBvqB7XEh59qFc2o2t3ovP2iZ63j3yH8/j//t/0vH2gomlo+7QlOLQDPLi8DcfouUoE+5cdawcoElpXSCR85hgqCOJcIghMG/kaK+dgcdjtWTJnU2x3YUYME+ARAecoK4T4NPZAdJW/sQ79Cfd7yNCCu5+CmkXDji/FCIaOigkjB163qO4Nf5SrA0l2QWdL15XG3mVigRcgxwXiDmi40JGdKYhrzzWLljXObnCaEDL7cygEygbh7grB5Is5a4wfP37LDPn+3R39/F8/sDcojTDpwRRItN9uXTmjoqTV0mnD0BJP7AV74TRjcOCAuZKrsEMYQBgEpy07seCACg9Ih4ZQBc7DCScgaOxcANAFlMMJB1orlwiaTNYwlXI4AMyuZcV3b9BYERCOd+DYut1u6W4544TNdYXwDYQILKhnwWfO6brgcQmE56rluP9ksydMl6DJyaN1ynYDTQ5mTdwjgmYRpoC0cBz43p34Xhfxc6BJeKBC4Fghn+gf/wdV/x9r7/XkOJpkezo1QVBHRGaJFtN9dx/2Yc3u//80M3ZtH2bWdu7IFtM9JVNUhqICQM2133EgE4kCSEb3pFl3ZUaQIPAB9PO5+/FzBjfKrBsdZu6Gto1WVmfuEsIUgJr2lXvh2A165TfI3KJ7BGYszSz70wYjBURKuQB+lt0Vv3tVG9uqDeglYLomqOaPXZZBXbOBL4shZUG3Ks6VZR1l/aM8CFT9vSrYF4N4Mb6eA+5icnAOeIr38NLnnrtHGeiXPSdl7yt7frL3Zr/LZ8tl51q2rnkw1HvyPbuyhSvuqK698cWbV3z48uBXlbFdA2j5m1IEVAczyjMZywzWoBNKCNr5hC87BzI0lCyQcVK5Tn8ITM6Ok1SVDypZ/XiyeLVQ4KVPxCD5FtLINrbt7L398P2fxEBczpHA2ouAgKSXSouwL9stixcrL2WlMoYYr8K8a6OGAWFG/5fuwusAykqalARlzm8FG9PMRuORq5egBkIQFT4Bbn6uBGA+FwuZoNcWCNS5lhRws+yGMmi3C8vRRaC5RsCAUuFhl5Ze054VpBQykx2AWWf4+WArroeBdmTV1nsJWbvQdlfHo4xHBkxf6asvvrIeM4Ktlj09PkhWbJ3S/+VAsKGMh5NEUyMcIoyQEbYb6m9tDzBf6Ya5vY3I8pqXPNkmzcDIflWuRfEExiWZtcqXqLEAmpQuIR2dnDWLyDMOEhJv9mFysmLe0+4F6r3FuMavcV442tPjzCZjRkBwOq+L4SnmK4LUqQuFg5wDKQBHGZESr1zN05lHn69saPyhDTGpCVmmKXCLcVFIbYY4IZ4jroU+HeDZH05s+sVvrNYf6R63GvSN0d5sy/+vg95no6EZxgG2Qf2+62ZK6cbHOngGeZ7EKlaWi0KMZ7mMwiDXltfKzH83L4HdJfDKZzQvyeCqgl4+8J2LaT+PF/58vyTLuCZmngPQKkAqAxttVlNW8TVx+FIMLoL1tUB/zeuqACx/3sW1K9s85J+Naz83D5SffR5gdwmlL/0+f8PyoJY/0eIxqkD03M3MH+Oa1/EaV4Rw2jb/hgzgZcFPEmA6F/Osgz4dpUOyok+L60sk94PUdYDM77TZWhSh9FG32m4n9Y1TvLDN4xv76c03IqJE0cY2qWoFmQ1kA6qBcrveorQB29NVSzbx3uLN0QaDtjJD5LMgfbS7bWsyp5eQ9WwshpxxcJ83/kf2RECWw4L6b+lQMFfZcP1JgAaQ69Cjk7ksDEB81g4Cvl7Azt0lssgGj/u1zo8MloCPAzqcTU5eWTLlXDAEVZUt4ItrQE+vWTADRx+MmT9cwNX7wluuqU0GpBSuezIa2WjYV3a7nD0qk0OgGXkzyoEZUQVtyf1uI3IJBCF6dgyBIJJNJkIQxgYIxZUARX+CAtkevSY2JDASAQZIrqisIJCWPg+MGlAS1swgsl/04mBNAnCUuVP3i27HFVtQPWEDsV3v5cxAyZBBfMqkOMePRn0BkHv7MVjvYxL09gRQNZRt0M/sCtzJhrtt7jfnz/o0LAHcUjIVYtjM9jGu0Gx3xVhFQGDQD6zRoDQLIzS0Viuw6d1XVuuGVmu0rR0gIUaVvSnGbb8/1LgLF9Fttq3dCbjZejZ4bvS9TRmnPOuZcS/AzGaRTUEe7M5lTsXvZllV55rAdS5rKe7aLwHquSB77vyK8azsusvi37kNfNkGvZjJZOdbDPbFNSnbHFy7+bh0D6qOU/a+c6/9Szcwl86viAeXnomPc3bnHt6yDCu7uHOLn//wMqAqA7yqnc454Cx70LNdEP/NE2wgnyB/RXDOs1XlXo1yBpz+NCh5TpfOH6T0EDKkOtqXqG5EkUxX6cWsV0uz09Y27/5LhBTEh1fLxLaQEMhKNjAxndlH+Q0/O8phYs6JrGLyfYNYsNtENhyFcvA+HRvWbiN9RfA/2fMssuSwtXq7q96XABytSDJBCRgfXZjZ6poJazRO1gsGyrZ2u0RgTnDjfZBK6OUwuIzyCKAHi5NjqL9DLRGQk1qKZ2WLyMuhZADKNgCNZlsuBTgpSKwZ5f5uV9JhEDacuEKcdUUQcpKb0ViAD8PTbGfzxVxqJjwTjBcQ8JVNoSqyWqXza271g70OLFWAgXGxdqtug15oW67hcLJ2w89PrEvNASJjthUw1cle2mStrpbCelDW9NKyD5OjXALLFnBFZJsyqYbwT0frBm3riIXZstkysnUcqydHJkfmP52MtKkgAyXDjuNEG65Op2vDcU+vieO1PoMMd4WKjioI3hMFwNSDTXfx9O/6g571h6H6urBED5REG+5KoXPuBNaiL9doW2t4Y42OMzfblFbp1QFeJ0rikGmYLXS910a7q+eYrZ56wepT+v/cL9DHLbyE5IorrsTyiaRSBQZVgPcSULpmk12WxV0DkteCXzHulAX1S9d0KXYVAa0qbuYBMFv37Dm5FL+rADm/fpeug8/Iyol5cC6+L79G+XtxaQNQdpxL51S2KchvJj67z8XMrmyXc25BqjK0a0+y6iblF6z4gF1zbN6jHlvOpsQZZ1D7nfCR0arlQo1qBV/ilDDADlx/3J5MO2g9WAx2o0dYO1q0WAh0+Orv9mtrxk/27g//n83j2BbzhW22DLH50Lgo+rWT7GRg7T0+L6S+r8wTCv9mZ+2OZyIK8vjfHU2amAhKMzD++DCz2BoWDjoK6rLlSf3Lui16Ug0Fb3orSFK56aj3IJnz2tPn00D50bq9ljQ7WQfwHQKERuYpk1AYpBeJuoeyG1dCoU8VAwwIM1tDAsknenPNlrWCjoCM4e9o5eSIwbCvfhHHOMKUHEw0AK9Ri93BXn35hcCVHt8Bx3ZkwqQtCpHCh9gPZIm7vRRe6A0SdCkbYx5Ln4xzZ16u02Ceri35NIBSIwUtJ2Nw36CzcDsQZ6Z8CxnRMy7Ekn0MYbGKdc2IbqPyQj8UlidlQ0qQlEtxP2gHTXdprzWk87ndJhpG98JiTWvP6AZ/pIMJA1gWTDXrj/oi3Ai02UKIyENPzcGELHe1irTJGI6GKkfO53Mb9FsWSEjatUnpLQPWGtar1Ww4Gqv03hq+suHdrzU+AeN2v1pJmQUrJkZGBoOJ1buB9DQpLR9TlmUWcOlTcu/k38g8XlrW079zlkH5YHcp0OYDc9V3txh3XrKrrzpmfkNe7KWVAWLVz/LHL8alPDBl51wVu86BcNl7rgHBS+tU3OyXnf9Lz6u4HmXrn51XGZP/3DmXXXP+2bh0vefOrfa3f/u3afLyuRVI1ZvKdnVVu4bil6DspItfhLLFqVrMc1+yopVJtgPyjMBNTcVw/Ej02MlbjWxAivcpUxNgADCwlPEhZQQGD7Z6fG87AkMwsk79aLvnd7b44Xf24eG9rZKdRQnzeJSn8KdLXOy31RA9/s27RxvcjgwfA0qgAlKJn0il2TpBRxR3VD5OyGat9/Y4X1q0wwy0J7CM12hgNmw4DK0DIxIiQqrAL4UTq9mW/hWqJ/TeCPwCHh/yljSUjGW3qbIJdjCUq/x61W867C2JUW7x8h91MTgktVZHvSEysc2OTAXpLs6trz6kRiI0W1dTidUJEBBTeja6uRFrcbmMpaQCmKBo8v7HH0W0kdajvPZc9SRZRgJQzlugczqqLEk5GDZkr+W7TQCYYe9+iFRWIMBAeFvElE5XfTzf3LiTN6SLaBnJXohzRn4M0H5YJTZ/eLJR0BJxBsUarkOkGlikBj0fskoKgqnkGJkhJT8INCiuQMAZoLTCmh4Q727afLFUVk+PMFPIUf9OIyj0g48W9tt2gp07R0Fmb/3BQNqlDI636jhI9ORDuIkSCwLX2eT5auFqPhhIgWYw+cIawVAGsID4Ol5aK+hZslzouQj7Aynw0HPtD8Yqcbv8Gz1t90jUbGLqvKFNIhsMbIWQEVPF8+e9rUug95d8j6/Z2FaB0aWMI58BFM/9XAZ3boOezzSuXY+qAF92XVUEmLJ1KrtHf0l2VbU2xbh/DRAVX1OW+V0Dpueei0o8AuzKMqf8DSh+eNXc3UsezGJGWJW9ndt1FB+s7BiZnFeW1ekY/mSrPOduBYCalzgloQQNnZbUnh0sHRN3B1eek5ZvCL40fnZxYtFsZrVez8Jez2z1ZA/f/8GefvyDzQClBFl+GJTM5G3lWk3ggOp+//issmFAz25/tG7obuaoaAC0g36YkiQAsI3t12ubLRJb7RiMxrwzse2+ZgEg12mY1Bnp/VFyxC2B0hxT4w13824jM5U2tdWPI6WpHSxCd3Pnow0depjy0vMxAqpW9OHmy0iZCYQLGDTKIumTqQfnyvkALACy2eGIwJo5QYTjUpLVEHgq+szy3dxMNTLBGEI7DAz/gPc/fG8LelLNhi2Wc9vQxwoCfa6Ab08/1FmFsFXJDJlbo2cXyai0pbIeTMkWbuIYqzbJPBO9H8UZNjXId4mwozm6rq3WsYawGQFg6DqBHIJTQaNp7+8frMPgOHqVlPxaDeuhqUkZr16TTBjKNmRXZLR4Duo7g2lsnFhfLgRkXD25o1OezMxzyeB5xrLyIOMEZK4QVsgsu/2eypyIQnMM7juzmUmUaE0gBXG/Ea/GyZ0e63bNmrZtMpmImDJ49Utr9m/VawPY6RGKTAQDc3+0DuVjMWx5BkNrtAMxSTNFIZ71vP6tWKTpwPnnDiDpKEoO/K4N8tcG6OLrrokJ+czzXDZ5LVCey16yzyoL0teca1UmeA2Y5LPXKrA5l80Vz6/473PYcE28r7q2srXKvzY7j/w1FROjS8/Pzz67CHZVoHPpgbv2Ab/mddeeQ7Yzyx+T9+aHTfPnzesI4hI1ZjergWRX+SAgE9QomwnTUmUV0f455sE1InEe325WGpoOkaxKlpbMHiz66Vv74bs/2NM8tnrDXQLIQsjwpE1Yq1m0jG3frNu037HVYm29kFIXHnUQPFDdoEfkVH92/IdNbLNFbM/Rxin/67V12n0bjEIEugQaAhd6PAT5oKfMQSam640ksUB5yljSr9wxD5coWzs16jYaBpqvY7dO+RCFD7JBVF7Wmm3z/hWZD0xBFEwIxpRcya4AtC4l12Y2Q0Z2QNnTgZt+ZK/Xt26H/3ZUSr27e+UbCKUHe2lgLpKNAjD90MVqKaDjmqLlKvWqYx7RNFTNfJ0bmx4FbDghwDrtkK3LRNaH7blwNCxX85VFcazRBYl1a7CeDPUgALDtQXZCsCgBW5fXOlpvFNpiHlu0ikX+Ubm0XbNBiMAzWLP38ix9vH6oDHBH30+A4GxMOl1hGIgByprBlFVVQd64e4liR+vEZeE6bdvwHtZBz2PLnSBkawSLtC25NzJaNEvJpLmnZGCDQU8OC5SPAdnhEFeEgQ0mX1nw5W/Fag2aNffSUwmX+81YhYO3wLDblZ5mA09HAWquhCm905NA3QXPXV7PA5K+hT+TayoDEV5fVk7MZ1jZ+64JbMXv9jWZRRkIFj/rXJZ3bfAtO/8sgJ/LuPIxrep6qhKF/OurQKr43nzCUAVexWsuS4SuBdprsuKqjUV+TcvuUX7TkZ1P/lxVxiye6DWAVHxoqj68qKRSBpr5h/2azz632+B3/C/L6rLX5oc9CfoEav7sNCzGAn+OAAAgAElEQVTswsG8dpv4DFu3N1KGQ7fH3cprtokTvWedrOSIwBGSxQc7vP/W3v7X7+39YuXGpQTM48Hm8doa3UDlL8YP6LXcTIYWL2NrdNsWBJTsNspkUOBQmY5yHxqWm7UtlwubRfQS22LuBYOehcxgHRxMuA4yGMqEKmFib8NwcqejIKweEqWp7VZAFiWxvOsoJ/aQ1+LadkexRinhWasjexuKtpS2GH+gz4SqhqxjNOStOqZ6ehppUE/tIFUW2kc7Zu3aHZUOyZ41l1hDFaajAA4rcHp7a0m0FLN0T79qTyk0siSJpJ7CRkTHTZ3DocGT2e0TXAMgjggGJB7d6wYW8f5VYmGH4/es0+trOD1ZLm3UH9mxUbMoXmktuHZ1ydLMiiMB4oAux2KTQymXLIhzR12GcifZ5Ha9kbvCcIj3nTu/N1uf5MI4VsR8X7P9kT2pzHIwyBS4dE2ZFqs2OM2m7jUi0trQJBtl5bCDIZdQKj5uUKTZ2fhm9NGNgY2XZiOZwdtstMnh/cvlysYjSDKQaDp294vfWiMcq8x7gnSD4TDi0Fa3wc1rjVKw4YvjlQX1hgVh31qDkUqZOmkACrJKqgTjrk4QXChnfq6qkmnOlgFC8TteFvCvyYIuZRPFgFgWhKuymapzKgJQGdhcOq/i78uymHNgcw34n0sSigB17cbg3HXlj/nS4xWzrmvWr+oaqp6bn2V2eYJKMUM6t8PJPwCX3lcGjGW7g2su+NIDkYFa5QMphwAcBVzUmTKjMhf1XnxYmYDEIDGKIBJySgGUsuLpsLVD6szdPO1s+cMf7adv/t3unx6lfYnLt/53OEmNpN+DqRnZendUJocLNeInKrWZua3M4aAMAEClt1OjJ7iIbBYltjk5bR/bFnpS24SZKy/LEpAoj/ogNIpmyI65bBaMQwByAekDwgelWESRUemQiSva+nWLUfxvdRSQu/TZmLlqI5WGywDHd3URyUcx2E5JE1sgsskG6ijIh9XsWPNeH/Nb0doNTgFJXs9aAn5kQDBEB0HP1mtsj5yUQUCPUH857FwXEkcIzm9/VD+K3qHEW04MwDPEvlbw3iSx9eone3V3Y/3JWMPmiIVhn0MWSJa6inaS9RqOQzeTjROVk8VgTWfi3JnVLCaLI9s77nXdRHiuc7N1ibTViv7pxm5vBtbBUFfakz6ULZsmkVfdu46yL76B0YoRjr3d3E7TsRDKimyGXJmFcQ1ECSi5Ang8N7BncLsnu9WYDMQawH63tZubG60XzOEgdDd7LPuYH+32OgJg2J6UN8msg3Bsoy9+Y+3bryxaze242WlOEcZrp9aw/vhW5Wc2eZRx+8ORDaa31mr3VPZ1uVG3oPL2hZO8eCYc9DIjWAe+/O66+F3NV1zOZT5V3/F8ZlSVAZW9Jh9/zmUEZcH0mvO8BJKX4to1IF+WkJwDmDLQP3d/XgI+2WurwDWLly9NXC5dT/64xc+uAsL8zzVUfmk3dI40cg7oylLmS1+I4u+rQKvsAVGJJjVTzR6wqh0Rr4WtBvgQ4Cgx6Zj+LRJA8GV2aTH8zLbWrJ9sOXtSWUou4dHcovff2Lsf/mTPy4UYi/RxKPkxZtDv9TRigJQVBAJnuWXniFEqTgE+2E2WJ8WRTtMW85XNFms7oCu5OVin17VBt2nrtGdDmQlQpMTIelG2lJYnYM0MnNU1bN7odK0VMEe1VubWJXBSyqRsCgmHfl2vpz4Y2Si9KO3YxdCEfg6AYSzrFkGsEe/RrJhPJei4BDECrMYeCIhpjxO+zbA/dMp7NxCZ4rCJrNOA2r+3NtlMDZ+3tUBou15rrchYUGmhZEqWJIWUpqvPqDzr028W7/Y+cxivrVev2XTYs8GkLzJO9LxQ6bg36lmyO1kcJdbvdfW5AB3zdFEc6TEZT8diJ0bRSqxZzul03EsKjGvFwJYSIILLzyjhJCubjIYW9rqSJfO5uiwDcok0ZV0waY9ms1lk09HIrA69nxJ3OqpwguQSpH1UsyiKJBAuU1g7ieHJdbP2PJcALVny5Gao0izg2ut09Vyp73vYWhj2bUP/9eizk8xShoOpffk//qc1eB5ZXxipKl8mKmXWOh2Ll0trdgd2WG9sMBpYq8XmhIzUe4sObL7x8q8IG7p0tEMuD5ll0Cd/vHyQz76b2ffxmgCf/w4Xs4iq918LdmVx6FJsyl9PGfic+31+E/CSLCi7nrL3vCTDLAOoSz+7lFhcc72XrvUcyFaBadl5lR3nZ89Mltldg8L5D7mU9ZU9qOd2fcVjX1qksl0jP7tUNs2/j7IkhAsX3mCnzfydB+x8b0GSUoedwG0FQ67ft/1mbfun7+3pmz/am/c/qjy4lhAzgRpljJYGsgnajBYwIE7GKFZmE+BwwCF4EdAOJ88CN9HGouRgu3pLAQ07guEglF0OWYMEipGwwmAzPVdm7GoMmKci1zukr5CwSmnkbgdw0rwa8lPYkivDwxbngJIINH0yMZTyPRuj5kr5D0o8RBuC/Xrt/R71nVpueNoVCKGeYnYC+Ay9Tgap6QdRzUWNpqs+HKLMlFrj5VxAF/b6ksGKo7nYmcwVqi8oJwifPXS5abKnNJhiBttyRiCMzT3Z3qlmyyixfbQWM/XVNNS9XOBAsNvYKOzJ4HSZxMrIRMmXWWpHZT/W7/UXr2x/2Npi4exPgBspMjIuXAoi5ihrdW0OIAzx0NwMKB261ifrRNYqV3SNm5DBY9OzN4qAjBuEkIdSuyA5IwD62mR5b89VXXz2UoxRRkbEO/JBfrJbyqJIkE1uJz6ysdmJsck9oxTspeKBl4Ct7iayjYZNBl9YePel1Zi5pJSZrGwdLbSxweiVTUu7N7RotdD1SuqMzJzhej1vn8YR/Dvk83bcJzYQAL6cIlKbq/x3PV9tqfqeF0Eqe10xIOf/XQUg126Q8xvhqg39SwCwLPiXnUvVBrwI4OeuvWy9romZRQDI1vCa9xaBt5joFI9VdZ1VIJo9O1Ubmar1qHpf8fM/9uzKdlzX7p7KHuCyHVYVQFYheNmDdm4hsge2eOOy4xdvFmU3MiHKQxp2lru1K6lkf2RSSh/puLPH9+8smN5pGNqWM7v/wz/ajz9+p6DD/BZkCXbtkBUAO8ggHNNBpKOSHNkA3nKyrgE0PI2wXtBSny9ebWx3bNjzAgYn+pUNyUURoKRAQuDvutQZYEd2J+842JA4pJN5kRlAPBHoeKlJlTopdCCVRUbrJB0yEhRLsMCpyQWcrA4KPfNjWw2Na7C4UZeCPs45ztA4KqtCL1OCyTA1U8UWjieFGdiaOB2kQbc3GOrvH356a7d3XyowY3L79PwsxwjKeRs2BJCINPNI5uilZsp0pEleZmXGDu1QpL4QymY+DRDb25rZw3UCNdPGNxMNuvvAuNmg31Pgx46JjQSkEYABCxzAEZIKii9sUABEStr0SMmwhpORMj+EmW9fvdLA/MNPH2zUH9hgQPmQBJTzcH84epysG6CzSrYaHkcpBfII1+mSYjA7PXMjH+SaKFFyPfRgeW6Z9as12Ih1BZjcF/p6g1FfjhGQa6hCwMKMKf8mgB/MSheMpqLQGYxU6kQzc/zVb63TH9vmWLNktRRYH9eJCDXDm9e6b1vKmZOpdeQYn1YLeK4QoE5Fyb1gS3nT2Zj8TybHDTL/T0Pnl4DuUozJb5rzQFoEunxg+1mQq2CK5uPEX7LZz7+/7FjF+FUG1MX3VcWufEAvgsW57KgqC6oCnEsZdxng5EHu3PuL51m25sXrzx+viBM/y9yqTBjTDdhnYFc8mZeOGOQBruwmXgOA51D/0o27dKOKOwBeLw85VFHYPaMXKcsc79Xwe5r/lIfWz4+2b2N307fDNrH9h2/su9/9i83jpVwPEphup5ro4uySBaIyfD3KiwzyBXAAzZ/dfKfTU1apeaZuw7ot2HQcZ2fRaiMRX3QTIS+QddXb+MG5Xx1FLc6NQAMgLVaJ1dodY7CcXb9kvnAXgERTa7gbwMkZffpZpyMGpYSOW96n81EC37FTucTbDkVozeYdTbNwbAGYI6MvuMd6hn6dWkyZjiRZmJMXAoSbyQ4gqzDw3mja9PZGGdVuf7LReGIHem8MZG8SiWGvIaww6pA6ikOD1zlp8HytUqsHVfz76tahx1k7aX3ofZ3qR6n6AzKUcck4GCtAy5KNx2m7s2HYtf7NSOXF+TwWEIaBq9igpMIgvJcE0R1NbDpkji3WPaXcTelzPVva9NUri7Y7Wz7PRYpBy5LNCEQc19QkC0fcu6V+rUZSlpQ/R9pQZOQOvmOAFZ/NvYGcxJ8sAwSEWTP6pRnxiH4b0nSDcGA9+p+bWCAEgxTVHvnfhV1JxcGEHYymVg+QOWtatzOw4c0r6918JXLKbs3axPrMNn1VstjFQp81GE+thiRZej08z5RF89UTf2Y+OXI44PloiquwfKq2vPS7nQe6soBe/L6XxZ/8a6o223/JeZUF3jLAzY5dlVEVNwMvBbtz4HApgypLUoqgWhZTL4HrNXE4/9lVWFFcu6rruZQsfXyOsqHyqgsv21ld2gWVPVTXHqeYhVUBXP7B4j3FXl3xISguXPY5BDUXTvHSpcxYxXJsqm8jduB+a7OnR+tMblQGq8dze/Ov/8seHn8SuM1Q58chZ8f7U3FkRg/omww6dtw48HV6zNQxoY21DE4EjB+0bTwIbB2txfxDXmy9dSNYKdtrh292JNBrJ+3nqZ4OJI31Xpmm+ndpWTPLtJivgzwCAKCviaY082gZrVxqMnIip4TZtOZpr6wTSxj6k/QfyVLJhmon+k9kGbhy7229xjnA/fgAFVn2oCaTzt9Jgupk1ocogQPA4STFGFiM1mi5N952IxUWCCmxXNYBTWYTfSQBbzZRYyRQ3EjN10hRD26quiez9XEEeouUbjtNHBLaunf7U8Pa3Z5k0earyOazpa1mM7ubjOzuizsNsdOLBcDHk4lm3XCUGE0G1glD+/H7txZ22tYLQ5E3IMqQMeFJuE12Nh0P5OYAyQftTNiODJI3dY/w42NIvK979TyHfcqA+V4+d/o7vnhowaWyXAAyYwhcL2Vfsll3IXAT1267ozESZuU2yUoASGZ6POBNeFCvDck4rIXQD0UnlHIpm61wMrUampjBxHqDqTXbgZ4bHNnNWtYbjW2zjjS3CeuGfqPtjhZObj6OipCRcl2UOT//fnmZPAtyMhxOZdqk03rmT1kWlgXcsrflY0tZplAW/PPf/XPZxKXssHicKgAry+i0JUgzj0vZXBEIitd8CZyLn39NDD0Xny8B8Ln79JJrLQO3ss0Kx3zJZuPjeuTBrniAqgex7OE5t4O6dHP+mt9n51xc1PwXpmwn8gnsCqSWGuMHiTtZbxKV4hq7nQgo/dtXFrRrNv/jv9ub7//D4vm9zRexLVUmayqbQP2e3gm7ZhEEOnV7eo5EDSeQyzlFJSxEpfd2M+kruMOajOjL1ciApuqDoQGJIDPlKAa6FUAAYSyH0K8ECSgXQhRIfd/w2BPBg3JYvSWgQSdRlkASLHZyi8tuMbBMJkSLDp84ssamZtAAtt2+prIcIEmJFaAlk1xFK4m9EDApw8rQdn+Sun6XeTUynH6oc4ZkMhj0dS0IQGcD1FwLWZXUUdodZceUKzUjJ6KQz0sK7OTv59fDuVJWlirNBpd2F4N2sQB3R2BmjVEOSn7cD7Qla522zeeRLZaJrRhJGARix9asacvFSuU85LkeHp+0cfrlV1/YbLmy+w8PdjeZaq4OUOd6wkEoXcztJrFXt3e25L7hb9h2lufNCGUYsz2LhHxY2LOn+VzAwmczCwdbFsDjWrnXEIIofbMByUrplDzJKikFs4nQnGWA1FdLvUh6wypVNunXxQJcMstur68yLGSe3iDUtd1MXlldJV/GVAY2fv0r2zWbckJgXUdf/EKiBPt1rAw6HAz0DMOkbSPwnTIyISLBGhWJpkSB30dT0FVNM7o6fcyfB6eyrKwM5IrZ2jlAygfsMiA8F2eqNtllwHEu0OavoQyYy+JVBoRVoFIW24rAUAakl+JqVUJQBGavtHyuiVr2+cVr++84p6rsvWrzUHyGPntezhFUqnYilxaxKvMr+3JcOlbVTc0uqgyQz93E4g0h4/qkn5mOGQAmu40tZ8/Kcg7R0lA+vLt7bcnbb+zxp2/tw5s/2+p5ZvMoUvChJyMpLTuIJt6Azh+0bROvmRGw2omMxan5/CFrgSAxDFq2mGFairUPkliB0ZLjz+FUt3aLmTmo7HDvj7ZPmPsiOMPcxJMPSkhNn+f0fFO50gezJb2fqtb7vBweadD4gDVeq75dSm7pBH0Rcdy92ufNKGtSYpNrN/R8uY4jH6XHzc1Ood7X6h/JHgMGqTuB1Fy4TjkIMDgt/U4nMZDdAciMc1BGgzABOFLGVfDXHJtJJYTKMqVbsmbR8lUedkue9YaAn/rCUTqDeVqvSdmmxUwipWkG0rtYAu0tXu9tISFmH4bv9nqu57lYyiaJ3h8u6rBiyUqRHaO3y6ZhhSC1hrJPIn6gjNOu4Roe2NNsrv4emqZsKoIeIOPyW7L4YQYuSQSsq+el3b2eqIQs8efUvgfxAanqYNq68evgHlO2DHsDVRnI6vqDUJub1SoWwQSjXQAaEg3bhOFgaMEgVJbKPRuNB+onDkYjsUuREet0hzb58le2jCKLlzO7vfvK+jevbRUtbb2cW6ve0pA5Gxl8Dun9kb1n/U+5JqQu5/5dZCSBgOimt/zx7xblcc/uyjIevr/FjfK5jOlc1agIdlXgV4wdZTHoJZlDVQy7dIx8wC4G6WvAOh/LqkqHZT/P/+xcklC1nsXrLZ5Hfn1fEovLPu9cSbTqd2Wgq5/lRw+qkLgMvKp2ZmUP9bWAdul114Jl8ctSltll58kXNNulnlAlQftPPnVzDT0DBPHzo7WGExt32/bj7/7RVosHmz1+sMU8Uk+NHtZyA1UdoV7sd45SOaG5TxmwF7S1oydggBEEaZiT05uRNXD5Xsey9kEZxA1HvSS0ZoxBAQUiBgHTLFnRj/OdFqMOXBuBGwkyAiNBz53dHCAZcifiwazrdgNZEaXwqPOmvKkDU3rbb2273ctYlNKnRKSzHoxEsMn2PKtEaFgkF4bGG02VtlAniVawG+sWhKFnABB/GDbfbNQrVAlVgtRIgNF72qkPBr3fPdVgEbpuKSDLUCJgxuaDMqPmunCHBwyk0M+Au7M3Jd+ZqqqQ7Ry3G/WsQs4N9mO7Ya2ga0+zlc2eF4Z9jliiANfTTCVNWJk4GTD/2Ol6vxEw5FrInii5UnoFiAejsXq1gCb9scVyJWakr7/3rrKNFNlcvFvLsf2nDzNr1I52Mx64Mkk6r4YmKtk6LGEUTVgXytPociL6TTl2uVoJ6MajsfqMlD4p6/I5lDlZF7L4wXCgMuVygXpMV9fC6waDqQX9kRwP2uHAuuMvNNIgNwiEpIO+7ueKERvcFNhQKXtsWUDGqFnUo3p6bJRYV2VzGtT3Xl02QU8JFZeRRt3to7KYUZVF5YN/VTZTBiBl76vacOdjzDWAcikmFYHj3Ea/eKx81loEu0ufW7yOlwBFMVsui6tVGe1LgD27L+cAr2zjUXx9VdWwbPNUdTxtqsrm7PIXVLwhZb8r/uzcjTq32ynehGtveBHcikBcRPrsuPw8P+jqx6H+tLXl86Oo98hQfXj31vo3t9Zdz+37P/5vi1czmz8/adcPsC0XkTURbSbbYFi507WgUxOrr9Hp2Xo1l/QWeRIMQnQkh+O+dWonW68SlcvIKAArZ4Ie5XKgL47+V7caJTR6QKOxU/qRnmpi1OngBnOQEAsrEyBFpguJrlONfhpMQ6jtlOIc4Lqnmo8qAAK1kyXJwSJmzCCvAMpYHmlYnbKn0+Dp5/EzzsnHM2AQ+nA1WpdkcmRngBIgQoaCpiNAR4bb6w8FtJTpNMqQJHo9pTtyN+mGcI6pGLfm0ciymbnbwQz1+8V1wlZEJQUAps+lIFtD0gqAaarXCVlmNZ+52wAyX7WTDdoN640H9n62tNnTwnqtro0mBPi23T88Wr12sFevXtlsNtdjIiWVVDqLz0CbdL5cpAP2NYE8hBZsfXAyZ4j87vbWfezkBedZZw0RZxi58c5m8UbSXmHbS5dYK/n5eykVNqpvZiCubK3b7lqvH+peUYLG045jY/tD5ryJY7FZKd3COIWVy4aJ7BJmLKXVPmXlPUo9rmLT7Q2tjnD23a/V22x1e9buDWyfrPw9qS4sJrnZeARM32a7J5DThkTiBt5HzoI8WdynspdnfGKnSmbs05+qqlFZYDyXzVX9rgx0ygJ4PhZUZZnnsouXBP+yBKEI6peAoXi++X9fis15QOTvGeu8DEyqgOQl15vfhGQgVJYFFgGq6hmoWquqeP+ze5sHu+xD82SPc9nUOSC8FqiKC33tzS4e/9xuILuu/Huy12dgx7/VAjsdpA6PSgdkgP38yVano4aCoz//s92/+94Wi4XNF8/qi6B9mWwJ+qaSGrvgu+nItlFi9Y4PdBOwVC5MNQWZceu0kBXb2HZ/st2RoWnkyHidlw9JttA7ZJcOHZ3+DrtpejJkUzAgYXNyVEqOH/siCC93m5K+ynbTGkc4cSy364FqzvA27tVkJGSgzGQ1cH2Aabk52HYH6QGLoqaFg57AVexIZveQM0PWygj2A3fOxleu7aUusjSyRmj5ADfgRdbKuEUmNM29EDkFoomy61SkGKNYSoWMM2ArxOwZdkZiBLojBaVEMh7Olbk8NYiAyj09SR9JgKbPADwlONaO+9Eb9e2QJFJYCcKugvyHh5nA4HY6sm7Ytbc/PdmoF1i/H9jT80wAwtqSaQHs8+eZjGGZzyNr5DpZXzmadxq2XCwsXq3tl7/8hYI+DEt6nK6TGQroV8lG3oXM1dHng4G53afXtMPRvpe6NJxkYoucGn1COTaw5v2eSqpk+/TkEhR6GMjf7K2H0W+n6f26sCOiE8aurC8C1Kw/HoLtDgBv1h3c2Oir32ozMv36t3qm2MRBHuI5RW818w/kvWTeYTjUc9CEUUzPWBsWr5C4aLoHUs9qfXNDBl61Kc7HmDJ2YhnY5IGpKkOr2lifA71Lgf+l8enc5r4Yl6pAtQgQVUBUTBaq1i17/7lzK/tdHiwVL3M92zKcKFvn7H1F4K16f37TUgS7PEgWz6VsbT/L7IoXU0TmcwCW36lVpfJl769K5asu8hKInnsY87/LFseVUph1I6gdbR0tvVzW8jJe9PDBOqOR9Rt7e/fv/2CPH96JgblcUsJMbLaIrFZHEWRr8Xpnw+nIerKQoV9B2THSULHsg+g52VFDzgRuCCtRDKsRGEzllmTDQ9ZESRXpqaPtai27hchCCS3ZuWQhoNZx6S/1fGBaMv8nIgFBFlKDzzuJacrPYU8yz9VFHxKzVhRfErl8E4wIrHjwUc5yKRl6gQys+zyiHBKkk+kCyAQx2IAAD68DegEFzRC2OtaHLAONX9kgw+ZkG4El0cwSSrQCX29Hks1wL/hDb4oSpkSQyQy4PTl5Kv5OUGy3ajrnTOGFEqsG3k9S3FRGpP5k050lNutYbglSONlsNOR+ajXt+3dPdkzWdnvTt8F4Yk8PMxuNesoykSTTdXedacrGA/BGtxQQgr1DeZrshnUOOg375of31m607Ne//EplabJXsmYAh94hvnxPz0tXSFG506yvkQfcEXwukpEJMt7lcunlZqTJGFvZH2w6HekZjJ6X9uqL11bvQPaBVYpId2IT5gtjQJ0ZSrLrrkubaebSZ+WY21Ny1uzY5NUvrdHu26nZtZu7L9Xb5P4m85nKsuy86Pcik7dOIlkRwVDFDZ2NlgtXM9fnGzW3CfIRimwTpg2cmJmfZvCK4Fe1oz/3nc8H1HxwLwbPst+VBeOyjDMfB/NEjewziu8pA6OyrC4fkM8F9aqYlv+cKgAsi+lV61kGXpfiaVWsLwOm/PVeC25V61aWuFzKwD/62Z0DonOgd+5kyi6oaqGrHrJL4Fb8/TU3J7+z8QBLuoB1TyRQULaHTNPRLFk+C1Q299/Zw9s/2/Pjg5MW9sxOLWwRu6QTElzYxlBGOlJygz23TXw2DpNM9AeZU+p1rEt/7IRc2drmi7WyD1iMMPrU35LlEL0pYkNLu/UdwskyH0VNHwJGYJNhKDX+JEE8mVISM3veo6LXBNbR94NQQsZI9omrAgaucQSjEed0Al5bxAeru5UMMluZQj5MSS9lbdRbCkJUUGAP1tXrQYNR5JNuV6MHEl/Z7aSeD1kDyj7BsxsMNLyv8ujJS4OS2aRctme20EW0uXZ6ZyKjpNqUIsSkQ+s+6uA9qppm2zCs9Q1LvemKHtzLo9Rs8OWrWbdLNsxtJmMl4+tqTcjoGO9o9wf2/v2TzWcze3039vvNxiXs20oO9GwQXJKL/wJGi9XKls/YNRHwIdSghNOSDifl3Ddv3mnW7e5uqn4pvT2IS2R6jXpb+qGUr2nGrVcrWTuRiWpGMXDyB9cI6xTXe95HZsj3hLlPmK8M9VOuHE8HnvHW6va8TDSm0g+c7Qkwyouu2bQwHKjkq4eMMicblXCs57zdDi0Y3ylbY+yi3R/r+vYIo7caNr55Za3eQJJujHVk5Xp3V2eTQ1+Oz/wE2P7d9AqEfCTV0/s0ilBW1Tm3Ub4mQFYBSDE45j+nGHvKYlpZXCkDy2uA5CUx65r4l61L/r9ZzC4DxGyNzgHVJeAoHqN4DsX7cC4uZ9dYdoz8ccqu6dq11LGrCCpVmVrZjqnshK65SfkFK6bg17y/eC6XgM6PSfrtwVOvT9NxzT0dXXEEejm9n069YYun97ZZPVry+N4W80c17p/nMwVV3MZhYEpF4ggLbqA5qgYajrLKibWbp79COY5gRP+Lrzt9rCjeiJCACDPngioHgZTsiX9LWxFCAELIJ1NWQTaEaSnlNdRMGjvZszUAACAASURBVIxG0LMiawi6NkSWbOslSDJKnMEZZG82mZtb2xox4+3eDlL7QDKsKTkwvb8Xum6jNA+9X8gxZQmzw1i1495nZAd1huBXyuzoz5Ge9YJQ60Dv6jNT3D7KKe7PB/1dvUU0QyHz7N2eCADj3xnT0h9sc8JPyr7kd6yLi7g4KYJ7BkUeNuV278oklPdwbND8JKCKQ3zH2Z3ddlMqIXuYm7I12lm31dBYxDdvHrRGX30x9vnCI+SflshFABb3lVgt1/J2x+7fv5fcG4PWnH9AvyxZawSA9fzw0webTsc2oLeG/Bpgvt7ZeDiSqsrzMtLGCJm0/TYWa5J5S0YOWGc+R9ndauUbsFpNUnX8kR5mKuNGH4/MTT3LTmCz2dKi+bONh5Qq6yrJslz9EHHojmZJEcOm7xlO7tRX3m6PFoxuJGEGMaV389pqYl/GDmz1ut28+oXEusliqYBQAicz5I9E1VPTX3Q1izFB9y3nRpL/fl+ze78mHuSDZvb3soB+TSDPv7+YpZTFmapjlmVL5+Jl1bGL7ymCSVnQrwLx7DOKoiHFz+bf52TUipuV/DkUr/tc4lMWx4v3reweXLsp+Xgvi2D3kt3KuQfqmofz0kOXB8A8MF4Haj8/A95HefCza4SPAsNwd7B2p6EZOySj5NJ82Nrzm29tu57Z/N2Ptpw9yAplkZqaRlGiMhb9q5DeBkzIJlJWzKMxkI54dMP7Yx6iZdpaP+xtjs1Pqyumnfo49GACNCS76knRH8JSRuLOlPnULzNlXRA/6JPxA7p1EFt6Yc/ns7Y7+eeJRCDT0abtVrGOdTQ0LN2kVUPgSEOlO3GEkcE3ZtNkTtqEvelsRLJf+j24QLTSrI7gxntbgfeFyLC8LuYmqcq+6ATKP87NcunBkd1QStUXiepmA4ksV/3PnOCBWpwCmD8kA1OfkWCZbVAYQ4CYwbwdowci6dQ17O1rhdPBSXqh8pNr1yyA/KNZPRRXGurbAXgxepwS7Q6kQvPuYWZhs2GDcahSNfchmy/khAFXkS2O7qUHVT8M+g4gsDLZCIipObD7+wdJVpPtd4OeXo8dEkvU6w/swyNGtZHKrI8Pj9YPAq13nEQ2Hg8EbAAyYMM6zOdzPZf8PCt3Ih7N3+nzcXyeD8qu949zlRX7XTJ6NlltvRdJNJ5zjUS0OhobCQYTq3VG1pu+0ojCNo4lPt5udDBDNObaN3Fk3W7fxl98rXJuEqOtubRwNFW2yXPKM0FF5CSvPHdgz3/XvHf3+ZB51Xf8XPDOxwLfFH3ump79+1yAvSY+/Xe95lwwL8bbc0BaBZx5kK8CiapYm1+r/FpeU2krW9/sZ/n//netYxHgiwBYtsHKroP/qoxZzOJe8pCU7R6uubj8Tbm0cyr7QpTtIrLdY9UNd/kiZxJSTuMPX3r3TWPAum3REhYeQZv0a23Jw3tL5u9t9nhvjz/9KOUOVEsYACdTg45eZ34Mi51GQ6BDCe35eaZdr/TqKeOkpST6KPOnmYSeKQEe9xtbRUg/9T2TobRGvzD1T4MliYRWGHas1vBeHEokyGR9FEmWegpMT1y6Eex1+UoIEIDcGgWXg7uHw5oEgAnC9ILIiijbsaNnfaQekwYk1EDcA6Gm8qXv9HwuTL1OGKRBqOwBOTD6PIAsosWi3bPA9aazPiWQ7GowsA85Fj0qSoPbPeMaTl2HGMOgOFdHpufjDa4ZiUKN3Cp4DexTyaW5dqOIEYA3UmlpOZRSKMPyjePBel3cAdD/9E0Nw+dkbZB01jvGBhY2vhkYrcTnp2eJQLdT8ePMxoaBd8q5el41zxjY2w/v7e7mNlWvqWk+rofLg5zoTwIJSDPj4dB2SMgda5rJvJkObXMwe7h/cm3WVmCPjzObThgIj/UsAmqyDzqd1LujzMs69APv543HYzklkPWpOqBxFcSwmxIlp4eKuzrrBKNyOhmrh8j1u/ccoEQ/LrDw5isLp68sGN9aHMXWDfqaqWtSQqZs2g+t1gAo2zYYTmQxNHt6kIi0nDPSEQ0Bnp6PTDbMe3Q6h3SmNf/9LH63y2LHNTv/qpjzkvdWZUL5Y+fB4VrR+XMJRNn5FT+vLKsr2wxcG3fPJQvFuPqXnsulRKZsTS/d+3PgWgb4+XXXe//u7/4udbX5JPfzEgAru6gi2JRdxLmdQ9Ux8yefHxnIKLRlu7zsQfkM6JQrkB14yU6+YQSV48Gi+VyMNzKipm3t/k//Zo8P72yXRLacP1icOOuNUiBHAaggPfS6qm/pWDDbNgDH3ge81wwxM+PVwkEANt7awuFAvnPLeCFdRwaRsaGBmEB/CRCI48T2BpmgjUylftfvp5mf7HhSUgsqHFIX8R0uJUxGEFgXzTpRe6u1xfxDjNhjNefq5SfNoLXaAj9KZZRF6TMyvydWKD0rgqJ825wRyG4Aw1aCPhlNk34ZmbNeC/BBFmnKEZufuaCUi1ej3UkWQr+QjIVSLJ/vVHtXUOEzABcfS/BNCaVAPkPebvIkhAyBuorPG3JufG6ElFb6Mz4EWn5NYxpmbfqOHTQiazYkQ2Jgvd2xZF+zVRyJtDLHR3Czt/Eo1LVAJJG7ONdRr9uS4W16a+22zXGSWK9tMh4L4Le7tebunIfBwL7oMJ5xsalodWyLws0qsZu7W5svV/b+/oM1yKhkD2U2SD3uXMi5aaPRSGDHepBBZ3Y5bKy4f/PZXM8GqieAHSVmKgFRvJZjhjYvWDrV6xb2uyLEZIa/bHK4L73hxHr9Wxu9/oVAjWemN57a4vnRVo8fbDQcWTieKoPjOW+0OyqT0zukkpARogBInhsIVPKFTD0N2TBlm8ps85B9N6+JF2XBvbhJL37/q0CmGDTz8ab49/w5FrOVPFBXAYhvED95/eWDcna+ZZ9R/Fn2vrJzLcbLqnN5CQBVfX4RpDLCzrkEqQg6xXtZdl7Fe3dtAlYFiFrrTC7sJQBXhvbnHsZLO47iQ5Od8DlArDrm5w8kJTA3U3W1D1eSpyPvoHAQiUGGqY2mmImbZOkKGMOx2erBvv/9/2uHet2e3/5g8WImWj0AR6mTEh3/JYB32xinMhPG7h3hYhzQPfjWjnULA7I1BqkPavgjPswOn2M060eLoo3+3uvgd3awZL3TgDsVM8gJlJegnPc6Dk4KHqkBLT00CVpznRKIdnUUMgHOIYB+3nY2qKTFNK5Q94CH1mX6MwKn1qjuahuAEP3NbAic2T3GAFU2RN8yvT42BvUaWZfb1pBhSn0Flmo6hK5SJBme+oPMHCIsDeDunS+RaklShnR1FAAOcg1A5psIGaMqczPbHcjifNCcTBamKfeUzIfeHSVkjXycjrZYxT4zWKtZsk2si1Yotjf9ht3djgTw4WBsMeLP88g6vdDu5wtr4ZE3HqovS5mZUqj88OgdAmEK5k17//5eZBZMb4NuW04LzMWRdYUisHAfeN7IblGc8blFRJwBiufV3J7un911HQPZVjMt6TooAaTooDLCoKyazZmEAMzGk4FKz8cD2beDH8SnVrdjTyplMh7SsZ5ECRry8fNNDBqXsIJPysoA4XYwsmBwY+H0tWbu6g3GGOhN/qjrpSfLfWecJgjR4Wx5z1fjBp9k207bvTN6U/EDbaiyZwnWauqMkP+uFis9ZUB26Ttftdmteh+fkWdXXoo3xXO8NmiXgXnVtWcgkwe3snGMsmvNgDU/P5c/XhXYXQNUl2J42edUbRyuuU8/y8oKjgZ5QC/iR9l94mfK7K5F0XM7mXO7s3M7p7LdV9n5FHdB+R1S9UNIAHZpKTQBPy2Q/5wAy66WTEZu0PHSDttYAsE301t7/u6P9tP7/7RTEtv88VH9GYJ9FG/lJH2UTxzkjZ3LdHXos22lMhHJzicQ+QCxZ4gm9Atp+vcQ+WXGbuvlUzIVNCgBXQIsZqYILQMKvR7ecy3JX5ExIDbsw+kAjFPJyd6E4a5joZk5QAz9Ra0NZUEyvMNe7uPKGNqUB2siWMh7LlXA4DyaMgRtisTAZ+gQB2bY6BN6kGXWTD568FiYkdusU0kw1hmApGfIjJvbGekPmZ8h6uz9QcACQNcYAzN1zHFhlssGQNR1NguIGkPicIam3AAYzdC4wl4lUmbUPFv0ecQsQ2IzAEA+zZ5tuUzc/qjVtPkigvJqvXbNvrrtq2QJSA2nE3ueR7aKttYd9u3N2ycLGweJRkcb+qFrHUOSaczV4TtnJ/0bMGYTxSYEglHAPU/NfNmsMPO22fgmS/4RgB5KM0FHRr+oujC/yexezLgDm5B0Vm00GGpNpDSz3oj5yFgGwEcvlfNYRWR9NZtMp7aKY4H54/NSy96wg02GA+sP6eti4+RuFsPhMBUj8J5et4eiypfW6k9tMBhaqz+yJHKSVQPy0R62L1JmOEi4WDlzdxB0yMAlQMDsYdpb9X6va31q48f4CmMqqe9dWTAsZj7FjXVZYD6XsVybEZTFl3y8Kwv2VXHqGlCuSg7KQLCYUebBoix+VgHcNWCXX69ihlh8/6V1zwN2Vbb5l65V/thlG4TSNcsLQRcB69zFlWWC53YrfoNSBp1m2n7eWD63U7q0qypbTL50P2+K+88EEGQiUPTp9SSJbcnqKI/hcF072eN3/2EP999bspgLmJJopfmwDWVCgg3Cuq223itT01RV5Hk2004WcgMyXhAjCPgEyqDbVb+D7IA/ZB8EboIbYEnJDAktsUGxiJEqRl8sQpiJIoLUXKZLTuMtBpsxid0ITKB2QzwQeCFgn8p1eRZIb++kQNjtpOod5FiQVSg3pfZGUN9ZH5UoscxRGeYooGb+0D/H75/KkNKxlAOuswZxTmddsZABvNhVIcPG7l4erGRFmZZiZndDRsd8FwPu0khRNiZSSpqVId8m1Q5Kk2R9SGvtjk56IagyagF7c0sGvRbYSKj6sLPt5mjzxdJasDIbLSmkxKuVhd2WfXUTilg0GY/kE/f+YS6BbcY87u9nNhkENrqZSqx7hHnrKlLm6Aa4Trdng6R+lY+3q6JwlyqxaMB+2HdmJwQgAQMjE1sxNQG+VbS2nx6ebBtHKluy4WHbAlEHIWlGU1BOYU0hw2gsg2HzsCdH9WTvAuY4HCDxxWaOUuxsAXDWrHE62OtXEycccc/qlHLbFg4DzehJCQc2783XFt79Qpl3PxzZES1XGK5tGLdeXu+PRraaL0R4YdOHUzwEGTYSEJ8ATp5rPos/WdmV54beYZusL/enKgM4l+3lwakqYJb9/Fz2VhXTXnL8a+Ja/ngvAauXnkdZwD8HLvlya1XmVNyMnAO8stcWf3btNRXPpwjo2b/LErKPP8sTVKo++FpEL3tYPkdgz0B89ubnDKqyh+DSYlTtGPg5gOIEh3zN3MEOoANkaNAf11uLopkyI4ECc1lP7+37P/6T3L2jBHuWrSVRIkdsZotm85WNb0bW73VttViluo5p5gE1mx243AZOYhqiSwlJgiHzzLbGAY9Sys7CwMV8XdhYtBaBxmjUtwAK+BqtxkBlKMgHzUbbFRjl/8bgdAo40NKxaFGfhvKZ9+DotGnGypi1g5zhEltcM2U7SlzqjwG8gBp6jRpY9xKVq7qwMQBr0bYkv/RSLn+kxE+JkfojRJC0r8d/NPQu44RUjk1GuS4rlU4QfIIIVFKgs9SxzAFw9cB8tBIiiwZAIb6QqeJqLokxsrvTUVneOs28uQcQRijrKVLXzBb025hJxL9ud7RlFNt00LZeq2njUU+zcZQW758Xmse7f6Ynt7HhiB4rRI+dhrQX84U2B7BnWevH2bNKjngKskZksLAruYdkfpRZ727HNlstTGYHADmlP2S/+j0xdulJfvP9W90/MnpYvvyPLHs0GdvzbJ5KynmPEmanXA74X7cjvU/+TFO5MjYe8Ro7pIPcDG6mA2X79Ac1X4imai8QqDKiwnch6PTt5pe/sc7kFzLB5TlgJIHNQ0C/UZl3S3ZVqwWA50P6Yrp2UAbCwd6zUiCfXrg2RajioAa02VoHUYOcAHRxk10FANfGgqqMLB+fqmJa8TX5oJqPZcUyW9nvqsD2XMwqAv+l154Dr6oEoQygzmV9GYDngeoakDt3v8qu6xLOlGXp+Z/x/nxZ+mcA+JeCXRGYyh6S4gNQfAirdg/Fi7qUAn/+ey/mwcJz+5dPMkW8TqVE+nUSM24oUO6S2LbbRDvOeqttzU1s7//8rxYvP9js/snWm5WUNObzpaSeiPMI+t69mqgn5ON6J0viWDtqMiAGzAG67XatLG80GFjCCAB6mQ1Aba1sbrt2jzTNP6EiQmGMebBO00aDkcgGZJsMnmPHoxmnDW7envGQ6fE5BFoCH2VJsijv3VFq9DEAAIzgxnoIhFNVEhKybjjw8ifTxYhGA2onBwSAzQOTlz2V4dWcfCCiQeqaIOUWekECb4guPijnTuxgk/vwSWi7CbPUwZh1E9BqzpH75lkPgEP/kBKmCwqzzvVU2Np7fICdMhhGFOSK4CMk9DtjSm2noxzJGRFhno6RBMmjoYyy24ls1FS51qzfbdug11Gm12pRWq3ZauOkmOeFuwsMgo4yx8FwJFdwPfOMgjTbEhhg7dAq3e8odyK8jAN9T4AMManX7VijU7fZLPYM8AjpZS+w4/N4/yLe2rt3D9bv4VDRtc12rRJtL+xLVAC39JsRZsBrXQvrAivTNwR7sYMpQTJyAUEFAFqstpbM5zrm3etbd2E/HGwwHIo0hQgB2bY2WceDTV/9woZf/p8atsckttPup2XIo3UCNDYP7qROCbzR0rNH/9QHyqlopCMraWnTwY7v3lZZedANVV4+J0tYFQPOxZlzwfXcRryqIqVns4RcUvycIjj75tB7xMU/50ClKgEoO37xeqrOKR+D82B17ryKGWHZZ/01YFfcKPw1xyoCWvF6P8OYIhvz0s2p2jWde1/VYuV3TWUPxjlALXuwswvzrA5Q8ewlf8ECIw0jQ0t3j7jdJlYvjqZ6/bi35P6NPf/we3t+eGPHBmzKlc0fHtXrOdSONlcQCWwcBipJIrLM4C+7fsCM3e/r13fyO4MJOJlMpCQCu5JMgBkl+cvRSzvWbDCgl0L/yd2oYdm1uy3rd3sMjSkAbZlRkhwT+2gPMrXGSSQSAI3dtIgGaBaSMWUO0RBpVIbC481NXsk8pGghhmBX836Unwi2J6S20N7U4AAST5m7QbZbZ07RM0IV7FK2JAAlJwTJdXmZUyCXZo9a6rSEecLjTCVT33xIfgz7I+eIaoYNMNROjZk5fRYHa6lUSR/RWbSIVXMfT7ZPySlkcQDAWoP1e/XDyMaTBDk35NYoOZ80piCQpAeINJudbDzs2mQY6PchLNrdUeXBZbxTD5WNBxker4XtSkkSliqsWkhJmwNjCYh04zruZeFuF4dw9EZhMe7t7nZqH2YrH7+AMGSpAa02JT668e4Dz9rcBmFo435oi1Vk7U5PJKOIzJ/sl/GOOmLjzHii5YmhKubB/K5mr17fynMP8QIcDngu11Fk48nY+oOuLZ9XNhq6rx4MVNaa7JxnADuhcPKVTb78GzvSP7WahvY7w4EyPUSkuV6qFe6wDvmJDBJzV+/tMqKgzQ6bpFTMPI7xzmsa9kCSr0s3UnqO0gy+mEVUxYBzwJYPgMVMqRjwrwHB/PGK55Odb9nGvewcywJ7FTBWZTJln5lft2JyUJWFlgHDOeApA8FLiUgZCJdlry9Zl/z159foXOan31VldudS3UvAdBZdc269ZQ9a1ckXf161S3EyhZNSXHzWy2DZTSHIEzyzIVhmnLbrWPNCZEWr2U/WWC/t7e/+wZ7wA6s1bPX0aAk7bMpCydpW8cZGNPcZzIWUstkqWABmqKCMJ0OZpMqGptmxXrsj3zB6gyhSAIqSu0pp+wQGWJsBbDeVESltBQqG9PBUEg1CazU6GqamDKlRAA1Hw27j3y3PFlgARglSHURKjyIFKDMDQAgyTnDB5FXmrAyKq7RHRoM1EMfu6N+fjunlS65BFHKVJl3DE0Ckf4jWZtrMM1zSMYettbiOrSTBlKmptXf0jFDlbAcv3aOUJVuzls/kIQCQqohwjFo9syPy0QdtWGA61hqp+ooPX6OXCbOWZwDCCoPn691O9P3FAgLKyl3AWy4SzXjI0fYW0FPtNKzbrGsQnR5WsjnZ4zJhPsFWlBG7HTFvmaF8nC01x5ZsXDZttY5VVparukhRjHAgo+XjErPHJ/v66y+lx7lNNlKl8TK2l/i4Maxlst3Z49NKbu2joOMlYtRyWnXrBD17eliIAAMLk1lIJMWQJaPEy2aDLHbMyEG7YxFZnEqm9Ppc5uvV7ViZIcIElJi73DsZ5rpGJ2CJl104/dpavaE2I5zTcDhNBQbwCqTX5wPt/J6er8haHxV4XDyb+yhNzBPuIDNrs7mCoJR+L/lcnk+elSKoVGUYZRnQuaD717z+Ehjmg3nVpj7PpqwCnvw5ngvaZQlC8drLzqO4lkUQuhbkXpKFXcpir9mwXPOaq/Eoy+yKJ5Zf8GsPlr2n6uEqQ/Q8MOZvSD6D1A4/zcLKbmTG/vL5HSjrsP9yowYp2LF5lM0Jg8SbjbKcNYK+DeaPBhY93dvRdrZ//419/6d/tUY4teX8yWYPP8lyh0wgSta2P5mNB30NGJNdrRPAFUbgQQ390QArl8jaXcgDHTuhXC+Lk5oGovM7WZr8hH2YlrsD4wcdseRqUM1XqLmgldiTWSjgSpAA4DqwKmuIHTMu4BmVeJhScQHcXCWFchoBLXMLIiMi+xMrDyFpAhLlSfXTnFwBpdwB6CRAZs31X699uqqJNi18RkNB2sF7L61HdvOyOINYgl6kju9ZNCxObeLTTE/9Pxmupz/nqCRxKh95KVQ2OTouzgYwGetmgCiAyvs1qnB0IkrquMBgtoSt107cAewAD/Qko/VaYx9yVNjRH/TRgOmob/W665OGHaS5ApXqFvHOFmtStpMk0qbjkfpRkErI6rangzRH6aEl263m8+RSIQ/Brs8I7rbK0BgIv7kdyeJny3iJSsVeDoa1qfnB484W88RW8dbiaGFf3t1pvXeHvfV7PTEvYUFyLpJGa8GubdiwP3DFHVw0aicbTYa2Jns9Ie2GR17g/cfQB+wBadR3YA1nhCQyRDJzssjR3dcWDG/sWA+sKZJUgD29lFOmd19aHEfaOFL+51nTMLmAuy7X+R0OE/joQVSS48VOmzb0Vt21w2fvfBDdB90/xQDfN13z59zGvLjxzoPFuU35ufcV41j+HP+aDO/ctRYBMA+a+U1CGehXvfeatX1J5vYSIMwnK2Uxvez3xfPN4022BsX1/2xzkIFd1YcXge4c8JU9BGU7mWvBs+pmVO1SHPTcHy0/y5M/Dow+vlyoRGCgSdmr0+9bbYtdz8ra29je/Mv/Y4vT0fq9vr399s+2XMxVKqP3sT+587RUTnAuEK26YctVZA3cndk1z5dM8CqocPwDhqgHpLgYWu6qVHiCNYkcl4DEm/nhaKQ5u+0qsuWKPl3bujA6exBTXPWkjVoJwsvobLKjBuQggaTyTJlhqHbMTZ+too+SDfKKIp/2IlpBz3tpct9OPeGyHbfyLg84dZUdHfSyIW8noGA8inQMoxt7jUXodcoHnZQCMHGtniHWHez4Wepjlxl+khHAEpUsWFr+YiqfGS4dLz1vfSpZYT0tUbMqCpKAHT08H0BHIYe+XRxvVIbmmYFRu1rGtkoiWQNR2qT/xHpg1tps1ezrL6bSRm3awV69njClacdTyz48r2xPz5CMMHWZ2O9S9qmIRbHIGs/zhd1MvMzHn/FwoOumlwbAwci9uRnrHB+YrUN7FP1UsnWYkjLIRVHG7MP9szJW1Hm+/sVX9vj0ZC3MctswMyNlyxLG3mPK2pNVkIa7NYPpgtQcm36g5jaNqkFDMmqtJmo8HQ2ho8mpgoBm7pgBde+8cPKFNcMba7W7FvQZf8C9/Autaw1yzGggwQRMYymHA9iSaqNi0W5bsprp2QpHE42JsHfJFFayzatYyhpHYEP2yRcve37Kspx8rNIGLYeK+cCZ3zCXAcI1Wdu513wWSAuEu3zMqcr4qoDkXOJRVeHKr8MlgCqrnp17z7nP5HfX9DWL65H/vCJGXAuaVc9GGbhrw14EuyqAKQLUuYewbOH/WoDLP6xlu7PsfNitq9TXQYz2814A73NppoZtotiS1UJSR2Qy62gly5j5N/9hb7/5nTUGY1s/PdjTh/eWbHHs3luMeen+ZANMSvFRg21GiWft2pcq58hDFAFlTC6ZwYrVa4NkUG939YUXAxJWxHGvEihK+qjeH7d72ybOyoPyT38PQAsGoR3W9IcQ6W1aW/NxngmwrvTYyFLp1akUls5RoT0pgo7KYylynVBbaShjIUE6yNEcaa802CgLdHKLHkJZszRFGCEAAjwiqaQ6h4COlxS3bkLKIoO+svXxiyXjybQcj54i6pycR8MohY8teG9HuaVnkXJi8IFkWXWnottki5poS3t2bpzER7qiCvR2zpEyLR1aQAafOY7DucxXS1tEeMBt9Tuyb4Dy/uHJfvl6ojVex5H98uvXIv8AeMnmYPcLMnkn0yDEvd0445dgvT9sNBtIf5AhbgCADRVEEYa3KWMiKA34dLtIgYV2/9OjRjAohfdUtj7ouZVtUaNpT88LjRts1om9mvSVhZOR9rp9lS6Xq4Vo/lG0FmuXOTuOzXPjJCHm8Pi7l1HpqbkoNFmqM5H9e3lw6To2GsxiNtsW9nEpD234+rfWm9zY7gSZKrFhf2jh5JWv54kZUiocnrFxX+glnjAWFgkKVvJavT3tezQ2Q8XFBzQ4J1Ul0pGdDLN8Y/a5hua5uHQumyqrJhWDaREUyz6rLN6VZVfZe8vi5TXZStV1lgFrGbBf8/5zQFy8pkvnnE88qtb13DkVNy5F7Phrjlk898/ArnihVQBVtSDXAmX+gajaUVxC7cr33HbvugAAIABJREFUUU7cbaUjSUbyiaDiVHkCIV86hrpnD/c2uJnKJQCy/37xZE8//qfdP9/bcDy1N3/4N7HfKHWRDeBXhzRYIDcCNxyF7Yd0GAFThA5zUoLKk7DlDqllDazP/UGCw3znYQ0iUyVyAJT5NSavAA9lSAR8sdIx+YYFnbZ28WJeMn9Hr67RUZAEuJSZqRTYkCajwE3SXPTTyO5aPkgsUgxg31E2mg151wAzNyD/OBKQ3XvlZ6lbt/d+KBm6yLP6bmReBNaPMO51yEx71O8jv2UXQJaUgpYYmZ4dC1zpzYmhR8bmNjROfkkBUIHYZ/gaza5nhicfynewoxTo6iGspeTgjlvbcdz9yQeyNeCeDv3Ha3uaLSyKYW3udM+en5bWD1sCgdNxZ5N+x25f3aiUyDU8Lne61y56Tfnay6aaJ5OBLGxRt2aSISuMyXpNYwOc72I+1zlAaEKNRaMRqdMFAs0cE2Bgho+/Ywv08Pjk1P7t2r748iuBNN1Z5tsoQ6J5CgkHge7JaKAkm3EYbgfViG7XmZYCUKmc4E6wE2GJcqck7I5H64f00twEmDUHNBkbGI6+svbwzsZf/kpkrdXzBxuEA+uMb2z2dG8tZOrYbPW6Im3JLWsPwxgFFcrlPvbAswIgZv1JxkewOmKtP/3xEZfUjOSjQzzPUFU8KAuGVQG0eAyvVMAu9o1dVSZYFvCL8acsA8wfsyzmFT/3GlDIv+ZSBlcFVMXzujaTzCccl64tf73FcYCqzUQRhIubmDzgX1qrsudFYHdN2ngpnT93jOLu6tKJXvp9NUDyfaa0uFdQRD7Ld5F8WfyolIkoGR62a4vmM2uHodhtNO5P0dy++90/mg1vrL1b2/d//FcBFKUv/OrIuPqT0E4QTPDu2u4lRSUjTPVejgpy+M+prLbdSWAYQWHJcwVtq6flO2u0rRcGcimAlQkAOUKdNM+ExBfO13IegBtJ0iapqZaCUIdh71QvhfdAMoH6Lwo56SWDw0bPrueD2ATjw9ZHDpSN+VxVJtDMBoB1YZ/vGZymIdN5Oc8QWXcVXFlM1jXt5TUgorCGRx8Ip4SclamkWEkErtO3QWPSiUNHyV3B5iTY0JNz7RcVQSXrVrMTpdnULUKSZqlMGuCcDa/D0JS569aZkJQP6RtBnMFPkEwOlRW3Dzoqu+H36JNCNnp8mlm0hujR04gC5wPLEcWT+mFtv/ntr+3x4cEG/a7NFht7mMfKROixcky5LjDgj4vCYSebJJ4LXAPkwr5HgHmqc0dyjEyNwW8kwxg14d+UMlH4oe9FxUDEmASGcM0eHx8kFUZWPxhg70Mf1VmYch9YYxUVi4QyHmHh07I+z9XBgzj9MRGPUgk7wI4Mrhd0xBAFjOn3wTRF9g3QB5CZ9UN+rN3tWzD9yjrdofXHr+ho23oxs9HNa33H+F6giAJhJQj6AlPeT5bpqT166omybETDM+CCrCT3iM/+ZKDm/Vo3fE3L4ZeCQqGcWQzMVYH0Ulyr+tiyQFwWjC8B6bms9IpL1kuuPcY1mWgeJIpxNr/peEm8rwK7IiCVAVRZYnUJ5PObmM8Av6yM+deUHF8CbGU7rbIdQ/Gm5xcg+3v2Pmdiulkli/yZ0npqzCq7nP3aFs9P1hlhXklZZ2/7hx/sT3/4F/vy//i/7MN//JP99PBOc3ByJUfjkYHdm5Htt2uVMylfakZMXmVHG45CCS0zXB2vI7mfb7aunKIh7nSH2kVtgnPbkHmY5LkglDCHRZBBHkyjAriRQ0BBgqpDP6bj/R3IIJQNNbjrfRAAhOCBcomSIXaqcDnEfFMjzd3EM9QnSxPwpHqY6n15Dw4lDJ+7A35ogh0kDuy6IP6Z3GeAqA5x5OiaIQBeveEzdPQlpfIhbcvPCSgqLysYOksPog1/1JuTSHX62bxGxEt+7pmeD9v7dVD20yBGi0zvIMq/Pg9lml2i8QAJTx+OGtrG0QGS0TKONJgOmxGiEhleveW6lWhjUroks+k0zL7+6pUILW3bC+B/msW2XCXypAPsYN/udz7neDhuZLD6PFvIEYGsPd5sbDoaWqNOdploA4QeK0otlLDn0dIGQaB5PEATgA66PdvSA63Vbfb0LDCjt8U54W5AqZs/VCkgt8yXS50L/WCkzwbDvoCHHjG9QJ4fNhaMSnCebBzQ1IyWKz3Hw1EgRwm8iYJO1zqwVI8HgXKnG8rgtTd6bd3xK2V00eN7a0hRB1NcbnLNBpi7pg739F9Zd3p8bD6Rkst0MiUwLkFxl6H7eTBLZ1bYdHGMFOyu2ZBXgcO5UlhZdnUu/l0ToPNAmwejqrJjMWZeCub56yzGwiJ4fxbsC5ZLlzK8/HmVXbe+s4WsOPu8l96vstdXrUPVOl7amFT27IopffEGlh24eBJlN/0vAdKyG1i6ECrd+FyaBI3TXQ+lKy/joRi/E2HktIlsMZsL7AjU7dPBHn7/D/aYJDYOm/bNv/+bRJ4X88giMfg2EvftdpuijGNGTp+HoWQCGIabkmU6ms3nM2UulFOR7sJslUwrxiAzaDs7E5FnBs9bTijoQlPHIqjdUf8GvzWyR0mGpSoolMv48jO4zDWyLhkD1efhGlIH8Tm0vQ+YtyEpQOOn0OcPJ70xfu9lS1cWoUeidc5lbdpdA4gcW9maW9sIvCgnpnqHnnGlYsyaJvdZQJUsHZ7STIxZPRibLiFGP06UczQl+bvGRdwpQCQaZY+eYZKS6mhySaDnmGp0QmLRsTi/vR3WkXz79kfIG36cdRyr5whpA11HytGopyACgOs8YIJEHCMIi9lMw9hc2814YJNJaOF4aB/e/GC3k57No6398NPCxsOxsivmzDbbdFZwv1HvdUXvdbO16XBsyySxQa9nvV5Tow8SC9/vbTyeWLJZy8UdU1uyMgauRdTpBC5hx8iG1e3t9298TGK/tVev7pQ5UrFYLimvkpGbPT3P5Y3YZE6uH9poPFHJlo2c+qWNusCOZ4JsczwdqgyKSHm7zd3KPBBPAk2eI0AJpmUPUehOaK9+839bZ/Ta9vHKkuWTdRBLr5mtHh9tOBxb/+ZW94EnADasWJmpq4g/gyddB+SVjICSjwfZd/qlhId80L0UgIvgkw/4ZaBYFveqMpCya6kCg2uztnNAXZb1lAHhuWs4l+1VrWtVJpmda1kSc00pswovirH+3JqUgW12PqVgV4ay14BU1Q7l3Htf8jBcyvq89OFlTEpCKSFODXgUHpgdo4cGWMWzRzvUWtYKAtGwT4/v7M//+g/WGE0sev+dPd5/0G70eR7LrBW6PVmd71S9d8N8HAPkDP+yc6ect5g/G7w3ZuKaLfQnG3J5hsXnHl+ajdAgN4QGAIySWFvDti1RyyE/6GcYbuJsnoIa0lwaLcDeJ1Ug8ZubuROclA2iVg84QTxRb46yLhlbOienkYC0lwZhJAsuMnxNd9RuiZSWkjTagDyXAw8lU8An24NLfos0kpkM/dBLkoAd9+xjWZTyKREdvROlh87UhOhQr3k5UriVsjtl9JPKlQmgNWrgpa8a15dmBp8sfnAWQKWDYfVU7Bsm5AoZLXqMlB4T258Oou+jCQmrcZWsJNMGmYTe1uPTUvNkk/HAhoOe/epvvrK3b99YSCuxUbc/f/+g9aX8uFrFtsGLT33gROawraBv82Vko7CfGtUeNaoCYxNHBCoBeNXh+s31whIFWCg/SqcSp/OaWRwtrT+e2o8/vrPF07PKmGG/LwUc2KMigMTI0nUkQ0YmjpA4wgSj8dj7ppCdJBiAHvhBIzTsR+grYjMVzVbWC7sq73M9lBu5N2Efj7qGyuthOLJmt2fj6a9s9PXfaIxmef/Wgv7YeuOJRcuFWgJhOJCYNEDM8D+9U8CN86HUyYC7Pyv0Cjulg+T5QFkGKvmA+JdmRMX3lQFPFQiUbejPJQJ5AM+PT53LWsp+dwnYyjLI/M+K13ju+s5llqqopAzM4vGrcKOYfVYBfTGTLIJt/n3XZo6fbWbOsTGrbmxVVlfcJVXdgGuyxGt2PvndwqfPPjrjUjJhlL9cAkuNcoZu0edbzW05n1kwudEIwWmztuW3/27v3v9o069+ZT/8/n8r0FB2QgWf+ShKhZPJUGw1CCsbduDQvOs081tpWXIvlRUAdDwItIOm8AejcrtZK4DiO4eBKvR5Bq8R4203YFminBLI+idzG+hKfou+IzqV9FbarlkpDzqo/gdryGE8lehy3JOupGeMooUoe8LyRZkZVA5ldingqZ/HSnlmqJ6cyqPe2ySA8qdOORTyhcDKGZfKB2QE66+F0SmLHoz8pPDhvbvDfuNZmhqGrqrhrt86kO6PWJ7ZuAPKNwBq+lHKHFN3B5XOIJB4eqlTOSiIegfzwDrTq0NU+rDTWcmglwwQBuAWIW8yJpd8WyxWlmwS9e2U/dfc1YJ+3pAMu9uyX//yS5s9P9gemv4wsA9Psf349l7C0eS09P8oETNbFi9XNpyMbbtjJOBo/UFf2ZpYtO2WLRcrsSvZ2ABczP4xC8l54WzB+sr9ot10Y9b90YLR2P7pn/5ZYyqvXr/WOSTJTgANsNCXJJOlPM92hbt3d3urTREZpjZdUrdpWpJAxvLxjHAQSo5NQ+vI6NXYYOFs4XY90srEwR1R6MnUgsmXFoQ3Nr57bcvnJ40kNMNQnw9DFc/APs7lJz4LkQWc3skOPwEb943vIixSZfFpLz2/I7/mu18FhJeCYNXGuwxMqn72kmNk11LcqF86zyoAPheTL2VAGXic66Fdu/ZlQFSW2RaPx2tekuVln5M/TllmmV+X4rPxWWZX9uBck8kVLzifpV1atCLaFz/v0i6huKv4dDzUUbZpec9tRfx3rllIVsfcFRUuaNMS5I2e7cN//rMtVl4Kuv/xW1utAbqlLVZrDZKHg74NIR2gcI84LyUj+mPysvP5oh0DzDVnRELNR8mC3gzzZ9CsuclBb2jdTqCeEbNz9EfCblf0dKx/4JY0mVOi3IO0F0O6Khk2BJpkJ+pjnMgfUSIhi3Nqh+6jds7uMSaWJD9jsFvuB86alHIKTDlYqBpoTsFF0mrU0g6ah/Mhcgc7B0RXWsn+7XqZEB4At2M6L0gKAciARQCkS5DJUVCZW+rHxzykm2A4JEOUwMIofXBqLVzeXepNpU9e1en56wFT6We2HFjlx+canLtoYbtkaSd0T3XezBG6tY7czlGl2e1drX/PYHasvlu0hhDifUe5MpzMlvNnKeV88cWNNhf37z/Y7XRg+7rZtz882OlYF1sWYgsjDziAA2bcS0rgjKrgKs8Gi/tKcAcA5Ct4glAylnSciDowJVuuf0rPN+j31YebPz/beHpjz3Fif/79f9pkPLHpxLUvPzwtbBB2Re/n7nwc3q/XVCGgNyx5tDrWPIwF4Ox+0L3iWsncfLSkLid6VFU4R6x71AeuU5lglrNp3bBr49e/tnZ4p/lPyrf9wUj3IRhNBbDR46NNb+/sUMPRYW24Z+zWOz1LsDPZZGVuH/wXMkw2YpCPQddkMVUb7mJcuBTHygJjWYA9F8+qgLcIcGWAXvX5l8Cu6nzK1rH42uJr8kBRBk5FEL0EPPnrvBaAs/t27rOqAPbSez6eTz6zq9ptFBG76gEq/vwjoubQ/CU7mrKbUPUAffq5D5Xzb3aXWSJCMGSnj4UKGn3dcKjZt2bjZNHbb+zDD99abTSyw/yD3f/wg8pZsyW7/p1Fm73dTBFlxsFgK9V6JMEQc0ZAGGdyFDr4MiO9tN7Gttuf1JeB5cYOHQ5Gs8VIgs89EVAYV+h1YF62tPtl59+qmdRRCDCwFNuNjBMJW46+Yya+jHPDXoQUqZjIjiAlitB/U93Ke5diP6rtlc7PKdgyXO7yXvjyZUopruDsOVY2tsG8npz/NJvnAATIiTgiDcu62X7j3LsD5UNEkvk98l5kcEy7qeGm5y7rM0kGM3XAUOkyAzqpqfhog2yH6PccyGLIENzMtdbpu3M4YEe2IN+7vR1Z+83KTpTNjoCuq7tA5pAzvUqcZms2PevYVsuVbfEyBPAQBmh5VgKz9c2Pb5Wh/s0vv7Tbu6l9+90PNuw1LZwM7c1PM1s8ruQOzhYCyyCyJ0l8jUbSMt3sULhB+gyPO/qtJmCiJI5sHMAlZwLYlDAkw1BWQIgYAASsCeMKqLFM7u7s97//kwBwMpnadBjavoE1lfsI8h6UdmCbhhjJNhvSWFVFA/shrgtbIQbhuf8p+QMwhPA0noycGUsZlqoAjFNcyOsmRjB7nJARhC9+Y4d6y1qdntUpRe63Nrj7UpWE+fs32rD0Jrfp5uOk2dEDpVX6f208/tJxkdTzDtKVvBivlEv5S+NHVWzKnrmyzCv/uzKgKr63Kl7lwbMI5FXglF1nFZBeA768t+z9+WutKgWXrXP+3MsAppjsXAJJXl/1Oefuc/F358A6A1F91t///d9/Zt5adRHnFjePuJce2rITrVqUcwuR38F9unn81AN5pszw8di1uijQfPG3WycgMHC7XT7Z03d/sOfZk5zAl/c/2NPjoyXR2p6X2PtsVHKEUYc+I1kdLs3Hw1pBgZ8tl2tZywCAzOUR2qfTG5uEgc0fn93wlEFyyj6SVTJZwVCW7La71mk3FKjws8uUUXi9zlEM/ZSUn5JFnACSUrs1lKtGV1oepJ/XktBxZu5Kj0x9unTI3vt3dSnxS71FljTKDTw7UE/MxxNUgpToihNiPENzKTbGJ3Ao5zieIaQCzYfEr5nMTvN8DlwuJZaOgfBF5CJ13rwcYkoqHK1ZO1eW8ZJHXQQTsjT1F5EeIwpTfkNgmQFyARsjJYkdNrFZs2fbvROBKCULhI81kTw4JvN4AA8kjY1KjpSgV1YXKLih7Cpe2/PDo/3q69f2i69v7cPDsx0OG7t7dWPLaGPffftGowb0qT58uNecGvN83MNwNLD5IraA0jMqNczQtakEHGyxXLmmZKMmAhOlRsguZIQMd5MVsRaAFWzR+XyurD/ZHewPf/yz5u3QWR6Ph+58bzW9BtNYmKaUQ3k9vT1EExAhb3EOUjyri4UK8xeyFkxj+ryjEeasB226NOCuedFA4yIafyHL64bWh3XZ6VurN7Zab2TH/dqGjOqEQxGBduuVBf2RtRAXVxmVEm/34zwlwMx3kusHuNngSTszVdypCmRlpa9ioL4Uo/KBryo7OQdM+ZhzKc4VgTD/3qrzLAOma8H9XEZ36RhVCUTZGhWBJf/vPNhdk2HmNxBlGFAE13zyVLY5uZThlQpBl93I/MlXPZDFxcmQu3ij88e/tEOo2oVkx8zTk/21DnjshgUY6gt4fwgbH+lL1hgITmR8uXz/oy0f3tgyerL64WiLh7c2m82koYhqPAaYlG2Yw6LBTgmqG3bEvKwdYMSRGRxtNBqk+own6w+GNg3btkRAeo2ruQ8Lk9kpvtfMhmGoYxLsCDwMGaOAwunTswGMADs0DrkGzeKR5MCAZJhadH5n4qmcKI1K+nloUaYO4rJsSTNDSC1inJjVKF+RaNFnAez4ucBLdggaYAdcvMQoHxrPplIFDJ1l9pns1JUhujO5BtWPLhvm2QMZXuZv56MLvMbLV16+0zxVlsGdYFumO32pp7hqvogz9PaYq0MLE1cLDY77+7PhczfK3WhGjT6dAil9RMYSGN7fxhq23pChb+lzMSaytVW8kmmu1rBhGugmA3x+fJbP3a9/MVVWdP/0ZHe3I407fPPdO2WMg/FUyinxKpJE18NPP9nrL1/bMqJszsxdR/20cdjTuj8/zzQviXQX9xNAc7Ea7HpGGj0BiBFS5tyfn1Ba8ezuj//1RiMl3U5NWaCybKvJoUEyZ8jK0QuWsEHL+owqpLZSPAs8e09PyJThKWcqXcqQtR9qNs4zOTQ9e6mGJck5Jsdke01JfwFsre7AeuMvpK8q0lQrYLbFtuuVtRo4tQ8F8JnQt7vXp87zh7110DaFYZv2vj0O+E7/3J9ixnMp+F4LLMU4UwSrsuBdlVEUASAPssV4V3aMS5nKJVDPf0bVuZQd41wszq9HRmjLg1FZ7C/bHPj3vdz+qGyDkP9Z/jPK7vvFTDKf2RV3NUVQyv5dtlMoPqSXLqi42MVdWvH9RZTPzhWw+7TrU0hMh8hdyinbSaqJv9+ImUgAatDD2Kzs+e23to0Xtlo+S+lhcf9BPRjKmPFma88QTrqBTScDfQ7g1GnyJd3ZbLZUBoUfWeOwt9lyY4ObiY0HXTuuFvbh/klDzvTVgmCgnTUD54PhQO7TiF4xD6WZLnokqWErvRICw/9P2nv3SJZl1347vPeZWaZ7HDkcDvkIAaIgPFlAgv6V9KXJD/EAcdjd010mTXjvhd/a52bdunNvRNRMEsOuysqMuC7OOnvvZZiOQRmRYFy5dSEENVD3I5CjghOTUbM3TxZnYReZJe+Cdv8KLhGAGv9OKwlGoNiVLi2ggpMej18J7S5veVIBMjMMrwXYMk+MfCyF4s4iFLgQIcS9CYQZtS6j6lDg6OWkXFICU9TvqbP1/HnyoV4uB1U9GsuRwI6EBE9SdwPBFQZvT+Z3VHcwZKlSeO+gWhAo7aj4Dhs7FYoid0AUkXcpBs8rzKFXsuQ6HDe2WlJ1lO35GeZl3n73qzsrV4r29DK1VrNunW7HnkcL+/MvH6yDHq3RFGuyWW/Y49OjDfpdO5xoa66tN6ACO1iliG6yLBsxKkAqJhiW08VCcgpJVcouHnenkbzmtiSkz2YzGwz60rb99PMHVYnMAWFNAnIkHEzGc2vUK55fWCrpuWRuhngcSzzAn40J9mJUUmz2SOZYLOZqfboLEM4mBaug92yQgOD+NHRBaE3333xn+Vpd/pylYtOrOM2g91ZutNQJ4Jb2Bg8ufSBeSsnpeH7uxQx1P09v+1OlUxEz06Mtrc1Y7JlyAkvQYaboxKJ15NL6k7UoXwONJEjFK5dbfjdr8U5by5JrbxZ43PK+WVVV2rqdvDa3VHlp4J0F2lnnest5JIEuC+Di55WGO68VYZKNmVZ1RYvPLcifBZCXbuYl8Ey7+Px8nMYbAZ7aeZHDR0i3fgXFIwLznUgZvCZi7d34xUaff7Tl9NkgRGzmE3v59GfRw5EJjBdrW5/MOq2GNZAZkFjAgk2MzHonogORKCxis9XWqu2GPbSqlj/s7OnTsy02uHUUrNZqa+fO4nbX61mlANkkJ6o3O2xF9RTw1YxS1b0iFWkxtBcjrZQeNLEdEe0SrVJRpSPD5xJRNYCBYldDpA8tx7IYcng8yvXEWf8CJIGJNIm0GYPLJICjWRyg4no8zlukkzzuMDKw8rakczIdHKX/c8DCbkszQdqngDAC48PJs+MEniq75WbCDt9lD45O/j5UdF+yCKOoGKpGWI/e+3TjAL6XR7+GiwtEJM2FnBHj+YU8Lwc7HXZ22Gw96PWEKcBGHpiIztFR4kaCrnF33Np4NJWIX4zIc87e3LWs263ZeLZV+7HXbthyfbD//PmjgIGEgceXmdIjcM1RKGq7Y6PhxLpd0gjcZqxWLasVDjEGDWO/15HPJbZfVLT83N19L2xYYOCiTzP74cefbNDrGbZiw/lGzOLZZGjv3r7RhgFGJ4BNVassPUgnVQTcbpkH+FHFUkmtlhsRapA/cC7o9XiPfretrkelWnF9XrmsVjvpHshgeL4Gb95bqdGxcq1u53zdirWWNyDppJdhbjo4tTqDkHbgxyPd6/msY/A4II1zA1P2KBE+x+gyFU/A8D87ucw1LV9SEeLrTLyDlLaIZi3oWQtu2nr0LYtz8mfTwPZSMZCszC5VLGnvda0yTIJD1tp86XWSlXASYJObj+jeRe/1LeeUBP5vuW9fFVFJu7Br1dwrSoZ2Q1SWRlXHLRVd1oXIeu80wPv6e17RabcYjIyji0kLh9dl54w7BWDH7nK3mtgOAsr82eaTR7HvYPFNnz8r5JMu6GbrsTGkV4tYcKSdw4cWsNsowocAzN1qZevDye4HTWuVC/b06bONFzvbH7FrIsiyqhgVmJ4sjIAc4aAIx3FcoYXJTCRaNFj8qUgBE4gq0bkyIxSY6zxpSeVFEkAzh9SCygvQkXBY7il+rE7VxBnFU9v5ee9RBocKfk/MR5cMSPemuR8i8NAaFqHAZ2q6trr//D5VmM/YIImI8an2qhNTnFHpoEgLEsDRvwl0g1YvABPVmf+eh5hGX5IaqO0ZOXBSmR4V7EqVICAOaRcAk+aR0ou5KTTvAqhyvsxseU4U+Ho026znut8uFSABfqtW63Ay1flSOfK+3Q7VfdN2dMEBhFLeTrmC/fjzo1cyPdLLmd+SRr+37Xph7X7fXl6c4cuGZoebSg/nFc/Wo+pvNxs6rtWa6pR74p2CGnZl4bh5Fh6fh3r+mOnp2K1gj59+sXq5au/ePtgGP81cXrM7fp95WEMbKezlnMQEMUUV1hZyzt6fMSP7sCgJRq/bFsmGY4VoIh/Weks+smxSYCCLNdweyHe2effectWuFWFd7vfWaPa1qTjskFbU/Zk8nwR2VH8RY5if5XMauRzxZ+Z9tXr9VUbzZR2JJyFkE1nS1pS0RTK++KWJ17Mqg/giHb1XVqV07VjioJ38cxwUouNPqyhvBYtLldWtx3/Le0UFSNa5JwE87TyvAXe0qUnqFZPnkbyHr5hFGzOJut+6i0meYBwQIzBMuwiXqsC0A04+vGknyU4+atfx78xlPAygIHFxVDssxo9WOB1ss5jYavqkltZqOtJOfySni7PNZyvZhNHekUyM2ch2p7kMtU27UbHdam0fX0b25vv39n23avPJzD5+fhJQrvdFq3fqyj/jd8kyw2EDV3rkCnXmKsxtLKfoHnbogKm3I31+5i3NyCnFpRSKmAHUguuFny9zO1iXUUUUgQ7gdlSIqgTaAFBwKVG6eFhgFY/EnwUeB9JdnU0Z/CsFcsGtJKK4a4Oj+Vqstanq2itsjpWfpeWVmZEAAAAgAElEQVSrzumZc6TyZH2Pevfu4hJJE6TW4/xF1TxIwMzCKilEFKSg94WJuNZMkXdbU50juyhWw7uTu8ezQAYemW4O0DxXAjtaacez2LmQQ2DZAhj4W0IygnDEvV5vV7LoKuWPdj/oWa5Y9vMC6AsFG46XNprMPcE8n7fZ1CUMo9HQ7u7ubLxYqrrF/NmrLizhijYavqitzWxNCQqwFkkLyGGYXLa7QVs6TapQzn+xWtmQ5+zhjdqxhUbTnp/ZqM3t97/9VRCmVySQhwQFIPMGEJ+wq8NPFbAFaLjYGFCzD6IqRkunmXAhr8qR70WJGpBvFNejeKqy2MR1EVBqVm7dW7V3r6BX/Edr9Y42FRhnU71BfFHngVY82Yps1oJlH0xYrPHE8C0WNUPnfTh2nkWOxU0iePb/co6XBICsBe7WtSxtMc6qeK695i0b/rS17NJifws4ZB1XGuBdq/6yMCF5nSLORHydT6vybgW7v6aqvgTo8Wvy6qCSBUZJVE8CVNqOJ7kjySpd4xc8efHT/i26AWmV3peT8kVWO34ZP0M3Z+E/23o+t3q7Jy3Wcvxo+8VE0T3HNQ4QzzZ7+iR22pL24zlvzyOSlZ2cwmp9ZPZBMGqlbA1aly9DG6521n5zb//wtmuHxcR+/vBsi+XehsutNdpdu+s3ZU/GTIRssyYpBtWqNesVERSwCFMFJ6nZlzRxaexE7Agkm2CVJTJAwaN9aCBKY6eEACcAQBLwHTSlnQMHji05/CPPLKauw3NlsVdECH9l66QqzUHXrzWvIesN9Zw83sddRFQ5UkEFaIse+q/vI4QS3X2fx/DTzGhi0UuRhi5iW+byHs2UF6fVjaIBKeKRcP5HSI9m0F1T3HKFSkyBvSzye4glLiAnzUBWZSIoeaVH5edG0UcFmULdFyuTyCfa1PKQxDvzqJT4yXwmWj7p5b1Ow0r1uuJtMFJWFXMq2MtortYffpK7LRFTMC7X8kOttlo2GY3UBiT6hxkhBgJY1clEuVhU2jjt0v3BmcSIzR8GbJBMAvhioWSb/c6en56t2+po80BbGLr/j//5oz3c36ua4/t7WrKrtT08DHR+tA+ZmRWrtLLpVgB4R1ut1wJDthkSkPPcnM1qDY8HwoScL1ritQbgVrbTeSeGZbuNvq5k9f5ba3TfWZEqDgJWpakqbr2cq1plltgd3PvGZLPVxgfQjaoAvGGpOr3d7Abc/J6TYdwf1TsLvtmLL6LJ9SEL7JILbxzA4gtrfMH8aoG8kFOXVpWlAU7Wa18Dzejf09bgrGorvjamrdXXADX5npfAJ/q3SxuNrOufdfx/Ddhd2ghE10C8jqiyu/XCJ3c7l0r2+O7rMkB5e+KWHVH8db5GdBfqRsNsjtMto9wMGPr9frOxRrtn408/2Wr2olkElc128mTL8bNNXx7FwATstrujLZmf9DuarykBO1iE8cHDIok8zGa/b9+/6Vhxs7THz4/2PFmphQlNu10vywyYhXfQ71un2dCsEBJDowptH7Gx53vBunRqPuJq96nUh1yVjbcyBYZi8EVBq86wxLkieHsFAKCa8wU/mr1RkUScj9fXpq1F1SXwcP3TuVgWxV+MyWD8nMNBnxoDoBTABXmCKi2O0QkxMDJfney9bLATvpdqfXrkEGDnGXZ+vnpQpRH0JzBPZaZIIG+fIs7X3aM9ud8oCYHSUHNCGXCzG/DFUuQZNjrnvbdP5UO5F3mHTc8BdxVtDHDxILiVZIqorUd471ozPio9HE045tl8LsJOv98yHG0QauNpKfE3LcGz2WK+lH0Zmkxej3sFoMyWc3vz7r1SE3abnTLnSNcAEEg7oHIEiLvdrggobmC9s3a3Y/VSQV0AJ5WcZb/1/DRSVU+7D5MC5nSfPz9ZqVK2t2/72rywRXh+mUj87inpR5+ZBas52rXcK0gyunZsHlQ9+lwPQova4MedCDl+PwvW6rSlweP4AeN8uax2ZrP7vZXbD1bDKeZ4EgtzMZ/oNbmPGJFTXdK21ixVxuWYlhdUzcGqpUKm1c9nF2aok2H8MxC1rCJWdXz9SYJNWkWRBT7JdStr7flWoEp7nbTv3bKoX1sPswAjay1P+/lL75Fcs5M/e+0c0kAw69iygDMN8NOq+ls2KN8Edrc8INcuQLKCS4Jn8qDjf0/erL8EPgc8r3r47MvMUW2b/W6lmQVCWaQGOFcoH3T5YqvRs61mYxs+f7LZkrwz7KVOtj4cNa/DXBdCCmnMpXJeO1ZacodCwX733Z3VclsbP0/sl49jm292toIaXmbhqMsEuNZsWRdPw1JRi2S307QKpBEzKxdzCmoFTDTDgkwQaecUj+OWZAI7/l02TgRjujRALZ8SsoFCSDpgzkg7lB2zSxFEaOGaRMJtrpEcVryFSPsyioGR1EAkH5/nQVeXNVjUSQrC8GhjAclATitB5+dZCMGrU5lzTooRkMlf01uAIq/Q1pTHpVewXvn55sTDYp14kytU9BoKzFULkffEuQWBtIvK9QVYyzjavTGV84eN1g7iBjo8rl9RPqmQXA6Ox7Zbr2y1XLi7yo525lZxPNFcEhedN28HVq/gO1mXSBqSEu9DNYaWbHMgpqlqL8NJkA6sbTie2/e//l6Cb0kYeiRm7GULh/SBdHuuf6vZts1mLaE7s7Z2qy1XnXI1LzE67UzAZTpfKQVh0B84sQd93Wwu1uP79+81w+RWTGmd5s06DXxWyZvzVqE2DUf2Bmd5eqqaQpi+26raRO+HRq8pGzQ2Js5mPh2dKNPutmy32kqLB/ixMSnVm9b//l+sPXhns+mLOhi0gOk+8Ls8z3JLqdW08eSZ4hy9Wst5e7Rel4WeMzYJj420dxzvF8PzaC1I2xh/vfH9S2r7JRC6FVQubezj1cW1n7tWWGStofH175aqLQ4U134+CTZZ1+vasadtOLLuzbeCdXJzc2kjk4oV1yq7rAsfB634w3etmkte9OjvWciedUGSx+VaK1/koi8tdjISPtl6OtEcinbT5PMHtXFqxbMtPv9gi8XU25gzolLIZMvbcDyT/qrVbqgFSiVRIdGamcfxaMvjyb7/1YN1ccVYLu3jp0/2MtnaYu06PFz13717K0pFm5wxBOQlEslrVkfsWyT2JyxE7IABO1l0FQR+nvTtVZEL0Z2p6Su9p5ML8MIXzEwniAT6NvMQkTyo/hwgWQzlgcjrBxsuiCiahYltedKMTKl2CkZlxkd71FummqEFtqsATq/tczjavCIHiVThgvFi0NoJiIXMkSYOkg2LWMFOMrT2FAWdsoJkA0NTxd9O9y2fY/bDS0R2Vz6rO0lkvg/Ve8jHAwjESMWceiuTY08ydycY5ric41pRTaQO7EWQgJ25VSvwaNPJJIjnc/Y0mtv79w/WalC54ojC9eNYTzaeLry1y30rVezDx08yPmZO9vFpbL1OR3/+4ccfBWI8D7VqiQLXJmMYn3ilUoEd5M8JWabdalmniQuK6d9hcXL8u91JrUyRRNDs5cyehiNt4tqNlrXbdbVR1ztcfg5WZ75WK4ZWN5sat2rjnq1Wa1vM19bu1FXFssFibs19brTb1hsMVHXpnof7Q+oHFSXPcK3e0DkXKnVr9f/Oet/91rjK2NMxdy3XkE8wM6wK3KjqlZpOqzbEREEWojrlGQT4os86QI7EhxOMIrqSbcxrAHVtUf7Wf3/dRF9pa37L695SVaUB1rdUTNcq1ixATBYZaUXKtWrqEmBeK4rSzjFtk3Ot8vtqgxCxMZO7prSbljzASzuYrN1X8qJlgV8Waicv8Bdwc5NjH2o7+eEV7E4HW06nsoCCADJ7+qz51WH2ZIvnD7bazG2zRGtHmjV+iWt7nsysXGtIi4RpL27yud3W1ru9HXJ5e/t+YF1iU4iImc7sx49PtjucZaV02J2s3m5bt1ayYrUqoTCkBNhxsDBrlaLAzplyZc2w5OR4Yn4CAHqVFtkoiblG9RZVrVrIGc9R4QEwrrNzO3tvC8J8FAFFgashusfNKd0qOFQB+lkfi3kki3TnVHIsr7QKneCjVqO0XyFOlaox8smE1hhZ/+gwnCqu6pDKLcwlPWncRc9qm7LwyQ6N1/cA2MjXk7khAK50gyBV8KqTHDeXj/j75EUqEYyBIHzJosx397BvRZIBaDHxDuxcpAdIFUT7Z86GifN6bdv93naHvU0nUz/v09GGs6W9eXNnvba31xyY95pjTRdrsS95L6Jw2PRQe5JrR1oGrVI0eT/8+IPuE8kGtTJVq9lstnS2Il6qkkOYWKAwIe8HfatWXFvJjJfrgwUduj+uF5ZktFxny7WSHPqdrohU6Ac5bkBcMT3IHWA5nnPGVkV5i6Sbr5c2nc6t1+sK5CGTMPdU94P5InKbppuSs8EDcCXQx1A6Z0r6qNQB5KqVe99b593vQusSFjAAVtF1h3RCVYmhA7IPjol0BMAYMhigSauT9+Ya0jaVGw7m5Vi+od9TJNDX2XfxauEawFzasH9rdcFrRbreawv2teNKrrlZG/6siiar05UEsHgH7JZjulSdJX//2jVIvha/fw0448d7CR8uvXb8eYne8zWp/NpFuAXYLgFmWhl96TUvHU8EZvEL7X/2NmYU9SPXBtoo+71tFnMtpgWc50dP8lRcz19sO/lky+lIHonICSAlPI/GttqfrYNAvI2N0kHMPwyDMcx982Zg5dzJNlN313/+9GifRlPbHM9aWE6nvBaR825ng7f3Vs0XNQtptevWqJRU4TlTDcswAMuMRiYV1qu+TllyzPR8fqV5XXhQIj1hLrhaCOfI6gtEDLUo5aTiaQm0CT3JIAjP2YNTMamiQ9hLJhw6r0BQETj5xkE/JJ/O6I4ASFSYLhJ35qTbhPlcJfrBADwch5dk3maTFZf7bDrzc6+5ImCkqiCAM1l+andSodL1LIZ5IeSSw+7Vzkx0emaBEdgevP0Ko/Ccg6jEXNIdZzxmyclLek5I0d4jLue+87+17Y+eeADJg38HSNjgDAY95dlJgA/w7HdWazRssVzbYrFWy477SUIGtmPyzDwebb7Y2mDQtceXZ3t+Hlu31bAWifXFgo2nMzvsIWR4KgEASEeB63jf74mpC7JJD1dy+QvgzLFhMM3zfTic7WU4VGuzVHKwoAVPe5Rj5P71u0gC/LPA+2oDdD7a4+NQAMm95XUg1LDZ4x5RkUHC4c+a+YkYFcwGqNoLBc3umEmX63fW+/U/6Znbw6qs1q3caNjxQJcDI2z/DNIuzVPuH86aM0oucjzLco1/l2lDhYrO7wvnznw60uilLbTJ72VVMmmL8reAYNrrpoFTWkGQbONlVUTfcox/K4DdUszEfya5ufjW90+7T9cw5xoGpGFK2gbidbNwrY0Z/+VLb34NrW+p4NJ2FPFdTdpOJu2G8D0XQwe6OYLyzcrWy4m3cBZjVQun3dqmH/8ksGMhYY4ymWD/dbZCxfVrLOgbwjwrFevddaxXK9p5hyj3ZOvlWnOOT48vNlpsjfCUXoO5Xlm6vop0eC2rMe9ot61RL4vVVyXHrlj0VIMgoJaKTHmm3pqUdo6IH3X/COvEGQWxsIOJFi5VTd76fE2X87gBBzYqJbHaPCSVeZValDnAzheXoiy5yLwDDVyTSLUVsSydDlp0txWsvFgoYYAiB0C7BxIJzULyNFUjwPX6vp6ArgqU9qJmTe7EyfdOp12QHTihhC/gHc3dfr/WuZGlxujQz8mrKsTb0RfHJR0d7yl3MxZ7BOwOdmjtlLIuPZ4p041ZFcfFIktrjtnRCsuw3UZZhYoCwjeTSqmQs/6ga606wuyj2I2aQzUwXj4IxNgEaVE/HOzDx8/WavdUjY9GU7F5D6ej/fnnzyIk9dpNK5bzoQXqMg0MByhgn8cTpTO8v7+T3RcHjNtOo03yOMzRrU1IVqhB06faz9t0SQV5tF67rnMieseDig86p0Gvr1auMuSYz7K5KhRkW0YKQrPpOX4wMt11KCcQk9YOU+xAXsHyDtkM11cxPTBJ+/eWyzPDu7PWd3+v+d52hfyhYKVGSzNyz17Ma2PHZgJWs9rgVPq0adGKAnC7vVVqbqnHs4mJA6ntWL8lXcQubZSz1pFvXVwvVVrXXutSizK+Vl6rjJLrW9YCf+l10iqlaxXtV+2/xMVP+7dr4JcE/Et4ces1SQPgtA3R68/dCna+wH7pq6c9bGm7mmsPRdbNzLqgWeD2ekKB6kBry9mHXi1gAr3dzG2/XrgLPDlg87FNnn5U5M9iNrfpbCaDX1orLHTs9BFWN/tde3PXscrJ/RTF2oO2TxtpPLVPjyNbn0oyJq4WaGG1AoXcbcHazbo1azWRXfA91BxGVRtzt5wEv/zd5xLOWNOCBINS4MTiBCvTNXea2YUWHkDj8zt3SFHFEmZ6RO2oPam0AIyZ2Zl7cpyIHRp6OTB5Bt3B/S0xdwagAMdAagnNS6f+azYX5oUCV2eNapEKs9O8M0X0pWovYndShQV3FJfSbf01RaBxABJ2agwYvBQDmSECQ+Z8ui6UQhLO8zp79860ohZ0MT+pAqluBICQH5AlcO6BhkOVeXC5AKCw2Sx0z2FJkleI76naocW83b25Iy1P/w57klYbmjnLlez5eShgEpjkzX75+aOq1Xa3by/PY1HqofQ/PY8lJmcDVK0WbDicavMhfVu1KmAGuMaTqb1786DKitlpowKYdO2UJ3ZoZusVCRAev0OCAgxORtVUY5BZ1Bqn0kRbChGLyJ92S/MyfFd5dtlULeZzgR0aQGzDxPwNEhdAjd9Dd6e8OlIZIFuhC6z4HJCvSq1p5VpLz83b3/wXO5ZqOl/E+RValCGNgzkxwKdW6emsCo7WMfdUJKQw742kCVEFLp/Y4KMarS9JsEhbY7IWzL8FCNN+99rCHP1O1rFfA51L62dyjbwGOGlrbdr7J0H+W0HlyyY0nSgUYYmvDV82rfHfi/9M2jVIuxfXruU3sTGjN73Wfrz278mLkYX6aSd/6eL4xXPLK3a6ummhfbffrGy3GCuCRevyemmH9cJWo59tuV7YeDhT1tgeZ3x0SKutWaVk79/fW6dWtsNmaYfdQdl2AiIExJOZPQ6nNpottNDJqYKKroL1UVGG0OSOwchs1Z2YQquI3T2zEKWKs/Djfk+7LlSSAJuTUCIxedjZqhUFOHrydJQFBgHFW4saWDqoBX3d+bAVSzBXajjTMRgxixmpti/6JtxAHPikbbKD5WFKRubRQdAhgoyqM45DfVav6ABgxSlFJs9hRsgNCekJgI8/oGAjFliEz7p1mDMqmecFtxgIGQJHlzYE1wNnJbLIwhBkpodKjPMQsAUZAiQMIISSmJalJAT8HWNoZnMch7ch+bv7bJ5U2TNDWq6XtlYyxlbGzsw7N/ujDR768p1cLDbW6bWUdgFTFRedl+ehwKVW88BgrMYm87kNHh5su9vbeDixRquuYF9MmNnwDAZtm8/XquLUIsxDvy/bfLmyz88v1mu3rN/vWK1SkoNJq92xQqVkyzmbtZNYoBXipTg/dTupns7yWMU0jZnhcU9rmfiinVLJmdMpvYDnrlTyinYN1b+sVq+euXDNJSrPm3w6uc9sBHmWm42mlSpu0wbgYjRdKNctn69YvftghWbbWp17bS7x6yTpXDNnOiU5B1ruXYn0crWbXciyWs1FVlEgLG3twNzkv8yxk+Ly5AL8LZvq5GKbVYV9S5vzUkWRVSgkweladyxr0U+uy8nXzTq/CGzSgDgJ0klwSV7D+GtcW6O/5Ty/ZdNyCey0mY5XdpdubhpAJUEtWWJf24l96y4r7SZGZsGqaML/VGFIdsACHLRWu7UtJiMr1ht2Wk9s8uEHq9TqNvz4H7ZZrtSO5OfZba/We9uXSvYA0FULlt9vbb1a2WyxFamhXivZabW1p+HUhvO1FjQ+jO02lkjMX3CNZ+bR0Kyn08I/My/hOC1M8usKRa/O1MZk7sU8UeDmbUkx8AK4+XU9Ww4ABxzJGROhBBAMTMcADbzGiX9kqC/3iWC4zEwNDZ18NB3ccgeqQK/MqHyY33kiXsgMD4QB3l//Lh2g78L1O8z6WKwCS1QyhNDykBG1WJkcj4OoCr1A2Y/Ys9E9pcISyYSqDJFFJCOgVRpVBwFsIajQcuM8qaTUGj2cpKH78kUqBa4kJCCcPcYoGF3TgqZix9YK6ywWYd6fzY67pqw9qX6NX+ZKDNHBw0AMSHR3VDu1atH2O8J4GzaczAQ+naZns82mM3t6GSoKqtPv2cePj6Lub9c7mypJY2sPd4jDj4oY4mayqKvC2h3teTzTtX17P7BepylyVa2BhVhd76PEBuZhtbIYlUX8M2GZbnbW63eUy9cfDCS9EfHjxGu3bLlaaVMB2NLSBvSmc0AGgohvHpwM5JIDZpBUjxBWuC9IbmCUQqihGuXvhBpXmh09/43ug1VaDyKo0HovV2oieVHlAozVOobYa11rzNWj1rvPcH1jw2aE51p5fsgUyJyUI0x4JkIlkLa2xEHl1g33t4JkHFiyFte0dfBStZNV4dxSNWZVSdd+91rBkXVdLm0yLoFNfO1OA7tLAHgJrOPHmSyaks/DVbC7Bljx3UGy9Ex7cycPRCGeQV0Vi3xIO+msi/jl9ZkhfP2aAjvo2giJD7QftyKM8CHezZ9s9PxBgDL69KM+fOvFXG0rzJ+LzZY9vO1bI3+y/XorbdTwZWq5WklxPLbZ2Ww8tpcFUgM0XA4CgwEMOY+1gZDS6/dlFQbRAGYdomRJDmgXQdUHTAQUeHfStnMD3CgN3Mklnk+nL8CInwUsQwKCJxL470SEHBdth8UhEF/kWYldkxIOvsz95P8o4ghcEdclqusoEPZqQe1VdkanvSpXFicXkUdJ5UgeIiDz6i5qYapaDbRy18fxRn46XkwGbSSVWUhlkCxCvUmE4mGmqGotzCOl1fNjAsQkt6A9CfcBAEaeEFihtEllLsAzpxbmQS4jeG1C1GDWh4vKgTmswAE27tyG47HN18zsIKJU7O7Ng8/BaBkej9YdtGy12ig3jhkasgBakcVKTmBHlh3xTt//6nuBF1o+AeFyKzsyYoOA/9XGs/8wHq/VMBs/2mJ9ULu0WSurnXnYLXTu7V5f7UKYokhbkDAsFxslNVCZcd7M3/hdzdcaNYnZAaW7Qc9WS4T02N1VVVFyX2GgKkAVVuvOdXqAHbIYZQwyA4RIhfxFujnihUrGbI1KHpZyud60WrcnQOr0f2/1++9ss51bnvieelMJCWozk3pQrSoPj3FACDBUNUcrn/lpFPkjRx6ZkXsbnA2k6z//sjV2y+7/b6nSLgHiraCSXJRVacRmYdFalqyorr1+EkQuAU4SVJMbgksVWdqx/i3XJVm4XNsMpF2/W773FeAlZ3ZJsEmCXfwN4jci6+duReWs142DafJm+N9jeWZqwrjeDoYe7R85aCjJ2iwP6WC3tPN8ZC+f/2TVaskmz8+2ms9tOp3ZZH20Qqdl7wZNK+03NocafjL5Eu5PZoN+w9aLle1XOxtPJrbYnRULA7jAWJMmL1gcdbp9u+tDB68K5GplBMKEtZbd9JnBf8jv8pgczzODfQYzL9rpCmgUbhmAj8ouVFBIKXSAkHFC61MLv2ZarnkTK1P0fb9WEfXfu5AgLPKCozMhj6JxqB2qCi+0Ej1+gdJo5w4oQiveB8KD3zn8GzVDQwYgYpA7rVAtnjh8wFbprEW3LmOWJkaov4+Do4emim3Je9O+IoPNjTUddEOunTR+OMugHyRKRm+B3+U2IKk35KhsZHCNwz6yA1iKVMhhXgA4ctw7mI4YQqN1Wy7EeATsyLljYb97++DMVezncmb9QUvROLT7xpO1qsMy97hStNV6YcvZ1l7Gc7sb9K3QqNvz47Ms0IbjjVqjhdzJapW8kjPEnjSqmZqqz8UKNxcChs3ePfTV/sYPs9XtqmqCkcmsjc8cDGJcXRDBQwohLJbbtdkc7O6hp/QCwBV9KaCyXa9EhgH8+b+9oo5IHagI2MW+lH2YW8oBwvx8eCA1t+M+0EKV4FsEmobVuwPFXdUrXRv89p/sWCC4dauZHnM7/rshSxALs0pdn5fNcq7MvGa7p00KDkc8n5VwHfzeeeueMYE/JJez0LJ2+tH3r4FHfHHMWsyvvcalKuWrxTeAXbLDdQlE0tbTtKIiCZrXrksSCNPAJ6s6u+V6xLtu167xtddLO46s84tjxsWZXRLMLgFd/OJEJ3NtJ3HLA5i22+C4ohbf1xeRysjbYQAdbC4EuyQ1kw5wWs+UVXYYP9vz5/9PoufpeCyrplMxb+1234qFs23HI/v8aWwsm+ye2e3jPUjm6XK+lPnufL23MTEt0KXLVbVdcIvnw1mtNa3bG1i/w4e6ZM1KWbE+EhsX8laUDi54YQJ0kWD8SJYYbvNRLpwDt3R0QV4glmNwLdHsLpLXoZEL1lKq6vg3RL9BfqBKSAsc36ZK89meKjQqqCCMZvftMy8wALJIcKQRscWTyvlh5i7+5i5vQALgidO0joMgXZWpp4zrPVSaBVs0yAmap4aUAjXiPBEd0JWQnd287MVCMaiFz02khf1Us7IFC2J3LR4nVWiQMdTCDcw+zpPv69mJDcaVCg4tHp/M3d5227UtlnOleS83e7U0i9WKDR7utHgzt601MfSuqILi+qz4/hGw8vgjZA/k2A3HAFDR7t9/Z88vI9uuZzaZrrFF1vyxUS2oyiR/j6srPWe5ZMPhXAbknCxShQcSFZazYHBQVNoCFSBfdC4Afe4VFmT1Sk1G0vPFTPKXWqUqGr+S0UsFfRZI4EDqwfODuHy52ur5Zo5JZYUOtFzmPfwaspmjuqPtWmGzBhGr0fAuyXZtVfxj+6SVd6VrrLcfrNl/Ky1du/dgm+1G1wU5xjZYhCFPyBfLArhyvSYQR/pCZ4R5nm9meKYx5F4peqlIvFRMp/W3gNGlCiirikkCTfw0B/EAACAASURBVPLvaYt02mvd+nNZ623yvK9Vc8mfT75/8vdvqZS/ApGY1eOtr5UGTpdAPu2c0yrTSxWowO4akqbtRi4dWPIgkieW9u/XjiHrhkYPnLdGA9jhmLKg9eNECXaI9VbH1uNn2++Wtnv5s03Gn1UETkZDOxRIJKjaabO01WRiP/38bJ9nS/vuN9/5h7daFkjhSs+iOJtObL7O2Xg5tw4D+tzZWs2WSA60HAm0fNPvWqdVtSouFgzeC+55CTDIE1NGz8BY8MCM7LaYWckaLLQ1g28hLMNXFwlpnkK6gexHnI2J8bGSweWJ6ckAah3yI87BdCAqYwrtDiOCMIEEVcsO/reLwInVAaAgtbhjmACUtl8etqYAidw7Z0N6dRYSyANjk4pUx8y6LC4LrM+90iYACScnuIQCpqGKT4gfAtHQRtsjCndxuWsDvR0rjD5stIgD8qHW1H9l9MzsJzAG8XN075S87SU/oPJ3cAbc91uE5VFy+cHW60Ugq+xEycfkuNXpiERBW7Dbazldf70Omr6TLVZrBfH6/A2wW9h6tbPpamXvv/u1HXM5JZhTgW2oysysym4L4+n12s29zSTmHg0XtsMVxnLWbTD3bdl2tXJj6UbN1lsAoexsYfm/HqxabUi3R3UoizFazoWiMur8+nATz5pNS8OYg1wDm9Rkceb6zpwqXCzs6EDgJMPPoAUsQ3IKNnzoRSHk1GEt77YKGKb67QzeaWODvVu9fW+HU85KRAG9/V4t6tV0os9Btd60gyQSNbVOIXuVajV1Gk77o2bpX9YIiEVbmQHo+ia+bl1LsqqBtIX/0vp1y4Kc1vG6Vs1cAqRL4JMsGK5VlVmgkawutQYF8+2oaEl77SzgTluvkxXotTX/lmv9LeD6WtlFbxw/ofhNzzqwrBsb3dxbDvgW1I5f8PgJfn2yDhSKcBGteacPL4t3pVy1zWykzLrl4w+22U0FdtCfmWNsqdimY/v5l0cbrs7WHnStWQOkTpqnwdqjWsRSieifx/HCcuWCFpMKJd8xb/PV1mrNmnUBu0HXGg0PZ62iqQOcWG7RSVc8Y4wvNRz1UHGYkXjbBdaqbkJ7D0KGM9KYk3mpo8pF/2O2hpchcgFmctoX+0wL5lup5lo2AR/zKvevVKsSoJQwHFJPkAEo2SAI0WkRBqPpV704C3MkF3CKjc/l8A6RJ1eQPxTc7BpA8TR0d0lRJRbOV5WYgIk5o/t1RqQTlZfMH3ntSATvdE5PbjgfND87hU2NJ5UHA/DdwQXUeGpGdmIArGakJJxD1/d5JwbRp32I9tnuVe2uV3MlBKwgqFQqVq+3bYk8gVlao2539/hZ4uTi1SP/xusqTqdYkN0YLcDPz0Pr3z2IqAEbcjQa2Wy+EthXS+7GQsuSTQoU/2aHBISN3Fe4Zmjy6vWS1UPCeafX1ZytUq/aeuUek3wxotacUwn3eWtWq2KV3vdbaldyLJBx0AjSblSYLGnk1bJs8TCGlhzn4MbYzB95PZlBF52kwrVEdI7MwjV3xBaRhEAHhPifmjV6PTvny1brvLNa750IKaVCyTqkHxTK+ozZYScWq0z4AEdIU+WyTBFgz7Y6vbBxDV2FXF7eodw6zRejmW+K/isJVJfWp29Zm75lUb9WcWYB0rcs/smqMnrPrMU//p5x0InW1W+5Flngd+n4k2Aax4csELx2PW45j+g19P7Jyi55I5IgeK2iS5a3yQtzK7DFb961i+g/67O7yB0D6jOAp7VRbDKzPeLx6dDWk4922M9VHc1Gz7bdLu3pw8hGo7ncMqxct3qraWWQSUneTuneLte2Wa9sNF3Zp5e5tbtN+/7tQDT34dPSrFjWjv+h37Vuqy2X+wqJBgUTKaUiMMNCiarFW3pFuZs4EnmYZhBFIyoPFWB0DeXLGD7guiYqljB7ho3nmkL5FcIuDPE8Tgrx8FOB24EFMlROAiXZqri+inlZWElodXIvpYGLzJyjfqJkERBVQlq5/EedicmC5SDsnpdqX1KJEnoLvR3mZDCZ9jQEyr6Qh0ebdI83qXq2apU6KGroF4ThPsPRh0XtwK2AljaqXzt3XvTrgd80r0F1GhxECqS5UxUebL/dhKDXs+4rIbwAL22/JX/fbZRwQLUCWEHqWC2ownL27n1fYKjaPHc2QoKX653mW41Ww6bTia2XW7EvazXo+WUr4Ms6GtnL84sYlVD+ScHAscVB86R2OPuF6XSh/2Ivli8V7KHXtuWcYNaWRxiJFYurChl5yAg23u4uOKOx12oFfSYVlAfxUh0y74Wgstp4a1NWXMWS5BMAHPsLJBcYljO3Y0NAe1bRVojmaT3DpqzwrLesVq3YdrfSs1spV6zVf7Byo2WFQtWa/e+0ceGZ2G8P1rt7Y+cSaQc7EbUAW4nYqURDbU6l1+7eBUPvwHWSw4vP3iVjUPs+DItjLelLVV58HfumaiA2V4sW6OTinLYmZlVBaeByrWBIaxneAk7JajarO5YFeGnrbhrIZr3upXWbf4v7GH8LrmQB+7Vr8lVll3yRtIcn+pmshyf5O2mofe2gLv178sJ++buz+jwAM2dLBbXC0DtbremtnMNkaMuXD7aaP1ruvLPtYmovT09abJ6eJt5eyhekSWLHulmt7b4PrfooujjzBT6cH5/n9jTfyh/zd/cdm0xmttieNWxvNxpKfH4zuLMWoa+GkDcvtwkAT6bOkYGyDJajuYgbKYdlWiCB4o2dr7uTwNwM1ZEAzQ2YZdEcpADCiOCq4SzNINhFcsBPngjuDCkEQbAuhiHtS32SA6NT1Y8fiZidVGbS53FYHgWUK3gQp1LIAeyg+5O+T+/tICewCno9zdqkh3PGqqQh/FzQ7jkVkDNCAI8FGQbCnsvn3w/bGnlhOjtV1Z3Gj1hduYjeI4Fo2TK7o2p0o2GBoApPT0RwuYM761MV7pYr23LfmfcS14PkZLvy1pxSF46ar/Eh7Q06uh+Yh6Ovoy0KgDC/rVWQW5iNh1MJwAETUr6xoqs06vb542cxNjkhtGtIVwBY166VrFapKfR1vlhZr92wUrVsg3bTDtqoeBKCvD01buX5cv9KjANwJCHRo42JQaNuh/PBamWcVUzEGUyvW10IIaQ1eGXYbHXUAuXPZO6t5gvvZojM4/Nq17o5wUkV3m4nG7N2u6EqUVZf5ZLIMvXuvR6B/rvfuRsRll/MocsVZdU1ai0dO9eXf6PS1LMCwQifzhpVI+8ZdJc5n91FizLPLED9hdX9dZp5fP3IqqJuXVyvVRe3vE6yJRhfQ+NAc63iy6rm4seQBsRZBUzy97IAOnrNJHhmgaSWkguG2cnziL/uLdgQf+2sijH1OkSVXfLArwFd2s8n3zj+GsmSM+2kLl3stJP6cgy+qxcBgwWJlpco5Usr19tqfeznI5s+/tk2i7EdNhOPOZmMbfjyJG/D8Xzpe0sqsFxBRtCtdttaKA3Q4EEGkOXYzj4O57Y85e33v763Om2o1c72qsTKMn1+++ZOixPtTZhtzOpgYKqqY1YXWpBRT9yjUJj1BCARzZ8Wjrcy9eFmhsVDRHQPoIbmDdsuOZl80ZfxOgI8tfncxYTfESDtEcR7Gek+KrJm8QczvDcgod9R2Fl4CRAkEukL3NxvM/LoJBBVri2SPITYoCh9Qnq7AHDSW8GwjIg3tM2gmLtjjGo3zRmJ/vEgT1ZFD5Gl1eqVoATdYlQGazNZhfnCeNxu9GInwNTtQJzMFDTwbunl8zCAUCGwR1iJzsRk4cYIervZqr0NQQUgVfwMgEIVB0OxVrXBXc+enl90n2H/QvqgvUolVCrm1e6mQlutt0b7cTyZK/cNc+NffvnFtruDNJicMSCLw8v5RFp4w6YQXKZLezvocmrWDoG/hLxi5cV15rozg+T8zth0kZggicHKGcChUvOU9KPtjxiiz6x/d6drtCWQMZ8TiYvnbDgcWbfbVmv/tKeKyrlMott2f0q0fHiC1mra9Mk/s14PwIP4m3Zn0Rr9B4Fpo/Ng/V//QdKO425j5WpDpCM2auVqTSnsmHDz3pVmS/M7NkNUwWrTF/js0GZ3kTn3V6SYHaxRNwHXrDHRzrxlwYwDTlpl8teAXPJ34utZWvWWXB+TBUTaMaS17tLOP229VacmRboRXYv4vyfX4mvr96WqMQ1U0wAu7Rp9y73MwqTo+1cJKmkXMm2nkDyoLPTO2oXcclLpgOfMQIEFAZ3s7tXKoXJbWKPdseNqZrOXD3Y4kzY+t+P8Ubvs1Xxqo+GTzHo3qgCc0DKerKQHumtVbTpe2EEFlRgRNqKqm20sX6vZ7972VEmyy2begp7o7bs39qu7vrUbFbWBqGr4n5wrqOyQC6iIyhmWWi4O96pOrhGBsSjiPPKEYM6M64haqgCjUNmrPhZXkV7CMFnXQhlxACZGy/xOwU55qhuOh/fZayaoSqoA3V82+V71sYMXRkbJBSHc8zVNwo9RSQo+rhPIqakK6AEu2tl5lchP4sYi/R6p2+UK3wkO+e6ZKJuzgEY6Lk4PUKcQ1DwPUAMkPWNNrytrRWQAnKcGjt41VeJ6cIQRKQOQdBNqzZdUJbpKArBTgsKJNttGM1m+r6p+sxEpYgNbk/ei+lMw7FlyAeKe3r55sJfhSBq9IkkGQb+H6Jzjo12Hndx4trTuYKDW49NwaN1+zz49frbpaKZ5V7/bU7yPtKEnk83W5mz2w48f7Vdv7q3eIBnjbL1WwwExKDWoNKWx47hOOVmJYWWGEJtNVrPZ0HUXExOj6dPBXh6f9P4YNOMGg9bUTZ0b8nhlY1avlmwHEOby0p+iLa23W3peqHgRodOtoBKjuuN43NYL4CxZrd62Qqup8//1b/47K7S6ttsuVbWJfFLgGThZmT9bwTaLhXXfvFW1t10ulP8osAtiezZ1SkM4Ijgnf8/vIyD9So6KsTSvVXPJRTWtQrkEXLcAZdp6qM99BjAnkxSi97+lmouDVRww084r/nqXwDRrPc46nlvBLgv4omuTBMFr4By/pmm/GyfZfJV6kLxQWSd8addz62vEX/tbdlHJi+pJBz6PIZPMU5DN1rORdDx8wGnFYOQMSWT5+SebPf2oGJbFaGiTyUS+ggRpbmCGMVNYEZZZtHopZxMWBM3EjpY7HOyZ1tSR1t/e3ry9sxL7XT6ku5M1Bz37zXdv7aHdtBo5XWrLHTV7o4WJMFdBrKezFphIPK7pkwS8HqYZVVlqW7ogzHeyqqachRkBpsAOAOSDpE5jiNsJuqQ8LUhafZBK8hU7HzcubUCKwcLJAiKAc7cTpWJjCB2ahoEf89pKVQVHpUY7k+sSWUypbVnSbv213aiKKtiA6bW9GpOdmeyg3F7L6ZoRqQWQBBmxJXN7MWG72rZHy9HCDOJ7pnNidNLSwjQACCZiSTOt0BKVRZWfp7w3aRfK99Np7LvN8vXf95uD9JiKowHoNh6mKlG62s1nRQDhm8kM8s39g2QKyAqw/6KCQV6SxztSbbmzzYcTG88JPCUdoCKHHlmyFYv2y48/6Wf67Y7t7STNHBU1IFVsNOyHH34R0Nw/9LWJa1SKVquU9bPkAUG+IvkCycJ+T7bezLq9nhs1r3fW63X0PEi0zb7idLKX52cFtXbv7my13mm+x9+l1Vu7LhUTBKzTKLkViXQ6WLvTsUrVZQw8f8WSP4NUdgBd9LnU3ytlK5XrmmHXW31rDr6zQpV2586KhbKVKnXb7td2XK+s3mobKgpmlTxP2kid3WzBReXus+mympxVajW1PKks0d59ATbvDlz7SgOxWwElvvakAWoSyC51ul6rjZSDTr7PX655viG8VNHGF/5bzy+tELkG7GmAeunckj9/be2/VjRlVYipG5h4GzP5oHxLWZkGcn/NRc66uOk7h3DTyThj577BRipnm/lQzDdRn/kQlapWLuRt8/LRdsuJjT/9hxh8i9FI7Dq0Ro8vE32QqB5YBOSDuKSFVZLbg8TY+63N8C6ceKvsV+/vjSVTqeVm9ub9O/vNXd9a9YqV5fhAPh3zOggg+B96BUcbh+vldl/+CVVOHCQKMSYdaqgI9W+hEmRH7DsVQNHbO7x3tChI9AzYiVRDKzMIy6MeOjqq49bKtbaDRx5mZjFo2dy1RJKAIOTl2CIPRAD3tc0qtUPJw2JfnSBc5iB5gGYwALO78rMbePXgDJVmjm08ZtrBQUaYHrVjQ6WK5kqvr66nSyBCD9hBLuTiYWUGGQm/R8AKYJOCT5Umb097mBY1rFlal3vN37zaPIsxqBYdcUCYRAc2r5Iwtlyzg8yWBXa0PmmBnk7Wv8eSa2efPw4lD+C1qfxoVcq7M5+3+Xhi4+la1xniCvo4Al8r9bp9+vhJgniqfmZ52Hmhm5Nurdu3T58eZSf2/t17t5PLna3daohlSheD4ztZ0SrKvSvacDzVnE5t1+1ef2aeh+NO1M4lyoronW6no9gg3hNwor3Ms75cLd0VZvgi2QyggigfkK3VGnrWADzPmGPGV5OYXh6WtJLtZPVm0xqNdpC4IErvWOftb+1coQo1K5FwXqlIOwj7ktw66U4rVVmMqW2piB/E6zXXzR7c1xQGKJtPgW4gq/As+OKv/68/JyuYrEU2vm4lF86shTitsxVv8yXbgZeqnmuV2C1gE/3MtSro1vU47XiT1yJ5vhH4xn837f0ugdffUh3Gr0HWhue1jZn2A5cuTvIhSdtpXLu4aWCadlHjO5j4RXZKORXX0dZLBv5Oqd/sllZptO1IQvKZnW3dCoe9zWcvdp4929Of/5vo/+OXFxuPR5qpbMkVk6vD2g4RgSEIsaNFFw3YaDy3j1PaWCX71X3XKhAfaBEW8vb9++/sbb9r7bq3C/mecutYZEVGMYOeonDWyAdT86+ogmHu55WbF3Re0VH1MbejXRiafDJTVuUoD8mQEh5aniz+UfWn39M8y5mTSjQQQSbMyNRidKcVDfxpFVJ5IS4PrEnkCSp/Df9EF4qrreg9pOBbGFYbVXiAnHtpklod5fC5Fg4LMMJp86KgU1HmCziHBOIMZyjRvUssmMHitqKKOGJwvTrOUG+5XtDJCtH8ykGSDU1kJab3DrZlctVRRVi0/QqrL68c1HQFYE9ntS+J+zlsD7beLDXXUxwR51ws2JrE7m5HaQY//ekXxfhg9zWfTax7/6AKCUCYTXHnWapqAnyobcHZ5Xyl9/vw8SfrNFtK8cYEgUWde95qde3z88hmi431uy15ZAI67UbN43rKBU9ngBhVNCtVK8pbFI0/Z9Kw8SxRJZ5yRxmNb9YYW591TOThQf/nWOTmQ9BruWzT2VzgwzNEFcyMebNeyLwcIGq1Orou/Cz3XwLzalnPFteceKBCAbDuWRnAK1ak7auU69YYvLVaq6eQWkhjzPWIAyIlZDYeWalWUSUofaw0s5wLx4bfLMxNNilUdHRvCmpnIqX4Am7eer/0dUtXKrmWZS3+cQC9BIyXKrVLYJs8jySAR6AaP974zySBJ22NzqrM4u99rfqKby4unWva+WQVWGmgmHZf0jYeWfflL7wx429+DayyLnJyZ3XtwkXvc9tF5dWckMLuFnq4JAYUECz8u5MVlYmF3yXxJnlpgrajF1vv5rYZ/mzj0Uez7clGz59tvt7Ybu90ddpCqyXzl5IWEtopqpVoWxVyms+NpksbrmnN5ex9v2Xtes1m653c4P/4d7+1+27LKmWv2gA1QM9TDHwGUaIVqcXcqzrfjToRxVee0MIJ5seaMQX7r5IcTwAyZyx69p0bRwt0QqXlmXWqs0RMwZ1CbiVUOLSc1HplbkdlczSrMA8MWXfB81JWYyKuuMWWg6yD2OuCooXInetdEoEm8QtLLqL/q+FFe1bzRE9oUGo57y97Mm/DOrsFkFI55pFGcmehqvNFTxVmcOSQX6c2OE54OVECylXfCTFidHJ+AOGrHi24rQgcMYNeqUrg3lOtcs/llHLY6b+y01ovdWjYXZ3zDpLMo4qVst0/3Nl//sefrVKv2aDv8gBmTiS84zZCaxzRNobLpGCw0AN4kEhoSz+NJ7Zfr6zdqHs7fL+3Jsnihbx8V4ejmYggb+77AhSyEbmOtLvpYkzQ2p1JI6/ouHB4WSxn1qg35J7CfA0gZ5Y3n4x1nC/PT1YqliXJIWmAmR+gAYAtFkuZatdEatmpXcvvAZztTlcuLCL5kF6OWbSSD+qB7HOQ4TUC9EqjoevAxqdU6xiqE5iYd9//na0BLKQHlZqqtTDuFQGs//BePwdBiI0K4NZAbqGuAZ/DglrLtD0BO4DPySpexevzEMO7tHZjct3K2qhfRM0rjMO0303btEc/l1z7kj8bP49rFVx0PrdWSlnAcu38k5XwtZ/PAru0dT8JmvFzSgL6zRuNf/u3fzvfAmrfciLxG/UtFz5+Q786AS2KwRNPix9U571yyWQAzS6U7DZ5TtKSMVvNptqBs0s97pa2willt7Hl8Cfb7Vd2WG/t5fMvEtQy74DmjRsE7EDaOI8vQ9vuD2obwRJDq8QcZzRb2eZUkGD3oduybqsp1tyvvvvO/vj331u/XtEMgypMIzcCUmGgsUiwvAZheDSj8+tDW9PDVv3vrNNoA4NRtPgd7G59FhQxJR0MACnspthVe1K49Gd6Jdp3uJyUXUoQvC7VOuS9djt6SsEhxSng2i2irSvw3u6pqWBUMUiD3u1V8A6oAxBor/bKe1PVF0x8RURRdeqGwlSVzNRU8SF3EKAXNavRFob5ovpZBdcD8r5l3DSohNnM+MbDdiQFuBZPC1zIrxMxRfIK8M0JK5EsQn6bBmsS3aAbQ0Ni4vX4njR3tHSp9uSqgiHBVos6jioAxmZDNebxNLS+YRa+eTuwDx+e7HjOWa8DMxGtIVmFJ2NzAnlpNF3Ie5XqRJWduS3WYjIxK1dtMhpbg1DgEy7/e6UrAKSL1cYmk7nIQu/u+5onc2chkODeQmzQinzFBWLxstXrTdvvz7ZczeWCAkhA7SeBgOqJbDuYybT48SDgPJzR63NRZn+E1Wpzgtj+eLQa4vUlfqEr6w86AhkeUDYCPMNEVeExi17QRfpIDQpWqTWs0x/4fSpWrdZ5ozlg5/691ds92ZaVmh0rlyq2mAw9qDhftEq9FezycCziecLWDKs9cvW80oxkCNGa5CbR3/aVVVGldZuSr3xLR+oaiGVVYEng/WsAK1nRJddj3d5ImR87ubQqKflzaUATf734tflrQDl5X67d1UvX5y82EIBd9IJR2yzrBS5dtCRQRRcgzoaJH3j8pC5dfC2+Xw7Q5QUsZFRKZvLaUzUE4/CUU9zJcbO2zXKhGBF+HrnBCWr5dmW76dCW889i3k1enuRWwQccL8LJdCY3EaqB59HU9mezRg0WoM93oOot1nvbHfK2PWw1nO82GzZZrO0f//D39sffvLM27iiBPaYWDK1LmTF7SCfFh5v3xyQDIYz1nKMKccAoFSueECDvS6zGIJh4pRMlDChsU4JxPzyIKD4vcyajy9aJvqGl6k4pzlp0qy+XwxHk6dZiXGtVRPogOFAqEihKIZehMjtnD1lV/pwqVR+Wy5BZLVFAw0XlAmYAKFA3I41dxKhk5y/7aYCXuRzTTd8lCPRUwcoMOxKZe5UmV3xZmjkbl3mnGKVQ8pVZF5IYwgcbIJVFWj4nCzg3quZycD/dbR8A4rxkN0bGnRItdrZeLvRf2p0suNVmVbOuoxXs7qFjsynRQDRUj/bw0LHdgVao573h+zihG/Ay0oyt3u7abEHSQNlenp717Eovt0ccXrX5YmHlUsHqzbY8MEeTqbR8D4OudTttbQJ6nZYkAQIIGJPS6SH+rjmzlmtwPFiN6qpSEQFHxgJKgMcFBRNu3FGqMmAuYbqgKsoraIhcbFI2eyJ9yMHDP3OtZ7DbaerYkTkAhnWFvJ5VGdLF4H7wmSO5vdnuWqnasMNpb63+e8tXW/pc9gfvBPK1Zlef2fV8rAq7WK5KlE4xjuBeLWokRNuNNRQj5NIDHiyqOv5M5YdzS9rXNeC6tSK49NpZa2IacCRBIWvdiwAvXjldW5svgWfy+K+BUFaVqbU4gOSlzULaeSW7d9dAPK0ij793/JzSKsy0e/vVzC7+S2k3Mb5biQNk1sOQtbu5hNZ/eSOCQbAWNSdwsHvmz5jQSoNWKsvEl4qIqopWEq0rSCKQD7brhRbi3WFtx8XMFk8/yjVlOhzZZEKywVE5ZZv9SUN7ZhqY4+4O7Cppn51F5WanSe01XvLfoyyZmohwd2b/8sff2z/96t6q2EVFBI3gNIJbRJ65nAyYg89kaL34tTi7VkkOJ3yI8Sz0mVwkTfA5BdzP4EoScuRYYDxPjjnYSew8VTQwNWgdShLHRuCgBdiZlwEssAqjTQvTTYfhxA63nv7ypZlgiBmi/elVWtDVoZ4ODEmvUAlXDWxRaQd8HinvZsDmtPPUA3LqosxBWrPOJDELOjwf2+TtzPkEQbHPMY+Wg3ABzZ8KXzq6iJRTsBMC5N3adYFRnFT4gEqrpRaue5JpLgXQBa9MSVcOO5Ej5PqxP9hmv7Htai1DAQyNEa4jEKeC3ByOYkoumL+dEZjP7G7Q9lSB/VYsWViYBAHD2MRCrNO7s8l8pTb4grDY+crDeEW2cY0j8z5aecg0AOdH0s5zOXv79s7yR1rmzDgPkhOQ3Ir2TuJsmVw7IYX24F2/p9Y1LOWaJAL+GeK/CMd7d32bz5ei8EetcVrB3D2uxWq7kw6Q54nwVtqikFFqNYgvJb0vFXK323LCFZ9NwPRwsGodh5WONdt9Cdt5ntuDt5Yr1tVUqLbaVqx2rInn6ALjbUTtZuUS7kVdVdfo7XBl2a3X2mSwAXCDATw+2RyU1YKGlamOR8LtJGtznVw0rwFF1kb+0rqXtjBnvW8SQL5lfUwu9EmATwJPcn299b3TrlHWdcnaRETHEseWW4EqOk7ucyTTSJ7bpfuvHY8x5AAAIABJREFU90lWdmkHknXxLz0E2uEnaLVpaH7pwqgu0cLkllIiWvA9Fjl2q8x/FF9zkl0SO1TmOzgzMDNhVjYbvaiFuMV/kIVr9tlW488y+H35/NnW6618CEmIZvdLlcdOGVYe4Z3Aa7Xs1QtMOto1j8S05M72ptcUAeWUK9k//uF39k+/fuP2YCJXOFip1ZPje8zWfNVXy1LXJqRxB2ZlZG/lVarvovhAu2dmlFzO3CwiJYa5H4DPvEnEk5ASDhhAgon8NsXmZ9GBLOOSBq4h4K6jkFWYC3f1Xsq5O4rhyMKuxSTMRQS4Sl8ILDgJvZ0hClhp9CbuSmBQwhjNfzG41vxQrUmIMADcl2RzD2r1QlDjQ5WxzDNpe4J/mEZHkUj+LBhm0cwOcYMRqiqp1c832MhJohLSzFV9SIxNO9Xbncq7s7MqFp6hLRmIAB+hrsuVAHC1XmpTlccRp1zUM/Pw7l7zXYJcZ7OFNes1Zd0xh+M+MpeitUgb8+nxkxIxDlawyYJZnLupnM55pSqggePa471JC12z4w3G2HnR79G01atkIyLZcLNwqjMsyMDJZrutZ5nZINXY/f2dlYo5VZAYWYvMFDxN56OJdQd9Q16P3Yuy6bSZ4n0rMoGez+fWIpm8VLHRZGRNXE3ydCqKOjYxWHd7+WLSekW3GM2iAWKqvXqjaZV6047Fmlrzzd7AdquFVWsdK3XeqJXKvYH0ItcdK1i72dG95D7QEq0ish+/WLlatWqjrWeU+8TrRwbwfPavVXfxiim5cc9azLPAIL74ZlUpyern2uY/raK69trXio6stTurQku7RsnXiB/nrccX/c6165xWsSXfP/6el/Hj69/8Cuwu7Siii5CFprcc5LWdUBw8I3adWHlRi03zOX8V5hDe1vOWGtoopVezez3sNJ/DN5HdZ7PTtfVkbIfF3HaTD7aYPcvQdjx8VoLBaAxLDXYXydRbW21hIrJDpW25s36nJjIAwa5QoZ9HS2tWi9ZtV/Vz/O4//dMf7I+/uo+BnVsaAbilsP6+6uairLggKBfBRKu7h7BG8TmAhwTBzNyUfkBVWA7EDTAi2F/pOrgHKFpA2o7yqCxGKd/BbzNIH/SwiDHplbLagsGcmeuqgX/wuhTUiMWIvqocKoMorsfF4RFoiyTzyhcNM76oiqS6DEGtVKgiFIQ8NJFhpKULyeNR+1OgF/y/grWYADzYpqmyA8Cg/Aepgaq5wBLlPP16ModkgxSyDaPMO+2jHOSpZFQlKnJnr8y7/WEr4gozW9p9ROis1yuBf7HBfAviR8cK5aJceDBmRvrx7rt3tpotrJA/WKUK2aSo6u+XXz5qE9Ud3NnHx2c5kbwMh2L4fvfde7Vun5+erNNpC7xgP9KmQyxOJQVw4DleqxX1dyoeTBOm45FSF+4f3th8NhNYsUFstbvyuKTixMjZP0u0Td0qjDY8XpdqCYfNh8wKSgX5VU4nMwFgu9O2IWxJchtLvLdnLsrUIE9COsbRdfd8pbAPM9hqJRhj19pWa3dV1ZVrLV1L222s9fAbKza7CrYtI/vZ76zS7NpiPLROr+8RVFyIkFCPw02z09fGjs0rrU7uMSYJlUr91SD6L7tD6Zq0rIru0gKa2h6LbeqTi39WSzAJUt/ynmnnF1+Xk68Vr56S1U+yYElWWtHf044vDTDjx5F1nEkMiePCLeB1rRrNOkeB3a0l6qULc0tFmDz5r18vgFhos0SVDL/j7Sq3oXK7J29bqZKQt+FB4lc+ZCx0SjLYrW21GCvHrt0d2OzTB9ssRnZcvth2O5e+7vGHH+15OLId+ipmB8wmENoemF+cbLk92mixtU67aI1KydbbvdUrFbWvysWiYlDkQF+t2z//8x/sj98/WFk+kHxO3TiXY2JaImMvdHFq9QTMDtUv7T2XEXBOUPq91eSyAwDPGWcRuMtQS23QYG6sGV1o5QEu0t7lAxuRqiy8ocgIPreicotkC9FskJYXLTR3ZwnSAoEshBEqDHck8V8NlmPM44L0QWCHdEE5dcz0AEe3ndL8LeTnqQoM7DrOPQz9nBwTCDu8pkD/hNcp1l9ljxPKcWw+XzzsNwJNkXG4HrL+8kpNcgSx91y4HmnnWKCPSAjQj1EbMZ+DrMJ5yyXFmZxUViRc8B6uf4PIBEmF4NS1pCvo8mo1wkdbNp5hYJCzyWRsv/+H38oK7LjFBLqmeeNmc7Tnp4lS0HEjmSNxgTlqOfv48VGg/P79G3sZDVUVl2j1yuCaQNqj7XYHa6myIzz1ZJWyqT3Z6fZkVv30MrZet6uN4WZLO3Ztd/dvtCHSNdI98eeSKhVGI64pXGMAlTYj1TZenYBKo15XxTqdTu0OAfpqJYYkhC1JaMpO/2dDRfYfrXqqXXw7AUoxcwt5WZYhQcAthfkdGs9irW2L2chKhard/eYPtmPcul/Zebu13ttfK79ut96qbVmANZrns7kQ65oNY63OHNCF6DwHbFKZdzoTM116EK+y0qqhS12qeLWTXEiTC3XytSPOQhJE4ov6tWO7VhFequ6Sa3tWtZn2HmnHmAZU114zrchJYkFWhZgGmN9SHX51fy6JytNQPethuqUqvASqPktAiPtFYyOj4YitGOm7zjii7EXgUIWnnf1epBJaK7DZ5JZxOtj4+aPV+wOrVZs2/viz7fcz2zx/0EKwXy7sw48/2NNwasfc2faHs21WW5uuaGO5e/5wsbHZ+iCfwVIpJ2Nnb7kc1bppoqtabuRl+Ic//J39y2/ei8DPYizRN04TzPzQKMnWy42epQaMNHKAQfAdFEhibxUcUqJrAYvPr7tXcMwEYUpKoya2ZaDuB42brlqobuSTKYeRnWZpEelE8z2xN8PQ+ezVLAsz5BmJto+4+vsXrvma5AVGJtc8r7lh0X0sA6VPs8IQppov1wKvJ3K5CUno6hiGtq5SuiHZuCn2l7md26j5KE+5SB46i04wxERwrMxytLAWvaVFNa9qO7TrnGHqkgSgBcG1DIdpmwG+ioLyjQImyTyDEFQAGPRltOl4plarpVuI7fe22SzVQiejjv/eDbpyL2EPhgvKmzc9sSkPy6lYicw8EXI/P4/tZfii+dkxhzsJVRUJB1O11Zu1mpXqNVuvlt6WFrOxKP0cwMMGhs3W2/uBQoapMtUmLxXt0+NIjMxOp6N2KhtANHaloE8EeHgmIc8wqUXTx/V0o/G8HRDTn88KfIX0xfVDwD0cj61Za6hlOByNBHbIDQA2rgWAI89QMxkx0Jam9V6pOnOYipJWLhrWSqNl1UbXSvW+TBjOm5WVGx3rvvudnp/njz9Yp/dWxJbZfKY5N3pBqrbjGdbsSeSiw24rS7Uyz5dmnMQVFV3fmfi6VInFK4RrlVZWxXFLRXZLtRKBSNb6mgaW8d+5BKbJ1770WlnreBboRBuBS4CbfM04sGUB5aVrlqxUb6n09Dvxmd0tgBX/meTDkvbwZO0Oou/7YuvdKh83BcIBtHtaK2pT6na5/2XwRoTEwa5UcSehFcMDT8WGdmg9Hdps8mKtN++tWizb7OWz7bZzW3z8wXabia0nU/vppz/beud2Yjhl4Ps3RYpwpGo42XJzsMnad6jdBplieVk/8fd2syxyynKFcfDR/vjH39t//ePfu1pNdGl32oeaDTsTlwyP4AmzLuZOYr15lUfVRssT8HKqPgt/lGL+qkJzcXn4P5FElEDtH3KRUQSCbr7sYvEAXCEnLk/oqgJX+YazN+VMQqUk1w+qKKokPBh9sdXsTRo52kYB/I47ycUFgoBdaEWKphDuISCixVTaO0TH7mHpc0tE4nzfE9t1/Mr8kx2OPC+1OVDF4fM/icyDPEOD6pByoWck6Ku49pq/4bYvy7RgHi2jZpdQ+DUPXppUh6ESVStTVR7MTFiAVHFe0TETdmu5o22ZCQcPUFxZ7h/uNd/S7I7A01LR+oOurecTrz6URl+wxWxpP/70o+Z2CPXZYIH7MB0BVapNQlCdfFKWbIHKF0kMe4j9GaAy63ea1iL6p1gSU5GYncl0rvNGYkDrnvNgJghBi+OhZcl9oBNBlI+bYXsNzFcZey+eQarm41EkrV6vJ0Ym7FZmfuPRVF6etA/rNZ4F7ikbuoLavqQeFJWheJIsAlIXUgfITaVKSYQdzKFz1Y6VGk2ljhSLNWsM3luzd2fDpw8Sr9ebA5FTlrOxqjiCfN1XFtnBQakOgHy11tCxc99UbVZqX7EFLwFfWqvr1kUzet3kQp3W+YrAIKtyiYPENaBLrr1Za+u1dTztdZLAmTzHtEos2c2Ln2vav106/vj7RcfyLceZds5JwMz9+7//u9qYaQ9G8k2T5XZaiXztQn8Ncl/cN3itaEF0PZcunVPaIwd96ZO+OJ6zKHhbk/mdkxJYnLBbGn3+yU7FmlwiyoWcTZ8/2mm/ss3ws60WzzZ/GdovHz5p10yLakPb6XiyKVIEAOHk7vaL7Un/pRorFUWM12yl26pbr1W18WRrk9Xa/uWf/2D/27/8QW1M5ZCGGJKSUsSR/PnirS+5d+Q9OkYxPbT6PAbF25Ph6xQJqV2q4K1OjiDID9SWIsU7uL9zLWSWSxXmMzD/g1dg+Edi05VnsC/NGwDsYnAt/i5a+3rBiCo2fd+F6ZBQBG9qGXq1pC9+ncoJJqQIIpBK0NFBHMJjEfcUJzZoYwOTU/TyL7Zjvq+B+h8ZTtOOdbNrKllxT6JqFBaoROUR2DtTS4L5QF7K8285ni0SBfw592w0pAmeoMD1FMCFTZMIK2yC5KKy1TOFuTKzsw3WYgX8GpGsbK1ar8lJBZCDWbk9n9TSe7jv22wyFBBxldCCMWf68aef3BO0WLL5fCVAmsvMgPzFcNwyScYpxYX1MEC3BzfYbtQqYtD2Oy3R/pVx1+1KirDewEx0iy8s6irlkhifgAFzN3w7JYYPvpaSGvC8aGOBZ2XFylUS4U82Hk+t3W6rW6L3aLdsOccrlE5GTdo6ugNUeLKUwxcVKUK1rPdHs9esV8WUdj/MirQw1XrLKu17K9aI0dpaMV+2eufBqq2OLVdjOetQ/UGcUv5evmClCt6e6Pmqttm5NpLnA69OZpea2SuYlkrvL9uYye8lK5tb1qzoZ5JVSfz7WetjEkSTHbO0qunaMUVrcxxgr7X8so41q2hJO4asY01WW2nXKwsvruHPpffMArkkY5PrlFrZXSr9kxf5lpsS/Uwc6ARlIp74PM4rmuhB9f8mLwJ/54Mks2TNtDxjLGI3MmtQVbTf2Gz8YqV2T/WGGJqrme2XY9tNn2w6+mTz8cgeP36yyXyp+Qq2VuyuZ6uNHaGlk393ytnmeLSPw5Wqp06dheaomc53WIUV8jaaLG2+3ds//+Pv7X/9L7+3isSxgBSVqbuneGXn5AAlAtC6LFERRabHVIJFK8oY2edhThLx39HCLDaka87UNQwVoWZ5IabHdXQhRw4wUbXM6yh6XFIE19mFluHeI4WU9C2nGNzkncIuy65IDqAFBFDChNmF2rSNVXm/iv0dVGGpai4YpRWodevUSnfrd/KL9HbuThzA0cN3vY3KedDogiXpM1CIHbJYK0AePAeJRSDS8PoFfDFRQtOODWbYAVRe03H1gnQC2NiQVI65MIzOo6caHHyWxwPFxmd/3GsWDNDB/lstl7ZcLGD7a2O2mE3VroTVyDNMAjnHQDX77t29TUYvajtCoIA0Apj++edfFOpabTRkCs2sqdyo2yNMTCpVJUWEGWSQcnAstFWp9BoACJmLtao0b5PxSA4r+LputntbLAmd3WumTKudG0a0T7VcFOAgSRDFv1IVGQtAoSKTmUKzLScWnjl8YaloIeDQZq1TSebz9vI4tLbS0zkvgldDfuER6zAMFeg00F4+Wqte1TMOWGFGLWsvMvx6b6zculMnAfeXUq2lcNyTHey0P+rvpJXPZ1OZFVQbLUkx+IwAxFwP2qNU2LRM3SvTn111JsLXLS3M+PqVBorx14qvSdc6VlpcQ6bbt4Jr1pqaBWZxYMnSNSeBLr6Op4HQpUr0UpGT3AzE/578vWvYcak6TG4gklV22vlebWNmPTC37EaSrQIOQMyvUL1E0Tyuz/qyI0t7OPh3j1nx3a6XEd5y4mHn37ablXa0m9lcC5UiRFRJnGy7nNvm5ZPtl882fflg49HYxk9P8izcYga82ymFernFgoxdtCcTDOcbe5zvrdUqWbNcEhj2GlX7rtfU9ZyvtzZZbu03v/3e/q9//Wer4nIi4HK5mUCsWJT8gBVR5s0KCg//1bwNWzF0cpExCO4rntcFMEa7lCjMEoiJPkwcgyzFBG6AI5Wek088PDVUTSHWxruMrueCKILlvGj7vEYIZqU1J1alQluj11G9E1xWILi43ZbOKVijiW0pJSK4F95bczgqOdfAndBDwo70EaSTSpSr4xo4MUqDk4vf4yhOyGd8SmQQT4bq1DcGarUGhivH47lyXPsqTA93dJHPpofQ0pIlX83joFyYrnffb+Wnyusq2Z4WpgyI93LPWSwWtiQd47AR/X42HtrufLL7t2/U2pvhwrMhRaJgDw89haV6jX1SVXU4H+3laWwff/lk7W7XJrOZyFCduzubjOcSr2NHRno9wm/axtVKTTIIgBZCTKNWMyKEIILc3XUNf9jZeGKD+ze2x97snJPlF0QjOhwQHyGR1EhMqDfUxaBl3+33RchaoJ9DK0rKeqNl9XrZ9uuNKvTTHtuwqtr0nH+707THz0N1udtNZmZOHoGIhcsKoAtw4tvJewD0gCG6RK6X9HwkIlTq1ux9r8xBALzZv9NmEtZrsVSR5Vmz3bFcqWbz4SfFAjW79wI0NsWqIJltkhIRMu9YM4h8woPz0kKdBl5R9yirjZhVPcQX1KzXjQPkpTUz+W/xNTAOYGk/l1aZpZ1L1s8lr1famh8HxyzgvAZeyev1F23GDKla8v5kHW/Wcb/em4igkgSmS6jKL2e1C9IOJLpQcaDTTZOkKta2i12ttAfWbYJcgK2HWzoqX+zlbrHZqOrDz1D5aFoU+cDv7bhd2fTTj7ZfDW05ebbR02ftUtdbZnZHexmPJTVg8VmTWF7w3eloubN9rmDNasGWq73mSoNG0R7aNVUsgOVwtrHvf/3O/u//+V+tJjp23spKOwgmtsEjU0t3MIjWHAcjXbK9BBhFzfeijrKIKLT/cOPgm+VAQoFhqGy7QPBQaKy7mshmS+cdAlw1u3ITZViUXD9VjWoJ6i4GP86CUqQ1m6MyUgXo4BZsnHXePueLt559Bhc9Cy4e9zSCKKZIM7MwP/QZG3ZUzN5cZsG/UfEwYxQxRufi1yFqXzuP0DcIqjAhqpyLnmwQDLWx+4KvD/s22kxFyQz77coOG5h8PvNjgwSpgq4A8yaIGFQeek7Ir1MVjaicENe1s323WxFUqOwWq7m7/wOAq4V1SbroNG2+WNt8tpCp9tuHO7VOZezMTKxaE4CxQP/pP360eqNh683GZrOltYnlMZicE+9cqAXO+XkVDWDwfFLRKPG+VLRmrWLtTsP63bY9P79Yq9XWfZhNEaw7eYn5NZmJ3Gs2gYARr0UF2Gy29DzALgUwucS0G9vdls0Wc7W9aZgDmHxQaeXy+5BfaD8CZICXPDqLBQXB8vyUywVrYbGncF0TG5NKFxNsKvZ6p2OH89na3bdWaAz0WrQtqSqxYyuV6lYoA54ra9+/teX4Rd2K3ptfuVk35DNamyU8P70il0dnqSh7N77vUh7/Sttwp61fWa20S0ByS6VyqVi4Bg5p7x3/nXjleK2iSwOr+PfSCozk+ydB7tL5Z133tNe85TrGz/tWcE5e37+Y2V1CxzRAvLRbif989HPxcjN5MJd2ZL74RS1L/00tDBAgjoRvrgMAOgmBDzs/jwXRej63SrVs088/2OTpJzndjz99sOfHJ1tujlqEXkZjUaBZTJfrvZh2rAHT9dZqNcS9R1sdzFrNknVqebtrV2yzPdt8ubPpcmsP7+7s//1f/gdrVV0HVy6ReOAkFDwSZZAsBr6nHqiKOUNgwWuQ6ouf8ZalH0UumPjSlnTWn2Z+qr7c6st/PrA7g+heZsgAh4Ah+FHCTpS8QUyYV+F4GMe5LIAFAlZrFIgqp5GDFQvYQeXlgiHmZ/h9bw06k1PuL6FaFKmEVmkA1kj0y+vrz7TkqKh8xYlWJLUP5dIoCzDXu6l/qU8k0MOcE6yF7u4EG/nZCNvzAkyOhQ6mZAQCZX9GmHnRsvOcPvYNVIW0t09ucVY6qwqvQ3iQGQDn6ecGiKqledhrLkQ1NJ2O1Uplk7JaLixXytvb794pCWE2wWYubw8Pd1bMEz3kYEewL5UJgP/DD3+WTyavhx0YhKpOp2ej2czBZ39yg4Qwyy2XSs7IJFuOjcj5LIZwq1m1+35PczQW/U6vJy/NxXxubdmN5W21WWn+yFe9CbPRo3nQbtK/ACSI2UFWwIxQsUAV0g9W+sxwfbkvJLPzBZkLg3WuLW1J3GLw7KSi9WSNg3V7bVV9gI9IK6WiNhSyFAOYyLwr1Kz+8H1gzp6sNXine1Is1fze4CITHIAATl6v1uhIFsEckM1AFPUTSZBkCX7y/L44DSGrgogvvNeqwfhr3FoIfMvr3wIk187jEnjGz+9aBZS2LmdVilmgdutrZAHut7xutHm5ujmAjRkHoEs7nDSgSoLdLa+VhtK3nBxWTiysKmtD+ytfLthRH1QWQ5ILtvowHA4bd/UoV2y7XFulVrbRxz/ZevQo/dPo0y/28Zefbb0722w2seliLVo2FRYVHKviCr2S9H0Fmyx3AisEve97VetUSpIdTFZHkRPa3bb9P//7/2jdelVyA83qgpUXYOdRO171fbEBcxDUks6iEkgoHLe8I7GR4ivE/HiuW5jJAWiBlu/3wG3D5L9JuxDHEfRyCH1V4gI2mGcr08UZlNE8MMznZCIt4KXZx3E66HpFHkGjt5y/gHJoNr62pv33qewAPM/GU5qfh6SK+ehEkqjSF0hFcUGwLCOgZPFSjEzFmZeAGC1H5m28PhuS88n229A6Vas2p0od8NTMDVf9PJR7gkNLoumzQVJihNLtcd/xdh6A0e205E2JD6SD+E4LOH8G9FabjdqZAk9jo+QbhLv7gSpiPDBJ0Ri8vbd6rWDbxVr2dlG6ALO3Dz9/klMPYLNYMxvjffuy2Zrx2uuNrLlY5PFsJVeO1XsJ87JeU+VMNcVcbtBtCpSenp7s3bvv7HDO2acPHyUvAISqzZpXY1snqbBxYn63P5xkkMB1onoF4LQX2R+t2arZfLWzSrWiawmxCNDi+YURSWAtAEnVj1av2qjYerl5Dd1FggD7EwKPRwB5Bdho1gR2yAaYkZebA6u17my7WVqtPbBCtW7VVl+bQTYp2+VU71nBPmw5s2aX2WiYH8tz1uUPEFOcrZvX3+mIRNV91sJ+64KftcGPr2HXQOiW97pUNFxbxC+BXAQmESDEQfXSOWS9ZhaAX1v3k2CehgFp7xmvXqN7cel6ZlV9ur6R9CC5W4lf/PgNTwJe8kZcerguXfjkziltJ3I4QPt36ywYWXwQWGhwYCC/brOaO40f3dB2Kbp2tdm09WIlRubkw3/a7OWjZhhPP/2HPX342TbHk42GUzmlEMfCh2S+2LtYds9iTezKwdifL1YH67Ur9r5blVCcDLzn+UYty1a7Yf/nf/1Xe9dvqwuI1IDZC5UcH3iOWT6e4fij9psIJUc36JXxrbakMD8Z7ruuTpZeXtrKBk1svmAL9iUBIVQ/r+SW4Hyi6oAqLWohQpAUXdTbgCE2B3CC7i3huvR0VE8HicllQRaqyKhdIvariEV+zDKQFh56ZSqNJHM4qqcwJ+PPaltDImAmhj4rVGDuBeb3FdCJ3ofqC4Zp5HTPPAnXj3wgVeyDXyotRrwrD2cWvKNmWlS5EBuY4XGuEJD4PkJwJURAVIGFi4wPv01Msw8bK5fQB9LG3KqiO+3R17kJdrFMS28rTd0xB7kKacDKWs229e8G9unjR0kKOv2O1esF974EYFjwS1UB62g4tsfHFz1jtMp5vtjYsNHiPCcziCts2Kgoua4FsRxfJiz+bJxO1lKIaU7f73TbIpHUKliV3dtoPBXzkwoUIOgN8MCcWjFXUsVP/pyIHvuTiCfrDXo9yFTuCkNlBZtSoagyFGD+VwmBtz7DFakHq7BwHPpMHkn4KNpxv7Z+v/dqeYdBNYDPbFAVXqOpeWS+ULVys2/5Ehq5kvR0DQyjK1UxPccvjzLXbt299Tli7mS1KuG1LoHhvWivuhGDrwfRGkO00au9XfwZi62oaWvVLetQ1qKcBSRpP58Et2tgl1yf4+AV/W5WdZoEqFvA91pBcqk4ufb61473GninXef4e2Zdy6/amMkbHS8xrwFV8gDjNyf+OklwvLSD+PoGu8tFRNJwRj3CWmzCXGtGS4kdNAv3ig93lUDNhi2XcyucTrZ4+rNNXj5YuV61p//8T/v8859stdrYcDKz1WZvS5zrcWvYQAEH7BCQewWxIMRze7RBp2LvuvgdMpPI2ecp75+TX+H/8T/99/YP391La8QxsXgwp2AHqp0m35cUwSUBB/Ra0KhVHQQrNAgXZH2VK2JnAlQM7WnTKbwnvI6nE3jCeaRxg+yhtq6rI5ztyQwP/RxtVHljhqgkdTQDmxFtlVMktaC7HZdn7knqEGakOdIEJFHw13bFtx+DLLp8CujkGPlDw3aky8yi7cxH17v7PEzcFYFlYJzmYNd6pbRauIB7tlyo4uG8N5IH0Eo7ur5Qs1GvjNV2RrsGwNIeDhIQgIZ5leQKdNmUe0cRRpuZSjjnzihQ9OXC421m5kpK6aZdV2ZG6l6bStrATmxP1b/X5sWd90t2h95uMbf5fGOt/5+193yWYz3OPLO9qbbHwV9HXpEUSRlqNdKs0UixERsbEzEf5i/eT9pxkihRpERwSm2uAAAgAElEQVRJ18Hj4Jj2Ve174/dkFVCoW919wFlE4F4Ap03VW1WZb2Y+ptdRFwCVf5aZSrHe7klUmlna06evdC1cXJqNhqMpRSfAUSGm26CcwqaNf2cmGK1wDS9rE9FtNbTRguhN23M8GslzDtAHXYrJbGLL+UYUhG6vZYv50t0ENJ8r2moeqVJLXDO8vVmWolCzURMis96oKTFyL7POS5Ic5rGs6WZj7XbbFVhwSYhCayEcvV2Ly8eaUJ2S6PnNPUvFx5+L1apVml2pqQBvrTTYYBTs9P4XVqTi3KydXxi7QcDnYSxAy7bdPnV/wzJk/Y0qfzoNJD7di1v/TjVg38muvldX2bf7PxZks0H8Yzb6eYkou6Hfl2Dygve+Cut3rciOnfu+Y8hLwtmKMZm9Z+eKx67DvqSZl7zT+WnfZuRdsstWb9mFz1Z0hxYn77Oy2XxfeyCbJNMnwcyDHblmSCQItclcLJkbnZ0o7ab1irbUyBrtrqDd9PlX85mtZhMbvXlqxdLKJpfX9vy7f7HJaKodM4lsOufz0ER0+Ph0DojB5Fw+jlYim1/06nYRlG04wz+vqPcQXNht/x9/+nP7k598Ls86gjBzGfHn2DXjWkASAEK+2rgE1Zxk52aoXhm5rJhU3GP+kidLrxJFZcCsUgaaiUkqAAFmKxuxzZg1ub/c2sq12B6H+dbKTV+F0o8dFgRkkeBmTF8QrNvtjDzR4kj+HiWrtCrwCBY23jp8N3fL3BBcb36Lu0bLWZqltDYdbkIgE/gm1gVFgku2MeutLVdbtZUjkJFiS3CNK4KaI4UlWgRzOolXk4CK7+xuSKokO9a/VIrtoYDaE1xLFSdALwE5sGQbZI+t3elYsbAV4MT58bE9D7JXO1zFh0qGnDP32ByzV/RXd8w0i9YKAlssIzu7uFB3gNZmvdHU3Jb5cLUGZH5jjW7fNivmiiv7+punan+DAsZxI+icKNlVlGyLIqkT0LHuwdGbmRlr+eZ6aBcnPd0/3XZTSjDn/b4AKr7xw5cQo9m1zSLm2D6bBCHZabUcIIVJvIyPae0C9mAmHVmz0dImYhKFSlasNZsBEL4SMo8Rvj4qcKoOc7gWCW+xtNlsrEq6glB2sSjpscSAN5H2cnHowOqtQEjpStC3Qq1hlWLVUNyBhwfyEgFsUJwkUTauzGlJlOoGYGKLPVA8L6ay49jYKGlOy5yUjYwoOYlIQ3K7vueRJrdsNqimY92+amlfZZNNCvted6z62VcNZiu6fXE4+fy84iJ9jHkdtLvG/n2fcyg3ZN+TVxTlfX+28Mp+x12qxQ/amHm7hbzkc9dEl1yYQ4ty6GSzNwp8JSH2Yg1ER6t5tcMDyAMh8EMR89ahVZotQbcBGYSTGyH+3nz1GzMDubexr3/99zYYj20wwrh1baPZUi0lCTiXK3YziRR4pahCG3C3s0fngVV2a7scLlSxEbj5GQnt5z/+gf3ln/xIxPLqOz1LElRZdkN8J7JTgAHEcVpSUcy9umGuI05eydVW+FzKmJJDrWUuWipbgCJFuSBVmHrQtBrBbUsVAviiqPkNAduPzVVHaIMK7g9akcpPcz1PYuLvxUAQn89Rsfps5h0VQSO/2EtPvAZ3UNAnqDp0BGj2huPvtCDVgUWuSxuUtVpsC+ySJMTsG5TB+EZ6kUi7CeUImTu29gEu36y13KJpt/XNRS3wmaCavyTPpSSvnBfvdI1ywazTpGVZkFUMwZLgTzJySHxDbbga988iFB+NNqfsbmKCfmFbkIMBFRiGrSiWrHYrW8W2QrQAz8/OpLYCuZx7ENscxJy5J6bDW+v2qH6WqtZrnN9qaa9evbHxZKoWK21HXdt2X8Lk3U7bQqgyuqerctvgvGrNuj19/tbO+ij/gy4tWg3AR2Fr9+7fd1Qr6FfNm0GCbuSFh1B1vdoQR4/E5kkBvcmZ/t9sNKV9yT2PxBhJWM8U1etqK6kvf87cRDfZWNbKVUmWnYAmhT3ChgWBacxny0WBV6SmAkF+t7UG3QpmdkFTkmDsJOrdcys1WhLWqTRaVq7UtQ5Wrlql3tRxjEcDszVO8jVrNFu6VtxbzVZPlI50wFYLPKYpod/pHRFuU0+IabLxsWrmWJw7Vpnsa6el/z2vWtwXcz8mSe1LGPsS2b7ketciKB3r05uIZL3TyffQ+R27Jtk1PZZbPkjmKKikq6f04mf/nLdQ6Rsor/o7VKonn3eo6nv/mS74LPh8bH7qXlZ4d7nUEqahgrmbWTQeCvUlx+/10ia3bw0w9+2b56r8dsvQvv3N39sN5pizhYXR3MYzPO8Ivt4afDuKbEUiQeGK3WSzZqetql0NZgYmImB3GwMwqNq+/OHn9n/9+c+sSZ6gGqGaK5ZlC8SHDG4GSmYc981oIlUMKpsa6DLmFoliDBUWqLcwsgh39QXk3YoFcJSkAQhaDf3GtdCf8rqL/faoXLot9AtpnTphGog4QZ0gR4UEUISfA15RW1hJL26HSgLK0ZnSz0QUReryvrHwHOkuBVQMiaWLACTxrE1SXjE60tVtCs5Tm8z0ObgHhDNmMO5oAY9sOJ1onQmokm8Dsl8iCbkjdrmK8wQVDw4ArEFJiTKkDbhB7cbtYBqVquDv1HSV4s46zYZaiCh9YJFDpUyiw5pJ9kwCwThYRucq/VB3BmAOSMAXLFdyY06TmJKsoTrAsxzfypIHOSwqETYFcymZlJRcw3DsEltSukEKq6dkPhnP7PnLl1qDwXBiM7Qx2ydKpiSwbQFuGwAVr1QV3JsNe3U5UAJgHgjIBb4bie/+2YWSK5UxYBOSHeAbLKyubm7spH9qvW7gGpIK+jslJoSufRPw/vpp6s3mq4JfHBskZqy0g92FAwCNgCCFkq23a91bAmEZLukufq1rhsBCTD+gsqSNjeoJ6xQ0HaxSbrZV3ZWKdDMaVqoHElaHiF5tdmJBgp1FwxvZTbF5S1q8QcuVVtSBiKUSuAeVqJfodkIPSigs3NeJ7uyHilEfU2UlseouiTMb4PcF/Lt+fzpOZguB9GdkX3esq3Ys0eXlh3TC2lf97ktch45n3wYhewz7/n5oLe9MKr9LhZfdBRwqkfNem06WeeX3Etue7VbDcnbyUl2H0BoCAkBWiIcTKxcSxeSd5JLAJECwo4lNb69suQxtt5rad7/6O3tzfSPfOki1UAhIdkQ9qo4RruSyfHEYe7ddt0W0tEmIu7N71CVoQ6qxTz95YP/xf/8j66AbCOih5ImM9uJoOrLZFEmojV3djCQr1Wv77h/jUqnbC/lZUEUnzl8cXJm1UPWgeUkSRJC63245wZYKpuzoQRnExsartMNIbILYqTVatkatqmNeRbhhV6yJHBQVTq3hyTZOZkp7cgGiwoVn5UlOs7HYSUDtzI0DTJJkmQQhBZ8YbclNya6eNtn4diI1ESqz0RjTXPeRo21GJUVVTdLk2nJu/JkqA04X3wMvTfYx6FciFSf4OfNN5lCAULz6QK4rqMP3ajm/i0CNGj9cRqn1x/qfCQk+Rrb6PekAIRIux8aGQnSMFW0/gCkbmfyyrItFaAOUeqolawagcNF/LOl+Yq7Y77cdFbpaSksSsAUgFRDCoBe//uZbJZTh7UgozHrQtdVqro2Iq+vAg8MhHQStC5GHy43djCJrB2zyqO4q1qiXrdtGdSSwKJxLj5L7aDKZqntwczsUN7PVagjMgs4lLuzcS6topk0EZH7a6ySPEBk02r60fPk3bTaqmulS+dIeZX1oSbKBgn/H9eMZwNWBliVrSZeBa8ymC58//VutpmRIW1nzQJRe2udWafTUJah3z2y9WFvQ7Vil3hLfD47ibHjtsnLIpy1xROBnLsbATNtFGLg/vbKT2MQ7zqW2ZjGf9T2vNy/eHKosDgXidDVzrOLLvvZYBXgssd412eQVHnd9bzq53LXizSbk9Puy53ToOA59Tl7izPssxbasEHReNZdOPIcueDbb70t+ebuCQzsVv4kJOv7guf4hc4iqdsmuxecuCLRYNitmP8xNWrr514uF2i/jNy9sEU7VBqmWtvbdP/wPe/bquXh1s3Cu+RsISwW4XdFBKSsqqJ016iSOnWZ7JEBH2qecxEsFu7h3Yv/5L/+dnbWCWNaL3XDFVlFkg8nQwsnCZgSvraPpSEgcO7JJqoDkTu4K+VSUzDuYbaGIv9DcpqkWIBUHUmUkM1V50tc0EY0RCF4RHHdb7Z5pNyK1RWVTkY4krT4n5572+oKO44km1CdBL57pSX+Tvwu1+N5OyTueTu6GC5UICTtJPUkV3tbU/C9GQk5GI81H0ZZkxoITPNyxDQAR1gDHAQ3SLG6puTA2rUUFdfnhJSoqGyUuVE867bbhmyZicRlEHyoeVQVV106kNRxLN3H/FL1VzLlJlADEKdJzAtKzeWAm5Jw9Jy1zjl4dUM2sFlT/W1siCL0MY3FoZldIYlWkODKazhRoa1VHl+q+pZ0MQIlWHk4Im7V98/VXBgVuNV/qc9CLxFGB9UYQWjuObUEmsZoD1hxJOo3WVtrBoZspqfZagVCV54hPzxERwFy2ouOdTuc2Gk8lIxa0AyXds15P6kK0ZaPZWOcaNJwIThnK/c7GiYTHmnNvCmBiO6uBEt3ubDzCI4/WoIN90AiljgvDqdaLWbnWHr4nZPOyV7okOp51/iyUMo4etYYFJ4+kowqIh6FjqVbz6q5Wl3P5bHRr83DqXLwiLV9oFACS5rqmEmWI25aSrZOcoFei6V93SVjZoHwsIRyKmYoScYv/UJI4dox5VV3ynmxhkHe86fP+mKSXt17Zfzu2PsfWc9+x/a4bj73nn+bZpS/Mvkru2M1yLMEd2sXklaZ8HgGHwMPDkUDTtdOMEXP8jADHZwumvpxrPoS9ClkOIVtaiYPXL2w5n9o6CqUM8eKf/96++eZfbTyLFHzxspsjHQb8eleQb92UmQU79i30A0fuMcNzbUo3G60KeVmw05Ou/ae//Hf2uE/Vxb/tbLNY2WQ4tdFspsqN2ZFsZOAvSanD3lUsBAgqBypVNWO3JtV5vk9Q6/jBlSYo4IYVSD1PirReaTuetBwUoMq3YNaq1T1oI9orlwV3XiCASYWj1bTTi/PYO8+pEpyPk7V9HlpAvYXvkKI9dAWQeTuhSDkwkbzxuI75cSJ4x6opa3bUq4281wiQqOnLWYA2YTyLgrsmCmECaKHdFfO6aLUloCQqd6mYycusYnVoBFR2VKWxy4Rb3sCn89awgl0MZADYwGbCtWhYB59BCbFK9a5GHPMxb1dyDiRaXpu0aZXwdA+sLZrP1JrFfw1tSm0oaiUL5448BaAh1KnR0vZKVQofVG7lqk0GN/bds9dCWl6+eSu/twkzXSqrek3HTtVEhTYYTbQO3U5gYbSxVrNps4jvdt3LdlC38/NzzeHQv8RvD+87KujhaGbT+Vz3vCS8SkW79/CexBSmI6yLZhZADq9C04ASAoy/4DJ3CDLDl4PrRxKLaQLT6UT3AvcL5q293qk4mnAheT/kdY5XAs7S5KQqL1qv3/cqu+RE8wLJEAfzkydWbbZ1b5GIUcIRerlcUesXysYiHAuYEk2m1ur1dUwy7kWnNXbB4LPdwcM5s4mRbDbgZhNFXlLal6SOVSwfE/yT4/ifqTKzyS4dR/clxGOzy2xyzSakQ2uQPqdsTD+WiPOOPe/a5FV02fd+r4Dax7PLO5m8yi2vSsvLyNkbJ31xk4NM/k199xgQ4ZBiJ6eyiwSs4EgrF3zlQeR9uslV2S3kbwcCs9ZoCY21iKZqQ9F2GqOPOb2xdu/EBs+f2q9/+V+E/IMgzo6WymscueI+cyBsaAiuAEqYy4Thyr241ALzyg5INFJf/W5g//Ev/hf74p4TYwGVDAdjOV97dcR8Df7aTpVHImKbnC8Pqath7ARRB3IPj4y2Jg+0JK6oOmPTVnbiqGo4IT2ZsazVTuJ7VIVtfYeuaoZgJAAPO/+yNaoAZ0p2enFh7aAZA05MaFJRHGJXBZB3mtswo6OVVHb9StCJSvhKoF7JSedS5uIOEpFB6XYjVX50JRFLJhiyJvO5Q9ZltgNiFWcGNjU1966Twazk4Kg2Nqre3f2d3To4SoeW614pV1U1KUHHACMR+zWjSugWStGaNaGuT6BWJa3qzW2BZPoqvh1kauaSboXD+STXkXuMjgK0ABRKkA9rMieF9wX4A+DGfG4nJ0hgRQ4WQs2n5E7fvK/e7thsOrDnr97Cm9DMGODSWAIJa2vA51ut5JVIgnzx5q0oCBdoak7RoQQ0gnEp3op1q5XN+icnbkEUzTXr7Xf7ssd5/eatg312ZgGWQ7azXqdt/dOejceh3V6/tUa1ovWlS6Df2u0UJfpMBUiLuN1puxvIGjNZr4BpcSxmobVaHavJMQG3CCgZRVEP2HhxfLhEcKW7nb7cFADs0FWAY1euBdbsP7JCpaYKsVJra/MC0rZSwyy2ZI0gsNlkoCpvNQ3180qzqc2jRKBjPVWeESpOsMLacEpt5z3d5lh1lX7toWT3sQntY6u7Y8e5Lylk35f+3uwxH0tYhwqTbPw+lKSOHWteIk0n8Luu9bH3HJzZZau77MnvS2B5mfjQRUhen7zGwQ2gIsvafSZagQQZl3JyVJX866SH6TvIRCuPAIWWoVBkJKa179AX0cSi6cCi2zfuOjCf2y//2/9jN4OZTcKF5jDT6cJuo0SpxT9zGOLthtal2WROYCQR7GT6moA1mrWK9YKq/cWf/aH9/PPHavSNhxO1VZcbHM4DC9ixSkuwbLUqJGM/l+R8HFUJytFbR5SNmhtRTWwQrHYVfoAhBJsJc5ft1sIZSMKt4OKgBLU5kLxYQYGdZAy4heQnrl0MSmk3G2pLBUHLOm0Ch2tryoOcwBwT4JPZKFqZxV0sGRaruiQCzHCr1E4tAK4gWbBmwMDdDJVNSQiqkZnnJPJZY6Uae9X53FE3a+KhF1eGtKh0P5D8JLDta78jaeMbCGiHShNIvVT32RTFSjJxC0k8TFQ14BrG9kEQ+aXNSZLTwmwlRACfDHSsFF5I7klnAb0UCO5LZndzmy8Xul25/0bTsVUbVSnxE+hJeM1ez+qVgtztG0hyQVPg3i0VLJyG1u62RVgfTSK7vsF5Yy5xhPmmYLcgOAPnt4FSbLWbtlgX7PJ2YKftlqgPPBuAXkATcz+dBA3pWrKJolJWe3y1kZkrNIRriObzpfXabVWzIFXPLy5Epn9z+cbm05nug4JATe4yzwZDs8ZiUXNINC/5fNZBJP5oqe7JYjpWpdbsBKKTeHvbfe9ovQqwxEpvltbmXuv05F5BhUk3AyBZ0L1n1VZPCRb+HWhMxg/njz5TJbwIJ3Irb3KMO9rDbIrq1miBTN0KyMTmkeeVjS5zaDRCucbpzfRdkshdX3Mo/u37jLykl/zbvvZg+j15HbdjQT45lmz7Mlsd5R3zvkR06DiOxf+8NbhrIs5LwIeS4Qdrl5ULSy9MXiWX3Dh5wqPfKxtjePuhE9n3nvVmIc1Lt3WhN+8KCS4Cncy4vJpIWhUaSpdAqbk3mKAZSCuBFCuXbHj5yqLprS2jmWZ3zdLOfv23f22Xbwfi1CFmG83XNl6yC8ezDB6WSSoMCTICOhJiiXj1KpYoYi3qFVCQNfvzX/y+/fEPP7FVtLDl3Ku0WrVhbe38vfrCydzh0G7h40Ruqhd4Y7QlnW5A8uChFtiDIA18H+CE2NHOYYsW+O/RdvMqhECPTBYVH9qb/JaruGYdRbk8o9YhWyDbWTcI5KkWNJ0fxVqqUooBB0oiscUPBVXCaaLNJQSc2rlegrk+ZkzgZsMhuxxvmSYmqLJRmszUJpY9DLQGJMpi3UXdzNoqxBw/5pgisXsCxh2dZMq/CaBCEo+J+yLJ60nzLYiANrQt48QPelPHysxV80sqT1wU3NJJM0tRRFZuCKpq1TdeRGfOZxlh5jrXpoLzBbIfQs6uecuPz8Cu5+TswuqBo0BR/xDZH/m2SknedVTbvJZ52tvhQs7hs8HQSvWaJ7CY9D7XvBn6Clqs+AN6NYU8HghI9C/h5J13AmsFDQk8s6mg5HX+p6NsoXrQ0sT+9aTTEIGeVvHZvXOLlpFdvX5rlXLNgjYzX+TynGrCMTI3C+dLF6HWeTqvFUQtAJn1ZqnvAhmqVZUwgJvHMstVy7IOinNmHZJdt2+VOomJOWTd6tW6tc4fWKGCjJhZo923WvtEnQz4h412T9QO5nZshgCsgE7meWh1oTB4d0FelvW6nN4ho7e7p7Hx83tB6LsmsrzXHavOjv38WALMVmHHio1sxXTs+7NJMR17jyXuvES8rzLM5o1s8ksn93Shk23HJn//2Mp87zrfBaCyL8Htq/SOZf3kYPa9zhdjLe6cbupY+9FlgRxdKGmnzVo7OqlAoLYXa08iCs2uULr9GFnWG3pgb189s+nkxgCcr8YjqxQ29uu//S92dX1t0XwjlBkP9fUEJ2qv5KAHgL6sNmsWhYjxxtqSVHZusy0CLe3ARrNkf/yzH9lf/MGPbTgc6cEM6g3rNAIdY6I7mVRKCYw/2TgAMVcrMCZk83925+6kTbJziLzU+eXL5jNKAi+zjiThKFHGJHXXa05BrQn4SqSO8GNn36o3LQiwjaHt49ZDCURdVbN0PT0RiqdHQiaQyl+MBExAToSnQRGC4gO5uFZ1wHn4rMuDILwxKarEuptySSgCCBGe8r2DQ5ykBIVXHvONQMKDAyiTkIf5mV//hFzs5PzkYZJlkdqVLqIdIytiMWsXz5bzupIYSMyViPXcbxKWBkspYWgsciK1yVin6WyqmRVcNlTQyvWKvX11qeR0dv9UldB8FkpmjEqURIH9DdfIFUa29vpyoMp8MhqqTS+qCX6IUFvEdfNkK4BOvPGg9Us7FKDTaDa1oFqxTtC0bq+n5KdNodSA5tLAZONGG3Q4XVirihxYSa3yh/curNEJ7PZ6pFYzHnhy5JCeqZP1uU+gYHB/8nMMadnEjAYTJVER/pEOq1as3mDNIOJPxdnjvVShraCmrgQJutHEsqete4fkzCy4c/bQKlANIJeDwAx6qjKp3tqnDxUDwulI924yP1zPQ6sHaIMGLiYRO81zZXCn6AK8YvMSz4Pz4k06MB6qOPa99y4J5tj3fkwwzzuXYxXasYoxOYfs/9Nrc9fq8VBCT5RUDsf9D2kh2c/LVqd5x5jOLx+8PutUnnfx8qq4QzufQzuSvIPNZnTf5ZNwaH3ghO2akrEYVfx/N/uczWY6FJCZXoEA/lrZYjqzQrWilp54O9Waja9e2WR0a5XC2sLrlwqO3/zTP9rrVy9tMA4togW13EjvcrMrWLOCmsSS5h1jFYsiZmZUFl41EPwIrgKoFLEzKduPf/i5/dWf/sxKccKqV2vW0NzoHff6gzmCgjUPqmYqvkMVCITXS5/RRaEpoRT0WJMYgaqqg6CHW4HeG88SmT1JTsx/TuvU5bxIUrSwAKJoqKEdvFTtQfrVK2oFSVlFFkMknpL+LTFZ19CfEo92qGZcjtyTlqaI8K6wTyuMhOaKJo5sdGsdyN8OUKHCknamTFuhcRBeK44ClVWLV79CdGJnENs7+XHrAsSO5p7ApRNKxak2pvMW1dYslhzII6NRv6fUBpcsGssUuyc4iDSuTj0Z83rmTYluKTw4UWBifqWQshF0ARRdVtbotWx0M5SnXLffkS4lxxNOxmpHMktNOG4ANrjWtAifvXojQvV0gJrPWqAXgCt0EdhgIBP2bjO0NXHVprOZamBAHKxNp1lX25JqU8+ONmROyeCaMRcE7YgrAi7ttEFJqg/un9tysbXrmyurlNx+ibkptwzrT6ubZBxGkcAmJDvmbaPBWKAuqinnI66tQYcAInwsAg0KleNutQNtsGhoBkEgZCg/47gaQVNt5qB7YZXOmVmlaUHnTCR1dDbPHv9AhPLJ8FotfYxdBcKaz3RvQD7XBi32iky6IaAzqfoTV4RjSe9jk86xauiDFloKkXmoFXcsMWbjbrZK+l0r17zu27EEl43lh/5+6LiyyfrYuu77rLx25gfXIK+Nmb4Y+y5M3kU5tEPIlrzp1364u/K5klB4aguVNPMR8CH+lT4BdtpCfWGJEreWtsuFlEokmqvu0U7zO2SHZsMbs83CZm+f22a3tNuXz+3tq1d2eTMSOhDFlOvR3FCBJBAIWUewguALv0qwZuKhK7nwi917pQQQpGw//OKJ/Yc/+al1gGrHvCRJDEPWVlXi86R3xVaCeOQ1kg5zSS5+QUkgaSBLJcubuEjTecbOCJojQYqmWovl05KEKRBNjERMvP9kd0cLUbJUWw32CQhUPgz2RbiGt6e1p6LyFqsqvLK7WMtWVkHM9TnfOamXEDL29qUfH8kaYI1LuVFl00YlcHI2jqzFr88TVEHfCTHbZ1uOCE1oDLgPeAuSc1kvQ3G6oogkQHvWk6ySI+cgErpvMqQoUym42kjNgx/zO81dcduuA2wpq+UNcVkqpHFwoh2+WkXvZqsEcao+ZlZ8PonF27cbtSvbZ31JiV1dXkq148Gjh+K3jSdjnQtUCT6b+1vFJmuy29qrN9dKskvQu5Opjcdjh9JvfNPBScA5REdSFV27Jfk0tRKZr9aq2nT1OoEDm1ZroS+ZeXNPg468uhlYp3eiz50Ox+K50SHptloWNFs2mI5tHWExtLFqHdFmpPZAwzrQh82gZuZmAplwHw4GE1X4tDhRU2FWTDLje3XccSsVqoEQnkWQtHVpbyYt5qDdUju6GvSt3OxZs31mQe9C14IEF3T71jm5Z9PRrS2iyBpw7OLdl8A8zZZ2KVwTtxYKNT/lfuK+Yw6bpSAkie/D2OOb5XR8SQdi/n1fJXeswvtdk9BdPzcv0Od9576Enhfzs5+Zl/z2JfS7JvrsWh9ap3Ri35c/Dq2DtDEP7Xg+dreTd/Mk/5at4Bze8f6XA1PQKIwfsLgNlVy3kwIAACAASURBVByfB3GvcpLAJvUUgR24sWObz93GZqORq55Ly9hFmG21sOng1jbbpa0mNzYZvLHR6xf25uULux1OZNpKcL6ZLIWCZBbmR1iUI/lqjTNBTFyN1VqYMDH7aFZLFjTKdu/euf3Fn/2B9Rp1aVlCcJaMMO08VD0qtFW8ZSetTJ0JMk+kGzXbVOGJHkCgpUUYt2LUpsH6J56DJbqTBB2hNNdbna/aq6AmNYvCFFVGdrFKSOxBp+qN74WSUFJl7AmN324QSrLjz2pjWkFgAnnvgSzVefjyiOzLWYiaAHrUExy/hFyEIvEuSUEqJ2G5DqfnSweXgLDTzNC9hQSQpGoUqXu7kv5iOJnZ9dWNAEXrUlWq+aBuIWtLsYPjYR1kIleU6PJ6Edky8gqstF1Y2VYC47SbVUH8mfvghi2H9Lgq9KKO65Fw7fyeQ+mfYwGhqAQQRfp3rhNzsEYHCkLNri6vbbZY2YOLM2t160oIuI03kSerliUTlwhsowk6Dpf2+s2VnZ327Op6YKPxRM7m7H+Y+1GFCkezYwO2kEMAYmnaTCCnFqCw05QwNFXfaDRRsuKeo/3O84HmKxsNVXSaA9IG1uoLiVkLGja8upYyDdet3+/HpPqt1Ehmch7wakwJK2jacDjVWmhWBkG9WFR1yQySgKTqGf+9Rs3lzUAB82zEbiDJPdfp96SYYpXA6s2eDF3r7a7tyhWbT4Z2cv9xzKFFzLrhQgeSNFtKEpAbhpkd3Mo10nryEHTfO/fD85b2xwT7uwTe5DXZzfz/TNz82MSYxNVD33novLMJ/tA6pWN5+pzTxc+hijB7HNkkmz33Y+uY/a5Dm4MP0Jh5L8xm6LyLe6ht+X5xtITvNBl1EiJEO+rNeR8+k3GkJfXQ93da/nmaxmlHTxVIUkhscOTrZjsb43AsySwg0NzoRUmIReHINsvQtiAzb6/s5s139ur5U+lj4mMXIWsVbW0GinKNILAjJqfhysK1txklWSZ3AidX85p2s2LF3dYePLxnf/Xnf2h9PdBlq3Mesdp/os+hThkzEVphtOyI66iHUFPsSoLiuyKIr4cakED4l0tbrbGxoYrz3bt0M5crKbtQ+Djcf6n2HEmAnS4uCgrkMWDH1U28Vap2JbMkoUR9rQiMSXXHdaDKI8FqZ64ACV8vFtpN7F4ESsDpHBBFyRZx21LHJ1dwjhWgCnNWZla+1ZESZ8XnNBLALruDu28DvB2LOwSgosHNrV1ejW1VadnJvUdyFqhj+WIOUhI5f75QZYYiCWa8tBnZVMh5QePPrd1cvbE6rWO0IZcLC6pm3S7gjkCCytU6M2DOtargvaW6VUORz/GqDh4ja4R9lG9Xtu7LhkFqo27D27FkxfoyMi1LTYT1jcKl9fqBFEz8uSnabDyVC8C/ffNMkmDcG5dvLuW8AGVA7TlxSjF1ZV4GdaVp0yiU0k6FFnqtYm0qMQEz+l4Zcu+VCjabLWxB+69FK9FEsyH4y7C27q7fJAp9d7Ekb7/VYqUEyAyOawUqllawZnMNko35661ogwESbvDxvL0Ld5PjlQh0DPsnyTET5qYjcSZrAnWAZag2EAFoW6V1akH33Ir1lta0GbR9tkty0/Ps4gFswvhz0sXge5kFujxdUZsb5ykG2ngJoRvTk+4SzD824eQljPRnZJPhvqB+l0ouXb0cDO4ZMnteZfS7nGeyftlzzssVeZXWXarIux5Xdi3Sx/a948uSypMXfMyuJu+17088PXD04KXgHVvWuHCvt8kSNXbvv3Mj71MfiD9HmoY7zQfY0fGd8ukCNTlBLqwZa2V6cJiNBhbNbmy1mAmsEF4+s+s3/L6029uxjaZzSSUxJ7vFYmZLRwz6ARqMG+lhUpXwnSyyz7S8zVQiAJXL9smnD+x/+5Of2nm75dJVmjX6L/CPohXEqhwybo1h73FN57Mu7985B02u32D4cUvAGWBm82ghIvwcT7UtihYEcWo0nz3xH82VNnASt9Zq1qzX6bjbdAw+oGWqG4W/cy04n0rR6jW80zzhUe3R2mRt2ZU7f811CEUH4fypGgHKzJkbcrxr7aR5DYmOAChOljiEzk2jTUbQJZhDg5DZZmx2SyEg0Wrao5r5kVymNry5tetRZM2zR3Z68UAV825DNTW3eYiUmu/saQHSgpsIpLS22XIuLhZJBcmqm9FQ5O0ibeWdy5rNw7GUP9DSbFVL1mu17OwUKTX4hVULWlxLn3vC/yOg4m4gsM0MvU9n582jidVQCQmaquSvbobyOYRcDsgFmx2uHTMv1pvk7AAUr4QHk7m9vbqy+/fu29X1rY1ofZJOsNPhPl/Rdobgj3pQXfZUbMhY5xbzuhYuAVvd97T33rXvo7kSL3w3ktLN7dQqFVc42axnEkMgaXF9xKubgWZkfr20ehM+KFVZRSCZ69uhnZ6eqF0tB4Nm04n1c3d74N6DoE7b3jlubBjLVitDLvdnmmRJogSV7MmOdS1Z0D+1arNrrfY9Cx58que1DPGca0U7sta0IkLoGNNqRl9WcuU4E2UWuhqcI+sPx7EVoLQCQjtU8k5GBHcJptlOVPo9xyqOvM/f955jLb/kffsSW17Af19kvI+/ed+f/Fs2KR07v30VWvZz7pK8swlq37XZl+TTLc285Jp8Xq5c2LEbIe/iKNHEIszvf+5zG/+7B+H0hZPgcGr3wU1PIHGDyvcadslipE/E51HOg+Jm5wZ/V3XhfRaGaq0QCNiJB622evmDN89suV5Yo1qy2atv7PrVC7t5e2nXN7c2mrogNAgzkt1mR6VTtnm0MpxlqKiY6wGk8PNwzpe3mXyX/PjhPfvFH/zYPj0/VW0CV021phTpff7ls0UXtGbNaHfqHJm/yWHbeX6JADDtO1pxo3Fow3Bli23RSs2uVZsM+tviTCF7Ja3D5VJVCYEHkjLWNMtoouSOticzHVV6OqaENCDwtnbEVaxZGmUBVoB4c26S3oLoHXvDqaqNdUm1YyUxbRydupM6C0kNkeGViw3HJGRVeHGim6vVyAzT55OqHqmgtBPyRMnaRNHYxsOhDaKtdc4fWv/k1Erbjc3HI7kLQLFglkVgozX5djh2In2jbDeoh8wXFog2AhhmYytRJYDFN8R/U/tNybggRCMuAZvVzM7a8CLrdvHgzLoBwsYxTSImjqvVhx+heJAkFua9c6EyCaqtoK52JNX26Vlf15UOQL3qljOcN+uEmwLnDh0BKbrvnr7QXA+D029fPFfSaWgmXBVnjw2N/PoqZfkusgnjXmzUSvpsZmEgj5mbDW+HmuXRuhxP/XmgSkQeD/9GqAK4NjTrZTvrIzXGxoDnyEnj08lUzuhUiMyo67VAWrKot9CORcqOalHI0DXJfqGNUw3Hj/J7+TnXqazomVNVViqpiube0mythFlx1Vr9UytXm1YoBfbwy59ro0LlTnU6uHwl6x/uN5JdLQiU7Fg/uheyvMJGKQh0P3Hv0B6WcAPKRHQeYqUl3xF+P76kK4Fst+p3TXTZYJ9XXR36rkOBP/1ZaRDhXYL/oWSWxNn0a44dt1fyHheT3+nzSle2yZ8TFZdDCSpv3dMJel8yzVbS/F3JLq/8vEvCO/aaD38eD2EO3GiSaXonNPx936kk6SUnkhw3QYMbmWAtDUV23Goz+fxnOp2qOkGPcPT2laDjdCCXty/s6sV3dvXqlQAEt6OZZMOQYBqErtUIyg6RaLkf8ABp7uENVkerMRR0OahuULeH98/tD3/+e/bZ2Ym3OmmHSWHfkXe+IfBNgJPjdjGx2jlrkqIC0LH2RMHunSB3O11Yo3VirdN7FtKSqhWkgKJ5BBD1eSjOFu1DieUCkQcSr80Ec86Ckn2psFFgAxRAgECY2rUE/TVlJK9KJt4gsPZms6agBB+KSo9KlxaSK5c4gZvEnbR2Cf4cf4K+RMiYJAdfjH+nAkD+TEhWvd9Rk8wHlfAEXHGeG9d1OqHCWVitf996va7tlnMLhwNV4GhQYuhaK5ZtwN+XgE1atl1tLZqOLYIWIfuelU2mEO9xMGcWufU2JvdauSyBZcS4JayNm0UDFO8K0zf76ZO+nXY71mwHVii7nyAtTFCO0Cs8yCItRuUaqqLF361SRvNzZePxzNqdltUQPabaWi+s0+0KFDMTaMW1TZm9sUG5vBwI9ML8jO3Q1dW11gSQBe1ZWems0c5EkJl2Kt9tUlBhs8XMjnYdiia0HLnfSKy3w7HRXpXc5m5nV6O5nXU7StC2ZSMU6Fq6xJk7JsDr47yoCOlANJqB2sOL+douLs70HAFYQvbLOx5bCSnU8bSjisPep1lTxcgNQxtTbXV53QUuiRa7QVQKRdEmSs2eFRpN6/XuWbnVV/Xduf/QLl98o/NoBG21KCt45UlOrOESbJpB0+r0Nrva+ao0EaT2mZ5TSEi8yM59P9ntSzqHEsOhymVfXD1YfWRaj+nvPlZN5R3LoePLq/4+Jqkn55FOrukqLa8izTuevPW4y3Gnjz+71rlrlSS7YzuId6Vgjqhp+ibJLkCyW7pLYkwqszzkVPb976ljQPK9iqjKndgdspPgzcO0jHBL2Choj96+USsQ9GR4/cJuXn5nly9fKCFOpjPN7parnQ3nnuyUdAjOa1yaXaB5ufFKLflFwoO3dN4O7Oz8xH764y/sy/vnIv/KKZvqRS7gCWEcBCGtQxCYrvSvnSiyYuu1LHCurwbiRk3XRYvwWWsjPbWwT+6fWb1ctGcvXsjeh4DHXKNVLdrlYGJl5iy1qg2HA8044NBh8QJ8HNTdZDa17WZhp/2unfT6SjQSbCakYp9XdT4dSb5RL1qrXhVsnPcza/HA4ijJSoUZj1tE0JJz/h5tZIAnPqvjmNfrnRRHqByiJeGGBOwIW5YFUWOQr9ji0B5lTXCmgPc4m8zMmi3xsSya2+3tjdpsN7PILsehbco1WxbK1j65sCdf/p6k0n77m38wSkSq1KvrG/nFcQwcFyd50nbZNkSUWWO3ElpbQFLH/Xq303mfdgKbzyb28KxrD05BCTZclgpTVSmUoGTimys0UOkY0M7ESghgC4F9NotEuO52A6EuQTvCVeuf9oVeVHsSlCOydgtEmyO7HU21cVthxVSu2nAwUlXI3AqEJ3O8RGhhNAkVvKl2gyZzMdDBdVvvaEkjpeWzNzZxDmjivi3Z2xEEbwjdVZtOxvLIA3zE9eW4QxzWCy7mkHAuqQxpXV/fjoXGpEVOVUt1xk1BveTzzIWq00U4t06n6RxTXXNcC3BOqFoVZ4oOAtZUYmzWZtrMBL0T25VrVq13rHX60HblujW7JxbOxtp8NIKujUc3VlXnITBsfjhGuH60Qqki1cbU7BrQlld73rHfKvF6F4Eq5D0mIC/If0zAzYtvd6mwsvFxX+A/xlHL+/68lmK2YEhXSenPSJ97OqZn1+nQ8R9av2OJ+y75Yt+xZDcI73LXXRVU9n35sTLyYw5aYJVYBuzQifjPEtUOApbvHKWwQZBYuKxY4mTMA87DywMxePtaUla10tbCmxc2vX5rL55+a+PxQMH16noqigHtStqYzGaYicENWyE7JhFjl/FKdCEJlswjTltNOznt2k9+9IX9+NF9R0HGfK6YE+2tSwV6VwERgEOBE+BGaKPrW7u8HdpwVbZClcqqroAlj73txm5uru2817HhFHDCVjt6AmZQKdvVLPIHfb0VhHu3XdpiMlI7rlNv2HQRibuGrBgJ67Tbtm67E9MH3A1ILdUKoAVsg3ht1frdluZMwNep8BKwCnNQEC6AZeSILZSlW+LgX8cslWqFYI6eIvyxTRH9SBC3nC+ecFtpccLvktUMYBLmk+ulzZC9KlSt3mzaJpzZ5ZuXNmSetDYLS4Gtg471TrvWv3hsZw8fWdCo2Zun39lX331tu/XcosnYvv72td2MQ2lCUrGQZO+fdq0R4Aixtdk0tCcPH9g8Cu3l5bUqLEQCzltVO23XrNdtC2lLtdyHJ8dx1iuOyqSKhsdVLtl8htr/WlqqVHFOzfBuA9U5SFFx1zYrUSEAfjBDZR3wLRSx3go2HE9sErqCyWQ8VHUFB00muM5qVMVHNdeoN+zV22slRGBNzUbFahXWEYsgWntOc+G99Bgmod8f5ULZZouljSYzXVu5hiCKUKcaM9kVcS2hNVDtuZSbV971BrqfzuuUb+9mY3BJAYNxcyFizv3abjU1S4U4r2pOmxmXTWvW6up2IOyNgDZ2PajScI265/dsu6sImdk5vW/FRtc7CBDbAdEELZvOJqru7z/6XJJ93I+03JOKjuggRSJAUbSB8euLO0reHnePRwdpxdzclH7msRZftj13rA1314or+713SbbHvntfEsxWsenP2fe9SdtxXwWcruqyn3Es8SVJc1/y/X6x86HeafZ9eVV14a//+q936R5tOlN/7OLn3TjJQe67gdK7BqmCCPjh87fDv6iGfF6R7HqS1/t8xHUtVSXCwQGCPo+U6FBgt0Vo4dV3Qp7dXL6yt69fyAh0MJhaiNUPIsurnRIfRwLqTbp7kulyeH8yuyOg4CAAIu78vG8/+b3P7Eef3BOIYouaPkP6GL7v5+W+dNLsBFUJCCMMpYL/4u2N3a4Rbq7a9Wjsfm4QdWnEMOtD5WNXtNYJgBMS2s7ezKbWu/+plYpV+/Y3/9WK1Yp9+sVPbBeO7fWLp4JucxKtRt0+PevYdrW0WqtpjWpdPmg4SPPMi8ZFAIBnVwWgUlKwatdKAkDQeiIJIn9G+0475JiCsKXaxflg5WusduwibmFigrqGyuGEfPjHC9YWSTPQm5u1KBCyF9IY1CHyS/Qky3WbTSY2GtxK7uoqjGxd69inP/2pPf7sM6dNbLYChhTKNXv56oX9+le/VOxdb1f2+tXAnr6+8mux3WiWd97DFsjnuXgM/vizz207ndhgNLJwvRLJe7aYW4dZVqepzQX2OTX5B+KmQbvVSf5cTQAxbLi4pmy4JAenSsf/rsSBB9xyZecXfVXvBH8BhtRy9nY16iKT6dRuhzOJWlP5jaYT2+xKgu6jxILYAVWbWoHNpr29vbXlEhdwWs1Udo7urTXb4tthI0XLFfDUeDZTC5nkQIifMmNjTiu0rVknwFl8ZyWc3WvutkBCcO1Z1yjFHzCmV6piY2bGpk3oXVwWRgNVhMwZmduyeXHRane713lXXNCbNWp3O+JUMitkntjtn1ux0bCiKroLq7cxpS1LszVxscBxYjoaW7/ncmBsLmiJEzf4TBnLou7DxnTJ9arHIwf/TsBbcjKRskK8dd4jFr0vbh3a5B+qqO66+T+UcNPHfNfPu8vrjsfc95+Srfb2JZu7JOx0tXmXY8h2D/M6i++qubgTyWs+4NmlX3BscdKJbV+CzMvSebuC5HUgvPi5y4J9mOyyf1eiU4D0HZwoB6oKmPV460ZiyvEuj4cWdBeO07Q9bTmz8cuvZAJ6++qFvX75zKYknEkkDhfu1+PZSlJcUmtghAMQItGhVGXnA1k4aQz52al++ui+/eCTh/bDx+fWiG1KKJmk7iLpLifNb7culIxiPKg7uEFwszb1PiHSnl3fiNs3nM6UcHElALRw796FnZ9dWP/eA4nqPvv2GxvNQwFITk7OlNyu3l7a25cv5V/3yedPbDYe2Ai9wGhtDzsta1dNQfHk5FSzTIAKtJUEHqFlayQPBxBIHqpcECcNMAK79CrBSo7psfuEADsb2zEDZLa5nKuyQ7INUWQQmMiu0RaGu7jYwleEHL1Sa9KWcytsqc6dV6c5JsT7otnw+saGNwNB5yM2Hp0z6z75xM7PetaBjAyAAVRoDLa5vRnYP/7Dr8R7qzVpxy3sxSVycAuBiBC8bjchx5dtCDKzXLXff/ipbVDj2LlbxsqKNopNgJuVqrUrO1FLICSIh1iFP1mOHTfMKrE9DvNIGehu15odoRnp1BV3uh8Mp9Y/6VmzVlbF0Ww1dX9xD9HupdphFvny5Rur1Rqq+ElIGLBSRRHA+TObMXh7eNsxEx1M5wJ/tFHAKVNxgZLl/sfbDtpmQdV8GCKh55sSaWUOZ7aFiN6qqKXerFdEDieBME8T6nSOq0ZB90JSKVJJMg/k3qF7MRmPJTAtW6x5ZFG01LXReVPJklBrKOIwV0Naz4FBzGZPTnruk8fPCwU7v//Yqr0TtUKDRseaJ4+sXEV2zJMlrWjNtqWJS9WITqab8SbJ7l0wZJMKAEjgKlcDUoyIfQrhjR5KZulKJhtgs7Ey7+fZGJmNk8di7L6qLFsFHUsWH5M49yWn9Gdk/5w9zkNV47Fjydso5CXAdG7JJru8qlJrtm9m97E7mvSFzC7+oYovvVCOxHTblez3p0/4ff9a36TkBoKThMcDxM6NB9FFfONyt1AQz44WJ6TgTTi00etvBSW/efHMri9f2XAwjOkHoC83Np65tiPHT8LZbAsWSYiZeYrPf3iICHwgytqtlv3ki8d2etK33/vkgbQCNdMhq9EjFAgCJ4C1jccjkYNxSxjeDO1fvn5q0Xpn/f6pDSYj21hFXnYvBzOrd3r22e/9wJ48um+9ACuVuki3KMX84y//xubMvSAsIAA9X9q3T18JVYjCxoOTtj0+79nCSja4GVizUrcevc9VaJ1GzZ48fuSE4mrdNUhpT8GpQ82kXBC6j5eLx9VqWlMcqaqV8TeTtZK7UQuoomSHWW5k62iqakctWhIcVd2uYBEt4KL74clol1lSOLUSyV8B3WcvpQqAmqk9++qpjUahixoHLWvfh1/H/CywGoi+ZiDFFCE4aa+tCvbbr762p8//zVqdliDqVJhUzkK+UmGXyprRbpYF+8HDB/ag0xJQYzabCHRBMG20Wy7+DDkaw9nizgoAWlibEvB54PXOVaQ9TsKDB0dVKy8F0WJQAvK5FZqrMgZeb+z+WUfakZwDPc0ETAWoiE3Ey9eXtlx6WroajN0Hj40FvoJWsqvBVGsEqZtWJBzCKlw7HCxi2D8k/Q2qMtxwsqCi01i16Wyu5AV45/Y2FHWk36oq0ZEY2FSJWiOVFESlcVBwfVA2VCQpflG509qluoTLyKKxgWDtSNysB/f+CleSQlHtTzanbJTKFQQKalai2xAEVqi6qAHPyOn5A+s9eGSzcGq1ascqQWCt3j0rITpQwq4rEuAkZK0KBWt1TrSRZL1d1s6BJ4oRbCIQfG91YgK/o8JpMSdrno41dwnEh1p4h5LXscT3Md+9L9kc+4z08eUVIndJvvuSel5ll+SBu3zux742+cx955yXIL9X2WUvysfoYu7bidz1BknaD0lmzvZdOYHvL7Y7SHvr03fQtC7YcSbAep/fIecEOTm07WZui8mthaNLtTaj0bW9ffFCHCeCAUFpEoY2XdCqcmI5O9n1FskmQCqAVRxRKACKyGFm5+c9+8HDczs9PbUvP71v9cRBoEDydlUTMoOLItPaCkUoRu3++fXEbtdUkzO1SrFPoW3z+JMn9umXP7Rer2ftdlczPIJVvdG26XBgf/s3/6+VGm0rFla2GF7Zd9+9tu9e3QraPVsv7aRWtB+ctqzYwhiUSqNuD8/ObHxzY5vZ1B7f79kXX3xhlWpTnyu1/0RvsYA7esWqlYI1QGcGdc2JgLZrRiIbBHb8FYf2o7S/RulkLnL5KgpdHxPuIO03jEGtYtsSgc9bnttoY6t5pBlbrQ75Gtg67gYbu37+nX391UuLrCYrn0a76xB23NV7LaviZ9bpq7JTc3gHEKgozcjf/PpXNri9sla/rRbpfDSzJTCJCtVIVZXI5+cPrNuo2FoajAu1E0HsMr/Du7AOObpgNhxOrLBZWqOwtZ0cAdhdgPIjQNN296qCm2AeTSViTmuaewOUb6vV1P03m7MZWdnFaUeCAov10tr9rkA4es40r67aYDy10WiqCoRKj4TDzMw9CysSJmevxaZnHEUSBWC9CfqnPe6FgjYecC+RZwNhKzWcUsmm0A6ipeZjb26mFq1Wsgfqtmlh0vaH1O+0AWZsVEwkP3EnAe60QPECpnGVI55RACcrdUwAYYEOLViROWe5Ysv5UvqddD5I/u4gDxrS0cS0PwGQ1EjSW+63ht178rk4hTiYV2uBNYKeXNxBwzJ/x51B6jLLuXVP7ruj/WrpsmUSXPdWZmK+K1ugFCAlmecJtCbKkvN5swH0Y1qV6WrrrknvWIvv0M+zlc2xiuiuldmx70xXtHkJMxuz9yWxvGImryhKzutQUttXyX1vTdJC0Hnl57FElXeTZC/2oR1HOnlxgyY3a7JI6QP+/gVjdgZQgLmCE1alxrKmzePQb97zDp0Fz2seWji+tc18ZPPRjW3XSxtevbDb12/senDryS5a2XAWWbh01QoejrlcwSGEo0VJG8UVORK9P0AHDx9c2FmnZZ98+sh+8OTCarE5qGu6OF3B6QUrKeVDBZjPZvbi8lZAjLfj0L6i5bbc2L1uYP1myz7/wRfWvX9hQbsnNCQBWOdqRZuORvbLv/sfjvLbrqy0Cu16ENpXzy4VgKulgj1qFq0B56leseFkac3uuX328IlNxyObDm9ts4jsF3/wI3vw+LESxRpXB7EpmFEiv4SCStFqxZ0g+syOavWWJLFcw7JipWpNSZJgJW0brfPMNsxIZfa59VndrmTbYsVWzJwqVQvDoRW2RavUGvIbrJa3VqvQ4DSpm/z6v/7Snr4e2+Mf/1hBUVX5Dmm4oioRZLFA51mtrrZnodRwBO1uJ0Peb589s8l0JJeFXRG1/bpdnN+zi9MLO281rcj6x+1L0TBQqZEA+VIbGS4W5qncA4v51ApQQmI9VCp+5pkE94La7w6Z4hiRBWCWlaAT2ehA4eCY6DYQ5Dvthg0mYzvpnwikQvsPVREse2i3vb26FZITc1jAKuPZ3IplR1jy50LBuWUkHSGPNRdmLkuVhgN42eZLPPpCVd0EfM3QShW7HU8sqFbVFn55PZZ7+ZN7joqkHU31+7FL9gAAIABJREFU1G23dO24xrQU63WI8u/bjeK2ot3JsxarCZHkdA9snY5Ta/p3lgtbVdg420NCpyWq+Sn3KE4JbFroJFTcQLZ3/tAa3RNdmxp6mY22ZrfVRkv2VKgJMSiUc0SjKSdznnmJczMLjPUtlfBYbwBZMcjmfQfKJdEkfJ7i3B0LqnlJLW9zvi/5HUqg6WR7KGGmY2a2Wjv2vrx4nletHavG9lWX6fdlc8Ndj+1QIk9+lqxjbgWXYy3H6z/g2WWrurxMeyj75mX9JGkda2Vy0CKfxrvFvPflLRZzEb+5Xbor4dcowcUu5yJoS2h5rRbbdHBt29mtzcZvrVyu2e3Lb+368qVIyuyoJxB850ubLIAqOxmYGccqUUAR12ktkIX7vrmayqOH59YLAvvsk4f2xZN74nJJ7DaR/ALZImmQrY2vR/bs7bXdTgAdlEUWJvnB4wMc0G9UrLAuWLXVst6Th4LWs+uv014Ti7sooMN//+//zS6vX9rJvQt99nIW2fVwZKXNwjo7ACCLdxuBy9nannz+M+u3GjYRNQHn7Kr1qmv78kefW63edWV9WrWASha4vVclcF3ebSwgkAZNWazQjiog3VRvCKwTg7hjm5W1bWh/RfinuXg2bUi8xdfFqmaSvHdrPj9VewxJt01kFeqvnVk4mdpXv31m8x3BsC77ncTqhrkZMyBmNSR0IRULJasHbQVoefmVq2o3r2lFMoOi9VqAUuBKOxLGhuKAa8EytCqalehHzqe2Xk4FvGGTA1BIvM1V6L6CIEk3oBepIEAjwilc6FrIwUGan5DFQcu6rBvdgXLNDUyZX7L1abfq6hYQmmm3TsYTd3aQnFbThmO/F/G2o8JC3YfKhfkXawkXlJaiOg74721wYC9Yq+GizEGrYyEdislQ6ihIePGLZwEkJu3uoNmwp5djkdm/uI/xa0XtSRRRuq2GWthaT8TWSURVnBC4112mKwGB8bmspyTfqOZocariq2l2yrPRanekUhOgYyrRnY3AM/A5QWSCmBStpVhUa7L34ImNR1cShW7de2yLaWSd3qlZiQpwo3VAPBrvunbvRDxEkluiN8r3C6gmLc+yQFvSnE1VcLSY3b/xvcrRvvZYNsEcS1rHEkj6/enEkQ7ixwqNQ9+RjeX7EmQ6zvKeuxC9PzbZHqtg8zYYx9bvLufzvcou8bM7trDZRJbN4HnZWNn0gLVF+mf7aAeHkp4nSFcbSXZnci0W2sp3bG7O6fJk+NyR9KjuosvnNhi+su7pfbv65it79fxfxJW6HYwVaKLFwqJVQWoTJJcVlQ6VHUENg1KCQMwur9LyqVbt4rxjp52OPX50z374yX1r8JDFdAidh5IdMXZh6wjtzY1g5krK0cxGM2ZTRQU7AB5UcrUS6u1Fq7Xa1jq5sCrEas2EnED/9OlT+4df/dJOaI0JqBE7lS9C20xubb0rW6HcsHC9saBzz754eN8W04naa7SmmMUxk/v9n/7QTs7PBWBYR8D2Z56ISAKcw25lQUBl13SXB+Du5bpaiBsU7sW/A9wAwXzpMlqoqJA4hSJFB7NkS7l58r5q7BqOKSgBHpDEWu1LJce1WTRDa5FKmGsKR6ssyGgys3V7oJVtsKup1K3ebIn7RrLDTAalGBIjleNyNnFaSy0WvKaSEwqUIY4kYGy3ZjvjprlFkql0Tb3tTNsxSSpuVePi3myeBOmhoonlzbRZWGPcC90CQWy+xekXxr26dXudBsTw6dR6/Z4q6gVkbgGv8HELbDAc2+WV0yEYFJLYyBRId7EhAx0LAiWMpiKB8zw16wXpserYa12bjG9132muSFuShFep2u1oYrVyUXPpt4PIPn3QkqwcyQ79TkTCAS6RqAAusTFKIGMk2TTi0QMkVBVEDrxVqapQYuacf8F6vf67xIfij1rgAneVVD2DcK03cC/YWTPoWvv0kUWLidXrLTv75Ec2G4/1eajocB8AfgL1ijwdDhfM8bge2qCgSBOGPvuVya93EtJau0ky5NjZGB9rPaYDZ17wPvZv2Z9/TFLbd2zpmJtXUeVVPXkV2aEKLPsd+yrDvM84luT2VaV3ed9du4UfXLfE9SBvQQ9lz3TySxJSUrpnP+vQgSUnlk12+7J9+iZhBkCh5NJa8bdS3cCzY+5ThGTKjEWRycLpWIFvt4hs+PLfbBYOrBF0bD2d2te/+TuLpiO7uRkJBclcA9Qbu94Vyi6SsXIUGDModpYErzWzB8jQ5bKdn3as32nZk8cP7Msn9y2owQ8CtehSl4liCtwzWjrY0kxHMxtOJ7baVQSfJ/ArYFTbCn5oIHbx+4olkRQsab2AQpTiR8H+/p9+bc+ef60qjIpHDuVIWa1XskrpdU+t225aq1yw7XgojhhcLblt046qV+zJpw/s7KwrkAEkfASOWUcqHsAPKK9AVkdhXoTeKkr+oDLdWslJV+4Nx5pvlpHtVlQcXrEDoqDlyXptiiXboQgir6Stq+hLsFqWBS4czUxUTg6AEhANWOv7ON7NciGwgkPg3UAXJQ05scswdm0FdQiKIupjAYPqhlsibK1OcIPmoNYW9AFPdNwj2hgVac2SvB2AIscKOIQCZRQk2k3yEiEcXU6kqIyEDKnceZ8cI0Co+YJkzNei4jK3RgAxm9bgWpJitIs5CypsObuXCpK5AkQDSOryemiTKYo/JVVMoFKZmw7GkdrpvW5Xvm8kQnEoa2Wrsr7QD1onElBgDhkt12qlSlGkWld1R1W03RTtzWBmD8871qpz75FsfesIEbyDDx2oYSWXqpIxyEntEWJxcLWuMaXnGCXdBz0FwBPP3FSdCtqXyKuBVoUPSbtSGqulsgVN1FQqakmyQaH9eXLxxBarmdm6aP1HX9q6sLHNfGm9i4dyuNisEIrY6jmnO5NoYjrJ3zVfub4r1FaqdR2bjzoS+UIPGCLdq5Xpjgj7Ylje5j792rzEsu89yfuOvefQ+7NJK5sgks9OS3hlE1W2QEmvQbrCzUqRZaleh7p9ece1L2HmJez0caTX7VA1uO9zPkBjHrvYx0r39IFlM33egqQTptMHfIieHMehE0ocpBNgwLsbh4SEVxjoNYwymdupDeU7TOkvLkJ79fXf23KFmogZE7BXX/+rjYY3dnM1sPHCBYtxQUDDEY4dgYaL7jMogqLPhkBQBhXaXWXrdAMpUXzy6KF9+ckDazdoOzEwcw84QeolzVVQ4ITofjt28AFag+5y4NBoINUM/F3RoiJemDhQrE+B4MMuv6x5WbjZ2oubkUVKAoKiCTre6/Yt2C6tptlT03Yr3J4HTsBnM4DTATw12pO0v7D8KZa1ftEkdMuUZt3qSo1u80JQBmlXbQQKOtK2jLXTuH4O697YbhnZirmVwA1EQjd23VrZCki30V7kHEgoFXQXHb1H4iBZ4KLt9JKCAx8IwmoR0iqE04YiTuyvV0QmCqFiub26UodAK1g8FWRWyxxxV+Dz4hkT14VqjldR9TOrE02lJPFhNhVSc6GKixOS5L5AWUJLECDHhDZEjJqEiFwYFSyoSrlTYPsDkhH0IzzP9Urr3eo2bRpG70xzWRtassia0apkBqaZX8HsZjC1GyEyXfYLVCcIyNFsZZMoUvXVbFRtOBqLLwf1AEk00UJqLc1mATXN5gu1hwG1uCVQy8bhzMJoY1fDiT0661lQd7cIjtGf14LdO+np/7M5xq3oYML0jKulRNM1ls4TQGnpHEKKWPihLB3VNgmSqpHnsd1qqEPgCamoJEwCF+G92hBVoNFoWtA9tcVyZ/37T6zeO/HqzkwdDm1AQMeC6hSHksq/oPa6uiJBW+FlEc20ppIrqzY+oDRxju9kBVNx51CVd+hnd4mPxyrEQ9VOkozSsTQv4R6revKS3r7EvS+JHkrEv8v67Uv82XM99tn72p98zjs05r5Edeyk0ouR/Dn9/7scHK9PaAfZZJdOiO8XhKCKNwDGjA5M4WfJzz3ggmzzgAakWqLNsX/cLhrb89/+jW22ocwwN/PQXn37byIvj8dTu53OtDuchRvJg0WrjSo9EXQRABaM3gMjDtIilddrShj9bsceP7hvP/7iifUarhzhotYFBU8eSLVSV2ubzyJ3ogbdBlFdKhVVp1JoNlJX0hUc30lokmEa3F7LQ4wdaaXTsQpWJxQ41aobvcIj3K0VUBYjAiXQ76YqF4xICazAxgFD1IPAyjUSAtB6TwQAFAharCfiysz9aLvR0gREUK4g54Rgr7uWE0QVBKW1ubINII2ta3zKdJdZl64xCaVk23JNrcMtfEojqSAE7Ulzs5irslnMIslN8cstbtwkVrZAJBrWXbJlrrlKo/AdSZi2K5/Hxob3bl30Wh518kIEGevyZrrvEhFzEg1ACQjOVfwIHZUIMEMblVj0gPdz/UjKoB1JvoBMkPfy5I4PHRsm9DhJjAWbhXMXEACkEdQlML5C11JajcyN6ER48OW60kbnSAFMvb4ciJbBGsAm4LiWu5KNp2hTbmUjBOVGDuMgNtnEQONo9Oz6dqBugSTAwqWg/lBaqNKYxd7cjuzN7cwenLWt2yjZECqDTId5dszaTdCrJXU06MLT1kxQjFR2cjGQUzlyfSQaQGFsLt31AHUUB2VFWhsSbdCsa4ZH25P7BNBTPXBKS6d7KtNVnpju6QOhSot0N04f6dmDGhJ0etroCDVcpdrc6b2ukINcGtw7EiDP2cJKFdcvVasVqkyKw+tSec5h/F1jYLriyAvO2Y3+XSq6YwnrY5JuXhW47/3Hji1bDWaPM/v+u7Qks+uerb4PHetdqsTk8z5IdtnKLu9A73Ix73LTpBcpSXb8P8ux+/6Ju/WNE3bTszpvQSTnIJVzyY+5PBCDc5Xf7OIn13b19J9tvcHksWzbaGrPvv5ni6Yzm8xmdjsOpaUYSu9wpxbQbE57hhkEyEcKjQQBSrgyeYnVccOu1+zTx4/s519+ZicBgYJz8tdKNYIqRD58VCmY0ZLEiraJBYE1jyOognJTcmTW0pBjtDYCEtulHQtRtmgV5hzbpUXjgT/0tap20g6ugJelcsUrWqDzsUu4RHOhD9Tw3XPncsACkIDZGXtyKFiJmcjWtQdLzOqqdf9zXIHInJO5ohRDdmrPkrBoW/Jb30fbD9PX2Ex2w/9xNY+Fe+FQ0WHkP+twpmQRRrQy4/fCddwCXHGfO7hskMiptJywvdIsT6bmnC/ITMjfEshgbuxWTELEYidEe3uzeAeqURsWFGTdwTfQMGhhlnaAn7ZW4u9sDmidqcUKAphWrZvSrhahEjQxFP6lZNNom8/H0sssFco2nYS2iJMlG5heH+duh/BThXNwoExB1XI4AvRAg1is7dWbgYI6Dujce2rdo4gywT5prZZgv9uQSgszMJw20BqFcH81mhLxpVACNKYbtMXvZAzYYmY4j+zlm5Fd9APdv9PZwsLl0s56LVWoqO7QAmRNQaXSYUAMAEFwt+TaWrPeVAamMmPz4LQEZn0aEFonqGq9xLlcb3SfAUihQkWsnGQHpw+5uKDTtVqAhN3GOmcX/owUK9bqPxCSVGR6WqIIvVdAaEKB8fZkIiKBVmyyOVK1rrjidIRSfK+y9tyzHiPooPhnZKunY8E6b7OfDc4fW50cSmTZyiV7fHnHm60m8z4/mxDTr8kmuPQaZXPGvsrqWNGTXfd0LM++91DyPlQhfq+NmVyYfbuRu5TAedn22Mm+M0SN5ZUOfQZVncfw1KwuTnR+sr5754Fgp/nOi4yqZT613SK04ctvrFAEzLCw4mptL776J4EFcHhmdwsWYI6u42Jj0wWzEios4OlbA53vA3ivtrCIwSGgLguTkj1+dN/+4Cc/tIfdtpVKJDqIyNi6eJvWtu5rJ9AGSQUmGMWDqg7XhkTSi7+x42SOxtae6o5WEOdYKsOLcqIwuoLLaKwWkBwg4qE7gAmpbwGNJyWrXQd/qWnVVlffR6IRpwrEZQkn7rmTomNSrrCTG1eKp+IhsLI7RqZLCRQgUDFOdmpBop4yEzUCfUZJf9GSQyeSBBdNrVBvy4FaAtgkYkk77fRZuAIQEBcbjqIkd3K1M+czxnveJl2Gaj2S9JSoJHDsO3RvCVIx6nHx1jgVoM4JSoqrvMitgCqbS1iuW7kBAZ2Kq2blcsGDuWdSn7VqE7LUWhK4mWeK5oJP33xmi5l3A6TrScVY2FkYAgJaKhgjQUbrEiDTCmNEW1q/D2mbxICVFGoeLkotZ/EqFj5sGsxevLqRJivVy3SOzmbDhbY3WxuOIyXzXocW3UYCB+hcSq2kUrPhFFcD506SbLr9vtRU0IDlPJHyurweWGmztjbk92gtovpJD0+8paTkNAeTBVRZxy+um5LDVqhl/P/Ea5U+bcHCaeR6ofOl5nAUieizkhh5JuW5VymLs0fS5h7pdAJ53rV7p1br9Gy3mFuDBEjrlJboyQMrBx11DUAEcx+z9en2TzWf5T6RFm2spML4QJ6ZVOYC0JDY4g1krKSSaGkyG2ZtE77doeomr+I6lBAPxcu7VjDZwJ/tnGWPN+8Y85JZ+tg+tiLLJsBk45CucpM/7zv+Y9Xlvo1ENsHmJcq8z/5eG/NQUspLgNkDOpbU9h1YOtnl3WzJ4mrXvHESuUJYajfmn81/gXzjnYbJJSK6Wwc17LYWhhPx394+/a1tV1PsTiUV9ebrf5GqxnQW2c1gaKu1E8ixMxlHjqRj58nHRwt/0KiIQjksmLUYsFMZITR879x+8Ye/b1+cnSjZyeRVwrkkPdB0tExIas5Li0sQBf1EbMXJ7+55p12oEqITagUfiC1KqEAkLB1Lo1HR0hoi6Ar8AJkee50lXLOKlZtNKweBVesEGlqH7HAxbqX62aiVifcdAYlWWAk4vNCIBZfFkto8MHE3AoU4LJ6X2HG0IUPbAN+P6QCefxzqT4AWYq5ct61b1EoYGh1IWq2sgxKzThpkIK0zduzeQhQaEqg95wryccFcjCo2TkpKFj5vktGqqtmC6AHcD1R1hWJVFANVKwgSN5pC7sIZ4/oy6YMXtl3jdM1x+WeTSOBkch+xPrTTqOrU1p7PtMYCx8iiaa2NBDM8mdniaLFcC23rjvEliRnjk1erFy2KFrIBUnVH4Ea/suTSWzht3AxDITODVtM5i7SC9RxsbDiNdIwo8TTgREqOKzYVhpMXogXL9QTKA6LY7NG985hcHlq92hAAazmdCiQCehSkJ21M3MXZ1FC947HIZkDtQXzjGg21LmnfMjPkdVK5qRRlG4VX4XAUSTYMQFOz4oAipgkAebg32+223BOiaK5ES/Jtd/rW6PQdALVbSQwdtSAkw5qn9+SZxz1JW7yJoAAGy8x7BTqK/e25d7kvNzvn98XJjqTt9CYoFF6Bc48kCNLEBSGJYfs6W3mJIXlPtoo69Pd0Ysh2uo4l3PQx5lVB2WSUlwAPVVO/azWaV3nuq9L2vXbf65PrcSyZZ3PQu81BgsZMPiCvLD6UmfOS3cdcuOSCC9SQ4vCkDzh94YC1EzCodrKJLjnOxHyS1iVPlweGhTzfeFBpy7199q+2XUyt3GzZ9O0zu3z+tXvHhXO7uhnZnOSA3NBya4PJQg+y1CVIdmgTVkDU+WuYt7XqZQWcWeQtoF/80U/tZ188sSoiFLHXVhKIXQQ33nHC/VG/TfapqiCQJVMFA2oTmBuQfFHrSs77SqChcVXjRQxOArQffX5F65Cgi9GrVRpWCfrW6PWtXC3K+VnISYjIcWAsUTZt107oxuEc+DuBX/xEds0lBQ4qBob/mmnJhNQTOMcmXc3lwhbhjUSuUSrRnIz/xPY60tqSliZJYKUEXKzUBTQQii7xxovFf1GtIRGSVERhkPmra55StYvhx7mQGAHS8FVLnxkCfmBjAQJwt1sJ7SrjVIE9ClZptM20eXDpK2ZItl7os1XV8Vk7CBOQp0FrLuM2bWTRbOQtMBy+53OtPQkWIQNmxPxMf2aeJ8uitXRBIyobw0DV27WfPOw7MCV2gYfLhoCzqpLCzsZyYS/b68tbVVgkTm2IADntdjaZLeRvR/vSaSSlGKDCPKti8+XOQipEgYN88NcGHdlqWAjdgfY40m+bpU1GU60Z80KqYVryqMDI1kiVN0Aptw1qBS23KBLJH+Fnd0pw2bCSLdZrux1hmhyIs1crOpKZipkWNPQglFO6va7bRUmJx6zV7Vi3d261Vs8KWxC0VbmXI3Jea3QtuLiw8c21no3e+T1XqinBP+1oE1wqOMBNFX2prI1ZgvSmGqWyTIyHJYsWU0tcBu29x102oO6r3o5VR8eqmkPvP1T5ZN+XPd5Df79L4vuYqjOdNA8l6UOFULZaS39OXiW3r2g69O/v2pjp0jjvRI+1JrPvSbdD8xYg+32qChKXgtSqvL8wbplCsmMnnrKTe/dq/x6MMJ3blFASaF+slqEtZmO17DaziSTC5tOB1XpnFl09t+df/cZGo5Et5ku7HYae7Nipb3d2M14qUDlgwYQQE0F4zYNdsPFiZc1a1doN4OMb6RD+0R/+3P70J19YswYAw/mG/NYsTSLKntDKtFtEdkW8N3ZbL3hgB624IYiSfHAjUAUFIZtZXyw/tqat51w9Kh2qURCPVqhZOehapdW3arvtJOwYcEGF5bAO2jpe/Wzn+Jd5BSWQHXNOkgJouuVCyQiOmrz76k2rNpqe6JDoorIqQ3L3Y14vQzdzJbHE6EiUSfgsuQCwq1ZAAllaou8ovh4ailRgSnok9DiJuuA29IaKpNroKvJejoukJi81cR9dQUcNYlp3se0T1229msZWMYA30Cx18IpX1e4UwL1BQhPJWDt/NhpuB0HFiaSY3N0B30h9Ze7uFbgazD3B8f0gAEnDAqRs6TA4ZYD7BToB4A0EyK8HI3t8r6cZG3cUajWy05GAsQNVhpOpWsckOwTKmZdCbAeJCyUddOYsXArw0qQak8qKS2ZRMQNoCak8hSTFTaIgCgnrS6WoJwZ38XrV3lzdWLmA3No0nsmRxNyhXT54GKy22zLiBS1J1coacb067Y4t53M5OTj6tiBvSNC9vU5LjgxsFRfLubhvgEY4P+aV7Q6tyq1V0fsEXdrpWa0RWKPd033ErI42M+hfpMNI3PxGOUXqPaixNFuxkgwuDmiarqxarlq5jkuDV8G0i5PExzVmw+mobtaaai/f3y6v0tvXYssL6NnX5rX8DlVSeYlrX2V3qKW6r8rMi+37kl3687Ofd5fq9liSSle7eTkiu77Hkro2ronW8jHz1n2lfHrHsq+Vua9KTC9K+oSyQtDZE/MBsw+W/fvfv8JPmqqEagg9S08imt5t17ZkfoKgL1yg0bUtZwMbD2+tc37P5jev7fm//bNd37wVIXkwiGy5dGALAXQUrgTd5rNQlydoQShXgN3tbLbwB6kX1NyQdbO2zz77xP7PP/+FtXFDUD5wNGiiEMNuWeeAhgbzrwRxSPAXxcEh/IAwZCfEEJHWGa00KXnEbUEqHyHNHDSzLdet3jmzaqsjQq7mGHF7T0lXbvBOvqViJBAo3q/dU02vVTLcKcH6FNGrHFW2nEO9KQKw6AuqgErSnKS9h84lSE7x6vQ2kJAATJgbkgx8nsp8B8g47bFKtWU7WqrJRSWxc+60aAlKkIiXM6HydmUUW1g4KAkrBlEM3SQXplYdmHdRQ0isBTeXFUjFkzqGozQrVW8KrUkw9+qPi4dUGKobqhZp5/JdtMRjF3KqVDYgEOmpEmhhCpjCfFii11RxSyEehfQr7GwW0dbd2nzpyEwcGNgj3AxHmvOe9XAMoOXuoBoI8piMcolEGSiWbTZbyufQUYfwJJGwo9pCXQUeXkFybjiVQ0FgdscMlLYntkEQ75kVI8hdx/XBmNMWrVFxniSXhc9hYzCCxhAjgKs14PyVGHhj1m6R7OYuCK3ry9xuIeNVEiXPIdsNEKGXV0P9+bTfUQKGAsF5jUdjWQW1MVW1rXW6bZ9PSz2mbg2c3mtV6937xMFH26KV1Mp0Wyo2QdFibucXj/XsTGcj6/Tu+X3Nxk1V+FbtzRoALibWUnhx9K7HETZiPnf0GfeHKM1DVUj2Z3mJL0loeYkkHfP2xdH0d2TjaF6SyVZCx4qT7PdmY3JetZYcR7rS2lfkfGxlmLcO/38ku/Q6fNTMLp11kz/nLdKxGyVvF5PcHLR2EqWHdNZO2pyOwHyPuvxwN+EoTdoo7y6MYtXC5qOxbQpb7YBvn30lGDxzFiSSwqsX9uq77+xmcKOANZ3ObTzFALagXfgkwgWB3flGRHFJh0kJxSu8xZqgakp2G+aEpZ31Tnr2f//F/2rnnYZVlb/8mBIfL0825AnmXjHsmQ8pgaacO/95547YADuEaCSQoCZCkI8TFm3ALSUTCaLSsHKtqZ27KAE8zAUSkvvUwTGjZcT30vKpAv9fza2wiVQpoL5Ci4k2Hy/iY/nlJpfeaOX4q0FLSDgCrcZrkHJLGJoupGxBheeVm89UJTAMGIQEFsu7key8fRtLvdFyjHfbaofhWMHqig/Hn1zZpFBtas3V2qRVKjPTpDaL7wsqUhnBJhQRvAKoGh2okVToNGkBMLhIMC1pEjQO8u6qLVFjkiktQDZRSqas/coWc3iA7mLAPYM6D38nybnQt5vWEmHDxUSEatrecAbpFqx2a4kXUJ0+OO+qfcjrcVN458u2xiIJRZylqvXL65GqK64kSQxhaQI2XFCuTTd433aEOA+XjtcMRhOR9yV1tjPrtpqqqCTrxcoS7LHt2WzlGVguujBDjcqoQvKFDuPi0yAouSd5bri27DFI4rh17LhvGTFUqqrUoEygPHT/7AT5b+v02pqxItTNbXh+eqo2JMfSiDeKzIEbzUCozO75A9EQQOg28LkrBTpfOgxsBkHNtk/ObDq6sSZi6DVXUXExak9ide7VWN4sef6oyN2PEaeKxFbsvbddNtEkf0/I1IcSyaHKKv2yrkvRAAAgAElEQVS5d2klfhjbPhSrzv7sYz/7UNswHdv1/Ga8/tJ/Tye1Q9Xpx+aJ7HfsW699m4X0sSR/VrI79EHZE89e6H0LkbfbSU5436Ikuy6209yI6d1KQjpPIMPJRXh/IxJcUd0gACTEdIfPR5OJlPg1xN6t7Pbpv9pW8xnaF2W7+fa3dvn8W6EwaTnxME5Dn4UQCAZTgg3B0is4kGCSC4slmtYblDrQjixZlVkQu+tm3f7q3/+Z/ejRaQx8iNtmUiOJK6JYsJZZCMmCdp00dFWFeMtFQ3dQigRaKXmA5oyxhmqpba1UR6eyKg4ZQUT+XiR8FkdKI/46cfzUdvK5pUjVm6XZOvRkKVPPOMPF2ockP8llKbExn4HkXheKs4jOpGgNrkhCtQNZ3hOzI+AQ6uY7Kzgd8GeAInKJ8BaSuHGqerlWDtx5t6tEcZ95oUjBXrmtaX3G3EqJAsM9my+ljahKQ3qVbsvkM0nnbIHyVBXH5mAZAvGwAhJS+lzW2dt5/Nl5kabzUAuT9Kq1WqltyXyLNiPrqha5JMq8jQlFRNZFkm1zQWkqoUicu5VajiTZtWEOvJAbeAA/s98R5QOgEMhM57AhZkCbMtI9cD2YqMJiUwBwZTJbiitJ+5f5J0mJ2bHQtVhP1esyeh1R2Slh72y922nDBjfudhLZSTuw29FI7wU5OZ2vpSSklu4OYe6iVUps8EgKuJnjZbeWgz2mq1RwCJfX64E0Yr1rgEVT2Z6/udF1uLg4py8rwEu1js0QCRXD44a4eVwnnCG0ESkXrUXbvdmydvvEzj750i6f/lYzvFbvvpUqvM6tt1q9CykicY0AAzXaHaGTcZ5Qm1W0BbQxuU9ckECmrmqNehuVSpOqzjmaqVZRKntkK4x9lVm6GDgU49JxLS9J7WsPZouIj000756rlD5oXuGQl7Czx7wvvue99y4bgGy1mFcwZRN03mv2rZGuzSGn8nRyyrtA2ex5KGne5YST78NDjB1cuorLm+clF8qPDWixzxASWSAHZq5tMri1Up2EUTAI5YNXX1upFtg6mljQ7dntt/9sz776J81E0AGcTMbi2M0XDiO/nSF7VbBqmT21oyJJdpM5waBk89XWIuDYxZKdNCtWR5arULB//2d/Yn/8xSMN+N0KiEorVnGJ+8iO0CxLK1LISCmb4PfmQZ+gSURXogK9GXP0COIkOH5GO1FqIYLfg4gDds38zf8saD87NKq4dSRQRgHxYkHSC7bDPBVYPX/jeyQF5SagauXyOYLsQ0EgUDZFLN9BR9DrOC+SA3Otpc+UaMUq6ZBHScKgPOOEg+9ZnNA9yTgCE8NRn8/5rlwjNLUghaZxkWolqYYnRFE3CFy0Oh2Np9epVerIRr8zKGVXav2S4DEHFuhCX6rsqFzrg2DfyQp0o6oNbVWSn1vKaI1jtKvaiXgjEmxpY/L3JRXd0payCsL5gCpsZdNwYuvdysIQI9udNiaL9ULQfXhnICEheXPVq3WfJ7lwcdFmuJxvzSbIuM1dKJt75WY8l9Fso1LRteHf2siF1Sq6F2njURnDHeVYCexUhKA1ez2nPQAMCRd0M2b26OF9tfoGo7GNJ1PrtQPNPqn6sALieSRJgZAFjCWX83LFhuHcOs1Abg7YFvGLZPr6emiLxUaWRlTTArjUq+ID0nbFbYFrJMd2vO6quIcXpPlZD5pWtLJ98uVPbRqOJQze6v9/tL3psyTpdd53aq/KrPVu3T0rNpImAImguIIgIYCUJTkoWoJDYTvCn/xF/kMd4Q8OR8g2bVIksQww3TPdfZdas/bF8XvOm7dzcrKq7oB0IyZm0PdWVWZW5vu855xnubHL979lM7SYq7k2UBfPP7DlYqENCs8lvrJ+T3EPV8QeVqoG44DACWBT4SxtdH97MUvTVvexqu3Y+pX/+6JiIAuCT1mgn/I7xwAx+/dPAYeiKi0LgNnzK1rf8z/PYkYeyIvOK319HuyKPuupf3cMKL9Q2Z2r8Ip2LkffOLd7yO908ruj7K6D40CvJbdyFtmweGU92vJfKh8HMYXF4XGXBlNyPlOGXTVuicCxn41tdPfK6lFXaeX1OLK3f/fX9vIXf6ddN8w6pR4gKF/7DGac7BSHghWTpxiYrXY7my0hmNTEkJuutlavle0qrmvQDkh+9zu/aT/83W9bjXkXlHAAImi32PmmQZOqJKiWguCVnSdgpokZ80cBW9k9F3GmqNRdpqC1WYZXYfEPwmlkEVRD+DhSodV5fcX2LNarqVc9almyqaDaRR82d/hQMcl5AhS+2LKI6PdLJWXZsfjJkxDPQQE0DFGXLPiiEqo6RbGUtLs+EILK/EUCcph3yDG8/SYrLBFQ6iK66JxC9QoY0Wp1izOnvQO+BwAdQYZmLS59YFevjYF6q5hGoy3EkizEvrCkaWPkc19duYpfCzmyMMPjmlGxcT4YE5CT1mBOyCx4JSDXHCmIx1frhR/TdiddnKzCVitbMSdecz8iIVjajMgj24rJi96O60Ib92E4tl47VmXWjprWqDmAy1UFEtPB25tUVgK8BGalf+OLbcmG06UMuqsSTW+t3Wqo2qIdqMzBasPuh0O17T2FweevRAyVxYo1dTGQ0NCGb9Wqskt7+flbq+NjGTU0z6NlLOZuqHzT1iDzT6QL3KPtJkkTONugx6vZfLmx13cjux50NbeuYQVWZwZYt9FwKDcgGLC0RNmg4qLDM8TzAHO20+5a++LSyq2WTe+HFscXdvXxb9u+Xrbk/q2eFypAARcbGUUSVa3V62vuuZwn0qaSfwjoa7MT/nB9sHCjunvU26ndztzU2dJZTkDRIp6trLLr4LG1Ll0/UynEU0DtFGAUVZxZoDr2/sdA8BzwnTreoiqz6FhOFT15wDu1wci+9zHc4vVZH88vhLfmS9P8yR3b9TwFJIve63Tp6iGszKvStmTW1DT7335Tepqyz8ZoSexE5ljMYBmWxNrarhLbTO9t+PBgrW7PdnPaNTv77G/+s40e7m00mtl0OrUli8sK6r7Px2brnY0XW1VxVDJNBLO0O6G6MYwnAXrl9mXtBqbGNdl9Xd9c23/4i+9bXPXqxz0WnZGJG4naa1QwLXLYYG3WdKzuegKjzrP5YD/yZ8P1UEsyzOhSXZ5ApaL35BgETGFGSDvMM76cXQorEgCgJUlgaqVUE/MSRxFpBwWyDp4iaVBdiebo0S60fAAV2swSlIMs0q+VlI0nD0rAk6pRhBeswt4RVfQZCNmpkPdYdQWAhizDolnDSgy9HfM65o5IFdDmITinjchsTailirBcb4hEwvUDVEVHoXUJMNICDZ0pjoWqTGxQZo8hlJQCSlZsQTguZqcXklxwJwLxCpmO4wrjsT2QVHjPVZCz0O5mg8NmaTlf2FKxO04yWq4WttgsVUkB74AdBAto9jAyuQ/YSKHz63RaOk4WfkaaSC+opHA9YU7JRox/S09ZadjdaK6WI1Uh3zX6OOQusDoBFa7PJJnbPFlwB3jcULVqF+1Ic2hmnqShl+vo6nh9U2DJHPnt6zfWhMQSt90GDB4ToCeDBP83f/hMjhOyDRu/OOrIOo3v4W40tWalYY063pRU1CYXFrdR24ukwl4PhjUcJdqjbKQAuzju6bPLjYZY0tVGz7pX71uz37bpw1AGANaIJRfByo6qGtDsXD33xJP10pazqdWadW3M0m4R61hKhnMx+bvWubc73ZknJbFk9bz5DX9RxytdD/Ng9FXB7RRY5QE1e1y/7uc8pZWYL0q0VOlZouvkc/r0WM4B7zncyF/bp1R2eSD/AqalbMxjyJzf0Zwqn1URZCJ9Tr02vxMq2iVp0WR3joyWmYzDwzviQ2brpZsUsEtFxQh5l3O11QQg5ZrtllObj17LIZ75xHp0pwX/9Sf/xYb3D2rl4B4hNt1y7USULbOVvT0ka2WnUWHF7CzXW1V/tByhLeNUsWb2UK9Zt+mekXEntp/8+Z/YVbvlLSkFbAIoQQQbwK7cxPrLPSbLFUJRqVrYpdLOZPVmYuhehen8TYJY5XC5wNjhPnhJka/HPCos9L4o4dqfqNUoabxcaJiTlb3qAnSoGIMhrjuSMGekotwEh3tvDQK+tDG9fclMEZF23ba40wAEYcGg3adZIZVXzXPIdI+ojeg6STYAkl6w0knjBgnFHUIUDqv2ZFkgvzsApCGRRyGhROYw14ORWRaZQafEZofWpsci+HlyvSRFcGMATSddsS/BPJsKOZj40+vVIqJx2nJKdcD3kza3R/co3UHVqvtkpr6XWGVx/3hyg7c3AToqQLwpuTa4oOC1apW9NaKOTWaJW3fNptaJI+t1WiJuAHheWZva6jA6JzNao1R8EEM8dWMyWVpEonydXMCqCCYN4o1k8g0RBUbmXAC73jjQX7QxdXad2WjGPNHTCPj85XxunW7flvOlTSZ3suTiXmAzplSDuieDq+1oztbkPAEfvlO1BUmlh+VpuA4dBMAAHTNAdlCtCFH6ylrM3EpUfVWJ4tmctOLIqmQcRm1F93Cf15ptzTrbV++ru8CmaD2fWf+9j2w8GVr9QBiIt0i7lzAzMRVgLE8mY1sbLip93wQ6WSxNO/BF2fdtaWUvE4QwQZY2k/SSlHCVWXeK1rt0jUxnv+laVwSMvw4wfZX3yVdreVA8V+AUvf4UBpw6n7TSyhZNxwAvD7xFVWfR+xV9/uPmIy89OFU6Hit/i77MfBWYP6minUnx7gQniqXacojEfdf9zvT58bOlpXFrpnTnJsdzuay4AfAuGdn04Y3tqjVrEWL58CvbLBIbvXltd2/e2iyZaxdMuxDLJqo3qiJ8GidLbn4e+JK16yUBIKQUtdfKFbtLfOYV16rWaVasE0EaKdm/+rM/tm89uxBLE3KLWIISOtOi5eh4wlgIXIJQqTJz8DYbLTYWXP6b1qVYZpp/SQgnMo4J1Fyz5w4SoIFXY1QeruvzKgdihlIGUvKFNidBAgEwBV0c1zQNZOW3IWpwDCxWCvFsuIcknwvDE/3ToVSz3Sqxw97JGdKQV5AMEHq6tlKdJGwnwVCy6HsCTHW4ZU8GpxoMPp5yU2GB2bpzh8Tk6rG6gNy9NINJc6Vku8VU1VyZVmgALFV5khBQ6botmdqckq9AkWUFBvcR7TuZpqTNFeuxLLq9xbtMbF9CQzi3/TqQg3CmwSszmCHIIkxzsdUjG1PElNVKc8Y587bFUiJz5C3T+VoavE6nLbE1n0Nbjc3B86u+vsdqnUWZNq/r85ZLZoQ+g2ODQduSNud4thb5A4PyZxexgDiixawNAKxV5DIbmy1IsqD1XlaWHhubxRL9nwfM8hX0O+QVIqJHxxbZ/XCseCTcbAYXfUuSmUWtSNWqWn5lUgsinbfmz7QgAao6yeyJBPEQZQ67pTYlEFxgu2re1/BUEDnxlA8KiwXZo4gEhIY1u12rN5u615ptwHdulx/8puRFVIdIL9pRx2pxxyb3ry1ud1yeqWzDju7V5XwqQhVSBoUjr5CWVPX/5Wb0peDWMLMOM3XJMlTpuW73HfnNb7Nz1VsRmBwDq6cu/MXr5JeXeW0mw3lkf5ovLPLgU1SZnQL1fOFyrqI7BohFwJr/3XMYdOw8tZ6eArt8WXrsyzh2IYrankUgeOzk0/d1EalbhPni/K7tkF5YFgeCIn1BI+aHB5QHkDaY//5ycmvT0a3VeED2a5vdv1Kr4+0nP7Xhw9Bmi6UlCa77CzmhQBVH/JrMtxrQS5BbryjsFJxjsM8cBH3UeIG1VUkEgUGnYVG9auPF0v7tj35g//yjZ1os1L5EPA35JrQZ0+QG6dX08OEzSRuJisaF1iKhhIXEXUY8YoVKTsAvZIGCDxEmtPjk5bgTMUCLPQR9GR4HKYEj2mMahNoQQpDQtgxloRiHtNWCmTKejQz8aTs9mitXAPay7ZmJiugSyCTMCbcrn7kBylTn8idU30qLjr6fwHgUuUYA5JVtBXAPCfQsSvxM4aaaxXkyuMyny2gCg4k47UxJLBSHLa2gJAfSnfl8UizOwNhFi4f2TbZiJEZoM+G5fLqunBNzOQwN1KqhkkSGALvRqztfEF2/SHsM0GKDBogh0IYByb3k4OeuI8Pp3CaYINMJ6HYcLOwgTdxlv2vtqG4VqiDDagwGKybNaO/qNpwkovRLM7qj1Q5DGH4nkTxdq5QPVud2UpJExZbijBAbtBBo0q6kRd9qNixZuKRjzndEtJS8XZ/Z8H6oa3J5c2OvXr6yKSSUNjZvB4ubTZvPmPG6+TPgxnnDbOaaCeyasQ3HMx0f9ySzP137EtE/sY2mY7vo9v2+IaGjWbdu3HLCFF6Z/Quyt6zT43fqFnV6AuD25UfWJMNvubRSs23L6cSurp+pouN7RhxPtiGzPCrR7ZbEE09CSKYTq8nqrqHvDo1natHmqQfOgM2uUekalBrKq8Kl4xI6/UWLa/p3xwqHbHGQ74alAHUMMIqA8ljhcGxdzX7+ud95yjnkwS5f+Z2qRJ9aLT+u80UX/txJBKnal1IP0gt3DO3P7QryYJa/WPkvpuhz8jsXmf2qknHPOx8epzvs9N+0k4guqQaz4NQiyZOZaZdN3/zS5snEov6llZYLm4/vbD65s7tPf2GTyVjzkKnamCuJeFkY2LnOFltVebDoaBO1m2VbbfY2njJTLMmtfpiwAJZs0K7bdS+Wh99oubG/+os/td//xvt6UJUxFkIk1Rrxb1CSiFR/hyJMrTiSvwMocv76eWi3POrmqIT4e6V+e4ipFg8AhWvEvEkm0G5rJqYhcyvafYrJ8dadnD75fcgaMk/xKB2ZVYdQU4CJ74qWVa1JW9Yp+oAzTVblx9EdXSCy3ts+tAuptj2rwDVvVGxSGigFgjkcbUIP4UylASmrUmQIQDWkWsuySiAmtHdbMFW73tKVdECyAb8n3s3iqNRcSyctH5rA0LaSuF8kHyf6CFCpgjfkzaEy4Pg8PgcglLSCn8tyzZMXaOn5hoy291YzOyqIFOxIO6DyQ0Ywm89su8fo+mCv731ehwlyFNUkW8CyLmrWRCChE8CZ8Dq+f9rqtCFnbMQ2nLN7WWo+iRRms7dBNxK7s6Eki4o2f8PZUnNlwJbNWatZtfF0ZReDnu751XKj5A6AG9ecwaCv33/9+pV98PyFrUsHe3s/lmSB1uPN1aWNRmNpDPHNhD2p/8aKLoAdujfINGNkBpWy9Yj6gaVMnl2nY5Pp1Jq1uhxT2JQyQ8YsmiqRZ6Xb74nkAskGgGr3LhWJ1OpfSz9IJ6CtNPOFDAgYSyiGaLmwqBlbpUEuXktAKjNu6TVNrdHHtlaY3fFzd1ipqhWcjkuKKhYZPchT06vYc2CQBb4sgH2V1xWBRVErMd/6ewIGfOFX8mv7uSLkWBX16wDTU6q6PC4UHV8ePNPNhDpdRTq7Y19EUaX2lBMrer9s+V+0i8m+xrVzTmXnD1VFvpXJQsgiBYgoV8x2tprNlTjNA4M26uHTv7MkmVvcu7DSamrTu9e23Sxs+PpTm4xHdkcAKgSD5Ub/rHkASmU5qJBbx2KD6W27Dl17Y5MV+jFAwOwuWQkIBnHT2q2KLRdrLUp/9v3ftR//8/9KICN2qeZQPv+QJo7/H9wc/AFilhVk0szQ0lkeCOfWmf6wioiy1s6dqom/YyF3qYCDoCq5kF6AybMeUio08EK6K/6/+z8eALvQklXqQhqnw3uJbFLS4iGww8VCIgHahFRSBKnRYg7CcbXFEgdRxdYEQg1HzTZf/okwQwBIaP9cE3DKW0t8lyp0+Zxwrp5K644nQKfISGGz4M4nQXIQLMLU7gTQwj2jai6zK3TSTqhig2RB5B+B59bdY3RPkdjghJvH8FYkCcg1xKwFjIjaAXjdtBpAoH0JqQL/SGQIpM5rfrdaKlYHacoDFRq+mbu9fXDT04I/X84FIPhcYg7AJoR5IBcEosp0QexQRW1QzocNGV0DNoEAI6L0qF7X3I45WDpPdiu6nc2mU+t2Int9N7Gri4EA4vWbkdxNIMG0KsyyanZx0bM3b95Yo16365tLGycO6IsZr+8IvOdzgMzTC/zm5F7hPq9Z3O7ZfLWyt3cPAlV+2u4wD0ys2WgHSQrp6bRdPVGCY+CzSUSg84FJNNau7d6F1ZsdbVJa/WdicHLPNAc3MjaHcc0GjGcK8f9iMhZhpY72r1ZTSDLp59iuucTgXQXni6xvjiDf8P+zs7z8gvqu0vPfTTepWaDIb+B/3crrFFjlAfAceJ7rvmVB4tx7nTuu7NpeBKD5zzqGIacqwqJjONZ5fNxwpEbQx04guws6t1M41eYsArTsrqf4xLQcaWFLbyo3cmU2k6nuWFRlH0V4I9lpzJnWtkgSi3p9LfAwMR9e/YMqtE7ctcNiaKO3r2y3X9vDy0/s4f7BxjOc63c2Y5jPfEQEmZ3swMj/QkzbbePSwPzuYNOVO3gAWKOFOzEg6u23W9otE675ve/9lv3l93/XKnKpYDbBLIi2mVOcaaNBJilhbC3hN60nYml8cQIUPOEhlZExc3KA9esSBueAnIo3L1nUlhPwcVwh4kSFlVskKYiUBV2FjbduqOfYCSsRHMst5za6TyZsOWYfzFfkO+rkGXlpQi6pNNQWda0jr6f1R2I4VZQDsFMcXejrJBAnm/gxO22c43ChuXs7egmmmkvXhnmMpAQKYq3YnugfnGDEyORlvnnwKnav9qbqVBixwCOtT1WR/h4ghFw0ZDvqGwq1SQEvqlKxFFzCAdlBiRJpUjnV8Q4WJjIVdIuYcXsrc8WiO19pTrSktYmLD+SV7caGk5FatQAXRJY3o8Q+eta3XlS1KXR5CBnVikUs/HhhKkqIe6NsoymZdXV7M2aOXZYXKjNlrg3+rDAjmXmxQcFrk99FP6rYxGrNJpOJxc26vXmY2QAwsYPdDSeK8oFkFdVcd3ZxcWHj0YOAlkSDweWlJbNEFZnCWtVa5dbwGRtyG/4Oggf3SNxuq4p8+dlru7oc6DuO46bumeVqY71u1/0rSZuAzblaWtyoS3MH+5UvojvA+7Jq3e6FE1QOJWsPrm2LV2alYq3ejUWdC83duWZUujjtwCwua7zrG5ZaI1L8FbPaNAMz28HS7p8jC8+UtyrfOaocW/x5brJV3ilJwVcBED2LIanh1KJ+rl14DODSCukcYDwFbPIV2anzzFae2SrtWFWXf69jm4anXtujbcxjQJT/wGPVXvp6TiRlJR3bjZxGZGdkesuA6s6NgrWTDWzD9H1hY+62eAmWvT9fqVij3dODM7t7ZeO7z0Xzb+KcMHxj89Fbm0/HdvfqExtPJjabe7gkuig0dxJiE5a6JHjSbEsKsqJKcJkv2yiB0YimqWLTxVY/70U168cttTERAX/3279p/+4H3zPgyp3dnZSi4T6Cb5lEk4MXiBVa1BiEe4SRWnwCRa/69FdyJyG9wG20QCwvWnhvFkbwgYXY52PEy/oNAesRsHOWpEBb7mFO49fcTu1GdtoEybgWkNcSLUQtlCY6p/ZnOJPwnnhjAidy6pDQeqMZHTMTMTt5gJkRAkyhh54aYbsFlleZfr5lWUIJ3AIb02dttKPLnpCgWabLAwBU0cf3JLQzu+RzwEQkDKkjjSOb5wiy8IfUDHePDuDrUomDktbd11IbBmZy+r1Q3clZfy8zaLUy5TKztg2hqAEIodZT3XEvUdElq4X/92Zto2Rq87UbFT9MZ3afrK3TbNo33uvYaDINpKKyqrt21BIbFko/895kvhIpheiepdrsns+3Wu9F8AA8opaDHW4sEXO5JaL2pTuFMFdbrxRQTDsRcgqOJjxD89XOIgbStDJ7AyWcj0Yjbfhubm78OZrP1Gbk/nZdXF0bMgW3kvnIvVqlwiRfr2K/+uy1ZpI8c2wK2+2WZo6I2rckLlQR1HPvHKxGokYDY2c340Yf2r8Y6DOizqWOo4WTyvOPbZmMrdbqW/f6A9utF2LFMg5g4wXoVujsMBPFtBwNK76qB4DPpQbF6xYdA0+94H5XY7uAXZ4HCTY36Wb8XEHwlKoo/zvH1seiqin72vzrToF29mf538uDVLYSy3/GuYrz1LlkATD/3/+Y6/qIZVkHlWNveAzQzpWNpwDzKbsGf70nEPtOi5t07/ZVMBrl8OG0e7V51iwu7PRJFN+oxVKPIitttza6/dRGD2+s3bs25v7T15/oxsZd5e7lz208HtpsziIN+xOLpuVjpTRMSIimjeRhnYAouiham7T/WHQfZmR8Va1Vq1hPhrduHv3Nr39g//7Pfl9iXcgmLAyPwlUJWD3ahMrJ520M9EkkRzDtrU5VO5qBUbGlrTZ34ZBhM0xNhVWi/0pku0UWG/M699h0FqMWf4CFRVuARnvSXd8BJbVIVTX5cdSCK4kYnVQbmjOGek9yjtSFxGdwCqENrcDdambWiAQCvLdrmR77sN76FKvWQTq1OhN4lrAlq1lZu/6Gbw7YmQO3AqGqlRuRMu3YFNASRFeptHLt7nGGcc9LIJs2lTuSeIXH66jI9Mma9bkvJr8gAT0AGnjnmt8FX0yuFRIFbL90Z4ZZnGZ5270CRJl7ySsTfR1xR4ulKjrAbj6f22w+V8zPOFlaK6rZZL60z4fICcr2z75+qXBhJWfUcCspycVETjSAszLyDl6p7XY2nhN35Ybn0jKWSzJq5v5Gd8czRlArxuXJEgkOvpWeSP/q9YPIHDgD0WZe8/0Hg21atu24aRf9gQ2HQ1WtyE06EENWSwHpaDzTfUNLU1rO0CKmzc2Gho1KK2rby8/u5HXbiTETKEleAJGqdICZ2ZQVGsAIy5nsO+X4zROLlaoAA5RYqppFvQs9F7VK0y6//l0bP7xR8kY0eF/2ahuq7pJZvYF5BBuPmUJuo17PVou5NVtoVd1VJiW4Fa13EIsA7tSFKbuwH1sfuc7pzO8pv/+PWciL1txTa+mx3y9a008B1alq8xzgFc1gUfoAACAASURBVAFwFlDzYPrUSi+9juk1PweIX2BjPmUXk79IRQd2rtp7yuekB55tFaR/R6vMySpUQz6voarbEKwZFix9xnZnzW7H1rOpJaPPLZnNrRl3rbpb2fTtr8RmTIZ39upnf2uT8UwLAl0zXDAWSycc8ABhy8SCPF9vFZMDzdtttaiEyopReTtdWSeqW6fRsG5cF3EAF/mP339uP/nRH1m7AVggOfCcLY5PrEzcTUL0Dq3NVBvnLiPVRxNb/0KZE2x8lyqNns/kRDihYmFR3ENYaGhBKW9pxW2twoOuyg9RNJKEsI1gsYa0gDMLv0v7UOzVNA/MW5XMLQFjkWu0sHnr8UArU1yR4KjJNReTEro7EoS12sKeJu7kDr9m2Jh5RYKsQedNijmVJq1o2YcRO0OsUFMzLNqXqvQA9tRZhpYms09AnM+lZUv7p0arGfcSNgJNESDkQkOFiZ0NdmbyHXUyC+CfzoS5l9TGFPgRn+RMYLVdNed8V/FzFd0yzA2hdwI7XGT875ZbDKOXtkjmmtNN5olMkwG8hLBXErurVfv567GqtN/8oG/9Fl6TroFkYwEpBIq+WrRlcuJIUeAa4Z4yJ0c+bAndkg6yCB0EZsucQ9REz7YN8UC46pjanS/fAELcpwAr1Y4H606nCwFtv9e2XifWpg+mMu1EKqdnN89sePu5jKmRIXAvU31C9OE+gonJ/YDxAB6XL1+9lVUcnZB27CblMFqTeWK9QUfBtZhLA0hXV5cWxS2bjEYyh+ZG5fjjPkbZVYs7PT3r/Ztv2IYZcq3hczl0dHzvuC2tt/LInI2HIq1QNWocIfNq9Hk4FflG4IvrlHeQqMzx1UwX4FMb+uwina5TafvzqS3EcwXDqWosu0aeW3OLfvcpIHmsdZgHlnyVWdSCzH5eEUBmz+FU1XrsmqWfWXTN+LsvSQ/yJ5E92aI3e+pFPoW6pw4y3TW966F7ZcPiIsYhkEWbSYsmLa6qzRNaQW6Y3Iiathw92Gz0Vgsq2WGL0VtVQCRBjz//hd1+/plNpktlg4nCLdcLZ9ax2t9PFgK72Wor9xTATjR0Wi+1uiWLjcCuGzet12pYO6qJVfcwXdqLm0v7j//qT+wqbqoNmOre5BYCiNCuoxUKm1FBqBw3bUqyzby1qetDb5J5Xw0SSqqfobe68lQEUfo9DserJReOazzWjCWG1tYdLYLo+wStusxC8xdlxwEYnhXWarrDvGYwVHVpQkFglApoD07DdjIIou+9V3gVImFoBbp9WJrzhsAfzQbs2L3aq8HcGvsrsWhxdcGWC/NoZ5E2EEs3ScjG+opWGNer5OkMtJog8PA/RfVwiXwhg30pQgvkG66j2pEbbYAAPl1j6fS2rnamtaXAW0g/7g6CiNzF5tD6FRPrTE21gJEm+CZLGrv1SnNOvibOWcLy/V6AsMAxBYYvwLfe2CRJbLxYSLpy0W7Y28nCPhsv7L2LyL5+Hasi9DllSdVdHGHLBhmirjYomzKs1R5GMDsd7JjdUSFBwmjUoPE3dDy0Bee0UZcbzfhwAWJHR1KFQBe933ajzwCYeQ467UgZdErBqNRsOBoL7GGFvvfihcg5d3e31m73pR2ENYoTCnmQtEap7HgWu/2+ff4W4wa+l73FcUsEGvYZbCiRGzzajlH1RQ1FBSVJIlDGcQU/2MvrS7Xd+8/eE/O31Yit1r6watRTBwAdHjZ6NYyv8bps9yyZBWca7O0kjcCQYKdoqlqNFmvY8WUE5VR1HI+PSMIcOzAv34GfMzGLrMRSF5HsvO/Ywpz9/FOL/KkK7BygpGtuUVvy3Gfmjy8PVNnqNP9e/5jK9ViVlseIr1IwPV6HYwSVpyD6PwXQnSv7tbAocy2N7fF2k2jecon3oEpFktQ9+kPuFVt0eTD3DrYc3dls/KAHHGd25AYsEdOHtzZ69Qsb3j5ovjadJXKp4PPYcdIMYym9myw0j1usD9asMnvDFsnbcDDIRrO13c/xNqzboN2wbqtmk+nK7icra7eb9j/82z+zb171VEnwWs0wg7sHpA+OE1DhhpJ4nHlZvSEg0cIt/Zm3cfFU0nWn2jh4e1MyAhiT7NA1ZWeuc1AwrAYo8psMPpVUIetEizSeoSQGUGHQzmM3DmgCxE2cKw4la7SorGC/OcCmD7Lc7bkGAK28Jx38VXGqDQpd3zVcTljxTYQIIrKyTCUI4TOlm/OWNdUvHosACA736Ldw0qjXW65DVFuVFAUqt2APx0aAVjDfrCpMHGkQ2ztD1x1TfKOkP0p9oDB01w+OT7ZHhLA6VcfbmyEiCr0gEg+OiQEuMg1mdG4u7ckGOvYqadhE/CA9IOttIaKS2JmbtU2SmS23K3sYJyKoAEqH0t5++iaxdrNi3/2wq9/VgiujbtMsjlYgmw8II7PFxrblqm3WW7myALaTxca6caxWI/fDRbul642ge7FByO6LNMCkDUjwflzMAWA2apHA7m40sX63YxcYRdMJiSIxmJfLnUTwSAjiVt2G07Hiprh3qfhgfo6HE4W7Npru29rv9+3Nw9DWC2Q3e7vodXXf0ZaUwflub71eV7NMKlJmeqQisPGhldmOY13LiwtIZmXr9C6s1el5wkOrJ+kBzj3N3sDmo5HuQQgr+KVy/yEBAQBprbLBksNSmXsJ9mg6j3PiV6qRpDIN5NwvSBR8neIfj8lS8HCGM5CuhWlWZBGYHNvwZyvEopZfEWDmq7Ls4n/sv7NAUgSU+bX42Gdkjyf/3+daiU/5+an3zB43v1fEBzla+aXSgxSNswdThNjZ3UJRKZu+z6+DvEUXIrtbere7CqSBENmRVg88eGiVxPLDfYp20nJhy8m95iyNOLL9fGrz4Vs9pMvJg73+5T/Y6H5oCxYOzVc8hBPGGI4UsMwAO/4bxwZmdQiB2Q2zmOIwfz9d22xzsKhetut+ZP0I4e/SbsdLm2/39j/+5Q/sj7/xgbMwlYCAt6ADHiADG9PBzJ3aeZCoPmgN6TrKSSW0XXBhkXekp2jz+v0Bs2OqP1mjCAjlMYlmDxClakOrVWbeSattLcBjd71eMeE6aNbBa/iZi3Ab1qBNCVmE9qXmiN7yElaounJgE0GEypLqTMGy+DgSOgsz0UEjna1SgYsXWXM9pDwvMV/mekrj596XfHdcYzGD9hvp0KhY6lR4XC+OLSQ0wGQV4URJGSyWzPEojjyhQC0MzKODUZicZiDK6EYpW1mVms/rILxQijCPSqtDbKaUSA7JZr2yPW1fLoLA2b1AyVGk24DWEukLtaCE5MulnET4NxIERONUePejmS22e5tvt/b+dWyffD6W9dd3PoxDlBQCeGcitxoNCcBl5WYQSbbKpZNd2NbUapwka5Gnnr/3Qm3qTtPb49DoATsiEP27dBYz4MhDUt5vbLFYW6vhQcRvBVi0MCOFuEYtdHCe8diM6gLXQa9th9JOYIK9HtICKjbALo5a1lT1RiUXa144ns6Z5lqrXpMVWMrwxDAb9iXXNo7b7p1ZLVnc6Sp5RCbRTTwtsSCLrFFvWTzoO2u3Elk8eK5z6Fy9Z+tFIrcUKrd6u6cW+HQ4kksRF6TTvXq3qUFPp+fDZ8ZcJypx33Qye37n0PTlDb1v3tj0Ha/uPDz6n/rPsUX8HIhpwxwO9lin7lhFdazdeApsj1WU+eM8B/5ZTEqPI3se+WMowqPs96c25ikAO1U+nrpwT/min1I9pmCX9ZnTwB5ucbDJ0s0n7c3B5rNEVGYWP8gCm8XckvG9bvpmrWrjNy8FhOXdUmLyu9ef2WQyDYQSFiw3ggXs8AsEgtDZTQGG4DrRqGMhtnLCSaUqvR0aPNKYL3st6zbr2rnfTVc2Wqztr/78D+y/+d5v+YILs1FRKTzYzO6cCcGCjT7p3QPnV1BCdBISIH6EFqRIFeEh1cItZuFeLUJVA2L2uxmy5mB4awZTYkg5+83K1ouZdIA4wfD+hFxyHBAQmCM2GnWri/1JNppLO3g/jLAFHmm7VMQJdrwugPaic+m6NKj4G+aGgImzLJnTaWYil7SK24TBNJX1GGxHr6ZWi4UYf5gcK8zWdmInYlUlqQbykzQ9AQcXSDzYUkFJCbIEwEIyDfmiUiW6wXa5wsMvZ8jgm8q8070T1ULlXdZLz67TOUHqwSWFWdxOYn1PXvI2JiDpwL6TZo7vAq0dLMw5zF5cedYrm8tBZamA1NF0bvPN3t5M5/bx846qtc8fZvbdjwfWbpCs7UxayFLtVl3VnSo7Mu4QqK/5rJKtIJdgVD7F4HtvV1d9kUZw8IHMxIwMezLAkP+WrKWGOBwGJyQqgKhiy9nQmiSHcw+qmqzbeDy1BrR92MbTmeaLD7OFDXodbfo2kLBwitlu7bLf0fPA3ByQ472ZxbFJQnpxdz+xqFmx6+tL3xSwUSUceYd2taXvDOs0kWPaXW06acHT+lws55IydLsDtWkjJBOlmsWXtDUZK0RWQ1TOBmkxt07/Wue5XCTS11K9dy6cTZqyhRt12vRugyLD7j1zRZ8npoPzos4Vf+epHj5e+PIfd9JxL993f45t/osW8ezrzv38GEidA5Jjrcf8+6XVUxGwFP1dUUV7CpROXZcs2BWd51MKqixYPym8Nf3QU+VrHrjOtTjzF/HUDiKbZeeu5MxdXBTMIsKiRNuNtiZVGZEfCrhcJracTWy9mruxxnIuu7BGO7LNw2u7/eU/2Nvbt9qBA17T2UJMONoeLBAkH7DLny5da8e8ACYbCzKEAoFWra4FAAStVUrW70YWVUs2TVZ2O1nYeLm1f/n937Gf/OF3rKEnxCslxeQEKYFcVGgjAniBbOKPEQDjpBYAQRo8mR4H6nRgRCqglYdaXo6QalLPS/4eIsZGbimQULZ7SCkLiYOX65LtEOrGtAhdmE4lgXMFs0QRU2hhUsdRBNVb2mXr2Jj7yHWlYjuRVpgbutkyVm2umkBcvhQlnZkLC5lcUqhctSFxn0TX/WENJiNLT8XGLWTpCynnDYDigtNuNwTEzPDSliagJ2swMThDu0qsQG9jk9enzqQYr1DrPfdPpA/teDHJdt2YjMOBVrVeXTvJP7R3pePEq1LtWMTj3kqmIuI4AT10dLw3DEaqORZtOgawM4eTsecjjiYydE62e/t8nNhFJ7Krbs3+5tOhfe0qsvevGqoOU7NvjpE2o9jHuvS49yx1DbzjsLVpspURwuVlR5VWE01Z2duMVIT3s4XVMeCWL6izaFfzpUygqXKJOJot1/bi2bXR2ozbkVxS0IZyvVeI6MslS1ZbRflQyVbLDT0njhm0vpuSD/AZyxWC8UjVGTZlr4cTWZG9d3EhQhGVFPNEwL/Tbmsz0e93dX2RCyC10PZJUhxYnC27fP5C3QsxdWsQVq6sdfGeWp20tcmsxPEm6gx0fiQeQCgCnAZXz2W6zSZEXgAE09Y9F5ERCBvPvAavCDAc7NzQvKiFxuaVStglOkVgeLwMOFW5HatajoFQtkjJg2cWRIoqvux6fw408z8vAqDsZ5wrcLLnU/S7515/7PP1HJ8Tlacnk32Tc8CWB7L8AaT/P/1yTyG0ds8hdNF3Zh4O6Tung61Xie8S600x4aTHAjhqVVslE1tNRzaHehxFth7f2WazsFajbpOX/2Avf/H3dj8aa5dOq2m1hDK+1Y3PA1Ay5iJLGypdGg+/EEhKBbSH6Va3zf6gJHOsmfDNxOoJ6vcsYSHZ2HR7sPeeDex/+fc/tksYZorRgVVYU8yN7y7deohqT4ngnIOqOhZvD/T0/DrX3KklmDqmaJ5Ha4qZk/uA0kKU5k6i561P05THttX1AkRgpu6tZvWoY01c6ssOdCzcEHCUp3bw2Bnp25BIUEnx/1n8FdIp1107VN1RxWdkzAKJVXL5BwJfYaPo+CsJfHFKoVrw92Tz4OnprmWjetrabrXTd4AFltxVSlR7M2tWD9aUUXBLGw2q4Uq1qdamNG8eY+s+mMqtoydKhYhZNQDsRgWPjFL9dzB83nmKgccL+Q7fGaTsMXyR1LlorusJ7hLgS8AOyZPz9fYtwazMQ5n9MoOjhTmajAVIkEUeplO1uN8MZ7LJejFo2ad3U7X7fvujrlUrGEMnmlPCphy0o0DIUj1qc+lBSYaoK1txvjrYbLrQZuvm+kItzWo1zIHrdRtNFsF4GVNoZ6Jyn71681Y6vn43FhNzMOjoHqWiG49H2gTBYoQ0w7Gt2TRxfouFdbq0G6dKWGAWyAVuRU1VY5ynGzw7YxVQ5R54//mN7lcih2iVA+oAGW1a9kE4vrDZ5P5zGzFvF1B1Xb/40Erk7RFGDPkm7lpr8Eyt9Lj73HaVg22TRHM9DAmS0b1+H8YvzGecWJi9U/Gma4juZXS7VL2PDE0n/eRBIl33zs3l2KyletQisCiqlo4BXR6Mjr3fcQgt/smxNmR+nU9boOeKFz7lGHA+5djyGFD0uUXHdgqMszh1EuyKAKpoh5AFw6ec1LEb6NRBezSM70jZUUqIrWbLwTaAHTspLMHwupMGD8Plms0nQ9uvE/X/cVDfDN8aKcXN8t7e/vz/spcvfyXWJU4XpEFT4SlapVqV0DYVa8+WCIRZxAAd5m0liXFZpNgNJwvoyrTSEJtXrV7Gv3Bjo2Rri61Zs1Wz//STH9tvXA+MYRI7X0/LdhcPd1QnmoWqx0kxfI4ssrRD9yRyKN0uEqfg9Gw2SQDEsgSE3FmFxYhFW1lybA6g/xPuCd09GYoputyWVKkxk2FhYZ6j8FtCCapltaSqwYml2qCic4CG8KJjUL7bQR6E+1pL5A3YnaS/b5OZjmsdZndUXWqzEiraoLXluX0uIqTt52xTD0F1XRuVE1pF7LBgjEJEEGlkOdWizQynXoW4UZclHJ9PRaZKDiKKQnxd4qHqQEbQddtTrZPCwOJsblcm7SGaQ7Vf3apNM1BnJDy2Y53UgKyCRd8rLxZj7gUd/36nyo7XMSOGqUgrk+pHrcRZoqgd2JGL7dbuxzO7Z6OEv2QL0D7YdLKy73ytoxYfsUBcc46p3YRlWXMnF+ag1ZpNk7kdyn7uiMa5XlGjadeXfbUZqdC57pBdprOlt/IbiMzZnCFP2dvPf/mpzlfsTQKKGxW1QQH08Wgkqz0idbz1iDenu+GwaaStyYYFaQVVHJtEEhVU4dEpYANz8BBkGMtUU8+uL3SfU+G6Dyuhx3URVTSf5HuVRtDbuLQd2Uiy8Xn/o29YvcNGoGLreWKNKLZG3LNmfCk3lfhyYA9v3wqskT0kycg2eGXGXT1LfJ2tuKPPVG4jG0PMr5s8uynAuR40XSjzC+YXN9++auV/55j7SdGC/hQQSdfGos5avhI61jI81nJ8SmWXLU6y53sMeL8KKJ2qxJ5S5Z07r+wxHm1jnqq2sj8Tgy0Vdme++KIvKH9xUqudUxfNmZe+sLLgYs2EwFnkC9vbYj7TzUkvP2VuplZZy/nMDuuFmHLNdscWty9tv1/Z6uEze/vyE7lDIEClpUQSNKGau7W7tjNrQcuE1RV0cZiY2x05cSyMeCW6YHeczDWEb9Ma1cNa03yM3x9O3WB3td3Yf/zXf2o//vbXlHQNmFKRCKzCMJwdbUUBrsEGDbus1PMyDM6VbK7ODi0/QMmH4O4JygMaKGO05XAB0XbLmZA0hQC+9WJsyWxtu1LT6hgQi33mJYv8JkWACRWBP/bWaMVaHCCFpKbD8vMMCQN7ZqDNnmaBm+lUgIe7CDNGbVR4c76zckVuFhw8C5hMdQ98JmJx4Z5mho9sW1qZzL3msEexACWqiNmUO33A0GThY6HiZwSVAvhSaQDgapcijSgppoccQRz0afkKOJ0SE6QHB6U2aAGmglYE3kGCdfR7PstzDxbo8DArJUCXxdpeGy4AAZNn/pJKCG9INhBUdbQyub9Gk5mNplNJQEbJyj4fLlRtdtt1GYzTGn3eJSIKfSBaRQdUaPpxWJTlsbmFXVlR94A2IJ0J9Hfddke+lnQXYCejV+TeSsIMmjb8hLlWs6Pw1p+//EzfcSciDmdtrbhp/W5Xf3d7fysgqtUBRrhCbAzqailvFjPdx7T6m8gW1kt7dnVhe7LraCUzc+Qexvy5VFHrloryg+c3mvvqvMolsVWRA3X7XVV3fEa7E9sSqz8SxrkH2Tysl3Zx88ziwTOrNWr6fJ4VNjrt/nvW6j23ervrBCu+N3mq7mw2HmnG14o9n482fLMVK3VDhuXo76KYMEcfdXgfJcPWfCdRSNcpjUrkBftOq3cMZM613Y4VEEUg+FSwSyvHLOimr83+OwWuY8d+rngpOp7sup8thL7KZ5yqEPMbi7SiTDEpi035c35sY/JLp/zYvoCQYddb9MHZDy96TfYCpL3vU7sbP/FASQ+LJ0DBQuQi0LXEpRKTi4Lvvnrb7cJ20MHJsNptrRPFsgw7bKf28Mu/tfu7obz+2DGOJwDWTjtlFkh2rAzY2UHL03ANGT1M0aTNch9GBv4kMSsBmeqgfLBeu2abFW0l/tmr3fkwWdgPv/89+5/+5e9K2IwziSyxlL/mKQWe1Byif+jZYcYpcgXgA+EESy4qIqJ0Nm5qrArRW6DyZdzM3DhaAnN+p6wcOGcSmpLEyfibQ0NvxNZsN62u19MaxVOQMFrXq7EgSQdYIWiWRdN1XgpI1bzUbdPEKKWSYnZHe3dOm5RcO5+twoaktSkhfMjl4300OwJUEYJLsM1354QPN3qGMQopaGPzxGdfLN6sQ2VAGaFyqy59olIjqrWQou67dLWDIcQESy1vXZIQ4fEucmqhgCvTEsMD0yUnSjQP9xLHodZqiFGi2kCaIvNn2sNaUL2tSbtTLcywueD+WeneQW/HTNglCJPp3Eazqa25LoeKSCmYOl9ftFW9oWHrRwe76KCT26qFyacgsmZWxkZks9/aZOGz5fsxVRWzp7J9djsU2ePD954pbRyHEvqrgNV87TFEEE9GLPrBPebvfvYrzUevL3uPYvp2O5bN2HA8IWjJ6ooK4lo4/f7+4V73B/q10WhqNzcDaVbbzZZdDAaKOEoJSXQ82EjiQERVezMY2J4OCBu9Stmm45HmglfXA0VlMfsl2HU+I4eOmCM3/qb1T9dk8OxDfbd8Z4AW3xs/H7z3W9bo3SiwmeqVW5O1gfehUxF3e8phnI5GEs3H3YGeb0CL0QVrSipH0KzckS/zx5//tLI716bMrmn5sc1XAZlT7c08kBZ9TnrM6Wdm/3/2OI5VY8eKnmOfVQR250AzD/jH8CALgkX/nf+c9No9Ytu5mV32BUUl87kDy17k/M3jjiBYCymM5Ut/sifkiQfvNHfsovlsBSsG93G1RjTj4wHYKYdsNZ9oV1pD8zS5tc30jT28/tSGDw/ezlusRN2GfTlhjgAzjNnEymNZ5quFrbdl9fpZ+JjT0cZyz8iDPUzXWlRZKKlWLtpugQSBZbHCRcNbmr/xjfftP/3VDy3G+LnEogXYeZvNHVQAPtfgSZbAyhLATpWsd1dcbyhz4+DyX6YCdCH1/sCi7QbIAL0KvcA20zyOluB8bkskFd22LKGkS9PHsYg7M5I/VDZ8Fpqocqnuu2jcSmgna/GjFHQ3EZdRmG1oVeIcssEw+aDMsRREqMA4HxfSN1VlkUwhaYBbYgpoRWhZMwtDd0e0Eu76C1vOqMyY5dD+dVkBr2vUfNFFYJ5+RrWBUbCnlksSQRtYgvngAaZjDnZrAK3mUcw6MXVGVM6l8Dsy7Vp4mxLnEu4vZ9Wyw9d13+luU5gr5ATZhZF/SJgrtP/DXm3yyWzurcxkrjYm98divbdhQmJ3ydqthlVLB+u1zC46UPKRibBZYKaEfpNNgncbADsW6rvxVIQOCBpvR2OB0Mfv33jngGBVTAsqNVtiZ0a8T6uh+5y5bhR37Ke/eKVYqxc311ZFmrJeG2CHnRdM1odRYp0Y822uZUXPwwiAwg6s1bIpiQJVzKdjg6VMt4M/AIla62GmvFxvBNwX/b7taF1vtlYnRX0+1/NKGzNq48RSkXQhlXTwfWtWzUy8UreLFx9aPe7KG7PeihXZs04m1mpfWu+9r8tWju+IGX4yHT/OubkW9RZp5web3H1uzSi2qN1XijmgyPeYVmvvOlUuTXhnVVhx0/BATskXCKe6YXnQyv/usdeeqnKyhUMexIoANQ8Q+bX72M/zVdkpAM4eUxFeHDvmovfMn3t6jucw5yhAp9KDojd4yhdSVKafqtTeIZq3B77YyvT2WXHpzyLDPESn7EQPFkeZPyM8risw012QvbLZb5e2nI686lvObTsf2fTtKxvefWaj4VA7TmJYGKYzwOdhbEZ4SrJgeX4emijalPT8YYiRBYYemYE8DLy76cYajapaNNg1XfWaliQLCYqT9d7mtD/3B7vqRfY//7c/tve7HTdYluuHO8Q7UPrixB/P7CspxkTgB1AojNNJF4rAoSoij04Vlzs6qCri76kaFpjjAmJOUOEapZlqWC01u7EcK1xrzgLqDvEaV6k6RIsOwPEPFaaHzqqVKkEyETtsKjz1W0xEhao6I1GsQay0IHGEFrTPYHwmmqbO83aANO1FJSTgWsL7bJ31xjVP5nObvL1VG7Td6VmtCbHFja4riOcxC2hAcAgWa2m1ikuNduypLCJcO5lO830CqN4ClreoqjpnZIqxFzoY3i3wWag7zLieLr1/2fxslFzuYJg6qMA0pLUNvX6xRIaAmHysTRb6utkaVuXC9tWKUjpgSw66Tes3YF82bbdPU889z5A0jRrJ4wda5Gu1hLEdY/YEiWQ0TfR9Pb++DvFAGCszZy1JkwfBqtEsK1qIeSxg9/efvFLl/N4NLiU8SzvrdGNLpjPN3fhOmzJRptPQkL/nZDyWoQAbw+1hacuEbLwLBbTCwOVPp9tXd4TOAs9frVG28XiuNAWkMEgUWq26rRDFbzciSfV7Hc2lWzJuror4wwYGz1GuKzq8wc171uhdEZIWHQAAIABJREFUWfmwlU0YdnKrZKTWdrN/bYObb4g0BdgtZzN1LFrttjxKI5LMCbFNJpJa9C6urdnqyWYMkPesSWZ7YVMUKrlsO4zvPtWaPrUiSX/v2IJ+avHOtueKFvtTgJKvHrLnUVBbfMn0Ot8STAG06LV5sM0edx4si67HMVDPXpvj2PDluWnRuX6JjVmEpqd2EF/li3r3Pi5ydOcC741ooVdm2Rf/ZC+UXDmCIwd/n1ZGtCLFUqQaYH5Vgcm1sdJuZcnDrVn1YOvhG1V568XCbl/9ymZiaa7FRINIMJ454cBbKWh0fLeHaS9gB8WblhlaPYgscVy34Xhu4+XG2nHLxuzOazW7vqgr+JXTQnu3ccMXq5T29m9++Ef2+9/62Cp73EM8toZWFIAEwLlnZqjyQiK7ooAgq8jug5khouMww3TufPDMTIWjiL0BegcZhYriXrIhNw3t4E4WW812JEG8J3O7c7/mKFr3aVuWrCaSh8cFOZB4cgJzMaoOKmBmdywgzD7kakOlHeKCIMRQTXqL+aDNgEA7uMB4JQuoY8tG9eUEExFV9l458Wc1X9lnn77UvLDX61mrSTuTzQWMU9fKsTDT3tKCpcQIN5N2EorfX5qxaQbm0gwFsIaWpSzEgoZKgbXiuDvzVTPSQFShVan30IaKa+YGB9DfaTgCFr6x2NpcRtDugblYrmRc8DAa6n6brTa2OJgNJwu593SQFpTK1qpX7MPL2Fp1nG4W+k6k9yybDbqxUsg5j9vhQk4g3J+cI8/CfOkG1UTqtHG+ESPTN07y7lSzoGxTROmLhfRsn7x6Y9PJzD588UzzRr5/mLIwQSXf2WwsjnvSq1UA1NHExqOxtajOIcAwlWYuudra+x++0P1IJR7VW8qvwzCajgfvyaYAMg6dCGZ8AC4blWTGsUQSkNcbdYvqFbn+SGIQSFhsYpnntnsDG1w/t325qlak5vgka/Dcl2rWvrixevvConjwGKTbu7ySOwz3RrPdlRRplcx0H6DPY/bL90tVTmqE//HZXeqmwv205pglGfryOvUU8DgGEqf+vmiB/yoV5DHAywJOFsTyIHGuXZl/nyxWnAKnY+t8UbWZLX5OFWDHKtVHTKOyO4ae576c/EEUXcBjVZrfT852A/Ccau9sxOyf9EDfgaMv9BKC7tz7L/1vOU7ohqxol71fzmz29nMr1cu2mQ1tPZ3ZdPLGJsN7m88WArvVaiXiwHwR2IVVz7aiOqN1stpsH2dvrRa+gr4OsviMk40t97g7sKteWNSo2E2vKdkB7TcRZ0SUKGnR+J3v/Lb9xe/9trVKiHuZwwU3FbFLGea7oTN/z2sEfvyOAlc9n46WlHBPHppsaEOumKj/FFZYQEM4JKnB3f1TogMVgRZ8Won4EgLsVFu4lNB6Cm1ghoSpawraQQ+dDY4QClb1tq2SxNVm8uBc6eOC3Zr0fIG27zIs19Bx8LL4Cknamq/xtyJH+rzRxdwq+fTeq/nCXr2+s1ZM65UAWYD3EET5asSGGRTH7QukRPfixbjWLlW8q3rVfJr2KTt4T0fwLEGqJvV9nT0aSDSaeYaOA+fIdyMQCpWcV3pOiuDnAn21KVcCNhxiIJXMFisbjscCqEmykiCcBIO7aaIqvteLDM7p+zddu4phoy50PVmE2RR04pZahfy5HZHhxjyM79M3aFSb3CfICMis4zq4ybOTWUSJx8t1vRFpqx137fZ2ZHd395IrwFDVeR7MkkViEWzj+dL6Xey6XKD/+s3QZtPEunJRoY1ct9H9W2sSXDzoWbsbWTJd6Hq3O5h3V4N/JlFA5CKywXJ+AMDnkhdvyaKVBZCiVs2qRA2FTRb3osAcmUOrad3+wOqdS6s3u3rN9rBRzM96vpCWDhJLvUnVh45vZ73Bje4rrqdy9rChUzIKAOmm1RDc0ra0ui26f3xUwbF68opvprIFQRYcTi3K2TUtu2Dnq6djC3ZRhfdVAfZYFVhUsOTPMQXEY1Va0dp/7nezrzl2DMcwhtcWHWPRNUm/o8fKLovC+Rfkv5ynovJ5sHTGm2ZxUOkfZ1j+0GWPyfvoLkBGa8eNR+tBTv+BwciNSUrxZjXXYkqLKxm+VotzOb5Xu2MyvLXh3a0tYGBuEfw6aYAHMNXzsSDCnkOjs13vbZSsVfGhfdqtPQF6wc58c1CSMvo4Eg46cc0uMIFerG2hoXzZIlpu0L9LFesPevbvfvTHdoWruqQEvKczMEXFF9D5A8U1FzMfdiTEEDYEIYNNkxABooYjTj4haFQLsYe77lckGbAh2KqVxu+rOilRjaCvhthBNW1qh3pAqLNMWcgrNYTvNbUcxcgLtHelFIR2q3w5aWbixSlD5K3awrBWlaQgenmwZGJxw8klmDXj9Qh+OjHGgQUijMOWOKraWIBa8/lK30G315MvI8euli3VfSCjiAAD0YfPEGuV60erOMyDNRRMZRzOxdSgMET9ANa0Y52l50jpx54Sn5y4wuZIx4cMJp3ZhcpPbVfMpLkWwaOVtAM+d7n05PrRZCLXkgki8I3/czubmW4kKPPtun183bEX/bocQKgcdR3JUqxXZLlVr1fsYbayzbYij0uSEPieuOZURsz+mC2zeWIR57Xks9Hmp3rC9QQTBaoUrtnnb28lHWBWRsOXGSGzxbjVUiuSqlMVsJXs89uRJYuVDWIil1yKM3q4s8t+V89Z3I513wHQUdQQqYjxAJu9VqNqG+brtYbCVUk0GI7uBJxstBrEOZW43yrWjNFiesQV54DJAYnktNIh3HQvP7C4fyV9JRu3KZo6zY5LmuV1L55rrjqfz6w3uLJmPJBcRISqMBrgvlN3Qp0A30DyndJt4bvwNce/93Smfq5aOVV1ZQGjaL0tqqrygJAHkHPtwmxlln5+Fiiyf1dUZDwV5Ipeewy4z+HCU0D8HJBmgTB9v0fpwbGTPgZ8+YqtCJnPIfe7G+Mgay9VMSEXLb9TyB6HBMg7GIwV6eo4MR4WgAOK8mT0YL3BwLbD13b/+leaLSym97aZT2xyd2vD+3uljmPFNJnNRBxQNSDPO2+BoieS5dByawmO6lWYfVtrYhxcYpaHvAAHfyyvCLVcWbtVs8uYdhKtK17ODIDXufiY9/7Lv/iBffvFcycdBMagcuJS8JLAnCrK222QOfTgSRvlu3UAC0D0cFkqOdiASA3SCiZsFgAS2IDB55GqhYVPrcsSpIeq2o4kDbggH5cT3st38USksOBwnPiBikgSgi+piuRsovmaGyKL8MO5q2UGg9XZmhgz4t6Cmz3tXpz2IW4AeL12rDiZTi/W3EliZ+kOQ+v2YDYndKIRK+maERTfu0ByMbMqxsx7s3r30kqI9olACt0Br5e9WuRQBHxc5+Ban26ouHYSk6vQc5aoqmC5t/j/T3VhgBl/NOOUTixtu/o9KaCDoLLdiImp+aWkCFsRl0g8mC3Q261txkxrb3aXJPKuZKZGwvl3PxzYN9/raz44TTA49nY/30GzQbVWtdF0pc0WwIFbCd8V6QoiSfW7PrMjvRyxtrSZRFHhctKw2Wwm8GUjhcvK529H0iHyGqQoHP90Onepx25v3a6zHmHEDicT2+AD23CiFtX4fDaRXyb3abfLcUPi8EQPCEdIV5AYcFfTJUAGRDJJr9uz0WQk0g2pC++0p16h9vpuHA3YcXxbWpGi0B6sd/me9Z99ZBXAnA0a1nOrmW1XU6u2egLDZrvnBvDlsrXaXWUjsn9StFbYUC4Xc4uwSVMVV/LxB0bwy6WqRtYO1935s5P9k2/xnQKwY+vosSKjaLHOg1T+WE79/KkAkz+ePACfep+i1+ZBUJv4JwTiFr3u2PsXdw+/fKRf0NkdO9FTF7XowPO7jSKE/+IBcgFwud962rAsnfzOyiJ49gZwtpbbU0nCkErMSgebPdx6K/Ltz2w2m1vnYmCr0Wc2fPvSpndjvW4WBL4sQPOVEzsAM+ZJ2p0LGcyG04Wc2GUUW6kqVHKaTBX3s9m6XoyGGNUcGqYXA2djagYlgXKolg57W6129sd/8D37r//FP/OoG4ggsCkD2KUbDq6NzzCd+q9JluZELnamatXD50o6tQcVLLqDTSjTxqDf27uLCcnkIpUEcgkEFoTJOPdvFpIKyBR6ubLJaGoL4mAID6017Ob5c7tQWnRgiSoklhlSiFdiMWfnvljKO3QRFnt2xbTK5snMJpOZPUwmdnc3tNdTql4WvYPy/y7itnwVry7adjXo2KDT1myU86dSXG8rVmtfWXdwYVzpahmyBvDOGGlpm9G97ZNEpgK1btdqUdvBLQS24hFKVa0oKDE4+R/Xwv0s/fIdRObRfM4LrGAR5npGbxFCNHJ5hFfIblrNZkIbiJDOgfSANhkbKQyY0xYn1H/o+dDvkwXyg7nmdlT/kEwmJANUqjZNFvbxTd++942+RXXSM0YhXHdnzSq0/LoAi8pwlABIEFn2Vmu0bDqZqwInnqcdNbV5qJbRvWF/50bWVC3jCcSNslXryGj2dvswsW3pYLVSTZZ3iPYnk7l+vt3svfKSDZrZ69e3Vqo0rFV3ezj+gdCDwQI3ZafXtsVsIflAt91Sh8ToEFDhJQsBKixMujKyc6uUbDaZWhxjEFCWIfQG4tWBKrchwJHFXhNtHWbmDnbo+V58/A1rP//QFrO5dW++ZqOHl7ab3Fq12bZaNFBKgiFzqQL4aDh5Lt2liHYu4bLz+dQNHeowk/17nE2nYpcS+Oqdpy9r7YoW/VPdsXNgcw4on9qySz/nFABk19T8+p1fux9bgE8AqFNgdwzgvirw5TEh//r8MXxhQ1KUenDsS/unqObyFds7IHQHCnZWPJBKoE7jWHKgl54wzD69XnZOa2d+MR9LRraa3tvw9pXVun276Hbs9ud/Y8Pbz2w2SbTwPdzfq9Xidk4AJ2DnA3oEwVQzGyU8kwnnMxeytgCw2+FU7RhaLrpW1YpNZiu5YDzrNEQzZ0HlfPRPAGJw6P2PPrT/7sfft1ZoUwKWSv8OAJfO63hvzfGYl4XpEtVY+nnupOKmwxp9hoBUVblUJHwmCxEO/grm9Jko1Y3bgglvRXZZzceai6GPok0HWxOtIObXLOgInD/6+D2BnlZ/fQEeJguZg+oO9w4YqLSsADeE4OSl8V5cW3RWS1IlmKXuDtaseYafmJnkn5HWDlW+XnO3kEbFyvW2YlwGN5dKuBaIsbUgLBZCwWppO0Tsq7lVsASLImv0L90HkwWySqXnzFW5qCgFwSd1PncMaenyivQvSe4tqmC9fSXae7ksYo/au6mQX/cqxB+qM7dxUxYibFSlSrjsgLkdYEhKAZsgqioS7EezxBY703/D1h1OV5qrcc2vez37nY9a1ovYDFVl2yUnlAoOKDVVX7j63I8TUeg5n1q9ZcNxos3iRbdrUaNs9bqbjtMd4FxFPqmU7WEMW5ig14bASPPE+UYtx0bDo4XYvME45vxj4n/oHOz39uZ2aIcDHYuSjLl5Lbl3ACpAS+QV7E5+xuYF6Q1zRUzVaIfz+Y0q94P7j1ZrCMthfNLOd/kJDiqbjWvget221VtNrw7nM83ZaLkupon1ul0bfPhNKzc7Vq1HaoNPb19aFSCG/NWMrR5dWiPqqhr2jpDnXkJYAezSm5nUc64R9y+/i3Y3TS5IOwDpuuj2fOcB8NcFv6Kq7qlg+JTPzP7OsffNg3PRKOscAOerwnwlnAXmp1zPIuxIX1cEcnnd+NE25rGLdgzpj7UxT138L/1MJrtbMSQV0inTWp9leQ5Z2k4IO/J0nsIcQGbBUN1Xtp4+2Oj2U6U4t7o9Ky9H9uZnf2PjydAWCVooGJgLWyE5GE9UxWmxwmqMhYnWHDwzxMPM5UJ7E+rzPdTxDZRo2Hy+rvLwzJdbu+7XrVkt2SJhpug+mu7XWNJiyfsMrq/sJz/6oV11mnJTwRaKN0qNaNN5WKVCe0bLrtpyAkVYdUItvyZq9VG1yYVdJYiqU/5bKeAHf7ipVGUijURBHxeyvPZlLbS0hxaTiU0mQ5+1iUCAlqyimc0swUi7ZF//+gc2GHS9cAxDe9HxAXSAbncQ2YEZKIGr/EnPR1R9CCCQb7ne0kJyFsy5/DuRqN7KFjebquT6772wbm8gVxoIqbpfYLGKIeqgjak11RXRO2jnZH1GNcfCWoMK71o+aQEd8x4ru5TEIs1iqhcMWYnMVAV44R+qTD5XLdBgQM7iT1XrM86az/Mg1KCtC0QVkg54D67NbLFQQjct70nCRqCsWS/Xm8gdxOK0Jq97kX3rWcOu2oBPQ+1fvDn5Doj7aVSqNl9v7RZwg1yB9KLesnFox/c6PRu0ab8hlsYxJNJGAcDlfsPFZbUrK0lhmkzE0JwlHoDMzA1ZAFUg990imdng8lKtbqQ6v3x1K1BEtrInUV1GAb4MYROGXIUWKfftzdXA0DyS+qCORJnw2Lp1ooaqS+XgNSpqa+OvCeDxnHQ6LVV3tDUBX3xt+88+lKn7Khmrvcrz26rUrNPrW+sKQkpfrcrJbKjnQYDEpirqWTS4lgcsXQ5uA+zPkslYYw/u3/VialHcl30emweeK2aMbMQc04KhRI48lwWEp4DMsWpQn1Dw3nmweCo4HKvqisAm+xnZY8gDYvbYj4HW8ULmix26c1VuWswcw5R8dfeU99M1zrMxj13QY+Vh9ovSgnFi13MOQNN2gaoTFujQQkpP2v+d5pKxcDn5we3EWEQ3Nh/d22YxtTUtC3aqZWQHb+325U/t/u5WAMWDkoIdAlsIFeh7oI9TRck2q8JO3HPDoLqT1s1sj8BNtYMqFVtsIMf4wkt7JW7SkkRrzfyQhw3yBf8AoDs5ufQHl/aTH/+pPe+3VeGIsMFShFu8ImtoYXp+HLM77VweY3tcb+fUea9ulPcdKmCfxwULKyWpe7Wi5AC1/py8khofaxbItcaDcrEQy45kbcXwKE+PDQDtL28D8rlRt2WNBs4sIYw1BLTyXngg0oZj8fQ8O6W0Clw0I0lnZiKPeFUpgpG8MQF+XD8ii9pd611dWiNuuUOKd2/ValTqAotrSCJ3A2nkAIwOE3dX0Tn6xshp4l4Fi8WKwDx4Xjor01PH/We+Y/cIKa+sVRUrhT1ssHTNkBcw4/RZmgAxZPHRHQDsxEzFAUVMzb3aiLB+aWFC8MDeiznTNFnalDY6FdcMq7Sy9eKmfXRZs+c9KgwE/dhyERk0t07kcTgYkH9+j3sPFVVTOjXNinc763bbdtEhH46uwFakFYCDvDwO+m48VmXXizuaWTfrZelB726Hdn11pQ2Vz3/JsUvs+dWl7onJdGY/+/S1XV305UJC65vqr4pnKybQzVaYe0FS2tv1pVdUMtLe4SFKnE9DGsLhZKQ5GW1KifSZJ9bJOaxYo8mcGBcUBxnaqv3LZ2p92n6lewfgImLo8vrKqlT0Ud+i7rXtSgfJizQeIJ8R15h239oXzzVDh0GLFyYbY94DEs96s5RRQyPuSEojcTn3LvdPMCt/Cph91ZZcFjSK1s2iyikPSEUVWB4Mzh1X9nOKgORYqzMPSkUV47nq7xyA89lFdpTZSvAYuH9pM3IM7E6hZRGyH9sVPBV1v3Bguoqevp2KyH198tYBixAPow+N3flCbinTqRY+ht8snFbe2nZ6Z9s52rqf23A41EKGUzvANocsQW5WIKeIXRcAAur8ZLoWKYLKYjFfy0CXddFbgWjwPM6lHTe0YybepFEnNd1bnyRJQ2JhwZcj/v5gnU7P/vIHv2cfX19Jn4b2jN8VQ0x+n/y3V22QK5zi76a4hLDyu2jLZCMm53pale+0bKlrim4QLTKIyh9JjiENIBhKqzKWWtqNm4k6miOu93RvvxRhV6tkcSpBKlR3wPc2YLAFw5RbKQdewbLo07xSYkIpJQTACgzC9JBcwWItV5bAkmu12tZS2jUyj61bhCmt4KBKQyL0/UbXAhYsfzzlIZwrkS5L4oAcvB4XETYHvq1wg2wlxcPEQ9AdZnkCd/SWMIMdFPk5szpVsKEdDR1CGX2aWYV0do4jOKegq4NdzP20UswghKeNJQtYkO6ROZzMbLPHmGBtnw2n1mm37M3DSno0TJw/umzZR5dOAGq1utr4JPOxZmrNelVdh1e3Y88tLDsLEvNpPoe08E6zYVHccuF/0EumZtgI2wEXFnJa7u2opYry9nZol9h5heuDTw8A08VRpVK12/uhfXY/sV7kEoh5kmh+iCwBeYzigJpNRfpwLyB/wLKMtiKftV6xiTCLSGc/cK/BHm0KXCA2sUFkToiZNcSoRos2tN9/vJ7fQ2covefelLfXH1zIz7NWj6zeHlij3bMtLFZSQOotbVpgM0e0MqPIdb3a0O6sFQPGEG3YdO0t7nZFKOLe1XMmWQLX1/WvX3VNzIPBsdcXgUT6u8cqryKg0dpYMFs7B3bHfp4HlKcCV/Z1RWB87OfHACwLZk8BtqLP1Dp6Kqn82MXLvlm+1CzaAZ0re0/tJmiR+WwqdBMQEYe2QlrjaU6SzCQWVTzMZiMW1WE2tNuXf2+2Tez205e23h/UYklmMy1k9/cj6eiQEtA6ZTe4UbK2t5xqUWydVsMWyUTp0MtVSabO0nnB2mSegT8jhBFEzFCUy6QeQ60zuWaQg6cFUzt8/DSb9nvf/qb9wW99M7ArAS33vnTFmd+wsuqS8Jkdps8lRYGWuDtE0qyXcrJgNyoWoQAyzOqoKIMbPzovnFbELMTAOTWU1u862HLAco3BDWTttmuqHJU04QQXBMCSJuy8dSgvSNp7tDTD5wG8ugd8MKaoFbSBHHeDKk2tISo78ueglDeducecBOPiYOBLRUclRztY2jyqXrUovZrlfFOhOmCnz4Q6vl/LKu2wYDZI9h9aOxcCa50LVZ26AcrXQ+7grWQ3LHCwlqxCbXWA0e94SCnulckGg4rQXWs4T74b2oAC+nDtSENgBqT7c7uxxWpts2RhU5LF2XBxr5VL9snrB+kHiYpCSsBM64OryD6+IP6IlnhD15EKipYvGwOif17dkW7OrqFh7VZLoMNmpd+H3EKF5GCjdut+r3Ygeo/xeOYpBqSeS1wO9b9kr9/c2dXlhc4PNiLXnk2c4pisap/fPdjrh4lapNz3zLshliEZwPAZdg+uLkgcmKcrvJXWcp25ITZezmylJc9sj2tAZcftR+XK/cWsllQE/o60ccCI9jbHS3oBm0NS0uXUA6GtUlP2HqzQRtS2arPjrj22D5Uavrlsejy5vdUdOBlFZg1VdVeQMkAqEvDKxNqrdZ+fO2Mpbcd/EZi+KAvOgkZ2UX5KVfiU38kCXP7389VZFiyL1vGiz8uDbv5150Dz3DFlgTsPSMc++9QGowg088eYvS5nw1uzQJV+cBbg0p/nEbeo3/qUL7TopP1zvWXp/3bBdsqeolojBmZDWGsytVqrKaf39cNbDayHb35u0+FIbiYsBgAbBAro1WlLXqJRZkph18dCwNyH5HMo9bTySIbG1BemG2bRjaih1gsDeko+6PU8HBARYD4CnIS4wvCrEjCq+Df3EfzBv/i2fe3ZZQA5sxqsMRkyQ4JgPucaNs/b4qEOg5FQBaKpYzEu730WAklGCzozuvXKmYVBt09rJ503SagbgEJaNL2v59OpkjwA1l4psYP2Nl8AXFqzmp/u1MYkOHezXcrOSXINuXm4kJtz0EJFyCq6pUNIeyDdAcYt5yHgdfAViMuTk2vp10BRB8FqDPcOXse10JwzOGvIguzgWX28Jzt6CcY3EFio2vXIOmNSncjQcpThtGusZJhNqzdUzDpn+bZ6YoTCcIWaXomJKao5pbdiVfHuNiKlsLHxVIqS2tZcS97LReZrsTFp9VJRkZgBrf7nr25leyU92s6s06ja837DPrxy6zq+e4ggvb6bJbP5Qjz/djg1JRZV6taq+WaCCmlwdWN1cv9qMBrbj8YCnU6stmqi3EYqcZ6buQ36PUXwvL0bW7tNNVRRxBVyG+J+uE8gqIwmib18M7QXNz2riPRUsgVpBHHkkTywGoOeD7Drdt1cGjURGYSKdpILj0ncvVjMw8yPa+adGjZdzHvlg0oLUV6ZZM2xAaxZ5+JCjikYjvMCMijRrzYiXFBMvpk8d64BrFoz6mtM0e7RnvVKPO7Qhm3q/kMSIW/VkFqOV6as5ALbm3Uk7SoVrWlFFVi6wKb/Tklnpxbur/Kzc0CVB7pTYJcFjOz7HgPuU4CXB59zVdi5ivLc9c7iURHw5cH1JNidu6jHAO4YYOVbnemXUHTDFCF09u+88mAxWiv1ezGf2ujujXbyskgS8WJq+9mDvfzb/9OGowexBalAWMDYVcoSrOTtL5ABBqaEw2tkBYAGpsYeiooom7Yl7S3aPnHUslYN4IC27nRzZhiazywQrzo9HqYn+imG5RwzLE7aMe+9d2N//oe/a130a+h+ZErpV0KGxkG6gI+mnkP94yUGInWuhbenQr5dcE7hN9KHWvosKuMDye4s6mnCeTBe5vUVzpkZnIeTqm4KVaRuoKDNS6toLezSh9HPdX0kzDaxONXWBdAbqipUjdAGUi4eMztPXYdGrn9DSAmeoFoQ9HkubtdOWkxIjrnimXWwUfEgpZ0LYSUAF21FTw8PImB1KgNQ0cYNou93KQbvsupUlQU2a+qBmc7x/Bz9+uo6Af5UY5CXwvsKPsOcj/+W1CDE1xCqyj0nU+zN1hCYI5BHqwZLkzQM4mp+9WZkB4wA9oCQyfD5ql21j68QWb97f64V/pFYdNFGffswsdkc30mCbJGpoAudW+/ymTXIrqvu1eZzuzhsvxqyLVuLCVnWPcscjow5zMrvhiQNVCRZYLYIMNASBWRm85kisZgxYubMHJlNELKJC4yiFZrsYmxCV7lfPabI3V/Q0dFtEQt4u7Nev/coXdA1RD5Rw9/W2ZZU9uokUMWSEYkJAdrPdsdNHaZj3Yea91nJ+oPh+vKwAAAgAElEQVSOQnybnb6hPOUY5MbSRn7QVI6iqkupUiqq4qjyeOywG3SSmIZ0EuDzbGHsnbcHUxhw2HirE6DUBZ7t9CENZLGg2/NN45fDYM9VLKc6ZkUVUtHaegwMiqrAY1VSfm1O7/djAJr9zPR3z1WE2fc6Xuy8u2Ln3u9YlfslgsoxdC76coo+9BgaHz2AXI+56KJnL3D2AkrQDFuRecByadOHO1utElmGdbo9zevuP/lbu/38lQS+85VreyajkbtTUOrBHlst1b6QbIF0abHMWAxgGvIQU/EdrNaMrBVVRatWtpiy1VjwN/L6oyVCK5BWKbtLqpXpfGErGJ0Hgl1xk0DecJDLw7/+0Z/Y1y5IhvbYUZ9JOSCVSiEvi7YgrUY5gXjFA/26QpUYHGd0g4QvyK22DlqYfUPgP6N68baNp0WwsCgENE06D3T9dALlbMR0tgUF35mxACa6KkgaWuSxzMJ+ikqPhR5CQbOp64MAOI0gwuHESS/eHtyhW6T91XB5gNLbA6OW905nhuUGwOg7f14nuovYKm7p5feL7+Tdh9NdWVKHFIXBqvXq5+2UTNfZOQnDr5zID4/v59ZpqghDC9n97GC7OqBLNB80d/6Z6bE4OPF6ugB8t1S8tBvnS6QHCxvPZmof3k/nCr998zCW/6oA9HAQQaXbMvvWs45atqmNG2CN36TibqjsHqZ2P5rK4BgA4HpPZxPr97sWNwnJLdlg0Pc2ISGmrZry4mYrmI5Nm8zGArub60uB0GiUiBQSt0kan9t6uXP2Lc/FemOfvX4t55XLiwtFCC3mRGNt1ELl3qWF6XZpPD84pHhFDyiSVcd3XUfYjaF6HGlz6anfFRGjCBKmEqZtyj/4ZdLgQCzfjttiYWIZh6aSrMrJeGhx1JZrTztqa5MVDfravKg6223ExqxGHW0e271LK9WatlnM9R31rp7Jck0bJdLXNytr0RI94GzEsTlnIPUX9QrP5UTvFmUnlH2x26Xlu1CecK4yOlXNFK3Bx9bVY+toEXhl/y4FnuxnHXuvfPGR7/IVvW/2eM9VY3kAP1Up8rNUavD/K9g9pWV5qko89rP8F5O/OKqUNiyaVc1LVrOJTR9ubVsuS6s1/+yn9vKXfyvH89FobHVEpMnchg93qniAj+USZ/qtKN0wJvn/PLgj+Vvi78fO1vVNLALQo5mH4FJ/oH1HevMa1xBPSmCBQyOEgJxhPY4Z6NPZgbIA4JRBW2VbKtkf/f7v2A+/8y2PnpEHpi/k8v3AISWQR9KdoW4meWBicyQz+0cqvNo2YZanBQfCB04jAIdCYR0w+B8PsruIUHV4S1DpPJp7eaXjOkHmTYCnEwI0F5QvpydIy7BZrLilW4Qh29jvDP/CCBsnkQqY2UEWYjFkPvYOgCGvULFRkbGTFiFp55FJmrH4muHXhgpYAa9OfJEJdEhl13uKROKVINU+wEfr1tPPEdF7mK3r7d1FRSkagb3jwOkMXwAtWGi60XUwyE7Zm6lNWOqTme7eXSfKnNA3LC4/QLuFsJ8qfyWTg9F0Zguicogtqkd2N05sPPNqCI3n1aBtg3bVPho0rC73Fp/9NRBk46ICKWRvttyV7c3DTDRVWo7o06ZJYu0oFqkEMhDEF64D92iH0NP93sbJWu4it7f3+v0rks0bDXsYzWy12isfb7dd2Ga1tW4PsDvoGbp7GMmBJCZHjjSHoCtkY8MfgRel6Z45OMbmGJ2785DAmJakTJfdB5VwVkhcPL9UV8gsXNXilT0t23Y3llwI4wWeQTLpov6FjMCn93f6HteKs6rb4PpGM2C1VImQElN3Z+2LZ9bu3egz4ssXMnRezacaU+CbyS2AOH/JnL7u8VB0E9J7ivs21ej5/C7reOQynTyB5VwLL7tpz/93EaidAqlj75Vuds/pAvMAdKyFmQXC7Fpc1IXLg2a2Gv0qgJ/HhnxVm73ORVVh9udfamPmT+JYRfdVdwhFgJb9kp6C+EXHooWJuUC5bMnoXl54DbRZh4396j//r/YwGSu09O3r1xZ1+/LFJIWcBZU0ZOJjeMjYFcBC5OEZjV0Mjb7ooh+LbRnzEJTYza9tu1jJOkkaHVqeojFjFUWlyM3PorURqwy5grK8IH+IOYolFLKGjf3Gb3zN/sOP/9BQRPG0PLIyAyFC5styJnbSig/LWZA3zjZ1aZ1mSequBP9QHQN+ipIpYC2Gqa5ECo8MVoDe36Lq0oK0qpHMwEXjO1iPQcrAzhh/zlRnxvfFe2DPhtZNgE7FVEIM7qLjJhowze1qXhm7WE7vL8Nm/b27YVKVAFIeqkrIKizOcCDK0APsdsrQY/F1X04//zQdIU2D0KtEmw2zOoEftPzgQqPvgQ2IC8L9gQAwZYIWFtwQ5pqxN1IlG0Jp052kyCxcSEyjYfVBSHkEdP8ctIqAjIPdwh7GEJ4SUfHZIE2We3t9P7NKo26jydS+8cGVDSKzm05VFZTSt0uYIbPFgUrfFdtUWXiTpaQggClsRkTr7bgjej8G/q24Zc1GS64ghL/uq1VJTKL+wG7vcLV5sGc3fX0fZDrSpmxFkW3WC/l215qxDJzHw6EkE3Vsvco1EcLwpeQcYqzJ8CRlY6BrsNJn8gd7M+5FgIXrh0Bds3GquzYpDmjanMRDPh6/C1kp3UBQ4SH+Zr5H1l/cGaj9iAvL7P6tNmO0WQliHty8kN6wHDGnJOcS4trYKvWGXb34lmb29WbL4t6lvo/5dKLniPOQOB/rN9jVnb7PsTGWR56gxAzX4nrH4Qw18wha5RfjU1Vc9ndTcMhXLEWLe/ajs5XWsers2Lp7rlV4CpCLsKHo84uOLz2noqox/77pez7luup3snl2efRNwagI0fNfVH4nc64cPwV+RRcyj+iPX5Io72slgCeTkWjP9Ti25mps/+//8b9ZLe7b5PaVTZKJ7ddbgZ129fuNJYhwA32d7DF69lsYZe1ITu8XMdWJ+0jSNiSyht0hbSnlt23wPwRsmQ8x64MF5u0+2j0iyazXSqJGk8czAgGBkR6OI5c3A/vv/82f2YtO7AGzaZ8fsAqSCMT1Oteg58OxpCQWYbAOS02kZV/luWvvwnBdPO46lZLIMRwDbDdf2NlB04JxYosALOjw0tlTujsUoAZRvxxbNEI8aFdN5SQne4CBRY3Z3H5r9aqLiOV5qtmkz+U0A6VKwwQ7AKCcLTSrlM5A/0C6oYoTUQVHGQpECCgBpKC6cz5p7I7aS0HvJmKPWtw1VXl7jLJ5qwCCzr6kJeUaOlIHeDO11ZifaQ7nHo8pMUpMS2a+Yqm+0zo6Gcjpwmk1wEaDa8epcA+stlv3x1TywcjGOL/Ih3pnq33J/uHVg6zo7qZTe/8qtq9dxTZo14yQA7l9tKDNe84e7ExthMrIASYyXAbsSIDHkox5aT9uSnYAzb/TbttkPJMRMyJvEtNrrdjuH6aq1j54fqmj59IAdkoSUDAv3qwtEZ4Qn1O1MQag3cfzQG8Epmtpv1Zrn1Y598ZmNZMMgXsPUTiaWboJHBfXqh1Hur5UYVR1kH2YdzMrZINDhchcm/Yt/0YnyJaI71lgWa2JcIIPKgkmRPQsplN1ETpXNxZdfiDWsO02EqHTMWhEF9bqX2lTQyu12b20cr2p8QfdBLX3a3X9G69M7htn2G7UnsWdxeenesIe2ZrHQOQYGOQB6ymAdOq9jlWQ+RZgFiiy63lRwZH/vHyldw5kT71n0flmwfxclzCPA6ew4kvnfE56cKrSKwLH/IUs2iEc26Hkb5z8jiZ7EdP/9rkLyccbOZ8DOFCvhz/7a/vk7Vt778UL++T//t9tV6na8LPPLFlM1OqinUkuHWQQzdOgaUd1G2BPxJaY9p0G0K5fZiGQwS+BnMEiiupOrb8gqEZDRTuPBxTZgdIH7GD3o7miRhiyY5/EfIZFoRbX7Md//Hv2e9/8yIXsLBahyhHI4J+pxOnwtUljR3Xl/TgPt/HKj+otTQXn79Kb5l0Lw8HOvTid/s9naMcdFmkedC30ITPwcbNDhRiMczkf5ma0SZWWING5+qki8bDIUJmV9xtVJVwLAIPr68x/N8BWrFOINgq6Cj++4HUq4EWQzNHhjEOCuLSIgTETwEbkolBJeaitpxF4Rl8AcI5HejyPanmcr6ktnJJ43EKMnbzE/OFYRfIJ0UePzNQwD9UEMCW4ZOZ9AkVmbVvIGVUBUJqLSFdhMpva7f1IVZE2XqWy/fz1UIs4XqzX3br9xosLG3QqVi87wLpB+VJVD5o2XcNS2WZLCFdBxlGr2pwcumrFrjqRKmGYjJ1eV+3TOtV21LDpJJHsY5IsBZYvbq7UckSGQ8XDH78HyhJ0A0SEGGOk8PAwtuVmZTGG0YeDR2ytN5qvcc+zkdksp9JHcm0Qn/NdA3bIKwAw2qRcIyQAtA0xpMYX1+/H0HI/HLytGea5yAM4Jlq12AnWGrGq02R4G8hSmApsrNnuW+/yhdU7A22CNwssxpZi3fYQlivZwCU83YsbsyoyBKfqch/jHsO1lgG7lhYszXBzglzFc/Xlyu6fogp6CqDlq7ZUbH0M8LK/X1T9FK3D+c/IFjzHgCX9+2OgeGxdP3bORcedP9b8a4s2HXns+oLOLg9UeXDJH8SpXnAWwc99kdkTObZTOn4yzo7i8yZ3b2TS/KzTsp/+P39tVWjKo9f26X/5G9v/f6y955Mk6XXud8qbLNdmZndm/WJxsSQ86ABcEKR0SfHySqFQ6Iv+WH1jUBGKuBESZQiSAIH1OzvtymdmecXvOW/25CayqntJ9cZG93RXZaV9j3tMtWE3X30htQQyM9qXBLJWo2H9flsuy7Wqo/poSVIlyYInoAWpxMjCQTpqARSnyn3q1MZkXiMPOTc6pSW628MZ2tvVmHmMRyy0NtEFZBsUJh9+51v2Nz/9sQGBYZbkj5KctMJ8zgObuxy4/JgsgRSBnV6QR3t5JefgDYc8B9UVwCJSs+D3DukWXS1QD9yl3PuiBFlx4cK8SJ9BIA6+b1Q2zFBQrOE8oeNJlRF0N9wXDfkubFvI3pnf0AoK6i9ZiGZf2a4QbaES0uegYyikrXMfXfrJRQY8sPmxZZWW5nQyrHXyPXMyXwA8UGgRJRlgxhcSFbU+AzcvQ6lqDikenTtPaOEOJHMFAM04Pbl4pergoCLdn5mCTfC2U0vPKqIcaB4cpNew+AFYggci7V6qIzQxb2bMj/d21q3am0/69uQcfztHPWb0hqYk9ExweRgi8ZpZI1VsVcEhWcZavM/6HfH1upiidtqWxrG6H1F/YAsAGpWGOKPXt3MhLqnCIcPjaC4OKV2C3V5qJiA4OV2cn7u7OwUAPBwBrYBKJoD3o0jgLgmqb9buklFDRMArNHqi0Biytm8UdZRkdXp9XZcVyGg0NlFP4d4MICrdw3Ara/DtfObLOeOY6p1Iz+98OlZQlSNFtWVR1Lfe5VNHnSYLGbQCIKsiUtAZWad/rue23Y6sM7hQW5xjUwLBNdvurTccipOocUB4/jxgcG98HZDyTRbtUwHjoarmMVVMdm+WVXbF35Wt0WXFTfa7fMDM9uXY2l3cdvF1jwnQp87rQ3Gi7FzeozFPHWTZjhU3VpbdlH1g/iQdK7WLmUJ+38pPLj0xDFqXdvXF72w9/txWtY5dDM/s5Uf/ZF988lsbA1VOCXROYEVtot1pu6OzufcbyicM3T2bRIwYS50APfc0XpWcfPS2e6HA1tJd9AUZDcB0BWKS1tfW4vRgvW7DriZLD18I/cYbQwGf17cazAVH9j/9t39pl52qe30Fbh2RmLmiKjw0/ZSJBFWQAGLhQRQ/LVQXft581qTXCuHoVYpI6hIxdqh2ht+UnRBVHgLLaJ1hlSLEqBNqmaMp/GYtxqAqwoxnhwmmMiKfTbkcGXy0mh3WW6tskWOiqnNOk4uX7N3uKPON0wySc85n1jX7IpNmged3qlbZrj7AW8GZoWZ+3kawcySgkDSeAMFekLg3NAdfoGTDg3hxqOokWQZYKbRvvf3oIKGs/atrEEyGHdTjYBjOKbw75k58mAfKzDHeAyKVfoquJFxQnBCS1MazqTQx7+ZLoXOptmgZIv9Fa/M8qtuz88heu+xzNQQCyvhpEMc533IR2JrNk40I2syjAKQAx9/u1tbvNOV91+o0LYJfl6baDvc0FlHbKohL1FzWqgQ1l7KqLeagIru2w95qmdhw1JegN+cVLVlcyjmvJDF0I3AxoEWL0SvPA6Ak9Gk5D1AduGDSMN1ubNDrK6GStF7UdeI4ZHiQwYhFbzeiYpCUcd3gDD55cnn/3LENaAmgnlE7YdsyXcXGitlas26reKMAGvXPrX1xabObG+tCNu9GNrn63JrtvrWikeaStPI7g0vJ0rl4wE6BlsSAtiX7llmH3fNcAw+X216yYkHV6TEB79/ymizAHAs0x4LKsXX2WBVaVjk9VISU7VNWIOWP9VhsOHXu8tvOn4N8QfZNzr22kc3sigGm7CSeCl7FnThV2Z06scUbonigxYzC/+5SVfQak6tP7B//4b/as+98zzqbtd28+Mg+/dd/sZvpxGcB1Zoci1mEBevGJmYDT2ynGQTos16vr2E/x6DZRVAIYQiPHh8LCgui7IUOzOrQLVzbeJpoZoeWJi0PlOkhoONcTss0RTJq49mh5IrayCs17T/97Kf2B29cWgrQhqoi0DG88qkoOLBIY2rpgYxWZHCVzrhzYd5km5X2SZY3gbydXTdVgA7hDIs9QRp4OOAMpNKoZn1GmLVr3FooNEszpCjkYJG+CSzOZ9O8ULMup4JISgwI+m4r1Zh6u6UZGtWF5nWhN5uBYAhGVFgqnGTwGvhv7JvUTnwex7Fk7g+uguJqJlxbMnvZ9rCdYPvkQc0V9KlYMwk11WdUZHyXo0GwLcpx5jTvE5DFP1ugnQCI4jOYKfJvmaDqXtkKOOJBFQHunXhbyXplCEIDUkLUAJ4dDuWTRSJR5mbHxZzv5rHFG7OzqGnvPuna+QBwiLfTAdxwT/IBnFvAHCRNy2Rt/X5frXEAQFAt6EKgoYkoOTOzbp8AgTMFwBEqcIrXtk2mc1XkqsR5FjYm0AaV8fDsiegKw0Fkkzmt/6pd37hLOWjQdrurZ05yd8xmm21RBNjFLIEYdNs+Agh2T73eUAkMSFGSxk6H9mBDABT8/3iGaItyLjiXiGYPegPrdjq6xmqdgybGULjeEg0BCTQSrnWcWivq2XIxNRwMut2RRWdUcC740BEoZWN73Bw6kYN8SQbaA4twYkeLk2sGcrThWqRUwZrhSoidwOarj68LLrzwKgg+HMqOBZpj7zy14BeDST7I5NfeYqFQVt0V19T8fn7TfS5uKx9XygLhqbNWtvYX9+ebVIilwS6/A2WB6ZucgOKJfyhg5k9W8WIXMwnPuD0jY27AIHv6yW/tt5/8zi5ef93q+7XNXnxin/76V8FnjcEbcHO3XxEhOmhXovDQiVpCUFJ1QJBWYFF88PYiGbPal4L2uxs3GfpqTZspq/pY3N3KZDyP5fZMJn41ngmFmax4mJx/1tLsams/+MH37Gff/Q96KBkfyCsu8OO0cAbEHzXaPUGaNk+ojrLKA+DGNgUZWbXuYKh5iAerYCEkZWQQDnWJL7MQO8rMdTa1bXAv6CbyNx5sghBPOdVYkE8ioKNO0QjJgHP7WPSY//lHEASCKIXADOIxBnscDy6uR4kRrs89qQjV59SCLXHrEFxFNqerRiBVm9L5lVTnXt25fJqDSlykWXqngazMfsArROyX6lB0CiE9vGpXZQpAJkxAX81CfN7El0xqwvW5P9+8G/BSpS5wjt4XXp/RE0CpQtBmFsa9tlwmNotju5suLF6t7GY2t9XuYM8uR3Y1idX2bNUO9p23LuQ43mhwMle2XzM74g6g/Up7sSXAy3SOg/sIJr/uZ3jRqLQMoo51WuhoNqyFTNhhJ2WfqNOyCknToWk3t2PNpqS8QyuPuLrb2WS6lFoLKFB86pbJUvfBZ198ZSsUWoZ9a7WoDFc6bzx31XpDvnTMabkPmXuD/qToJTjzvMGr5BwT7MgcCHZcWtClBDER8AGuIBvWbOo9PG9UmvxOgBHum4pZD0QqepzdvleC60QWUjjE8rR2+2hmnqE5pmsuQEw3EvDLaLHD78SXLxpYu9u3ZhueHhqdqZClXHeCcMi9gt3PKxRm1iXIjxBOVTqn1r1T1VbZ+4pr8qkK51Tgeqhi+ibrfFnQyu9XPiiVBayyY/gmx1mWGBSD6++hMbPM5VhFVTz5xy7wY16XP5jizpadvFdzkgwYkIEAnB+FduD4o1/b53cv7fVnb1tttbDP/vG/2ssXX9p6m1gSg6T0Nk+makHqOTobaPANdI41Fs811D9AsaH5d9hsxcGh1cl+AkwBjEJ7yjWUXVfShZt9sQWMMofPRAuvWrEXVzNVAugi8oC02w2ZvfLe0dnI/urnP7Uhzs57tPB98c7mUspCxbtDfsLlqrL/db38qgo8k6D8X2uJVO9cvaD2H0SkRUeQfZJ/ttZrKsCw0GcqIgqQhHhVWL7g1wRq2StoQSlQcUS7L1MNgdtEQJJvGNUv8QvOYFX0A21L5GsqHpdD4wvyb8YT9GDuiw2zGjVdJTjt/G/N7kRf8AVMupgBZcnCqAolAFPE16M6FlIRGD/tUTh3BENHs8KLE75G/ncu08a8VVVupeH7oQPNoOheTfLvLGBznl1Pkffwc9g3WuPw0Xboqm5std3bEl3MZWw3qJFwD2GLNF7aaNAVmnAax3bWadj7b5zLIaCD7U0687ZytWG7bSqUJShJ5Otuxgu7GI0UDJBugxZwMxnbMOraIGoIfk/LjnbmHCPi6sFaHSJC265eTu3QwMi0JcpIEi9V1eB8Lkm07d5G5xe2nI/V3v7k089kF9RquFs61Y+cO7gfWy1L48SqexIVT6DQz2QWqCRE1xAPQ6rApipMVWhtVFZor3Z1X5G4cq0E1AqKRlwTcTSDkwWAGXQ3dU9VXROTAEX7kdfRfanU24aQwejpc7XVqSAp+uG+Jos78WTb/Qur1bsuFhH15H9H2rVKXTu304kEBlLrPFBdxEEN8/dsMT3Vxcq/Jp/IPzbpL76nGBSOVXEPBapjgShb/4vrb1kw4jOKa3LxeItr/KlK7lR1eup48rHq1Ou+pqBStmMPXcjizj8UwYs3yEMHn7/YxQvvGb5rOKqiWCf25T/9H/ZyvrB3v/UtW3z2sX3+u3+2m5uXBrUAd+N5HEtaCc4cswpQZdjGsPAKOk+22GopQxXYgYAGTypA8xG/jeWknDlXszAzvcdKx9F+6Wolp2Z8upp1J8P+5vMbq7fbVtm5WDSRAHV7guLqYPbLP/tT+/CNpyKkK/CEak43VFCZ0M9UPUgrUSUFj7As4BFgkEkSpFvuzI5MdCknHngXihayLKAwHaXiwszZnCq7eZj3ORzf/eB4DX+jJSmeXFYpyg1mb3sWhsPWKuuVBwkEnpvuDK0rtHfjVio4eHQ65wrGmfA07U2O1/tFcL1cJNsrXSoGACZqPwJ517lZa5Fz2oXbGG2CfJhElFkoccqWYr6jPb0y88/MKsJMv9D5ex7Y5IjAEE0ABdRHNq60QkgNgJqsamZ/VWVqfulJmCx+RCiHY7cW+ANdTOx9UFGhbZmQSKm9ubZ3337Nvrpb2GWvY+8/6xltQEaduzWKH67ksdv5nJS5Jp5015PYRlFXgBHa8wSj69sbtTH7XYjcJtpCq8U8D9L+xuotULlNu7pbQs5QMIh6fZtOJs7rY99RBmJ+eHFuk7s72+/rNp0RdGmt7/R52P+QyECepzqispKqEOLP9YYI5dgMuW6Nt6Vd9xV3EBdiRrSBWZxcPGq0/73aJjF0kCSi1w19HpV91oL3bVA5Nqze6aqVul2lfjuLp9e0BkLSza61BheaB0N/2YIYbdZtcftCYtrRxRuq8EkSov7Q6iQR6OxuVtZFeUVALQ+8/uVHU6w6HruOPeZ1ZQXEsQW9bHE/VSkeW6+L6+xDwTIfmLL3lq39x4Jx/hiLn1U81rLPyoLyqYowv1/aZhnP7tSBlF2s/EEe24myoPlNon7xoJwH5jBxEbIPG1t8+al9+ptf2bYd2dNR38Yvv7Dx7bXdvPhcrRgeNhYrZJNYlNW+C0hDBYNQbfhM4BXggMVeSLpk5S03VBuoCIL/guYh0oek0tuLU4dUUpxu1FJ8bdS333z+UvyzrqooqsOVddtNEVmXq439wXc/tL/84R9KJcQhJE7q0WJKNhkCOrMbZljsY766E3oRvUIQiZBf9TmO3NP1pAWH+4D4WVmm6ses+ikzvAyGuNp2NjtkAck89AJJHXSjFnhanpKqqpnhDM5CGc99WUDzE4cIINuSWXILJRYOCPaq7oK+qVqjCsBcmkAPyAJ+cGSnrSZpJ7ViWfip0p3ULxrEYW+rACFXpZskajmzULLoAl/PH5eLD/vClUmvObClruuSJVMKqsxm4XPCywsAICo6R3+6wwTBneDK7CmrUKHCAFJZrHxuu4hTu1ssNAeb4mW3hCRfVZV3eU5LzmemP3z33LqIaYunhhQdM1v0GtdWkdFp3SaLtS3SvbWqVesPBvobrgG346mEoZGsxOeO/e91us5JTGMF8VY3spvJXLzSdMusmnlXIkAM55dKFMTm+Vlks+lSM+3xZKzuBjQDr+xAHG/lftDv9W21YZyQWu2wVbLHuSEYqrUpCL972/E7ISoxoiWxlMD33kEvUB6gKqCrinKJri/8OigC3F4ObsL+h8AFB67Z63tXWgpFa3Uq1inO6wS7pnX6F1btDKzV7nkrvNmydDGx+c2XdvHsPWsNzq3ZaCuQdnpDV0RKY2tHPW/Nq3XqILTMBcHXI++HfNMq7TEB79hrjq2ZxTU4//5jweQ+QQuLRP51jw12xfc8tN/H/v5Q5Vb2voc6g8WYUyGA/eAAACAASURBVNrGLIvUWRB7zIV6lT2HxTqnpVPMiI79Ox/5PRN/dVNlGnV+o7lJ6jpZ2Oz2yqa3VwoVVE3Jcmq7NLFPfvMrG09uVDHQguFvLJySGROXDVkj5mwIDrtiP4hEWbOs1yICs01XCTlYg0VO45+dWiYEUNpVBDcyeMaAZ4Ou0J1Xk8Q+ePeJXV1PZBME+lMLf3BuYBEBwHB2cWl/+8tf2nkH/hSAEbc9dYEUV5xwjzvnqqld6D2VV5VP3p4myGllmaj4aJhsEvCCmeoBCLWXKA7qkJRYmNFl5G4Qn03QcY46dWkvwqiTrWvVpjJjgi8QekAgBHMgHcI0igaBRhpmp07tUOCWa3pwc1dgrMnexjN3v9bCvPD73UqLiiPmgjmtKmnXvZSGJ2hBXAO0MLmLOUjSTboSsIcFuo2EGQRlzqMT6Vz6CUFqfd5OItt+f/mcM5uRZpU91yGrCPPPSUZxoK3mqFBauTslRSzQ6LJKoSSObTxf2ni2tBmu5dJiBUBTt3mysm+//dRW+4P9+L0nIua3Oy1V8yzAdAhYzAGVAIK6nSVWqWBEurL+wGXtSADuxmNrNxrWbcGTQ8UGTcqmYP3rJWCTunX7kU1mM1usDrbe07J3dCaOEqLNkMS0etbu1G2b7m08ndt4fGttiXuzXRdMILDTDSFxQ2fTeTkklB7EOAfDXmTzxULBjHMKIpTrAyIzEoHb7wOJMOA+IsuqmoJVVmGzXd5HxwCJMWx9QGGShokmQGLE5wEwoeoHMJMkqv5Ictqj59bCrRz5sMGFpbtUSO1OrW6j196Wuet6t5fyC/sIkR7eI12erwczD3JS+fEG9/1XWUV2avHPb7e4ZubXxbK/nSoeihXNsUDBZ2Qzx7IKKVvzX6Gefe0pxoLicee3lT/GY4E6X8kVY48S9bD2H6viioHyWOD8GkDlWHZQVrmVZQvsWH5ge+xGOHVTFA+s/AB9QZJKhhY6kG9rS5O5bSZju7m9scvXX7fbLz+yzXJmn/3rr+1ucuMGk42KNWrAnJmvOCeOZ4sAxhfyX1qoWTAx3mQOJD82b++wP3WsRUDXkcHjQr5CSWUlDh2ggUa7bj1AAZutfXI1s7een8tuhnZVG+3JELiAobPYaVGt1u0//eJn9p3Xn+rzdUOFykOw/aDakSHCqGrxu/Pr4HgLaV8GvUw0LqnyhGALUHlx1uQph28cyBuCiStdZNdYN7aCj8ue+SPtwZn92UM32HvLl5YTxGAWJxYsAiftPukKCsHIdYmFyoSmIP1SAADYEjFP1Jr2KqhUsf9BwFjAGw8qbJvv2WyA7xm/jmMl60fcWEEJl4kg3aaWLhJhG5Rc6nILYEEmweH4RckIgBZV8oAcBFLJApyLCWcIwCyAZfshJZbc/a79ymZTwNN3e6ntAF1nBkyFxyxsMp+rogOgMlkuJDIAqpIvmft2u/bB25f2dNCyfsu95CC6U12AVGQBRy0FrcnZLLZoeG4rhJJ7Hc2rsKOaz2b63LN+0zq4lCsRYYYWyQaLc0BrkO3cTleW4rTQhRSeqh3IhY/TtUSqm62aEV/vIMFzb6v1zv2IYs5BKkRUo7RLEYYm0Oy3KTeOghUiCOejgbYNmVtedm2fGXNtB4OB7Q84ntNyBVHrmq4SGDhUrIuhKpJ0W589+nx8p20zV03j1C4uMEJ22gvV4Gqx1HnhGoAu7Q9GNnz9PavRliQR2x6s3e/Z9PqFJAaZ4509ecPq3UEwiUVf0ykSarsG2kq2nskNg5RRCeVp6bCy4PBQACwGt2zBz4JMcY08VpGVLfqnAkdZkCyu/WXFSdk5OBYUH1MsFQud4nuOBbOyuJI/3kfx7PKR/NQGs53Kv+ZUeZo/kY+9MGq5kb3fE3l9cUKjkdbEejGz8fjOnj573dLba3vx6b/a1Ref2d34RsEN3hvyRtyvagXW3Z6DhZgFgsWa6o25FpkerU6QlZK4YgGWG/VeNAGqwu0afcyNVOxxoJaVDrY/lYoNWy376MXYzs4HdtHv2nyxVEtHRGW1VLcWr5yLhq3QBx98y/7ih993WgFztBDs2JY4cpmhqqodn0dlnDr3qHMIvThjEnQOjtlUGKi90Erq4CfnqDgnyLqLuKTDAiFdQbHiwYDKrIL2pUSfvVrZb3zW5WLSByEDAZM0pWcJHB+4tkP2maNIUBpawGar88SiTgXnDg9C1ruMWatujbYbaHLMNdQ0JHHmvECOTfsUYJ6bAGRJVXk7eAV1DxZAkIfA/alU8XEbDSO3mWm6XieLlarGEFQhJ2ftNIF2wgyOECrXAYkGeHtVmX+Y4WaJglqb3tQK9yNQfwxud9oPkIY4latCWsJvo525NNgQi1D90WamdfpHf/CmPb0Y2FnTM29mhSQW3DskCwBeqFSv7rAI6lqbzjTAE2m8mi3mU1sul3bWj1QNdrpuqDoaDt214UAVhTZp1V6OlxanFetHPVsLVHSwqN22u8lcLgWtNu3Knc1mC4uXKyWLqjDXW8mK3dzcysGD+xHAClUkIwVHTVYUbPtRxx1A5sjzmRJBAhPnGxoDfQB+j7UOz4+EldUCRd4MaTR/PqnQMi1UAjvnJl4k2o/2oKdKjyBGIrtNV9YZDG25jK3TaNjg6dvWf+1taeeKwYHsWRrbAlrFAdRq06LRhTUiWsncz24pxPUGZFZsWbrjRUaFeSUd9/9n8Muvp2Vr8LFK6ViRka+Ssp9PFR7FIPPYtb8soB2rvo59flnAy1ezrxDTDycb2TX5vWBXVt0di9zZg14W7fMHXBbUyg6+7AI8ptLjxgNhuVlObHJDGxNyT2KVJLEXX34swdjJ+Ib+iht/Yu4ZYPzsh7ecHOHG4kaGDjqNzBUFCBZIr/rWak2yoKGIQRYax7Hmb2SuZLvxeuUcvGrVnox69vEXNxLj/dZbT20+mWmBxdcMLpN4YaFUW6+2Vu907G9+8TN7PiLbfXUG9eBXPeg6zY4ZpVcDTrL27wQZtfXEAcNUdq9FgsWSyoTqApAMLSgBZFiYgoOzsP2SIvO5hKopwDCrlR3S2NIEqTQP8OwD1QHbYPuq5p01oCoqs+thYQZpyUyN4w0GPF75hcNzY1jn3XkgCawAKkWhTpkrHu61Ncn6M2d2zaCkcMH2/FrcXN/Z1c3M9jUqkIoNosh6vbadDXsiJIvb2GxL2gzKAEkFsx4SDBY3t5xxYqFmdvf3B61JP8eqCIOai+gbodrkkDLbHwLdZr1XYCcAM++bL2MRyScL7peVjeNEQXO5JklxWkqr2bDnFwP7s++9Y4OWV3WrbSKJLII03De22aZtGCMyvZLoM3QW5xyabdJY1R2KJZ1m3Trdllro/W7LUGAReZp5YLNmV9PElkucDrpyrKB9jh0PFTP3EY9SkkCboHOSWA3fPKg5aLdWKnY7nommAIIRuTDpWOJS3nRPvG63KV87SejBUd1ubDjo674DAa1bh/MfZMKgNCi46X4BtOJzUIBOGW9Uz+F6I9NZRgC0XDGDdQ4ewJSOJUtk06Bd9JVwRb0zu3znD0S+3x54dhO3RJpOfV4HV7PR0PPR7Y+s3gKJXRc4rcXwUwjpr1MP/Hq/ovY8pmp5TADJV3LFIJevvoqvKwazss/6JvtYDETHKq5izMjHi7LO3LF9KG7/WDHE7/Pnvbz79/uz1KM8u6+VfzmS86mTVRalj0X0souWP7j8AeTL+uzi5/+uTLBmtrxjZndt0dmZxddf2WL8pU3Hdza/ubLx7UsN9SHBSrxY/maZsOtBKCymTcz1uKfJnpkLdIJHF9UYQZSO03Q80+Af9BlOx5rdCYW5sWUKGq0mesJbr4/s5dXUaq2WffjeUz1YtIJkh7P24EOWTCBKkq0tVmv745/8yH7+h9+Rd52rm3gLT61CzZdckFkBO9jteMvRqy49gPxdQR2x6pWQZSDxlvFKsz+I7M12yzptINsEDwfqAC7x+cnWNnFsqwWLMYAYdAdZ6Z1vlnnLBdJD0OT0z6YdKCsgKm+qQCobAXtoGbtPWSamKyNdVekZGMgJyPxdCD3NBL2FK8kocfkIft5CY1FU6zLd2GK2tPFyLaWM3qBnnZZbFBEUej0g/GgzdtWCo9UGAEKmsJq/wpVzsr1ANEHlRQhC6g6JP+9V0WfeeERD2lvMgNgHP/dOkSBQaH7I6w8kRhubzWc2mfuMjjZmnK5suVrbarOxGEsouWY4Ybrfbdovf/SevX05sIRW55ogQ2s8ssVyYYeKz+yu7hY6f+1m285HfTkDUEHh5gFysocvHiomtDEkt1UR71PKMjtAJG2bJQfZC8mRQk73zmWUepwMf/c2m3Gfu7kviQ37SOUo0A4E9qhj8WIutCnBGjpIp9GyZbzQfg77AFrcS4+ZGlVZhC8d3oxbQDXQCsw6La+8NTsGeSoZNJPcHNcCdRbd2jX875Yim8t4WHNg3NC7tl2tbHB+6Q7xEPGbzDm3Njh7as3OwLpnr1mjO7RkhV/f0hJoFTvcITB/9RY35xQFlk5/IPH4JiOJoKxQ1oEqFgOPqZbKWpHZmlhc+/JrbnFdzgfcxwSyxwSf/DGWFTJlBVHZZ5cFwWOfX3bMx16bjwf5ai9//kqv0zEFlXwwKgs8+Y3dl4kFI9ZTkbksKyk7YcUDPvpvMvB1Ylef/s5qzZp4ODe/+5V9+elvbD69lWYgBFkeBhZSoSrFAatpAWWR3VKRyUuO9olbzJBhssjxcIAABHlG24xWG0NsFjmya5TkWcAIcqg7kHk+e31om3RnzW7Tnj8ZWAwoYZm6O/oaBB/WJ77QxwnznKW98e679t//8ueyKHJfrVfzNLJhZi9aaLX/DukmgBMZ2A4BRJVpaM8JrbiitReL4wWpGVFfAuLrrz9TdizlDQq75VwtLjJhgu92iwuE9/SY8YmhwT+DGHV2LVTpBHkvOROoEoWUfhAJWeyHQBFhW/LWy4aPBPMgxUZQy5wAQJyyTelVBu3nTHSbBZCqGNAIwSJd7azRP7O33nvXLp8OrXYg20+cJiATUZ9dwZkEBOHaosxvW8EQln3ydilBQCWcJNS8UhMUn7kjVUHg0ykgagaKg8ReACVphYrz57yytZKajSoiPOwWq610Kalwplg/kQhQpWyYNeLThzIHgI6u/cl3ntsPPnhqy/lULUOqWQSUcUs4VBs26kX24uW1bXYHIR/PR8Mgy7W2dcw1ZhZ8sKcjt81BUWedxnZ58cS1U7crcdxA0L68m2uextwaB4E1bW9Qj1RUrYbdTZZqnzI63m84bigeBHVvwdMGjBcLteKR7OLacs4xWCUwXZ6NFNi4l7PZZ08cVubkLpzO32jD0nVwT8K9Ah/P4R7QDw4IzPRQrCH4ZS13kjWr226/Fu0CigGblSt5tW7xYqrzEA2eyOmgUW9b9/w1gXy4B6Y3X9gmSWWv1G5F1hqOdP+T0NEGZb4c4Wju6uveTMmtcxxrHuRR7HY9JgAdW/fKgmjZulwWAIsB8liFmF+Hyyqy4u8eU7WVBZrHHmPZfhffWwyixyrO/LXSa4rB7tiGTx3AQwdXvGjZCX7ofQ+Vp/eLreZ43IpbS26vbD6+sV6/Y9PPf2uf//ZXNltMfA7AQs7KEgjKWXuQqoxFhkE7/X/uaxZaFgBJPCUOsQY9CFqMKpD5AJqVi9nUxrO5bXYuxcXiBuIS9BxzolEUWbpJ7GI0kFAuEHNWYJl8UsGgygKYYXOwWZxardmzv/2rP7f3Rjy4LBAe0DLDSFcVcWkrqllmOXoMA7CEx1Et1q3vM8GCeR3mm+ge4pe2XG0lL9WN+nZ5fmZtboStV31UtghcQwAmw3UPPO9R1sU5clFmdfoksOyBCz6Zgp7UV5yjSPuU38tpPABsaH9miFKyfI6dhZPzChBhb3AA0VRElJjWUtd99fBLU3VFK8zbtaDveufndvnsNbs4v7BuhKluHBYrV1FRnRsqYxZm5oAS95ZepgdlvoQuFc2D9q0TzdlnzodaziQNGVk8swmiEtTN5I7tsoASXQJytJv0kgDN53NL0q3EnqfxQhqTM9wPCCDopSaul8r1JmHh3P3428/sz3/4jiXLiaonqg5VVMkKnStVUCA7aQNzPi7OhwoetDndQRxtyY096TXEsUNCa7mc26A/UAsabzjmlfi7TZYecCWRFfU86Gbz4mrFpvPE1iR4shtaiyLCCVqCsOzyLLh3HPxBgDOoDyFEvUqWKK7asN9TRUkrMoldn5bATReBpIxgx/ZAelJt8joAKbL7EZcOqorflyQjdFVAdiLurFEpGpe9tu7VVncgPz3AWc3hmS1mMxHpGUucPX3X59WtyF0NmJFuVhZPxqqcmQnidUeblIcTO6ROm4rP98H5nq94n2XrWn79LBYEj6mqipVUWbV3rBDJv7fs54cC3mOC66nXnArsZdVgsQJ+TNAqJhrFyq4Y+PMJ+dFgVwxEZeXiQwdXPJhTF64Y0ctOzrFqUAcktf7UVtNbm7781Fbza7kgzMZ3slQREALdwDRRu0YtMuS0REaGZ4UPG4sfbc6txRDJt65DuNGDT8sK6kHFOv3IDmlqy+mdTWZL/Z7gpu1QMTRp8ySSVXrrtaGQd8CvmZXMlyvXugQ8snf5KMIX2T7ZJgorb7353P76Z39kI9BnglL4DDAjz4usLX6ctzczpRVRA7RQuYoLLTnamOv1TsP4eLGUqC9q8AdrCPpNcN+z+N6OJVIsWS3N7dz9u3ZwpCXCwFVoBxvMVQm0NQfuBL83AQcEiPEZhl97TxoyF3C4VVqwcIvAIUKLSs2avZ6CEi2pVnRhr7//nqqreLmw4fnINqvYkvlEYAOCJ6AFnKV7UdP65yOr1fYMqqQbSQKS8RMhFWvUgjCxCPj8iUBWVzu4WfXWsM8Mg0eZSPQO7HEbc7dkEtgmUDsIuBy/glrWPqYqDTNYKBQkUNxHy4SKH2WbjZRT5lRdycqWmsW5oDTJx4phEi05VeVm7zzt2//wHz+0ym5liyRxnmMNxKaTo/mMxZIAm6pNOei1lLzs16nsfKgTx+OFjXotOx8QWGoucm4H6/d74pG6fU3Lkn3FktSNiJsIMddxe6DTwfyyZtNZLGkwqBtC2daqms/N50sbDCPpfQJqIZGSP92GhK+pa7yDz1qt2WuXl6oCdxvn02UtZs4rwYvEh+cAGyA5HwQxcIAinBna4yQjVI8ARoD+cz+tVwT1xCKc2ZFBq1St1aadGVu1GakSZCZbbbTVwmzW+9bE5aHdsThxh4h0MbN2M1Ly1NG9GExo9yvr4JLQG/rdGToCSj8LXax8AMon82U/5yuOYwGzbOF/qDg41Rl7TOA9tv3HBKXH7Fu2neJri8datq2Htp9PJI5tX8Hu2E6UnaDi744FvGM7/E0D3rFs6JVMTUD07baWYDAZz23+1ac2ufrElvHcFpM7eVRpUSLjC/wnFhnaON5eY9GmlektSbAm+I+xYNHOStY76w7PpG9Ihsq8B7uQ2xef2rbWVuU0m2EzEtQiKnCVdnZ5PrDn5z27G88kyNvptGw8Zc7is8I0WVqauHoEyvGo2BOF14eG/eUvfmY/ePMiKJe44CznVHBnEeG9dcnvJK8U/i31D7X/AIXQfqNi2tgqSTSrBJqOgCDSSLRQqRB4zyrZ2RivMqpLHBmCZmK9BlruIDUKnAxwdqDdtV5MNZtET1ALIDNEceeEOhdni3NIRt7p9HT+mZcBQGBWyFE0qsFNvYYgb8+aUU+E31qnbk2uxya1eH6nBZnAZ42ODDabTVT6t7ZNZhIWAFhQBaIvc9OqVdveqmxr5kTMAlRCtUsCwNEwl6pJFFzwciqLgHSV2wLBToGNOZxfS84j9k6q4jSfe+Vqzj2t9qYqVLd5knrKmllsKkASLuWTeeyBbr22RYKdDxw3N0xc0D0ImCOSiF6rZv/zL79ngw4aqyRrBFfWYVekSZkRp1WbzSc26DaFgDwbXag9OZ1ybSp2M1mIV/rGZV/3m8JpFU4pLVFHNgqM1OjIYNhVb/bW7kRqZTIfxDHg9nZum/VOKEbPpyriDWL8+vTyQoGKFjecQp4fZqkAfmgjU1zz84DqLuro3odCQRVJIsHPPBuAZahgAb/QcuYYaTlLZiyME/BElE3TFuFvp5Fw32tboiZ0RIRHC7RW3Wt0wf3Es07QbPcurH/+hkAotDk5oWmyUCJVr3fkpEBC027DL+zZfDmxqI2Op0mSLONkZq4aZRXWQ9XesfWyLKCcKiYe+tup1mZxTT22/v9eG7CEZlHc1mODEq/LXpvf14eO66Hzd6yi1bGcamM+JmCVXdxjpXhxR79JJnHshKioY1CeLrW4V9KZ3X78K7v76gu7G9+JeMzCj1Csu3E7qrITdbU7sntR+3Gvuds8SdTCUxZPRo8MYqNtrU5X5Op+fyj+0XYxsdvrl9bun9n09qXFMZqUzBRchqzbwQg2sotux67vJoZCL/++HU9UwcDNI/hQKYJ0Y76Qpu6M0OoN7Eff/7G9d9m15yMetuBfF1wQFPT434sSLbyZ+jp/c0SgL9i0Mmn3bKkeEuZnLBS4hlfUIuJncRUBD6QsoBuL45WqSRaiTjvS+RIRneM6O9eMA9VgzgvovH3MAu9SaQcWNxZ7FtdK1eJ4bp2uK1x0m3VBvBu0tJjDsJ0K3n+pDd/7wOrRmTUqG5vdfGnb9dLSycS2+5rVBP3e277qItoEr3U89estgi/XKHigtWiXwS0jmLmItgjpvEd2RU4mp8+Y+QLqwQsgGc3i9L/PIb1l6mR2kh/3CnSKgU9wAEjs70FNVE/ESGaJ8Oyo6lDfAaQzWcSip4hIDoBluxfPDlNVPh+gDTNSEMNULX/zJx/Yt56f2834Ti7kqn5Bz9ZxUlhbvNzZYjHTvVbfb2Va3GrgTnAj/77bKcalW3vn+bn2mxmlOgG2l+g5M2GeK6xsZgnXkFnyWpUzLf3buztV/km8sS10EyPgeYKlam+LjY8bsVKx0aXoRZHFyVzJhe6hDoHYJQZef+3SZc5SZqkV3esRDgotgCEELmak0CIAFfV0nkEMa/vIwKF+1O/pnlebFdFsOSLUbbOcB84mdBI0MKEPwMOtWL3VtXgxtqh7bv2nz63e7Frv/Lnt+fs6sburL+R+0BudqfUO6pVqbraY2nBwpnMJ0hd0Z6cbBRrSK/Wd/LqWrYf/1uqk2NF61SV5hQT9WmvuETy//Bp9KtDl4fynunIPBbRjFeaxWHFqe6f+dqr6LT3/BLvH7Pyxg8+if75iO5bdfNODKqvqfv9i+QNCQEOA+Po3/2Cf/fofzOpdq2HamCxtcfOl7Td4h2EjwoLpDzmtR24hOEiTGcLOZIk+54LzRSeLtRKrD7VIrGbDt96zZ2cj++p3/2I3t3cWDYZ2++IzkX1V5QRu0bDfURCG68QCl24h+aIkMVeLkc9kJgj/SiAYvu+rNkvgB13YD37yZ3YeNe29nglJSOV5bycikAfV6Nd5PvnKT67cQlLSfnPKgJwciEK0Rcm+WWAgd6ug3Nk2Znazsc2KdiBH67qS7owN4ZtqgNbm3uptnKIvXe+y2rQqaNZVYnuoGSApO3CrOra+eWn1HiCJbeA3gYZs2KFWs0YnyhgPdmgcZDSazBc2u/pc7SkW9tbgzGqVnW2TiaXpzLarpcudSSTYq/pQ6loT2DoSUWwbEEyVWZrzyviiclf9FWC4QndmhrSiHDhXkegpA194lALIeDtb5O6gIequ7ICB3LWdG4UFmEpWgCbURaSasrJZAp8rFThluVppbkvXmo5ButlLP5V2Gg4FJGcHJLw2W/urn7xj3/8Pb9hkMlU1zrwRx0P4nyRM8Ty2RbJQdU57+eJ8pCQIpCIzW0Awi9XO3n1+4eLRyHJhqAuMn8SlG+n44NJRjaZbTzw4JoAqqJ7I4X23s/ncW8FCy0I5uJ1IjacbtVXpAhq5vr62XneggPfy6gsbYZWF7N4WOo7ZG8+fqaJOaTEyLwvgKoGH1J2gkcLEsCJFGAJtRuh2EFeiik/ozTCnrzU71u0NLV3ObR1jl+TVYNXq8rUjmdpJJm0h/dro/HVr986se/7cah1EoacWj++s1enb8PyppavEmq22taO+C8bj1RcNAthlrkDYjRhJ+LPnudPvq4r8WyuUU52vsvXz1Lp8LBjk97lYRDymMi1bl/NB+Vg37lRVlo8jx97/0L4eq+ruK9e///u/VxszX7I+dKGKmcJjLvqx1+QPLH8xT5XH/C37e8a3YAazTxb28f/1v9t8fusL6n5nySK2ePrSkniMoInzzQg0G4xPa2ozzZaJWoiCi6foToJKa+r3g9FIgSVFEf7sdfvRz35qtfnMPvvkd5bgjdVs2Vef/07gBNoizDxkzSJrk72NELqFS7Va2bDb18KxjGcKtMt4o9YolYHQb/WapfuW/dEv/treePM1e+PJyNKvPrfaeqGHDHQc8zPNpOSE4BVdPptUG0/WNW5Js+egacXJ2khDR69HwuvYZ8Hrqe5AOK54wF3YeZt4e4qWUUuK8BBsO1ZnllM5WHf0xDUbz84V/EAOnr/1bUuvX1o8G1t7SBU4FU2C69XsRmr51gF7SI+yaSaUKxDzra1nE9vsmM3Urdk7V1t0nd4pa98kc72m2nRYPJk+FYgCfDCm5XsNEWyt0AE6akD6cVVAIg6giwfKLE9WrAx6l2zL3cq9Dck+a34X/AQzlZRwAhUEaeVK6FnAIwdc0PZM6ShszGbLhY0XM0til51bMOvdICsHJQPQE8AMRwOjGKLKlcC82duffvi6/eS7b+taUA1SWRBQuVdIBFZJbOPxVEjM9XJiI4jVmn3tbLUFUbuxZHuwYa9jLVwIoq7uY0yLqR676m4A3uC6RjZLtpas8KRz1RUCPEIIBNB46QayJGXgl6ZztGZBAvtos9ePRHegMnzy5KnNFrF1quwrCeVe6OjhcKiWc5ouZdsO8AAAIABJREFUXWmFkBQEDaAR8NxJwxXwUKMu7h/oTD3jqtIBQu3knu5OGk3vwoBI7Q1sdner+S12XXBCcTNQG1Napa4p22j3rH/5pnVGTyUbJzT1bGrN3kB2P9gkUWV3opGqQ+/8YEDs8mS71dpaEY4Lbk9U1q3KgsljAsdDhcbxjla5Juex7Z2qgsoC9kMV1bHglF/nHzq2/Ofm40/+fceCaDFmFeNLWTz7dwFUiieweHH5e6ZY/5gDP1b+lmU7v1fKk2kvp/byd7+2+eSF7ZAO4yY/VG05ubLl/FYPKosSxHBl7ASedGUzHDPhR4EAq+FS0FILai/5obYtJhOh2T744z+zd5+c28e//o10MOHPkZV+9C//qLkgqiuQaDtNmf2oBaa2Z62q4T0EZxbWxWIiEjq8JB54JMZoZ1Jd1boj+9lf/2d75/mbFt++sOV8bsOGWb9JheV9bvndBd84uQLcBzyXOcOvTMayqNwHt2+qPHdTCJqV2g5AjVdoynsZLojTBMk1FQvtOtVA+p9g3kAmjDao1C28rUZVW+0OrNntMbxRTBVnLZ3r52obBFzTdouZpahWIMxc79s+nVoyvbFkvbVaY2jVqG3NTkNtzH0aS2tTBO5GzTYVB94QnOnhAhcXEVg8QdCVrmXoQtp8EfCD00Lgy7E6Z8axVL/auXsncndGl6KO5nZ7CQeIvA4KlORBVbGT6AksshOFSwfYRKjNnVqYzrtcCaE4ixfiOMagLnEHx9cupeJGtICFHXcNqkgvU5+e9axRq9j7zwb2B+8+tW6rKeASAQhu3r7S0H2JFuX4+tqevXZh07sbOyMxAzyymIrPCE2G3ZeIwH4jSgMtaWbLGLvSxmaODP+t3x9YssUfDzJ2W8nVbDqzWr2lJHCMIALizSAqac8mbmAMWZ5nMYr6UjHasp/MwisVG3SwuVrqXukF9CXyX7iBU3HLoy5ryUu1B4AK+7jRfQ5ik3me2pmY/+INuExCuxJaREvcOnRsq3JON1svxppJgr5kxoeTAlUjM8gNPETsry7fss75UyUPNavZYnFn0fCJlGBWy6nkw6rNns8Eg5IKgZjOCKMHWqe0hNnH/GKcX79OVVwPFROnKqDHVlBln18MEGUV6UP7fSz45vf5oUB5KjA9Jmg9FCeOnb+vKagUD7S40w9VcPflYo6EXla5PTbwlVWc+d+9Aqn40DyZTWw5nVo8vbbxV7+1/Sqx+XRsq2Shhx0IOAN0sj4PdlubLjdqJ5G1punWoj5oLF/cWOvV0iTT63bt4rUn9vTyqd1eT0QgHz09s3h8a7cvX/pDbwcN/tvNikR8WQx7fRTVa0KsQbAlu5xNJwqWIk+D9twexNkiwOKi/KM/+5n9+E/+wirb1P7h7/5XLSbfe/8tQPk6zgzar1mVzGsDyEbyW4GXx0vl++aLvpRVgLXzn6S6HJTj1iuuCOKIQyqZnR1ASqZUcCAzgYJ7m4/FuE5LdecGojtahLQ4W0h8meaNctQ2nJ83tt+kdqgjD1Wz/WpiezLl/cp2672tloln7c2u1VCebzVtndzaBqoIiEeoAsHaRQhTBRbR2gV/J9ABU6fiRSdUlZ3cKzzUObXBvQsJbLJ+kdNCBjIRxueeuO/u0/Dq/O86L7SaIeZvcRvAry+IU0tvdGfbg1eCfg4dvr+iZbzdao6LG7kjMgGlrG0msArXQwrfQuhmJHuZ9FrNLgctoTc/fPvCfvjBaxb1OlrkWXwny9SaUV/HlCQHe/niC3v6ZGQzedhF1mk1bLlc3Lsx0D5nUWfGyt+4F7mno46DO6j2hO6lc9Bo2jxd2TrdWavbtuls4VZOjaZ98ukLgU2QXEP2bH+A5kBSA2jHHe5J1qgczy8u7aPPPpVE3tnFmSgvSHYxY+70+9br9hTseOZ4DuVkH6TSulFHx+nPNhJoLtDO/QNKE09C+KIkF7SJB2dDAVnEACEpuL0zGtzcjD0AJ9I7rUlsIF1MrdHoWhvO3dlTa3d7li4XHlj75zJ3RUuXVCnqn6n7gM8eghI4w3P/z+dTtWKZQ2f8umIl8u8NZmVB81Snq/h5xSD2UJesWFXlK9PiWv2YYHcsGJVVbN/kXBU/uywwllV02WdUsjbmQxH95EZKetentlcWNIsXpHjBj/37/n20WmYTKU4MhkO7/vhXdvvFRza+vbJVMhPhdz6ZiOScSqndlUJuxrgbu54jWVy/37XpbKmZCzM7TFYZarXbVG0da/cHynyRnKI9sxhf22w8VoXYbNVl7UPWLDfzHUoMA1V/cJ/I4PlvfHtnKZ54FeSeAIww/zmICEy2jF7g2+++Y4N2y/7uf/s/gYLZ//Jf/sLeOOtr5kZ7j+qOL7JtB8i52gdIQoKzPOPEAv+6ej/VGcHB1TBo5wUxbc2qAr8wiCnjvecingwvD1qEqlUcv731p+qS7Jh2ElqHqNTvEQBuWi0ame0QBK67LuZ6KRkpWoLpcmy2b2geQrRRddmoKDnBS0wdARROWPRwjWbfqNzVKagoMSCrR4sTgA2zR9nCQHCuEKw2QqhyLplduYVEFS0zb/nSog1eiGrtCowSgCjorG52anW7A3rFjXsBjsgt22V3hMx0VTGhKJl1qjrbb3VtgeqDZsQWintDKMx0LRI587oMdMF2ZA1Uc0I516bbZBbWsmZlZ3/x/bftyZMz3bPS2VzTym2rdbfb1+zjTz631187t2R8q+oJs9cF4gCowlQbmgnu92wfx4+K3BB0WLYTOISEhaoJSyMCXgIgh3uk0VDghsYAevZmOlfC1m01pOfK6BdUpI4D7imUFdRsVolmdZ989tLajYq99eZTnaPFAhpER3w20J7MVcUN1W3sOplcW76TwLg2KbZUVJPwLt0Lj79TqS4WLhOGIESnF6mzIi5iu2MH9GqThWZ2EotON9a7eGKbeC7B+MHl29Y9f6auBK+r1DgPHYtGlw7oShK5o3MPgsp0CTlXjuFegLPK6zlv3rlSz0T7WNa6PFZllb321OJ/bI18aO0u68CdWm/Zr2w89FAwKtvOQ8XMqYqyWMxkncFsP05VrLqTwrr4tUIovPlBUvlDB5u/YPnIe6y8z28vf1JOXbDsBORPbFm2QvsmWcyEmEpuvrDPfvMrZdWr2Y1ttgub3Y0tXsTSAGSBnS0ADSBfRNts4/y5PVw4qr11GL7TuthZH/3BJnp+LRtcPhWfDPkiVCK++uJztUh7vab1Ww2RWqUKD7Q66lq31ZZWIcGui3juyxvJka3VMnO/N0ANwNEBIjDHu5mlgo0v0oN1O3X78Yfv2F/88Y8tkuqEz+rUkgS5p2IlDBAICApCVavUw2qcXWxVfa54QQAg48+CHe/PtkGri+PR/IT2kmB6DhxAxUI2PiiMiH+ID11dratqs2O1IGNGmcNCVG02bL2Y2zqJfdZYQ20f6L8J1cl1ECgCAAvAA+Y2tZqukYxTA+KUyo7Pl3i3FrymYOq0wmh/ETT4XsHTL7glSNoLWDxBEJ5WYPPRupT/H1GKoB3I4l7NuVYq1ZzP7lyGTXZEYQ4otCbbgsCl4Eh17q8jINGSFRhluQxV3UZQfea22PnA27tPHlWt+vzFDdAPdnk2EHWjWTP7xXef29PLoT5b4Jd91bZWUwucgPTxZ1c2ihp2WC0kjcb9NZvcWbPp+qaY5M7nqcjah/3KBr2uAEccF50GwE+onsipHaI1vEJcLUDLImUWp7YlIYNHN18IOQq/j8ngOlmqdU+FlamfXN/cSgtTOqLr1CIcDqB5kJzgEyun9K6CeyY2IBHxBtZB0GCgqrjNjvMfkXKjZdkUb1G0Aip+1IzilZRd6MaQbHTabdtj0koyiDyBQEwmYEvUv7D9PrV1urLe6HW1Mrk/l7OJAGF8RnuA4zu6oNB2dtYbjnS/0gbNyP78jYDXjyKntcgu65Up8LGA95jWXjEoFQuMY9soCx7Hqr1TRcuxz89Xevmg89j9K67zxRjwb9nmqeM7FrMqf/d3fyc0ZvHroeicv6hlpW1xm8eCYva5ZeVy/m/ZCc9//9pJQs9yuVTbshV1bHNzbV98/ju1ViCZJ/Mbbx/GnqXzJF2N0RkM2otk7rSAklQUAKCOKE8wn5B0ELOD/UGCs/3zc7VGhmcXNrm5sRdffGq0X9rNqoExYyAuUizedyi7U9lBYDXmEG376uW1KhXn8dVdqFmzHqoYb22OEwIZc8Sd9A2xBvrR9z+0P/3wA6vDd87MVcl4FcSIJU4ydy1J5+ZpMC/DVSefs8A4EZzg4G1J5nr+RVvNZ5kCIsg/LngSbghwbqxaCxqRIpfTOg1oTlVXPPgi7R+0mBz20D5o9TnfzWTcCohzJQi3gWDlOzqX1UBMDwhAzlGmxSmR31pd55Nz6/55DmRwYrhbJ8nc9T54uBOB+/j5nFMuB0Flm/OhwL5yWTEnkjvikKqGakdE+dCiVMcz+NkJ6ALZXgLbLo7NApkgtbba2CL2QIf+KS1MVXcQoBEqcG8EtS8JMvJscx8KizTzbdjddGpRu2G/+M4ze/qkb7VmU/fCaluxjeSx3F7m6ubGGpW9tRoHS2KcDkZSSsGdgGODPL1YJkIl7reJXZ4NFRScU3fQZwnNqVlv0zrdpq02B6u1Ih3LfLoU0piqD4Qo54bKl0ALsZwKmMIZUjfX5KOPP7OLiwvN2uikwL9syeW7YufnA2sIPeSu6ySOBBHuP3idcmKgyq278DNVlgugN8RjxBFDXpUtn9NCx7gbT71apYWtqhXqAcETZ3bAJcz72rZKAPjULMH+Z3BpF2++79qeaWLd4YW1u2dGExvjWdRVZDVlCES4MotECQRgIvldW6830Gex9vkx+DP22MrusQHk2MKd/31Z4l9WeBSD06ngVva5xz7nMftYFtD4XVkFeax1eizAHWtnFs/RfWV3qrQsC4T5nf8m5Xgx6J0KaMcOIqtCXp0UX7CZAyAPhG1PJV3b3d0L2y1u7Yvf/D8a2qMjOJ1OfD6XbES6Rdg56tHGATnn6vQs+nCjmCUAKCCQsHjwPtQnaMHwoL75/rdt8vLKrl5+Kd+viEXj4N5jWdbK8WnojiHmZm/9ftuuxlNXygBdtkJkGBoEsP+d9ofMf71zHhfIu37UsBbtu4rZf/eLn9l7r12otcrx87+I5prPiUQQWpRexfkLA7cu4PRpb6EU47JdnDufVbnbgfPlshtRyD+1abSauzYmQYGIJWWKuu0QCVYV6NB9Fj0WswzqToWGFBgk8XobVRgQdFslFCxSBHgHeoTvmX2T2rQuocUX/CvUM0SZkBdhmD0GX7Fs4ckWH29DcvxePXEYr6o+V3pRFUfLGRSjqjwcyZEk88qPmZSAKDq1TjO4F78Pc1BmdLQVeR0VHAa+VPxzdDDTjc0TZMJoYTr3UYja0PgSZw9/OhDAjYp120jNrSUyUKsc7GcfPre3XkOFHypM1RISoiqJF+d6Y0tsgtapddt1u7u9tgt4kKpKt6rCJW5+wPmCwB5b1GrY2dnIW7Diwpk89IDbQ6XDdBVt2fWO5KAqxPF0Nne+ab1hs3msPQf8At80TWNVilwbjuPqbmyj4cj2+7XdXl2rHXg26Cmo7HaJPX36REhpV5+himurkiLQMQZgPJAlJgILqT1dszbVomaanhzBzZPX39YkOEAHheADiAQCPrJnnAcATSSo7L9kwHDs6HStN7wUMnNDoG0PrI9eZq0hRRqSNIIc6wktV0QNhAaVVdZKz3Y36jmyN0c9yO5TPY85hZVvsj7mk/niov+YAiQfRItr+qnWZVmrs2yNP7aNY/tatt2yIHssYJ6qWvP7ku8klu2j1sqHtDGzHSsGnocuZv59pzKCx0blfFaSb7ll+6HPoB2YJjbHkLFRteT6S/v4n/9vu3n5qVcvyHHBWTrs7OXNRC1MQA5Rry1ppY2krHCX3qlNRJDSQ8pihHwfyiKogNQRAG7Ym2++Z8lybnd3t1KUH3abAmWw6FGFOMrPdQB5UKkSLy9GNr650+yGqs5nRQdbbRGRRjbqYKsDqh1kpzVVDVGnYVGjLmTfa0+f2N/84k/srIMdkX/R+mJRF8E6QPE9VAZ0pkjKmX+cK64IeKJA5wjErNfN9jL3BN7PuA6UYYZIdGukAKqgeuMYAfsQAGWc4Eg6FlpVfbQY5QCw9vYqbtIsWjIVoyILVZnAIN42lXQX1SHaiLRC1b5suaYjLaywmFCZZLMS120JrdhMbFqCJx7sXPHkFcAlWxQccYnIswc6EcelVQqSlYDHz0i5uVs880N3jMfM101tSQikHoI+5gaJMMTCEf1eyuFgsaKNuXd/RPYNrdDguCFFMs5XvWJR2xX8NQ4Mi+sP37u0D55fqOuA8AA6mtBddoeapXQpNlBYltbrYOY6E3eOIInIAr5xBF6ut6u6gDre28XZ0FpNgifUFGx5mFX31ZIkYRoMIiE+Z0s4eE2bLwh4BDWfrwI4uZnMgysCz0ZT7eCuHMlxQ0DIeW3xFF3PlT25PLeo27LJ5FYuItzDtVZdbUkeEGbUXPtB3wOWPCHlLuS2Vtv9WvdnB91aMQb9HqF6I+lELgwyfqVKGxSnDao/RKURa3eFHVV8XOPtRkGu0mhb/+Kp7QHW7KvWHYys1uqKswdtg/sZ1CjvAX3JuZFdFklwt+dqSScURfLrWvF1+cW+rFp5zJp4qpp6KJg8tP1T+3esQitb4/OBu/hz/px8bQ3P8AclvI5icCtuM39OyhKDe4DKqZP30N/KTl7ZjfDYzKQY2PLVX/GkZoEvW9T2640tZ3e2T+c2/uwj+/ijf7U0nthh6/qCEFrTdG1fXc80vB8OsOrZ2GSW2B4zyIR5FYULGoINZXIEHvhPxI9+p63HjeE0LUkqJBZExGZpJ2WoRUH/Q8UGyRbQxng+E/E3ns7Em2IB4prSRgPYsEihILhbQJxuBQtfxGvrdRo27LRtjuYhyMzvvm8//cM/RJTFdSrVkny17mcty+w8ekHn4A7NvILGn8/u3KImP9jNtxYQP1Z7kyoUpRdUS8IA268L5RjIU297Sq7M1XnDTA+jWXhu95E5CFyrz+redAoATtIO0VtGngp08p1D4ioT4nVjWAXE8Pm+P5keZ84lwggq2rheSVuMaii8MSAouWavVFPU1sxMaiUfR/B2wWcCYWZ2q4qQ88GMC3cDcefSe+RlvEwU7BYo0rBIIjlGEFOgDGcutNN1Pexg50NH/pEs8Ts++0fvvWbvPxtau9OybaUmtGQbPcut0xzixcxm88TOel0pl7TbXU/0FlNVwVKQQWAaYe9gOEtX8cnFuQdWkpMaLgUd6w8HqmobtYaNLlj0KzabJVKnWSZbu315JfAXgI8vv7rRnPT84sxmM3hzNWtj9TObyZi20qBbsrZ4PpfbxNMnT7z7ggVP1LNogG1OVdti7srskCsKnw2fO6/ovVvBvJHKm4cFSTACLs8s30kkeeZIjtCA5Vh4LwpFENN9HUJ9ZWPtPuTzmSGBV+v0rNGKbPDamzo/hy1cvZH1L55ZHIPapMWKeLyLM6gVro54wxqAV6CwnCCWl1VVxQCYf82pqitb1I9ViMVg8dB6nV9fTwWh/HbKqqjHBsVTVVf+b2Utzewzsu/Za07FkuJ+3Rde+ZndY3b+1Ik8djGKEffYCc4fWD6DKB5Y/sR//SZxZBjmlXef/tpuXnwmYMR8cmVpPHZghR1sMl3Y3STWDKLf69rdZGGTJWTahhYn2docIIR3bR4vBUCgctMQu0X2C7KtZsM+po8u/oxRKLJIyjzlQACRm4WTh25gvQ6zk9hGo77Fy1imlyICVNwBAXV8hIF58OAEAX/HsHOebgUKAMaNxiKVQKvTsJ9870P77rvvuNVPpiRCdRdam5rBZDQFCfv7XCFzeM5mewJ1FBCb+XOazbhAqmpwD4pUaMQQmITGg/vm867MXDZzAJfzAOeTGZHkmxRaHTwR3BGobISeDB5xAE+EWw0VqWsg+h3BtwyQo3liCNxqgSrIuhWL7pkQDAGXECGVEMnJwAO8SOIAYUILkupC4sU5DUxEwGX/JJI5M0KctKnk3PmdhZZ5EoEQc9Y4TRyBCThFsmAEQaTBMloIB+H6pj5rdJARARwfO2ZC0FpECmm27PvvXNhr/aroB2japFv0PKE/IhkGgGRp8TyRVyMtRSq2bgtz1VigGvZXEna0+FBnCZ+LViUAFVXp+61UXBBklrUVCNtAOkeBRQnPoWLT8ULHAvr26nrsyFuqMux3MFzdAwZZ6Hw4YbxqKYCw9UrP2aDfdtEClIXOzkQa5xriKi9R8mZTFXK/FymQASzitXJnYD4mTmlVpHi/lPjewYVtqo3MPZoGd3rcFZgjQl1gzkrAggMKKZwKNzp7avVGx6LL53J7J0mm+kNhhTarSP71uizBNA2oVmwVx9YbnKvFmUdflgW2YoJ+bG0svre4Np5K9IvBqBhU8utmWaA9VVHl97cs0D0moJbtX/F9ZeeuLA4VY8M3KZzuz+G/J9iVVXRFqGiWReSDV/4CHru4x05mdnKK37Ud4AyQeWczu/3015aulja/vZZn1W671IOGSsh0Hst9IA3zuevxwhGCFdpEazlqs0YPOh27nS2kdcjDDHiAB5uFd9BrW7cNOZbhelPZtHvMUT2ulF3StiR4sQBdDEcCKgxGPVtOZnZ1R/boiw1BRDqJSFQd/DttOTdS9WbloIOU1EFuDGS6z56e2x++j8HnmVCLCgy5WZdsU0JLQH+jDAz/FlqthgqFe48pKN67FHgwy66L8/No3bnEmtRE5Ijtg3kqg4zH5tqGHnx5vbc7qShDwAvB1/fD52dyVlAFx/47R04K/yEjJxj7fvp7XCEmUC1YkFQZ+gzMYfAe2FksoS3QquWN8swLyQD7dO+Vp+qBhAPhb6dGiIOpQOgmux7oRIzzbcHF2yAqTZDzNigVEYTsBJdwKAZpIrEAdyrnulKh+jyVhdnPsV8XIRPN5GThHn1IiDXs2fOn1llP7J03RrrfOKegc4Wvoa22h2S9EGKSdibJEYAgblhAu5xLqjs+CwQhgYLA1Wi0JU02iDreVt5Bedi7YAAC2vDNAheRFiTmrgSvOXqY+PPR4q00bDIBAQr3cK/xALqVPt/0AAXKtdlEtQU3hIo1A92AxIBux8XFuQIiSSBJw+X5CBkAzdUa7aYQnlRWjU5b3Rg51wFcCQawVP6SdxPOqS39TtkGCYG5UheDbdBVURsdY1jazcnSzi7eEL9z+OQtqzRwhajYZr+13vDJPZ/UcFMHBYrMXpAOozqk6/Cqff5qpcoSzYdg+8eKiq8n7l/fbnG9KwbPYkAqrqv5QPhN19x/z9p9KnAVg2HZmn/s/f+mYHtqZvdQpZed8Iei7LELU8wejmUTxYtTvCmyfzM/ARhQ2e1tOZ3Y4u4rW95+aTcvP7FNOrP92uHhkGVpIy6WK3GGUKeQ8wCGqrLfASJfsX67LRDL7gBp2exs2DHaU2SoyoRboA134tY1eMh2e4k6a/YBWRxCK9l1rW4X52eq4Eajnt1cX0t0Gp0VMk64YKAroTzw2sVqJUUVX8JZ11Dwd44e1QIaknCWIMr/6Q++Z08GQ0eDCdDnQU3O5mqZ+RSdv0HO9YiHcgdtQnhjASGB3mWovHTdhYgMdj1eK93fX15B+XzTM28PWt5OJOBQSTDk9N87VUIsd3Ghsuspk06csQNgA2I47yVpkcJ8AAB4QHsVBJEN09yuitWNB1cFJ7J7hwy4W7oCyyaQ0LGKccQmX1RxCukqOgHQIBjuvoZcJ9n1BO5dRjD3AOegHMoMB7Iwj3TxbNzI4zSWTx1WPhRE5C0Ao+gMeAUbJN80dwpzRgEvnLdI5UTCSCDoNSq2md/ad7/1zLrduqTapvFKSivVOsonDq+/urq27TYVxcWdH/a2W6+00LOIDwYDSXkJXCQjworTaJhXR67qz2mDME5XBDWUerulSnXQbls06NlEx5c4ElP3TdVefHXrVAWAIBsSDwdEAZ7p9nr24uor68g70CswEbPdrENfUbejNiQJzGKx1GuGQxcNJ2C2O+47yMh4eDa6r7qhj3IdQVkSwNX2xXgWwMwKYJmT8hnTN0BIw/tkZk1rcre1dLGwJsLPl2/oGRw9e09jBNrxnf6ZZuEgqjFtRbQcvz7OC8+pO5qzPacAPbRGFv9eVsllz0NZ8fDQol5WnR0LGtm+HFuvj1WZxdd/0/3Mbzd/Poo/nzrWU9vIB+NisZU/P1+jHhzbkWI5fCyLKCujy05MsaQuyxyOHXj+s/k5/2/QVzy06O6ly9jGLz61609/bYv5lVRVtnj37Hc2mc5tlqCosrpvo6zR0Vy5f5ektSpmvXbLbqexEJKdNiaYPhvqtxwheD5oqSKMmizgDL8dvUf7iBmA+vwyCa1rweEBJUBCf7ibzOwgKS5fcVHLX8QOfpjhvFCpy3RUSXyjKhQdKT0Gr5hhMkLkeJkB/sl3v2+jyGWyMgURgq0HPGDlDsxgmE+AETcvBOHs5tBiq+olEGMD0lBBlIxcM7XgTRQuzn0mS1AkaDATcoVc50jxOi+pJPGkiisgKf3aBYuZQAUQ4ESAEjePxUXCK7kg+JwZigbyuz4foWG3IdDio8o7gF/YzAafO46fayKDX4f+Exiz+0coOwW7nTRTCcBU20J1Ah5ar2wdL4U+lBUUHQSC2N4BC1Qd8+XcZvO5kpFZulJQkPtBkBgL2tMBWu+LJDNZwoPEleHQ7fY2Wa7s6SiyN1+7sMntrbVqZt9+fm7dyP0Hlyy8IBQbbUmQUcHf3Nyouut3O7Y/UIUAstmIUgDHtoc+64rqE6kwfudpFLJYJEBSIJEQdd1aoGvRuux19TlUtuxnJ+rY3Syx6TSV2DIBBVUVXDz6vZ7AMXQ4ol5fwffi8tz1P5exxAQOOIlDYIcbKfuepn5mFsmckXNNwOPa5LKCAAAgAElEQVQ1UdR289/NVt6QHAeXGLCMi3X7+eL606ZVwkUViTtGle4LjuktS+OVDJ3pGJAUoJVJsN2s/Pk6f/MDJSO982fW6Y9sDWUDJHHU0/1H2xqaEWtJNhJ3VaS+gjEdh/zaVZbUl62J+bWtLPBkx1ZM6u+fzRwCtLhOHgu+xUBWXEezbZ8KxvnPzwL0Q8G4LJAXj/kxQfhUgOX92T1dds7u9+EYz654EA9Vb8UTUfb+YlB7zDbz2ykeSJ4lnzkfiJh6QJkktV2a2pe/+WfbrcZ29+VvxT8i40WnkoputgARacrCIXSDOuThQTuTtZP2B+0QFixakfDoGLYjsBt1Wnbed4AKVjKZ1BSLo4JlzdFiWTCJ4OWA6qyarVeJvby5s0Y78gxxv5esFJk6XyuBGbxykg5mBTHfloLp7YxgF6nSc+3HnZ0P+vbzn/zYOswTqdoIcJKPDPJiAeghsAezkDBHE1iFcYSArFRmPgdREFHB5woZ8q2TMHAwNZUlTmiL8p0gQqUU3MgV4zRPe9VazcxR+ZvfmB7sdE1loeM2N/zJ+UvZ61wL1KHyTpjPYpvOrXuRaxar1llwMciqTh0T7xEWx1+TLZay8FEr0r3cBHTQeYfkz2wJEAoBELTpRooaoDYVCJlbHnZSxoHHRgLDPQRPM4bKgJQYUmOQ4UObVVW+KlvnX9KJkD3VZieAB9d/Fq/tnTefWLdpNpvM7CJq27Nhy4ajSC3JLaowBNAKlkBbCR1/8fkL3X+tJvSFptsqCW25kUmrUwHcFZ4qlEqHa8y8TfNDqqhuW4GABC9LSMTDJDiAlBwMNbfCaBawCjJpBJePPv1KHQ1aoHNMivs9++zzLxWY4MdBTufq8Cwy16ZLgZpRq9Gyfq+vfYDUDkAGGx1XK6lYrxdpHznXBFF89VCk4WdQmUL9kkwGZC7XNKO80OJl1koioudH9IWGzyNB1SL9hlLN6Lk1+2fW6V1obsezTLXe6rRVJdJuBnkpX74gYJAs5uL7qSsiFPPvE8qLAaesiDgVfIqVymMDy7HPLauKisEuS1yLBcRjqrhjAftYcPwm637ZMRVjQjHJOJYA/B714FhkPxbB85lLMYqXZTDHqsTiST12kssyEj4nazUJHYlD93qjmdji+qVdf/z/2s3n/6zMFjmqyWxmm3VFyDlaUyxW0yBsy7rqclFbIb9AY87jjUX9lnXQuESbEKh2p2EDDDClT+n1mVqSO29/KYttOrUACPOgN1SmWq+5nNV4Ord6k0z8oIV0uvTWJSv5euNzO/iC6FAyAzwfdRWUbqapYNwEOxZI5hfLJLY3n71hP//x990LTXiMAFBBpPmelwYBO3jjZa1OAuDXgh1B5lUg8xndq+0RmLzSe3V11UaUuwLFFe0dJ3dLkkydU1+U7rNHvcy5gdKvxG0blYymW6dU60FgNwQqjjtLGliYOc/anqSafKZIRS7OntwbAI/43E0Ed9rKao1lnDmvDHw+R1Xtpq5cH2FppKDibU21tEFjysy14jZJAjwgC+azOdp9AFKYZYnLRXtaZrFZ9co8yOkdXG9mTVmrjgpztVmJ04lbOBPBy4uhgCqt6t66jYqdtat2ftbX/cixAMJZ7fa6L5Gx++Tjz3X+OEY4c/FyLlkvuI2QxgkcsqgKxwgAqwU5n1ZxNrOrVw3nARRPdG7vNVhp6fPeqqxtuG7LeC0TYgAyqIxMbmciWuMFyWfd3E0VIBBTIFk8P3+imeJ2HasiZJ64jBc2Gp2puutitituJmos3p0hecEpIQMHAWYhCDF7BEAiXp8ajnupnmQVH/dYs4OSSs0WMyrFtoKdfi/9Vm8nk9icvf6eDIG70bnV2h2vAJsdFyg47KX0oteuVjpORhx0aaB68Hx7GxqEs1eXZevfscX6WMfrWGVybP0tW9jvn7OwT8VO2rF9LRYj+e2UtTLL9vUxlWX+fcXzUEwMivtQto8PnZv7BD6b2ZVF/2wj3zRAPfThxSBYjNTFi3XsAPMXzQEFvhCTDTq4Y2u7NLHbj/7Jbr74Z5vN7jSrgV4wxTEcMECa2niy1OKRQb7h2U0XiQ1HfengTRdru7zsW5pAMK9b1KJ9YrJmafHg1V1ZgRmNsu6Da2oSeFiEJXckgeJAJpYljGsd0qrjAZ/FWATVNdRfoq6+3QlVR0xBYX44aGl7N5NUCwYWQixoLL5UEdN5Yu+/84b9+R9931rVphO2Q0UktRFscODXhWCXAVZY8FQ5hZkb59qDXQCJBMWR7FxrXoLtD1Urs6sAYOG8qq0TiOkorbBgCPkvtIQHcg96Hqi0qLBcITJNcJYCRZj7BJK8ZmxUfQE1KicFZfXMBAMCUzNWqkESHYKSk+QztKaLLXvrUuotVRKMnWYxal3qGH0BvA8I21UglTuAhQVTc1jeJ9UU3DO2QshOF3M5GwDeICBKOxOR72yGqOIXLp27jau6C47byMQhHQeZnHkdsz2Xi6zZm+cdq2wT8e8uRj0RmWnpITMnL7w1rt9N+/TTzyU+3es4ShAful6naS0+T4jMqnVaXGeqPSys0BLlGnoLU6CYLeLQHTkjcPklxgwvEOcPZOVq3t4HsYnLBYjNr15O7eZ2YoPR0Lbrnd2NEXRwKslyDjK0IT7pcrYQdQfCOklQTwRx52pGAEjarqbCLQIik04Kzw33EPvKPnP/YhHkIgBrJ5ojbxaUbJSQ7HYiqeNZiZ2UnleMkoNBM/uuZE9atDXr9i7lyVhv9a1J65Jr1OoqWNK6JKCqHbqca5ZHd4KqWNc/SWUALecMZvphFl1cy8qKgbJgdKoqe2wlVBYoip9VVmUeW69PBZ5TQTa/Xpfte7G1WxZnivGobB+PBdZjQVszu/yHFV/4UIn40N+/SeA7ddKPHWx+fwUoEC/MH1aqBlomt5//1m4+/pXF86myQQApc6xMalXNFO7ugFSnUk9gUQJs4JBwkyQSM7vzYaTXorxO1ch8o9epSQdQau8pQ3JvHbFgkq02ReSGGO5gAWlwbkHD1W2xQEoK8ei2ZhUEOxZwyU8JjYlor0tITTWPAVLetJvZyoWWK27qilIFi8Z8sbKbZWo//cEH9vPvf8+lwAKSkSDkIBCqirrsW0JSGqxxvJWazSUy2SPdTEF8OUzgAroyZP4a0ruLgDuns4hnoAuvuETNUCXjGXVQXrqvclh8wsjOqQlhHqOLKB4YWpcZfZ7guAsi1E4n8C9v+VIxu0XPPQNPrgxA693lgt0D1FKxHXy2MJdbCYXpVRjZu4NT3B6JokDoU5Hr+TeiA0hGJapaqOqm2BYR6DTncQFj0Iz8W8cN+AdtTsnHedvLkZwbcfRAEaJZSTsdsBNOC/ADXx+0bNQRWsIuz4dqizPjkqaqVW29rav9e3t3a5P50p6ej9RWFR+yulMgQdaO4xz2W/dEf8AYgFA4V+wP55/kjo4BbUiul3QlqbyRHKN1GFFlYbGEDFxd9jnoVF5dT+3l9USc08mMWeVaoJO78UL3O8jhl9djm0+nCr5I8NXxQlSb06s5AiGVEvsNJQL6AUa86qVn8mxUo+22pM4wWNXtJKI5AT7cBSGRY9/okiBEgFsEx8O57nUjb5OCvG71rdoZWNQbWq01cPkv5MsqCEv39LnrdWKdpqsf1RodnQPxWiuYPCMj6P6O0HBIDOgk5dfDh1pwZYt82e8eG+xOBZmyguWhYFEM3A+t5cfamQ9VhWVVbrZvxU5e/vweOy/Hjqs02OWjKgdY9uZjZXjxhB87QcWb4tSFP5axFMto/o2quTTxUOEH2r9d2fSrT+zq03+xeHYrQvPmULPJzZ1g4qiwE9zm81jtHyo0PO+YzWHDQ7ZNFOi3u2p7IkyrauVwsF6vZf0uM0K0FOEWmSotXA6YldBS9XYaoruRYNOpHrquTe7Gsqxh46BCU/yEKlVl6Dou4VtoY5pdTRMb9Jo27DTtbu6Qal4C2AU4O8Fgna7t5QKVkoP90Yffsj/+/rcFXz8Ywa3u7c1AKCf4yYEha1cGpCM+2Czw1aqDGNgP0anVygvoznsen5umumqFo1fVfCJOK6iEdqlodR7klPWHKZtClFCIrmxCguDNKyp0r7hAdGrBDW1L5kRqr4XoKH1H2taqAh2kQNZNoMrfhxkvLmjKqN2nORz3i8x8V3Jlp9XIosjs1ikVTgTnfXDVVNWB2NxsdC+gf4mnHK1MR8F6EGOuBgLTRUMBKDkKlnPKNeE1tECZ56ldLvsYVEfczR0RAwLqO0+GNuzUrFndWj/q+HUUebsbPBBrkpa7ublWskSVV9m7zipnkqSI1uRyORV4RS7brZaSAtp7DQLMaiUFocViI6PZi7Mz6/cjJSmAQzCCpYLl9YNh3ybjiVUAvjADgwze7dhkvrGb27FktajucObApQGbJpINKjICV73KnGunli/iBAccCAYDCVjrWaH1u9lZFDE+QOmk6X51UrVxPmQv6rhmLBZQlco9b5TkDrFo3VdhNkrCsHWpZlVfGRwMIFSzO7B9raNWLgCVWnfgiSDmxO3IqrI6pIvgnRoCfjQ4d2QvICUMiAmCWmeca8jvPOBlOGq/C4ttu+JCfqr6ORVgTgWr4tqYX6/LqrtiJXVsjFRcpx8KmMf241RgLjvm4nbKXpOdx7J90kgjA6gcuyD5jR6L0Mcu1kOZS/5GKJa2+W2WBbvjB+8zMYKOXrPfWHzzhd1+9i8hI6xba3Ru8WRu1y9fuMTYGofmld1efSVrFhZQzQ7MM0LAB8D+tdAddgKCUCaAGsOVHMgyGohqd2EH1KypzUjVwkOp/n+L2UAkdQmI5eObW6k+0M4EJp2ufZaTzXb4fOgMLLp3i7UAKnDtZinValBOAbjSb9tqhW/c3u4WqWZ9gE3eeX5p/81P/9gBB8wi5OzsdjgOVHkFMqGSw8GBKjjjyDlM3Y+Bhcah1v6VmcWyiFMlqTVEmBWABQmxmmEXroBHq5J2mGZstBkdHMCCkXGVaClyrZCJ2rFYb1ylJQPFZJ8rIArbq7jE2VaWSIHgHrQIM/k1B9dQibnEF4HxHkkpvUsHowiFSQdAQYrXopNJuzIQztUWdRPX1daJ5Emc2GyxsNlyropOwuIB2MP+0AlAskqVdJNkyAM5IA5VoKA/sTrihQfAGC3N6tbSzmQfPKF662nfmpWD9ZomiToqJq5L1I8Mn7p6tW3LdGMv725drg1BghTtSj1ZqhJp61GhkDTJHLXTVTXHF8GBVh0F+W5XVWVJYOgNfMYHiAb+HQkVCYDEmtuIMnsAIJhwTLQgqYCvx4nmzWxnhv6r7Z3bikB2stRM7PLiXBWa9jVBsGFjg35k3Q6uIlU5uvMl/p6SjK0Nh4PgWs+1Qv6LdrAHHCpmAkzWqs/QyMz1CJwK6JzrZK05pQAtKAm1I2v1LpXEcA56T96wCnqutYa1+yPbBK4slT4Hx7mCiuBEGjobIHa5lznVtIPhK7qSUPaMnQo4x5L94ppZVpFl6+apgqFsbfVEwJHA+a9TAamswioGqmLgORYAy9bsU9Vg/jiP7cepzyoG7K9VdvkTnf+gU8GsmBEUt5Gd4PwJKvucYxcif9HKTmrx78XASBtscfW53X35OzkSk9Vj6cGCfP3yS1su5moxzpczu33xlYjfmmmEKnGVxHY3nqhFR5WD7iFizpDJO8h49boKjDyUPGjq5QvS7f5vLNwsdtLglJvzRrButsn6JNdnNDHXID4hjrsKfDY/5Psi3lqvW5cKPrMgXgtHivddjlClYG63t8k8tWTDQnmw8SxRwPsf//JPbdQbqGKS/xti1XC9gu6kgleoOGhZZsAE97wL1ZrsdXzexu/uwSbBecGRn64XuSfY0iPltVoaHIgi9CabE8DP/8t4bg7xdzAJwU7zPxCDcBcDWjOjFvDvQyUEosx+J1R/gFMEKJENXwhyCh7uXOAVZHAg5704EKgFxRyI2Z3zAkFgUmnCq9qG/ck0M0mGkAGbLxdqZyumiavox0ogQGOV+SFZf12Vt7ePqT5IZgDECHErlGBdSiZUdpPpUtY8VIVU/xe9urWqW+uRPNUPQiHWq3UhJ1HZqUKxWaPzeqc2GklHvFw6MV/8s706DzLrRS4OI8IDwuQuX6c5qeZQOLwz/wVFWrUWYtA1J6TH0AFadcmEUayiIkIFCXhDNkzB2UOybJWm3U3nagVOx1ObTGYCk0joYb21m5sr3QtUqQg1Y65aqZvVEGeuV63VrkvYgXNM4teNuqJzcF+hU0ulScWXAZKovBgbsC0+R0mXjGgbkvMjGNGlaPS6tpwntl+tZcK8A7HMbK49tHp3oGSsHQ2EzOTu7A/OpUYjnRuNAGg9H4SexiHeE5ugA6vKjWSucZ+cZc9uliDm18hT69mxdbG47h1bB0+ttcX3ZK30fEAo/nxsbS/bn4eO8di289sqK3COFTVlQe7Y7+7Pa5F6cKwPmj+RxQMryzSOXaCy6rAYCE/1Yk+d6OLF0cKIIsl8YtMXn9js9ks7NJvWAgWJDNQmlfIDWT+ts9vbGwUfZneqPsxsdndtt3djVTBUTCwItDJ3+4qdDbvWqaPJ5xk/2SbISWgKInE3XIWdqomqBg4S3l9k3DzQVIPM+qbJWkG4Xj+oHZqX79J8CDHodl3tMFpF+KKhRoHzNV53ZO2uRAHHy4NrvNnbeJHa+29c2N/+xx/bmxcXUs+gHUP7CYNXFpgseBHcNHcLcw9p/8n7joDjwS4zjHWivHMNJTemKjAAT1iahBikyvV9kTKKApcDVjIhT4303Gb9HqzCe1QHBbCK3oPKiVCXjrDk8wU+CoErQ+IqIFV9xsaXkHzM6gLyUq0MkaBd/5KTDr+R668KUe4HLsTs5PJVoBBsFAxZPOcx6jux/uZfPjcUETkIEnBvSPBZdjMe9DKeHcAjggSLPws6FdPFaGTzeG6LeKNOwQrxgeHA2pWVDbvuhhA1XJyAige4PtUKcylappC7tXgJCQwSdqu2Mu1HWp9Rp2lVQ+nHq0wFA4IDHDtEkjXjRi4Mojoz5ZZLjTXrut8J+ufno0CP2EizEzJ6r99Tu5J7WdWVJL7qOjZUVz7++MqfgVWi6gmbq9l0qo4Fx4LvJH+ntSqpMl1zB5kJxUxliefcIta9x/4DluEe5ZkjQeC7E9MhkDvZm/vVjVXRZcXlAKm1iqXzua5V4/8j7T2YJMmuK80bWniozMjMkl0t0N0ACA5IcIfkUGBI2+Vwdm3X9jcDtja2gpyxWSqAaLBFVXepFKEjPPTad+7zLG9vj8hsbNHArkoR4eHinXfvPaLWUChrsVy3cqNl5SoSIAAykhav2TsVuQgfTRlKNzue/1jhNb2VnGg6OddUypDaPPnBqyYq1nSFlwcqhzbqx9bg9Fp71zp5qCo8tt5mO2x5wJquKNPfz+vAHTqGvK8nX7vrdQ7hT4JR2d+//UxZu7Ds7uI+oJU+QXk/fxeApkvUQ1Vk8gHTSJ/+UFrIgnuIg1wo1REFLyc2evmlXb9+YfWopaRnQCgY7IltxQPJbo4242w80uyPnS0r+etvXqp6g9W1YN7AclyuWL/XDKGmTl/nQVBVQpuklIi0+TvUdbNa1PRcLmQDe7PheGqzeGM306UG3etN7E4loRWK5gdRr5xNXO4m0gHO9wjNl0tsoZAgmMgshGxeTwEBvBh3Nll6q+w0Ktv/+Cf/zv7g0w/c37Fa8/lPYOq54Ltg1K5asALgaRjPdxKz6aAU5zwLwII3pX5GCFW+bXE6+Hv9xutJhwiwKVvO28AKTS0w93MCi6qvICpXd0jX0K+jE1feubT4bA55g/+eWsx6PXcI4Xe5JgJC2mGBjEIVJw2mLK1cM+eJ5lRaa7VhqWAQo6vKwyEFIfd6Y+P5UJFPAcODB6cfpwLdiSoKhArN6WQtlsgmvKLE/5Rrw8VMZkiQMq4GbLoK1oqwoipqRrtbT+2s3bRq0azTROy9tzZp30gGqjWbzZFslO3l5VDndkMILmJ82KbYhhFhGs7bg35HlR1goUpT1TySjIJYmFxL5tfa9JBDKDMDGJIOoszOXBhekRMJxA9IKcgDADdIJTCO9X60b2t1G83W9uvffOU5kA1+BxeSjc3GE1VKfG5ILrw+kgn8Mp3VDFBUVHFH7baJQBTGEgC1O8OQ5LCyLVo6+u1s3PhMatU7GYsZJUkRYkTX6ppPKpqoWJHHJbILpAZUa+VGR/dPh2y7zolamnPMtGtNMWMhzPC+jDXcqMHnctw/AD0bAvZsZOwla0/S7Uk6IXdt6pP1LFvhJPPzQ2txHjikf/a+4JkG0vtUVOmfSQNgej0/dMxpnMlb09PAdwhw8yrPQ5sKAWGajZk9gEMInnegeT+bV1am0Tf797x/H7vA2YuTe4EC6WA2eG3Xzz9jW6coDwZSUJe1y58MbDmb2Kaws9H1jY0GNwIRFrru6alaJzeXVza5eWPD8cB3z2Z20mlqLsAulYVSO3kNM6g+WNBMDxwPMw9Z1O1ofMPPNcoFu7y6sUnsO3R2i5O5R5nw0NTK3hKL5ywwpDFsbI/YtlGVqFdtJ6qQ7UZtMLISWD5vxrGqOkS1y+1ebU1IECyA/+mPP7Wf//QnMswlswyad2JfpaF+sWgVFtIgPvfr9y4RQeJzsS5pg3qEkWQFLI2EiksO8M6DU54pkgEkXpZUcS6JgA0JmLDQsEHQC8gbk525V2YJSYTPzR/N3YKDBotMsgjQKmZOS0uRxVvGzoBfqPCkFZTnpNt7ubGxS034ulqWyBJgUVIdykWF6o+MwbWqQBbqxQotJNuRhIDgDE7+n6eI+7/fSTe8xZUQY/y9AUWPygGg5N9YqdrVaCzAJeamUWtYuYB13MY6jZrVipgK4P2IKwrp7DUFjEKs4rOM5ySjx0yYlY/Yake2XFJ97jyiZxxbs1my816ke5V7HtBo1BCVF0TSUNeAHDc0mTIjEEoHoWRBsoclRtP1ipiUHP9c92vJGlGkjd50MlG7nGtBxU97cbkt2H//p8/FZJaZNRuUPRl0EwFE9+RUVRvMZRximDGKpLTF0i4EsaKbU+qBz/DQ3HEfeueEfDlPpUjIQNzTVMDyVYU8ImsxNpNbOc3U65FVG23dx7VGW0G1pXpbLetqNbKT84eBiLSyRutUx6NZtubddD88u4+/J1ZltIm5X/DoTO53/kvlybnOgkF2XdOmImgxs6CYtwYeA7hs8ZEHCnkActf6e1fllazHdwHc7/L9vM+QxZe7wPc7bMxslZU+8XzY7C4hjaT3Acu8KjB7kId2FemTlN0NHPyedvBbW04H9vrzXxu+7+1e3/Z7vPrY7a2sXi7Z5cuvbLNd2nwytpurK7ksEIoJ66zbP7NWt22v/u1L+/rLz20Wz0RF77YbHhbJ4o0GiZ0fVkSiIzp4cJwsxrixt3s9q5RoI5atvN/Z1fW1zdc+8F7tdrIwA+TqzPo0A8RBYmuVgtnVONbD1m7VJIdg/sbnmi+XSlFHhsAx4O4yW7oOC7BbShuGlgsHkY390cdP7H/6s9+300AxrwWPTBc6O9lEkomggdPXgoTCiZQ+Z0rmEardqLhU2fGz1TDT8Oo6rdlLJATeTvSf578J21L3ntIPQqp5Mn/DKUZkk3cVe1LJJ3IAQMoPj83DTiDg7mYuXOffMnqmfS07MHe/F1FFcgWcSXbKRlN7VBXdylYrcgYXyoVzYikNQa82dS/juBJiYBICTbJw6dmg6kMwEUyq0ZChpwRsWQSV4Yc35AKzZVMFxMy3sAPo3MuzG2FiULdygdmmWYNUgHJJNmUQZGhlXg3ntlmRb7dxyr9aksw/ffNFa7TdqNpJr60KBeBU64+ZYaPuDOMAfAAZczwF3SoxnDkYVbu7j0i3V3eHE86L9HFyFanYdLGw9Sr2zL4dKRslK9db9uXzN/b67Y02ZGAofppcK85PJ2rbch2LiEK1T0Ay95y+j5MRnz3oZ3leuUelmVN4r5PJnIHpGzX+cH+ymRUDGF0dbii1us2msbSQFbLxSiWtBTzjlVbffVMLJTt9+D78EwicigOCfar7Hc9RvEFLFSsHmUHCCoXQ49IX19wl65N0oZrZesWXXv+yC/ih4uAYOCS/k+5sZUEru0YfA4k0UGeLiWOge981+1ABdahKO/a62Qoyr6r7FrbkVXbZD5z3IfNK40Mf5BBA5u1g8sDz0EnOAnEeADpZYSOW2s3LF7ZYzxXQuDeysFq2mIysUHTbreHlS/pdAsCby1cKZuV4lsuFPXj6yGqliv32V/9qo/GNreO1/DJZ4EgdYMGrVaFyz7V4yn2dVhoPIu0OtWQ6FjWaqoawLZtMpnJuAVhm8dZmy631WphM41Ix12yjWGK2uLG3g7VVauj6KmpNKh7GHNQkMK+z6zRbxVt5bMYA32pjjPBWO2fTUX0guP34Uc/+l5//vr3/4ILGpXbBtGJkJWYFAa7yxIJ/pc8eALKS5mey9QoVnP7Lz5G8EKo+tXhU8LFYuxulHENk+uxWYCI0BE2c6/qKah0TN8HviGkXGKCQxz2XzQkmPqPTo6hKjBkYf5eJNECljDlPF+caxCvMk6G1uw0czErFFYWUcm1IaG8CaNLSOdAxi1ptYm/Bhs+JBEMVo2SDDnYC3ISME9qqyULNUco6TNR0F5dTg7ORgUBCSxOi0yJGpL6zbs81XuXi3vpNDI1jOz9lNgzAVGQ0jgBdTv7brTSje6Q0s6WMBXDnR88GiUPi7Q2WV1Ubz7gv3Sz87PRUiQdIK7TVKhU1y6WArgULObRqWuA1J4ZO7y07Ngea9VUrDnBszLR5cANrOtQkPSymc50fNnrcF6pEY7NvXr21RUwqCIAHWasl0gsbEkAc4Nuu5rL2IuWcZ0kav+DQIzIRFa7e22fOiY8pEg7dtwEkkV1wnwHYum4bUsmrNhrE1mhHHlTbPdfzuKMiwyC70rT+s080a0UDi9MHXPQAACAASURBVHk89mAAX7XiYnjOsaRBZaQO3jL3591b1QDbO6DwalTz72D8fd81Lgs22XbmsUomXWVl1+U0sOStwfdd77PHd1f1eldFl1f0pLEjW1l+a1OZI5HLAuW3KrsEKfNOTl5Vlz749O/kgdt33jiHApsG2SxqZy9e3q4oC37J72CKu1subTa8tpvxlVWrddkDRVHPNjFO7gvPO1vFNnj9UrOIyfDGJpOhTcejAHpmp/1TWy5je/PypdpaXrnttND7nIHqymdLzExg6/FHfnwCu5Z0T7QDaSXNZrEWKVp3uLWTaH3Rbem1aLlJGwfDM17a9QRPw4J16rAwPdpGeWGI2cXv2Fm7gXzA7Hq0UgULsC1WO1vvmZkhx/aGzHa9trN21f76j35kf/jjjzWHwTxbpIXg9sJi7JWZA5/vTqF5u06Mna8MnpPcOEBQKQnos1gcZG+iliAVqEga7NbDKDV5bWejuNGzsvKoMIIAWy0vgYNr7W4dV4IlG68B2AE+/N2Jm24Xt5QpdUgzUOI4ieLvKrt3ZBRvZ6pdKRkCTNilKjzIJPLkDPNgPVwhiy+5/2Cm671TAndaqGmmKQu5AEGdNgd7qpDxLNb8st2q281wZPt92c5O23p/onY69bKqs363ISNwFC9sNDheCCIApOKDdgUbExIbI0HxzRMZiGwYYB9SyaFlYwMFKDGv7bRhdhbcRxV/Rxmf7KyOKTQp4MyVKyVl17UiAltnOv8QczRfRqe482BVua2oxZjoNL0Nupgt3VhdWsa1qs1CpWqv3w7lgzmZYv3lnQz+XW9wrFV5zSJDYQPGs6iNT9ntz3gvd4JxjVvS1k4qG86Ly0ogY1Ws1kAzyIi9YltzkstiSfucr3vbEcLKnggro2NRs9NnH1mz2fWwXkYMtbpIXbRq6f7w/gLZYB7OsSbkFGzRaJ0mf5K1kHOQuKzkFQp51dh9qqUsWP2ua2/eentXJXdXlZauILN/T5+f9PvcdRyHiqzkXOUB5u17ZXV2d1Vhh9A5W0Imi1keyOVdoLwPnP5atkzPvm62qktfiA3Mud3O5sOBDacDqxQrVm7UrdHu2B4/w2WsnXetVLTx5RtbxiOlLONwEs+mdvPmG1vOF3J+r/HwrQuKTOF7q9XcjJYnu39YbcHfL9ltpndjtUbDWyua4+w1c4ExqZbbfmfz5da6Uc1bo4rFcQ4NFcdkubVKtWTNckk/x44V3RCLCGA3jbd20a1ZuQDhZWOjOYy8ohLP12rRuaEvblbaccPMLJj9+U8/tL/42Y/trENOF+2ZslqSUOalR1LV5aCbBr5kfpe0IhHfenKCZ/F5eKy3/UT6D7IGPuctJTsEB7mgXO7Rnk6gVHUMfJEC7JVLpz/yNISA464x+52701DLeXKAC4qp6nC12EKcIEAXsAkyBYAoaWeKjKLg1ZUWroS8QiWv1HRJLdAPvnNVd2LLuzuTCsBhwidzLnnw/8m6TuSWtQAZUGGzQbuQGSFBwYBQtVayq8FU0oJeVBfYAUjNqrf8WtWKnXRqSg+gomH+hXyAbw7HMwHohAiafdFW8VptvXZUt73IExgIkOvmGxndo9W6LL+QEGwgeJS8pc/f2cxBsKqTbYeGrV6xk9550LzBOsZdCCII8242D+4h6627gjIX5USzQT5Q1X3K51/Hzl7lniaeiAxJGIyXb67lRkR3QYAQ2pVUaczmfEbm0UTMKmkrN2rM9WgNr9WGTaorfh/QEZEEy0BAG89LCb8BdU9sr+KWUm7aCrIR55TUcqrCasu2672dvfcDq8PA1EZnbzuCbAFNpWoAsrTaXbZBN4Jjqla8O8JaA/hJYJPa0APY3EvJxjFvsf8+4HZoHU42+McqokPrb97754FLHoh9n2M/BIJ3Afexz3zsd5PPkEtQSb/oIfTO/kwake/6nWy5e6isvw+KZ0vbvJPObhTm23o2s8HkyipVBtxF63R7tiKOZclsrijQY1YyuX4jWQK7aPz5xjfXamvOxldyQY+6p2r9DK8ubToeKutK7cow01wsFremwwIKkU6Ioylbu9Oz3WqpRX2zWtrNaCFfQuZqtFsaFZcl0MaiWIA+zvcnS2jpzHJgWEKDRoqAnZnP9jAFPmlXrFmFOLC2N5OVonEoLiGpwDCk7cVi7XMNxN9YfW3s4/f69rd/+lP7wdMnXjFKcuDtLQbvPKAJQLGo8Zlod6qqYw4RVn/p8GS5hQbMs/7CJF+EA5lIy5DYWZXMXCQnUBfSnVT8evrddVs93VqABe/L8G8nphAkakaDUn4vahf6/7gm0OT1uflfcOJA68b8Mkk68PkdhJTlrYxEIM41gzUZjKBpHVO1J44tzGcoiTjO5DPBHNQ5CakRzMogpAQsvw2axUgAUiYzLa4TWYYQPzBiVvhquWANyQ2KFtVL1omqsqWjWtnELPKErLbsZjTVcVLVkZFI9TEauTYORjDXT0AXjAM0r1P+m5sMUKVBPAH4mvWmUiPEiFSwsXluY7Np5w8fKf2cc6TNidLVPcGB88dFo2tRjyKFz6qaDQ4jeo72e5G0XIgNcYQEB7Obq7ENb0Y+B1TeXUFaVa4p7ioQvGgSJ/cdc3EX0LN58PxC7jWINzIUwFYMaU1I6ZC/ZdA4UlUyV2s027YvYz5dk70a4MTzxByvWj613uP3rXV6oQ6B3JgKe2u0OiHhHjNoJ6gk92hynyYdnESPml4jZZ2nCC6PK0pYxr6H+67Q+9DCnl4rk/fNrqdpIL0LhA5VUofW5DSo3IJIsg6k2PB5x58GuSw4ZX/+Puck/TPZ106fm+R7Sj04dkLSH+jQhclWdekDv32j1AXN7jrSC9t9ge+ui3i7wyGFeuOuKIDd9eVLi7on2qmyWDClQmrAjIIdPVHX21Vsi/nEVoupqp1m58xGV6/ti3/5O9vjooH1EfT9WmQ3b1/bbDwIA38nXOC4wmyFBTDZVTpRwezs4sLWi7l0euwCyctj0RxMF/bkUd/WpFwvFlatuPvKMl4reXW+YiboM7PlCp/AiuZ5tDGlC5NWcGvnJw3bLDf2ZhLbagOAFGyuxGyAwgFPYAUAB09LaOMPz9r2v//Vz+xHz54K6FjYlX0W7CcTDZ6ninssjF5H/wsJBrweswvATI5nQR8XCCySMNDO1EyOEFAPaHWnsBD7w++okHMROotXoqMTYIQEcRYtpCLKsmPHrtQJr6hcI+fJ43w2n5cR1+MG0fq5LUYAIZmczUaScqBBn7eetXnRxsDlDU74w0ArId/QVwzVJmDOMQTHFU9noJ26lUjcZ0k+72RWR0ICGw8nVbgeryZnED43U729NSplmYyftJsWNXDoiOUjyewYzVq73bXxDAs7dGlmQ+ZyVrDF3E2smc/Rdms1a3JO8W6L+15ynngmWlFLQDHnXi+5f2utxkyOqsw3IQBXBBkr9oqzWGED4JFEnu+kC6hquFREsO1AwudfEZ218xYeMy7atjHt15jPQlJ6yQbDua0WtDw9iTyeL25bxxwfGyRn8K6VJcd9iTRElRw+r/iYMwnVZsSvgyQKcnYhgQQCTkGORTKclh8rFR7RR7wum1OeqYaV6n07e/oDa3b7nqCB6bgIMZGeL392XGfHH5e/ULEGL1GYqBKhvxsDcEzyWUU7GOZ53xfk8tbU9LqZfr088DsGDNnXOQS0t2tqALX7rNtZcMyC3H1A7djx3HWs3zovhwgq6d3BsV1GdneRh97ZnUb2A+aB37ELkC2DDx1fcmyAndzTFwsbDS9p5GiR6pz23bFhMdVOlgWOpHNufh6g7XJus9GNNfvn1mq27etf/5Ndvn2pAbpaozzwq9jGgxu1jtTK2e00z4Mlx+NA1ZU4yLOD7J90ZaEkMfNuazfjpdaKwWRmzx6eyzdQCefGIrqy2WKlWQ/tGjU/NYciTJaFENbm2uZL92GEhPDovG2V4s7e3MxssfJWIjvt+UauR+7wfxuZAxHC42ZY/E6aFfvffv4z+4NPP9aiUUWGQCWnSszFyPpDmzOAQSI0B7FETAl+oLTqEi1SEk7qJrruoHJLjlBen78sP69FOGj7Ei2dLxb+PxYMn7f5nG2v6rPkEpItBArmeMgFqOjcxzJ5nUQDdys5oEpTK84dUwAf2k2JzjB5ULg/E9E4fWCqH7H8dDwAp5tIAaqa1+7dD5Wvo6tL5nyqqKXt29lCcUJoJD3I1AkgVFzeEmXhb9crsgqjomfGRsucSgvAod0YNSNPRBdBwqsNwI9qFnlKK6pr0+ZSgJJd9HsCADZgSAlgCAOItOig8UsHB203JIvLD7LVUMXGzAz/WATey8XMyqWd1ZuRbLQ4n7yuz+YckJtRR/M+Njwki4gcpNDZqgBrFsdiRgJWbEGmE3SusUWdtn5uTdByAC20fK7fc9Yn54s2KfIZNnack4LYkJ5gH+4mVYo+73PDaVV9zbYHvsIxwg2lhAPRwuVAUc+sUrfO2VPrnT8WKWUdL9R2pUXJeZG8JgCdgx2VH5sUr3Lx4sXZJv0zfjw+N+bnEsZo3jp2qFpLA1h6AT/UUburGMhWPnlgmVct5b3fXe91F1jlHUv6eO76/bzv536+PFF5tro6VLkdQ+VsRZh38OmTeQwAE+A7VK6nP2zezSLDVnwnVwsXlrIbJqiy07NG1NLNPhkMfDEv7NSu9MDHksXja+36e/0zij57++qlxeMrW86H8vabjkY2X8xVzfH7LHZoeWjZ8B5yKQEACLisVuUqz4MPeYSdIy1GKOTMdFqNhnbsStZm4dxubDCjMiE5uhqc8ncK0ERvV9dD67lmLGA3k4X1OlU7jUpqjw6nVFowQU2kliVswGAc7Q/jXnMcZhssrtDIz9sN+1//48/sp5/8QJUfbU3VNsxMaAclPpCaSZgIDmJjyjKJlpwDmkAL8JOqml2/eyz6tfSqQtdfX/HqSfoqCccdFCQBCK0pAV2I10FbCIFHmjqxPB0IY2ana9qXsVu4sZsOsT1OAXcA8mBXingnWST3DGClo0ll7+me42dDW5XWnSQOwXpM1H6dU39tXguwSwB2JbmEV4lit6oyx2B6r4gk7L+SlAl+R/KMUBX0O/ihum9ps0nEk2TiYunSwiMAlSr1zfWVtVptARKvPZrObTjxWSaCdNp61+Oxtes167VIGW9Y1GpZHf3anlmSVyZlKi2ifGhVBicWCBecO+ZnnRM6IgWL47Vd3pBkcGONIu3Lutic5DxyHy/mgF/Fmq3OrTkz15b2JM8f7xH1elbY8VokjeyVkTcczzWzo6UKUQaCF+BJqxUnE647bVg3XC4ZkgSeE653s4ULCq3MMDuXSTlNEcgibnDAZhNBPKGzHIPCmuttzX0L+5LV6i2rNFvWOnlk7bOH2ujBAqXylZSIFnOwukvWHFq+ylIM81BatwB6dk3ilvLoMdfcZVuA3/35YJWX+sYxIEwDzqF1OQ+8siCa9zPJIRxb7/OKnvv8Xhaojn2O3+X9v1VIZSN+8lA6CzJZ8MsDtmNofAjkjt0Ad6F3AojZm4bX9B2f+y6KhACxRK3NivXPL3RDT4YD981UltVUES62W6qNwe6O/zXaLSuWKhZPp/bmy39W+5KZ33gyEmmAnRuAxsyNXbLT9d9VOOzI2W2yemJ4i6UT8gBswxLHCFhmmsURM7QnwZyZFDtlZjZms3iloFeIDJ1mXW0zFgoewmnMnG5vj0+atlys7dVo5fGWYn/ubYFzf5iN6cMqVcEJFpUyAaM6i3bRqdlf//FP7WeffqCWplcOJavhE6gouneLt2Z3ABeVnWynPKkgYTAmcz2tqGE+kcy3JFsIC3uagKRWZKCsS18nAgrgRCsSlxOXG+jahkBWKlYqGGQjTpF3lqZXbc6QTaQO7tKRig0KM7fkGJPjTO5HAVgIoC1IU+EVsmZE2kCAzQ6c+jdSF5h6IeoHH1a9FlXbhkVvJ/BcrFZWqyI1gTzh7D5yFaWv3K7tYa9hvQYMWFw+itaq46oSuxlA2TcLtMVevXmtzQ5tTcW/7rhPCAhmMzZUigHgTvVLS5M5IF6TWGpFTQ83hUFLBwKNn9txrW29dVcQhdyu19ZsNW292okdXCe4uBbZZDixxeRGGj9Ahfu7WnHRN4JvtKGAKveFEipCRQ7YELnDf8WS3ZdsMJrL55WOBlUrnw3yEMQXwA0SC0xIWpgJQNPOp03KMUL+qjVJMd/IB5MWKWxLugi8Ny3MijSFZf0X83RTu5X2MvmTVas2u9Y8ObXu2UNbh9ge2vQlrMUCMSZx90nWloRlmbTbWQPS0hNfL50ZzGdKGKRZoEnWrizgpNe2Q4VH3vp334ro0JqffD3veNLHmn6fuwApr2DJK67uA955QHns9Y86qGQ/RHJCD12k7wt62Q+ZLDJ5gHWoVD5UAqdfIxEtuxZrI0LJbrNS9VUnxZm2yMoXK0/13ou0slpMNOBnIB6PR7ZeTqx99sBKxaq9ff4re/PVbxTySHIx1Gm1YaLIraVkieQUc2ZILCSAHdWRjKcnMwl3Z3OMoKFz12xBXh62X5IlrEWawRGFXWXU9F3leLay0XylME6qMDBrOnf3f3by08XGnvRbVtiu7e14aRPme+WiUrDpdlLduQtI0AdpdgdIuXkVlQLty48+fGp/9bPfs/f7kSoyqiiZhxGPogovGDuH+V/i56lXkSsY7Ulafjh0uEEvMxy1dkPkj9huodrxkHY/Ll0jLYD+WhyvqPtiVbp/pSeIYwnmWXUyYKaiU06dpygANl6/OoirSlTF6dWlV3hedfLZvPryDlRS3d0uWmpVeV6dnyefwWiWFNxY9J64t4js4ubcYl8yrxJtfSuNmUcFmVqcvU7X27Ylop7mmu91o6rkLM1m2R71YQG6qBs5QHFPlqJbYnmsbNEm04k8XZEZsKDL0UcOOkUbDqfqaDhTlErdZ8G0/tpRpIrNo4VwTwEo19Y76aldyDVIFjrXUHIOKiJAzWdjzRiZe3N/457CDBWAozVMJYaRM7/PeRMrNIA6wMyGkNekKlTwLrmP673NZ8zzvLLEgYXjhVXLhhQD7KjVVPUGA1J6T+aOgHDQTQLgADa2fswym81IGyO38MMxpWnFkleimp8WMMDe2gZziUZk0ckTgR3G0FTxVNpU4Kr6kCgkzJRQ6buuzlMk2GwlmtHvAo1LXJLK7hAQZYHlGHik1+P072XXyvRr3AWkeh7DNTu05mbX57tANXtseet+8hp3fd7s9w8BcS6AH6vsDlV0eR/uW+Vihp1z7GQkB5v9/eyFPLZ7uOuiONi5LhhyAGbDi+lULZPxeGjd076VCYsM4lgo/ov51PakVfNQEVWyWNhsciXWVr3eUuV39fwze/PNV7Zc+LyBEFZ0QjwP02kiLnc3FLRs0q7tyMFrS7rADhCT5zGyhprPYViE4vlS+inYhVdywq+qioOViezgZjSXx+RZu2FNBvorxM8M6M1upmu7aBNyWbTxJLbLKUCLkLpgMzRZBRiaOze29lpLDi0at2FRtt5J9/TJpz+wTz56aqX5yH760VOrliqqlKgoyiSHB9/MgA0OEPhrhtBYFkWBmcDQF0pafVRl/ExyvZM2IvRuzj8LZTLjky5QDjRJTl34b0gxoKKi4pDMg6pPYahsWlznJhYs7NDb6i6RQARJQxAfv9swvTsuHV+oRP058LaSpAVyTHHQc0u0nUsdmCdqThh8OwHQUlmLLYJ3PDah27MBYLbIIg8Bg9kjC+ZgMrb1em8PTiNn5FbL9snTU9vRSsMUmVajuRMK96i0h4T7jqdqAfu9h0UY1VVdVd483goMAQfOD6BK23c6mVu/17F6s2G9btcm43GYd5F2gAEz8gIqK4TYdY8k3LsODx0Z94I6HsuVCDuyb5NB90rxOFw3n2MXFG8F0LGhk7dkoSBgVsjsnplh3e3WcCepIKRf2XQ8U3uQ48N1iErTq3T0enXN0KjQAdqGzgekFey+nLACWCPLSdx+RPvnfxg763jKAq9NsWKzydR266X8MR88+z1rdLtWKDdsE88s6vU1z+W55Vjo7LisBkkF4OVavzQBJVnTvr3If5egchfgpX//roqJ10pkTsfA7i6gylvH7wNm6ULlrvU4fX6yBU62ost772Ovf6j44XPdKT04BGzpMjYBxTzAuutE5YFYukLMO/i8C5/+uQQok9d2Bh9u7p7FBXjNJhPPj9ODWVDciFcfOG0wuPcKi6SD+eDKVvHUyrWyjQfXVkVsW63amy8/t+V0bOPrtwryRIhM9cHOmqrRtV0e/YOg1tlcZlGz5WxNFs01M5bY2uxYV7FabUk6Og898zhy89hFk8nF0aPNm6+93dipVdXyikW0MJvMt9asl+y8g2H00t6OmQ16u3K8JMbGGYXKUguzKSovgmJ5cKlMqBnee/rYfvSjD+1X//Jr+/jpQ/uTT59ZVPedLWJkFmwJxUNgKfZQrr1zAKWSSZh6ms9p9OVuK8xONDML8xXdiDDkZNGF/6RXeRJnQxqhEkIPuWF+FOZtklF4tSc/ywCASpjnf+G9qOZo0yXSOAGWbhAHLSd9UtE4wUYt2WT3HmYrfh+5fRXXzBmi7o/KH7cs87igJL9QWjPaf2ygAihhmJy8D3l0LNjMz5SKXtjLhJyW9sPzjo3GEy2u/+6DC+nBOLEs0sXtWqn19WZF1R8AgtaOSouWJExIbWAqdW/fFtFl0sXY2ng8lgm2QAy7MOnHIHzUZMIMkWQ6nihFoNNpCyTRqcEuRL7A9yGrcM4gUrHR4DzSseCMu51bws70XMl4AWhR2QJIRVVmBA0zQ+d5lG8rMqAOieCQtgpWZZSw3NhoOAlVIVUYxuNmi8VUnRHJCSB/SV6zku4waanLEQa9Xb3uFTjnuuqdkRJyC6o7Kr0KLjRu0s48sdpsWffhRxZ1etbsndn4+o2dPvnAq3KYqMQaoUuEHapbyKO7VN0z7tgwS3xnEv2tYkF2dyFRItxfx6qSu7pkuZXLEQlA8np5QHgXACaAlFR96SosjQPpn7vPun+fajRdBR6rCNPFUXb9vz3eY2zMY1XXsQ9zqM2ZPRl3HXz2pB5C9ENonj7GxMGAHZhXE5gs44KCLm2uQbrmC0F3hBOFFuXdxuKbK6dmN1wQHs+GNh1e2nw+lXRhfHVjl2+/0UIiz0ERUvaq7twctiRbJCUjoEdqRnpAVuulpAWzeKmFivdkt0tbhUy0CRXjemPd0A5isaT1RVVBK/MkqlpHQ/O9zVfM+EwV3nKztwddwi/3djVa2ZRg2AIEjr3NsPVidkI7E+q4Mtc83w7Sgy/GBfvw/ffsBx89sc8/+0JVK6SX/+HTD+zZk6cCE0kMQlwMv6P4Vlz/Q8oBC4/ADBp9oGrr50TLdoNc/jgT0QHG7btE7Nf8Kvka51StTbLlEuYkmxKAL0QreRUW9Gx8OFxtgqF08pDyvqGYcwIMLWpOWuhdJq1LQZtCPh3g/P7yz6tqSsbPPne7JdGExAMWPSpYdv1cK7VI5SKC3MAdYcSIDfZRNfRmWgg9qWK+iO29h6d2ORirYvnpBw9V8bOQkofIhqjVKFutUbFqCVPoklrhg8FAGr16gwBSvk+ETcXiNezIqlkRUJwo1022aLAkSSlvkMTBazft9OzE5rOlXb65spOTrvLjkqQJ2Kfcu8ycOC88M1RbdEZwC6UdqvcRgzLo7wAAwls1y2TzQuVVtl6vd+uHKibtamPNCJZoSUHGsB/pDHAOvT2JjygEFQ9CZrNB5aaNz2blaSLxyloYTYe2IvcUoIlQX4Ju2JhKti9ZW4bstFdd9K5kesZ39a71Hn+ke+zk7IE6Ns3ehYgqmCY0W21tmqheeS3+aOzB9YXZCgvTTWJVhaf/cOxq78NQvQPs0gCSt0bmra/ZiihvrcyC67EK8FBBkVeIZLHg+1SHd1WB6ddOA3a263gfcM21C0uD0qEXTVdz2Z1B9kSlXyPve4d2G8fATdXAgdTd7DHzb2/5uFO5qq1yyRYT5hm0i6i63P9QJq/o2mYTF1KzW59NBGS8DjvcXTy2r3/7a7VvtDQv1/byy39zbRfmwTLZLcieiQqOnW+30/KqZbPVzlLBmHMMpRUYpAdZLTl2/3uzeL2369FMbaBO1FRba77eir2JGzz2YrxHt1GRAwVCdtpARJMQAdRulKxdw5IKzR3tHFIcMIYuqNVXgtdH2zDk1LFDTmZogNLHHz2zD957ZJev39qbyxsBe6dest/78LF9+sFj7aTLJbR+73LsAtb4DEoC8SCXY2FHTMuKollXiP8JXoGQMWlDSoisKtz9BJP8uo3Sw701mJgq89ldrO+6Pa/egzem8ut8bue+JmFqF4x4uQ+cyh6+n8rUUz5fcm/dRgslPxfifILZtF6b2ZhighwIOWbASVIGzQO93FVVRywDf1cFAC2fFl7T5ks8LfHzdCed007DrgczO+m27dMnPVUubEw4h40yNdTe+v3eLQGK1768urbtamEPTzsySWZTAetQhI2A8JVyzeYLmJRjm8wWMjXgZHvSOCzGnT19+kzge3l9bb1WW4DCH1qkJGdgFCSChYADD9elWv4AnjYL4ZkkiUNyn1DxijUZr206m4gw8ujxI1mNKSEeYwAADBeXXUE6UtqemqXLlmyv6jiezxQjpOMJjMrFdCxQFvErdG8ccKtiT+o+geHZgDTjhgZsbOX3SfchmBhQUdaiU4sunlhBEVG0WlsW4R4jcwH/H36ZADhVa7PVcuIPm5H1Uu1jVbGSJ3z7noNUo40Cs+zUfZitSPIW7eTnD4FVFhDvA0gHq59UdXgIlNPFRfI62a/dB3zSoJ4FtUPHd+j8ZF8rjU+3x5au7Hy3813Ka94bHKve0mCZ9yF+lw+WvdB5iH/oBCcf1hdZnm83s6U9xCAbirQiYsLDItHt2unriGxxjpiPhlpwebB28cSuvvlSAIgA3Eg1mMc2Hg1tz/waFQAAIABJREFUMR/5wsHcDnE5LDZ5E7Kz3Nh+662UdqsVIlGoqEoCVx5E123tbbZY2800tqheV0DrYrGyAWLhPQ8TbP6CUhLIqiPYlQH7YuUEBNw0ALfTFn6Ca3s9Ik5HBGybxmndF2xGX8wAUGaKLCwcx3uPLuyDZ4/t7avXdjkY2WwRy04NSfXjftvOT7v25KJvD/onYhQyD2HHLfkB+Bdatm6bVBQIi6Gp1p4bWb8Dm4TJCKC53o1rpHw5dIXhGGVjBtlDrVKfn/GaMpuW4bT/Vy3GRJsXKs2EaJIsBLfEk2SXHRbqtGO9rKKCgDxJRvDUBAddvTdm34H4krQwySWEcYnZuKoPmLLLtdmWBrF7ZrnPooukIabIFEDHwgzKQemi17anpw1tSLiOtJ4fnLVtPh7bwwcYGONhSVjq1q6HU5tNhyhI7eK8b902VHyqlbo1GpE2Wom+Er9IIoHevrkO6eg+7+LccF89fvpYXp2FMF+kEmwgTO9EmukCN5qDMwbYbG08HAuIGAtgieeEn6CXDIQe7ktem+Rzf6+9nZ2fCpQYKyR2bxBe2JTBjgw597fJ5ehPIYQljj60ENXex1ez3pCCRTq74PoDUcUrLyK0KnKCEWihdZPxudvB0Tbn/QrVptXb59bqntmOzsW2KECLOl1tNFgvZNeGtnG7kqE8BKF4PtEGA52PyD6KS3JWMn/Upt4jKH/nmZkHGMn6lQdW6a+lF/ZD1c6hxf8usMh+/xAwp7+eBsVk7c9+lkPr9buuSxDbZhxlskCexZZ0QZQ9pvTv6roDdv9/UDn74dIfMntRDv372InJO0nHgC/989kPz70nXZF0N04c2QjQaqrG5IZBaCuxJqFdAotyMb6x2XCgWR2C8+1yYaPrt7ZaLWx0cy1xOa4sw8sre/viC1tt2Km7ddF4CsOyaq1mNTwItPGKavtQjUlMvPI2nZiGmkusZRI8XW2VYwZLLl4sbTjfGkfPI0QlBumkWjGlWePxOV/5IsyAjJneWRtg2Nn1ZCOQY/aAm0rsCUThYfQYGfcgTAS5Zuf9nv3+7/3IXr14YV+/emPz9drqklF4UCwFXbze2cN+194/79r5ad/63Y5rwNQvpFKgFVjSAsSC7ws/1Hpv8ai6SmZqSjRAXwjZwyN9mGNRJroO0JmQcnQJ7vKeSM7v+KxIcgIPUxBoOiSmd9jBpSUAYSJUFpsucUwJuWLSDsqXMzBGg+7PR1KuAdRGISQmJKnp7rPJHNhz63zzgIbRnTj4DMrs89pXlRcyFcCMbgNaOk/g3tn7j7rWrQMgmD6jQ5vaxXnb1vOptZpNOz3tikVMBffy7UikqXgxt6hZs167pf+Se4j0gHaesyupLkkycNcW5AmD4UzGA2jgaLkDthBFAJZW1FBgLfO6bq+t1mKv07LxeOqzYJ4VyRHmNhoN1RVR+nky+wwG3ZwzxUiZp4tj9MCm8BTmoyqigiqm9Z6Wf9OlJuqyu9sL83CuLWzL5cwdVugq0H4tF0qqGAEiebiWqPqxOsPrtSJQ5p6j8uLZ0xwSQ2nYpxyfeD4Nq0Rn1u4/0nwZ8kq5BhN2Lz0uVmJUcHJvCTmINVIRuFfX6BBbYWPEHNkNJTCc12aI7g4PakqMngcqh9ZS3cepajBd6R3a4B/7ehogst2xNBakfy4LMnn/vu+xZI//UPcwfT7SoJgHtHnYkq2IC7/85S+1GuS1Be9qOeZVd+nfyX7/dwXVvHbl73JieR2vnthluXu8evwSmAYquZlcVJrtlhYlZgfL8Y0Nrl4K7FaTgdqPhGi+efGVFdDVzRd60FibX/zm1zYaX2sOwoMHOYCZRC8ifw4dHw8cm0BstXx2RQtPqdi0MXd7G06X0tNBYjgn8gXSynxpl+O1Fas8oL6iN6g6yf+CPaf4HlxEvHqdxnvFAUVVqOlLu5zyOcseC7OEMu8Boqq2Au3+XdWztYdPnthf/sWf2Rf/8o/22edfSsiOVyOJ1lDgq5WCjefu79iqV+TFeHHStPcfPbCLbteDM4uIpr2hoxtPLVPdbQ60IBcOI4CG/MV81gljUO2lcJ7whHy3S3O3EgFOaE0rxinYhCVtN6J3ErAT5f6WUekAmYCtKg7ALhB3kocqkau8qwA9qgewEEOUBS8IyzVTDFKH1QpzYTY66Og2qiLwN5WWq1IIukWXODCH4rNOmH8t1yJeYAqNRpLP9OmHfSvBPoxIQjCbzhZyLiEGCgbhk6eP1MIl3fxqFNub64HkMtwbtJlPel0BB4t/s1G1ThvLKxezu0QkOK8UivLYHE4xP99qhgu4oWGj1Qmb0h1iXFLDLJHXHozoYtDar9tyMXWBd7DJc88Z/6OOUbhmt2biBVik13rGup0zieYrxb3YxrRMZVMWqkKsvdQpmc507brdnnL1qJjY4EDSQTqjxIdiSeeRFBDmwYAc11gRVuWSQF+CDTIlawQrY3ZQtWK1Y/XWuZWjjtUkeXD9HgbP1XpkzXZHGk7uf1W0bI5Dux4dJBVk4u3K190Y3nMSk8+c3Yin/5234Gcrk+Rc3gU0h9bLu0Ayr4g4BIzHqs8sSCafM/t5jgFrFuDT/z70+ofwJflcAru7WpLpg82iZfZkHAKhbDmavbjZY8jbcaRPcPr7d1V62Z0AN7GY7mHInFQ0mgvJamqpyBt2mwz64+lAWXcIzFezoRsdb2PRt0uNlq0XM9st5zad3NjVm9eyD3MGnqedszg267Tx9tqJQpmmEkGLJO9Lqhn5M8Kq3IpFiV6OyqbfIfJnY+NpbG/H66C3Y7eImwT2ZI4Z7QZ6IWYJ3pacYRZdLlq/WdJC+mqE3ICFp2BD+Wn6TE3kkfAAA1Buc7WxZx9+ZH/5H/7I/v6//B/28u2NvDmRR5TZXZfwcUS4vFdwKJsAbztu7aP3HtqP33tgUdB7YXTM9z19moXF9WEhbE6LGNU2LVQnZ7o3pA/+klmJ31WeTZhUat6+dFcSn9clZBLdk4CS5mX6awAzr+zEC5W5syefi1AUUsa1IQqRQqomRV5Jh8Z6Vp4qvJCnl2yanBnqgnbaWySbA3bzeBU+i8+0qPSoXnE24TiweeN+gawRRVWbTpcyhf7h+2ey5gLsaKnzYfjv08fndnN5Zb1e13rdpjYfzLpeXY/txTcvFb5LIDEM324nUrQUiz5azf2eBHRMCpoq74lgospjF4JpONc5AWeqSY5xPpuKyIFcAGCHsclmj40bsgdmUcwqJ5OJqnixejcrl+wkMoxQnUPoYqNHggGgMbi5CfrAinWiyGeX0um5nyWbMwDYdiVtKLDhI6y4XvWuAUkNAiVSGnwnpe4As3W6MvJ3VWXngbScBzo5fPaSZvVuIF5vn1q7/57uZ2b4Ue/MFouxnk08cLkGReKttnhocu7MZtORwJCqzhsJgQWsfVbR4uVU9wmENNd3Jg5Cyebr3WYgD6AOrcuHFvs8gEhvOO4CyTwwzoLa71p45AFR8rX7gGwa6A9hzF1Y9L3ALg+hk6+l/d6yB5NX4d3na3m7nUMX9NAJy7th0Oqw6IiNSIqVcuicpSnDZsCQuBLiOkoFW44H0rJVCju7efNcDLjR1aU1uuf+cGAx9vZre/n8c29JMQukJSOHjZ1ha6Rk6mJZXoNYgimUUhTrte2ZjchGirnbyiYzKrutlWolO21FYnG+up4puuekXZPQnUqBViYkEYgxrbqnDLjbhdkK3dJ2Y/2oovnJW1qZKzwtC6rsYGzyB/DhHDGrl9emtIZre/LBM/urP/1j+6//53+xV1c3tlhurQFjtbS38n5rtUrBllucPvg9Fm90Uns7PWnazz5+z/rtthiatK6iJiJoB1XvTCYA5fIBn4f5rFAVlhz13QoskQY42DlqaVaWEvXyu7L6uvXQdP9PzA1VqUEwSNmA3d6fri73KvNWMIiI3VmlItSEP76WeX6eJ1rTGXBGqCpyFt1Q3XlEU8mWG3fv59z5B/Gct/0uSdMuSu8IzR5gpL1ItA7vUS8X7ePHp1rIa3V0dwjDvRPw4LxvtnVThPceP7BCaS/geXszsrfXY7u5vlbiORX+aadtnU5LVl7MVusNOhFzAUG9UbN6qHicxl9WtSq25r4o2QvZb7jDzGa8v29s0IYyW1QSeQ0DdW/jTadTGw7Ii6wI9Jh7C1DD9fJny2d5EpoHn05+BsjB4Jo52xLfWeQTpKUXy/L6hMyokQIyjN1aINfAIk0CQJ8Dw/SE1IKXK883tmNihpLAgUawVrMawBXkEwA4reVFTEDsqXUePLY9+YK9x1Zvd20+GyqhpFHviCRUadSsik+mqkPAbuAawgr2Y8H8+fbe9lFJ8icRnmc33ocAML243wWE96mQDgFEFuCOVWx5r5EFseyxZIucLODmfbZsQZU9F4eAL28T8K3zm7Qxk4O4z0lJH3AemOSVq4eA69j7Hvudu0583glLfgcw00wBynEqX02ZZiGHzIkPJJxPbHFzrUwrROZo7uLZwHaFklUbHSsiYt0t7fLL39hocGWjwcg9/YLQG99LBvssPDUYZmqB4LCxtSbZZYGByfGyaA7HC6WPL2gbNmvWbtY0r/vqcmLLTcFaDQ//TNqvHmWyVbQPKwIVFPOeNW7uVJL1okW1vQ3mGxtMALu9zXCqoH2Ipk7icDRH7roPWLL4fvDpJ/ZXf/4n9n//4hf25upabcwaThIo0LceMaN08S0G0WUJ3okegkzz+x8/sQ/Pz5SCziIKOUfuMYo48JmbjHGTikxEk3cVWyLavb03Utq35OHgOFXRMfNLsyZT8zjATmzRYMCsbD29dyKo11G4OFAMvOBzGUAwaXnf3jfMBTfeUqUpILNpiE0hOX1DYC8pC8xOlWu30WYAV5Tks/AxaUMjeZG5dJjrTRFg40u5way4YvWC2QcPe8EWq+TenMo2xCuyqop/NBpZr9dRG5ONCm/z5mZqN8MbkXiYE3K8vXZkjy96altTMdFdgOUo4oYy1iBNOfmHJG8+H5WpMhZXhMJuPSpqvlIl6O1cT22AbAVTmHubdiJmCWM8MxsNWy6Iz/FUjB2eor4DUWwOwnJajjxzzSiShpDNZbfTlnSCClnsaOznilSAtDCdXAaxh4cAsNzLm7IYUtPfEUT4DNzPquxCFiMsTFquVG5UsgAyz+O+0LJy48Rapz1bbfd2/uiHVmIsUSzYbHgpgookEVTjCPaZ3yEz2rjritLnExPqwBD2TDt5Dt0S3RL/zPsCzO1GK+XacggsDnW30utgeq3Nq6qOVVi/a0X3fYEqb80/1rm765i/9f73BbtDHzbv4LIAmP3du8DwvoCb/rnkPe5qabIy4pHpO2zfaSaU6a2yq+QVpSqJLLv9ZmaDV9/I7WKHFdWKYf3cyo2GrWZTK9drFk8GNnn7wsbDod3cDLWQ8LBCCQc4EABjjMvCgkPKah1L5xa1Izm0YAoNLZqF7HowlcaOKgEmJhjGrObVeGXxcmedVsWWa2jegI7r3fgsTYEJpIm1dHirtcstmE32ms6aez2AOFG0mHnSxp1JWFCUfACduwJjDtPotX34w0/tr3/+5/bffvlLe0Frdr7SLrpRLVpF+AHXsCiROuePjDhIDryGtzIfaQGUo0etLHlEVUGwnmEHKyBpIyctyPSD7P6bvliwcqsiSFdfMnhOEspDlFAIcFWhlsrYSxNv0qxMWaYVnS1JGSkTauaYCZkmFS+UbpNySGxWqMAAuzD+suU2FutR/pgsyhs8NPeaa95+NsUAwaKsiOGKGJ8NymS5shpymOXOup2mtWsFe3DacmZhEZu3nVVLOJBsLF6vVLHV8NDcbKzX7YiRCxnl9fXMXl1eqQtBujZV5HA0ls7yfa5JtaLZnf4wf5VEgJmYi+/ZF5AthzhdbT+1eLnVINns5crDfTObTmVwABgBKOObG1V5jXbTbi5vAugvbBXP1dEQEYtIHvrfxB8BlCEYmGdWzEkqud3OmgBSyJ7jeazXmzaJN7aYu+mCazC3OkZMH5LQVuaT/Dy6UKQ9FdrtiOwBNhk7QIQBGCPN8dgsVZvM21pWqLWs0fHor/7FD6wYtfXas8lIrX42CYqyYsNQb0iK48J2l1iEE+qdgiBrkUlBydMW2JQlaeZZEMvrcmVB7diaeGhtzq6F2Tafuh5hnn3sZ/OO5b7glwXbQ58rW/Ee+/zHAC4PE5Kv5bIxs6VpekeQPenZE5ggaV7Fd/umoXedRt3sexwq99OvkVe25t0UHEuyML6L2ngXEirtTUgYZ47Gzc1iNR1eaUY3G15bCeZVPFccUOPkXIv4ajax9Wxqy8XI5qNLe/P1Cy1sRJcw94pl7EslULR2VFNrCeYW0SrK2ArsR8WfhAH81XAu2y4eLGJTcCUZTeZ2s6DV5QGfVH04njCbUVryFmf7sjUrnt4Muwxv6CRPrttwYsnlBKGzD/4nK0TXPrcEhPhpLXTSIe7s6Ucf2s///E/tH/6f/8u+eP61TSEOwNSDiakkcTDIZ2r8AfSoSOsVomRO7CcfPbF+O1IrFyhF8Mx4kF07x8L/7bBuU2r7t+dtqiwSz82Q0qD3Cc4q3npkzQyU9eCq4teY7b8HryaCdha4xIIsua/cYcW9Pt0s2wkbLGZi5QbyUnphSox+eR82KLIpC20rWZWho4ToFI6L60Lly+YkWdiTGRFzo8FwYs0GRsRrGy3c2oqWXbfVsEcnTXlkcm9Q4ZPsfdrtKENuuXWSUF8iagfdhw/P1U5mo/TFq7c2vBnK9LkTtUWeGAB4xaL1Om0rFbfO5Ny4REUztHLVKoG27zuMQPCQgXJFIEV1OY+XtlpXbLEqqIIbDoZqv3bbbbu8urJiuWDdVsemMzSkW1vwjCC4Dvo4rjft0qQa552ohmGAetuReVpB4JcEsNICX+2Q8ngSyGoea7MFiDnRxq9jq9309jff4jMVYT0785L3o42pMFeqvbDBq0IYKzetWIms1r2wcpVIo461Hj5RB2Y5nohxCrAmSQmy1pO8wK0B3xk7O9FPm6vQsk3IUTxTPM+JDjENFnlgd18wObTepYEsC67pf9+nWLnvOpsFzkMtzrxjTr/H961S06936Fj1mglBJX1gh4AmuQDHgCz9u4dOZPa9DoFp+oLfLlIpIfldJyUB0++Ctw+IkzDGxBWDRQyw4w9EAAHdzVtVYrQltvOJzVcL6108U94WjajF6I2N3nyl1HIqu32hZLOpe2Xy+jigUECd9CJVNzjGozGSQTQLWQNKOLID3ChIUl/KjogWixzdl1uRUwZzlxXwMAMsaPZoe8neaouTQ0HVgIJytjubQHxRPtzemrWyRZW9jeaQX9BzAXbeXiOCRrM/VVLh9ddbe/LBU/uLP/339o9//3f29au3NoXiXiregh3YI2PikFywCtltgOXD83P78UdP7bRZ83w73CfqiPVdCC4CegBJ9x1kDubtyHSFniyQtzcz1z6wabUc3wrJQ/KC2G/gNhsZRM8+/0tMr1XVuWV9aDEFQgMv5uaPnkIe3ie5b5KNkhh2SAo2tKndAYZrQsuaat6zBtdKaYC5uN1jurxz31LS3gOLj0BgqkfuE9pqo3lsManlpaKAsdOs2HvnXTtpVeVU0mpF9tnXN/b0oqsZH4CHaLtWIusOQsvCTvs967QaImCMZgv7l98+l/wjqtXkWEJLbbqY6TxD8KBdCeFIf1egaUGbHkhN6NU4d1Sv/JMqtML1E0iUnfCDd+RmZzfDsX3z9Y0t50vr9po2GNy48FttVFJDtnJ98Vgez0MUAOgyOGmD7ge3QztqqDWZ+FlyzpJqiCqSNnmpRlUVW0EkoK2kFmxOk/ar0jmqPj+T/KBale2aOhhySPJNJhtQ5m0yEahFVu89slK1ZY2TC9stZtZ98MR2sKlHE+udnFqMd2Z43mjbRq2OPotboQXNaJDEeKscwPVgXu4jbAnVNJLRPPd/SMLICMzvKiaya2fy77Qv5qFKMVln8wDh+1Zged26PIBN1uB0N+/YZ8z7Xh7eHMKQQwB7C3bpaimLkseALX3y8oDtmEA9+/Ppk5H8Pb3wHfrAeb+XB3LfPRavDrz+2WloL8f4SkVMsmW8sHg6ssXgyvaFrfvyjQa2r9Wte/HU9ouZreKhLYbXNn7zhV1fXfqDvTUbDMeSALBwAZrsAk+QEKi1RavIdWE88AzUZZMFC3MysdF0JbNptT1LDM99vnc1Wen1mH3JmxHE2ptSEkS73+4kIqehwkJLlUVSObtxXFjOIph8e7uaMmvxNiZuLHAnWBSkj4K1VsR9P7an7z+zP/zJJ/abf/wHuxpPbTqHrFPUbJA2JqBAcrry7ViA5bLvmXVPHjyyn/zoY4tsIXEtn4+Kr151ogCSBG9JBoKIKrN3bLXkHqS6dSbkO72cg5y7o9y2P6F3034MRBcv0jwANW/X599zzZsjrLeCZeWlFit+IM7k9Nmg3yNJtcc15b6jgqP1zDVlw8KLcd+4jZizcRF8uyubb0y4LwAXBaXuQtbcZKHqkjkZTM+zblPJFZ2obnMW3qhp//T5pV3029Zq10QgEaNwt5FdHNUy57LHhqrOBqNkz18P7NXL17pf8EXtdDr6TBy3J3Eg2F+TTmrn/XPF9yhlXHowPB9xpylL/5k8hxCzkAUASKqe6DyUqrZY7ez16xsbXA5lV4YLEMQdzg0uRdxX8+VUmzuOlXuC93DmrydAcG/RTm93HEQEViF0FSDj566uJgILhPK8FsQr5AZsNNod1wDCmIYEJsNypW147h0tUsAKwFN1V6ZabXpRWK5b6/w9K1DVdc5sz9w04jgKtikUrdftyS6Q2SYXSrNw3GWS5PFUp8rXoyTU15nRvJ80oSGpI/GEBQjdbSVfR5d8PQsAd63RecVK9mt5r5EFvGPFRBYzsr+bBbdDr5W8ThqAD1W1eQCXxaBjr5PLxrxPxXQIIPMONO/1joFU8gHSJ+JYuZ19/fQO4/AuJ6EBUwHsBXbceCKQxHNbLCa2iRcasq/mgzCQL1iz/8g6zciun//WFuuJFdcrG7z83KbTiYdTrvc2Gc8191ptcJlgRlDVLIsVwmeEHgfCn8SxYzYj8JUQVyczSKdWKtlkHgvIFuudDSexGJyaATD3QGME2OHXud7Lzqtdo5rARxK/zBBhs99rbgdBZDjb2RzfRo5zDWPTGZIsNlSetCppm37w6Q/txx8/s1//17+34XyhfDQAgjZmTe0yHPDLxp5WbT+BO0Jfs6dP37cfffIDa+1nEhjTuoUWTstOhWBoGd5eZ+2EXUagryUVnuR2LDBpYTjVnc/XXMEAGcRJIwkAJmCW3Szp36nXd/anJxoI2ASW7mADrZ0T4ybPPl9MwA4A4IWWct3ZOFUf0hOen3QEQluV4+CcUOEpIgdz8R1uNRWZLDO7w2zgeoLA2itKqPWPz3r28KQu5x3mU8ydPntxpUrsyeNTdQe2OPGgEdyu7QEtye1W9luQT2BeUgX99ssXtyGs6EBpDcbESZF8TrVTLNqr199YYbu1TqtlvV5L1ZfallWE556qnZxHiFJq81fLYkSSFAJBg2PnlAzHS3cRWvg9y/FNxiMbXt9Yt9sROHAtIS0hgGcLwSYA8ocqLnSoEa1IDwBmA8Mxkr1HxTkaxjaZTn1ZIB4oalg881QQLXJiRvvGqNUOelZ1SOpWqdc0qkjcV2TC3WjLMxMqcr1zbqV6w1q9x5IiVNtdSXYgs3TbtI+JHlo4w1jVJ84vbA54Hn3fll4T012BW61msDHz9cn1vskakP3dQ5VTenFPg+ShdTf7usdAJ6/iywPaQ8CWBef0z2XB7xCgHVvz73qN5DUPvXbhF7/4hXR26R9I/1Leh83+bPqk5/18+mtZkMsi8bHXus9Jzju29PtnL4BuPFhza8xxCxLprmKiVmJb4+y+nNtsdGmL1dzOn35i3d6pjV+9sMlkrHDX2fUrW4yubDqb2ny+lMEvbaXJLFbLCXuxFvMO6d98VgXoQGUGDJVNVizZ9WAkEgAtFqjr7MghN4yn2Dz5In2pJGdqN37OKe21sgMVrVKG9+ckmocFehQjTgYMC1avFCRPmCw2Nl0iL9jbGOcLyrxQ6dCWRIpAi+4HP/k9+4Mff2p/98tf2NUUD1Go2x7eSj4eLTsqBEW4lIlliT1JwXb27OMf2Z//yZ/Z5vJzCYXFwFtvtbBDouA9mLb4IsBK4bt8NRcBeZkku7VWIgfRfZHIDRK5QLAVS2QjqhZDpamZXZidpB+gsE46wDmG3voVKgqIcxFmvGJjBr9ND4dFn+jVHl6mq5273lB5O1BD249tLfcYpCu+IXGEd09HMfeUa+fBurQ2NzBnN2ubr0lIKNh7520777LxaEiovS0U7VfP31inUbGnD3uqlKbzjVXwaYzn1m831FLGiBhnlVYLB5Syffb8tY1uBgIapDAs9oiq+Zxcxw76O4gy06lSE5Ca90j/KCGchtxR1eZKzidhjWC+VizVPKyWoGE8KGt1yiPdvx5xtFcqAnNNFvXLt1cKN4aAI5eWML9TmVTY22Qaq6PCjBEQgvHI2WTjx8agVqkIyHEcuryeqKU6HozV3gU40QJiV8Z1aeKOQqICGzGALgB2s92+BUXOOVVjq3MWmKIFa/WfyKbs9PH7umaN7qlIXdxb7ahl++Je+tmT3rmkDLi90JWBuJIhS94uN8mmS50XHHJoEyvc2Nuc6g4EyVPS4s2rTO4Chrz1LQs8yfvlfT37fBxaw/OKiuzP3gU42Z9PCpP08aWP8RDoHy5iDiPQrYNKegfwfcAr/XvpMvPQWx5E3ZTg8tCFyYJw9v0O3Sh3nTwcyyF20JZazWdWLRZtPLwSCC7nI7EtrVi308ePbDW5NjTCzAWmrz7z9IPpzGbzhbLKeEBxO2FWp8V/X7B+F+d1/ADRZnlwJnMeWlqtZkOVztXNSLM4J8d4NhmLxc1opp0miwICRi+6AAAgAElEQVTBrbDIAC8o6lRXMPKoRhEp8/O4prSrzAOXmtFJ08W6Xthbt1nW4jmYoRfb2xRj6Y0797PAM59hQaQN9fSj9+z3f/ix/fN/++/2ZjRS+CtzN/RfABjnWmGYtLbqTbXlcAwBDT740U/tb//zf7bp17+y5fhKixUmwHTIEDOTjadZn/64rjGp5pJrnNVtqmoLbTiBeWBjCkDCHI+NyrceAtlTvZsDpu/rZLaX3GsyJKb1mCYXpEyK0SxyjhMBuyKHQuK5HP2DFyiMwdWOKtgtv5zZCYsBsHNnGNqgy7W3S9F1UZVBFJnMsBQr2cN+w/qdqtUrDYFgoVS1f/j8G13ri37LLk7bFq94TZdzwAz84GFfGyhimGqNqqJ7aGX/079+oZbz2UnXavWaDW6GSjrvdFuqiFV5qwpz71IIIEhFuPfZYtES9HYb/3ObOEg83H/oDGkTbsWMrGDp7/E9ReQTDRtOVjafzgXsN9dXtoTBKP3dRv6g8mPFF3aB5+tOHQNpAZtNn22xJdI9VhNxqlwr2T/96ivrtJxNytwLcg2MTwTpPFto7GhZ1ho1T3/gHigWLOp0VCFLWoSDDCbq/ScCvfViYp2LD2xbqlule6pjitDQbjxZnOqVYFpa1Kcn5zpvgDbAhSVY3oKcXRdxX9EsUpq/d1KU9P37jtX5bvXMVjNZYMorTA618tKvlQau7N+PgV0eKN0XjPPwIa+aPAaqecXSXQCbvN637MLyqqz0yc2iafImty92ILQ1e/B5VeTtopO6EfJK7mNleN5FSp/g7In1BW9nG1zn9+68jjVVTOrywp3cZ5Oh7daxevh442Ege3rxno2/+gd7+/yfbTGDjEIop9PQ4yWWS5BS9qruoFETpAr5g92/nLB2O/kN0rbC1okFZjyayQ0fwoIiTcplCXkHU/cEZPGnlbhV1ExRjEyAFSkAem1+iN07c4nTJu1Fs/FsLeaemJaQS2o7qxULdjMh/WAvtxZVecErE49BRMNUKw8ePbBPPnxmr75+Ya+vBsrcoxWLcwWG0J4O4EGvkCLEPKVlt93bT/70L+xv/haw+8xGX//GPxN0cWjljao1ZOOENyOmwsBRyJUL909aKpDccwkTkk+qGB3Ru52hCcBKmpDZMPl5Q0f17TtDv6uC650XqFf4nlGX+GkmbUu+R2tSFlGBRk71q115yLbze2uvTQ+aQxZYHGHYkHhaO3pIKsW9iBvM+EqFyi3YLfBXJB18vbJ+BzYmVUtZxgDMzn715SvpItFdfvDkXCQmhZOWSLuf2Xm7JkkBR+FtSJiHFXvx5kpmz3QdHj++UE7d1Vvs7JbWbbf0O1QyuJYo2YBuhGbGZZuNx3o+0IMyz5SxdBk2o5sFYBUmCYYkMN59mMUbizENr2FP1tI5mcyXNp4t7dWXL9QN4brwexyfLOzWq1tGowgldeJ+2BA5kaQe1XVN+ExIH26uB2qHdk9P5N+52Xh7Xw1psTH3clBp1jFgr5uV3DEnaradZFMq69lu9x+rJQkIR/2nVmxEVmp0rVyuyxwecLdCxagKx8M3Cm0ul4hLcrYu9zBdF4752ObeZ/IeLJteQ9OLdLrCuwsA8tbpPPBKPxOH1vG89zq0jmafr0Pr+DHMSL/fobU8+Xr6v9liLAv62WPOA+DbNuaxi3XwSqa+kQXC+/xOHsB9e/f9bgeU/eB5O5rse2ZP7Le/H9pruMGzQ1dbrmLL+cSmN29EUsEkmrmFO3kwDyjI+mc7vbS3z39ls9FIfn27HdZALGBYGzEP24iiDRhFDZ9Z6UYvsrhvbQtxhfRpFiUsiDYbMfMWDPChXge2IjEsxPUABoDfAlBVTpt53M9ya/02PoLOsITmz6LUEcvOZyG0LVmFqDQAu6hStsF0Y7PVXq814b/B3BgdIA4ePMhnF+f2wdOH9ublN/bqchBkBbSFitIvuSjY/TnRLS1i5nqcg7390c//xv7T//w3Nnn+mb381/9X56wYwAIwpQ3KLhsAxhVFjioF9+jkT3pOlNwPyYPrQOVwhMiXa5yI050CHqKFQkUn4kowc9aMzyHy1k5M9y0SDMgOYZao1wwRQfwo7EsX2y+10PG9JGVbaQUhCd3JFsg7gjOMTAuowAOBBoISmwylbgPOJVtCUkGUr80SlmxV67eqdtFxBiHXmmrgX796pXPLBunZxYl1e63bhAeYv5A1nl6caLbFvQDNPmpUbb7a2xdfv5SkgQW31arb+88+8Ly9ONa1TIpsNlmq7sXKxEmEDd5aiRz4YQJ2Yj4GGy66BYn0BScgqmLcRcjk435m5s28LGo3dQ4GV1Mb3lxJkA07UTIEZmZhPqe/o78rs+nCyxI/2Z0SBTCLhnlZqTZtMJq6ofRmJX1f/7Rri8VMwOnkEyo3/EGbAkiNDghtZXYnUo0bpLdOH1il7gL7SvuBlesNi1pdq7ZOA0kHuYxn1MXxzE7PH2uGL7E4Vnts2IJOlw0fwOfk5FQAcJJkj8YwBYp51SDXxxmc75JnDlV2xwAlvc4dqvKOFQF562h6ff8+v3tsTb4LVLOfMfu+uYB2JPbtO23MQwiZ1yNNvpYtI7MnJm83k4fUeUiedzx5FzNvl3GovOZ96FbJC3Pt2igEuIjGF/OxrTB+vnkrw9k16eMsSFFLi8cMmcHLzzzeZ+pMPF6H+ducakv+mjsbTSZWaza1O6Rt1cRqSwJdX3Sku2HBB/xoSa5hR7qDS71GC2pt8/lK1ZeLw9nlY/Pl7UqcHghwPYvqAjYXODvotWolayJDKBTsekzQpEJULKoWrEmCgsJfcVnZ2XiFzskXZckJguauf35un37ygb16/tyev3htK3k50hYC5EztMxZGae+abbEGod3jtPGHf/kf7ed/8R9s9PxzG77+yiIyAJU4Dv2cSrSo96GNpbQFMdJ2An0X4oaZXSJ6DdW+9HCJls7dAW5JKXxW/pfQ2v3fgVxBveZ5MQKLBEC9mguuKWwYIAwEXV9CKuC/ABszR/7H4r5EViDnFGfFwq6j5SUQDNdBga3oJ6VBdKswZ5U629XxtmBr+abWdO6wiKtX6yKnIDsQSQZmZKlkv3n+Rq1xgOE0qlq7Q1WGbyopGR5HhZXc+Un7Vr9JqjiEj3978couL6/1Hvx+N2rZhx88s1m88OoEFxK5wriDP24sgCYsxna7bQuq1SV5jjtZj0kmsiN/rmFlIq/CxmAck+XnekGOnXv8ZjCyiNdp0conjX1l49HIJsOBUsypAPW+MHZrDa9Ia1VVm2pTFgvWbmHxVQvP2d6G41iszavrSxk/sOni3gHsIIOputV9hlVdpJaoWpMIyDGZ5vvlqkW9U6t1+7YYD61x/r61IsJZi9Y+f0+bAznOkBU5nVgz6ljU7dkCIhsLqpieCdfB28B5Dinch4lpNICbLNh53a6EXfwdyU2GrZkuCJK/J4VD+t/pdfLYWpgtOrKvf+g1844jDc7p98zr/h0rRvKKp+w5y6tKD31Ofca0g0oagPJK5SzIHKvmst87ehAZkfmh3cyxrx8qefPKe9/Ab0VbxoePCouG1mJ4afv9ysaXb7SjJFGLNl/3tO+RKNMrG734jc3GlzL3BSR46F1Q7DM6eUuu1jZFytCgLbXRPAY2IovIar10MS+7S5zV0WhtiHepyRdTWr9qVYxIeSYuvf3BgsKDT9WAZyE1HDFAvOZFr6k2FNIEUdvLRUNIDgF0PMdxY29rvDgrZWupENzZzQyD6qIN453FSBQCWYR5Iuesd9Ky9x+f2ZvXl3J1WW32qvqwG6O7w+fxGJWCZkFiktKuWe3sw09/ZD/85ENbTm6sXtxbV2nqPq/E1xPAq0FBL0IvZ+4SXPhDZVqQhZNLAQRGQZelFqMIKMEh5dZmzDsAifEz7S9vhSYsTt9ty71FZBgnCCQEGV7ytpJDtxgYm0lrCbBTLI3amAUjgxWWpLIHSasIujsWKQBOaQdoHCG08Fp4Toa2KeA4nsydGKHv+SyM1qcVK5Jy9KKKPeyfiOrO7JWF+svXA11vqpRuq2r1ctk6ncg6nRMlEYg1ulnZo7OudVq0/byFe3rSkbH4r3/7lY5zSju6VlEw7MMHD2RwgL5tu/GqHNbicr6wnVig2GtVVJnZ3tuNs+lE8z7JF1YrVZB4RipNgcDieGWjUWyL9dK7CQSwAoxUNQWA3uN5eE7Go7FtkScIdN3lhOurSq4RifTiXt4763bb7i9boW3r9flgNNBmVFsI7MOY79UBHTZkvCdemLXbHDu6KLw2aeE4H0GEabYd7LpPf2RF5BxWsu7D9/UM876asW2x7msp9od7QHGNslTzcxwUNJ6wECqLdBVCazpJcb+rIksqxbyqJ2/9PdTyy9v8H6rIjq3Necd7qPV537Zk+jWzn/Ou6u0+x5oH1gK7hI2ZtwvIK7XzdgHZrx0Dwfv8/rELnbdzOFR1ZoEuDeb48CF2ZSEiD2w6uLLdem6r6VCGtlgPja4vrX3x2Orlim0mb2z4za9tPhnZcrFU0jOZX1t0PlR1C9h1BVuQKL6EtbeVYTQgiJiaSByIGuzCkyoEthjkFgb87KKXsduG0d4hGgi7MXbCEdZkAKEkAiW7Hs+9lRmvbbUv2OOThvsmhqqSUVSvUbKqBOh7G0yXhgc9ZOlWDYAxm8yQM6C329lsSavN27qyQDJkBUU77zY9R23hYN6Ack4ShJztHfTYPZOCANBDh2cxbjbr9uTRhTXKJet3IzttNW/1doAdCxskIInZfeB46zrByiFnRlqcwWYruxtO5mowAoOVStDL+RVOzu+3NkdBYrATucatxpLWqMf5uE0YRAkXPDsoJmkUSsymTRlalmwu+DsOKYA8VRPia1ipVHe0tGhpOuhU3UmmRLtybeN5bDXcN8TGQ3doJpVegQp4Yxedul1029592DL/K9kXr7GhW+vewjKOm4GsuacPH9ka84KYFI6RtZt1e3h2IrceNmSkKOA3+a+fv1T6uFIWJtD+d9Y/iezpkyeyLGv32jYe4XZC4nZNx8UiH88mFkU1a7U7ImQAasylo8hZmrT6OQ8CERLB61XdC9+8ulZ3Q4SZauM27Ruw4uuAHGMDnp3xZGh7EY4gcTlppVwBREkXIBbJrN7EbLkoycRkOlfGHzZol5dXuuZYtjIXh5jDfcVmtVGrGdUtx8b7UpUTDqt8xFLJmt2e1Rodha9efPTvbRtS708ePZVwP56MrPfgidsDQgbC1YXQ52AoAHNas0UkJZtVALt3c2COyxNO2ODBYH1nz5UHXOpMhI1Ydp07BhDp9S9bpOTN7RIwOLQW3wdo02vpIfDLAuWhn8tWgHe9f/bcpQX1yWfKe41vgd0hZM6+wLGfy3uzNFofRN2cXut9ADhZKJMbKf3+h6o9KgwkBeQp0+ZZzyeicK8XYxu+/cbKdUgja599NJtmy6nN3vzWpuOh5hHsfFUN0KNHqoAhMDMQac02Cl+V32ARGcPKE6U164KyTHvEe/I8dLSIWBARztK2ZAfIwgVwQfggsRw6OQsdbUokCdcTZ37SOp2stvYYfVQRi7ClZ+Tt9tZrUD3JT0VMShIPWDzrFbMGoZVrs+vZTukIsyXVXUgcwGYphF/2mjygOxtiAEz+mgiFRWvqL1uZQQPYdeX2uSen4oyaVeuftqxRrtqDfs/OO5FmnyKF4G6P56LS0anAvK3ou3Hsz4rwCUJb7V2OXSIuTyQFSUq5rn+QEOS1hm4XguCOIhPjENmjakTvX1CFpRSMMLdLwlnZzCQxNS7mxxggtKuRVARBOS1OiChUfOjvJEwPiebMfZjnspEgzodNCtcUQpGfEVMaAWxbgnqf9lsWIdgvMxPyDcjnr66tuN8qlFfzY9tbvVKx959eCIR4LxiDs/HMHpyd2Gm3LYE4idrtdtP2+5L9+rOv3D1nvpQ0AInBg37XTk5OrVQp2vlZ364ur/V5qXroonJ60LKViKSiMoqoblw0DrO2ibh6g5SC9p5XVkU0aGTkDWd2eT3WfSd9KPZwZtbp9mw2GYuoA5szXs5sPp3YXh2PILI2IngacjnZ79Z6XUgjSG2ubwZWrrj2bjKZiRBD7h6bBqQ8ipziPkPO0GppLCAyTBXpC4GrG0kaOg+eCKA2y42dffTHttnHtl2urHfxUGOCcqUhecMSTeC+JH0ioMVGmQoPsov0dlTxW7+WPrtzVjD/5Wd9VucgmNfaS389u1ZmASMLVOl/3wck8tbiQ6B3rIo6BNzHjuEYKOat1cnX7mrBHgK77Ge9s42ZVw5nASULcHdVdnkX8NBJOtS6TF+gQ5Vd9kbQzokFa7VwdlSd9s1Kc7vCOrbRmxc2mY8tap2I+YYbBN9bDp7bfMgcjyw7z59TQKcy0GBm0baMVSVx4xO9onELeWd6KMrSQTHnkp8iJArageR1KacMdltZLUuqHqpD6bBgXVIZohtCfBv+Po3XFouZaRIk99vM7fBVXKmtRgQLYvNu3T0hocyPF4qW1HFEFW9ljuZmMcSLDQL0YLUl7ZdXkN2GSwQQs/OsuncirSnvEMotH//BSgiphX24YWEr2YPzriqdk07bnpxEYRHz1icWVYAWpBvOCe0iH525kJ5WnteI/ifxHgSm+HueM48g61Y35wtN8rDwmlRIAA5EEz6Glt3Q2nTvTLSAHuabPCQinHB/EOXD/4IdlOayQR+llIO9u9Yk1eJs4dpI2ltUigY06bOV7Xo0knSE60A3AJ0bbNhGg9w7l6W812chL6sFR2XAzOnrtwOfue2K2pyQPoG9WL/XtKdPHttwMlFFjN6saBtJDTCIlp4RkXULEtHSXrx8o3bl9WBms3gmNu8PPnxfMzmq7gcPH9h4SL4e8gl33+m02tKVYYIu+WKpZDF/R/Ddbls9alqj0bT5ZGrz5cIasBrZ7BlV0M4m84Vn3RHbw2eSVg+BvVfR8wVi7b2YlclzDdNzB2GqAVDvLGo6YNGiJ0lkhExDmZRbT0nArm2zktidio73Z5PZarWlLaR1juSg2oj0ephTdx4+0abWNiXrffxHttmtBHbN9qlVm8wJWzIN4BpG0YmYsrWKE1bw/CTU1dMN/F7TBja0YrmXE9F48rW71s1DQJddG7PV2/cBvPR73FWR5b1vggd3AVDempx9vWzLN/l+ds0/tEFIv172c2WrXXV7aGNmwSoPeLKgd1/Aui/wpd/z2I4ifULydgOHTqh/RvLAcKVHH+RVxWI2FelicvWNTccDK+GNudtZ1D6x7XJoy+Fri28uFbMznI71GhvtyJ1sQHsKwehgOLNdcN2g/UjVhowBogmVDD6GgAPtQBZVdvIIk5lJwXjDmYKHioeWh3mOZs2cpcei06w1NA/h3EBGob3J9+I1O+6StaO6qo4lIBmii7oRFRSGy1ubrveq3uSCUjar85nnRP1sLN6YxaQkCLxhw3l7UtUF9mELqlw3jFYLsuwJzLSLWExJKpdjDKbHS7c0e/rkTIsOLcP3+11rNUjMdjsyWrq0lQBKHC/klqEZmwZ1sjxLz9ySoUgIHw/07XcswuSaU+Fx/Byzt4MSAoHPaH1BCkw3ZnMatgQ2JQ4pCvP1c6B5nNLruUa0M3cCuwTk2FhwHymct1BSKxNABUxpQSeWZbK5xpgaujst6MFQJAiqWti1gBocXY6DOS6Ag86O89+M3JKKBff56ysPmd3SRnSZBRuFZq1kz957LLPjKe1BonsKHrR70m2pjciGh6qMxf/q5lokotliY5MpkputQl65ZshoolbNzi4eul+r5mkzbcogb+DHCihBIuHe1kbAqb6y62p3O26oMJ5au9tSsOkaPSndBtrlk5kTT0Td90R05DqyH9uZqjPy8GiFrrdo7Op6b+7L0/6pROx0JrCbA/CHo6HNpjPrdrqhY+B6vN3GqzzkEKrslHZAskLDKgSpIu0pVaxz8TDU1SXrPPmBtIPNzgPdF1SB9aglJ6V2qy/xuEy3VzCmiyLXYDeGqD5ZaPPmbYfWzfuun2kgO7QuZkHj2JqbXTPzWoh5QHFfYFRBkScDOlTNpL5+rFrMfvY8cMv7bN86zwnYpQEvffLyTtxdFzALXMkFE7oeMHJOTtIxP81jQHYXQGsRwzGdfnuoICRypbU4H9rw6rVaiLQzrYxGp2rj17+xxfjGdkuSClaq1vh9dsGaNwTnjMFwJH9A92ekrblVS4eFcb6KxehqVnygTdAlgMFixE6RqpAqTXZJhYJCPFdolbbO0ERUC4ixaFEJ8O+5tFxo9YIlGQnXdcDDXel9/Ibhb8maFRxZ3G4sVrK3qb2JafQ8JlpmawsBHanQEC58kaCVCa+Ez+Fm1jurEFEEuaSKi4g7nDBy6zSrat2utkUt9IDNg/OeXfR7NhpN7Gm/a48gXIT8MFp17Owh1yheSKQXrxoBFjmo6F4JW4rENDrI6kLj8xYkb3ebAmtPUZDTpOaf71LG1SbVXE7Ro66Z4+dVbYfk80IIaA35drS8tMiRuI0AXwkNzGgXHuQq23sccfCCpH25E3OVgg4AlKumzKUrWkTH47E74gRD50rJ2YMiQhTM6qWKnXY9eLXDIq5Q3KV9/vVrt5Ij8qZSt+mCKgtTgbJ8V589e6J5MK+/Xs5lFI3QutuN5CrCPRNFkb29eqt7AH0ZhsrS/cWxqlfYnfx+v39qraijpIN4ORcDEbmMLMSY0crVpGyrzZKzoRkboIWGr9XqKt+Odj/J5rRSeV4gOLF/ox2vf0PaKFelXeWKnfb6VqzV7ObqUtFZwGqxVPdAYpkssHEr2tlJ2xbM2stVEX1efvNKLVIkMAjIeS4RlLMRA0FJPYAxyrVvt4jyqdguXlq7d2FR70QbA+7bk8cf2b5UsXb3gc6PUg3w5Fyvrd3pq32f3Gcxbc0tukTa8+8Ylj779Z87VMXdt3o7VrXkrXXphf7Qmp2eB2bB69Canz3e+4JeGmSyleih17xPkZN+3eQcH6p0v1MhwsY8hpLHK6WMWjf8cPagbxejtIFczhXLHtx9qrhD7/Wtl5ehLxWVD4tpK6wJX1wtrV6v2OjlC1vtN9oVYvbc6vVsA/Py1ReqxHCqIH2cRWfPcic2mVPRyQBjhiB5tNplLE6bWyo3ZAUWrqhKGjozHpIOqqLtczyw4UQ8KZbUjoHgMFlQOZZckOyaaWs1mR3guuKsz0W8tpnmZL6wwh1hd85gnWOTALhg1qkXbbXeKSdtvff4E5b8dgMx+dZG86LigAAzKidIJrRpALsGlR3VMCzPHXJ2ALBszRqhrb6YU6n1IuaMG1vuCjYN1efZaccuTnr29mpgF73IPnpybg0cJyq47HsCgNpa/Fci9UAsoU2pVAdvN6bNnJmJpQXn39LjhRT09CLjZJd3cxI2Dej6OAduTuYEEOjr/ncnoEh+gFohMFSp8nxOE+J7qIa5Fsz/qFTKZTcTWAKank5BBZm8nipFZWQUNGMCiPkpNhi0xZJqByAB7DodZxT2em0ZEKAn/OLlWxvHK1XZ/U5bm4wZbVBMnps1e/DgwlptTzQfDm+sXaU9urWTk46dkJtIqnjVZ4fPv3mpzRatTe4XHH8ScFIrVibf+D+WFA4ro3TmYhtnpJJTWK3SksaRxy3BaMMzu273emptAsbxfKG5HtUrc0xa3MysATisvwBnWM7IViCBnZ6dS4bC/c0mibYvVd+ArLwKd0vRHj3qayO32RYUKDy4Gah1KykLLXIciehe1BGn1zWTd6eWokVyXiGEeWft/kOLuh11eiDDdM4+tD2My2rdWs2OgJxZqO0h75x5vkWYxSE7oqWLcxCVnbsWuDaT65aWDvx/rL3HkiRplqV3jZupGncaLCOSVnVXc/QMMBAINlhAsBkssMEDYIWH7F4CAsyg0UW6q7KSRQZxbpxTyHeuaqSGlpq7Zw+8JCUr3Y2oqar957/3HnLfQpysZLKqqWRVl1zYs9bJxwLFY7ph8THHj02+X7pyywLlQ0VcGmeysOXQ68XHkv57EluSj8kC5Q8zu/te7FDVdOhDfbTgpB6U/MD3XaB09Xhod5B8+azX84vD7tz1b3wRxDKbT9Vmm0/6NiGWhB3oDMcIYk32Nrl7p6w6WHrjcV+tR4SutGVoK8Gq87RqXst9Don3WSM/EEGBnaw7aWgHjkUYlSBVWq1i5Xzko7iOYmVEOPDZ13iKndT2Q4sEBw120+wVxtOZlunxbCPAw3WF+RYLvwgf5IPpd059aFW8GpggMVh71AzFCK1Iculmq7yRiTmNrM44P1Q7LKaAk5IANO8CtN1rEI9NX8gdjDo18s0ARKQO7obRaQciCGBwDWvwqxdn1qnXBMhaiJB7RLl0LIZwXiTIJR2AViTQ6sXehzYRC1Ys8E/vnJOemn4f+LHFcxO5l0R6sPheSv+O3wuoIuATSEWzOf7NZiN+jkTg6O0QYhcgl9CiY6bG+fZqWN4w0hwAdlRCMGOnqmg3YoS6Iw1EI+ZorToatp0dtyu6t9rdpuW5Z3cbe3N9Z7ckYuQ8TZ5EeJiH/d7Img0y2Kp2dnqs9vB8PrPx4E7VfhAEbh9WrWnOSkvv4vrGhv1BBGYtfYUmU+7rnSKncPdhPqYqeLe1s7MTnZVRf+A2WegrI4/T2HGHcyUmL/PlircA14uV5A6K1NH9i1Waf2/QsVFF0obk2Bezic9/601bcW8t91ZvNp2oNUFy4d/dbhvCSVHnFwLXerEWuNfKFUkhKtWifDTZhAHKjVZLuj1cYcImySPOnq23ut4mzhHRXrbu8XPbFitWq3et2mjZfDbUtaiFgHcr6hDE7MrIhBxtIDPFhM8l5zLekD20EKdBJL0GHwKHQ+tmGgSzqr3HVmaHHpf13lnH/RD4/pzXT+PMIaw6hAUfKu2k9ODQyUmexKRnYVa5nFWNPbRDST/nIQC7D3zTJ1ELmOi/tJ945s6Wi6nl8yUBTu/qnXaem8VMM+yMj3UAACAASURBVIHtamb5/crGvUtpdyajkc1HQ2dlyuZopdbSgoRxvmwiLrCbg0a9FvB5eKf7N/JTYgbGnEIJzVHcTcHFwMxz+PLx2gAJFcNwPBd4sPDLwklOI3TL8NR0PRsvDYV8qkXVqxVKvDAgyTxadPc5a5ah92PjBHOTKhDA8ticagHd3s5mq5yNl5EptAiXtDGpDH2gpupSc04qu5IqO1kgbTyXrx1gF4ao3TyEtJC3RoBY2I2voX+/OOnaebuuEFvZWWFJxYxKricOrjyPz8x5Z+FLAl28Y5Y0IAq9Td43AvvIVzTOsPuJbOLZhfFOOpYUxG0dvz8dWKlq1H6MAlhjcIsZmDE5JQY7z87L2WSGh6lXhxwLBCNttBRUy0bIz9FwQroGpsmeSCFXkkJRNludeqDnPztqqCprHnXM8Ffdru2y17Pvr8fWrLJhMOtPFiKncI2ms6WdHYWa656cnYk9eHFxYfVa0bqdjs4vZCBIHrEW7PLqSuYEfGbZg1VrqsyYCUrfmMt9mFPxOYgAkh3YcGT7LRo67mm3DdPMVSDsHp+azZarVobpvFp6GoFYi8wb0eDRlgw1I+z3+7pvqfZ7AHCJEFfAfq/KKZcv2mI6l4kDRC+qtW4jUJvzx3eXCo1FcsEmj+8Y100pIxU2UGULQmKPSgJxglp9A7SxSq1mjWZX+tZCeGbVRlMs27Bzbp3z5yKgTIY96548sQrsbO6LKMZJ5wyZCUnzUWSQ1plINpC2u0uC1kNr4UPVz2PXxvR7xs+771jiY3tUtyx6wcceb1bVFb/PfSCfVf0l1/g0Zt33uR8kqGShaBbIZT3uUJn6mMc+FjTTF+jjE8His3IRaLToICRHz8MOeNK7sTVmr8xPFjPL7Zc2uv7Rb1oc7ZdzOZ0zQ4LdJW1eRG6ZzlYCOeCMLwxfgNl0otYU70UMi4AxZ2oHOqvLBbLkutFWxXAZkGKR4JxSCSE7GEymShR3372CjlUFg6JU3I6M1+0N5jaFDIOYWQxRXN9LqhRyzvO3SnFvzUpJvppTzecc7GTWK0ac2WSJbMFp7TAF0dAx15M3YSy+xh6JmVKlIHG5GIpK4M5L9wWtHEbneEEFWFBrjRYZYjkW2eN63Y7boR23YceVrIq7vRzpC3I3Ud6nOCpuH1aKgTbhlarIl2gGpxamTH79GMXS/JB759ZjbCSccOKaOonOI0CKza/je9GrPn+MwJBKMBKtx3EstPA4/9I87swWG0+Yh33rHpneBuU4ARIqZI9jkreUNiqTyVKGAErfXlP1EPMT2GCysHbdY25O23WZHbS6XStK47Kz60HffrweqV4HxCCpQLogvDVnzNK21mqG1ulApiiLOTwe9OzstKsWIKQnJAiNMNQ5R4g+nc8jwstcHY0wbEiHtmSWR2yURONVVfbSqNWQAlSkSxODVYxMyEZYiTEbxv+U6w/Bgyigqqo8EaaY+eKjSrbdbKk2JwDIuYb0QYdkOpuJccoMjpkoRBikBzgMqTsTVfmvzo5slyva9++u+IJrLIAoPr9jw0R16fZgVLXVaiA/VvxZ0ebtUDQKEGtWrbesUKlbJehYJWhYvtqyWr1ppRrMz7KN+30LGk0rw8okLBkyUUS+0HcuSsHgfPLZ4jbmh0oi4daTVcXF3YnkmvVQRZT1nCSQHSpA/q0VXVbLNAkwh44nfkwS0LKA+jGfN6u4yQLt+ypeHU/soHKoFD1URd0HWOkW5KGDva8yTILYY3czHwMfDDp22b4QuvibWRoUc1wQNjbq3VqxUpGH3249tdX42iZj2jsVW88mNp+ONDOBzQhpY87uPdKDMePIlepWDttqU61mE5sNh6bmlSQF5F8hIZjbcasu6j4OKbAjG9WyLTcrsTBZvHRcVCaRA8dgPFWoKtIDwCKoBT703u30mizlcs5f7a03cQIMs0XApY5cAvmBbJ8Agq1y7gBWfBInK48HCsu8H5VewQbzra32mEIDpi4YR7pApSVH/w2g5qSVSsWrO4COFG528s2a+wICqEgZmFdhrcaMUkbC1Yp1WqG16jU763asrjZmUYswJAU2E2wCiJXxVHE+Ia3Mj2d0H754Smx3pig/gIuquQjsNCFjnsTqmHNCidxTCKGIGJUfHFNEigHkvfpnjyBmYASQMWkGoGMx982GXzfAADCTyJm4HR4Tte1GEEg4JmzC1PXai7EKW5XZKW02QIQbgzYv5465FQQgNgXTxUwJ2VXIH8ul3QyGdtnDyWZnR62KTMaJBmoFZVXFQZX5VskatbrVG3WRfm6u7qR5RKZA5wGQPu521O4G9nsDWnUO7pBQOP5qrS6iCQQS7nWuPwu7iFnziXVOTnTcK+7DzUobIkgaQVBR5R/bpsldh/ibfEnVpFi946lkDDgW3fQHivZB8M51BZw5F9xHs8VcrXg2Q+gV2UAgbciTAzga268+e2r90cRGSDyQi0jegSk5oAez2TP5qAIBO4ylVeHVAoGmnFgqFauFLSu1nhoyuP2+bI2zl3Ju4X6iJc3LIi0Imi33wYSQpAxK1wJ6CKvfg2ySvBvhMV3xWhQT7h5a1LOqqWQVmFwrs8Ax/bvkmplVVWUB5ENVX9Y6nv5dFqim3//QZ/k56/yh973vPH6o7NKVlBaRhCFpjOCHQOgxJyL9Gunn6Ea5R1z+0A0Tn2i3f/LZEUN/2VhhKxT5P1L1jPp3uFJqBrJeTWw9vrXF6JY7WWaz46t3tpgNo0rCxbV8wQFHWjPs5sOzT+3o9Nz6l28VswJ4sSjA8JpNp1owSJVuVks2VxXkQmr8JF0CwY7XhcofvhQ70hJmMmdmxsMyqS96VKkxAyMzT0zO9c5up0slD2DECyOUWQ7ElOFsbbUS/pV7/bucz9lo5iJ0qs96GUYoNks5u5vt5JcJ9ZrqjoUJGzDkCZ60nVPLk0WzUoYNiCTCfTr5LK2qZ+/RioPRud6RaJ7XDFOtVcyNm6EWxJNu0zr1pipQNFy0wsp5FkOv7NzJBGo9YnGqS78n/NorEEiC9kIesZ8DY5wF5l8iHgGZxhfO+D6ONXAxyMXtSVVkajdvFYOkmBvIJRpIevwRi6lSsCPzAACNyo8NxJJcQizaCEad4yG5VM4Zwm0eAzmCyg7cp7VJ+5LzxByW+wQiEpsS8u4AK2nd2k0bzsbWaiDZqNpiMbHb4cxeXw5UuYRVWLFFu7wZW7tZs1rFSThE31D9d9pNgchoPNb951KEqirfEjKVJp6tDmCIyzVWJCV9vbTJdCZg8ArbLde4N9nwYLbMf0PnJxIL6QCdCH5gXpLwUSjntSl0ktHWqiQfRJFOtP6Gw4m1Oy2d6+vboWbcx8ddu729k9RGobbapFJFbRX5wzXi2Jidca1PWlUbjid2czewoBqo4zDC9UjxUS7f5hpUA0ThBNIWLWw0LQ+Li+uKsToA3T61gHw6ujVUdZ1zq9fbVu+0bcD6AJmsSjsWNxtS2zF9wFKMe8tn89xPVIFyywGgq5w7P28PtQPvq0SSYBSvm+mK6r419z6AS75e1vskQTbrPdLHfajKOuTecgiofk7HLwvMH6o4H0w9OHRC02V5FnClUT4JZlkH9ljATAJuskz293Mhd5y/xVYMkPLARN/hr2Yjm46GVqmjudnadj6xxfDSVsuZWpKK3Ll6b7sdgLJ0E2bCF1Ummk0mM8sFLTv99AsQycZ3PbMyOje0T2aj23c2HPSMDKv1cq6BPi1ErJsQAudzW7E7eTxfllh0qhYpZAFlokVcB4TglbKneyNmncOIc3AkAmi4YtEhzw6vzJXVKh7Ain8mZDLakbx/u+p/n6xNWWj1csFqVUyGzYbTvQ0WkFYKNl54e5bcOmzA8OKk0oE8Uyv7LE9gt9mK8ALYNVXFbfQZqckAaVzl2YnzZIhAzFlIgIBgcEbFUmZTwUKPPZnHFIFVbD5k94QEIarYYsDT/SHCkeeoqXVJ9RkRBFh8/Qvm7payvIqCaZPgxu9i82KBn1LCPaU8TipXNUY7k0owjv/hM6Mbgz5Py26PVITQX98Yqk05w8qqKrnHdLZQlcGuH9d/d9rxJAoIHrr2+YJE9pCN8H/M2cZOWm0bzaYyLm43QrXHmdF9++5WlTA6rwYs4ilG4Ws7a1e0marXKtaiZVcuW6vdsrBWtHdvbiSm5jmahRYK1qzX3KiAlA+kLjIzZ0bsyvzxeGZbdG4wC2X8zX3i15jHu58as+eyNkZUuNJMQjAJA83bZjAklQxu8pSEZQnzkg0ViQhHRy2xjalQ2bzJco/2JvZ5zP6i6J9axdmVVFhscMjaC2qYq2/szbuLKEKrIpYy3ZtmWNU4gB+8aTGyZsPb6HRUXWsOTUJ6sWits1cCQqaUlfZzC1rHFgRNK9aqkdE37RXvktTCUN9DhdtHSeO+XrnukB+Rd/C8jYTm961nWUD32N9lgdWh98pagz8e9aQyIKMXeqjteV8VmNX6TIJqGjseeq+fiwtZoCnsSUoPki8an/j7Wo3pcjSrPE0/P/3f96F5uu973y4jfiy7LRZDAMrbUnFci5NGYCCObi8ViIkF0Xo+seVooLTxXJ4+l9ls0Lf1cuqWYBscTiIaOtR83NXDYwvax7ZdL0RNZlcOa6xcDazZbNrw6rXdXl/ZFLr2fCRxrlpXVEtqzWyk7SIHjAUSQbm+QFGbBMcJBNoshMwrGLgzM6R1yOMRjjOsXy7WNqRaYLGWs8ZaCw4LELR0PkyjismyWauCd+bWRhBV5oAUEgJTBUbFdzdzpxZm8BhHV8q0CiGiOMkEsKuWkCQU1MZcrPHu9Dy7eoAV1NKmc2j4eRckb5nl+IyN18Ufkzleu92ys05dAMjCBbhBnpAImDpHGjtak5G9Ut7TGOIEg0LeF7J4wyPHFYgtrNSJeV58zT5mXDqJR+njEeEg/qIhrua+8dd1Io8ILrE8IbqP0EHSSqaliS2bNJVoISPW5mQ+lxSBqmg0mloZF35so0iroAW6If4JpmtOiRY8NwywiluLMdkIS9YIaGsudP46raatZ0sbzCb27UXflqud2Lz4lDJ3JfAVh61WWFZALibQEDIQ8Z8ct8WGvb65s5CqB2nKeqXXh9HID+JprjEzZEUYiVAF/d/t8tgw0IXQY0uAI5s0/54w8xUDuFC08ZRgVreCqwZN3adIJmBHYgHGOWX2hRtMr9+XywrXnYuNflTaPObK84U2p2jiOP9UjrQjIZTt9gQFF+xpN9SM83YwimznkLJ4KCzBwgAus0XuDbSFmFCXQ7esA5SVqpHLW+fkKaZ3VgyaVmueWdhl3gm4RlmLMnkml5Cqnxmpm7ezsYlZzW7y/HGaQVJr93MW6p/z2OS6eahCzKoEk8VB8nkPVaHxsfG4JLEriRM/F7Qeqj4fOh9JwH2oqtMGIRaVJ4El600eW2IeAsn0ib1vJ3IfwN4HeBp2rzFk9ZuUY8YBg+qMXXqpVJUP5mo1sXy5agXmLbeXtpr2JMRlRoXObjmbaveq2V4BMpzHfchRw0rWevaZsZxh3Bwen+px6/lMkT5o5Sa3b7VwTFcrm/UubDLo2XbPF8SrJ9ohHI+EyjouCB9uNExRMl7yxXepA188nkd7j5YPGWS01eTkst7YAJkCbvVFZh3O0qQ9yG4dUXqnXtDckRkdrSecJ+4mnovWrua16JKIcDXCod/JHu7Q73o7drLMzyDVVNmllwqq0LA24/2YMbVCwG7j2XnQyyVjcLCjxcSLtoOytcJAbhdPj5tyfHH6OqzPOAWbnDxnYfo/zD8c7FwQDlvTwVs3b9TejNvV9EI5r/GPgM4HdX4vREnjqtoEQHGunCe5qwUqFxVf5ON5Fr9zognyDVrYc7U5kYlIKpGnnecVz2Q+i6zByoq3wVSZGQ9Vnij1OzSSbCQ4sXlVjTBUsdWipdkIinZ+0rLecKRq6PToyJaTiSq9765GmrvS9aSCOG6WFHfDpsE7Bp5RyMyvXipYUK9bt9Owm/7QZtO5qmkqGiplDKOpzqhKmE8pcRzSzXKp9jvHHc/5ADa2AcgFtuuVzeYzXQuwijkumxkib1bLuej+MaMSnV2x5BmQzDq55/j/Lh+hmsO/sijXFRJEIK1MZlj5rVSdYjjAVaFqKxQqtphvLKiV7POXT+z9dU9Budj5AeS0JiE+oaHjeJjZwcBsNAhcLViFFijDOYguG3/9atCwave55UqBNTtPrHn2JPIFraodzf3lBtJu5wd5BjJOcrzjXSSPb4r1ddxbSYuw5Jp1aB09BFjJjV26YkqPmdJrYxbYpY8l/h49VAHGm8ustfnnglz8WvF7Jz/jofOTriSTz7kPE5LH/SczuySC3/cBD71B+iCSrcvkaydP0CFwe6isT/89nsfE8fbuXbmRfk76Onbi45EVKzAWVzK3ndzd2nZDJbWyaqFo/XffiaEJsYQvhFhgK7wuy2alqlVoddTqcioh/BHWGRq46WSkmct6Orbh7YXVuifa/fbefme9m0storvdUu09+Woyw5l5PIlstVhICbSkbQJDcr7R3CMPhVr0brcaW83ZWUcLMekIi42E3Mx9qBRHc+yX3DmeXX87LBgm+XEqO0CEJ+Zss7VGuWBB2ReH3nhrYyKLoi8qdHEWZ1bwYo5FqaAZHmLiZgNd1EqtUnbU7cBBazBHd0YuH1MzWp7eUuUzhtWiterktDXt+VlHAInAPH6MfDapEjSnU+S0D/wBOxFV5EL9kUOF2pgRGSC5m47vOW9jIgRHY+nSA90TkRMJ/6YToDlgpPmTo8oHfR0WYO4D6s/d2XxFMj0GA8zeVhYGyAU2hh8mJBkYhQAYFUJvOPaqFSYmBuHoziTZ8LFORLS0MCwa0sxcrqhw3GdnTQEp5/Gse2SbxdT6w7FdDgnIZS7qTjNn7aoNZ7Tmt3bcrHlbWebckILKYs2edttqh14yE1MclQvAmZlCEKJi53tDqw4gFHBZ3oajiYyPOcjY9JjNFe87W1Ldch9u9NowMLW4K7NwLamJDMKDmi3ncw9jLRO+CsMSDR5ibLdJg9DC3Pr2biiVBZsK3F64htK20iLcY3pOOzSQAfarT5/b9fWVLedEL2H0wP1VlmOQzJm12c0LBElnAKBq7SPdo4A1x0aIcrHasNbTT9XNOH7xCwtaRwI5Oi26T2hR6v+zIfUZsc5FdE25fput28axoWEDkrWQP7ZQeEyX66PFOxEnlNVVS7/eY6q3hwAyC1CTv8s6jjSgHqrC0mB+33tldQgPAfeHjXHSG/M+VH1MtXXfY9IfJPnf6WowXd4+FgzjgWjy9fjyUbVJ+7aYaR5HpA+Jw7QqN9z8trfldGjbxdjG/VuZ3MZ5VhtIKexea6FV2k+tVKvbejq3zqsvrVrI23DYt1a7o6geqj+sx4gBygctC6pVG9+8s6u3r1Udzcd922/JwYO67qnWgAoVHAumjH4jxxQATEGY2qFiCMxsiWpyITCWJWGONPKlC7kjmcD1iAWl9KHSY8d73vD4GmY2LPqjxd76850FZeZte4Eqb30zAxh8JMMijYYQk2IWRLpeVIGw+wC72WRl/fHc8hBUaoDr3sZzfzztTV6HkozFVyL2Ut6aYcU6jbo9P+3aUbPuxwltW5EreG1SCcakEq9mYVNCrXcwi0yhP+jwvJ3Ezjrrh4WZ80xFK3KL5AS+iIFvsWha51zelu6r4jo8t/pyHZ23wvmZzpkprcXAZK5VlcTCgYzHcT1odUJ0GI7GAkA+10IbKDcBZ2b6oZJECxnQFub9cNEp2OfPj2w0m+u6nh+fWG6ztP5oZJe9sQVB3b5731ebuxWUrFUPrDea2mnbQ3xJr6/XK9pc1au4gZTs2emxshFJXKDwhcwRkGQelqWZpNKjMpVtGU4kLNqaxYHAnsZN94I5mog++70NxhMbTyaeMlDhGrpmEiNmvyZoRCuYDwkERcih+lN6OcxKUgSCaBNidn03sMmMTD1IKRX5avYGfb0f4Em2Hd+JViOwF8/O7fL9e5GrqM757jC5ZR7MJg9LPVqxzONaraaYl83umUhqsJM156Wd2z63oHtu5WrDguNnliPFHLuxKM1cXYHox+dyfg9C7BGJq1yR9Rn3FTrF5M9/6VqaeUNHv0y/dlY7L1l0pLtqyUIjXTGl19706yTBPAkuh0Au83sZOdEcOsaH3jP9mg9VxX8CdvELZKH/fSc+/byHQDENclkf7DHv95gbi8coaZyUg83CdvT00dtUKjYd9m08vHZ6+Gph0+GNdonbxVwsOtwYFhg/k0XFc47Orfv0S+0Mac+cvvrcCpuNWFsFtZHczZ3qbTrsWT7oWLvdtt6b7+326rXafJPetUgvSr5GF6RF1kGBhRU2pxKeN6RWL+WmT5XDrlIkGe2s9zad4exCG8idHKBwEybJ364nKy1WpRI0cCe0PO1iYrty0e1ua6O5WW/CHI72IkxAKhyz4WIvRidIEAegEluEFVOtzPyvJNlAvRnYcLyw3mCiGUwrxOOSOKK9fCFpSdFOpboLK8y+WET31gyqcgl5etq1k2Y9sk2DjemVK21kKj1mkJwRqjoPx/Q5ZHzvqG3JXCxqkSIz+HBDR2CpRXnrzvix3CBeqJX/AFNTMU3RXJc2cvQl5HFsNLB/4z2VYA4BIfJF5V6azEhd91kNTipUbmwkoMxPFgtrt46t3+/hA6fKnBkcVRV6xDleo8y80NrhSRlUBCxYilEl/eWnz220WNrdcGxn3a7mUP3J2H64GFmLdPK92UV/qgw4NhDoHN9fj+3FaT0yI8jbccM9N2Eo1oOanTQbki8gbufa4osJGaYR5C2oEVuDQwyzYAJ6ndTELE7p6Frk8840piqiywDZhpBiOcfQFiwJYJXuESWVazPDjNpl9ZppY+0lAwZFBpU1u+Pnuje0y6u+bnhE5cht+sORxPoQQ2rVUBrQsFKwJ2fHdn3Tk18n9yrVYUCwMIkekY7QwahsrVbLglZTLcvldCo3mcl0ZEG5ao3WkZUaRxZ2nlvQOdF3qCbmZXTdIUnpe4cPZlXnIZa7eJvT/VVVKZaqLplJaevuA6bHAMGhtTALTLPaiY8BguQa/NB6nKzKkkVF1nvzu4darTF4ZgFyuvuXBvWHNgTxmvABo5JG0GmkzrpQaTB7DDj+Wyu39Ic5tFvSgpRw2k6ewOV0LH0Q7Uwxwio1VXKj3pXNxndiqa0GA1ttZqqaWJmp+mDA0b7jxi8ETQtPXlmt2bU97MxKoGF2dbez2+tLW+1X1m51NC+gZTob9q3x/Eu1J4dX7+zu4gdbrabWv3hnq+UkmoutBajoiPhCUe0hH6AKYKc4ms5VhfAatL4A6HjRHg5GAmAG+eygSX8W2SGfs8F0K+IENlR069jRs/Dl9mstUnxBp4ud3Y6dtXgUkjzgIa+jhSnQ1dMP3KkEUg3LVbWcs26zZkEZYgm77omOkcUJnR3JEVMMpxEIb9CQ7bV4BNC9Zd0VgV0jtNNuRySVSpnnUYVS0bGgOpnFySgieEd+hO7UEbutxASBWENJ1fAnYCfPRp/XsUOPpQeayylCCBD21xcRJWpbqX2mvDp3tWFD4XllLjqHfg8ZY7MruIB/tRbxhzYg5w0N3nixsGadBICJzo8ThtDFeWuOcy0z5nxRshjcPgBCuLhsRv7i0yeK47keTu2o2xEzdjAa2fVgaTPFOPkcdYvm0wp21ChZb4S58t7OuhU5qlSKRWsgUqelWQus22yojXzTn+qzyx8WgF8v7ahFIkNRAMjxAHZssLgetCBlhYDmM2K4KhNQWkjatlObYKsXeUKyUWMTwLyW60twLfc0oFQoeitQs/DIIJo2MNKa4XRh372+EMN1PJlKMhCGNbu66anaBcSouNCRYu5MVYlxA4CGY0wNizLly2EXhpE2MpnAmlR2tZrtCsxJS9J/jgm5DRsC2/DkhYWnn1ut0VRwLMxRNi2lMr6frseDbOOzOg8a9nuNe8KNv7mHiimwO7QZf8yamgU4h56XBoQ0eGS1BuPXSq7d/O4x1Wga7OL3uw8kswA3qxp9CMyyqs7HgjmPyySopEvb5Ak89KEequiSKJveBTzU4vzpBvOW0kOI7nZHPGpny/FQ1j9aSMs1K2DZv1ooiHU5HYgsgh0TBJOFQHFny8lIFkTQxkvV0IKTT6x+9Mz2OKrgCv/0E2sendgOIF0tPIcrD8OR2dXW3n3zRzv/1b+zAEeU+dRu37y2Uf+9Da/f2WzqDDKcHGhH7rcsPL5rxk6qrPDKvY0mUwWrUvWwOKNj4vfQm3u9gVLS0Qty7lgYp8zPCnmRQ8YrwindWBL9c4AQHHsJqlSliu+sN93bdLW1bliyenmvSqM/ZZZY0GKMdkxf4nzBwkpOxsHnRy0rF4ra/d/1hyJRUIlCqqiRz7beGll7MDHF4mSXDilCejuqkJraUEctGJkw5soSUgNksEiZqWgOFwlzEZrHP/FM7iegc2q8V3he9fE8r3hhEq5F9oH4I0CLXXRigXlEUhH4JdpVACCzvvieZ6Mh9hkG0ru9TSZ9gTwbnmLOSUbYxlEVQaGHhj+YzlRNKeWcFlvEONznC3qcjGXEUgUstwIGyBtEMHEOvnje1X14fTezo6OOyEE3vZ5d9ek67G3MnI4DxLic8N6jUELzP74dqCV82q1Jg7nd5a3dpNW2Vvv45fOuZq3DyVznHJYjc+NacSsNJK4vzKJFDrKcCB++AYGBiLh9pQ2Mxx8hn3AWMVo9gD0mhlH1UaV3mqHmf/xwnQAM7mVanbCTMSjnPu0cdWyx3Np3P7xXx4BZKN+lp0+PbDCYiIXMEZHu0CDhIAxtPEKjt9KxuRvOzpqBmy+I9UwLN2xY2Gm7SHyzsmrj2PbLgWs7qxhEl6x+8tLaz3/hps95AmJbNpvQsaDTgDwGsgrGDbgkfdwul1HBDtIOHSMnyTy4NmVUfsn1LQ0eWetmVncsWUUlASnrBBFxdwAAIABJREFUeA61KuP3uk8fd9/6ewgsk58v67UP4cF9QHroM2aBe/y5cv/4j/+4fwxQxU+47wP9nNdJf5BDz83aSaQvYBqc9d/qX+1sNriVEwo7NHZt9PNX87Ey6BCRU8WxE1VS+XJmq8VUQa0M4PHPq7WPrX78QtZCw8v3titV7Ozl59ZpH9l0cOND6xUZdEPbIUXYbaz//q0df/m3Erzucltb9G7t4ttf283Ve1ut5rYlIkiq271alTFrkOQAvoB4dFLlLZkxyRC6KL1QbFeFEwWVhBZJKqjdVouEWnKEYa48GkjVAs76RbOgCNeS+Vtec53hfK+2ZVA269byajkOZrTYtmqvTdDM0ULF57JaULus24Auzgyxapc3dyJNUBEgcibAFesyXpuiiBQFjoEWqKrV/U7zJRiZnVZDllgYQsNOdSYhOi0npXjbyz06AYr4+sazoPjfMUElZsHFLE0WINqBsogDtKM5HPeYPEtFFvIWi4gikRTBd7cRUEuXGbU5qaKIqFkiwiZhe20BRsdLt4+j1TvDMgyXlAXej2urlKoCFNpwtFkhdXAFAIJ4v+b/du9RaL9U55yDX7w40We/vB1bs1lXNXN5d2fvbyZibA6mhL6izyvacLLQ8z5/2lDL8uKKtACzbqtuU+KWYHvCvMyZ2tCfvzizu9FU6QsyTOYEbJYWVD21YzCiGs1bNYpfAjiokOkacJ4lsscAnZbs3vMROa/cm7OZ+356p8XTPjSHzUfEEcylReVHm8gmDWJLyZotCCslu7ke2Y8XdwpBXs6XdtThM9VsgIQDEXg17xUZ6Q0wnccTnwtXqnLgadYDbQJIXQdcCW4Nux3f8Gx31j17asObN9ZqtS1P6nqtbuXmU+s8+9JKQQ1+qVXDho8zmKeTFFELVInGLMyPN/suLme0USzT5vz4J6vqSHe54nUwvf5lrmmJl88CvORrJQHkvjX7EHglnxMfcxYoJdfnx4Bd+riSuHLvTkGSoD/VBCZfL6to+ujvabC7ryzMulDp37Fwxwy5+y5++n2yXvuhD//xjRenU0d6OrUcdjYd3hm5ddy0DNtFsV7O1C4aD25FGOGLhmXYbHApMThEFjl55EtWP/vEmsfPrLTfW793a80Xr6zVOtaXD2BkpcJejCpx3Luy3H5lvYsfLXzxlXW755pZzG7f2/f//H9ab4yJ7kbVXX7PIB7zaHdiYJdI+0lWRDuif5YCHnboVVISyui1SNqmNbmQMJcAWLR2LCqjidPhaanNNzmx8dilL0kOL7F47eSsIveWzdpGs53157TS9nZcL6pVOVjsbTBfW61c1gIKTzEUAaVkjUZV85gywt5axa5u70QoYIEkBQGyC6JyqkbYdcp0U8CoJyWwQrYaodVrNauHVTvtNCVuBkwrEXsOkosz6dxfFCp9snUZV3XavUOkoJJGZxcbQws1nIG5h7ggYb4LxdWqjFDmp96AG2I7yMUtTWds+oJNWpv/3j0xlzYYjlWBd1stVdmAF9cJYgqPQyIgvcoeMk8gsKNVPV0utKGQHm/D69PmzcvxRBPBPCQVdGI5++xJW4vr7WBmQaNq9XLJ3t3cWH+8sZs+QnUcczY232zVmtxQHebNnhzV1RK/6kMcKVgrrGk+iPkARsvtetnOj9p2fNS2295EGjx8JSF3VPNbK5QLNlusbDRZahNC/BAbklzBzdSp8t0ZxK3slPQRpUnITot5LSJ15o/R+eZ9q6WK2paAv5ipy4UzFzkvs6XVAmZ3CN1L9u66b68v7mw2XVgjCO34uK1rAGBBlKIVrwoRp54lLjUbC8o1VaawkLkGSFrUHg0CKwfo9QBrjAt8/to6PtJrlkuhqr3G+edW75y62TqdHxGSYEPnLCcLMkA5Yqr+yYLLHHaDr5hAPWtNylrQD62l8X0adyvSC3zWf8evn3zvf9va+adds0MgnP6cyfeLvzv3FTDpxyeLn/sw6KHPdV/lmSk9SF6IrB1GFoIe2sUcOrhD7xFfzOTrpV87C+H9BEeGsZgu067abWwxIb0Z4S1JzdCYd2KEeRLC1laTsWfUrebWY7ZG7t18psflK4HVz15a5/i57ZYzG8+ndvrJF/pyrbVz5QtOzEfD1tOhTe+QGCxtcPPGcu1TO3n6Ss7+s961vf3dfxK7jIJhMu75UL9SUrUF85NFELaexPC7jXbKtAS5+WnJ+HVATwdA7qzfH2h2BosOwGKXLMuwtRs614OKwI75GS75aOSgpNNWZG7E3K4399naSQPAMRstdtafYqKL/gszZLNmhTZmwapBVfRuWHe0X/EmRHzOLA5/xhrxRNhnkVm2diNlng9AMk9RhREGmrfQ4jttN6zVqEkzphkRlYTakBHr5EMWnQNPfM/F5BT9u0QL2Fl+7MJpY7o2kJRVLLqYxQF0EIe85auzGJdWSv52gXT8O29hOijx//NFF5d7yO7cbnsjbZrazbotyWxbEWOzE6GIGetkDgHDZ3B8VrRjvD4EFFqQEqnLDss/p6pvFlDO685JK2fdwJr1ut3cji0IOV9lu7y5tvd3c1V1fPZKtWxXPay+9tZpMr9dyyD6tFMXCNHWxvItaHDNavbju2uZRT8/rdtnnzwTyQUzc+41gJy5INISNij98UKgx0wPtmWn4eGoHL9MuuWEAnR7wC6fyT8bTcu98ulEaFm63yhAJJ/MPQYJVbXsYVsylcUaj8+AUL7RbthwtLS3F3277Q2sWilbqxlYp9MRKOJRQAoJ3p9sdDZLJ3shGm+10NP5BoXxAzZfsD0rYajr7+1uIoSY1ZWsIMJJTtaA3ed/LpMIpB+5sscBsUbQbaAbJEav5AVetSZ/2DT7fNtnm4cW+PSamVUI3LfgZxUHaXDLWjOTv3uowkv+PauKSx5fFtg9VNllPT9+nSyAfGjdT2JTFsglz7nWEAgqaUA7VFred8LTSP2YD34fSt9306RL4eRj3fLJF7z5aCCKsb6M+NpVq6ow9ixwIoJsbTEa2HoxtsXwJrIQq1v/8koJzLWjU6t3zq3dPpaXZr4W2Omzl2I74srOzALniSBs22oysNngWk4i12+/tWKza8fPP7cc7veblV19+we7uvxWxBfSFKg4MHDWRYbgANNvtXFLJcgO251N5p4xxi5VHoTYeEHD3udsOBzq9PG52GMTusqsA4AcLbeabSAWJo2ctlYL1iXp5eibtjs5cfTne1Vjx/W81XCjx2tzvLNCyRdiFtVWjUUwL91YI/AZDUy0u/HU1gKYvQTjLIbQxqfEHomNSfwRu+e8hVU3CW7XISNUtRBR2REDhK4MZw85v0Qby586Ay7Ej+N54nYln5uFB5Yev0Mvpnsiej7XhOuslmUkMk/ej7EzCk+IJQkxEzOWGKhGlIOKAySAQJvu5q7v7v/MYxE1q2rMK8+OuSeEDapTKuwgqIouz/UFXDg/mgnKyJp2Hk4zisVWlaN/Q6HvhPak27F3F+7VetJpWq93Z//6digrNuaEVNTtesVu+3NbbLbWbpLqTaN0r4R42nq0mbEie3nW1bz667c3tp4P7fNnJ/bFp+c2GM31+VeR6QJkItqVbFpGE9LF1yKB8JpH3babB1DhMd9i86BWs8+xFI1EhcPscUXnxJMHuG8BDaQOSv+W5RYMRuaAGCFgps38bmMnxy29L8kZM8wSlnMBHps6hOrMOeeyYCMTke/yXteA2S8mBWg1uVZsBPDphMRVrQe25hgKOQsbLas2m9pglmF3ShhfsfaTz6zSaFs+z+Obbv0m1mghak/GuYZYgyUcfPTB3XmHEFdAWxuuyPDgoRbbQ2CVBodD6298b6cX//jxWWvxfcB2CJSy3v++Sip+nazCJmvtTx7Tz63uHg12D5WGWSVn+jnpE/oYsMqqEH8uSCYvdOxt6Cd5Z/PxQCavLHj03WvNhm58viSFMkLurfR1m2nfeu++1RyAHd+o17dcqWSN80+sffREw/Zh787C4xPrnj6TDdJq4XMTdrP1Ztcm/RubD+9EsR9e/GjLnNnJ8y/lDrKYz2z0/o29e/M7m0/GEtfKjFaWZuTeUXkg+E1YT232ivrRTKKMoz5ttI2FdUx8TV9yuXao5eLVCL6MJFnTjoR1RpWDywl/P2tT0a3EWMNRhVbcaJ6z4XJnnbBgjZLJv/FiuJa/JX4lNYTgAQ7y2DEVrVGtiYmoKoZFmxy6fM7CKtIEkrGJ+eFz+N+oWiAgAHZUbVRDIS70lZIdtUOBX0mJ18z2/N8FmexGWjgBroewfvSFph2rJG2qdTeT/lC1KZ6Jdq9LAQRosTN9jIYiWXg+H6/L+XfPTY9u1QKu1HYHJ5iTtOYw9x4MJ3ImgZpPGxNtHKQgSEKz5UKP43jn2EiVPYSVth1VBaJ/rjEASUtPQJJnk0DLF1wDCLbWaQX26umZ/fH1O4PU8uy4LYut7y+HYmTuWIyZG1bK1m3VbDTDqs1twLj/ptOVffXqXJXo1c1I5uCfPjuyVr2peV2vf2dPjuv26tm5DcZzfTcALyzEMPtGwH0zmArsJCKfuWsPifTcVzJXLrgdH4xEziGLPeeEapBz6PPliAW7heiUV4o4htlUyXxWkXKkY63YZW+oDkHnqGuvL++c6r/d2d31nTVbdWsoicGTCGJilrcNqfwjcgpzRQTfzDPJtMMlCfIT6R+5gjXbHSugC6zWrFCFQORC/nrnzJonZ2aFmjXaR3qP9dpBGpD1XZQnOnBrMGd0WgCdAU9doLUq7k00xvl4Ax7NoO8xuX+o0stao7MA4bEgkVW5xb/LAs8kcCVB+iEgTQNevBFIAmpW1Xvoc2QVZunXyqr4PlR2jwW7PynhE1ljWWCXPGnpkvIQgKZ3Q/eB38dA520+2mqQDOSCgrhbLSIWB09fpvXEDo8WCzvB5fjO5sNraeBkH7Xf2rDX14yv+fRTax+dazFAH1RqNO386Weat2zQKREEud9bvdVSJNDg+r0qjnnvrc02G2udfSrRNIvufHBjr//4a5uNBzKBpgKEpo0/p1h7amX6Iqh4kU3OhmMXqueLZQVF0r5kLlGv12w5myuRmpYZCQzsQskno5LrzbZWq3q1w655udpaJ6TVt3UdFNl7zGYWORss99aq5qxZpRrL2+UIz05nNkJa6NRZMKKQzr3ZYDhVjFG55EBRxvy3VpBPIlZVJKI7EO61uMeVHbOoTquuHTezoC5gF9asVHECAzMnzVVgbrJcMpdjbop8IAap6P8hCoYVysKG96Lns0t/LjcUrqFsw6L4GgEa4MsOXKUi50WeaB/E4h92wVGbM5LhaR4DGxDQg4lLmkEoc+G85qpcEzmjbDYe6Is9XSRdKJQRQ3P+52KkkkGHXdhqu7ZquSLbsXwO2QneiziEeKIGYPfFJy/sDz+81bbj5Kiu/Lmv3w7sZgTdHYZk3mZLGJF5kX2oppmhdtuBku4Bzc8/ObfFZGqvr/siCp23Qjs/b0sCcXl1LUCsB6GNyZFbrkRkqrD5KJT0OQfjsYg5nK/YCIGKCms65q+0J6noVGnmTMkayEjUqlUI7kaWesy/NFvN5WVQzeaPjQAzS3qufO9Gy43NRjP76qtP7G4wtTtauLy+CEZk9bUEohDL3MbN29vK06NdK/9MNxggQy9klhmFJ7MJqIR1q4ZNkVIgoahtTGoHwvbtxhqdMwtPnuvv3C8AG6+PxWB8/wncd4Cza+68M+DGBbHDipi7UWWXVeEdWmsPLe6P+X0WWNxXOT1UjR0Cj0PHnlUlZoF9es3PAqUsUL0Pn9LAfAgMdS3iNmay1Dy0izhUVh+q4rIALQ2A8cElxYc/p+JLnzCASCGaDMpVQeFTR+zIWFVeoeK7SxxP6O3Pe1e2mPRseP0e6qHExoO7GysFdWucP5dn3h7B7Xxq1XbHuifP3RED4oHOoDuoG8ST2ysZIU+ufxQx4OzLv7YcTikIcEc9u3r9e+vfXdt0NFBLBmf4ur6U7p7CFwWwU6DrGhq4t3ioYO4Gfc2KmHUww2FHvaDNKaNe2GLeWh0t1tLaSa/GZ8e3cYWHZc6CPMe6VxW1WMDI3NlgsbNGJW8tdYXydj1eK7mc+Ue7URbxhOuh6nhDrA+bBzws2a0jSSgpDQFWnzRmS7fjoo0pJmgpr5gaDKObjVBgy4yFqB9c+mlFcj6laYyIJ7Ioi1qTLCZUmT8xLZmj4ehSktchnzviM0YVHTMwtwbL6RiSxBS24y5a1wKmSB/fdX/Y1cb/P9qFU735ApZTCxNQa9LyKhYl7qdKp7UIOA8mE7W/qVao6CAV8c8CuQEzWYTqpN1HhAfawVxfzhXMVeUAVsnr2dhXL5/b16+vdO+eHjWkZfvdt7d2M+F4XIDPNYoZj2K0YspNx8Lct5PP9NmLUzFne0MINGZnnZo9Pz8VGPXv7uwvfvHK+qOBe5lCodlvpcvDCgzQxLdyvqSycxEBV0KARppFvaRrSptTujNZsu3kpuMBrvjU8XuvnEX0UNoCVWFe8g05B61Xts0V7d3FwF496ypR/PvXl/qOnR4fKQ2CDZ3mffKGjfrVvPZ2I0swNluMFYjP4N6nXQ4gKu3BvP3f6h5bqd5Vm7KGw1ETM/eZIpSKpbodPf9MTkmefehg6iCWoDRFZCeA1clTvhFy4/mfYn0eI6Z+TJHxEGg85jUOgdt9VWC66EhWc4+pHtNV4kPHmfV+aeDKqkbTwJyWNqj6jub1H4Hdz9mJxAefBXTpHu1jwTDrotxXEaYvgH9w2IAb26Jbm2PujIaJ3n7Ug6c9EgV4sgAPr97abNKzyc1722OSWyzb4O7WKmHD6kenFrROLSw3bdC/sHK9Ya2Tc6uWayK9iHpd8NwvZiiL3rWt5iOb969tujM7//wvLL9b2261svmoZ7dv/mi3tzc2n07E5IRAww6dLwy7Y0CPeYgqMoyVp3ON/CGlXN3dCuwqpZpmfXhUrllUtwidYbeh1VvbcA71nTQFh4cwKNpkCmsybw21DHeyiFouttafYR22k0aOCCCWdKrC8cJB8qQDlduBi8WaayFiArv4EgBlor9TAcpLMwF2tOtY0HgckoOgDEOOqgCww+C4pbYbfqJauKWxcw9MKvM4uRwwIrpH58RdqVXNIjR2sCuJZOH3rvpIUbWBOt6PNW45/fQa7jQdSxJcm0d1Ercyf/pqMkvlBwAjPw1wbbe6OiejUV+VGsQSqtrhdCYgoz1J8gEcFOZNABpVHxUgiyKp4egQJQ9Ra46I7aKMtE9axE4t7KtPX9qb654tNht70m7Lwu5fvr2yq4HHP2kTkCPlHCNnWsZbyxVy1goqYmISr4P5NBulo2ZN0gg2T4T9onHEn1Qt1c3Wvnx5blc3QwcopZ+7nye+q6vVQppP2qYs6jifwDwiiYNzqFBfnhNWJUNRA3qDVs/TBaShjNxu1MpduT6PlnwlqKv6U9J3uWzf/Xhl9WrR6s2mRPgL7tvc3o6PugJYKmm6NFttDIkkQsoAvuVF7AHQStWK1apBFDhMgKzLM86OO7aFIdvqWqNzatWwZWcvXtn1xfdWEKO6apVG14qNpqy/cnvcUjh2ZnQ/kVLie0RszZhMhaGdhPM/7+e+rlVyfU1XL/e9y4cORaLrli5S0kVI1rp7H/gcev90IZMGovRr3ldhPoQFSaw61M5N4oMen3ZQue8CpF80CWr3oX26asx6j+TzH1OWpwE0fk1uQpYx9HPKp2P3Fe3w5aEItR2kx5ZqMbNp/8a2y4kkCj6tKkaD9qJambXOsTXqbZvjfYnFUKejLwALGNXZZrOwoN4W2C1HfbVEV8MbG693dvzJL9XawQ1+u5ja3Zuv7fbmQrv+wd0lrAfNnNT3lwsHtkTulIIV1GgyU7Yc4IwXISJc6OzsNsOg4qxSqq0lLU5aYTnrj3DdL9po7sAAKM4jsCOxnNduVCAlAHZ7G5ONt8vZcc1tw/qLnQ3me1VgOIRAWEgyGSHPyOS37OniyAqaQVm7Z+j3MibWjhcHfk9LIKk9rOLdWBZIwUI9PXLpgQTLkiigkXYQin0w41gf3kd6uegLzOLJ86jMqS65F3iqa6OcCq42pTbkTkJx8Xi08+bfXH/+FrmoxK/NvcJxoDEEACU4z+VsNplZf+jmyMyCqPiQgNAOmy0hieANOpcRNBZgmh3labN61hmtVQyOcRHhMW7IXNKcmBnnPjIECDFotq198flL+WG+vR7Y8+MTOLv2u++u7HIAw5ZgWU/Epj1MtUp1BBBzVVr1su5xPCVv+iM7O24L7GBbEgPVH69U4ckRp1qxdqNqrWZo1z26H0hPTBFBtEnni6nSNjh2RdxGWYC0b0UeqZQl/K7VCvLhpGrDEUZ9WbF/fJPk7t5UpO5yIl6qvE8xovap6nCyFOGpXGWenrOLqzt7/uxM9wZOMAi7cWRZLxcSsZOxhzcrQFPDtaVctloQWoGswA0zzEBawyKbw1LJ3vx4bS+entvTL35hxaBjrW7LFuOBR0uVa1ard22bh3kcirktyzyPHHHPzRz/+BKqWfvO7fuYP7qLzyMMLzICquO16zEV00Nwmga7n1vAHAKgQ7iQ/H36/6cB+zHHch/+/BywTJ8nvW464idG40MV231/f2in8pgKL3mQydc7BLQfPV60bndvmOGwsJxpd6k2UdSWgqFF5A+LmmI7MG4e3AqQaJGYRTMGaMhBaPXzV1bLlWyC4fP5cyUcKJ0YViRu8au5hXW0QKYQ2OngSqnn4+nKTr78a9lrLWZk2s1scHVh77//Fy3EG4B21Jf/IwP7fET4YOHSjnG70ywFdw4WjMF4arP5RuQAdtVklrHDRdC6QsO1pQ1odjdeynkF2HbrQHdYYc0+aZVts1tbwLxNThwbu1t4ePNpwK7eZBDdm+ODSRVJq8xZc1qwI2NlZZOxccjtpBVss6u3nGjkgKzAjjnZnuSDnJ2224qxAfhKhbJ26eenbYGd6632WtC4blC445uahQZgZWFBjxbPQ7hutKIlPyAVQWxGKgp3s4g34l7JeUvNgS4iFUQ5dZKbS3YQHbM+n4vQeW5MUOEFx8zrJnO54MP+AwjFNCTSaTFXq7g3HtsIUTbdBIFs3hqN0MXYYsCutHjyPLWemcWqTZpz8GUGWvCcuFcvX9p0tbRvf7hUckGluLbfv7m2d3cOjlo4ALvo/vYGI8zbvDYfyhTc4I1ZUdsZNiRgxgy2P5nrcyIy7zRrMgz49NmxjASQqxRsKQs4DKv5PHQWiN3BSJpqkG6G2r9USmEgfRrzYky/gwosWa6LVzraaHheqh8zs0nE5dqkACYYaW/1HqMppBC/nvu93wdKJwCN8jAhyxaGTb3IaDjWvI9Kjh+0fGwUQxI5YEjD+q1UxCxlI3FzPTZMG9qhb+I+/eXf2flnf2ab9UixX7lSRSMLdHW4CAWNlsDN7x2+3W6x5hurnxiXVOYcCAQd/S1RBabXwzSoJTXJ6cfGFWQMEP9/AGG60rkPOOPvYBI871u/k4+PMSL5+snjTz/2IUxJg+ShYuihc/TBQeXQhTl0Qh764P8WsExejOTz01XfoRI3dq1njjG9vRDIydsuYsPxOvjwidoPG7JctfHte1tNCGtdSvu2XoxsMZtYrlixcqNjnadfWHFLZTW0J6++tB2C81JVep3lZKxFjxw7KjuWuMn1W1sOruxuOLInf/nvrF5rSmdH1YHm7/rHr61/fSmiCVFAuz3JBz8lZ/ti63ZQmzXSgLVAeL5Y2GCy1O690ayL4KAQ2M3abZwE6Hu7Gy1k24UvIWQVLKOoGFlQWgG2XDDH8hbkc9abbOxy6vOrk4AqwbV2vbmpNUkCOfM1RSbt9wpsZRHlPHMuiStCexdWsATDuWVrgwneje70D/Wf4zhpd+SEUaO9xnkC7E46kjK4w4YDaeyMwvX9YA+mBYQKDOafvy9EI3wNVcnA1BSwbC2HZk0elvHC6iQatbyiipG/aIHieXGPU31O9xJF9K8XyEMU8gy2zXJtg0FflXaj1RLgwXTULMryNl3MtVD3JzMbTSfaYDiv06zdaFg1JG3c5Sb8w/vTemZRZyNSKuPeQQ4gNlk+D/38s8/URvvtH17bUZfKuGjfX9zYt+8nNlvCJOUQPSXBXU28kmeO16x5RT6cIQQnUSIvQTY2blMS0euens4OCKCX0LwV2NOnJ3bbHymwmM0OcNUbLmQHhiaSz0RrfTFfqf0JAUlWdnQA2LRow7bSHJdxHeDkfqzerhWVX7MtAI+NF/M9nFtg/JKoYDaZzmxfqKgV3G43bTToqY2NyB0Wb1H6OKz/yrZHS6n2szumVKs1q9ZhheZlJs1stlCp2A8XAxuOXMawXS2sVsjbsydH9lf/4b+3WqulvMlyJbR9vmhhyw2hKxVYz7xfSWMKOd1ExgPx4st7wnD+sFYpEzE2LQesHdyzqgzWjdgkIWuNTVcxj+l2HSoU4rX9UOX1mPdPAtQhy690By8LXLOOJf24Q9hyCFCzsCu+Rh9hCg4q8S/Sb/JYVE8/7+dWeA8Bbfokpm+EeGegxTCqBAAxtEW0RNC2KSJNxAenCOdwnJ+NpadZznq2Uujm3tbzqRiTMo2uNe3o2WeWp8paLe0J2VfLmdW6x1YrVW08uFP7kC9WEd2P5Wx2d2HL3qUNxgPrfvYra3dObda/sdHg2spYjr17Y1c//MEms57tIaCoFbL2BTj6IZJGX2hF+KDvWqhldt2fqDuEOTBtPVqZEGBYGGBzQo4YTTEihrBSsNU6J89Btt7Q48OqKcOORaBZLdvdeG4XGELbzs7qJbUup8zyFqaFpcMTIKIo2mVr8xWEGa94FF2Tp91VtooIK1iN4SCCHyRtUAgy+HJWrNumZRlowXUxeNHOui0Jian8WJi5CeMcQq4v/x+NpKcdRKnhCsj0hcxnQZGQ150vbSfWZMyG++krnLZTjas3hYhG4gScdWJfTL+fvZIUi3Mw0u4HAAAgAElEQVS5tMFdz4aLhR2fnsipJp61cT6owKn6emPIHEsFkKKxQ97BTK3bYea21FxWLUts7JRL6LKGvdpjBbniNGpF2+7m9vLlS+u02/ZPv/nGOq2aZBtvL27t+6uJ9dTu8zYmZ9lt4hxcEfdzzthIIO6/G880M4Wsky/hWEJQK3l3FZkFYMDMXPW0E9rnr86slCvaGC1bfhv9fSUAmkyHVqvgeFNQQgLyQGzRmEOqq1Bw1x7uE1rbXFc2eFSNXp3TwaCCA4R2VqpVdL8qmioHQOF8UpUzjBUhl9Cep9uCyTPmzEt9tiAM3e5tb9ZodyPxujsPyZaM/EfeH+1mtWLj6U4z621uZ9+/ubHr24H99ZefWLNqdn56ZH/5X/2dWblhxaCt6rVcrkpbR9QPa0CpWpN0hSo8uc5pPwQbe7OUZjDuZiTlT/74SBaTAMp4vYtJLZkLc9SJSm/6k0BzaJ3NAoVDVU/690kwOlSZJSu3j8/J/W3cJM7EG4c0iCfX+qxjyQL9rEoxDfw6x//wD//wwRsz/cHTFdWhD5mFxI8BvIceE7/fIRBOnjwtTLgc4H4wm9hk2LNas6kZyWwytI10M/jwHenLttosbb+caTc66V/IBJobmx4+uXNUQ2TXdZ5+bjlmMNW6dY9PbToZWv341J1EIoso0gsAO+YVy2HfJrdv7Ob2vZ2++ivrnsLmnNvb734rD75F/87ef/Nru33/vcTtaP3o/TNjALC04AMcC6er0wpjMcHl/fpuaPPt1p6cnkhCAdDQTiRBGpsmzgE7d0gIfFFhSFIN8mVFAI4PZidwJh0pBpPpzt6TUL7f2ZNmVeCFyHy6RphbEjhxjaqlslpwCKXd5d13rBB88G2UzVcOoAMQaV86U5NFj1kdmWK0MRGucy25Rp0WBJWK7Msgp2iEU4pmOSwRkSsKLdz4iwGwKGFaGjuXJohcQpQPrUgxG504kNxVf7BK1QLF49GCeRtQcUJiaLqTCtWSUuRhyJI7iKH1dm3DwcAW2701G02xa4EXSDuMBgfjkcJb74ZTEUoQRis2h8ovn7MXT04ESAiniVziHCzXgCJxTAVbrD3xe7FeS2jPTOr07Il98uSJ/d+/+VexbzvNil3fTu2Hq4ndzdCK4lDlG4o4nJ3PyYiJ6w4RCAbucEpsFASkoq0jTeYEwMM/k8paMUNezT45btgvPju3yRRdoFlQgnizVbr9ZDrW/S4mJoSlDeQsziUtcw/YZQ7MOWH7dNQMrFIAgNlkYaIcWaXtcgIS9T6LMDWZn5alwwR0FbNTa9hgOLD+YGhhtWb1OpXxSP6rMEW1QeCWyeWt3uxEKfY+txXbk3s3CGy42Nl1b65oqe/evLc//nhltVLFfvHJqboM+MXSvv3qr//awpPP9B3B6YVkFBW+ZOsFoeVLzNHJeIQQE8lconYmSel81+gM/FTFucVcVjXI7z94uSZModOAd2jtS/7+sRXbIaDLqjizqrxDx5IGmayK76PKKqvMTbxhFmhldfEOHWMaTNOA91Eb89CLZKFt1mMPlZ+Ped1DQPrQB4tvktj5QtY+q4XMlvHj44dEg/l8YsVa3VqdE7UemKNJ31Uq2/Dd9zaaDa3RPZdEYDyEMTmS393Zy1/InaTWIPEZYevcyrW6hfWm59fRnpxPxCyDwbUY3tpuNbY33//Ojr74G+t2TuhHWv/22kpkag2u7cdvfmvLcc+IH5KdFRkIq4UAjMUWBhng5XEorpWjKoAgcT0c2XGHBRctXVE6N24IWp0sctDbb8e0zPJqlfbGS5suPe2gWtpbvQoFBzBC4Fywd4iULW/nigHa2mJDijksQogjsDKRY3iWG4Ghml6wmBbMamXADFKEE1r6k5UqQ1qVPJcWZwsGqxhukAScoQhr8KjdtrCC8BejaF8oWJSTOze8Cal8+VvMlqRVBUBQ1MUWUG4N51Ud5yI5Y+T1/P6NplrIDeJFJnJIYfeNXAFSiQT+JBlg7AyNXmSktd3c3Ym8BEGIc4Fmjx82Iu+vLm223Nl4sbIpxCgyT6l2S2xEdvbp8zN9bkBlqnR6VmpmsjA9yRCEc7uzYjmv6oUE7nqrbZ+/em7/12++VsXzpFO2m7uRwA75Aa01d+sgm89Bj/mvSIF7073BZ8aYm+PABYeKiOvjVHm0igAlFVnR8rQ0ba+U9FfPTxVOC+Ekt93Yxe1Q9zuuPUheOP/cf0hNOOcakxaIa/K5IwnrAP2zo0AzZaXc47HJ+UJXt+W8QgSp2VyBv27ijHwHlyPcTb774XvLF8qKJsKBqAD7dL+xOrO0qMUMuafebEvnGrOE2622Lfc7G07W9v52bienR3ZxPbK78cL6ozurk41XQoe7tV++OLNWJWdffPHCnn/+lVXbT8zKMIQDVa60y9kYAeSAIOxPhdBGHQEB+Bqms1uRfXTvAori6PwkKE+ucUlwu6+9+NCamqyQHlu9PbSmHgKYNLgeqqiSv896rce8Trp7Fz/ng4zgAYF+ViH1UWX3XwpgWe3GrIuVVbret5OJb4z7UF5MPC3F7DzXtpiO5ZQAsC1nY9uRsxW2LGy2dYPydyjG7A6Xdzd2dfODtY/PbT0e2mw+stV8onZN5/ylQK8SdqxcCaxSq2pewReMxRiQok1arTfUJiVOaDu+tcu3X1vj+VfWacGkMweyYt4uv/tX+/r3v5Yxc2GDPIJMOGZF6OYWkRuFe26yaBHAyg9sOlpnd6OZjJiZ+Rx3Wlog+MEnkD3nfLmy27G3G3k/5mi3I7wPHewIbC0XclamtbnN2dUY+vneTpuuEwLQ1lvmKOj7fO7GjJO9e+wmQtVAfh1AVcfyjBZkwWw4Jbh0Ixo4Cx9Gvp12S7tx5joKj5Xw3+y460nutDsl9NYC4tlxbkX104wkdpmRRRjaNZiYWFtREko/EJk4R/l1ovL7TfPhlta96UitSsRF5e6g4a4ckfA8khrgmamHE965mtv1zQ2UPWuGoWJ6mF9SJbKo/+Hb12Z0EBYrkXTYnFC94Ko1WWzt1ZNTkX3w0eT6yFaK+ddkpgRufDOXm521o1YylVUtbNlffPWp/fYPP4hw8eyoanf9qb29mVtvvtRc0MX7DrpqmLEBEBDsxI4kPumqN9Emg/krJJjpPIodYt5H4AGzXjNrViEjFQXWf/HVc+s20Nox5y1KEsAcFmo/AAMpC2OAmYg5VIUFW++4+3WXaPZF96RbL4gZi9EDVT5zViBVszRYj2GgOSJknYAuBQBcC2VqcHFxZbWwpk1Mju8uEgda2Eo5p63uzjdhPbQqji6VqmbmVqzZ29upnx+OplixP74ZiLBSyLt13+XlpYW1wJ4fNe3Tpy076YT28vNPrfOU9IOGxheIyulA1OptaXKpaJElxTZ6ceLGeo2hg4Nd/JNu7f204frTNl9WWy4NhMn/jt8j3eI71JXLWpOT6/whoM1qb6bX4azP+ZhKLKs9+RAAJ89t/B5ZG4nk+Ux3JlXZHQKarDbmoRP10GMfA1gPCTEz0RoHdtw61ivNc5SCvFpIx1aECYk2B3Pn5cIq9aa+TICd2l056OF5W01Hdvn6D1YJqtLJrVYzgQhfwvbJC7Vyaq0jC9snFtY82gWXBqQJzBTWi6m+xMwj6PlPb97a+29/Y/Wnn1qzfWSVat3mg56ttwu7/P5b+91v/knWS4WdC3+pKnRMkVs8pRTVCW1NKNjsgmmTeWSPu/jf3A7t2ZMntl0DkMSCOz0fksPteCEQl+Acy6XRSsSFmioHwC5vZVqlG7OL4UbyiG6Yt8V6J1cLKhNAIc7H03mP2n7ueZjXkB92Jf9oFlqknbdSGxSz6RbGvmFo7XZLYmAWO6ob2lwsHIAdujuP9QHsXKzOeoWGkYWX9/X2tDNkaWEym5GLR8nBWOQeqjEZOkcC8VgYHmfjRSkK0pHDFI0kByyaHA+bF1pWsl6TCUHUypQYNW/L6cRu+z0RkxDIx2DHXGg4Gts3r99aJWiIpHI3GHoLmZRuCCirlZ13W9bC5WS1EsBhmuyE251NJzNtMKDg1wMXyN8OZ9ZqtO3vf/WZ/f6bt9afze3ZUU0t6dcXY+uzoUDsrzQAhP6uEdQ/it6DxJO3aqFgoznOPDkZB9B2hoaP4QFteomty8QQwQz1OB6qz0rJ7L/+85cCZ+zIML/u90ZuQM09v164ubKSOhY2WXj3Ia7QmdkCCo2qm3zDXaHg5Ppxfr0d7XMxyClyDiow32X2VZJkBdnDVs4zfr+zKZK2Epo/LxgRjkSCKVWtVispgPWbSyQ6ptYlXY3vLplzF90j9EnH+qOpXVy6hy0m0189byv149nZqf3yb/4b21YCK9VbYiHTxq4FdSuXa5of4g/LPerJ9f4ZOQ+lUu2D/CU2g76vxfhQtZa1YGd11w5VSGlg+C9tY6bX3ax1OAlyWX9P48ZDj0mDevr5aXB86JwJf5IElfvQNb1DOASQyddIXtT0LiDrvdI3wUMnxP8O2LEYsggjdKXKWahtidMGI3yJtudzK7PoRm0oaeXYYTJwX0zt5sc/WrFathUzu+lQu7jVYmaN4ydqs1QbHWu0TjUgdyf9nQWNhjwq0dqtZzMLmy1ZEs3uLu3ym19bsX1s1UbbWp1jm9xeWu/m0r77w+/t8vK90sNhU4qcgRQBgsx+J7cNZ9LvFd9DJaQd9WJroxmfCW3W2np3Qzs+OVY7kuqVhZXFlPndALsoFqLFStIFQBIFQ73CnIL2X84Ke0yIzd4NWbRy1qkVBIzbnKni8x6MZ+JxLHy1ERAzn8NNn1YlFG4qOBYyqqz+cGlLEhfUvgTomnK3QF9Xwcg38kJEZ9eq1wR2tIokJlcRBukiJ41hTMumchKTjyBYmQLzHIyjYza76x1pJ3NddA8l6OEsrE4cd3q/WJi009SCjr0bKe0KDrbRD3IQiO9ck+l4ZMOR30+NsO4+mfOZtHiXdz276Q0sl3ea+21/EOm/fNaKuJvE7dOjut5vNJ7aEjYwVlWVso3GE/mJAtxBzaujwWihTdl/+7d/Zj++vbL31wN7ehQI7H7/tq9UAjY4LPBEKK0kMaFacgIP55ENDeCAmTh7F2KeEN87A9bz9ajqqPqQqMhQW0bK+Ipu7Wk3sGfnbTcszxftx/cwipmf5iwM67ZYziUm53eDGd8/QAAJh3m7e4+X6lbxTVS1+Fe65ygAsbV6vaWOCZtDKjTa3twXEHdWWwhPtO4X+gyU3tyjqgZrbHRwZvGNC99Tfoe12GCRt/d9F+lzzt/eLuxm5JZumGafd0Kbw05m0zEaSF7xKfZpq5m96NTsV3/793b85V/aNnJ32ceWYUHd7cH2Wx2vGx/4xmq5xLgicllR5zLymYncgB4CtkNrbhrcsgAsXoMfWxVlPS6rsjsE1PdVoY+p6JIAllWpPaYgis9LVpsz+fysY723jZkGmyzAOwR6PDcr1+6hXUZWOZ51Yn46Fnf+d02Ma3uw9prPCaekClu4zEeZUwWrBDUJgqtUeJgBM1wmsubyta33W9ssxjbt3Vo5qEmnR+uzVG4oiZhhddhwAblnZBF1wsBiZ5vZ3MpkaNW7tp707eaP/49ty6GVw7Y1u0e2HA/s9e9/az9883tp3WJSh6TN7MxZOCBFLJnVuT0VbVS/qDi04O+5klMHvxuPZop/YTes+Z4qFFidiMJd/3U3JBNPqWNqt9UBpxwLHI4luKKY3YzJH9xbUMTbUl01W+6YaeglRQ/n/TxFnAgaKgRnArJwMvdhh89r9AZztQXJUcN0uN1pqX3JgoogWAC+XFmtVvFjKUEXL3viQUQqkV5Osx1v47LYYrrNHBNmLUJpjp/F0e89KZ3dGFOjsGhGov+Kss6ZCYrU4FVFLGPgET4D8I6A6BTcExgBqJ3pbdzRYCCGJVUEuWucbzYlkEy+e3dlEwgjlpew/LY31qarWC7YeLqwsO5ZhC/PjwVQw9FIXqXIRXgtqjvAS9T5sm/exsz18jX793/1S93L3/xwacedwCbzrX39vi+h+HaDHZdvOqDobj0VL9INem4hlRwm0ZBImL/RoYDkwTknDiq2GpMGUK3qnYgbtKjRNb582rFuN5Q12+V1z/ok00PzLxDgG9hmNbFcfit93nwO2Pm5hwjD+SjnsK3z+S7dAElLopQExPaVaiDg5XxKqsK1RmCeL9meyjMXmXVTRcos3NvYuAwppQKdIVl2jZr15nn7+t3Ezo87IuxQ0fYna9txQ2+3TvzRBqNirWbN7gZj2ywW9qRbtdlsaK9OW/bnf/a5/eJv/jvbV8i5a9piNtZctBo09T3gGJgNMkONSSbrDdIRZECRiD5arNKb+3TX6tBamgSkLMDLqvDSoHcIlNJgdx9A3ddqjNf2rOenn3cfZjwGpLPAOAvUHgP8H4HdfZVU1g4lja7pC5V1crNe5xAA3vee/jdx0TQ098Gxz1DwxSTtG63MYjoRa8xLExdCE3YZNNp6Hq0JnFRGt+/EgOSLObh+a7kiw2dnZJarDcuXa1ZvdEUgqdRcKIwZc4koHZzeI80SBJj1fGK3X/+TQSMIT194LMp+Z7//z/+HXb5/60xQCBy0lMYj7cIJmlyvaA8hJZhFXyyMgwGetb7kDOYnc4JlizadLn0HK/nBztarmViCLBTDCVVHwS56U1V4LGZ8SdHDVcm0K7FIIkfY2+3UKwJ29QTF8h+LHXMfU5VIm0+2UBIw5zwjjcqwWJB4GQcPVROkpY+IW6mJbNBpdazZakinB0uVa0CFRmsImzDiYlg8MJmmYoMc4qJ1dz7h3pKDvtqUWyvVSsqHI12BH6pT9zCkhfsTY5NFhUWT1+CYcTiROTTenlEl57DntPBY2sD9FDN6ZTisTYInH0ynE1VgWmjLJbVNYadeXl/b5e1AxtgQgmi/Xd0OrQD1vVJUJRaGZQtKZXv2pKtZ5mA4ErEDyzBSfYJqTfR9mIy0Hjknd5OpRNV/+cuvLCht7LvX19bEQ3W7s399M5A4HDcdxNtUdlRb3Nf7nS/GXA+MwCtYhsl4gKo4J31eMyhZrYJ8APNxHsuGo2hzzd62qnY43xBbsJX78y+faFM1GS/sPe0/w31nbUE1UALCajERWWcyhWjCscTfemftwghlFucjBlrPaOLQ5XE9A10DWoTE8ig0FuYm1nezhc4X4cpmW6Us4IIi6YqAEbCvWL3RtOl2b7/9YUgErT05aWlduO6vbJev2Hy1sDCgVZqz/da7IO12XdcRINvMRwLtTlizP//imf3d3/97azz9QlE/bKIX05H0uHRUJByPdJr6PkYZmu6f+ac/WetaEvQOrbcPrYdpkMl6/KHWY7oySj43fk7W7x6q3NLHED8+CbzJx9xX9GQde3x2HyqW7gPQR4PdQ0CWfpM0UGVd2PuquPTJug84Hex8UXfO3V4EFKQEAAeODczDMBdmoaJNgfcl1QpWPySXD+8u5U5PTtno9r0t+RLPF0o6Zh6zL1Wse/4qGsKzo6yoFYbxM19qFilaO7Qs99uFDV7/wfrDG4nSifVBzvD9b//Zru96YoLBlmvWCza46VsY1LTbXuF0Apt0A1iz+GDBtVbOHTtpFovFBgDC/zNn0+lM8gDiTKhCIbvAYGNmwvzt3d3E1gohdTlAyBwHjRVJAznkF3sZN+O1WC0SIusmy/ONL9wsyrJy0nlCO+XzPijllVrJOpAexFiMkh1ma6uHgTVDWK9dUcYBO/4BSGgt8/loBXLMeGSKVSldFJEvUYacHPO3IqpscMDY7TRPxa2DylLuU2oZRaJi39Z5Lce8TX1gGUjqXzv8Jz/8D4B1pmI84fsIZKHQa2j5U0I5jiejMRWbU8ypHlfrqX374zubr3Y6xzAqy9XArm76tgawY5cRTIfLJTs7bthRI7QhomwlnHtKAvNHbMVm05mqQRi1V4Ox7XYF+9UvP7dOWLRvXr+zOvqxotn/++2d3Q7WqtI4HFLl8asEuCShwEihnFd6QY0NBCQn5p70KnMFC2vMvuiGwKakGkRA7dWhKro9WsCfOgsvnhzZZy+6el3su5hLxpuBdjNQ/BNer7P5ymYrd87he60CjtlhEZ9OTwjwDrOzFjmXtBpl/l1ysOUzAP6TxUSSFVqZbDj3ezohJN67LZ3YtIWi0ic2+Zr9+vsbG4431ml3LcTOLQjsx/fkDlb0OnQ7AP1GUNUmhWvfbVatFlRsPIZotDJbTnWs//F//A/28ld/Z5X6kZVKuB9NfKa+91gpKkNa3HwYpAixji69GMfr32MquIeA8hBgZD3v0LqZ/P2hFuAhgHwMuMabxbjqiiutrDX+0Ps/VOllHUfW+xzcLCR1dg+92X2Adl9pm1WhZb1WWqdx6Eb5+MN4zhROJAiDWTTZ7c8nI+m2YCkyi8Nai6+c36h5qzTqVi7WPJMLacJ0JPcHkhJ2q4nNpkNbTkba2ddaHdsXQzt+9kqCU4bkvA+trgVVmLwai06zJlWcbLmLb5RY3n76S1uMh/b2+6/tzQ/f22Ays2q1YCHWWfmtrZdrfSmpfOajsQCN499KegA7cifneejNjTqBk7AlmTcxLyDgcmXNemjMF8hb48u3zyNB2Nr7u5nAUW4ZCLxpe+X2FmiG4oGbvSnuKjkRV/DhZJlbrAnwjN1IvIJy3ZZH+rBJoBXJQgwlnFkXCxXH1GoiNWjLqR6AZi7FYgfAI0wmub3VaGhWp9RrrAdx7GfnLMKJgxBZapwHzK4V/hmEaldp/hPpujSrE/MyAjpmKVH2HWQd9bMiX0Znt7IIewXJ71XdRSxQQJW/s5DjVqPWt4hPpK8jrJ5osYu/cL3Bnb27vLP5aq1/qOLOzk7tzdWtz6x4i7wnGtDubTbKdt5p656ZLdZy8AFAPTKnaMvFSmMhztWba0yZy/bVZy/s2WnH/vjDj1Y0gKBov/muZ+/uZnLLocuARykbEli7+h/pBYCmcgaLhmPjdAmJwm3u5qultQPmTmbzhacwVKsE5/I6nv0I0URi9R1ztLz99ZdPBYi90UyMUNi5ADqidF6Xex+HGZQUHiHIBtAdfVTVRdU/31s6Ipx//DPr9Ya3NgkOhmGqObHZcrHQ36n82KxsVySfu3MOr43JtoKY8wX7T98MbL5Hw0mLGQJT1RqNuogo3LcknHNv4XrD58K4WwHGm428Vdm0UlHjjfvHHy7sf/kf/t7+p//5P1quWleblYqbc6XuDbZ2UXWJ12mlzPrhK9nPaVM+FgAfqmKyCoj7um2PAbx4XU4/9jHHkgS6GISy1vmHqsTkMSSx477nJSvWg7gB2CV3JUmkfOhAHwti6YNPX6T7PtBj3gPA0YC97LEetGOWs4lt9lvJA7AWEkNz6TMlwC5oNr2qwy1+B1tzbtCIEYivZ3318VerhYgjxWpNlObG8VNrdE40s+C9RChZzNwPj90sDTN23JWKTa9/sMHVDxYcf2Kz0di+/9f/bD10coRU1ivWrZfE6qSlg75NMUAr7MBctCsbsDULYME2uKgs12KA4qIvz0YkAuu1DHprYjXubTqeRIJbwGVvb+7cWoo5DC1BoAxWXliBnOOBsTdDKl0IDDT78rbc7RXxI+cVv3vV6mPBgqVXZfZie0WodMKStE+A0X4D6BWs0Whbu9nWgqOEaVqYLGBr8vemFtZC6zRCObQwZ1W6dtHfQ24aMu7280HFhH6QjUWz2RTAkl2mARw/EYj7cA9zZBIuIjGXwMorVSoBFlg5wcD2lLWag70Wq8jdQy8DOYb3V4Wydx9LUsqpmmmLsmHabuzdxaVMtxHaU5VcDsb2yfPndnV3p6qauRyfkfcolvK65uftpjZliM7RbfUHAyvAFKy5aJ92HdIBqPMEmr56cWYvn3Xt29fvlMtIN+D3r+/s7c1UbXAei5REDiYQlHaQeVzfSGuyQIt/R3YhFXfdbodjtX9LSkvA3xMHH8y6ixLkc79pAxDPPWk55vf2xYtjO+uEtljt7OK6r/PB69IhIH+PaocQ2n5/aCuSEVRUe2QTbW9ZwklL+ZOnZBgGkg3gOMN9QjK559T5tVFnfL+zbrtr29XM3U3I+xOppqIq/1/e9Oz375Z2fnoqEgpymTCoW7MBmJdsOt3ZDE3taqX7ik0hLXN2ZfLzXJAnWZabTL1esn/+7df2Sbdp//v/9r9a95NXYoqyWZHwfsVYxMXlAB3zcdYATCvidPJDxUJyDctaz7LmUjwu3fZLAkgW+KRf59B7PVTUZFWH8WvHf7sPDNPreRJ8sqq65Ge57zMcArtDz0/iml43BrsswEmXz1kl6UMn7r7nZH2wh26GNBhTqUFLhwChxVPtq5167dyUtIgkR1jPbTzsWaVBagE7wLLamyxsvCcpCdhT8U1bTHvKuEOTwwIIUNDSKNS7FjQ7mkvxfoAOgMMizXswb2AGB7l9Ne3Z6P23ti/XZCX1/e9/rdbTzd3EWo2KNap7tUFFmCET7f9j7U2bZFnQ+r6n9n3r7Sz33HOXWRgYxCAEyFKAALFYxuDBBAgJEQJL2FLYErK/iT+B3/uVIxxyhC0zYRNGFgOCYe7MnYWZu5y1+/RSa1Zl7eX4/Z/MPnlzsrp7CHfEjXtOn+6srKzMZ/0v4UzJQgrvoDNxMYgAE4z0NFZcrKzTaSqw8dqz2UxBuNPpykoIIIVcxvMl8eteXgXSR+w2eEidBIyCCsAQeH3EtMvRSntB9nhA4pc7syDc2ZzgoXEhOxJAKCQ7HMnp7HbWplupo33Iugj5LL9GSnadnkaYVOfQDADeLMIw8oJrCFSDnJYXDOpFpSLD+ei90W2Lz8UId2U1EmS3o65OlDyUOVA+8WzstIGtW8VIyUKgP47qATOJztT4kg4OJRi4WpqW+s6PJCYVFZCAsigCMBQqecFr5HdI3rP53J6fnokOQucMTB6psIcPH9pgHMj9ezAJ7agHbB3vwK0dH9a1FwKdOQ4mCr7yMASxWSsFeu8AACAASURBVC2LMlItOKn9xcARfsfHXfvcpx7bkyeYuGL4mrdvPx0p2VHIMdprVeC0AbQiuQHMYCdaFriJUbHGsdzTIR0qCdhHigCLeJ+MMum+SOPiquLmIfnljeD6XJP7B0179/GBpgYvz/oCSXGdJAm2QoR8I8Qw99FVf6Jkh28O+0BoLRpjRpRIPjP4du1O17b6t5JNsBBag33l0YX6wOfIjm2tzpeEBFAWFDKrVDq85bZgX3sytrPh3O4fH1mpAmfWjF4WEj3AldlsbSUqNMBDAL+wC+q2/Z6DUhLpvDKOvH/ckezbx9/90H7zl3/G/v5//ku2oxgWyhsQGNQm9DlRV9lK8YjvweWl+E0m8u8JshmJa1/QT8bTdNLJ6uSy4u9dO6d0LE0ntGSnlnXM9M9nJeB0wt7XXaY7wTjZv5b/c97tXb6yige9l2Rnl+7w9rWT6Q8zfVGSH3z6BPdl/eQxst5QVhIUPFw6ioxGHD6tgn+7FjCFh40bUy7QyFkNB1bv9PRgyMolXnZTyYNkXICq4zleS9DZXRNwkl4K9NK9/1j7O5IJewFZB2l/xrEc6Qkq0+Ah7ZY2Pv/Y+qcf2atBaJPBSDtBuGhHvYrlV3jQlaRXCMVhNV9ql8S4kC5KivoK1t7BQd4FbAHsnnNlpEZCHAyGokPQcQ37qHyAPy/bJFzYk1dU2nlr1VwFhVFMo4ICPsnORYCvJgzUAKnkLFyis2jaP+G0zjVHeSO23yHZgITk7wftpqgMdByxOSdjnVarbZ1Oz7l1/HuObhdEJUotO1XXdCi4JQAgInkMJhObbhypd3F2Zp1eTzu/bYh26VhdeLdeE92A60MyE82Aa6+kl7N8tO+Cri0UMOADedshNuyBXMwoppuRlqMmndJD9oInFojmHmC8DAwfHiXXXnzNaAzXH47s7OJC48rxbCr1FAjlxycn6sBPLwY2CjfWblasVafDWNnxYc06dXh6NQumU3VH3ug4shWyOeoedLRPLsYqpo4Puvb5H3zHnjx7KXoM1/ubL0Z2MQilrEP3yR6WMSgjR64N42R5LEZOBxROgZCj66jwQKEfSg66lH6MGNG5XPg58UxVEIKmI97s5Gt4/6ghGyBcxNGa5HfJSaBKVSQw1cgBbCraJHAeHlOKes1Rt4uley7SXdPVVqsN0UC4XlejmfV6LQvGU/nZMX5dLFxEHNQy+8Z6s+l0mhkk7pL4oU9HOz2znEexWLFO79DMSuKYwgtZcl5ci1zRmhi72k6FCs+QKCSsA0TwZx9YtHv3evb06ZkdNkv2L/+bf2QlfAvXCKc7MEZdOoWBwHAFN4eOzJtjYvm+jiwZ09JNRFaCS//8vvFkVkKMY2kyGWUlonScvUsyyUpWt3VWyaR623ns6ypvuh7pImBvp5wklWdl8qwkk05M+yqOZPuafpPp37ntIqRvEO0XNi7cqt4gchD24zIOcS4T+yCSCQ8uKiYoLQA6YU8AL42dkjssE+AYc+aEMFvPRjYcvNI4yXag56ZW6923du/YNqudkh1SUhq9RJqLjNsIFsiArcPA1sG5nX34vn3w7NzGEHexCMnvNDLcYKUi9RBe16tjVZw8uIWcxJ05mCvrmwUB5rN0j1UBUXgA4a9dXY1sk9tZr1l3hfh8UQluPAvt+fnUws3OOm3ALytXPUFJpRjB+zdbu5xshHoD8Qm/LpRzQMHmUtaAZrATKIRzA50nzctiwY57HRHTGVGy66RTrlWb1m63lPCQG2Phr5EgFfnKEaWAEuDXATYAiUnHelXu6fXefvyuBa9e2fzs21buncgk9eP3/sw6hwd21K1rpEYBIJmwyKSXwkOCyACUIKbDeYpEd+N7zIWfo9Elyhq6ptwnbhTLvRMLcbPz499JdtstYKCVzabLqIN3AMzZ+aVdDIf6sMazmQ2DuVM7Wi0rFKv29OzSEL6ha8JNgC4RE92jdkOCztx3AD3oQLYrNDNBBZdFFcC9/mV/IkoMxcPf/fEftleXfZtNBlbKb+3bL4b2/HJmnWrFgvlS6Eq6D4Ay4q/h/l4mufvuDcAVRqiu08j/fLzotkZOK9ls3ex1HqKjSudFAmWUvbN6lbF30U4OG3bcbStBXPVH+vx4PQoo9/2DCL6Segp75+l44S72dbzeECpgZA/toSbpMVYLT1+8sv54KmHzaq2syUqVhJj3YoPun45fxQzUkGJF04NBMLePLtY2WUKxgLoAz2+rfTldFkUOtI5qtRlpsVIM+3NEPABZy0iSUTtjXy4MwKBWs2LNRsNePH1m//jXf9G+8J/8pPa32vFXWJFIEVUauzyLjFZlUyTT4U+OabOS276AfZdp1r6OJqsbSzcjt8Xemzq0fck0nVDjhJbVMMXH2Jcn9nVifH+f0MhN/5Y+l/hcMzu7fSecTF7pi78vKaaPta9CyboR9lVA0uNT8IxlenygdX1siOWRZ50nu9B5dhGDDR1Lof8YF+I2gDixRp3cvDsLg5FtFzMLRufOo7ON3A5K7SNrde+pEiQqNHpH6rJi7hGBHcg5oBELx3bx8XsWXD23j56dC+LPQ3vQLFolv7NgCnLS4fxU7YxV3KplrWDB2IbjxO8JKbHNamt5YPoagS21wGc8CEG40+DPLmwdrjY2na/t+cXE5lvftblBqgMGSHZU2bNwY+cT/O18PEjAHIWgC5lxuV+ZJ0gnlKMpyPtGyf+40xYxXXsuxsgVAkXXms221euYaIK0LAhNCYycToPdTKNZt2a9EUl+FewymNnq0Q/Z6HJg9x6/Yz/1k3/T/q//6X+0IJjZ8bufsf6H35HLwf2TjoZrgpVQNPD/yFRTgTza9fieJZLQijhdcbLTPYLRdtS1ChES0Qu4n3S/RckO7cf1GtWahS0XG41T9ftm9vzlqTq5tW01yhxMQ1vBddsU7N7xoX3w/FTnRkKrVSsSRUZ1pN2o2sN7h+qqcc+mwwKYAm2FcS//QUO4AlyRL1l/vLRf+Okfte1qYf3+leXza/vodGLfejay407NkwC2UjgPMASki0XAucbYj04P7l5JZrFK7j5NdNAH95q0Tv0a0GnjiyiKQL6gnSMHg7JAQfCpR4d2r9vQPdvvD9z0NhJf5zgoxdDpsgdTnEB4vIqKTs19/PIFq9Vr1uq0BTDBfeD5+UDoS0bo7XbT8hs6RlbubqBLctRoUi7lO/nr9Q4P7SzY2IenoRK0D7N9jEghiZJLqOJxbfeP77t7BmhtEMGRIjgTINliRUmxXCxHZJS8HfSaEnP44U89sl/54i/aSjtr5/DGUwLQnTqurKOcPxgH32Qc3PfnfYkrK1am4+pdRofJRJT1WvuSS/r34nh/124rK8mkXz/52hw/HlNmnWc6SSfPJz0hTCf4+L0kz0kKKskEFJ/MTYntpk4uPnjczn/ixTJUvrM6vOQx0n/m7wR6AR8iEeR09pcNDSPOWKxXaE0HKISzwBrtA3VVoDfdKXoZOREzqljbMgjE09suJjYZ4YAwtx2Cr9W6HT5414mws8Aq7O9qTb2OHiC5FgBeKdlqeG4fff2PZe3Tv5pasAICvrKDesHmMzoBE+RaHcrK0X884NAJqMjLFd/LucCtk5xZ4peqJLvYjoYdTEFoTblDrzc2n00VeCfTtZ0OZtIRnIRzq0HKhtcFgi4Pb4nAurVXyIVV2JcURIrGuQBUJoERLIhGh/Dr0AksajsvmSXGmO6H5jtG5J/a7a74goBXOC9mohJWXkNPyCnwNzDERcsQt4NC3gazpX1wObFm+9A6J/fszTd6dvnNr2tEVKiWLewTEKt2ctSSNY32b9GYUlaZEYCG+2gnKD3h3zvXSCHTi5xIXcX3c64Ow05X/Dsc4yOUYPzw0Smg4IEuJiCFyQy0oCtkPD996SPkYGrT5VI7Kq75+WBun37zgT07v5CTAR0/tJEHB029161t7PH9nr/vYGaVogNTeE2Nrw0g0taCcKXO8HI4s5/6iR9UMhgNRrbeLuzpeWBn/ZX2plx87QSxxQE/GYlNc73owklCkLdns4kUdgBwsLtdLnEncGNb+IGSkquUHMQkSTe30BEqs8jOcWWf//QbdtiB1A8JO7RgPNaxQIHSWbJznINcXdItOuCo225oZwcVpt3rWKFU0Y6Z+zGcr3XdcIFAsuyNw44E0aU1CYpTKimRdJuu19IKuaq6uXWpbct13kbjOeKlEaXBqQ3LjRduyP3VGg29R3Wv7Ne3gFtwV6dD9F0eIg4UjXR6AjEVC6LP3Ot27Ne++DNWajRkFSZtGYFVfA8KuIfjUjQ7whfUZjRCjyJvcqSZFZxvmppljebSCSErGSXj9r6OKqtbu2mydltHdtcEnBXLs5JhMlHFz23WOSTz1r4En3xfn+jsPvEPicR0W9eWzqLxz2ddwPSx4uye9Rr7PgBZ+Ygr5ZyerItIl0bHwS4DWS5ADwRkeDN0duxEXNvOEX8xqZnfAwmJBBhw/nAyUmU4HV1Yvt62o4dv++hS1h4Vax6ceKkcdQgch5Fp+OqpPfnWl+2qf2nhbG3jGa+Rs3ouZ4PxRMtvUHO79dzyGI8StHFgHo+VMJW8zBVHeK9hiGnmwvIlLHXijmSthxdzWhLsBv7WfK7dRn+ysldDukcTLB5wA7yrVi1vpZx3KeMZyEsW/q68jx8dCHiABpTYkMdFDYjAKVVU8jcbmYl2WnWJaxOiGQFxbRvNljWbdQVE+HhU/nTOdNCFUsE6zaYqecHAZbxq4vh9dB5Y8/iBPfrsj9jk2ftWCy/s+bNnIg7Xqw3r9toyJIVqIGcEKn4EpYlq7OzUDvCZRCCVqBgQdTyyllEyjBfcWkx5VakRXORar1F4JAhNccHnzoQA3hk7NbhxgCReXTKm3MgLbhQudI/RCF2N5vbo/pEKq6dnaGT6Uh3ydaPOmG5ljx8cakSIPiX5Si7yGhGXpddIZzSekjggwe/s8595LMWP6Rgi+UzyV0/PptqtkowoKgAuQR8R6AYhgyodHftV3wGv1jhiFITKJHHxUxR6dHc8AxQe7MdI4FwP+ePlikYjD3CE7vBvfPq+Onw+XyqhYDwSEpkRInQHIP2gUhlL89wh/t3BYosdXbViy83CLhi5g21BmYdd4nwh+yg8/NrVirqvcAYSlVEqScy7O5RjJsucLbclOxvubJOv2PFhzy6uJraNdGTVCbJDRGpM3blPXCTWzefGc624gaAzVCEQvt1I+suVVdgzx56Yh52O/eav/qwdvXFs+aJL3XFteDZdGWonsQHoNS496DEgxg0kO41kfMzqYG76Xlbyyupa9h1jX6JKNiHp80snkazmI/l6N3WA+343K25nvW7yOqaTalaiTDdp8XOvMfOXvvSlXSzrlR4xZlUX+5JL+s3vu/j73mT6Q013hjddnHSiJKZBNOeGp7zf5VxlRVQDqYy4oK2q+c1GYBAeyC0PK4t0lO4Xc1sEfZtOR7L2GV28tHW+aAf3HuoBgaIAChDtTB6emHCD2O0yGNvo1RN7/t2/tGAyVfALZgt5vjFmYiFPLd4WbnzuKhgqRtc2GU8sB+GW4AfqS5JmBQtnM9dyFJfQUXtUpUDyoSzISHKxsHA60y7parK2y2Au2DWQcQJsp5q3OoCGgrt3n48Je04UX65Z6Ofkcg5qlLFqhTFW2RfzBNWq/HlydnLQ1h6H5CL/tHzZapWqtEHb9brg5t4pUQ0zpttatQL/iRFmTXBt+E0M0YDLnwVry7Xu2Vuf/xFbvfyWnf3ln9h73/zIescn9tm337SDg46PUqOOjqBOIpF6flRk8D7cC5Aa3M85dj+Ib3j9Pd5X6WcApQAMcn6f7sFIoJmR3hZZsCXmpHRoS/Hp2Kn1h2PRImbzhV1M4Daazdc4v4cC4NDRsKflc2MfjJcfhQ6T4bceHikZkTwpFMbTsTqiXqOlDhn9U8bJUEbmq529+/ihPb7ftslwIreB531snvDFW0lLsgjqUXTBglChJK1S0V0G4MhBa6EDYizJdfCRmwOq9LxHoz08B+Ftci/hoUhxAoiGn2HX+Lk372uHCSdUTu3hzMZKeO7PRzc4X6GikrN6vWnNTsO5r/BCl0sbBaGtt36fzyROvdEuE/FrTF9xZWAvB5CJ/aZ/IMjCFe1ysrL+1Gy6Kttix06uYL1OwzA5nkzx5ou8DQHcaH/IPh/tO9Raqtao84xAP3C9zdli5i4oxbJEnlvifbruqttG+bj+F376x+2nfuZvyfaKhCYqS7Sbi1/Dx5gRz3bjE55kPErHrbs0DukEsa9puEtnc1MiTSaCZCLZ12TclmyyXivdkKSTV7ojuynn3JTcso6b/vlb0ZjpBJjVRaWrmPjvN1UVWV1kVsLMyvbJG2hf1STyuEArVPRUrL43cBoW452aa+wB618sdLPTPZVQUWckOZ/ZOhjZZNLXaW2BoC8WVuscWLXekBoFCQ+wCw9Yq9NTEF+hvDLu29PvfMMuX32ocSFgE7oCYPugwc76oQMJ8niR8YA4vwvgiRywAbFIdcQrRYkZIyJM11diCe+VJdSDSq2m3QjVNKO/GSPYXN4uxiu7wrgVGsYKxN1WvDjkvXzCuLPTgSuFgM2jwwrXENY9ITDWlH6nkhljroIVGNugBnLQtqpg5wQaxpElJbODgyPRCjRii7zW5HSeI6ChhQjogmDpZF7i7HJDd7Sy4bpkraOO1cKBvfen79mrycJ+8J037FOPjmXg6RW5m7UCixcgBU6czNQc5s6+zonViS4u7rjFWWC05wFcAZqxZ+ScHj/4wPgZV8kxIhyrEDJzOxuIz/x/PJ3q2qNhKaNccdxM74NE++bDEwknYwYKKRkdUJm5rlb26EHXDpo1uQVwziAzR5OJHfe6oneMZjObLtwXcGNFe3hyYJ95o2Oj8VT3H7SD/mRpwcK96ypFR2RCB1jhTYerBe24ZL08mSEGLV9CfAz5PLUT9r0zo006SKgd42kgzUwmDnSBdPf87g++9cDeudcTKpnCgDE072UyGXvSRjOSexWeq9DJoFdDAbiUBFkVIC6eB3k7tWm4tXq5YN2mq/KQtEkkgKsAP9XrRXVj3IWo+bwKTAm+UILeQMIEpZmzbheNS4qNCHzDZ7dys2I9s3Lq4HxbGj9zz5fKIJF3buO1RJkFqoKPNtFdBdhCLOAQ3VbDfu+3f8VaR4fqXl9r/bqQBaNQkl1MS+A1+Zm0OWu628iKl3cJ8vuS0L4kcFOiu0viuO24N3Vit+WA+HfTsXzfOe/LA3c5h+vrnd7ZpRPOvmS3L8nc9MEmK4msi3FTctx3EZKVUvL3BTUXYi/iUEUIPNER2JGUHSXGYyG+DITVCKTgC+zQdivGmENbzCcCuKw2K6s1e1ZANqhaU7D33qgg3TxGcxsSzqhv3/zKn9pwfGWNWtFy8PX4SYiss4UFy63VKjnLS26CLsVV+FdAxBcLSXGxY1ksGJvEbtxrm01DPbSSPWNsRFVdLFlPI8Wl6AureWjT1dYG4dpe9dHRdC4VIsM9eFc5U3BkZPVyMLdyoayxFcFqAp8MybAcorvOqyOg8meMWhEHBkp+3G0IyLNZrhXQWPBD5qU7ADSAizvC0DuEgCXgWxbfCc4URGtQiOxLROBGJYbAOXZZJsQAZuO51RtN6x2gxFJTtyKtS5RW6Ejkiec7Ke1ZiJgUBLRljE+FJEWv0kdLQh8KfIJ3HUoqXvnzR4n4glRf+0gTbgJ7LOlDTsc6FuAPgvc4IMFNrT8ealwMny5YArn3RgS6wRLHgJMDBXlMT3e5ghXzWzvutSNpNbPHx10lEd4DO9rJNLSDTt3q5bKdDycaHaJgw7voNOv2Q2/jHh6I6/fhy7GNZ0sbz9dSyjlq41bvfnx01Owh2cnN5xsBeSjopPEagZ7irlt0AY0yGcFuZF01Xy003qWrpDgDebstlOynf/ixVQobvR5JiU6I+wfFnuk8lHUPgB06O1xAVBw1WtqRMdHYFYoqBgbj0Kbhyo46Nan5MFJn5yfA1WptnVZN0nJI2XHPrkEFbyv25GolQ2EAN6sVRY07LBwctmwcUHiwa6SL83G2QKeRcOCCohcRhCqri5IroVC+lAGoeScYxxD+36jXrdFoqKhjZP33fuIL9su/+nMCfbk0mE8A4vgX/5nYwX90hiTMeNeU/Nl0F3NTwZ9OBjclgayEEU/G4pibjpN36YRu6uTu2v3d1sl+P8kqbrRuOvebrpvGmFkjwvTFvamqyHpD6Vb++xmRZn2wWa+RfGOf/GB8F8dNzrjPkx5E0LUSEjsScX4iCSVVlSQVkHwiqfuyWR5z86kI6kiBEUgMSDg8va1rNnKDHz58Swoe46szy21XNjy/sPe/9lXrTwJJN719VBHSDZjzaDK3FcTn3cYaJYizDl9mfAMyjz1Ks1VVkIXjw1e5ynjHO1M6DWk7brEDwlevajlQoCRMQeZxOthoF/f8fKxuBnRipZyzttyrN9aqAkdfiHbAdXD/sbxNCZLsXEDnQaAtUqmS9HJK2lw4fMKOOt7NSi2mVJFIL+NUeFhU56Awuf5SvM9BxK1oLObSYZiuRjy4FTuxteDdJDyoInzJxVoqGRWrVZx3qA4yMu10xYpY6ivv0lwRLAVpqJiGQmfi5YwjdeVwDXAp4lhyTBKK3rFkqfyz5+cYgZPQ2EXBRYOaMRiObYDdz2QsSgLj6AkdmMbNOVts8jZdLaTB+PD40E5f9UXuZyzHOQm0s9vaO/dB8eJD58IA2DAddZsCc1xNUEcp2ssLHAXy1mi07Ec/+4YtFgT1qX3zo0vbqBMnUG+s06qq0KnIumitYsUVVRxFSCKBnM2ougjASMhV+HWexJe09Iz14TxSGOGmPl9Ys4b90Mz+xufesUcHFXkEO4AjLxJ8PL5kZzcJkNcLpEmq6wz9o+CmtO6kUdKodrMFCZyzWRiINlMtRNJkOZcMY2CB3BzPHQOGQZizcZiz/ox9Mp9/Rd2ZnJggtZedBxiEa91bMVCNIkf2XdGEgSKTZ4n7EjsgPlP3ZeReiVVbvHOj0GVkCYVGJPJi0X73H/1n9sa7b0k4PXaBipNJMi4xAqaYdvCLf8Vx83VX+Dq6xf+WLNL3Fe/JmJhOEHdNKFkJ76bOKh1f79qM3LULSzZG30/Si3923/lkfV/fi0nl+zJi1i+mL25WIrwpgXLM9IefToa3tez7/j1+XZIbZRggg3i+zk6LYFhQtbu2Mq7jBDc9oCzqsW9hLOUdBKNMHrxw3Lf5bKSwWag1JK1ERwD4gqCHqWutUrHZsG+TwYW9fPqxPXvxVHJSaEm+87Bhm0VowXRpl0JOOqKytGNpjgILDuczBW0CDyoXODPwZzpTCL6b5VadnAM7HKASk6BXi7W1avAFVxbir7c1jTCfneNSzbgKs0x3F8/nt9YqF+1qurRpKCilLda+c8EOKDbIITBAWWAfxPlAT6BROuy07LDdcv1IdRNIeJWs1axZp9Xw3QaAFGgV5bK0MAHRAJSgA3tN/Gc0C2AiFLqP8R/yUVLCgRe/AwGKx5pSlQoTSX+J2OvgJN4XRHsANbJcigAh8b0ETF73WiQ+7PqGmm1pf8abo7jwe2lr6zmC4iRAqCvItbmEHLwq9lcX/UsbjCbaq6FPetEfewfGWGzFaLgg8jbQ/6Ojngj3z09f2TrnyjMkk2IpZ28/ODZA89jvzLGgknxX7dq9HIulj18FVisWrNNq2ufeuW+5AkavY/vmxxe6VrgeAOBp1ykm3MYGLzgplezwgyM5oSdJV7x2U9c8gBNXjqHTpVmRIMNmZy2MjYt5Ox+PnZO6oEM9tB/+1D3uNMvxy1GXDCiExCf+3Hxpg8FAHTqdXbFYs0B+iHkBqpAFm2/Y0wG0MptG0wkk6ypllutrSZeRRAC1eIJa21WwsVfjnE0WJb3PQqGiHR9cSp5tJasy3LiGXV6hKUsR5XqrQuyqw3O6D8WhEiEIWwHVXNeW79HhqSCOsom0OgvsQvNKvHTmX/iBx/YPf+Mf2BxdzmgV8slk5+4rr6kI0d4vkfCymofrIizRKWZ1L1mJLpkokr+z7/vp5LuvG0x3gunuLp2Y00kqnSDT5x5ft/j7d01yt/3cbYn4OtldB4cIyh//YjKhpJPLvm4u+aL7Emj6wqdfL/1B7Kt29n1gHN9JpD52kRSV3MqdNMueyzXu4CIxrljK8oNKmp/3JXNeJHPQYQjRTsdXNp+NrXf8hipXvPLmwUS0BSx/2M0Bahmfn9vXv/YVu7g6l4hzr1W1g0bBSra1y2FgkwXeXgUrgsDczFXNwtujwlcwKTC2RALLkXUEeqEW50vxpTq9jh7gePwi0ivjrkZde8XRBJPRsr0aTO1FP3SprwJqFzkFWIAqWAtdBmhxukzXcofqPCM4AuVW1jBSl8kzIoxALVAQ8k4mx5yV/Sb7DqS86hWg7mVZ8KBzqeRaYi9X0uiJa+P2Li4CHOtLEnC49iQckly71VRSk5NCtPMjCIqPKMcB79Kc8+QoTMmLqTnxYMwuhdf3EbWPnSQhpzJbglQikytgcm05J+1EfXwbOyAs5qGFi0DdJrsjuuPhZGSvLq9sOB5r9DecTL1A2ORsDvweRKS6STfLffvhfbscDuysH9iBunXnUL754Mi6tZINpnONMfF6wzKHQM0Ob5sr28enIyVNdqWffnwidOI0mNh73z2TkAI6oVy3wo4RdV4OCuy5Yr6m5ENFTfAEIO5hsSSBcN4TgBlJo+UL8gqsVRvSLh2hUJKj4KrYD3/uTes1Sxpf+4TEOxW6cNCLIIW5vpPR2KbLuS02JVvviupMg+Vc4+0x4Bi0QleOKp6vUPQpiU7RahUtv1mpqIIuoUkz+3XL2TeezW2Xa+iaevcdFSbaD7pbAwOCdrtm4ymI34izJY1agC3e/bu9l98PTCDoIDkWn/0kGGuHzM5OKjrR7k8IUrkyNKQ7m99t7bd+7RftIxwHngAAIABJREFU81/4nEBAyUI9/jNjfZ5JaAhpkEoy3sXdXjLYJxPAvqB+UweWPn46sWb9Pas7TCe6dOLNSlxZiTh+j1mJcN+ELv39dJJN55+burr09bjOL4wxb/oA9l2UfckuXa1k/X3fxUi3tTe13cljpG8EPfA7ACpeYYLaEm9u6T5khTJItbqq/ngUSZAFjRUHu7gSpNNbrWa2Bphw8dLKjbZV2y0rV5qWX61sNLzUiI4RCyO6j7/5TfvjL/8HARwIfG8eN61dEtZSu5nlBj7Txkr5teVWmHZ6MGI86WMi3ym6anykyhApqQRBIHCAhKCjn51MAiWIJmoTc5b/JL+iXY1DezGYuuSSHNHdEge5MJRNLsZLSU6hgYnl0ZQORQESXl0kC6YElROCU/SCStGODrpWye00di0UXZC3VcONoChEplTwaSvwMqOzKwM+8ADhyc53qNAlGIFpn9KoSagYR2wFD4/UvucEQAPaTUVA1F2I1+Q/o3uGSl5jTT++/24kos/fMf+EOKwdlRPhi/mygEB6FRKdgqCPgneCqq8kXr0BtMPfN2sBSU7Pz2XkCsl8DKAIInW4VqEQzHdWQGM0CpyH3ZZsZJ68uLA6u9stnQHyW217dNy2QTCx6RSuWEGedxC42QuudgV7cjaxMmLO+Zx94bOPNCHA+PXpq7FMiDkvLkezVpQYszoV72vkGFGNXCRI5AAxuE5rPN0E53dUpDfHOM7nbbEB4QlFhKKjbo/uH9uDo6pI9YVIdYZOnXsQNLAEtVc77WIv+ld2OWI8T4fmSM7NDuPYpV0NZhIhIEHD4eQzbVXMeu2q5Q3qDAAmnyDwXumoXvTX9vGV692CDGWViioKsl/+OVGpAjRbyxwXZKoXSe61x+/ECURei5HCEYWkvBW5X4oFG40An9HdIVhedrK9/PO4RiVxFP3f8vYDb79hv/c7/6XtKv5z6Q4nTnYcJ9n1pX8umRzS06/bupN0nM5KRsljZr12VjLNmpLdJdlkJdnvpwNLN0ZZCW9frki+dvI10845n8gTcbLbl/CyqoJ92TlrLp38QOKZevqY+zrJ2yqJ9Bt+/aE5eVaTqkg0WdJPdBKgvKKOAAmg1SpUhVrFNTma4XNcWfYAIMmZzcNABOrwElfqsZU7Xas3e7JPmVycWbiY2vEb74if9+f/7x/bBx9817lHu529/aBueQKG7F7YT21sMl9bu5q3HPsj7VDWAqZck2hFWsXM021Z9HAWCvI8YyQjvk+UFFBiqaEgXy5ZCNGX811u7Hw0s4tJqCCKiLDGdrmc9RruXTacrkVepjMBkAESUwAPOl8ZbNLJwXMruSUQibJWsoNe13KRgC4JHoksukp89byDKyjY8fMCqyA6LWUYdmGuWSJh65V7lFGANxstq1Vr3s1RgOQcQauEH30WLgLgY0miPEFP+iGM6+Rj6OM7vhhDxZJxnvMcxh5XrhpjRuRzv+85Du/fO4Yt4AgSnPa3K90fXPPJdGpPX77UuHC2XFkQzoW4hBvHjtSBR3xmayEcIXa3mi0lFX7Xg2hBkmFvnnRsFk6kdEPiwtEdZCXGu4s1zgdzJTKemc88PrR2rWLn/Svrj+c2XcDLLFqnVrQZxdgGfOJWY0h3/XCKAVGe+x0Qiu4h6oFozMz3GFWS2BilUuzAlex1exINePeNnuS72EfCD0RIYSFaQkTk5z5bLGyb39kwWNuz89DC9coeHLVss8kLLXo5AoRTEuCG+xdQFqwCdsbFwkquDALVUAzluAZl60/W9uGrhegFvC8EnbdbbhxGtyvXk2XqEvE3m008K9mVFWS/JfkyuVq4r+Vrg97Xe184hnwO+CuCcKbQcosp+HKvhRzYzeM0ojHobmu/8vd/3H7uF/+eKEhMXoRojfZycYEaG7kmY2T853Tc3DeZyko++5qGdPK8Kdmkk2k6oX0/x4p/Nvl6yWYlGfdvS2rpOJ+Vc9Lfu63Ty0zqMUAl+cbvMqLMSmIcI8nZ2zeO5PtZGXhftk5XQPuS5SerAJeQYowh+gFamZu1xoXxAjkeN2j8ECUUKSnAQ7oeaRH4llYqlG02OLery+eWq1SsXKppH0GCGQ/6du/tT9kqCO0P/93/LtUNxIIfHnas28zbKJhaUZ5w7g4An61ewJjUrUcY5YkHBORfnD3MOAHTuGMAgYYucTyCelByYVoI58uFAmWxQuCr2WTIWKakXSFdXRAp6YtGBgcoj9UMslBbBevBFIAIVbPZQqLIHhABSgiIUMzL7BOaAYml26rKnodlD10SDs4QhxskRAjySmh5KeATcDlvxsTePSOO7edAW0DiRycRfmO5wLiT33dknKt4MI58TdQV0CL64IvYtORdnR9Xa47nFBP/AafjOT1D91mUVN0pwXl4JEN98e84M2gH5SNNPg/AN46wc/oG2qKIPj95/lzwfAL7aDK1NQTrcGHTBdfQ1UNAsQ4nDvIAxUqHx5iRsSdfx4cH9ta9js0XM6EQA9EXKEQq1g8CjeVe9pdWR7C4WbF33ziQ1NjZeV+0FVxcMYLFG3GxWgg9edCsKHkwnsT6x4nULlbAPtq72aKoDehw8pkwqgOotFjlrN7uaLwOAOkH3r5n5SKjSwrGrbzt2GFyv5WqDQvGgRITWNrLwcSmy5I9u0S7NSdUKdy4pxcTy+VKVsyXpB7EZ1IsrO24UbScxrlba5S55u4wUdH+fGdff4YHY0HUhMUCII1ZsQIntqjn10EgAED4vaVoEp4E4brhC+l7XX4O1C0ja4obnnXfxfs4U0C17dpenZ1ard5QR8v1oDOjE8bxgj9LnF1UhJzt1gv7Wz/0KfvHv/1FUZDCmX9uySJbEmcJsYu4y8sK1ul4l9XZpKdbN/39LkkimTSzYv6+zi8reWUluqz3FP9c/P99zVLyd5Ovl06G+65B8vh7k90nk8RrBFH8/eT/kyeRrl7ipXX6Itz1Q8j6uXS1cNOx0j/7iYRKpwB3Cg+4+UzdhHhe8pBzUIUbV0ZoqsjeBg4eY5NqpW6z8cAuzj7wMds6JzFoFBSGZ+dW7jbt8uW5/T9/9O+lSMKDdq/n8352NjiRd2ugMF0VhdGai/HmbDELI5FZOEcVoQCx46EroiMTHxBiejD1MSEAmzXgDsR1i+qgmrWqTYKJAt3Z5chGi40NZqG1yq8dD9irsd+Zouu43dlg7PB1VC/4T58zwSCyZeFnm3X32yNInHRbCoYyVC2WrNM50t+pzuXDRwchZF/VOzIZc0a7NIAe0cjQkXBlBTg4VnSEGqutNwpCJMI48RFkpE0o5rSPK7lmUk0BgyREZcTpJ1mT/CIXA09ysUCv01D8nvWEyjX1rs55Wu5e7n9gTEsRhFq/ZKiWaxsMR/bs5amC82wxt2EQiIZCcQHtgILBmZzwFf34YEdajbpg9eMJephOou40yxLShpgOxYRn5rCLk3lg/VFor8YUFHl7dNiw+wd1AYBeXY7ULd076dqL04HlSkW3ZsKdHOPXEko2JIm5iiAoCE6096eG+1uNcRFkLCNKxrMF20hdZWH3j4/trYdt69UBbbj5ak42EaiFLMSPBIDDaBAqDnvK977zwjoH95Twzy8n9uYbJ7rOr4Zza1Qb2vlC94PEzS64Xt7Zeh7IiLaQ4/PgnmOXt5M7SD90gr8I+VxDqPelqpDSSowgNSPRA/Ck2o/SebJ7K6Au5GhfOrT5DOpNXsbHfJ/P3hGXFHJeNL48farxd7XW0qif+5L/eB0mBm5O6+avFCa79c4++849+/3f/4fWOTwS8EZ3VGTjk46Jt3V1++LZbYkvmbTiY9w0Bk12Qvs6rXjykZ7A3XTc9LHS55JsgJJ2PelklozdN3Wn6WSdzE23drXJMWY6s+5rp7Pa1X1JKetN3OWDTCfY9E1x2wfLz8cX19UiXFmB7mUWjPVvrU5HTgh6ICLwA8mPXRO8OQUIeDiUpXpglza6eCHidrPTE7+q3qjafDiyIBjYt7/9wj7++DtWso0Cz8Ojmo3GoV1O5nbcrVu1yMOyVbCkWwRMQbBe43AQjZ4ITuNhYCsclRFTZvEeS15FCiD8jGSdouDdqFWE9JPg7y5np5cTm6031p/M7aBOIne1ikYZ6D97upWFc0ZmG2NChHoKiDeBYRCMFlmZsVPBmhDWt+xE8nYfdfoy6jLoCbas2z2QpJSsf8ogLkvqiOgkRDGIFEmUnLiAcNkQ2y44MZlIx/4QpCZjNcbASlb8/IZxpidfCgT2VD66dKJ9/GDqyNfjzaKARgRn3fjsgUiGEf2ELp/k5jqGzs3TeDOiJhD8XVDatUjjkRjH4ryvrq7s6YsXKpgwxx0BJskXpKwymKwswLC1jOYoEtG8Db/vCJZvvnFojULRzvoD7f+Oel2738PrcCKjXMCOWAChXjMczezlZWgBThBHTXtw3BSdYRiEtkQOe7kWmbtUwcljLUNSTHSR9YJXJjDWaqfPlHuFUT4cUQkhA1qp1HR/QUKH99YfLezNR/fsR959YLVKdM1Ez4BysVTnCeEa3hnPiug52631p0t7cg55nCEqTuZLe+fNExtM5uqeoRpwT6LLyr3aqxcFeoIGI5IjpsmUF7uiOuGz4cJ2eVfY0f2tyYw7DPAa8USIZIfOLMlPJsfLuRUrNYf9092pg8uJ7kPiZxQJPEtUDOl9wgUtaCc3Gl5Zv39pzdahtGrZ6fE6MWKT+4Hfx5ZoS0GoQcLOHh117Pf/2W/Yw8fvSO+Tr2zgymtOXrLzSMbWOFGmg3Uck/Z9PyvhJeNkVvyOv5fuspJd3r4EnNXE3JaYkjnlpmnebV1ZurtLNmh3TZTi2d2UWG5KeH+djm1fC5v+wNOvm/V7t1VFXEAuMA87OxkedIndblc2Go9kCYKNisaY8pEr6gGhokWpJHYgh6bAzmizCm18dSEFhlIVCaiirTYLg750+t1v2H987wMLVxNrlhDX3dlJsySuG+iybrOs6hsYuPYoAGZQ/wBlpjGqG0qSIK6GGGCiqcjokz3CzsLFSmMWyS/J3sirThIZozICPDsUdn2n/alt8nlRHRpysl7Llw/fslLBR5ijAAHsnASMwYnIb1MITGDr7l5N9V0rMRJbyvrk/mFXXR7n0+kcWKsOr47dHjkWekPFcltg4hHkXUkEdKvvnpR0OG952bHIpwusRNQPktDKNhFXic/N+WJOE6CLIRh5QHFrGmljMhKPx0ZKLpCU+b6grT6mFCzcndQJgvrS7eD7v/g+0Sg0Snz8PPcK58DnBU1iOLiyj58+0S4JlX+0MfkESRzD0cqGc8xG4WpuFPAP8fxrVNWls5O612kI3AIhHHWOdx92bBSg5IEocs469Yo6J7rsF+eBjcONvXW/bYftsjUbFQGcZoCK5iv9Pp83rt2bdegoYq6Nup8IpKF9tbsdxMGEIg5lFY6zJsPmypJ/u3dQtWYDn8GiJg04VHD8YDoTLYExNHtMxuST8cwmWCAVKvbkVWDBbGvHJ4denFjOnp7NpIICMlG6rUXTZKOwXogXCGl8OJ6KWgLv1PJlW5I8xzPLlzq+OwOEpQTin3kcD3w3Bs2DPSIqPkudp+5vurs8xsyuX8lzzJ77GuQUoYzF6WOnjPP41uz58w+0H6/W2pHDQV5FU7VcscUcB4WdOmHG51h9MY0I5yt7eHRg/+pf/BN78Nab2uNSKCYTXrrLSyeidHNxUzzd10wkk1Ty9dLNQFY3t69hyEqucXF5UzK9qXtMJqe/Tt5Id4I3xf59CfgTyW5ftk9+KOkMnKw+sgAo+5JU1sXPegPpCmhfNbOviom7Hz83f+gR98VpeBbOBJ3XSGsL8RqRW9fK5CFDDZ2KeLNAGSFvwWhg83BqjXbXgmHfOgcnrktZ2NrZN79mf/aV92wUzu2wU7U2o8ztzl5cTqSCAamWPUW35LqUjEQIxARSEKKNqptLAvM+G47VUUHqdmFi074HGxSQa9AL5JZeqcopmsSkjhHB6nBhL/szh2LbzqXB2N3kvQMjQIwmS5uEqqnFD9vuUHumNgeJibCzWa2M8SbdGpyrhZ0cHNhxF5koJKNKdnxwZBVGQYBZNKmEF+ejJvaTPlbKC+ChToqDQl7fbN28k71e1KWxZ5KMF51r1K1q5LZ1IWW6vSLmm+zcFFCiOyX+P2O1SCbMkXdFH3NGAtGAUZIjFBVWXG3N0HwCoOuVEIuORaKJ4CQ97dyuXtmL01MLF06En4Qr8bYoTMIF8mtTqcQIAMg4t1zR+A6ELF1lt44eKBEcJZCVffYtxmBTW6/47LZylCcZQvYehhu7HMztwUHN7h/WtZtCnuzVYC5lGXRL6Wj0vjSORQLMO37X8ebau8MDyjTacDKe2zE6xSqqoZE9ajiM1zk+u1+KPXZadOgINeNiARiKpMEzMJ3P7OPTsfZ+xVLDTgdbG4ZrO+nUNbofsr8MclaVvqXbKTHmpkCrF3mPWA4tbDJHm9L1Nyu1ll0OpupWi4WaVblOQtsybnYBgjiJxL6PIKyV7BjFLjHWZbfHtee+8/1cHBPY0zsa2BOnwCyo8VBsVet2fnVq03HfWq1Ddx2XqaQXYvBEsfzhPigiysCbQhLNmFKs7TNvP7J/86/+qdXaHe360t1dHOduSnz7kmA6HmYlvKxuK90FZU3Sbks4WYnw++m+0h3kba8X//u+BJxMdvsasHT+SiZYHTc9xtxXQey78Dd9UMlEuO+Duqlju609TR8/64LGVXvSJUGLbjzuok5PyLUoYChISk/Ryct0E/PpRGMXOhP0K2vtlq1wJC+XrFFtyk377Dtfsz//i7+w06uZvfWwJdRZfxxKSaJRKtj5GGWNnPWUBNELdAsiBJ6pRNnP8fDOgpn4V712Dc9lgQzgKAWLtfW6bZHhhcCULUnZcptl5FDtMP5X/ZEI4xt2iiXHHLpixFbq+zyuZ4OZFD9IolPt6tySJbb04XKg5QjCki4K7cz7xwfi5xEEG622dVsddZScM0Er6pciF+y8ui7BvjUKRrUE+gFdHxZIVVXQ6BRSDUsxQ91ntPGiqleHhs2LM0gKFap9R2cKYiKvMy3ZNOrUiJogrw4V6RcfU3rQ8/PwYse7PMZV+h6dof7k8mJ6jWhsTCAlTXAufO6X52c2ECJyqgIFB3CSFK4Iq23ezoYzCRRD0xhNQzkb4BzeazdVQLCLnC3p6moK4I/vdayINNZ6K3J9q1rVLpDP5bQfWAsrqg0IR9wiilLkCeYOcNEYfINjeUT41goTUAlUjoa6S+4vdcj8ZwUnlDNJYKTHKLlasgedsjhutRa/w7G8IGQfXGs01WGRYEATownKSP5sQDFYsk6jbaNF3sbzjTUqZvP51oYz7seSujYBZLiCeMwt53bYYu+1shmTjaWz3eBlVmptuxpMbUUCy8H7c0cS7Vu9BHSx7ih5epfhoDJNOdTJAlKpSOxBezsZJUfiC3gSzkMrlirioNIBa4rBpIPubRXaq7MXOu8Ke8ZChMCUwIOLQ8MrBchEQbcMUS7CgX5i+XzFfv5vf8H+6e//llwf4v1dHIviGBVPruIAvC/4p+NkVpeVPvZNXVycJJLnkdWlpeN4+nX3dYa3Jdb068evfVPszkpayWS379rtS/zXBQcKKukf2vdiWRfktvFi1oeXlfjSHVxWK5rV5d2lYojlv+LOk6U73VtMOhbsP3KyjgENLOjZc0mkebWwcrWmh0vwf+DIAE3CmR0+eMMGL57Zx1/7E3vx8qkg/b1mQbuQQbBQl8d4jO8/bJesnF8pYRD4CCjshhhH0iERGF71x6ouW1WAJTuNS4C381CSEAG3oJjCSKVUylmRh56HOvK+e9GfysmZgImqCklGgc+21us2bLlY2Vl/qq5MyvqbSDWfbkxTsJwCEGg7xpOM3xrVuj046lputRQKtXd0Yg1cEGTDEu3QIi6dxHGjYOKFAx3d2js2qaowOnbvMIAEIjzDEYvc0EGNug8h+ybIvhGaMgp2IkHgWB6NbuPOXfeLrH2QMCOlA6JwRRTg9jFUk5+Lq2+SGOOvmLcoUYEI0qlCCAkzp3SpKBn1L+3q4sKG05kFaKBSsPCp7fJSD4FwjCAz53feD1xBH0Ft+QF6xxzod0yuFg+PWnbQqqhLpANSFwGilc5uMrcZhcg2Z28/bFqrUrFRuLStOpOKxuFotjqJPHJvZ99aqmr/NxmPlfjr9YamCqPp0pZyZUeMfC0x6s+82fMRY73leqsbJNKWGu3CmaQQkMhxsWD90cguhoENg51NF4y+8/bG/Y4tVmheLoRYnAR0ukxInDITBEshUgt5+iA4cAuNYBkJct25/5Fr3RYY9a4tDPyaqTPnfizBs4u61sRnw7PDqJ2CVHy/DahZfCArfuy8Txj0OZMwUY4Jp74DLFXlMkIyFAAs7/SY84szKdQgjFCuOKIUKTz9O3tlxLHDUKNNdtZcI4oaxpcQ/v/5b/+a/d2f/QmbTOdKonFSy+ro0t/L6maSySCd3LIaj3QySDcK+7q7dJeUfN27dHfp308nxbvE55uSV9Z1uO2Y+87he3Z2WZXEvrYxWaWkE+S+ixifaLolzroB7nIT3CXZ+ujjtcyUHo61K54zPuMYPIhrFt1FUIJ1R+mtEV8e+Yiz1hBCjfEhEmF0etPh0NonxxacvrC/+JMv2Zz9y5ZEgfjyzs4HgR52RkgEnMNGwQrbueWjYD6eBBp9MJ4kIM6CiQ2nK2vzwEnrcmWzcG1bXL4rZZFoSaLylyu7EzhuBnyRBAgep8PQLscopxSsBhIONOmO0SE7uJJNpkslXjQKpwvn1rEnhLSrkSQUibL7m2H2SjZrtUAENoXC7Da7dnB4aDWUOXIo1TMSYje0cscI7eYcvRlXs3JfzzFadNmvcqmqel1WM6LW+Wj3miRO3gJpGR/jem7p6FWX2iApu+akhJ953YQIsGgnQpcyvmN86KoZPsD0Y0s7laWNuGkOBNKxlHh3Eub2cSaj5I0Fk6H1L1+pe57MZu5WTsIsVQRDp8gYzLaiC0A6H01XGiML4apk5+fNvUEERp3kBx51LMDJPXIdZzfL+aKjejYMrdGs2ZsHJauUyuLX6XMqV20xn0bK+05ilscjgbxclP0OEmBwF4eTmRIsfx9ONwJbHHXr9pk3utrPoq2KUgidJb/HfpVdNtcPlwdG+f3xxM6HM3vyYmy5UsPCpUkIoFzcyppnEKCpahbM2On5eHAyI6nvrNuEerKx6Wyl3ZoKLr1/PnNk2Sh0Ki5ftkQflmfQCzsX/XZov/MGow5e6kiMSN0pnP03/pMUr1wbOjQQlTFVxX3tkCqDDuG0A5599nR6v5WKjccDGw6vdK6oI4l2UCj7nlfXhK7RubfqfGehddodW6wX8iR8++TY/od/88+t1mnoHnJaq597VsLL6vCy1kBZMTb9vbvEwHTcva0jy2o27pJk0g1ROglndYjJc7spuSUL1X2dZ1bjdt3Z/eEf/uG1EHR8EbOSzL43mrzQN/3eTe15VkublWDTP3fX8+T3qNLjWT6wYnZPUmiIDDwFFFnN5XZQqtV9eR35efGQQgeo19tW1YiInd/aFjw8yA6dvbA//fIfaefFyI2R01V/Yh+cjuwzj4+1k9ns0K/MWxWdwc1SVj8EIBeOdTV+fNLY57C7wZV7ES6UnODYEXSQLoOE3Ki7ewC7lALwa2lobm08mdqrYGljHM3RlczDD1so2NZBdmIcO1qqGlewUfCIHATkDYecWNFKFRJlQSNPUtC9owOdEyPUo96hdRstOTPgasC1ZfTEZ6HFP0EJwm3EbWO3QvAjgJGMqILhIsF/Ei+PZEdwkOKME8oLOwKMk6JjIIlX6T6CJMnp/4w2iZice6QjqgYPUrtzC6KdX1EUAbIfKY6AdX0/SjMR8QD3siP3EdwY/SIM7XqazgsNpmO7unhpp+cDmwLekCFvSZ3VeDqTnx1Ak9UGMnnNTvtDof7k+I1S/5bOCyI4aEZI8jv78c+eOFhpA8DEnbutWNW4DDdzksDDg5qOgw4nSFauMdJedC/ojqqL1RvHdy+UiPZu6/xOujjGl3Sd+Ak+OunZUa9mJXXwrhrEnm6+WOpe5O+MM9lnN5ttG09COx1O7dk59Ap+HiNTgFNO18Cmh8R9NkDnc2vNWkH2RICeeH+M7qfTlTpfTH0ZjY+nbiZbKG7VOcpkSjy5kgUgpSWaXfOCM5Io07RAKFzXQXVXE/983cJrrukBY0qJkwMwi7o7D5Le9SNCzf1HweVAloLrY26WGlFDsGeXCfeOe1Qo0GgkinanDF636JQGEkc4ODjQvTudBParv/Sz9sVf/0XtaJN0hKzkFE8XrgNxhAZP//2mju225JOO5zclsHQSumtsTSfNrK4z+brxcdPNUdbf9zVZ32/C3Jvs9rXI8QvfltDiD2dfEkxm57tUF8kkmXzz6T/f9sHzurHDeawrKQ6SiMf8m0sqUV1OJ2N1VQhFCwQCTHsJ7w0IskOb2W0sMK+cjuzZB39l73/9L6zRqFi9jgns1r7+rWc2L5Tt848PrD+aChnWaRQEUAnnM1XNPGwiS0MN0NhnYe1mXT5yuCEEwUxSVI1mXa+JsStwcpI04r91SFwizua1u8Hbi30deyHoCIxf10JxklD9fcKtIyqu6HQlq+aQaQI+/0c4uCxXc5KRWyE9OjnU/pAH//jwRA4IgBW8UfH9BwhV/Z3AIBdtxoPxLoXXr2qExiqNwC+SMCAdkc99V7feeQAjwcXGuiQT6YUKqOCjRXVrUArElab2j6xXMLAVZN73bAUJaET2PlT3BUetxqauukeVEyPZMe4Fkg4ADXEwlxFBGHcAjFsDu7p6ZWev+jbB71Dk+I1NZiAOS3bWH9sCncwVXZWP4qALqPOOrgvd83AGQAnlmo392KePlDAI4iR/CP4Ahri+Z1cjAXPeIDmB/AU5i10TXEccL/CPiwQQ5lNg8/nMAAAgAElEQVTsc6ZWb4JuLdpgNJWPHJ/ZfLG2aqNl94/a1qogFEBX7omLZwIuKT+HQLrcNOZzqzbqum+D+dq+/XRgg7AgE2P+Xd3WzuS+vtuurN2s2OkFWpYkLbPJzD9HRAlKeSgaoSyx+J40ZGXcurXcbhm5z6M47q4j3A8gHkVmByyC1o1QtE4niFVy5F4RPdPcGioYoPIAOik3pKaiZOcR/5pjB28SYA8obJCssUgD98Jw0BdxHmd3qaeU6O5K6vR1nxcK1mi01QnyDI+GY2vXG9ZqNuVg0SgXBFbpHrNTfa2hme68kiCWdIeX1aWlG4XbYmw6FiYTTPJYWYknnUiyuq74e+lklH6ddKKO32uab5f8uX1NTvpcs+L9TclcHXYWzy6rFc26wMkEmKxUkhcj62JldWjJKuT7+f2sn+X48QVN3kx8L+Z6XCvnR+MGNjOymYFDtQjdwDOiJDgZ2UdiVHuQoQnIy2lgq/nEPv7Ge3b68okqRohr02BqX/vw1I7uHdhRrWLD2dy6jaJ1q1srbkH2MXaJuF4R0RprFY4NJ2m1nNtuvbTJBC3NrTXbLSUz18F08iyBpl4pSNIJPheB+TunQ1nKEI4OWzVbLxnNOmmehMS4ZcwoC9V39pFoSRIsPR7o/QERRwEELUaux0G3bce9lu2WS6s3myIeM/4CXYnQr+S9ZKcSEb41noTLxb7Fx5M0ZVK9QLPQXFxaZPCI05ZnlCoz1qUoBuI2qmLfWqlaVwciYIlQhW50m7wf5ZJAJxhZH8GD9rEeosTROFR2ABG6MxqLauzJaxFoI1mz+H5iHyS0pnZCjDJB6YbiZF0N+vbq6srmS0jZG3m2QRS/Gk8tkKedJ9tWvSIgUrDg3LcSxyaJMarm8wbA8e6Dln32ja6I4XyGjBAl5g2fTSu7gh3SlWMCrOMyOpbigRXxZOO+nS9EbEeaDIoAMmDcYyL5FwrW7XY0DQBvxNiRHXCr0dS9HrtQEPTVzeLCUSjalfa+eTu9Cu0r372yTvtQnx8dHdQLOrRyCZ7ewh4c1W0wwaA4L61Vjg9dBFFnPlek00Cnch11f2+3AvjkANAw/i5WLEeixasx2neRTCgCRT3IATiJOzunE8WJTs+oDI7ZTbuLCAAokp2TzH1/FhfZJEzEtnlm2M+5pQ8amEUbDgfOr9xAN0CcnO6vbAXGnVGyJfG22wfa412enekaowRUazWFWv7Vn/8p+9Uv/rz2umK/XI/gX481s2LWvu/FsTI93sv6+76uKaupSCaG5LGSye62Bier8dmX8PZ1aVn5IX1u/D39WlnJ76ZEqTwAQCUr06YTXrrNTGfWrBdKzqDv0hGmK4Gs7vCmi5ZVFaXPcz5HLsy5OP6ePKiKVxUlO1WgeLAxLsKgcjTQzJ5gwMOjDoGx2TK06fDKvvGVP5MgNKM/VCtGwdwuJjM7OujZGt3NSt4OpfAeKgAsAZlcj/q8u1BliGRSpK5CkJxOkHZix4CsEzuVlW1zRavWynbQrkvpZAsvrZiz/mBq33iBnFhBCD/EmwGQMC7lPTLyZAS6WLqrw5IRKqhFSXy5xxlJqCrx4Tx4PXGRjo+6MmxFDBg3626npbElSYtrwhd8QXkMEBB4M1HnFVfUqqqkUuJJ0dXo6c4iygDdWISzVNYVjcCBCQQaLfYoYKKxMjB+BeprhRRHVcakcyVZOrTI0YBEpqNG1AXf5bhuIkhBt8WBj+Ydol6LfRIoRgxmBYP3Tu/q6tKm08Cen53aJKQLQDMz1DgRQNPFaKrRJu4CdM9QBEgO+M/hPs+9RrIjAVDIoI7yhU8dioKCczoF06urS8sXq+q8AAs1SkwgSH6AJaAYbPWaPubbyoEB+D7vGUcG9rycT7tRt2arbsUKxQuIyYoEqzFfxXUj3nVqjA7garOSSPrlcKZzHgYLe/+7E5tvqkIfcmngmHE9EAj3MXzBDtt5o0m/Gq30jPBeZZjLqFHAJPQsvbBCN1WWVvOFVHI82UEkd3SsUJQkLzrOqLOWyzrUgth/UgIIfEbQWijtXDgdSpEXV3mrVVv6HLwjfK1hqUJ4s1FioiCj6KUYZJQ5DWcaVdPWC4EqBaCS02iiMSrvvVau2UHvwIajvg2HfRnflqtMgSp21G7bv/5vf8cqrWqkQvOaVJ6OT+lElkw6ySQZx86saVZWYrgpEWZ1Ucnm4C4xNKurSiatm/49nXizmpz095JJN1kUJHNS1nX4nhy1T0El3RLuuwjp5JO+0Lygdkoya/OvrA8968TTP5duse/ywaTPR/5k7FFE1ibJRaOz6NxiEiujDm527ds2QPndow1cGYGZoLQKJ/byww/sr97/qk3DkZLPcDSVVBQIk+0mL8PURjVv+e3cctul+4xJwQTDSVBrjNB2qmxL2ITM5xrVMBqjm6hWSzJ1nUOenW/FJWJciggwChS2obMz++7LkX18Obf7LMi3dBpFjZpQ0Qf9aDv2JlitvIbjC6AjhRjvhL2rcwUJKuZ2o2nHhw2j8wKdd3J0JGAKoygOHoNQtLRiHKnq3InFkg/TeNCBIFLMEFCAStuJ57xvRobStkTaXvstujGFr2t1eoKT7qMIii4wC3QKJVE6nKJMPeVLyPekeBPLn7mIdnx/xfcQ7zdWupejeYTSjLSkleykk7mKdqLReG8yHslEle7ucjC2gH0XC6qd6Tqf90dCVMotfM2O0knmi435HrSYEzKSe4S3hVbpZx61HCxSKjulIZyJyqCio1SwFrh+Kb2UbLuE84lx71Z7MN2TkSqK6BEICtjOHj64b51mTVtXEiTHWC23VsexI7ex3XKtrjceD8soOJ+z0QxKBea/W/uP37qwjdWtVqnr+pfL3s1Bb1CKAYwFIAWOZr4gybD5EgtZL2zwjwTAlEONSIwbV9eho5oGodxIAIWVSvVrtw/dU3TaEYiIpBOrC3li4ziejKShqomIFynrNbJ7LsOnUWaJ7u61JqY++yge6bgR8MXH91gmrW04Hui58amDS5mR8IQyju43tFybjHTzZq/OX2hHigao3M8tb7/1a/+p/dwv/R2bBG7bFcfAOFbuS3JZySwrXu5LBsnv7ztWVlxPfy+duLKS576mI3msfZ1mOo4nz3tfU5ROeFmvn76+3/NebxtjZl3Am5JV8sO5SwK7qQrISmY3dYjpGyN5sRXAI2scbu4kYOV15acj6JT0EKEWwugt9sSiI0JhhXEPI5jFzD74xtfsw7/6urqpIRqXKLzvTFJP7EV6NbNSbmWl3NZyMmr1vROxGCURRoUAGLT4ZoQq1+61jWeh1Wo1JQHoBrhHE+xwBGen0K2XpURB6iCBf+U75zbb5u3RUUujHDQTh+MA6RFJcjEGJSjiZA1bDXRfTGIDVcnui9eTpqXYAhu7d9C1Gsr725wdHxzYYbcTkXMjsi+7tWhkLHFq+QG6Yke0DrtOMuoepebhivMEaSfzs8dxZwQXNCFZ8e+ARNwdXm4HUcelgKM85sjK65s+4vRFdbQ+Q14jLrTUVQiG7u7kfoKcE4mUhAEy1OkL8jrkfHTP8NNIZPE5zG02Havb7w+H1h+PxH9EOgy3bnY5dIPsuujaUEIBfEGXznlph1XK23RBOsgpMfD3T73RscNOXR2j5YoCQCAioJ1RsWCtetm27GWpB3T9ciJgb7Y5cS1BBpKr6OqK5ZqdnJxYVS7eWEkVrNetu/B2vSl0KLtcEgS7OcliYYrKrmy1tRnFnRXsT776zKabpjGyp4goRUomvDZfqMIg8Uay41Liws61GkyxJi/YCh7rdiMYvzpQcVcpeLfWqFei80cMfS67JaYl191MAsFIsorR1HGsiAtnnu9YKIKkLt9K+RlSyFSVwNgDepKiI458ECJqTLyr5XVFE8nlbDQCfe1jUr9FmJFHvFFdA6csIIdXrTfs8vLMdgiuS6za38fbD+/ZH/zB71o+omDErx+ffzKupRNf1s/sS3jp2JmOjfsS0k0xN/lvyfi973fSr5lOMFnHyEquN51r1mukk/lNCfv6Gt8l2e37AO5y0ZJVQTrz7vv9rN9J/+xNXd2+CxEDU7i5VdmhGIIpaOIrWfmzu4NUzhQrFpKlOuVB1igtnNp7f/Zle/LR+1avlMStwgtuMFrYrupWJNXC1u63C5bfLsFZO9ydfVKxJPV8zhXx3grq7fOF7FTY2bD3wEAT9QeC7XAc2uFJT+OfIFzbpx92XUtyt7VXV4F94/lARPROAxQp+xCAKp5wGe+ow9hstVOCbtBq1JTMUSnJYdLK7iICKJBE+TvyYLwfxpYnxyfWakAZYDXm+oLygROK3l0SpF4SqZMQhQSnj5NKAfd1p3swEvMH2Ds/se3kNA7+E8UUN2qFdyjgEAFvJQjpNRmcQK6qPdK6ZCekMaYSlJuYco7XD0HU8UVnJXQs+7pNOLciai7aKfpI81o4GVpDNJDQmHGN59tUBGOoBi/Pz7T/YWwHv0rnV8oLQYv6CPcNoz51fkKkFjTmg8pQzu9sk8tZo96wB8dt2+5WlmPS4BRDCUIDSkFEmu/nChWb0c0IPVi00zOEoMvqCOe4hY+m9vjRPaneAFri+lfqZevhKj8LtV/tdqs6FuAJADcAl3h786UT22eARgoF+/DZxD54MbdGsy0ksO/1SJ4uDu1jX39o+ChJIYzq+RpOkO9a2W45s0IVNwGUVfh5LxApIGQAFcm8gWxGvCseY+rZjQqV10hh77xdytS7RpU70S7HZd7QvgXYhaYm95nTD2ISebyj53fi0aYQvSoevPBj2jCZoJvrOyI9p9oFO0Ed/qubs6IfmxdFgQIlGA5UFIj6gT/ldmu/+1tfjHh3jJv9WiWT3m0JLx0Db4p3WbExGfz3xdN0ItrXSKQ7tOTrJY+dFUf3fS+rEbqtkYk/8/T7ib+flU+Sx7wVoJL1xtIHjQ+YlZ2z3sBdOsOsi3HbuaRfP/335HlyrKQJavICxkobbifii3HAIw5Ddz4YMH72dV/+oy/ZNLjUA4ymJSEaaH+5UbdJMLVeo2i96sbWIePEnC1QWRAfLGfT5cp6rZYCOaK+q8XKQNUhC1Wt1YW4k0vzbifFfPZXqqbrNXt0WLH5bK5O8sOzgV1OFtrjId5M5W4QhDEeJc6iW1kp22yOTQtBImfNRsny0Q7Lod488OzS+NWVNWs1OznoyAm7Xm/a4cGxju2WL1S6HtxAF4qcHQUxJcFYwiryPtNYUWLQ7jpNUhV5XdZBO9sAVnCdL09415V4pMAiybHIo+w6WEZ6nhF/Do4cuzmv3iM/N4FLfAxJt+HuBj7K0ugSsju8KYjMBfZpUQS/RmlGMmIRsIlRXxjObbGcacx7enpqg9HQgnmo4fZyiXQYpPayTaYzuUtwrSGax92I9B7prCtlFTjsZAXEEanfOyDuO64TyQF0rpRNIJyz97Ki5dYbuxzNdL2gmeSNRFa3k17TdutQSF/2R/flLYfzd94O2xQ3W3U+IlcDvJAnHd1zwUJMaJdrO+sv7Onp0jY5xJcdIelcttegIG07aXiifbeg/LjgmNlgMLF5CK2nLDsgRLrJUm6h5OuM611+pGijzyS9W/PsECVFrzg82b5OtEqY0lB17ht3hI8xSfbuYCAqQmSoGr8uMCclPLr5CHSm/VwhJ3NazpWCQZJl0eid6Q6fgeTEhA+C+1rXvvz89IX+LP5exAf81FuP7b//g9+VK228800nu3Q8SneAcRCPz/u2ZuGmOJyOnVmdUDKpJWP0TbH4po4s/nzi176t07xrF3iXpBgXF59I+nR2t/1y8iLvqxjig2dl15tazrtULFlJLJnNs46RdWHTVYh3AS6pFM/2eX/SF4xm/24EyljTCc2MHHn4V7PAhmdP7K/e/3O7vLyUgWd/MrVes6lqcTCZKVidtItWta1Vi3RLWzlTc0x4Wc1mXfsU6e4VzKbjiQ2GUxF2OY8QPcJyxYajQDypeqMp7cXDLvYwa6mhYAb7reeXSsZw4TS+Ws7dKFb7RrohTyJA0NkVcexaDTUX73xckNl99HjIl+Fc+7leE6X3tXW6B3bQO9K+Rqlk452fFwEg/ryrE/hEHVROQBwMLuki5USg77uaCcdgpBgtRxwkI6PxyFdu57Y+BBiBaWSz4wr+cbDUZwkQBTSe+AyJUacM/Fxn1HdzdCaRFVC0O/bfiXZ5jlPynVJ0T2h0rZvaic0UAByL0R/u3QAcQMeeX17ZeBrYdBZYuVyTsgrXho6OUSPjvvUuJ0K1YPRFTEYh1sOlRI1kY5NVzjpVk24k1ws5OM6De6PdatgYa6dKTXs/Rp/teknqKqfnE1ETjntdIUXN1qJbdLst7Uwx7oWecXII8Ml1NCksnHOYk+YjxQ9MN8ag0/nO3n8ytsWaXRfWOs5Dk3u7E96ugT4+7NwJWclID8UfJMEmwciwksPcOA8HMEpE1/SOqBu7Rm/Hu/x4dEkx87oVchwRUxTSP6jO+OejBBmPHONuDFTmjilKJDcH4Z89cNzNkVSh23BgIUbFxYs8InEOmU707Hh3rBtAo0nRXVBmYVrA/YsAerlstVrVzl4+tdwOGyDQm4w5uceL9vv/5Nftb//0jxniEXHsyUJnfqL7iN57uvNLJ6e7xM2sWLzve8lzSCedrMR427Fv6viyElF8vKxclE62+841/bvfE++TY8zbkl76JLPayayTzkqWWQnwLh9g+mduOud0pfPJ7s0DYQyyYI/G3zXWzG1sGkw0NhEXToLHjkKjatQoZT6z0w++Yc+efNPOzi41uvz4YmAPjg6sXMAjzoVq6yWzamFlx82ShdOQRsKC+VKdwAGIrQ1K+fiHrW04GLhMVhndvam4WDyoGGRCdFc3UCqKFEyUogN4djmRHmerWdbx8iDUVhsbzqYWrnZWxbusVBK6jt0SIzQeSBy1CVIgCGVaKRNUzFyXCnD3T46sTpe129rR8T3rdNraDxpBLtIVFLQ9rr4ZHREUtNT3PKZkQ6qQzYwbbvIDJMcYQ0IvA6cxruzVNUSWPi4d9kkDV35fYJRo3xab7jJuuwbMxFDzOPmKLO6OBpwPuxWNM6ORmJCfMTFb+e21Uaw6LJLqEjFgH22R8NjRcb8MBgONNXERl9yYQfEIXepsCy8OYNBCHTlQfgAnZo7GzOXL9v7ZQqPy++28tSuUAfDPHByDxBj0hdFoas1u1y4GEyXDg17HVpuizVZLoWuZKDC2RXD8+KBlzVbZ2vWyBL+PWmXLbd1LENUg0KNw3khuUCZm4crRk+WKffRyYhcjUKx135sW2R9utL/ly3eykWIPajg5n1Qwbu22q3Z1dW6zaWDleteK5fr1qNNBJZFTRUKgWd3a9X7stdqIiqgIL5sMtA4k8gijLjEW7k6MM0l22w1IT+dLokYjrcuI0iBz18gSShMKSfhs/B7FvTyYeaELf0VKPtLDE2Efqk4sRQaqlO81aw3JjF31r8RDdKQ3QKuSPb5/z/71f/d7Vm5WvDtPOJsnu530n9MxLuvv6bh3l9idjoe3dVJ3OeZNSS/ZKd6WHJP/fltyTR83K29kXh8UVNJdWVZXlL5Q6bY47rTiF46Pka5abnsj/N6+ruz/z+om2dXFr+nO1OxeCLI+BvEKLwrQmHjix5Zb2XI4tPMn37HvfPCBXVxO7E+//sKWebO/86PvquPKoVkpcMXGHnYLVs9vBf3HzmUcLu3osGsFATCcVI3UF9U/XwRTUHk4MjASGk9DK5VrShD3jtpWKTCO2lkwm9mHp0NJlHWaFasVdlYpIju2sKsA/b6cNdmlQJZfc+4e8On0MNKs4VUX0RK4Boy40KkEBHN00LYcli6Vmh0dnqgTZOyl8VC5pKqYL+00JEIcWcxEDgeAUWSvQ2LT7iwOUI7WpEtDjV+oyjgwRQEJvh0FhoAi0d7kE/dRlAwkGRbv4uj8BNGPoqTyarSAYxSl7tx1KVH/J7kBexeHUomSrjLaIfLaOecPavRJJ7+kW/DxJ5JW+CCiaclnNR6PI1+6uTvPa3ZMYnDdSsarHBsfO9zJBRApVu3905U9H6/s8UnTutWclfO40uMU77JYXNtmvSxxgWqzYedDCqCNdbtdoTEJzh89v7DV1uzeYcs+/dZDKxV21m5VbDoD+JEzT+ugidcCzYCEBAnMPhfUpsTKdyXb5PL21e8OrFbtqPtGGot7jC4n+SzHiEhRIECrwp1D5KBasIuL5+oW2wcPHAgEajOm9yRQ2MnjxXEjjkH8m7qwaHd3TYvS6NnvX+0MnaDinyeqKrFbhoQMIqPeAq7tFKue7Lyriu+JSFA80tyk4JDg8zRCdLLNVMHmDhbeAfo6Q113hW4vL6AX043T0+cCxKAdy2sJHGMF+we/8FP2X/zaL9gU4fjoGqS7u9uSXTo+x39PxsN085BOLnq+o1VA/G/pDikr7qZ/Nt0wpM8l3djsO+ZNr/09HVnU7d6WO/Z1pNfnFCe75AW/S0ZPZtN9VUZW5ZB+nawPMuuDSn+w6eT6/VQO6deMq0uh87ZrC8YD341JI5CxCKM9Kj72HTtbzyCTL2189cre/8a37MOXffvobGxHx10p2aNBWbSNLaahNeo5e9Qt2jIMbTJdCPFWb9SsVvYRKmU8YIf5HMsdmquVTcaBhJ4pqIeT0CqRvua9kwPr1os2C6bSxkS26tn52CqNmrXEgwJxuJX5J7B3VFaa2LasHBlIVU9lW5EuIPsFVzpR1bvb2moJmnQrOx86RTpEyMQHB111NXQadIOuuRw5HeRAMZJ0fDcDOcNdCKIdG8t9OiVx1RhLuimud4QEK7efASwiEIJ2qWgsVt1rLrLgkVcbXxHNIYeCMTsfCO0RMOV6FxTx8mICusZpUkehABEqybswOQa4F5/vpiKiewRI0C4Ivp3Oy0ELTleBk7m0KcTrzVp7nhk+deOhuid+T8o7EQIxUjTTaBNgDO/l68/H9v753BqlirzkirmNtco7q0SjYqmf7HA5L1t/NLPuQdMmwVLj8cNe2y4GoU0WG3X7UALeODrQyPX4qGp1kLjDUKPpShEpNoqspZCRNCpXVxPb5IpCiQ4mobXaPXv6cmzDeVHKKUwzeA/uVv5aoOH1c4IVlAto50jOBSYfG3v54mOr17tWb/RUaDH6R2FGn3eCXJ0MoHG3qHiS0JKMd62fSLRRkrtuGf1BFiDEu0/JivtnpVHkTp0d92oZ4ro6K9YQ0Q4wmuzEaEySHRMV1hhS6EmIUMRjUJcsc9spOl85z5erdn7xSh0hMmRMgfzfStZpNu2//r3fsrc//aaLz0fdXTK5J2NpsllIJ8GsGJdOJslEkfXndNzMaiCS39uXC9LNzG2JKCtBJ++Du7y3m2L+TV3k9yS75AW/a+K4y8W87Vj7jpH8vXS1kLxw6fO+S6Lef04OCkAfU1YeqCmsFk5eVpx14upyNhV/6P2//HP7s698VZ51VLgP7x1qVNhtleRnR6f01v26lddzkb7h7IGQg7gdOx8wBvLxKACVucHjYlSCGkiAxiXE11JBo07knmaTQA8sOPSPT6/sfDq3o27HKvmd9A5RYR8EoRbzzVrJKnm+5+r9VOk8iDUsWKplBXm4gQAj5MoNDDxXcJWUopugAkyp10Fh0rmxtwCBR+Ag2ZAp6A9cdV83I7qTjAcZ1DIKK5VsS0YhMLKvAywg3zrGifG40Hlq0lfZcD38dzXa1I7U93PqwOmu+D3tZKIEG1Xn6goIRkpMbudDdynkbEwaJ+lGCiTi5UU0A3Y72DEJQikgC/tGF4jW70JQl7OEixBrCrDcyvoHPUW/b1Y2Ho+E0KP7Ldfq+mxncCbhMVbquu7fOe3bf/jWuW1B9u1y1sMNo7SxRhEfwaJGyfAhD9plK2zXdjqY28lx3Qaj0K6GC+u2a7ZYbcSze/ud+0IzToK11eoVe3CA4SjdGOa/ZVutQnWUjKm5x0AMM0IfDBc2mq3t6KBmp5cLG4WMz+tWqdc1zCBpx8nNA5lfU75iFOz1yJqO2JY2HFxYvXlkpWrNtSvxI0w8bBwnTnrxsbnH1MVy/8QAolQlz+/F/+nZ1wgTpXCK04gjKfoIo2Lv7ARSYV8rJRUHlojTKTK6d6vxf/F7YoXBSJrOPLanuu4sE5Jj/JzuCZDKhYK1qnW7GlxJTJ6RKXxLgXuwCCrV7fOfe8f+q3/2Gy4FF/P3Uru55LmkY1866d0U47I6qX0xMp2gso6773txYbnvXJKNTlbTk9Vl3pYr9iW7fR1d+ni55Bjzr3MRszqu2046qxq563H2fZhZb3hfAt/XWpPQJBlGZV523g1fejC1c9nYDA8rHpj51P7oS/+n/dGXv2qnF1MrVav26P6Rqsb7vbI1Clt786RmzeLKrq5GtlhurFytiBBOEkRmaj5j74a8kVveTCYTqavgVQdcHUAJpFaU4o97dVezR7Ipl7NXdHX9sZb33WbdDuoVC4KJ9ScLjbVAV7arjEdXQgmSPAlYNVwd4AmBAhQYwPdr8pRDEqzRsKPDnhVQ5ShXrXt4KKmpa4NQWSHxe5GrQbT7UsUbJTv3nEHRxHluCgwkRCmIRBV8RD6XDQ+BJNoPKjxG4tBKRiA0oUSQLJVVfXOY/Lqutvm9KAFSTKDwH4HUXROTX4JAj1QaQRY0nhQ7pJevcSV/jmZktpayjnMtfe/kiV0u2hvnYq43S3UDnoyLFi5nCpjzKa7xWDOR4OEM7sQv+/B8ZP/uL55KJzS+p+4fNwRlh+rCZ0aioYvu1EvSZH3Zn9vjk5q97DtJmxF3p9vSiHk4Wygh9w6adtgESovuac6OWsiuAabZiK7CR8I59Cck3pz1h6H207g+nI8oPDDUbSgRimAeTYNdcPk1eEcFiCggBXVtjJtX85kV8i74jYj1dQcYK51EwJbkc6eChtGzdmivu8c4IcbIzfhzjpNOsoKnS9V1j8Sir8EqFGBRoQMSE7k5RxUbS1sAACAASURBVFvGQgeOytVrCQTlu2YKwWAaRIjr1/Jy8S5YCYnCSshi7yq5j1qRSDvAIueQ4pMH2jUnRCp789/5zV+2v/mTP2bTGTq5r4U1rqcRqTFvssDfl/ySSXBfZ5WMgen4fpcO7rZYfpeOLn2MdBd2Wz7Ydw43dXNZ1+YTyW5f5rzpDe9NHInq7LYO8KZjZCXg26qXrEpi33tIH+s1uuu1qnq8LWdXAzKrVMjZ5ZMP7X/7t//WvvHxK0k3tTtNjSzoah4fVeytk6pVtnMbD8cWIm1VLFizURMYA54TOzoU7uHtoKSC/xhkcipQVNOZMSL5hD5ft1MVLwtVDqx3ri4v7cUVKvtzVfn3D9pKTi8uLm22dFUSwCo4nZ8PUKpA/aIsXhWSVexyMHbliwQuNGS0Y+v1OtasVwVGaba6Vm81rFp2cWcZskYmpFLWZ6zHeBO0ZQzzd1Vet++RWHREylW358g2qX5EsG4SmlcU7mMXq7BoXybDV985IlqtAAVdIe7yBAuH1vDalZr4iluBghvnFVFMnNkA2OD1iFXfg0wMMpP4Ls6eK3DIdQGCt2CmgHciSbGIGhBzNkEjMp7iNdF4xHUAxRSUV/icEWfm97HbGYRL+5//72/afFW0Qo5RLSCQvB00anY1mUkc4M2jhvWDpR00inbYzFkw39jzi9A+9bBtH7wYXJv8IkU3W6+sPwL4ULAfeHxgrXrRpvOtNRolM7iWeRLdXNJleM3lSyWbzJYWLlF48fez3ORtueWeLquzRcYurrplZqtRnnd2UirRnoqunj3wSp/XnElHcWfNRlsWVDGnzjtvJN8QjHaKQBwL1IVLN9P1TpPPYdz9xd9LdlfJjsCTHcWa30Px8REi8GRHJ+nAE3c48Hso2dWpBCLhwV8sMMYMIprFa3f0OC5q3B9J3JHYxSG1nGT+eL3BcOQcVBHPyy5gXaLTK9tn3nxg//Jf/I78/rS1zujsbkpqyaSYDOTp30knn+R13Rdn42Pc1NllJajka2d1cjclKa8VIipQ6v9ZyTHrPd/0mvGxP/F5p3d2+y7kbRn+pmQS3yzxG8z62e8nad52Lvs6upt+L/lBxxfRqz/n8MQ6fVW4Q+HEPv7We/a//K//h3103hf8+/5xzzr1qh23y/bGsdk6DGyFmSW8ppgAnc8pwQFS4eFgXKIAbDsLxhPteRiDskvpdDvqHBhfNuv/H2lvwixbelUH7rw5Z97pjVWlmiSBESCwDTae6MaYoLEYbAzCjRFzg7FsEMbd/Sc6ou3ocHhohztsQEZCAk2lwaikBiEkrFlCQ2koVFJJKqmqXr1355wzb8daa+9zvvzeOXmv3E8U792bmSfP+c759trD2mtjvtmc6cTJ6al9+Wu37Kt3MKyyyV6q3UHPnrt9x54+GlHr8fr+jl0ZdKi4f3A6o8RXr93mpgNY4j/0FIlwcW6rKWp1YmXCiIJ8AEDc2b9GsgrINkEHJxu1gckLajCHISRNnQof2siobeLwADZ47YhGRCo4V68gSCde7AcAQj6NUOgGAEYExwVORjoTKSk4CgWF3IGOBjgBsMIoeAsEjolm9jztAu8cJwmGHaJn9r+RVKKGbIAq2fa2ZUvWDaWyj7u1mELSbctWW5JHY8S3UnQCYQAohZyzTgnB4ykVSoAXb3jvZ+zxp0/YIrI3RJP/uZ2MJdiMf3cbK9tGLrPRsEFrZTd2m3Y8WlAIYHenz1aDyXmD7SXtra5h2i6GmO7sbNvD92G6BlRcOrbVQFO9MS0+mk7t7HRhR6M5Zbwg9fbs4cR6rY6db7VtNIbA9441mh0q9YDtiXtM3UncT6+b0rCfq07VaWPKBsSx1daB9H7Uc09GaLEoI0GsO+tfmZhvRFZrwBOOT9KAHf19qfEqDC+1v6TrCuavnkelMKWXqbSphNA190/HwRIjynNJMDhQGCy8heHIU6oN4U/5rJXkDgarSOej/ozntGHcN6ihHxyCTS3HC3sCKU2sD8Zzba227Gf+5x+y7/yb32FnEInOwC4APrVDVb+rA8SqqO0ydrAO4FIcqHpPatM3gWX+vjTwSQEv/p06NlU2Of9MDribrrnxjne84655dnGC8XCkJ3CRJ5EDSt3FXeZG5O/JI7a6m7AJVKtuTF04THFZHyWi71aKzcan9umPfMze+Sfvt9lqboN+367udezeKz3ba69sOj1TM+90ygnXoGYjUkA0hz47GnP3mnFcKFz0BgMSGA5OzijUK3Hepd28umsnJyMbYsM0lvbMM7dYIzyZLOy+awC6jk0nU3vu8MTO5ucExgeubdvobGrPHo45dmXY61i/heGtmOSs+WrqAlBKb4mIFZHccCjhYGSjWm3b3QNRBc3ISKeChabp34gcERF5Ts9nz0VqSOQNeMmcA8ZskJRPlLraYv1LFHt5z/TWfQwOZcNApMEvXAAZvWkg7mg6g1LLwe5U47OOrY4FzfbjOBjlmoqohJEomZ8gvmCoq1RTlN706A0z82gEAd6owbQxMZBszEhdgQjkZyxyDWpFqImiP3OpSGjq6T+uccPsre99zP7s87fJWsRcQ0z3Pj6bW6cHQ3zONDdOZHuwRSGCYbthw+45xwGRBWsY5jq1xQptHE32t/X6PY5ievCBG4wuB80t6/QanJYAQYKj4zNOJ3/m2TMp8vTa7Ms8Pp3ZA/dcs2NGYS3rDwc2Rh8eG9DwbC45oJjzBlmv9ui6JbIHZihOMWSWNbBok1BT/CnAG0dJIii+ye9btBUE+EWKsGj+9w0a9ypeD3Dk3/oGb/VQOhLOEF8joxarpRQ01h9RFicrRP8e75kLkxPMNbAXdUOUEVB3DuateknXI5ACwFkPVt8obACIShAdgOwe9iuG+2It9/d3WYd/+L7r9opX/ALrt2mEGnY2tVu57UvBcZPdqwKQPNrbZANTcMptd27b64CmKgqss7Ep1qT/Ts85X/8UiPPa36ZrYxozX7yN6HhByJkuUN1xLgNS+cVWeRLpIlTdiIteT8Ez9TRjo0HCSQbAe4zAHZyObXZyYI9/4jP24cc+blf2BvTUbQXZo5nNR2PbYspmRs+afAiMy5nNaCCYFoIx5YYVMYSTx4fbnG6NCAHeOfKGw27LxqOp9QZ9quffunXLnjs4tYMzyH+17Hn37LHX6bk7x2w2RhvBvVd2DP3hT906sjEGdg5QD2raEIMnIeTrWoZSjmjYdDQCG4FR32AIpf2edVttTmvf2d2j5iG0Nqk3yP40SawFsQP5PYkJe4oINTq0Z6BHkWN+pGAiA6X6CKJKpE/DWEbzFCshPtpHXm2pZShpM0+lOY2cwLiC+kzfQUspKTS9K2J2bUOXpqKGC0BwS1MRYABJDvIRQVh7DbVVCoz6p4z0YN6jAdmjVER7uF8kbkhhhBEdweKcfZa4dhjQd37gc/aHf/akDXo9knzQaH5ytuT37qKGu1xyVA6iqkFvyx641rM9aHevVvbsCaYTLBnx3TqacKjp7eOxzVZNu7o/tHuubnOV0ES+3dd4pNtHZ3xOYKgx2/DwEAYYsl0rpSnPt+zm9T07PJ1YvzvkOqGlBnXk8tkHAYSjItRfxroXokZc34K1xPL+GYlOUMQZcbq7nJKIpoPZWOwjtNs4oSmvxcV7CKJZD178Dp4Qao2ajFFONGAaE/ceTFG09axANBHbuLmFOZSRPhTYCfsEZG2k6luStCPRxWctRnQV9mWtfsdrFOCDMY22hYfuuc++5298p937wL12OJrb29/5x/alp75iN65fo4rSr/zMT9iLv+sv2mg89ll+ZQo+j3IjMs1t6mXsc2oPww7WgVUeROSgU2Wv03PKI7D8++rA6iLw3PR6HdCmYJd/vjKyuwiM6jyFupP7em9O3Y26DJDKwJWe2CakzwFUyikyztRsZPlJ40N4TFDOx2c2OzuxD33gA/bFLz5ug2GXQsuQnoLgc3M1t9b5nOon44katJHKQt8SDASMhRpMJaZMo9Du2GQiBXv184CC3rHJeGo720Pr9bt2cnxgTz31DHUrYLCgU3ltv8fp5CcjGMu57e307PpOX9Ol7xwTwPb6GkKJFCjm1CmqU+oR10pmaaPBmhJqh/gMaOXbu/s23B5KMQZ1BvZbafwK7j+Hs4KiHcNRnSTAFgMYSNQrQGJYzKRg4jRwkDWQjsSahtfMRnMAok8QB3CyPuKpT4IpSSHe80VvXSOaEH3AEBdA5kxKaWY6EHv0xrVuofdNkWoLLQkUfAawISpUNM3z49QFiTKT+Ofnw348RG16eFyODNcpoIBvBFLIfLVgbfcDn/qyveV9j1MkGo7B6WhG9ZOtc9R1QOHHcwWFFf/OrS176EbPbm5roO/tUZsyb5AlHY1mrubRsjtnS7t6ZWA7/S7B7Z7rO3SoxuOl3TqAoDTOTb2PkK/rdzskqqBXAKlIRCLzc4xykm4lrgfEF85xxDp7e4iYq03rMW2N1BwErCGDBr9CIK80NhwFpeZBhMGzEsCQGs+0bpZGbQF6sX8ZEdPZKJ3NOI7kpMWUlU0oWwmQztRncY8kGoEGf4wYKqOj6LeTdcAROphAQgF09EiCsCU2Z2pL8O+UDKUJ57jvksN78PoNe8nf+V570bd9m12/9z5bbI3s8c9+2v7df/wdO58z4W0vesEL7Z/96s/YDA6kM3/TqC3sVf67KsCrA6GL7PMm+54HAKk9rQOYukiuyvbG8XJA3QRSqZ3ehCVV57H22TyNeRcaVhQRL4u4VQtVhfqXOV4V0KUXd1EUV/d5fHdsNHmS2DjarOFpRR1gNhnR45ufndl73/Nue+prT5KIgInRVwcgf5htd1Y2ObxtB0enHLyJXiVEYUiJgU2Jc4ZuYfSNwVCw4XshSnevj5oaVONB1kC9rkMJo1vPPWcjSI2x7tbT7LvFzA6OJ5QegxF/6MYer+XpW0c0uoNujw2//X7XtpEu80I88Q7DQCcj1stQzwMjFKoqMA6dbseu7F/X7DI0kdMjVpoIhgP9ejh/zLEDqKH+he/l6B8qgyiqcotI0CNrzskkIKNIIFojk1Tmdxp5Is5NpiSnj6sXDy0LQTLBhwA8AEh4+TRqnS7BqwBFkEpY+0PKUv2BmNfmjYJkSYauIqIrevEcHwODB/TGHDxFDjEEFn+fzzUgl6m4cnIVj7s4xzgfNPdv2cefeNpe965P2xhRZKNFpwfCAmB9YomwZhhmCqdnPJbiDhrtb+y27IF9tQo8fTxnyriDcTK3pySZgNWJtoP+sGt3bh/bZLpkpNbrIT06saPDibU09JuTFlAH5rNMGRCQY6Dkgll5miiAlhSAA3rVorUC1xxtH13oPjbhXCBSbbCVQuLJctzgnGEZwBLGscAGbbkUXdiAFNjS/R6/FxFG4JLajTzjwmZzqOjQGZFANUCEDggeqaXP0iN5Ss4Ret9K4NUAZu1z3lkxMTn9ARkMOCDqsUv1QMMW4HxCjUXgJ7IV9tsL7r1p/+gfvtS+94deYnvX+vb5z/+5ffGzn7BH3v4e+8gHHrP9K/s2Hc3s137lZfbN3/4XmPKM46YgkBr0qn9XZeKqoqsUUKrselV5Kl3v9D6k9rMO9C4CrE3nkx/zIkzIcaQO4NP3MbJLFzr9kjoUvcij2ARo+Unl35F/tuqiq96THqcqLM+vK25qbLD0oUtfi3/PZhN6fahLjO/ctte9/k321VvPcsDm827uUttw0F7Y5GRk4+NjRgtI6cDLRdPtZHzKBnX1qm1xInXpk3ZY4wEZBSkpGCc0E+O7z06ObXQ2ooFB5IEoD+kw3LRn72BQ54wb9p4b+7bbbdkztw/ZV4djgTGJwvmg37U+VUN8YgH6zlYL1nXw2V6nS0kxMDRheIc7ezYcSl8Rn2GNi4M2MWVcpAw+M5iYQCKITA7+FExIWFuQOcCI83YBGCr0QYFYw0Z0Z1rGvLq4r4gaBYxe6vE6jQwZCoqRMnUdRYAHIy9X0oibjYgMESOIKABGpCQDcPFe1pa8XdCvSoQbJy9AQswxm7PfnD2IKAaAr32AcxGzEUCFaAzneHA6st971yfsiacxsgnfhDoXPBqlWfm8UokKE9oXUtIBUWY5s/uutu2+3TYFnL/47NjT0B2STJAmxWRtMCHPJmB9zkk4wuR6qLOMJnF35LDh/kN1BRH6FtodKAMG56bH1CUH1CIKWs55HmHgsZ74D0Qi0PdxjSDGYFAs6ovoJUPUS6k3RsYAeMnLAey53k5KCXDAbYmUJl6LFGHc9zxtmdoKvIfGmSOgQlDa68QkRaEGDFED/U7lAjgwqBdDQQX6mMqmqF4XUZv+RloV/YjMQDi7V1kdrWfYlzIyjeyPvht6t4PuuX3Pd32rff8Pfp8tzud2dOfIzudn9vb3fNLe/8HP2c1r1yg+8Fe/7Zvtl37lp2ziRJi4/jTqvQjwquxZFaAFwNTZ+PT1TQDz9USDca/q8CMFvTwaqzuHKpt/UQQbx4rPFq0H6QnkJ7kJPC4CvirwvAiMqi64zpvJLyj9uerm5wuUe0T5Z/A6vF3U4JQOadjTn3/cXvnq37fZ+cweuv+a9baWxiEh0zObTsecbXd6cmJ3jk5sZ3uHZI/FVNRy9Ccx7Ul0QJ2gJzV1kDEaSFVNbQhBzdXCJmdnNjqBRBRqeec23N6WgHOrZSenY043x5y7q7vbdnVn227dvm1nZ1MC0sB1NNHnhR6u9labtcB2B0AHubE5iSAwnojokBaER9vrtG179yr7w3A+rMXAuHA8kTvS3oPVaoKwgPSjUkZ8qLx/yryWQVUVlwGDoePIHnYASFyXn0mOS4ForAxJLJGSQhM6hpBi6oMkyOhhs+kca6kWBBqwmKkXGQn2cSEaUxsDARfABa1TlyPTDKeoMSmypwHbaitdhp481m6dDOHZAG0ijb5BfY9Q1Di34/HEfvfRj9knv3DCqB48DtTkthr4ToSbqntJoDqYi2BkwmHasivbZjd2MO28YUdTsP0QoW7Z7dNFobAymiwN2Il1GPQFMkwhwiFARAwAjoG37o3IMYFgsYCKaXvAMEBvgWHBGkFFuj5mt0EgvDfw45zzOcGUBRwXDESKqC+lNqKxSuqbQ8M7v9up/mFoFQnpmmPfpc5mmsqMfZjaCoJnMt0+HNRiT5McVIbaWGOyIpnmRt0OmQLVccsIxhm/cGBAQnL2qIhT0cyuY4YRj0kJiJTZtgIVIKoSNezh6x178Tc/bA8/cB8VjY5GY3vdf/0gm/j396/S10J3+a//6i/a87/xIQoSpI52Ckphh9eik4zFWWUrL3L8c1taBRrxnjhWuV7h1pbfXAc66XnnNr/u5zp7nuNIHpWm55CeO0sZ0XISBJV0kdOHMf197mnl74v35hdfF4nlF3yZ99Wxbwr0diOXn3cVgFc9FOmiCujUs4NnLERjn/j4J+333vQW6w67nEQO8WWk5pq2sJ2e2eT0zI6ODjlwE8CxGJ/Z6PSQdH7qUXJoGXp2OiRXAFgmaDKfQUHeqJk5OTtm2gm1P0Zfg77t7eyx2R2MMSipcwZdC5FbmxJimIwMjx3RJyI1jllBnY7eOdJ8iqgAHPDiOWqogWhPANzvdpnOxBwzFvZ9UCjqbvR4aUTPSc2GUUD6FiCH1G5IdqnniWiiupfLRDGJxnEnGpHEHiSmOz1t5eSRYImyTSEhOfi8BRpRGi1/Lfr4GCXD4HImnqjklCNDMY4gDFkxTWbnSCIINbO8iEjMyJjE/SaLM0BTuUueI1OlHjVo4+tJwV9wRgA0mGUHndLffutH7D2ffsZ2h2BLbrG9gJPXsekgn+WN7+jJUr8emJwYDQSm48qu7zbt2nbbnj1ckWF735WujabndjBa6bsWC+u02hwdhBQeaP+LOdK5mvemtUaPm6IPDU+V49Dt9piYBRkKKVekJtFKgZQ4fuZ9bUpaC2n0dlsixv2+xMpRygqlE4W0ArVwYhBJghiVpi0DJNIIL7UVLpBTRFEpEKZAyeM4E5NOg/9hDygwJBlDpEYXsDEFdky7hoB49rfOC+1FGOmFCFBTEiiA4KxO+WNguqK422BaGj+zHIHnB5F5u2Xt5ZE9dHNoDz54j7U6LfvIp79qX/namExoDNaFCPfJ8Yn9wP/w1+2nfu7H7XR8Wgwhzm1wDoIpENTZrrscgFijC+zipiAgtfOXse25DU0BswqcU8dmUzSYH7cOb/LvKMBvUxozvch0EauiuboLzL2S3FPLEXvTYlwG9dP3XLSw6xuuVFWIz0X9Is3Rzyen9tkPfsje8Ad/zNEoGJjaoTDzzPb6Tes2Z3Z2dMSp1lC4QP/S5OgWTTro9xyR0wBFfFuCu21pV946PrXZcmE73aaNTo84DLbdME5C2N3ZsStXrrAG1+v37QDTlJdLpjMBXpPxmZ2ejTg2BkYABJMu5nh1WowksdlBhODsudU5dT5Ztyskk1YkpvRx/N6AIAkjHxp/52Cl+hgkHAvpT0QyqIVQKbdgUSKN5DRzj+g0686nvbMnyhVYELmx6VdSbEpluudPQ6NmY9bimm3VkkisAWCrpsKWBByvrSGubIwn2xIqZv493uNF8gmmn5+dCQhIRlF9R56MQJf9ffxi1fPYE0gpK/TXAeT9/ei/Wy4JPIpjUIvt2Ovf9Sl75D1P2HC7b73OlkuFiVcae4GMVif4sGbJFJ3EYVDFfOiGovGnD1Y2gWzYHgYIb4mIhIn1zmZcchI6ACvYj4qa6EJgXRFSuvqLiE+6pzGuaHG+UCoTHeZI4eHaKHOFul6TDE5Mbmg0FnwmJIKgOqrIXFJBiT2N7+j2WnYGIg0iHk9Vhr0ID1tOhSL4NBLLo4fcsBYeupOFpC3rUnKstUqHk+uJUT+cWI7ZiWJkpmnT1GmO1CoyLxQ9oCPmMnUehcY1cMXh+LHuivfJCcZzAxGIs9MDm00Obdjftvlqi60iGAPEqHarYzt7O1RRuTIY2v/6G79s+zf3RVxLtEPTiC4FwBQI6kAhtc11trfKLoZDkoPoRQFIei8DL+rAq1jDLDVcFxkW9zKp5ebHSNcn//78OtfSmJcFmjpgu8znc3Cr8hTqjhM3pOoBSG/yZcB403ng80XtokjFuHDxeGzvescf2+++7R12/3332N4OHvBjCjRj0GmrMaUINFIimsyN+XIjGvNOr0cPkFJC3QGJKTCkRydTOzw5s2ZjjgYpazXP2diNJBo21T6Arg/jCQ+1JVad95ThXMdnZxJaduCg/iXSkpxjBzYlVE40P42jjKCV2JJ6CkwOIkQAHZrawdrjCJ8uqNqqR3nTkaYDcBoBxIV1btC9pOFgmCQmJokjflyy9WDFfVYdAZZzAdUbJ8D1wpgrS2jCuIMV1U3AmNT7FNG5DqfX2di3BwPqtbOYhkB1FDaKAxgBGMxbSu3FwZj1Hxh6MV6KPi3CE67P06UkLMwXRQoV642xSTgnOBhIYf3RR56w33r7pzjXrt9Dwzaaz9Xvxyjam9JxLUyn+ugcBYkieQza5/bgtaZhotDtEaTWmra3jTTyyo7PoH4CJitqTEgdilAFY04j5f8R7FyCLSZ2UNrKCTlkHBp0XpG+nDGNyagHPWNtrRkcJ0w3x3dwojyiNzSRe98ZiCgaciotUQEfhKt7djzCZBCX1ErqXXc5q1w7jXTi/fU3xHOB9Yo0VHxWdV59LaK8AEg+i3E+JA+JHauGchGvwm7kdgTvAZMV1xrtCdhnKSCv2xe5FHydgT+ePdX90Id669bXGEliv+s4+E+zAfsDAJ/ROf3Jv/cD9oN//3+yU0iIRYYj5vr5BafRXQ4slwG8AICq9+Z2ss5ubgKju+5pYlhzm3wZfEiDoRxn4v7VAV7Vea6BfxrZVaF4nReQouhFC3mRd7DpOy6zQJvOO167zLXlixU/Fx4nooazU3vLmx+1P3zfR+3GNaT7AIwzuzpAKmlmOz2oLK7sCGoKBBWGGWTtgd7M1FK7zUGcS1KnW/YFDF89n9t2E+kpEBVgBBa23cNcsqHtX70qJYZul7qLSNPhnEAfYf3NU4vwLkGYwcZvU7II6UkqedLDxfgiNHwPukNbLhCdzblJEXFC8qs3GLIhFn8QcaYepgxzOVGa+BTGOuaKeUSheocAkOlEmlb11qGeyFlgHo0EqQQpoDRKEEnEwQ0RH0bOOHkEL/D4Pu2g8OhRb/GJ10p3AsiUmitSb0VTOsgLLdbZ0BdZ0MC9VsNFCOFgl7mK5wB/M9IkQ/Hceu2GffyJZ+zfvO6DNkOTdq9JNRJoUCJ1nX4ujW6K58rPCYYfafCb2w2bn7fscIKGZzSZn9tovLSDk7nNWfNU+qw0DD41vtlhlCklNkQe+j3JJh6pIN0qvU8If89Zq1stpnwOMSEA9UlN4Vb/XQE4dDKCeo/2Cglix+tM8jUQ3bSoGBPfHfs3N6QBzkgPM0Xu/YnpHuQzHmOfUqkxAo0YmZptKPBB/0j0AfJ1OGTssUNkF4OKSwHoIMSgLQTKKQGy0RKDNSPRxieylxPbPYJmBkCsVSw6ywXtlh3ceU7KQZh8sIUJG3DwVAPt9KBA07HjkxP7xgcesN/49V+2rT6e01LGLIx6CvBrRrtoji9rnzno5Da5DshyQInPpffh67Gdde9Nj1v1LMReyAEtzi+t7eZgV3XOlZhSJxd2EcjULUp6spc5RhUa14XS/z03MH1w6jyUKg8kXfzY1KytnBzba1/7ZvvwJz9n165v22Q0sq0mGJfn1sewzV6TU6HP52NroJ+Lo1DE4sQmOpuD5gzm15adctL4wg6PZ7bfn9twa8n2BUxdGPQHNug2bXd32/Z2dwlIFAFmClEjcvAzogqm25hmFNsM3jcUTKBhCPUNpmmWC5vONc0BZJXFbMTP4bjo6SO9HZEdlVrKMSjpw8boIMACxXuffE1VDVdIARCnhIUwViuP6MLoYk1oiEjzlsFKwZUKLSLfeW+Zepn4J5qJx5bVHAAAIABJREFUSXWfUwmF3+kkGkTO8JTpqTsBhvc4CC9FbU61lpBsA6DD7CoyXXo0KXo7nx0cC60OXndD1hTz4565c2r/6rXvt6dPFlS0Qc+cUmyKqqNmyLoZ8CciUF9cPmve13Z12LRtqPCs2na6kNNwZbC00WRlB2e4dKRz1ccYRAtPXBKw1NYu9imjbswrbLZIaiLRiRqmGB6LiR4LW87Hqls227aFpnH01PWHdFBIBkoIEcFSZJQb1HyP7JHS471kRre6hSAipQLw1X3OexBRXeoYRFQTv0vJLdyTvLcSghbyAsSjzSImb0i2i9cRs+s89YrjUiChARm/cdFDR5Arhr3KWdMzEFMLSpJGKV6gaBPSYBQCn6L+B7BEGhXJadWMsX+GwwHFw7F/f+mnf9z+ynf/ZbYVpbYqjejSe5Db19QOp+tVF/VdZJOrwK/KbobNDHDLwVHbNCGHJOnui84hB8M6u111nE2g3sCk8rqDXRYx0wu/7AlcJhpLb34ct/Rmywdu4wVesMh1NzIALl4X7eKcbQev+p032Z9/9Rnm62Nidb/bsL1BhzWaKztNDlIFGEwWjIHsSh+K+CsbQ31+iZSUaOgzFvMbdrU1sfYWpKHmjOyQJsP0gau7Q/bUceBpzNjyOWvwVkmxdrAA6GKz99lyoCZmDAIFMWQ6wWbeIhUdxm4+m7AuAy+TM+1IRhCpJQr24rKoDuK0k4yk4WQVZ+Hhnsb78RlsbrIjvXUAAKboTY3MYVT0nClNWaSOQJFnakskCG6cItpUw7fAA/Jj8popb+WGNt1oiO7orReUcl1TYTjw7fAKEG2jRuUpLx4vGT3DSACASPamJlWjV+r/ev0H7NNPjWx/0CPjdgbqvaNaRA8xxqx4nhIdyDgPrM3+oGG9VoPizOOVGIL7A7PRZGEHZwJvEXzKxmhFUUgpO8mGdU08RCLeAOjYHB/M4pWmNSB9uZxPSIRC3x0azpG+7Ha3bb7UIOG4p3g2ImLHcXRdNGlFC0a8P42QdL0loafOWKc1tDSNmd6n9PgETOVrKXlHp4JTx+NJVXqZUwjA/HVnS5l2kVvwTCD6CrBbc7b8WWEUzdStCCtSZVGNrtwVeG5dSQXN6culjUYjfjdHYTGlXE4JGQ6HNh2PqJv7V7/92+1XfuVlNl1qOHAKcqldrQOy3EbnwJhGQel70wxDDpipja36d5W9Tb+nDswuArGq86jDoDr8qApcijVJm8qrgGQTCtctdBWApDer6pipJ5J/vurCqhYhvdEXeQObQC6ArgA851yg3nP49NP2O696xJ589jZ7nZDrh7bh9f2+3TmAOHODk8T7PURiW2z+hZwYJndPV+f2zO0jKqaMMdF5gNluSxt2m7YYHdjpZGS7vYb10CrQ7tiDD9xrVwYYBqmaFEgLPCeXdQJA0JP1/iF4iqhbIZWkXjakIyOUUHM73GA0t2MwqPqnZDhBMe/0+zSmrJlxijeiCLH7Avj073IkC4yAgIVd0vrPvWimGWkPFWHoPiKTCwUUAZ/YfJ6WdXUWgi2NGaZhw34pUqB6iTeQk4Xp6Ss01LNGCKPmMlJsEmfUgfWB8gv0ST2l6iObcDzWdoroBdeCE1YUyfPNhrYqitDvAb6//QcfsUc/9KTt726zpgWRb4kTl9FNsHnFIJSTJsD3dUME6HJkez2o3CDMbdrp7Jwz0q4OwehckqASDkEYK52NnAWqnVGvuSX2KWcVasrE1HU72VOHfsDpmA4PrkSTAURKGg53NcOPCiTlH8luIUshQWzeVge8ALQAo9Rgx55MiSjxvjhGvD8FvNh7afoqziY1aDEJnc5O8qzEe5ilcHIOv8chKo4VYAdt0ZSUUkahIuzoOkonKQcBTTGXvibAEKOCOAwpyC4OznCket0uyVSjyaldHe7br7/8Z+153/g8m01KFZ0qkM9/V/dzur6b7HfVeqa/S4+fOmlhj9O/qz739Xz3Rfa67lhVYJ6+d81hyMEuBZ3LnOxl37PpuDmY1aF23MRNYJh7B3F+qadfdc5VHjcjEk9DsSi+mNqzX/qKveb3/sC+8txtzqJDOm5/t2dno7Gh9wmkEBjZK8OeLVYL1tDmswUFmA+Ox3bnENJhUJ83u7Ldp8FBr80JGJhts51uw5azhb3g/pt249qe7WLqOXuFwBLTTqXqR0HucPoz6mxbLdbqVCcDyQWeqzxTpKDwNwfSzsZUTQkzidfaUMno9qyxpV4xkkLmS9tqQ80FKRmfVxdMKqfP02AFq5G1epfpRUQJEgVIHcV7oJqP8egay8NULMkozsr0CQqFYeQ0aE02p6gvjs/eNJksePRcF5cOQ/oMvyuNlqJrTUZAvbQ0VkXEFTPKHIgpDM2Cn5BDE9b1h59xcMdE8Uc/9AV75aOfsp3tXWoxTieqp+m5KXUb9QiJNBHpMK6xgxT71nhdK7YcAKDRhz5ZNpi2vrnbtMPTlY1mSLOqYTs1NDDGHDbrxwvwKNPEmFSPyRINsS9BSpmO2W7AVgNOcm+RONXvD0ViypiU0sHEAyi1kgCjuM4Yr5NHFikop/t23R6sR35x7Pg7tx2xL3OjG/cpZTZSEMHbI1KHO46p2rCIW/HcFM9jCB9gzTnJnmdU9N/peLRKxXpAPxTtQaMR5uKp/5PHBVHNo0mKQ3Q6dnJyxMjv733//2g//tIftJPJSMFiEIySFHJ6TlX2K1+jPBjIgSkH67q1vMi+5wHSZUCrLhjKnZ30uzdhQgp4VRhRPJNpn128se4h2/SFVZ/NFzR9z0WLWHdD8wuL9+Ugl3p/6bFyDyV/LQe9YmPBW19M7cuPP2Gved077OmDAxb4e12w/BZUsEcaEamOG3t9Rm7GaeEwWKipndsRZpbBM16ubKffs91hx567fUglhbaN7MqgZQfHSIe17ZseuGFX9ndsf7vLCBFUdaUAwYQEgCg1wiiItSYrdC3JdvT6FjYeiCpsCkDjM3qJEMlBCgzpPfifeD8abxFtUYZSBANAJiM6AIhPE/BdXdDbo0ai/jVwNlpF+wHSTByU6o3dGtKqJm9GKFBKEZnN62RKO+FA9MERXaGe2ID2JDqol2beKxifw9tC2o0DXpPGZW4eHN+ZqlJwQV1HKTjcW2p8BpOVzeNKy4URZKCH64CDAaUQKIm02/bxzz9t//r1H7Bmc8j7jnRmKS6cPFUO/oxIPbIQ6OnAXGcqlciTwQBWkD9Gc/TUKeW2N9yyo9GS6dGYoxakHym7yGEQqCJdpqMjQsc9BMCJLIvGdQiUT20xO/PrlKAAPtcb7hY1PVxLrIHaFvAeAIMTXDwtGleaRm5B8KiyF6UzUBIyCqcyYW7idymA5vsyNe74dzgvcc7xflyb/kjtJl6P847UbDp1IY4t8NP9R6o30vtFDbdonFeUjj+aT9m1CaT4wiFl32PTVkzMqKbeHw7t5OSQz/o33He//fNf/Xlr7igDlF9bOAz571Pbl4NOavRz4Kv63NdjjzcBWnrPU1tdBaZVNjr9fHq9F4HoRa9zPYKNmV5s/iW51xDvrQOUHNSqPLqqm3OZm1AHuHWeSd2CVS1O+rs87cLtspjaE5/8nL3qDY/anaNjzTFrgJknGScYG3iSgw7U5iHRJGYe2O6gjCOCw5wwwMg2FfDPeRzU8ObjIzu3BVlpe72Gvejh++yBe67YdheSTy0OL9WcNw1b5c+U1kCoByYH6OJt/gf8Q4SHzUm5JI7KaXAaebQGYGgolE9CsQRGodXTVAPe16htuOAvVUhcocL3f6FMADDkebmiCQw0jgcpKtL+XeOSm9blnop0Kb7Le+LYN4cYA6CA/jBQ3gHCoNazcXkqCTGs9WxhDVd5IW3eG3x5v0lHVO45vPzy3p6zDqam9pisoDYDGJq0EZ4/eaRGEESE3TD72u2R/cvXvNdun61su9vmzLjo0OBz4unKwsig4dmb0plwRbN7mdEUkQEqOs2G7Xe3OKV+DI3JOSLLhQ37LZvMlkyJcy6bh/g8XzaP3z0MtIhSoJQCpRMONwUxBUA35cgkgj2ktBjZd9n7SfkwsDOdqEPQ5HOkiFqTy6M3UI5B7pHHmldFG+keq9uD8bnYg6mxzm1JlfOb2oJIU+J38V96jGg7yG0ZQdGVdfDMNsFa9p7NNZsS7S9OYqJEG9mdY0blSmu6Ug6z43BsWtbpDWw2H9tiMrF+u2f/+Gd/0v7S33ixjc7GUiXyDErVWqbXUbfGdcCY293LgISe6RKEN9nzqtfi8zkupL/fhD8XAXHdueWfW5t6UHcRedR0GbBLPYsUxPKFq1rIOnC96KKrFizfXPGgVIKZpy1rN+R8Yo997BP26te/086gOgHjQUmh6G1lQUotW/DWfYoB9sNkPKZILjxMbIBhr8900sHRHf5uPsEMPMzSmttOv2MvfuF9dv/1Hf67B2UGNruqLoYKGFNUPgKHdt0bhjXZQJGa0l0rpg41OUDaf6D/Kx2zImguF9Ld7PQHPgMOmUawG6WVWGw4B0ClBr15l5GQ9DH50FGBQtEiojH9DilN6usL+FhfAQiyUiXNZaY0pW9JKrqnlzhUFYoebCOY8vqRtqSUE4ggFHhW1CR+gvQRec4+QDXOvzgfTz0h5QpCCrwDHR/g5konfIClgo/Ij6kwl8L6t6//oD325Tu8L5Dn4v9cbR/fnxtOAGH0hAXBREM+9cRiPci2ba5s0DKO5UEEiaZxRJS9nuj8s2VoO4Z8ixN0KIgcPYgylAWZxEdKzTlgdmELGFj0lDHdixSw6lGDwS7rhKxh8v7qmDhOOo5HhCix7MjKzKaPl5GT7kEwRpW2Lcf2RLRSBWi5cczfkxvJ2NPxrKZgJ6C+e4xOADQ1MR3408+ln1HfpsZYsYFc6nLMYChpr3soxRVN5JhD+H10xjFSIUWnyB5lh7a1+33u3tPjA4omfPd3/hX7+V9+qY2m42JsUax/bj9TBy5PE6/VcmtaFKqClLj2qtc2Ad1FYFnlnGyy43ftnSibJNeS4k8OoPn5pM5Q49FHHy2Gt+ZR06YIr2pR7kLSjAn53wti+XfVRXdVi5h6Mps8gBzg4ufUeG3NJvZH7/xje+Qdf0pDuFjNOG4nDEP6ULIxm2zEhs2mU5tOENW5Oj+0K3t9thgcn9yhsZlOTqhsgRTloNuwb33+vfbwvVdtp49WAbUSwH5TpAh1NdTgfEQQvjcK412wz1zqScAq8gNrLmyolpgzvhPnw7FCaIZvd2zFZm+lDDl8M6lFYB2KGV/JJsd3U0MSx+YXuWFIiCz4LmpdOisNZ7SYTUiN77T73lpQeo9FncPZnQ1ocDKymHt5xIWgYS44v0w/A+T5jEVElwAPXgdA4jxFkRcoqQsRSAa1EdVVlBr1oayLOUSnCAT4858hBfbYszbsxcQEnXcOcnc9Ty6NJiwv1VQIJqi1gswDNq5hurnk2LCciMpwXRCFRloTqBtgVj5v5fiaFPSY2nNBZKjzgHAE9uV8NiaItts9O0ebSqtn/f6OLSjlprE6alRXVMe2DidFpWzb/LojghH4lACsay5FlQP04hkM8AoATfdRaoRzI5caupzIwufBmZbxvjS6i72I7wylpDXDmDR361htMnPjuekgWuMzL49F565nBj2ry/OFnRwekO2MPYFIWX13AN82p5SA+XxyfEgn6sb+Vfv1X/0Fu3rvFbaE5EY8zr1qbfIo7usBjKqoOQX9umOl55Gu2yYbXPVaastTW52+N573fI/FcxNrldv6u/CoKo2ZX0i+8FUnnZ/cJmBLLzAH1Mt+V9VNqPvOfEFzsEwXMRYsjfyCYDA7PLBX/84b7SOf/YI1WohcpJuZ5vBxbBhf9Z5JkHd8eirRXHjMYGMxhbnF2slofEI6M4gqaO5dLTFyB2B3015w/3VOGAcLs0fiyxZBD8YvUqbEF2pYohawRZq56P7SvKTeojdKIzIM1l+5Vug10rBY/C/aGyBWq4fMR6rg/JNNiHE76GMDoLJhl+nJ0vCjrSGIJCCVRCqT3A8QZcZn9GC7/aFqYu4IpEBHJqgrgZAF6D1kVI8hy04CxLQ3SNs6cYP9YOiUcyJFsXlllYr6FjcLm7BxXxDtKuJkJBaCwgB5A8N2y173J5+x1737cc4GxB8afgef1Nji+4pG9+gHY6CpemSoqkitw8kP9BOWtnW+sgmnEJh1my2bLqckM6ysaeOpP0NRSHIGp+5lmcosoi6/BjAr0Y8IZ2U5P6O4gCS02nRAhtv7JAJBFCHIRFGjUiTuUwX8uuQ4rM96K0FW4Kg9lVgFj2LhbFXtt9SgxdqnxisFvdj76XmlgBavx7MUx87tQNQW12TGKsYMMcrD/5hmR4odDh0cAl1fWVNTrEcb0GjY0dEdpafJdHXlIOxnKqo0qbByenbMaLrVaNtP/9iP2Pe+5Lvt9HS01t8YezUHtSrgu8vAV0REOZjln0lt60VgV/XZFHyqbG/6mRwLUifxIpypArtN33dXzS4HgnRh4ssvApr89U034CIvJPe2cvSPn/Nwvu68c1DOf47jxYbkjeP/5vblTz9u/+nVb7XnIM6MkTe+MVJmHzcGa1diHs4mE5tibpXnOvE6wA6fQTppOj0jaQAED6pZzGcGoZUXv/Bee/Dea9YFmaS1ZUNMLwC7kiNevGfHCSuoJbTaHiE4a5KEg163GNOjFA/SmdqkAkt530pTweAr9cT3Or0ekVN49YzIMFndlUrC6PHSQng5ag1UrJAUVLODcTUCUgEWDKKG4wZRBMdK6yvF/eTAVTXmk2npURvIF1g/GnakR2lQ1BTAKenwwkM7MSjnPiKGrQZSNnPGZfkUxNw6tJWwT41pxJ596DNfsX/9xo9g/LptQQ+UIswC99ToxHPD30e6FA5DkC9IvtEMQN1HtUawtgk9UDgRjRXJKANMy8AkdghGLzFeR1MWtCfWd1UADA1ikGIC7BCdorcSkw2cmIIJDKTKY47hcJ/EHYpUe70TzwoNtU83iHuNb03BKFJqjJZjknwyAzP2IbLF8hA0Yy6t86V7PF/TOoOXAmbqKKX2AN+TRptx7HhPPG8x7SC/j3S0/Fq4r0HS4kGUwixnUgrcw8lRb1/TDg9vuz4n0vBeQ2fdV43u7T76Mic2mUCvtWPf8U3fYv/kn77MoLa6dCm6OIcA1Rwo0nPOzz9AJ7dxeVBwkb3O70mdDY7jXgRYVZ9PP5tec14PvuzzEe9bcxCQxqxalCrETT+YnvBFi5Ufqwpw8outMySbFvSiY1QZpfR7UqBLf09PbTGyd739Pfamd/43W5CSLlZa+j55gMiIuaIIJhmMR4wA+bBykKTYb2wBQLEfhIE5iAOYL3dKEkm3ZfZND96wB++7xjRmr9m2PqI0TCdgmtDbCXwzEnzQm4foD/9DhEdwbGkyNxiRnt5jXxWbsbX5yEZE/xCo/SGWW8wDU5pvicnUvnhMG4bOoF8v0rRk/oH16Sw9/EwuBjUm1VsXuop0HlzjkE0EkZrjxGuJVWMNi0J9GB2kXRnRuYgwpj3DKKAGSdJG1ERIn2RaEudEAxXkGkRXjhQy2k7woOQTIqcFBaNZE3Qi0MHp2P6P332ffeVwzqkURSTvRJ70GVBtTu/h/3dAZ1+gMwJ1/XIscN/4vWRagk0qzU00gSPCnzHCUyQ/d8DDsFQdz2NnZ8fgdxLHViqSAAVBZIgkw7GanbBOTG4hWz+aNti+Ys1Ol1Edwc4jRKZXwYTFWnhWYg3IE6BPI6g0pR9Gi/2FJADp+lKgqgKt3LYw65C0c0jvNGplAf5lZIv3rmUI3NHIjWylvfA+0YiO4xqihrfWZpOkMEsDjfNCCaNpdw6eY1lCToNS8bQlDUj0ta3d7dApOzw6ZLvCTn/bXvHyn7eHXvg8G0/kyOXAFHtvk83OP5P/HJ9N1z5sY2rLq0Arfz0NKi76bPq9OQaEc7sJSO96LpKDpA5TVcDG764Du/RkUpCo+n0OdvmXpZ/JFydfgDrAqvJG0hteBbh1Hkb++/TnFPCK34OocOe2vfLVb7aPPv4FemVMC8HYet9N1DYIap7CTGt1AXb9nlJgVI0HFdwZmjAIk9Ehm7mhpPKCe67YQ/ffpCrLAP1PDna9tvT6uJk9hcINxBSmwAJAA0myUPRHJBfDNKNgT1YmARBED6SvfIq1N65HtMroBulLTzXi3BlFeK2MYAYjyUZwOAGlwSzuu0c2YYD0YKsPrQBOl/VirRARAlLAIJ+4gkp8b5By2D7g+puY3g1WIq5ByiEAb597h+8G29MbjlF7Q6QoUHZyDZvIIbY8c7ADy5X0U17Tv3/jh+19j98mIYX9bEXNDXP20mkGodUYAtq+7mvt2aoHhqOh9ceU8JW1tkR3gN4jvge9fPMVrkrx8PlK4Mdo0GeycV/42jFO9/olyTbnYGLO2CC+nMGpAqlKkZUcpp5t717hMwyHLJy3GL/Emh4VStRgTvBM5sWldiEMs0ga+qN7B21SRbYUCIhBq0k9P45ZpgNLACNwFaOhFFVCEUX1VxG1quxTRG25AU6NagBamhWqAgbu3URIOsA0j7riZ7yOGt/h0W3W4bnnmmBJiwyEY8ERxe+RNTg6OWE0jhLFS1/y/fZ3/8H32wlkCN0pSq/vIiCrO/88UKl6Xx2Y1AUzKcDk4Ftne/lcrOW3tR/i93XntQlTLsKk4rpQs8vRtAqccmBJQaoOSasuIH0g8sW9zA1JFyseuvR7qhYy92DqwC7eF9cvdYaVNc/P7anHkcJ8s90+HYuCDx0+es+q2ZFx6A2keJBBVR9BEgjjUxJWG4rSMWIFzimM0Gw2ZspzPDqx8+WYUxMevLlrz3/ghl0d9K3XRWSHsT0ttiFAoUH0fA05xc8AAXnrSp/2el4ncHBSy4EiH2lf6ipBdtFMN2kHIroLfAGIkX03F6sy9SoVlYCxqWnQWKuUuQmjy54wjj9RHSxqJPHsxPH4mos248RAyGHaCyxPqrDg+Dp/xm+RWuK5CiAAdjSCTMGWPVwaluq9aIwQvHEiQlUGgQIwtkzjZ5zgCtO4O/bad3/K3vCnX7Q+iDs0vGIhrj0rDn4Bgor8BEpiXeJnkRnUEQGgQf8j6mRTzdxjnlMakWhTQH2Vc+rIohTYAcCQPeXoHgediHKZwvVeugAmnATrdXNMSx9RHoxRs0cMg8EVthwgqotola0XmPQDGbl2jyAc5JJ03+Aa0hRTmS6UgLckwjSCiD95c38ATOFM+XqUTjCfjuTY6vUkIHI9Y4ButFyUxjL2WdiYsCcBMOl3xnsDMKsc3rhGEb0kbhARO5nFifJPkHiCuYqf0Uc3OjvVxBG20EjRJvYO3hNamtPZjGO5vvn5D9s/+bWfM/S4BMM3vY4qYK96vQoA0s9WRUK5/Y09n69Nea+qQarq/ZtArsp+V2FB3XHjuupAuTh+EFTyN+YXdNHJ5idch9CpwcxBNt9M+Q1JLyq9malnUHeT6zyN+H3V30pZnFtrMbU//qP/Zm98+3vIWAQdXdNEnHJOHrIafsm4ajZtMp5wpl3aGIv+G5Iz0JfFzatoYjw65Sy06eTM5rNTa56v7N6rA/uGB6/bte0BBz8C7PqdDsEOTiY0L9VYjpSI2hC0qZtMYQbVmyNGvLaH3joU14PaX9wL9m8LWABwSKsiHYaLxBoIQPRgh2hveh/TNcfvKUrN3r51Ly71ttc2kmtrokkflpZNzozU1HdHiAjHwxt0I1rQZPIV06Qx5w7kGDohTJ8phSqY9F85izX0DVPgQvM3+h7R2/bhz96yf/vIx2zVaBkkljHXm5SchJxR1Gs9pVs6VgB6tVsEuJeRSNQnm7z/BCUvIuLzOC/cZ/weqiZU6kEqHO0cTN+p57LA62AORuTFCMrTmBAJn49tOj9VP6g38MMx2Nm9wfVlw7wTRxhtI93eQ52ppRR8KAlRmq7sAYs9k0Y90VYSgA+Qz21LgGGsnZi2KYU//r3OdKUzEGSmBlKC+lwcX06E6mepYU/TrFrfMhUfoJc7xLmtYZtGcWw5LyECjePBicUxAvThcB4fH9rZKabVu/4sa+NyEhnZw3lF/X65tJPTE+t1e9Zt9+xX//HP2l/4tufbZIxpFJ4Oz/6OZ6rKDla9lr+vzh7m152DTm5fqyKu9Hd33/tyP1SBXA7I6felx6r7d2pz0vOgA5S2HsQipSBU9+/ckFWBWx3wVP0+Bdf8RuQnnYLgpsXJFz3/3iqAu9t7MJsdHdhrXvtW++hnnmAfFjxsOtZOOlFvllJWqMlJCPasoDTHJkTKAlFdFMSRbgTwoUDNYve5mssxeufmTtcefmDf7tnbs51B3wZtNJd3DH10ALKegxiCGw6SBDR43YxqHB5tcLyLTysgcYZpPWj7mzW7bXmPAHXolzlwLKYz9a8h/ZVEMSIh+MRuACHkujqlQDCB0AVvYZXADpVBiz66dQBU5Kyojg+jV90YfJHk45qEUZ/xQaeqB+I+aIBrcZ953aFpSW4l4YnnDFYhIy6yWAj6YRMZoTMdDTjDJIMte+5kYv/qtR+2pw8nnC2IvjfGKdF3iM9nw0dzIxPGL4y71FI0boisV5B/ELmRAaqUKNZsjtmHiOpAUul3bDJBfVd1Vu47//+lLqnWjy0jHnvQSVmtKEyNyG6ByA4TExjZg6U7sO2dfdaKy0hVswhxLAxuxXvZkM7I3OcVutMTe2m9hhTDb8vITHu1JCLRTkjbu6zVktbI0DZJaeFH3Dup4qz1svqXK52pEmxEbznIpeSVuM4U7AIIgy2dX4+BTOR9tMigiFClWquuTdmdiOjw/SSotFqUAzs9PmIEz2ia+qJoDRJjmmzpTptN6Ad3DhwEW/bD3/u37cf+0UvsDES4pBm+ysZeFNXltjN1vOoCmvx7quxtjhXpz1VBSh241gVFm8A5B7qqc6nEmBTs8hNKc9npRt4ENlULWIfO6YOZg+cmoMxIqnlvAAAgAElEQVS9ifg59yI2HTO/1rQWUQI88GduX/vzJ+w3X/U2e+YYuXWk9CKL5DqSbqzhwQFYxkhfQlHelUFwfjFNYO79djESB0YJTa1IY6A2Nz07sMXizK70t+z5D16z+65cse1e14bdtvW662AH0gm0LwF1iDY4Kw7yYE70iFoO7iMAkA+Wp7uiviOihJqVY72YVkMEO9eMrzBMeh5cXB7vAWh2BEgSXAYoiKWIVK7qTKhhhoagZMEihcqIDGvEVKxT3F1nU83knsKkqLH4oSR0+OBVFYLk+RKEyG4EScY4vZw1KNaoMIRVtR68zjE5506E8SnTIOlARaUBkeTl0v7j2x6zD//5gbWbup5YhyDUIN/JHraoR6018AqSwsmJZ7nQAfU6G4BEqSr1/2mmmdYRqVxEmP0+Up2QeVvYuc/lCych9mQ8/yUQA5QFFIvF1ObzEfVQQ+8SEfNguEfSBDMPHMyKNRHY4Tnqdns+HFYghzoi10HWfi3iCIAIEEmjpHRf8fz8/mlUbUT+rpiD3zF6K9Nj64at4Bbxs57ULoAurfnhdQGSJPa0RqVMXJxznqGIcy9S7MEu9og2yEWxX+I+x73Qc4w0cJuTRjDbjlNF4HT65Aj0pRLs8B/qdv2+HR4f06jAWX7hAw/br/36z1mrh7R8GaVG+jkHgljHNMJObV8KiHURbG5vc8CqAqvcDm+y2XWAmWJA+p6qiLAOhC+y8wUm5X12aSSXn/ymCKsKoesuvm6RUqCsiiirjpe/L90oVd+T37RN0R2MTnMxsz/94/fa6//gPTZDUZyq7+tnwgbvptiPYLsB7ETXVz0PwIb5dDAosyl6nCQMG82sMAhQXe+RFTey2eTAdrrn9vybV+x516/a7k7fdno9prYQZVDbEkop2CxMQapdgGmRbnetNSF1WETblxfdwugRtkmoViRlDzVYI7WGTc2oLujrPuoH5BymKs8XbIOgAAnnvwEocL0SJBY0uf4lPXvVbsIDxrqvnVuM1WGU4/VHDgvVgFSFA143dEZoTCgvnhsQGVSVlCFFg7QP8MR7CHQ+SNfHhxcGF8QN1MMG/bb9/rs+a2/54FPWbnq/nBBOgM5ePLRex1QAH5BanH/Z9L0eJZRyVZw1h3RpMgBVT5SiBBjpYFNC6k18G01rxx9GcOwLLNVtsEZRd2Tdj7Jf6K0b2Ww2IVEl1hzGdrh3XZEJiR7K70bNst3BM9SRcHXUAf34UppRtBUGHn9HLS7df2GEisi1TIZICQjHVhFTDhtbRRSl0YEq2jd8vxWyaHfLo+H9KdjpPHTP9ex5PJwMGs7BITW8cuBifJEEy6sAJK471iKtx0FF5c5zz4lQ5jq2yHywQZ1ybEppwjaMp2ObTcZM4fe7fXv5L77MvvU7vpmaq+l5pWse65QCQ7r+OfhvssfhlFwm0toEaulrmyK8/Dn5eoHz6z0Hrlse2eVeQLrQKVDkwBcPwtcDepc94U3Hzj2AeEjzY+egWAd6qSfKjA2Gtf7+W+x9jz1ujZULCQc5wBtF1dQtEIDaOYyLeo5kEJDGGHR7NgUZZT5Vv9m5jJYK3ajxjZVCa5nNTu/YoLWwh67v2P03r9mVvW0KR3PyOKXANIEcoNdh05yuFhsnwC42RdynGKdDhS78vxXILRjY6SN6vHePwlYcB7NkxBlpFJI8qBcoaTJpJbnQMlOQnmJrKLUo7x8GTL1vqGnCw2UkE+NzYtpBMPMYuYCKL1IEPWQSA3wtfcgn05Ex386jDU4xByvTmYbrih36vAgVkYYSszIa4zlFvdm0P/sC6nQft8ZWx1sRFM0wyVY0i/tAVidi5M9aeOA0Np6z4wo52YYMXp8tx+g2wMIBZdBp2xStABSmhh6mItyoT6kVTklaRIIcVZQ0wRP40Mfp6UsMbYUmK2tvSIH392wwvMa+znNMpeDvgTJywjDEF3VPpDjDYDKK9UgsjGydgeI6b3kt0Nstiv3HlDF3tLIJMUaJswjFLC2O65kI7XG6jWVLR9bLF2C3Dgaa8wfx6jhnOgpJy0CVHUhTmymgpLU/ghwj1WigVx0W1y41I0jJTe3g9u2CEBRDjnFMDpT11pN+R323R2eH3L/wAH7gb/0t+6mf+3E7HY8KpyJ3MFJbW/fv9NnMASYH0fUoOvPoL2Gsc1ucOwf/PdFhVUQYv8sxaFPUys8EG/P/L3jlIFd14XXrdZn3bnpPVcibexixCaoiufSmpK83Gyt77ktftv/8qjfZU3fQFuBF/1BZoH2AqglAo00CANTO8XcJNlvW7/dJIEHEB28ZDz0MD8CE6Y1G0+bzhU2mZyxYL8cn1jkf2b1Xunb/zat27equbXe7NoBYL5VSGtZx3U2Mq2NvXaRSO+rdYZO4GwROSCa1fq76nLcJaCOreRi1fjIX2TqAvqyFLSZT20Jdz6XDOCYnIVywTYD2SbPnCmB1NRW67T5YVsUkPweYINQe/bxl+1Dvk4wXwc6PS4q26zAGQYDg4HPw2OgQaS8fuULyBjQ7yTB10TOOaEJOFd9F8dKYSmezBfRJFnY2Wdi/fN1H7EvPTa3NKd9el0O7QYCJ1xbjmcmfp/DWy/0kQglSqIqqFdHEhPk4bqSI8a1QaxmzN1O1PRE1vdDlcmP8Xo9mUgUQROOqZ841SHYxYeNyI0hGW1s23LnOZvJgZ0YbCJ8HBzsKcQdpJdKX/ndKAkn3fRib8u9gUDqD1ucdynHArVFrSbXjKa1T1pGVSJcguDM1U0NdtNP4L/MoM94b5xX3Lq2zyRFS1qRwQJK2hlhv/F1kSHx0UEiIkZziDpwGK8/tzp3bRYqeKU7sdydZIWtBEW6IcTdbdnh6m/13cEIfunLTfuM3fsk6e32Sk1LQTZ2NPBCI13J7l/+cA18VcFTZ6zyKrAOY/J5u+r78e/LApA6k6+x+XEv+bBYKKnVeWh1AVb2/asFyEEwfvPQGpghetTCbFn7TwlZ5E1WAh+9M0xbYjc3V3D76vo/aqx95p81BXvDGZFH81CyNjdWl3JbZZDK22Wxa1AbowbXb7KUB6SPaENLv4nw3d6LORic0Ni0UvSd37OZu2553zxW7cXXXdvtgarWt32lx9lmbTdpb/FujeLx/x4vhaDymAV3B40QjtfefubxX0KZRNAdYYaIANh5TlCAlIFXlE8JFEmhymrlEj2NcjWp9pF37NDXVbVSjE0i6UWbdTEElU6OsFYbYsFh1jF180CuMHAfQknQitqg+I0o2G5TxehEtIXVXNu9zojiiQwyybUG7U4QaTTpimKpUazE53ey33vFJ+9PHbhH4IZJC3RzX/MS1xET41HDguMHAoyHMGoGF8ThPpK4kTYbrjxRmsDc4fmi5kr4nhMFZv/MOu4K841Fm6JByBETMz1tP0xVgNx/RyVFDNyLlrm3v3lAaFg6BgqzCOVOPJiINAYyMmRPuPQqNdofcBhQsS79G3n+WWNVaIdhXcEbYZ5SnxLNqqeXAW9oG90u4z/hAldPZw0bkxj21KWmUF/YlTdfFe+N7CxDxCDatjRatFb5eRXYili8IYe70qaduZc89d8trt5K3wzPbjhYhlASQ1oRoRG9gd45vcWEAguD//uJPv9T+5vf8VTs7PSszLEmrRgr4qYGP53CT7c7tcOrw5+uWBw51dj4Fnyq7W/WddeeYH6vqO+vsfu1152zMujdWXXDuVaSLlC5eFdJe5iLz49chfn6j0kXNz7vq5xT89G8pfGyNT+1tj7zD3vGhT/JjlJ9y1hiNgLPquqi1sYUA0l/JNGNrWK/XZ3/ceDJmc26ACQweN1DIXUErcyJmZn/Qt+XkwK70lnb/tR27cXXP9reH1m23bNBrEvRAQkGtro1z8CkLNFReWwAooPaTrj0NcZGKUmoPHj4M4Xw6ITBj+jYjBYAODLz32FF70icaQMOTc9NcBSW0QEU4kYHjOnl0ptYBRUdBRFGdr6xvcd2LuXJlUzHbFWKKASM4sUeDdEDGJtaQs9ogl6wGe2pQ4n8+nZwiz2G0HVTBqls0VjbstOydH/qSvfJdn7VOq01POpiWINyIlAF8LGn36TMXABdGs6wFaaQLIpLzLZFsIMaM97Gmqw1T1EXxM7RNI9UW966I/sjg9LqWrwkdE6ZZfVLEAgxPTKtAvW5qk+kpm9aVTF5Zt7/PCQcg6RSizgodNX2h3aVOJtK6QURZS+27sU0NDc/TJz8QIhld+l7hrXdyi0fHsV6508nkrEfx4bxxn2GdwHZm+qF0MmMvp7WptA6cOs0BAHHNAV4pYMRnS9B1W8BqhNco/dEuaovRipEMMFamBI7KkmlMgiiUj7x9gXuUPqCzM9tN2+4O7eTs2KaLCZ2NLWvad774W+xXXv7TnEcYafSwsQEGKbinDkB6XbmtzYOJy9j8Knuefi638Xc9HznRIUmJVwFbnU2/DA6lgdPaeqVpzCrwusxCpItXtZB10V1+7KqTTIEr917S46afzRc6XbjcG7gb6PSNoDqMnnvWfvtVj9hnn7zFBzc2DNl8SMGhdtbu0BgjfQnACNYa9ycVEpDCNA3MDBp/sumpOuI3HunI05NjQ7YQ6cnu+ak9/2rXruwN7er+rg17Pet3Ua8TOQWbhmDnNTBsYBS4y5qR6jk8lyTiUK0BYIkAFWLVYsbFnDTWlBDFUhdTG54sSB4Hdbs5GYKgTTMlSm3KaEtQwzpIAWGwUOxB+lZZKaU8lb4to2keHADrwB2ePcGR8mZIMYnhGcRHhz6BK8kOiv7YfuBrypQsJJsIrmKH4t6RqUj2W9OeOTy1//O1H7HjCaI9TQNHOhBAF31i+cZmcJpHcQkjs3iN7FNcq1K1FLR2kkQAXjzXMeMPUnJQxw/VmnjuCqMQbEhfv2idUBSs64VQAcf5zMdOrNFq7ezfQ9V9XFcYfu4Bn5ze7Q7o1EjkGlHpOjMyTxGWWQoNxd1i9IWoDao7YkDWGa48MpSTsE4+wdNXju5Rb2lRR74ryklZv064SobM4lmKiDqNxnPASJ3qQpaNy6C9kDLUOJ0iygXOlmU2BcX3xsru3H5OkSuJZWos50QUn/weaku9Tp8z8CbjMzK30dC/PRjYv/hnv2w3H7rOFqUU1MOIpzYwrqMK3FJAic9+PYAS9zm/Z/FdOQbktrwKR+qit01gnF9Hig+bsIprk7Ix6xD2ohOtWrw6ALws8MWN2ASedaFyfh11CxJGJ31dGx/dNQv7/Cc/Z7/9mrfZ0RgGSioi8QcPHgeetqBzCTFXGBVFLzJOaI7ukMKNNgTNUvM+JEYKZW8O0m8qVjc54HV0cmw7w21rLM/s/t2V3dzbtqtXdmxnKDUVCEOzzw6zs9BgjskGTm9WnUciy0oxyvgE7b24AOTp2JzsDb2RNmJNCRGajEya4gnQjHWLWokATD1j3MROEjGkzoroTYNk+cfFnZlGC6D1/iueuDMbcR2yMUqpgYACe8O0Ko/jk6e90VibXSQXikYTiGO0DFK6Ze2Ijgf6uBYN+zdv+Zh98slDThlgFAN5OAKeopsQrNapl4SEiOByI6R1EuGDjeVcW4gRgCjiM/5igoCDMsC13+3SnLIdoADrWDKclFKRitEkJs1nMmkFIDFl4bU6TMtGhOe9kSD77Ozd42A+L6ay+y3herU7fRJFpFiTtKMkY4liv69FfExd+sibULVh6rdkbqaGMY/qCscoiaB425nFdjEELxsUzoEDTWQMOH2DTexlHTf2Y9gTfG9kF3QOPqswc1zKyEntC1qKMlWcAmTqALCeSdHztq3O53bn9rNy+pAVaUjgQZMQJMSt1yDa3qdNOD464GvIuMD5/Ykfeon93R/9O3Z8euKM6XXFmDiPsJN5hBX3qioASO16Ck65zb0IyKoAsArsqs4tx5Y6DKp6XvLz3wR2XIfQxswfxDxqygEtB626BcqBJr/g1IuqO9k68MoBseriqwCxCuSKzcDWrYZtLSf27kf/xN74zvdTb5BTyd0ws57nSiUwPWogl8ceXigiINTqUFGbkp2pTSjyOvqKSjHf+WpeRCsApeOTQ1LC+9227bTO7MGrfTIyr+xu2/agZ71WkyQGNH1jrla7oyZWFLcZPVH1v5QvC0OiddTvOTGdGptNg8K/JMQifah0m1JkUVMpU4v4fEpSUBoTtT6labU+YlVqKnc59kQYpRQo07reX6d7B9DUWqOBF9McytqfahkwN5DYwrnCIOB1kjIKL5+zwAV2iKqYJvbAhcMKyjQz1u333v1Ze+sHn2J0XLAd6bQoNVjUNp38wrYDnyCRG91o/9C5aI1A9OC4IYAQgU7nij/R+B0/x3glkX00GZ7KNp4qwwSJABSom+CYBJMiotDPbCRfTDmUF/U6fo+dW7+/z//mKyj4qCarvYDz1VDfTqevel2ilhJ7qFRtUYSjRnwxckvg0GdXLhMmCidXdq1/Lu7XeqQYJCcRWFi99CIfZUo9LZ8adkaePP/IPITKT1nLjPdXpTDT1HMaGaXKRymwFWvh9e0U8PE+CjywhNBidH14rHmVkAkDaGKfiq0pshfrzhjdxXaPLTs8uCMVplabTt+LHv4G+7VX/Cy87zWG99oaJBmF9Pe5Pd1k08P+VX0mtdF1AcZFQFMHpilQVoHmRWCY49am8yjYmJvAbtMXpq/lJ1v382UWPQfTKk9hEzjW3aD0ZuXegn6WoVmcHNprf/et9uHPfN4aLdGMo1LPgZfNDpmREyqgTBKRXKUOm80OwQ6GB/8pKIxZaqV2I40Ni0kqzuNBx+ia4+MDGw4H1mvO7cG9ht3YG9r+3o5t97vW73asQx3FFSeYc9oBJx10yNKEPUVMgyZrptNYEPeawxprUgCXEgPS1BbOLdiRTHFCV9EZanE8HB/CypGSxHXwd85qU6NySHU54w0N50kdTPfaB6ey5mPWbBctw0WdDlEoa3BOrS889IgYPfJS9CR6Powh+8+8ZsfewYZZr9OyTz35rP3bRx6zBQUxFclFdB7PH4GSjdCKKCUTJUp7GMHUgZMTIJo8s6p877l63lyJJNaba+CyXwB21vIS4A5mX0Qn5GXyMzo2o1OhBv9j6hD9gjMMFZ5ypA/SpkF02dm5yYGtYGfmxg3fwZQ7IhJGaLpnhV0oqlYSqiaYFZkOPcN8ln3EElLAXMOkBSecrbVo3r+gTBcqIi5qZIlgdFkL9T48J7RwHiPVcdJ5f+W58zlOBKw3AUWoBKXXntcBcTz8LgCRzz4yD75mGtzc5r4/OERTOVLSKidotJUkBckU9ugf+x72Au/HfUbdFKOxuq2+vfwXftK+9TteZOMR7ls64X59T6c2/CIbWzzfmXRaHgFGYJA6AjngXRSN1QU44fCkz2Id4FWdV5X9T8/lLuBOtTHzL09Psu6CqsAu/1z+nou8ADH6yhRKnFddlFb1en6+uWcRNzHOJf252Ti321/6kv0//+URe+bgyBl8ZfQAsgZrdedLG0+kfxlGUg80POSOj/IB9RsNvfqmMhNa1kK0meQCyztsUFMPx93d7tvV7tSet9e23b2B7Q4Htt3vWxcyYaCJI+VBT9LHB0XakgQST9tlI0/Cmw4gjDRYGAX97TqEiFYXGFPi6vKe7oyIgxCOcTz4PrrYMuCMML1mE/PzsEZKcyq6KwDY3yCqvzx1kmsoSswcpZqecQ4tSYLJm4c48pKMSya7fDyQmqHVXsDvYv5Y6TByYBrnNlku7N8/8gn73FdHZLSC3BK0/dh8fCZwGE5JSFO6fOKKNFQ8WzifMqWJWqPxekFawlw6OhLRuhBN2h7FsdEcddKEik95MGa8RfZAbZX7wg33imxN/RH9HXXWOafAc3YdhZ+hDANyDFKYN5wFWabb41px7oPBNoEG2qg0htGP5oAsTVAn1ejEFF2yOX3hep0SGmAq1Nsg1uyBs27T2pzWLAEnd1pykOGzFlEuHRyllMuGb4kaCPhKzcw0lZnauPh3GP7U5uTOdjz/BVnIJ5zTQQUb2cdP+YPPdgI4Fcd3bqnO7fJ3SmMqo8LvYP0O7UJN6/d7zOosZhiZ1aYYNyL47/0r32Uv+4Uft9H0jIxU3ZpSpKAO5HKQ2WR343o3gV36+U2gUmVr83VP91i+1nUgVocDVQCZnx9/ztOYm4AlXZC6EwyvJ1+0FFTyC68C0vh8fhMuQv58ofNFTc8r/r3+d8Pajbl9/H0ftVe+4Z02p5WE8VfEx4cbs6haTaYny6gOxpDbkenEXh/e5opz69S4jPRXAOZ6RFVeo5h2HFOzXNnJ8ZF12lu2N2zZ/dsLu7rXs72dbdsG4JFSr8ZybJ5eG/Pu2poKQEwAxbklxRCqcvgsrdChzFIf0RBLwWFveg7wC+cj1ikitzDucT+VwpSOIrxc0vpXalpmnBUUevYbIUIrNy3lqrzexpopWJiYxhA6n8KXQviEzxmL/P47Ap9qgJRi80iOb1CGUtHjcmndVtte96eftT/40Ne4hgBAzhbUTXKuhtfDfFJ7TNiOOkv6DKdGUobXr9e1OpEmjp61oLN79ZJGEmIBWJv5HFGnc/T5BVtO+MCaKq2s1KgWQtDooM9aMeTBUB+eUfwZoMV7CBZmd9eG23sEv7IWq1Sh2iM0NV7D5wWqsZdk4H09mIFAJCfWZaRiWaKkX5KMPHJN0gAIAWhR+vK0ZklI4b2C/iTPoTTmaVQRdoSOmkeAca6h0hNOVETJZR29TNWHXSjBs3p2XGqb6mxPATzeK4rPINoEE/bk8Dbrd4rixL7UvvExXWguZ7tBU2Lw05FNpmNJjG21rdvp2f72jv2LV/wvtn/Pvs1nXrd1sMuBLrXL6b+rwKnOnqeOQt01VwFfbsdzLNlku6vwJN5fhwUXgW9q63kuVWCXI2vVouF3aforXfR4kC4CqqrFvusEE6Nc5Q1ULXAOaFVeSxXo8fiAq9mZ/dc3vNMe/cAnDfZU7y0FhhnVoa9ufCZacBhST6sg/47IDkYHjeNKU0pENiKm9RsICxDqHqLgw1sEmJ6eHNne7q49uLeymzvwvru2s71tw26XLQhQVAFBBbU7AByiIcyyQ6QQUQ3AhiLRXgOLyCl1QNDvh/PkJHJOPFDqJwAvHjwZGa1FACQhnr8XMUMGWOCiWC1pHHaCgHrNltbrQ/Vdar5IO/KZghQa2J0w7jSQoeuphnOQRGjo8H/en0Z25XRqlNdCShBGJJmtFmnWduvcPvXFA/sPb3vMZmg98FYAoaanCXk/dc8JJ04wCeAk+cSBOp6/eMY01khAjzehTqeeRUeDkPXy/UNCEQbshnxWrE8xwcCVZ6DZuYAIQaiCxJDYEuyQxizSl9Oxt8roXLd3rtpWu7OWgVC6Va0cVE1pd5kajevTmuj/MWqk+o3qb9RPjTXzt+mZLkkc6zZB68EoJyGuFBqT+CzXTRpiYrCuCxWkxJMAjGJfFqLMZYkAoB6pxhQk0+gM56KozeuQ0S/nYJ87z2H3ilS9h6S8/yG+0DBOqxiPT+zkCALPaD2Bs6d6XeEksq4LsQEBINRTcA8xGqjV6ZB9jDIF1uilP/QD9pK///12cnqqx9CzCPHv2J+xN/PnMgeM+FzY1IuAI7UVm+x6Go2na5djymW+r8q2bzpO/lpq47kub3/72z3tn8j0+KdSJK5C3qovrgKW9KGvQ+mqz1V5Aps8jdQjqQOzOsCMfYsU1+lzT9srX/mIPf7VW+qtypTVkdaaTqec/sx+JR+7Ao8XxggMTDygUwzLRKS0Erstvfb1GwEDJuIE14FN2wKPs9GpzRdLu2evbc/bWdiV7bbtbu/aoNfhyJ9et2Wddos9SOi9Q4QnCSlNDSBw4kZzajmo9WqY1vRngROAQqLLYiFy2ztJAecUxoHry7qdwCc2brAvY6NRicUVXNQwHFZTQB6AyV5DSHxhfRmNsUeBLElOJFeFQsbW06JszPVUWvr8cUwNZaoAKk1bEez1aUamjIgQiZj932/+M/vEl04laUUWYZnywjUCeCTpVhruYuNFdJqkkfg+jzQ5dibUYLzGF7W4iGzT9YwU3NxlrHCsiBQjt6cxRhBjxqglBxlGzWVUJMM+J9gtIRNGUpTLuTWbbCRPjU+h3er9df3eNmtJTAF7FKc0NJYfGQeltmP/rDEx6SeUz/fd+13pXT14ao8IUea0VsexTUQ0Kc6kezWemdRIa4RSZAdEuorPhJ1Io8rcdoTNyR25Oic+d/rxXcW98ouWugrq2A0bnZ7Y+PSEMnGkeUGYgTqZ3gsKviUJKhjsusXSCP4+OLjFfldEhNS/7fTs+ffdb6/41Z+3rZ7S3bHXUrBLz6cK7KpseAoocay6YCEFvKr3Fvu/YsDvRSCVA2O+1um9qwLuHNiqgJKRXb4wm1A393SqgCz9fJxkbOK6i6oCgvxGpA9y/lCn35Off9XP+XnEz5hb9sRjn7HfevVb7XgGHb3y0/gO9LbBGKJWB8aiqM4yywAOpB+QjkBEB09cG1v9RpGGKo2opnXLOy2jKEkWoc4iKvXByaENuh17aH9lzxs2rNcf2M5O34Y9gF3bOm1EeZpzB/HikDMim9E0SgTfSdkwSVqUDEmWgKC/qA6z8FwDlGj8C+FfgTabzz1yiTl30Tohu780zM4LiFN9z5uNOeEcLElPoEG8eaE5aTTjAEDO3VPGS4xvByNPAQnrSkKLNoYTG9S/rlqVN65r+gREnjv2Rx/9or3q3U9aC9qPeI9nOdMoIH3uUiPL3yfgG5ubz54r02B4krJ1PskAqT4Akdehg7noyQDWXBn9+zUVzwb9ESdChH4mlG7AnKXKikeXHoEgIl8ifbmEUs+I9bpo2u90hzbYuWEraGH6WvK59SgMoDHo7+hBd4am2snExNVxSsk0XK+ITOtRXJ7uTg2WWkKQ+yyJL6lMGQ11sdnifqqmFTXlOF7U+OSs6XgKrErA1bnESJ7qSQqRIk/XPtKMAXg5QBXOlSAAACAASURBVKS2Mje6kaFlSrLTtuOj2zYZj8re0i31wOo/NZmLjSkpOZQhWu2mHRw8x+cbqVCsP1uY2n37xZ95qX3nX/92G/nonxzoUgBM7XIKTGlQETazClhycEodv8usSRUuVNnzuu9JzzM//xTYqgA4x4ZinerSmFVflh64yktIT6rqwnLPKr8hVReRHjNfmLiougVLX687dmx+Xg+ileXE3vuH77fXP/onNJaxofF69JVNJ5j8PGfKR/OslLDDQ0wtR29ejdpIfHfq0cd1acOxSlboJhabmnOzmjaejW1ydmZX9rr28O7C9nstG253bW9727YhEA0mFyeYA9iwkdTE3EA9COlNpq9U71EfEEI4sTnDvqTphzW2oEdGOKegnoMRSQkyJ34gCsqflyZkXQqv2+svbjQV7UmHkSDHiMGb60m3d6IOiCGZwv7ac5WkufhdrOEJPGnIm1uc+s0M4vnCDo5n9u/e/Jg9e7YwkJBYd3LjHwSj1ICF8YjflbWhpFdLN69oD0A9V1MoVKfDtUVkF3P76EBw4CeauyUIHtdVRBWeFsN3BkM2HBFKpHECh/e1eT34fDmxOerIGOeDKMfVWYbDa9bpbRMISbRh5A2wU5tHrzM0RHYLMjd9FA6dhqXwqdDjVD3W1UY94i/TqTkQrBtTPpDe16l11/UIMFPHQUQt8on5jKR7F+8jLd81Mot6qWGWn46Xg1Catszrd/Hcxugigm6wiT2VHO/hHkiG18b94LlHVobqS3KKj09uMwNU1OkwacSPLzkxXJ/2Ld5PG9NpslaPNLH2KybaQ0OzZX/tL/8l+/lf/Ic2nolNm4JbHmGmr9WBzCYbn9v61E5usuOb7GwVZuT36jI2Pj/vqu+sOscisktvYvqF6w+sXrnMCVYhbt0iVX1fHcilx4ibmF5sfuH5a+m5r7/mgvvjI3vja99u7/3k51T38lQfDAfqQTBMkyk8aB9q6YMdsX4w+tG8DW89Bp8GK41ggSxlloYQoMZ/7tV6xQvHw3GU+z+3B/Y79sDOnMytve1d2x72ikZzfD/mYQE22JB9riZvDW0tC/D8mTdSYId6Uihl5PUM4iJH6qh3DuBBp4DTCMp2CWhR0nn3pmAozmCTao1lJNQGsFLE4uCm74WRCu9cGpk4tmjgPlyWgsCK9kizJwgqDUSwAeC66vwKgs+k5mNKnUDldLay33zbx+3xpzG+SCojRRTjjdz81hAEdgDnXfGojIxHT4kGqw5KMioreouHtxpENFdONReZRPqgukLcW8wxDNJGPNtFhOOGNXo3Y2QU+xadqVoMnoUiCliYGOnDOYRKR8KY7uxcKyJ2Nco789ejNsiHUVXFBQWidw/ns5xDLUjROs6TERPIRwSCMppKjWsYdLcWumvMQ0uRhQDHVFdZ/y33Oxyh0AUtSSp4foL8ohpbCYJcFx9TFeAZNiV33OJesg7r94F/U25OhKhUXSWcjRSMA+TWQNqjXDm90mw9OrpFJnbU5GKsj8A0HE85fKEDi7rd6ekJ1ZiYiXGww7Oyu71n//yf/rxdv/+6LWZzPXMZ0Sy9pniecK/KCDhdt/UWqCqgqbPDdcFMig+bPhvfleJLbs/r8CJ9Xwp8cZ1pGjo9z7WaXdXJVSKkL3B6oMt4D3ULtAmZN11w7n3kC10FgnVgSJWE5rkdf+0p+63/8oh96dZBof9Ij8uHh0LhBCK90XdHA+yDGMmMBDhhbh3Azms59F1dPJnGM+VZu2FfP3eBEzNzXuNAX9Pp8aENe2174Y2m3ew3bTjoE+xAWkHPX4c9d2Jpoh0BOALDCm+cTE1ECUxZKq2pDeD5fzLJ1cQsX9vrh94biPfR4LAO5v1BzWgWV+/buYFAAbAFwMbxRb4p7hXTc5qdJv3AkhfCRnSPsAHUoakYhibWTZwJMD5btsJHkBpjL5MazFWnQ/S0ICv2zunEXvPuz9unvnBCJ4BtBh4xprWndBMRcEILMxbEXRLJPWkNEVwxsiV6ieSDSfPUCXVwVKQi48r6Lpv+RVdnY3bi/PC+eKSwtmoktgCoSoAoeyJB9oEiysKW8zObzJSuxJ9Ou09yCu4763TST6E6ByJ/PK+9wT4dgxjFJOfMMQoM12SuG68p+a8AaE8n5ntyfc+LjUlsoXMjhZvSQDvDMkYqxbomURNSf6GLWho6SfnFuaR1uvh91C95XxOgi9d1b9aFqMs9cDd5JTWoctyUmRGQqSH86PBZ2Qlvs1G6shyiTEcUHiLV0THeC4LQQ0oPYsq5msvVkwfCC2q0P/kP/p5930u+207PzgrHMiLHHPhSQMnBJQW2Tba7yjZf5rP596XHSQEq/3d6H+vOK33G6gA67Ona8SONGSeTLlgd+OUXWz4U5Ss5SF0mqqs78RzxNy12FcClF56nEsvXUBRf2BMfe8x+8/ffbmdgJXoahZEMemkWC3pqIIzkNy8iO24azINbrTjxGn/CAOPfKvrLEJUbxmUmPKaR1xpgIz3K5tY5Jx+PJmO7Z79vz99d2f62piDs7gw52JUsULQ9dLBBPLXCbJ4MLVsaqIGo1BMnd5PH0WBaTLPmtLrCafWuicnoBBowy4pUTMlAkxHxFgeAnUsI8nmip14yyASqchJCWUaz1AAgmCjukVtEuw7YEMdlG4j30ZGVSZBT/Y4EGxoXOCfSyvzEF56zt33wy/bU7bFULBhdSWkk1pjG2y86cC1AP/U847mjQYuFcmZmi5ERoctlwUpNyGLDMcWm4aw458VCYBcGsEhX+mQHgj+vV+0vfH44+NWZsryXUlrBcFaopcxmZ6zXaf3PrT/Yt053kDBrFYGzDrpYWn+wa+3ewECQkTpLWZdkct0H+OqZ1XOTRkt59HBRNBGBiOrcpXarbEhZzyMQ8rnxyRe80vUBrbGHgmQVezkFsEhbpnaNNfFUIcZBLpRqdI6lYlB8Txrxhc0rU9tyFPGHGQ07Z4M4226492IWn9i3cc+l8tNUP2ejwcGtWJcDV1JhpIkpJ8ykbNm3f9OL7OX/7Kdt7s7gWsamph3hsra9zv7mv687XryvCqRye3kRiFZ9Z3oPN32+FryDjRkHz72DOGh+gKrwM73YeBji73SBqthOF11cPMi58ak6v/A8040Xn0//Tv/N6G01sfc8+l5707s+wEgB2zv62HDOyL/DsMBLjgiNn/OUFx5yAB1SnakUVFpzSRu4y+8vG9a1zmrgLhyEhlmHzLNzsjPNFvYXrnfs5u6WdVsNamaCnQkFDLQ8QGaMMVMxW0s1HoAIlRsIwDJ6TNV6tEmljULOSizKLWfnRfEdFGr8wTXD69wKlPFcXBBTsLl5nxlhejTiRl5GoQQDRCSNJsYH4fvnku5yWnyQLJRO1rkCqND3yOnWCl/5frBSQfSZLGb21O2R/cnHn7EPf/7AVgaFl/VG6rsiu2RUDh2DpM9MrQcy8lFriTWjU8Hr0Rw0GGje71Cf8QdbyiKKbDB+CW0XjUZbQM1+wqQ2FZFNwYT10UYO6Ei3BUjyexipQpx7SrDDpApFUJpdB2PKNfNIE1G3gGxpO9t4vawLFoBBTctQjUn67PxZSfdYajvWnBx/AetTBZCFxFciiYbjYo2lOAIyE6ZeqOlc61xGyQG+IqaU8xuLOp6Tq3Aaa7U2RFcOQvg+PafrKkOxDrrnTvDy1p20zhjrwHq+1yCxxeCgHB0fqJbHvVy2HJRAFwpHeoawF0FGwbNwcICyhcQa8Hwj6mu3uhSD/99e8Ut2z0P32mwm9mlua8tIOWHXJfYkD2guiqBS25vb6fg5Pcam4KQKsNLn46LvqgLaKuBL31c4PwC7NOrKw8qqiGzT4lwUGaaLlXpgl0X6uveloJd/R7746THKRTGzs1N77e+91T702S9ow7H2Bapw06aYR4eJzzA0iSFj5NNUnp81LSeuhBpHAF08kOoZdnahj9zRFIXyoRXouNfuDb5I2aGRHSB1dHJk9+w07QVXzIadpnV6XdsZ9FjH63bb1mMrgsbLqAaxxXQmWHzU7oMoMckIXhvhd+j8kWaTYfAkmhfTWCPytGO6WbWZfehlpEZZPylJK3yAETUizUfADfBQpEAiBzxiX3NuUW9B4Os+mycUUhR1SR4K6vKtrkbSPPn0HXvsyTv2+FOH9uStmZ1NzXYGAza2Yy4d7512k5wVv7YgeuDZLVTsQ/OxSKHJ2Oq5CIASqy4YlmHQQ1k/dbbiGaRDBHFm9hZKSUNRc9xv1SyDBRkpxRQMi8ka+mKxPSEPNhuz9UCKK3BIOjbY3udaSRVFaWum3LxVYjDYK3opeY7RiuJ1UdbpPEMRhj03eHV7ntfv6x3Pf/Qf6grdoaISjBOavCwQ/XjqqRRYpiQM/U6gLZJYySQOENX9KIkcMZSV99mdm7hn8bv82uJ70+9ODWlce5n+h8Zok+t9fHy49v3qwVSEFy0KEjOXM6M6ntSXENlx6TCD0IWj8TdS3j/7Yz9q3/cj32Mnp2frdcekFSK10XmAUGXvc5CpsvFVAJKvV25b82cjtXNVoFhl33NMqgPTdL+lnyls70Vgt+nBzr+0bhGrvIEqT6DKS8h/V7WY+QKlwJd/T9zU9D3yqswOv/IV+0+verN97fBEYs1kV2qo5myumkcxCdp7SRjVYVo5mpn5PijblxqHqYHwGj0viXqNRe2z7LELz7hcMwESa4ZsU9MGn80mdu/Oyp6/37BeB0DXsd6gZ8Nel6DRofSeWJPov0Nda6uDYa/O/ixqW4p4oKOJ9/IhcbmwsFMyGN67h9RnUdgXcOM6WqHgXlDBE+FoEE2cxcdIj2DqwthBdfcLZqP6+cK2Co1IpO1cxcbBG4LIAEzQT77y3NieePrYPv3UgX3+qVM7nUbv3tKZqC2bz3ysjhJxxJVIb6WbPK6LoO81PdYpi8bjKCnK0IaB4nPvEy/w72hjEKmijDgKlRonQlBmy+XCoozL5yKr66Z13oiw9QwBvNXasJpBgxUyYSCnyFHpd3et00cKM9baAdXQ5H5uvd6QA3nJWfF1Yf8l7hbT2gLhSGnnBrDO6S0Mja93tJE4k0cpWY/SlOLD86AatUDAeymd7JEa2QI0XcBaz1FkRiLbG6xR1VLlShnbTeiohIZnAqL4jnDi8u+ruu7UphVSegRqyZfNJlM2h6MuHfuc99pETIEDzb3D1iCxNPF7ju3qdOzo6LAcbeQtTexvtaZ914v/kv3jl/8jm4Bxm6gQxdqkgJKeZwo8OQCmNrQKoKrsaH7s3A5XBUrp/avDharzrwLBqs9XgW9hr9Km8vwm14HPRRdRBXoXbZTw3uoW+rIXVgd8OStrDfTAtGyc22c/8nH7nTf+vzaGgYLkTwd58nM1kPuU8pIZFzUURXWh0AGvnv1bTvhIz4egEjqDvrn4uo+RyR/W8CoDgMR4lMjslAZ8Yt9wo2H3Dras2+lYt9exQa9rvW7P+i1Faoh8ENHBonHWnUc0ZI25h0uGpE8uYOTJwa0+wcCnhGOjwcCT9k3QFUNTBfmGAYDwhz9zM6tXkFEKohcaFk1XUKoTtS18jwge8XzwWjl6B1TyUCLRe8jOtIXdORnbl585s49/8bZ98skjOxlDlxG9Yj3Vr5xtOej3bY4oChMQoPmIdKkDEO8jJc3M5vMFm3dhFNnXRC3MMpJlFBJD8wq1GGeYeqovAJQgVIx5ivQg6jRqY8F3lc6CyBLhEMkYKsZbI4UQ/NxdSNCOwsfUw1zYfIreOog/I7WlVPj29hWyMSXsjHqm+ka11lu2u3tFdUP+7BEvvyccAq9N+/2uM5zpc5tGYHy2/XzDJkStk08L8+Q+f5D/VK0XmYi0dzX2UKQT8XMAeozeWW9411ihsm3Ba8biILuOqOaP4JjR/xo2If5OwS/el76HThtSrdxHYhszG9RqcRLKeHxatCTFGvEa8T5nSEPmgWIP7oRSarDXs+PjI5uCkUkdTd9jcGI7fbu2s2//+z//Jdu+sUP5sBidlT5XuR2tC0TS910EeHHt+WcuA47599eBVxpApYCc/r4OCwon6y4CoD/zaVN5nad2GaDJEbtucS97rPR96XnFQ54vRBWirwGav2Et0gpWGSK7+dTe9fZ32x+876M+e0oKITBOYLqFt87rjP9SvUnUwQB0iP68NpKfa6TNCqciGqtZj4qp3WXvEb4rvEZGGlG38jrZbLmwdgP1u6bd3NF7h/0ejT4GvDLP34EBEehoQvI5ZcVgUFgr8/QR62pMYTk7M8SZwd4EcHpqFYCZXleQdyAErLqaNi/aADivbolUY5e+Nfq8woslmYR1Idcr1M2SoSYxCIxHeMWKfg5HU3vmYGIf+fwz9tiX79jx2blNZhjKqsbzXm/AFCyp9ZBeaqMGeG7TOQC2BBS8FlEbn4WV2Tc99KA9/LwbnGDx+JNP2Vdv3VYdFk4CIg0IDlP9Q43+OmfNDMTvCKJJtBjPZuk86t7gWYo/fE+ou2TTriPiw3vTem9CCnWjrdrwcg4tzAlHyiiKQ92rrRQmJnsTdPhthbhBr7tt/eG2zdH6wJSwxLZLgybQxvQC/6VGAvkFrAF2EommBmfNKfZoThMYnBTlbGO8pEZ5lQ50DE0HiCHABC+vKZf2QISf+BMgGCngmCSS2gZlCbwejrpvkomIc0+dzDTNmQYDJe/A2x5c8gvHwL0enZ3abDbycy7JWWDTFn13LGM0KGQeqXmQqPq9no3HZ3ZyelywqHFcKqq0u9ZuNO2f/OJP2V/8a99qo9FkzXnK78tarTLYQck9rAOR1L6m65va+bX7m3IMsuNX2fKqwKoKbC+K6PB6SRJaFw+46/zSyC71WvKHtuq1HODSi8pRtgr9674vB678pOsWr+rGhWFOvysWkMaOUwbObX54aK/63bfZY1/+KtNf7N9qmM3QU+cglhqq4qGKtBxFiEVOIIEgoWen68Rz9LpEvKdUjtCNKzdYOfVbzorGxShiQmqzQU++11zYi66Z7fe3GN2hdoca3WAwsG4PkZhYb9GDR1kzJ0QokvOJAm60cG0RtRGgXTmEFHsnZEjcWdPYeXxvpiU4sFk8ajIyXGy18miQkaOnx4IhyijLZbpQw0CUNZrO7ak7U/vYE8/Y4189s4OTiU3nOHdWHcmMRcQNYk672bbZYk52poZjtiSE7DctBbhoIIau6Xd+27fY3/+7P2DXrt1rnXbP3vf+d9kfvvtP7EvP3LZ2tytN0QZ6HQGsuB8x+V3PB6W0fP6dIiiBCwELV36O6HrL5iSReATl55QCx9pGjxony1hqHYk/jBr9B0qd4bjUYIXw85SSYgCtTmdIFmbxuYJNKYDf2bnC6BuZiEIVJlEgCcUf1uxwLVQBigjJozI3cCm4C5RCYUXfHq8XpJ+1nkmfmMFgR5qn+h7Vt/TMKBOgBRcIp72AGuYrF1SZl9CxVYTn+FZwnVlOSOriIpDoMzx2KtmWkFtSpzvOUYBaWiQ4mHj+jo/uqInfBRRCzSXSmHw2XNJP8wi1pgS7To8N/oeHmm0XQI9SAwgscGB++Hv/tv34y37IzmrALta9yu7mQJb/XAcw6fvSoKHuO+Je5ViQ2tHc1qd2uuq1qt9dhA/FWuRszHihCojy16oiwUDaqs/XIXe+WCnq5w9YerH5+/KFWgO1gvBRGg7eMKgd2MqeeeJL9puv+a9252zkYLdFQgojtaKBfN23xsMaKTgKEXuqMzzMOJ+7NkmlF1TKHsU1htcZ6U+NcSm9l1CzXJyf23ZzaS+6bjboAvDQktC1Xq9r/R5SsTIkXfbswLMuJxHEPV2rL9EYuDfqw2blDUPD0pltrm7PaNFTb6TKx7Uh5Ql2JMDb61+Sn/KUHAAXzDPUFf3gp9OFnUyW9rU7x/aZLx/Zl29P7c7p1KbTuetaqr4YhgJeckyEB5AgUoWmYLfXoxEPgCvlzsoUI4/TNPuZn/gR++Effal9wzd/q23vdOxNr3m1vfa//I59+FNPWANeNKXRREqJ+8n0ltejqHN4bjabazArn38YTSeO9DptRZx+7+Lexn2MKC6MR2oYKEFGYYOyt00b29sn4BL8f6y9+b9nWVUluN88xJCRA8msDKKAihaWglZbJbbdit02Sg1SiANIl6gtUF31z/QvVXZZFg40pSSQyVBOQDkADqAo2EyZkEkOEZGRMb359Wettdc5+5643/ci/fTTJN77Dveee4a99rD23vto0LoXe6jDig4bmce2vXkH8wR5vWMRjpQ0DjfbRpzdvoMA3oWW2Jn+sYXI90kQqi7JW5OZ617371UIsctF0m4UnIOXQXcjiYoAmPmbmYvmORKYyOqXSxkdIlTtRfqAQAr5g/yT3RydzyrglGe2u9oNbPgc7s3vpyvX9/BcNPlUruF1QIyuptUIcpfi2vUrzQPi5xAruXcfkZs0u5XDzZ0dT7bWtuJo+TguXXpCqT9ZkMF7Harly7/hhfGOf/vzcQCPUJ5FA3aV0yf9XmVpO7dDR/o6B1V+V9lbrzOHCeOeH+87XquuzfjZurfG+9ZnncOQVkFl/GAFoJOQc9HN6/c9AYvArk70+PtpE1MBbe6z4/vjgmGcq3EQf/7xT8Zv3/8xJgbDzQfhsJcCU5qkYxudeEF/emqaIK74P96jCLfu8tAIOR9Fm+wHs7g78mF8qHBUJYC66wUWpxLIl2N3/yC21g7jm+8+jru3l0laWd9aZ51OkFLwuXW4Qdg8UnE52ofsyaqq/ATu1OQP9/ZVpij741EoJVGGAj0ZqJCBLFAM1hgrmKRFg0OaNTnJ5GQfOuXQ4eGhGOwcLcfVm4fx+JWb8bXHb8RXvv5UXL55GNdu7sfhvqzG42MQLuAilYUDIcdedyk4UDwXD2EXIbooYM4QZ61WRgMXKCSsU7pPi+vfvPUn459836tjbesoHv7aw/HZv/xc/MWf/VV88tN/H8fr2+pbSJeaBKLdymYA5oJKIcpYl1yaAHsQnJZjdxfuS9eY1PxYdHu/G8RpGWbKBrcR0z/SOkpPL4ErhTtYmAY7VNUgQK6sMr/ukPHWxvNs9S3PnUXFFHVAoHMzSR6OsQoAc8+3kQooOO/8rVTkaR3u9U5lILfzTD1oKV3xsGQA4mAI5zXZ0mZVCgosM8eKkxmsNIjusrQCSCvS3TlgBRIZncah8ThOWWWL5VNVKClksx5oVzrwrSwwTlcsyF65KCZdOSWC50n3vnrtSnMvWuZw72RRALkyXSdzuRVYwH2RK7u2uR6XLj4Rx4c6a7T6sm8k1veuzQvx79/51rjrG+6O/V2lifjH+340Ivz3KJv//5D9c+AyKvmnyfZqOVaZOMr1ijlVntfPzYFuq6By0gPXi3tAXesqcZ6SMD2arvXvk35fNPhFDziOp2uqHVgWAZ60wuVY3rke9/3uh+KP/urzsbEOQFhhHpRcTy4L1q26yWYqtRXtvjQw8piUqgxVsAk8kiSSgtTvOxBfn01CBEIzKda0VLPsV/Z9OziOuGPrOL7h/EHcdWaN1VY2kGi+prQFNISEdUdLK+nOAuVeRd11K9lOhukIDr5rvHp2CSjnAbEANmJnrbL9EotF41AiAX/38Chu7BzEtZs7cfnaQTz61E5cvrobF6/txuWrB3FjV90OSJJx4j2AHYn5B2pAarKAiSUsPI1E29YqJ0jZxpiY54h1Sy11EqPLjuNw/e0d7MaP/PD3xKte8RK6Ix/8ytfika9djAcfeSz+5guPxpmzd8ba2kbGj1LEt0ohEryMa9FtDVKN4puwMuGKXVtfid0dJHiLgNOUvkylUNqd3Z7Z6cL5X66flkqRRK7II+x2wJqb+7F/iO4bu3GAf2ldgli1GRtb57ODAdWkxkCFQnJm+zzJQUAtrCVaUTGVA48I4Gg1NyH8kbOnRPNqaR0fTUt99b2dHQ2KlcXznu7+xlhhugpaZUn5QTiBFnRp/suGVbk/lThusHPHjrTI0mtjhmwVlFVOUUkrTaF9jidrUzwnllOwgF0Kj25WdqcVU1VFF7pHA4CEHpbXrj/VlK0R7DA+s7jZBYHkKJ3rNXZFWInVrfV46vLlONzTnoKVzpRSVklai+XDlXjrG/5FfPcPfXfcuHbDjodJDLLK9Pr7ItlssJgDikUGyyIDZgTaCoanAdk4vtNAcsSGRcbZxLK7HcCrAc+TJqeibL35IqCbu/fcBNd7jog/B3Tjxh8nGofo+qOPxX9+13vjS09cYfcAjJGFnrMSioWavyt2VC81QouOuU5ZR7AE7P2dcQPVQ1iUMiVgZ+L2xDIhQxIHotPIZUEK8lp6AHz6h3tx7/mVeNa5lTi/uRLntpG7A9cmqqcvB+TX+oa6JGDMGktPh1Dj1MxRglWYvePIksvKKALJpTg4Xon9owiQZfb3D+Pm/lE8tYMct8N46vp+3Nw/juu7B/HUtb3YOwTzEaQHdwxXyocikQLcI7gjwTKki055jWab8UlTcIKAATeoxq9kb9QVhKCx21RKR+bxNUGpeCCrjezuxNlzK/Gq73xx3Hn2DGsSPvzIxfi7L3099pa248z2OTbQVN1LF/uFRi6rp1r8tswsvOFK3me8Vxa07Su16+lteupBrWkHdmG23LBYjsPjffZ7U/NWJXyjlQ+IKQA7lbCL2Nw6E2trW+m2lBzkWJGOsH2WnbE1N3L7qSxbxlFd5iwtOltFoxLK+p5wj2YkGc5lnAOwX60k6YxkqglmgeW/tIHUUgppJWg/JTazzy9ZxGSRam2pGNrVuIBpxz2chCH1RRRjs53TQVj4bPllK6XVnV9lBcEumayUVSXR3c4Py4UdVDoCE7O0gbJ8E+PU7trs/pH1VGEzIyyA6yBefO3q1di5eZOWHZU9FGCn4rqOuhLxP776e+MNP/e6uL4jksr4THOW3AhC49+jfJwDxtGKG2X3Ilk+glaVgXV5no61NmLQid9dlGc3Wei0kUd0HsFm/HsRQo8T/j+negAAIABJREFUetLkzN1jbrLrQ1ZLrgIghWnttcSA8GF88dOfi19/z3+Lm8dHBDuAHAr02qpbNF6DuPPvTOawDejFHEkylQHWFpwPas3V5YQEYgJdO756zUXn6i0fi9YOkIKGTOtnFc0f0ZftOLboTjuOsxvLcX5zlc+Idjd4b31ZpbuorcZS7LMppzmacqMdHi3Hzt5R3Ng/ZKcHgNrePlyKR3EDVtuuCvvuHR7TGobRoF5rAtR0LNHykjtWykFddwMTmI1K/HJJL7nlHE7BnC+vrTHuhPlis1l02Wbjy8xzzNiZrZFG5U+3E60wNtXdj5293VhbOY7zZ1XT9KlraF57NrbOnmOx6ypALKRIPEih61QUE1IgyNkpPVv7jNb5xN+USlGzLMzOTcvP+9VClpYdySI6FUwmR9WUfSST77UOEZvbZ1k31GQZfjZJSNvoVg7/Znag6MpYb+Fja0o9D6e9/uhSpUmoJrqsenNwGHffcWdcuAM1NvfjwUce5j6BG1xrrJAn0iAUZzWbFcqTrBqxERWTYzZZugZt1Y+KrMFpeqZVAFx7uf94raqibsJIBTmyQkslG59Nph0k8DaSDRVMxQLBpDawKu3gGmOozdwqIQvHE920VUVi5eGBVSeC13JsbmzEjZs3mcLgPcjCFXDhgxG8vBov/4YXxa+84+ficBVu7U6y8bny3hv38O3IaX9mTobPyeTRoBktvkUgdBKGjBZaNX7qsy26dj8/6c5+4IEHWEGlPtxohcwB32lAd9r744N4gUa3n69TH3S89hzQ1e/Vg9I+my6klaP9+IMP/mE88PG/ZCUSuDB3dnZETEHMrrghfZ2qLeI1gyJel0urCwnPnTZcU/CboPdG1LgsWOwiks2jayaxI0sjjWNRtXV1SMB9nMDc6nHQDYT6h9J2WVGFbErFbNjzLfvoOWhuIQlcIgzDyqGZcBxLBMWMJ5B1CH7kEUsb4UDSQgV4EoxEBlfZKudIdcowXzsA+LikleaQgiVVAMYLEdxH3Uvk+tESgNW3QksFn72xe70Vj8b3FUOrBYITJZhUjIoqB3GcigSF2dIy85gQ78Q9yJJLqwzWhtiBiDcihqg4CYsMlNwtCazj2GPTXiWek6ySVWpcpspz67PHeOAt3bG5e6iMcG4bEzHdvsdQPNDpAPsV7l61Htrc2GYFm15qDVah6mCisTBSafwjJaMDXfY9aq5tU/UNnCZg0F7NwtYve9E3xff941fGXfc+L86cOx+f/swn4n0PfDBuHuwx/5OFurEf0JWbsVZ07k4lKC02WHosWu6mwcQ9nYlblNQcfJUVlg90OSa5KiJj6iZXmeJSypfpUq4kVEuR9RCEZJXODVPuGaO2VSvFUN4HpR0gZQAKEdgA2Gc845nj55J38uDkOScrUyQdk3a2ts40RqbOq0xL7kOwjdfW4q7tO+PfvePn487nXmC+HRXBWuYu58kypsr5ORl/msx+OgBYr19l/UmvGwNOGscIbHM4Mvd93heW3fjgiy5QUb5O3O1O0u18btEi1NfnkHzU/PyZ+u/ke8nk2n/qSvyX37wvPvfgo8xRg2AC2NFFdNDjPv5u1ZIMbC5DRQE7dOn1uLThC8WZwfReFsybFJ93myBGaeguUwqaGXK1iwCvm4m5boGiKiRqR4Pv429YG7SCRPlS7UxaB0hKPop9VOovbDWQXjBeRiYY00PqwkYH8nR3Mf8umYm2HpxH5PlpJIDsCl4VESkDEcewTEiUyFJebpRK8Mh5I7DJzWNmHv6GSxOuI86Xm81mKSqTF1zkV24xuFEFWAqRZZrESjbXdBWPLATO+wG4ULzZidx2/UJJKE1dkTAPi1cJzYqV1T1A8HYj10Ls4P5K4lLNsxMRQ2DnM0erGAQjuGIJdLuMu2H9YT2vrYqkY+8px4Ek8/N3x9EhKvz0FBetrdo48Yxll3kNpzN/rbRp7fBsB1Rk7r7jjvjJn/jx+I5//D/E8174knj2Nz4nfu8D74l3/dr/HZ/49N/ExtaZWF2GMpKd4xl3Wg+GvcbuA3TJuzNCzl+CnS14n7F5wQ2VSnFtdQumb74xSQG6lG15DqeKtT4nN6tAbRS+LFfnai3Ug0iL5Xec/I1rwrKjEtFcwbqmwcjPbQsXCyAsUyk/eSq26RV57Imvq01X0oJY+g9xu/UNxm1/4WffGK/8vu+MGzduzroyK0DdjlFzkoyuuDBixJzcvl0gOg3cRqypsni6L/uVqqz395dGy84LfBLyj8CzSGM46RrjRJw0kXUy6jXngOVWQdqbOY4TA3LUw5//Yvzqb70/dg6QdI3EX1SOB8iBmKLyYBXkLWix+XB/UtwT4Eaw8zN5zAY8kipIUe8EhXqwfCgMuEpoxsG14OwtTep64T5mTLI3FwQWrKrmBtTBnPSuIxEEBx2V86EVuzFr3ovWJqwpFH5eT9CdVvRv7MIsq1Xnq65HVTwkxFWBgqAMy66Bj1xEiAOxGgvp3erNZs0YAh9WCjo97LGZLtraaMxeM8eqRtehpFizGSkUNedyI5mkQ9AecrJgIdESZT5bKgxplUHrBgC0clTFHZweup6H15idUJASfGAtA3x68f9OarGl6mT8o2PmER4e3BTgIV9uKSQkszMFcwLVtj3WNs/yPbhuO1sxuxoUkhUtybSIucqtyLKr9uOxFUtDvdiXvvhF8Zaf+an4ntf8UKycXYn9g5vxyT/8WPzeAx+JP/jvn4xYWmf8UNX9Zc2oPmYvziznJewwxbKYN+emyK1xbHenjpZC22OlGbHcynIPcq2SSdplSbe2rIw4NqzjPCWz+JzJhYstc6yqQUyIl9LKCj9HR3HtGsgpSvfQWTArtMfVxOpV/mtLP0geAN6jt2J1JS5deqz1m6SFlxVVAHY44z/y/d8fP/mm18U1dEQvRJkRqKtiMYLL7Rguc8A1Gh23c53x3qfhzNxY5+47vjYHiLNgd9INRmCbQ2VPbBVuiybitIedE5wj+M39Xe9dJ6Jp2QgCHx/GH//+H8d7/+ATsbG9yRiISoPJVYefgyNUmOharjc1BXTWyoRwlTtoytj09+ozOhfNxYg9VzUG4ddazBBuxrTw5KKZat1+JgsQaZs6sAC6fJTJUjVFIWMR3sx17TT3OJBwm4iVCDdRBTBbD/4em81mPM4HzvdSukNx8dKKOyC9GkIVcZ4mVJiPpLJjLrYN140VDBx6CG/G6XZusoec6YXNmisxMY8P/1bLCgIEQAHr0EWZrWwA4OmeTTo8VlefxXdUb9Pz5sIAtGadPuDyX3QvygK2YuQ5rPNNZQnuUXZI6CkDrTA4Wxmp8Sy0eibVM163y8oxmKcNtIjJah6k90OpOFqKrfMXBHJZT5HWeKmY4jWiiy4tTFmhY5FqKShYd4DdC5//rHjzT/+LeM7z743r168xEfqRhx+Pv/27L8ef/vnnUUwr1le3qSzRe0GwUxpLjaHh2VcLSYXAM3SO8BjnwI7rCmu9VR3CPPX9VPes3MU8LW39qCimm1L+DFiGWcSB70nxco/FDnYi2+jsoW3TIauf6Cc7YmR+nmWZ95c6guAzPfdO45e3Yn1jjW2CjpM567QXgSF6OSLf7sXx9ne+OQ5Xer5d3Vv2qlg21RBMla2jfB7BwrKsCpG6fnVN5oDR53oOlKrsmZPli65X13TEibnvLAS7025QJ7ROzEngVSfs6U70RMAW8KnXHMdhS8vP0gGQqVlxdONa/PZv3x9//aVHYmtrgwzMvb1d1lJECxl9T73pvFjtuTOfCO8RlNwqpFRUn6BL/qF4dK+JKK+iq0Z0zU/XFWMOsSwLySq0K8iN8857ZF6QNVVpkD2HigDLJqjpGKX3p1eE5/MvofHrBhtSwmqp+TwdmGwZZfWXdCHKwlG/tRY/Ejewu2QZR9TnWM0f8xFyu/pgutOzEFz3glWH33d3bzL21gA1qftWPuhOZLdz1fuvh11WYiYdJyfUwtLz3PZXkl4kFAWAnP/U2zGvdl+2uS/7VGoDGIudmOPk836WlLOI+Zq48/BdMwEzWV1pGTtMKkflGMwBhOT62jatebrIkJtIC3iLBaEZP00HcAU6PyOfx50EksCiMwP3MEC4mJxoZYRScksRP/yDr4xve+kLYn1pLZ669lR85eEn4s8/84V48GtX6G5bXd8mQ1NCXX0MmXZhcMtkc0YZU4FwMW7HCr3Xb5EvuAaVK+xVAbO8F8tkwpK8m+tM5iisH1ehGTYzI8vUMhTk4750sW73FSYLEyBlwlim3KSlCnc6lBCHFNo+8udL813n2jXwa+NZYqWU7e2tuHz5ImVS63aeHgi8D5f5ha1z8e/e/gtx1/Pviv1dxWLnAG0Es/HvUVbV96lIzMjAKhNHEJuTfYsAz/uv3nMORxbdo3520We4DnMVVBYN1IOqQdCq3c4B2O2C5vhw9brjJM09XH3Iud+nhwXB4OO4+NCD8R9/435W7VhdXYqbN3cmNTDrd7yJeO9CFMDfBru6aP5u1aw4F+kWdZmtOtdVwIrIgar2IFKIQs/0gNJtoYLd3Ebi/TioHv+wkHPhXMaDoP2XIHtdZ5BKWNvyCDmH0JxTYBWAFktMuWQNdEpyMYgHUgaS1JF5aXymLFKsqiACj2Ukv6+qASavvYTu55kHtqRWQLAUoEWDds/YotvQsJ7jkLidVU0cq6kKA8YLLVqafq9834E846WIzWWsSuz5tFCFv2KPSuZK4NQCz6UEnNeboFnqY/L1VETwq9IQeisYgndTrORF2Nu/EUew6thpQxVrVla3OH9ce65XxNnzd8o5ibZOJCrZtT/tOs4ZgIVIxqxINTrTWZ6r+Fdl3aEv31Gc3V6Lb3/ZC+LCua24uXMjvvTVx+OrD19jbE5kCrgxVVPUZegQs+uVbZK8lePFZ5BYjVqlIglpvm2Rt/Pvwg25b6yJWQGpcoJrnh0PFNPrMfRFsqcLeKsIGodibbnHSrcE7NWbN28w/cWysMlEWotyneL7KmlWKqiUqjGy7FD0eY39K2/ewFxqTf09xu2QJhXL8Qs/9ab4ru//9riecbs5mbII3Oo4FwHM3HfnPnsSboyANjfn/n7FkfGaFU8s5xd9fnx9AnZP9wFuudio9s9YYB7saZqFJ8dCp/5dJ8APPAr++pnRxYiNvrp0GJ/6+Cfidz/8p7G6ucGCuGzOSmZaj/N5Tmow2/eCz5w5XSV5fCIEBy2rg4gOHoVagp9dFB3kVTi5uZcGN6kVDguAcb4cR5OimsxE0rKzWWUKY/ENl+IIVHIwHdmE9JBdCsh0RALrEpLDNTeq/g9Z0TtIO0EWViLmxD9+Nrwm4aumo2wdQ0uJo85iw6akc9IywRguHTStRA84dXxAHhJIMXRfokTW2GstrVNaxWZjasCTmoeYP81d5n4lk62/ni6uZAc67mPnIl2lCWq4/Fg1pFkHM65t1+YkvT7HpfWTC1MuRtU/5Xj0ggAWSgct/YM42L/JuphIJsfP6jpcsViv7AF3fBBrq1uxuX1HuiN7rFXnRntB+z07mOfz9nNlN+ZA5yc7lDMQhwcs802FUddbYfdzjIOEogQ9x7sotJdULxS5Y7gXcjmliE3THercjm5POnX5HIqLcTtZBuW8Vxk1x1Ts521KxvEexvuOxbkYuo5uLxPm2+JeN27caOGMGpqA0qqyc7K8PC5bbL6PFDHE5uTG3NvbiatXnlRxen8PbOs1nIvVOD5Yih/9Z6+Jf/5Tr2XRBpNsquJsGTrK3PHv25H/i4CvApUVAu+hEbAWAZ1frxix6BpzGDDex8/dQLFadqc97GiljcA1h7R1csaNNX7eArtu0HrPer8Wc8onrJNiwPHnJ0BojW7nerz7PR+Mv/7C12JtfS1u7uwo1SDdU1VgjxOL6zm3jgy60gKlCYkFQCftrCcW429bRVPAVmzmFqAeVlTuknSN5nvc6ERSuWQY7xMVtCU0e5wGuyyG2RLMKTwBdIxvyBpIL2IbgQPmdjXBPURXZP5n5mEj+dBSzd50BCnXw1LPOAhFVkZhJ20VulZLFDTnyzY/SF9AGx92olB9xFYuqsSh8Bkf+CamR/YfCTB20Yjl1tanWQ3KZ3NSsYR5WjwO0WZCPqc8Le9m2Q3rxT3J51YBbgpSC2YqAgJRLlcCMUCBB5fXx57YZ4ySlVMO9sSyBbEIdTxbVwallJzZvpvJ90o30IAr0HXlLLt9ZwlMf86J51JyqC2l9eqSXC5IQOJ9KcSNMmvqY4icTxwSejlKHI3jKOCk85pU/VKNaXouPH4pAAZQzmFrPJzVYQoNf5FsYg6d92KqGm7XBdIWXaBZmFolZmzdqYGv94vj6DdvihUpRaIDKGpoouqMgdGMa+85g51lJMhgKPWHOOTlixc5DoId/m9VRB+kuYBh+opvenn80tvfFLuwHksXgArulqk+E6fJ6hE4RtlvIPHnKnaMv89da5T1fV/eClmLwLGC2SLMqFdrqQeTF4uFtggA5y4+AtvcNecGXq9VJ7GCo69VJ31Eff89AmE/uKIkry4fx+UHH4pf/a0H4hoqeoDC7STydJfMHTDc28LOVTAoaJ0bkPPWNPPU3E1eaILQrpnGQKs13SXQLDgtmGwg4O9uZbYITJtqjpFxuCwpxViYK8anm5F+P7nR2pqxU0F3GUFoup1Pdzd1UO3V2LPclSuKcLLVY40gSPeZ6OBmDPLIZkscMfRQk1MEAHzHZdRoofBwZ0+vLB9FQQ+lpBBeOF/ZEcL7xvNk4OFBb+W+aEM0BptigbKk2P4oBZXnW8nNS61KjqSeSAm0V5MFZCCrAFuVLy+Uk9Clg3QhWg+wpvKYVjdXmvVXYdXh2ffZ5eCAgId43UqsrivfkC2JkqixdeZO9lckxLYYlN2CACDgTy8IDesclvd4zlpboyxEbVduSn+ms6DaDJmgLPoMZSWVJXyotI9yo1/OS+YiqohzLz1YhWED5IyfNYspwbe5v9NVyRzAoQTfnPzAa9X9Lqs+FZtmY5u16VSCSU3sBnb4LpTTDna3kshG743cmT2ntilnWRZsdW2TTOTLF5+Q2zUVZXdJQFwblvMzz90T/+e/fUucvefCZH/6eiMw3RJaKSkmi+T9KJfH+ayy/yTgmgPJuWvPgavvOcr9ER4XfXeSZzeifd1wt+LtdDEXAdZp1xgfYJEGsQjYTjoU9TsNvAB2S0fx6T/5RPzOhz8Rqxtr3KDsME43W48PjBpKBVN/1qBkGnpb6BRgVaOqQV7R/1Utwq6bPscu+iwLsgWC6OLRt3jfVtMyq9onxZqbRx/Q8wz0bZEXnHCddHDGyjrYIQAuDO/Fd70p8UxwLQouMlcPAIcCy6ClQ4BJ8c54YZYAa1X1k4qdaRBy5Yjmz4T0lgKQlG7mCa6oMSup/RLOjRqfQIO5ZJ5dYRlKG66xFlHH6Xhjb79lKPCZ4NtzofCstvKltWflGluuCXZ4zyxSjKlZ7SmcKnGmEgfoQq3KxozL365SjBbzyXJgIMLA4kc7n0MBHghVzKWkZadu1hDam2fOxeratizgHK+Awt0fIEMzjcIudbYNksu4ni0zBgFatA+5OZz/qN5zrNpCxUVKAJ3iSccHC1P7R7l0il3noBLw55SC0xRYXjNJSNi+zoOT0tFjYm1tSsEHuyerzOEa1Rq/eShVzk62MZPfswiDzzf2LfYLcnStIM0RRXq6gc6AP+PwgAGQltzSSmxtrMXFSxfbnqaSmYqpWZnry5vxy295Y7z0ld/c+ttVC67foyi3RaD7+eu/Vd4/XQC0nLgdUGrycg5gymuLjKQ5g2jRpcjGrG+OFlsdzIjep4xv9u3bBcXTJmoOyEZt1J/pn1WAN3aux+/+7ofj01/4KjscXLt5k0K0xUUq0WJoq4NrQYNTN+9byynVh66urPG5rdFxbGZ8VcuxXHucC14rY1M1lijBquTYyiRzLKTnV9nuUEdruFIEuKw5JMuK7rBpeTX8rQoOiglVK1MkHRS0EpuQ6QSOEToRl+4+Zs+1QL/moddQpPaaYzJ70i4fCG08owlBNJzRdSFjgpLBCUolNlLnT+vgfmedAu/nsWBo7mM1/FP+VypDVmwc32txw1z8Wv/SsVO7kNsZKi483ruw3ZSMjpYzvTgzSUZJWEI+JLodYB8e7KIrxFGsrIvUgLlzzG77/IU4Qs+fBv4FsO1yZa3VrBDCR8246lAQubkxzaT0s2I26X7GqqoJKYV40vGZ68eUieTx5D5jekPxIHn+q/Cqr1Xg9To7LgrA5l5L97CGphw2Xo9/9z1rYezrVGCo79mdbFBiGgZc7GT3irkplqk6EiDmDw9RG1/JJaxywfsZjy9rT4qA6+KSTYtzcLwUZ8+cjctPXlRZO5C24LVhg2TEQpfZx/HwcCne+GOvjR/6sR+Iq1lerCkiRaGqivccgI0yqs5FnX9/d8SKOZk9Gi8joJ4m50cQqQbZ3O8nYdIE7EYwGy2b8eF9YQvF2wXDuQnwteYeftE45gCvXmd8n4J8ZSmuffVr8Wvv/mBcvrlHYbGTfetsAVRtciSm2I3JHKDSSLPeV7GtBBT2yeopBXWBOG8JdtXVic/4P2+yk+anC4VaFb7WNJQAU8yhu8zsmrJ7RYe+5j/1Uk0GZyV5L5OI0tqhQHAidpR0RK4XQKj0R2sC3ZTz7EhuoG0AS8tE1h3ADnEoxrE43+gaX3uwAey60mGGnWNgdb96b6r7tYSh37ew8794HUDSk4zlqvZzUzTlmrZcyIyT2j3JXK50szJPrljXeWPF4FIYV7enXMBJoc+Rct+RPCVWLNyYiDEjxxDPAqtO8R9VDtnc2iZJBFafY1C0TugKtlLQe9xhfhkqpcKSqTZqy5CuNl0XJdX87G2+mDCuju6ElQQ6+iCwjr4mGaiy4Mf4YcslzI0+auxtrmasLneDsL+AaUXFDU0FiqW7dCZaKb1Jl2ucU7W6YvFv+WnpfnXMWf0Aka6TbNsEMzUrXo5dlBnMYvCj3KCimFYux5PEHHxPhdwVy6cCResX91iJza2tuH79aty8caO9zzmGa39lhWB3dLwc3/sdr4if+9/fEDuoyWmLewC6UT7Pyesqm0dgOhFIyrqc9LmKGacB3QjIIw6M4LwIWNs9R8uuCoi5mznoedqDj0La1z0N/ccHGDf9IqSfAwXfq92TxVaP428++Vfxvg//caB+MYqttpypAl5zgCOB65YuXVjW+/Su42bU6Vg7hlJBrG22wtirQFuffTw843zqup0JWe8jnReHlElOOYWqxjAKfL9W44veRKzekAF9CV6VGhN5BfdX3zYL8PosXh/pAAIzQi9jZOhlpvqAiu1LW4ag4b2zKe4+CzBLYHfLq7eeqbHaqoAptQDX6gSNCmy25iZ7m3MJINXsqdebUzgEALUOqp5rmrCuyjTd3c/9kxZdjSPWvavUSO0Yuspy7yCmpfxPgT46W+xBwdjbIZiB0KBkckzbapw9e6f4krSgzC4WHDTrN2t2MtoJMGfPQKUUcL7SAu7uuCxoSbas9o5b9wAg/ByKg4lejz1Z10VNWnvJtL4vuhI2d+b5mgkkpYYorw3FgBOV+apZcYcWGM3/rDmJM5JAg0HUsAJrX64oPqd11l5xekgmxajEXHak9x6S53MpdnZgbU8LnFcZ6j1JxTFDBhM3JtaRPe+kk2Kutja3GGZBR45pjA9rDgVHZ+VFz3l+vPOdb43jjaWWhM7xlxh1/b3K+dsBpzlcqIr77Vzjdj4/AtacvD/tM3Nj4TrMgV398Bz6+/0RDG/ngetn/P16j0VoXydqBLHxO4veJ7V+byceuP8P2IkaxXp30BImLRALAU9mO6TFemiWXXkQg6CsEzELdTgzcXZmYnxQCGL5vgCqx8jMKPT1xiRkC2d/z+ywqfDsOVWaZ2n2+K6squmBsIsF15SbTsWW/V3m5SVj1UWdNd8GW51UJ9lXkOOMsDGnhApcP3T5sXWPyoKhuSwrwyuwpJlZErCgdxv/LKxHCu9CXLj1EOOuvZp8FaTedxX0vRcs8FitJFsuifEnJibnpsR4LchaysFA8nKuoSwv52j1clIs42gmZjYh7Yn4sjT1vjqyo9vB/uEO/0XTU+ZhEWRUMmx76w7G9mxBaR26G7PvNe85Zt2nVQeCE9ZGTYxp5dDdDBepijq7OwBz+vieWwVV0odAyHtpcgxabhyEusps1X07ygQre91hYje5aodKKUjPBRU6PIPAz8/K50mL3vvE99Ue6FchIGf9WluV3ntWmvw8dkcClEaFq3+m2e7tzEk+qH2US6jVvQiw29zYZAnDq1efavNjgMNZRWwd371r63z8+195a1x43l2xtyeWsp9xBLnxjNS5nrOOTpP3twNip12jy4npPHk8i7BmEV7MYdGpYDe3WCfdeJHpOydk5gZUXxu/M/dg3sx1Uuqh6b/DPXEcNy4+Eb/9//y3eOjxy7Gzp+4GuEbN17LgqppftejqOOoh9aGu1mndCHUj2S3IeJN2XxYm7iFUNAEVcCSNvkyOxyiglcttjrFZx6Lb9KC9hXZd47bxIZCZBqBWMSyCSzagymQZ9PlMEFTZYBUWCBq2HhbadbeYxM7EWOuhZjkyBN4TjJU4K4vOrkCV4ZIbiddOwDCJo86tFQmvR9+vsnz6jxvR6kWDu4UB3LAk8mSZLz738XFsrq8T6FRRpgf9J5ZC3oTrTxdPIXQ0QkYmGi+JUCKrO/vMeRsQFERzJ1ghKrq3p+opB/v8d3VlQ/NJLX45ts9coBDEdwwS456V9xzu0AMqH4fklOrHewA5e0rERqsouUh7HUcAoKw5FnXGmh1aweNVMiWmFzuv55mu/UK9qsJwKnM0d9R9stNE7VXH58oi3XJjq3D4nHDlaUp3W90v9dx6jNWT0scjchirrKCbAWOdGbdbDubYjT/VW1AByGdeZ1BKBZo78m/Os+LjaL6Mn0ujr0qnAAAgAElEQVSXLra1aRbeMur5rscKigkcLMf/8eY3xctf9XIml3sdK9BVUKvrPL4+PsOcTF+EASNY3jIh/8AXvH8dJ6/jX4QLt8i++++/f9LiZ9FYTkL8f+D4b/naHCDObbr6ubqp/dDjw/tvNPz98mf/Pn7n/R+Pq2iwuKek5OYSS7ePAXQUEBbw9fXx9+72SD0xrQ5v+rqxJDxVGkrao1xnBi28QwFXgMNkFgqZbM9SCSjjIa6Cw90LnLPjQ14PhmRzCnDGDmQtsMoSaoEmE1LJ6UoO5zO1lA3dkXT3Eqs0kLFeY6tU4koSmUNU4xYZG1GMTuWqMKMsm5YWlpGrqQcNWNIFlTEQPac6iPvetkxs3XodpdTg87J4Ws6VafEUMKuxt6+Cz/jhfszf2wGTuJdVka5BzUy645JBagBp+4iAVooa5PWVhC/FhvHRw73YBznleJ9Fg2UhINduI7bP3J21QmtqRWUZ556i4oBqH0pcZ6wOj9RqNoJwkkqIuxQwLQPtiFbVsgfz4jJsqAGaFHyTgNr8VKUAc0XqpFoV4aeeD8+F51LWdT8Xtwg3t/DJOpNGbbuMuQ/bPEqJq9cYz+Scu296z2xvlSEBjf2I7kbFM2VQM3eUsUwxWC23fC7cfV096pQuoni1Pg+Ldx2x2OVlMjIn54kl4dD3T+1+Dg6O41/+6Gvjta9/TVy/3sGufqcK3EXAtwjEKrhUmTsHhHN4MHfdRfda9NmngzP1Gm0/GezmbjCH0regZarKJ03SODlPd9D184tQfBHACbhEhV49Poz//vt/HL/3J5+O3f19unlAPzcBwtdopIOm7U+7UhsM61zU57fWBqHQgs6le4LntQs4C02VZdIhAIV+4oVKrTpjgHRRuQpJitEhD6kLDVl0+pEmactStG25kCT4VXjZhAqNJS2ErL5CoesE1hzivvMNBxq5rLR0EZmp13KLVGasH34X5oUcVJ0/WnLZfsaC08Cqx+nxlSpMfDhFuNH9ITQ7eaIk/ObcdCsd387OEl6CdDGvr6+wdxjldLrPMH6udSkRpvvLvccCxfnsdls3IHTCcnOhZVwPgNfKvWXqBqxb1sFUUvn+3k4mpqOUlOJAZ8/cGStrm00RGs8wE+SzTZFZmJmhyI0lBmiW9SKDsfdcowu6MAft3h4V0nYWUgnyPvTr3Hs5r+MZ8rpJQVHBZsT9oGSNNWRHl2EX4FYfS6wyx1Lv63Ubx9D3SLcENXYpK9W9idcQZ2Pawf6ecLYwTWkVZ3xzsj8zLtfOYTKSGXNNxquZ0We3tgl2dJunz1Z5jFC8ELdbZ67+933XK+Mtb/2XLJBBnaWds+7SrPNruToHfIvk+fjZqpichgHj+3MKR73eiBP+/ty/iz47wR6A3TgBJ6H1oocdJ+60Bz8J8OZQuQ663qtaZSMoVlBiRfJrV+O+3/lIfPpLX22NWckgzJJaFHGDpWcBW2N19ZBV15Xnhom5KYiblVQG53E5z4rWigJR1P7go6dFk0QOBM7VvLFbEix+m+6acb6qoOAwst+dgE4CWDG7pGZPClFnTZXs2GyCAYUE7skyXOSQZAf1jOnYIoVwRyFjX9v5hL5Hxgo1hl4CyQdTawDwTZclk8ezLFRaT47RtbWpFlYBVBoQGYvBulqIVVKAY0pe+y74klhhN+3xIWtPYm4P9mG19vgPD2gKZwFxL0PCeWP1kCwerVVVmkvuCQld/OEYZaY7wBp14nwqHAA7lAgDgBLsWM5KYIck47Nn78nYlRQFWw8SIiaMKHXG1g7cmXJXyuJSTp1JKFmPMZP/G4Ej+8x1t5JhpO9Rxfc6gcj70meijyl76RXFeXLeSUCR0jpRKksT1ioAW++4vAjjYbmOJJBNfdkTUUSncboSqzBWWk5WBzJxh9dRv8i93T0q0MxVHboc1Mou7Wwid7IpYlaMukschRQYC1xaiTNbW/HklSdZd5MKabr5VbQdjV0RBliLFz/vG+Ltb39zLK1rf3WFr/t1K7A3eVXmo8r+EVTqRFUlasSE04Bn7v1Rps+NbbLGJwFIsaItIzgXlaAyd7GnA3wj2IwAuGgS5oDxJMCrD2DgmAPDCnaQeRcf/Fq86z0fjEevXIujfVWiqLly+PxY49CveePjXwOsXS89eK5NpSjLrQmc4zN5C1ZLD8D3nGc+J5514Xw8eflifPWxJ+LG7k6sIgaTLsQaMJ8s5mTTZnmndKFIwIhdxsNcrCtSlZMd5gPisTK3LeOaS6jkwbw2tOPpCficG8s6zoCZlr1RpkEWH8XBVG3NnpLhza0qK+n+I+OzgF1ajVQwHEtzfcp0YU49D+4u3kklXsexmsWowDhO1AUeSnstx96uGKcmrTTAwLqbZGGtOmN8cpl2K9yeBvXys/k+DczLD3YUR7Cs8ftBph6gXurBAbtYozYmflz4mcSUs3eStal5yBZETFso6SxkFGpOtJe7FUshizjtpNmovAKK36qBqee5g50BPiHcpbsyp9JragWrWh2m60/XrgKbnn0843MCkechO5ZgBjg+l37L/VMF9USA0yUrzwrct/W8tjMvjpUTVwjCyrHbo5LKc59rxvtgDZi+WhieWQhayoe6bsgD1Eky0IcYM19aiu3N7bh2/SqLQmsN9B4+z32cKUV3nbvAzuXPeP69cbAnz8iobM8B0zg27/mTZH+dtxqXPAWDZt8e7zcqNHXdF63diD2zoG7Lbm4UpyF2BbOqBY0DGjdxvW793ni9uQerADaCs98brwno2Vw6is984q/i3R/6eOweHmWl+FsrplRL0cKgWnUGl6nW575mEgKTuJeD8DVx2KWMSjK5am0ex7e+7JvjJ370R2J7Yzse/uJX4m//9rPx0T//s7iyt89YkYXEIpC31SIlXblFtoR4oBLsoCHqGVx9XQdTuWUuiyaadQf6mnYxLZYtl54D9qsikCTNnAK5sD8xR5UJWpUGzz8+A6ClJpyCwopITdZXFRW7vKpr0oQdCBAxSuvh9z37nhmFqZ4PQI/7sR8drG4ASXOv9bGlvdvXPittCBgkuKURgFl6FEsrahNjgJwe1lKwOVmBsA7oTgbYHYKYshcH+3vkpACcIDDPnLkr1je2WQeTVfmbpaT787zQPJLVirFpXNkcl5YYZCdsTyUtc/7deDX721uAtj3ILZO5eRl/dvk0x2h7AfHuUnPclLGtJEBVxU/jlzXqcmJmu1Lgo2YrrVdXe5FwB7OXCmi6SxVO6ASuRYoxQEuVUnoVmrpP9D1ZmX2vozj5WtzcVWuf5tql5Z7xyMqYyZs7v7TLQpG2Wr5hxk1JUllbj939XbZPQmzPZ9iy5sz6Vpw7cy6OD1fjJ3/if43vec0rFD8sZKNFwFeBZQ4wRlk9Khjj97VfpjHREVtGrBjvO37+NLyYu/4c5iyNYOfBLgK/OXA6Dc3HG5/2+ZMmx2CzaIIqCDSNAYL2YC8+9P7fi4/95efiADEA5iwZnGTRzQEIBV7WffQ9u2XXD5CBsS7MRGNKkOnA0XOuIIBw/zN3nI1/8eOvjVe/+vvjOc9/UZw9Po7f+E//V9z/4Qfirx98NLY3zmQumgTGGLOoc6JxwMJK0Gk1J5NhmW616j60EJMgRHwIdHcUaE4mZvbtE2nDxYkzNwsCB75N+YQ79Tk3PnP0GCsEYE+ty6qkiCDiivoSxNUKsbAzgLc1blat3TdiJibjIpmBvVef58pxIeauFWp+E7pHx2yl0gqEt8oxAD3FVkl6KXEZCKgW/wNTlqAhi1hKhkBGVlGvQ9nPSWdpspch0g6IUaggs8d4HQBNYCdyA+I25+94BvswOt5IAHHhZgyz0ft1TbmKswQd3GGwGpg7bjemLW+BqYW38t0s+hGPlAeWylTmwrXrZhWTaslVAakzmPmVZQNz/tLYbQ1kEXunWzjTZdKt2XrjcQzZ8cEFuYf2Sr63z6tBgJb8cqZNkDcz9c7we7T84LYHdUzzgQpMCDHsoGxbUwydEagHMhj3x5NnBQoClkfv9xCDYtyayeXVJaUfHOzFpSuXRQzKxH3wDe49d0d8x0tfGq946bfF2rlzsbF2HN/07S8kgco/o0yae30ExvqZ8YxVBWA0iObAb85ouVWJ6CzgKuPnwLbK0Iot4+/1c3y+OctuDhVvB6BOA7W5hx4nfg5M62RXAT8C3/hw1qahlV9/4vH4L795Xzz42BW5L1kUV1o3+qL5WhXwKsgZ9AwyBgaPfxwjddIU9DzoE3be1CrCe/t7+3Hv854RP/3G18Wrv/f7YmN7PZ545Gvxof96X3ziTz4Vn/ni12N1A33Bpu7Renj73PkzeagybqdxQDOExaeWPl6TDnSp9SOWmdoxrgsXjQ5EsvrIEk13FrVmxBVRhV1VJ3jIW0xQTw86vA9/jxf2BHGvrQSx3HCKGfbeby4NRogZGkq6PJS0eDNKs3IMhsW6m71RrskPJB0kaNmlxvGxOaniTm6ea1YdLI3WGJZUVVtvnCXdx+UEnPCf1H0mJSf3bk44iL3JQo/JwFS3CBTURtFyFcLeY1squrGWlmNz6ywtO1fw9z7ubkZYQgY3uYf7WYJCAyVEaSaK16WiQMGrCimZXj+TF6ree9xDaQ32wthKTifZohAmptq9FAF830nnGr/iZG2cWbmkKVO1mgpjZTRLUwnpljqtvaEw9EiqSSOyNKjVvnEMT5s/i7DrV25RkFMwVzu7O+ku7S7eKhN4zko80KqCqysxlIDTCco4msPm/sF8wrKDgvnEpcezFBwRNLZWV+PbXvKCeOlLXh6v/Z/+eZx//l3xiU/9Xtx59kzccdc9LfxgIBuBaQ7gTvpM3avjvp0DnVE2zsn68Tp1TNM9cisRrV5/kfVXMWcW7OaQf+7GcxOzCBT/oUA4gt9JYFiBqj1DoBXGYfzdX3wm3vW+34/9w2BunSns+I4FaK1+UIkqVQus9/dC1U09bggfcB+uCtamtbMM1uFhnL3zbPzLn/j++MZnnY+dG3vxpS8+Eo9+7ZH4m89+Ib78+I3YYI+w7gaa1766lsixJOiyXQzdmLWXVi/OazV6L0kPFijV4tUzpLVFDkW6agAiyG9Ka8UWhauzy+0C6wPMMQGfN7XXzMJNWQV2r8ltWhWLMV7aLDC2CFojOcYuR8+PAa7XJKwWHroxqNmmWZ+8JpqhrspkOdg/Js1+YvmRA6Cec9Tjs6pGU8CIkSgZlkQRuCydYJ209DoHPh+yaNwGyExhwMwhE8gB8Eg7ANjBunMH8LPn74719TNxcICu1toDrRRdBuxlvSZ4JEHGMSaVNHNjXgGegQ9g6tgkrZFW4syxSHgPFMgSSPZUdm1XgF1nAPu5q2clPyXlKwsFdMBUAWxWeLHXIMMC3BvO9VtSbc52xtKb4TXx/aqbzXtL+0+s7bkz7FJh3ON+Ru45hQZMKvO9qjVXr8eyaiA3uTdkK5+XLlgoL2T2LrOVD13oyyvMp7t48bGmLKJ6zoXN9XjJi58f3/JNL483/vxb4sIL744Pvfu/xvreUXzjt7wsDrDembZUn9MKZ5VfVemdA8E5TPCzjor/HMidJv8X4Ua9xyJwGz8zhxEc4wc+8IFT8+xG1JwDOdzgJPP2pIcZJ2fUEjz4OeCbCAnn0pSb0XrZvRHv/Z0Pxp/9zVdieQnkCuwnWzC9qoQPgwRfd2vWOF4TZsO9rD024CvUalkgKupLbd9svSR26F6HcXB4FC/5prviO7/lWbGytxQPP3wxHnzksfjCQ4/G0toFklRIZU8wqPe0F4/U8NZg1Rp1tl8xgzDxxsBnC8dz4tw+BvYzD8puS1lbvQ8ZBT3jdS5m2y0quafkVqrpDtayrURUJUVgp/nwXLf1H6whCzr3GVMljxTy+nKxJrrl1QCSncBh2avANA95doQQaS975dGKFGhxv2U80tYghQc/K3IDAaUVvxY7j2zC3DMUllQUXB65jK3uk5YWk33swMJk89aD2CfwgcyzHKsrm3H+wr3pWtQ1BdgJTGQHpjWXsaS+T0uXicZkRV86gR2NTD2g1oP+1A54eBNzh96DcjErpsRtw31mL4Os6grwGIMt/Ap82lO1t99J8a8kMzEtItvvZCm6JgaGuo3pHW37WG7nJAqlFciCAib4lPUVKPe8PXYLR215NH4u9TgNJNWy8LNbGTH7Vi7iJJClQkorkPE5zdvmxkZcfvIJxrHBvgQTd3v9OF78/OfGPc9+VrzqVd8Rd919IS4//Fhsb12IF77iHwXK69nfPMrsp/t3BcAK3ovk+txnjBFVhtbvj8bDItCdMzLqNcc5b0B9EkFlfJB6kfH3OQSem4jbnaiTJnGcoFEo1rGsrizF41/5cvyn3/hAXLyxz+A8NfjSC63m1VUBbFCp1sd4WNs8QANLLdN065bUykPoShodKLBxeUJBmAEZ4whW50Gcv2M1zm0sx9WnrselJ3diaXWdrVpUOzLNeQqTWjk+hZOrpyfFmtRkVL9wsjhjHhIm1NdbDCoLDJtM5+LL2T3aaRGeexAyKGjh+krSPC04TZDcVmnR2bpV3E7xLM+z51iv9bSDBkhJEmmHs9DTm5UL5mDmJnH4CTiMWLaE4+xc0Fyfks22dHh958uhce3KUuztw31od6rrLCbYFcaoyRfHIfBxLc1uhWQtSKdfZIsbCDt9N4HEbsacQ945e9gB2MDChAsTygCsUYPd5sa5gGVXC29TsORiSWkR65KNfFOI6zbZFb6RVKSYmN5OYFclMbmwU1HspJtk/KXF5bJXYqyqFJZAssdpfYYqwDXwTTeqSSnyisvSRusmug2zuIBIR4p7YnAAXF0n3YBpgWrs3Q1WY8oNlFhceTWbD0s5kZWdjWCTtOX9z713HLG+rk4Ebu3jfV0F9RRYMrWBSeRWnjIv0E2Y6Q6WSxbnC8+5sbEeV65cjL2DXVVugUv7cCde/JxnxL133xXf8a0vjuc+9564dm0vnveC74y7X/C82N/bnSSyV7np+ahj8+8jEI7A7fdHWb4IExbJ8tPw4SSsGA2fRdjke/BasOwWIehpgxwnZQ6ExmuPpvNkMIU6P4fy9QHnfm8WgBN1lyLWjvfjox/+WNz/8b9C0oqqgGSxVnx+dFda+FGAl67U0vx7FYd6YNszpsbvw0SQTK3QVi+vk4mydovh+4jFKEdLlUr2D1AdI2INrVvQ2iOroFOIEfTsIkPVCuqgMhidXjBpCiltGzJVuU99pVBnkVo/8scODrMChqwqabtyfTl+pM2imAEtJ1ZsF9jgB405od0z+ZVuISerZ75Wls4y0Og+XpPemLYqHZwXew4Oj0gYqe7MI8ZWChHAFkr+CwGv/moePOYYJdZU8Lh2SRBWLmWj2RTUZWP7UFVrX5aMcgvtKvSe4Nw1AWxQc7zR+WMZ0XXfPBciTgYlQex4P45AqjqWyxtVVHAvWNTnzt8VG6iFua/2Mj1G3MFc+1frzP3WStC5G7zGQNp9IXnweZU4pjSzUutSSqBdzpokKzbNVZ3sXhX/7pZdlRXNqk4ms/wfnQUsF2oSGJIoklqV9jTIIrn5pbToud0X0fVm2320OOxlSMU3FT+uXyoGjDfDUqMRPi2wLqATqHovor2PFJcej/czVhDBGHoFo177FeN1gQUno+A+IMDguttb23Hl6uXYuXmNr+HM7O3vxObqcTzv2ffES1/0nLjrnvPx4KPX4p+++kfjFa/61rh5Y2dy1k+y5ipYjG7eKsPnAO7W+KdTh8zyneZazmHCiB1z2HKa5Vcxwd+v3rpZsLsd66sObkTVRWZk/c7c73MP48+NSD6Cnb/bDw6o98fx1BOPx7ve9UB89YkneVCp2SbYjQnk1T1YLQ6MoQLp3MJUjQ7vwzUiQY4YkpK3PbZOjCgVUKipZSpE+h6gwyLPquftZWHbpPmb88UE56Toi+U1zV8j8SC1Wye9goghKwt+fcSBVKOT80N3jFxHTJBPtxwPs5OnqW07ngYwtstQlgLKOyl/SPE67QkIZ5VFomu3uWQ7WcLrWOOnjmMRKvI5LbShjQOwRsEy+Zvy3WWi5M7jfBRGazvgpei3BVBd/+ru7HtCFXZIWClMyzao7O13676R0K3pB3z+3G8iUCZAwaLDHgETE/sEVVTg0lpeiwt3PovWPxQmzLMOuiwyAZL/693dj9KCkt7iKjbumt0Bw5Z/E1Dp1hai9Pw3r5uFjFNLVJEnk9NqN4FSjX9y7hJYRsuRIOEi2rbuFSRsJe28pm0Mq6hsAmVNczJxlTbA6sqBGaYT2cbzV1JBMI4ES3oqUKSclrbDHmYST8lf+ZXiaTDwq6WPZQbPURZG13MotWJzcyt2d2/GU09eorWHdkSI3fIcr6zE1tYmY+IH+yvx0z/++viR1/9gXMtanYsstgo6JwHheLbm8GF8zWfjJINoxICTcGeU/x773OuLcKaB3SJhcTuDHk3iOYQ96cFGkFs0cYvAcAQiaoEopbN8FJ/82J/GfR/5ZBy4JU1qtux43YgQHcxszVmoydpSTzr+OF+pMsGKRVo3kD87sepaHUB13W5dDnif7DvnYrBJb66ab6JWxo4ygT1p7y3/Jq06sxOVxN0BgeBF9ptiOQf7ymeD0GW3gtTYmXPn17LwBEgCqn4vwc7ndV2/dFuaSi4XKtoCyZpsc5qpDdA+tAY9BaQKJINMey0J2Rg1rgtAxNwuL60xnUT5cCsSALx3b+3Ca9EC6/FAWdgCAlyHAFvWuVba4Py56IDdtUmkICEnmaO2H1UsWE0+iyHd892qWy2b7bZzlJ23PTfMh6ObG2AHIWfLbj/W1rfjwoVnU0nxetjFRjdpElVUdk10dJ4jEpaglCgGNVY74bqCWZmdGDxHuoCb8JZE+lYD1laqXNayFlWcuZ5TeY31flMEs8AyblH70VXZVOdSSh2ua2DxsyS4sXA04Xwy77ZWOZ5EOO4jzDvSXnJtVDYP5CREP6TQcE1bmoAsYYQecBREpkqjL5VLzzf+raQVPb/GVq1UKiuxFKtUGLVf8b2NjQ2u3+XLT5RcWNxX+35paTXW1rdIZPmB7/ne+Om3vj6u7ezm8/XY9RygLALDUa5X2VatubnPLQKcudfrmMbf6+c9zhHg5r5TP9vGZzfmeNFFIDdntdWHHQcy3tT3WfRQJz1Q/e44aU2QJjFkbXUlbl68GO/6jfvi/330UgMpWHVy2alSRwU8b8yWU5UWyARM0z03Pmc1/a2t89gPm9+bRKCqSvY63J2yrN2vUzgqDs2aY0wE7gzV7LPrirGyjI0BlGxZ+qBZsKgZNvK3OlHHcyqrKmNVjaGQScl0nK3pjBYA1RhgIZiQYneYBOo+uyWkZWb3HAr8pmDxvwYf74/xUJmdibEifgNXE+eebtUkRNgyshWapAK5Q5VDaKFZ15a/J8FFa5efykWcrEVOFosgp8yUtZmBrcxhM9uxruVUaevs1gaoaZXheVR4+0g1MZFykFa4cu72Y+vMXXH27F2ZSC7gINgVwoX3WudIZloMFhH/z5JTaXEXUg/XQuyayXGToZwuzLS4PDfsTUhPhosV6KvVaqprbZKGlk57zmdyArA5AjGK+7klOJgbw8awAGgBhIHeKTa+7uSs5nXltlRRdilmAhESZXCPVAYxPiuR+OraGjqFy7Kb5i121yut0lRATR6qc9Dcu/TKEFJE+GJHBa0VwA6y69KTT2RInEXnGtkN/QzBNoYX51tf9C3xtl96Uxyhtx0L7I5AO7U6RwA8yRI04FV8mO7nqVyoG8efm8OQUbaPyvkiXFiEJ3PfX3r/+99PNuZJA6lfPA2xT3qQ064zFfj9TlXITIBnGIzek9Z6jCTMBx+Oj370L+OzD30tru0poI/uzhaoFWRaNQkm/yJG0o+nrT3FvRx3yaopPiyFBWihtUgDEci5j5gtHkad2oGXPDHoZRyAcSczwaQZ67CbNOEGqAk0kmQTQKGwJ0FHXa81DjENNR9Ots8ySyYzZDxSFp1ApRFEkkFmTR7jkaaseIPKnE2tAQqejKW1NJAUeN4H1Z3H/WmXWApPpDFINqR1kOQcBypY1YSJyEnsAREIY2GMRiKY43PfvATJ1j/QlVI0Md3oyzU3sHDP292YrDp7BOR5q0SiTpZoVn25nv1c3stgXtLtTsUEndpFMsH+xt93XHhurG9stXUzQLgLQ19frKtbEoGA4rqodnn3mJr2Xo/F8fmSaCJRLI8CFS0nenufLK3l2md3BLr6YP3A6uk5jr5HLOEsCAy5t1h7tTJVE8ATLPh8LJGVxQYYtFPyPJmL3AtTt7YVvipfLAMsrwyA7juYWzz3iKq1MP2A1rJSB/AdAAzW43Af85ueGQPzRBmcVlbi+tJz0uNandSDeZJai7gyFBHUZYUicfHi13Xms9OCovWqjQmXPt579oVnxjt+5S1x9pnn4mBP4Qr/zAHZ+Nqi/TpVbqdxuIohp2HE+H69nw2QCqojboxy9aTraZ/lHBvs6mSMFzsNpOYebgS9RSBYNZzbRe+6UaugogCO47h8+fG4ceMozqydjSsPPxqf+du/jb/4/Ofi8s2dWGLNP424AmftfGBw83NRMLNKhssSTctS+VoyXGRp2IU5zqvG3qu3+F4GCC+MLBgJJGuMdAcWsHPJrzZvWVkBcRxeD59d6dUu/Bw4mKwCmGAnbVquI4yNuXTo+pzP0dY/DZcGsCmgRE5RrUv/QAh4fCr7lZuOR1guNX/aGxzP6lgcx19AhPHFQ1uw2W4gxW56ySRQORYxKVBtgvcpQkdKTbWiO4mDn8vPNtcxK7jAvem4o0Se10FxP1nXbS9zQ9g1e2uScd17NMIK2PoaWitXsoHyBWKKXO+MNYNWHktx513foEbcdM9OWYcV8HRPFT3HXB4wcVluX4FAz780EJ107jGPSry3OzLTKHKe6h7p51rPo+/1Lu7c88X0U4m7PiZbRk1w5RnwvvG9esJH9DAAACAASURBVGWVUjigcV2nUmpOxk2UK3+PHcPhxsR4najeY+IoMXZwoFqxnMdUkqvxUAUurcJUFvzMmh/sIbh7levoog9keGMvr67E+sZGXHziUcoW1bLVCWIK0fIKew5CRpxZOxPveNvPxDe+9Bvj5u5eO2dzoGdQqbMzgprfG0GpzuHcXhlB8x8CgnPjmgM738vvzQFks+xOGsgIQnMPtgjMnu4D1omt3x0fxn93QSEBeHjzRnz5y1+Me1/wsnjxC14WB09eid974HfjD/7kT+OLj1+JzXUBgQHTZAlsUnfXttXRaOS5gcfvdVdXc4pN3I7jZrC2bOGoeEWv9FCdPQTB1hwytWlbmxSscA+6dqHiJPh/upEMdgb1wizlGJjXpyao0vZFgWlzQUOxM+fGzc+eZU1AClwsLF1gGe4d/CguKXBQaSwe/e4+TrUe92C5pcH1WwUFDzbA7MjllpQPie9SILEXnKwOACUdPaCQF0HK/eK6nbU4clqLtxyatHJaekG69vA350BPQ22fQqrFXQU8FICMiU0rQEjIpHU0xH/tbmOuHkCMnThATMnefnSb7cba6lbcceezaam6WHd1V1dljqDcigx0K6MxAEvpLXrqM3bVznVaVI7h0cNA33VaGZnK0/rfFdfZZBypFOjZJKixR9hVvLnMu6XnOKpbUSk3NDsLZBcCV285bKk4dgNqr1mB4XkpaS9d0KcWlwLH4Mq9gFuxiW9Wnyul4fDxlVUoYWB1H5EX4KbC2rdaY/1k7NJCzcpckS32jCRDqTTN1Vxvbm7GlSuXYm9/T9WPju090ftYy/X1DQLzm//V6+PVP/g9bOTq8+t/bcV6batiMgd+fcgnewDnZH2VHVUBqAbLHED9Q6y3OvZZvKgxu/qBUcAtQsynC2YVFOcAso5hbsBz97MwxWa+fumxeOTRR+Ol3/WquOP82bjy6CPx0Q9+JP7kU59hFZL1NVlL7dqtXmBnS3aiQk+qHsciYW9XXqfMozoCE1JHd2cSUGpAHc8yca24HmCJAdEFk/GxugYAO3lwDHjSzFWSy44mn3VR6ZVKAPehWHl0aWbcUGvB9p364UGauj94KEywGQ6wYxL4jCuVVKvV9Q3ra7qPCTEdkQwS9ZDV31mthQQKuaw4R5kPVecIjytWrBim494alZGDJCzZPduANt2r4/lQbBP7YIU1E/E+9e1MRaiBKs+drX9CMl1hnalb94wsO2B15tfhX7jhadUhVWMvtjbPx5nz9zSXY9tLdmtn6ku/Z4rd3Juy6tITkRasWJrdvda2w1Dg1+BPNmQrxIwYk5QcC9CmVLawQLrmfQ9aceqox71V2lg1F3UqMIxhERTxn5QMpqPxIPREb+p9x5luY5Cv59GurbK/qYzk632ddQ+MibmGWT9TFVBEkiJB5QCKI9Ylu9Gnh8NnyiBmEK0g0/ZYuv6rfNM+RAw+E8s3N+Opq1diZ+d6Mp3d8UA1PbGXlApxHP/bD/xQvO4NPxJXb+Cz3RL12tS9fJrFNwdYi4DtdoBrvN54zhcB3Rxe1HH4meqeneDN6MYcvzwi/bhQi8Dndj7nazeXUdmQdcDeEHWh6mt9DEtxsHM9Hn3oi7F+bjMO9w/ioS8/GA89+NX47Ocejks3VB+RWm5aEKqw2606X1fstl7V3hvGWrcrqusw21U1DeTXjdyFvALOqJZCm8jJuGn9yNJzXLBTnmsVe6ibPHBOUeBhUDkuTaHjdBbyAAXFbMTsk3WjJOQEmbQiey1AWYqKHPSgsy0334c1MRshRr/jx/PUfzeMdqvOlrHX38IGc22mZV3nWk+Too3xNrkQMW9INWG8prmbNRdiJaaLtMy3hY+saFsAWTbKOYmO4xWSAb9X3J0SvIrzduO7sFWTNNT2Tss1dLeMDsQGrBb/oetyn+smGv2x6mMe7seZM3fG1pkLE0JHFyQgzmiHHNmCbDHhKYmgrxn9xLJYs2NPBeBmqdC1h9jcCpOwqxJkduUisPNe6vJBZwfngTEqpyd47zkVI5mSfD/3uOJ8YMIetj5yJJBAGaolzrALUimsAtFA3IR9WzzvfckGnpDkAwj8SsPhVLhQ27Zer97Hc+i1rXOTmkGJu3dg6kQadQnZ3tqKq9efjOvXr7W4qJP1VcnFPSqX4nte/p3x1rf967hxeEOM4JkcR4+rgs/4O2Vg6WJwklyfe280Eipe1L0193o1BG4HZxaBZFO+AHYjso7gMnejCoJziFqvuQiRT0PicfD1b/8+2bxg6EXEg3/7l/HwxQdjfXktvvbQI/H5Lz0SDz22H8trW4x9gF1V40HepDXZ3IxKXj8hoS5O3RQjME8FRI/vVVCvGu94GG69XgrxFMiTAtPpvmA1k9W1SV5fL3km0DPYMUGclh2o6GKX0fIBtGXjSVtqFegwTuXsYUacYydww+e7S6wU7y25bKoGkt0S0vqoa2prZlSwfP1uuThiNm0lQquKnZw7CHYKu4DCgo33YpNZufSae04Bk6ZIzJ2FcX31DN0dzXFm+oAIU6pJ2te/W/S41hQEc20Anrgm67hKkLL7AfNEAXYHcf78vbG+dY7Ax4a5KdBoj1NIyzrU/wIYlIzf1ra40OoZH8/WvDB0/7WME2ane8cgR0Hmc6T7dHJWK0PmFJCsGyplRp+mwpX9SBkbzedD6oQcM701ldWb+jw463KQ61oVdCZyquxVGVVyb/Y8SCtWembteSWmu5j8eO05S6cJX8eSM3EfrF6+11KHumcF525zc4NW3ZWnnswC4CBfyaLDeHz+UMf1Bfc+N97x9rfE6rnVOEJ9xJzMCrSNBToQaeZA6zTZV+e7yvtR9p/294g1o3IyyoY6v3O/T8ZVwW4c8HjjuunHC88J//H7Jz1IFSr+3RMz3qseRh8H9RhZipW9/bjvvR+Iv3vwK3F2bTWuXL4Sj16+EUur22yy6MRtufvV8wqvNWCwyyQP0aI5GLWORRNdX69Czc/oBG5ZWHTkpKXSKzF0KyrdQ8mwBPVe5ldnZY4bDXUfaRHghklukIBV3E6Yg3v1UmQ8EI0q3a0AaXhTSrkFp2jPiolwLmExs42QKnfgPm7d0xSIkuPmeKnH72vl6W/uPhFobLlKGnrvySoQ4Dk+aOvXXQso+NIykxBzncee88XrJXHE96rr7QOo9ewsTe+VqTarddVz9dY+toAcv6zf5XpgP5OxCqtO+xMkCJSWg6WHz9xx4Tmxsobi11lHtO0gAYCqpOAr2c+vxGE9b6NCaWsbr9eO8JpjxWb1PFk5p3QzqOSienYnyhwXSE+re/d9zr2UhJ/6GapWjZSh3EWBueJgNsia8M5r2pppLuFUsGzJVu9BPedKZ+kpcFQMsxCB7qE1xZ7HPKi2an+OcU5x7Qoso4VnhaeCoPed/tVcI/1gb/8m43a9EIDik/VvVFy6c+tCvOOX3xLPfME9sbsHkoqLDfQn9T38So3lLZLnc0A4J+dHUJvDlrl5quBWcaDiw9zYxmvV67Qx3y7YLRr8CICLJmmRhjOH3H6w8cHr66NwwOFYX12KJ7/6cPyHX78vnrh6I/Z3d2N3fz/WNjZabo4BRw0jpeUZ6LzpxoM6FV71oPZNXDVmt4mZHKCSytDHnh2iXZOxHNxF36VAIK2/N2KNJTAfuxbo58FnUEKK6QQMnqNMlktGyYXZGXzDYUghZmuoHwRZco734L626iikW/Kt/MQQuKTspQDiPsj/Cm9EieyZKuDrmyGL9jOaPlVh6UKhMyQ5znKgaUW1Cv0u0pxs2nR9tjJhCZBzB2oEuXFvms4/p9Hfema6u7LFVQf2Hq5PKxzPyTiQwI77lD0GBXYQXnfc9dzmYmqKlGCE/8veayWtKI5Ut7PGaOo5GgUSPmcCUFMo0rKvwtjC3GNgakCCmfdNE0aTogw9Eb7dm4qKrGR+l+5NxGcVCycJqyeONGJUFXYG7DoukpKybmkFcdyjelw68Kg+WvKp0hpUegRdvNj3qWy6ElO9jvdoHdfcvNfPje5CAyuLODAeh3joYVy89FgHtySqqFqR/oNSv7K0Hr/45p+Ob/2ub44bN25OwNb39JyPoFf/HmXwIvle9069fn3+OQCq++92r32aXB3H4r249L73ve+Wrgf1kI4DmHv4W7TDesCaBjcdwigI5sBUFsfJbsB2VWg+K8fxqY/+cbzng39C7f5g/4DaMKufHAd/5+E1iSDjcr00VdaDTDdWKoLt4Frw1wXyBvZYfXh8aEYwZ3pNa/ppErvl/635WFXY4po8EIUAINeFhH4TlCTIiOlHjdSVP7AWrSKG2vUoJ2kaa+QzFdeGDpFy5hq1Ma1L3N/uE4yVQM8cqEyoZ41DFfI9Yp3N6d08npq/6HmmLcH8Kdx7tZFAfBjnrJI+7oylukNBlmKT0FOKQYvLsqCwXK989hKnsAAbD7DWW1ZmBYSJ0PU50Gnjg/N7hfDSDuKkwAHATv0EDXb8Xpa6AzllZRWdDp6Z+W6KwSZ/NuHuMEkf8hbUWHDds7m5yeiUQmIWq3Z5Pf8uGiBmoeawkUiczJ6NWNWfrhNVMNfsVUflMsuaZaPXep7wnDwVWaRg7FnomIIU1U6O4bp6Xu1Szr5wHmePvWXeYCnhZ4XNwNXnqOfcYuWQtm636QrIYGDlokB3qberc9jdyuPeqfvX86u9pC4hLhDeQQdW5Bpr4MLtfvHS492bQWJOd2XyOVahJKzEv37dj8VrXvu9cZ01MrVWvt84hvp33R8jEI57YgSWRUbNHAB571eQP+lzc/NYz4/vvciAYupBHeCIvr7YaQ/p908Dvrqx64NVsBuvUR9iRPU2dmg0ezfjt3/z/fHnf/+VWI2sWQeAS+YkrQz47JOursTq3q15Yn0Ms17BzG+NWuutwCYNewRsgYzdW7cmNS/SrFzE2S5GBaTlWvQ8dMIGDuARD6LndhobslWZRaVNNDBzawhKqx8dmrOmEwcatl2XaZ30yjOdCt/Yp7EUB7BIUoOwUmDh7zk1uPt9E0EQb9L6TatBNGAs6SScc1qJsgq8BhMtc+Z1zntRzqpy4zXkNTKuhC4H5vd0oVXtVcV9KGRazxuNrSacaHwaNa1NlPVipReQiJBPJyBG1wNWADo6iPXNM3HujmdIucgfJkRnygCsWrkxs6lpAVjNg7LBmRcGQY0YY0n6ZsaqO2U0pmCWiksLwk9azy46puP6ArTOFiaIHYFNCVHuCFq6MrOzgQGirVPuK57aZH32c4hnpdTJclmZT5rEFrzjVItW/KAocHSLpvJnS9R7bhqi0D7iT7Iy6eFcWQ6AnQoiKMXGCm63Dvvz1/0x97taQ02JYH3P4aytxRpk3NpyPH7p8aaQSe7Cp9E9LADEo4OleO0/fU3885/6X+IaGZld8aiyfDRmqvVZgbHK7REA69nwXqjfHeX5IqyosnIONBfh1Nz15wCPYDcCSJ2A+vtJqF03fJ3McZLmJmbAlSac6nc9EbOvge6+EnH5wYfiV9/1/rh8fSeOD47ZvJA1DTLRCoefzjK4sUrumYWNhcAITlXzWDTh4xzWcSpWMxVv3WoUfd7ncPTn1w2AJGlbhixvNAh+VMUXeECwoMGnEo0J8CXFwmPjmqVwh9aNv5vVyZ5gjompConX1aCwur6Wlf4z0TmrsuQCpnUoV6lBmAItNXoXiPF8VzCu2qXmv42a1peep8+bxmYL2cV4HRfK75qJyVqnmpe6rziO1v5G1lA9vAI6t36Rht9jTkWxYRy1szFdJb8/wrQqfNsrjB8iVgd3MLwSe1pPxu4KQeXoMDa3z8aZs3f3otZihkyeBwWG3ReQLjzKZVFW+FxOZs/zwGoy9NGJ7ev1VisdEG2Q29kp/RNloLVO6lWADEy4Tq1K4zlVXl12VCBBSj/1/HEPKp8jFzefAfs1q4/Iva3PmLzlDcN8tATE5mZlxZXuRfH9mlemHGam4ziViA1ktexwY6K/pM6W6pVKtiivcpR79eyM+7w/b7XuKlDqd1h3G2trcfHJJ9gs1m5L5ZWica3mfnVthYrAq7/tlfHzb3tD3DhAjcxaqWVq4XlsVYbNAd1JADaC5u3IyXq/eg7reOZAa/xeVTLGz1dcam7MOrjJBwaXZB3UnIYyN5A55B0/VzdHfa9+tx4ev86HQ1XwlaX484/+Wbz7Qx9j5Y+jfVh0cuVYYFAEZiIwteZ0PUhwahc74O17+UDXv63ZaGKlWdXxTAUo/urxsfEw99JGPX5WBaySR3GI7a4Q6KCigoHK4AO3rWJVsAj2pdmrY+wkLsnNNFCx3aWhPZskjLTzLE5rzRsWHetSQhAnkUMHWCXAKrlgnDf87aR0U3IoDJ3qMTT4NOjp3j2twflpmqtM3l2SoBERpghN5l31SiVcq7Rga5xFioYq5ZQMkFZlhPvFPdOSkCCvZ9aJLAJUDFftq+zz3ay5EUD73lHVFLqBwbxkbp2AThadlBlYTdtn74yt7TtacWeexbRW/Owk/SRrtp0vjBsWCrk53afc1x3FZ3pHe+46x+AK5b4KJFVEyc4PBBxZmFU+dPKKCB7M76OHVQBRLeRqWdXzp3uqOLMUE+d9QgnM14pHou2d42O2nqI+UNaokZZKniDvUfJfOwGph1RoqbP6DGJoKtbMEnwpD6bheRO/tHaji7AKZ5ROY92jVDQwFnxeawPLbTW21tfi8tVLsbe7kzFDrSzBzrF8xBNjOb75uS+MX3z7z8TSBsBPZ6JaZVM51mP2I9CNcn7cv/XvRXJ9lHujjB/Bcox/nvb5Re9X/CDY+YP1hpNFyA+M73vy5j5bD0MFsgqkc6DWtL6B0OFBjweBcms5YvVgL9777vvjTz/7ZR4gLC4rcoxVMpobyl0HICOS9JDtaOimKiWc6vjnFrPOS/1ev7cZe4qPidSgqvDjc1U3gg8HNzqSyA2uboqZcR4yUaH5J2PMMSQ+/wxLrF83LQweXuVOdeagLES2apl0/O4U5xqnMFhpUw+ElJlJG9exHoZbDo9QvTBEdXBZhJkJviKu1C2Da0CsMi7XJX1XTGQiUyN3twiCTBGG9Vy4UzvdX66OP7EOujDRmqZ277hWuiWr4OgWat4pGbL4vvLsEuwOlTZiNzF+P3v+GbGxeaaXQ0vLTtaaFDdrvJxb1550En8qfWYs8hupuClGKmCRtaC8NRXot7Xf88GqQPGcTV2B2hPVTae1SnC3YgJgLYSReu7clUFsUCmGHYgUYx5jPx4XMbWyi/N+WMv6HdtjXBdaambP9pi6zw7CBwYlupjzP99HBRw0R1SeWnNc7bFq3UET42dyo3pM3iu6Jmg5y7G1vRFPXb8Su9evq2ACFwodLKQEG/BW19bi3nPPiLf/ypvj7DPOkL9gRuZ4/TkQrEe2gmKV6z4ro0yfM4LaWhRX8vha/duys1nbw/fqPeeAcgRyjtUElbkNOwdY4yRYSJ322fF7i+5Xr+ff62c9Ce0gsHfcUlx/4rH4z7/+vnjo0lOKd5R4nDeWr+Nr6DMmGuggs4h0AkedxArCc5qMP+v7TjdACuc8AHAtNcKH3axJouGatp5k6crI9AKMGxucVSTSqnJsqsYfIRTdAmcRqEw2eLovwXNTPUtrqYqHqPlpiQnkwaosVgf2VVg5c8RykarCUTXLKsx8cMYDwM8fd3Yf55WJvYgxOVYpSxZu3qYRlnsTxErMqs6JiwtQiKe0aYdVG5BXUu3JlEZpGU73Yo8G8HNNgGHe0IEeWrvdxN2lreeze9QCFiCtZHI6HemedvFu1Ze848IzY3VtY5pQziHITVnntp69Pmbt++ayxOPTM5usPhZfWA7kbOlkqAWOz2QFD1+zCrkKet2ayULKtJzdJ04gyPVPFWE8d7wWxyYLR4/ZiwlkC46polLYZWPMzrNjJQdl2HCm8uGynRdSHNSvb06ZBePRYIf3vf8NOLmkaUllLmJ6IDhfrTltn1spJ7fW3bWsWFleYcmwazeejBtXrwb+5rwkeYzAmvmu2HRn1++Id77tZ+O5L3lW7O6qsW899+M8jwAxfr7K4VEGzq39iAkjmM29X687hxGWE+Oervef+wzvVQkq9QL195NQtE7Iou+M11004PEBfLDmDmubiKWlWF9diS99+q/j1//rR+LGgdxpFsS2cgx4FobWriaL1A6QOk+PGooPpEWKn6POT9PYrF8PsYH67IpH9NiJr0NBkqwvkVFQjkp39XvWcOHqEsNUxBuCbRPQik+SuZZNMWvlFWp4mUbQOy7YLadySHV9nUvndcGzOEfRn7PGzRKW6ZrUIdZ8TpWAIT7j7gXls9JCU+cugoB4sgJgFenFa9PiPi2GpPm1y9fjbFZVxi0rm4/cFqQt8Jecw9KMtx9a9zCbslmngE2nWLJ6VLqsxQqh7bOCD0Ylwap9CSCSGxM/TiZvaR1Lx2rYuowiAtmuKK1SPd98f0ALWcacUlOWgasuAthriPOxrujKBt1m1QqoWra/7/erYBp/n6x5hjpb7Lx5J3Rfjp55gTllgFkE5BmC0FibF2EgVbVUEucEtvxGAUirTzrUKa3nzvtUjYl15kaXGv4G2KGtjvZ7dm4oa9DnSuxKCXZZpZJJBkDtWM+nAHTKylZOn8qwbW1txM7N63H16hW6MWmNMyYJTxHy/rLAw+pKrC1vxi+86V/Hy7/7m+MmiuDn/M79O77mMVVArOP073MANsr72wHCLj/6fNwO2I3K8UnfmQW78QHrQBa9N4f0cze2oByvM37Wf9d/DRQdsKDULMVWHMcffegP430f+wt6W8hCbCzLUnSYgkMJuBIioo5TwCSQKJlX7hSVZ5oyyhhooOLeA+rVHWUtd1w8fMYA7LJXdDnZFZHuMQXbpbWK4r3MzsSMr2TRXV/bVVFYld+umfLcei2LCadQc03DiRaXgFrXxu9TSDgW4FqCpZ4l1qLPqdxvPtS+3ty/BsDqRhqVoCoA+LlJbEeuIZbpSmHREtN1w/56mZO676oQnighjVyS8d6sJDZd2+4m9HXqHu4VQAR2KkLMgbW1wucpCjOOxpqlOW5Vu0k3JoAQ+YvZmgluVIAdooGY79USc9LZ6JZddy9rHATQbHaqfZRJy0kEgSVnwemya3QtFle2vldKozXgnKYJ1XMxzrX2uVyu2gtW5LobHHdh5Rkonqz0LduvrVXmzjVyV86dY6ScaStCZY7kPOnu2FH2aA4VU2xejjxfdAenS9RNke3N4aykYiVrVq5MgJCIQilrMjWohwzs4jVJzDmzLrDeq9Vsbq6zQ/mly5ey7queRYQiWd9KB4LTcy3e8GOvi3/6I989WxC6zkGV3z77TVAO8zX3+mTvD/th7r0qa7yecxhQlakKmnU/TZSpOrhcM8uHScxufIhFg5wT5ONrI/j5hich70naYRU07XPU7pdidW833o2Ug89/ge6IgyMwMTtpoLox564jsMv8N7gYeUq04ajp+dDUyUtN2M9dQbQ+a60qAcurun/I7CvxFF+LJa8y7ANXBYVPqVHpZ6DtkfUt/YzVtShrBsxDMCCzWwBjDV1g8CCmdVefwW5QNeOUxkjBlFYBrUhElbLRK64J4kRjGhS3oZ+rasij4jKCkL1Q7O6QWjCUD6VauMpMcS02sD9MQsjUahxjSA0gh/Y6owWqcQJUEGftvQf753pX7XqAx/3u5/VzkiiR/yF2xH1S15I5ibL0lEyexbsBbqsbccedz6Sp03NEkwFKYO8KHfd2Y2lOX9dYkvyAeWX3iDXth9X1FuOpws97pwqh+mw+m1Yk2zwUSxvj0ffRKeCAexNlr3wa+l5QqkNlvIpkYpCekio8F8znq8nrSSihoV5il1VI2tXa5oppBtnMVUH8iXdgeVWEEROlnHrA5y+ygZFjzvPoWhaRSzH1TB8o4YuJMlqKRK+vI7dvKS5dfkxFFEosEoQZ6A90sWYJmB9F+sG/+p/jqZ2bTbyP6zn+7TVbBHYVnE5SGgbc4Z+LQOokwBrPlf+eu/4ciDa5et9996UCNHXFLLpQFUrjZ057bw7MFqH1VIvurrVbgHZlKXafeCL+06/dFw9dukhgOjgE2PXmkzWOVoGvT77cTNKw1QTSFl0FALvI7G6Z1wj7rFDLo6RWyxRqYJUtxiK2yYiDkUe3XK9daJA1mUUlzmTP6NqZI8jk8Z4z2OeITpjM9cIgpPlpc2dfv5KQXp/Hh18xPBmgfC3vRSFMl2l1mU3rT/p6dS0NEr5+UyhaALqXpML3xMAs7YEggEqFjirU1GAVLtteumm6R2vFmG5heR9oL07b7lRXlp5niM2VG0yFvnLc6vhkwUyFnpO9densM0hmn7rI0yXPZoOZVH50GOvrW8yxg6JTr0dXdlpLOvRjDmn3ZOiZO9NPBBQpVYzjZVHxWny7CY2iueN8uMtFPZsd0LLYdbZWkuDvtTFbf+IsQsBctqwjqt5vkkt2QQoQDdI9v3RUlpplz8LRDgoURuUMG7etbyrRVCSphFjh1Z88x2gcnIqBzykVTfmICd4Z4WyWqHLp7MbUmMYSa6OFZeFt7wr7RK6txaWLj7aegFSgydZWyoiYooop/pNv/+742Z9/fVw/3GmFHiqYVbAafx8VNP89tw8Wyf7R6LFMGMFtvPaILRVgTwK5EVAngD0HdvXGc1pbBai5iasPNILT3KTMgeDca/VgcxNExMbqUjzy+S/Er/7G/XFtH93Ij2ht7KMxKWM8Kgrs6xHs0t1Qx25TqgpojT3dNSXuxO+lJTG6MJvmbm06J4AkhBQSDfDUY/QWl4o1rRYvQUItg/rFPcVGpUuxz5YvGdEbGKRV4NSGmQQa9wXL8XmdDUL4G+WJ6vPxuTONwRxHV8NQPtKtFdKtLPg6FcxvnWtPUfYskzjorivHPoo7FWMygYau5eJiteUiQElKf3PJJP2d4A/GKVc6d5UqiRj89Gye+76XDF7jebBCIUZetzDrP1BSzQAAIABJREFU5zlOXzPjWEeZTK5ngOKQYAfQQiyahbQP48z2+dg6ewdjtFLMckzJULTrDikvMjTU9aLn3HkHi3Wp5p9r1GiUerFCsHMhZIJNsiRxr1oxZ3qGDGQ5njTP7Tas1p6BhWkQ+JyT4fPMScFbVRwzTbIuO5QS0/ZP+kdoBQ4VejQ+gVSzRn0m7crMVafixg4ZVvxVyWaZ6TtuPLuWewMNVJV3SAWwNZxNACaKY17T0nM6gQ5QS/2ZOw9VEfS8+zWA3frmRly8+DjTU8ai0ZYdrNu5vBwve95L45d++U1xuA43uOTZIkvOr48gN8rsEcAqoMwBYpXlc0C5CLx8duYAbATLOZwZ77tksBsvuAiUKvqPDzb66BcNtl57EWKPGjCFWom38eHQ0HB1Kf7mjz8Zv/GBP4oD5icdMr9Mlh3+6wwnWz8ibKSWn+feWNQ17cE6KEFtbtAZn39/lhSMmQMm5pi0+slGTkYh54n5abL8xrlv8SpBb0uSt6DvlUs6CHvufT0KHOQ/kdGpg+CYgceG8VuDxPdHggoVBZasQtVFuWFaEWIzFcvObUJ4wW4eFam6n1wCre4P91wn9T+TrXV8M0aXUs0kGQlZxXzcHV7Ph3QFx0koylPXMQDZohRZoipvJhf4vFTXbD+AnYjjxPR6yLtbMcGQ/fbUIJTzyVJv2ag1AQ5gYIA8d+7OWMu0AwJVSdoW16V3Z9d3eiunPse27mGlgHEpdxvrrkKIZzsgAz7+NVjh96aIDaSi1Bp0rZLKp71QSV/uxKS+il5DphiQmZmWZubGVVliga3v6DoqK6d8O6fKkK1Li3LaoaM9Sxae5v5PBq3Hz7PA1w+E+VRAVPKMjXoxXatrDRilcDqOzzRvAizCEAxLOAQCb8zE9d8Lm3tPVTDxPPss4t+19fW4dPmJoHKUypsUkG6tK3a3Fs++8znxzl98S2zes9mq7VQZXn+v9/fv9d/xGFfAmcOLEZAWAdR0bXWXUYFcIEL6vM6ETW4ZL1IP6mGuNz7pYeYebhzkSRrAoge8RRAUIVoBkBTd5YjN5aP4/Q/8YTzw8b+gqw2fIUMwD5CsuqKZZi83HAS5fOqPNPuaI0O3KA9S16CbkM6vGiz4/HSbSAtU9+rMpZupYGBwIeOvufF64mcFA7v/CPgFPPEZurkIPOqRZwuyCliCM0DCro7CBqvj74xLN2/VnFjR6G5gXF21Rr2WdU9QeAxJtuN+GJ+vzUeb12nJqr5n3Klg2vy2s/EUC4HG7QoajHsxZUG0d7sj+5hrYniuZK5JdYM3a+KWijg9z8nPVfeyl7d/X3E6M2UJBKxMhXGqir7nWjUyVcwbyhtcmLXbwTj/AMrltDam47XlCk+Bmv+iAIMSkjMnbGU9Fa6a3Kzv2S1qpRZz5xY3bW2YViNLWdkctm6nbl1+Hv+H7HanHhC4VaGlVRwqjUfbtWh9OSc+k8VRioyFDnSmqyXaPCmuD1m8MrymXaslrkawP0ZMeo8Fxa00YU+t4FyjhyNcipUdOpElXWmdnAu2uOr7D1/x2cZYapusen79THgf6QeXLz+hjuVlfqzY6t+ItbWNOL9xPt75iz8f97zgntjL9AN/p16/jtEKeX1t0e8ngdDce6cB3ogro3V2O/eb+w7PpC27UcuuFx2F1BxiG+iqJj4Hfr5uBdgqAMb3vRn8ehMgLF8EcspOvOe3HohP/d0XqBG72gSD/gW4cKDUlDJr4iHxnBqvCRu2BK1VSMPEURWJLqMHFoD+u4Bxe3bRNUWZT6A1QI0bmN/JFAS/V7VmCCExSzWG6sq0RUe5km17WG1FQQQz3HlZevTpdundEcY1q4dATDO5tRB8r9ajW/X0Gp8auZ5lamk1azrzf2ydNAGUD128vG3rwbrTnLZdQWHWmHusBQlLKDX4jI+6EwFZh/n0jrSpdJys9mZls8KK5ln3UvqG8rC0b6jZp1tcCpHIRmbY1TWre7i520rcVkupPDcK/FQMVN3HLswSh2XMTvFR/CDHTt26TRO1q9TeCLk97Y2bJtwnww88UFgcBDsVOGCt1VWUwLKFUKqdpCJpgYo9IIB0YQRbxXgGk0pq+yOzN+Vp8bqqALXwhik22ZePIFJJJlYW23rq/KvQuS3NBKWM3bY96fCBbiKgTBdy60pP5VdpBKjfKSaqqtW4kqmVQhVeluVU2wXpOdBGbNr2qbGvm/LnHMHO9s0TNAGvKitwb889wO7JJy/Fzu6NJI+lopJeC1q2sADX1mJjaSPe9nM/Gy/5Ry+I3Zu7LeJcz7oB5iSQW4QBiwyak0CtHfB29qepFnPYUGVVXddFn539fHVjjoPwF8ZNs8jiWwSC08NfTPrhhhUoRwCUcOj/0cuBOMLly/Frv35ffOHrX+fVjlhtQpofAA+uTbxmAYd/l5HQCuvLgmZmHE01bbXkO3hQYBvk0v14y+JSyjGyTkFVN7xvV2MIcxqNySECXRWktRaow2or1EclQbm4XOshESj2PmRVwcEVPB716epNRRuotvmvFnGJYZXN67VqFTpyvmAJ1BiqnhsjgysN/zp1gSPiFXusqdeU9J40aPl+koU5NwSRpVg6Ugmruf08p5wxQXjpiCWmwACtP8r56wSLRt0f8qY8PluQVgRY1SWJLnStUvJijCrwLCCUZ0AMTTWZpdIQB8ztuuP8vbL80nKiexcfTcISwkTTfWKiityz3AOM24oBybw6WHco7A1iSolral41AxaQmnOsF1/N6jU9OZwrlyDWZIfroaaywmvhWZnM3nPg5IBAHAxPNa2XSRd0uhwRC+uCToUgVJbP/e26Jemzyf6PLTYry9JVRfoaW5HRfpFil1Y1P6+asSCoqNKMOg6QTMSmvbpHkw/lXKk6jF3Mjhmnx4ihDCvUCiH4DGIcrTErQjcbW/HUtSfj5k10LJcl7IIYcv8rH3FjDWNdiTe+/vXx6h98Zdy8ju4H3UVY19TyZ5HVd7vGkD/X1r14rAYxm2fbauj03VGe1uuO1/Y+mLt+fW3pve997y0tfurFTkPuUUgvuuEipK/I3AVEd39UodbcmJRhx6TYXvvqI/Ef/vN747GrT2pzst+XwA5xOwkWxV7Md+DB4ImubhZrmF3IV839lufMNapsqiZwXR/Qm5dVXgozz2169HDN2ho3lKjEEmR0bwGgUyOdsETzGT3HLGmVAoQCghRlg3XP2fFajaBndp1dwnYJTV3MRehT+CG0r9QEz4kFrueux0V7HqHWX004DQxWTJSvZzJCWld+Vp3U5uprikPGXqwMSAxo7n2QNS6RFiSupcm74atftBVt913dn/2MJKs1E5jr2ZEVW5vN5h5LgYu6lbLW02pPQor612WpO9bFFMsV8aPNjXOxfe4ulQnzAmZM7nio29mVoc6Y9VyT2MC0E1mwjOOuqLC3mY92o1YrXMoTBHpXWtOHIi9Gs7Zzvks8Ed9141zuieY58WdleYlkwtpkpj/mGT5iTVg3PLZF3GpJ0rOjFTXz0QJdcfZOfdf9c285nuYIQInfOf7LFjyMD6o8HWN27DoiD4iLzWsrZT5dOZcN3B1oZJy2x/59VmoIosocxZplScOyu3Hjejx19Ul1HkFsEDIHzGmXKFtejjX2uFyJ1/3QD8cP/8Rr4vqNG/TUOFY/B3Zzry3CAG+/Os6qPJ72+giM4/VGEJtTTG8X6PjdCnYjetabj6A0B2pdqE1ZeYs+27T/kvc10dCbu8d+/ylpZG11JR7+3N/Hf3zXfWRi4vAA7HwI9lk5HtpWxnAaGXji4UuLMV2FqYkBTEZXm609a1wWxrcsWmoz1IDTdUKN3blGZlcalFpH71tbglB4phWng5eWayEMeM7s5tB5kgCxRUkBxcRmubEsDKpGV7VJXLPm7PVY3TRxmM8uUcT/tebtgrueK91PRZtlGRgse6pB3z/uhZb9BZV6rZY9pZVPA/chV67voST9CO6bctPBLokQbDujjgctFbilCZjJ2Fmh8+eiJgL3PEYmgicDTuPyGiuGSN8ZlS8B99ExupAD7OTmJOjx0SEcD+LMubtiY/NcHBzuU8hJaKttjlztalSrLdDjqbZitEYANvRoQqqBLLRV5FOurmXJMMe8ZGVPiSmi1cvqVpk2M4rBWlQ6yn4DPj5zEqNa+gDzC3urpk4OUcyuKz29qgrdyBPigkPT0/jXqDC2tVrO9I3StsggKdnWvT/ahz1NgXuflWqySzrOEit1oRPBehZR6NZ0LVYh/yzAqCtceEHKjBRw7uPcA/w7u1NYOXOZNhNQAHY7Oztx5anLCuVkDVOVDZOLlWu6qvJ5P/CPvzfe+OYfj+u7vfsBnnkkoPl+FdxGJX/OuKmGzGjUVEwYP+e1GQFrvEb93KL36utzWMV9MboxTwK8EbQWDf4kcBvfq2g9IrcHXf+tALm2thJf/Mu/jl/77ftjl1UmDuNgHxYQEYItfkg2EXN48mN3lIRC39j+25rWrYCny2hMlZXWizr7+Emo91p+jtV4U3nDjQs1CnTFizobz771RmDweBLc/H1qssvq8AzNfRl5QQQMAYznuwbF/V3E6ah5JuV86hZzjFA0bWqyIA1k0i5ZYiXGYAo+BS01Y82dLKbsuVbYVFL6+4LhOyLmdDar42hcixaDMXD29bHlYhDzXlLZKbgNk87H8WfjVlXPmqarDOXjbOU6V817QnObLjha5KXSPdvYOJ6L345i6TBzJll0WM+tAtBylUrQZueDo6M4T3LKBp/aqRYieJT4Xwpqzy8BdlKMGJIavq4VWXRoC7O6Hqtrm6zJKTZjzwls8S1aF4r/EgTRS08mjvItW0w5i2Xb7W2LMy0dgl4p/caYa8aVdfXSlaMwmJtRlC5SeQqafdvOZa8SlK5BCv+0pJKIg+8e5hiytLQOdrpVnfAvZW4pDpkKoj2+Ajdruhkxf1ASkO5kBY/nOiv+uPIM5hQufMd4pbQ6BQE5sylP8DxOWbGblUUm1PUDZxWJ5Xt7ew3sWCI6md3ej/zsKkhIS/HtL3xp/Ju3vSEOVrCPJJ0qsFWF169XhW7u9ypM5wBofl0Wh7BGQJvDkBEU5z7Tz+H0XnyuRW7MRcA2h+zcI6f4Zv2ZuQHX10bwq2DUfmeZrZXYXF+Kz/zRp+I33/+R2M9OB9x0mRvHJq2UZdY4k/1mwkdxXywC4fpszY1antcLja7J0rz6JE/mJBmXI3jiMwaVuqmaWyMtO//drZapC1YCtsdVHEtSdXYGD5vbTqDTwa4RNcpzAVxqQ0qPbTKu9Es6xqM0D1gDmfeX1qVkXA+i4696nX5YPHeqHViVnPZ8ORC7qik0kuDhtkWeUz/n5MFvWXMc/CQTpbu7KiNdsRGs3rJXXT6uJUI7ztiLGrQDSKYurqEydLS2mAKomBAsBVhomENr/vxcAh6uA3JKdUORkEVqfVfaGGOitZsWRPY7wx1JhWebHCgpvS3M+vo2zxTvlWkC9Xm9l+kpwJVTAbNVps70jt+pij+BY1hrKoCZLqF5gRkj8tSoaHsduXtLbVJ6amgVd7KVx1et9ravMTaA95LyEs1cltBXaopTHjDfqtJjj4Vi/mw4y4oqsugYm2MpP/yrKkSE1FLMgvuvpWnInd0JcdrIIslBZhXZAQXJoYfc7/baQAkBeQzfe/LKJYUrsluEUvsAzSu01Pmd5eV4/j3Pi7f/0s/GyvnVSeuldj4mckM3PImssggbqvwaDZfRMHo6wLUIO+o5nwPX+j2e6dMIKvUBxoesQDC3UUeLae77fu0kq64K+CYol5dja2Up/vRDH413f/iP4pgNC9WVHJ+XO0Wlv7AZkD5ghh3j/i2W1wOkFai84BXg6vjH53Wx4lEz4ufchTg11ipAvals9dn9iOu0UlAjESXHXueXY2+VURRX0cegUWZzywQcb7w61roZlbycliSTfXWS+RkK12RdDhXhvYEN+j74AioINLlROScpHShAsrSRrbkKdHWuPEbNVVqSpUZpPUCcj3yP5ZcTeMf9bEvXllydm+m+c+xXQN4/ZyFVWYmdbTeJJYprqf/NmByFbO5Vzlc2cNXc2bJTP7u1tfU4ex4NW/UUlJ0AzyxWDDqCSrZNe/dJ/1JskWueTVjtmQBrb3V1K46grLS4YS9UQKGZ5fRanz6fn6zez7hooZQYLCoI+UzRW9BSVmDZqyRes5bVJLA9ZE1DUD6dSo3lBCi+R8XLClKuEc8dwFRpNCaHOP/OwJe2KlmYZFKa5UrFxACmikVg7cKSwh1gOUF5OCYpxK2H+rhlfTcJN/FiaC7k5VA7p9wzOrK5TmnlQYZRadXra6vrJMg8cfExeVAyrm0yGKxN1+1kHdXtC/Fv3/aWuPC8C7G/33PzvI9HZbcqwlXGz/0+Z6jMgWE9x3M4MMrTRbgwfrd+7zQAZW3M0WJZdOMqCOYeyN+rgvN2Hnwc5DiBFjpTTX85zqxE/Lf7PhLv/9ifUctibl3pLdXAwB75mp/WSvV0N0gFXD1D7rx8iPG5mvBtMSjV8tN89sRkjqMwzup9uqWXLrgivG29+D5ep9EqsoZDcgGJHr0dy63CXadPAe9u3bEJq7SApt3zvpnM7LiThLCjKnKJep56PKoy5TLBGoJE/jbFa2hxT9MgMC/V8vX6mfSA5yNTknHYZOYlG7a7FaedFcRxmE/q97hl+U6tzb7npnFCH9qu+XaQq+emuv4EYqkzNEZrlqJK92KgewVzsCD8MJZMKscXUdj88DA2N7di++zddM8TtGgNal45J9QCEPMr5JER5Fn3DcWeVXOUbrG1LbIwldx9FAd7e7zW+uoaKxHtox6nLYWhzBZM034unRzeT/2o0Xv+NFfql0clNMGygmNTPkvJO/USzBjXsoBSZdLU+FRjEbuTccxMUaJzNN2WVnQFT9kPjixQxPxRlUTkk6rsEJAS7Jbh7ibj0ek8buLaS/1xBiZl65z/Z1IV7qE1oALIsyHrj59Uwqw8U4OlBTcm7k2wKxZhs/6y+oy8OugKsx6//OafiRe/4oWxc3O3eZ+s7NZ/6/VGxX0Eu6cDWv5uV4h7qbfxvQp0VX6dBGbje3NK60LLbg4xvfn87ziQ+voouLzJPYG3uMPKzI1gZ0FUDwp25Jnl47j/PR+MD//ZX1DzYYzOlSaYPG6h7JiXNGEKwFJDsfr+xyoPdXFGbWMeyJ1EnnGH1MBdOd7WBjc1tcgsQI3fRRdL+nkvJ+Uu4o2BWejTFLqZhEsaMv36poXr4ON7ukZquimwKthBoGVS2QTsLCCcoGNr40iStR22/4+0N3+zNSvKRCP3mJnnnJooCiymEmS0AcFWBLUBhxZBhEZFwQEstRnEtu/9W+4P2qgItkhBMQmoNDIJCCJDAyKlzPNUdarOkNPeOzP7iXjjXStW7PXtc7idPMXJ3Psb1hAr3pijb5YMK+R+LNtDj1IlvRTt1qX5KERQ00WQTu1fp9dY8FEQZAjikJZDtRrTrll0twbYFL9dMbf25sP0jhbA6/mgsATJHDlWsYIKGJnFhLrwVOtX1lQaa8Hk/dP02QgOYu1TVK3ZPXONzHfOyfEJkonFUmosSh9BP8F3B7miHbMFS2n4vSdvW5Fxq8ix630Ll3K6OpUbd8/Iox/+YLn2huvk/Pm75V+/8AX5+vl7LElZe0cyV43ly6pGhXnaewNtRD5RzPFmWkXiOu6pAWK8Xq9lojhz3Vj2jgoTWvQqjkHjU1qydBHbljT/Qj9ucqQg4Jok9hRvp/sDtKT/LdF3MKTuOPFDM7UoVu8v5+ZLpV3tlQd6aLungPYRtIUfmNOL4mHmSI8WjX5fOTEhZDabynfu+k5JnYi82aJEg4lafYzPe9az5Cd++kfk8sFBSiGpxRAyf+/x+/hZ5tNFOAkCVlYQMmbwHMUzP3TPELgOAWJ+jvnsiKy9h/U+y2DH+yNA5vt6oEHwGrrWiNgTRMnAeI9WftiRY3nba/5G3vPxT8nWBCV/GFgBxIB058FVSFKlJuD+JphISHjV/FQXCppLDOjoj1vvRTRUkxcG+azRWCLg07xmzJn+vrAgRbtj122G0AetCOYNFEzOwSb6LgtQ0bExok3bf6SeXsZgS/J0NdXBgAUfCSxFLpluIWIwzqVEg3YCfiJR1+m5fdQj4bjfhXhdaqXZNK67frZWWR8XYLwh1aAwEq8hCvqlruWshmYzvjMlJhN44gHKAmFrsgyzdJOq5b/Z2AhkXmLKozTRvw5J840Z0+n27LkbLDhFr2NFn3IedL5uIo5RmBiF0h/+PTUmCBPaeDQzU9x0Nje/1PFqKTvTiTzjyU+Uxz728XL9jQ+US5fukQ//87vkPR/6sHz3wpHszPX90ND1h10vNKhGU4FOLc9VtSDQjU+95Izp+iH4BSoLNC5oSllY5vqa6Zd277Ksei5R5s1yN933Z8/wXoSFVh1YrXNI2Gd7PiJunM94R3E3Pzb7aXugOjSE0epDQz5cTZNJATapA0UU7CrgkcfQh4e1sPw5t75UU+OpTMcTmW5P5bt3fhe5faGKCoFV9xaCL/Jan/HUn5Fn/9LPyMWDfd8XFoSvnSOyny7uB9+ReXXesyGg2oQN8ZmbtLf87iH8yMBZ+In67PJA4gszsPX+7t2fF2poEps+j5Ipfy/Xj0ayfXIsb/6rt8r7PvVpC6VWBsFweYAEAJBNMXH42qr4MB8AzKJzu7epmGeqZO/JsmjCigAA/HjDTkb7mQTLsHs8w/xidA7zhcGMyU3jfQQDLVXkHB2HwjQ6NDmNcUJlXzRK030Kep81ffQgBGq1x94N2zQTD10GMaFKyfFyKTP1iypD1bmOvPEoYSME5kRTJNe8zKWALINC4H9hKkLMHyQNoZIG9hPKUTVLts/16vRMRi/ahd1UGAMBwGjBw/TLgRho7In1MkOsM1iuIbXBsiWBdACoypAgyNTam9xLgChMcEgk9/y66K/zYsjXnLsRvdFMgGvp2IQlV3fUBFrJqWqrSCbXUldqxkSftdl8u6QXLBcrecRDbpbnPfuZ8qNPfrrc5wH3k9XpofzPP/n/5APv/YB8/DNfkflsDr+t624URg2APbXFzHIOZLY/9EdRAPF9hOCJ9USyey33xfNeBBNPwYsuF/j5dIldi6eJOEQbGr8gwIVi0Nh7r9VZxgBXiEU+WoBIbfNVI4pr6g8AD9oka7mStli6kNYPMuYoaOGcQNiOlWjA4xhZ7GZZO5MQFHStprOpBaicWEQsBYtaZQVl1zQPELU5n/TY/yi//sLnyP7ioKThZJCMZzWeh3jGIpjx/k0AdbUK0NWAXO9ZGavyc+I9W29+85tPo4MyomVGbS5GBIIhUMugmKVgfk+ii8/kgIfATj+3CgHHx/LG17xFPvjpz6gP2kwGNN8wktD8eDRnBqmf74u+njj3PJ664SHFgOYqq/Hnpg83PVSTG4C0ErNrR8wZS1oIJPqasrDlmijXr/i7i61etTmYLbluUSKNBE1Jmr3qoumRggKZsIHiaCTL5ULue8O95UmP/2E5Obwo3/rut+SOL31d7j44EO3pxYJc8XDEteutaaUFHGA69+GnijN0AHEfXaSHyKx4z5b5aCLjCI0+veoJ16NnRs80irF7npz5lBxwg9mz7FXQZntzKGkCPsbKtGvBcgUxmIm94zz9o6dLA6Zrzt3kfNsBsTENo6QYGeXaumt6gRYpsEM8Ea0moh3Ap/Md82WpkLE8Wsnj/8OD5def92x52OMeIweLA/n2t78k//KRj8v//ti/yUc++VWZTWcOyAR3NxWyur8exGJapmanGhQtKEiD0EQ1hN6zKhDMgPHsc49MoLN2WLWgtU3DmtdGMIdgu8anmmvaKjxGDx44VM5YykHTcfBcVj8vgAX0xjNIYbOmMpFmmftWhZAYOV1Nzno98t9aU3z9HH7W+Xxb7rlwp6xWbSHpqp3BnWHpDqdb8h++/6HyX1/0m7KcLL3VDwCSvvu8Zg3fSAc68/YeryT9DV3bO2tDz8n8JD67yy+COySeg0EzZtz4uBAZXfNkohRQN7ZlYOtSfp1OHDwJpQd++oz5ybHc/mqAHSrFV6LkQUFUZn1/XpwoKZbxuo+lWagmpaACXjFLuFnMpPjYFZkRkqL5bks31SA6kVX8SwK2D8D+piRHvwslUX92PGjMK6KPIwNWFCzinOJaEOxKtJ2ZkE/l3Jkded5/+UV57GMfI8eHJ3Lnt74hH/7we+Vd//RRuXwiMpuiykuU8ggAYEgIfKEPjXsfAa8GuLCpZ/W1RHojw+E+lWd5ySskVVdZuvpia05fNAeRUepnQ0IPov5Qdsyu8Rf0DnGkU8ydo2HbmFDuzoEUfiUNrNJ1Us1RWzap/w6mNWi1K5lM53Lu7L3cdIsVsO+YU1fKZdUFIPBB2IKkLy4YqQ9XzZcjBS8vR6ba/c33vVZ+9Tk/Kfe64ZysDhdyz93n5ctf/ZZ8/FNflK9860jm87lpPxbI0ST4O8hY5RNaSWrwFwJIWHnE3QamWXkGpCkwtbEwzz7oylapRClWAQQmRNL7WF0ZpqnX99oaqM/Lo5ULo3SQqtSCIBfyuugOsH2wLvE6Cl4DHoCgMDRyZWUXPoP+/3guq0CKsTf8zv3StM7EwgycJ3L1RrKzo/Ux77Ji0EwOxxRh2tXxbE3UlwiXxS33up+87CUvkMm1U1muPAUjmGN5fodALwPOJsDLQJexpAdeQ59lvMn8O6/hEDDavFSzi8xw08OyFhcfzO+u5v58zRDKkwGR8LmIiPoTmSwWcvtr3ib/9Jk77EC0EhgYi5bOikwoa5L5OwTmVXBkarMtqkcTstdZXI84RkpL5cCaA7w+16LPLAy/eVX1f1FL0EPkfgUUKa7SGDZ5vdUKiZbmQD0IZOYRhHVscb2wtsY2ynsOj47kST/2w/Irz3mmPOaHniD3ufkm+eYXPy+3veKP5F3v/Ue54xtw6EEWAAAgAElEQVTnZffM2cKE6J8ZIlCOgwRafDeBkHgNwTEyvWIya/xpbE6LtVynw9YvyOfpujRadNIo6dtl2HuPZiNjiAe6/K5mbWPUtTZl+xw3jVqBSO9IrsxUg1MM/Fx4k2OZznflzO51TVsXjh9iE5/lQSsW1FCQWbYEyeOadqAm98loJPPtXUs3UI1Qu0JYZ4iTlfzwY26Wxz3qFjm7syPn774sn7jjc/Kpz3xTJvPrrDKkkq366mxlWf3I+wUiwKoWUjDGa3lrni6i5u9QMWnrxAtaOw0YhXvuG90QqIOp2qw3Jw1J5SQdBGG2BZh51kOZzkJppaqNf4I8O0TB8sxwf9VKpG15kMaAogBIaFLnJ4oqxNJ2OIM6L+wjfwpw+7ltGDXdF4ZYTsfmJ/TSf42Qq2A3t3JhR0cacAJtmmcfQT9qwkRTV13/e525Qf7gxbfK9Tdfa9Ya3kPfY3t/FRYyNmQM6J31fAZ72HC1n2XwyufwSt/HNbZozGjSqVJJW1UkLkZ8YVwMglEGwXz9ELj1GAqZE78jAOomzdSMedvb5P3qs0uaHZm5se9YuNnNfUXCosbGgs6V6xfIgwSNxFTHO895YQJxjfCLB5nrYSwHp9iWhlU99PAi6KPtqBDh1jQjd/QjOqv+BxMKVvv4uJb/4Z5kbYpgZ+H7nj+HQsc09/noPCBisVzK037+J+XZz/xZuc/97ivn7/62fOOLX5Z///in5UMf+oR85mt3y87Zc15xA7lGYMBVQo60wH2vDNLNN8GU2yPeKEjw3gguyMwG+4k0WK6BJNQwnQqiMEVBGllPGqfgE+kujqc3Xlt/e2dNTAazJqOv5kZbL2p3Rmco/FyTu9W3u5Dtnetke+csGnYWcOMZxTqW3ntWIxLpGXAVog6mdTjQ/41R03G2vSMn2h3BNEjtjK6Nj1dyurWS77vprNxwzVzuOX9JvvGde2RrrO93k6dHiXIcTtR1/cyP5T5Nb8dTwoEiI7cwTidgTxkA3/b2Rx6cwb2xeRSfeXFVwZ9rgFMDk2yt3X1B1l34C7DKg4Wg9enrrSidtShCVHNlyCeyWi28wwKLR/tYjC/E5HZVnrUED2utVuAoPLQEuYBqbaz40nyhjHZVeo4WB9TGRMrC7u6Ogd3BwX4JluHzkVaCABeby2QkO5NdecmtL5RbHnWzHB0eleCgTWDXA7aePz6fgd6Z52fx3PZ4Zb6uhylD77sSEDYtfvJDGlQMTtAeeHGhM0OLz8zPG5KWM8OKzKXco9W/T07kDa95q7zvk5+ykGgzWZYKEGAExfTlIf3FbBmimOx9zgytskTyf1nkn5sn+f66aZhhJJrIGE2QwAVef9EPh0cGgrDdrOPdwRllGM2vXEeaLCigoOakrf6ahKfPYQcDHa+O0aRUs+zU5qBgIogEi9KwanaPetyD5Rd/+nGyvTWSo4M9uXDPRfnmN8/Luz7wSbnncCo7O7s2NDAagMZopCHjEytphOdWwalqdei8Xgx9KYqSNJAFo7j+BHsGbFCC5xwKTXoNbEv1CHlilMAz2EXBigy0fe+6BgnGgNnYtd6nzULYPTUkHnRWzrB6od68FZYDDWhBBX3SkZq/z5y9QaazHa10bs9j0j/eG+jeQNv7/TGJ3FrSTC2wCAnWWzKb7chkOrNUCQXi49WiRCrreJaLRaluouZOvbZEC6dOH1lKt/NqmoV2A2ASc41oLufb1sbbOBkNaWUXHT99r+xr576xFE3pVA8NyiwSrXtBhQaYTpOfzivZIGXHfX7kAZaa5IEdIZVBa5FqHqTtp0WSAuzsGeyTl6Ii0YoqvKN8jwNjfshwNmxdHBtRbICBPjj9BmBWV3cs2zvbsrd3US7vX5apRthqipHnFNZuDLD8WEDL1kxe+Nxflh/68UfJ/v6hgT18p3xuqx3y8/jvEMhEUNzE/zMIZszogVXZn2TyzWO5EtDZuJh6sGki8YUk1KzR9e7vgWU88HGyebDRl0awa4FmJDunJ/Lm1/6tvPsTnwDYecJxqTziVUjga6n5a+hp54wp+B04hxiWb4zTNTuOo25uzaciE+2uo7djMfNETKYuPiAcmjXCChFj8fntu2KABw4u/Q36u85dAU9/VirFO2NFXhed+zh0quUV/5XljK2sxNITHv8gecSD7mNRanfddUE+/a9flH//4nmZn723R4dRw6x5cH48XZtZB9MyV9e6o8RYALfZmwKLvsS1KS6BxTRXOOrs31IXFUTbhLZzn6CN2koVzQDfteZv0qMaiEyIcqZUaMG1S4uUMs0EZj4Wa6YZDz64CkjYdG/hY363thYmaO5Ezpy7DjUxKST5BCDMVXt48SsGbXmsHbx1TbyUlFbfUC1RmeLSaqCuULKs8RkhD840MgOtE4vohU9oXQNm7U2cM1YOYVUfWFci4698wBdSp2DHoJo5yx5ZhZRayJt8gJYKlkuL/KTei9+YJkP+RTOm8SiCd6ERtOphU1s9B9rE1daHgiU9HaY9e/i+lTGsoMHxVME0FFHQlEdqv6ZpkqBgyjG68vHwbNh7PFVirsWgD/Zk79JFJPyrAGsyASMytfksUpHQ2mgsz3na0+Spz3iSXN4/MH5J7Rsguj7uzOOj4Nld62Ce7vLB8GHGFO5LvC9iArEkjyHjxqbrBsEuP3SNEfuoeqheGUmrwvPzIbSOA8+SdNHQqHVtbcnZrS156+1vl7/9pw/LZFJTAqJ2Z1qSy4pcUPWDUWuKgAwfOLtHV7+dXROAJ64NgyD4WWTa5UB7rU4Sb5SE8fs6oUE6rnb49p1tpRE1ayBUGesdq5nrfSDkU1kutZQUzF2mQXQivgjoaCujSfpwyt/rxrlsnazk4oXLcmlfZHf3OhlP5ok5IVwamqmOhL3zAHamQdh3lS5QE7Klk3WhokaaQovTaWg3bJomg2PEicxgwyNeIYlTmDBKBpx5fhtqHcKn1ApZ9bnFv0ezd6B/CERkhM6oWFnEBavyPUPhDeDgz2s0M68CxLJqPAdnzl5voKM32XqF2qExinVdwvWWPAZ2asREgeDtM2fleKlVWxRclzDzBuFCacZaPakQhDbI6G7uFT0is2to07dS8zqh2SCdQCMp4UNsTXMQsLxeZ3BwEUAwn2rurAFGdf+sB2LQoCIYZp4Saa/SQFuvE2eophXoGJero1q+T31idoQQPIAmv1rtxFPpQ3WfLMRx3RiYY7wFH4Im9VerH1rZPmIUkHy/NQGv2J7N5Wh5KHsXLliQDFbWn6G99qxuJzQ+NVurkfZnnvif5Nm/9nNy+XAfglgAuJ4wndeqhwGZl2UQa/hrsJjF+3rAmPldvibiQ37W4JiGNLse2PVAbOhF8TD0CGwT8GWgI/OL/6qEc2Y8kr+7/e3y1n/8IKICzXEOswm1PD4LybxuToulobwHFyT5GshVgIp+Fh8wJfMY7MHw4zrPUP3EC9zyYLWbVhM6Saok/kgk5bmhMke7pjDzwKbfmk2qn24lq5WWklqXnNnOCOsGDedk5cDogQcrZYyrlYWej+fbZsbRiD5j9GxdxANbJOSY98ci0RFo6ljiIeEzzUDXBI7UjgFgukxQ9qCaGP7vZbSsSn3Il4qaKxgLnoOu18jTJBZHRqnf0Qcaz4YxGfMtxYRgfzA9gW4yp0kbdT1BbKiLCB9n8d9Z9Z8aQKSM7uw1N9SqJKEjA2iauXkQ0PJaWsACWmAYYE2mU6uGsrT6lDpwD76I2iBzOd3HXLQa33MdHxPbizRtJmxvI4UeOJ4f6YX83YDB/a2gRFM82D2qouiaegucAu4w+VN4g6Cp+YnekSCZqPOZawGU60ShFnRpplrPx9PrCdaLhYIdkvmVZqBNYk0NOEz7ZVSyx7D4/tPagIoxqN6EsbhAZvPTOaMYOCjDE94pkHnUKs2SGhV7tFzIpQvnLdgIYIhns+WSgp1VyTG+MJYnPPpH5PkveJbsrzTXrgW7DHybeH3kYZEPbcKMeE+kz02gNQSC+VlXAs4ylwh2GZVJLFeL8L37I+gNLUaWRglKERAz4CmD2R1vyTte/w55ywc+KNvbc4sQW6yWtpFkXH765cRBgCYFYy7uGIZjOlR0CMAYTQj2TMfDdk3Y1gUjNv8dQqpgSusAjF/pOXgwsyEQpZovdM482DjUNDtWwKgHEmY+jgufVzDSCKxYBYT7UoGKveO8iHAwt8Hvpo0zVbLXhHJUY4nvIrMm4+O6MeIyCw8RIOPvmRES/BFw0YbuMyCFdAI9DCY0ji2akOLBKgFH1AAtqwD+M72uZ0bn3hahKQgfGWSQM4f9i8+y66z4JSlJtSa9lkEmAJ9onVD/5+65a33/WXaM+9WCXQPERiZIHjdANhIZy/YcPrjlEiXKzBdFK5oz4RII4iH/tHoEpdxWm1GIfC9eCWsF1ts7CmhOnNVRBbBHvpD/RmFnL5od4ocsCtoap0KHUX2Rr8s0FHkR1zKeWdJ0XS9YP+grsz5x2hjVWkEdWwRjLcyOZsow3eLcMbUB5xdMgrTcmAgZSk7Tp2tjrOXJ8mfVj4zVURrQ56Fd10i2d3fNBH3P+e/K1JPaVZ6x0nHWjHckE+0+70FKCnY/+OBHye/81+fKcuS9D0PZQO5HPtNZQOD5zpgQhWw+q2x0+CXzen61plyk6Oj4rAyWkeZ7QFroK6Ye9AYXP8sTHZpgnFAPKPN7hsCOxBIXpIDe1pacGY/lXW98h7z5fR+Q2XxmQEfmFiup6P38PGp4fK75YVIdPd6j/xbfAEuXUWJnuaFQUw8LD5DRH8ytJjdHZs7nWkfy4AeJ62r2dj/R5ZrQFqisr4MkDkltzqpcFDVDK5OJ609QKgy8oSq3IOmcLDmVsYmYFwMW4vrUOVfAifvH7+PeRrriOAwkfF0BPijURMKGXzV24Pax+TrWGorVHL12YDywQJcMPh08w6pS+A+aaiJiUrWiHq0S0GC59eaJNGt6JRFaBAqghsot7DRg87ScA8/pctDVAJGdM9fKShmdMnvXtip4s/xYnSGB1pQPC7SYGNioOWt39yz80KbYaacQ1m90S4N1UqgRpfTRQZNygcv9ozE6ksKV7XFBRVpT4FtGsWtvIGsNH6r2ZnsbBBU1sY6narrFuFgSzCtel8nG8xItLvFMhZUpvRJt7O6Hq2e2Co2WgmDnT4srHJm14+RYrSOoZ4s1RuSm7YV/bhq7t12qYGGHGEJHIEQUbm/TMchzopAEUy9u1N9nWuLtdCV3331niRyloGH7MLJGP+ZnHZvpcywPuPf95aUv+Q0Zn6utfrheV9LsIh+P4BLPVP4940PvWvKB/PzIM1peuv6UIQBdG4+CHT/MgyvSWhbn/IYekG0aWPxu03X1EFezTAE5Iv7WluyOx/Lev36XvPG975PpfCZLI0aVVKtZiCBnodxq2kqBCvrcSSq9lMeW59loJWSKVrndE8W1GK2XiFITg77T4g6DtNIKDl5yiKXHXMMzp74DXbM3rqWyC3kkDBwe722nDSpXC1sPMIua/M1Izax1kLGt7W0yjxK0qgYHXx2GGzp1h6jX2P2d1/TAo9xPQaFEOOK0V3cGow7r+yLNRi2+dyDaNXWgU5+ZJ3WDuXuBYs+tKhpOEGC4FmZaNSaoAR/r6ShYa0SgUkuHRodoQvDLYzlZIalcx6xrNt/ekfnuNSV9wvbS1hqaTfRnxwMORksGqdGYqiFMZXvnjGkFpi3XwibNvuUAnbiu/B3k7PN0jYsmtMjEyj6cOmNnD8DQVNXozcDO81l9o828bDXKYeZTc1/t7hOqDSVhkXsSaaCaP+mzd1+dc0DYVnCKVTMy0DCNSgN5FnK8OJSTY7WQVAHYtOZ0NsCrtEACBT4zvnpyS/XPUUOlcNrTTitYYqO0/qher22Z9Pl3nb/T3k9eEH/XACTrRT9V0J7Kvc/cJL//0t+Ss/feFisPmAJT+C6e4fhv/D2DXcvLQG/xvGVesgmchr7Ln2f+0cOTPAYLULkaZMwDzkhcN6Wa2oYkgHpY1qXuOJYoma39LiK704l85H99SG57+ztkNJvKYrUwUyZylBhs4L44WAqbbsJkmnGc9XCwH9rAfELngdI0FLtcircWGRweaDMjMYUhChggdtprwEAicylry4oaHslVoykdyBwYjQlZmSsFO5TgMlAKaRV8Pg8YpXIUlvXxemRj3usIriQ6liDT74qmE/x5+bDE+XMM7d6bfOwpJTUfD2PxyoxeDZ7h2pZX1SnlZb42b8hpXaCLCaler9cwiKT0T0v+r0gngzRspnHbgHLo2/OFUH+kaXjFDw9msVkpiHk4uo3p5ER2ds/IbH7WTGfsjYi9pwmz+qMj2HHNmTOmI5tu75hJDIEpJ5YkHuvOcF5mVvN8uijYEFxJk/W8aF1YNDG1H9douTcKWKRx9KSDtTMyeERZoMasjSN0FTf7nHcOoF+ZGl4BGwVKM6TUwgi29iExW7Vb9b2xfpG90mmC+6TPM43NtKKp0Q7AbmFJ/VXe9jWyprgIVKnm3taNoHmOtmOBPnHmKCJT6sAKUtMq58afjbGNrPOBBtHcdc9dMKOuBZsgoEXHZSbN6USu3b5RXvai35Tr7ndWtA6qtckK91Fw5Tszz49ac/yuBzSRDqMwMIQJGSD5d4/3bMKPTP9xT62CSst42w2JTKo3gbwgvcPWm2AGtU3ITKBrAU9kPhvLlz/2Wfmz214vi5Emfp7IUsPlWe0gho/XYLmuyTBKCvhdtSEAUFywCBIWBhwkygIYwbcWmYHF0Xlui/nASkFmfM4O3zANMRLTOYcfAI4F5jWsdmRQyiyse0FJVg4M3R3w0YfBdW+kM6gbhWVHiQ/zgeCgn5NZ1fw/dEOIa9Gs2VqeG/t7tcWdjam6KQjOplquC6Y0tBDAe1hT0b12yUcKxz0YqTI2ariRVmlKtKodXksxfs91RyoBMsFMWQ8anDve3IS93qkcG+Y+Oi/GYYDl/j0Dl5RQruurVWrmszPQ/qxkFfdd9wFBR5FO2/NMxq2+Vq2aos/x4uha4cVNa1nDxx63KQZ8Lj8nXcAvq5rMuPidS4cBM01QG6NpHw1SST8NQwvdD4rA5z48bezBSGKgabvfamaG0FLNsgQ7M3v76seGqlHz43zsLOioJ9oZQkFlbEnlq6Mj5ECaW1V9dmM5q8LDaCT37F2wPLf5bFZcJhG0mBxikb+xgozFpoCPQEhsS+9FIThGcM7GCDS66547i3Ydz5xqnMi3E5ma73FLrpnfIC/9vd+QG2+53sAuA13kJfHMRx6R+XsPlDZdE3lpD5giMPbOX6TB3nvy9/F5BewyIDUXfQ9mzKEBDE0iTyiCTjxUEfC4wJpusPeVO+WPX3mb3HV0WY4Xx7LUMGqtHu8MC6Y19o2CXZ018FQy0ueumfICgPBdTA+IjIQHJRKD/t60nikTZI9qN8WFMG9Ka8qIbf5WnT7k5LiJCybK1kTAddHDbNpV6PwQN57vYJ1KEnMmvgz6+bpWS4FkHg9N62dYX9/iI3Qzb807c1D2qhm2tuYm9OLLujYhvFznpv6IOn8UaqYEYPRsvpPWr5clxTpfmBgZWFGEiuQo3/IajyeWUOzvM/MbIajYC4oQEoUL1NpUpIMWgoRy+LHgP6pRmPbticiZM9fIxLoN1FSIeh608omaPdlto1oi7KGWXudltsYTme3sAhAsJYdjhZ+KRQV60jSBKa5L9fcg9cVgOJjG7PXBxMeAsCawCDhdCi7Yn9Hf7Z24IXxB6EECOQE/+Lu8y0nDrqA+QpOzaXq1kmCZ4ZlqhdVTA7vRaGZ5bJZ+sDiEVqjlvkTkYQ96kPzALQ+Re994X7l8cFHe84F/kG/e9V0zMTYaRUg2Z4k/BqOx5meNpK5977h+dVxuzt06lfkUIHz+nvNuMo1VXOC3V01bp48GvWM5N7mXvOT3ni83PeQGWRy1ftoG6IO7IwL2Jq0s840e6ETeFWks87RNILcJzHq8kWto/0bNLjLyfGMcXI9h8Po8ifzMTROL32XNL5u6TPJSqeXSkbziz98gd3zrKxZsvtDgAmX4oZKKNw4HXpXcpmpmyqAQN7WOo1bTz4Qc557BI0ZYQgCvHqe6VjC1socAwa4yCjK5CIAYdWEMcBjBbKmRYgUYIQ3bgSlRpy3gNgQRIgwzsGUipLkzSsd6D82Y/JeMnABeJPaQrG/M1AGjrL+b9+JBimNgMEMjnXvH+sJoFVSLfw0tVTL91j1zU3dq+1OEGuiXYOum+jjghZQHmlIjTXE+eI8XE3ZtFb46Tx1w06KBI5x2BnZnNaF8DK2FYyeAIm1BiZrtcSrogoHRQqCagBZ+dkbsARVFTTffX82B7K1RTyrHO1jUGGBtLaR8pnG/TLMuBR1CxKw74cj4jV50rb0MJYUcTfRGXVqNw4Sphkxa7zEeEc9YqdCDdbNV9a7oEYRJK1FwU94ymkxkS8uqTWZ2rg6P9mW1OpLVYim33HyTPP5Rj5FHPeIJ8uNPfarsH5+Xd73jrfKqv3ytNUidTqZN/Um+g747Rm8iYA4BL3FM0aTYmighCE/GW5YGdNfd54vvNgKWuUaCZqdJ5NdMb5Q/eOlvyfUPOCcL1+woBHOf+N64rlH4iN9fief3+GrkNVeLBXmv4n1X+i4K312wK4xisOpEZdiRIQ4BXcOgUtmXTYPtaXMNCIpYrt273/Re+ZsPfVCOZYncodDp2S16IbQazmNY6tbrfw4BF5gLIqHiNTp+Bl6QGRVCDUEhddxer9CBKjLyUoXCv4t2+1bLhWmVZlCa5bQavUnsxtCRqxSlXAJRLCpte+3Mhe+LGiuawrrUz3SNTtWZSDP5d18waGbuj4lzK4KMMSzV4LBHXJvyr6kAlhhZgn3yNfodNQjSXQUISvXVL2KSus2n9SHZfvmHYJBJS8GqeE3WoE1Z8CYStCNtk05AOzBqMcBDAcssEP5OAhmvOXP2Og+Bb31R9TnMEa31N5FIgXB6881sTWDCNFOZR+bSHq00Ezp18L3RR0P6i2eZJrZNvhzHdICQbd0YPnUvOG7PdY0wMkcIZwqO1NhDTqb7+04tStO1+9CphPut58BMtupn0yTxYBVROmQ0cRbi9N30c6q/DqXSxnJwuCdHhwdyfLQvj3rIA+Qxj/5R+a1bf18e8rjvly9/5bPy0fe9W1772jfLP3/kX2V3RwsuQMOKGiPOk/vkPIeumNiDRosxQLitwnf1A6Lk21QuXLwkx8faAqryZDVhsq+m7uvMKyjduHNv+f0X/5acu98ZWWnaCdOkmnq7VYAoQmljdq3vaQSZ8EfWAHt/D92b92LtfG+4MStIkZ6MJ0XNLk8uM4v8noj48feM3hnsIjJHaTFrEj2wa+8Vmc1G8t1PfVn+9DVvkLuXly3KyLwiHqjiaW5u19aDXluT5MXg+6JUVcHI6xl5MWYwYxBjlLgjo7c1UYIOWgvyntqKKT2/wWbw8PYilufjPhwv3gzmwRqQRs6NaY9VMqJgYgWDIyNwDQvr4P3GfN6xykakl94civkuaKAR3NeI0w87ivG2vjxbD9v8Sk2R5vgsaywbTKtlHT11gcDmKkD1g5WADxe1HVNNp3aNBGPAYV/RHOnDKSZT19BjKos/oghYAJMakKCFnvF6FHCudI/ow7Nnrys+0gg6RSP03MASGVnGBEEFjHNqYLc0bQc0Y/vr2mSk+XjGyBCjhByZF88Ad4XPIY2rAFa0BzMduqDiwS8EAtXUWEice2ZrbR0h3ONVqo3428wUXAtAR3DAXrnfVGnYBSQDOd4eBBgKgpV3QVhRsNME/OlkJoeHe7K/d1EWR5fkkbfcXx72iEfKk5/2FNman8ilO++Sw0uX5d0f+Gf5x/ffIbu7Mwcp7StHEzOEZfq7i7+/+R55mbyHWh/3gWZ6dcHMt+dy8cJFWSyPSvd5HCEEpxAw1Wenc7nP2ftam5/ZvSdysqq+QZ6jzJeK0JCiTSPvIC1Emtj0e8YQ0loEtcj7epiQhchWEQgMIrl8tt70pjeVFj+R+fOBmfH3BlsJZOjbzZ/HBetNjgtSGFo0d423ZHJxIa/689fLHd/8ghyfaF6Z5g4h2owMlyaKHvrrXBt1t1N0NL6ba8IDUvtYVWAB0Ll/TRlwE4lVTTgx2IPzJAPQZ3BskcAoedcWP5DSAPAMXIF/o2hQJWm9MuxCYCnxme+tjNUJyE1EWcqPxBdpgdpMfF6pO2q+U9QSNPMqcxiNE2CMKpFrHUcLLGC3bw6lGwQEOtM5W7CHgxQK7qJsnK0x/w2afeNr9Avg200tacTLXxnHBDjZOwuEtCkmoDv208OVKNTsaQPWVgf+M/2M6Ru6xjA/j+XMmesNnuI6W4HlUEkFviz3/dHnokzPuN+WFZFG4eeY1E2z7rCVg/uZz0dkUrim5pbWVa70S7MdtRiCutWHNOFUW+tMPOjHKBdRrezkzTPE3dNlthQ9L8bMmFIzk1bfZuEdLAfhexvPU2vJYFI4hARN1dC5abPUw8N92d+7JIf7F+TmG6+RRz30FrnfLd8n33efe8lif08uLQ7k7977cfnm1y7LbIYUIKwL1qasgVd+MfoJPfxwTmjWbHkJA4b0Gu2qoH7Dne0dubh3wSJFy7Jofp0mk6sGLaeWGD/2qioPvemh8uKX/pqcaj3xEKHK85nPbiMQJ/dL5KMZqIY0u6jYcF8iMmTeP4QaES8iZvWub8YZwa6H0nxAD817D7/a64YGlqWCzFhbyRZBC5pv9+43/IO87YPvk9OtYzNlKuBpZFsMn44HtErPVRLIAJ/fnQ94YawOqkje9SruETDhOAlhx94E1IISlImh51wmoCipRoCl+avdaJiy+B0jSXHgKoMvlevdUW/lhUIQBteAQF5owjUOS7NIDXEBLmxnQzhh4kUNqInvpmZTfBcemBEBHtU3/DnBpBgZcCsEhMhTLzxskaFljp6c7n4sAPSFPVAAACAASURBVEptGKvPNanaYRH+tMg4UV/S6MLLqKEwtEdmBgC26jkWFczyY4xEjFqdN2y1RHL4zAoIatSoaMTcVM6dvaGaHl1oMl8dzWBebizSA0pTUaPYMq0OPq9quq+/Ozwljb6E+wZhpDnfOBAISglMO4oUa9YPN7eRrkyY8/w65rGbX8sDSGDSjiMJxQqYamD5dyp4uC86qP9Mb6DrImsFQzzM613bvDTgRLU73R8Du70LcnK6lFvuf6M86IH3kfvedK3B6yf+7avy+c/daQEtFThcCLBam4gG5nda09Y6FSTLB9fYrtcgLY865n3WkFU0Gn1bLu1fsuou5TsDTO9d6MFCqtlpStZ/fMhj5QUveo4caXk1mlIdhOM76/hak2UP/HrAxvszX+kBXI+nDoFexoYrAWXEM/s9mzHrJrVkkJnKEOpmcBxC+asZKO/NwSlx0VRS3BmP5cv/+3PyZ697kxysDuRotbKqIerfqf6P9kBHKYNMjwEXvU2p83DOFiaAZ+FzEBoYPs0VfFe5ysodtRoAgdPym0zSH6MlS3oP9kGZVtU62jlCks/7gBHVSC9G/rGiQ9bOMh1QEo9mTBtLUU3NoVf9bARvVinxAdlam58MH1DzoA+Vz7Tr1LRFja4RFlotJwJ0XK+oUXJP615Veij3a76UMdoa0h7pRO84sWoqVoQVWnMo2G3X0vlnjyewVcDHu1AE2iqzuDnPgMejMQlCWm1kPJlZ09Y29w9mverrBC0EmQWM1TU7zfGa75xBD8Mc7eg+RBNYKNAkKR6h97WqTNmjCCpu4MX0UUWIdGhgllrd9MZha2/+O3fxhRSSBqS8dqZWY2ZQi36vc9BxlrSHaPMugF3TZiJNNADj86ewqRrndDozmtX+cYuDi7LQBHNZyZndufnnlotTuXywlOlkGy7l4pN3gcMDUGrOH/Luet3IScPFKrOWdzeS2Xhs2qamPKyODhvtUbVF8CLveuBFLp7yQz8hv/rCZ8jlIy0E7V0wQlnBIU0u7lVcpyEw6wmgDSMLvOBqr93EkzMv57si2NkcVLPLjDEDVPx+6LvMZDi4RhJMxMtF7Emb8f7sL4iLrIOfqH/nrkvy8lfeLl/8ztfMVGNVS7zlT3N9MIHGRcnj55jyNZGBxnHjMNqMYoBbiRYzRuKMn0noal6wnB87XNwGFiX2iD836bXEAsakTKUAaVNBgoCLu/TQWO5dCrIwvOmYbKNZhwwcSbiQ4uO8zURiQ6/foZ2LN6Wk3zIQOEyS8JzQLxhBgwzA8uyS1sk5rJnVUoPeyDDa/V8HskJrfpPXn2nWls+zKEAN5/YIz3LQdAXYfFOX1X1wrHKSaRDnSFetpsnonJDYrsnl+vuxTGfbsrtzTZN8HTVAEwpMe2zBzgx8HiWpgDmebVsXcjORuykWAEkhzVNmnCbimTf6ieZPA33QDoQz18CZf5m6eJgJ1i0ClHJIHxZQ5T5sppLYfrgwlIUNG5dHvajWl38sWKzkxtZaqgTzeAYop/EdEVx4znUdrU2OJ3Frj8aj/UuyWu0b3YMOtSHu1MyLsF7wPCPH0XigB0Dx/JRKR+H80X2h44kVUchzsXd4vJ47rayj/ey0W/lUtUkN2HGzsEbEcj5aclCb9D7jyT8nv/ArT5FLe3vgS65tck3qnKObpS84ry08z04IsuFzeb4iTUX+2gM8fpb5cO+9EZN6vL7M741vfGOhmLjZ+QFDml3v8wxwLYG1ZrOhRYuTzGAYF48mpLOnIm++7e3ynk991CRkLYd0rPl2Ls32QCG+m9/nYJM8vjVpIW0uvl+PhIwEFQ+w/s6E1/Ls0IQyS1tcC+5V1OqK49s1Ox4efbeZ1MwsgojISIgEjp5kh+RZ9nCrmVk2B0+qZkkzfSrLpFESp4kmRoBWBgszWJTaq4ahI6xl39gept0zNzF6AnQdHQIBiuZjAoPbg9w3FiNduOfWE0zriFqpJwQSVNo1qvOcphbwKRAYI8NVuM+0t5pqEGkQa61NgdWkhPxPC2px7Qr7emxNVrfn51yT99w8S1UIOXdubiX9YB3wn75mvn1WtsYaMKE5qOCWBWy8xZIyPitBFvAj7kt5Nv3bXgKFeFNpB/Oi+TI+w+jQfY+FPpy2aApnd3etdEKBiDSveWMYn2fkB194c06dvhnR2/M34rPYlQNP4LmK41PgUe1uNpuJdv/Y378ox8eHKADg5nIxwQLn3gKaEvOnYMl1QuS1N3QOFX2yNmf05KZ2fQbAFGC4vbNrYKfaptXxtKAq9C5UU6e+S4HO1na5Jb/+i8+RJ/7sYy01gu+J8yXYDWl4cS+H8KDHzzMNbOL5vDbiD69fPz9tznGPV8fP1jS7TcycE9yExEMT+14AMKOz3jtojnSdaHc6kk//wyflL//27+RodQiwM58JTm8EMzsuISCCY4tMP46BC8Zx9OYSN4cVUGjGIWOLIBcPE1VBmHvgr4jvjMBk9/lBJVNtAdqORDm4jKZEVXWv3aiVM7x6i5l9vM9Y9BGWNY+RjUGrwyF3DbO6bowZWWkutrXxyZSODaXqDHKibN2sOO6pJYnrmtV8L2g/3PvyvkbAQDdnG49VA3Ed1D7UOatGHQMe6Nf0ABEvLWeCgZm9YRprqueYBoMdwR62lUUiEBR608mFfnWkhZa2ob1Rq9V/6WNWgUSBd769K/PZ2cZnx/53HA+S6YMpXeAz0s90Xts753RTSuQl6SaaLllOzcNCANbFnElfZ2tWp8m2ZYKkXNCxddZ2zdCel/rOxXNgAGxAxRG26R4WdOHmXovW9fm1vEEFBgAl80t53rleFMCQpu6meHxZzI+cPwo1HFtOm5oyNShs//CSHC+1TiZrwTJNvqZCUJiIAMpn4judm1acWa+YUgHRhSqaRNWKZb3pNJVkJLPtuRwuDmRv7zIaNtvp0dZKnqKgATYaRzAWmZzsykt/87fk+3/4Zjk8UB9frXIUQY6/t/ys+puHMGAT38/CfQSgHp8t+5QUicjHG/4Z+Hu+dxDsmi+C3T5PPA/wSijP73v3UWrLANJbBF5bDnlAhel0JBe++B35k1ffLt+5eN5s93oI1DHLEN8I5ASICBTxnbq9ue1PXmwScgRVEDRalMTAkCixRHMFWJKbE11yAwB42HUAkkJo7hsztpw0I0r0BKMC0J56GomSTnvOIxKy3m9rU7yR6AtXqvc7fZRqMaQXT7Ww4+H5ZqQr+ijQ3gaBOTCiAdT0EGtAiRZSRicIrg6YOcZXLQN1vyAdmDnNmIFrcj720iDWMr5RvaRI9oZItbRXuz6G3BijaUD1J9JtPB+lFFnx41ZTWr3bozO9TBhwypPIQwNZZdZa8WQ2OVMShzHnmJ7gwTLUJotZDGZMrQCi/rra3glryrJUmRFFJh3nFX8v82ACeQz0sYo3CH2HWxqAYutq0Yd1FRjUlOkuCpX8nUCh/+rT3VvX7Im3nDcAMYtBoJV6dlUoqgIwIiW1k7dbKvRWH2O0jCiYqElZxmNZHl62LgjaNd6EEjc79vgDz1agHNcotcegF4d2wbG4v9l6J/m78SzwBR339s6OHC2PLGiG0pjORTVgvc4A0Nb9WK6d3Cj/z0t/R6590BlZHC2Le4Xg1jfhYtSRf0c+fSW+H/Ek/t6jq8zvM11m+ovfx3Xn7z3wLZpdvnkTUhfmFZLOM9LmiUYC3rQIeVHiu+LvRYL2iDRNVZnuL+Uv/+LN8skv/btFZKpERrMQfVZxUaNEmMHIgM7BNANxHn8GHAa6BP7fmJXoPGYnBrP66wTC++ydruGBF4LZW3SiRer5j+VZ1wr7jXZaEm1rXp+ZE83tAZOc1v7rHdKG+KzWZU2fyAeAWlvdn+qGZCsUSNFqTvXamubEoITL9j01vkPNRqsVIxmrqtuXBGstz2ruBMeyfQ25a2zSamBlWgSKEucDU5isb0P1A9Xdj0yA+2Nr62kVYF7VRxjuBOBY09Favgr0WIFMtT6NopxOd4LgAPCMTV97a4LoyIkxaPXZUSiJaRAQqkLJNQpe2bcbJOx8zjOf0EtLrVIvVWZ+SLD4dV9cyd+s1hZ9ZmwojHsRucyu4F5jpinLZdYEbKT1r6QAgb1BY2LTNGlsdrLSJGx2BnGiaUy9CgRmypzMrB7lanEkq+XSinZrykTNa20FMQIJ971qdB6gptqnC6z6HfamgovOtcy3CA1IzNdnz7e35XBxKPv7l4vfEwWsURNT0w5Ax8fygOseKP/tZS+Q8fUTy0Xm2eAY41ij8NHj4/Gz7xXwMoj1cCaDYQ9v1oX89TO8Nnb67OJLe5JWHmRmeD3E70qD6SDxOTkIJTKSIZBrmbTI2dFY/v4t75O/+8f3yeJkiTYWbvbQVIRYjkrvzbZ8SutRumXRWI/BK0QS3x0XnqahvD4kZHweOxwArIzYGXEYtCkapxoT4wmkZD0ymrSr3LovnBAkoGlS0raz3on0jAfA9jtoztGvSPMV523rGPwOUXCww2aRo2629CLR2TdKpo97YcjKAgjXnLRY1zrYfUNuIRRDfQ40Geyvmg5Z5x8V8Y35uee/dxjzoVmTKoMGS3ClAMLE7xYYbWClADRfn8FO751vnzMGy73AuqkGvISmFG3eYaDGvGQss+2z1dzsc2yA3TUujiHTb+9MRNrmKysIqs8Klor406yZlQFjxAaQLAp0kTaoydBKQDq086t7STGSgVAe8MLUFvYpLMKLEVdbFs2Eh1CQ2ZTSUxVvMBe9V5O4dd21j5x+tr+3b9o+0gA1uhbPzHw08kATVrX7QRBOzWrgvt7Id/mZAZ753ayAqPYos/frPmlKxOr0WPYU7LzYIDtFGD/R+1RwOD2Wxz/o0XLri35VjsbLQv9DQBfnsQn4SAdDfD6fm4buOjjQo5crfbbpHZknbinYRaCKjDui/doBDxF3eUM5qSHUz4vTe3ZeGF6TDzcPo/Ly3elYvvDRz8qr3vg22V9elsViWUKmzRfiGlK5JzGK8mxKUR7M4MWdijqfgTiPiWCZ17JuDLUOBz2vxlICG3LumzvSleBVOjWY88NtBa9D7hIPT7v2tLnX1AMwfBgpDftSnl/Ng/MqLQ4QKKzcVlwBoMGRbuZXMmETrslY8DZodlUCjmtVADPsS11DE+0LY7A1d2c9u6YXv6DlO/o73A/GCEbuvQWOGLNiLh9zHdePj72Lfk36B2g+ZgQiNYnkP+B7KxiAs4Me3TwLKaRUq6n0eSLznbNm0kUTN0hB0Bw1FWAd7LhecI9NZLZ9bdMdvMegGuY7EO6fAS6fWWh0qkVg/azZrwsbazQJaab85MjLBkCVNkPyPNfRQNkKB7jGSAEmdOVAMXgXU8O8jKL9b6YAaTmx9vy5n9c0ZJgP1dqgLX/Gk4kcHuxbk18L/PIehT3GG88h+GmtpgKBxAGSQkcwG/JemlOhtWK+moxvPTxPlnL50iUDUfrheL21HVKf43IpP/X4J8uvvODn5aKnHVAWKc9Owmrcg97vca4Z5HvrwM+GhLPI7zN/jff2aDV+nwGuGWcGu00DvdKk40HKhyM/tycNRHDIYMe/M+hxckrWWhx18a2L8opXvl6+euFbcnR0ZNGBxenvvoX4nqjdxXcyDNoqeej/3AcTa2NyLGTYOhaai4aA3jmAA6eakNYjwsA02oLFWSBpBAz69WQkx3CWeU0+LR6M/KjKjGgAhf8r/ugassN37V4NP51plhrZGkCkZXjuN4MTrviVeBBsD9TX6Gaa3l5b2TKTYFutjrRkGpiBVzBR5lJSweRrWp0ma2tlkpOFS986DZpxEK4PU67ug8G+/16r6pQ5FE4OhmOzpH/H/Hq1Kat95xXIwVhqagDXDeY9MGOrYunpBuzYoWCsYDeZbIs0rXwgRKA1UO08Uc6CR/hOJ3OZzM8MVgcqNOTmzMxUaE0gLUbAjgypmu0ZLer0EjoLKPgRxO1er+NncGTAXGkxM6xoQrazVkS0at7XZyO4BmtiAoVVE0IndNCe01WnPiv8iS5E2kKoMIhGqabVaeNb60o+ldls28L9lyvtXr7AXFIB9QgA/B18Yl37o6mStW0ay1IzJrQD0obQpneqT260JRcvXvD3sw4nhL2pukbUfLsU+eWffab8zLOeKBcOVAvEGHr/ZR6fwboKU7VIxhBmkI9FLMgKwJASk8FvE0j2sKI3JtPsGvRL5gc+iAsT/24Y7gCD7oFabyBDkymSeLgpLlC9T0+MyO7xqbzxf/6NfOhz/yKL5cKiMi2owhkPzVncAD3IOdKTsVXlcHqrGfRpi9UR1utiRsawabP1/QxvZ6BIycnxhOG6FfUQRoZhvxsA2GwgWQfzAKVIEKyzCPdfnHgRXYrYwSvmUi9bRDgowgpazGn6brbPIZgag3eFi2H0ZE5ABgYGAFSxVqGBJ8E3YDD21wtDW+4YtUowJIcRUAercXC2Wm5LtmSlPQ4V7MxHhjkAk9WspBNjzRR9MRhFFASwj1VDtXdanIDnSbrJN4JNHZv6kdpE9QoqqPxR/MPWq87NrU6v2ztnZTSeeRANGDmuaau78JxV+hPZnp+V0WS76WaQz2/vfFugj+e+ZaErnl0WH4YiDg2oakygSdQ4VTMh9qoAphOc7a9bJuw7+rC8hImWxSJZFEbZymjQdi2aF/tECzzc3tWVMbKKK26yph+SjaGChmhzL+kqTnNj/KvnX02Z+piDg4tycrwsgk8+m5xvDf7w8mHxwMQAEF9caK01WpLPKUKAte1R0JvIZDSWC5fu8YwHlChTQV1BUcHOhMfVRH77l35Vfug/PVz2tScftdoO4HF/e2Cd+X2l47q3kZ7y95F2Ii1EoTkLwXxevncINOP4M6YUsItSW55UvCle15tYb0Lxs03gd7WAl6WBct/WlpkyP/qOj8jtf/+/ZHF6LMvVsqQg4BC0kWwcW9HwrGAwgjHoV6F0Y/qSJ0PjWRUieE3U7oY2lxtdaZ5mPTBaMFYwC6xx1WQiAXEtNYE+SsPF78J6fJ4YW/vsKbOsDF3nxIK9VpmFHdW9lBn9L5gvmD5+z1wHvkAbl/6rJsvYR0yZjRX8xaFk1X6uRxP9mSqmKNNCFX+RiYZse+X8uMYG6c7MrAKX1ZrU/Vf/lmq47hzy+qGoIkG1V7/VavHoFHCqPhv3H2IvIBQxGdgbZxdN1a4I/eaQI9jmlDZ0awzay1x5QYBCT6Eg9M6upg1MPEkdMYgMbIn0t36uTmVn5zqLJmV9ycxU1hgJo/+SSTZK963WgdWvqTb+tzdCKqZk+qCDIK1rpWtt2nAypRf92jXl+H7sL1JMGMRS2ypRmKrJ8rbvRofVL2ham6e7uAxYfIxFLmRwiEbjOvAi304TzOdm0jw82rPu5bq+JQgnuSC4L+Z7o2bn6TfRr8kzW8z63mGce4YAFhaTqNVRFNDuuXhP6equE51qw1lPZtd12tk6I3/we7fKzQ+/UQ4PlxaclrU6nsFopYp8ir9HPpMx40r8LvP3ISzoCVj8LNJw5IX53V1w7Gl2GTU3TYKLEKWFHghcaTD54MVFjUwiH/D4XCX16XRL7v7ct+Tlf3G73HOkFcHVb6fpB97B25hWLYabtTpYyuDHgSslJu8CAPWL2lG4VgrhmCkZb9qYTLic/5oJx8AjVCMJPiGuOUdY9sCugf8MoAwHe9sFmXeBqSNKE7X4aH5D3U5vM+LcojCe1BfOmH1ZKzeROItBVZCYM1VBgObVCBaRuXF/KQAAy7wiBf0xA8SlxW6PjxdWOcQqlXgNSkK0TckZp/kuzGxVJtqErhsduB/MaL7olfXl8ZCinFt7pe4P5CMa4qq2bZ86WOp1BM6dnbNWFYN0CSCGnyhaKcooXEPR8PP5zrmiNQIjgukpCmqh7BkCemp+F7USWin4d6E9OyvwQ0XN1hSyYFGAc61qaaVbOMdV0gGQC2r04sBWzhFb3gSHn35HSwy0OuSQqm/bOpyYgcLBz/2i9pn7DTGfWP0IboVKgyMMXenDNLuRTCbIuVNTpvrtkHqEfNUhIRhmTjXBVn97AZCixeFdBdDDflXtEGPTNZpbVZeJ3H3xbhPGzJc+2pLJFlr8GE2PtuRe2zfJf/+D35btm6ayPII1BfOpQnT8vQdyEZii1hePXu/cZoDL/C0DXiMQds710PVdcAvCld2XwY435YHnl2SEHwKzvEgNOIWopCFm35MGMuC1Ws2WTA+W8qpXvEE+/bUvyvJ4IauV9nlTml8WzY7jiGWQOAY83wGPLIsMwELZo0kQpbkisMXfyQAJblEoiAC/Cfxyl3QyQps38wEDa2ULE/1ItT6D51Avr5jYkmbagKU/rwg+hcEgRSKWKmtpAQxeAdqus388vy1Wy3ATJgEhEnk+EIWRsqkp55qi2koHAjcDWTFwa97qofreJBV5auC9WBsEczDnyspvBR9bPRNgeL0fAFnUsFmeTU1S2qGg+mrMuhAq8xd6DhqeJcNrl/Lda2yAkCO0tBi1wX7ZM5vTiba+2pXpfMeYPgNZyKTcdhwKZAO8jVZdgyDgql+oBv50NHlfP/qidJRFO6Gf1qKFoZWwcGQEMvKasn7UvJO/ioaEkuqi2lIwS8fmszZ+C+JxIcz8t56a0HPV2Lgnja3CAIGEMlFCRsS0Asx8vmsFmBdH+36c0LGCaxxNwXbOrXIRTeSgINPWqAmWgKfoN3RgS8EjBDvtbrA9ncrdl+72iGcUolef3lhzLFXAPT2Vh9/vkfKSlz5PFjNNl1hPYudYIu+PgBaxoAdoGfAyz+4BUXzXpuvjd1GY6vGIoXNJ/rH1hje8Ya3FT5xQBrkhUMufX+2i5EHnCbUAhLf0wA5MANFNZ8cjeedfv0fe+sEPmE9Ekyg1ydxMQC799Z5jRrpjmLvAzGsNRzP6FZ8CIiKV+ON4y6ImU8amNRtap3YPCmk4n6qMVQ8McwjrVWGNim8Ch0ufqwwwMxiuRxZiChNn1FhJlq+J2FU6ju1w1NRYpd0YOYh3tHuJ0k5tJ/EWPGo0e3MAgjEVY3UQUMOlt8gxv4/vvQGddbL3KDqzZKpvQ8O0vdp+iXyMZmoEF8QmmTqP4iMrJlRW++EaKzhCy6uACBNmBMjyvWl4DmqyJWd2tVQYxkEhB7Uwa2WZSF9YM5Gd7XPm64O5t/4UOvboxbjfNp5SksoVUI+qjEJaFuzwXT0LLU3XiFEDQfdL4ozV7JYclBHPJ8doz3Wzp83I9o60hPXktWa98dqxDNJSz2wUFJ0CCwXVNkUOOAxsMb/uyJK1ATQj2Z7vmKVgf3+vtCJqzdhV06XfmkUUIp9QDZedD2iq7PHcWCvTcuk8SGU6GcuFyxdtKuZi0YAr7YrgQsvx8an85GOeJM+/9ZlycblXtOA4BrvXtebCQwaiM3lfpIFIf/9/QKh3DjIG8R352iHeGmmh0I9qdnngkRFycpEZDr3gSiC5JsFFyTxoGfn5WWqOxBBtubAQncr2ZCxf//SX5H+8+vVyKEeyODgsPe74bJov+ez4uZXWMonO/S5aXsuBAv3iYpiyS6zOzKKZJxJOb049oM/X4RrW8atd0tcYjnX4po+vsjcbjzMxWx6TdBmJ5cc9+fwiE/clDbUi+exq3gXjYoJ4BVrsU2V268+ljwXPKoEhxmSYQRV9g8iXy+sKqxTfQzPfFoIiFKCCj5CdBZQZHp8ceYV+9XFQQyfQVOA1BueJvNyz4hf1d3NuVATW9x7MmOHw6HiAHcHaVUBjiTdd192ds8F36yXOPBk90y7fqUxve/ucJ3ejALn+oJVOTczOwoSNIVTtYLBTZHDxjMe1yP7Jek8L6uvCFEYdAS0DX04wj8JOPS/wqUJHRW8/rk9NXaiAaPetuZ3hLYx1PUGXMHVaAJkFr2iX8Jn9fXB4aBGZmnOH92If49qAZ+B+niemW8T1jIAThQu9hmdDPy9gd3oq09lULl6+jKhiN7/qc4xfjbdEC70856nPkKc99yflokdicnz8F/TdBsHlz+I9mEMtZJF51qa/e3vXA8jedf19b98Wr8mC3KAZM04uv6SV3PpT610TCfpqBs5F5RvyPRkESb9q2xjfcyR/+ievk8+d/6rZ1bVsWGxTAsZTtZPyLGocJkSiQWYJxDhhM1SNekTHcz0cQ3PZRBA9gSJLLevEX313eex4nlegD/b4Aoq+OBpYYYVi4bgoGhbHE6XTljFVMDPG6dGCFdypeeFgqkQJP0KbRhHNZQRxy8XztkdMlmeUKdbQ/YbJVGhMwCukYD2s3Zz5tNCcUsek9QdRAaNM1mtgqj/vWBmVagiqwdie+5pYkCDKXkGIYBNOUGMECqMl95OyWBlptgorNDvSJ8MIU31vBjoAtgbk7O5qnlxNiKeGrN/TR9oecJXsp7K7fX0IZMG82JE++uUiHcIv6dU93J+Z+QAYL2YJa4rvu5qtHRgogOLfdq0iEFT6qsz2SrzG/Gcp7870ZPcLE8DwNwpbs3MGtL26f0S7apoG+mHMbWi+gZ35xMZmitXqJNPZTA4PDiwiE225WsAg54CwwQauoLNY9SgCYzwv9jmLQHseLK0zZm4+VXP1VC7t78ux1bitxZ/VlGku6MVEfue5z5fHPfnhcvngsDBr7nsEOX7W0/IiPUd+3BN+eohQ+FAKPLsaoOzx/QyQWXDLz7V5qhkzfvF/A2Q9xL9aCaA3+Hgwrhb47LotraYykb+97R3y9o990PxGVhja62VyTFm7s88j2J2ujIBpCBqfeidlGESLFJmBa2jcEexJZJEI8hzjvlDabTTZwAQhNUZ/Ekx3LWBBY3XZ00FkPTG5ZYDUuKJfEscYTJg5a1XrzHMrNFCaprrmhvDJAh5kljFq1sZiynToNODtYjjb9jCg6zXfab4izyNjgIGCmK6jmgO1t95qdSTL5YFpeZpzV81O6lNhu6Raci0edjJHmL/hoxSjE/jc6nmCn9d8xM5wrepF4seHwAAAIABJREFUEx6Pdj2lePdoYr3slJEiuIgpBwB0VKZpzfr6t+aBzWfIr0N9yBMrn2WFspN/uc4FXRaKZuP+4EyDLRNh656qIrVnoe7t0BnB+D3XMFQWimeF72TRZANrj9TEuYhWhqDlWymvyt4sYIW+d9scaiewfnAvMdbWP4vYGpi71f82m0xluj2To8XCyodplRKN+rT8NwbSeBDMqapc1nWjuhKMPvFGmKSzKdFp3ktImFBHMON6KKDN53O5cOkSijV40W0lQa2uovPYkTPy+y96odz/ETfJ4cFR0fIz2MW/e8A2BGrx88jre3z/anldvq6JUbiCBXATeK6BHRl1BK5MeD1NJi/GEPrHw3k1UkF8Vw/h+TxKv3zvznwin/vgHfJnb3yjrMYncnh45J2jvcBx6KTA55IATVL3MHvWGQF7N7UIkn5hGq3Tvrc2WeqgCYwAlhlBFjiyVBSj/lo/AaOrPIcvMFsm1tuz9cC7uQrvoi+DjKE+p66v/VbMHQWQtHq6m/kKUVo0XdUaC/j7gTZHvn0IACCvikwi7mddHx26l/pyiR2BD7UYMu4D44amZywec+YeWpQaGBd+tN/XQlbLA1ktDy16U3mTBixMxvNixooHqYnSddDnWuI6RsBk03LNpUOYHwJIsM61W7mukWoPuzvXou2Qa6rUYJE/FiKFAxNQf5121rbkeQpvYN+F+YMmPUindJ/wegQeNRijNSjA1DWgxu0mUtf0dXaMzqxaaDXtgRZooShcoqSyMNeUAR7lPHkwka2TBR1RpaxWhshz7D4vOI6lqQ1u6xll8Ba3oGpm3EsTkHS8cHZ69aCRTKYTmc3nslitZHF04AFNGgRTzXtMlDdnSIlYdU7ioGshMQp2KXLQ6FYDrZTe1RTvAlvUutRUOZ/N5NLeZdtr1EPV4BRonppicN+zN8sfvuxWmd04ltWSQVMtz4og2gO9iAk9MMmKSrwm87LI/3sYkXldvmYIA+IYMtCWZ27S7PJNV2LKhamlKL+hSfWkggwMeXEz+EWgqoz5VCbTkSy/c0n+x8tfI1/fu0tWKzVZaeFWhCdzcdZMmcZ88b1GbxrP8lNvhHYCfx0rQsS5DRFC1cZwRQxy6G1ej+AiwHGeNsZkim1Nn3gfzpEfVK/qrlGa9inz4vCXmx3hq6wMbr3FC8YNHwd+GDQDsxyYlfYfa6V7+vDgHmqBIP4d16U9MJrIHf1ASH5n/mShATNBr0e2mXnKTXS0UGsnbw1SsUN/KrJc7stycQTtzFqhTAojod9FNUKjA/Z3cz8NaSDPLdJm8W9tVTOfzde0FYDY6vhEZtOp+d7UTIa8yJo/1quNaTQtp7K7fY0VgTbhxAmgEeiKH7gt3YZuHVpJRJm7Buz4zgb/TN2LuPfcf5Y0g4m8fx7MIOj+rdBtwkfLYgPNOnpTXPjSTygjkeqK9kpKtAhkW0+3zBgQUwuuc6r8zYUOG7IWUQZtI2DFIzR1MczUji4JGgSiGrQKxUdH+xZUZLjl++inCfRhPQ29BU8ANf3Omh+H1Yr+SjvLNAOH86j3WQCKFoOezWRvf0+OVkfocqFjc7BTbfORN/+gvPhlz5flVFNwqrUHZEGhtv6bwSkrJN1NDR+Sr0bwyXx+6BmbeH9PieCZ4lwyNmQQ3nr961+/Fo0Zb84LMvTSHoIPTZiDjAvDBdg0qfgOahE98NPPFFC2ZSRvftXfyHv+7RMy2jqW5UJt62CMDHSIz4kMoYSHl4ILMKMZs0OrsiIWExSG/F11bpDiMQ+YL2jTonzQI66o5egd9T1tcMP6GkZ/V00/YC4P3lW1ingAhsCGY6lASDMa9Car/BCCHOwg2ys471bj4zujqSIehiiUYL3UV+EmQTftxchEmOmyxlM1VSboVxr0cZXUDJWotUWKmjqPZbXYl+Xq0LUgVNBg1Kj1V/MKHYzkjAcwBrGUzz0whWvf0JxXzrFo0WNt3Dq3KiiMJrS19+R2PK8N/iB9qumT72vFkZbN8Jy0dO9NU70s1xAvqJGUDiyxRqVrbtCsabNllwl0PrB9NUti1YSKXSEIQUZn3nHD5qTAZaTmaQcF8mDaNKyxNdb3MddRb2jLBsJ8WH3B1X9Xx2vApgIbP2KgirVO2jLteWs8kSOtk3mytLKCY6/SQkAqa+vaHfLsUEEolxbkteZfrpECrlFWbSyC3c58Lpf2L1vxDNOot0YycbDTM/UTj/4Jef6tvyCXlho12gp/3Nvso+PnQzy9dz57gJPBhvf1Pufc43dVGFn3+/YwJPKmeA4LhmXNLk+kPR74izcPS9+bo3WGkP5KEkAPCCMQ8Hcu0u5sJp/8h0/Iq9/6NlmNVpZgrn47/d58NqHiRbzXCN+CDmBy8u5ctYSP+/HMzh4CVLBRBkeN1tOOm3Jc9XOgRFUNPokbHwEsMqVIXNT6svAQn8NoSfqv4j7q77W6St3xDLzUIjnW9f2v4KmAZI55LxdFDU+f2dNSM51xDzmn+rcvraOogk1cI2g/VWMwoveOC5GDUHvnntW1U/qegJ9afcGZMVjVuHSNtI+ZdvxWE5P691AFBR0GTPPwiEAE6bSV8G1cqs1VV2UDSqaXaduYU/j25nP1vSnYqWZHYULpt82xw9qA0c+m27K9fdZ8OAi4qX66aLyqjAQ+PQpgoAuw/gg+BMbC+YOvsK4hS8JBO6w/EBJRNPlU1IflRd8aP7P5F0NN2MJnoNMiEtKroZjH3IJCnB+VUmEh/aRYFbxkGEuHMYlb0AzWuZoLZA4zZi4H2NGECbMkzOI6PV1rBTvz2Z0sUNHFH5eDy7SE14mbzaNwjHWta1UYc9C6eH3znWqFoiXhtuXgcN9y/qCJIhJzNBmLGjee8eSfl6f/skZi7m3U5HpCduYRke/3gHAIK3p8O17bA7p4pjeBY++dQ88zn11E0IiYebL5uh4w9hg1r7vSYvH5Q4ONi7bpdwKXmoH2v3Fe/vjlr5bvHt1jlVRWq6VFZhLw4hyiSdBYpFVewIHS5FojTJohyBCsbhSjpmqaANcRjm4ewCo1ghO1ZgTewwMQ15tzaokMWlKPmNaJUVmph9OnnBp7b2q0OkS4ABNnD8XZn3wyQSqFUgf/lc3HuWnZ45AUnw1fmd5aqQ/5yQjCAKRVja5GLyKfrYJDXZcobOj93nCXGmhgNpgvIjr11+OTpcjJCvmNlq/nWrNv73g0M8BgrzNr6+IWBbiaKuCXvTMLggthZsY8lu35rsxm2ngVNT3Zw47zycKa0pkGpmgBaKNlsxbq/3kABrUo30BqnmCmNVjV1shaw2C/YvQlBZ1W4AlmMIuChC8MhZUhxDFPzObQOAuDKZ0h8NhO/6n7ZCW+XLPzN3iOG2gMebStaRil1bw4NOzEMDeacOmFD0IRZwIL/BdYO66PGWCtmS/WS6uoaDUVFYDUZ6YauJbIgw+bAObmZ/cx5nOZQSaaMTmWuH7Rv6Zv2N7eloP9PVkcLawbg66W+us0unhrNZEX/Jdflcf91CNl/0ADsFqfZBQoM4+O7+4B29BnkRf1QCrzlYwXkc9l/hcBsMefMoBWAdZ5z5AZM04+T6AHcpsmESedB9AD1Px8vv9KAJeBSzd8Z3kir37lm+SjX/g3GW2dynKFepl6KKL/LgINFxxjQ0h7IQx/iRGDme1AQAhZV6aq1yO3S/0LjBZDq5saOQaHdS2e2wP6KBz0AI2fRc0Ow+ukFNg5R1pA3A87ku7HM2OPhzpnoMk0EMdWgR2MHEbadRBu6MD5mX3mfkc48uv4OJa8DmR6/FxNYdDmWvMlOwMMHRLM0bEY/dKLv8bhvPH7IS3CqCIkUXshcU9nMM3NQ9fJpBBEw+4TNVXFxu9pCwyR1zkoiGrXiZ2dczIZ75gmyfVXoM2aXV3XU9nduU5GY+124Zqdm+E1J4NaU45ijYyrCFqMVUm+nXW6YA6o7xuDj0w+UN+fA1Q4nBgv/MIm8ClNVgeh0aNqJ7kpsJdyaLpLoEuGa/IGzux84KlFlm/nOY4qrMIcY2OznnXJb1y1LLoAakoFNF4PbrJKKmMzZaoAvdRmrl6HE6UGYYokeLF+LUG/d74iGPFe/hv5Jq/T92zP56bZHSrYuXkVjWbHMj/dkd+/9bfl/o/WSEzV/NoUj3J+EthHnhyvyWPeBDhXc20EuszfMj/sgWIPTHt8smBZ1OyuZoAZnDKQ/d8swJAkEMcVfTsRBHuAqFxndzySf377h+W2d75DZCLW9sdMmFbBSg+ERroRlKgR0I8FYw4PZtn4wgBcp4CjABze/XB10fWDtoIGL6SUVgNYAIg0FQ2BHdcg+4Ti+kXi4HWopK4+R0imDEs30Pb8u2hGsr2OCedMtvf5c90y2CkDL2WQKKTHJFQX1otBl8EyA5VnCApR82sPA7SJHsCisDUDFqLtnyW7YJbCeiGJy4pVh5dBc6vaj5lAg3as3zMnj6B7oqW9NB3BXUya82Vrb2kPyMlCBEitWqJjMNrUnoWnJ3LmjAaa4HrQoQpXlXln4U+Z3c6Z66A5paRfCnAkUVyCHQDdoGQacu3clhmCKXjuC135QYc1uQoNEAU84rIbpOKJ696sA349JGo3QpL7kxnI1Pq32nQZ02Idw+h8sHqY9nkw+3pbIURT0ySJYJoI+JgrXQs1XQBy5JZsuYYPsEOVmuXRAu/SZzk7QLBL4BFBcIhglsHF1lOjgdUnzPWhefn0VCbazUBDaUZjme9sW4DK4dGRdTtg8QsV9K+f3yAve/Fvy/UPPCeLBfOCqxuK740CZgbc7tiSTzXzfH1GdlVcCRcij4+8a8iX3wO1IaDjsy1ApSDfhknETYtSRm+iPcTOxLRp8vm7vBBDE82Ap39PpmO59MVvyx+98jVycbkvR4dHstTcKjM3wMTIEmFkCPH5OEga1ZXyrNw0Uxi9Fms2CnZp3X0POKzVj4R18IMWnShmzlt5XlcslMz8MvgBsflVIuX745gjCGZCLogcTEnQAupgCmO03CwcdhKv6a4DvfYQEu4/8XkEC+b4Oa4gEZtRnFWjy0JXQzvB3KdM3e7fwntLjmQTAUptmuawdi/cwlqrb3gqgK0GmRYwqakaEWmcJm8wetQnpPaiEKy+KjPfKS15uSyCJ028PFO1HZXI7i6KQPPAw8LAItDJL2lMcGJgZ5a+UKi70Aa7YJS6pBQ3QoFog2EvSFy2sjJsjfQDmG3JyoTGChRkclkgjkwV9NoGLdX9tXwSb4lUzaeRRvB7jSKtZx6DtbNqoOYNclU40D01+7OrudQiba6qgSUzvM3RATj5ztAhBPOfjicync/t7sXhoRUdt7Pi/n7Ly/Noy5JikACvBzScE7TMaHrEHM0np0Eoo7GMZ1M5ODqSg4MDmbJyimnUIg+99w/IS1/yG3J8zYmcrGraUOSvWbvr7d3QfhbeF+aUz+6V+Hzm5ZsAq/csvm/TcwpeEew2SSARDNtD3r6+p+Vtup6LGIl5aHGGFqEygtbjY8/0MP/Z0bG86k9fL5/8yudlS44N7JZL+O14RNgJgWOJIFJMXR7pp/OMzSaj/42WGbXd+xEqofH10LMaiYfBh0nr+2lK4UbCl+hmOtPIavsZ3no1awiTiptfIaQy0KwyctcuYIqpjpyGiMOCBEnJzEnMM1LpGX3MMMJCcLonXg+QGlM7T0Tw8fr4XkSEh7QR15h1pS2IKKQBcP96dI21BDSpIMK9j/RbnUYqxCAdIIJupMf2PqcoplZoCoDea5qZrr9aEhT4PE/OS0kBdhi8gr92z1xv0Z8qjOmS04eM9IRqfeC857Md2d4+IytW+Y+Mlf5SAphrsQimcg3TN9PmaZF9rVZijJbme10VD/CKDDsLXYW0qTi7sJfXDzRCkG6ZfAS4KOnHs29r4G4EpUG9B4Whmajvmn8yy3r0SfBnUeirJr9SRJ3+S18XBb7pbG5+u4ODy+iw4fuCKP8aeKYJ4C4zmeYd+WL10zHdYT1gxa4xDVT79gHsdM5atmyxWBrY6TWqbRo9npzKEx/1o/KC332OXDjZs1w97lPk5+VcDtTCjN9nkIxA0zsDGQ+GgCnysHzG4jpdCdh6PKOhs6jZ9RB/EzLHgeXr8uTztfH7q5EGesjdY25R2sBzR3JmMpP3v+Uf5E3vf7ed4cVyJUdqY/dDgcO0Xo0CB6YmYmIM+JvE5qy8BJvAse9mtcIsWn8SfT42Pj8EmSlzTeIc4WgPodrulLcxeH+6KKllDQzjh99Oj776H8wL4ZqbAS0eZtdVJmMzbqK5zDjrFTr0FJc6igGMOD9qjtp7y/ykbGXjBywGWgAZKb2P7ZAClH207n+xeZaODqjMj9a1ra8wH5BMl/B/VQCNBwYr4c1Xvfdc1PAy4PQAVqN1wYSV2aiZEKXRTPPQcHX39an2Z/ldugGqOmgj4t17FQ0RazRsxjRw3LkOEaKlvRA1FoAHm+3amnhlFXalWGNqlmvHRrmgEdwH07aNxukmmrMz4zKaagKiaHB0oUCQDB1Bkbmf0TdKUy7pEtGuyUdrGpxKUvgcRd/VauHCop3bYKE5ZVGBVjuNTY9xnkB9+ivz2wDOWzIZzyxqdv9gT1arwwp29r0HtbkmBmsBopSraRzCJ/o8AmgtoClpzAZUfjLHo9qgVYPwFouFHBwiAEXBznpiLk/l537iZ+VZz/tpuXx4YGcqrnPe7wiEve+G+HsP5Lg2mWf3wDJ+loEtn+UrPbf3vo1gN4Tkm8As3tMDrozWHHSPOfQAtGf/jQsTmSUYtIuoeijViTuZyHf/9avy8r96rewdH8i+mhzcqc3sAwJJc38w2XEMTIomcUDDgz9FubJZS6waI6VimJ5ahqomEo+QCzlpmVHEvzFHmK7IPCDtM4DG+1mF3mI9sCsgquaxon1sWfsTRpVyDygZw9RXo8sKILhvq5Ty8oAduKOQcxcttbRsMkG6zI8+LA94R0cJh1xnlLbeQaOJzBHBADTJQTsYkgLXwa76m3AP7o/cVzVp9cFR29t0iFv6r0IDaF7Nwd7x3KVvnAH0WESKg6GgjMZbsrN7vZtPyayRAkHAxTio4Y3kzJnroaSdrMyfw7qt9M+RwZbz4v45KzPFQBI3gRktB38R14Pr16Mt82OG85cZKLVT3guTH0qa2TzcLwrjuVc3MTMjU3laTdNSg5SIqR2ryVJhyQUJAJ4+t62BS/Ng8VE2pkUEH1n0tSeWs3CCzoe+aK6l5kLOpjM5PDq0snO1DifaJbEoGCwPyiKQKF7WswifLhBZAEztIAHwazU960TumvBsPrOav3t7ew50IxlPtkSORvLrz3me/Nh//kG5vK8VXvDSyF+jYBz3N16Xr498NwNV5vPxrPVwZU3I9Qf2APRKQDYEhINg13tJb7JkuEMTz8B4JUTPA+U7ewxriIlFKTv+bu/WWnaXj+UVf/ZaueNbXzSzkIZ2U1o2YdBrGxLsCkMP5qLIUKmRqf3cIjHtPCIq07IRmpQAMCU70gYALCoMAjRN0ANGMuDFzbImpK4NUlAo4GxWRw+fD34GXhefCyc6TCwalWb8wJhO8V64cx+RhfVevAOSqDMR8/94hKGVIXN/jJnsEPhjTK7U0ERfsOh30eANDa5gRCuStZ3FubYJmsgpBIg6RRBHa2aEAJI/a32EcQ2pMaB4tX1TUiwwfw/cSJpjPvCRUWRJtf5Nv1WtwBITxM0crB2md65x4Ma4WV2l7mkNqBqNprKzey0YmpcWq9pC2+G6gmSNpIRVt4KOrWvHN9xjKlEAa5hLxwwaz7YN1mtA2nO9riToABoggbqalX03XEqFSVzTGWrzWwM7i2DFM2tQD+6FmRx0GPcLY/NIW4K+FYBu675yz2E2nJgpUQFnsTw0oTHyEOsUz/zB0CuQggBz+GwdwhpEukKwDItaAOjUX6dMRmtg6rsvX96TyQSd1JV2tk/Pyst+97flgY+5Sfb3F0XY3gRwXIshhacHZmv7GQa+6btNAmPkVXEdhn7Pz2oFzmrp2br99tu7FVTaxa4O7Ag2PSmhN6D88qFB50W+mkn0rmkB4tRo+tx4Lu94wzvlb//p/XKydSKLJcqH8QcaUjVbVoZSRxuZFasMxlBlaCwol6XABGXJpdQAJkhWhTYyRBBxnaOJ1aIlYyQga1CaY18PKoMj6rN7fg4bt5kB0Z+LgXMV5FnguaJdFgSqQF59EAEx4TN1s2402yBAwTtcexks+s8U+FBx3mCHAr+ZedC7jKXIWmkXMonOBvO3upBuGtK/ub+RxroHzjRKJD/DNFy8kiCEoCWQRuI5iJ/1aDMy1yKolKo4mg4DzW48Gcl8exd4EOiS88BgPBdUjmU63pHt3WuKAAfZAJXwWTUGc8d9GEcNDrKxFoEJGimSlD2txtd+k/SuO4LWWFGfb89P1lJowiOrN3oJxR4KKLjPuhpt6r6gvU7Vvbe02Lb7Ik1rDhYBE74wUbR/KoWkXfijBjRmV/G2zFcUYHRsCi7z+Y4BztFCG7lqfUwKDWbrtXdVyxBNlcnvXiw8DCSp/IGaqGr/CnoWcUnNbjq3VKqDg30LjLLqK1siN529r/y/L/td605+tPRatNlf2QGmTMtc/8gP8zVXA0jxmiwQRV7Xe88QMEZciWdp6Ix/T2AXD2qeYNYKNy1I79o84XxNZiwNoJVAkyq583oc4i3ZmY3lyx/7rPzp694kB6IdhhceJUd/WltnUu/PanYZo5sU7eA0/gj6uZwVFa2QZhhbQfuPCcpkC5kAWtOsV4CI88QEg1mCzm34CbJmyr1bX7d4uAjM1TfZI1KCRz4IeG/V2mLKQym06OPWvy3nicw3aAGVoaA0G7WqSMQRwFtaVLADQ4+VVHgv76tBAetHFTlx0CzWohotWnP4J9Nxptuu+c99NtqKynx5Gik83ZL5tiaUV0DSezl+PKcCoZYVm8x23UwKc5XZHKCylQFjbVj8IABGgHXsq1f9Z8AFCKiZeDnjuu9eQo9a2aAg7LSJNJiS8WfPNa+sal2eFuRuWXMMWDJ3KZRNH6JbStxNgPR+JRcGADmmhRJrSL0h4HEMcEOooGhanxlpWCwdmlKGb5vflmYzjWTijVyPDvdsv9TMSBo2v7bPk2XASCNYIw8csaZ72BuuP6/DOrm2q6XG3IypY1Uz6mq5Mp8dg1N0bX/w/qiJubCamFiWwT3x73pAF8cawYWEMPQZv+czo5DQA6/M7zOQ9fhQ5Gk9AM2ntAG7OKA42PygoaP+vQBefEZekLVBhuilvPgR0TnOtX/lVCw44q49+eNXvEa+fPfX5PjoxEKnzU/ieXZRu8tg0YBEKTKslVW0SDAABs5wLfkEExBqOlSGEjdwE7Mlg/TGH5BMY2kzOrOPGU5ZpfKo2WWisoPoQSIRTLn+vBfvh28pr2Vvr/CZahkwKeLUtuHh5VnFUualoWI7FN/4ho4CGBawc1+MtU7x7gcEVq5rBIneQWppjAFKbTX+du7VjJkBLB/EIWEur2U5rBqkYkFNnpqg9KhJwds7axqptQgqptSaP7i9ey1KRJlmUcPMI21X4aSmY2QGZ+OwLtio9g/wQFG2kvgdJtw7j/n86jUajWjzN3+uhu9TuwSM1OfUsnmgKdBRFlbq+YQmrvQ28rqUudKMPpu+QVg0AGyg09g6p/q1eFboc4M/sUYos/6r/juebdvzFosDd4fApKrXK9hVH3tt/4M1wj5p/0GsAQWpqlnr53QF4Hv4DTXXTtdSy4Vp7rClHlhbH/gpn/K4p8ivveDpcml5uQg7df/x9kin+Tt+3+P1kWa4bxn0en9nnt8DPV4TnxvpI39ez0KI+O6Yz+2+bMa8GsDbtBAcbGSKvd8zQxha1B7D7l0bQY8LkEH6jGzJX9/2DnnnJ/7JIrYWnlBOpzqf0dPoKvO001/8VjAdaARcNYEaocMJ534ocHiOp41OqxJXjxlauEuIGoWpro0eVNOdtvOA2VDB1/vWxYTwINkpw8wahu6H3ovZaVI1zVEMgKjvzETbCyCKRJtpgn/H+/JeZSIue4qwgVBxA+HwfFZvLBH4In2Xd5o5TwM/KrNbO3ReVzHOhW13eB5yR+04h/x7pH/s7zrYzebbIceu7kOlddf6ZEvOnNNmrfibtVyTAbZoq9D0KJBUf56N0cvgEexoloRCWP1GcU3zedS58QwZk3FzdryO3dMj0wWYMjIJg4nMLTJQnLdV0+dQ502B9VRC1RkXEIzGLRIWnQsINoy+jHwN13oKhFd5UZMkhVfOSa+bBLDTaipZINSxArDwTAogFBJVq6yVVRQcofHRZwkgYlrGWDQa0wo3jLQjfQU7zbPU7uTHqy35tac9S376F39MLhy4aTX48TeBXBQseqCW7817MoQN+XxfCeh6PD6CXuTxeb3zvRzjoBmzB0ZDiJ4nmKXFzDiGJjIEYhxLb0w9MMwHhM/dnYzlXz/0aXnlW/5GjleHcrBc4FBaom/1Z1iNuw2mUeAYgk4U7CyqK2lwysDgFos5XX1fRtRGIqPQUHowDWhNGFP1M7b+D52lpq6OSvshMt8IovCXIcy9mri8oooygOK7qdpqvbYN68/7vImAh/YuHq58IKJUH31uZlZShmpMLDbLJEPg3Mju227y7eHAPjaMOOU6VoD04JtEqMx/6oF3nHdmDPFvm1+xNGh6wli2d2CWzEBZ/XYObuOx9b1T5sgQ/aEzGMGlJ1CwkolBlFksWOi6Troy4+D8T3VS+Z5sbi6Gy3A9x8pzUKN21zkC9qKC4rG28SkRndWNoSXWVGgz7DyGhYXNTU04dFkOZ4h5r3hfOVeqhZYmrjgj/DFfPBBPJpO5BaocHR2UOpykhZ6AS5qPs7MCzl5/tzBnD/ay3nQhwpjrNZ1MrMWPNpDd39uT6WRqYDc6mcmLn/8CefSTHiyXDg7sNZkeIk+N3/H3+P3V8Ot8/dBZvloQ2wRgQ3wm8v1YX945AAAgAElEQVQu4L3uda875eZGqTcfsKHD0wPAShDrlUAic7uaRexNIDPODEwce/58Oh3J4Tfulj/689fJty/dKYuFlg5jwedKEMfWP6wnScfDbW8xgtfcJqwDDmLLjAB2dPZjzgyrruaZSJDl3V5PEc+jmaONMKzEqU9Qn8PUDjXrfnIteB2exTD6CL7wUdUySR29oIlMxUwyUca96YFhPgSRBoY0xEyXlTY959Ej3igYrINX9FnRbFaFhjIH1yriWnF8FZiwz5xnmU/w5cXxRjrieuXP9HOmHBDw1M8z294pFoFMj1gDBFXVJq8E+8CU3UTI3eydv7y+ZhkwsPMgihQURYEMz6oCQFkLRxJ3D4agGRr3kS0A/9SwOa1Zp9g2ygUy3S6tIdqCHYQ5jcC0c2YCBApBa5kvmGZZ3JkBKs6nPCJa51UBT60I6A3oFA+69/+0BuV4OrfqNcpPtPuAjjvzrWzN0WfQFxfz+vR5li4RzLy8juulz7b6l9a8dSqHi6Uc7h/IRIs/j0dyzex6+cMX3yr3/v7r7LsMdj3gizy7x5d7Z7kHkvG8ZBwYOseZn/fenwXFfE3v+/iZrYGCXQ/Iesg6BFSbAC9POC/80MQyI42SQw/c4iL3mIl9puHcyxO57S/eJh/5/KfMvq6FoaE1uTPbW7lEYu0xmgoyJybVWbfrNSmc+T08GgQIaBPwkcGskYnNPisRaDSB1vwxMvx4iKzX2nhqB5Fgl6UgVmKphEcApwmv1vOLTL9H7JF5Xwn08p7p31WSD9GcHYKIzCOOwwpth55kNZkaDLQFT1SxR985+mlR5WUTTcZ39w4YOo23Gu/QIe/eb/fqN67ZqRZifjMt8nvOoj8ROo+7QSu6V6yqo50Ozspspv69Wv+QYzJtweYYbQ+tfyPvTfUxARgswsH729EEF88bIhxjB4q6Htq4NAofdMGqxmRjxOqXvneRjspeU8jygBuUTAumfFQZKyIkuk3UGqLoWO5Rx57gjZdX0KM/jH5r8jozXZa8ttYyw6ooMplYQWgNLDo6OrRiAeBXrTYYG9MWLU5OLDHd+I03a8VGV79r1nj1a/rxppr2sFzJ4uDQOh3outxy7wfLH/7BC0XOiRyvalGMSH+bgIrn4Wr4eue4Nrws09aVQDPSVe/33hnKYJmBr/BqBbuhw36lgcWXXOnavNBZ8olj6A02M+0eg+kx1HzfznQsH/v7j8lr3/kOWZ1oboyaMlleCCHM2WcX/Q9xHmDY2ogRDT2rRgcnMToeowsCmVUUGLLwEA+6PluZF5NYq0aGEeTn6Gfj8UwjZox7xrFUJqnjQvX9sv7u3N/SKtnM9HGJPl7Hd2bzDD+/0n7mZ+H6CLRkXi05R1BGFGGrcUYaZFBNpI06LvWFIOcJoNAm7rIkFBO8o2k5BhPxfRhGm7C86eD36LceZmgjpXamAtpoS+YKdpYG0SZFo75m/UwjMafTbTehddaHmor6aoP/iOvUW1OY7Ly8nOVJtikF+byjj5sGgjClAbPTNB8TPMwn6bTLipQWwQkQQh5Zu4K4r/ogNR/VTpSZ4R3crNiMCzZO1whQAZ3DTUGGP5ItD+JBoEfIn7OIS/rJXPCzoBw0RC0ME3ohwEw1KXVlTCZmytRUJrUKrVaq3WEupD+e1yokO3BawA4ETJuvWxcKwHnLHvADRODqdfq9Fg7QaMyjxaHV5rTAHzmRJzziR+TWlzxX9o+1g3rfhMmVzvvI8xx3gjQf/91E65En5Osib6/0v25Fimc48sX4vE1nKt7P8WzU7HoDyy/LizUkDWT0zYs6tAhxokMInkEuHuLmOxGZTyZy4UvfkT9+1W1y99E9cnS09KaSrEaChY8Ax2dkKd8+92ohk+m0KT8WTWqV4a7Xp4tMtW6+1z70sk4IPGj9iMaKQoFmXRsFuy217x972xmGjQfNsZRQgqyLSDYDZR5wdl1oy4Nlwop/xwMc9zECY7t3jFxlkjpNtPSlVOKn1gN6YXmn1leE/YagghJN+je0ITKRSPzRF5gPPfe4d5iZTM+uByxFZUyKJdBSt4F86Cp405xaA5fM3OYmLJ2NtvgBY6/J4y1d6lUj2d05V7TkOO7xWAUwJt4rcNVmsnl+UQuOa2bgZWH/6yDaPKMUPmcyf2X2tgYu2LCyEANe7Dtl8Fo823xpNfqygIVrgNgb3VP2zCOiAIwtz0/97ZZjB9O/dUtgpSD39RbeE5LKEVDW5m4yH4+FvXnmjD+YpQiF5NWNoVVUdA2XKzRx5XpRE45nZA3w7CxXiwoQra7uxAJjfKWcvgzstkYWjXl4dGAlw6x82+pUnv3UZ8jPP/fJcvlgz+7axKOv9H3mv5VHtZ0iroQVmd56wnHvzOXzk98f39vDgfhMAztOeGjAkVH1JIHefUOLNDShuOhDE4jj2MR8IyhFoLJ3qJ37aCV/+cq3yCe/9BlZnng1lRDSjfsVMCLTdXILh16vWy5X5hje1oKs2gXdatB5maIyWZpyqjkzA0Q52CaxIgTdPmOvrk7eWFwzSHsTGU3QWbsNUSc4sEO75UZ4xGhrGi2V2ksYdDiEYfO4F3WvalBILS2GG3LgRk1mJrDW9cFzPcy/+AjxHNYarGsF/xnADVo2vkM4OjtV1G1QzYPmIXtiYUqZAa3RkDMf2xd7LfrYZwGsJ9TlA9ujXVS1QfkrtKYR2d456xpc0uyoRVmZtZHs7l5T1pnmsXUmxty6lvn1hC29l5+b5hU0GzJvahnFe+VFE3zH13M9CTgOeqSbEi/gvjQEv6ybheM5Ntbv/sr6OeQ1Kwhgmq83aLb+ei5kjmvFFFYbop+9RD+63730vDMIHsNEGEzvJmZ4/psClbb60b0/Wi6sv50BrIMihYfemY8m4zW/nq/F2NoKwfzOMTC6cz6fWicXNG8dy2g1k9/7td+QxzzlB2R/76iA5pW0ssjXe9fmz64G3HqC3Sb+3/suA1hWpobu6WFFA3bxxk2TyQuTpcLIKHjo8vMyGA4h/TpTXY8A47jzwgwh/ZnxVN7/dx+UN7/nnXI8OpFDDVTR4rFNUEoNAODzKVWTiBUMf+ABD5cfeMAD5OKF78h3zt8pX/72t+TYwvjJePsqei8oyF6/pSHwp9ZVXSW8Iq2m4JB8gPRtWn1dfXZoKRMZJM2XMKmaKVMrrnh1DLPGMY/Ipd1KqG0F+kxEdR8BoIAQ74vmtQVZbDkCX08Y4juj2TAyudjrryVyCCYsW6Zgqs+PqQGRRnoCW6TTyNQqDa2DG6qsEIjbMPkew44gHendmJhlkwOpLcpUfXaWVI7veKb4DP1b91jzrXZ3r13z+0ZGk8G1J7zGQBOCnaXkqHnem/72zlcFSxUkNdfN4S6Ub6N8yJSY6MPjXrD48WkojN74XN2MahpcaNRr64jNQ2d4HCKRLQixzDmE4uZgZ/U2uW+gWC3SjbQeLwxh5WvRXWBsAS1ILrf2PckUrHswnk5t+7Q49fFyYaZTNp+NIMdzVsGeAnDM94PmyJqleoWmGzC1BIIt5mKdyg+g2Wk7s3Pja+W/v+h35aaH3WA97mI6fI/uN33Ww4Ae7WRQi7TfA8l41jJYZVod+r4nVA5hSBkfA1TixOILrwble4yEz8tIPMRo8qSG/t60GJEhxDFFhqmfz6cT+c4dX5eX/9XrZH95WQ6OllZeivcDKFhOq1Y/ib48PUiPfNjD5Bee9gvyfdffLF/+3Ofl37/4cfmXOz4tX7nrHrOlW12+Jhkco2J7IFuL4lgnk6g+NUj7qN4ObYJmnDYAA8TvZszR1K63kkvBjFkDU2AGgs+njYQDEbJqCb9j9GcFvSiAOJ8p2hj9HjVBFgEVQ/uW6SNrGi0tckqU0LFmEUzdmbNGPllo6glfxQ/ndzfM3UuIUUuItNaVIkNi69D35Rn2YkQFu5pqjG17F2DHn2LCdM1PNUBtMbO9fVaOV21zTj67L1RVKwX8mDRJQfsrJkav8FEKhrtJrK4LNGv46pCrqNopgoCykIf50TeXBWamzJRyyDTRs/CXa/xmQmZz3eLzrS4I7Ct8oOqTt952NOV5wWsWdgbIQUgqn3l9VzJsNESFP9u6CTjoErTY/UTBDhYFrdK2kuPVMlgRKv2zikpl+KFWp2+07hl5hIk6VjUFkiR6cDKYTP26czk8PLQgFZWMH3jdgyw4ZXTdyHyIeZ1JSz2hNQqZ8QBtEg65TpuE1947431D2PO9AmHm+XFMtt4KdhmZNwFUD6mvBGB5IXoSw5XAbpOkGifJRex9ps8wM8x4LJP9hfzFq94od3z9s7JYnqCWIsoSNgni7DRA5mGRjqcnMplvy7Of/vPys0/7OXnoQx8pX//8Z+V1f/nn8vnPf0b+5UvfMHPiSDWcZOoyZulFXY1kCXZGwLWILN9XmIYxj9bkGNdM/TOTseb7TGWxXJqjOhejRpRa9WcUJhCYewlz9vYnZB64Fknn7UGpNTR7gJYFp7w/mTb0b3alzgdJv6P5LAI1nxFNa/kARRqlKa490ADzCJwt2NHUum7OLia/4LdaX6c2XcGYpdndYDKP+83fd3Z3ASWN0OLmTgeX6fyszGe71kut+F1LQhiEo6wpt+dVhSS0lMF6a4QrSmWpRhfTLMjgiz860CzB2q5RKwm1fCdyuAQILCjphrFVjdg0JzPMQosqa2LuB/RoM7DzAJUoKNr4rZwpqw1pc9llafdjdO0FoGOBa70PNG9lqA1YNLyFgWHMo2VgSOZ1BkIqbGolJasSI2bGhG88AG0AMtIG6bC09LHUvQpk5pMPZ17HlMFOi1CrZqcBQPrfjzzkR+TWF/+SHMghXPHeTiqe2asFtavh6/nMx/f0eHoWOvMZj/xh6NpNWJHH0/Afgl1vYhnYhl5ypUWJTDWDVpY8yKR6jDMD2Cbkz1GD0bGv9HRmPJH3vOUD8tZ/fKdJYJqCoLRJP129vm2Uqe9cHa9k99pr5Fd++enyxCf9qJy77ox84sP/LB9934fkS1/4nHzuq+dlNNt1iTCYXf1IrY27mDxrAnEcf9EOS5+y1u+ia2gO6/HM3qla50qvpd/PzhzayKD7QN+0yn2yfTcRm4WY6TD3gtFNh4aYXlF2qJliERQGtJ2eMBTB4nv5PoNMPDymcTDYvQACcx2pLXvDTw/xr/SIKW2N6FMbXsMenTKz0sbDEliOn+h3V0GUJuj5zg78UEC8asqEk9IEl/n2OQtdz8y1XbPaPSALmrjOw0YsGtBm6T43+kLbwA0TRuyjOuYolEHIqrmchQFSEXQfGupd1pw0AzQ1FzbdDrCaLICOc+FJ4g5wjOrF2a2Cg+bgMRJTfW7G5B3U1nmWniF02zBDaAFrXRuvjxk0Ku6xfquAPdKEbteECXY5aInnlHvAMSDdwenL4wpAa4hi1ahL7etI1wPXE0Wo53J577LxME0z+MUff7o883lPkcuHe9AOQ1NWjvl74dfxIPfuy/w6gl2kwd65jM/OwukQb8/0G89373lXBLseyPWklLh4myTpvGBZ2u9NIE4iL1peiN6EeYjid+Uz7fA7GclXP/lV+Yvbb5dLx/tydKh+rti9PDR/dOm6SJrKCGcT+amnPUF+6CE3y8nySL77tTvl85/9snz+61+Xr397T2bbuzLSmnexvx74CLoGh0l4lapyUCPQ4Z1gHuxkTayiVAqJe2ROcgU7BW4NvLGOzaUYMFMqUAUekYUOmp7j0woiHqrf9DWjGRXvq+kVOr46o8as6PPsEXM2WfYOB/dPv+v5hltacH9NCPnONIpDp0xPVXjWJQyl3jySk1pIZMbcC/A0AFQ2BfeENAgPYKMGD4xxoanPazdyrAZ2JyeiYIexVqDD873Wo5o6d64xbT6aMeuaxMLcFbAy0zMNw3q4TdZqVjKghybxyvDcz0jgZZCQc21WISIAxChL/E5TNPxnTHWwICSPDo70UJkqTfC1Bmhsaoz1+T+tXfuPZNdRrn5Pz86a9RoDa7EJQSFBcUSIhHnJQlYIVjAiEolEIhRnjYAESFD4gT8HKTYCv7ReGRBSbCXhB0AObHCMIDYQzJq1sEWUZYl3p3t6uqcHVX31nVPn9Lk9E8hKlqf73r73POrUV+9SWvEoa1Mf6Q/DAUQfuzqaEClE9dowCf3YnxHPiIGXnyFNP2D6kXZAiNo6zmc+H/kzvmdUNU2cVjbNVV9tfWU8w+mfATz2u4EmlU/k9u3boKzVQH79ox+Xn/7598qt/ZlrsuW7W7wzAlEG4Kxx17+JgNb1vO/0+xoTeO5b56nkU1no5Li6ftN7+umnLal8G5jVBNCaSATImiBaL28tYGRsp0VwPie+o/47gVTwI1gU+80DM2X+6zevm81bNaJykWli0m8RBIFxwTpy7u5due/HLsreZCTfvjmTmzduycv/9rrMliLj0cQbtGbNjnNyQwUOuHeS8SNaBCJQMkSOUsitsvPrNnx3VKtUOhyO7OCsVtru5EiOLQQaLFaZrTFRLzdm7yt6iUGDYLFfkhCAOSfHJuYeJFH7zgtf555zro0QUCsAaglHXUTMw8j1iFFrea95qLO2EYmf3cGNmRp4IJIxRo7amJiOkYSErN2U/tdcgSXSYDxLxX77gha06SAGFpyjSpNmt7NjIKT7j35tTFPwnCvpye6ZO1J/wBr4rS1SahjrQRbBTEymq+thSd56rz/Erlk0IZ5BcyqYYUgdSdU+YALOZlea3MvISoIf1wk+QwchD05Bg1OmIcDaAsEOmg79mFQuAZ5YP+yR97CzgJW19CwPlmk/8EmXWgpph8WeMR79Z7l4+lvPA6xpzywqlicIrdA4hRWX15y70mdGTYtCKiIqPble56epIv7m9B4HZeubGcvYWU87Bbux7M/2zQ2z279TPvdbl+Se99wti/lhAjuen0gfNWC1FJz6/u8UwOr7Wzyd/HbbvS3e3lKAskC0aXWxawp2EczqH3QhfdfASyICoceB1RJOCwi3SQ71tdYE+UyCXAlgPqZBX/ZkIM8/+5fy3NUXTNtZLD2ay6VnPIcVN7xxqkUwgpGrBjXaHcode0M5OlzK8rAviwM0SlQpGeYgAAUZpY3fo/g210ofjPwwjN1e5KWP8kEyH4HvWj7E0OwAditZqg8ymTHRXNa6J3hIts0sKUJgbDa2ZFL1feMBS+gXI9nKwJMWWJmP07tH01YT96xegxbx17QWf4M0BW0LA6bEyiLxHtMIzR+ijAVMFCa0sqM5aEtHoEICctjA2PPhSWP3Jq8t+i3WwRzBOcovnjVj3EYL7m8Kvjkd82S6Y9oGwY+MNIegD+TM7h0WARgZGrWq0jeD1JRoetRXa7g6xltej+O0FUkWClUzgj8qmFjxGwhYHCs14GSnW0Ozst6pLjiyklB6p3UJhwmd2jz2M3dqp3YMeinrh5rfXVSzQ8skDdvH79XoqMBXanVWAZORmv2erDgujcN0E2PNtyIfsoASAy5UUdJ5tWqaDlU7C/wj9Z+jQOqthJhWgLnB/6nCiPoH0UEd/GfYH4qmHuzvv2V9EC+ce7v8/mcvyej8UI6WiOiN/LsFVl28uYUJPJutM3taIKx5BNcxnqMWkLXA8KTv6rOZwO6kSdcPboFaPHD1YTntYvAZGwN17bMFhPW9LbDjRsXFngwH8trXXpXHrvypzFczqyNnoflJI8rSqZ4a5q7pGOikPzKnuUZQ9mQwGhpBqgnKTBPORAKv3EjwtHVJvJT5QQQ794d5UrE9z7WPaAbl4dCSRWoK0dw/NWNqcjk6NXv4uoVDZ0ZlkmYATXBMfMXkX3ZSVpOoHjTgJ37kEFnUiUxdyz3q1PRRgor7akgLLXDsohO9t44sLO81uPavcnuhBGDe3LYM4miBNcyENFFughm9frECTB5JvJ9aWQoUSoKEB9dCx0w+ueiXU/rSUlCDoUb5eW3H0IRWGb8mM2t6Av3MXCP244taA84VytNZuyjus4bWez1GC36ITVqD+c06ZdBHZwDt0b4pope+stimxkQ1XxyvEKJ0FAAEgAcNR/cqnRtbq1BVxQNd7H5qk8kixQNErV4tL4cWFWlgp1VTnGIHvZGbBf0bL+uln+wcWZAMSMnGac2AsyZY7G/oZannTsFLg8BgRs3l3CggqXbGzhFRSOVe6DVrzBq6S9DmrRYW5S2pf6ZpgkMZDwcyn+/L4XIl73/n++XTv/txmR0vEMizBexqJaYWKOPZijyXf5+W/7fOc5eAWPP2LqVnm4BZ85ZiHrUZswVSkSnF6ydJ6F3P+v9IBvXiNaVuRxe9VgNfur/Xk5EC0s2ZPProM/LqjddlqVGMLAxNhsCUBH9xfGYy53BQ/Z6MVBJ38wUOuhd2pebUqLBBIFadjxKhfrd2Lc8OiPlx3JwTnNjcA2UWmu6gh06roNOcg+R4+jlyZRXugUWdhfDs9Dxwx6TpMQk9HwpoA8oMMoHBH4b5QNGK9RpbRIrXbBYMj7QTfXXx/s2D106chj9RTUrRbwW/I/eT0YG1v7FmAutjrXtIbSibTOl32ZgPNR9dE2/NkqIwNWbW0uvUjGg1uYqozOFojJqLxyqEYUUyE13LeLQjk4lGYqK7O/yMrg3UZmMPzWBrG5r8NL8USo9aBtCbketktMHnSE+OtG6sJevrWJEPmgEp53Xa/iNpMB9Xy99k4WegCcCZSetl8QKbjZoOQzWj9DDTlPEPNBVMq25iPVovvSCD+uKgDVmRc+bTJZrD+7lvCiYWC6Jgp5qwdh23v8ukctIyBc0MXgC6HOi22aUkAY3T/tpTIviMNBYHeKvpKuBXac6usapAtD+7LUeHa/nQT35APnLpQbm1mCdTba2R1vxzm5JzEviclo/XONHFB+J99TjzXm+mS9W/awnRdk80Y7ZecJoJfbfuab3/pO/qhcvMK4cuc9MKn4trCtNeX55/5kvyxRf/VlbHK1ktNUcNkWTWEYE94WjOSn4791GEPCg9UJpgyrBlHHocbAIAN62UrJgTB2Zn43TJ25gvG8M674gMOD5nNN4xv50mmGpSOn0ZmAdNc5UPJYmVPtIaeIB5FHUTk1GQi4WYuU8IWuF8qSXhagvUWhJlBLEW4bau4z4gbMzzwlg8f6yKBs2aIEppwRyWTT9ZsGHagJsdnblyzi0atPe6Fm4g5fSTzgpN5ayyEUyZpIHhaCi6p9Z41JOZbUwuFO2MpzIaTU2b4B5hPTer1jBPExqUYlVPfuh7L8iFu87L/vJArv/Xm/Lf+7cNQE2DToEmqkGqNqjwhdqaBqrmBwagQRgBmLHHXBYEg8ZtqQZZOIL2RL9VCKTwCNQQ85TcIbbWDnabTC6bM02zS41fWfDZO5R7Wyi6CSi8IFoTpctyiD/rdma6rkEAkdCq1WVgoyuiAHwnmFTlhn5E718X+Wj2DbI10UBGDnqkAXvvaCSz2b6sD0Ue/uWPyf0P/bi8NctlwrrA7jQgV57jkhPX17owIJ7vLpCrz1F8duv8Rx4an3nSu3pPPfVUEr8oWdQv2JSg2xOvGXmLkZHpxQm2FqoeeL05rUnW38V38Fr8v5UOGw7k2ovfkD+58mdy62guy8MywXzlTvcUjVaAncmdSdoi2ClziD46S/B24yAl2qKsk72DbXw8kMQDEnTe66NlYq8taUsHoM7twWBi7V4U7LLvIJtCYWLJ/1wvST6luP+tQ2KaiUM36hhmyR33U9JnBZOyHVEXcMGFWT4rCi31nGvaic9tgSrHFf0/BAUAHgWX2pfjkevmo2I+Yd7b2qxa01gXs0AUeS4Llubj5jmCneZOjiZa4FmXFr5Janb6pZowdc/Zmdu8Wpa4DQ0gCnf53Kk5fi33vuPd8uADD8ju2bPy1rdvybXX/ln+5u+/Kv8zW8hkvIM8O09et9qMJjABVDFPRvdy31n8YHMf8W5QzrH67GiqK7RNNyPqVFkQ2RcmCR1s81OBHfdV1wGWeT1DywQ+BNgc9JHNptgj+OXtb/19byBDa8gMoRPmeuYIZqEtCprxPGerSins6TwKf5xptaU7ID4T5xGpcgrIGpBC3mK9Kr1yy+JgLsP1RD7zyUfknfe9TfY1EtOFy9Y57uIhJVff/mkbWHaBF/GhfnIttLTe3CVQdvH8+l32DgW7OPkuhOYAtl3vYkpxA1vo3pISTkLp0y5IfF+t2ZkWMDiW428t5I8euyKv3rhute1QDQKmCI8vQwyBMSOvPJJMKNk/ZKATqh9wPXL4Pw9VNvXhEJkonpz2eC/MlnbMQn4dN5HzQs0+JOdq5XUtGXZ4eOClk7BK0BRhIrXfpQAcIFeylrgWFAHDGIRpEx6p6RJ/vofqK+eUK35sOxAYP/8j4OTE61rwivsdabB1UExACC1SNgUjPA3+IY/ui2pEYLJYn2Mz4cV2QnE8Jx1Wu+7aXTpHhgkWLgRhI2jtGehFJpNpjqhNKQjwxU6neyngBoEh9H9lq0bNeCzwZTyRX33ol+SDv/CQ3PV9b5Od3YlcufKYXL36gnz1n16R8eQstD+3WljJLS+mwKhRNokFPaLlTn226/03rdKABZNFqL2hS4oCtt9UpbFsXh60ZddDIA/nZ5GapG+Nlj46hDshFFjG+6PZsozGJU1bgWcrTO3CXaD5uO9R2CG9lnSBPSZ9RHO83c+gmAHWIDZvZRqCWopgIdCSYQA7FZ51btZtQZPKZ7fl3O73yx/89m/KmYs7cmhBcvjHcbX4dr0/kee2+Gt8Zn1vza/J++qzSv4Vr0chsQtDajqux9ICw3oOvSeffLLZzy5tfGPWrQlE5vTdkBwyMy0ZYBfCcxHj//XvWrrldT5HrS97x2P5wrNfluf/7q+sOopGMhrD0YLKyf8EkINJyWxPzqzxffyHzsIOVDYRfVbJ0ItD4ZGR0O68jUmobSlVtFmxvvZYmIA0uVh9PNpAcrlaoNS8gzKkfy8wre8wACwPc3kgNq8ZiKTSUhVhVG2Mth6301wAAAx5SURBVAkrNn7VkD1XDQywDAJoAWUXM+U+Z6GK/BBmTfp3/PiXJrEwjfL5rrGEfLoWA9gGdPW1VIor0AvNgt4bp/DZKaPc2dk1mcDowlvtME9tuqMtgFzTssohqjnkRO2WYKkawV3n75TfuPRr8nMffFDOX7hb5kczee6ZZ+Wvv/gl+cpLX5fh+CxqMXqeZp81O0MCeOyegd5xZeR1PIcZCFClBGeb/l2UKyNwmAuAQSLB526Rw0YzOeesFJJZ7s/eLCutKKNnSHs8emcSUAKiMWGuzr66xO9ccFyb0KpBJyE1wP12ZYRoBpTEU+gKcBLS71vBVUnLU4HVhbOo+emYNKHcgt5EuyugjJgFCx0dGdBpY9nZfF/edc+75Pc++0lZTlay1rq6HZpdF++OY98GOKcFxHhffF58T82reb5adFvwy8BwW/fW4Mn3JLBrTaKWrnlPjcpxAUsC3HQmJqIKo4+LUUsgLWbSGms9aRKkgVaNRs4g4LQ+lulgLK/9wzX5/OUrMj/cl/lqaRqcVSVIioo/hw1VU0eE1DkyzWgwHEJgVW3NWW0okZmc3Wlu4NYpuEC/h+nTX96xubZu9lb4JBRk1WengTZ62JWxkGGxRRCr6ieN0g9FzZyi72pjzxi4woaT+DHmb6AHZlI/M++bZ1UnbYC+lEwUrQNnYJt6k5XPj4cBTAy95mw8JrK4KQrl7AvcakmWfP9GoEXwPdYHF9tYR4LSzE2DKdbKRKUGbfI7PPvYNDvolrQxwIerZi0FO5bhUsBhGaxI73xeDKDZOzOVRy79ivzwj7xdjvvHcuNbN+SN62/IS1/7R7n64iuys3MntAya0h30sJ9Mpnf/clWRpz5rmWdAqyt4h5Xl0sCUMuIRcOVtgbw+LNNoIkNMe2SSEmp6WjS11sVcLpBi0B+5CdLLs3lAFcAW/sMERG5WZVkxpGpsmi0L4vHrNC9mOQa+ttxPjuci1yHV840I0Jyjp3NK5laNzjQ/nVturKzbkQWgISBtbEOZzw7lZ+79KXn4Ux+W2WqWzmAWMjDi+LlFu/W8yjPVHUTW9bsaJyLfbvH1Fr+I+12/p0Vr8Z76uoHdaTe0NfkWuLWIYdtEa4Dj77dJGHFhuhahPvT1wvG6HWyNyvz8Zfn3G294NCOd8WBKR7ZKmqzGPBoQKg6/MtPMQBV0UtNVZ/xUpGqBITFaUwAJeKzowQi3nHAcicTWzQBPgzJQ41APgKYemBmH0eEG3F5gGklI/o8prPgY94ih4HEv4t+pVQ6IJ8V6oMYo6htGPxyfnx3vOVAm7lPWztpg1hJc9NmMlvOZ2LuRIG4GOAc7mGT96NP+WpBPZAIGFMaQ8LMIivW6mMa/AfBlMJD9RgkpqJoR8Lj+zKtT2lKw65m5j7mSK7MujIZjAzv2TtPi3uqL6xIW+T2r9t//s++W+973ozIZja3552vXr8sLV1+W1//zLTm7d97M6EZb+kyXXZDcjeAtCgH1mtSCq133qkH9vpbUCsEzlg6iAAjti3yIwoBFqUIiBX3CubuRu4sFpeVCI4iPraqRWmkUsMDkoUkiehgTUqAljSYgcM3S4h9d86tpNjJxritTjjSPDrSehp3KiFGASXvkx0ZTCEiVMbrTGtf2+6I+U/XbaV6d1vvU/ZLBUKZebH4+X8mHH/iQ/OJH75db8/2txZ9rHh756P+VD9f8t/V5A3hCIFzkOy2+XvOHKFDG++uzG/m97e8TTzzRNGPWRLttIeoBdt3bYpxdE43PqEGvBs56cVsg15IC0nf9vpzt9eULl78sz734FSu9tLSWP9oKB2H/pmlBdKxMTfp2l95dejL/mXUM92RcU/Pajnv7tUV/Qn6P0qoylg0/I81WZNmeS6NMQw/NaKSa3QpNLD0pFwwV0ZgsW3USkRPsIAk5I2o0Q03CTjH2zKBotiJTJ1MpzV4RgJQxMaAHpjSrCWjg6cJAo/syNFXXlszBo8NGxCiep/uh0XboDpBoyF2YBMusOQbt0Nc6zqGmJwP/TODZz5mECFxEBCOq10Trd02z+lnHYukkIyaWW+yjaJNXNVePR5pjB2ELmpvSC0xmcazca+wVuomPx325970/KBd/4JzMDhbyL9+4Jv9x7aYMh3synuy4ZaEcJJ6J95tp3qsKlc/Pp7E4ww4eOQIyVrzR4KpcqksJF7luOHulGTo/Pwt+7ne1fcXf2mbHBB4FOM+fMyEsACuelE2ZiEJVWQ0mTLsacukwpDLKG14ELWqAp6m3Its1HGDN/J8LGLAghEfTYHzeL4+anXVTMCkB+XVqVlbAWxwuLFpcBYfpjmr9Iov5Si595GPyEx94j9zenzXBrubJ8XPNg1v7qfeUAmXeh/r+vC+Vf6f8SfrUBVI1j2rx9XgP96d2XXE8nWCXz23l8YiMwm/qArfWIkaC4d9di9WxNhuLVN/XksD5jrgRcZF3JyN55YWX5Y+f/XM5WC9CrloowFuZnjJDoXnH/U7mP0PxVmNFKmEGvkHCyRIKmLsFMYSO16z5x/nFedXCgEmqrtlpBRWrz2fagGuF1gUb4E1/S9Te4roAkNxX4T5BZeZDD9lu7QvXgiWREGpvo+rMo8N8oIFZflMya3rulwGUV6Cx8l4uh4ecrcD6PKIVB8zGz6ATZ/I2R7sYi1d7tXummCShRBmfazEb1zYPOnPOyOoAK1G3ZYi+55dV9BCfGGlAzdKaggCzNmWmlaUcaJeLSCMtS0gNykk4WR/LUW8tO9OBrJdHMp8tzAw+GZ+xKL94XiJwAlAV7HLB5ZoppXd4TzbkFZam4yz0ABq0vic7IDA614DD0zf6DJJKYKNvzbl8WZZcIx/QTH1eCNmiP/X+XEGFZvzUyQNE47ZmmFaRA8hk+M0O6rpPds598+jFT8w1AFYSlLGyHiiTzxkbYBrYuU9b/7Zkdc2xG/Ut6GyhPeoM/IYy3TmDMkiLkXzqkU/IO953Qeazgw2w26Y4tHh3F9+u97mLD9RA2uLPBY3UAkTSjjerF9X4UdN3HOMG7XdpdnGALSmgHmx9f71g2xawXvAa6U8C05Mm3JI0auAYDgdy8OZN+cNHL8ubt79pteW0bJAGh5BJWlmm0EPLjltyxpkH3R3fIFIrDAvnTMMEZtCWtRE30QDwmC+U/T8taYUbz/+rdKxMQ3+/XKl2h/wnk8A17cBCyfFemt3iWsfnMWAEDAPh4PpLVlbhfkcGG/fYc3Ghr9o6Mnl407RnR9+cGzloBuMCk8T+u68omSdzyDY0vs30AQRsqJZjiJ32x55thUER5acMD5pmjCT13Dv2AajMLhvzD13t81nwCAXTgsK8WYPTOTTXLfoj9W/V0pQuNXHYmgu71qD7OxlPLfIWZkwKB5kxtxgRfLuoaANPEIQxTYOwIA4NhlANixpyw1esY7Uiy9Zm56Q+hQxIQdNgAkekM/7N5qn22av+FCgSJmR1TU3zYu1a0gaARAUDtc7kZ+d3m38wmSrctauCUaoxi5Jy1LDiPnO+loivEZTWkIh0jZQU+kbTXN2vrr43MGL0pkwWD6+akuy4vjPgDWqtQUK5VUo5mNl+o3flSKbTMyZI7/XPyWc+/Qk5d/GMLA/Lmq1xzeNcCAonaXj8zWl5cry/iz4in+ji3RFfapCNvHvbs6KQZvT3+OOPmxkzDowv2gZoNcG2Dhef2ULxlrRRL06XhBCfGxerXrjTfE6L1RPZ6/Xl8uN/IS98/SVZLo+t5JaCnflQPOCE1UZqsISPKEdmKthZ00eP4EzJ6SmiTYkfQSg06eknk2AdYAlNdviDxtdiFviub0nBqyMNUGFZMDjsLWXCIzwx9ty8tUuwiUEqpnn5Ye4SPkiU0fQJhuTRBuYvKVM1AKZ9VOQIYIdnwRSJfx5wUoCGt65JJalyLlQidIfo0rhEcxRnHrUmfqf7Az8Q13ubUJXW0KPqEljbuENxAmy2af2p8FgHqOgzlHmOJ1pFJRaBRuCKlgvDPMsC5k1p3cUcj9NJYJHPOgJ3qM1w/Th3gC/WQsEuCxjQpCMzLM87tPOsSWVAhn+KXQ8QmBHfSyEzGsP02RDiggDJ9zuQ6HW1bNTgis9Z48c43XXgdUPVx1ebMGveCDksa5XmF/RcPa5FMn+m7ug4n2qKVLCEidUkjLR2lg9owp1GYYL+9eda2UYj5eYH6o9DHU41b4/HUzlYLeSe77kon/udh0XOqrulcAl3anm1AtACps15l5HxETDrs7FNEIr0Uj+j9buT+HjreTVI67r+L82lP6DWyQVOAAAAAElFTkSuQmCC"/>
          <p:cNvSpPr>
            <a:spLocks noChangeAspect="1" noChangeArrowheads="1"/>
          </p:cNvSpPr>
          <p:nvPr/>
        </p:nvSpPr>
        <p:spPr bwMode="auto">
          <a:xfrm>
            <a:off x="1679575" y="1608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25" descr="data:image/png;base64,iVBORw0KGgoAAAANSUhEUgAAAbsAAAJPCAYAAADlgnqMAAAAAXNSR0IArs4c6QAAIABJREFUeF60vVeX5EiOLgjSKVxGpKiqrh5xZ/c+7P9/mDNa/Indtz333OnpKZkZyjVJp+/5YLRICxRgZp41G9XZmeFOmoThA2AQxd/+7d9ei6Ig+YPPrtcrf2x9/5uXgg++5p2wPd9/TjsYp38u/PfXjC/nfW1s4Vr5NvDcOI7q+vmxheusfabNH8/JcWrtWH3E1lajA60/3384V78GqXWXY0/9HlsrjWZi/cvnw7lp9B47A1ZbcrzaHqZo1vdbluXrOfRj9Z/F1s2i41v3y59/ubda+yFNhHxDG+cteyTPVooeYmc4RaPybKTOrx9LzhhTeyLb0HiKp4FwX0APGGfsR5u35PHW2lhz08aijUG2K/midhZS+yTXPew3fDfsq/i7v/s7h2gTA5XELQ+qxXzD9yxmis/9dxoTSTHhsO9cJhQeulsOmPZsanxyTOEmpkDt945TIyg5B+2wpQg+tt+56xkyJ43WUofUGoNcU/lcyHwt2rGeSc0tFK4sQEjRi/WexswtYcYCL0mL2lqlGGA4vhTtxNYr7FtjbDl0KpmZtp/WGGT/eC4HIFI0YIFRisY1ALWEh9TZkN9rZ0CjM7kPFi3GADBnD24RdLQxafOTYwrPcJQOAXa5wBFjOh4sU8/EDniKsUoGowFEDoORzOSWd8LFDME7dtAk8YfjTjGl1GbnCAAhMUhNQc4n54DL9bIYcaotvw54P2QA2sGX47QYtcYUpaSXS+/a+KVw4Ole7mlIq3KPJN1YgpBs25pHapyS3q0zmCOQyXf9O1KwC8du0UFqn+V8ZTspsNZAVgJUbN9i9GuNPQbmFnBoNBTyU/me3CfJ7FPnMTYOTTDQ+FXI0yStx9rXeKE8s5Kva+1p+5jiN6zZxYhOO9y5DNI68NZhk5O0DmlqUmH7KQAN+7Ck3xwGZ40pRgi3jC0kfo1gYqCXYirWuss5pQ5RLtPV9ifGJFL0ZhG+XF/5nAZC1pxTgJS7l1r7FrOzmPut+2DRdWyuOcCiPROuw63jxP7EhDFt/0JGH5618FyH66vRqAaqudqCtQaxM+f7yzmXKXCw+IJfew28JD+TayjPogZG8kyGc5KCTw7Ip/YlxvMtoSdcGx5TCHba4muHWD5nHfRwwWODzWE6knhTUqgcU4xZhcw3xrA18M4hWAssfXu3ziU8ABpzyRmTf0YDhK9l3HIdPfOKMfOQgWkHNwWgv2esIU2lpF255nLckqng9xxmrzEeSevafscYknbuLKDwe2bRlDZvCUra3LV2rfWOvZ9ilBrAaSBuAZ7vWwM8ySwtBh/jbRoY5jyvnWEJwClAlWuTQ485IC9pyZpjuLaSd2pthM9IAE4Bbkin1vr+5s5OY8AxMEttXAzwJKOOMcXUYZSHS2OcGmPRCEKbk7fx38Jc5dwtYSJ2oCXjixGJXD+LKWngK4klNc8Yk9aYmtVeDjBb7UkGdUtb5oEQjlkaE4wdxJDuUswlXBMNvGJrJhlv7HzEmI52TrS1yRVK5B7EQFmeWZiypWaXA2aSEVo8RztnqfY1GgvHbYFDzvnIZeDa/MKzLtdY0pVcZ7kO2p6l+LoGLtb5y+Fv1jOYi+UklCsIvdK4dWcnkVgeLj8x7UCnwDG2OVY/kpHLfnP7tCQmDSwl0KQIwAI3izmGDMRijDHCtYhUroUG6BoTT81P+z61/7EDcCugxhh6SB+eYabAJme+FtNKjd0LGuG4ZH9aGynQk7QkQcgCrxjdS+atncHY+dCYtiVQ5QgkMSZm0Zt/R4JPivb9vCzQ0pi65I0xRp3D6CVdyz2NeYRa7YdtaDRlCTQa39f6CAWocA1TZypnPeReWm3mtPUGN0JvTAtAtAOfApcQKOSgtHflZxYg5oKc7D/FnCxGHltotKkdJovh5DIVyWwkw0wxyZy5WMwvtg8aUVvMRDs0kinm7klsz3MFp1uEHDmn30NLfuwxJqIxz1v2WDJHTQhK7VO4xpogpIGqp0sIF/jxTPmW8cizkgIdbS9ywgOsdsN1vhW0LEHDYv4WXX3tGkhAC/vVzoW2L5JXxIDNAkgpCGltxIApB4xj/CqbZv7+7//+1RszJKQYw5QdW1JcLpOyACUkREuii71rbVwMTKy5yHc0ycmSpqy11ISAGKPy7eQClSRCa61yPtf6lPSiMclwzNqhiAlN1iGwnBhiY4yNQ84/BnaSMd2yt9q7kq4toNDoX2NUmrCinevUWuXQmAWA4TwtXpGi89j5ip2DnHWStGCd7a85FymQiTF9P/bYM7ExaeAXPi/PZwyUNN6dAqyQzsJnLVrKXd9bnovtv+qNmcuANCL5mnc9E7QOes5kUxqJZLQS1FKHP7qIQVB+uMkxz7IYg5XagGce4Rz8eP28fVApfte0CMkgNEle6ze19ppkHMYwpegh1X7s+5T2Y+1paq+tPi0aC5mUX3+LMVgC4K1jkozR2ruwXTlOjQZvYbRoz2tVOSCjAYEGPJKmtLZjn6Ef7expn/sxyXmH63nLmqToOZfx+z5TdHHr2ML5WoKRBdjamoS8RuPf2nqkQFPjKbF25LjCMb3BKG/GtBjkrSAiGbLGoFPMRC6aBNWQ+UsQC6ULKdWEByDG2EMgiW2MXFSLsYdgHh7SWxmfxrjCtv1hjh046/BYzEo+L9cmNmdL0ksxBI1Yc+hQE75ihzvF7LVDZ83XWj+LcafWzVqDkB5zAMaag8bcpUDkz5nJPETmpfDc3sKEc+Yhx2KNVeM32lhSdJEaf2q/5fsx0Er1FfI7CS4afWkCRA5PiK2T5LkWT7OEl7DtXLDTcEC2o/HxcG9/A3apg2cBipywxmxyAEAyRe2dW9q5dRyx/jVAshiOJjCE4KARjFzbGNBaTEcTBjRmYBF86uDKwybnHzKi1Pg1QtcEgJCILaLPAUDJ1Cwml+rPYrYaoMsDKEEgHHeM0UsGmQsKKWEiPLeSPmPM6hY60cYQG7/1nQYS4Wfy3ykBJmdtNHqTZzfnLMpzofHRFNDJsaSe14DR4jtyLXLb1s6r1VaKZnP6tNrW6MD3p5573NnlMMYUAGmbbwGUJY3EpB/ZvmxbboDGnCyGZhF37MBq/YVMRP5b+04jTIsZa4dY7lsMhHL610BcWzPJ4FPMO7WvFsGHOSBDRhFrL1wn+ZzsB+OOMfAYSIVroO2DRePW+LTzowkOsf2waCSkKTnuGGO3zq/GxOX+SBqxfrfAJwfE5Di08cbO9i2M1qIF+bnGmC3edUv/IY1pvEVbRw0MYn3mjEfSkqRzC0ty2g75oQVwFp1Jfh+e69c98g4qFpilgCBmGrSYUuwQWSAVY2IxINCYvMXUrYOnHdSQ6aT6l2uYWtOwvRxpOmfc8rDE3rGkVjmW2Bp8bfvWYbll/62DLxm9PDiSLrV90mhak3RjYKeBcEwwzGUUKYFQrqG2HhqdWACb+tw6Fxr4hudUo3mLcXuBJbyz1kBQnvmQsVpnTFsvjUbCdddowToL1jrIfUk9pwFuzhrGzijalMKm5KXW+mj0mkPDufPU+HGMtt+AXYxZ+wHkMja58SmmJw9+7vtyXCHjSvWZ2uSQoGNMSx6YnHW0JETtsEvm5QkwBW45wGCtn3ZwwvY0wLtlPPLAWEBhAU1I6NqBtoA6ZICyzxRzTNGWxvS186IJPZ5Zh7SkMTt5wK0+fTuhEGoJnRoAWLQjwSa1Jqmzoc33FjpKAZQ2Xjlm6xk5jlxhVRNirDlpzF+j3dQ8b13H2Fz8dxqP0oDIEkBi/CKcd8jP5OeS3nNoIxy/P1f47JXXhWZMS7qMMXHJpEPGYQ0wJsXmTEpbTA0kYwxBm5PG6FNgZ21sbC0t5hNjwql1tdqMrWcMLCSzkoxRA6Nb904jaHngtXXUBCR5WLT3NHqw6FcCjjY3TWBIMdQQ3DRPxtSeWIw4B3w0IPTtafSTAslcfnErXVi0JunF2s/wrFjziq2X5AMaUw/pJja/XEDV9tUCuq8BQE1IleBm0VZOf5KONDC35uj3S+MpsXY04UKO9Q0tWWAnmXxIHNoh18BGA5TY4dI2RCMkSwKyiE6TsuU4JNDIhU8BlJRStPZuYQ456xnO91aws5iqxmi0sfj5SmK8ZRzaPkrw8e2lAO5WhqoxK1n2xY/Pr1XO3DSBxToH4dzCZyS9xkDHEg4seg6BwFqznHmGz6CvVJYPi5/E+sphmDlAE2PWGsNM0ZLWXopfhDSk0YM2V/mZpItUqSAJ2nLvc4FYm1uKdiQf8X3fAurWO1rfOXMp/uEf/oEdVDRUtQ5p7CCFRC0lL4sRaGCUc+D8+FIgYn0fAyRJKKk+YsxKfqdtYi6AW9JM6oCGa6UdrBi4aocuRXChMHFLvKEcp1z3W+gid02s/YkJSZK2U4D2NWPxgByupTbWGDOP9ZvDtL9m3F87Ho0RyjP+ewEwXEtNULDOxtcKdTEwvXWdUnO3zmkOkMpzp52zHECxACpcaynkpc6StYZhOxqf+M2Z9GBnEfXXSKoWCPnBaZOTkl8MXLTv0LZPWxT2E0o/eE9LNqsdKKsPDcw9U9IkKdmOReC5YOrnKSWnWN8xyUyOJ3ccIb3E9lV+p4GCJFrtMEiBLHUYc5l8ihZzmb08zLPZ7FWAlEzCP6utfUzISgF9jCZS667N81ZmnCNQYYxfs3e5c8sBhJyzrQEv3vM8RAKlNffUnslzpIGxp/2wT4t2NACw1s6ibbmGGshJfm0JKhoN+c9SY9V4jATTsH2Lrl73BmbMFIPTvk+94wFAbl6K0MLDfisjtgjAE6lkmNbvciNjgBXrU5u7ZOSWYCAJPNz4HCYpAVi+H2vfYs6xNq3DrhFjDPBTTE0Ct3UgYmukMf5wr8J5hgxG8zyWayLHZ52TFG3fwiRzATlGQ9aapMAj1Xc4z68FT+2c5jLqHJrVGGhqXpJeNPpPzV0T8iQ/iK1/7t5oz8m9SAGFdc782ln0qgFlbO8sGsltx89VZnHi971mF5NUrMGFBzl1eLU2cgBTY9IpQpREZkkXGoOziE22KcEitdkpkNfmpLWpAbEkZvmMb1t66Mk+Q1djq42QTrQ5+XWKrXnqkKb6yGVg4VhiDE0KIFb/MeYlz88ttK2NU36Wovmc7zFPzaQc2+sQvGNM09pva69zgC+H8WlM2AKRnDHmCFOawKrtv2TQMUDR9iBGb7EzFNJOaNmSgqQUIrQ2/ZhTybZTZ9oSDiR9yXOTor+QD1vPvn6ea8b0g5CMwGJuqcOe+l4DndQ7cmx+o6xDE1tYCbKSUHIOhdaGPBSececw8PCwyDlpB8N6JgZE2nfWIdX2I8XErD2JgYXsX1t7+UyMUeTQluUpGe6TNmZpNpdCUQyUYvQdo7cU0OXSSg7zS+1vzvxyGWNqXikNQTLCHJrI2S8JYvLsSuCKrb+cQy4gWWciZ020fZZjTIGMJlBYWCAFkpDnxWhB0rz/Xes7xq9f91QDOwka2gGXDCOHSKx3wsnLQecQfAoEw36xUF/jMKGBkTw8qTXIGacGLH78MfBOgZ08gNpeaAfPvxcTGELiSxGdtZ+3rmVsnW5hyBYD9HSijdcaq9x/PJcai6QJ/C4DpOX+a2OStKEx2JyzJBmTHJ+115JHaEwsR5C6RbDKoaVw7STNWwLsresU2x+5Dil6sBh87trFzrDkYbljSwGShhf+LIS8PWwnZ+01oUKjTwnMJq8KwS5EZg10ws5TzCnFXGOSeA7gybHKhbGARWMuMSnGAhFJ4DHmmzOf2IGJAU2KGVsArB2qcE2twyWJNwbgqYPtv9f27tY554Cf1mZ4UOVB8g5P2oGV71nnIUewiq1hDl2E+2YxJvmM1adkQnJNJKhJphZjjCHY5DA7i4eE+/G1VRfCcafATROQNdqNtaMBSwoQLKDOAR9NKJH0r+1B6szm7K9cW2sfLVqTfeT0mUVPEuw04g4rP1vMVX6eAkONOd3C4KQ0kQN2McaT07c2Zk2qsIhe2/T/DrCQEptcm5S0lzrsmjSVOhRf06d2GEPACRlbDARSgodFe0SIwinYWxB/4FGJH69p8Xv8BK+4+99UuDQ84DkAF65PCES5e5GaY+w8xujFAvaYQBiCmMboUkxNzl8DhhyGZ9GE1r8m7Glzj51ljSnH9tLq0+rDAkgNBP26W2uZc14lQOa+E1u3HLqR84mBsoU/vp8Y7bw6qEiCzQW1cKKxg6pJwhpTlgSR02aMceQwBY1AYoCR22Yu40ptoFxjjYCkcGGNUX6eM5ffM4/w3Vv3VgowMRq9ReiwgMDt+RVBpwxmI/45Xgj/8KDG3/jH6OrgsShegTF2HuQZiIFOTAjS6D1cG2udNWaLfkItRaM1a9xyb/1+Sa0nPF8xkPk9IJdizDm0FwNUbQ20/Yu1YZ09Ccbh77EzYPVlvRM7x9rYNJqSoBqugVyjnPnmAr3GR2LnwI/zzTP/+I//+Fr1wOrYYvySwPzBkQNLHVzJqHOYqyVBaaAam5cktHAz5YJp45SfWdqHRhQ580yNPQbUtxDSLXtgMc3fM58cZqS1f4tQEtKhzijA+Ee69D1RMWNUK30xXCDcF5R7LZCL/UZbXvurqur1OwtUU+cstY6SmYWAJdfDP6v9bdGk1r4cU4yhamcw7D9kopJ5WuPXmFdqnW753mL21rmw1lOuqaQzje60PmKAFwN2jSejrVxBQtsnjSdqAkw4d7/2lnBzC28K9x79SicwbU3VdY6BXYyRSILVUDYFcvKdGEhqTD01Bos5yg215hlulDwM1nwtaUsbaw6Dt4jKYhghkf2eeUkhQGNucn+tZ2Lv5qyBtvax926hO7mOXX8iGomapmVtzvfDf7Pl0hkxNdrt+55KKqisZq/aUghEnhnIwxujrdh3MZqyaD92xmLjSo1DMn8NnCxBNMaILeadA2Q5NGudl3BtU2faGksMlOQ+aOdZ7oe1d7Hx+THEwFkbvzz/fizWnCSvzN0f+ZzGd8I9+pp9eR0b7uxC5qAx1xjzkO/ecpCtvrQFtQ5KzqHOIboY404xiJwxWAz7VsZsrY1FbJZkKolXA0ZVOgqqU1vfa597aSwnMFsKNtb6hv3I9c0R1GS7l8uFLpfeAV1R/qbbyXr5288DaRPPDP1As7r6jdcvxhjeQUpGm0OnOUwkBFWNmafoWVtLr7mGbcvnYozKv2cxUY3Za2cyBiwh78ldJ4vRp/bC+l7yKY2Za2c+BCNtrWL7mALj2D6l1snTbLj/1pys/dfWSuNX2jit9QzfD3mZRgMq2EnGGDYYY5ra4UodKLmhkgC0sYRMMEVsYf8xws0FG40ByAW3CEcDuhQTShFhyBzkQZHfWb+nGJAFGDGilsSGNoZhoOv1wvdgs1ntrIHKT0zQ8mnectfFoklrL8bL4O7r+P6tzs4V69sDUALIeM2uV+r6M9U15gonFx0mY/O9dZ4a87DAIvw8RpvyDEtACvc6JaBYDDd2/kK6jgkv2hxiAGDxA8/Y/buyDWvdYv2nwE8DjlzepQkOIV9J0VAKJC0envNeuHcWMFl8S+MhsWc1gJM8j9/3Zky50eHDqcMhiSdGwKm25EZrG6YRV0xashirdVhvJdAQNFJCgRzL1/SVImLr+3Bs4RpKpvvfOabreKXLOFBVlTSO8Gy8Eu61cn/8WLxkGWpGFqOO7YE8NGgPQAWAKouSRnhhVl/yWqaEId+XPz9uXrgjGanvB9YS5cHTmJnsx9or2ZbFuFPj9utgvR8bc7juMUZmCRz+3KXGqAGB5B/h2bPOYWquOYAvgVdbg3C+UvjQBBsJTPLcfe05DMFIzl3bL4s/WqBmzd0601o71npKkLSEHNlmDgC/gp12iGIgkfoudog0wNOev/UwpEDW2uhcoLRAVpM6LOalCQZyo0IGGrYj24xtcIwJpggjxQC18VrMcRwvrNXNZg7gnAaEOy1oPLpvlMacfJ9fkn1P/iKvHXvFzIUOxOjzzWEdrzReLlTVFQ2XnseGP3JPY7QVap0hU7tcoNESa3jamLT99J/FmKNFr5I+Y+3nCBsxEIidhZCJp86WPJM5AJdqU4JIbK4pWo8BgbU+4V5r4CzPSmyd5VpqTD4FkvJ72Z/Wf4xHhHuWMx4pkIRrmgJOjbfG9lc7N6+fSQcVyVzlxGJMPOcA3QJgFqpbjDW37dznNEkxXMxbJVTtYGntpRj1rZJYal+swxnOD894z8Nw/cNnvBnvC4Hi25EuY0/VrBZgp9yJXXHf1dMVHpDlW3d+bmkcv1S2IMS8OXso+oMGiV9fTYmJSXsaQH8VgLiABupBGWN7C5g6cMCBZeSe5F2k777rOga7MFY1xeBT+yW/x9hkcLWkK4vBfA0tfQ1ApOYkBRz8rq2Z1k4O6GhnOTWm1Pcp0LBAJBTcJFj4tbVAIAaekq5iQGGtY2rOko5y9sMCR42OrGc1HNKA1u+zHBevRQzswhdSAGF9L5E21o6cfE6fFkFpoKxtlM7EfpvmKXbAU+PMJaCwDwn0MYLxDP8L8Hxh1rmMSR6u8D18B40Mn/lAa7mWHgzBoMLyNuywMXY0K51mdx1H+CtSEZTA8X31XccaILQsgATawXfsFTm5+DMDhFfkdaTT8cjjatuWrteSyhJM/0rlbEZ1PUNn/DsV013aG4Imul5GBkk4k4zjwNBZlhWbMv36+7GhH94Dh6lUt81ryEE4X3nYcF+JH0u780PSaEij7Rw6tJh/ig7lnscAMwTYVH/ye/+uXyvJ4FPthcCVelYKcrHfcwWC3DNlrXcOCFl8LbaHFvhavCM2vnCNU32mAE+uecivcsAzfD537TVh4RXschg2M57ii5ko553YYQ6/0w6ERO5wA3LHoR1YKQF9AYl0LsOQmWntyO9ThzE2Pq2vcKxveHewLzEiDtdUG79zHnnrQQKXejB0y5Mw3Bd//8X3cpxdBFqXM+dx2Q2ApovZ5v8DQGENoGEVVcVA1Xc9DcOFFou5i+9mt3/QnTNdlrOSuuOeuq6n8TpS086pqhqEgbOGA9CEN2Xd1E4/K0q+j/NA7ekWfeLzoprRZYCGV3Jfp9OJmvmCgRfzAWBhPjx/3EEy8A081lnV8HLHgAHrB7CTP1KgSYFRbF+1Wo7a+bHoRxtb6v0YbVuMVwJbLsCkGK4lLMgzojHaXAZ663lLgYD/XoJf+Hs4LwlaueO29sm3l7OPMVrIXReLn1sV16310z6Xa6H2Bc0uBlop6U5umHVowj5km9ompg5+CmjDPiTKy3c1opGfxfoL27fakofa/y5BW5PCJFOMS2ow7yGzhwMHPOv/yD14MyaCk4Z/HsDk7q7cndtvXeZfx8QvOWb/SgsMCHC/LxgcxstIA34HAF6u1HdHapo5XfD50NHYd1Q2DVV168BnVjrnjrahYdLwSg7WnjGgDeeO9tsdzdo5tfM5zxbB3+MVWpTzhjydz7RYLKmqZ3Q+wTOyfeMYAxMoQLGqAVYjwRtz1rQ0dGceU93MWcsbuiPV7ZzB0+8z5tr3JwZk364lQAGEvJbqASlG/9ZBtpi0TGKQEq5yGEXq7N0CjDng+jVjvnWMIZ+KMWft3FuMXjvDt4xL8qVcQA/HkwN4muARG7u2HxZQaZ/H1islQMk1uLV9S3jiOf3TP/0TC7/hQZYdaOCQ2lQpkeD31MZIxp+SGCwA0qQhtKUBdwzoQpAJicNaUGtNJPDGnpPCQ+qgvW0LgAPtxmlSMO0VBUxyTiNy44C25VzhtbkD3PoeJkSniaB/7z3pxuIyhjDweICbNDVubwT0XFkbOh12VMGkCJPfOFJ1Gejx08/Un860uLvnuzmazWgsCqqqmuaTNtXUDR1PRwajmk2UV26nLIhOpyOdu4Ga+ZwWqyUDG+LaWMMDWJYFa1zn84m645HKy8hA2izXDIhfAHmkyzBQ3bQMdHzfN6tp6B3YtfOVW4eCqGowBvcm5og1Avjh3+fzkc2u1cyZNf0z4b54E3AIdn5tJY1rtOGFDY3Jhef2ljZT51djOjGBT3v+lhyhFm9I8QzJtCWAWGNOnSt59jWeovEr2W4KOGLzC7/TACvGV6x2Qxr1beJvjcYkPWlrEs43taYWTfn+tbMjxyD39xY6fgW7HAYsGb7cAIsgtPfkIdcYhSSmcHPCvlIEkwIhv8gWQYULfsuBt+YY26Dcw6214RxI4DABRw7n8fiFAAFB7r5MdVaEMEIjgwkAqwHIXBwgVG3zCmxTNkiGS4AqXZ1XJQAAP6yZlc4sWbF58sz5JS/XC+0/faYDtKmmpXrRUH/uqW0aqqsZjUNPM4x5VrOGBXA8dSda3r+nqppTf9jz3dpwHRkYl8sl9f2ZiGY0mznzKEyKGNelO9Juv6dZVbNJdHN/R1Vdv6b08lWM8U7TNAQzY1E6Eyo0uys0u8WS+u5EdbNk4eBVWLi49S1m1bSOV+q6A69XQRAQvgCepyfv2OPvICVoWfQQ0qN2FmTsYUxYvIUp+GdzgUMCTk5fuQKgbCv3vdhZDucXEy7kc1rfKd5jgV+M390KGpI/yfedgOYcqTT+Jc2IsTnljC3nGT/mGChLcI2BZQ6vZbCLgdYtICgXU5Nq5KBygUQCqf89RWwpUE2N0ToMkmi0cXwtcOWMKXzGM1P05/98OahOqwPgsHGTM4M4zc7dgfk72IIuQ0fH456WyxU7aYzQmIaBxgLpsxrnKOI2mcHl2gFs3O8AOP4MqbZghjwd6VIWdD4daTyfWHt6enqmarGm+aKF7keLdkEXmDWHnsGxpJFmRUX1YkGzekZ9f6HFfM7eksOFWPO79Acqq5r7HIYrLTb3/OwF93RlSefjkQ77PTWrJa1Wa/43NC+YNEPQwVjxO+71YI7E/RwEhL470zh0VNQzHkvJGptjFMwwEEZRVs5JBv/hHvLaM2DO29WbEANPI3yPScQassaIcsBBApCWg1XSeor+5PcSLH0fGmPWAPHW/jy/yGWOGn/RxhGug3aWQqHv1gh5AAAgAElEQVQ5bNMCd23PtGfDdZICTfh76nzL8eXQh9W3n18IdpYgEBtzCmjk3ue0ZT3zNfO3cARt+fZeNbtcMNEkgxCBQ+knBpTWgt8Krhax+slb47UWVHs+h9hyn7EYgsZ4/Bzsw4G7sfENwLl2JoCbTG9IgQUUghnvMnkavvGYLBD/dqXz+UxNU09a2/gayIY2wcwbaEcAtEtPp+OJPSo5RGAc6XjY0jjCEaSg82FLVIy0Xq2ou1zofDzR/nik2XIJXxEGlmvX0bA/MPC2ywW163e03z7RDI4lqxVdh4FKDgVwXpUIC0B/Qz9Su1xTXdVUNQ2Vs4rGC7SxC5tEYeKcrzc0x13e5UKH3Qtd4OwyXxAHO8Bsij+IgaORmqphDbas4PFJbLocoFEul1TNHXiFkvGrN6qvjMBaH+4eBwZl3DtKcAjNmNpeWjRn0UoYYP96kJW0NCGN59J1DABTTFo7AykAlO/452MgFWszNUZtTWJgbp1rCwB/7xpYY5HAEDJ3C3hDvmyBVdhOil9LIUIKVxLQ5fdSg5RzlWsaA70cwJbClAp2GgHGJCgJcOFAtAXPPXi+T9m+lEBjqB5jJOGcwr5ygeuW53IPvVy7UDLx9dbQr3MccXFnLkD7S921cM4AOmAewAHB3eNw4TsuMGCvaQxDz5pRu2hpuBIzbecqD5Ngzw4jx/Npch4BMg503B6omTewIiI4jo7HIxVVTcU4UHfYs1a438GJpKV2fUdFM6MG8WxXOJ4s6Lg/06nrYHSkYhhoUTU0mxXUX3partZUXK70vNuyxjeva+rRdrtg02RblVT0MFuWVMHceBowebrOSlrc3VFVOtC9Dj29PD25MIfJaQfmRjiVcPzfpXfa2aSh8TMA7v2WmllNzWJNuLTzzims3aISwsyt+RfNGOs5siNKizFOdfDcYSMGQgB8SlAMBTfrvLl9B2a7PZd0GzIQyRDCcySfy6VlPwcZ12eBVjgn32cM8CXD097XzlIIkto6avOTIJHzngZGX7uWOWuuMfwUoHt+GAO7sG+NZlJzkuAbAyoNH6z9sNYk1p+2jxI7eG9hxtTAw2+8JglpDfnnY5qL3wSNqOTGWIxBOwzhWOW45VhTQJtDSFablvR1C9HF18Gb01yeSXgLhmvqxuXuz3xpGmhE+DcDHJvhJscUH4wNBw/cd0HbOXfUDT2tNxvWTjjAexipaCp2DkGfSPt1PhypG0aaLxvqDzs2/c3XawcUz08MJOwXCQ/I4krllWh1f0en5xc6744MnhX64Lg23Nd19PCf/0mn3QstN2tur2qXtPn4DZ12O9rv9/TtX/wlbdZr9s5E3snTCabPkTbv3/EdIO7bymZOq43TCrvTidsD2vTXkqrlipYIZeAidZOwMPYMmAXBY7NzWhzuIWGirBvWBp25FA4pMIe4WD58hiB56XAy9B1rocT7grUCII0sYJS4TwwiOiTTTNElvndm2Atrsz7m3aIXjSmHjCRX+MphyCpjmSYbk85TbUu+lAInizek5i3bDdcU/w7HofEHS8CIjUebm1wPyXu/Zi21d7S9j83rawDIoi/rftDa2xwQjdHRG578z//8z7+5s4sRb853WucS3TUClAsUMoAcEA37kFKsZCa3gFoM3DWC1oSHWw6ERXhguF9s7/7uzY3uS5/OEYWZIWLEuhP1lwEuK5ynEaCAeyYAILwd8RxK0oCJw0Uf5j2OC4NG1i643a47Ujn0dNptqRsLahYNEUyjxxP1w8k5luCOrjtQd+nYVHq5IGzhSk2DGDZocAWV8yWV9YL2pyNtPn5H82ZOh+cHms8Kenp6pF9//ZkWbcXjm1VzqjFGaEzDQJv1Cu6SNH//LZ37nvoTxlizYwinIisKev/hA5VjwWEPcEwB4HXjSIu7DQP4zCdqnjwpu9PerRvNuFArTJ/H3XYKMncep7jTq2uXYYXruI7O0xQ/CGb/QlcQRK506Qeqmrl7hl1iccc3c1qv2yj1Xi8llI1IpH0daVZOsYPikMXOl8UMJFMPBacYGGrCmyXQyXGlGHYK9P1cYkJ4DuilgPa/43t55rU2Y3woBu65c5Ttp9b/t8JzyFskr9FXyRpbbD2076SQEXr3vgExcabkd35OBcAutbExAswlTuswxiQc2bYl6cnJWWDzNQwhtTYWEIaf+8XOBVj9ORe7BpOay93owgI80Lng7Qvfbbl7tZH685G1iWa5cqY8cHQ3GAZNaHrF9crekP1wYfd9tNEuVzR0A9XwcryOtH95YOC8FAW1i4aq3ZaeP//CZtTjdkcvz59pt9vS2A00cmqsglowfKeIMlgguTJi2hbrO2pWa5qzprWmx5/+i3794QcqYaq8nKk7nen+bk3b7YF2+wO9+/ieTYS4h2vna3r3/V/Scjmn54dfCTHg46Wk+2++p9P+heaLNc3mc6pnFZ33BzoPZ/bsXC6WVCAkgiMdCkJoAwB59/JM9XzOwe/z+ZLqqqDt0xMtNx84TyZrUnBiqWs2+bpq5S7eDoHn8AKFaXNaVP6Lg9MBbGXF93+XvnPm4kkgYQ20dJUQ/D7HwANtstfrlN1Fo0eN3q3nQrCIPWNJ1OE7sXP2ymCMEheyfQ14LXDAu1ZYg3bGUyZXa045Z//tGfTH620ISowx5/QRrqXFyGU7UlhJCeXWOG4B1RQv1MDb2mPP13L6156R+8J9xzS7L4zU3pIQkMLJ3HIALelD20C/8eHYUiCSM5aYJJvaxBgDsiTeGHGFB9ZvmnMz51kHGU5cIACb5YaexuHsMkYiez9b01xaLmgWfF+Hux4EGAAUkSqLiM6HHYMotJG2nXOIQNss2Gx5ePlMh+0LzVdrGs9Huhz3NO4f6PGXn2h/OLLTyQu0QWhF9+/4fqs/dfDymBxiSr7fAwADXNbLJTXzmhbNnJp6wc4iDw+PtJ/yR0ITw53cpTuzR+YAkOgvDE7ffPcd4ebtPTS7/ZYOhx2bSRerDa2WczqOAL3vaD5zgLPfH1ibmq+WfCcHjchpxQNbGqElAtDWmzUNpylVGCFej2hx/42LsUPKMQgNcKbpB6oXLTvpMKhNwfJ8b8helk4ChlaMO0+0g3WFww//TAKGMxnjTvRLXJ7ObF24w5eQDlRO//KkdtbQP/5IN3Pr2bBfDXy0c2mdBUuD88/7tiTD0/hHCkByGb51LkMeIpmqtn45jNfiQeFcYv+O8QlrPVK8JcbTtLHodPglBjs1l1vALDV2ra2QhnKFhFBQUDW7lLaWAx65QKkdMrno4YGJtSsXUAMN631Luk5JFlYfGuGkADX8PtzYN7XSgoaRsgr3SZyCi13bncYwIIB7Su+F7+FQwbA4eWmCcfN8i4IO2y3BRLa8u+PvcU+HVmaXMx2eHul6OVPRnWj/9EgPv/5En58f6Ni5O8NqMee7OtxJtY0L+n7ZHqcQBGQlubBZD1ob7syuCMAuXJ7Irr/QuYcWueZsJ7jv6rqB4+Ewj8VySfUcgFBScS1pAdPpOHA2lu585hRfm80da1twvlnevafVcskhE5AKuvFKy/t7WsOjcnROOXinauGcAq0LJtueyqvzUMXgcccHJ5r1esPPwQQKLQ3geT7jLg93dXD2qehyBYAiLtD9zanDELoAoQOCCZ4NUoR9oS84siD9WK3mGQ3PHjvQcHJrdwcYE6puEf5CwJJtakASMgwNIDV+EWsn1r82Hqt9yYessyrPnfZeivnGmKts3wJ2yXtU7UMxycX4sQayFpBZwkuKL2n7r611bCxS6JFt4t1cUJfzS43/9XlpxowB2S0gGCPokLBkfzHCDCWs1FjksylQjUlv2mLK/r9mA6w5hGN12TqctsY/nIFrZI1j7HvkM+E0XEinBRd7AIy7Y3JmMgeUnOKYX2dT5wSAMGNeOOh7pEUDYLnQ5Xyg/ukzDfsnenl6pN12T88vT3TsjqwJ4g4N0Ip3mnlLNerBuUJ1NKBuXYN8lrgPHPiODM8BAPDODNlNxuJV4xzGKx2PHTXzJW13u9eA9M1mRSXMp4cDLTf3VDULqhEaMJzofO5csueqoqoEMK1p2dYcLg+vz8W8pXndcBoxzpyCtGQFUT8WbKqEIw4A/XLp6FpWNF9uqKALDYc9Z20pEFc3IGfmhc2mfM9ZzejcDzSHttl37q5z8oZcLlZUTGnVOBPo5C0Jky0LGHwn+KUaA/YC2HpGQH0LE6jLHyoz/LtwBed1GSYB8LQY5sKUjFieL8lYUswh1p4mLFpMLqRv/ww+85qnFAhjgKIJjxZYhIw11keMJ1jfadqFNn+/5hrAaeuSEqpz10YKI7l77fsP98kDUEqYCenLAixt/NpaWsJUzvrIZ+S+/EazywGRHMnslna0A6QRqQYofqFlItwccNMOdWxRNUHAL+gtWQg0gvRtT7nbpsDtnh/1Xpd+rpxP0icn5pyRznwGrsipvQLpkM1gk6v6AIC8IEVWzUy538Or8kzD5UrF0FM9HOj08CN9+unPtD/saXc60csBziX4ce3Ak9K7vfPf4zCBp4u5QyBd37n8YdAooWVy4uTSJVW+sPaGPJi4AwPTH+hCMzqeTpytBXdgm82G1ouGPv36K/UXou//6q+oLK708vDA3584sXJDVVXQ3WbN3pdwLgHQsVMLTLF1TfPFnKqyYTMozKJ8VwfQxb1hu+B0YtUM4DPSfnegoaioWSy5r/58pvEM8+bA6c6wptBIR8TlsUnSBeU3MJXCVFmWdOqQpm2642twF+iLEBHfF/ocoqzZThUeOObwVW9ztfXwu6//JzUOySjDs+NpKHb2LA0mJuTGmJK8O9MAKByjBQwhOPjnJaMO381h4rKvlED6/zcI5QgF2jrIz/z6hGAU8q2QDjR+pgGS1a//PBx7jEfK52L7lANgIZBq6+B5aUijVp8MdjEmrgFCSsrIBbrcwyknoi2A036+XPpbGyrfteYiFyxFQDmHL9ysNwdrym7yWkINd3AoT8PghbsauMe7uQ3nE3PNGQKqoTlNIQLMjKcMHVwowCW54v+Q9grg5sydzsTW9QOdho4W7ZLq4UyHh5/p6af/oB//40+c0qu/di7QfMQtIOdvdndICPYuZ/Bf5L5xB8dhDperK41ToXIAtD0HCD2n8apoLJGv0uWUhOu82x94aza03SIVWMuB6vgdGuNmvaCHXz9TP4z0x7/+S+pPezocTux9ibtLAGczK5z3Y1nSatFyrB8D0LzhmMEWgHohztE5R5wfALBF23fOWacB4FY0axZslly8/8Cmx2uBfJ0VzeqadvsTrzmcUbCo87amkpNHXycnFHiG7mm1WNHi/Ufq4fSDskFFSVVT04yfZfbkYv/gsTlVUkBGGBZkeK+dMwye4fVRCDMGdP7xkE5zaDL2jAWAMaEzdm5yz14MELXzGmOwGi/SeIMG0reCqxybNq6cPZEAk+I9FhhKfuPnmAIuuWYSlFLvWzxV618Dqxh9pdqWNPumTwvsvgbkwgOnEXbqIIR9alJW2KZfcK3NGBjHQFCbc670wewsUWZHHmIwPXe/AyVgupNhDcDFvrG2yrm+nPckg1WJu6CprAzcLToUO3X3YJPz46vtG/Ft8AZEyi6YH+umoRH5JKuCZsgacnik4fmBfv35B3p8fqLPDw+0PXfsmckgMpXccZlXLlQ3uJeC/wkcXJyTS101Lh6P82K69FkAWDhpABSRQcWl1ippBGOfgNYBnltxAAni5nCPde46dhpZLWt6/PzC6/Dx+++pO245Xg8mU5hbMTbc3WGc0BD3u47qeUvtvKVlU3F8HxxjADjLecWmSdzbwZSKSAVopZyKrJxRPZsx2K3u3rNGhfI+AL26WtLy/TfQaWmAubYg6g4HNo2iKgIawnMY4/7lkdqyouX9O66SgLtF9p7leEjc6TkzMuYIwOMyQtiP1zqB8LLF+rwtahvSeUifMi+mp78Y7VvCoMboY/Tsz2YOaITMTLaZKxRLINdARZu/Na9wHDlzCdtO8QONB4Sf5QC5pqVo7abaSo1VgqHkrzFgyeF1Gh6EbeaCZuo5uV7hvMIxFP/yL/+ixtlpCxkSpwUy1gZILc4aoLyLsN6zpM7YYc89JNbhsiRrSVQWIeA5zM+DHJ7jDCg+VyXgasq4EdZfQ9ormNyAinW7mMDDaTcF53dsmOGyyRJ12+CNeekZDGBWg3bBuSuPeyrw2bCnw+ef6OGXH+jzwyfaHTrawk1+cDFk0DIQsO0ydTjAxRjm84ZqeFwC7DjuCyhdc/Jo9vqEibNEjk2kMJuxVgpNhzU7gCvXf6s45g8OKtCuMO7lcsFLDm0Qahvu+mBKPJ1czN79x4/U7bcu+wvyTF6vtFotuMwPmP55JHYoeXe3phL3jsj6QnAumXHcXlsSl/oheKdCW560ZD4Uk+aKfWDzKu4+EXaAVGIlTKrvOTwB8YHVckkLpDKramqW91S1uK+D88jImV8OT080o5LWH79hr1L2ir2iHl7P64d7VtT2Y+iHSZW1wJHvAqFF4q7TFY5FhhZHhW/p3H3m7mGDqhNBgt9bhDntrITMXxM4NW0lZJKx86fxhhjDtqT03DN+C0CEZ9gCYfmM1EByx5X7nNVfDPw1gPfr4PmPBga+zVyg1eaQAtfY9xoPtcYZ0oy8PtLA9FVgDMHOkkpSmyMPhRYDY4FW2LZ20KzDJaWG2IHTJFrJSOQcrXf8e7I/bSM1iY41NPby+5IU+MtzU+05DjNAcLQzPXanA2scM9R363tquWAogKJnzQqAhmTN8Fos4RBydo4cAKCqqTjcoD8+0+X5gQ5Pn+nh80+0h/v+8UQv+yOQgE7QEDl2z3lqwuCGPJMwYuIWib09UcV7KqcDbuyqkpfsTQltkJ1ors5cN8DDc7Fw5sxrwRoUgAyaDXwyrohXg4PK6czgdnd/91pmpB9cYDvu8Mq64uKsx92eht6B3WLZ0KIupwDumh1eEODN1Qh8wmuYSLFmxZW9JKti5hKbuOAM1kq95uX3HmuOfcEfrCecbioID9WM5osVlVXLnqorOM3Ml5zPs15vqFndUVnP6bDfUY+9QvD7csmmWU/T8OjEPR0C5PE95+SsSs4Qs1wtnabIa+o8O53a6xDPt+FShTntvix+Www2dZYs8JBn02Jk8nxaDEpjOHJsKcZ4K2imeJTGH1LaidWmJdyG65MznhQP0jQaCVw5gnZsnyzA1oSmsB0ppGhjteggJSRo34fztuhQE1jCcb3e2VnMXgMV7VDdurlSepKEYklX1oFOjVMSu0aYsc/C92+V8PyCg1kBvLxL+m8OfFFyxhMACjs0wHw4OPCBRyACu7nsTn9iRgwgOfdnamaNy9IPrfF0pCOn25pTCdeP7kiz7kzbh0/06y8/0uPuM2dBwf1XSSW7/wOYOBZtBlBCHszzFEeGizrijCLQNDnpNIBi8hDFHSGcRMCYu97d0QH4nHYOR42KXraI/Zu5+0QEuHPGE1f13FUTKDkmDs4li+XCldm5IN0XwhEGalZzQsmDDo4ss5FWcELB9xAEipKW+L1yHqEoKeTToRXlSE1TORCEpgmYQ9YXvmtzc4Fp0TuIYJ3xLjQwBvupkgPWGOBU19D8oK1hzg1t3n+gdrnhZNTzdsNgSHVD0AlhOsackRQanqQwG8NkeS1n1NZzBml4rmIPt88PtLm7o/lyzSZcCBmsrWPcEBCm+D1XOcHZfZ1W99bc6en/zeEWAd0a2GlApzGNsH0p8IW/a+OQjFF7Jjy/FhDGBNAUwGrf54xLe+YWoNYE3v8ukM3luRowyT28Fbxk3xrYxdbX9x9qZjnA7fmwHH9sTV/B04ceaOCSkvgsQNI6lmisDTZ3874GGFMgKcHSkmysRU0RC96DdA8QgHbD8WD881r5lIYzcj6euAoAgwu0KOS2BJOdni7HK223n+kyFLS437B2MB4ODDI1l9npCQXCqT9Tt3uh3aef6PPnHznF1nkqNYMCAXA4AQPtzx07RnQX3HEhmwq0BhdICpMmxo37QKTfch6IBc1aMH3kdEaAdEENnDI5sXTLfRw6mDGJysuV9ueRzoMrJguQg8mV49S4llzFbaLaAkyHq8WaC7my6wo0RbrSYuEqLUCDhFY3HM+03e+pvbujzWpF87pkMyE77UyrCQ/Lorw6rQymUaT64psylBBymhpQ3NeX83Zhh5VwIHHV1V2SbViGsQYVPz9D0u1Zyd6gTdVyLs662dAF7XJqMaREq6hul5zNhYqK7xD35zNVtQvch6aL+Dw4zLxsnzkJ9/279y60o3PljuarlbuHnbxZsQ8wy2LdXGHd38bdhedRo195BpKScHAHnWrPArBbGbsGyJ5XWNqDxVTD9+S/LV6j9SH5XEozuWWdcxm8BS7h+7F10N5PCRgWSKb4tDYnvKOFnFhCiu/7lrWW9Izfwzm83tndkn5HAkMOIYUEI0E09yDFAClUc0MgtTYm9xDGnstp43VubDpDkLArbvqaydcNFlyOXp5faLHeuFACaCEAn6mOHEv27I15ZuZdNi01KJLadaxpXQ8vdDhuWfMbdk80nF5o+7KlI0APNdpgljzDNIiUYihtU/P9FWtIk4cgQgZwXwcNCVrXuTsTbhQBwPCKBEBi6AAp9p25Ei1XqDEHBxVnlqzh4VjDcAptq2THD8TTPe9O1HU9zSbw9BrWYjGnw+FInx+eaLVesaaGnwYFXeEEg9py0HihndUNPb4cqFnU9P37lUthNmliDUyPI+LnLlxd3F01FhwWwPdw0EYxRjbKunAOaKUYj0uUjbu1kcEb+8PFXPE3hyYgFZu7S+O5wzxc1VQiwTTuA8uSU6Atv/lLWrz7QKfjkUMg5pt7usCzs3PpzpymdqV2vnx16lmsl5ylBuPA2Ov5gtqF+x6erxxDyc4+7q7XaZ2uSnqKtmPPaGcpJvCGzEcKmznnTRurBLYYQ04x2HAMGtOLAZ8FsJbAmzOW2DM5fAPvpzSjWB8StLU9u2UeFvCFc0nRiO9PApk2DgmYGsbcCsYMdhbCawClAZ0crNzMnIOpEaPWrlwwa6FuPejWHGJEYoF22BbrbbhT46rfZza9MYBND/l7suPzC5V1yx6FPgMHHC2gJbBExEz5St3pyEVMoRkO+x3RcGTT5eOnX2hEkdKmoYef/oNrw3GezClxMQKhMRbE1BEY8FRZHHNgjQl13OB4AicVpLmCSW7KBoI2ustIp94FOsPln8d4LWi9bOh4PNN8sWTNCSCJ7C1I1QWgZC/EWU1IunI8u7p0uI9j8wV7KjqNF6BbzgpaVK5mHfoBPEGDQkHZ6zij5QaOLNCI4GKCOnmovwdNEYAD8+eFTYFtjTuxkq6Xge/suHo6e7w6MyrAzzneILWYK6wKgIO23MOEfHVldNpF7foqnBaINcd/0EwRbI5RILic79DKgppqSe8+fKRijrVA/xda3N1TMV/zfSeqnzNwwQmJ84vVVCH/KGIdzz2HXFyQsLtFwVqoy+NUmR004UI1nPnybRC6ZIw5tJ8LdhZDtKR3DXQ0hngL87XAKMV3NAZpfWaBpWeocg7h8xYw5WglbzQPxZtbAm4OUOTyyFywk/MI6UsDJQm0sTUP1062pbUT4/faWMLno3d2scWwDtTXSH3hO7cA7K0a4ZuJKzF54aZoY4otpkWUQBikpoIaxD4Pk+MBm/LgRg8QOeypmk8mLs5wMtCIem21k+B9AmfEcxVwm28WVB1PtP38A316+EwFm88a6vef6Lrf0dPLMwdej8OVgYUzo3DoASp+A9hcDB8AAEDF0XioLj4MdOldOARyPjIhcnIUJNrE1VdBHcyLDN6O+QIEoLG5f1f8PLw2GULg5QEQ4SKsFWstCCB38WS4q0NqsYGKKzSYK98jAoMBJIfDmRZrVDJHnB7u+Vw6NFwRQruCQwx7fnLB1TOX4EECaMTBwREE4IF8ocA0hBa0CKRHgDjSkc1QBb1zTj8VQg+g5bm7wiuEEc5sQnQ6dgxYdT2j1XLFd6JYPx4H/nAWlalk0nTHV9KM1qs7joOs1+/oWhS02mxwg+lMnCiOi8BzjGm5oT1yaVYz9py9v3/PwhDWC4m0sUYQOBwturJCTENwxClc1Xjeu8n8KplQCvRCYS11lvyzUmvK0VIs4fc3ZqbgTHommAK0nP6tc60BfgzcU+upMW5rfJK/pBh1CGDhuFPvWdqhBoi5bcU0KqsNSzHQ+GYMAGP7bfX9KrBIzS4FcKnF0whLSk1SUgv7DCUpKTGFUo1cvBwpxSJWTVqSoK31Fy6uJc3gToxNYxxs7e7JoDZw5e+mncyQI7WotQbPS5j6mCGClY3sRs8mLGggI7KflHR++EyPDw80LFuq1itqdju67j7TL7/+J+1fdqw9oDDq9eLyZI6oxcYmQaeZdQCCCcSQVQUOG3gO2gni9ji7B9z/oXWMU1YWmP+gEbK50gWUD+OFjl1HhyPYLxw5KvaALAvnPIPf3b3YlV3/wdSd1+GMkywDOGGKPB339Pz5kQoka+aq6SN7ni7nCKlw7QAg8P4cVRdwTwkh4XymbkCuyhkt4HUKR5XuxBeSXJ8Al4nQN4eO7+8wHwAlO6dAq6rhKHPh+0F8PyBMA2bDAmWMagak43Gg3bHj/UDCaZhax+vAd51cHmmq6oCMMPgAQgfMpVjTzYePtNzcucD62ZzDRmokwF5saIBpuT/QYnVP8/Ud9ccThz5wFQYAKAQHrFNZ0vl8ZE17NmumcA+3V+iHQzGgYCKTzpQSztOqv5qQZ1aj7VsYaI7mYLWnaWnauZSMSwKzBdQphp3DJzR+JN/Txqc9owkglsaiKQqxsYRAoQkr8nvJP2Ogcss65SgBIS5Ivq4Buda/FLSksKTx8Td4BLDTwMcCtRzpJhxo6vkYaElC0aQ8a+FiUpslAWuLGQK17yuXEAAaMFk5hwj388WEN3IIwWG/p1mLfJKAEUQBNMycXQt+fI4AACAASURBVOVveDHWnH/ytHvmO7/T4yO9HPdUffuRvl0u6Pzn/6Cff/gTvewe6QyzJQPqyD4X3sFl5Bpvo0saDSWtKGl72HMMG+7dfGVvzpCCvI2IC4MTBeAWFRHgWFLPXJtXuOzDWcLVecPvw7XkOyYAOhxAAKpc6BRAxw6dTgtkx4wpwBpmRJcbcqTHx2f6+ecHdojBfGG6ffcOOStxlXlhjXOxQLaRgr022VQKbQjhCQgqv2ItoWEO7IhDxUhtXXIGFbwDsIGZczkBCV+ZcpgEyv6MNLsiv+gMiV/Y9Mrep2zjdKACRxPkxjzuTrSc1+yQA6mhaWtew2FwBWrnc18KaMrkQ+5+bvn+e67Yjhyg42VG6w/fUTVvaffywqDHJYhQKgjpyto5DacT3xW27ZLHceV7O9c2a9lcemjgdcFYeY25/NLK3S9OBXq1cxiTvLXzFWNkuVrVG4YTFHWN8QmLeWsgFzvrGuhq445pnyEzlvwsJvzHhOiQl8QEa2398XyuF2MOgIY8zvcXKh0aqGoApa2rfDf1jOSxlmAQ48GSj79ixL/+679yULlk6nKDY9JgSMwpoIuBH8bhg8rlYuZoctYhj0k0ucClba72ru/LBY4jzMC5j+MHBMoejsjUP0MJnS3njHQpsKBFuRwoh5cXZrC4jyrHno6Pn1gLwH3O/tzTZrWgutvR9oc/00+ffqYD7ryQRuw14wpxfkgOROdwANzDAWyc+zprcqg6cO4YWKC1QFNBZpCyvDIDBxBBgytQFQCxe2PHThfs2g/Xd8wBd4+cHcWBJDTIku8DiRkx3PTh9NGhzM+A2y4HgCh74+4MR9aUTocTfXp85sTPAGLUsFvMa+qOZ9q9HGi+WnDuS/aOnDRemHbhwMLryrXnYLYceT3hus/VCZoZzWvEMyIJdMNOILwn0GA5D2dLV8ThcQEIhKE7U7PLtIL5uaw00NnaeUnDbE6n7kKn7YGoHOl+veDaegDK7tSxxlwzmAOoap4r2m/nd7S5f0/XsqD56n7SKlvqq4ba+3fUb7fUwuGondP6/j31Rcmp0wDiWFgXsD+j5Wrt6uDB2eiwY/BEH8f93sU81g2vn89d6s+15XymndUcINBAUTKpGE/I4TevDCq4x7oFXDWQu/Wsy/5iwJbqT76bYuIav7MEDw2MLPCWQdjWXoR9WfPWPo+N0do/TSgI90rj3yl+LMfBbYSaXQhoFiiFn8c2xD8ntUY5cGshU+AqD0NKg7QOqLVoMQkydWigecAdnpMyTz/ehdx9Bq/KIxcnhakL9d9gTkQc1whHkemeBt54137PlQlOL0+cuQSS/GX/QLvPv9D2cKQzx3S5pMQujg9muwv14+Du0q4FdfBv4erfV3Ztx8+ibbkeHe7u4ALvgqzhmg9A4NXl+DL23ryO1INY2IvRgfbsWlCLtGWsILn+Ef/FFRnYBIecnDCxFezcMnQXNs2xljZvnMGtcE4lCD5/en7hlGXruzs2N97f39GnH39mUN7crRmIXE5OOL24RWXgw11jd6aCgRwZSFBWz91jwdyJjC8YH8yeHL9WIUcmnD+QwtMVrnXx4y7uzhXGdWsIx5PlasXerHgXoLZYtDRCWIAaeHVtLtqGhYYed6QQGhAiMPbOS5M1xprj8VC1fdEsaP7hL4iqJXtocq1ACDps0kXB3IpWALzeFWwFIHdDxwID7vGW6zVrsKfDgVarFa8f9m2J8kYcGoKkBTCbAiBdaIc8G5plw2J6/hzIc5oLivIchQKtJYFL4JB8yWKoFsDGPo+B1C3g6tcn9o4EOI035goS8jkJeHLPU+BqtRd+boG/Rjsq2Bha/a1jC3m//7f8LPz8dY+h2aWYt5yw9ntMWvPEJgckD5Lc/PB5uXgpcJOHTANPTdoKid//O3a4wrXwz7lMF3Bjd1wZn0OT8MHUMFO+fH6kdrOeSrjgrqei4Xh0yYzB2GclVyI4vXyi/rxnwEDFcdo90qef/pNj02CW7BAnR0Qd7s8OJ9YiHfA4l3+krUJRHtyNgYEimz87vKCaOO6XfFFR/D05rUBhQsYRF+PnwJkdbKDYcVqvkYO1OVclGDxKBsEbEoHZABqk5SrgiDLlspy0Vmh27NXITjIXrjwA0yibbBkcO5dmqyy48sEvP/481bcr2UsVWjLH9iEgHVoYkicD5KFFD6jOMLLTyoiYQM65WXC6MJQDuo4l3xHCbEmIRYQGCPsfA2DFmWZ8zCPnBJ2SbEOPmrcNB9+7Aq1Y4JGaumUNGHeM0Oagha/vNxymMV6R8gwyjAsSn3MmGwSVE6/5fHlHy/ffUjlb0GKDkISKnVXgfXo87GjZzqlZrKlaLCfQG/lOD2OFhgvBCEIPnGmgSaPquxubT6UKenO5VT0NWmdWE1hzgSzGNzTNQoKbxvytMxcbU6qvXP5mCd4xhq+BU0pT0YBFA3SLZ+XORwMADQTCz1IAL/m8tqee31uAFwM3jddaY4qNRVuj19CDmCQQDh7PWdqaxvjDdlN9WKAqice3kzoA2iZqBGRttiRAi1Dk5+xhyOVunNnvtfgqOxUUdHx+YpNWj7i0KUUVUoIBNNr1mjOGjMctHR5+pA5eg9WMSjhFvKCA6i+07weXvxEOLZyNA6m94Lpfsas8vmNNbQp5QAVwaHy4R0P8nqtR7rwboRBxYDlXIHDOGdDsOGMVtB8GFC5x7nJfcvYTFy8GMydd4dmIu0LUs5sstmgD92Czij/j8UPDGuFMUtPpjCoMrp/FYkm7w569DpcLlB5Cus2G7+ZQS88l90LIAO60MKYvQkR/Qlo0VIFw5kwkn2ZfRR64c1yBS03BHpQwK5ZUVq493hMWRtz9BwQAaILQxpx3asHeq+wgBE/IBrks3Tzx9xzV1pH6bFa6zCfDhWMO22XLTjxjNzgNFFd/547jBxeb1RT2AY19pPff/xW18Nys55xvc/PueyqaGb08PlA9X9Jm84Gqdsm0wtlWnh54XugX45i1C/b05PPJrplh7J0z2eInBnghuMizmiPkaWdE4wMaKITMOKaZWOAhz7Lvw2KOmoAs+021cQvQWM9qQrY2l3C8OXuh9XfLexbYa+sfA6AYYFrgGNJhbN0kkGpYZL1f5Gp2OZqUBCsLpbUDliJcq/+YNCYXQoKSJU3dKjFIYgDYuergU+Vvnx4Ld1+nMx12O6oWLXvunY7IewmTGEyULTVjR/tff6Dt51/ofO2YIZfDhXaff6Xd4YWDu5FEGfdRl4HYFAr4gokLmUPgKIJAc2gxMHHBbMj3Tpyk2f3B5y4/5IXtkjCjIWsIGmQtacS9HbQvAJoTbuYLVNYGOCNhMTKcDOz4AQ9K3InB1HbheLTJ65QTLE8eg7gnAzAwaOG+Dua+wQW3wyMVlcQZfJxHJaoeoDrDdntgMIfmhT98B+ZNkmVBZ9zxlShXhIKucOdHpQJ3yYbA+AaONXivhgepy3UJxw4ADRKhwEcFHpdVg9Rc5VQT0DkRIYQBDicAV14bXkN4Zx4ZWrGecHqBFgitE56cp8OZNsslrVcNgzzuRGEihgm5O5xo0c5ovUEezJZDDPaHI8cn3n34A22+/SvuC2nHZgg6v1Z07U+0WK+pqhecB5VNsaift1jREXRTooL7grVo7XzgM5dm7LeAlzrP8gx8DQhIphcDG8/EQgAMz6sl2GrA6p+NMV1tbH7OORpeLujFxmAJGilAyAVRTZiwADG2VyF/s/i0NhdNkEjNTRMEYiAux63tnf/M1OzQiCwjkkNwGuClDpZ2kEKClZPNISC5KRrwod3wwlbr05IqpSTi3nWaEDQrMFm+p+PgadwBgbkj5GDgey4wueF4ou46sNfgcDpwWZr9f/0v2r080oGI8y8OTw/0+POPfL+Gezi8DwhxbSOTSkOz8kKI2oYrPrNlZEZhj0jnqT6rXOXwrnNlgtzdHvg77pJcBXFoYmDyiOWCdwfyOMIU5gKmcZfFDRO54bu7osl2Bq2Is5JAg5sgDp9A4wPkHY5nLmwKTWsDhw7E5vXI0NK7bCT1jGPuAAJwWGkXDYdA7LcvdDqdOcXWqwmYA60RU1ewNuhK/cDr1d3NIRF2MXNACy9WoBzwF4HwMGfynScqwkKXnZx2UD0O94hwuIG3CgQKCCscNA4NtfZr4Or09fAb8RXgeZGd6381b9wajlda360Y4DFP56R0pe3jlgUSOMu8e48YPOIE3KvFgu6/+2tavP+Wgb8sG7r/8Beuht9xz2bKxfodOwadj3sHlnx7OboA9KmgrA54xHfAnGB6uuz8GsExR6LOFS5jQCEF5BgfyNGQ5Jhu0XRyAN63rzHZVN+xdzXB3NJCYwAm+ZTcR2svNBDReHsK9MN10SoUyP2Qc4zx+lvWg+cdanbWhmkT0qQn6xDJz1+RVnhaSSlNvpcCuRzikn1A8vUVCLRxpg7mW1B1nnJIOMzxUSeU2IE3nStYCo9J5wCBgp9HKquaVsslHZ+eaex3dNw90vPzMwMHyr5Q19PLp5/o6QEVu4cpJMAlXOZ6bIuWeji6bA9sjiyQJxIaxbFnLYEZMhw4OGkymDLu0lxgOYAHpjDOVHJ2WhkUGNwJQSvC3RS0NM6fOaUDc1lEEBbuTJLsOVvBcaTgiguXqwNIF/sFj0f3N0Dk+WXLQIHMJpyiCxohsIQrLOBZOFYQvf/wjm1yw7mj4+nAQe8wT7o4NjhsoMo5NDZnigTQIvwAY4HjCYQLX5EBGWeQbuw6uJAJhCRwSR0OSQBw4Y4RHjcudIBTpSEkAt/DaWcybyLFGNZrjrs0BIu3NXtsQnPD2joNHllnnKbFOaXHge7v7zlkAyEouJMFbWy3R65UgfEvESfJGi+K4K5psXzHNfUGeOLWK2rXdy4pdtfRarmhdg4Nb+S7QNTMg0kYAfdcQ3AyYeqA5+7wvHYtmVbqXGlAl8OMU+2GY42BkOQ1Oe9Z/EkyyBgvklqInHOK0VvAkloXqSXdamny49TWIBfccgBUo4FYSIQcV2r9UoKJtj8auL/2+2//9m+voQfh5kiCwu9ykyxw8+2Ek4tNTEpvlgnFkixyQc63G7pie8eRW4HudaM5tdTkHTDFOw0nVA2AVoTUT/BYdCYyaDrLxZweHz8xmF2HM/W7LTPg8/aBtvstXQqEAnRcg+3l6TM9//ITM7sdTGJtQy1q14GbEsxkrpQP6qrhMzB2mNxgekT/fN+HezzOr4ls/D3qD9CVTaxIX4ZYrak22hWOGDDnwXORGFxdPknnlcJ3QmDLCFDnsj0chsaJkTnzCGtoU1xbP1B3dnk3AfrLVcsa1vEA5xsX1wfXemhaqEPHXpvs3r9gD0Mwc672MF7ol4cnmi9aFyMHrY0Dx12gPeLs5ksEWo8E/05OvTWlSMZ4+WoRJtRZQ1dodrOSqykAsN3coO2gwrvzyMT/jdDMJucWOPGwIMReqC62ECnImhZ3oy6tG+L6+P6sglbXUTGiwkHNGlfXn+nd/Yoz1gAU68mUfMKeIZk0NGGkGUPqsSkHZj3f0ObjH6loljR/94HDDnCHi3RuCA1pVxt24kH+TZg423b1mjPz1alGZCIBbfO9JGr5idJSKYaTy5h9OxpPiJ1nzUQWjikUwHPBJ5fJh4KqxtukVSfGZ25dJ02xkOCoaS65/Vjt56ytRROaJm0BuuxH6zcFZhJMY7Rq0ckbzAg1u7daypc6WiEhW1LG7wW+mPTmvwsnJMeaAtMQ8cOx+sz+0FpyiMvVo3PelhN/5L/ZsQOmwK7jVF/IEIy0U2zWKwo6bnfUzuesTXD6rHGg42EPtYoOn3+m83DmPI7XK7waRnr+5U/06cefOJc/spTA13C9mBNShiA7CjtYNPUUn+e8Pdk7kJmaSyfFMXUch+bABODCShc7Wbjgc9gkAQIIcMf8+/7kAsr5HghWSzfPK3sjIggbJk1ogSO18xWNmC/c9pGLcvLOhGMHPFyQBHq/OzJw4TMkX95vD1TPXUA44tJcJYCW3ftXqzXd3d/TYbflEImSUNan5AKwUJdwX1gh/g9OP8PAgeRUIIGzCxoHsHmnDDYtIsUYtGoGNedgg3tSOHwgLo/LGkErurik1wx2SKvWNuzow+B2dVojZ7+BA1E7xRZO+TJRI4/vG9l79cpepgC/u82G7zGhTSNoHHenqMm3WrVsjj7uO05SjTynnG+zKWm+mNOsWdF8saH1/Udq795TC+Cjik4vD3QdOg4cZ/qtGlps7vg7eJ1CC2VT5ZQkmvdKxK2+8QiG4DAJsKmzYzEli/lrwmtMULaYqGekGtOL8RuN0cZ4mzY/C/xiY0oJDhYPioFLDpiE7Ybj09r9Gi3RGne4bikFRVtjKUyk1kF+L/dIay+kk1czZviilmZIk5YkwVkAJCUobVLygKQIJybhaN9ZxA7m6ErbODPZbzaFzUPO3RzMgsMCmKEATByQ4QfgAw0HpiWuTo10YLVzykBw97k7MUPk6tWnZwY6xJcdPv1A2yO0O6QDGzmf43n3RI+ff6WXw4mAmwiq5oD0yasSpiynFVWs2XWnnjUueFf6uCqAL2cB4fSUuIe6MPeH5yZiujjrf1Nx1n5fyw33ZEc2CbpCq25eA88XbSDuDtoq2kTFADyB/geu8QaHGR8ADc0N4IG0Xhd6eXGOJKhwAHMlnF/goYl/O/MavECvNF/d0YcP39Dzwyf22Dyf97RoEcjtAsDnyzm7+SMlmKsAgCVDkLsr6cMhCRw+MWmfI7RVl7KMS/agGCy8M6HJlc6suN/vpmoGiDVE6rIzm0NXbeO8SOGAguByCAZTLTlXWWEyJa/nbI49n10gOs4OB8dXFb1bLTgNGwQHmIcRlnA8nujduzUddkfavpzY8We9WdEcTi7DmeMMl5uPNBYVtXVL93/8n7R8/wcG0N3TZ/YuxX5cZ6ip9y2bgTnEYLIe8BhYU/2StSekUczBlw6yGGNKe9DOuQQ+f5ZCHmFpG9rnMaZsganG/EKwkPxKnnUL4FLrEfIq/2yOZhW2GzJqDcg1MMkFi3Avwjlr88rpJ7UemvCSsy4SPFN05ucV4pUmjLzSi+aN+QYNlUzcGmHLDdeIXZNStI21gM4iRtmudsDkJofA5vJU+srPztHBRR3zRQ6DHLvST0zSZzv5wkQQCjA493Z27IDr/8AaCzQ9BD2XuE8CcHQXen75TAU0i+5AL4+fadZU1D1/ZvMcinlu9y+0Pw40FCU7ThSoRjDFyR35jrFkkyMCylmTIwQQuwI2rNFMXnistfiq3BxPUHESYXgVOkcVBHtj7M7ZBKDB94FIU4YAbuRbhHo0ebRz/fIp8z+X34HJDy75U6kd5JtElhf8zuWEpng+pCvDWGEfhaMMTJUA2AoJrBtnJgQzX6/e0bv7d/Tw6Vfa7vacqgzB5QiihmbEpleYYitnUgRA8HguPWcswUABnpg/NDB4dKKQajOfszZ3RJaTE4K9R86iglyXWI+XHYLSiVYoV4RwDaT/4jtOaGwIO0CcngvOBp24O8opG0tdMpDBxAzQ4+oERcEV4BFIf7eGcw2eLWi9XtN+v3ehFHXNnrQXOMMUJX3z8R3HQwJoN6s1zZZ3dLmWtHn/R1p98z84JOWwe6bhtGczcL16R5dxRpv7Da8Ta3EcRI5cp1ifL1XSw/PBZYQmISwGPv4MehrXhFHJoHPAw9ISNP5h3f9YzNYSaDV+ciuYajwmnL//dwoIJG9KCfXaeqUAS7YZEyZyea31nKax5T4b24Nw3rE1Sq33Gxr1YBcDHQlulhQSElt4OKxDpQ00dxyWVKqBWghscoxcKw1aF4K4ffCzc6t0Gh2bLZEvEVnzYU2D5gOp3mXGR38uW4oDSzBkZj4cq1ayhlIXFZ23z3Struw6DpPc80//m7rtZ+cgcjrQy8MvtD/s6Xi+0PHY04gcVmBgYLoXYq9EOLTAjAdHi66DWdFl8Qc4QVtD9o1xHNgrE5oI0mdxNW5OYVXx/RIHAxQjnY8nNjPWCzBpaGDOaw/rwwVO4ZaPhNScXR9A6OLmoK3BmQPB6edTz44tAy/TlUEJpkncdXEs37Vg0AMILZDibFbSw/OW5vMlNVhvOH4g4fNywR6O9/cfWGN6/PxIh+OJU4bBJAsXfdhbcS8GoIHJFHtQc8kj5wQEBJnz3ZfzUuSqCqgrh6KryDt6wf3eglOz4bbucAbwHam49LSYz9lUClMg4uecFgezNKoxOKTH3SSXCeL7vIqaOUIxYPpGWjRXYghCCOgEoQxYiy007uFCq1XDHqAwqK6RHg1esxB8qoL2p57DMJYwaS5bDmCHeRaa5/L+HbV3H+jdH/4PKts7JE6l7rSj8Yyafu+4hh7uCZFqDPeS8DTFDyoouHvaLxl8PN2Hd9QWOLAAwXGSX7RD61xpjDXGQDWB1xKM5bnVNAaND1iaRTguq62wvfAZjedpYK/xylxAy3lOjinnHW3NNZCyxp677uF+WYDr+9XWVr5v4Yykl/C5GD2yGdMCJimtSKDwDcekPm0zfo82J9uTBzb8Xo7LX9J/kVaBJ66emGPo7t4JIOUdFrikyyuwOTg7dweXsLh0GfQ9Y2AmMYEdB1QPqBGHgOOBnh8f6f033xL1Rzo8f6Lt4y90fP5M1/5I28dHenrZcbVwriwAkykHk1c8Jtx7gfFUTUlNWTnggzPJlOsS3oPQtI77E9/nQUMAwPli6BiXq6PmTJMzZDKGMwc7s0BrRAB2w2sA30LUqUOFBcfEvySdfS2iCmCD08RADKCcZQWZUKA5TemrwNgBtNAYEWLA8XMw2+Kebla7OnMID0DmkfWSirqmd+8+0nH3QkdULgCIdq7YLO6+4EXKWhYcLPgOEuDh0nMBgbCnuJ9zibYHWsHZZbNm8Ht+fqH9Hrkme1rUFd1t1tQsERaAmngdrx00Q3aKKUp2tHEOpQgjcSEj0HQ56BwhJWxGhpaHSgTOExL/4QqRc2EisTPCP+CYwoH0U1D9ZApFuaABpu7uSM18QS8vWzqjpNF8ybX4VmsXiweLMcD67uNf0urb/0mLj99Rh2w6KAkFpxsqaP3+G55z2yAbDRIDNHQ+wesXuT2RYPxt3lsnrDlza3h+w3PjNSrtXEuGaDEe/1zYvyX05kj4EtRi4GsBk8b0Y4AvtbDY7+E6aGPTGHJKK9F4pwZSlgAR+zwGEL5f5hvT1UD4maQLuccWAHshSuP/cl45a6O9EwPcAt6YFgpL4Ag3NEdzi0kdtwCeBnDaIdIOky3BuTyCLoMGHDt6qmuUV/E/7j7JxSdNtd0mxsExbgOk53ZKeOzuTfADRjiMKBpKnP/yvN3SvjvQ5t1HKs8DnXaP1B0f6fD0C9HQ0S8//Eift3t2KYf5CZoAvPg4HVdZ0gGS/3Ch9aJlMBo6aGvQNHGP5u7P+vOJkynDnIkA6rpGWRi8B8eQhr0cUSCVNVA4ebAzydWlGoNTC26COJ9iyWESMK3hc4AHwB1epM4Bx2UmgYYJBttd4EKCRMqu7E/fQZ9ziaThig8zHYKt28WCPtzdMxMe0Q5iDZFTcr2izd0dm/QAmJzrkfOEDlyRHd6lMB/jXrAoar7PhCaDZ/je6eo0UZ/bEmPju0nEKK4WNAPoI53XHI4fNXuvIiE2TJLzAqm3Gp4vxhrSCbRHbDWADe3jrs3/LJYo04NYPcQ7whzp7gS9psfgeBlos1nTmc2vQM0ZgylMoFjzS3ehdx/u6HA6sPaNShe73ZEKDikBLV3p3bt7No1iz9r5mr75i/+LFh/+yOt3OiP27s4FyiNMZb6iK5dkcvX5vFEC7X4R7L7cLeOz0HPzLRPnU/6G5i1hVgMgyRfCZyyws/hP7HnrOwmyvm0NpEN+FjLJr3k2JnRrY7CA6GuYvNV+jP/K+fpnNRDUeKgEfms+uYJMOB5r3KlxWPv5uj4a2IUDtzZeDigl9ciDES6u/E5uuAasUnqyUD5FCH4Bu/7kimNOhTLhZALg8nFQXktyYyXquhNrTy6f5MQ8wOpxx4c7q/2OTrsX6pF9BF6Z/cmZzYYTHT/9Fx22D1zi5deHF7rgDg1psMqSts/PDDq4B0L+S3bsrGqW+NExPCUBZi4lmPNEhGfjbF6zGQ/xaTwnOHJMNepwF8gWWU635fPmQy9wZW7OU007aHmogcfWSoAoNB12V588IJHphM19yB6GnJMwn17pAkXQpY6mA8yKXHDVpRFz2l5P7zcbTg2GcAi4zSOgG2a3b777lgOsuRJB39FmtaJPv3yi7cuWCtzNsdaKmDaX2Jp1Z6QCA0Cycw32aQLq0lXyZtMuhI0OmVCcEw6bPydtFnd4nO4MMXJIw4YQBhRWrWB2RTi/0yABD9CunUXAmayR4JmrUUwXmdAu8SyCxREQX88hCMALs3BhFRxGQXQ+dAx4q82S+suVkwg0cLhByAKEkllF25cda+XzBs4pMGsuWTNFGMjd3bd09+1fU73+wFrhHEHmhKKvrg7eYoVUZM5sifXAWsMZyQO2PwcAYqyRBEH/O4Se8HuNieXwBE0Y1ZiYBloWw89hdmEf4fOatqUxxxC0pEBuAWysnxSzzwFJa91SvE3OzwIkyYtz9ik2L8zJqq6QAmD5veTrGu6Ez2hg/bpO//7v//4mzs5qTNPE5EbFtDVNOrQmnmo3pr7mgO6bBWGHRVfvDZWsuYwMnCy85yXUeHDXqSI1Byz7MAOY8CaN7ov2N3IGDriJb5+nZM/nE+0PL1RdL7T/6U/08ukHenl6pOf9ka4zpyXhB+DG9yRTUJvLTYlEyyOtVsvJQQNjLOh07JHMhLONrFbwUrxyEPv5jGTHDjhcnkvnaAMNgp0noAHUACJUJYeJDl7sLTzZCTY3hE0glRYnfEZiFgRLNzDxoU4c7stQaseFaXDeFHbLd2nKENjmq31zsdhLQUfElNVO64X35YcPH+jp6ZnvmQA+qCrw7TcfGTzgjXh6eaEHqFHfdgAAIABJREFUBKBPSaOvI0IUOhdXx4mmiYO6cccF5xO4+vOeI769rjjXqK+MzmCFxM98T4k4vMlbFSnDcN+JuzUICkjbdthxMD00N2Q1wYgh7HC9OHzeIkSioh2y3nQde5bynR3H8bnqEAAWeFcC0LDUiHd0dfycdnw6IFau4nRoeO+8P9Hm3R0770DQgcMOvDUxZvQPjRdgC+cahBzcvf+e5ptvqFqsqV6siZAerXbaojOpOg9SDkvh+03cQ7sK5y4cBXvgvFgBaGFGFX8mUC6Jc4ZyvT93QjXhM2SQ2pm7VYu7hQn6tjVQ1MAjNRbJuKV2GONrGnOWwoAGtBoPk4xam582lxQg5ICXFBJivFkDFw+sqX205h0TJFJtxgSccC/ZjImOpKlOA5zwxdDmLyUI63CEm2mBZxSZMws/xhbHkvAACogxg0mO66PBjb6pX93JnWnIxbHhB1oNZxbhtXPlVLh0D8yF8HgbLvR0eOYK2t12y/Fg51//RM+//pl+/vln2h4GZs77I8yPPpzBeTv2/ZnNj6hiAKl/dXdP601Lw+HM3qG4J+vGglb3G1q0yLt4YDMinEPg5s4hElzFwKUv4zydV4Qf+Ohwl+iYIQgJmYcza1xd70yQzrpbsMMIvBVduikffuDKBbkQB6wDMpAUnAz5cBpcBXSuNg4PVhfywCERCDPgoPoFLVZLetm90Hff/YEBA8CHO7bicqI///KJZqgAANPs8cBhHKhiwOvMWp4rtQMzJ0y/SK8FjQmJllFOB1ogBsEZUri6AUyziD8DIAO4YdaFM5EDFIA+QA9gs9vvp5RpCPiePBshCiEP5wlma9SUW05nBQ4zcIZBBXh4gzrvR852giB4ABruPhHswIkHcKeJzDYuPyjGCq9KFgYQ/wiPYMRRosWpWkILp5UFqtkP7Om5vEOGlW9osflI6+//hte8wfya+ZTBpWHQrVEodumcVzhkZMrNiu32uTIBkm58X+JpOek3x0xCmHHm4VymF7YTvmNpaRaD0kA0BKMQ6CSDjTHMHCFYY/gW0L1hom8ScLtWLODStEW5xhrv9WsQAztrra32wrYkb74FQHMBOMbbNaHB01TuWOR85Ptv7uw0iSRcqHCjvlZTs9rzAwvzcUqJK0WM2mSTUgEHC6NKgQMyfx8EE6D3RmN3fPZonDkHFPbQdPdaHvzAHIGHCDWAhnDYPvLzw+GFs5oUxyd6+M//h37+9RMD3fEMb8gLBx3jLoxzMRYwS3VsTuMgca5TtmJt43xCcHbPThW4lVre3dGqKTjBMO5x2JHjDF0PwInsJq6GG0v3MzBsB1Awk11RSBX5LC/EAeswTQKUuCgrgzbRAiY0NhMi9Rni7pxGy4HcfKdTOGcQaE9ILj0QHc5XOnGYxgQ28OhDm0T0/PTCxVvh4fnh/XsGcZhqkVILnoqbdUuPj5+pWd0zWKGCO9YSCY+BSpxya6pSwGELyHPJSZ5rrmV3OaAMktPMXTFW3GdizkgphkBvZ27G7/AEXc1bLryKtWIPUpib71YcZweQhaQAwQf5NzktV12xFyXMi/cbZKxBCjGkDqtov39h0zNShXEtw76njx8+cFyjM+e4HKUo5YNSQ0eYescLrVdzFkhcALzTyLhqBV1oOCMp98jAic9GzlEK55X3VLULev/d3zDgPT8/0RJhD3D6gdCFkJTdnu4+fMtaNlR3xBV6cybGxnGT0LYnMJ7YMzv2QFiC45W3ZOQympAfaAKlBUQak9MAIaVdfS2oJvlDAFyWpiUVBQnOvg/JM7W1laAcWx8LPHLWwpq3NfacdZLCRziOHF6eArzYvGK8/3Xd/Z1dCtQ0yU2TDKRUF0o52oJpWmDssGgSk0UQ8oC5311UgWd8AAlHrM593YUX9HyH4sbuMoyAwXKVa0j8gZYHiRxtceFVH4rQ9TScn6k7HNkD8HJ8ot2f/zf9+c//i7rLjI5wwpgqlruK3s6Uihg0dhyAGRPmOgQ01xVXwebsJADYEnFYKw4NOHWHV2cEdnzABd9Ud84FDl85jyTulQZU0Z4jNg8ejkTHc09nrjdH7JrP7vrVFEiN4qv4DJoR7qemUjm8fi4ojgowYF4hV8eGczYisTLMsUiNBgeZE0yY0Nwaet4eXwvAtvOW7jd3dPfuHd81VQilOJxovz+w1gOQw/0cSv8g4wlCLTjBNtJznc988bhZr+l6GTlgH0CGnACcRBnmSjDsCtUdXFo19IdQgFeTJyfLHPieEE4qSEXmBA94hzoHD5iOAeZoz+2R05C4+GyDmnQuRAEaHeYI5xmMC5EKeA7a4Opuw0Dj7hVBSFd2EILp93TqprI8cHa6cszgYolxOK38AueWHo4+Hb3frKhsa3YY4sw27Zrmy/f03R//T1p88wc2lyMTC8a2Xt9zomx4Aq8271l4Ai1hDyAcwHuVxzcJQLj3c/fRzknLAR360dmbxSck444JtSmeIIXa3wt0UmvJ4UMWT7FAPQXmKUFcm6Pkg/jd0qI07c3PISWw5Gpmso8U3w371cBOAmvOGso+HR932YAk3fzmWX9nl6upaURsDVIDspSEYLXvwTa1IFK6CKUq951zpeACoiioOnnchWVSXMoseCOC6bvEy85TcuB7JZTi8RlUUHqFM3r0F3cPhSDr4ULbxx+pnl3p+OufaffpR/r5h/9ikIMpC9rUol24+micbNhVF+B0U9AYEKvFmqKroIBLNK7jVs445RjfBGH87NaPmDpXmw39oqwNp8yaTFIAMY6PnwKecfcDTOxG1MFzsXiXrmMtr5tyTy6WK45JQ35O5IqExyUAD67xXFoNYA4gQS23I4B4xu0f4MY/FTRls90BVdddPT54U0JTdZlfaqAJ/fXf/A1nDLl2R3p+2buK3d2RnS5c6EHHgOPul4jOA+7uXKXx7nieqiq4eDDcC2JsTiODM4orUHs+O5BsEW6Be7DK1aUDh0dKMtBAWxHdrResZWPNAZQcR4nSRVhfvq+F16YLoXD3mSNtlguXM3Par6bCXSqKt44ciM6OMrxnDRtNzyeMv2BtHfuMcYDGsEYwp6JOHe5fsZYALgg+XFKog4PKhgUBdp5pV7T+5nsqyzltPnxH9XLN98xV3dL5eGSNeZwhPyeAuKXDfse06c8jxvvlGgKLBvO5S4PnHLK+mDc9EIZnWf47PHMa041J9TF+YAFLyAss4TrFZyzAs/iH7DOmZUiNRmPE2vuS98l1S2ldMeUjBnh+LJbAEgonKeBMAY5cR609bW2s50JA12j0jaATemNaQCNjLbSNl1KEdQeYIkLrUEnQkpPUJz2l+grqWsJU5Exb46Q1fIk38pvqJNySmSGAAMwaLopN7TznLrhTa+dTscyC+vOB+uOBzWHL9YqdU15++hNdTjs6vDzQp5/+Nx1OJzrsOtoiHdW85bI/mCunvWIvQVdJ3NUog8u5A0BoJLjz4gDvaZLwzoOJDWY1/M3MChn+EWM3DAyAMJ0i+TAHgRcIOHa13cDyATa4g+I0YWhn0jLZwQIaLS7euKJBwdlH4Bwz4v6HTXRg0i4EAf6c0OYQ5oAsMH0/cpwgcj+yFsVm0ZLvHl1KNheX9s0f/kAPv36m9+/f8R9UTMCcENv36defefys3XBB0pI1ONx5cvJkaJSsOboge4ArQB7aHzS6FYLk6cJFajHfxXzBbbDWCeeLqSQP7iY5ng7JsGE6ZkZfcuYV7Ak0NjbBIq8pr6fzlsU40SdooRiRFLpl7RfvIrQCWVIgwJwOR/bOZEcXVCtfLWngqu5IOIDK9KiVhzGgqCwgFto3Nnig9WrBc2Ogu1xZC9ysEHBecTgCAL9d3tH6/lu6zlqq1/dUVSta3a2pG3o6PD3R3d09O7Gguj0SUWPPQEf4wf0yQJfpfTobzjSPccFTyY3axZDiPTjp+FRsugStnduURmYBToqpe/6jXXmk+Mut31sCu9QWwzH7q42YthF+p2lwcpwxvph6PwbMmuBggWaqHwt4Qt6tgZYGsv4z2acE3pS2+UYYAtjlEGVK6pASltTAJHGkiE7TNMM2ZH8SbL+M12ly4Q8YHMfPTZrbmy+nStS+wjjnsgQ4Iqcg8klWNZ37I4ORqxIAJnfkUAQEE9P5RC+//EiPDz9RNezo4cf/pB3u27qefn3YUrtAkVXn3AKtAtrVvG44SwiXj0GhUQ57gIkRRVqdlufycLr6e8601jMocc04Thk20vPzloO9ATCzEp58YKROam85qBzmRlfLDdoQsrXgrme5atiUCZvmASnAKtSVW7DzCxeEZe0NDi+u+jrvAxxAgE8VAHtg71C8x9oi15BjOHeA2Pd0YNd7FBqFdgXnjpqTQOPODgwc5mCEYuwO21fzI1dXwD0qg9mFTX3sFIRQA3admbKZcHaYjvaI4xtwz9lypYUaDLo70wxOKchveb3S/ghzL8YId39UanfepgyuHGs4FWSdwekITi6uwCwAz2nfyJAz0svzlrUwCCac2xPg2c7peDrS+7slV6FHUPndasFCDGgNAIp0ZOgLQe7L5ZL7wO+gBd7/Cp6he47bQ7ac0xEpwKFhD9TO0YYDu6qsaP3untr772m2+UDFFZ6oFS0/fKTj6UTDfj95aM6omi84+wyHHTDQuXtU0LLPuuLvoH0mILfuvcsrOhXZdRrgb8Jyb6qGkjr3FmNMCcFWuxrfSTH/1Bit9/G5N6lJrUy2qX0vQf4WRi5BwOKP/rkYmFpjTa2LNobcOeTQleTxIa1Y8wpxqAhDDzTQ8w9r4KNN3pqc9n6oPodBrhpwSWnDSySxDXAL6P4wI5tc5l0WfuRV/O3bcHaApI8gXUjdfFcGN3oun4M2UAC05OBvqB7XEh59qFc2o2t3ovP2iZ63j3yH8/j//t/0vH2gomlo+7QlOLQDPLi8DcfouUoE+5cdawcoElpXSCR85hgqCOJcIghMG/kaK+dgcdjtWTJnU2x3YUYME+ARAecoK4T4NPZAdJW/sQ79Cfd7yNCCu5+CmkXDji/FCIaOigkjB163qO4Nf5SrA0l2QWdL15XG3mVigRcgxwXiDmi40JGdKYhrzzWLljXObnCaEDL7cygEygbh7grB5Is5a4wfP37LDPn+3R39/F8/sDcojTDpwRRItN9uXTmjoqTV0mnD0BJP7AV74TRjcOCAuZKrsEMYQBgEpy07seCACg9Ih4ZQBc7DCScgaOxcANAFlMMJB1orlwiaTNYwlXI4AMyuZcV3b9BYERCOd+DYut1u6W4544TNdYXwDYQILKhnwWfO6brgcQmE56rluP9ksydMl6DJyaN1ynYDTQ5mTdwjgmYRpoC0cBz43p34Xhfxc6BJeKBC4Fghn+gf/wdV/x9r7/XkOJpkezo1QVBHRGaJFtN9dx/2Yc3u//80M3ZtH2bWdu7IFtM9JVNUhqICQM2133EgE4kCSEb3pFl3ZUaQIPAB9PO5+/FzBjfKrBsdZu6Gto1WVmfuEsIUgJr2lXvh2A165TfI3KJ7BGYszSz70wYjBURKuQB+lt0Vv3tVG9uqDeglYLomqOaPXZZBXbOBL4shZUG3Ks6VZR1l/aM8CFT9vSrYF4N4Mb6eA+5icnAOeIr38NLnnrtHGeiXPSdl7yt7frL3Zr/LZ8tl51q2rnkw1HvyPbuyhSvuqK698cWbV3z48uBXlbFdA2j5m1IEVAczyjMZywzWoBNKCNr5hC87BzI0lCyQcVK5Tn8ITM6Ok1SVDypZ/XiyeLVQ4KVPxCD5FtLINrbt7L398P2fxEBczpHA2ouAgKSXSouwL9stixcrL2WlMoYYr8K8a6OGAWFG/5fuwusAykqalARlzm8FG9PMRuORq5egBkIQFT4Bbn6uBGA+FwuZoNcWCNS5lhRws+yGMmi3C8vRRaC5RsCAUuFhl5Ze054VpBQykx2AWWf4+WArroeBdmTV1nsJWbvQdlfHo4xHBkxf6asvvrIeM4Ktlj09PkhWbJ3S/+VAsKGMh5NEUyMcIoyQEbYb6m9tDzBf6Ya5vY3I8pqXPNkmzcDIflWuRfEExiWZtcqXqLEAmpQuIR2dnDWLyDMOEhJv9mFysmLe0+4F6r3FuMavcV442tPjzCZjRkBwOq+L4SnmK4LUqQuFg5wDKQBHGZESr1zN05lHn69saPyhDTGpCVmmKXCLcVFIbYY4IZ4jroU+HeDZH05s+sVvrNYf6R63GvSN0d5sy/+vg95no6EZxgG2Qf2+62ZK6cbHOngGeZ7EKlaWi0KMZ7mMwiDXltfKzH83L4HdJfDKZzQvyeCqgl4+8J2LaT+PF/58vyTLuCZmngPQKkAqAxttVlNW8TVx+FIMLoL1tUB/zeuqACx/3sW1K9s85J+Naz83D5SffR5gdwmlL/0+f8PyoJY/0eIxqkD03M3MH+Oa1/EaV4Rw2jb/hgzgZcFPEmA6F/Osgz4dpUOyok+L60sk94PUdYDM77TZWhSh9FG32m4n9Y1TvLDN4xv76c03IqJE0cY2qWoFmQ1kA6qBcrveorQB29NVSzbx3uLN0QaDtjJD5LMgfbS7bWsyp5eQ9WwshpxxcJ83/kf2RECWw4L6b+lQMFfZcP1JgAaQ69Cjk7ksDEB81g4Cvl7Azt0lssgGj/u1zo8MloCPAzqcTU5eWTLlXDAEVZUt4ItrQE+vWTADRx+MmT9cwNX7wluuqU0GpBSuezIa2WjYV3a7nD0qk0OgGXkzyoEZUQVtyf1uI3IJBCF6dgyBIJJNJkIQxgYIxZUARX+CAtkevSY2JDASAQZIrqisIJCWPg+MGlAS1swgsl/04mBNAnCUuVP3i27HFVtQPWEDsV3v5cxAyZBBfMqkOMePRn0BkHv7MVjvYxL09gRQNZRt0M/sCtzJhrtt7jfnz/o0LAHcUjIVYtjM9jGu0Gx3xVhFQGDQD6zRoDQLIzS0Viuw6d1XVuuGVmu0rR0gIUaVvSnGbb8/1LgLF9Fttq3dCbjZejZ4bvS9TRmnPOuZcS/AzGaRTUEe7M5lTsXvZllV55rAdS5rKe7aLwHquSB77vyK8azsusvi37kNfNkGvZjJZOdbDPbFNSnbHFy7+bh0D6qOU/a+c6/9Szcwl86viAeXnomPc3bnHt6yDCu7uHOLn//wMqAqA7yqnc454Cx70LNdEP/NE2wgnyB/RXDOs1XlXo1yBpz+NCh5TpfOH6T0EDKkOtqXqG5EkUxX6cWsV0uz09Y27/5LhBTEh1fLxLaQEMhKNjAxndlH+Q0/O8phYs6JrGLyfYNYsNtENhyFcvA+HRvWbiN9RfA/2fMssuSwtXq7q96XABytSDJBCRgfXZjZ6poJazRO1gsGyrZ2u0RgTnDjfZBK6OUwuIzyCKAHi5NjqL9DLRGQk1qKZ2WLyMuhZADKNgCNZlsuBTgpSKwZ5f5uV9JhEDacuEKcdUUQcpKb0ViAD8PTbGfzxVxqJjwTjBcQ8JVNoSqyWqXza271g70OLFWAgXGxdqtug15oW67hcLJ2w89PrEvNASJjthUw1cle2mStrpbCelDW9NKyD5OjXALLFnBFZJsyqYbwT0frBm3riIXZstkysnUcqydHJkfmP52MtKkgAyXDjuNEG65Op2vDcU+vieO1PoMMd4WKjioI3hMFwNSDTXfx9O/6g571h6H6urBED5REG+5KoXPuBNaiL9doW2t4Y42OMzfblFbp1QFeJ0rikGmYLXS910a7q+eYrZ56wepT+v/cL9DHLbyE5IorrsTyiaRSBQZVgPcSULpmk12WxV0DkteCXzHulAX1S9d0KXYVAa0qbuYBMFv37Dm5FL+rADm/fpeug8/Iyol5cC6+L79G+XtxaQNQdpxL51S2KchvJj67z8XMrmyXc25BqjK0a0+y6iblF6z4gF1zbN6jHlvOpsQZZ1D7nfCR0arlQo1qBV/ilDDADlx/3J5MO2g9WAx2o0dYO1q0WAh0+Orv9mtrxk/27g//n83j2BbzhW22DLH50Lgo+rWT7GRg7T0+L6S+r8wTCv9mZ+2OZyIK8vjfHU2amAhKMzD++DCz2BoWDjoK6rLlSf3Lui16Ug0Fb3orSFK56aj3IJnz2tPn00D50bq9ljQ7WQfwHQKERuYpk1AYpBeJuoeyG1dCoU8VAwwIM1tDAsknenPNlrWCjoCM4e9o5eSIwbCvfhHHOMKUHEw0AK9Ri93BXn35hcCVHt8Bx3ZkwqQtCpHCh9gPZIm7vRRe6A0SdCkbYx5Ln4xzZ16u02Ceri35NIBSIwUtJ2Nw36CzcDsQZ6Z8CxnRMy7Ekn0MYbGKdc2IbqPyQj8UlidlQ0qQlEtxP2gHTXdprzWk87ndJhpG98JiTWvP6AZ/pIMJA1gWTDXrj/oi3Ai02UKIyENPzcGELHe1irTJGI6GKkfO53Mb9FsWSEjatUnpLQPWGtar1Ww4Gqv03hq+suHdrzU+AeN2v1pJmQUrJkZGBoOJ1buB9DQpLR9TlmUWcOlTcu/k38g8XlrW079zlkH5YHcp0OYDc9V3txh3XrKrrzpmfkNe7KWVAWLVz/LHL8alPDBl51wVu86BcNl7rgHBS+tU3OyXnf9Lz6u4HmXrn51XGZP/3DmXXXP+2bh0vefOrfa3f/u3afLyuRVI1ZvKdnVVu4bil6DspItfhLLFqVrMc1+yopVJtgPyjMBNTcVw/Ej02MlbjWxAivcpUxNgADCwlPEhZQQGD7Z6fG87AkMwsk79aLvnd7b44Xf24eG9rZKdRQnzeJSn8KdLXOy31RA9/s27RxvcjgwfA0qgAlKJn0il2TpBRxR3VD5OyGat9/Y4X1q0wwy0J7CM12hgNmw4DK0DIxIiQqrAL4UTq9mW/hWqJ/TeCPwCHh/yljSUjGW3qbIJdjCUq/x61W867C2JUW7x8h91MTgktVZHvSEysc2OTAXpLs6trz6kRiI0W1dTidUJEBBTeja6uRFrcbmMpaQCmKBo8v7HH0W0kdajvPZc9SRZRgJQzlugczqqLEk5GDZkr+W7TQCYYe9+iFRWIMBAeFvElE5XfTzf3LiTN6SLaBnJXohzRn4M0H5YJTZ/eLJR0BJxBsUarkOkGlikBj0fskoKgqnkGJkhJT8INCiuQMAZoLTCmh4Q727afLFUVk+PMFPIUf9OIyj0g48W9tt2gp07R0Fmb/3BQNqlDI636jhI9ORDuIkSCwLX2eT5auFqPhhIgWYw+cIawVAGsID4Ol5aK+hZslzouQj7Aynw0HPtD8Yqcbv8Gz1t90jUbGLqvKFNIhsMbIWQEVPF8+e9rUug95d8j6/Z2FaB0aWMI58BFM/9XAZ3boOezzSuXY+qAF92XVUEmLJ1KrtHf0l2VbU2xbh/DRAVX1OW+V0Dpueei0o8AuzKMqf8DSh+eNXc3UsezGJGWJW9ndt1FB+s7BiZnFeW1ekY/mSrPOduBYCalzgloQQNnZbUnh0sHRN3B1eek5ZvCL40fnZxYtFsZrVez8Jez2z1ZA/f/8GefvyDzQClBFl+GJTM5G3lWk3ggOp+//issmFAz25/tG7obuaoaAC0g36YkiQAsI3t12ubLRJb7RiMxrwzse2+ZgEg12mY1Bnp/VFyxC2B0hxT4w13824jM5U2tdWPI6WpHSxCd3Pnow0depjy0vMxAqpW9OHmy0iZCYQLGDTKIumTqQfnyvkALACy2eGIwJo5QYTjUpLVEHgq+szy3dxMNTLBGEI7DAz/gPc/fG8LelLNhi2Wc9vQxwoCfa6Ab08/1FmFsFXJDJlbo2cXyai0pbIeTMkWbuIYqzbJPBO9H8UZNjXId4mwozm6rq3WsYawGQFg6DqBHIJTQaNp7+8frMPgOHqVlPxaDeuhqUkZr16TTBjKNmRXZLR4Duo7g2lsnFhfLgRkXD25o1OezMxzyeB5xrLyIOMEZK4QVsgsu/2eypyIQnMM7juzmUmUaE0gBXG/Ea/GyZ0e63bNmrZtMpmImDJ49Utr9m/VawPY6RGKTAQDc3+0DuVjMWx5BkNrtAMxSTNFIZ71vP6tWKTpwPnnDiDpKEoO/K4N8tcG6OLrrokJ+czzXDZ5LVCey16yzyoL0teca1UmeA2Y5LPXKrA5l80Vz6/473PYcE28r7q2srXKvzY7j/w1FROjS8/Pzz67CHZVoHPpgbv2Ab/mddeeQ7Yzyx+T9+aHTfPnzesI4hI1ZjergWRX+SAgE9QomwnTUmUV0f455sE1InEe325WGpoOkaxKlpbMHiz66Vv74bs/2NM8tnrDXQLIQsjwpE1Yq1m0jG3frNu037HVYm29kFIXHnUQPFDdoEfkVH92/IdNbLNFbM/Rxin/67V12n0bjEIEugQaAhd6PAT5oKfMQSam640ksUB5yljSr9wxD5coWzs16jYaBpqvY7dO+RCFD7JBVF7Wmm3z/hWZD0xBFEwIxpRcya4AtC4l12Y2Q0Z2QNnTgZt+ZK/Xt26H/3ZUSr27e+UbCKUHe2lgLpKNAjD90MVqKaDjmqLlKvWqYx7RNFTNfJ0bmx4FbDghwDrtkK3LRNaH7blwNCxX85VFcazRBYl1a7CeDPUgALDtQXZCsCgBW5fXOlpvFNpiHlu0ikX+Ubm0XbNBiMAzWLP38ix9vH6oDHBH30+A4GxMOl1hGIgByprBlFVVQd64e4liR+vEZeE6bdvwHtZBz2PLnSBkawSLtC25NzJaNEvJpLmnZGCDQU8OC5SPAdnhEFeEgQ0mX1nw5W/Fag2aNffSUwmX+81YhYO3wLDblZ5mA09HAWquhCm905NA3QXPXV7PA5K+hT+TayoDEV5fVk7MZ1jZ+64JbMXv9jWZRRkIFj/rXJZ3bfAtO/8sgJ/LuPIxrep6qhKF/OurQKr43nzCUAVexWsuS4SuBdprsuKqjUV+TcvuUX7TkZ1P/lxVxiye6DWAVHxoqj68qKRSBpr5h/2azz632+B3/C/L6rLX5oc9CfoEav7sNCzGAn+OAAAgAElEQVTswsG8dpv4DFu3N1KGQ7fH3cprtokTvWedrOSIwBGSxQc7vP/W3v7X7+39YuXGpQTM48Hm8doa3UDlL8YP6LXcTIYWL2NrdNsWBJTsNspkUOBQmY5yHxqWm7UtlwubRfQS22LuBYOehcxgHRxMuA4yGMqEKmFib8NwcqejIKweEqWp7VZAFiWxvOsoJ/aQ1+LadkexRinhWasjexuKtpS2GH+gz4SqhqxjNOStOqZ6ehppUE/tIFUW2kc7Zu3aHZUOyZ41l1hDFaajAA4rcHp7a0m0FLN0T79qTyk0siSJpJ7CRkTHTZ3DocGT2e0TXAMgjggGJB7d6wYW8f5VYmGH4/es0+trOD1ZLm3UH9mxUbMoXmktuHZ1ydLMiiMB4oAux2KTQymXLIhzR12GcifZ5Ha9kbvCcIj3nTu/N1uf5MI4VsR8X7P9kT2pzHIwyBS4dE2ZFqs2OM2m7jUi0trQJBtl5bCDIZdQKj5uUKTZ2fhm9NGNgY2XZiOZwdtstMnh/cvlysYjSDKQaDp294vfWiMcq8x7gnSD4TDi0Fa3wc1rjVKw4YvjlQX1hgVh31qDkUqZOmkACrJKqgTjrk4QXChnfq6qkmnOlgFC8TteFvCvyYIuZRPFgFgWhKuymapzKgJQGdhcOq/i78uymHNgcw34n0sSigB17cbg3HXlj/nS4xWzrmvWr+oaqp6bn2V2eYJKMUM6t8PJPwCX3lcGjGW7g2su+NIDkYFa5QMphwAcBVzUmTKjMhf1XnxYmYDEIDGKIBJySgGUsuLpsLVD6szdPO1s+cMf7adv/t3unx6lfYnLt/53OEmNpN+DqRnZendUJocLNeInKrWZua3M4aAMAEClt1OjJ7iIbBYltjk5bR/bFnpS24SZKy/LEpAoj/ogNIpmyI65bBaMQwByAekDwgelWESRUemQiSva+nWLUfxvdRSQu/TZmLlqI5WGywDHd3URyUcx2E5JE1sgsskG6ijIh9XsWPNeH/Nb0doNTgFJXs9aAn5kQDBEB0HP1mtsj5yUQUCPUH857FwXEkcIzm9/VD+K3qHEW04MwDPEvlbw3iSx9eone3V3Y/3JWMPmiIVhn0MWSJa6inaS9RqOQzeTjROVk8VgTWfi3JnVLCaLI9s77nXdRHiuc7N1ibTViv7pxm5vBtbBUFfakz6ULZsmkVfdu46yL76B0YoRjr3d3E7TsRDKimyGXJmFcQ1ECSi5Ang8N7BncLsnu9WYDMQawH63tZubG60XzOEgdDd7LPuYH+32OgJg2J6UN8msg3Bsoy9+Y+3bryxaze242WlOEcZrp9aw/vhW5Wc2eZRx+8ORDaa31mr3VPZ1uVG3oPL2hZO8eCYc9DIjWAe+/O66+F3NV1zOZT5V3/F8ZlSVAZW9Jh9/zmUEZcH0mvO8BJKX4to1IF+WkJwDmDLQP3d/XgI+2WurwDWLly9NXC5dT/64xc+uAsL8zzVUfmk3dI40cg7oylLmS1+I4u+rQKvsAVGJJjVTzR6wqh0Rr4WtBvgQ4Cgx6Zj+LRJA8GV2aTH8zLbWrJ9sOXtSWUou4dHcovff2Lsf/mTPy4UYi/RxKPkxZtDv9TRigJQVBAJnuWXniFEqTgE+2E2WJ8WRTtMW85XNFms7oCu5OVin17VBt2nrtGdDmQlQpMTIelG2lJYnYM0MnNU1bN7odK0VMEe1VubWJXBSyqRsCgmHfl2vpz4Y2Si9KO3YxdCEfg6AYSzrFkGsEe/RrJhPJei4BDECrMYeCIhpjxO+zbA/dMp7NxCZ4rCJrNOA2r+3NtlMDZ+3tUBou15rrchYUGmhZEqWJIWUpqvPqDzr028W7/Y+cxivrVev2XTYs8GkLzJO9LxQ6bg36lmyO1kcJdbvdfW5AB3zdFEc6TEZT8diJ0bRSqxZzul03EsKjGvFwJYSIILLzyjhJCubjIYW9rqSJfO5uiwDcok0ZV0waY9ms1lk09HIrA69nxJ3OqpwguQSpH1UsyiKJBAuU1g7ieHJdbP2PJcALVny5Gao0izg2ut09Vyp73vYWhj2bUP/9eizk8xShoOpffk//qc1eB5ZXxipKl8mKmXWOh2Ll0trdgd2WG9sMBpYq8XmhIzUe4sObL7x8q8IG7p0tEMuD5ll0Cd/vHyQz76b2ffxmgCf/w4Xs4iq918LdmVx6FJsyl9PGfic+31+E/CSLCi7nrL3vCTDLAOoSz+7lFhcc72XrvUcyFaBadl5lR3nZ89Mltldg8L5D7mU9ZU9qOd2fcVjX1qksl0jP7tUNs2/j7IkhAsX3mCnzfydB+x8b0GSUoedwG0FQ67ft/1mbfun7+3pmz/am/c/qjy4lhAzgRpljJYGsgnajBYwIE7GKFZmE+BwwCF4EdAOJ88CN9HGouRgu3pLAQ07guEglF0OWYMEipGwwmAzPVdm7GoMmKci1zukr5CwSmnkbgdw0rwa8lPYkivDwxbngJIINH0yMZTyPRuj5kr5D0o8RBuC/Xrt/R71nVpueNoVCKGeYnYC+Ay9Tgap6QdRzUWNpqs+HKLMlFrj5VxAF/b6ksGKo7nYmcwVqi8oJwifPXS5abKnNJhiBttyRiCMzT3Z3qlmyyixfbQWM/XVNNS9XOBAsNvYKOzJ4HSZxMrIRMmXWWpHZT/W7/UXr2x/2Npi4exPgBspMjIuXAoi5ihrdW0OIAzx0NwMKB261ifrRNYqV3SNm5DBY9OzN4qAjBuEkIdSuyA5IwD62mR5b89VXXz2UoxRRkbEO/JBfrJbyqJIkE1uJz6ysdmJsck9oxTspeKBl4Ct7iayjYZNBl9YePel1Zi5pJSZrGwdLbSxweiVTUu7N7RotdD1SuqMzJzhej1vn8YR/Dvk83bcJzYQAL6cIlKbq/x3PV9tqfqeF0Eqe10xIOf/XQUg126Q8xvhqg39SwCwLPiXnUvVBrwI4OeuvWy9romZRQDI1vCa9xaBt5joFI9VdZ1VIJo9O1Ubmar1qHpf8fM/9uzKdlzX7p7KHuCyHVYVQFYheNmDdm4hsge2eOOy4xdvFmU3MiHKQxp2lru1K6lkf2RSSh/puLPH9+8smN5pGNqWM7v/wz/ajz9+p6DD/BZkCXbtkBUAO8ggHNNBpKOSHNkA3nKyrgE0PI2wXtBSny9ebWx3bNjzAgYn+pUNyUURoKRAQuDvutQZYEd2J+842JA4pJN5kRlAPBHoeKlJlTopdCCVRUbrJB0yEhRLsMCpyQWcrA4KPfNjWw2Na7C4UZeCPs45ztA4KqtCL1OCyTA1U8UWjieFGdiaOB2kQbc3GOrvH356a7d3XyowY3L79PwsxwjKeRs2BJCINPNI5uilZsp0pEleZmXGDu1QpL4QymY+DRDb25rZw3UCNdPGNxMNuvvAuNmg31Pgx46JjQSkEYABCxzAEZIKii9sUABEStr0SMmwhpORMj+EmW9fvdLA/MNPH2zUH9hgQPmQBJTzcH84epysG6CzSrYaHkcpBfII1+mSYjA7PXMjH+SaKFFyPfRgeW6Z9as12Ih1BZjcF/p6g1FfjhGQa6hCwMKMKf8mgB/MSheMpqLQGYxU6kQzc/zVb63TH9vmWLNktRRYH9eJCDXDm9e6b1vKmZOpdeQYn1YLeK4QoE5Fyb1gS3nT2Zj8TybHDTL/T0Pnl4DuUozJb5rzQFoEunxg+1mQq2CK5uPEX7LZz7+/7FjF+FUG1MX3VcWufEAvgsW57KgqC6oCnEsZdxng5EHu3PuL51m25sXrzx+viBM/y9yqTBjTDdhnYFc8mZeOGOQBruwmXgOA51D/0o27dKOKOwBeLw85VFHYPaMXKcsc79Xwe5r/lIfWz4+2b2N307fDNrH9h2/su9/9i83jpVwPEphup5ro4uySBaIyfD3KiwzyBXAAzZ/dfKfTU1apeaZuw7ot2HQcZ2fRaiMRX3QTIS+QddXb+MG5Xx1FLc6NQAMgLVaJ1dodY7CcXb9kvnAXgERTa7gbwMkZffpZpyMGpYSOW96n81EC37FTucTbDkVozeYdTbNwbAGYI6MvuMd6hn6dWkyZjiRZmJMXAoSbyQ4gqzDw3mja9PZGGdVuf7LReGIHem8MZG8SiWGvIaww6pA6ikOD1zlp8HytUqsHVfz76tahx1k7aX3ofZ3qR6n6AzKUcck4GCtAy5KNx2m7s2HYtf7NSOXF+TwWEIaBq9igpMIgvJcE0R1NbDpkji3WPaXcTelzPVva9NUri7Y7Wz7PRYpBy5LNCEQc19QkC0fcu6V+rUZSlpQ/R9pQZOQOvmOAFZ/NvYGcxJ8sAwSEWTP6pRnxiH4b0nSDcGA9+p+bWCAEgxTVHvnfhV1JxcGEHYymVg+QOWtatzOw4c0r6918JXLKbs3axPrMNn1VstjFQp81GE+thiRZej08z5RF89UTf2Y+OXI44PloiquwfKq2vPS7nQe6soBe/L6XxZ/8a6o223/JeZUF3jLAzY5dlVEVNwMvBbtz4HApgypLUoqgWhZTL4HrNXE4/9lVWFFcu6rruZQsfXyOsqHyqgsv21ld2gWVPVTXHqeYhVUBXP7B4j3FXl3xISguXPY5BDUXTvHSpcxYxXJsqm8jduB+a7OnR+tMblQGq8dze/Ov/8seHn8SuM1Q58chZ8f7U3FkRg/omww6dtw48HV6zNQxoY21DE4EjB+0bTwIbB2txfxDXmy9dSNYKdtrh292JNBrJ+3nqZ4OJI31Xpmm+ndpWTPLtJivgzwCAKCviaY082gZrVxqMnIip4TZtOZpr6wTSxj6k/QfyVLJhmon+k9kGbhy7229xjnA/fgAFVn2oCaTzt9Jgupk1ocogQPA4STFGFiM1mi5N952IxUWCCmxXNYBTWYTfSQBbzZRYyRQ3EjN10hRD26quiez9XEEeouUbjtNHBLaunf7U8Pa3Z5k0earyOazpa1mM7ubjOzuizsNsdOLBcDHk4lm3XCUGE0G1glD+/H7txZ22tYLQ5E3IMqQMeFJuE12Nh0P5OYAyQftTNiODJI3dY/w42NIvK979TyHfcqA+V4+d/o7vnhowaWyXAAyYwhcL2Vfsll3IXAT1267ozESZuU2yUoASGZ6POBNeFCvDck4rIXQD0UnlHIpm61wMrUampjBxHqDqTXbgZ4bHNnNWtYbjW2zjjS3CeuGfqPtjhZObj6OipCRcl2UOT//fnmZPAtyMhxOZdqk03rmT1kWlgXcsrflY0tZplAW/PPf/XPZxKXssHicKgAry+i0JUgzj0vZXBEIitd8CZyLn39NDD0Xny8B8Ln79JJrLQO3ss0Kx3zJZuPjeuTBrniAqgex7OE5t4O6dHP+mt9n51xc1PwXpmwn8gnsCqSWGuMHiTtZbxKV4hq7nQgo/dtXFrRrNv/jv9ub7//D4vm9zRexLVUmayqbQP2e3gm7ZhEEOnV7eo5EDSeQyzlFJSxEpfd2M+kruMOajOjL1ciApuqDoQGJIDPlKAa6FUAAYSyH0K8ECSgXQhRIfd/w2BPBg3JYvSWgQSdRlkASLHZyi8tuMbBMJkSLDp84ssamZtAAtt2+prIcIEmJFaAlk1xFK4m9EDApw8rQdn+Sun6XeTUynH6oc4ZkMhj0dS0IQGcD1FwLWZXUUdodZceUKzUjJ6KQz0sK7OTv59fDuVJWlirNBpd2F4N2sQB3R2BmjVEOSn7cD7Qla522zeeRLZaJrRhJGARix9asacvFSuU85LkeHp+0cfrlV1/YbLmy+w8PdjeZaq4OUOd6wkEoXcztJrFXt3e25L7hb9h2lufNCGUYsz2LhHxY2LOn+VzAwmczCwdbFsDjWrnXEIIofbMByUrplDzJKikFs4nQnGWA1FdLvUh6wypVNunXxQJcMstur68yLGSe3iDUtd1MXlldJV/GVAY2fv0r2zWbckJgXUdf/EKiBPt1rAw6HAz0DMOkbSPwnTIyISLBGhWJpkSB30dT0FVNM7o6fcyfB6eyrKwM5IrZ2jlAygfsMiA8F2eqNtllwHEu0OavoQyYy+JVBoRVoFIW24rAUAakl+JqVUJQBGavtHyuiVr2+cVr++84p6rsvWrzUHyGPntezhFUqnYilxaxKvMr+3JcOlbVTc0uqgyQz93E4g0h4/qkn5mOGQAmu40tZ8/Kcg7R0lA+vLt7bcnbb+zxp2/tw5s/2+p5ZvMoUvChJyMpLTuIJt6Azh+0bROvmRGw2omMxan5/CFrgSAxDFq2mGFairUPkliB0ZLjz+FUt3aLmTmo7HDvj7ZPmPsiOMPcxJMPSkhNn+f0fFO50gezJb2fqtb7vBweadD4gDVeq75dSm7pBH0Rcdy92ufNKGtSYpNrN/R8uY4jH6XHzc1Ood7X6h/JHgMGqTuB1Fy4TjkIMDgt/U4nMZDdAciMc1BGgzABOFLGVfDXHJtJJYTKMqVbsmbR8lUedkue9YaAn/rCUTqDeVqvSdmmxUwipWkG0rtYAu0tXu9tISFmH4bv9nqu57lYyiaJ3h8u6rBiyUqRHaO3y6ZhhSC1hrJPIn6gjNOu4Roe2NNsrv4emqZsKoIeIOPyW7L4YQYuSQSsq+el3b2eqIQs8efUvgfxAanqYNq68evgHlO2DHsDVRnI6vqDUJub1SoWwQSjXQAaEg3bhOFgaMEgVJbKPRuNB+onDkYjsUuREet0hzb58le2jCKLlzO7vfvK+jevbRUtbb2cW6ve0pA5Gxl8Dun9kb1n/U+5JqQu5/5dZCSBgOimt/zx7xblcc/uyjIevr/FjfK5jOlc1agIdlXgV4wdZTHoJZlDVQy7dIx8wC4G6WvAOh/LqkqHZT/P/+xcklC1nsXrLZ5Hfn1fEovLPu9cSbTqd2Wgq5/lRw+qkLgMvKp2ZmUP9bWAdul114Jl8ctSltll58kXNNulnlAlQftPPnVzDT0DBPHzo7WGExt32/bj7/7RVosHmz1+sMU8Uk+NHtZyA1UdoV7sd45SOaG5TxmwF7S1oydggBEEaZiT05uRNXD5Xsey9kEZxA1HvSS0ZoxBAQUiBgHTLFnRj/OdFqMOXBuBGwkyAiNBz53dHCAZcifiwazrdgNZEaXwqPOmvKkDU3rbb2273ctYlNKnRKSzHoxEsMn2PKtEaFgkF4bGG02VtlAniVawG+sWhKFnABB/GDbfbNQrVAlVgtRIgNF72qkPBr3fPdVgEbpuKSDLUCJgxuaDMqPmunCHBwyk0M+Au7M3Jd+ZqqqQ7Ry3G/WsQs4N9mO7Ya2ga0+zlc2eF4Z9jliiANfTTCVNWJk4GTD/2Ol6vxEw5FrInii5UnoFiAejsXq1gCb9scVyJWakr7/3rrKNFNlcvFvLsf2nDzNr1I52Mx64Mkk6r4YmKtk6LGEUTVgXytPociL6TTl2uVoJ6MajsfqMlD4p6/I5lDlZF7L4wXCgMuVygXpMV9fC6waDqQX9kRwP2uHAuuMvNNIgNwiEpIO+7ueKERvcFNhQKXtsWUDGqFnUo3p6bJRYV2VzGtT3Xl02QU8JFZeRRt3to7KYUZVF5YN/VTZTBiBl76vacOdjzDWAcikmFYHj3Ea/eKx81loEu0ufW7yOlwBFMVsui6tVGe1LgD27L+cAr2zjUXx9VdWwbPNUdTxtqsrm7PIXVLwhZb8r/uzcjTq32ynehGtveBHcikBcRPrsuPw8P+jqx6H+tLXl86Oo98hQfXj31vo3t9Zdz+37P/5vi1czmz8/adcPsC0XkTURbSbbYFi507WgUxOrr9Hp2Xo1l/QWeRIMQnQkh+O+dWonW68SlcvIKAArZ4Ie5XKgL47+V7caJTR6QKOxU/qRnmpi1OngBnOQEAsrEyBFpguJrlONfhpMQ6jtlOIc4Lqnmo8qAAK1kyXJwSJmzCCvAMpYHmlYnbKn0+Dp5/EzzsnHM2AQ+nA1WpdkcmRngBIgQoaCpiNAR4bb6w8FtJTpNMqQJHo9pTtyN+mGcI6pGLfm0ciymbnbwQz1+8V1wlZEJQUAps+lIFtD0gqAaarXCVlmNZ+52wAyX7WTDdoN640H9n62tNnTwnqtro0mBPi23T88Wr12sFevXtlsNtdjIiWVVDqLz0CbdL5cpAP2NYE8hBZsfXAyZ4j87vbWfezkBedZZw0RZxi58c5m8UbSXmHbS5dYK/n5eykVNqpvZiCubK3b7lqvH+peUYLG045jY/tD5ryJY7FZKd3COIWVy4aJ7BJmLKXVPmXlPUo9rmLT7Q2tjnD23a/V22x1e9buDWyfrPw9qS4sJrnZeARM32a7J5DThkTiBt5HzoI8WdynspdnfGKnSmbs05+qqlFZYDyXzVX9rgx0ygJ4PhZUZZnnsouXBP+yBKEI6peAoXi++X9fis15QOTvGeu8DEyqgOQl15vfhGQgVJYFFgGq6hmoWquqeP+ze5sHu+xD82SPc9nUOSC8FqiKC33tzS4e/9xuILuu/Huy12dgx7/VAjsdpA6PSgdkgP38yVano4aCoz//s92/+94Wi4XNF8/qi6B9mWwJ+qaSGrvgu+nItlFi9Y4PdBOwVC5MNQWZceu0kBXb2HZ/st2RoWnkyHidlw9JttA7ZJcOHZ3+DrtpejJkUzAgYXNyVEqOH/siCC93m5K+ynbTGkc4cSy364FqzvA27tVkJGSgzGQ1cH2Aabk52HYH6QGLoqaFg57AVexIZveQM0PWygj2A3fOxleu7aUusjSyRmj5ADfgRdbKuEUmNM29EDkFoomy61SkGKNYSoWMM2ArxOwZdkZiBLojBaVEMh7Olbk8NYiAyj09SR9JgKbPADwlONaO+9Eb9e2QJFJYCcKugvyHh5nA4HY6sm7Ytbc/PdmoF1i/H9jT80wAwtqSaQHs8+eZjGGZzyNr5DpZXzmadxq2XCwsXq3tl7/8hYI+DEt6nK6TGQroV8lG3oXM1dHng4G53afXtMPRvpe6NJxkYoucGn1COTaw5v2eSqpk+/TkEhR6GMjf7K2H0W+n6f26sCOiE8aurC8C1Kw/HoLtDgBv1h3c2Oir32ozMv36t3qm2MRBHuI5RW818w/kvWTeYTjUc9CEUUzPWBsWr5C4aLoHUs9qfXNDBl61Kc7HmDJ2YhnY5IGpKkOr2lifA71Lgf+l8enc5r4Yl6pAtQgQVUBUTBaq1i17/7lzK/tdHiwVL3M92zKcKFvn7H1F4K16f37TUgS7PEgWz6VsbT/L7IoXU0TmcwCW36lVpfJl769K5asu8hKInnsY87/LFseVUph1I6gdbR0tvVzW8jJe9PDBOqOR9Rt7e/fv/2CPH96JgblcUsJMbLaIrFZHEWRr8Xpnw+nIerKQoV9B2THSULHsg+g52VFDzgRuCCtRDKsRGEzllmTDQ9ZESRXpqaPtai27hchCCS3ZuWQhoNZx6S/1fGBaMv8nIgFBFlKDzzuJacrPYU8yz9VFHxKzVhRfErl8E4wIrHjwUc5yKRl6gQys+zyiHBKkk+kCyAQx2IAAD68DegEFzRC2OtaHLAONX9kgw+ZkG4El0cwSSrQCX29Hks1wL/hDb4oSpkSQyQy4PTl5Kv5OUGy3ajrnTOGFEqsG3k9S3FRGpP5k050lNutYbglSONlsNOR+ajXt+3dPdkzWdnvTt8F4Yk8PMxuNesoykSTTdXedacrGA/BGtxQQgr1DeZrshnUOOg375of31m607Ne//EplabJXsmYAh94hvnxPz0tXSFG506yvkQfcEXwukpEJMt7lcunlZqTJGFvZH2w6HekZjJ6X9uqL11bvQPaBVYpId2IT5gtjQJ0ZSrLrrkubaebSZ+WY21Ny1uzY5NUvrdHu26nZtZu7L9Xb5P4m85nKsuy86Pcik7dOIlkRwVDFDZ2NlgtXM9fnGzW3CfIRimwTpg2cmJmfZvCK4Fe1oz/3nc8H1HxwLwbPst+VBeOyjDMfB/NEjewziu8pA6OyrC4fkM8F9aqYlv+cKgAsi+lV61kGXpfiaVWsLwOm/PVeC25V61aWuFzKwD/62Z0DonOgd+5kyi6oaqGrHrJL4Fb8/TU3J7+z8QBLuoB1TyRQULaHTNPRLFk+C1Q299/Zw9s/2/Pjg5MW9sxOLWwRu6QTElzYxlBGOlJygz23TXw2DpNM9AeZU+p1rEt/7IRc2drmi7WyD1iMMPrU35LlEL0pYkNLu/UdwskyH0VNHwJGYJNhKDX+JEE8mVISM3veo6LXBNbR94NQQsZI9omrAgaucQSjEed0Al5bxAeru5UMMluZQj5MSS9lbdRbCkJUUGAP1tXrQYNR5JNuV6MHEl/Z7aSeD1kDyj7BsxsMNLyv8ujJS4OS2aRctme20EW0uXZ6ZyKjpNqUIsSkQ+s+6uA9qppm2zCs9Q1LvemKHtzLo9Rs8OWrWbdLNsxtJmMl4+tqTcjoGO9o9wf2/v2TzWcze3039vvNxiXs20oO9GwQXJKL/wJGi9XKls/YNRHwIdSghNOSDifl3Ddv3mnW7e5uqn4pvT2IS2R6jXpb+qGUr2nGrVcrWTuRiWpGMXDyB9cI6xTXe95HZsj3hLlPmK8M9VOuHE8HnvHW6va8TDSm0g+c7Qkwyouu2bQwHKjkq4eMMicblXCs57zdDi0Y3ylbY+yi3R/r+vYIo7caNr55Za3eQJJujHVk5Xp3V2eTQ1+Oz/wE2P7d9AqEfCTV0/s0ilBW1Tm3Ub4mQFYBSDE45j+nGHvKYlpZXCkDy2uA5CUx65r4l61L/r9ZzC4DxGyNzgHVJeAoHqN4DsX7cC4uZ9dYdoz8ccqu6dq11LGrCCpVmVrZjqnshK65SfkFK6bg17y/eC6XgM6PSfrtwVOvT9NxzT0dXXEEejm9n069YYun97ZZPVry+N4W80c17p/nMwVV3MZhYEpF4ggLbqA5qgYajrLKibWbp79COY5gRP+Lrzt9rCjeiJCACDPngioHgZTsiX9LWxFCAELIJ1NWQTaEaSnlNdRMGjvZszUAACAASURBVIxG0LMiawi6NkSWbOslSDJKnMEZZG82mZtb2xox4+3eDlL7QDKsKTkwvb8Xum6jNA+9X8gxZQmzw1i1495nZAd1huBXyuzoz5Ge9YJQ60Dv6jNT3D7KKe7PB/1dvUU0QyHz7N2eCADj3xnT0h9sc8JPyr7kd6yLi7g4KYJ7BkUeNuV278oklPdwbND8JKCKQ3zH2Z3ddlMqIXuYm7I12lm31dBYxDdvHrRGX30x9vnCI+SflshFABb3lVgt1/J2x+7fv5fcG4PWnH9AvyxZawSA9fzw0webTsc2oLeG/Bpgvt7ZeDiSqsrzMtLGCJm0/TYWa5J5S0YOWGc+R9ndauUbsFpNUnX8kR5mKuNGH4/MTT3LTmCz2dKi+bONh5Qq6yrJslz9EHHojmZJEcOm7xlO7tRX3m6PFoxuJGEGMaV389pqYl/GDmz1ut28+oXEusliqYBQAicz5I9E1VPTX3Q1izFB9y3nRpL/fl+ze78mHuSDZvb3soB+TSDPv7+YpZTFmapjlmVL5+Jl1bGL7ymCSVnQrwLx7DOKoiHFz+bf52TUipuV/DkUr/tc4lMWx4v3reweXLsp+Xgvi2D3kt3KuQfqmofz0kOXB8A8MF4Haj8/A95HefCza4SPAsNwd7B2p6EZOySj5NJ82Nrzm29tu57Z/N2Ptpw9yAplkZqaRlGiMhb9q5DeBkzIJlJWzKMxkI54dMP7Yx6iZdpaP+xtjs1Pqyumnfo49GACNCS76knRH8JSRuLOlPnULzNlXRA/6JPxA7p1EFt6Yc/ns7Y7+eeJRCDT0abtVrGOdTQ0LN2kVUPgSEOlO3GEkcE3ZtNkTtqEvelsRLJf+j24QLTSrI7gxntbgfeFyLC8LuYmqcq+6ATKP87NcunBkd1QStUXiepmA4ksV/3PnOCBWpwCmD8kA1OfkWCZbVAYQ4CYwbwdowci6dQ17O1rhdPBSXqh8pNr1yyA/KNZPRRXGurbAXgxepwS7Q6kQvPuYWZhs2GDcahSNfchmy/khAFXkS2O7qUHVT8M+g4gsDLZCIipObD7+wdJVpPtd4OeXo8dEkvU6w/swyNGtZHKrI8Pj9YPAq13nEQ2Hg8EbAAyYMM6zOdzPZf8PCt3Ih7N3+nzcXyeD8qu949zlRX7XTJ6NlltvRdJNJ5zjUS0OhobCQYTq3VG1pu+0ojCNo4lPt5udDBDNObaN3Fk3W7fxl98rXJuEqOtubRwNFW2yXPKM0FF5CSvPHdgz3/XvHf3+ZB51Xf8XPDOxwLfFH3ump79+1yAvSY+/Xe95lwwL8bbc0BaBZx5kK8CiapYm1+r/FpeU2krW9/sZ/n//netYxHgiwBYtsHKroP/qoxZzOJe8pCU7R6uubj8Tbm0cyr7QpTtIrLdY9UNd/kiZxJSTuMPX3r3TWPAum3REhYeQZv0a23Jw3tL5u9t9nhvjz/9KOUOVEsYACdTg45eZ34Mi51GQ6BDCe35eaZdr/TqKeOkpST6KPOnmYSeKQEe9xtbRUg/9T2TobRGvzD1T4MliYRWGHas1vBeHEokyGR9FEmWegpMT1y6Eex1+UoIEIDcGgWXg7uHw5oEgAnC9ILIiijbsaNnfaQekwYk1EDcA6Gm8qXv9HwuTL1OGKRBqOwBOTD6PIAsosWi3bPA9aazPiWQ7GowsA85Fj0qSoPbPeMaTl2HGMOgOFdHpufjDa4ZiUKN3Cp4DexTyaW5dqOIEYA3UmlpOZRSKMPyjePBel3cAdD/9E0Nw+dkbZB01jvGBhY2vhkYrcTnp2eJQLdT8ePMxoaBd8q5el41zxjY2w/v7e7mNlWvqWk+rofLg5zoTwIJSDPj4dB2SMgda5rJvJkObXMwe7h/cm3WVmCPjzObThgIj/UsAmqyDzqd1LujzMs69APv543HYzklkPWpOqBxFcSwmxIlp4eKuzrrBKNyOhmrh8j1u/ccoEQ/LrDw5isLp68sGN9aHMXWDfqaqWtSQqZs2g+t1gAo2zYYTmQxNHt6kIi0nDPSEQ0Bnp6PTDbMe3Q6h3SmNf/9LH63y2LHNTv/qpjzkvdWZUL5Y+fB4VrR+XMJRNn5FT+vLKsr2wxcG3fPJQvFuPqXnsulRKZsTS/d+3PgWgb4+XXXe//u7/4udbX5JPfzEgAru6gi2JRdxLmdQ9Ux8yefHxnIKLRlu7zsQfkM6JQrkB14yU6+YQSV48Gi+VyMNzKipm3t/k//Zo8P72yXRLacP1icOOuNUiBHAaggPfS6qm/pWDDbNgDH3ge81wwxM+PVwkEANt7awuFAvnPLeCFdRwaRsaGBmEB/CRCI48T2BpmgjUylftfvp5mf7HhSUgsqHFIX8R0uJUxGEFgXzTpRe6u1xfxDjNhjNefq5SfNoLXaAj9KZZRF6TMyvydWKD0rgqJ825wRyG4Aw1aCPhlNk34ZmbNeC/BBFmnKEZufuaCUi1ej3UkWQr+QjIVSLJ/vVHtXUOEzABcfS/BNCaVAPkPebvIkhAyBuorPG3JufG6ElFb6Mz4EWn5NYxpmbfqOHTQiazYkQ2Jgvd2xZF+zVRyJtDLHR3Czt/Eo1LVAJJG7ONdRr9uS4W16a+22zXGSWK9tMh4L4Le7tebunIfBwL7oMJ5xsalodWyLws0qsZu7W5svV/b+/oM1yKhkD2U2SD3uXMi5aaPRSGDHepBBZ3Y5bKy4f/PZXM8GqieAHSVmKgFRvJZjhjYvWDrV6xb2uyLEZIa/bHK4L73hxHr9Wxu9/oVAjWemN57a4vnRVo8fbDQcWTieKoPjOW+0OyqT0zukkpARogBInhsIVPKFTD0N2TBlm8ps85B9N6+JF2XBvbhJL37/q0CmGDTz8ab49/w5FrOVPFBXAYhvED95/eWDcna+ZZ9R/Fn2vrJzLcbLqnN5CQBVfX4RpDLCzrkEqQg6xXtZdl7Fe3dtAlYFiFrrTC7sJQBXhvbnHsZLO47iQ5Od8DlArDrm5w8kJTA3U3W1D1eSpyPvoHAQiUGGqY2mmImbZOkKGMOx2erBvv/9/2uHet2e3/5g8WImWj0AR6mTEh3/JYB32xinMhPG7h3hYhzQPfjWjnULA7I1BqkPavgjPswOn2M060eLoo3+3uvgd3awZL3TgDsVM8gJlJegnPc6Dk4KHqkBLT00CVpznRKIdnUUMgHOIYB+3nY2qKTFNK5Q94CH1mX6MwKn1qjuahuAEP3NbAic2T3GAFU2RN8yvT42BvUaWZfb1pBhSn0Flmo6hK5SJBme+oPMHCIsDeDunS+RaklShnR1FAAOcg1A5psIGaMqczPbHcjifNCcTBamKfeUzIfeHSVkjXycjrZYxT4zWKtZsk2si1Yotjf9ht3djgTw4WBsMeLP88g6vdDu5wtr4ZE3HqovS5mZUqj88OgdAmEK5k17//5eZBZMb4NuW04LzMWRdYUisHAfeN7IblGc8blFRJwBiufV3J7un911HQPZVjMt6TooAaTooDLCoKyazZmEAMzGk4FKz8cD2beDH8SnVrdjTyplMh7SsZ5ECRry8fNNDBqXsIJPysoA4XYwsmBwY+H0tWbu6g3GGOhN/qjrpSfLfWecJgjR4Wx5z1fjBp9k207bvTN6U/EDbaiyZwnWauqMkP+uFis9ZUB26Ttftdmteh+fkWdXXoo3xXO8NmiXgXnVtWcgkwe3snGMsmvNgDU/P5c/XhXYXQNUl2J42edUbRyuuU8/y8oKjgZ5QC/iR9l94mfK7K5F0XM7mXO7s3M7p7LdV9n5FHdB+R1S9UNIAHZpKTQBPy2Q/5wAy66WTEZu0PHSDttYAsE301t7/u6P9tP7/7RTEtv88VH9GYJ9FG/lJH2UTxzkjZ3LdHXos22lMhHJzicQ+QCxZ4gm9Atp+vcQ+WXGbuvlUzIVNCgBXQIsZqYILQMKvR7ecy3JX5ExIDbsw+kAjFPJyd6E4a5joZk5QAz9Ra0NZUEyvMNe7uPKGNqUB2siWMh7LlXA4DyaMgRtisTAZ+gQB2bY6BN6kGXWTD568FiYkdusU0kw1hmApGfIjJvbGekPmZ8h6uz9QcACQNcYAzN1zHFhlssGQNR1NguIGkPicIam3AAYzdC4wl4lUmbUPFv0ecQsQ2IzAEA+zZ5tuUzc/qjVtPkigvJqvXbNvrrtq2QJSA2nE3ueR7aKttYd9u3N2ycLGweJRkcb+qFrHUOSaczV4TtnJ/0bMGYTxSYEglHAPU/NfNmsMPO22fgmS/4RgB5KM0FHRr+oujC/yexezLgDm5B0Vm00GGpNpDSz3oj5yFgGwEcvlfNYRWR9NZtMp7aKY4H54/NSy96wg02GA+sP6eti4+RuFsPhMBUj8J5et4eiypfW6k9tMBhaqz+yJHKSVQPy0R62L1JmOEi4WDlzdxB0yMAlQMDsYdpb9X6va31q48f4CmMqqe9dWTAsZj7FjXVZYD6XsVybEZTFl3y8Kwv2VXHqGlCuSg7KQLCYUebBoix+VgHcNWCXX69ihlh8/6V1zwN2Vbb5l65V/thlG4TSNcsLQRcB69zFlWWC53YrfoNSBp1m2n7eWD63U7q0qypbTL50P2+K+88EEGQiUPTp9SSJbcnqKI/hcF072eN3/2EP999bspgLmJJopfmwDWVCgg3Cuq223itT01RV5Hk2004WcgMyXhAjCPgEyqDbVb+D7IA/ZB8EboIbYEnJDAktsUGxiJEqRl8sQpiJIoLUXKZLTuMtBpsxid0ITKB2QzwQeCFgn8p1eRZIb++kQNjtpOod5FiQVSg3pfZGUN9ZH5UoscxRGeYooGb+0D/H75/KkNKxlAOuswZxTmddsZABvNhVIcPG7l4erGRFmZZiZndDRsd8FwPu0khRNiZSSpqVId8m1Q5Kk2R9SGvtjk56IagyagF7c0sGvRbYSKj6sLPt5mjzxdJasDIbLSmkxKuVhd2WfXUTilg0GY/kE/f+YS6BbcY87u9nNhkENrqZSqx7hHnrKlLm6Aa4Trdng6R+lY+3q6JwlyqxaMB+2HdmJwQgAQMjE1sxNQG+VbS2nx6ebBtHKluy4WHbAlEHIWlGU1BOYU0hw2gsg2HzsCdH9WTvAuY4HCDxxWaOUuxsAXDWrHE62OtXEycccc/qlHLbFg4DzehJCQc2783XFt79Qpl3PxzZES1XGK5tGLdeXu+PRraaL0R4YdOHUzwEGTYSEJ8ATp5rPos/WdmV54beYZusL/enKgM4l+3lwakqYJb9/Fz2VhXTXnL8a+Ja/ngvAauXnkdZwD8HLvlya1XmVNyMnAO8stcWf3btNRXPpwjo2b/LErKPP8sTVKo++FpEL3tYPkdgz0B89ubnDKqyh+DSYlTtGPg5gOIEh3zN3MEOoANkaNAf11uLopkyI4ECc1lP7+37P/6T3L2jBHuWrSVRIkdsZotm85WNb0bW73VttViluo5p5gE1mx243AZOYhqiSwlJgiHzzLbGAY9Sys7CwMV8XdhYtBaBxmjUtwAK+BqtxkBlKMgHzUbbFRjl/8bgdAo40NKxaFGfhvKZ9+DotGnGypi1g5zhEltcM2U7SlzqjwG8gBp6jRpY9xKVq7qwMQBr0bYkv/RSLn+kxE+JkfojRJC0r8d/NPQu44RUjk1GuS4rlU4QfIIIVFKgs9SxzAFw9cB8tBIiiwZAIb6QqeJqLokxsrvTUVneOs28uQcQRijrKVLXzBb025hJxL9ud7RlFNt00LZeq2njUU+zcZQW758Xmse7f6Ynt7HhiB4rRI+dhrQX84U2B7BnWevH2bNKjngKskZksLAruYdkfpRZ727HNlstTGYHADmlP2S/+j0xdulJfvP9W90/MnpYvvyPLHs0GdvzbJ5KynmPEmanXA74X7cjvU/+TFO5MjYe8Ro7pIPcDG6mA2X79Ac1X4imai8QqDKiwnch6PTt5pe/sc7kFzLB5TlgJIHNQ0C/UZl3S3ZVqwWA50P6Yrp2UAbCwd6zUiCfXrg2RajioAa02VoHUYOcAHRxk10FANfGgqqMLB+fqmJa8TX5oJqPZcUyW9nvqsD2XMwqAv+l154Dr6oEoQygzmV9GYDngeoakDt3v8qu6xLOlGXp+Z/x/nxZ+mcA+JeCXRGYyh6S4gNQfAirdg/Fi7qUAn/+ey/mwcJz+5dPMkW8TqVE+nUSM24oUO6S2LbbRDvOeqttzU1s7//8rxYvP9js/snWm5WUNObzpaSeiPMI+t69mqgn5ON6J0viWDtqMiAGzAG67XatLG80GFjCCAB6mQ1Aba1sbrt2jzTNP6EiQmGMebBO00aDkcgGZJsMnmPHoxmnDW7envGQ6fE5BFoCH2VJsijv3VFq9DEAAIzgxnoIhFNVEhKybjjw8ifTxYhGA2onBwSAzQOTlz2V4dWcfCCiQeqaIOUWekECb4guPijnTuxgk/vwSWi7CbPUwZh1E9BqzpH75lkPgEP/kBKmCwqzzvVU2Np7fICdMhhGFOSK4CMk9DtjSm2noxzJGRFhno6RBMmjoYyy24ls1FS51qzfbdug11Gm12pRWq3ZauOkmOeFuwsMgo4yx8FwJFdwPfOMgjTbEhhg7dAq3e8odyK8jAN9T4AMManX7VijU7fZLPYM8AjpZS+w4/N4/yLe2rt3D9bv4VDRtc12rRJtL+xLVAC39JsRZsBrXQvrAivTNwR7sYMpQTJyAUEFAFqstpbM5zrm3etbd2E/HGwwHIo0hQgB2bY2WceDTV/9woZf/p8atsckttPup2XIo3UCNDYP7qROCbzR0rNH/9QHyqlopCMraWnTwY7v3lZZedANVV4+J0tYFQPOxZlzwfXcRryqIqVns4RcUvycIjj75tB7xMU/50ClKgEoO37xeqrOKR+D82B17ryKGWHZZ/01YFfcKPw1xyoCWvF6P8OYIhvz0s2p2jWde1/VYuV3TWUPxjlALXuwswvzrA5Q8ewlf8ECIw0jQ0t3j7jdJlYvjqZ6/bi35P6NPf/we3t+eGPHBmzKlc0fHtXrOdSONlcQCWwcBipJIrLM4C+7fsCM3e/r13fyO4MJOJlMpCQCu5JMgBkl+cvRSzvWbDCgl0L/yd2oYdm1uy3rd3sMjSkAbZlRkhwT+2gPMrXGSSQSAI3dtIgGaBaSMWUO0RBpVIbC481NXsk8pGghhmBX836Unwi2J6S20N7U4AAST5m7QbZbZ07RM0IV7FK2JAAlJwTJdXmZUyCXZo9a6rSEecLjTCVT33xIfgz7I+eIaoYNMNROjZk5fRYHa6lUSR/RWbSIVXMfT7ZPySlkcQDAWoP1e/XDyMaTBDk35NYoOZ80piCQpAeINJudbDzs2mQY6PchLNrdUeXBZbxTD5WNBxker4XtSkkSliqsWkhJmwNjCYh04zruZeFuF4dw9EZhMe7t7nZqH2YrH7+AMGSpAa02JT668e4Dz9rcBmFo435oi1Vk7U5PJKOIzJ/sl/GOOmLjzHii5YmhKubB/K5mr17fynMP8QIcDngu11Fk48nY+oOuLZ9XNhq6rx4MVNaa7JxnADuhcPKVTb78GzvSP7WahvY7w4EyPUSkuV6qFe6wDvmJDBJzV+/tMqKgzQ6bpFTMPI7xzmsa9kCSr0s3UnqO0gy+mEVUxYBzwJYPgMVMqRjwrwHB/PGK55Odb9nGvewcywJ7FTBWZTJln5lft2JyUJWFlgHDOeApA8FLiUgZCJdlry9Zl/z159foXOan31VldudS3UvAdBZdc269ZQ9a1ckXf161S3EyhZNSXHzWy2DZTSHIEzyzIVhmnLbrWPNCZEWr2U/WWC/t7e/+wZ7wA6s1bPX0aAk7bMpCydpW8cZGNPcZzIWUstkqWABmqKCMJ0OZpMqGptmxXrsj3zB6gyhSAIqSu0pp+wQGWJsBbDeVESltBQqG9PBUEg1CazU6GqamDKlRAA1Hw27j3y3PFlgARglSHURKjyIFKDMDQAgyTnDB5FXmrAyKq7RHRoM1EMfu6N+fjunlS65BFHKVJl3DE0Ckf4jWZtrMM1zSMYettbiOrSTBlKmptXf0jFDlbAcv3aOUJVuzls/kIQCQqohwjFo9syPy0QdtWGA61hqp+ooPX6OXCbOWZwDCCoPn691O9P3FAgLKyl3AWy4SzXjI0fYW0FPtNKzbrGsQnR5WsjnZ4zJhPsFWlBG7HTFvmaF8nC01x5ZsXDZttY5VVparukhRjHAgo+XjErPHJ/v66y+lx7lNNlKl8TK2l/i4Maxlst3Z49NKbu2joOMlYtRyWnXrBD17eliIAAMLk1lIJMWQJaPEy2aDLHbMyEG7YxFZnEqm9Ppc5uvV7ViZIcIElJi73DsZ5rpGJ2CJl104/dpavaE2I5zTcDhNBQbwCqTX5wPt/J6er8haHxV4XDyb+yhNzBPuIDNrs7mCoJR+L/lcnk+elSKoVGUYZRnQuaD717z+Ehjmg3nVpj7PpqwCnvw5ngvaZQlC8drLzqO4lkUQuhbkXpKFXcpir9mwXPOaq/Eoy+yKJ5Zf8GsPlr2n6uEqQ/Q8MOZvSD6D1A4/zcLKbmTG/vL5HSjrsP9yowYp2LF5lM0Jg8SbjbKcNYK+DeaPBhY93dvRdrZ//419/6d/tUY4teX8yWYPP8lyh0wgSta2P5mNB30NGJNdrRPAFUbgQQ390QArl8jaXcgDHTuhXC+Lk5oGovM7WZr8hH2YlrsD4wcdseRqUM1XqLmgldiTWSjgSpAA4DqwKmuIHTMu4BmVeJhScQHcXCWFchoBLXMLIiMi+xMrDyFpAhLlSfXTnFwBpdwB6CRAZs31X699uqqJNi18RkNB2sF7L61HdvOyOINYgl6kju9ZNCxObeLTTE/9Pxmupz/nqCRxKh95KVQ2OTouzgYwGetmgCiAyvs1qnB0IkrquMBgtoSt107cAewAD/Qko/VaYx9yVNjRH/TRgOmob/W665OGHaS5ApXqFvHOFmtStpMk0qbjkfpRkErI6rangzRH6aEl263m8+RSIQ/Brs8I7rbK0BgIv7kdyeJny3iJSsVeDoa1qfnB484W88RW8dbiaGFf3t1pvXeHvfV7PTEvYUFyLpJGa8GubdiwP3DFHVw0aicbTYa2Jns9Ie2GR17g/cfQB+wBadR3YA1nhCQyRDJzssjR3dcWDG/sWA+sKZJUgD29lFOmd19aHEfaOFL+51nTMLmAuy7X+R0OE/joQVSS48VOmzb0Vt21w2fvfBDdB90/xQDfN13z59zGvLjxzoPFuU35ufcV41j+HP+aDO/ctRYBMA+a+U1CGehXvfeatX1J5vYSIMwnK2Uxvez3xfPN4022BsX1/2xzkIFd1YcXge4c8JU9BGU7mWvBs+pmVO1SHPTcHy0/y5M/Dow+vlyoRGCgSdmr0+9bbYtdz8ra29je/Mv/Y4vT0fq9vr399s+2XMxVKqP3sT+587RUTnAuEK26YctVZA3cndk1z5dM8CqocPwDhqgHpLgYWu6qVHiCNYkcl4DEm/nhaKQ5u+0qsuWKPl3bujA6exBTXPWkjVoJwsvobLKjBuQggaTyTJlhqHbMTZ+too+SDfKKIp/2IlpBz3tpct9OPeGyHbfyLg84dZUdHfSyIW8noGA8inQMoxt7jUXodcoHnZQCMHGtniHWHez4Wepjlxl+khHAEpUsWFr+YiqfGS4dLz1vfSpZYT0tUbMqCpKAHT08H0BHIYe+XRxvVIbmmYFRu1rGtkoiWQNR2qT/xHpg1tps1ezrL6bSRm3awV69njClacdTyz48r2xPz5CMMHWZ2O9S9qmIRbHIGs/zhd1MvMzHn/FwoOumlwbAwci9uRnrHB+YrUN7FP1UsnWYkjLIRVHG7MP9szJW1Hm+/sVX9vj0ZC3MctswMyNlyxLG3mPK2pNVkIa7NYPpgtQcm36g5jaNqkFDMmqtJmo8HQ2ho8mpgoBm7pgBde+8cPKFNcMba7W7FvQZf8C9/Autaw1yzGggwQRMYymHA9iSaqNi0W5bsprp2QpHE42JsHfJFFayzatYyhpHYEP2yRcve37Kspx8rNIGLYeK+cCZ3zCXAcI1Wdu513wWSAuEu3zMqcr4qoDkXOJRVeHKr8MlgCqrnp17z7nP5HfX9DWL65H/vCJGXAuaVc9GGbhrw14EuyqAKQLUuYewbOH/WoDLP6xlu7PsfNitq9TXQYz2814A73NppoZtotiS1UJSR2Qy62gly5j5N/9hb7/5nTUGY1s/PdjTh/eWbHHs3luMeen+ZANMSvFRg21GiWft2pcq58hDFAFlTC6ZwYrVa4NkUG939YUXAxJWxHGvEihK+qjeH7d72ybOyoPyT38PQAsGoR3W9IcQ6W1aW/NxngmwrvTYyFLp1akUls5RoT0pgo7KYylynVBbaShjIUE6yNEcaa802CgLdHKLHkJZszRFGCEAAjwiqaQ6h4COlxS3bkLKIoO+svXxiyXjybQcj54i6pycR8MohY8teG9HuaVnkXJi8IFkWXWnottki5poS3t2bpzER7qiCvR2zpEyLR1aQAafOY7DucxXS1tEeMBt9Tuyb4Dy/uHJfvl6ojVex5H98uvXIv8AeMnmYPcLMnkn0yDEvd0445dgvT9sNBtIf5AhbgCADRVEEYa3KWMiKA34dLtIgYV2/9OjRjAohfdUtj7ouZVtUaNpT88LjRts1om9mvSVhZOR9rp9lS6Xq4Vo/lG0FmuXOTuOzXPjJCHm8Pi7l1HpqbkoNFmqM5H9e3lw6To2GsxiNtsW9nEpD234+rfWm9zY7gSZKrFhf2jh5JWv54kZUiocnrFxX+glnjAWFgkKVvJavT3tezQ2Q8XFBzQ4J1Ul0pGdDLN8Y/a5hua5uHQumyqrJhWDaREUyz6rLN6VZVfZe8vi5TXZStV1lgFrGbBf8/5zQFy8pkvnnE88qtb13DkVNy5F7Phrjlk898/ArnihVQBVtSDXAmX+gajaUVxC7cr33HbvugAAIABJREFUUU7cbaUjSUbyiaDiVHkCIV86hrpnD/c2uJnKJQCy/37xZE8//qfdP9/bcDy1N3/4N7HfKHWRDeBXhzRYIDcCNxyF7Yd0GAFThA5zUoLKk7DlDqllDazP/UGCw3znYQ0iUyVyAJT5NSavAA9lSAR8sdIx+YYFnbZ28WJeMn9Hr67RUZAEuJSZqRTYkCajwE3SXPTTyO5aPkgsUgxg31E2mg151wAzNyD/OBKQ3XvlZ6lbt/d+KBm6yLP6bmReBNaPMO51yEx71O8jv2UXQJaUgpYYmZ4dC1zpzYmhR8bmNjROfkkBUIHYZ/gaza5nhicfynewoxTo6iGspeTgjlvbcdz9yQeyNeCeDv3Ha3uaLSyKYW3udM+en5bWD1sCgdNxZ5N+x25f3aiUyDU8Lne61y56Tfnay6aaJ5OBLGxRt2aSISuMyXpNYwOc72I+1zlAaEKNRaMRqdMFAs0cE2Bgho+/Ywv08Pjk1P7t2r748iuBNN1Z5tsoQ6J5CgkHge7JaKAkm3EYbgfViG7XmZYCUKmc4E6wE2GJcqck7I5H64f00twEmDUHNBkbGI6+svbwzsZf/kpkrdXzBxuEA+uMb2z2dG8tZOrYbPW6Im3JLWsPwxgFFcrlPvbAswIgZv1JxkewOmKtP/3xEZfUjOSjQzzPUFU8KAuGVQG0eAyvVMAu9o1dVSZYFvCL8acsA8wfsyzmFT/3GlDIv+ZSBlcFVMXzujaTzCccl64tf73FcYCqzUQRhIubmDzgX1qrsudFYHdN2ngpnT93jOLu6tKJXvp9NUDyfaa0uFdQRD7Ld5F8WfyolIkoGR62a4vmM2uHodhtNO5P0dy++90/mg1vrL1b2/d//FcBFKUv/OrIuPqT0E4QTPDu2u4lRSUjTPVejgpy+M+prLbdSWAYQWHJcwVtq6flO2u0rRcGcimAlQkAOUKdNM+ExBfO13IegBtJ0iapqZaCUIdh71QvhfdAMoH6Lwo56SWDw0bPrueD2ATjw9ZHDpSN+VxVJtDMBoB1YZ/vGZymIdN5Oc8QWXcVXFlM1jXt5TUgorCGRx8Ip4SclamkWEkErtO3QWPSiUNHyV3B5iTY0JNz7RcVQSXrVrMTpdnULUKSZqlMGuCcDa/D0JS569aZkJQP6RtBnMFPkEwOlRW3Dzoqu+H36JNCNnp8mlm0hujR04gC5wPLEcWT+mFtv/ntr+3x4cEG/a7NFht7mMfKROixcky5LjDgj4vCYSebJJ4LXAPkwr5HgHmqc0dyjEyNwW8kwxg14d+UMlH4oe9FxUDEmASGcM0eHx8kFUZWPxhg70Mf1VmYch9YYxUVi4QyHmHh07I+z9XBgzj9MRGPUgk7wI4Mrhd0xBAFjOn3wTRF9g3QB5CZ9UN+rN3tWzD9yjrdofXHr+ho23oxs9HNa33H+F6giAJhJQj6AlPeT5bpqT166omybETDM+CCrCT3iM/+ZKDm/Vo3fE3L4ZeCQqGcWQzMVYH0Ulyr+tiyQFwWjC8B6bms9IpL1kuuPcY1mWgeJIpxNr/peEm8rwK7IiCVAVRZYnUJ5PObmM8Av6yM+deUHF8CbGU7rbIdQ/Gm5xcg+3v2Pmdiulkli/yZ0npqzCq7nP3aFs9P1hlhXklZZ2/7hx/sT3/4F/vy//i/7MN//JP99PBOc3ByJUfjkYHdm5Htt2uVMylfakZMXmVHG45CCS0zXB2vI7mfb7aunKIh7nSH2kVtgnPbkHmY5LkglDCHRZBBHkyjAriRQ0BBgqpDP6bj/R3IIJQNNbjrfRAAhOCBcomSIXaqcDnEfFMjzd3EM9QnSxPwpHqY6n15Dw4lDJ+7A35ogh0kDuy6IP6Z3GeAqA5x5OiaIQBeveEzdPQlpfIhbcvPCSgqLysYOksPog1/1JuTSHX62bxGxEt+7pmeD9v7dVD20yBGi0zvIMq/Pg9lml2i8QAJTx+OGtrG0QGS0TKONJgOmxGiEhleveW6lWhjUroks+k0zL7+6pUILW3bC+B/msW2XCXypAPsYN/udz7neDhuZLD6PFvIEYGsPd5sbDoaWqNOdploA4QeK0otlLDn0dIGQaB5PEATgA66PdvSA63Vbfb0LDCjt8U54W5AqZs/VCkgt8yXS50L/WCkzwbDvoCHHjG9QJ4fNhaMSnCebBzQ1IyWKz3Hw1EgRwm8iYJO1zqwVI8HgXKnG8rgtTd6bd3xK2V00eN7a0hRB1NcbnLNBpi7pg739F9Zd3p8bD6Rkst0MiUwLkFxl6H7eTBLZ1bYdHGMFOyu2ZBXgcO5UlhZdnUu/l0ToPNAmwejqrJjMWZeCub56yzGwiJ4fxbsC5ZLlzK8/HmVXbe+s4WsOPu8l96vstdXrUPVOl7amFT27IopffEGlh24eBJlN/0vAdKyG1i6ECrd+FyaBI3TXQ+lKy/joRi/E2HktIlsMZsL7AjU7dPBHn7/D/aYJDYOm/bNv/+bRJ4X88giMfg2EvftdpuijGNGTp+HoWQCGIabkmU6ms3nM2UulFOR7sJslUwrxiAzaDs7E5FnBs9bTijoQlPHIqjdUf8GvzWyR0mGpSoolMv48jO4zDWyLhkD1efhGlIH8Tm0vQ+YtyEpQOOn0OcPJ70xfu9lS1cWoUeidc5lbdpdA4gcW9maW9sIvCgnpnqHnnGlYsyaJvdZQJUsHZ7STIxZPRibLiFGP06UczQl+bvGRdwpQCQaZY+eYZKS6mhySaDnmGp0QmLRsTi/vR3WkXz79kfIG36cdRyr5whpA11HytGopyACgOs8YIJEHCMIi9lMw9hc2814YJNJaOF4aB/e/GC3k57No6398NPCxsOxsivmzDbbdFZwv1HvdUXvdbO16XBsyySxQa9nvV5Tow8SC9/vbTyeWLJZy8UdU1uyMgauRdTpBC5hx8iG1e3t9298TGK/tVev7pQ5UrFYLimvkpGbPT3P5Y3YZE6uH9poPFHJlo2c+qWNusCOZ4JsczwdqgyKSHm7zd3KPBBPAk2eI0AJpmUPUehOaK9+839bZ/Ta9vHKkuWTdRBLr5mtHh9tOBxb/+ZW94EnADasWJmpq4g/gyddB+SVjICSjwfZd/qlhId80L0UgIvgkw/4ZaBYFveqMpCya6kCg2uztnNAXZb1lAHhuWs4l+1VrWtVJpmda1kSc00pswovirH+3JqUgW12PqVgV4ay14BU1Q7l3Htf8jBcyvq89OFlTEpCKSFODXgUHpgdo4cGWMWzRzvUWtYKAtGwT4/v7M//+g/WGE0sev+dPd5/0G70eR7LrBW6PVmd71S9d8N8HAPkDP+yc6ect5g/G7w3ZuKaLfQnG3J5hsXnHl+ajdAgN4QGAIySWFvDti1RyyE/6GcYbuJsnoIa0lwaLcDeJ1Ug8ZubuROclA2iVg84QTxRb46yLhlbOienkYC0lwZhJAsuMnxNd9RuiZSWkjTagDyXAw8lU8An24NLfos0kpkM/dBLkoAd9+xjWZTyKREdvROlh87UhOhQr3k5UriVsjtl9JPKlQmgNWrgpa8a15dmBp8sfnAWQKWDYfVU7Bsm5AoZLXqMlB4T258Oou+jCQmrcZWsJNMGmYTe1uPTUvNkk/HAhoOe/epvvrK3b99YSCuxUbc/f/+g9aX8uFrFtsGLT33gROawraBv82Vko7CfGtUeNaoCYxNHBCoBeNXh+s31whIFWCg/SqcSp/OaWRwtrT+e2o8/vrPF07PKmGG/LwUc2KMigMTI0nUkQ0YmjpA4wgSj8dj7ppCdJBiAHvhBIzTsR+grYjMVzVbWC7sq73M9lBu5N2Efj7qGyuthOLJmt2fj6a9s9PXfaIxmef/Wgv7YeuOJRcuFWgJhOJCYNEDM8D+9U8CN86HUyYC7Pyv0Cjulg+T5QFkGKvmA+JdmRMX3lQFPFQiUbejPJQJ5AM+PT53LWsp+dwnYyjLI/M+K13ju+s5llqqopAzM4vGrcKOYfVYBfTGTLIJt/n3XZo6fbWbOsTGrbmxVVlfcJVXdgGuyxGt2PvndwqfPPjrjUjJhlL9cAkuNcoZu0edbzW05n1kwudEIwWmztuW3/27v3v9o069+ZT/8/n8r0FB2QgWf+ShKhZPJUGw1CCsbduDQvOs081tpWXIvlRUAdDwItIOm8AejcrtZK4DiO4eBKvR5Bq8R4203YFminBLI+idzG+hKfou+IzqV9FbarlkpDzqo/gdryGE8lehy3JOupGeMooUoe8LyRZkZVA5ldingqZ/HSnlmqJ6cyqPe2ySA8qdOORTyhcDKGZfKB2QE66+F0SmLHoz8pPDhvbvDfuNZmhqGrqrhrt86kO6PWJ7ZuAPKNwBq+lHKHFN3B5XOIJB4eqlTOSiIegfzwDrTq0NU+rDTWcmglwwQBuAWIW8yJpd8WyxWlmwS9e2U/dfc1YJ+3pAMu9uyX//yS5s9P9gemv4wsA9Psf349l7C0eS09P8oETNbFi9XNpyMbbtjJOBo/UFf2ZpYtO2WLRcrsSvZ2ABczP4xC8l54WzB+sr9ot10Y9b90YLR2P7pn/5ZYyqvXr/WOSTJTgANsNCXJJOlPM92hbt3d3urTREZpjZdUrdpWpJAxvLxjHAQSo5NQ+vI6NXYYOFs4XY90srEwR1R6MnUgsmXFoQ3Nr57bcvnJ40kNMNQnw9DFc/APs7lJz4LkQWc3skOPwEb943vIixSZfFpLz2/I7/mu18FhJeCYNXGuwxMqn72kmNk11LcqF86zyoAPheTL2VAGXic66Fdu/ZlQFSW2RaPx2tekuVln5M/TllmmV+X4rPxWWZX9uBck8kVLzifpV1atCLaFz/v0i6huKv4dDzUUbZpec9tRfx3rllIVsfcFRUuaNMS5I2e7cN//rMtVl4Kuv/xW1utAbqlLVZrDZKHg74NIR2gcI84LyUj+mPysvP5oh0DzDVnRELNR8mC3gzzZ9CsuclBb2jdTqCeEbNz9EfCblf0dKx/4JY0mVOi3IO0F0O6Khk2BJpkJ+pjnMgfUSIhi3Nqh+6jds7uMSaWJD9jsFvuB86alHIKTDlYqBpoTsFF0mrU0g6ah/Mhcgc7B0RXWsn+7XqZEB4At2M6L0gKAciARQCkS5DJUVCZW+rHxzykm2A4JEOUwMIofXBqLVzeXepNpU9e1en56wFT6We2HFjlx+canLtoYbtkaSd0T3XezBG6tY7czlGl2e1drX/PYHasvlu0hhDifUe5MpzMlvNnKeV88cWNNhf37z/Y7XRg+7rZtz882OlYF1sWYgsjDziAA2bcS0rgjKrgKs8Gi/tKcAcA5Ct4glAylnSciDowJVuuf0rPN+j31YebPz/beHpjz3Fif/79f9pkPLHpxLUvPzwtbBB2Re/n7nwc3q/XVCGgNyx5tDrWPIwF4Ox+0L3iWsncfLSkLid6VFU4R6x71AeuU5lglrNp3bBr49e/tnZ4p/lPyrf9wUj3IRhNBbDR46NNb+/sUMPRYW24Z+zWOz1LsDPZZGVuH/wXMkw2YpCPQddkMVUb7mJcuBTHygJjWYA9F8+qgLcIcGWAXvX5l8Cu6nzK1rH42uJr8kBRBk5FEL0EPPnrvBaAs/t27rOqAPbSez6eTz6zq9ptFBG76gEq/vwjoubQ/CU7mrKbUPUAffq5D5Xzb3aXWSJCMGSnj4UKGn3dcKjZt2bjZNHbb+zDD99abTSyw/yD3f/wg8pZsyW7/p1Fm73dTBFlxsFgK9V6JMEQc0ZAGGdyFDr4MiO9tN7Gttuf1JeB5cYOHQ5Gs8VIgs89EVAYV+h1YF62tPtl59+qmdRRCDCwFNuNjBMJW46+Yya+jHPDXoQUqZjIjiAlitB/U93Ke5diP6rtlc7PKdgyXO7yXvjyZUopruDsOVY2tsG8npz/NJvnAATIiTgiDcu62X7j3LsD5UNEkvk98l5kcEy7qeGm5y7rM0kGM3XAUOkyAzqpqfhog2yH6PccyGLIENzMtdbpu3M4YEe2IN+7vR1Z+83KTpTNjoCuq7tA5pAzvUqcZms2PevYVsuVbfEyBPAQBmh5VgKz9c2Pb5Wh/s0vv7Tbu6l9+90PNuw1LZwM7c1PM1s8ruQOzhYCyyCyJ0l8jUbSMt3sULhB+gyPO/qtJmCiJI5sHMAlZwLYlDAkw1BWQIgYAASsCeMKqLFM7u7s97//kwBwMpnadBjavoE1lfsI8h6UdmCbhhjJNhvSWFVFA/shrgtbIQbhuf8p+QMwhPA0noycGUsZlqoAjFNcyOsmRjB7nJARhC9+Y4d6y1qdntUpRe63Nrj7UpWE+fs32rD0Jrfp5uOk2dEDpVX6f208/tJxkdTzDtKVvBivlEv5S+NHVWzKnrmyzCv/uzKgKr63Kl7lwbMI5FXglF1nFZBeA768t+z9+WutKgWXrXP+3MsAppjsXAJJXl/1Oefuc/F358A6A1F91t///d9/Zt5adRHnFjePuJce2rITrVqUcwuR38F9unn81AN5pszw8di1uijQfPG3WycgMHC7XT7Z03d/sOfZk5zAl/c/2NPjoyXR2p6X2PtsVHKEUYc+I1kdLs3Hw1pBgZ8tl2tZywCAzOUR2qfTG5uEgc0fn93wlEFyyj6SVTJZwVCW7La71mk3FKjws8uUUXi9zlEM/ZSUn5JFnACSUrs1lKtGV1oepJ/XktBxZu5Kj0x9unTI3vt3dSnxS71FljTKDTw7UE/MxxNUgpToihNiPENzKTbGJ3Ao5zieIaQCzYfEr5nMTvN8DlwuJZaOgfBF5CJ13rwcYkoqHK1ZO1eW8ZJHXQQTsjT1F5EeIwpTfkNgmQFyARsjJYkdNrFZs2fbvROBKCULhI81kTw4JvN4AA8kjY1KjpSgV1YXKLih7Cpe2/PDo/3q69f2i69v7cPDsx0OG7t7dWPLaGPffftGowb0qT58uNecGvN83MNwNLD5IraA0jMqNczQtakEHGyxXLmmZKMmAhOlRsguZIQMd5MVsRaAFWzR+XyurD/ZHewPf/yz5u3QWR6Ph+58bzW9BtNYmKaUQ3k9vT1EExAhb3EOUjyri4UK8xeyFkxj+ryjEeasB226NOCuedFA4yIafyHL64bWh3XZ6VurN7Zab2TH/dqGjOqEQxGBduuVBf2RtRAXVxmVEm/34zwlwMx3kusHuNngSTszVdypCmRlpa9ioL4Uo/KBryo7OQdM+ZhzKc4VgTD/3qrzLAOma8H9XEZ36RhVCUTZGhWBJf/vPNhdk2HmNxBlGFAE13zyVLY5uZThlQpBl93I/MlXPZDFxcmQu3ij88e/tEOo2oVkx8zTk/21DnjshgUY6gt4fwgbH+lL1hgITmR8uXz/oy0f3tgyerL64WiLh7c2m82koYhqPAaYlG2Yw6LBTgmqG3bEvKwdYMSRGRxtNBqk+own6w+GNg3btkRAeo2ruQ8Lk9kpvtfMhmGoYxLsCDwMGaOAwunTswGMADs0DrkGzeKR5MCAZJhadH5n4qmcKI1K+nloUaYO4rJsSTNDSC1inJjVKF+RaNFnAez4ucBLdggaYAdcvMQoHxrPplIFDJ1l9pns1JUhujO5BtWPLhvm2QMZXuZv56MLvMbLV16+0zxVlsGdYFumO32pp7hqvogz9PaYq0MLE1cLDY77+7PhczfK3WhGjT6dAil9RMYSGN7fxhq23pChb+lzMSaytVW8kmmu1rBhGugmA3x+fJbP3a9/MVVWdP/0ZHe3I407fPPdO2WMg/FUyinxKpJE18NPP9nrL1/bMqJszsxdR/20cdjTuj8/zzQviXQX9xNAc7Ea7HpGGj0BiBFS5tyfn1Ba8ezuj//1RiMl3U5NWaCybKvJoUEyZ8jK0QuWsEHL+owqpLZSPAs8e09PyJThKWcqXcqQtR9qNs4zOTQ9e6mGJck5Jsdke01JfwFsre7AeuMvpK8q0lQrYLbFtuuVtRo4tQ8F8JnQt7vXp87zh7110DaFYZv2vj0O+E7/3J9ixnMp+F4LLMU4UwSrsuBdlVEUASAPssV4V3aMS5nKJVDPf0bVuZQd41wszq9HRmjLg1FZ7C/bHPj3vdz+qGyDkP9Z/jPK7vvFTDKf2RV3NUVQyv5dtlMoPqSXLqi42MVdWvH9RZTPzhWw+7TrU0hMh8hdyinbSaqJv9+ImUgAatDD2Kzs+e23to0Xtlo+S+lhcf9BPRjKmPFma88QTrqBTScDfQ7g1GnyJd3ZbLZUBoUfWeOwt9lyY4ObiY0HXTuuFvbh/klDzvTVgmCgnTUD54PhQO7TiF4xD6WZLnokqWErvRICw/9P2nv3SJZl1347vPeZWaZ7HDkcDvkIAaIgPFlAgv6V9KXJD/EAcdjd010mTXjvhd/a52bdunNvRNRMEsOuysqMuC7OOnvvZZiOQRmRYFy5dSEENVD3I5CjghOTUbM3TxZnYReZJe+Cdv8KLhGAGv9OKwlGoNiVLi2ggpMej18J7S5veVIBMjMMrwXYMk+MfCyF4s4iFLgQIcS9CYQZtS6j6lDg6OWkXFICU9TvqbP1/HnyoV4uB1U9GsuRwI6EBE9SdwPBFQZvT+Z3VHcwZKlSeO+gWhAo7aj4Dhs7FYoid0AUkXcpBs8rzKFXsuQ6HDe2WlJ1lO35GeZl3n73qzsrV4r29DK1VrNunW7HnkcL+/MvH6yDHq3RFGuyWW/Y49OjDfpdO5xoa66tN6ACO1iliG6yLBsxKkAqJhiW08VCcgpJVcouHnenkbzmtiSkz2YzGwz60rb99PMHVYnMAWFNAnIkHEzGc2vUK55fWCrpuWRuhngcSzzAn40J9mJUUmz2SOZYLOZqfboLEM4mBaug92yQgOD+NHRBaE3333xn+Vpd/pylYtOrOM2g91ZutNQJ4Jb2Bg8ufSBeSsnpeH7uxQx1P09v+1OlUxEz06Mtrc1Y7JlyAkvQYaboxKJ15NL6k7UoXwONJEjFK5dbfjdr8U5by5JrbxZ43PK+WVVV2rqdvDa3VHlp4J0F2lnnest5JIEuC+Di55WGO68VYZKNmVZ1RYvPLcifBZCXbuYl8Ey7+Px8nMYbAZ7aeZHDR0i3fgXFIwLznUgZvCZi7d34xUaff7Tl9NkgRGzmE3v59GfRw5EJjBdrW5/MOq2GNZAZkFjAgk2MzHonogORKCxis9XWqu2GPbSqlj/s7OnTsy02uHUUrNZqa+fO4nbX61mlANkkJ6o3O2xF9RTw1YxS1b0iFWkxtBcjrZQeNLEdEe0SrVJRpSPD5xJRNYCBYldDpA8tx7IYcng8yvXEWf8CJIGJNIm0GYPLJICjWRyg4no8zlukkzzuMDKw8rakczIdHKX/c8DCbkszQdqngDAC48PJs+MEniq75WbCDt9lD45O/j5UdF+yCKOoGKpGWI/e+3TjAL6XR7+GiwtEJM2FnBHj+YU8Lwc7HXZ22Gw96PWEKcBGHpiIztFR4kaCrnF33Np4NJWIX4zIc87e3LWs263ZeLZV+7HXbthyfbD//PmjgIGEgceXmdIjcM1RKGq7Y6PhxLpd0gjcZqxWLasVDjEGDWO/15HPJbZfVLT83N19L2xYYOCiTzP74cefbNDrGbZiw/lGzOLZZGjv3r7RhgFGJ4BNVassPUgnVQTcbpkH+FHFUkmtlhsRapA/cC7o9XiPfretrkelWnF9XrmsVjvpHshgeL4Gb95bqdGxcq1u53zdirWWNyDppJdhbjo4tTqDkHbgxyPd6/msY/A4II1zA1P2KBE+x+gyFU/A8D87ucw1LV9SEeLrTLyDlLaIZi3oWQtu2nr0LYtz8mfTwPZSMZCszC5VLGnvda0yTIJD1tp86XWSlXASYJObj+jeRe/1LeeUBP5vuW9fFVFJu7Br1dwrSoZ2Q1SWRlXHLRVd1oXIeu80wPv6e17RabcYjIyji0kLh9dl54w7BWDH7nK3mtgOAsr82eaTR7HvYPFNnz8r5JMu6GbrsTGkV4tYcKSdw4cWsNsowocAzN1qZevDye4HTWuVC/b06bONFzvbH7FrIsiyqhgVmJ4sjIAc4aAIx3FcoYXJTCRaNFj8qUgBE4gq0bkyIxSY6zxpSeVFEkAzh9SCygvQkXBY7il+rE7VxBnFU9v5ee9RBocKfk/MR5cMSPemuR8i8NAaFqHAZ2q6trr//D5VmM/YIImI8an2qhNTnFHpoEgLEsDRvwl0g1YvABPVmf+eh5hGX5IaqO0ZOXBSmR4V7EqVICAOaRcAk+aR0ou5KTTvAqhyvsxseU4U+Ho026znut8uFSABfqtW63Ay1flSOfK+3Q7VfdN2dMEBhFLeTrmC/fjzo1cyPdLLmd+SRr+37Xph7X7fXl6c4cuGZoebSg/nFc/Wo+pvNxs6rtWa6pR74p2CGnZl4bh5Fh6fh3r+mOnp2K1gj59+sXq5au/ePtgGP81cXrM7fp95WEMbKezlnMQEMUUV1hZyzt6fMSP7sCgJRq/bFsmGY4VoIh/Weks+smxSYCCLNdweyHe2effectWuFWFd7vfWaPa1qTjskFbU/Zk8nwR2VH8RY5if5XMauRzxZ+Z9tXr9VUbzZR2JJyFkE1nS1pS0RTK++KWJ17Mqg/giHb1XVqV07VjioJ38cxwUouNPqyhvBYtLldWtx3/Le0UFSNa5JwE87TyvAXe0qUnqFZPnkbyHr5hFGzOJut+6i0meYBwQIzBMuwiXqsC0A04+vGknyU4+atfx78xlPAygIHFxVDssxo9WOB1ss5jYavqkltZqOtJOfySni7PNZyvZhNHekUyM2ch2p7kMtU27UbHdam0fX0b25vv39n23avPJzD5+fhJQrvdFq3fqyj/jd8kyw2EDV3rkCnXmKsxtLKfoHnbogKm3I31+5i3NyCnFpRSKmAHUguuFny9zO1iXUUUUgQ7gdlSIqgTaAFBwKVG6eFhgFY/EnwUeB9JdnU0Z/CsFcsGtJKK4a4Oj+Vqstanq2itsjpWfpeWVmZEAAAAgAElEQVSrzumZc6TyZH2Pevfu4hJJE6TW4/xF1TxIwMzCKilEFKSg94WJuNZMkXdbU50juyhWw7uTu8ezQAYemW4O0DxXAjtaacez2LmQQ2DZAhj4W0IygnDEvV5vV7LoKuWPdj/oWa5Y9vMC6AsFG46XNprMPcE8n7fZ1CUMo9HQ7u7ubLxYqrrF/NmrLizhijYavqitzWxNCQqwFkkLyGGYXLa7QVs6TapQzn+xWtmQ5+zhjdqxhUbTnp/ZqM3t97/9VRCmVySQhwQFIPMGEJ+wq8NPFbAFaLjYGFCzD6IqRkunmXAhr8qR70WJGpBvFNejeKqy2MR1EVBqVm7dW7V3r6BX/Edr9Y42FRhnU71BfFHngVY82Yps1oJlH0xYrPHE8C0WNUPnfTh2nkWOxU0iePb/co6XBICsBe7WtSxtMc6qeK695i0b/rS17NJifws4ZB1XGuBdq/6yMCF5nSLORHydT6vybgW7v6aqvgTo8Wvy6qCSBUZJVE8CVNqOJ7kjySpd4xc8efHT/i26AWmV3peT8kVWO34ZP0M3Z+E/23o+t3q7Jy3Wcvxo+8VE0T3HNQ4QzzZ7+iR22pL24zlvzyOSlZ2cwmp9ZPZBMGqlbA1aly9DG6521n5zb//wtmuHxcR+/vBsi+XehsutNdpdu+s3ZU/GTIRssyYpBtWqNesVERSwCFMFJ6nZlzRxaexE7Agkm2CVJTJAwaN9aCBKY6eEACcAQBLwHTSlnQMHji05/CPPLKauw3NlsVdECH9l66QqzUHXrzWvIesN9Zw83sddRFQ5UkEFaIse+q/vI4QS3X2fx/DTzGhi0UuRhi5iW+byHs2UF6fVjaIBKeKRcP5HSI9m0F1T3HKFSkyBvSzye4glLiAnzUBWZSIoeaVH5edG0UcFmULdFyuTyCfa1PKQxDvzqJT4yXwmWj7p5b1Ow0r1uuJtMFJWFXMq2MtortYffpK7LRFTMC7X8kOttlo2GY3UBiT6hxkhBgJY1clEuVhU2jjt0v3BmcSIzR8GbJBMAvhioWSb/c6en56t2+po80BbGLr/j//5oz3c36ua4/t7WrKrtT08DHR+tA+ZmRWrtLLpVgB4R1ut1wJDthkSkPPcnM1qDY8HwoScL1ritQbgVrbTeSeGZbuNvq5k9f5ba3TfWZEqDgJWpakqbr2cq1plltgd3PvGZLPVxgfQjaoAvGGpOr3d7Abc/J6TYdwf1TsLvtmLL6LJ9SEL7JILbxzA4gtrfMH8aoG8kFOXVpWlAU7Wa18Dzejf09bgrGorvjamrdXXADX5npfAJ/q3SxuNrOufdfx/Ddhd2ghE10C8jqiyu/XCJ3c7l0r2+O7rMkB5e+KWHVH8db5GdBfqRsNsjtMto9wMGPr9frOxRrtn408/2Wr2olkElc128mTL8bNNXx7FwATstrujLZmf9DuarykBO1iE8cHDIok8zGa/b9+/6Vhxs7THz4/2PFmphQlNu10vywyYhXfQ71un2dCsEBJDowptH7Gx53vBunRqPuJq96nUh1yVjbcyBYZi8EVBq86wxLkieHsFAKCa8wU/mr1RkUScj9fXpq1F1SXwcP3TuVgWxV+MyWD8nMNBnxoDoBTABXmCKi2O0QkxMDJfney9bLATvpdqfXrkEGDnGXZ+vnpQpRH0JzBPZaZIIG+fIs7X3aM9ud8oCYHSUHNCGXCzG/DFUuQZNjrnvbdP5UO5F3mHTc8BdxVtDHDxILiVZIqorUd471ozPio9HE045tl8LsJOv98yHG0QauNpKfE3LcGz2WK+lH0Zmkxej3sFoMyWc3vz7r1SE3abnTLnSNcAEEg7oHIEiLvdrggobmC9s3a3Y/VSQV0AJ5WcZb/1/DRSVU+7D5MC5nSfPz9ZqVK2t2/72rywRXh+mUj87inpR5+ZBas52rXcK0gyunZsHlQ9+lwPQova4MedCDl+PwvW6rSlweP4AeN8uax2ZrP7vZXbD1bDKeZ4EgtzMZ/oNbmPGJFTXdK21ixVxuWYlhdUzcGqpUKm1c9nF2aok2H8MxC1rCJWdXz9SYJNWkWRBT7JdStr7flWoEp7nbTv3bKoX1sPswAjay1P+/lL75Fcs5M/e+0c0kAw69iygDMN8NOq+ls2KN8Edrc8INcuQLKCS4Jn8qDjf0/erL8EPgc8r3r47MvMUW2b/W6lmQVCWaQGOFcoH3T5YqvRs61mYxs+f7LZkrwz7KVOtj4cNa/DXBdCCmnMpXJeO1ZacodCwX733Z3VclsbP0/sl49jm292toIaXmbhqMsEuNZsWRdPw1JRi2S307QKpBEzKxdzCmoFTDTDgkwQaecUj+OWZAI7/l02TgRjujRALZ8SsoFCSDpgzkg7lB2zSxFEaOGaRMJtrpEcVryFSPsyioGR1EAkH5/nQVeXNVjUSQrC8GhjAclATitB5+dZCMGrU5lzTooRkMlf01uAIq/Q1pTHpVewXvn55sTDYp14kytU9BoKzFULkffEuQWBtIvK9QVYyzjavTGV84eN1g7iBjo8rl9RPqmQXA6Ox7Zbr2y1XLi7yo525lZxPNFcEhedN28HVq/gO1mXSBqSEu9DNYaWbHMgpqlqL8NJkA6sbTie2/e//l6Cb0kYeiRm7GULh/SBdHuuf6vZts1mLaE7s7Z2qy1XnXI1LzE67UzAZTpfKQVh0B84sQd93Wwu1uP79+81w+RWTGmd5s06DXxWyZvzVqE2DUf2Bmd5eqqaQpi+26raRO+HRq8pGzQ2Js5mPh2dKNPutmy32kqLB/ixMSnVm9b//l+sPXhns+mLOhi0gOk+8Ls8z3JLqdW08eSZ4hy9Wst5e7Rel4WeMzYJj420dxzvF8PzaC1I2xh/vfH9S2r7JRC6FVQubezj1cW1n7tWWGStofH175aqLQ4U134+CTZZ1+vasadtOLLuzbeCdXJzc2kjk4oV1yq7rAsfB634w3etmkte9OjvWciedUGSx+VaK1/koi8tdjISPtl6OtEcinbT5PMHtXFqxbMtPv9gi8XU25gzolLIZMvbcDyT/qrVbqgFSiVRIdGamcfxaMvjyb7/1YN1ccVYLu3jp0/2MtnaYu06PFz13717K0pFm5wxBOQlEslrVkfsWyT2JyxE7IABO1l0FQR+nvTtVZEL0Z2p6Su9p5ML8MIXzEwniAT6NvMQkTyo/hwgWQzlgcjrBxsuiCiahYltedKMTKl2CkZlxkd71FummqEFtqsATq/tczjavCIHiVThgvFi0NoJiIXMkSYOkg2LWMFOMrT2FAWdsoJkA0NTxd9O9y2fY/bDS0R2Vz6rO0lkvg/Ve8jHAwjESMWceiuTY08ydycY5ric41pRTaQO7EWQgJ25VSvwaNPJJIjnc/Y0mtv79w/WalC54ojC9eNYTzaeLry1y30rVezDx08yPmZO9vFpbL1OR3/+4ccfBWI8D7VqiQLXJmMYn3ilUoEd5M8JWabdalmniQuK6d9hcXL8u91JrUyRRNDs5cyehiNt4tqNlrXbdbVR1ztcfg5WZ75WK4ZWN5sat2rjnq1Wa1vM19bu1FXFssFibs19brTb1hsMVHXpnof7Q+oHFSXPcK3e0DkXKnVr9f/Oet/91rjK2NMxdy3XkE8wM6wK3KjqlZpOqzbEREEWojrlGQT4os86QI7EhxOMIrqSbcxrAHVtUf7Wf3/dRF9pa37L695SVaUB1rdUTNcq1ixATBYZaUXKtWrqEmBeK4rSzjFtk3Ot8vtqgxCxMZO7prSbljzASzuYrN1X8qJlgV8Waicv8Bdwc5NjH2o7+eEV7E4HW06nsoCCADJ7+qz51WH2ZIvnD7bazG2zRGtHmjV+iWt7nsysXGtIi4RpL27yud3W1ru9HXJ5e/t+YF1iU4iImc7sx49PtjucZaV02J2s3m5bt1ayYrUqoTCkBNhxsDBrlaLAzplyZc2w5OR4Yn4CAHqVFtkoiblG9RZVrVrIGc9R4QEwrrNzO3tvC8J8FAFFgashusfNKd0qOFQB+lkfi3kki3TnVHIsr7QKneCjVqO0XyFOlaox8smE1hhZ/+gwnCqu6pDKLcwlPWncRc9qm7LwyQ6N1/cA2MjXk7khAK50gyBV8KqTHDeXj/j75EUqEYyBIHzJosx397BvRZIBaDHxDuxcpAdIFUT7Z86GifN6bdv93naHvU0nUz/v09GGs6W9eXNnvba31xyY95pjTRdrsS95L6Jw2PRQe5JrR1oGrVI0eT/8+IPuE8kGtTJVq9lstnS2Il6qkkOYWKAwIe8HfatWXFvJjJfrgwUduj+uF5ZktFxny7WSHPqdrohU6Ac5bkBcMT3IHWA5nnPGVkV5i6Sbr5c2nc6t1+sK5CGTMPdU94P5InKbppuSs8EDcCXQx1A6Z0r6qNQB5KqVe99b593vQusSFjAAVtF1h3RCVYmhA7IPjol0BMAYMhigSauT9+Ya0jaVGw7m5Vi+od9TJNDX2XfxauEawFzasH9rdcFrRbreawv2teNKrrlZG/6siiar05UEsHgH7JZjulSdJX//2jVIvha/fw0448d7CR8uvXb8eYne8zWp/NpFuAXYLgFmWhl96TUvHU8EZvEL7X/2NmYU9SPXBtoo+71tFnMtpgWc50dP8lRcz19sO/lky+lIHonICSAlPI/GttqfrYNAvI2N0kHMPwyDMcx982Zg5dzJNlN313/+9GifRlPbHM9aWE6nvBaR825ng7f3Vs0XNQtptevWqJRU4TlTDcswAMuMRiYV1qu+TllyzPR8fqV5XXhQIj1hLrhaCOfI6gtEDLUo5aTiaQm0CT3JIAjP2YNTMamiQ9hLJhw6r0BQETj5xkE/JJ/O6I4ASFSYLhJ35qTbhPlcJfrBADwch5dk3maTFZf7bDrzc6+5ImCkqiCAM1l+andSodL1LIZ5IeSSw+7Vzkx0emaBEdgevP0Ko/Ccg6jEXNIdZzxmyclLek5I0d4jLue+87+17Y+eeADJg38HSNjgDAY95dlJgA/w7HdWazRssVzbYrFWy477SUIGtmPyzDwebb7Y2mDQtceXZ3t+Hlu31bAWifXFgo2nMzvsIWR4KgEASEeB63jf74mpC7JJD1dy+QvgzLFhMM3zfTic7WU4VGuzVHKwoAVPe5Rj5P71u0gC/LPA+2oDdD7a4+NQAMm95XUg1LDZ4x5RkUHC4c+a+YkYFcwGqNoLBc3umEmX63fW+/U/6Znbw6qs1q3caNjxQJcDI2z/DNIuzVPuH86aM0oucjzLco1/l2lDhYrO7wvnznw60uilLbTJ72VVMmmL8reAYNrrpoFTWkGQbONlVUTfcox/K4DdUszEfya5ufjW90+7T9cw5xoGpGFK2gbidbNwrY0Z/+VLb34NrW+p4NJ2FPFdTdpOJu2G8D0XQwe6OYLyzcrWy4m3cBZjVQun3dqmH/8ksGMhYY4ymWD/dbZCxfVrLOgbwjwrFevddaxXK9p5hyj3ZOvlWnOOT48vNlpsjfCUXoO5Xlm6vop0eC2rMe9ot61RL4vVVyXHrlj0VIMgoJaKTHmm3pqUdo6IH3X/COvEGQWxsIOJFi5VTd76fE2X87gBBzYqJbHaPCSVeZValDnAzheXoiy5yLwDDVyTSLUVsSydDlp0txWsvFgoYYAiB0C7BxIJzULyNFUjwPX6vp6ArgqU9qJmTe7EyfdOp12QHTihhC/gHc3dfr/WuZGlxujQz8mrKsTb0RfHJR0d7yl3MxZ7BOwOdmjtlLIuPZ4p041ZFcfFIktrjtnRCsuw3UZZhYoCwjeTSqmQs/6ga606wuyj2I2aQzUwXj4IxNgEaVE/HOzDx8/WavdUjY9GU7F5D6ej/fnnzyIk9dpNK5bzoQXqMg0MByhgn8cTpTO8v7+T3RcHjNtOo03yOMzRrU1IVqhB06faz9t0SQV5tF67rnMieseDig86p0Gvr1auMuSYz7K5KhRkW0YKQrPpOX4wMt11KCcQk9YOU+xAXsHyDtkM11cxPTBJ+/eWyzPDu7PWd3+v+d52hfyhYKVGSzNyz17Ma2PHZgJWs9rgVPq0adGKAnC7vVVqbqnHs4mJA6ntWL8lXcQubZSz1pFvXVwvVVrXXutSizK+Vl6rjJLrW9YCf+l10iqlaxXtV+2/xMVP+7dr4JcE/Et4ces1SQPgtA3R68/dCna+wH7pq6c9bGm7mmsPRdbNzLqgWeD2ekKB6kBry9mHXi1gAr3dzG2/XrgLPDlg87FNnn5U5M9iNrfpbCaDX1orLHTs9BFWN/tde3PXscrJ/RTF2oO2TxtpPLVPjyNbn0oyJq4WaGG1AoXcbcHazbo1azWRXfA91BxGVRtzt5wEv/zd5xLOWNOCBINS4MTiBCvTNXea2YUWHkDj8zt3SFHFEmZ6RO2oPam0AIyZ2Zl7cpyIHRp6OTB5Bt3B/S0xdwagAMdAagnNS6f+azYX5oUCV2eNapEKs9O8M0X0pWovYndShQV3FJfSbf01RaBxABJ2agwYvBQDmSECQ+Z8ui6UQhLO8zp79860ohZ0MT+pAqluBICQH5AlcO6BhkOVeXC5AKCw2Sx0z2FJkleI76naocW83b25Iy1P/w57klYbmjnLlez5eShgEpjkzX75+aOq1Xa3by/PY1HqofQ/PY8lJmcDVK0WbDicavMhfVu1KmAGuMaTqb1786DKitlpowKYdO2UJ3ZoZusVCRAev0OCAgxORtVUY5BZ1Bqn0kRbChGLyJ92S/MyfFd5dtlULeZzgR0aQGzDxPwNEhdAjd9Dd6e8OlIZIFuhC6z4HJCvSq1p5VpLz83b3/wXO5ZqOl/E+RValCGNgzkxwKdW6emsCo7WMfdUJKQw742kCVEFLp/Y4KMarS9JsEhbY7IWzL8FCNN+99rCHP1O1rFfA51L62dyjbwGOGlrbdr7J0H+W0HlyyY0nSgUYYmvDV82rfHfi/9M2jVIuxfXruU3sTGjN73Wfrz278mLkYX6aSd/6eL4xXPLK3a6ummhfbffrGy3GCuCRevyemmH9cJWo59tuV7YeDhT1tgeZ3x0SKutWaVk79/fW6dWtsNmaYfdQdl2AiIExJOZPQ6nNpottNDJqYKKroL1UVGG0OSOwchs1Z2YQquI3T2zEKWKs/Djfk+7LlSSAJuTUCIxedjZqhUFOHrydJQFBgHFW4saWDqoBX3d+bAVSzBXajjTMRgxixmpti/6JtxAHPikbbKD5WFKRubRQdAhgoyqM45DfVav6ABgxSlFJs9hRsgNCekJgI8/oGAjFliEz7p1mDMqmecFtxgIGQJHlzYE1wNnJbLIwhBkpodKjPMQsAUZAiQMIISSmJalJAT8HWNoZnMch7ch+bv7bJ5U2TNDWq6XtlYyxlbGzsw7N/ujDR768p1cLDbW6bWUdgFTFRedl+ehwKVW88BgrMYm87kNHh5su9vbeDixRquuYF9MmNnwDAZtm8/XquLUIsxDvy/bfLmyz88v1mu3rN/vWK1SkoNJq92xQqVkyzmbtZNYoBXipTg/dTupns7yWMU0jZnhcU9rmfiinVLJmdMpvYDnrlTyinYN1b+sVq+euXDNJSrPm3w6uc9sBHmWm42mlSpu0wbgYjRdKNctn69YvftghWbbWp17bS7x6yTpXDNnOiU5B1ruXYn0crWbXciyWs1FVlEgLG3twNzkv8yxk+Ly5AL8LZvq5GKbVYV9S5vzUkWRVSgkweladyxr0U+uy8nXzTq/CGzSgDgJ0klwSV7D+GtcW6O/5Ty/ZdNyCey0mY5XdpdubhpAJUEtWWJf24l96y4r7SZGZsGqaML/VGFIdsACHLRWu7UtJiMr1ht2Wk9s8uEHq9TqNvz4H7ZZrtSO5OfZba/We9uXSvYA0FULlt9vbb1a2WyxFamhXivZabW1p+HUhvO1FjQ+jO02lkjMX3CNZ+bR0Kyn08I/My/hOC1M8usKRa/O1MZk7sU8UeDmbUkx8AK4+XU9Ww4ABxzJGROhBBAMTMcADbzGiX9kqC/3iWC4zEwNDZ18NB3ccgeqQK/MqHyY33kiXsgMD4QB3l//Lh2g78L1O8z6WKwCS1QyhNDykBG1WJkcj4OoCr1A2Y/Ys9E9pcISyYSqDJFFJCOgVRpVBwFsIajQcuM8qaTUGj2cpKH78kUqBa4kJCCcPcYoGF3TgqZix9YK6ywWYd6fzY67pqw9qX6NX+ZKDNHBw0AMSHR3VDu1atH2O8J4GzaczAQ+naZns82mM3t6GSoKqtPv2cePj6Lub9c7mypJY2sPd4jDj4oY4mayqKvC2h3teTzTtX17P7BepylyVa2BhVhd76PEBuZhtbIYlUX8M2GZbnbW63eUy9cfDCS9EfHjxGu3bLlaaVMB2NLSBvSmc0AGgohvHpwM5JIDZpBUjxBWuC9IbmCUQqihGuXvhBpXmh09/43ug1VaDyKo0HovV2oieVHlAozVOobYa11rzNWj1rvPcH1jw2aE51p5fsgUyJyUI0x4JkIlkLa2xEHl1g33t4JkHFiyFte0dfBStZNV4dxSNWZVSdd+91rBkXVdLm0yLoFNfO1OA7tLAHgJrOPHmSyaks/DVbC7Bljx3UGy9Ex7cycPRCGeQV0Vi3xIO+msi/jl9ZkhfP2aAjvo2giJD7QftyKM8CHezZ9s9PxBgDL69KM+fOvFXG0rzJ+LzZY9vO1bI3+y/XorbdTwZWq5WklxPLbZ2Ww8tpcFUgM0XA4CgwEMOY+1gZDS6/dlFQbRAGYdomRJDmgXQdUHTAQUeHfStnMD3CgN3Mklnk+nL8CInwUsQwKCJxL470SEHBdth8UhEF/kWYldkxIOvsz95P8o4ghcEdclqusoEPZqQe1VdkanvSpXFicXkUdJ5UgeIiDz6i5qYapaDbRy18fxRn46XkwGbSSVWUhlkCxCvUmE4mGmqGotzCOl1fNjAsQkt6A9CfcBAEaeEFihtEllLsAzpxbmQS4jeG1C1GDWh4vKgTmswAE27tyG47HN18zsIKJU7O7Ng8/BaBkej9YdtGy12ig3jhkasgBakcVKTmBHlh3xTt//6nuBF1o+AeFyKzsyYoOA/9XGs/8wHq/VMBs/2mJ9ULu0WSurnXnYLXTu7V5f7UKYokhbkDAsFxslNVCZcd7M3/hdzdcaNYnZAaW7Qc9WS4T02N1VVVFyX2GgKkAVVuvOdXqAHbIYZQwyA4RIhfxFujnihUrGbI1KHpZyud60WrcnQOr0f2/1++9ss51bnvieelMJCWozk3pQrSoPj3FACDBUNUcrn/lpFPkjRx6ZkXsbnA2k6z//sjV2y+7/b6nSLgHiraCSXJRVacRmYdFalqyorr1+EkQuAU4SVJMbgksVWdqx/i3XJVm4XNsMpF2/W773FeAlZ3ZJsEmCXfwN4jci6+duReWs142DafJm+N9jeWZqwrjeDoYe7R85aCjJ2iwP6WC3tPN8ZC+f/2TVaskmz8+2ms9tOp3ZZH20Qqdl7wZNK+03NocafjL5Eu5PZoN+w9aLle1XOxtPJrbYnRULA7jAWJMmL1gcdbp9u+tDB68K5GplBMKEtZbd9JnBf8jv8pgczzODfQYzL9rpCmgUbhmAj8ouVFBIKXSAkHFC61MLv2ZarnkTK1P0fb9WEfXfu5AgLPKCozMhj6JxqB2qCi+0Ej1+gdJo5w4oQiveB8KD3zn8GzVDQwYgYpA7rVAtnjh8wFbprEW3LmOWJkaov4+Do4emim3Je9O+IoPNjTUddEOunTR+OMugHyRKRm+B3+U2IKk35KhsZHCNwz6yA1iKVMhhXgA4ctw7mI4YQqN1Wy7EeATsyLljYb97++DMVezncmb9QUvROLT7xpO1qsMy97hStNV6YcvZ1l7Gc7sb9K3QqNvz47Ms0IbjjVqjhdzJapW8kjPEnjSqmZqqz8UKNxcChs3ePfTV/sYPs9XtqmqCkcmsjc8cDGJcXRDBQwohLJbbtdkc7O6hp/QCwBV9KaCyXa9EhgH8+b+9oo5IHagI2MW+lH2YW8oBwvx8eCA1t+M+0EKV4FsEmobVuwPFXdUrXRv89p/sWCC4dauZHnM7/rshSxALs0pdn5fNcq7MvGa7p00KDkc8n5VwHfzeeeueMYE/JJez0LJ2+tH3r4FHfHHMWsyvvcalKuWrxTeAXbLDdQlE0tbTtKIiCZrXrksSCNPAJ6s6u+V6xLtu167xtddLO46s84tjxsWZXRLMLgFd/OJEJ3NtJ3HLA5i22+C4ohbf1xeRysjbYQAdbC4EuyQ1kw5wWs+UVXYYP9vz5/9PoufpeCyrplMxb+1234qFs23HI/v8aWwsm+ye2e3jPUjm6XK+lPnufL23MTEt0KXLVbVdcIvnw1mtNa3bG1i/w4e6ZM1KWbE+EhsX8laUDi54YQJ0kWD8SJYYbvNRLpwDt3R0QV4glmNwLdHsLpLXoZEL1lKq6vg3RL9BfqBKSAsc36ZK89meKjQqqCCMZvftMy8wALJIcKQRscWTyvlh5i7+5i5vQALgidO0joMgXZWpp4zrPVSaBVs0yAmap4aUAjXiPBEd0JWQnd287MVCMaiFz02khf1Us7IFC2J3LR4nVWiQMdTCDcw+zpPv69mJDcaVCg4tHp/M3d5227UtlnOleS83e7U0i9WKDR7utHgzt601MfSuqILi+qz4/hGw8vgjZA/k2A3HAFDR7t9/Z88vI9uuZzaZrrFF1vyxUS2oyiR/j6srPWe5ZMPhXAbknCxShQcSFZazYHBQVNoCFSBfdC4Afe4VFmT1Sk1G0vPFTPKXWqUqGr+S0UsFfRZI4EDqwfODuHy52ur5Zo5JZYUOtFzmPfwaspmjuqPtWmGzBhGr0fAuyXZtVfxj+6SVd6VrrLcfrNl/Ky1du/dgm+1G1wU5xjZYhCFPyBfLArhyvSYQR/pCZ4R5nm9meKYx5F4peqlIvFRMp/W3gNGlCiirikkCTfw0B/EAACAASURBVPLvaYt02mvd+nNZ623yvK9Vc8mfT75/8vdvqZS/ApGY1eOtr5UGTpdAPu2c0yrTSxWowO4akqbtRi4dWPIgkieW9u/XjiHrhkYPnLdGA9jhmLKg9eNECXaI9VbH1uNn2++Wtnv5s03Gn1UETkZDOxRIJKjaabO01WRiP/38bJ9nS/vuN9/5h7daFkjhSs+iOJtObL7O2Xg5tw4D+tzZWs2WSA60HAm0fNPvWqdVtSouFgzeC+55CTDIE1NGz8BY8MCM7LaYWckaLLQ1g28hLMNXFwlpnkK6gexHnI2J8bGSweWJ6ckAah3yI87BdCAqYwrtDiOCMIEEVcsO/reLwInVAaAgtbhjmACUtl8etqYAidw7Z0N6dRYSyANjk4pUx8y6LC4LrM+90iYACScnuIQCpqGKT4gfAtHQRtsjCndxuWsDvR0rjD5stIgD8qHW1H9l9MzsJzAG8XN075S87SU/oPJ3cAbc91uE5VFy+cHW60Ugq+xEycfkuNXpiERBW7Dbazldf70Omr6TLVZrBfH6/A2wW9h6tbPpamXvv/u1HXM5JZhTgW2oysysym4L4+n12s29zSTmHg0XtsMVxnLWbTD3bdl2tXJj6UbN1lsAoexsYfm/HqxabUi3R3UoizFazoWiMur8+nATz5pNS8OYg1wDm9Rkceb6zpwqXCzs6EDgJMPPoAUsQ3IKNnzoRSHk1GEt77YKGKb67QzeaWODvVu9fW+HU85KRAG9/V4t6tV0os9Btd60gyQSNbVOIXuVajV1Gk77o2bpX9YIiEVbmQHo+ia+bl1LsqqBtIX/0vp1y4Kc1vG6Vs1cAqRL4JMsGK5VlVmgkawutQYF8+2oaEl77SzgTluvkxXotTX/lmv9LeD6WtlFbxw/ofhNzzqwrBsb3dxbDvgW1I5f8PgJfn2yDhSKcBGteacPL4t3pVy1zWykzLrl4w+22U0FdtCfmWNsqdimY/v5l0cbrs7WHnStWQOkTpqnwdqjWsRSieifx/HCcuWCFpMKJd8xb/PV1mrNmnUBu0HXGg0PZ62iqQOcWG7RSVc8Y4wvNRz1UHGYkXjbBdaqbkJ7D0KGM9KYk3mpo8pF/2O2hpchcgFmctoX+0wL5lup5lo2AR/zKvevVKsSoJQwHFJPkAEo2SAI0WkRBqPpV704C3MkF3CKjc/l8A6RJ1eQPxTc7BpA8TR0d0lRJRbOV5WYgIk5o/t1RqQTlZfMH3ntSATvdE5PbjgfND87hU2NJ5UHA/DdwQXUeGpGdmIArGakJJxD1/d5JwbRp32I9tnuVe2uV3MlBKwgqFQqVq+3bYk8gVlao2539/hZ4uTi1SP/xusqTqdYkN0YLcDPz0Pr3z2IqAEbcjQa2Wy+EthXS+7GQsuSTQoU/2aHBISN3Fe4Zmjy6vWS1UPCeafX1ZytUq/aeuUek3wxotacUwn3eWtWq2KV3vdbaldyLJBx0AjSblSYLGnk1bJs8TCGlhzn4MbYzB95PZlBF52kwrVEdI7MwjV3xBaRhEAHhPifmjV6PTvny1brvLNa750IKaVCyTqkHxTK+ozZYScWq0z4AEdIU+WyTBFgz7Y6vbBxDV2FXF7eodw6zRejmW+K/isJVJfWp29Zm75lUb9WcWYB0rcs/smqMnrPrMU//p5x0InW1W+5Flngd+n4k2Aax4csELx2PW45j+g19P7Jyi55I5IgeK2iS5a3yQtzK7DFb961i+g/67O7yB0D6jOAp7VRbDKzPeLx6dDWk4922M9VHc1Gz7bdLu3pw8hGo7ncMqxct3qraWWQSUneTuneLte2Wa9sNF3Zp5e5tbtN+/7tQDT34dPSrFjWjv+h37Vuqy2X+wqJBgUTKaUiMMNCiarFW3pFuZs4EnmYZhBFIyoPFWB0DeXLGD7guiYqljB7ho3nmkL5FcIuDPE8Tgrx8FOB24EFMlROAiXZqri+inlZWElodXIvpYGLzJyjfqJkERBVQlq5/EedicmC5SDsnpdqX1KJEnoLvR3mZDCZ9jQEyr6Qh0ebdI83qXq2apU6KGroF4ThPsPRh0XtwK2AljaqXzt3XvTrgd80r0F1GhxECqS5UxUebL/dhKDXs+4rIbwAL22/JX/fbZRwQLUCWEHqWC2ownL27n1fYKjaPHc2QoKX653mW41Ww6bTia2XW7EvazXo+WUr4Ms6GtnL84sYlVD+ScHAscVB86R2OPuF6XSh/2Ivli8V7KHXtuWcYNaWRxiJFYurChl5yAg23u4uOKOx12oFfSYVlAfxUh0y74Wgstp4a1NWXMWS5BMAHPsLJBcYljO3Y0NAe1bRVojmaT3DpqzwrLesVq3YdrfSs1spV6zVf7Byo2WFQtWa/e+0ceGZ2G8P1rt7Y+cSaQc7EbUAW4nYqURDbU6l1+7eBUPvwHWSw4vP3iVjUPs+DItjLelLVV58HfumaiA2V4sW6OTinLYmZlVBaeByrWBIaxneAk7JajarO5YFeGnrbhrIZr3upXWbf4v7GH8LrmQB+7Vr8lVll3yRtIcn+pmshyf5O2mofe2gLv178sJ++buz+jwAM2dLBbXC0DtbremtnMNkaMuXD7aaP1ruvLPtYmovT09abJ6eJt5eyhekSWLHulmt7b4PrfooujjzBT6cH5/n9jTfyh/zd/cdm0xmttieNWxvNxpKfH4zuLMWoa+GkDcvtwkAT6bOkYGyDJajuYgbKYdlWiCB4o2dr7uTwNwM1ZEAzQ2YZdEcpADCiOCq4SzNINhFcsBPngjuDCkEQbAuhiHtS32SA6NT1Y8fiZidVGbS53FYHgWUK3gQp1LIAeyg+5O+T+/tICewCno9zdqkh3PGqqQh/FzQ7jkVkDNCAI8FGQbCnsvn3w/bGnlhOjtV1Z3Gj1hduYjeI4Fo2TK7o2p0o2GBoApPT0RwuYM761MV7pYr23LfmfcS14PkZLvy1pxSF46ar/Eh7Q06uh+Yh6Ovoy0KgDC/rVWQW5iNh1MJwAETUr6xoqs06vb542cxNjkhtGtIVwBY166VrFapKfR1vlhZr92wUrVsg3bTDtqoeBKCvD01buX5cv9KjANwJCHRo42JQaNuh/PBamWcVUzEGUyvW10IIaQ1eGXYbHXUAuXPZO6t5gvvZojM4/Nq17o5wUkV3m4nG7N2u6EqUVZf5ZLIMvXuvR6B/rvfuRsRll/MocsVZdU1ai0dO9eXf6PS1LMCwQifzhpVI+8ZdJc5n91FizLPLED9hdX9dZp5fP3IqqJuXVyvVRe3vE6yJRhfQ+NAc63iy6rm4seQBsRZBUzy97IAOnrNJHhmgaSWkguG2cnziL/uLdgQf+2sijH1OkSVXfLArwFd2s8n3zj+GsmSM+2kLl3stJP6cgy+qxcBgwWJlpco5Usr19tqfeznI5s+/tk2i7EdNhOPOZmMbfjyJG/D8Xzpe0sqsFxBRtCtdttaKA3Q4EEGkOXYzj4O57Y85e33v763Om2o1c72qsTKMn1+++ZOixPtTZhtzOpgYKqqY1YXWpBRT9yjUJj1BCARzZ8Wjrcy9eFmhsVDRHQPoIbmDdsuOZl80ZfxOgI8tfncxYTfESDtEcR7Gek+KrJm8QczvDcgod9R2Fl4CRAkEukL3NxvM/LoJBBVri2SPITYoCh9Qnq7AHDSW8GwjIg3tM2gmLtjjGo3zRmJ/vEgT1ZFD5Gl1eqVoATdYlQGazNZhfnCeNxu9GInwNTtQJzMFDTwbunl8zCAUCGwR1iJzsRk4cYIervZqr0NQQUgVfwMgEIVB0OxVrXBXc+enl90n2H/QvqgvUolVCrm1e6mQlutt0b7cTyZK/cNc+NffvnFtruDNJicMSCLw8v5RFp4w6YQXKZLezvocmrWDoG/hLxi5cV15rozg+T8zth0kZggicHKGcChUvOU9KPtjxiiz6x/d6drtCWQMZ8TiYvnbDgcWbfbVmv/tKeKyrlMott2f0q0fHiC1mra9Mk/s14PwIP4m3Zn0Rr9B4Fpo/Ng/V//QdKO425j5WpDpCM2auVqTSnsmHDz3pVmS/M7NkNUwWrTF/js0GZ3kTn3V6SYHaxRNwHXrDHRzrxlwYwDTlpl8teAXPJ34utZWvWWXB+TBUTaMaS17tLOP229VacmRboRXYv4vyfX4mvr96WqMQ1U0wAu7Rp9y73MwqTo+1cJKmkXMm2nkDyoLPTO2oXcclLpgOfMQIEFAZ3s7tXKoXJbWKPdseNqZrOXD3Y4kzY+t+P8Ubvs1Xxqo+GTzHo3qgCc0DKerKQHumtVbTpe2EEFlRgRNqKqm20sX6vZ7972VEmyy2begp7o7bs39qu7vrUbFbWBqGr4n5wrqOyQC6iIyhmWWi4O96pOrhGBsSjiPPKEYM6M64haqgCjUNmrPhZXkV7CMFnXQhlxACZGy/xOwU55qhuOh/fZayaoSqoA3V82+V71sYMXRkbJBSHc8zVNwo9RSQo+rhPIqakK6AEu2tl5lchP4sYi/R6p2+UK3wkO+e6ZKJuzgEY6Lk4PUKcQ1DwPUAMkPWNNrytrRWQAnKcGjt41VeJ6cIQRKQOQdBNqzZdUJbpKArBTgsKJNttGM1m+r6p+sxEpYgNbk/ei+lMw7FlyAeKe3r55sJfhSBq9IkkGQb+H6Jzjo12Hndx4trTuYKDW49NwaN1+zz49frbpaKZ5V7/bU7yPtKEnk83W5mz2w48f7Vdv7q3eIBnjbL1WwwExKDWoNKWx47hOOVmJYWWGEJtNVrPZ0HUXExOj6dPBXh6f9P4YNOMGg9bUTZ0b8nhlY1avlmwHEOby0p+iLa23W3peqHgRodOtoBKjuuN43NYL4CxZrd62Qqup8//1b/47K7S6ttsuVbWJfFLgGThZmT9bwTaLhXXfvFW1t10ulP8osAtiezZ1SkM4Ijgnf8/vIyD9So6KsTSvVXPJRTWtQrkEXLcAZdp6qM99BjAnkxSi97+lmouDVRww084r/nqXwDRrPc46nlvBLgv4omuTBMFr4By/pmm/GyfZfJV6kLxQWSd8addz62vEX/tbdlHJi+pJBz6PIZPMU5DN1rORdDx8wGnFYOQMSWT5+SebPf2oGJbFaGiTyUS+ggRpbmCGMVNYEZZZtHopZxMWBM3EjpY7HOyZ1tSR1t/e3ry9sxL7XT6ku5M1Bz37zXdv7aHdtBo5XWrLHTV7o4WJMFdBrKezFphIPK7pkwS8HqYZVVlqW7ogzHeyqqachRkBpsAOAOSDpE5jiNsJuqQ8LUhafZBK8hU7HzcubUCKwcLJAiKAc7cTpWJjCB2ahoEf89pKVQVHpUY7k+sSWUypbVnSbv213aiKKtiA6bW9GpOdmeyg3F7L6ZoRqQWQBBmxJXN7MWG72rZHy9HCDOJ7pnNidNLSwjQACCZiSTOt0BKVRZWfp7w3aRfK99Np7LvN8vXf95uD9JiKowHoNh6mKlG62s1nRQDhm8kM8s39g2QKyAqw/6KCQV6SxztSbbmzzYcTG88JPCUdoCKHHlmyFYv2y48/6Wf67Y7t7STNHBU1IFVsNOyHH34R0Nw/9LWJa1SKVquU9bPkAUG+IvkCycJ+T7bezLq9nhs1r3fW63X0PEi0zb7idLKX52cFtXbv7my13mm+x9+l1Vu7LhUTBKzTKLkViXQ6WLvTsUrVZQw8f8WSP4NUdgBd9LnU3ytlK5XrmmHXW31rDr6zQpV2586KhbKVKnXb7td2XK+s3mobKgpmlTxP2kid3WzBReXus+mympxVajW1PKks0d59ATbvDlz7SgOxWwElvvakAWoSyC51ul6rjZSDTr7PX655viG8VNHGF/5bzy+tELkG7GmAeunckj9/be2/VjRlVYipG5h4GzP5oHxLWZkGcn/NRc66uOk7h3DTyThj577BRipnm/lQzDdRn/kQlapWLuRt8/LRdsuJjT/9hxh8i9FI7Dq0Ro8vE32QqB5YBOSDuKSFVZLbg8TY+63N8C6ceKvsV+/vjSVTqeVm9ub9O/vNXd9a9YqV5fhAPh3zOggg+B96BUcbh+vldl/+CVVOHCQKMSYdaqgI9W+hEmRH7DsVQNHbO7x3tChI9AzYiVRDKzMIy6MeOjqq49bKtbaDRx5mZjFo2dy1RJKAIOTl2CIPRAD3tc0qtUPJw2JfnSBc5iB5gGYwALO78rMbePXgDJVmjm08ZtrBQUaYHrVjQ6WK5kqvr66nSyBCD9hBLuTiYWUGGQm/R8AKYJOCT5Umb097mBY1rFlal3vN37zaPIsxqBYdcUCYRAc2r5Iwtlyzg8yWBXa0PmmBnk7Wv8eSa2efPw4lD+C1qfxoVcq7M5+3+Xhi4+la1xniCvo4Al8r9bp9+vhJgniqfmZ52Hmhm5Nurdu3T58eZSf2/t17t5PLna3daohlSheD4ztZ0SrKvSvacDzVnE5t1+1ef2aeh+NO1M4lyoronW6no9gg3hNwor3Ms75cLd0VZvgi2QyggigfkK3VGnrWADzPmGPGV5OYXh6WtJLtZPVm0xqNdpC4IErvWOftb+1coQo1K5FwXqlIOwj7ktw66U4rVVmMqW2piB/E6zXXzR7c1xQGKJtPgW4gq/As+OKv/68/JyuYrEU2vm4lF86shTitsxVv8yXbgZeqnmuV2C1gE/3MtSro1vU47XiT1yJ5vhH4xn837f0ugdffUh3Gr0HWhue1jZn2A5cuTvIhSdtpXLu4aWCadlHjO5j4RXZKORXX0dZLBv5Oqd/sllZptO1IQvKZnW3dCoe9zWcvdp4929Of/5vo/+OXFxuPR5qpbMkVk6vD2g4RgSEIsaNFFw3YaDy3j1PaWCX71X3XKhAfaBEW8vb9++/sbb9r7bq3C/mecutYZEVGMYOeonDWyAdT86+ogmHu55WbF3Re0VH1MbejXRiafDJTVuUoD8mQEh5aniz+UfWn39M8y5mTSjQQQSbMyNRidKcVDfxpFVJ5IS4PrEnkCSp/Df9EF4qrreg9pOBbGFYbVXiAnHtpklod5fC5Fg4LMMJp86KgU1HmCziHBOIMZyjRvUssmMHitqKKOGJwvTrOUG+5XtDJCtH8ykGSDU1kJab3DrZlctVRRVi0/QqrL68c1HQFYE9ntS+J+zlsD7beLDXXUxwR51ws2JrE7m5HaQY//ekXxfhg9zWfTax7/6AKCUCYTXHnWapqAnyobcHZ5Xyl9/vw8SfrNFtK8cYEgUWde95qde3z88hmi431uy15ZAI67UbN43rKBU9ngBhVNCtVK8pbFI0/Z9Kw8SxRJZ5yRxmNb9YYW591TOThQf/nWOTmQ9BruWzT2VzgwzNEFcyMebNeyLwcIGq1Orou/Cz3XwLzalnPFteceKBCAbDuWRnAK1ak7auU69YYvLVaq6eQWkhjzPWIAyIlZDYeWalWUSUofaw0s5wLx4bfLMxNNilUdHRvCmpnIqX4Am7eer/0dUtXKrmWZS3+cQC9BIyXKrVLYJs8jySAR6AaP974zySBJ22NzqrM4u99rfqKby4unWva+WQVWGmgmHZf0jYeWfflL7wx429+DayyLnJyZ3XtwkXvc9tF5dWckMLuFnq4JAYUECz8u5MVlYmF3yXxJnlpgrajF1vv5rYZ/mzj0Uez7clGz59tvt7Ybu90ddpCqyXzl5IWEtopqpVoWxVyms+NpksbrmnN5ex9v2Xtes1m653c4P/4d7+1+27LKmWv2gA1QM9TDHwGUaIVqcXcqzrfjToRxVee0MIJ5seaMQX7r5IcTwAyZyx69p0bRwt0QqXlmXWqs0RMwZ1CbiVUOLSc1HplbkdlczSrMA8MWXfB81JWYyKuuMWWg6yD2OuCooXInetdEoEm8QtLLqL/q+FFe1bzRE9oUGo57y97Mm/DOrsFkFI55pFGcmehqvNFTxVmcOSQX6c2OE54OVECylXfCTFidHJ+AOGrHi24rQgcMYNeqUrg3lOtcs/llHLY6b+y01ovdWjYXZ3zDpLMo4qVst0/3Nl//sefrVKv2aDv8gBmTiS84zZCaxzRNobLpGCw0AN4kEhoSz+NJ7Zfr6zdqHs7fL+3Jsnihbx8V4ejmYggb+77AhSyEbmOtLvpYkzQ2p1JI6/ouHB4WSxn1qg35J7CfA0gZ5Y3n4x1nC/PT1YqliXJIWmAmR+gAYAtFkuZatdEatmpXcvvAZztTlcuLCL5kF6OWbSSD+qB7HOQ4TUC9EqjoevAxqdU6xiqE5iYd9//na0BLKQHlZqqtTDuFQGs//BePwdBiI0K4NZAbqGuAZ/DglrLtD0BO4DPySpexevzEMO7tHZjct3K2qhfRM0rjMO0303btEc/l1z7kj8bP49rFVx0PrdWSlnAcu38k5XwtZ/PAru0dT8JmvFzSgL6zRuNf/u3fzvfAmrfciLxG/UtFz5+Q786AS2KwRNPix9U571yyWQAzS6U7DZ5TtKSMVvNptqBs0s97pa2willt7Hl8Cfb7Vd2WG/t5fMvEtQy74DmjRsE7EDaOI8vQ9vuD2obwRJDq8QcZzRb2eZUkGD3oduybqsp1tyvvvvO/vj331u/XtEMgypMIzcCUmGgsUiwvAZheDSj8+tDW9PDVv3vrNNoA4NRtPgd7G59FhQxJR0MACnspthVe1K49Gd6Jdp3uJyUXUoQvC7VOuS9djt6SsEhxSng2i2irSvw3u6pqWBUMUiD3u1V8A6oAxBor/bKe1PVF0x8RURRdeqGwlSVzNRU8SF3EKAXNavRFob5ovpZBdcD8r5l3DSohNnM+MbDdiQFuBZPC1zIrxMxRfIK8M0JK5EsQn6bBmsS3aAbQ0Ni4vX4njR3tHSp9uSqgiHBVos6jioAxmZDNebxNLS+YRa+eTuwDx+e7HjOWa8DMxGtIVmFJ2NzAnlpNF3Ie5XqRJWduS3WYjIxK1dtMhpbg1DgEy7/e6UrAKSL1cYmk7nIQu/u+5onc2chkODeQmzQinzFBWLxstXrTdvvz7ZczeWCAkhA7SeBgOqJbDuYybT48SDgPJzR63NRZn+E1Wpzgtj+eLQa4vUlfqEr6w86AhkeUDYCPMNEVeExi17QRfpIDQpWqTWs0x/4fSpWrdZ5ozlg5/691ds92ZaVmh0rlyq2mAw9qDhftEq9FezycCziecLWDKs9cvW80oxkCNGa5CbR3/aVVVGldZuSr3xLR+oaiGVVYEng/WsAK1nRJddj3d5ImR87ubQqKflzaUATf734tflrQDl5X67d1UvX5y82EIBd9IJR2yzrBS5dtCRQRRcgzoaJH3j8pC5dfC2+Xw7Q5QUsZFRKZvLaUzUE4/CUU9zJcbO2zXKhGBF+HrnBCWr5dmW76dCW889i3k1enuRWwQccL8LJdCY3EaqB59HU9mezRg0WoM93oOot1nvbHfK2PWw1nO82GzZZrO0f//D39sffvLM27iiBPaYWDK1LmTF7SCfFh5v3xyQDIYz1nKMKccAoFSueECDvS6zGIJh4pRMlDChsU4JxPzyIKD4vcyajy9aJvqGl6k4pzlp0qy+XwxHk6dZiXGtVRPogOFAqEihKIZehMjtnD1lV/pwqVR+Wy5BZLVFAw0XlAmYAKFA3I41dxKhk5y/7aYCXuRzTTd8lCPRUwcoMOxKZe5UmV3xZmjkbl3mnGKVQ8pVZF5IYwgcbIJVFWj4nCzg3quZycD/dbR8A4rxkN0bGnRItdrZeLvRf2p0suNVmVbOuoxXs7qFjsynRQDRUj/bw0LHdgVao573h+zihG/Ay0oyt3u7abEHSQNlenp717Eovt0ccXrX5YmHlUsHqzbY8MEeTqbR8D4OudTttbQJ6nZYkAQIIGJPS6SH+rjmzlmtwPFiN6qpSEQFHxgJKgMcFBRNu3FGqMmAuYbqgKsoraIhcbFI2eyJ9yMHDP3OtZ7DbaerYkTkAhnWFvJ5VGdLF4H7wmSO5vdnuWqnasMNpb63+e8tXW/pc9gfvBPK1Zlef2fV8rAq7WK5KlE4xjuBeLWokRNuNNRQj5NIDHiyqOv5M5YdzS9rXNeC6tSK49NpZa2IacCRBIWvdiwAvXjldW5svgWfy+K+BUFaVqbU4gOSlzULaeSW7d9dAPK0ij793/JzSKsy0e/vVzC7+S2k3Mb5biQNk1sOQtbu5hNZ/eSOCQbAWNSdwsHvmz5jQSoNWKsvEl4qIqopWEq0rSCKQD7brhRbi3WFtx8XMFk8/yjVlOhzZZEKywVE5ZZv9SUN7ZhqY4+4O7Cppn51F5WanSe01XvLfoyyZmohwd2b/8sff2z/96t6q2EVFBI3gNIJbRJ65nAyYg89kaL34tTi7VkkOJ3yI8Sz0mVwkTfA5BdzP4EoScuRYYDxPjjnYSew8VTQwNWgdShLHRuCgBdiZlwEssAqjTQvTTYfhxA63nv7ypZlgiBmi/elVWtDVoZ4ODEmvUAlXDWxRaQd8HinvZsDmtPPUA3LqosxBWrPOJDELOjwf2+TtzPkEQbHPMY+Wg3ABzZ8KXzq6iJRTsBMC5N3adYFRnFT4gEqrpRaue5JpLgXQBa9MSVcOO5Ej5PqxP9hmv7Htai1DAQyNEa4jEKeC3ByOYkoumL+dEZjP7G7Q9lSB/VYsWViYBAHD2MRCrNO7s8l8pTb4grDY+crDeEW2cY0j8z5aecg0AOdH0s5zOXv79s7yR1rmzDgPkhOQ3Ir2TuJsmVw7IYX24F2/p9Y1LOWaJAL+GeK/CMd7d32bz5ei8EetcVrB3D2uxWq7kw6Q54nwVtqikFFqNYgvJb0vFXK323LCFZ9NwPRwsGodh5WONdt9Cdt5ntuDt5Yr1tVUqLbaVqx2rInn6ALjbUTtZuUS7kVdVdfo7XBl2a3X2mSwAXCDATw+2RyU1YKGlamOR8LtJGtznVw0rwFF1kb+0rqXtjBnvW8SQL5lfUwu9EmATwJPcn299b3TrlHWdcnaRETHEseWW4EqOk7ucyTTSJ7bpfuvHY8x5AAAIABJREFU90lWdmkHknXxLz0E2uEnaLVpaH7pwqgu0cLkllIiWvA9Fjl2q8x/FF9zkl0SO1TmOzgzMDNhVjYbvaiFuMV/kIVr9tlW488y+H35/NnW6618CEmIZvdLlcdOGVYe4Z3Aa7Xs1QtMOto1j8S05M72ptcUAeWUK9k//uF39k+/fuP2YCJXOFip1ZPje8zWfNVXy1LXJqRxB2ZlZG/lVarvovhAu2dmlFzO3CwiJYa5H4DPvEnEk5ASDhhAgon8NsXmZ9GBLOOSBq4h4K6jkFWYC3f1Xsq5O4rhyMKuxSTMRQS4Sl8ILDgJvZ0hClhp9CbuSmBQwhjNfzG41vxQrUmIMADcl2RzD2r1QlDjQ5WxzDNpe4J/mEZHkUj+LBhm0cwOcYMRqiqp1c832MhJohLSzFV9SIxNO9Xbncq7s7MqFp6hLRmIAB+hrsuVAHC1XmpTlccRp1zUM/Pw7l7zXYJcZ7OFNes1Zd0xh+M+MpeitUgb8+nxkxIxDlawyYJZnLupnM55pSqggePa471JC12z4w3G2HnR79G01atkIyLZcLNwqjMsyMDJZrutZ5nZINXY/f2dlYo5VZAYWYvMFDxN56OJdQd9Q16P3Yuy6bSZ4n0rMoGez+fWIpm8VLHRZGRNXE3ydCqKOjYxWHd7+WLSekW3GM2iAWKqvXqjaZV6047Fmlrzzd7AdquFVWsdK3XeqJXKvYH0ItcdK1i72dG95D7QEq0ish+/WLlatWqjrWeU+8TrRwbwfPavVXfxiim5cc9azLPAIL74ZlUpyern2uY/raK69trXio6stTurQku7RsnXiB/nrccX/c6165xWsSXfP/6el/Hj69/8Cuwu7Siii5CFprcc5LWdUBw8I3adWHlRi03zOX8V5hDe1vOWGtoopVezez3sNJ/DN5HdZ7PTtfVkbIfF3HaTD7aYPcvQdjx8VoLBaAxLDXYXydRbW21hIrJDpW25s36nJjIAwa5QoZ9HS2tWi9ZtV/Vz/O4//dMf7I+/uo+BnVsaAbilsP6+6uairLggKBfBRKu7h7BG8TmAhwTBzNyUfkBVWA7EDTAi2F/pOrgHKFpA2o7yqCxGKd/BbzNIH/SwiDHplbLagsGcmeuqgX/wuhTUiMWIvqocKoMorsfF4RFoiyTzyhcNM76oiqS6DEGtVKgiFIQ8NJFhpKULyeNR+1OgF/y/grWYADzYpqmyA8Cg/Aepgaq5wBLlPP16ModkgxSyDaPMO+2jHOSpZFQlKnJnr8y7/WEr4gozW9p9ROis1yuBf7HBfAviR8cK5aJceDBmRvrx7rt3tpotrJA/WKUK2aSo6u+XXz5qE9Ud3NnHx2c5kbwMh2L4fvfde7Vun5+erNNpC7xgP9KmQyxOJQVw4DleqxX1dyoeTBOm45FSF+4f3th8NhNYsUFstbvyuKTixMjZP0u0Td0qjDY8XpdqCYfNh8wKSgX5VU4nMwFgu9O2IWxJchtLvLdnLsrUIE9COsbRdfd8pbAPM9hqJRhj19pWa3dV1ZVrLV1L222s9fAbKza7CrYtI/vZ76zS7NpiPLROr+8RVFyIkFCPw02z09fGjs0rrU7uMSYJlUr91SD6L7tD6Zq0rIru0gKa2h6LbeqTi39WSzAJUt/ynmnnF1+Xk68Vr56S1U+yYElWWtHf044vDTDjx5F1nEkMiePCLeB1rRrNOkeB3a0l6qULc0tFmDz5r18vgFhos0SVDL/j7Sq3oXK7J29bqZKQt+FB4lc+ZCx0SjLYrW21GCvHrt0d2OzTB9ssRnZcvth2O5e+7vGHH+15OLId+ipmB8wmENoemF+cbLk92mixtU67aI1KydbbvdUrFbWvysWiYlDkQF+t2z//8x/sj98/WFk+kHxO3TiXY2JaImMvdHFq9QTMDtUv7T2XEXBOUPq91eSyAwDPGWcRuMtQS23QYG6sGV1o5QEu0t7lAxuRqiy8ocgIPreicotkC9FskJYXLTR3ZwnSAoEshBEqDHck8V8NlmPM44L0QWCHdEE5dcz0AEe3ndL8LeTnqQoM7DrOPQz9nBwTCDu8pkD/hNcp1l9ljxPKcWw+XzzsNwJNkXG4HrL+8kpNcgSx91y4HmnnWKCPSAjQj1EbMZ+DrMJ5yyXFmZxUViRc8B6uf4PIBEmF4NS1pCvo8mo1wkdbNp5hYJCzyWRsv/+H38oK7LjFBLqmeeNmc7Tnp4lS0HEjmSNxgTlqOfv48VGg/P79G3sZDVUVl2j1yuCaQNqj7XYHa6myIzz1ZJWyqT3Z6fZkVv30MrZet6uN4WZLO3Ztd/dvtCHSNdI98eeSKhVGI64pXGMAlTYj1TZenYBKo15XxTqdTu0OAfpqJYYkhC1JaMpO/2dDRfYfrXqqXXw7AUoxcwt5WZYhQcAthfkdGs9irW2L2chKhard/eYPtmPcul/Zebu13ttfK79ut96qbVmANZrns7kQ65oNY63OHNCF6DwHbFKZdzoTM116EK+y0qqhS12qeLWTXEiTC3XytSPOQhJE4ov6tWO7VhFequ6Sa3tWtZn2HmnHmAZU114zrchJYkFWhZgGmN9SHX51fy6JytNQPethuqUqvASqPktAiPtFYyOj4YitGOm7zjii7EXgUIWnnf1epBJaK7DZ5JZxOtj4+aPV+wOrVZs2/viz7fcz2zx/0EKwXy7sw48/2NNwasfc2faHs21WW5uuaGO5e/5wsbHZ+iCfwVIpJ2Nnb7kc1bppoqtabuRl+Ic//J39y2/ei8DPYizRN04TzPzQKMnWy42epQaMNHKAQfAdFEhibxUcUqJrAYvPr7tXcMwEYUpKoya2ZaDuB42brlqobuSTKYeRnWZpEelE8z2xN8PQ+ezVLAsz5BmJto+4+vsXrvma5AVGJtc8r7lh0X0sA6VPs8IQppov1wKvJ3K5CUno6hiGtq5SuiHZuCn2l7md26j5KE+5SB46i04wxERwrMxytLAWvaVFNa9qO7TrnGHqkgSgBcG1DIdpmwG+ioLyjQImyTyDEFQAGPRltOl4plarpVuI7fe22SzVQiejjv/eDbpyL2EPhgvKmzc9sSkPy6lYicw8EXI/P4/tZfii+dkxhzsJVRUJB1O11Zu1mpXqNVuvlt6WFrOxKP0cwMMGhs3W2/uBQoapMtUmLxXt0+NIjMxOp6N2KhtANHaloE8EeHgmIc8wqUXTx/V0o/G8HRDTn88KfIX0xfVDwD0cj61Za6hlOByNBHbIDQA2rgWAI89QMxkx0Jam9V6pOnOYipJWLhrWSqNl1UbXSvW+TBjOm5WVGx3rvvudnp/njz9Yp/dWxJbZfKY5N3pBqrbjGdbsSeSiw24rS7Uyz5dmnMQVFV3fmfi6VInFK4RrlVZWxXFLRXZLtRKBSNb6mgaW8d+5BKbJ1770WlnreBboRBuBS4CbfM04sGUB5aVrlqxUb6n09Dvxmd0tgBX/meTDkvbwZO0Oou/7YuvdKh83BcIBtHtaK2pT6na5/2XwRoTEwa5UcSehFcMDT8WGdmg9Hdps8mKtN++tWizb7OWz7bZzW3z8wXabia0nU/vppz/beud2Yjhl4Ps3RYpwpGo42XJzsMnad6jdBplieVk/8fd2syxyynKFcfDR/vjH39t//ePfu1pNdGl32oeaDTsTlwyP4AmzLuZOYr15lUfVRssT8HKqPgt/lGL+qkJzcXn4P5FElEDtH3KRUQSCbr7sYvEAXCEnLk/oqgJX+YazN+VMQqUk1w+qKKokPBh9sdXsTRo52kYB/I47ycUFgoBdaEWKphDuISCixVTaO0TH7mHpc0tE4nzfE9t1/Mr8kx2OPC+1OVDF4fM/icyDPEOD6pByoWck6Ku49pq/4bYvy7RgHi2jZpdQ+DUPXppUh6ESVStTVR7MTFiAVHFe0TETdmu5o22ZCQcPUFxZ7h/uNd/S7I7A01LR+oOurecTrz6URl+wxWxpP/70o+Z2CPXZYIH7MB0BVapNQlCdfFKWbIHKF0kMe4j9GaAy63ea1iL6p1gSU5GYncl0rvNGYkDrnvNgJghBi+OhZcl9oBNBlI+bYXsNzFcZey+eQarm41EkrV6vJ0Ym7FZmfuPRVF6etA/rNZ4F7ikbuoLavqQeFJWheJIsAlIXUgfITaVKSYQdzKFz1Y6VGk2ljhSLNWsM3luzd2fDpw8Sr9ebA5FTlrOxqjiCfN1XFtnBQakOgHy11tCxc99UbVZqX7EFLwFfWqvr1kUzet3kQp3W+YrAIKtyiYPENaBLrr1Za+u1dTztdZLAmTzHtEos2c2Ln2vav106/vj7RcfyLceZds5JwMz9+7//u9qYaQ9G8k2T5XZaiXztQn8Ncl/cN3itaEF0PZcunVPaIwd96ZO+OJ6zKHhbk/mdkxJYnLBbGn3+yU7FmlwiyoWcTZ8/2mm/ss3ws60WzzZ/GdovHz5p10yLakPb6XiyKVIEAOHk7vaL7Un/pRorFUWM12yl26pbr1W18WRrk9Xa/uWf/2D/27/8QW1M5ZCGGJKSUsSR/PnirS+5d+Q9OkYxPbT6PAbF25Ph6xQJqV2q4K1OjiDID9SWIsU7uL9zLWSWSxXmMzD/g1dg+Edi05VnsC/NGwDsYnAt/i5a+3rBiCo2fd+F6ZBQBG9qGXq1pC9+ncoJJqQIIpBK0NFBHMJjEfcUJzZoYwOTU/TyL7Zjvq+B+h8ZTtOOdbNrKllxT6JqFBaoROUR2DtTS4L5QF7K8285ni0SBfw592w0pAmeoMD1FMCFTZMIK2yC5KKy1TOFuTKzsw3WYgX8GpGsbK1ar8lJBZCDWbk9n9TSe7jv22wyFBBxldCCMWf68aef3BO0WLL5fCVAmsvMgPzFcNwyScYpxYX1MEC3BzfYbtQqYtD2Oy3R/pVx1+1KirDewEx0iy8s6irlkhifgAFzN3w7JYYPvpaSGvC8aGOBZ2XFylUS4U82Hk+t3W6rW6L3aLdsOccrlE5GTdo6ugNUeLKUwxcVKUK1rPdHs9esV8WUdj/MirQw1XrLKu17K9aI0dpaMV+2eufBqq2OLVdjOetQ/UGcUv5evmClCt6e6Pmqttm5NpLnA69OZpea2SuYlkrvL9uYye8lK5tb1qzoZ5JVSfz7WetjEkSTHbO0qunaMUVrcxxgr7X8so41q2hJO4asY01WW2nXKwsvruHPpffMArkkY5PrlFrZXSr9kxf5lpsS/Uwc6ARlIp74PM4rmuhB9f8mLwJ/54Mks2TNtDxjLGI3MmtQVbTf2Gz8YqV2T/WGGJqrme2XY9tNn2w6+mTz8cgeP36yyXyp+Qq2VuyuZ6uNHaGlk393ytnmeLSPw5Wqp06dheaomc53WIUV8jaaLG2+3ds//+Pv7X/9L7+3isSxgBSVqbuneGXn5AAlAtC6LFERRabHVIJFK8oY2edhThLx39HCLDaka87UNQwVoWZ5IabHdXQhRw4wUbXM6yh6XFIE19mFluHeI4WU9C2nGNzkncIuy65IDqAFBFDChNmF2rSNVXm/iv0dVGGpai4YpRWodevUSnfrd/KL9HbuThzA0cN3vY3KedDogiXpM1CIHbJYK0AePAeJRSDS8PoFfDFRQtOODWbYAVRe03H1gnQC2NiQVI65MIzOo6caHHyWxwPFxmd/3GsWDNDB/lstl7ZcLGD7a2O2mE3VroTVyDNMAjnHQDX77t29TUYvajtCoIA0Apj++edfFOpabTRkCs2sqdyo2yNMTCpVJUWEGWSQcnAstFWp9BoACJmLtao0b5PxSA4r+LputntbLAmd3WumTKudG0a0T7VcFOAgSRDFv1IVGQtAoSKTmUKzLScWnjl8YaloIeDQZq1TSebz9vI4tLbS0zkvgldDfuER6zAMFeg00F4+Wqte1TMOWGFGLWsvMvx6b6zculMnAfeXUq2lcNyTHey0P+rvpJXPZ1OZFVQbLUkx+IwAxFwP2qNU2LRM3SvTn111JsLXLS3M+PqVBorx14qvSdc6VlpcQ6bbt4Jr1pqaBWZxYMnSNSeBLr6Op4HQpUr0UpGT3AzE/578vWvYcak6TG4gklV22vlebWNmPTC37EaSrQIOQMyvUL1E0Tyuz/qyI0t7OPh3j1nx3a6XEd5y4mHn37ablXa0m9lcC5UiRFRJnGy7nNvm5ZPtl882fflg49HYxk9P8izcYga82ymFernFgoxdtCcTDOcbe5zvrdUqWbNcEhj2GlX7rtfU9ZyvtzZZbu03v/3e/q9//Wer4nIi4HK5mUCsWJT8gBVR5s0KCg//1bwNWzF0cpExCO4rntcFMEa7lCjMEoiJPkwcgyzFBG6AI5Wek088PDVUTSHWxruMrueCKILlvGj7vEYIZqU1J1alQluj11G9E1xWILi43ZbOKVijiW0pJSK4F95bczgqOdfAndBDwo70EaSTSpSr4xo4MUqDk4vf4yhOyGd8SmQQT4bq1DcGarUGhivH47lyXPsqTA93dJHPpofQ0pIlX83joFyYrnffb+Wnyusq2Z4WpgyI93LPWSwWtiQd47AR/X42HtrufLL7t2/U2pvhwrMhRaJgDw89haV6jX1SVXU4H+3laWwff/lk7W7XJrOZyFCduzubjOcSr2NHRno9wm/axtVKTTIIgBZCTKNWMyKEIILc3XUNf9jZeGKD+ze2x97snJPlF0QjOhwQHyGR1EhMqDfUxaBl3+33RchaoJ9DK0rKeqNl9XrZ9uuNKvTTHtuwqtr0nH+707THz0N1udtNZmZOHoGIhcsKoAtw4tvJewD0gCG6RK6X9HwkIlTq1ux9r8xBALzZv9NmEtZrsVSR5Vmz3bFcqWbz4SfFAjW79wI0NsWqIJltkhIRMu9YM4h8woPz0kKdBl5R9yirjZhVPcQX1KzXjQPkpTUz+W/xNTAOYGk/l1aZpZ1L1s8lr1famh8HxyzgvAZeyev1F23GDKla8v5kHW/Wcb/em4igkgSmS6jKL2e1C9IOJLpQcaDTTZOkKta2i12ttAfWbYJcgK2HWzoqX+zlbrHZqOrDz1D5aFoU+cDv7bhd2fTTj7ZfDW05ebbR02ftUtdbZnZHexmPJTVg8VmTWF7w3eloubN9rmDNasGWq73mSoNG0R7aNVUsgOVwtrHvf/3O/u//+V+tJjp23spKOwgmtsEjU0t3MIjWHAcjXbK9BBhFzfeijrKIKLT/cOPgm+VAQoFhqGy7QPBQaKy7mshmS+cdAlw1u3ITZViUXD9VjWoJ6i4GP86CUqQ1m6MyUgXo4BZsnHXePueLt559Bhc9Cy4e9zSCKKZIM7MwP/QZG3ZUzN5cZsG/UfEwYxQxRufi1yFqXzuP0DcIqjAhqpyLnmwQDLWx+4KvD/s22kxFyQz77coOG5h8PvNjgwSpgq4A8yaIGFQeek7Ir1MVjaicENe1s323WxFUqOwWq7m7/wOAq4V1SbroNG2+WNt8tpCp9tuHO7VOZezMTKxaE4CxQP/pP360eqNh683GZrOltYnlMZicE+9cqAXO+XkVDWDwfFLRKPG+VLRmrWLtTsP63bY9P79Yq9XWfZhNEaw7eYn5NZmJ3Gs2gYARr0UF2Gy29DzALgUwucS0G9vdls0Wc7W9aZgDmHxQaeXy+5BfaD8CZICXPDqLBQXB8vyUywVrYbGncF0TG5NKFxNsKvZ6p2OH89na3bdWaAz0WrQtqSqxYyuV6lYoA54ra9+/teX4Rd2K3ptfuVk35DNamyU8P70il0dnqSh7N77vUh7/Sttwp61fWa20S0ByS6VyqVi4Bg5p7x3/nXjleK2iSwOr+PfSCozk+ydB7tL5Z133tNe85TrGz/tWcE5e37+Y2V1CxzRAvLRbif989HPxcjN5MJd2ZL74RS1L/00tDBAgjoRvrgMAOgmBDzs/jwXRej63SrVs088/2OTpJzndjz99sOfHJ1tujlqEXkZjUaBZTJfrvZh2rAHT9dZqNcS9R1sdzFrNknVqebtrV2yzPdt8ubPpcmsP7+7s//1f/gdrVV0HVy6ReOAkFDwSZZAsBr6nHqiKOUNgwWuQ6ouf8ZalH0UumPjSlnTWn2Z+qr7c6st/PrA7g+heZsgAh4Ah+FHCTpS8QUyYV+F4GMe5LIAFAlZrFIgqp5GDFQvYQeXlgiHmZ/h9bw06k1PuL6FaFKmEVmkA1kj0y+vrz7TkqKh8xYlWJLUP5dIoCzDXu6l/qU8k0MOcE6yF7u4EG/nZCNvzAkyOhQ6mZAQCZX9GmHnRsvOcPvYNVIW0t09ucVY6qwqvQ3iQGQDn6ecGiKqledhrLkQ1NJ2O1Uplk7JaLixXytvb794pCWE2wWYubw8Pd1bMEz3kYEewL5UJgP/DD3+WTyavhx0YhKpOp2ej2czBZ39yg4Qwyy2XSs7IJFuOjcj5LIZwq1m1+35PczQW/U6vJy/NxXxubdmN5W21WWn+yFe9CbPRo3nQbtK/ACSI2UFWwIxQsUAV0g9W+sxwfbkvJLPzBZkLg3WuLW1J3GLw7KSi9WSNg3V7bVV9gI9IK6WiNhSyFAOYyLwr1Kz+8H1gzp6sNXine1Is1fze4CITHIAATl6v1uhIFsEckM1AFPUTSZBkCX7y/L44DSGrgogvvNeqwfhr3FoIfMvr3wIk187jEnjGz+9aBZS2LmdVilmgdutrZAHut7xutHm5ujmAjRkHoEs7nDSgSoLdLa+VhtK3nBxWTiysKmtD+ytfLthRH1QWQ5ILtvowHA4bd/UoV2y7XFulVrbRxz/ZevQo/dPo0y/28Zefbb0722w2seliLVo2FRYVHKviCr2S9H0Fmyx3AisEve97VetUSpIdTFZHkRPa3bb9P//7/2jdelVyA83qgpUXYOdRO171fbEBcxDUks6iEkgoHLe8I7GR4ivE/HiuW5jJAWiBlu/3wG3D5L9JuxDHEfRyCH1V4gI2mGcr08UZlNE8MMznZCIt4KXZx3E66HpFHkGjt5y/gHJoNr62pv33qewAPM/GU5qfh6SK+ehEkqjSF0hFcUGwLCOgZPFSjEzFmZeAGC1H5m28PhuS88n229A6Vas2p0od8NTMDVf9PJR7gkNLoumzQVJihNLtcd/xdh6A0e205E2JD6SD+E4LOH8G9FabjdqZAk9jo+QbhLv7gSpiPDBJ0Ri8vbd6rWDbxVr2dlG6ALO3Dz9/klMPYLNYMxvjffuy2Zrx2uuNrLlY5PFsJVeO1XsJ87JeU+VMNcVcbtBtCpSenp7s3bvv7HDO2acPHyUvAISqzZpXY1snqbBxYn63P5xkkMB1onoF4LQX2R+t2arZfLWzSrWiawmxCNDi+YURSWAtAEnVj1av2qjYerl5Dd1FggD7EwKPRwB5Bdho1gR2yAaYkZebA6u17my7WVqtPbBCtW7VVl+bQTYp2+VU71nBPmw5s2aX2WiYH8tz1uUPEFOcrZvX3+mIRNV91sJ+64KftcGPr2HXQOiW97pUNFxbxC+BXAQmESDEQfXSOWS9ZhaAX1v3k2CehgFp7xmvXqN7cel6ZlV9ur6R9CC5W4lf/PgNTwJe8kZcerguXfjkziltJ3I4QPt36ywYWXwQWGhwYCC/brOaO40f3dB2Kbp2tdm09WIlRubkw3/a7OWjZhhPP/2HPX342TbHk42GUzmlEMfCh2S+2LtYds9iTezKwdifL1YH67Ur9r5blVCcDLzn+UYty1a7Yf/nf/1Xe9dvqwuI1IDZC5UcH3iOWT6e4fij9psIJUc36JXxrbakMD8Z7ruuTpZeXtrKBk1svmAL9iUBIVQ/r+SW4Hyi6oAqLWohQpAUXdTbgCE2B3CC7i3huvR0VE8HicllQRaqyKhdIvariEV+zDKQFh56ZSqNJHM4qqcwJ+PPaltDImAmhj4rVGDuBeb3FdCJ3ofqC4Zp5HTPPAnXj3wgVeyDXyotRrwrD2cWvKNmWlS5EBuY4XGuEJD4PkJwJURAVIGFi4wPv01Msw8bK5fQB9LG3KqiO+3R17kJdrFMS28rTd0xB7kKacDKWs229e8G9unjR0kKOv2O1esF974EYFjwS1UB62g4tsfHFz1jtMp5vtjYsNHiPCcziCts2Kgoua4FsRxfJiz+bJxO1lKIaU7f73TbIpHUKliV3dtoPBXzkwoUIOgN8MCcWjFXUsVP/pyIHvuTiCfrDXo9yFTuCkNlBZtSoagyFGD+VwmBtz7DFakHq7BwHPpMHkn4KNpxv7Z+v/dqeYdBNYDPbFAVXqOpeWS+ULVys2/5Ehq5kvR0DQyjK1UxPccvjzLXbt299Tli7mS1KuG1LoHhvWivuhGDrwfRGkO00au9XfwZi62oaWvVLetQ1qKcBSRpP58Et2tgl1yf4+AV/W5WdZoEqFvA91pBcqk4ufb61473GninXef4e2Zdy6/amMkbHS8xrwFV8gDjNyf+OklwvLSD+PoGu8tFRNJwRj3CWmzCXGtGS4kdNAv3ig93lUDNhi2XcyucTrZ4+rNNXj5YuV61p//8T/v8859stdrYcDKz1WZvS5zrcWvYQAEH7BCQewWxIMRze7RBp2LvuvgdMpPI2ecp75+TX+H/8T/99/YP391La8QxsXgwp2AHqp0m35cUwSUBB/Ra0KhVHQQrNAgXZH2VK2JnAlQM7WnTKbwnvI6nE3jCeaRxg+yhtq6rI5ztyQwP/RxtVHljhqgkdTQDmxFtlVMktaC7HZdn7knqEGakOdIEJFHw13bFtx+DLLp8CujkGPlDw3aky8yi7cxH17v7PEzcFYFlYJzmYNd6pbRauIB7tlyo4uG8N5IH0Eo7ur5Qs1GvjNV2RrsGwNIeDhIQgIZ5leQKdNmUe0cRRpuZSjjnzihQ9OXC421m5kpK6aZdV2ZG6l6bStrATmxP1b/X5sWd90t2h95uMbf5fGOt/5+193yWYz3OPLO9qbbHwV9HXpEUSRlqNdKs0UixERsbEzEf5i/eT9pxkihRpERwSm2uAAAgAElEQVRJ18Hj4Jj2Ve174/dkFVCoW919wFlE4F4Ap03VW1WZb2Y+ptdRFwCVf5aZSrHe7klUmlna06evdC1cXJqNhqMpRSfAUSGm26CcwqaNf2cmGK1wDS9rE9FtNbTRguhN23M8GslzDtAHXYrJbGLL+UYUhG6vZYv50t0ENJ8r2moeqVJLXDO8vVmWolCzURMis96oKTFyL7POS5Ic5rGs6WZj7XbbFVhwSYhCayEcvV2Ly8eaUJ2S6PnNPUvFx5+L1apVml2pqQBvrTTYYBTs9P4XVqTi3KydXxi7QcDnYSxAy7bdPnV/wzJk/Y0qfzoNJD7di1v/TjVg38muvldX2bf7PxZks0H8Yzb6eYkou6Hfl2Dygve+Cut3rciOnfu+Y8hLwtmKMZm9Z+eKx67DvqSZl7zT+WnfZuRdsstWb9mFz1Z0hxYn77Oy2XxfeyCbJNMnwcyDHblmSCQItclcLJkbnZ0o7ab1irbUyBrtrqDd9PlX85mtZhMbvXlqxdLKJpfX9vy7f7HJaKodM4lsOufz0ER0+Ph0DojB5Fw+jlYim1/06nYRlG04wz+vqPcQXNht/x9/+nP7k598Ls86gjBzGfHn2DXjWkASAEK+2rgE1Zxk52aoXhm5rJhU3GP+kidLrxJFZcCsUgaaiUkqAAFmKxuxzZg1ub/c2sq12B6H+dbKTV+F0o8dFgRkkeBmTF8QrNvtjDzR4kj+HiWrtCrwCBY23jp8N3fL3BBcb36Lu0bLWZqltDYdbkIgE/gm1gVFgku2MeutLVdbtZUjkJFiS3CNK4KaI4UlWgRzOolXk4CK7+xuSKokO9a/VIrtoYDaE1xLFSdALwE5sGQbZI+t3elYsbAV4MT58bE9D7JXO1zFh0qGnDP32ByzV/RXd8w0i9YKAlssIzu7uFB3gNZmvdHU3Jb5cLUGZH5jjW7fNivmiiv7+punan+DAsZxI+icKNlVlGyLIqkT0LHuwdGbmRlr+eZ6aBcnPd0/3XZTSjDn/b4AKr7xw5cQo9m1zSLm2D6bBCHZabUcIIVJvIyPae0C9mAmHVmz0dImYhKFSlasNZsBEL4SMo8Rvj4qcKoOc7gWCW+xtNlsrEq6glB2sSjpscSAN5H2cnHowOqtQEjpStC3Qq1hlWLVUNyBhwfyEgFsUJwkUTauzGlJlOoGYGKLPVA8L6ay49jYKGlOy5yUjYwoOYlIQ3K7vueRJrdsNqimY92+amlfZZNNCvted6z62VcNZiu6fXE4+fy84iJ9jHkdtLvG/n2fcyg3ZN+TVxTlfX+28Mp+x12qxQ/amHm7hbzkc9dEl1yYQ4ty6GSzNwp8JSH2Yg1ER6t5tcMDyAMh8EMR89ahVZotQbcBGYSTGyH+3nz1GzMDubexr3/99zYYj20wwrh1baPZUi0lCTiXK3YziRR4pahCG3C3s0fngVV2a7scLlSxEbj5GQnt5z/+gf3ln/xIxPLqOz1LElRZdkN8J7JTgAHEcVpSUcy9umGuI05eydVW+FzKmJJDrWUuWipbgCJFuSBVmHrQtBrBbUsVAviiqPkNAduPzVVHaIMK7g9akcpPcz1PYuLvxUAQn89Rsfps5h0VQSO/2EtPvAZ3UNAnqDp0BGj2huPvtCDVgUWuSxuUtVpsC+ySJMTsG5TB+EZ6kUi7CeUImTu29gEu36y13KJpt/XNRS3wmaCavyTPpSSvnBfvdI1ywazTpGVZkFUMwZLgTzJySHxDbbga988iFB+NNqfsbmKCfmFbkIMBFRiGrSiWrHYrW8W2QrQAz8/OpLYCuZx7ENscxJy5J6bDW+v2qH6WqtZrnN9qaa9evbHxZKoWK21HXdt2X8Lk3U7bQqgyuqerctvgvGrNuj19/tbO+ij/gy4tWg3AR2Fr9+7fd1Qr6FfNm0GCbuSFh1B1vdoQR4/E5kkBvcmZ/t9sNKV9yT2PxBhJWM8U1etqK6kvf87cRDfZWNbKVUmWnYAmhT3ChgWBacxny0WBV6SmAkF+t7UG3QpmdkFTkmDsJOrdcys1WhLWqTRaVq7UtQ5Wrlql3tRxjEcDszVO8jVrNFu6VtxbzVZPlI50wFYLPKYpod/pHRFuU0+IabLxsWrmWJw7Vpnsa6el/z2vWtwXcz8mSe1LGPsS2b7ketciKB3r05uIZL3TyffQ+R27Jtk1PZZbPkjmKKikq6f04mf/nLdQ6Rsor/o7VKonn3eo6nv/mS74LPh8bH7qXlZ4d7nUEqahgrmbWTQeCvUlx+/10ia3bw0w9+2b56r8dsvQvv3N39sN5pizhYXR3MYzPO8Ivt4afDuKbEUiQeGK3WSzZqetql0NZgYmImB3GwMwqNq+/OHn9n/9+c+sSZ6gGqGaK5ZlC8SHDG4GSmYc981oIlUMKpsa6DLmFoliDBUWqLcwsgh39QXk3YoFcJSkAQhaDf3GtdCf8rqL/faoXLot9AtpnTphGog4QZ0gR4UEUISfA15RW1hJL26HSgLK0ZnSz0QUReryvrHwHOkuBVQMiaWLACTxrE1SXjE60tVtCs5Tm8z0ObgHhDNmMO5oAY9sOJ1onQmokm8Dsl8iCbkjdrmK8wQVDw4ArEFJiTKkDbhB7cbtYBqVquDv1HSV4s46zYZaiCh9YJFDpUyiw5pJ9kwCwThYRucq/VB3BmAOSMAXLFdyY06TmJKsoTrAsxzfypIHOSwqETYFcymZlJRcw3DsEltSukEKq6dkPhnP7PnLl1qDwXBiM7Qx2ydKpiSwbQFuGwAVr1QV3JsNe3U5UAJgHgjIBb4bie/+2YWSK5UxYBOSHeAbLKyubm7spH9qvW7gGpIK+jslJoSufRPw/vpp6s3mq4JfHBskZqy0g92FAwCNgCCFkq23a91bAmEZLukufq1rhsBCTD+gsqSNjeoJ6xQ0HaxSbrZV3ZWKdDMaVqoHElaHiF5tdmJBgp1FwxvZTbF5S1q8QcuVVtSBiKUSuAeVqJfodkIPSigs3NeJ7uyHilEfU2UlseouiTMb4PcF/Lt+fzpOZguB9GdkX3esq3Ys0eXlh3TC2lf97ktch45n3wYhewz7/n5oLe9MKr9LhZfdBRwqkfNem06WeeX3Etue7VbDcnbyUl2H0BoCAkBWiIcTKxcSxeSd5JLAJECwo4lNb69suQxtt5rad7/6O3tzfSPfOki1UAhIdkQ9qo4RruSyfHEYe7ddt0W0tEmIu7N71CVoQ6qxTz95YP/xf/8j66AbCOih5ImM9uJoOrLZFEmojV3djCQr1Wv77h/jUqnbC/lZUEUnzl8cXJm1UPWgeUkSRJC63245wZYKpuzoQRnExsartMNIbILYqTVatkatqmNeRbhhV6yJHBQVTq3hyTZOZkp7cgGiwoVn5UlOs7HYSUDtzI0DTJJkmQQhBZ8YbclNya6eNtn4diI1ESqz0RjTXPeRo21GJUVVTdLk2nJu/JkqA04X3wMvTfYx6FciFSf4OfNN5lCAULz6QK4rqMP3ajm/i0CNGj9cRqn1x/qfCQk+Rrb6PekAIRIux8aGQnSMFW0/gCkbmfyyrItFaAOUeqolawagcNF/LOl+Yq7Y77cdFbpaSksSsAUgFRDCoBe//uZbJZTh7UgozHrQtdVqro2Iq+vAg8MhHQStC5GHy43djCJrB2zyqO4q1qiXrdtGdSSwKJxLj5L7aDKZqntwczsUN7PVagjMgs4lLuzcS6topk0EZH7a6ySPEBk02r60fPk3bTaqmulS+dIeZX1oSbKBgn/H9eMZwNWBliVrSZeBa8ymC58//VutpmRIW1nzQJRe2udWafTUJah3z2y9WFvQ7Vil3hLfD47ibHjtsnLIpy1xROBnLsbATNtFGLg/vbKT2MQ7zqW2ZjGf9T2vNy/eHKosDgXidDVzrOLLvvZYBXgssd412eQVHnd9bzq53LXizSbk9Puy53ToOA59Tl7izPssxbasEHReNZdOPIcueDbb70t+ebuCQzsVv4kJOv7guf4hc4iqdsmuxecuCLRYNitmP8xNWrr514uF2i/jNy9sEU7VBqmWtvbdP/wPe/bquXh1s3Cu+RsISwW4XdFBKSsqqJ016iSOnWZ7JEBH2qecxEsFu7h3Yv/5L/+dnbWCWNaL3XDFVlFkg8nQwsnCZgSvraPpSEgcO7JJqoDkTu4K+VSUzDuYbaGIv9DcpqkWIBUHUmUkM1V50tc0EY0RCF4RHHdb7Z5pNyK1RWVTkY4krT4n5572+oKO44km1CdBL57pSX+Tvwu1+N5OyTueTu6GC5UICTtJPUkV3tbU/C9GQk5GI81H0ZZkxoITPNyxDQAR1gDHAQ3SLG6puTA2rUUFdfnhJSoqGyUuVE867bbhmyZicRlEHyoeVQVV106kNRxLN3H/FL1VzLlJlADEKdJzAtKzeWAm5Jw9Jy1zjl4dUM2sFlT/W1siCL0MY3FoZldIYlWkODKazhRoa1VHl+q+pZ0MQIlWHk4Im7V98/VXBgVuNV/qc9CLxFGB9UYQWjuObUEmsZoD1hxJOo3WVtrBoZspqfZagVCV54hPzxERwFy2ouOdTuc2Gk8lIxa0AyXds15P6kK0ZaPZWOcaNJwIThnK/c7GiYTHmnNvCmBiO6uBEt3ubDzCI4/WoIN90AiljgvDqdaLWbnWHr4nZPOyV7okOp51/iyUMo4etYYFJ4+kowqIh6FjqVbz6q5Wl3P5bHRr83DqXLwiLV9oFACS5rqmEmWI25aSrZOcoFei6V93SVjZoHwsIRyKmYoScYv/UJI4dox5VV3ynmxhkHe86fP+mKSXt17Zfzu2PsfWc9+x/a4bj73nn+bZpS/Mvkru2M1yLMEd2sXklaZ8HgGHwMPDkUDTtdOMEXP8jADHZwumvpxrPoS9ClkOIVtaiYPXL2w5n9o6CqUM8eKf/96++eZfbTyLFHzxspsjHQb8eleQb92UmQU79i30A0fuMcNzbUo3G60KeVmw05Ou/ae//Hf2uE/Vxb/tbLNY2WQ4tdFspsqN2ZFsZOAvSanD3lUsBAgqBypVNWO3JtV5vk9Q6/jBlSYo4IYVSD1PirReaTuetBwUoMq3YNaq1T1oI9orlwV3XiCASYWj1bTTi/PYO8+pEpyPk7V9HlpAvYXvkKI9dAWQeTuhSDkwkbzxuI75cSJ4x6opa3bUq4281wiQqOnLWYA2YTyLgrsmCmECaKHdFfO6aLUloCQqd6mYycusYnVoBFR2VKWxy4Rb3sCn89awgl0MZADYwGbCtWhYB59BCbFK9a5GHPMxb1dyDiRaXpu0aZXwdA+sLZrP1JrFfw1tSm0oaiUL5448BaAh1KnR0vZKVQofVG7lqk0GN/bds9dCWl6+eSu/twkzXSqrek3HTtVEhTYYTbQO3U5gYbSxVrNps4jvdt3LdlC38/NzzeHQv8RvD+87KujhaGbT+Vz3vCS8SkW79/CexBSmI6yLZhZADq9C04ASAoy/4DJ3CDLDl4PrRxKLaQLT6UT3AvcL5q293qk4mnAheT/kdY5XAs7S5KQqL1qv3/cqu+RE8wLJEAfzkydWbbZ1b5GIUcIRerlcUesXysYiHAuYEk2m1ur1dUwy7kWnNXbB4LPdwcM5s4mRbDbgZhNFXlLal6SOVSwfE/yT4/ifqTKzyS4dR/clxGOzy2xyzSakQ2uQPqdsTD+WiPOOPe/a5FV02fd+r4Dax7PLO5m8yi2vSsvLyNkbJ31xk4NM/k199xgQ4ZBiJ6eyiwSs4EgrF3zlQeR9uslV2S3kbwcCs9ZoCY21iKZqQ9F2GqOPOb2xdu/EBs+f2q9/+V+E/IMgzo6WymscueI+cyBsaAiuAEqYy4Thyr241ALzyg5INFJf/W5g//Ev/hf74p4TYwGVDAdjOV97dcR8Df7aTpVHImKbnC8Pqath7ARRB3IPj4y2Jg+0JK6oOmPTVnbiqGo4IT2ZsazVTuJ7VIVtfYeuaoZgJAAPO/+yNaoAZ0p2enFh7aAZA05MaFJRHGJXBZB3mtswo6OVVHb9StCJSvhKoF7JSedS5uIOEpFB6XYjVX50JRFLJhiyJvO5Q9ZltgNiFWcGNjU1966Twazk4Kg2Nqre3f2d3To4SoeW614pV1U1KUHHACMR+zWjSugWStGaNaGuT6BWJa3qzW2BZPoqvh1kauaSboXD+STXkXuMjgK0ABRKkA9rMieF9wX4A+DGfG4nJ0hgRQ4WQs2n5E7fvK/e7thsOrDnr97Cm9DMGODSWAIJa2vA51ut5JVIgnzx5q0oCBdoak7RoQQ0gnEp3op1q5XN+icnbkEUzTXr7Xf7ssd5/eatg312ZgGWQ7azXqdt/dOejceh3V6/tUa1ovWlS6Df2u0UJfpMBUiLuN1puxvIGjNZr4BpcSxmobVaHavJMQG3CCgZRVEP2HhxfLhEcKW7nb7cFADs0FWAY1euBdbsP7JCpaYKsVJra/MC0rZSwyy2ZI0gsNlkoCpvNQ3180qzqc2jRKBjPVWeESpOsMLacEpt5z3d5lh1lX7toWT3sQntY6u7Y8e5Lylk35f+3uwxH0tYhwqTbPw+lKSOHWteIk0n8Luu9bH3HJzZZau77MnvS2B5mfjQRUhen7zGwQ2gIsvafSZagQQZl3JyVJX866SH6TvIRCuPAIWWoVBkJKa179AX0cSi6cCi2zfuOjCf2y//2/9jN4OZTcKF5jDT6cJuo0SpxT9zGOLthtal2WROYCQR7GT6moA1mrWK9YKq/cWf/aH9/PPHavSNhxO1VZcbHM4DC9ixSkuwbLUqJGM/l+R8HFUJytFbR5SNmhtRTWwQrHYVfoAhBJsJc5ft1sIZSMKt4OKgBLU5kLxYQYGdZAy4heQnrl0MSmk3G2pLBUHLOm0Ch2tryoOcwBwT4JPZKFqZxV0sGRaruiQCzHCr1E4tAK4gWbBmwMDdDJVNSQiqkZnnJPJZY6Uae9X53FE3a+KhF1eGtKh0P5D8JLDta78jaeMbCGiHShNIvVT32RTFSjJxC0k8TFQ14BrG9kEQ+aXNSZLTwmwlRACfDHSsFF5I7klnAb0UCO5LZndzmy8Xul25/0bTsVUbVSnxE+hJeM1ez+qVgtztG0hyQVPg3i0VLJyG1u62RVgfTSK7vsF5Yy5xhPmmYLcgOAPnt4FSbLWbtlgX7PJ2YKftlqgPPBuAXkATcz+dBA3pWrKJolJWe3y1kZkrNIRriObzpfXabVWzIFXPLy5Epn9z+cbm05nug4JATe4yzwZDs8ZiUXNINC/5fNZBJP5oqe7JYjpWpdbsBKKTeHvbfe9ovQqwxEpvltbmXuv05F5BhUk3AyBZ0L1n1VZPCRb+HWhMxg/njz5TJbwIJ3Irb3KMO9rDbIrq1miBTN0KyMTmkeeVjS5zaDRCucbpzfRdkshdX3Mo/u37jLykl/zbvvZg+j15HbdjQT45lmz7Mlsd5R3zvkR06DiOxf+8NbhrIs5LwIeS4Qdrl5ULSy9MXiWX3Dh5wqPfKxtjePuhE9n3nvVmIc1Lt3WhN+8KCS4Cncy4vJpIWhUaSpdAqbk3mKAZSCuBFCuXbHj5yqLprS2jmWZ3zdLOfv23f22Xbwfi1CFmG83XNl6yC8ezDB6WSSoMCTICOhJiiXj1KpYoYi3qFVCQNfvzX/y+/fEPP7FVtLDl3Ku0WrVhbe38vfrCydzh0G7h40Ruqhd4Y7QlnW5A8uChFtiDIA18H+CE2NHOYYsW+O/RdvMqhECPTBYVH9qb/JaruGYdRbk8o9YhWyDbWTcI5KkWNJ0fxVqqUooBB0oiscUPBVXCaaLNJQSc2rlegrk+ZkzgZsMhuxxvmSYmqLJRmszUJpY9DLQGJMpi3UXdzNoqxBw/5pgisXsCxh2dZMq/CaBCEo+J+yLJ60nzLYiANrQt48QPelPHysxV80sqT1wU3NJJM0tRRFZuCKpq1TdeRGfOZxlh5jrXpoLzBbIfQs6uecuPz8Cu5+TswuqBo0BR/xDZH/m2SknedVTbvJZ52tvhQs7hs8HQSvWaJ7CY9D7XvBn6Clqs+AN6NYU8HghI9C/h5J13AmsFDQk8s6mg5HX+p6NsoXrQ0sT+9aTTEIGeVvHZvXOLlpFdvX5rlXLNgjYzX+TynGrCMTI3C+dLF6HWeTqvFUQtAJn1ZqnvAhmqVZUwgJvHMstVy7IOinNmHZJdt2+VOomJOWTd6tW6tc4fWKGCjJhZo923WvtEnQz4h412T9QO5nZshgCsgE7meWh1oTB4d0FelvW6nN4ho7e7p7Hx83tB6LsmsrzXHavOjv38WALMVmHHio1sxXTs+7NJMR17jyXuvES8rzLM5o1s8ksn93Shk23HJn//2Mp87zrfBaCyL8Htq/SOZf3kYPa9zhdjLe6cbupY+9FlgRxdKGmnzVo7OqlAoLYXa08iCs2uULr9GFnWG3pgb189s+nkxgCcr8YjqxQ29uu//S92dX1t0XwjlBkP9fUEJ2qv5KAHgL6sNmsWhYjxxtqSVHZusy0CLe3ARrNkf/yzH9lf/MGPbTgc6cEM6g3rNAIdY6I7mVRKCYw/2TgAMVcrMCZk83925+6kTbJziLzU+eXL5jNKAi+zjiThKFHGJHXXa05BrQn4SqSO8GNn36o3LQiwjaHt49ZDCURdVbN0PT0RiqdHQiaQyl+MBExAToSnQRGC4gO5uFZ1wHn4rMuDILwxKarEuptySSgCCBGe8r2DQ5ykBIVXHvONQMKDAyiTkIf5mV//hFzs5PzkYZJlkdqVLqIdIytiMWsXz5bzupIYSMyViPXcbxKWBkspYWgsciK1yVin6WyqmRVcNlTQyvWKvX11qeR0dv9UldB8FkpmjEqURIH9DdfIFUa29vpyoMp8MhqqTS+qCX6IUFvEdfNkK4BOvPGg9Us7FKDTaDa1oFqxTtC0bq+n5KdNodSA5tLAZONGG3Q4XVirihxYSa3yh/curNEJ7PZ6pFYzHnhy5JCeqZP1uU+gYHB/8nMMadnEjAYTJVER/pEOq1as3mDNIOJPxdnjvVShraCmrgQJutHEsqete4fkzCy4c/bQKlANIJeDwAx6qjKp3tqnDxUDwulI924yP1zPQ6sHaIMGLiYRO81zZXCn6AK8YvMSz4Pz4k06MB6qOPa99y4J5tj3fkwwzzuXYxXasYoxOYfs/9Nrc9fq8VBCT5RUDsf9D2kh2c/LVqd5x5jOLx+8PutUnnfx8qq4QzufQzuSvIPNZnTf5ZNwaH3ghO2akrEYVfx/N/uczWY6FJCZXoEA/lrZYjqzQrWilp54O9Waja9e2WR0a5XC2sLrlwqO3/zTP9rrVy9tMA4togW13EjvcrMrWLOCmsSS5h1jFYsiZmZUFl41EPwIrgKoFLEzKduPf/i5/dWf/sxKccKqV2vW0NzoHff6gzmCgjUPqmYqvkMVCITXS5/RRaEpoRT0WJMYgaqqg6CHW4HeG88SmT1JTsx/TuvU5bxIUrSwAKJoqKEdvFTtQfrVK2oFSVlFFkMknpL+LTFZ19CfEo92qGZcjtyTlqaI8K6wTyuMhOaKJo5sdGsdyN8OUKHCknamTFuhcRBeK44ClVWLV79CdGJnENs7+XHrAsSO5p7ApRNKxak2pvMW1dYslhzII6NRv6fUBpcsGssUuyc4iDSuTj0Z83rmTYluKTw4UWBifqWQshF0ARRdVtbotWx0M5SnXLffkS4lxxNOxmpHMktNOG4ANrjWtAifvXojQvV0gJrPWqAXgCt0EdhgIBP2bjO0NXHVprOZamBAHKxNp1lX25JqU8+ONmROyeCaMRcE7YgrAi7ttEFJqg/un9tysbXrmyurlNx+ibkptwzrT6ubZBxGkcAmJDvmbaPBWKAuqinnI66tQYcAInwsAg0KleNutQNtsGhoBkEgZCg/47gaQVNt5qB7YZXOmVmlaUHnTCR1dDbPHv9AhPLJ8FotfYxdBcKaz3RvQD7XBi32iky6IaAzqfoTV4RjSe9jk86xauiDFloKkXmoFXcsMWbjbrZK+l0r17zu27EEl43lh/5+6LiyyfrYuu77rLx25gfXIK+Nmb4Y+y5M3kU5tEPIlrzp1364u/K5klB4aguVNPMR8CH+lT4BdtpCfWGJEreWtsuFlEokmqvu0U7zO2SHZsMbs83CZm+f22a3tNuXz+3tq1d2eTMSOhDFlOvR3FCBJBAIWUewguALv0qwZuKhK7nwi917pQQQpGw//OKJ/Yc/+al1gGrHvCRJDEPWVlXi86R3xVaCeOQ1kg5zSS5+QUkgaSBLJcubuEjTecbOCJojQYqmWovl05KEKRBNjERMvP9kd0cLUbJUWw32CQhUPgz2RbiGt6e1p6LyFqsqvLK7WMtWVkHM9TnfOamXEDL29qUfH8kaYI1LuVFl00YlcHI2jqzFr88TVEHfCTHbZ1uOCE1oDLgPeAuSc1kvQ3G6oogkQHvWk6ySI+cgErpvMqQoUym42kjNgx/zO81dcduuA2wpq+UNcVkqpHFwoh2+WkXvZqsEcao+ZlZ8PonF27cbtSvbZ31JiV1dXkq148Gjh+K3jSdjnQtUCT6b+1vFJmuy29qrN9dKskvQu5Opjcdjh9JvfNPBScA5REdSFV27Jfk0tRKZr9aq2nT1OoEDm1ZroS+ZeXNPg468uhlYp3eiz50Ox+K50SHptloWNFs2mI5tHWExtLFqHdFmpPZAwzrQh82gZuZmAplwHw4GE1X4tDhRU2FWTDLje3XccSsVqoEQnkWQtHVpbyYt5qDdUju6GvSt3OxZs31mQe9C14IEF3T71jm5Z9PRrS2iyBpw7OLdl8A8zZZ2KVwTtxYKNT/lfuK+Yw6bpSAkie/D2OOb5XR8SQdi/n1fJXeswvtdk9BdPzcv0Od9576Enhfzs5+Zl/z2JfS7JvrsWh9ap3Ri35c/Dq2DtDEP7Xg+dreTd/Mk/5at4Bze8f6XA1PQKIwfsLgNlVy3kwIAACAASURBVByfB3GvcpLAJvUUgR24sWObz93GZqORq55Ly9hFmG21sOng1jbbpa0mNzYZvLHR6xf25uULux1OZNpKcL6ZLIWCZBbmR1iUI/lqjTNBTFyN1VqYMDH7aFZLFjTKdu/euf3Fn/2B9Rp1aVlCcJaMMO08VD0qtFW8ZSetTJ0JMk+kGzXbVOGJHkCgpUUYt2LUpsH6J56DJbqTBB2hNNdbna/aq6AmNYvCFFVGdrFKSOxBp+qN74WSUFJl7AmN324QSrLjz2pjWkFgAnnvgSzVefjyiOzLWYiaAHrUExy/hFyEIvEuSUEqJ2G5DqfnSweXgLDTzNC9hQSQpGoUqXu7kv5iOJnZ9dWNAEXrUlWq+aBuIWtLsYPjYR1kIleU6PJ6Edky8gqstF1Y2VYC47SbVUH8mfvghi2H9Lgq9KKO65Fw7fyeQ+mfYwGhqAQQRfp3rhNzsEYHCkLNri6vbbZY2YOLM2t160oIuI03kSerliUTlwhsowk6Dpf2+s2VnZ327Op6YKPxRM7m7H+Y+1GFCkezYwO2kEMAYmnaTCCnFqCw05QwNFXfaDRRsuKeo/3O84HmKxsNVXSaA9IG1uoLiVkLGja8upYyDdet3+/HpPqt1Ehmch7wakwJK2jacDjVWmhWBkG9WFR1yQySgKTqGf+9Rs3lzUAB82zEbiDJPdfp96SYYpXA6s2eDF3r7a7tyhWbT4Z2cv9xzKFFzLrhQgeSNFtKEpAbhpkd3Mo10nryEHTfO/fD85b2xwT7uwTe5DXZzfz/TNz82MSYxNVD33novLMJ/tA6pWN5+pzTxc+hijB7HNkkmz33Y+uY/a5Dm4MP0Jh5L8xm6LyLe6ht+X5xtITvNBl1EiJEO+rNeR8+k3GkJfXQ93da/nmaxmlHTxVIUkhscOTrZjsb43AsySwg0NzoRUmIReHINsvQtiAzb6/s5s139ur5U+lj4mMXIWsVbW0GinKNILAjJqfhysK1txklWSZ3AidX85p2s2LF3dYePLxnf/Xnf2h9PdBlq3Mesdp/os+hThkzEVphtOyI66iHUFPsSoLiuyKIr4cakED4l0tbrbGxoYrz3bt0M5crKbtQ+Djcf6n2HEmAnS4uCgrkMWDH1U28Vap2JbMkoUR9rQiMSXXHdaDKI8FqZ64ACV8vFtpN7F4ESsDpHBBFyRZx21LHJ1dwjhWgCnNWZla+1ZESZ8XnNBLALruDu28DvB2LOwSgosHNrV1ejW1VadnJvUdyFqhj+WIOUhI5f75QZYYiCWa8tBnZVMh5QePPrd1cvbE6rWO0IZcLC6pm3S7gjkCCytU6M2DOtargvaW6VUORz/GqDh4ja4R9lG9Xtu7LhkFqo27D27FkxfoyMi1LTYT1jcKl9fqBFEz8uSnabDyVC8C/ffNMkmDcG5dvLuW8AGVA7TlxSjF1ZV4GdaVp0yiU0k6FFnqtYm0qMQEz+l4Zcu+VCjabLWxB+69FK9FEsyH4y7C27q7fJAp9d7Ekb7/VYqUEyAyOawUqllawZnMNko35661ogwESbvDxvL0Ld5PjlQh0DPsnyTET5qYjcSZrAnWAZag2EAFoW6V1akH33Ir1lta0GbR9tkty0/Ps4gFswvhz0sXge5kFujxdUZsb5ykG2ngJoRvTk+4SzD824eQljPRnZJPhvqB+l0ouXb0cDO4ZMnteZfS7nGeyftlzzssVeZXWXarIux5Xdi3Sx/a948uSypMXfMyuJu+17088PXD04KXgHVvWuHCvt8kSNXbvv3Mj71MfiD9HmoY7zQfY0fGd8ukCNTlBLqwZa2V6cJiNBhbNbmy1mAmsEF4+s+s3/L6029uxjaZzSSUxJ7vFYmZLRwz6ARqMG+lhUpXwnSyyz7S8zVQiAJXL9smnD+x/+5Of2nm75dJVmjX6L/CPohXEqhwybo1h73FN57Mu7985B02u32D4cUvAGWBm82ghIvwcT7UtihYEcWo0nz3xH82VNnASt9Zq1qzX6bjbdAw+oGWqG4W/cy04n0rR6jW80zzhUe3R2mRt2ZU7f811CEUH4fypGgHKzJkbcrxr7aR5DYmOAChOljiEzk2jTUbQJZhDg5DZZmx2SyEg0Wrao5r5kVymNry5tetRZM2zR3Z68UAV825DNTW3eYiUmu/saQHSgpsIpLS22XIuLhZJBcmqm9FQ5O0ibeWdy5rNw7GUP9DSbFVL1mu17OwUKTX4hVULWlxLn3vC/yOg4m4gsM0MvU9n582jidVQCQmaquSvbobyOYRcDsgFmx2uHTMv1pvk7AAUr4QHk7m9vbqy+/fu29X1rY1ofZJOsNPhPl/Rdobgj3pQXfZUbMhY5xbzuhYuAVvd97T33rXvo7kSL3w3ktLN7dQqFVc42axnEkMgaXF9xKubgWZkfr20ehM+KFVZRSCZ69uhnZ6eqF0tB4Nm04n1c3d74N6DoE7b3jlubBjLVitDLvdnmmRJogSV7MmOdS1Z0D+1arNrrfY9Cx58que1DPGca0U7sta0IkLoGNNqRl9WcuU4E2UWuhqcI+sPx7EVoLQCQjtU8k5GBHcJptlOVPo9xyqOvM/f955jLb/kffsSW17Af19kvI+/ed+f/Fs2KR07v30VWvZz7pK8swlq37XZl+TTLc285Jp8Xq5c2LEbIe/iKNHEIszvf+5zG/+7B+H0hZPgcGr3wU1PIHGDyvcadslipE/E51HOg+Jm5wZ/V3XhfRaGaq0QCNiJB622evmDN89suV5Yo1qy2atv7PrVC7t5e2nXN7c2mrogNAgzkt1mR6VTtnm0MpxlqKiY6wGk8PNwzpe3mXyX/PjhPfvFH/zYPj0/VW0CV021phTpff7ls0UXtGbNaHfqHJm/yWHbeX6JADDtO1pxo3Fow3Bli23RSs2uVZsM+tviTCF7Ja3D5VJVCYEHkjLWNMtoouSOticzHVV6OqaENCDwtnbEVaxZGmUBVoB4c26S3oLoHXvDqaqNdUm1YyUxbRydupM6C0kNkeGViw3HJGRVeHGim6vVyAzT55OqHqmgtBPyRMnaRNHYxsOhDaKtdc4fWv/k1Erbjc3HI7kLQLFglkVgozX5djh2In2jbDeoh8wXFog2AhhmYytRJYDFN8R/U/tNybggRCMuAZvVzM7a8CLrdvHgzLoBwsYxTSImjqvVhx+heJAkFua9c6EyCaqtoK52JNX26Vlf15UOQL3qljOcN+uEmwLnDh0BKbrvnr7QXA+D029fPFfSaWgmXBVnjw2N/PoqZfkusgnjXmzUSvpsZmEgj5mbDW+HmuXRuhxP/XmgSkQeD/9GqAK4NjTrZTvrIzXGxoDnyEnj08lUzuhUiMyo67VAWrKot9CORcqOalHI0DXJfqGNUw3Hj/J7+TnXqazomVNVViqpiube0mythFlx1Vr9UytXm1YoBfbwy59ro0LlTnU6uHwl6x/uN5JdLQiU7Fg/uheyvMJGKQh0P3Hv0B6WcAPKRHQeYqUl3xF+P76kK4Fst+p3TXTZYJ9XXR36rkOBP/1ZaRDhXYL/oWSWxNn0a44dt1fyHheT3+nzSle2yZ8TFZdDCSpv3dMJel8yzVbS/F3JLq/8vEvCO/aaD38eD2EO3GiSaXonNPx936kk6SUnkhw3QYMbmWAtDUV23Goz+fxnOp2qOkGPcPT2laDjdCCXty/s6sV3dvXqlQAEt6OZZMOQYBqErtUIyg6RaLkf8ABp7uENVkerMRR0OahuULeH98/tD3/+e/bZ2Ym3OmmHSWHfkXe+IfBNgJPjdjGx2jlrkqIC0LH2RMHunSB3O11Yo3VirdN7FtKSqhWkgKJ5BBD1eSjOFu1DieUCkQcSr80Ec86Ckn2psFFgAxRAgECY2rUE/TVlJK9KJt4gsPZms6agBB+KSo9KlxaSK5c4gZvEnbR2Cf4cf4K+RMiYJAdfjH+nAkD+TEhWvd9Rk8wHlfAEXHGeG9d1OqHCWVitf996va7tlnMLhwNV4GhQYuhaK5ZtwN+XgE1atl1tLZqOLYIWIfuelU2mEO9xMGcWufU2JvdauSyBZcS4JayNm0UDFO8K0zf76ZO+nXY71mwHVii7nyAtTFCO0Cs8yCItRuUaqqLF361SRvNzZePxzNqdltUQPabaWi+s0+0KFDMTaMW1TZm9sUG5vBwI9ML8jO3Q1dW11gSQBe1ZWems0c5EkJl2Kt9tUlBhs8XMjnYdiia0HLnfSKy3w7HRXpXc5m5nV6O5nXU7StC2ZSMU6Fq6xJk7JsDr47yoCOlANJqB2sOL+douLs70HAFYQvbLOx5bCSnU8bSjisPep1lTxcgNQxtTbXV53QUuiRa7QVQKRdEmSs2eFRpN6/XuWbnVV/Xduf/QLl98o/NoBG21KCt45UlOrOESbJpB0+r0Nrva+ao0EaT2mZ5TSEi8yM59P9ntSzqHEsOhymVfXD1YfWRaj+nvPlZN5R3LoePLq/4+Jqkn55FOrukqLa8izTuevPW4y3Gnjz+71rlrlSS7YzuId6Vgjqhp+ibJLkCyW7pLYkwqszzkVPb976ljQPK9iqjKndgdspPgzcO0jHBL2Choj96+USsQ9GR4/cJuXn5nly9fKCFOpjPN7parnQ3nnuyUdAjOa1yaXaB5ufFKLflFwoO3dN4O7Oz8xH764y/sy/vnIv/KKZvqRS7gCWEcBCGtQxCYrvSvnSiyYuu1LHCurwbiRk3XRYvwWWsjPbWwT+6fWb1ctGcvXsjeh4DHXKNVLdrlYGJl5iy1qg2HA8044NBh8QJ8HNTdZDa17WZhp/2unfT6SjQSbCakYp9XdT4dSb5RL1qrXhVsnPcza/HA4ijJSoUZj1tE0JJz/h5tZIAnPqvjmNfrnRRHqByiJeGGBOwIW5YFUWOQr9ji0B5lTXCmgPc4m8zMmi3xsSya2+3tjdpsN7PILsehbco1WxbK1j65sCdf/p6k0n77m38wSkSq1KvrG/nFcQwcFyd50nbZNkSUWWO3ElpbQFLH/Xq303mfdgKbzyb28KxrD05BCTZclgpTVSmUoGTimys0UOkY0M7ESghgC4F9NotEuO52A6EuQTvCVeuf9oVeVHsSlCOydgtEmyO7HU21cVthxVSu2nAwUlXI3AqEJ3O8RGhhNAkVvKl2gyZzMdDBdVvvaEkjpeWzNzZxDmjivi3Z2xEEbwjdVZtOxvLIA3zE9eW4QxzWCy7mkHAuqQxpXV/fjoXGpEVOVUt1xk1BveTzzIWq00U4t06n6RxTXXNcC3BOqFoVZ4oOAtZUYmzWZtrMBL0T25VrVq13rHX60HblujW7JxbOxtp8NIKujUc3VlXnITBsfjhGuH60Qqki1cbU7BrQlld73rHfKvF6F4Eq5D0mIC/If0zAzYtvd6mwsvFxX+A/xlHL+/68lmK2YEhXSenPSJ97OqZn1+nQ8R9av2OJ+y75Yt+xZDcI73LXXRVU9n35sTLyYw5aYJVYBuzQifjPEtUOApbvHKWwQZBYuKxY4mTMA87DywMxePtaUla10tbCmxc2vX5rL55+a+PxQMH16noqigHtStqYzGaYicENWyE7JhFjl/FKdCEJlswjTltNOznt2k9+9IX9+NF9R0HGfK6YE+2tSwV6VwERgEOBE+BGaKPrW7u8HdpwVbZClcqqroAlj73txm5uru2817HhFHDCVjt6AmZQKdvVLPIHfb0VhHu3XdpiMlI7rlNv2HQRibuGrBgJ67Tbtm67E9MH3A1ILdUKoAVsg3ht1frdluZMwNep8BKwCnNQEC6AZeSILZSlW+LgX8cslWqFYI6eIvyxTRH9SBC3nC+ecFtpccLvktUMYBLmk+ulzZC9KlSt3mzaJpzZ5ZuXNmSetDYLS4Gtg471TrvWv3hsZw8fWdCo2Zun39lX331tu/XcosnYvv72td2MQ2lCUrGQZO+fdq0R4Aixtdk0tCcPH9g8Cu3l5bUqLEQCzltVO23XrNdtC2lLtdyHJ8dx1iuOyqSKhsdVLtl8htr/WlqqVHFOzfBuA9U5SFFx1zYrUSEAfjBDZR3wLRSx3go2HE9sErqCyWQ8VHUFB00muM5qVMVHNdeoN+zV22slRGBNzUbFahXWEYsgWntOc+G99Bgmod8f5ULZZouljSYzXVu5hiCKUKcaM9kVcS2hNVDtuZSbV971BrqfzuuUb+9mY3BJAYNxcyFizv3abjU1S4U4r2pOmxmXTWvW6up2IOyNgDZ2PajScI265/dsu6sImdk5vW/FRtc7CBDbAdEELZvOJqru7z/6XJJ93I+03JOKjuggRSJAUbSB8euLO0reHnePRwdpxdzclH7msRZftj13rA1314or+713SbbHvntfEsxWsenP2fe9SdtxXwWcruqyn3Es8SVJc1/y/X6x86HeafZ9eVV14a//+q936R5tOlN/7OLn3TjJQe67gdK7BqmCCPjh87fDv6iGfF6R7HqS1/t8xHUtVSXCwQGCPo+U6FBgt0Vo4dV3Qp7dXL6yt69fyAh0MJhaiNUPIsurnRIfRwLqTbp7kulyeH8yuyOg4CAAIu78vG8/+b3P7Eef3BOIYouaPkP6GL7v5+W+dNLsBFUJCCMMpYL/4u2N3a4Rbq7a9Wjsfm4QdWnEMOtD5WNXtNYJgBMS2s7ezKbWu/+plYpV+/Y3/9WK1Yp9+sVPbBeO7fWLp4JucxKtRt0+PevYdrW0WqtpjWpdPmg4SPPMi8ZFAIBnVwWgUlKwatdKAkDQeiIJIn9G+0475JiCsKXaxflg5WusduwibmFigrqGyuGEfPjHC9YWSTPQm5u1KBCyF9IY1CHyS/Qky3WbTSY2GtxK7uoqjGxd69inP/2pPf7sM6dNbLYChhTKNXv56oX9+le/VOxdb1f2+tXAnr6+8mux3WiWd97DFsjnuXgM/vizz207ndhgNLJwvRLJe7aYW4dZVqepzQX2OTX5B+KmQbvVSf5cTQAxbLi4pmy4JAenSsf/rsSBB9xyZecXfVXvBH8BhtRy9nY16iKT6dRuhzOJWlP5jaYT2+xKgu6jxILYAVWbWoHNpr29vbXlEhdwWs1Udo7urTXb4tthI0XLFfDUeDZTC5nkQIifMmNjTiu0rVknwFl8ZyWc3WvutkBCcO1Z1yjFHzCmV6piY2bGpk3oXVwWRgNVhMwZmduyeXHRane713lXXNCbNWp3O+JUMitkntjtn1ux0bCiKroLq7cxpS1LszVxscBxYjoaW7/ncmBsLmiJEzf4TBnLou7DxnTJ9arHIwf/TsBbcjKRskK8dd4jFr0vbh3a5B+qqO66+T+UcNPHfNfPu8vrjsfc95+Srfb2JZu7JOx0tXmXY8h2D/M6i++qubgTyWs+4NmlX3BscdKJbV+CzMvSebuC5HUgvPi5y4J9mOyyf1eiU4D0HZwoB6oKmPV460ZiyvEuj4cWdBeO07Q9bTmz8cuvZAJ6++qFvX75zKYknEkkDhfu1+PZSlJcUmtghAMQItGhVGXnA1k4aQz52al++ui+/eCTh/bDx+fWiG1KKJmk7iLpLifNb7culIxiPKg7uEFwszb1PiHSnl3fiNs3nM6UcHElALRw796FnZ9dWP/eA4nqPvv2GxvNQwFITk7OlNyu3l7a25cv5V/3yedPbDYe2Ai9wGhtDzsta1dNQfHk5FSzTIAKtJUEHqFlayQPBxBIHqpcECcNMAK79CrBSo7psfuEADsb2zEDZLa5nKuyQ7INUWQQmMiu0RaGu7jYwleEHL1Sa9KWcytsqc6dV6c5JsT7otnw+saGNwNB5yM2Hp0z6z75xM7PetaBjAyAAVRoDLa5vRnYP/7Dr8R7qzVpxy3sxSVycAuBiBC8bjchx5dtCDKzXLXff/ipbVDj2LlbxsqKNopNgJuVqrUrO1FLICSIh1iFP1mOHTfMKrE9DvNIGehu15odoRnp1BV3uh8Mp9Y/6VmzVlbF0Ww1dX9xD9HupdphFvny5Rur1Rqq+ElIGLBSRRHA+TObMXh7eNsxEx1M5wJ/tFHAKVNxgZLl/sfbDtpmQdV8GCKh55sSaWUOZ7aFiN6qqKXerFdEDieBME8T6nSOq0ZB90JSKVJJMg/k3qF7MRmPJTAtW6x5ZFG01LXReVPJklBrKOIwV0Naz4FBzGZPTnruk8fPCwU7v//Yqr0TtUKDRseaJ4+sXEV2zJMlrWjNtqWJS9WITqab8SbJ7l0wZJMKAEjgKlcDUoyIfQrhjR5KZulKJhtgs7Ey7+fZGJmNk8di7L6qLFsFHUsWH5M49yWn9Gdk/5w9zkNV47Fjydso5CXAdG7JJru8qlJrtm9m97E7mvSFzC7+oYovvVCOxHTblez3p0/4ff9a36TkBoKThMcDxM6NB9FFfONyt1AQz44WJ6TgTTi00etvBSW/efHMri9f2XAwjOkHoC83Np65tiPHT8LZbAsWSYiZeYrPf3iICHwgytqtlv3ki8d2etK33/vkgbQCNdMhq9EjFAgCJ4C1jccjkYNxSxjeDO1fvn5q0Xpn/f6pDSYj21hFXnYvBzOrd3r22e/9wJ48um+9ACuVuki3KMX84y//xubMvSAsIAA9X9q3T18JVYjCxoOTtj0+79nCSja4GVizUrcevc9VaJ1GzZ48fuSE4mrdNUhpT8GpQ82kXBC6j5eLx9VqWlMcqaqV8TeTtZK7UQuoomSHWW5k62iqakctWhIcVd2uYBEt4KL74clol1lSOLUSyV8B3WcvpQqAmqk9++qpjUahixoHLWvfh1/H/CywGoi+ZiDFFCE4aa+tCvbbr762p8//zVqdliDqVJhUzkK+UmGXyprRbpYF+8HDB/ag0xJQYzabCHRBMG20Wy7+DDkaw9nizgoAWlibEvB54PXOVaQ9TsKDB0dVKy8F0WJQAvK5FZqrMgZeb+z+WUfakZwDPc0ETAWoiE3Ey9eXtlx6WroajN0Hj40FvoJWsqvBVGsEqZtWJBzCKlw7HCxi2D8k/Q2qMtxwsqCi01i16Wyu5AV45/Y2FHWk36oq0ZEY2FSJWiOVFESlcVBwfVA2VCQpflG509qluoTLyKKxgWDtSNysB/f+CleSQlHtTzanbJTKFQQKalai2xAEVqi6qAHPyOn5A+s9eGSzcGq1ascqQWCt3j0rITpQwq4rEuAkZK0KBWt1TrSRZL1d1s6BJ4oRbCIQfG91YgK/o8JpMSdrno41dwnEh1p4h5LXscT3Md+9L9kc+4z08eUVIndJvvuSel5ll+SBu3zux742+cx955yXIL9X2WUvysfoYu7bidz1BknaD0lmzvZdOYHvL7Y7SHvr03fQtC7YcSbAep/fIecEOTm07WZui8mthaNLtTaj0bW9ffFCHCeCAUFpEoY2XdCqcmI5O9n1FskmQCqAVRxRKACKyGFm5+c9+8HDczs9PbUvP71v9cRBoEDydlUTMoOLItPaCkUoRu3++fXEbtdUkzO1SrFPoW3z+JMn9umXP7Rer2ftdlczPIJVvdG26XBgf/s3/6+VGm0rFla2GF7Zd9+9tu9e3QraPVsv7aRWtB+ctqzYwhiUSqNuD8/ObHxzY5vZ1B7f79kXX3xhlWpTnyu1/0RvsYA7esWqlYI1QGcGdc2JgLZrRiIbBHb8FYf2o7S/RulkLnL5KgpdHxPuIO03jEGtYtsSgc9bnttoY6t5pBlbrQ75Gtg67gYbu37+nX391UuLrCYrn0a76xB23NV7LaviZ9bpq7JTc3gHEKgozcjf/PpXNri9sla/rRbpfDSzJTCJCtVIVZXI5+cPrNuo2FoajAu1E0HsMr/Du7AOObpgNhxOrLBZWqOwtZ0cAdhdgPIjQNN296qCm2AeTSViTmuaewOUb6vV1P03m7MZWdnFaUeCAov10tr9rkA4es40r67aYDy10WiqCoRKj4TDzMw9CysSJmevxaZnHEUSBWC9CfqnPe6FgjYecC+RZwNhKzWcUsmm0A6ipeZjb26mFq1Wsgfqtmlh0vaH1O+0AWZsVEwkP3EnAe60QPECpnGVI55RACcrdUwAYYEOLViROWe5Ysv5UvqddD5I/u4gDxrS0cS0PwGQ1EjSW+63ht178rk4hTiYV2uBNYKeXNxBwzJ/x51B6jLLuXVP7ruj/WrpsmUSXPdWZmK+K1ugFCAlmecJtCbKkvN5swH0Y1qV6WrrrknvWIvv0M+zlc2xiuiuldmx70xXtHkJMxuz9yWxvGImryhKzutQUttXyX1vTdJC0Hnl57FElXeTZC/2oR1HOnlxgyY3a7JI6QP+/gVjdgZQgLmCE1alxrKmzePQb97zDp0Fz2seWji+tc18ZPPRjW3XSxtevbDb12/senDryS5a2XAWWbh01QoejrlcwSGEo0VJG8UVORK9P0AHDx9c2FmnZZ98+sh+8OTCarE5qGu6OF3B6QUrKeVDBZjPZvbi8lZAjLfj0L6i5bbc2L1uYP1myz7/wRfWvX9hQbsnNCQBWOdqRZuORvbLv/sfjvLbrqy0Cu16ENpXzy4VgKulgj1qFq0B56leseFkac3uuX328IlNxyObDm9ts4jsF3/wI3vw+LESxRpXB7EpmFEiv4SCStFqxZ0g+syOavWWJLFcw7JipWpNSZJgJW0brfPMNsxIZfa59VndrmTbYsVWzJwqVQvDoRW2RavUGvIbrJa3VqvQ4DSpm/z6v/7Snr4e2+Mf/1hBUVX5Dmm4oioRZLFA51mtrrZnodRwBO1uJ0Peb589s8l0JJeFXRG1/bpdnN+zi9MLO281rcj6x+1L0TBQqZEA+VIbGS4W5qncA4v51ApQQmI9VCp+5pkE94La7w6Z4hiRBWCWlaAT2ehA4eCY6DYQ5Dvthg0mYzvpnwikQvsPVREse2i3vb26FZITc1jAKuPZ3IplR1jy50LBuWUkHSGPNRdmLkuVhgN42eZLPPpCVd0EfM3QShW7HU8sqFbVFn55PZZ7+ZN7joqkHU31+7FL9gAAIABJREFU1G23dO24xrQU63WI8u/bjeK2ot3JsxarCZHkdA9snY5Ta/p3lgtbVdg420NCpyWq+Sn3KE4JbFroJFTcQLZ3/tAa3RNdmxp6mY22ZrfVRkv2VKgJMSiUc0SjKSdznnmJczMLjPUtlfBYbwBZMcjmfQfKJdEkfJ7i3B0LqnlJLW9zvi/5HUqg6WR7KGGmY2a2Wjv2vrx4nletHavG9lWX6fdlc8Ndj+1QIk9+lqxjbgWXYy3H6z/g2WWrurxMeyj75mX9JGkda2Vy0CKfxrvFvPflLRZzEb+5Xbor4dcowcUu5yJoS2h5rRbbdHBt29mtzcZvrVyu2e3Lb+368qVIyuyoJxB850ubLIAqOxmYGccqUUAR12ktkIX7vrmayqOH59YLAvvsk4f2xZN74nJJ7DaR/ALZImmQrY2vR/bs7bXdTgAdlEUWJvnB4wMc0G9UrLAuWLXVst6Th4LWs+uv014Ti7sooMN//+//zS6vX9rJvQt99nIW2fVwZKXNwjo7ACCLdxuBy9nannz+M+u3GjYRNQHn7Kr1qmv78kefW63edWV9WrWASha4vVclcF3ebSwgkAZNWazQjiog3VRvCKwTg7hjm5W1bWh/RfinuXg2bUi8xdfFqmaSvHdrPj9VewxJt01kFeqvnVk4mdpXv31m8x3BsC77ncTqhrkZMyBmNSR0IRULJasHbQVoefmVq2o3r2lFMoOi9VqAUuBKOxLGhuKAa8EytCqalehHzqe2Xk4FvGGTA1BIvM1V6L6CIEk3oBepIEAjwilc6FrIwUGan5DFQcu6rBvdgXLNDUyZX7L1abfq6hYQmmm3TsYTd3aQnFbThmO/F/G2o8JC3YfKhfkXawkXlJaiOg74721wYC9Yq+GizEGrYyEdislQ6ihIePGLZwEkJu3uoNmwp5djkdm/uI/xa0XtSRRRuq2GWthaT8TWSURVnBC4112mKwGB8bmspyTfqOZocariq2l2yrPRanekUhOgYyrRnY3AM/A5QWSCmBStpVhUa7L34ImNR1cShW7de2yLaWSd3qlZiQpwo3VAPBrvunbvRDxEkluiN8r3C6gmLc+yQFvSnE1VcLSY3b/xvcrRvvZYNsEcS1rHEkj6/enEkQ7ixwqNQ9+RjeX7EmQ6zvKeuxC9PzbZHqtg8zYYx9bvLufzvcou8bM7trDZRJbN4HnZWNn0gLVF+mf7aAeHkp4nSFcbSXZnci0W2sp3bG7O6fJk+NyR9KjuosvnNhi+su7pfbv65it79fxfxJW6HYwVaKLFwqJVQWoTJJcVlQ6VHUENg1KCQMwur9LyqVbt4rxjp52OPX50z374yX1r8JDFdAidh5IdMXZh6wjtzY1g5krK0cxGM2ZTRQU7AB5UcrUS6u1Fq7Xa1jq5sCrEas2EnED/9OlT+4df/dJOaI0JqBE7lS9C20xubb0rW6HcsHC9saBzz754eN8W04naa7SmmMUxk/v9n/7QTs7PBWBYR8D2Z56ISAKcw25lQUBl13SXB+Du5bpaiBsU7sW/A9wAwXzpMlqoqJA4hSJFB7NkS7l58r5q7BqOKSgBHpDEWu1LJce1WTRDa5FKmGsKR6ssyGgys3V7oJVtsKup1K3ebIn7RrLDTAalGBIjleNyNnFaSy0WvKaSEwqUIY4kYGy3ZjvjprlFkql0Tb3tTNsxSSpuVePi3myeBOmhoonlzbRZWGPcC90CQWy+xekXxr26dXudBsTw6dR6/Z4q6gVkbgGv8HELbDAc2+WV0yEYFJLYyBRId7EhAx0LAiWMpiKB8zw16wXpserYa12bjG9132muSFuShFep2u1oYrVyUXPpt4PIPn3QkqwcyQ79TkTCAS6RqAAusTFKIGMk2TTi0QMkVBVEDrxVqapQYuacf8F6vf67xIfij1rgAneVVD2DcK03cC/YWTPoWvv0kUWLidXrLTv75Ec2G4/1eajocB8AfgL1ijwdDhfM8bge2qCgSBOGPvuVya93EtJau0ky5NjZGB9rPaYDZ17wPvZv2Z9/TFLbd2zpmJtXUeVVPXkV2aEKLPsd+yrDvM84luT2VaV3ed9du4UfXLfE9SBvQQ9lz3TySxJSUrpnP+vQgSUnlk12+7J9+iZhBkCh5NJa8bdS3cCzY+5ThGTKjEWRycLpWIFvt4hs+PLfbBYOrBF0bD2d2te/+TuLpiO7uRkJBclcA9Qbu94Vyi6SsXIUGDModpYErzWzB8jQ5bKdn3as32nZk8cP7Msn9y2owQ8CtehSl4liCtwzWjrY0kxHMxtOJ7baVQSfJ/ArYFTbCn5oIHbx+4olkRQsab2AQpTiR8H+/p9+bc+ef60qjIpHDuVIWa1XskrpdU+t225aq1yw7XgojhhcLblt046qV+zJpw/s7KwrkAEkfASOWUcqHsAPKK9AVkdhXoTeKkr+oDLdWslJV+4Nx5pvlpHtVlQcXrEDoqDlyXptiiXboQgir6Stq+hLsFqWBS4czUxUTg6AEhANWOv7ON7NciGwgkPg3UAXJQ05scswdm0FdQiKIupjAYPqhlsibK1OcIPmoNYW9AFPdNwj2hgVac2SvB2AIscKOIQCZRQk2k3yEiEcXU6kqIyEDKnceZ8cI0Co+YJkzNei4jK3RgAxm9bgWpJitIs5CypsObuXCpK5AkQDSOryemiTKYo/JVVMoFKZmw7GkdrpvW5Xvm8kQnEoa2Wrsr7QD1onElBgDhkt12qlSlGkWld1R1W03RTtzWBmD8871qpz75FsfesIEbyDDx2oYSWXqpIxyEntEWJxcLWuMaXnGCXdBz0FwBPP3FSdCtqXyKuBVoUPSbtSGqulsgVN1FQqakmyQaH9eXLxxBarmdm6aP1HX9q6sLHNfGm9i4dyuNisEIrY6jmnO5NoYjrJ3zVfub4r1FaqdR2bjzoS+UIPGCLdq5Xpjgj7Ylje5j792rzEsu89yfuOvefQ+7NJK5sgks9OS3hlE1W2QEmvQbrCzUqRZaleh7p9ece1L2HmJez0caTX7VA1uO9zPkBjHrvYx0r39IFlM33egqQTptMHfIieHMehE0ocpBNgwLsbh4SEVxjoNYwymdupDeU7TOkvLkJ79fXf23KFmogZE7BXX/+rjYY3dnM1sPHCBYtxQUDDEY4dgYaL7jMogqLPhkBQBhXaXWXrdAMpUXzy6KF9+ckDazdoOzEwcw84QeolzVVQ4ITofjt28AFag+5y4NBoINUM/F3RoiJemDhQrE+B4MMuv6x5WbjZ2oubkUVKAoKiCTre6/Yt2C6tptlT03Yr3J4HTsBnM4DTATw12pO0v7D8KZa1ftEkdMuUZt3qSo1u80JQBmlXbQQKOtK2jLXTuH4O697YbhnZirmVwA1EQjd23VrZCki30V7kHEgoFXQXHb1H4iBZ4KLt9JKCAx8IwmoR0iqE04YiTuyvV0QmCqFiub26UodAK1g8FWRWyxxxV+Dz4hkT14VqjldR9TOrE02lJPFhNhVSc6GKixOS5L5AWUJLECDHhDZEjJqEiFwYFSyoSrlTYPsDkhH0IzzP9Urr3eo2bRpG70xzWRtassia0apkBqaZX8HsZjC1GyEyXfYLVCcIyNFsZZMoUvXVbFRtOBqLLwf1AEk00UJqLc1mATXN5gu1hwG1uCVQy8bhzMJoY1fDiT0661lQd7cIjtGf14LdO+np/7M5xq3oYML0jKulRNM1ls4TQGnpHEKKWPihLB3VNgmSqpHnsd1qqEPgCamoJEwCF+G92hBVoNFoWtA9tcVyZ/37T6zeO/HqzkwdDm1AQMeC6hSHksq/oPa6uiJBW+FlEc20ppIrqzY+oDRxju9kBVNx51CVd+hnd4mPxyrEQ9VOkozSsTQv4R6revKS3r7EvS+JHkrEv8v67Uv82XM99tn72p98zjs05r5Edeyk0ouR/Dn9/7scHK9PaAfZZJdOiO8XhKCKNwDGjA5M4WfJzz3ggmzzgAakWqLNsX/cLhrb89/+jW22ocwwN/PQXn37byIvj8dTu53OtDuchRvJg0WrjSo9EXQRABaM3gMjDtIilddrShj9bsceP7hvP/7iifUarhzhotYFBU8eSLVSV2ubzyJ3ogbdBlFdKhVVp1JoNlJX0hUc30lokmEa3F7LQ4wdaaXTsQpWJxQ41aobvcIj3K0VUBYjAiXQ76YqF4xICazAxgFD1IPAyjUSAtB6TwQAFAharCfiysz9aLvR0gREUK4g54Rgr7uWE0QVBKW1ubINII2ta3zKdJdZl64xCaVk23JNrcMtfEojqSAE7Ulzs5irslnMIslN8cstbtwkVrZAJBrWXbJlrrlKo/AdSZi2K5/Hxob3bl30Wh518kIEGevyZrrvEhFzEg1ACQjOVfwIHZUIMEMblVj0gPdz/UjKoB1JvoBMkPfy5I4PHRsm9DhJjAWbhXMXEACkEdQlML5C11JajcyN6ER48OW60kbnSAFMvb4ciJbBGsAm4LiWu5KNp2hTbmUjBOVGDuMgNtnEQONo9Oz6dqBugSTAwqWg/lBaqNKYxd7cjuzN7cwenLWt2yjZECqDTId5dszaTdCrJXU06MLT1kxQjFR2cjGQUzlyfSQaQGFsLt31AHUUB2VFWhsSbdCsa4ZH25P7BNBTPXBKS6d7KtNVnpju6QOhSot0N04f6dmDGhJ0etroCDVcpdrc6b2ukINcGtw7EiDP2cJKFdcvVasVqkyKw+tSec5h/F1jYLriyAvO2Y3+XSq6YwnrY5JuXhW47/3Hji1bDWaPM/v+u7Qks+uerb4PHetdqsTk8z5IdtnKLu9A73Ix73LTpBcpSXb8P8ux+/6Ju/WNE3bTszpvQSTnIJVzyY+5PBCDc5Xf7OIn13b19J9tvcHksWzbaGrPvv5ni6Yzm8xmdjsOpaUYSu9wpxbQbE57hhkEyEcKjQQBSrgyeYnVccOu1+zTx4/s519+ZicBgYJz8tdKNYIqRD58VCmY0ZLEiraJBYE1jyOognJTcmTW0pBjtDYCEtulHQtRtmgV5hzbpUXjgT/0tap20g6ugJelcsUrWqDzsUu4RHOhD9Tw3XPncsACkIDZGXtyKFiJmcjWtQdLzOqqdf9zXIHInJO5ohRDdmrPkrBoW/Jb30fbD9PX2Ex2w/9xNY+Fe+FQ0WHkP+twpmQRRrQy4/fCddwCXHGfO7hskMiptJywvdIsT6bmnC/ITMjfEshgbuxWTELEYidEe3uzeAeqURsWFGTdwTfQMGhhlnaAn7ZW4u9sDmidqcUKAphWrZvSrhahEjQxFP6lZNNom8/H0sssFco2nYS2iJMlG5heH+duh/BThXNwoExB1XI4AvRAg1is7dWbgYI6Dujce2rdo4gywT5prZZgv9uQSgszMJw20BqFcH81mhLxpVACNKYbtMXvZAzYYmY4j+zlm5Fd9APdv9PZwsLl0s56LVWoqO7QAmRNQaXSYUAMAEFwt+TaWrPeVAamMmPz4LQEZn0aEFonqGq9xLlcb3SfAUihQkWsnGQHpw+5uKDTtVqAhN3GOmcX/owUK9bqPxCSVGR6WqIIvVdAaEKB8fZkIiKBVmyyOVK1rrjidIRSfK+y9tyzHiPooPhnZKunY8E6b7OfDc4fW50cSmTZyiV7fHnHm60m8z4/mxDTr8kmuPQaZXPGvsrqWNGTXfd0LM++91DyPlQhfq+NmVyYfbuRu5TAedn22Mm+M0SN5ZUOfQZVncfw1KwuTnR+sr5754Fgp/nOi4yqZT613SK04ctvrFAEzLCw4mptL776J4EFcHhmdwsWYI6u42Jj0wWzEios4OlbA53vA3ivtrCIwSGgLguTkj1+dN/+4Cc/tIfdtpVKJDqIyNi6eJvWtu5rJ9AGSQUmGMWDqg7XhkTSi7+x42SOxtae6o5WEOdYKsOLcqIwuoLLaKwWkBwg4qE7gAmpbwGNJyWrXQd/qWnVVlffR6IRpwrEZQkn7rmTomNSrrCTG1eKp+IhsLI7RqZLCRQgUDFOdmpBop4yEzUCfUZJf9GSQyeSBBdNrVBvy4FaAtgkYkk77fRZuAIQEBcbjqIkd3K1M+czxnveJl2Gaj2S9JSoJHDsO3RvCVIx6nHx1jgVoM4JSoqrvMitgCqbS1iuW7kBAZ2Kq2blcsGDuWdSn7VqE7LUWhK4mWeK5oJP33xmi5l3A6TrScVY2FkYAgJaKhgjQUbrEiDTCmNEW1q/D2mbxICVFGoeLkotZ/EqFj5sGsxevLqRJivVy3SOzmbDhbY3WxuOIyXzXocW3UYCB+hcSq2kUrPhFFcD506SbLr9vtRU0IDlPJHyurweWGmztjbk92gtovpJD0+8paTkNAeTBVRZxy+um5LDVqhl/P/Ea5U+bcHCaeR6ofOl5nAUieizkhh5JuW5VymLs0fS5h7pdAJ53rV7p1br9Gy3mFuDBEjrlJboyQMrBx11DUAEcx+z9en2TzWf5T6RFm2spML4QJ6ZVOYC0JDY4g1krKSSaGkyG2ZtE77doeomr+I6lBAPxcu7VjDZwJ/tnGWPN+8Y85JZ+tg+tiLLJsBk45CucpM/7zv+Y9Xlvo1ENsHmJcq8z/5eG/NQUspLgNkDOpbU9h1YOtnl3WzJ4mrXvHESuUJYajfmn81/gXzjnYbJJSK6Wwc17LYWhhPx394+/a1tV1PsTiUV9ebrf5GqxnQW2c1gaKu1E8ixMxlHjqRj58nHRwt/0KiIQjksmLUYsFMZITR879x+8Ye/b1+cnSjZyeRVwrkkPdB0tExIas5Li0sQBf1EbMXJ7+55p12oEqITagUfiC1KqEAkLB1Lo1HR0hoi6Ar8AJkee50lXLOKlZtNKweBVesEGlqH7HAxbqX62aiVifcdAYlWWAk4vNCIBZfFkto8MHE3AoU4LJ6X2HG0IUPbAN+P6QCefxzqT4AWYq5ct61b1EoYGh1IWq2sgxKzThpkIK0zduzeQhQaEqg95wryccFcjCo2TkpKFj5vktGqqtmC6AHcD1R1hWJVFANVKwgSN5pC7sIZ4/oy6YMXtl3jdM1x+WeTSOBkch+xPrTTqOrU1p7PtMYCx8iiaa2NBDM8mdniaLFcC23rjvEliRnjk1erFy2KFrIBUnVH4Ea/suTSWzht3AxDITODVtM5i7SC9RxsbDiNdIwo8TTgREqOKzYVhpMXogXL9QTKA6LY7NG985hcHlq92hAAazmdCiQCehSkJ21M3MXZ1FC947HIZkDtQXzjGg21LmnfMjPkdVK5qRRlG4VX4XAUSTYMQFOz4oAipgkAebg32+223BOiaK5ES/Jtd/rW6PQdALVbSQwdtSAkw5qn9+SZxz1JW7yJoAAGy8x7BTqK/e25d7kvNzvn98XJjqTt9CYoFF6Bc48kCNLEBSGJYfs6W3mJIXlPtoo69Pd0Ysh2uo4l3PQx5lVB2WSUlwAPVVO/azWaV3nuq9L2vXbf65PrcSyZZ3PQu81BgsZMPiCvLD6UmfOS3cdcuOSCC9SQ4vCkDzh94YC1EzCodrKJLjnOxHyS1iVPlweGhTzfeFBpy7199q+2XUyt3GzZ9O0zu3z+tXvHhXO7uhnZnOSA3NBya4PJQg+y1CVIdmgTVkDU+WuYt7XqZQWcWeQtoF/80U/tZ188sSoiFLHXVhKIXQQ33nHC/VG/TfapqiCQJVMFA2oTmBuQfFHrSs77SqChcVXjRQxOArQffX5F65Cgi9GrVRpWCfrW6PWtXC3K+VnISYjIcWAsUTZt107oxuEc+DuBX/xEds0lBQ4qBob/mmnJhNQTOMcmXc3lwhbhjUSuUSrRnIz/xPY60tqSliZJYKUEXKzUBTQQii7xxovFf1GtIRGSVERhkPmra55StYvhx7mQGAHS8FVLnxkCfmBjAQJwt1sJ7SrjVIE9ClZptM20eXDpK2ZItl7os1XV8Vk7CBOQp0FrLuM2bWTRbOQtMBy+53OtPQkWIQNmxPxMf2aeJ8uitXRBIyobw0DV27WfPOw7MCV2gYfLhoCzqpLCzsZyYS/b68tbVVgkTm2IADntdjaZLeRvR/vSaSSlGKDCPKti8+XOQipEgYN88NcGHdlqWAjdgfY40m+bpU1GU60Z80KqYVryqMDI1kiVN0Aptw1qBS23KBLJH+Fnd0pw2bCSLdZrux1hmhyIs1crOpKZipkWNPQglFO6va7bRUmJx6zV7Vi3d261Vs8KWxC0VbmXI3Jea3QtuLiw8c21no3e+T1XqinBP+1oE1wqOMBNFX2prI1ZgvSmGqWyTIyHJYsWU0tcBu29x102oO6r3o5VR8eqmkPvP1T5ZN+XPd5Df79L4vuYqjOdNA8l6UOFULZaS39OXiW3r2g69O/v2pjp0jjvRI+1JrPvSbdD8xYg+32qChKXgtSqvL8wbplCsmMnnrKTe/dq/x6MMJ3blFASaF+slqEtZmO17DaziSTC5tOB1XpnFl09t+df/cZGo5Et5ku7HYae7Nipb3d2M14qUDlgwYQQE0F4zYNdsPFiZc1a1doN4OMb6RD+0R/+3P70J19YswYAw/mG/NYsTSLKntDKtFtEdkW8N3ZbL3hgB624IYiSfHAjUAUFIZtZXyw/tqat51w9Kh2qURCPVqhZOehapdW3arvtJOwYcEGF5bAO2jpe/Wzn+Jd5BSWQHXNOkgJouuVCyQiOmrz76k2rNpqe6JDoorIqQ3L3Y14vQzdzJbHE6EiUSfgsuQCwq1ZAAllaou8ovh4ailRgSnok9DiJuuA29IaKpNroKvJejoukJi81cR9dQUcNYlp3se0T1229msZWMYA30Cx18IpX1e4UwL1BQhPJWDt/NhpuB0HFiaSY3N0B30h9Ze7uFbgazD3B8f0gAEnDAqRs6TA4ZYD7BToB4A0EyK8HI3t8r6cZG3cUajWy05GAsQNVhpOpWsckOwTKmZdCbAeJCyUddOYsXArw0qQak8qKS2ZRMQNoCak8hSTFTaIgCgnrS6WoJwZ38XrV3lzdWLmA3No0nsmRxNyhXT54GKy22zLiBS1J1coacb067Y4t53M5OTj6tiBvSNC9vU5LjgxsFRfLubhvgEY4P+aV7Q6tyq1V0fsEXdrpWa0RWKPd033ErI42M+hfpMNI3PxGOUXqPaixNFuxkgwuDmiarqxarlq5jkuDV8G0i5PExzVmw+mobtaaai/f3y6v0tvXYssL6NnX5rX8DlVSeYlrX2V3qKW6r8rMi+37kl3687Ofd5fq9liSSle7eTkiu77Hkro2ronW8jHz1n2lfHrHsq+Vua9KTC9K+oSyQtDZE/MBsw+W/fvfv8JPmqqEagg9S08imt5t17ZkfoKgL1yg0bUtZwMbD2+tc37P5jev7fm//bNd37wVIXkwiGy5dGALAXQUrgTd5rNQlydoQShXgN3tbLbwB6kX1NyQdbO2zz77xP7PP/+FtXFDUD5wNGiiEMNuWeeAhgbzrwRxSPAXxcEh/IAwZCfEEJHWGa00KXnEbUEqHyHNHDSzLdet3jmzaqsjQq7mGHF7T0lXbvBOvqViJBAo3q/dU02vVTLcKcH6FNGrHFW2nEO9KQKw6AuqgErSnKS9h84lSE7x6vQ2kJAATJgbkgx8nsp8B8g47bFKtWU7WqrJRSWxc+60aAlKkIiXM6HydmUUW1g4KAkrBlEM3SQXplYdmHdRQ0isBTeXFUjFkzqGozQrVW8KrUkw9+qPi4dUGKobqhZp5/JdtMRjF3KqVDYgEOmpEmhhCpjCfFii11RxSyEehfQr7GwW0dbd2nzpyEwcGNgj3AxHmvOe9XAMoOXuoBoI8piMcolEGSiWbTZbyufQUYfwJJGwo9pCXQUeXkFybjiVQ0FgdscMlLYntkEQ75kVI8hdx/XBmNMWrVFxniSXhc9hYzCCxhAjgKs14PyVGHhj1m6R7OYuCK3ry9xuIeNVEiXPIdsNEKGXV0P9+bTfUQKGAsF5jUdjWQW1MVW1rXW6bZ9PSz2mbg2c3mtV6937xMFH26KV1Mp0Wyo2QdFibucXj/XsTGcj6/Tu+X3Nxk1V+FbtzRoALibWUnhx9K7HETZiPnf0GfeHKM1DVUj2Z3mJL0loeYkkHfP2xdH0d2TjaF6SyVZCx4qT7PdmY3JetZYcR7rS2lfkfGxlmLcO/38ku/Q6fNTMLp11kz/nLdKxGyVvF5PcHLR2EqWHdNZO2pyOwHyPuvxwN+EoTdoo7y6MYtXC5qOxbQpb7YBvn30lGDxzFiSSwqsX9uq77+xmcKOANZ3ObTzFALagXfgkwgWB3flGRHFJh0kJxSu8xZqgakp2G+aEpZ31Tnr2f//F/2rnnYZVlb/8mBIfL0825AnmXjHsmQ8pgaacO/95547YADuEaCSQoCZCkI8TFm3ALSUTCaLSsHKtqZ27KAE8zAUSkvvUwTGjZcT30vKpAv9fza2wiVQpoL5Ci4k2Hy/iY/nlJpfeaOX4q0FLSDgCrcZrkHJLGJoupGxBheeVm89UJTAMGIQEFsu7key8fRtLvdFyjHfbaofhWMHqig/Hn1zZpFBtas3V2qRVKjPTpDaL7wsqUhnBJhQRvAKoGh2okVToNGkBMLhIMC1pEjQO8u6qLVFjkiktQDZRSqas/coWc3iA7mLAPYM6D38nybnQt5vWEmHDxUSEatrecAbpFqx2a4kXUJ0+OO+qfcjrcVN458u2xiIJRZylqvXL65GqK64kSQxhaQI2XFCuTTd433aEOA+XjtcMRhOR9yV1tjPrtpqqqCTrxcoS7LHt2WzlGVguujBDjcqoQvKFDuPi0yAouSd5bri27DFI4rh17LhvGTFUqqrUoEygPHT/7AT5b+v02pqxItTNbXh+eqo2JMfSiDeKzIEbzUCozO75A9EQQOg28LkrBTpfOgxsBkHNtk/ObDq6sSZi6DVXUXExak9ide7VWN4sef6oyN2PEaeKxFbsvbddNtEkf0/I1IcSyaHKKv2yrkvRAAAgAElEQVS5d2klfhjbPhSrzv7sYz/7UNswHdv1/Ga8/tJ/Tye1Q9Xpx+aJ7HfsW699m4X0sSR/VrI79EHZE89e6H0LkbfbSU5436Ikuy6209yI6d1KQjpPIMPJRXh/IxJcUd0gACTEdIfPR5OJlPg1xN6t7Pbpv9pW8xnaF2W7+fa3dvn8W6EwaTnxME5Dn4UQCAZTgg3B0is4kGCSC4slmtYblDrQjixZlVkQu+tm3f7q3/+Z/ejRaQx8iNtmUiOJK6JYsJZZCMmCdp00dFWFeMtFQ3dQigRaKXmA5oyxhmqpba1UR6eyKg4ZQUT+XiR8FkdKI/46cfzUdvK5pUjVm6XZOvRkKVPPOMPF2ockP8llKbExn4HkXheKs4jOpGgNrkhCtQNZ3hOzI+AQ6uY7Kzgd8GeAInKJ8BaSuHGqerlWDtx5t6tEcZ95oUjBXrmtaX3G3EqJAsM9my+ljahKQ3qVbsvkM0nnbIHyVBXH5mAZAvGwAhJS+lzW2dt5/Nl5kabzUAuT9Kq1WqltyXyLNiPrqha5JMq8jQlFRNZFkm1zQWkqoUicu5VajiTZtWEOvJAbeAA/s98R5QOgEMhM57AhZkCbMtI9cD2YqMJiUwBwZTJbiitJ+5f5J0mJ2bHQtVhP1esyeh1R2Slh72y922nDBjfudhLZSTuw29FI7wU5OZ2vpSSklu4OYe6iVUps8EgKuJnjZbeWgz2mq1RwCJfX64E0Yr1rgEVT2Z6/udF1uLg4py8rwEu1js0QCRXD44a4eVwnnCG0ESkXrUXbvdmydvvEzj750i6f/lYzvFbvvpUqvM6tt1q9CykicY0AAzXaHaGTcZ5Qm1W0BbQxuU9ckECmrmqNehuVSpOqzjmaqVZRKntkK4x9lVm6GDgU49JxLS9J7WsPZouIj000756rlD5oXuGQl7Czx7wvvue99y4bgGy1mFcwZRN03mv2rZGuzSGn8nRyyrtA2ex5KGne5YST78NDjB1cuorLm+clF8qPDWixzxASWSAHZq5tMri1Up2EUTAI5YNXX1upFtg6mljQ7dntt/9sz776J81E0AGcTMbi2M0XDiO/nSF7VbBqmT21oyJJdpM5waBk89XWIuDYxZKdNCtWR5arULB//2d/Yn/8xSMN+N0KiEorVnGJ+8iO0CxLK1LISCmb4PfmQZ+gSURXogK9GXP0COIkOH5GO1FqIYLfg4gDds38zf8saD87NKq4dSRQRgHxYkHSC7bDPBVYPX/jeyQF5SagauXyOYLsQ0EgUDZFLN9BR9DrOC+SA3Otpc+UaMUq6ZBHScKgPOOEg+9ZnNA9yTgCE8NRn8/5rlwjNLUghaZxkWolqYYnRFE3CFy0Oh2Np9epVerIRr8zKGVXav2S4DEHFuhCX6rsqFzrg2DfyQp0o6oNbVWSn1vKaI1jtKvaiXgjEmxpY/L3JRXd0payCsL5gCpsZdNwYuvdysIQI9udNiaL9ULQfXhnICEheXPVq3WfJ7lwcdFmuJxvzSbIuM1dKJt75WY8l9Fso1LRteHf2siF1Sq6F2njURnDHeVYCexUhKA1ez2nPQAMCRd0M2b26OF9tfoGo7GNJ1PrtQPNPqn6sALieSRJgZAFjCWX83LFhuHcOs1Abg7YFvGLZPr6emiLxUaWRlTTArjUq+ID0nbFbYFrJMd2vO6quIcXpPlZD5pWtLJ98uVPbRqOJQze6v9/tL3psyTpdd53aq/KrPVu3T0rNpImAImguIIgIYCUJTkoWoJDYTvCn/xF/kMd4Q8OR8g2bVIksQww3TPdfZdas/bF8XvOm7dzcrKq7oB0IyZm0PdWVWZW5vu855xnubHL979lM7SYq7k2UBfPP7DlYqENCs8lvrJ+T3EPV8QeVqoG44DACWBT4SxtdH97MUvTVvexqu3Y+pX/+6JiIAuCT1mgn/I7xwAx+/dPAYeiKi0LgNnzK1rf8z/PYkYeyIvOK319HuyKPuupf3cMKL9Q2Z2r8Ip2LkffOLd7yO908ruj7K6D40CvJbdyFtmweGU92vJfKh8HMYXF4XGXBlNyPlOGXTVuicCxn41tdPfK6lFXaeX1OLK3f/fX9vIXf6ddN8w6pR4gKF/7DGac7BSHghWTpxiYrXY7my0hmNTEkJuutlavle0qrmvQDkh+9zu/aT/83W9bjXkXlHAAImi32PmmQZOqJKiWguCVnSdgpokZ80cBW9k9F3GmqNRdpqC1WYZXYfEPwmlkEVRD+DhSodV5fcX2LNarqVc9almyqaDaRR82d/hQMcl5AhS+2LKI6PdLJWXZsfjJkxDPQQE0DFGXLPiiEqo6RbGUtLs+EILK/EUCcph3yDG8/SYrLBFQ6iK66JxC9QoY0Wp1izOnvQO+BwAdQYZmLS59YFevjYF6q5hGoy3EkizEvrCkaWPkc19duYpfCzmyMMPjmlGxcT4YE5CT1mBOyCx4JSDXHCmIx1frhR/TdiddnKzCVitbMSdecz8iIVjajMgj24rJi96O60Ib92E4tl47VmXWjprWqDmAy1UFEtPB25tUVgK8BGalf+OLbcmG06UMuqsSTW+t3Wqo2qIdqMzBasPuh0O17T2FweevRAyVxYo1dTGQ0NCGb9Wqskt7+flbq+NjGTU0z6NlLOZuqHzT1iDzT6QL3KPtJkkTONugx6vZfLmx13cjux50NbeuYQVWZwZYt9FwKDcgGLC0RNmg4qLDM8TzAHO20+5a++LSyq2WTe+HFscXdvXxb9u+Xrbk/q2eFypAARcbGUUSVa3V62vuuZwn0qaSfwjoa7MT/nB9sHCjunvU26ndztzU2dJZTkDRIp6trLLr4LG1Ll0/UynEU0DtFGAUVZxZoDr2/sdA8BzwnTreoiqz6FhOFT15wDu1wci+9zHc4vVZH88vhLfmS9P8yR3b9TwFJIve63Tp6iGszKvStmTW1DT7335Tepqyz8ZoSexE5ljMYBmWxNrarhLbTO9t+PBgrW7PdnPaNTv77G/+s40e7m00mtl0OrUli8sK6r7Px2brnY0XW1VxVDJNBLO0O6G6MYwnAXrl9mXtBqbGNdl9Xd9c23/4i+9bXPXqxz0WnZGJG4naa1QwLXLYYG3WdKzuegKjzrP5YD/yZ8P1UEsyzOhSXZ5ApaL35BgETGFGSDvMM76cXQorEgCgJUlgaqVUE/MSRxFpBwWyDp4iaVBdiebo0S60fAAV2swSlIMs0q+VlI0nD0rAk6pRhBeswt4RVfQZCNmpkPdYdQWAhizDolnDSgy9HfM65o5IFdDmITinjchsTailirBcb4hEwvUDVEVHoXUJMNICDZ0pjoWqTGxQZo8hlJQCSlZsQTguZqcXklxwJwLxCpmO4wrjsT2QVHjPVZCz0O5mg8NmaTlf2FKxO04yWq4WttgsVUkB74AdBAto9jAyuQ/YSKHz63RaOk4WfkaaSC+opHA9YU7JRox/S09ZadjdaK6WI1Uh3zX6OOQusDoBFa7PJJnbPFlwB3jcULVqF+1Ic2hmnqShl+vo6nh9U2DJHPnt6zfWhMQSt90GDB4ToCeDBP83f/hMjhOyDRu/OOrIOo3v4W40tWalYY063pRU1CYXFrdR24ukwl4PhjUcJdqjbKQAuzju6bPLjYZY0tVGz7pX71uz37bpw1AGANaIJRfByo6qGtDsXD33xJP10pazqdWadW3M0m4R61hKhnMx+bvWubc73ZknJbFk9bz5DX9RxytdD/Ng9FXB7RRY5QE1e1y/7uc8pZWYL0q0VOlZouvkc/r0WM4B7zncyF/bp1R2eSD/AqalbMxjyJzf0Zwqn1URZCJ9Tr02vxMq2iVp0WR3joyWmYzDwzviQ2brpZsUsEtFxQh5l3O11QQg5ZrtllObj17LIZ75xHp0pwX/9Sf/xYb3D2rl4B4hNt1y7USULbOVvT0ka2WnUWHF7CzXW1V/tByhLeNUsWb2UK9Zt+mekXEntp/8+Z/YVbvlLSkFbAIoQQQbwK7cxPrLPSbLFUJRqVrYpdLOZPVmYuhehen8TYJY5XC5wNjhPnhJka/HPCos9L4o4dqfqNUoabxcaJiTlb3qAnSoGIMhrjuSMGekotwEh3tvDQK+tDG9fclMEZF23ba40wAEYcGg3adZIZVXzXPIdI+ojeg6STYAkl6w0knjBgnFHUIUDqv2ZFkgvzsApCGRRyGhROYw14ORWRaZQafEZofWpsci+HlyvSRFcGMATSddsS/BPJsKOZj40+vVIqJx2nJKdcD3kza3R/co3UHVqvtkpr6XWGVx/3hyg7c3AToqQLwpuTa4oOC1apW9NaKOTWaJW3fNptaJI+t1WiJuAHheWZva6jA6JzNao1R8EEM8dWMyWVpEonydXMCqCCYN4o1k8g0RBUbmXAC73jjQX7QxdXad2WjGPNHTCPj85XxunW7flvOlTSZ3suTiXmAzplSDuieDq+1oztbkPAEfvlO1BUmlh+VpuA4dBMAAHTNAdlCtCFH6ylrM3EpUfVWJ4tmctOLIqmQcRm1F93Cf15ptzTrbV++ru8CmaD2fWf+9j2w8GVr9QBiIt0i7lzAzMRVgLE8mY1sbLip93wQ6WSxNO/BF2fdtaWUvE4QwQZY2k/SSlHCVWXeK1rt0jUxnv+laVwSMvw4wfZX3yVdreVA8V+AUvf4UBpw6n7TSyhZNxwAvD7xFVWfR+xV9/uPmIy89OFU6Hit/i77MfBWYP6minUnx7gQniqXacojEfdf9zvT58bOlpXFrpnTnJsdzuay4AfAuGdn04Y3tqjVrEWL58CvbLBIbvXltd2/e2iyZaxdMuxDLJqo3qiJ8GidLbn4e+JK16yUBIKQUtdfKFbtLfOYV16rWaVasE0EaKdm/+rM/tm89uxBLE3KLWIISOtOi5eh4wlgIXIJQqTJz8DYbLTYWXP6b1qVYZpp/SQgnMo4J1Fyz5w4SoIFXY1QeruvzKgdihlIGUvKFNidBAgEwBV0c1zQNZOW3IWpwDCxWCvFsuIcknwvDE/3ToVSz3Sqxw97JGdKQV5AMEHq6tlKdJGwnwVCy6HsCTHW4ZU8GpxoMPp5yU2GB2bpzh8Tk6rG6gNy9NINJc6Vku8VU1VyZVmgALFV5khBQ6botmdqckq9AkWUFBvcR7TuZpqTNFeuxLLq9xbtMbF9CQzi3/TqQg3CmwSszmCHIIkxzsdUjG1PElNVKc8Y587bFUiJz5C3T+VoavE6nLbE1n0Nbjc3B86u+vsdqnUWZNq/r85ZLZoQ+g2ODQduSNud4thb5A4PyZxexgDiixawNAKxV5DIbmy1IsqD1XlaWHhubxRL9nwfM8hX0O+QVIqJHxxbZ/XCseCTcbAYXfUuSmUWtSNWqWn5lUgsinbfmz7QgAao6yeyJBPEQZQ67pTYlEFxgu2re1/BUEDnxlA8KiwXZo4gEhIY1u12rN5u615ptwHdulx/8puRFVIdIL9pRx2pxxyb3ry1ud1yeqWzDju7V5XwqQhVSBoUjr5CWVPX/5Wb0peDWMLMOM3XJMlTpuW73HfnNb7Nz1VsRmBwDq6cu/MXr5JeXeW0mw3lkf5ovLPLgU1SZnQL1fOFyrqI7BohFwJr/3XMYdOw8tZ6eArt8WXrsyzh2IYrankUgeOzk0/d1EalbhPni/K7tkF5YFgeCIn1BI+aHB5QHkDaY//5ycmvT0a3VeED2a5vdv1Kr4+0nP7Xhw9Bmi6UlCa77CzmhQBVH/JrMtxrQS5BbryjsFJxjsM8cBH3UeIG1VUkEgUGnYVG9auPF0v7tj35g//yjZ1os1L5EPA35JrQZ0+QG6dX08OEzSRuJisaF1iKhhIXEXUY8YoVKTsAvZIGCDxEmtPjk5bgTMUCLPQR9GR4HKYEj2mMahNoQQpDQtgxloRiHtNWCmTKejQz8aTs9mitXAPay7ZmJiugSyCTMCbcrn7kBylTn8idU30qLjr6fwHgUuUYA5JVtBXAPCfQsSvxM4aaaxXkyuMyny2gCg4k47UxJLBSHLa2gJAfSnfl8UizOwNhFi4f2TbZiJEZoM+G5fLqunBNzOQwN1KqhkkSGALvRqztfEF2/SHsM0GKDBogh0IYByb3k4OeuI8Pp3CaYINMJ6HYcLOwgTdxlv2vtqG4VqiDDagwGKybNaO/qNpwkovRLM7qj1Q5DGH4nkTxdq5QPVud2UpJExZbijBAbtBBo0q6kRd9qNixZuKRjzndEtJS8XZ/Z8H6oa3J5c2OvXr6yKSSUNjZvB4ubTZvPmPG6+TPgxnnDbOaaCeyasQ3HMx0f9ySzP137EtE/sY2mY7vo9v2+IaGjWbdu3HLCFF6Z/Quyt6zT43fqFnV6AuD25UfWJMNvubRSs23L6cSurp+pouN7RhxPtiGzPCrR7ZbEE09CSKYTq8nqrqHvDo1natHmqQfOgM2uUekalBrKq8Kl4xI6/UWLa/p3xwqHbHGQ74alAHUMMIqA8ljhcGxdzX7+ud95yjnkwS5f+Z2qRJ9aLT+u80UX/txJBKnal1IP0gt3DO3P7QryYJa/WPkvpuhz8jsXmf2qknHPOx8epzvs9N+0k4guqQaz4NQiyZOZaZdN3/zS5snEov6llZYLm4/vbD65s7tPf2GTyVjzkKnamCuJeFkY2LnOFltVebDoaBO1m2VbbfY2njJTLMmtfpiwAJZs0K7bdS+Wh99oubG/+os/td//xvt6UJUxFkIk1Rrxb1CSiFR/hyJMrTiSvwMocv76eWi3POrmqIT4e6V+e4ipFg8AhWvEvEkm0G5rJqYhcyvafYrJ8dadnD75fcgaMk/xKB2ZVYdQU4CJ74qWVa1JW9Yp+oAzTVblx9EdXSCy3ts+tAuptj2rwDVvVGxSGigFgjkcbUIP4UylASmrUmQIQDWkWsuySiAmtHdbMFW73tKVdECyAb8n3s3iqNRcSyctH5rA0LaSuF8kHyf6CFCpgjfkzaEy4Pg8PgcglLSCn8tyzZMXaOn5hoy291YzOyqIFOxIO6DyQ0Ywm89su8fo+mCv731ehwlyFNUkW8CyLmrWRCChE8CZ8Dq+f9rqtCFnbMQ2nLN7WWo+iRRms7dBNxK7s6Eki4o2f8PZUnNlwJbNWatZtfF0ZReDnu751XKj5A6AG9ecwaCv33/9+pV98PyFrUsHe3s/lmSB1uPN1aWNRmNpDPHNhD2p/8aKLoAdujfINGNkBpWy9Yj6gaVMnl2nY5Pp1Jq1uhxT2JQyQ8YsmiqRZ6Xb74nkAskGgGr3LhWJ1OpfSz9IJ6CtNPOFDAgYSyiGaLmwqBlbpUEuXktAKjNu6TVNrdHHtlaY3fFzd1ipqhWcjkuKKhYZPchT06vYc2CQBb4sgH2V1xWBRVErMd/6ewIGfOFX8mv7uSLkWBX16wDTU6q6PC4UHV8ePNPNhDpdRTq7Y19EUaX2lBMrer9s+V+0i8m+xrVzTmXnD1VFvpXJQsgiBYgoV8x2tprNlTjNA4M26uHTv7MkmVvcu7DSamrTu9e23Sxs+PpTm4xHdkcAKgSD5Ub/rHkASmU5qJBbx2KD6W27Dl17Y5MV+jFAwOwuWQkIBnHT2q2KLRdrLUp/9v3ftR//8/9KICN2qeZQPv+QJo7/H9wc/AFilhVk0szQ0lkeCOfWmf6wioiy1s6dqom/YyF3qYCDoCq5kF6AybMeUio08EK6K/6/+z8eALvQklXqQhqnw3uJbFLS4iGww8VCIgHahFRSBKnRYg7CcbXFEgdRxdYEQg1HzTZf/okwQwBIaP9cE3DKW0t8lyp0+Zxwrp5K644nQKfISGGz4M4nQXIQLMLU7gTQwj2jai6zK3TSTqhig2RB5B+B59bdY3RPkdjghJvH8FYkCcg1xKwFjIjaAXjdtBpAoH0JqQL/SGQIpM5rfrdaKlYHacoDFRq+mbu9fXDT04I/X84FIPhcYg7AJoR5IBcEosp0QexQRW1QzocNGV0DNoEAI6L0qF7X3I45WDpPdiu6nc2mU+t2Int9N7Gri4EA4vWbkdxNIMG0KsyyanZx0bM3b95Yo16365tLGycO6IsZr+8IvOdzgMzTC/zm5F7hPq9Z3O7ZfLWyt3cPAlV+2u4wD0ys2WgHSQrp6bRdPVGCY+CzSUSg84FJNNau7d6F1ZsdbVJa/WdicHLPNAc3MjaHcc0GjGcK8f9iMhZhpY72r1ZTSDLp59iuucTgXQXni6xvjiDf8P+zs7z8gvqu0vPfTTepWaDIb+B/3crrFFjlAfAceJ7rvmVB4tx7nTuu7NpeBKD5zzqGIacqwqJjONZ5fNxwpEbQx04guws6t1M41eYsArTsrqf4xLQcaWFLbyo3cmU2k6nuWFRlH0V4I9lpzJnWtkgSi3p9LfAwMR9e/YMqtE7ctcNiaKO3r2y3X9vDy0/s4f7BxjOc63c2Y5jPfEQEmZ3swMj/QkzbbePSwPzuYNOVO3gAWKOFOzEg6u23W9otE675ve/9lv3l93/XKnKpYDbBLIi2mVOcaaNBJilhbC3hN60nYml8cQIUPOEhlZExc3KA9esSBueAnIo3L1nUlhPwcVwh4kSFlVskKYiUBV2FjbduqOfYCSsRHMst5za6TyZsOWYfzFfkO+rkGXlpQi6pNNQWda0jr6f1R2I4VZQDsFMcXejrJBAnm/gxO22c43ChuXs7egmmmkvXhnmMpAQKYq3YnugfnGDEyORlvnnwKnav9qbqVBixwCOtT1WR/h4ghFw0ZDvqGwq1SQEvqlKxFFzCAdlBiRJpUjnV8Q4WJjIVdIuYcXsrc8WiO19pTrSktYmLD+SV7caGk5FatQAXRJY3o8Q+eta3XlS1KXR5CBnVikUs/HhhKkqIe6NsoymZdXV7M2aOXZYXKjNlrg3+rDAjmXmxQcFrk99FP6rYxGrNJpOJxc26vXmY2QAwsYPdDSeK8oFkFdVcd3ZxcWHj0YOAlkSDweWlJbNEFZnCWtVa5dbwGRtyG/4Oggf3SNxuq4p8+dlru7oc6DuO46bumeVqY71u1/0rSZuAzblaWtyoS3MH+5UvojvA+7Jq3e6FE1QOJWsPrm2LV2alYq3ejUWdC83duWZUujjtwCwua7zrG5ZaI1L8FbPaNAMz28HS7p8jC8+UtyrfOaocW/x5brJV3ilJwVcBED2LIanh1KJ+rl14DODSCukcYDwFbPIV2anzzFae2SrtWFWXf69jm4anXtujbcxjQJT/wGPVXvp6TiRlJR3bjZxGZGdkesuA6s6NgrWTDWzD9H1hY+62eAmWvT9fqVij3dODM7t7ZeO7z0Xzb+KcMHxj89Fbm0/HdvfqExtPJjabe7gkuig0dxJiE5a6JHjSbEsKsqJKcJkv2yiB0YimqWLTxVY/70U168cttTERAX/3279p/+4H3zPgyp3dnZSi4T6Cb5lEk4MXiBVa1BiEe4SRWnwCRa/69FdyJyG9wG20QCwvWnhvFkbwgYXY52PEy/oNAesRsHOWpEBb7mFO49fcTu1GdtoEybgWkNcSLUQtlCY6p/ZnOJPwnnhjAidy6pDQeqMZHTMTMTt5gJkRAkyhh54aYbsFlleZfr5lWUIJ3AIb02dttKPLnpCgWabLAwBU0cf3JLQzu+RzwEQkDKkjjSOb5wiy8IfUDHePDuDrUomDktbd11IbBmZy+r1Q3clZfy8zaLUy5TKztg2hqAEIodZT3XEvUdElq4X/92Zto2Rq87UbFT9MZ3afrK3TbNo33uvYaDINpKKyqrt21BIbFko/895kvhIpheiepdrsns+3Wu9F8AA8opaDHW4sEXO5JaL2pTuFMFdbrxRQTDsRcgqOJjxD89XOIgbStDJ7AyWcj0Yjbfhubm78OZrP1Gbk/nZdXF0bMgW3kvnIvVqlwiRfr2K/+uy1ZpI8c2wK2+2WZo6I2rckLlQR1HPvHKxGokYDY2c340Yf2r8Y6DOizqWOo4WTyvOPbZmMrdbqW/f6A9utF2LFMg5g4wXoVujsMBPFtBwNK76qB4DPpQbF6xYdA0+94H5XY7uAXZ4HCTY36Wb8XEHwlKoo/zvH1seiqin72vzrToF29mf538uDVLYSy3/GuYrz1LlkATD/3/+Y6/qIZVkHlWNveAzQzpWNpwDzKbsGf70nEPtOi5t07/ZVMBrl8OG0e7V51iwu7PRJFN+oxVKPIitttza6/dRGD2+s3bs25v7T15/oxsZd5e7lz208HtpsziIN+xOLpuVjpTRMSIimjeRhnYAouiham7T/WHQfZmR8Va1Vq1hPhrduHv3Nr39g//7Pfl9iXcgmLAyPwlUJWD3ahMrJ520M9EkkRzDtrU5VO5qBUbGlrTZ34ZBhM0xNhVWi/0pku0UWG/M699h0FqMWf4CFRVuARnvSXd8BJbVIVTX5cdSCK4kYnVQbmjOGek9yjtSFxGdwCqENrcDdambWiAQCvLdrmR77sN76FKvWQTq1OhN4lrAlq1lZu/6Gbw7YmQO3AqGqlRuRMu3YFNASRFeptHLt7nGGcc9LIJs2lTuSeIXH66jI9Mma9bkvJr8gAT0AGnjnmt8FX0yuFRIFbL90Z4ZZnGZ5270CRJl7ySsTfR1xR4ulKjrAbj6f22w+V8zPOFlaK6rZZL60z4fICcr2z75+qXBhJWfUcCspycVETjSAszLyDl6p7XY2nhN35Ybn0jKWSzJq5v5Gd8czRlArxuXJEgkOvpWeSP/q9YPIHDgD0WZe8/0Hg21atu24aRf9gQ2HQ1WtyE06EENWSwHpaDzTfUNLU1rO0CKmzc2Gho1KK2rby8/u5HXbiTETKEleAJGqdICZ2ZQVGsAIy5nsO+X4zROLlaoAA5RYqppFvQs9F7VK0y6//l0bP7xR8kY0eF/2ahuq7pJZvYF5BBuPmUJuo17PVou5NVtoVd1VJiW4Fa13EIsA7tSFKbuwH1sfuc7pzO8pv/+PWciL1txTa+mx3y9a008B1alq8xzgFc1gUfoAACAASURBVAFwFlDzYPrUSi+9juk1PweIX2BjPmUXk79IRQd2rtp7yuekB55tFaR/R6vMySpUQz6voarbEKwZFix9xnZnzW7H1rOpJaPPLZnNrRl3rbpb2fTtr8RmTIZ39upnf2uT8UwLAl0zXDAWSycc8ABhy8SCPF9vFZMDzdtttaiEyopReTtdWSeqW6fRsG5cF3EAF/mP339uP/nRH1m7AVggOfCcLY5PrEzcTUL0Dq3NVBvnLiPVRxNb/0KZE2x8lyqNns/kRDihYmFR3ENYaGhBKW9pxW2twoOuyg9RNJKEsI1gsYa0gDMLv0v7UOzVNA/MW5XMLQFjkWu0sHnr8UArU1yR4KjJNReTEro7EoS12sKeJu7kDr9m2Jh5RYKsQedNijmVJq1o2YcRO0OsUFMzLNqXqvQA9tRZhpYms09AnM+lZUv7p0arGfcSNgJNESDkQkOFiZ0NdmbyHXUyC+CfzoS5l9TGFPgRn+RMYLVdNed8V/FzFd0yzA2hdwI7XGT875ZbDKOXtkjmmtNN5olMkwG8hLBXErurVfv567GqtN/8oG/9Fl6TroFkYwEpBIq+WrRlcuJIUeAa4Z4yJ0c+bAndkg6yCB0EZsucQ9REz7YN8UC46pjanS/fAELcpwAr1Y4H606nCwFtv9e2XifWpg+mMu1EKqdnN89sePu5jKmRIXAvU31C9OE+gonJ/YDxAB6XL1+9lVUcnZB27CblMFqTeWK9QUfBtZhLA0hXV5cWxS2bjEYyh+ZG5fjjPkbZVYs7PT3r/Ztv2IYZcq3hczl0dHzvuC2tt/LInI2HIq1QNWocIfNq9Hk4FflG4IvrlHeQqMzx1UwX4FMb+uwina5TafvzqS3EcwXDqWosu0aeW3OLfvcpIHmsdZgHlnyVWdSCzH5eEUBmz+FU1XrsmqWfWXTN+LsvSQ/yJ5E92aI3e+pFPoW6pw4y3TW966F7ZcPiIsYhkEWbSYsmLa6qzRNaQW6Y3Iiathw92Gz0Vgsq2WGL0VtVQCRBjz//hd1+/plNpktlg4nCLdcLZ9ax2t9PFgK72Wor9xTATjR0Wi+1uiWLjcCuGzet12pYO6qJVfcwXdqLm0v7j//qT+wqbqoNmOre5BYCiNCuoxUKm1FBqBw3bUqyzby1qetDb5J5Xw0SSqqfobe68lQEUfo9DserJReOazzWjCWG1tYdLYLo+wStusxC8xdlxwEYnhXWarrDvGYwVHVpQkFglApoD07DdjIIou+9V3gVImFoBbp9WJrzhsAfzQbs2L3aq8HcGvsrsWhxdcGWC/NoZ5E2EEs3ScjG+opWGNer5OkMtJog8PA/RfVwiXwhg30pQgvkG66j2pEbbYAAPl1j6fS2rnamtaXAW0g/7g6CiNzF5tD6FRPrTE21gJEm+CZLGrv1SnNOvibOWcLy/V6AsMAxBYYvwLfe2CRJbLxYSLpy0W7Y28nCPhsv7L2LyL5+Hasi9DllSdVdHGHLBhmirjYomzKs1R5GMDsd7JjdUSFBwmjUoPE3dDy0Bee0UZcbzfhwAWJHR1KFQBe933ajzwCYeQ467UgZdErBqNRsOBoL7GGFvvfihcg5d3e31m73pR2ENYoTCnmQtEap7HgWu/2+ff4W4wa+l73FcUsEGvYZbCiRGzzajlH1RQ1FBSVJIlDGcQU/2MvrS7Xd+8/eE/O31Yit1r6watRTBwAdHjZ6NYyv8bps9yyZBWca7O0kjcCQYKdoqlqNFmvY8WUE5VR1HI+PSMIcOzAv34GfMzGLrMRSF5HsvO/Ywpz9/FOL/KkK7BygpGtuUVvy3Gfmjy8PVNnqNP9e/5jK9ViVlseIr1IwPV6HYwSVpyD6PwXQnSv7tbAocy2N7fF2k2jecon3oEpFktQ9+kPuFVt0eTD3DrYc3dls/KAHHGd25AYsEdOHtzZ69Qsb3j5ovjadJXKp4PPYcdIMYym9myw0j1usD9asMnvDFsnbcDDIRrO13c/xNqzboN2wbqtmk+nK7icra7eb9j/82z+zb171VEnwWs0wg7sHpA+OE1DhhpJ4nHlZvSEg0cIt/Zm3cfFU0nWn2jh4e1MyAhiT7NA1ZWeuc1AwrAYo8psMPpVUIetEizSeoSQGUGHQzmM3DmgCxE2cKw4la7SorGC/OcCmD7Lc7bkGAK28Jx38VXGqDQpd3zVcTljxTYQIIrKyTCUI4TOlm/OWNdUvHosACA736Ldw0qjXW65DVFuVFAUqt2APx0aAVjDfrCpMHGkQ2ztD1x1TfKOkP0p9oDB01w+OT7ZHhLA6VcfbmyEiCr0gEg+OiQEuMg1mdG4u7ckGOvYqadhE/CA9IOttIaKS2JmbtU2SmS23K3sYJyKoAEqH0t5++iaxdrNi3/2wq9/VgiujbtMsjlYgmw8II7PFxrblqm3WW7myALaTxca6caxWI/fDRbul642ge7FByO6LNMCkDUjwflzMAWA2apHA7m40sX63YxcYRdMJiSIxmJfLnUTwSAjiVt2G07Hiprh3qfhgfo6HE4W7Npru29rv9+3Nw9DWC2Q3e7vodXXf0ZaUwflub71eV7NMKlJmeqQisPGhldmOY13LiwtIZmXr9C6s1el5wkOrJ+kBzj3N3sDmo5HuQQgr+KVy/yEBAQBprbLBksNSmXsJ9mg6j3PiV6qRpDIN5NwvSBR8neIfj8lS8HCGM5CuhWlWZBGYHNvwZyvEopZfEWDmq7Ls4n/sv7NAUgSU+bX42Gdkjyf/3+daiU/5+an3zB43v1fEBzla+aXSgxSNswdThNjZ3UJRKZu+z6+DvEUXIrtbere7CqSBENmRVg88eGiVxPLDfYp20nJhy8m95iyNOLL9fGrz4Vs9pMvJg73+5T/Y6H5oCxYOzVc8hBPGGI4UsMwAO/4bxwZmdQiB2Q2zmOIwfz9d22xzsKhetut+ZP0I4e/SbsdLm2/39j/+5Q/sj7/xgbMwlYCAt6ADHiADG9PBzJ3aeZCoPmgN6TrKSSW0XXBhkXekp2jz+v0Bs2OqP1mjCAjlMYlmDxClakOrVWbeSattLcBjd71eMeE6aNbBa/iZi3Ab1qBNCVmE9qXmiN7yElaounJgE0GEypLqTMGy+DgSOgsz0UEjna1SgYsXWXM9pDwvMV/mekrj596XfHdcYzGD9hvp0KhY6lR4XC+OLSQ0wGQV4URJGSyWzPEojjyhQC0MzKODUZicZiDK6EYpW1mVms/rILxQijCPSqtDbKaUSA7JZr2yPW1fLoLA2b1AyVGk24DWEukLtaCE5MulnET4NxIERONUePejmS22e5tvt/b+dWyffD6W9dd3PoxDlBQCeGcitxoNCcBl5WYQSbbKpZNd2NbUapwka5Gnnr/3Qm3qTtPb49DoATsiEP27dBYz4MhDUt5vbLFYW6vhQcRvBVi0MCOFuEYtdHCe8diM6gLXQa9th9JOYIK9HtICKjbALo5a1lT1RiUXa144ns6Z5lqrXpMVWMrwxDAb9iXXNo7b7p1ZLVnc6Sp5RCbRTTwtsSCLrFFvWTzoO2u3Elk8eK5z6Fy9Z+tFIrcUKrd6u6cW+HQ4kksRF6TTvXq3qUFPp+fDZ8ZcJypx33Qye37n0PTlDb1v3tj0Ha/uPDz6n/rPsUX8HIhpwxwO9lin7lhFdazdeApsj1WU+eM8B/5ZTEqPI3se+WMowqPs96c25ikAO1U+nrpwT/min1I9pmCX9ZnTwB5ucbDJ0s0n7c3B5rNEVGYWP8gCm8XckvG9bvpmrWrjNy8FhOXdUmLyu9ef2WQyDYQSFiw3ggXs8AsEgtDZTQGG4DrRqGMhtnLCSaUqvR0aPNKYL3st6zbr2rnfTVc2Wqztr/78D+y/+d5v+YILs1FRKTzYzO6cCcGCjT7p3QPnV1BCdBISIH6EFqRIFeEh1cItZuFeLUJVA2L2uxmy5mB4awZTYkg5+83K1ouZdIA4wfD+hFxyHBAQmCM2GnWri/1JNppLO3g/jLAFHmm7VMQJdrwugPaic+m6NKj4G+aGgImzLJnTaWYil7SK24TBNJX1GGxHr6ZWi4UYf5gcK8zWdmInYlUlqQbykzQ9AQcXSDzYUkFJCbIEwEIyDfmiUiW6wXa5wsMvZ8jgm8q8070T1ULlXdZLz67TOUHqwSWFWdxOYn1PXvI2JiDpwL6TZo7vAq0dLMw5zF5cedYrm8tBZamA1NF0bvPN3t5M5/bx846qtc8fZvbdjwfWbpCs7UxayFLtVl3VnSo7Mu4QqK/5rJKtIJdgVD7F4HtvV1d9kUZw8IHMxIwMezLAkP+WrKWGOBwGJyQqgKhiy9nQmiSHcw+qmqzbeDy1BrR92MbTmeaLD7OFDXodbfo2kLBwitlu7bLf0fPA3ByQ472ZxbFJQnpxdz+xqFmx6+tL3xSwUSUceYd2taXvDOs0kWPaXW06acHT+lws55IydLsDtWkjJBOlmsWXtDUZK0RWQ1TOBmkxt07/Wue5XCTS11K9dy6cTZqyhRt12vRugyLD7j1zRZ8npoPzos4Vf+epHj5e+PIfd9JxL993f45t/osW8ezrzv38GEidA5Jjrcf8+6XVUxGwFP1dUUV7CpROXZcs2BWd51MKqixYPym8Nf3QU+VrHrjOtTjzF/HUDiKbZeeu5MxdXBTMIsKiRNuNtiZVGZEfCrhcJracTWy9mruxxnIuu7BGO7LNw2u7/eU/2Nvbt9qBA17T2UJMONoeLBAkH7DLny5da8e8ACYbCzKEAoFWra4FAAStVUrW70YWVUs2TVZ2O1nYeLm1f/n937Gf/OF3rKEnxCslxeQEKYFcVGgjAniBbOKPEQDjpBYAQRo8mR4H6nRgRCqglYdaXo6QalLPS/4eIsZGbimQULZ7SCkLiYOX65LtEOrGtAhdmE4lgXMFs0QRU2hhUsdRBNVb2mXr2Jj7yHWlYjuRVpgbutkyVm2umkBcvhQlnZkLC5lcUqhctSFxn0TX/WENJiNLT8XGLWTpCynnDYDigtNuNwTEzPDSliagJ2swMThDu0qsQG9jk9enzqQYr1DrPfdPpA/teDHJdt2YjMOBVrVeXTvJP7R3pePEq1LtWMTj3kqmIuI4AT10dLw3DEaqORZtOgawM4eTsecjjiYydE62e/t8nNhFJ7Krbs3+5tOhfe0qsvevGqoOU7NvjpE2o9jHuvS49yx1DbzjsLVpspURwuVlR5VWE01Z2duMVIT3s4XVMeCWL6izaFfzpUygqXKJOJot1/bi2bXR2ozbkVxS0IZyvVeI6MslS1ZbRflQyVbLDT0njhm0vpuSD/AZyxWC8UjVGTZlr4cTWZG9d3EhQhGVFPNEwL/Tbmsz0e93dX2RCyC10PZJUhxYnC27fP5C3QsxdWsQVq6sdfGeWp20tcmsxPEm6gx0fiQeQCgCnAZXz2W6zSZEXgAE09Y9F5ERCBvPvAavCDAc7NzQvKiFxuaVStglOkVgeLwMOFW5HatajoFQtkjJg2cWRIoqvux6fw408z8vAqDsZ5wrcLLnU/S7515/7PP1HJ8Tlacnk32Tc8CWB7L8AaT/P/1yTyG0ds8hdNF3Zh4O6Tung61Xie8S600x4aTHAjhqVVslE1tNRzaHehxFth7f2WazsFajbpOX/2Avf/H3dj8aa5dOq2m1hDK+1Y3PA1Ay5iJLGypdGg+/EEhKBbSH6Va3zf6gJHOsmfDNxOoJ6vcsYSHZ2HR7sPeeDex/+fc/tksYZorRgVVYU8yN7y7deohqT4ngnIOqOhZvD/T0/DrX3KklmDqmaJ5Ha4qZk/uA0kKU5k6i561P05THttX1AkRgpu6tZvWoY01c6ssOdCzcEHCUp3bw2Bnp25BIUEnx/1n8FdIp1107VN1RxWdkzAKJVXL5BwJfYaPo+CsJfHFKoVrw92Tz4OnprmWjetrabrXTd4AFltxVSlR7M2tWD9aUUXBLGw2q4Uq1qdamNG8eY+s+mMqtoydKhYhZNQDsRgWPjFL9dzB83nmKgccL+Q7fGaTsMXyR1LlorusJ7hLgS8AOyZPz9fYtwazMQ5n9MoOjhTmajAVIkEUeplO1uN8MZ7LJejFo2ad3U7X7fvujrlUrGEMnmlPCphy0o0DIUj1qc+lBSYaoK1txvjrYbLrQZuvm+kItzWo1zIHrdRtNFsF4GVNoZ6Jyn71681Y6vn43FhNzMOjoHqWiG49H2gTBYoQ0w7Gt2TRxfouFdbq0G6dKWGAWyAVuRU1VY5ynGzw7YxVQ5R54//mN7lcih2iVA+oAGW1a9kE4vrDZ5P5zGzFvF1B1Xb/40Erk7RFGDPkm7lpr8Eyt9Lj73HaVg22TRHM9DAmS0b1+H8YvzGecWJi9U/Gma4juZXS7VL2PDE0n/eRBIl33zs3l2KyletQisCiqlo4BXR6Mjr3fcQgt/smxNmR+nU9boOeKFz7lGHA+5djyGFD0uUXHdgqMszh1EuyKAKpoh5AFw6ec1LEb6NRBezSM70jZUUqIrWbLwTaAHTspLMHwupMGD8Plms0nQ9uvE/X/cVDfDN8aKcXN8t7e/vz/spcvfyXWJU4XpEFT4SlapVqV0DYVa8+WCIRZxAAd5m0liXFZpNgNJwvoyrTSEJtXrV7Gv3Bjo2Rri61Zs1Wz//STH9tvXA+MYRI7X0/LdhcPd1QnmoWqx0kxfI4ssrRD9yRyKN0uEqfg9Gw2SQDEsgSE3FmFxYhFW1lybA6g/xPuCd09GYoputyWVKkxk2FhYZ6j8FtCCapltaSqwYml2qCic4CG8KJjUL7bQR6E+1pL5A3YnaS/b5OZjmsdZndUXWqzEiraoLXluX0uIqTt52xTD0F1XRuVE1pF7LBgjEJEEGlkOdWizQynXoW4UZclHJ9PRaZKDiKKQnxd4qHqQEbQddtTrZPCwOJsblcm7SGaQ7Vf3apNM1BnJDy2Y53UgKyCRd8rLxZj7gUd/36nyo7XMSOGqUgrk+pHrcRZoqgd2JGL7dbuxzO7Z6OEv2QL0D7YdLKy73ytoxYfsUBcc46p3YRlWXMnF+ag1ZpNk7kdyn7uiMa5XlGjadeXfbUZqdC57pBdprOlt/IbiMzZnCFP2dvPf/mpzlfsTQKKGxW1QQH08Wgkqz0idbz1iDenu+GwaaStyYYFaQVVHJtEEhVU4dEpYANz8BBkGMtUU8+uL3SfU+G6Dyuhx3URVTSf5HuVRtDbuLQd2Uiy8Xn/o29YvcNGoGLreWKNKLZG3LNmfCk3lfhyYA9v3wqskT0kycg2eGXGXT1LfJ2tuKPPVG4jG0PMr5s8uynAuR40XSjzC+YXN9++auV/55j7SdGC/hQQSdfGos5avhI61jI81nJ8SmWXLU6y53sMeL8KKJ2qxJ5S5Z07r+wxHm1jnqq2sj8Tgy0Vdme++KIvKH9xUqudUxfNmZe+sLLgYs2EwFnkC9vbYj7TzUkvP2VuplZZy/nMDuuFmHLNdscWty9tv1/Z6uEze/vyE7lDIEClpUQSNKGau7W7tjNrQcuE1RV0cZiY2x05cSyMeCW6YHeczDWEb9Ma1cNa03yM3x9O3WB3td3Yf/zXf2o//vbXlHQNmFKRCKzCMJwdbUUBrsEGDbus1PMyDM6VbK7ODi0/QMmH4O4JygMaKGO05XAB0XbLmZA0hQC+9WJsyWxtu1LT6hgQi33mJYv8JkWACRWBP/bWaMVaHCCFpKbD8vMMCQN7ZqDNnmaBm+lUgIe7CDNGbVR4c76zckVuFhw8C5hMdQ98JmJx4Z5mho9sW1qZzL3msEexACWqiNmUO33A0GThY6HiZwSVAvhSaQDgapcijSgppoccQRz0afkKOJ0SE6QHB6U2aAGmglYE3kGCdfR7PstzDxbo8DArJUCXxdpeGy4AAZNn/pJKCG9INhBUdbQyub9Gk5mNplNJQEbJyj4fLlRtdtt1GYzTGn3eJSIKfSBaRQdUaPpxWJTlsbmFXVlR94A2IJ0J9Hfddke+lnQXYCejV+TeSsIMmjb8hLlWs6Pw1p+//EzfcSciDmdtrbhp/W5Xf3d7fysgqtUBRrhCbAzqailvFjPdx7T6m8gW1kt7dnVhe7LraCUzc+Qexvy5VFHrloryg+c3mvvqvMolsVWRA3X7XVV3fEa7E9sSqz8SxrkH2Tysl3Zx88ziwTOrNWr6fJ4VNjrt/nvW6j23ervrBCu+N3mq7mw2HmnG14o9n482fLMVK3VDhuXo76KYMEcfdXgfJcPWfCdRSNcpjUrkBftOq3cMZM613Y4VEEUg+FSwSyvHLOimr83+OwWuY8d+rngpOp7sup8thL7KZ5yqEPMbi7SiTDEpi035c35sY/JLp/zYvoCQYddb9MHZDy96TfYCpL3vU7sbP/FASQ+LJ0DBQuQi0LXEpRKTi4Lvvnrb7cJ20MHJsNptrRPFsgw7bKf28Mu/tfu7obz+2DGOJwDWTjtlFkh2rAzY2UHL03ANGT1M0aTNch9GBv4kMSsBmeqgfLBeu2abFW0l/tmr3fkwWdgPv/89+5/+5e9K2IwziSyxlL/mKQWe1Byif+jZYcYpcgXgA+EESy4qIqJ0Nm5qrArRW6DyZdzM3DhaAnN+p6wcOGcSmpLEyfibQ0NvxNZsN62u19MaxVOQMFrXq7EgSQdYIWiWRdN1XgpI1bzUbdPEKKWSYnZHe3dOm5RcO5+twoaktSkhfMjl4300OwJUEYJLsM1354QPN3qGMQopaGPzxGdfLN6sQ2VAGaFyqy59olIjqrWQou67dLWDIcQESy1vXZIQ4fEucmqhgCvTEsMD0yUnSjQP9xLHodZqiFGi2kCaIvNn2sNaUL2tSbtTLcywueD+WeneQW/HTNglCJPp3Eazqa25LoeKSCmYOl9ftFW9oWHrRwe76KCT26qFyacgsmZWxkZks9/aZOGz5fsxVRWzp7J9djsU2ePD954pbRyHEvqrgNV87TFEEE9GLPrBPebvfvYrzUevL3uPYvp2O5bN2HA8IWjJ6ooK4lo4/f7+4V73B/q10WhqNzcDaVbbzZZdDAaKOEoJSXQ82EjiQERVezMY2J4OCBu9Stmm45HmglfXA0VlMfsl2HU+I4eOmCM3/qb1T9dk8OxDfbd8Z4AW3xs/H7z3W9bo3SiwmeqVW5O1gfehUxF3e8phnI5GEs3H3YGeb0CL0QVrSipH0KzckS/zx5//tLI716bMrmn5sc1XAZlT7c08kBZ9TnrM6Wdm/3/2OI5VY8eKnmOfVQR250AzD/jH8CALgkX/nf+c9No9Ytu5mV32BUUl87kDy17k/M3jjiBYCymM5Ut/sifkiQfvNHfsovlsBSsG93G1RjTj4wHYKYdsNZ9oV1pD8zS5tc30jT28/tSGDw/ezlusRN2GfTlhjgAzjNnEymNZ5quFrbdl9fpZ+JjT0cZyz8iDPUzXWlRZKKlWLtpugQSBZbHCRcNbmr/xjfftP/3VDy3G+LnEogXYeZvNHVQAPtfgSZbAyhLATpWsd1dcbyhz4+DyX6YCdCH1/sCi7QbIAL0KvcA20zyOluB8bkskFd22LKGkS9PHsYg7M5I/VDZ8Fpqocqnuu2jcSmgna/GjFHQ3EZdRmG1oVeIcssEw+aDMsRREqMA4HxfSN1VlkUwhaYBbYgpoRWhZMwtDd0e0Eu76C1vOqMyY5dD+dVkBr2vUfNFFYJ5+RrWBUbCnlksSQRtYgvngAaZjDnZrAK3mUcw6MXVGVM6l8Dsy7Vp4mxLnEu4vZ9Wyw9d13+luU5gr5ATZhZF/SJgrtP/DXm3yyWzurcxkrjYm98divbdhQmJ3ydqthlVLB+u1zC46UPKRibBZYKaEfpNNgncbADsW6rvxVIQOCBpvR2OB0Mfv33jngGBVTAsqNVtiZ0a8T6uh+5y5bhR37Ke/eKVYqxc311ZFmrJeG2CHnRdM1odRYp0Y822uZUXPwwiAwg6s1bIpiQJVzKdjg6VMt4M/AIla62GmvFxvBNwX/b7taF1vtlYnRX0+1/NKGzNq48RSkXQhlXTwfWtWzUy8UreLFx9aPe7KG7PeihXZs04m1mpfWu+9r8tWju+IGX4yHT/OubkW9RZp5web3H1uzSi2qN1XijmgyPeYVmvvOlUuTXhnVVhx0/BATskXCKe6YXnQyv/usdeeqnKyhUMexIoANQ8Q+bX72M/zVdkpAM4eUxFeHDvmovfMn3t6jucw5yhAp9KDojd4yhdSVKafqtTeIZq3B77YyvT2WXHpzyLDPESn7EQPFkeZPyM8risw012QvbLZb5e2nI686lvObTsf2fTtKxvefWaj4VA7TmJYGKYzwOdhbEZ4SrJgeX4emijalPT8YYiRBYYemYE8DLy76cYajapaNNg1XfWaliQLCYqT9d7mtD/3B7vqRfY//7c/tve7HTdYluuHO8Q7UPrixB/P7CspxkTgB1AojNNJF4rAoSoij04Vlzs6qCri76kaFpjjAmJOUOEapZlqWC01u7EcK1xrzgLqDvEaV6k6RIsOwPEPFaaHzqqVKkEyETtsKjz1W0xEhao6I1GsQay0IHGEFrTPYHwmmqbO83aANO1FJSTgWsL7bJ31xjVP5nObvL1VG7Td6VmtCbHFja4riOcxC2hAcAgWa2m1ikuNduypLCJcO5lO830CqN4ClreoqjpnZIqxFzoY3i3wWag7zLieLr1/2fxslFzuYJg6qMA0pLUNvX6xRIaAmHysTRb6utkaVuXC9tWKUjpgSw66Tes3YF82bbdPU889z5A0jRrJ4wda5Gu1hLEdY/YEiWQ0TfR9Pb++DvFAGCszZy1JkwfBqtEsK1qIeSxg9/efvFLl/N4NLiU8SzvrdGNLpjPN3fhOmzJRptPQkL/nZDyWoQAbw+1hacuEbLwLBbTCwOVPp9tXd4TOAs9frVG28XiuNAWkMEgUWq26rRDFbzciSfV7Hc2lWzJuror4wwYGz1GuKzq8wc171uhdEZIWHQAAIABJREFUWfmwlU0YdnKrZKTWdrN/bYObb4g0BdgtZzN1LFrttjxKI5LMCbFNJpJa9C6urdnqyWYMkPesSWZ7YVMUKrlsO4zvPtWaPrUiSX/v2IJ+avHOtueKFvtTgJKvHrLnUVBbfMn0Ot8STAG06LV5sM0edx4si67HMVDPXpvj2PDluWnRuX6JjVmEpqd2EF/li3r3Pi5ydOcC741ooVdm2Rf/ZC+UXDmCIwd/n1ZGtCLFUqQaYH5Vgcm1sdJuZcnDrVn1YOvhG1V568XCbl/9ymZiaa7FRINIMJ454cBbKWh0fLeHaS9gB8WblhlaPYgscVy34Xhu4+XG2nHLxuzOazW7vqgr+JXTQnu3ccMXq5T29m9++Ef2+9/62Cp73EM8toZWFIAEwLlnZqjyQiK7ooAgq8jug5khouMww3TufPDMTIWjiL0BegcZhYriXrIhNw3t4E4WW812JEG8J3O7c7/mKFr3aVuWrCaSh8cFOZB4cgJzMaoOKmBmdywgzD7kakOlHeKCIMRQTXqL+aDNgEA7uMB4JQuoY8tG9eUEExFV9l458Wc1X9lnn77UvLDX61mrSTuTzQWMU9fKsTDT3tKCpcQIN5N2EorfX5qxaQbm0gwFsIaWpSzEgoZKgbXiuDvzVTPSQFShVan30IaKa+YGB9DfaTgCFr6x2NpcRtDugblYrmRc8DAa6n6brTa2OJgNJwu593SQFpTK1qpX7MPL2Fp1nG4W+k6k9yybDbqxUsg5j9vhQk4g3J+cI8/CfOkG1UTqtHG+ESPTN07y7lSzoGxTROmLhfRsn7x6Y9PJzD588UzzRr5/mLIwQSXf2WwsjnvSq1UA1NHExqOxtajOIcAwlWYuudra+x++0P1IJR7VW8qvwzCajgfvyaYAMg6dCGZ8AC4blWTGsUQSkNcbdYvqFbn+SGIQSFhsYpnntnsDG1w/t325qlak5vgka/Dcl2rWvrixevvConjwGKTbu7ySOwz3RrPdlRRplcx0H6DPY/bL90tVTmqE//HZXeqmwv205pglGfryOvUU8DgGEqf+vmiB/yoV5DHAywJOFsTyIHGuXZl/nyxWnAKnY+t8UbWZLX5OFWDHKtVHTKOyO4ae576c/EEUXcBjVZrfT852A/Ccau9sxOyf9EDfgaMv9BKC7tz7L/1vOU7ohqxol71fzmz29nMr1cu2mQ1tPZ3ZdPLGJsN7m88WArvVaiXiwHwR2IVVz7aiOqN1stpsH2dvrRa+gr4OsviMk40t97g7sKteWNSo2E2vKdkB7TcRZ0SUKGnR+J3v/Lb9xe/9trVKiHuZwwU3FbFLGea7oTN/z2sEfvyOAlc9n46WlHBPHppsaEOumKj/FFZYQEM4JKnB3f1TogMVgRZ8Won4EgLsVFu4lNB6Cm1ghoSpawraQQ+dDY4QClb1tq2SxNVm8uBc6eOC3Zr0fIG27zIs19Bx8LL4Cknamq/xtyJH+rzRxdwq+fTeq/nCXr2+s1ZM65UAWYD3EET5asSGGRTH7QukRPfixbjWLlW8q3rVfJr2KTt4T0fwLEGqJvV9nT0aSDSaeYaOA+fIdyMQCpWcV3pOiuDnAn21KVcCNhxiIJXMFisbjscCqEmykiCcBIO7aaIqvteLDM7p+zddu4phoy50PVmE2RR04pZahfy5HZHhxjyM79M3aFSb3CfICMis4zq4ybOTWUSJx8t1vRFpqx137fZ2ZHd395IrwFDVeR7MkkViEWzj+dL6Xey6XKD/+s3QZtPEunJRoY1ct9H9W2sSXDzoWbsbWTJd6Hq3O5h3V4N/JlFA5CKywXJ+AMDnkhdvyaKVBZCiVs2qRA2FTRb3osAcmUOrad3+wOqdS6s3u3rN9rBRzM96vpCWDhJLvUnVh45vZ73Bje4rrqdy9rChUzIKAOmm1RDc0ra0ui26f3xUwbF68opvprIFQRYcTi3K2TUtu2Dnq6djC3ZRhfdVAfZYFVhUsOTPMQXEY1Va0dp/7nezrzl2DMcwhtcWHWPRNUm/o8fKLovC+Rfkv5ynovJ5sHTGm2ZxUOkfZ1j+0GWPyfvoLkBGa8eNR+tBTv+BwciNSUrxZjXXYkqLKxm+VotzOb5Xu2MyvLXh3a0tYGBuEfw6aYAHMNXzsSDCnkOjs13vbZSsVfGhfdqtPQF6wc58c1CSMvo4Eg46cc0uMIFerG2hoXzZIlpu0L9LFesPevbvfvTHdoWruqQEvKczMEXFF9D5A8U1FzMfdiTEEDYEIYNNkxABooYjTj4haFQLsYe77lckGbAh2KqVxu+rOilRjaCvhthBNW1qh3pAqLNMWcgrNYTvNbUcxcgLtHelFIR2q3w5aWbixSlD5K3awrBWlaQgenmwZGJxw8klmDXj9Qh+OjHGgQUijMOWOKraWIBa8/lK30G315MvI8euli3VfSCjiAAD0YfPEGuV60erOMyDNRRMZRzOxdSgMET9ANa0Y52l50jpx54Sn5y4wuZIx4cMJp3ZhcpPbVfMpLkWwaOVtAM+d7n05PrRZCLXkgki8I3/czubmW4kKPPtun183bEX/bocQKgcdR3JUqxXZLlVr1fsYbayzbYij0uSEPieuOZURsz+mC2zeWIR57Xks9Hmp3rC9QQTBaoUrtnnb28lHWBWRsOXGSGzxbjVUiuSqlMVsJXs89uRJYuVDWIil1yKM3q4s8t+V89Z3I513wHQUdQQqYjxAJu9VqNqG+brtYbCVUk0GI7uBJxstBrEOZW43yrWjNFiesQV54DJAYnktNIh3HQvP7C4fyV9JRu3KZo6zY5LmuV1L55rrjqfz6w3uLJmPJBcRISqMBrgvlN3Qp0A30DyndJt4bvwNce/93Smfq5aOVV1ZQGjaL0tqqrygJAHkHPtwmxlln5+Fiiyf1dUZDwV5Ipeewy4z+HCU0D8HJBmgTB9v0fpwbGTPgZ8+YqtCJnPIfe7G+Mgay9VMSEXLb9TyB6HBMg7GIwV6eo4MR4WgAOK8mT0YL3BwLbD13b/+leaLSym97aZT2xyd2vD+3uljmPFNJnNRBxQNSDPO2+BoieS5dByawmO6lWYfVtrYhxcYpaHvAAHfyyvCLVcWbtVs8uYdhKtK17ODIDXufiY9/7Lv/iBffvFcycdBMagcuJS8JLAnCrK222QOfTgSRvlu3UAC0D0cFkqOdiASA3SCiZsFgAS2IDB55GqhYVPrcsSpIeq2o4kDbggH5cT3st38USksOBwnPiBikgSgi+piuRsovmaGyKL8MO5q2UGg9XZmhgz4t6Cmz3tXpz2IW4AeL12rDiZTi/W3EliZ+kOQ+v2YDYndKIRK+maERTfu0ByMbMqxsx7s3r30kqI9olACt0Br5e9WuRQBHxc5+Ban26ouHYSk6vQc5aoqmC5t/j/T3VhgBl/NOOUTixtu/o9KaCDoLLdiImp+aWkCFsRl0g8mC3Q261txkxrb3aXJPKuZKZGwvl3PxzYN9/raz44TTA49nY/30GzQbVWtdF0pc0WwIFbCd8V6QoiSfW7PrMjvRyxtrSZRFHhctKw2Wwm8GUjhcvK529H0iHyGqQoHP90Onepx25v3a6zHmHEDicT2+AD23CiFtX4fDaRXyb3abfLcUPi8EQPCEdIV5AYcFfTJUAGRDJJr9uz0WQk0g2pC++0p16h9vpuHA3YcXxbWpGi0B6sd/me9Z99ZBXAnA0a1nOrmW1XU6u2egLDZrvnBvDlsrXaXWUjsn9StFbYUC4Xc4uwSVMVV/LxB0bwy6WqRtYO1935s5P9k2/xnQKwY+vosSKjaLHOg1T+WE79/KkAkz+ePACfep+i1+ZBUJv4JwTiFr3u2PsXdw+/fKRf0NkdO9FTF7XowPO7jSKE/+IBcgFwud962rAsnfzOyiJ49gZwtpbbU0nCkErMSgebPdx6K/Ltz2w2m1vnYmCr0Wc2fPvSpndjvW4WBL4sQPOVEzsAM+ZJ2p0LGcyG04Wc2GUUW6kqVHKaTBX3s9m6XoyGGNUcGqYXA2djagYlgXKolg57W6129sd/8D37r//FP/OoG4ggsCkD2KUbDq6NzzCd+q9JluZELnamatXD50o6tQcVLLqDTSjTxqDf27uLCcnkIpUEcgkEFoTJOPdvFpIKyBR6ubLJaGoL4mAID6017Ob5c7tQWnRgiSoklhlSiFdiMWfnvljKO3QRFnt2xbTK5snMJpOZPUwmdnc3tNdTql4WvYPy/y7itnwVry7adjXo2KDT1myU86dSXG8rVmtfWXdwYVzpahmyBvDOGGlpm9G97ZNEpgK1btdqUdvBLQS24hFKVa0oKDE4+R/Xwv0s/fIdRObRfM4LrGAR5npGbxFCNHJ5hFfIblrNZkIbiJDOgfSANhkbKQyY0xYn1H/o+dDvkwXyg7nmdlT/kEwmJANUqjZNFvbxTd++942+RXXSM0YhXHdnzSq0/LoAi8pwlABIEFn2Vmu0bDqZqwInnqcdNbV5qJbRvWF/50bWVC3jCcSNslXryGj2dvswsW3pYLVSTZZ3iPYnk7l+vt3svfKSDZrZ69e3Vqo0rFV3ezj+gdCDwQI3ZafXtsVsIflAt91Sh8ToEFDhJQsBKixMujKyc6uUbDaZWhxjEFCWIfQG4tWBKrchwJHFXhNtHWbmDnbo+V58/A1rP//QFrO5dW++ZqOHl7ab3Fq12bZaNFBKgiFzqQL4aDh5Lt2liHYu4bLz+dQNHeowk/17nE2nYpcS+Oqdpy9r7YoW/VPdsXNgcw4on9qySz/nFABk19T8+p1fux9bgE8AqFNgdwzgvirw5TEh//r8MXxhQ1KUenDsS/unqObyFds7IHQHCnZWPJBKoE7jWHKgl54wzD69XnZOa2d+MR9LRraa3tvw9pXVun276Hbs9ud/Y8Pbz2w2SbTwPdzfq9Xidk4AJ2DnA3oEwVQzGyU8kwnnMxeytgCw2+FU7RhaLrpW1YpNZiu5YDzrNEQzZ0HlfPRPAGJw6P2PPrT/7sfft1ZoUwKWSv8OAJfO63hvzfGYl4XpEtVY+nnupOKmwxp9hoBUVblUJHwmCxEO/grm9Jko1Y3bgglvRXZZzceai6GPok0HWxOtIObXLOgInD/6+D2BnlZ/fQEeJguZg+oO9w4YqLSsADeE4OSl8V5cW3RWS1IlmKXuDtaseYafmJnkn5HWDlW+XnO3kEbFyvW2YlwGN5dKuBaIsbUgLBZCwWppO0Tsq7lVsASLImv0L90HkwWySqXnzFW5qCgFwSd1PncMaenyivQvSe4tqmC9fSXae7ksYo/au6mQX/cqxB+qM7dxUxYibFSlSrjsgLkdYEhKAZsgqioS7EezxBY703/D1h1OV5qrcc2vez37nY9a1ovYDFVl2yUnlAoOKDVVX7j63I8TUeg5n1q9ZcNxos3iRbdrUaNs9bqbjtMd4FxFPqmU7WEMW5ig14bASPPE+UYtx0bDo4XYvME45vxj4n/oHOz39uZ2aIcDHYuSjLl5Lbl3ACpAS+QV7E5+xuYF6Q1zRUzVaIfz+Y0q94P7j1ZrCMthfNLOd/kJDiqbjWvget221VtNrw7nM83ZaLkupon1ul0bfPhNKzc7Vq1HaoNPb19aFSCG/NWMrR5dWiPqqhr2jpDnXkJYAezSm5nUc64R9y+/i3Y3TS5IOwDpuuj2fOcB8NcFv6Kq7qlg+JTPzP7OsffNg3PRKOscAOerwnwlnAXmp1zPIuxIX1cEcnnd+NE25rGLdgzpj7UxT138L/1MJrtbMSQV0inTWp9leQ5Z2k4IO/J0nsIcQGbBUN1Xtp4+2Oj2U6U4t7o9Ky9H9uZnf2PjydAWCVooGJgLWyE5GE9UxWmxwmqMhYnWHDwzxMPM5UJ7E+rzPdTxDZRo2Hy+rvLwzJdbu+7XrVkt2SJhpug+mu7XWNJiyfsMrq/sJz/6oV11mnJTwRaKN0qNaNN5WKVCe0bLrtpyAkVYdUItvyZq9VG1yYVdJYiqU/5bKeAHf7ipVGUijURBHxeyvPZlLbS0hxaTiU0mQ5+1iUCAlqyimc0swUi7ZF//+gc2GHS9cAxDe9HxAXSAbncQ2YEZKIGr/EnPR1R9CCCQb7ne0kJyFsy5/DuRqN7KFjebquT6772wbm8gVxoIqbpfYLGKIeqgjak11RXRO2jnZH1GNcfCWoMK71o+aQEd8x4ru5TEIs1iqhcMWYnMVAV44R+qTD5XLdBgQM7iT1XrM86az/Mg1KCtC0QVkg54D67NbLFQQjct70nCRqCsWS/Xm8gdxOK0Jq97kX3rWcOu2oBPQ+1fvDn5Doj7aVSqNl9v7RZwg1yB9KLesnFox/c6PRu0ab8hlsYxJNJGAcDlfsPFZbUrK0lhmkzE0JwlHoDMzA1ZAFUg990imdng8lKtbqQ6v3x1K1BEtrInUV1GAb4MYROGXIUWKfftzdXA0DyS+qCORJnw2Lp1ooaqS+XgNSpqa+OvCeDxnHQ6LVV3tDUBX3xt+88+lKn7Khmrvcrz26rUrNPrW+sKQkpfrcrJbKjnQYDEpirqWTS4lgcsXQ5uA+zPkslYYw/u3/VialHcl30emweeK2aMbMQc04KhRI48lwWEp4DMsWpQn1Dw3nmweCo4HKvqisAm+xnZY8gDYvbYj4HW8ULmix26c1VuWswcw5R8dfeU99M1zrMxj13QY+Vh9ovSgnFi13MOQNN2gaoTFujQQkpP2v+d5pKxcDn5we3EWEQ3Nh/d22YxtTUtC3aqZWQHb+325U/t/u5WAMWDkoIdAlsIFeh7oI9TRck2q8JO3HPDoLqT1s1sj8BNtYMqFVtsIMf4wkt7JW7SkkRrzfyQhw3yBf8AoDs5ufQHl/aTH/+pPe+3VeGIsMFShFu8ImtoYXp+HLM77VweY3tcb+fUea9ulPcdKmCfxwULKyWpe7Wi5AC1/py8khofaxbItcaDcrEQy45kbcXwKE+PDQDtL28D8rlRt2WNBs4sIYw1BLTyXngg0oZj8fQ8O6W0Clw0I0lnZiKPeFUpgpG8MQF+XD8ii9pd611dWiNuuUOKd2/ValTqAotrSCJ3A2nkAIwOE3dX0Tn6xshp4l4Fi8WKwDx4Xjor01PH/We+Y/cIKa+sVRUrhT1ssHTNkBcw4/RZmgAxZPHRHQDsxEzFAUVMzb3aiLB+aWFC8MDeiznTNFnalDY6FdcMq7Sy9eKmfXRZs+c9KgwE/dhyERk0t07kcTgYkH9+j3sPFVVTOjXNinc763bbdtEhH46uwFakFYCDvDwO+m48VmXXizuaWTfrZelB726Hdn11pQ2Vz3/JsUvs+dWl7onJdGY/+/S1XV305UJC65vqr4pnKybQzVaYe0FS2tv1pVdUMtLe4SFKnE9DGsLhZKQ5GW1KifSZJ9bJOaxYo8mcGBcUBxnaqv3LZ2p92n6lewfgImLo8vrKqlT0Ud+i7rXtSgfJizQeIJ8R15h239oXzzVDh0GLFyYbY94DEs96s5RRQyPuSEojcTn3LvdPMCt/Cph91ZZcFjSK1s2iyikPSEUVWB4Mzh1X9nOKgORYqzMPSkUV47nq7xyA89lFdpTZSvAYuH9pM3IM7E6hZRGyH9sVPBV1v3Bguoqevp2KyH198tYBixAPow+N3flCbinTqRY+ht8snFbe2nZ6Z9s52rqf23A41EKGUzvANocsQW5WIKeIXRcAAur8ZLoWKYLKYjFfy0CXddFbgWjwPM6lHTe0YybepFEnNd1bnyRJQ2JhwZcj/v5gnU7P/vIHv2cfX19Jn4b2jN8VQ0x+n/y3V22QK5zi76a4hLDyu2jLZCMm53pale+0bKlrim4QLTKIyh9JjiENIBhKqzKWWtqNm4k6miOu93RvvxRhV6tkcSpBKlR3wPc2YLAFw5RbKQdewbLo07xSYkIpJQTACgzC9JBcwWItV5bAkmu12tZS2jUyj61bhCmt4KBKQyL0/UbXAhYsfzzlIZwrkS5L4oAcvB4XETYHvq1wg2wlxcPEQ9AdZnkCd/SWMIMdFPk5szpVsKEdDR1CGX2aWYV0do4jOKegq4NdzP20UswghKeNJQtYkO6ROZzMbLPHmGBtnw2n1mm37M3DSno0TJw/umzZR5dOAGq1utr4JPOxZmrNelVdh1e3Y88tLDsLEvNpPoe08E6zYVHccuF/0EumZtgI2wEXFnJa7u2opYry9nZol9h5heuDTw8A08VRpVK12/uhfXY/sV7kEoh5kmh+iCwBeYzigJpNRfpwLyB/wLKMtiKftV6xiTCLSGc/cK/BHm0KXCA2sUFkToiZNcSoRos2tN9/vJ7fQ2covefelLfXH1zIz7NWj6zeHlij3bMtLFZSQOotbVpgM0e0MqPIdb3a0O6sFQPGEG3YdO0t7nZFKOLe1XMmWQLX1/WvX3VNzIPBsdcXgUT6u8cqryKg0dpYMFs7B3bHfp4HlKcCV/Z1RWB87OfHACwLZk8BtqLP1Dp6Kqn82MXLvlm+1CzaAZ0re0/tJmiR+WwqdBMQEYe2QlrjaU6SzCQWVTzMZiMW1WE2tNuXf2+2Tez205e23h/UYklmMy1k9/cj6eiQEtA6ZTe4UbK2t5xqUWydVsMWyUTp0MtVSabO0nnB2mSegT8jhBFEzFCUy6QeQ60zuWaQg6cFUzt8/DSb9nvf/qb9wW99M7ArAS33vnTFmd+wsuqS8Jkdps8lRYGWuDtE0qyXcrJgNyoWoQAyzOqoKIMbPzovnFbELMTAOTWU1u862HLAco3BDWTttmuqHJU04QQXBMCSJuy8dSgvSNp7tDTD5wG8ugd8MKaoFbSBHHeDKk2tISo78ueglDeducecBOPiYOBLRUclRztY2jyqXrUovZrlfFOhOmCnz4Q6vl/LKu2wYDZI9h9aOxcCa50LVZ26AcrXQ+7grWQ3LHCwlqxCbXWA0e94SCnulckGg4rQXWs4T74b2oAC+nDtSENgBqT7c7uxxWpts2RhU5LF2XBxr5VL9snrB+kHiYpCSsBM64OryD6+IP6IlnhD15EKipYvGwOif17dkW7OrqFh7VZLoMNmpd+H3EKF5GCjdut+r3Ygeo/xeOYpBqSeS1wO9b9kr9/c2dXlhc4PNiLXnk2c4pisap/fPdjrh4lapNz3zLshliEZwPAZdg+uLkgcmKcrvJXWcp25ITZezmylJc9sj2tAZcftR+XK/cWsllQE/o60ccCI9jbHS3oBm0NS0uXUA6GtUlP2HqzQRtS2arPjrj22D5Uavrlsejy5vdUdOBlFZg1VdVeQMkAqEvDKxNqrdZ+fO2Mpbcd/EZi+KAvOgkZ2UX5KVfiU38kCXP7389VZFiyL1vGiz8uDbv5150Dz3DFlgTsPSMc++9QGowg088eYvS5nw1uzQJV+cBbg0p/nEbeo3/qUL7TopP1zvWXp/3bBdsqeolojBmZDWGsytVqrKaf39cNbDayHb35u0+FIbiYsBgAbBAro1WlLXqJRZkph18dCwNyH5HMo9bTySIbG1BemG2bRjaih1gsDeko+6PU8HBARYD4CnIS4wvCrEjCq+Df3EfzBv/i2fe3ZZQA5sxqsMRkyQ4JgPucaNs/b4qEOg5FQBaKpYzEu730WAklGCzozuvXKmYVBt09rJ503SagbgEJaNL2v59OpkjwA1l4psYP2Nl8AXFqzmp/u1MYkOHezXcrOSXINuXm4kJtz0EJFyCq6pUNIeyDdAcYt5yHgdfAViMuTk2vp10BRB8FqDPcOXse10JwzOGvIguzgWX28Jzt6CcY3EFio2vXIOmNSncjQcpThtGusZJhNqzdUzDpn+bZ6YoTCcIWaXomJKao5pbdiVfHuNiKlsLHxVIqS2tZcS97LReZrsTFp9VJRkZgBrf7nr25leyU92s6s06ja837DPrxy6zq+e4ggvb6bJbP5Qjz/djg1JRZV6taq+WaCCmlwdWN1cv9qMBrbj8YCnU6stmqi3EYqcZ6buQ36PUXwvL0bW7tNNVRRxBVyG+J+uE8gqIwmib18M7QXNz2riPRUsgVpBHHkkTywGoOeD7Drdt1cGjURGYSKdpILj0ncvVjMw8yPa+adGjZdzHvlg0oLUV6ZZM2xAaxZ5+JCjikYjvMCMijRrzYiXFBMvpk8d64BrFoz6mtM0e7RnvVKPO7Qhm3q/kMSIW/VkFqOV6as5ALbm3Uk7SoVrWlFFVi6wKb/Tklnpxbur/Kzc0CVB7pTYJcFjOz7HgPuU4CXB59zVdi5ivLc9c7iURHw5cH1JNidu6jHAO4YYOVbnemXUHTDFCF09u+88mAxWiv1ezGf2ujujXbyskgS8WJq+9mDvfzb/9OGowexBalAWMDYVcoSrOTtL5ABBqaEw2tkBYAGpsYeiooom7Yl7S3aPnHUslYN4IC27nRzZhiazywQrzo9HqYn+imG5RwzLE7aMe+9d2N//oe/a130a+h+ZErpV0KGxkG6gI+mnkP94yUGInWuhbenQr5dcE7hN9KHWvosKuMDye4s6mnCeTBe5vUVzpkZnIeTqm4KVaRuoKDNS6toLezSh9HPdX0kzDaxONXWBdAbqipUjdAGUi4eMztPXYdGrn9DSAmeoFoQ9HkubtdOWkxIjrnimXWwUfEgpZ0LYSUAF21FTw8PImB1KgNQ0cYNou93KQbvsupUlQU2a+qBmc7x/Bz9+uo6Af5UY5CXwvsKPsOcj/+W1CDE1xCqyj0nU+zN1hCYI5BHqwZLkzQM4mp+9WZkB4wA9oCQyfD5ql21j68QWb97f64V/pFYdNFGffswsdkc30mCbJGpoAudW+/ymTXIrqvu1eZzuzhsvxqyLVuLCVnWPcscjow5zMrvhiQNVCRZYLYIMNASBWRm85kisZgxYubMHJlNELKJC4yiFZrsYmxCV7lfPabI3V/Q0dFtEQt4u7Nev/coXdA1RD5Rw9/W2ZZU9uokUMWSEYkJAdrPdsdNHaZj3Yea91nJ+oPh+vKwAAAgAElEQVSOQnybnb6hPOUY5MbSRn7QVI6iqkupUiqq4qjyeOywG3SSmIZ0EuDzbGHsnbcHUxhw2HirE6DUBZ7t9CENZLGg2/NN45fDYM9VLKc6ZkUVUtHaegwMiqrAY1VSfm1O7/djAJr9zPR3z1WE2fc6Xuy8u2Ln3u9YlfslgsoxdC76coo+9BgaHz2AXI+56KJnL3D2AkrQDFuRecByadOHO1utElmGdbo9zevuP/lbu/38lQS+85VreyajkbtTUOrBHlst1b6QbIF0abHMWAxgGvIQU/EdrNaMrBVVRatWtpiy1VjwN/L6oyVCK5BWKbtLqpXpfGErGJ0Hgl1xk0DecJDLw7/+0Z/Y1y5IhvbYUZ9JOSCVSiEvi7YgrUY5gXjFA/26QpUYHGd0g4QvyK22DlqYfUPgP6N68baNp0WwsCgENE06D3T9dALlbMR0tgUF35mxACa6KkgaWuSxzMJ+ikqPhR5CQbOp64MAOI0gwuHESS/eHtyhW6T91XB5gNLbA6OW905nhuUGwOg7f14nuovYKm7p5feL7+Tdh9NdWVKHFIXBqvXq5+2UTNfZOQnDr5zID4/v59ZpqghDC9n97GC7OqBLNB80d/6Z6bE4OPF6ugB8t1S8tBvnS6QHCxvPZmof3k/nCr998zCW/6oA9HAQQaXbMvvWs45atqmNG2CN36TibqjsHqZ2P5rK4BgA4HpPZxPr97sWNwnJLdlg0Pc2ISGmrZry4mYrmI5Nm8zGArub60uB0GiUiBQSt0kan9t6uXP2Lc/FemOfvX4t55XLiwtFCC3mRGNt1ELl3qWF6XZpPD84pHhFDyiSVcd3XUfYjaF6HGlz6anfFRGjCBKmEqZtyj/4ZdLgQCzfjttiYWIZh6aSrMrJeGhx1JZrTztqa5MVDfravKg6223ExqxGHW0e271LK9WatlnM9R31rp7Jck0bJdLXNytr0RI94GzEsTlnIPUX9QrP5UTvFmUnlH2x26Xlu1CecK4yOlXNFK3Bx9bVY+toEXhl/y4FnuxnHXuvfPGR7/IVvW/2eM9VY3kAP1Up8rNUavD/K9g9pWV5qko89rP8F5O/OKqUNiyaVc1LVrOJTR9ubVsuS6s1/+yn9vKXfyvH89FobHVEpMnchg93qniAj+USZ/qtKN0wJvn/PLgj+Vvi78fO1vVNLALQo5mH4FJ/oH1HevMa1xBPSmCBQyOEgJxhPY4Z6NPZgbIA4JRBW2VbKtkf/f7v2A+/8y2PnpEHpi/k8v3AISWQR9KdoW4meWBicyQz+0cqvNo2YZanBQfCB04jAIdCYR0w+B8PsruIUHV4S1DpPJp7eaXjOkHmTYCnEwI0F5QvpydIy7BZrLilW4Qh29jvDP/CCBsnkQqY2UEWYjFkPvYOgCGvULFRkbGTFiFp55FJmrH4muHXhgpYAa9OfJEJdEhl13uKROKVINU+wEfr1tPPEdF7mK3r7d1FRSkagb3jwOkMXwAtWGi60XUwyE7Zm6lNWOqTme7eXSfKnNA3LC4/QLuFsJ8qfyWTg9F0Zguicogtqkd2N05sPPNqCI3n1aBtg3bVPho0rC73Fp/9NRBk46ICKWRvttyV7c3DTDRVWo7o06ZJYu0oFqkEMhDEF64D92iH0NP93sbJWu4it7f3+v0rks0bDXsYzWy12isfb7dd2Ga1tW4PsDvoGbp7GMmBJCZHjjSHoCtkY8MfgRel6Z45OMbmGJ2785DAmJakTJfdB5VwVkhcPL9UV8gsXNXilT0t23Y3llwI4wWeQTLpov6FjMCn93f6HteKs6rb4PpGM2C1VImQElN3Z+2LZ9bu3egz4ssXMnRezacaU+CbyS2AOH/JnL7u8VB0E9J7ivs21ej5/C7reOQynTyB5VwLL7tpz/93EaidAqlj75Vuds/pAvMAdKyFmQXC7Fpc1IXLg2a2Gv0qgJ/HhnxVm73ORVVh9udfamPmT+JYRfdVdwhFgJb9kp6C+EXHooWJuUC5bMnoXl54DbRZh4396j//r/YwGSu09O3r1xZ1+/LFJIWcBZU0ZOJjeMjYFcBC5OEZjV0Mjb7ooh+LbRnzEJTYza9tu1jJOkkaHVqeojFjFUWlyM3PorURqwy5grK8IH+IOYolFLKGjf3Gb3zN/sOP/9BQRPG0PLIyAyFC5styJnbSig/LWZA3zjZ1aZ1mSequBP9QHQN+ipIpYC2Gqa5ECo8MVoDe36Lq0oK0qpHMwEXjO1iPQcrAzhh/zlRnxvfFe2DPhtZNgE7FVEIM7qLjJhowze1qXhm7WE7vL8Nm/b27YVKVAFIeqkrIKizOcCDK0APsdsrQY/F1X04//zQdIU2D0KtEmw2zOoEftPzgQqPvgQ2IC8L9gQAwZYIWFtwQ5pqxN1IlG0Jp052kyCxcSEyjYfVBSHkEdP8ctIqAjIPdwh7GEJ4SUfHZIE2We3t9P7NKo26jydS+8cGVDSKzm05VFZTSt0uYIbPFgUrfFdtUWXiTpaQggClsRkTr7bgjej8G/q24Zc1GS64ghL/uq1VJTKL+wG7vcLV5sGc3fX0fZDrSpmxFkW3WC/l215qxDJzHw6EkE3Vsvco1EcLwpeQcYqzJ8CRlY6BrsNJn8gd7M+5FgIXrh0Bds3GquzYpDmjanMRDPh6/C1kp3UBQ4SH+Zr5H1l/cGaj9iAvL7P6tNmO0WQliHty8kN6wHDGnJOcS4trYKvWGXb34lmb29WbL4t6lvo/5dKLniPOQOB/rN9jVnb7PsTGWR56gxAzX4nrH4Qw18wha5RfjU1Vc9ndTcMhXLEWLe/ajs5XWsers2Lp7rlV4CpCLsKHo84uOLz2noqox/77pez7luup3snl2efRNwagI0fNfVH4nc64cPwV+RRcyj+iPX5Io72slgCeTkWjP9Ti25mps/+//8b9ZLe7b5PaVTZKJ7ddbgZ129fuNJYhwA32d7DF69lsYZe1ITu8XMdWJ+0jSNiSyht0hbSnlt23wPwRsmQ8x64MF5u0+2j0iyazXSqJGk8czAgGBkR6OI5c3A/vv/82f2YtO7AGzaZ8fsAqSCMT1Oteg58OxpCQWYbAOS02kZV/luWvvwnBdPO46lZLIMRwDbDdf2NlB04JxYosALOjw0tlTujsUoAZRvxxbNEI8aFdN5SQne4CBRY3Z3H5r9aqLiOV5qtmkz+U0A6VKwwQ7AKCcLTSrlM5A/0C6oYoTUQVHGQpECCgBpKC6cz5p7I7aS0HvJmKPWtw1VXl7jLJ5qwCCzr6kJeUaOlIHeDO11ZifaQ7nHo8pMUpMS2a+Yqm+0zo6Gcjpwmk1wEaDa8epcA+stlv3x1TywcjGOL/Ih3pnq33J/uHVg6zo7qZTe/8qtq9dxTZo14yQA7l9tKDNe84e7ExthMrIASYyXAbsSIDHkox5aT9uSnYAzb/TbttkPJMRMyJvEtNrrdjuH6aq1j54fqmj59IAdkoSUDAv3qwtEZ4Qn1O1MQag3cfzQG8Epmtpv1Zrn1Y598ZmNZMMgXsPUTiaWboJHBfXqh1Hur5UYVR1kH2YdzMrZINDhchcm/Yt/0YnyJaI71lgWa2JcIIPKgkmRPQsplN1ETpXNxZdfiDWsO02EqHTMWhEF9bqX2lTQyu12b20cr2p8QfdBLX3a3X9G69M7htn2G7UnsWdxeenesIe2ZrHQOQYGOQB6ymAdOq9jlWQ+RZgFiiy63lRwZH/vHyldw5kT71n0flmwfxclzCPA6ew4kvnfE56cKrSKwLH/IUs2iEc26Hkb5z8jiZ7EdP/9rkLyccbOZ8DOFCvhz/7a/vk7Vt778UL++T//t9tV6na8LPPLFlM1OqinUkuHWQQzdOgaUd1G2BPxJaY9p0G0K5fZiGQwS+BnMEiiupOrb8gqEZDRTuPBxTZgdIH7GD3o7miRhiyY5/EfIZFoRbX7Md//Hv2e9/8yIXsLBahyhHI4J+pxOnwtUljR3Xl/TgPt/HKj+otTQXn79Kb5l0Lw8HOvTid/s9naMcdFmkedC30ITPwcbNDhRiMczkf5ma0SZWWING5+qki8bDIUJmV9xtVJVwLAIPr68x/N8BWrFOINgq6Cj++4HUq4EWQzNHhjEOCuLSIgTETwEbkolBJeaitpxF4Rl8AcI5HejyPanmcr6ktnJJ43EKMnbzE/OFYRfIJ0UePzNQwD9UEMCW4ZOZ9AkVmbVvIGVUBUJqLSFdhMpva7f1IVZE2XqWy/fz1UIs4XqzX3br9xosLG3QqVi87wLpB+VJVD5o2XcNS2WZLCFdBxlGr2pwcumrFrjqRKmGYjJ1eV+3TOtV21LDpJJHsY5IsBZYvbq7UckSGQ8XDH78HyhJ0A0SEGGOk8PAwtuVmZTGG0YeDR2ytN5qvcc+zkdksp9JHcm0Qn/NdA3bIKwAw2qRcIyQAtA0xpMYX1+/H0HI/HLytGea5yAM4Jlq12AnWGrGq02R4G8hSmApsrNnuW+/yhdU7A22CNwssxpZi3fYQlivZwCU83YsbsyoyBKfqch/jHsO1lgG7lhYszXBzglzFc/Xlyu6fogp6CqDlq7ZUbH0M8LK/X1T9FK3D+c/IFjzHgCX9+2OgeGxdP3bORcedP9b8a4s2HXns+oLOLg9UeXDJH8SpXnAWwc99kdkTObZTOn4yzo7i8yZ3b2TS/KzTsp/+P39tVWjKo9f26X/5G9v/f6y955Mk6XXud8qbLNdmZndm/WJxsSQ86ABcEKR0SfHySqFQ6Iv+WH1jUBGKuBESZQiSAIH1OzvtymdmecXvOW/25CayqntJ9cZG93RXZaV9j3tMtWE3X30htQQyM9qXBLJWo2H9flsuy7Wqo/poSVIlyYInoAWpxMjCQTpqARSnyn3q1MZkXiMPOTc6pSW628MZ2tvVmHmMRyy0NtEFZBsUJh9+51v2Nz/9sQGBYZbkj5KctMJ8zgObuxy4/JgsgRSBnV6QR3t5JefgDYc8B9UVwCJSs+D3DukWXS1QD9yl3PuiBFlx4cK8SJ9BIA6+b1Q2zFBQrOE8oeNJlRF0N9wXDfkubFvI3pnf0AoK6i9ZiGZf2a4QbaES0uegYyikrXMfXfrJRQY8sPmxZZWW5nQyrHXyPXMyXwA8UGgRJRlgxhcSFbU+AzcvQ6lqDikenTtPaOEOJHMFAM04Pbl4pergoCLdn5mCTfC2U0vPKqIcaB4cpNew+AFYggci7V6qIzQxb2bMj/d21q3am0/69uQcfztHPWb0hqYk9ExweRgi8ZpZI1VsVcEhWcZavM/6HfH1upiidtqWxrG6H1F/YAsAGpWGOKPXt3MhLqnCIcPjaC4OKV2C3V5qJiA4OV2cn7u7OwUAPBwBrYBKJoD3o0jgLgmqb9buklFDRMArNHqi0Biytm8UdZRkdXp9XZcVyGg0NlFP4d4MICrdw3Ara/DtfObLOeOY6p1Iz+98OlZQlSNFtWVR1Lfe5VNHnSYLGbQCIKsiUtAZWad/rue23Y6sM7hQW5xjUwLBNdvurTccipOocUB4/jxgcG98HZDyTRbtUwHjoarmMVVMdm+WVXbF35Wt0WXFTfa7fMDM9uXY2l3cdvF1jwnQp87rQ3Gi7FzeozFPHWTZjhU3VpbdlH1g/iQdK7WLmUJ+38pPLj0xDFqXdvXF72w9/txWtY5dDM/s5Uf/ZF988lsbA1VOCXROYEVtot1pu6OzufcbyicM3T2bRIwYS50APfc0XpWcfPS2e6HA1tJd9AUZDcB0BWKS1tfW4vRgvW7DriZLD18I/cYbQwGf17cazAVH9j/9t39pl52qe30Fbh2RmLmiKjw0/ZSJBFWQAGLhQRQ/LVQXft581qTXCuHoVYpI6hIxdqh2ht+UnRBVHgLLaJ1hlSLEqBNqmaMp/GYtxqAqwoxnhwmmMiKfTbkcGXy0mh3WW6tskWOiqnNOk4uX7N3uKPON0wySc85n1jX7IpNmged3qlbZrj7AW8GZoWZ+3kawcySgkDSeAMFekLg3NAdfoGTDg3hxqOokWQZYKbRvvf3oIKGs/atrEEyGHdTjYBjOKbw75k58mAfKzDHeAyKVfoquJFxQnBCS1MazqTQx7+ZLoXOptmgZIv9Fa/M8qtuz88heu+xzNQQCyvhpEMc533IR2JrNk40I2syjAKQAx9/u1tbvNOV91+o0LYJfl6baDvc0FlHbKohL1FzWqgQ1l7KqLeagIru2w95qmdhw1JegN+cVLVlcyjmvJDF0I3AxoEWL0SvPA6Ak9Gk5D1AduGDSMN1ubNDrK6GStF7UdeI4ZHiQwYhFbzeiYpCUcd3gDD55cnn/3LENaAmgnlE7YdsyXcXGitlas26reKMAGvXPrX1xabObG+tCNu9GNrn63JrtvrWikeaStPI7g0vJ0rl4wE6BlsSAtiX7llmH3fNcAw+X216yYkHV6TEB79/ymizAHAs0x4LKsXX2WBVaVjk9VISU7VNWIOWP9VhsOHXu8tvOn4N8QfZNzr22kc3sigGm7CSeCl7FnThV2Z06scUbonigxYzC/+5SVfQak6tP7B//4b/as+98zzqbtd28+Mg+/dd/sZvpxGcB1Zoci1mEBevGJmYDT2ynGQTos16vr2E/x6DZRVAIYQiPHh8LCgui7IUOzOrQLVzbeJpoZoeWJi0PlOkhoONcTss0RTJq49mh5IrayCs17T/97Kf2B29cWgrQhqoi0DG88qkoOLBIY2rpgYxWZHCVzrhzYd5km5X2SZY3gbydXTdVgA7hDIs9QRp4OOAMpNKoZn1GmLVr3FooNEszpCjkYJG+CSzOZ9O8ULMup4JISgwI+m4r1Zh6u6UZGtWF5nWhN5uBYAhGVFgqnGTwGvhv7JvUTnwex7Fk7g+uguJqJlxbMnvZ9rCdYPvkQc0V9KlYMwk11WdUZHyXo0GwLcpx5jTvE5DFP1ugnQCI4jOYKfJvmaDqXtkKOOJBFQHunXhbyXplCEIDUkLUAJ4dDuWTRSJR5mbHxZzv5rHFG7OzqGnvPuna+QBwiLfTAdxwT/IBnFvAHCRNy2Rt/X5frXEAQFAt6EKgoYkoOTOzbp8AgTMFwBEqcIrXtk2mc1XkqsR5FjYm0AaV8fDsiegKw0Fkkzmt/6pd37hLOWjQdrurZ05yd8xmm21RBNjFLIEYdNs+Agh2T73eUAkMSFGSxk6H9mBDABT8/3iGaItyLjiXiGYPegPrdjq6xmqdgybGULjeEg0BCTQSrnWcWivq2XIxNRwMut2RRWdUcC740BEoZWN73Bw6kYN8SQbaA4twYkeLk2sGcrThWqRUwZrhSoidwOarj68LLrzwKgg+HMqOBZpj7zy14BeDST7I5NfeYqFQVt0V19T8fn7TfS5uKx9XygLhqbNWtvYX9+ebVIilwS6/A2WB6ZucgOKJfyhg5k9W8WIXMwnPuD0jY27AIHv6yW/tt5/8zi5ef93q+7XNXnxin/76V8FnjcEbcHO3XxEhOmhXovDQiVpCUFJ1QJBWYFF88PYiGbPal4L2uxs3GfpqTZspq/pY3N3KZDyP5fZMJn41ngmFmax4mJx/1tLsams/+MH37Gff/Q96KBkfyCsu8OO0cAbEHzXaPUGaNk+ojrLKA+DGNgUZWbXuYKh5iAerYCEkZWQQDnWJL7MQO8rMdTa1bXAv6CbyNx5sghBPOdVYkE8ioKNO0QjJgHP7WPSY//lHEASCKIXADOIxBnscDy6uR4kRrs89qQjV59SCLXHrEFxFNqerRiBVm9L5lVTnXt25fJqDSlykWXqngazMfsArROyX6lB0CiE9vGpXZQpAJkxAX81CfN7El0xqwvW5P9+8G/BSpS5wjt4XXp/RE0CpQtBmFsa9tlwmNotju5suLF6t7GY2t9XuYM8uR3Y1idX2bNUO9p23LuQ43mhwMle2XzM74g6g/Up7sSXAy3SOg/sIJr/uZ3jRqLQMoo51WuhoNqyFTNhhJ2WfqNOyCknToWk3t2PNpqS8QyuPuLrb2WS6lFoLKFB86pbJUvfBZ198ZSsUWoZ9a7WoDFc6bzx31XpDvnTMabkPmXuD/qToJTjzvMGr5BwT7MgcCHZcWtClBDER8AGuIBvWbOo9PG9UmvxOgBHum4pZD0QqepzdvleC60QWUjjE8rR2+2hmnqE5pmsuQEw3EvDLaLHD78SXLxpYu9u3ZhueHhqdqZClXHeCcMi9gt3PKxRm1iXIjxBOVTqn1r1T1VbZ+4pr8qkK51Tgeqhi+ibrfFnQyu9XPiiVBayyY/gmx1mWGBSD6++hMbPM5VhFVTz5xy7wY16XP5jizpadvFdzkgwYkIEAnB+FduD4o1/b53cv7fVnb1tttbDP/vG/2ssXX9p6m1gSg6T0Nk+makHqOTobaPANdI41Fs811D9AsaH5d9hsxcGh1cl+AkwBjEJ7yjWUXVfShZt9sQWMMofPRAuvWrEXVzNVAugi8oC02w2ZvfLe0dnI/urnP7Uhzs57tPB98c7mUspCxbtDfsLlqrL/db38qgo8k6D8X2uJVO9cvaD2H0SkRUeQfZJ/ttZrKsCw0GcqIgqQhHhVWL7g1wRq2StoQSlQcUS7L1MNgdtEQJJvGNUv8QvOYFX0A21L5GsqHpdD4wvyb8YT9GDuiw2zGjVdJTjt/G/N7kRf8AVMupgBZcnCqAolAFPE16M6FlIRGD/tUTh3BENHs8KLE75G/ncu08a8VVVupeH7oQPNoOheTfLvLGBznl1Pkffwc9g3WuPw0Xboqm5std3bEl3MZWw3qJFwD2GLNF7aaNAVmnAax3bWadj7b5zLIaCD7U0687ZytWG7bSqUJShJ5Otuxgu7GI0UDJBugxZwMxnbMOraIGoIfk/LjnbmHCPi6sFaHSJC265eTu3QwMi0JcpIEi9V1eB8Lkm07d5G5xe2nI/V3v7k089kF9RquFs61Y+cO7gfWy1L48SqexIVT6DQz2QWqCRE1xAPQ6rApipMVWhtVFZor3Z1X5G4cq0E1AqKRlwTcTSDkwWAGXQ3dU9VXROTAEX7kdfRfanU24aQwejpc7XVqSAp+uG+Jos78WTb/Qur1bsuFhH15H9H2rVKXTu304kEBlLrPFBdxEEN8/dsMT3Vxcq/Jp/IPzbpL76nGBSOVXEPBapjgShb/4vrb1kw4jOKa3LxeItr/KlK7lR1eup48rHq1Ou+pqBStmMPXcjizj8UwYs3yEMHn7/YxQvvGb5rOKqiWCf25T/9H/ZyvrB3v/UtW3z2sX3+u3+2m5uXBrUAd+N5HEtaCc4cswpQZdjGsPAKOk+22GopQxXYgYAGTypA8xG/jeWknDlXszAzvcdKx9F+6Wolp2Z8upp1J8P+5vMbq7fbVtm5WDSRAHV7guLqYPbLP/tT+/CNpyKkK/CEak43VFCZ0M9UPUgrUSUFj7As4BFgkEkSpFvuzI5MdCknHngXihayLKAwHaXiwszZnCq7eZj3ORzf/eB4DX+jJSmeXFYpyg1mb3sWhsPWKuuVBwkEnpvuDK0rtHfjVio4eHQ65wrGmfA07U2O1/tFcL1cJNsrXSoGACZqPwJ517lZa5Fz2oXbGG2CfJhElFkoccqWYr6jPb0y88/MKsJMv9D5ex7Y5IjAEE0ABdRHNq60QkgNgJqsamZ/VWVqfulJmCx+RCiHY7cW+ANdTOx9UFGhbZmQSKm9ubZ3337Nvrpb2GWvY+8/6xltQEaduzWKH67ksdv5nJS5Jp5015PYRlFXgBHa8wSj69sbtTH7XYjcJtpCq8U8D9L+xuotULlNu7pbQs5QMIh6fZtOJs7rY99RBmJ+eHFuk7s72+/rNp0RdGmt7/R52P+QyECepzqispKqEOLP9YYI5dgMuW6Nt6Vd9xV3EBdiRrSBWZxcPGq0/73aJjF0kCSi1w19HpV91oL3bVA5Nqze6aqVul2lfjuLp9e0BkLSza61BheaB0N/2YIYbdZtcftCYtrRxRuq8EkSov7Q6iQR6OxuVtZFeUVALQ+8/uVHU6w6HruOPeZ1ZQXEsQW9bHE/VSkeW6+L6+xDwTIfmLL3lq39x4Jx/hiLn1U81rLPyoLyqYowv1/aZhnP7tSBlF2s/EEe24myoPlNon7xoJwH5jBxEbIPG1t8+al9+ptf2bYd2dNR38Yvv7Dx7bXdvPhcrRgeNhYrZJNYlNW+C0hDBYNQbfhM4BXggMVeSLpk5S03VBuoCIL/guYh0oek0tuLU4dUUpxu1FJ8bdS333z+UvyzrqooqsOVddtNEVmXq439wXc/tL/84R9KJcQhJE7q0WJKNhkCOrMbZljsY766E3oRvUIQiZBf9TmO3NP1pAWH+4D4WVmm6ses+ikzvAyGuNp2NjtkAck89AJJHXSjFnhanpKqqpnhDM5CGc99WUDzE4cIINuSWXILJRYOCPaq7oK+qVqjCsBcmkAPyAJ+cGSnrSZpJ7ViWfip0p3ULxrEYW+rACFXpZskajmzULLoAl/PH5eLD/vClUmvObClruuSJVMKqsxm4XPCywsAICo6R3+6wwTBneDK7CmrUKHCAFJZrHxuu4hTu1ssNAeb4mW3hCRfVZV3eU5LzmemP3z33LqIaYunhhQdM1v0GtdWkdFp3SaLtS3SvbWqVesPBvobrgG346mEoZGsxOeO/e91us5JTGMF8VY3spvJXLzSdMusmnlXIkAM55dKFMTm+Vlks+lSM+3xZKzuBjQDr+xAHG/lftDv9W21YZyQWu2wVbLHuSEYqrUpCL972/E7ISoxoiWxlMD33kEvUB6gKqCrinKJri/8OigC3F4ObsL+h8AFB67Z63tXWgpFa3Uq1inO6wS7pnX6F1btDKzV7nkrvNmydDGx+c2XdvHsPWsNzq3ZaCuQdnpDV0RKY2tHPW/Nq3XqILTMBcHXI++HfNMq7TEB79hrjq2ZxTU4//5jweQ+QQuLRP51jw12xfc8tN/H/v5Q5Vb2voc6g8WYUyGA/eAAACAASURBVNrGLIvUWRB7zIV6lT2HxTqnpVPMiI79Ox/5PRN/dVNlGnV+o7lJ6jpZ2Oz2yqa3VwoVVE3Jcmq7NLFPfvMrG09uVDHQguFvLJySGROXDVkj5mwIDrtiP4hEWbOs1yICs01XCTlYg0VO45+dWiYEUNpVBDcyeMaAZ4Ou0J1Xk8Q+ePeJXV1PZBME+lMLf3BuYBEBwHB2cWl/+8tf2nkH/hSAEbc9dYEUV5xwjzvnqqld6D2VV5VP3p4myGllmaj4aJhsEvCCmeoBCLWXKA7qkJRYmNFl5G4Qn03QcY46dWkvwqiTrWvVpjJjgi8QekAgBHMgHcI0igaBRhpmp07tUOCWa3pwc1dgrMnexjN3v9bCvPD73UqLiiPmgjmtKmnXvZSGJ2hBXAO0MLmLOUjSTboSsIcFuo2EGQRlzqMT6Vz6CUFqfd5OItt+f/mcM5uRZpU91yGrCPPPSUZxoK3mqFBauTslRSzQ6LJKoSSObTxf2ni2tBmu5dJiBUBTt3mysm+//dRW+4P9+L0nIua3Oy1V8yzAdAhYzAGVAIK6nSVWqWBEurL+wGXtSADuxmNrNxrWbcGTQ8UGTcqmYP3rJWCTunX7kU1mM1usDrbe07J3dCaOEqLNkMS0etbu1G2b7m08ndt4fGttiXuzXRdMILDTDSFxQ2fTeTkklB7EOAfDXmTzxULBjHMKIpTrAyIzEoHb7wOJMOA+IsuqmoJVVmGzXd5HxwCJMWx9QGGShokmQGLE5wEwoeoHMJMkqv5Ictqj59bCrRz5sMGFpbtUSO1OrW6j196Wuet6t5fyC/sIkR7eI12erwczD3JS+fEG9/1XWUV2avHPb7e4ZubXxbK/nSoeihXNsUDBZ2Qzx7IKKVvzX6Gefe0pxoLicee3lT/GY4E6X8kVY48S9bD2H6viioHyWOD8GkDlWHZQVrmVZQvsWH5ge+xGOHVTFA+s/AB9QZJKhhY6kG9rS5O5bSZju7m9scvXX7fbLz+yzXJmn/3rr+1ucuMGk42KNWrAnJmvOCeOZ4sAxhfyX1qoWTAx3mQOJD82b++wP3WsRUDXkcHjQr5CSWUlDh2ggUa7bj1AAZutfXI1s7een8tuhnZVG+3JELiAobPYaVGt1u0//eJn9p3Xn+rzdUOFykOw/aDakSHCqGrxu/Pr4HgLaV8GvUw0LqnyhGALUHlx1uQph28cyBuCiStdZNdYN7aCj8ue+SPtwZn92UM32HvLl5YTxGAWJxYsAiftPukKCsHIdYmFyoSmIP1SAADYEjFP1Jr2KqhUsf9BwFjAGw8qbJvv2WyA7xm/jmMl60fcWEEJl4kg3aaWLhJhG5Rc6nILYEEmweH4RckIgBZV8oAcBFLJApyLCWcIwCyAZfshJZbc/a79ymZTwNN3e6ntAF1nBkyFxyxsMp+rogOgMlkuJDIAqpIvmft2u/bB25f2dNCyfsu95CC6U12AVGQBRy0FrcnZLLZoeG4rhJJ7Hc2rsKOaz2b63LN+0zq4lCsRYYYWyQaLc0BrkO3cTleW4rTQhRSeqh3IhY/TtUSqm62aEV/vIMFzb6v1zv2IYs5BKkRUo7RLEYYm0Oy3KTeOghUiCOejgbYNmVtedm2fGXNtB4OB7Q84ntNyBVHrmq4SGDhUrIuhKpJ0W589+nx8p20zV03j1C4uMEJ22gvV4Gqx1HnhGoAu7Q9GNnz9PavRliQR2x6s3e/Z9PqFJAaZ4509ecPq3UEwiUVf0ykSarsG2kq2nskNg5RRCeVp6bCy4PBQACwGt2zBz4JMcY08VpGVLfqnAkdZkCyu/WXFSdk5OBYUH1MsFQud4nuOBbOyuJI/3kfx7PKR/NQGs53Kv+ZUeZo/kY+9MGq5kb3fE3l9cUKjkdbEejGz8fjOnj573dLba3vx6b/a1Ref2d34RsEN3hvyRtyvagXW3Z6DhZgFgsWa6o25FpkerU6QlZK4YgGWG/VeNAGqwu0afcyNVOxxoJaVDrY/lYoNWy376MXYzs4HdtHv2nyxVEtHRGW1VLcWr5yLhq3QBx98y/7ih993WgFztBDs2JY4cpmhqqodn0dlnDr3qHMIvThjEnQOjtlUGKi90Erq4CfnqDgnyLqLuKTDAiFdQbHiwYDKrIL2pUSfvVrZb3zW5WLSByEDAZM0pWcJHB+4tkP2maNIUBpawGar88SiTgXnDg9C1ruMWatujbYbaHLMNdQ0JHHmvECOTfsUYJ6bAGRJVXk7eAV1DxZAkIfA/alU8XEbDSO3mWm6XieLlarGEFQhJ2ftNIF2wgyOECrXAYkGeHtVmX+Y4WaJglqb3tQK9yNQfwxud9oPkIY4latCWsJvo525NNgQi1D90WamdfpHf/CmPb0Y2FnTM29mhSQW3DskCwBeqFSv7rAI6lqbzjTAE2m8mi3mU1sul3bWj1QNdrpuqDoaDt214UAVhTZp1V6OlxanFetHPVsLVHSwqN22u8lcLgWtNu3Knc1mC4uXKyWLqjDXW8mK3dzcysGD+xHAClUkIwVHTVYUbPtRxx1A5sjzmRJBAhPnGxoDfQB+j7UOz4+EldUCRd4MaTR/PqnQMi1UAjvnJl4k2o/2oKdKjyBGIrtNV9YZDG25jK3TaNjg6dvWf+1taeeKwYHsWRrbAlrFAdRq06LRhTUiWsncz24pxPUGZFZsWbrjRUaFeSUd9/9n8Muvp2Vr8LFK6ViRka+Ssp9PFR7FIPPYtb8soB2rvo59flnAy1ezrxDTDycb2TX5vWBXVt0di9zZg14W7fMHXBbUyg6+7AI8ptLjxgNhuVlObHJDGxNyT2KVJLEXX34swdjJ+Ib+iht/Yu4ZYPzsh7ecHOHG4kaGDjqNzBUFCBZIr/rWak2yoKGIQRYax7Hmb2SuZLvxeuUcvGrVnox69vEXNxLj/dZbT20+mWmBxdcMLpN4YaFUW6+2Vu907G9+8TN7PiLbfXUG9eBXPeg6zY4ZpVcDTrL27wQZtfXEAcNUdq9FgsWSyoTqApAMLSgBZFiYgoOzsP2SIvO5hKopwDCrlR3S2NIEqTQP8OwD1QHbYPuq5p01oCoqs+thYQZpyUyN4w0GPF75hcNzY1jn3XkgCawAKkWhTpkrHu61Ncn6M2d2zaCkcMH2/FrcXN/Z1c3M9jUqkIoNosh6vbadDXsiJIvb2GxL2gzKAEkFsx4SDBY3t5xxYqFmdvf3B61JP8eqCIOai+gbodrkkDLbHwLdZr1XYCcAM++bL2MRyScL7peVjeNEQXO5JklxWkqr2bDnFwP7s++9Y4OWV3WrbSKJLII03De22aZtGCMyvZLoM3QW5xyabdJY1R2KJZ1m3Trdllro/W7LUGAReZp5YLNmV9PElkucDrpyrKB9jh0PFTP3EY9SkkCboHOSWA3fPKg5aLdWKnY7nommAIIRuTDpWOJS3nRPvG63KV87SejBUd1ubDjo674DAa1bh/MfZMKgNCi46X4BtOJzUIBOGW9Uz+F6I9NZRgC0XDGDdQ4ewJSOJUtk06Bd9JVwRb0zu3znD0S+3x54dhO3RJpOfV4HV7PR0PPR7Y+s3gKJXRc4rcXwUwjpr1MP/Hq/ovY8pmp5TADJV3LFIJevvoqvKwazss/6JvtYDETHKq5izMjHi7LO3LF9KG7/WDHE7/Pnvbz79/uz1KM8u6+VfzmS86mTVRalj0X0souWP7j8AeTL+uzi5/+uTLBmtrxjZndt0dmZxddf2WL8pU3Hdza/ubLx7UsN9SHBSrxY/maZsOtBKCymTcz1uKfJnpkLdIJHF9UYQZSO03Q80+Af9BlOx5rdCYW5sWUKGq0mesJbr4/s5dXUaq2WffjeUz1YtIJkh7P24EOWTCBKkq0tVmv745/8yH7+h9+Rd52rm3gLT61CzZdckFkBO9jteMvRqy49gPxdQR2x6pWQZSDxlvFKsz+I7M12yzptINsEDwfqAC7x+cnWNnFsqwWLMYAYdAdZ6Z1vlnnLBdJD0OT0z6YdKCsgKm+qQCobAXtoGbtPWSamKyNdVekZGMgJyPxdCD3NBL2FK8kocfkIft5CY1FU6zLd2GK2tPFyLaWM3qBnnZZbFBEUej0g/GgzdtWCo9UGAEKmsJq/wpVzsr1ANEHlRQhC6g6JP+9V0WfeeERD2lvMgNgHP/dOkSBQaH7I6w8kRhubzWc2mfuMjjZmnK5suVrbarOxGEsouWY4Ybrfbdovf/SevX05sIRW55ogQ2s8ssVyYYeKz+yu7hY6f+1m285HfTkDUEHh5gFysocvHiomtDEkt1UR71PKMjtAJG2bJQfZC8mRQk73zmWUepwMf/c2m3Gfu7kviQ37SOUo0A4E9qhj8WIutCnBGjpIp9GyZbzQfg77AFrcS4+ZGlVZhC8d3oxbQDXQCsw6La+8NTsGeSoZNJPcHNcCdRbd2jX875Yim8t4WHNg3NC7tl2tbHB+6Q7xEPGbzDm3Njh7as3OwLpnr1mjO7RkhV/f0hJoFTvcITB/9RY35xQFlk5/IPH4JiOJoKxQ1oEqFgOPqZbKWpHZmlhc+/JrbnFdzgfcxwSyxwSf/DGWFTJlBVHZZ5cFwWOfX3bMx16bjwf5ai9//kqv0zEFlXwwKgs8+Y3dl4kFI9ZTkbksKyk7YcUDPvpvMvB1Ylef/s5qzZp4ODe/+5V9+elvbD69lWYgBFkeBhZSoSrFAatpAWWR3VKRyUuO9olbzJBhssjxcIAABHlG24xWG0NsFjmya5TkWcAIcqg7kHk+e31om3RnzW7Tnj8ZWAwoYZm6O/oaBB/WJ77QxwnznKW98e679t//8ueyKHJfrVfzNLJhZi9aaLX/DukmgBMZ2A4BRJVpaM8JrbiitReL4wWpGVFfAuLrrz9TdizlDQq75VwtLjJhgu92iwuE9/SY8YmhwT+DGHV2LVTpBHkvOROoEoWUfhAJWeyHQBFhW/LWy4aPBPMgxUZQy5wAQJyyTelVBu3nTHSbBZCqGNAIwSJd7azRP7O33nvXLp8OrXYg20+cJiATUZ9dwZkEBOHaosxvW8EQln3ydilBQCWcJNS8UhMUn7kjVUHg0ykgagaKg8ReACVphYrz57yytZKajSoiPOwWq610Kalwplg/kQhQpWyYNeLThzIHgI6u/cl3ntsPPnhqy/lULUOqWQSUcUs4VBs26kX24uW1bXYHIR/PR8Mgy7W2dcw1ZhZ8sKcjt81BUWedxnZ58cS1U7crcdxA0L68m2uextwaB4E1bW9Qj1RUrYbdTZZqnzI63m84bigeBHVvwdMGjBcLteKR7OLacs4xWCUwXZ6NFNi4l7PZZ08cVubkLpzO32jD0nVwT8K9Ah/P4R7QDw4IzPRQrCH4ZS13kjWr226/Fu0CigGblSt5tW7xYqrzEA2eyOmgUW9b9/w1gXy4B6Y3X9gmSWWv1G5F1hqOdP+T0NEGZb4c4Wju6uveTMmtcxxrHuRR7HY9JgAdW/fKgmjZulwWAIsB8liFmF+Hyyqy4u8eU7WVBZrHHmPZfhffWwyixyrO/LXSa4rB7tiGTx3AQwdXvGjZCX7ofQ+Vp/eLreZ43IpbS26vbD6+sV6/Y9PPf2uf//ZXNltMfA7AQs7KEgjKWXuQqoxFhkE7/X/uaxZaFgBJPCUOsQY9CFqMKpD5AJqVi9nUxrO5bXYuxcXiBuIS9BxzolEUWbpJ7GI0kFAuEHNWYJl8UsGgygKYYXOwWZxardmzv/2rP7f3Rjy4LBAe0DLDSFcVcWkrqllmOXoMA7CEx1Et1q3vM8GCeR3mm+ge4pe2XG0lL9WN+nZ5fmZtboStV31UtghcQwAmw3UPPO9R1sU5clFmdfoksOyBCz6Zgp7UV5yjSPuU38tpPABsaH9miFKyfI6dhZPzChBhb3AA0VRElJjWUtd99fBLU3VFK8zbtaDveufndvnsNbs4v7BuhKluHBYrV1FRnRsqYxZm5oAS95ZepgdlvoQuFc2D9q0TzdlnzodaziQNGVk8swmiEtTN5I7tsoASXQJytJv0kgDN53NL0q3EnqfxQhqTM9wPCCDopSaul8r1JmHh3P3428/sz3/4jiXLiaonqg5VVMkKnStVUCA7aQNzPi7OhwoetDndQRxtyY096TXEsUNCa7mc26A/UAsabzjmlfi7TZYecCWRFfU86Gbz4mrFpvPE1iR4shtaiyLCCVqCsOzyLLh3HPxBgDOoDyFEvUqWKK7asN9TRUkrMoldn5bATReBpIxgx/ZAelJt8joAKbL7EZcOqorflyQjdFVAdiLurFEpGpe9tu7VVncgPz3AWc3hmS1mMxHpGUucPX3X59WtyF0NmJFuVhZPxqqcmQnidUeblIcTO6ROm4rP98H5nq94n2XrWn79LBYEj6mqipVUWbV3rBDJv7fs54cC3mOC66nXnArsZdVgsQJ+TNAqJhrFyq4Y+PMJ+dFgVwxEZeXiQwdXPJhTF64Y0ctOzrFqUAcktf7UVtNbm7781Fbza7kgzMZ3slQREALdwDRRu0YtMuS0REaGZ4UPG4sfbc6txRDJt65DuNGDT8sK6kHFOv3IDmlqy+mdTWZL/Z7gpu1QMTRp8ySSVXrrtaGQd8CvmZXMlyvXugQ8snf5KMIX2T7ZJgorb7353P76Z39kI9BnglL4DDAjz4usLX6ctzczpRVRA7RQuYoLLTnamOv1TsP4eLGUqC9q8AdrCPpNcN+z+N6OJVIsWS3N7dz9u3ZwpCXCwFVoBxvMVQm0NQfuBL83AQcEiPEZhl97TxoyF3C4VVqwcIvAIUKLSs2avZ6CEi2pVnRhr7//nqqreLmw4fnINqvYkvlEYAOCJ6AFnKV7UdP65yOr1fYMqqQbSQKS8RMhFWvUgjCxCPj8iUBWVzu4WfXWsM8Mg0eZSPQO7HEbc7dkEtgmUDsIuBy/glrWPqYqDTNYKBQkUNxHy4SKH2WbjZRT5lRdycqWmsW5oDTJx4phEi05VeVm7zzt2//wHz+0ym5liyRxnmMNxKaTo/mMxZIAm6pNOei1lLzs16nsfKgTx+OFjXotOx8QWGoucm4H6/d74pG6fU3Lkn3FktSNiJsIMddxe6DTwfyyZtNZLGkwqBtC2daqms/N50sbDCPpfQJqIZGSP92GhK+pa7yDz1qt2WuXl6oCdxvn02UtZs4rwYvEh+cAGyA5HwQxcIAinBna4yQjVI8ARoD+cz+tVwT1xCKc2ZFBq1St1aadGVu1GakSZCZbbbTVwmzW+9bE5aHdsThxh4h0MbN2M1Ly1NG9GExo9yvr4JLQG/rdGToCSj8LXax8AMon82U/5yuOYwGzbOF/qDg41Rl7TOA9tv3HBKXH7Fu2neJri8datq2Htp9PJI5tX8Hu2E6UnaDi744FvGM7/E0D3rFs6JVMTUD07baWYDAZz23+1ac2ufrElvHcFpM7eVRpUSLjC/wnFhnaON5eY9GmlektSbAm+I+xYNHOStY76w7PpG9Ihsq8B7uQ2xef2rbWVuU0m2EzEtQiKnCVdnZ5PrDn5z27G88kyNvptGw8Zc7is8I0WVqauHoEyvGo2BOF14eG/eUvfmY/ePMiKJe44CznVHBnEeG9dcnvJK8U/i31D7X/AIXQfqNi2tgqSTSrBJqOgCDSSLRQqRB4zyrZ2RivMqpLHBmCZmK9BlruIDUKnAxwdqDdtV5MNZtET1ALIDNEceeEOhdni3NIRt7p9HT+mZcBQGBWyFE0qsFNvYYgb8+aUU+E31qnbk2uxya1eH6nBZnAZ42ODDabTVT6t7ZNZhIWAFhQBaIvc9OqVdveqmxr5kTMAlRCtUsCwNEwl6pJFFzwciqLgHSV2wLBToGNOZxfS84j9k6q4jSfe+Vqzj2t9qYqVLd5knrKmllsKkASLuWTeeyBbr22RYKdDxw3N0xc0D0ImCOSiF6rZv/zL79ngw4aqyRrBFfWYVekSZkRp1WbzSc26DaFgDwbXag9OZ1ybSp2M1mIV/rGZV/3m8JpFU4pLVFHNgqM1OjIYNhVb/bW7kRqZTIfxDHg9nZum/VOKEbPpyriDWL8+vTyQoGKFjecQp4fZqkAfmgjU1zz84DqLuro3odCQRVJIsHPPBuAZahgAb/QcuYYaTlLZiyME/BElE3TFuFvp5Fw32tboiZ0RIRHC7RW3Wt0wf3Es07QbPcurH/+hkAotDk5oWmyUCJVr3fkpEBC027DL+zZfDmxqI2Op0mSLONkZq4aZRXWQ9XesfWyLKCcKiYe+tup1mZxTT22/v9eG7CEZlHc1mODEq/LXpvf14eO66Hzd6yi1bGcamM+JmCVXdxjpXhxR79JJnHshKioY1CeLrW4V9KZ3X78K7v76gu7G9+JeMzCj1Csu3E7qrITdbU7sntR+3Gvuds8SdTCUxZPRo8MYqNtrU5X5Op+fyj+0XYxsdvrl9bun9n09qXFMZqUzBRchqzbwQg2sotux67vJoZCL/++HU9UwcDNI/hQKYJ0Y76Qpu6M0OoN7Eff/7G9d9m15yMetuBfF1wQFPT434sSLbyZ+jp/c0SgL9i0Mmn3bKkeEuZnLBS4hlfUIuJncRUBD6QsoBuL45WqSRaiTjvS+RIRneM6O9eMA9VgzgvovH3MAu9SaQcWNxZ7FtdK1eJ4bp2uK1x0m3VBvBu0tJjDsJ0K3n+pDd/7wOrRmTUqG5vdfGnb9dLSycS2+5rVBP3e277qItoEr3U89estgi/XKHigtWiXwS0jmLmItgjpvEd2RU4mp8+Y+QLqwQsgGc3i9L/PIb1l6mR2kh/3CnSKgU9wAEjs70FNVE/ESGaJ8Oyo6lDfAaQzWcSip4hIDoBluxfPDlNVPh+gDTNSEMNULX/zJx/Yt56f2834Ti7kqn5Bz9ZxUlhbvNzZYjHTvVbfb2Va3GrgTnAj/77bKcalW3vn+bn2mxmlOgG2l+g5M2GeK6xsZgnXkFnyWpUzLf3buztV/km8sS10EyPgeYKlam+LjY8bsVKx0aXoRZHFyVzJhe6hDoHYJQZef+3SZc5SZqkV3esRDgotgCEELmak0CIAFfV0nkEMa/vIwKF+1O/pnlebFdFsOSLUbbOcB84mdBI0MKEPwMOtWL3VtXgxtqh7bv2nz63e7Frv/Lnt+fs6sburL+R+0BudqfUO6pVqbraY2nBwpnMJ0hd0Z6cbBRrSK/Wd/LqWrYf/1uqk2NF61SV5hQT9WmvuETy//Bp9KtDl4fynunIPBbRjFeaxWHFqe6f+dqr6LT3/BLvH7Pyxg8+if75iO5bdfNODKqvqfv9i+QNCQEOA+Po3/2Cf/fofzOpdq2HamCxtcfOl7Td4h2EjwoLpDzmtR24hOEiTGcLOZIk+54LzRSeLtRKrD7VIrGbDt96zZ2cj++p3/2I3t3cWDYZ2++IzkX1V5QRu0bDfURCG68QCl24h+aIkMVeLkc9kJgj/SiAYvu+rNkvgB13YD37yZ3YeNe29nglJSOV5bycikAfV6Nd5PvnKT67cQlLSfnPKgJwciEK0Rcm+WWAgd6ug3Nk2Znazsc2KdiBH67qS7owN4ZtqgNbm3uptnKIvXe+y2rQqaNZVYnuoGSApO3CrOra+eWn1HiCJbeA3gYZs2KFWs0YnyhgPdmgcZDSazBc2u/pc7SkW9tbgzGqVnW2TiaXpzLarpcudSSTYq/pQ6loT2DoSUWwbEEyVWZrzyviiclf9FWC4QndmhrSiHDhXkegpA194lALIeDtb5O6gIequ7ICB3LWdG4UFmEpWgCbURaSasrJZAp8rFThluVppbkvXmo5ButlLP5V2Gg4FJGcHJLw2W/urn7xj3/8Pb9hkMlU1zrwRx0P4nyRM8Ty2RbJQdU57+eJ8pCQIpCIzW0Awi9XO3n1+4eLRyHJhqAuMn8SlG+n44NJRjaZbTzw4JoAqqJ7I4X23s/ncW8FCy0I5uJ1IjacbtVXpAhq5vr62XneggPfy6gsbYZWF7N4WOo7ZG8+fqaJOaTEyLwvgKoGH1J2gkcLEsCJFGAJtRuh2EFeiik/ozTCnrzU71u0NLV3ObR1jl+TVYNXq8rUjmdpJJm0h/dro/HVr986se/7cah1EoacWj++s1enb8PyppavEmq22taO+C8bj1RcNAthlrkDYjRhJ+LPnudPvq4r8WyuUU52vsvXz1Lp8LBjk97lYRDymMi1bl/NB+Vg37lRVlo8jx97/0L4eq+ruK9e///u/VxszX7I+dKGKmcJjLvqx1+QPLH8xT5XH/C37e8a3YAazTxb28f/1v9t8fusL6n5nySK2ePrSkniMoInzzQg0G4xPa2ozzZaJWoiCi6foToJKa+r3g9FIgSVFEf7sdfvRz35qtfnMPvvkd5bgjdVs2Vef/07gBNoizDxkzSJrk72NELqFS7Va2bDb18KxjGcKtMt4o9YolYHQb/WapfuW/dEv/treePM1e+PJyNKvPrfaeqGHDHQc8zPNpOSE4BVdPptUG0/WNW5Js+egacXJ2khDR69HwuvYZ8Hrqe5AOK54wF3YeZt4e4qWUUuK8BBsO1ZnllM5WHf0xDUbz84V/EAOnr/1bUuvX1o8G1t7SBU4FU2C69XsRmr51gF7SI+yaSaUKxDzra1nE9vsmM3Urdk7V1t0nd4pa98kc72m2nRYPJk+FYgCfDCm5XsNEWyt0AE6akD6cVVAIg6giwfKLE9WrAx6l2zL3cq9Dck+a34X/AQzlZRwAhUEaeVK6FnAIwdc0PZM6ShszGbLhY0XM0til51bMOvdICsHJQPQE8AMRwOjGKLKlcC82duffvi6/eS7b+taUA1SWRBQuVdIBFZJbOPxVEjM9XJiI4jVmn3tbLUFUbuxZHuwYa9jLVwIoq7uY0yLqR676m4A3uC6RjZLtpas8KRz1RUCPEIIBNB46QayJGXgl6ZztGZBAvtos9ePRHegMnzy5KnNFrF1quwrCeVe6OjhcKiWc5ouZdsO8AAAIABJREFUXWmFkBQEDaAR8NxJwxXwUKMu7h/oTD3jqtIBQu3knu5OGk3vwoBI7Q1sdner+S12XXBCcTNQG1Napa4p22j3rH/5pnVGTyUbJzT1bGrN3kB2P9gkUWV3opGqQ+/8YEDs8mS71dpaEY4Lbk9U1q3KgsljAsdDhcbxjla5Juex7Z2qgsoC9kMV1bHglF/nHzq2/Ofm40/+fceCaDFmFeNLWTz7dwFUiieweHH5e6ZY/5gDP1b+lmU7v1fKk2kvp/byd7+2+eSF7ZAO4yY/VG05ubLl/FYPKosSxHBl7ASedGUzHDPhR4EAq+FS0FILai/5obYtJhOh2T744z+zd5+c28e//o10MOHPkZV+9C//qLkgqiuQaDtNmf2oBaa2Z62q4T0EZxbWxWIiEjq8JB54JMZoZ1Jd1boj+9lf/2d75/mbFt++sOV8bsOGWb9JheV9bvndBd84uQLcBzyXOcOvTMayqNwHt2+qPHdTCJqV2g5AjVdoynsZLojTBMk1FQvtOtVA+p9g3kAmjDao1C28rUZVW+0OrNntMbxRTBVnLZ3r52obBFzTdouZpahWIMxc79s+nVoyvbFkvbVaY2jVqG3NTkNtzH0aS2tTBO5GzTYVB94QnOnhAhcXEVg8QdCVrmXoQtp8EfCD00Lgy7E6Z8axVL/auXsncndGl6KO5nZ7CQeIvA4KlORBVbGT6AksshOFSwfYRKjNnVqYzrtcCaE4ixfiOMagLnEHx9cupeJGtICFHXcNqkgvU5+e9axRq9j7zwb2B+8+tW6rKeASAQhu3r7S0H2JFuX4+tqevXZh07sbOyMxAzyymIrPCE2G3ZeIwH4jSgMtaWbLGLvSxmaODP+t3x9YssUfDzJ2W8nVbDqzWr2lJHCMIALizSAqac8mbmAMWZ5nMYr6UjHasp/MwisVG3SwuVrqXukF9CXyX7iBU3HLoy5ryUu1B4AK+7jRfQ5ik3me2pmY/+INuExCuxJaREvcOnRsq3JON1svxppJgr5kxoeTAlUjM8gNPETsry7fss75UyUPNavZYnFn0fCJlGBWy6nkw6rNns8Eg5IKgZjOCKMHWqe0hNnH/GKcX79OVVwPFROnKqDHVlBln18MEGUV6UP7fSz45vf5oUB5KjA9Jmg9FCeOnb+vKagUD7S40w9VcPflYo6EXla5PTbwlVWc+d+9Aqn40DyZTWw5nVo8vbbxV7+1/Sqx+XRsq2Shhx0IOAN0sj4PdlubLjdqJ5G1punWoj5oLF/cWOvV0iTT63bt4rUn9vTyqd1eT0QgHz09s3h8a7cvX/pDbwcN/tvNikR8WQx7fRTVa0KsQbAlu5xNJwqWIk+D9twexNkiwOKi/KM/+5n9+E/+wirb1P7h7/5XLSbfe/8tQPk6zgzar1mVzGsDyEbyW4GXx0vl++aLvpRVgLXzn6S6HJTj1iuuCOKIQyqZnR1ASqZUcCAzgYJ7m4/FuE5LdecGojtahLQ4W0h8meaNctQ2nJ83tt+kdqgjD1Wz/WpiezLl/cp2672tloln7c2u1VCebzVtndzaBqoIiEeoAsHaRQhTBRbR2gV/J9ABU6fiRSdUlZ3cKzzUObXBvQsJbLJ+kdNCBjIRxueeuO/u0/Dq/O86L7SaIeZvcRvAry+IU0tvdGfbg1eCfg4dvr+iZbzdao6LG7kjMgGlrG0msArXQwrfQuhmJHuZ9FrNLgctoTc/fPvCfvjBaxb1OlrkWXwny9SaUV/HlCQHe/niC3v6ZGQzedhF1mk1bLlc3Lsx0D5nUWfGyt+4F7mno46DO6j2hO6lc9Bo2jxd2TrdWavbtuls4VZOjaZ98ukLgU2QXEP2bH+A5kBSA2jHHe5J1qgczy8u7aPPPpVE3tnFmSgvSHYxY+70+9br9hTseOZ4DuVkH6TSulFHx+nPNhJoLtDO/QNKE09C+KIkF7SJB2dDAVnEACEpuL0zGtzcjD0AJ9I7rUlsIF1MrdHoWhvO3dlTa3d7li4XHlj75zJ3RUuXVCnqn6n7gM8eghI4w3P/z+dTtWKZQ2f8umIl8u8NZmVB81Snq/h5xSD2UJesWFXlK9PiWv2YYHcsGJVVbN/kXBU/uywwllV02WdUsjbmQxH95EZKetentlcWNIsXpHjBj/37/n20WmYTKU4MhkO7/vhXdvvFRza+vbJVMhPhdz6ZiOScSqndlUJuxrgbu54jWVy/37XpbKmZCzM7TFYZarXbVG0da/cHynyRnKI9sxhf22w8VoXYbNVl7UPWLDfzHUoMA1V/cJ/I4PlvfHtnKZ54FeSeAIww/zmICEy2jF7g2+++Y4N2y/7uf/s/gYLZ//Jf/sLeOOtr5kZ7j+qOL7JtB8i52gdIQoKzPOPEAv+6ej/VGcHB1TBo5wUxbc2qAr8wiCnjvecingwvD1qEqlUcv731p+qS7Jh2ElqHqNTvEQBuWi0ame0QBK67LuZ6KRkpWoLpcmy2b2geQrRRddmoKDnBS0wdARROWPRwjWbfqNzVKagoMSCrR4sTgA2zR9nCQHCuEKw2QqhyLplduYVEFS0zb/nSog1eiGrtCowSgCjorG52anW7A3rFjXsBjsgt22V3hMx0VTGhKJl1qjrbb3VtgeqDZsQWintDKMx0LRI587oMdMF2ZA1Uc0I516bbZBbWsmZlZ3/x/bftyZMz3bPS2VzTym2rdbfb1+zjTz631187t2R8q+oJs9cF4gCowlQbmgnu92wfx4+K3BB0WLYTOISEhaoJSyMCXgIgh3uk0VDghsYAevZmOlfC1m01pOfK6BdUpI4D7imUFdRsVolmdZ989tLajYq99eZTnaPFAhpER3w20J7MVcUN1W3sOplcW76TwLg2KbZUVJPwLt0Lj79TqS4WLhOGIESnF6mzIi5iu2MH9GqThWZ2EotON9a7eGKbeC7B+MHl29Y9f6auBK+r1DgPHYtGlw7oShK5o3MPgsp0CTlXjuFegLPK6zlv3rlSz0T7WNa6PFZllb321OJ/bI18aO0u68CdWm/Zr2w89FAwKtvOQ8XMqYqyWMxkncFsP05VrLqTwrr4tUIovPlBUvlDB5u/YPnIe6y8z28vf1JOXbDsBORPbFm2QvsmWcyEmEpuvrDPfvMrZdWr2Y1ttgub3Y0tXsTSAGSBnS0ADSBfRNts4/y5PVw4qr11GL7TuthZH/3BJnp+LRtcPhWfDPkiVCK++uJztUh7vab1Ww2RWqUKD7Q66lq31ZZWIcGui3juyxvJka3VMnO/N0ANwNEBIjDHu5mlgo0v0oN1O3X78Yfv2F/88Y8tkuqEz+rUkgS5p2IlDBAICApCVavUw2qcXWxVfa54QQAg48+CHe/PtkGri+PR/IT2kmB6DhxAxUI2PiiMiH+ID11dratqs2O1IGNGmcNCVG02bL2Y2zqJfdZYQ20f6L8J1cl1ECgCAAvAA+Y2tZqukYxTA+KUyo7Pl3i3FrymYOq0wmh/ETT4XsHTL7glSNoLWDxBEJ5WYPPRupT/H1GKoB3I4l7NuVYq1ZzP7lyGTXZEYQ4otCbbgsCl4Eh17q8jINGSFRhluQxV3UZQfea22PnA27tPHlWt+vzFDdAPdnk2EHWjWTP7xXef29PLoT5b4Jd91bZWUwucgPTxZ1c2ihp2WC0kjcb9NZvcWbPp+qaY5M7nqcjah/3KBr2uAEccF50GwE+onsipHaI1vEJcLUDLImUWp7YlIYNHN18IOQq/j8ngOlmqdU+FlamfXN/cSgtTOqLr1CIcDqB5kJzgEyun9K6CeyY2IBHxBtZB0GCgqrjNjvMfkXKjZdkUb1G0Aip+1IzilZRd6MaQbHTabdtj0koyiDyBQEwmYEvUv7D9PrV1urLe6HW1Mrk/l7OJAGF8RnuA4zu6oNB2dtYbjnS/0gbNyP78jYDXjyKntcgu65Up8LGA95jWXjEoFQuMY9soCx7Hqr1TRcuxz89Xevmg89j9K67zxRjwb9nmqeM7FrMqf/d3fyc0ZvHroeicv6hlpW1xm8eCYva5ZeVy/m/ZCc9//9pJQs9yuVTbshV1bHNzbV98/ju1ViCZJ/Mbbx/GnqXzJF2N0RkM2otk7rSAklQUAKCOKE8wn5B0ELOD/UGCs/3zc7VGhmcXNrm5sRdffGq0X9rNqoExYyAuUizedyi7U9lBYDXmEG376uW1KhXn8dVdqFmzHqoYb22OEwIZc8Sd9A2xBvrR9z+0P/3wA6vDd87MVcl4FcSIJU4ydy1J5+ZpMC/DVSefs8A4EZzg4G1J5nr+RVvNZ5kCIsg/LngSbghwbqxaCxqRIpfTOg1oTlVXPPgi7R+0mBz20D5o9TnfzWTcCohzJQi3gWDlOzqX1UBMDwhAzlGmxSmR31pd55Nz6/55DmRwYrhbJ8nc9T54uBOB+/j5nFMuB0Flm/OhwL5yWTEnkjvikKqGakdE+dCiVMcz+NkJ6ALZXgLbLo7NApkgtbba2CL2QIf+KS1MVXcQoBEqcG8EtS8JMvJscx8KizTzbdjddGpRu2G/+M4ze/qkb7VmU/fCaluxjeSx3F7m6ubGGpW9tRoHS2KcDkZSSsGdgGODPL1YJkIl7reJXZ4NFRScU3fQZwnNqVlv0zrdpq02B6u1Ih3LfLoU0piqD4Qo54bKl0ALsZwKmMIZUjfX5KOPP7OLiwvN2uikwL9syeW7YufnA2sIPeSu6ySOBBHuP3idcmKgyq278DNVlgugN8RjxBFDXpUtn9NCx7gbT71apYWtqhXqAcETZ3bAJcz72rZKAPjULMH+Z3BpF2++79qeaWLd4YW1u2dGExvjWdRVZDVlCES4MotECQRgIvldW6830Gex9vkx+DP22MrusQHk2MKd/31Z4l9WeBSD06ngVva5xz7nMftYFtD4XVkFeax1eizAHWtnFs/RfWV3qrQsC4T5nf8m5Xgx6J0KaMcOIqtCXp0UX7CZAyAPhG1PJV3b3d0L2y1u7Yvf/D8a2qMjOJ1OfD6XbES6Rdg56tHGATnn6vQs+nCjmCUAKCCQsHjwPtQnaMHwoL75/rdt8vLKrl5+Kd+viEXj4N5jWdbK8WnojiHmZm/9ftuuxlNXygBdtkJkGBoEsP+d9ofMf71zHhfIu37UsBbtu4rZf/eLn9l7r12otcrx87+I5prPiUQQWpRexfkLA7cu4PRpb6EU47JdnDufVbnbgfPlshtRyD+1abSauzYmQYGIJWWKuu0QCVYV6NB9Fj0WswzqToWGFBgk8XobVRgQdFslFCxSBHgHeoTvmX2T2rQuocUX/CvUM0SZkBdhmD0GX7Fs4ckWH29DcvxePXEYr6o+V3pRFUfLGRSjqjwcyZEk88qPmZSAKDq1TjO4F78Pc1BmdLQVeR0VHAa+VPxzdDDTjc0TZMJoYTr3UYja0PgSZw9/OhDAjYp120jNrSUyUKsc7GcfPre3XkOFHypM1RISoiqJF+d6Y0tsgtapddt1u7u9tgt4kKpKt6rCJW5+wPmCwB5b1GrY2dnIW7Diwpk89IDbQ6XDdBVt2fWO5KAqxPF0Nne+ab1hs3msPQf8At80TWNVilwbjuPqbmyj4cj2+7XdXl2rHXg26Cmo7HaJPX36REhpV5+himurkiLQMQZgPJAlJgILqT1dszbVomaanhzBzZPX39YkOEAHheADiAQCPrJnnAcATSSo7L9kwHDs6HStN7wUMnNDoG0PrI9eZq0hRRqSNIIc6wktV0QNhAaVVdZKz3Y36jmyN0c9yO5TPY85hZVvsj7mk/niov+YAiQfRItr+qnWZVmrs2yNP7aNY/tatt2yIHssYJ6qWvP7ku8klu2j1sqHtDGzHSsGnocuZv59pzKCx0blfFaSb7ll+6HPoB2YJjbHkLFRteT6S/v4n/9vu3n5qVcvyHHBWTrs7OXNRC1MQA5Rry1ppY2krHCX3qlNRJDSQ8pihHwfyiKogNQRAG7Ym2++Z8lybnd3t1KUH3abAmWw6FGFOMrPdQB5UKkSLy9GNr650+yGqs5nRQdbbRGRRjbqYKsDqh1kpzVVDVGnYVGjLmTfa0+f2N/84k/srIMdkX/R+mJRF8E6QPE9VAZ0pkjKmX+cK64IeKJA5wjErNfN9jL3BN7PuA6UYYZIdGukAKqgeuMYAfsQAGWc4Eg6FlpVfbQY5QCw9vYqbtIsWjIVoyILVZnAIN42lXQX1SHaiLRC1b5suaYjLaywmFCZZLMS120JrdhMbFqCJx7sXPHkFcAlWxQccYnIswc6EcelVQqSlYDHz0i5uVs880N3jMfM101tSQikHoI+5gaJMMTCEf1eyuFgsaKNuXd/RPYNrdDguCFFMs5XvWJR2xX8NQ4Mi+sP37u0D55fqOuA8AA6mtBddoeapXQpNlBYltbrYOY6E3eOIInIAr5xBF6ut6u6gDre28XZ0FpNgifUFGx5mFX31ZIkYRoMIiE+Z0s4eE2bLwh4BDWfrwI4uZnMgysCz0ZT7eCuHMlxQ0DIeW3xFF3PlT25PLeo27LJ5FYuItzDtVZdbUkeEGbUXPtB3wOWPCHlLuS2Vtv9WvdnB91aMQb9HqF6I+lELgwyfqVKGxSnDao/RKURa3eFHVV8XOPtRkGu0mhb/+Kp7QHW7KvWHYys1uqKswdtg/sZ1CjvAX3JuZFdFklwt+dqSScURfLrWvF1+cW+rFp5zJp4qpp6KJg8tP1T+3esQitb4/OBu/hz/px8bQ3P8AclvI5icCtuM39OyhKDe4DKqZP30N/KTl7ZjfDYzKQY2PLVX/GkZoEvW9T2640tZ3e2T+c2/uwj+/ijf7U0nthh6/qCEFrTdG1fXc80vB8OsOrZ2GSW2B4zyIR5FYULGoINZXIEHvhPxI9+p63HjeE0LUkqJBZExGZpJ2WoRUH/Q8UGyRbQxng+E/E3ns7Em2IB4prSRgPYsEihILhbQJxuBQtfxGvrdRo27LRtjuYhyMzvvm8//cM/RJTFdSrVkny17mcty+w8ekHn4A7NvILGn8/u3KImP9jNtxYQP1Z7kyoUpRdUS8IA268L5RjIU297Sq7M1XnDTA+jWXhu95E5CFyrz+redAoATtIO0VtGngp08p1D4ioT4nVjWAXE8Pm+P5keZ84lwggq2rheSVuMaii8MSAouWavVFPU1sxMaiUfR/B2wWcCYWZ2q4qQ88GMC3cDcefSe+RlvEwU7BYo0rBIIjlGEFOgDGcutNN1Pexg50NH/pEs8Ts++0fvvWbvPxtau9OybaUmtGQbPcut0xzixcxm88TOel0pl7TbXU/0FlNVwVKQQWAaYe9gOEtX8cnFuQdWkpMaLgUd6w8HqmobtYaNLlj0KzabJVKnWSZbu315JfAXgI8vv7rRnPT84sxmM3hzNWtj9TObyZi20qBbsrZ4PpfbxNMnT7z7ggVP1LNogG1OVdti7srskCsKnw2fO6/ovVvBvJHKm4cFSTACLs8s30kkeeZIjtCA5Vh4LwpFENN9HUJ9ZWPtPuTzmSGBV+v0rNGKbPDamzo/hy1cvZH1L55ZHIPapMWKeLyLM6gVro54wxqAV6CwnCCWl1VVxQCYf82pqitb1I9ViMVg8dB6nV9fTwWh/HbKqqjHBsVTVVf+b2Utzewzsu/Za07FkuJ+3Rde+ZndY3b+1Ik8djGKEffYCc4fWD6DKB5Y/sR//SZxZBjmlXef/tpuXnwmYMR8cmVpPHZghR1sMl3Y3STWDKLf69rdZGGTJWTahhYn2docIIR3bR4vBUCgctMQu0X2C7KtZsM+po8u/oxRKLJIyjzlQACRm4WTh25gvQ6zk9hGo77Fy1imlyICVNwBAXV8hIF58OAEAX/HsHOebgUKAMaNxiKVQKvTsJ9870P77rvvuNVPpiRCdRdam5rBZDQFCfv7XCFzeM5mewJ1FBCb+XOazbhAqmpwD4pUaMQQmITGg/vm867MXDZzAJfzAOeTGZHkmxRaHTwR3BGobISeDB5xAE+EWw0VqWsg+h3BtwyQo3liCNxqgSrIuhWL7pkQDAGXECGVEMnJwAO8SOIAYUILkupC4sU5DUxEwGX/JJI5M0KctKnk3PmdhZZ5EoEQc9Y4TRyBCThFsmAEQaTBMloIB+H6pj5rdJARARwfO2ZC0FpECmm27PvvXNhr/aroB2japFv0PKE/IhkGgGRp8TyRVyMtRSq2bgtz1VigGvZXEna0+FBnCZ+LViUAFVXp+61UXBBklrUVCNtAOkeBRQnPoWLT8ULHAvr26nrsyFuqMux3MFzdAwZZ6Hw4YbxqKYCw9UrP2aDfdtEClIXOzkQa5xriKi9R8mZTFXK/FymQASzitXJnYD4mTmlVpHi/lPjewYVtqo3MPZoGd3rcFZgjQl1gzkrAggMKKZwKNzp7avVGx6LL53J7J0mm+kNhhTarSP71uizBNA2oVmwVx9YbnKvFmUdflgW2YoJ+bG0svre4Np5K9IvBqBhU8utmWaA9VVHl97cs0D0moJbtX/F9ZeeuLA4VY8M3KZzuz+G/J9iVVXRFqGiWReSDV/4CHru4x05mdnKK37Ud4AyQeWczu/3015aulja/vZZn1W671IOGSsh0Hst9IA3zuevxwhGCFdpEazlqs0YPOh27nS2kdcjDDHiAB5uFd9BrW7cNOZbhelPZtHvMUT2ulF3StiR4sQBdDEcCKgxGPVtOZnZ1R/boiw1BRDqJSFQd/DttOTdS9WbloIOU1EFuDGS6z56e2x++j8HnmVCLCgy5WZdsU0JLQH+jDAz/FlqthgqFe48pKN67FHgwy66L8/No3bnEmtRE5Ijtg3kqg4zH5tqGHnx5vbc7qShDwAvB1/fD52dyVlAFx/47R04K/yEjJxj7fvp7XCEmUC1YkFQZ+gzMYfAe2FksoS3QquWN8swLyQD7dO+Vp+qBhAPhb6dGiIOpQOgmux7oRIzzbcHF2yAqTZDzNigVEYTsBJdwKAZpIrEAdyrnulKh+jyVhdnPsV8XIRPN5GThHn1IiDXs2fOn1llP7J03RrrfOKegc4Wvoa22h2S9EGKSdibJEYAgblhAu5xLqjs+CwQhgYLA1Wi0JU02iDreVt5Bedi7YAAC2vDNAheRFiTmrgSvOXqY+PPR4q00bDIBAQr3cK/xALqVPt/0AAXKtdlEtQU3hIo1A92AxIBux8XFuQIiSSBJw+X5CBkAzdUa7aYQnlRWjU5b3Rg51wFcCQawVP6SdxPOqS39TtkGCYG5UheDbdBVURsdY1jazcnSzi7eEL9z+OQtqzRwhajYZr+13vDJPZ/UcFMHBYrMXpAOozqk6/Cqff5qpcoSzYdg+8eKiq8n7l/fbnG9KwbPYkAqrqv5QPhN19x/z9p9KnAVg2HZmn/s/f+mYHtqZvdQpZed8Iei7LELU8wejmUTxYtTvCmyfzM/ARhQ2e1tOZ3Y4u4rW95+aTcvP7FNOrP92uHhkGVpIy6WK3GGUKeQ8wCGqrLfASJfsX67LRDL7gBp2exs2DHaU2SoyoRboA134tY1eMh2e4k6a/YBWRxCK9l1rW4X52eq4Eajnt1cX0t0Gp0VMk64YKAroTzw2sVqJUUVX8JZ11Dwd44e1QIaknCWIMr/6Q++Z08GQ0eDCdDnQU3O5mqZ+RSdv0HO9YiHcgdtQnhjASGB3mWovHTdhYgMdj1eK93fX15B+XzTM28PWt5OJOBQSTDk9N87VUIsd3Ghsuspk06csQNgA2I47yVpkcJ8AAB4QHsVBJEN09yuitWNB1cFJ7J7hwy4W7oCyyaQ0LGKccQmX1RxCukqOgHQIBjuvoZcJ9n1BO5dRjD3AOegHMoMB7Iwj3TxbNzI4zSWTx1WPhRE5C0Ao+gMeAUbJN80dwpzRgEvnLdI5UTCSCDoNSq2md/ad7/1zLrduqTapvFKSivVOsonDq+/urq27TYVxcWdH/a2W6+00LOIDwYDSXkJXCQjworTaJhXR67qz2mDME5XBDWUerulSnXQbls06NlEx5c4ElP3TdVefHXrVAWAIBsSDwdEAZ7p9nr24uor68g70CswEbPdrENfUbejNiQJzGKx1GuGQxcNJ2C2O+47yMh4eDa6r7qhj3IdQVkSwNX2xXgWwMwKYJmT8hnTN0BIw/tkZk1rcre1dLGwJsLPl2/oGRw9e09jBNrxnf6ZZuEgqjFtRbQcvz7OC8+pO5qzPacAPbRGFv9eVsllz0NZ8fDQol5WnR0LGtm+HFuvj1WZxdd/0/3Mbzd/Poo/nzrWU9vIB+NisZU/P1+jHhzbkWI5fCyLKCujy05MsaQuyxyOHXj+s/k5/2/QVzy06O6ly9jGLz61609/bYv5lVRVtnj37Hc2mc5tlqCosrpvo6zR0Vy5f5ektSpmvXbLbqexEJKdNiaYPhvqtxwheD5oqSKMmizgDL8dvUf7iBmA+vwyCa1rweEBJUBCf7ibzOwgKS5fcVHLX8QOfpjhvFCpy3RUSXyjKhQdKT0Gr5hhMkLkeJkB/sl3v2+jyGWyMgURgq0HPGDlDsxgmE+AETcvBOHs5tBiq+olEGMD0lBBlIxcM7XgTRQuzn0mS1AkaDATcoVc50jxOi+pJPGkiisgKf3aBYuZQAUQ4ESAEjePxUXCK7kg+JwZigbyuz4foWG3IdDio8o7gF/YzAafO46fayKDX4f+Exiz+0coOwW7nTRTCcBU20J1Ah5ar2wdL4U+lBUUHQSC2N4BC1Qd8+XcZvO5kpFZulJQkPtBkBgL2tMBWu+LJDNZwoPEleHQ7fY2Wa7s6SiyN1+7sMntrbVqZt9+fm7dyP0Hlyy8IBQbbUmQUcHf3Nyouut3O7Y/UIUAstmIUgDHtoc+64rqE6kwfudpFLJYJEBSIJEQdd1aoGvRuux19TlUtuxnJ+rY3Syx6TSV2DIBBVUVXDz6vZ7AMXQ4ol5fwffi8tz1P5exxAQOOIlDYIcbKfuepn5mFsmckXNNwOPa5LKCAAAgAElEQVQ1UdR289/NVt6QHAeXGLCMi3X7+eL606ZVwkUViTtGle4LjuktS+OVDJ3pGJAUoJVJsN2s/Pk6f/MDJSO982fW6Y9sDWUDJHHU0/1H2xqaEWtJNhJ3VaS+gjEdh/zaVZbUl62J+bWtLPBkx1ZM6u+fzRwCtLhOHgu+xUBWXEezbZ8KxvnPzwL0Q8G4LJAXj/kxQfhUgOX92T1dds7u9+EYz654EA9Vb8UTUfb+YlB7zDbz2ykeSJ4lnzkfiJh6QJkktV2a2pe/+WfbrcZ29+VvxT8i40WnkoputgARacrCIXSDOuThQTuTtZP2B+0QFixakfDoGLYjsBt1Wnbed4AKVjKZ1BSLo4JlzdFiWTCJ4OWA6qyarVeJvby5s0Y78gxxv5esFJk6XyuBGbxykg5mBTHfloLp7YxgF6nSc+3HnZ0P+vbzn/zYOswTqdoIcJKPDPJiAeghsAezkDBHE1iFcYSArFRmPgdREFHB5woZ8q2TMHAwNZUlTmiL8p0gQqUU3MgV4zRPe9VazcxR+ZvfmB7sdE1loeM2N/zJ+UvZ61wL1KHyTpjPYpvOrXuRaxar1llwMciqTh0T7xEWx1+TLZay8FEr0r3cBHTQeYfkz2wJEAoBELTpRooaoDYVCJlbHnZSxoHHRgLDPQRPM4bKgJQYUmOQ4UObVVW+KlvnX9KJkD3VZieAB9d/Fq/tnTefWLdpNpvM7CJq27Nhy4ajSC3JLaowBNAKlkBbCR1/8fkL3X+tJvSFptsqCW25kUmrUwHcFZ4qlEqHa8y8TfNDqqhuW4GABC9LSMTDJDiAlBwMNbfCaBawCjJpBJePPv1KHQ1aoHNMivs9++zzLxWY4MdBTufq8Cwy16ZLgZpRq9Gyfq+vfYDUDkAGGx1XK6lYrxdpHznXBFF89VCk4WdQmUL9kkwGZC7XNKO80OJl1koioudH9IWGzyNB1SL9hlLN6Lk1+2fW6V1obsezTLXe6rRVJdJuBnkpX74gYJAs5uL7qSsiFPPvE8qLAaesiDgVfIqVymMDy7HPLauKisEuS1yLBcRjqrhjAftYcPwm637ZMRVjQjHJOJYA/B714FhkPxbB85lLMYqXZTDHqsTiST12kssyEj4nazUJHYlD93qjmdji+qVdf/z/2s3n/6zMFjmqyWxmm3VFyDlaUyxW0yBsy7rqclFbIb9AY87jjUX9lnXQuESbEKh2p2EDDDClT+n1mVqSO29/KYttOrUACPOgN1SmWq+5nNV4Ord6k0z8oIV0uvTWJSv5euNzO/iC6FAyAzwfdRWUbqapYNwEOxZI5hfLJLY3n71hP//x990LTXiMAFBBpPmelwYBO3jjZa1OAuDXgh1B5lUg8xndq+0RmLzSe3V11UaUuwLFFe0dJ3dLkkydU1+U7rNHvcy5gdKvxG0blYymW6dU60FgNwQqjjtLGliYOc/anqSafKZIRS7OntwbAI/43E0Ed9rKao1lnDmvDHw+R1Xtpq5cH2FppKDibU21tEFjysy14jZJAjwgC+azOdp9AFKYZYnLRXtaZrFZ9co8yOkdXG9mTVmrjgpztVmJ04lbOBPBy4uhgCqt6t66jYqdtat2ftbX/cixAMJZ7fa6L5Gx++Tjz3X+OEY4c/FyLlkvuI2QxgkcsqgKxwgAqwU5n1ZxNrOrVw3nARRPdG7vNVhp6fPeqqxtuG7LeC0TYgAyqIxMbmciWuMFyWfd3E0VIBBTIFk8P3+imeJ2HasiZJ64jBc2Gp2puutitituJmos3p0hecEpIQMHAWYhCDF7BEAiXp8ajnupnmQVH/dYs4OSSs0WMyrFtoKdfi/9Vm8nk9icvf6eDIG70bnV2h2vAJsdFyg47KX0oteuVjpORhx0aaB68Hx7GxqEs1eXZevfscX6WMfrWGVybP0tW9jvn7OwT8VO2rF9LRYj+e2UtTLL9vUxlWX+fcXzUEwMivtQto8PnZv7BD6b2ZVF/2wj3zRAPfThxSBYjNTFi3XsAPMXzQEFvhCTDTq4Y2u7NLHbj/7Jbr74Z5vN7jSrgV4wxTEcMECa2niy1OKRQb7h2U0XiQ1HfengTRdru7zsW5pAMK9b1KJ9YrJmafHg1V1ZgRmNsu6Da2oSeFiEJXckgeJAJpYljGsd0qrjAZ/FWATVNdRfoq6+3QlVR0xBYX44aGl7N5NUCwYWQixoLL5UEdN5Yu+/84b9+R9931rVphO2Q0UktRFscODXhWCXAVZY8FQ5hZkb59qDXQCJBMWR7FxrXoLtD1Urs6sAYOG8qq0TiOkorbBgCPkvtIQHcg96Hqi0qLBcITJNcJYCRZj7BJK8ZmxUfQE1KicFZfXMBAMCUzNWqkESHYKSk+QztKaLLXvrUuotVRKMnWYxal3qGH0BvA8I21UglTuAhQVTc1jeJ9UU3DO2QshOF3M5GwDeICBKOxOR72yGqOIXLp27jau6C47byMQhHQeZnHkdsz2Xi6zZm+cdq2wT8e8uRj0RmWnpITMnL7w1rt9N+/TTzyU+3es4ShAful6naS0+T4jMqnVaXGeqPSys0BLlGnoLU6CYLeLQHTkjcPklxgwvEOcPZOVq3t4HsYnLBYjNr15O7eZ2YoPR0Lbrnd2NEXRwKslyDjK0IT7pcrYQdQfCOklQTwRx52pGAEjarqbCLQIik04Kzw33EPvKPnP/YhHkIgBrJ5ojbxaUbJSQ7HYiqeNZiZ2UnleMkoNBM/uuZE9atDXr9i7lyVhv9a1J65Jr1OoqWNK6JKCqHbqca5ZHd4KqWNc/SWUALecMZvphFl1cy8qKgbJgdKoqe2wlVBYoip9VVmUeW69PBZ5TQTa/Xpfte7G1WxZnivGobB+PBdZjQVszu/yHFV/4UIn40N+/SeA7ddKPHWx+fwUoEC/MH1aqBlomt5//1m4+/pXF86myQQApc6xMalXNFO7ugFSnUk9gUQJs4JBwkyQSM7vzYaTXorxO1ch8o9epSQdQau8pQ3JvHbFgkq02ReSGGO5gAWlwbkHD1W2xQEoK8ei2ZhUEOxZwyU8JjYlor0tITTWPAVLetJvZyoWWK27qilIFi8Z8sbKbZWo//cEH9vPvf8+lwAKSkSDkIBCqirrsW0JSGqxxvJWazSUy2SPdTEF8OUzgAroyZP4a0ruLgDuns4hnoAuvuETNUCXjGXVQXrqvclh8wsjOqQlhHqOLKB4YWpcZfZ7guAsi1E4n8C9v+VIxu0XPPQNPrgxA693lgt0D1FKxHXy2MJdbCYXpVRjZu4NT3B6JokDoU5Hr+TeiA0hGJapaqOqm2BYR6DTncQFj0Iz8W8cN+AdtTsnHedvLkZwbcfRAEaJZSTsdsBNOC/ADXx+0bNQRWsIuz4dqizPjkqaqVW29rav9e3t3a5P50p6ej9RWFR+yulMgQdaO4xz2W/dEf8AYgFA4V+wP55/kjo4BbUiul3QlqbyRHKN1GFFlYbGEDFxd9jnoVF5dT+3l9USc08mMWeVaoJO78UL3O8jhl9djm0+nCr5I8NXxQlSb06s5AiGVEvsNJQL6AUa86qVn8mxUo+22pM4wWNXtJKI5AT7cBSGRY9/okiBEgFsEx8O57nUjb5OCvG71rdoZWNQbWq01cPkv5MsqCEv39LnrdWKdpqsf1RodnQPxWiuYPCMj6P6O0HBIDOgk5dfDh1pwZYt82e8eG+xOBZmyguWhYFEM3A+t5cfamQ9VhWVVbrZvxU5e/vweOy/Hjqs02OWjKgdY9uZjZXjxhB87QcWb4tSFP5axFMto/o2quTTxUOEH2r9d2fSrT+zq03+xeHYrQvPmULPJzZ1g4qiwE9zm81jtHyo0PO+YzWHDQ7ZNFOi3u2p7IkyrauVwsF6vZf0uM0K0FOEWmSotXA6YldBS9XYaoruRYNOpHrquTe7Gsqxh46BCU/yEKlVl6Dou4VtoY5pdTRMb9Jo27DTtbu6Qal4C2AU4O8Fgna7t5QKVkoP90Yffsj/+/rcFXz8Ywa3u7c1AKCf4yYEha1cGpCM+2Czw1aqDGNgP0anVygvoznsen5umumqFo1fVfCJOK6iEdqlodR7klPWHKZtClFCIrmxCguDNKyp0r7hAdGrBDW1L5kRqr4XoKH1H2taqAh2kQNZNoMrfhxkvLmjKqN2nORz3i8x8V3Jlp9XIosjs1ikVTgTnfXDVVNWB2NxsdC+gf4mnHK1MR8F6EGOuBgLTRUMBKDkKlnPKNeE1tECZ56ldLvsYVEfczR0RAwLqO0+GNuzUrFndWj/q+HUUebsbPBBrkpa7ublWskSVV9m7zipnkqSI1uRyORV4RS7brZaSAtp7DQLMaiUFocViI6PZi7Mz6/cjJSmAQzCCpYLl9YNh3ybjiVUAvjADgwze7dhkvrGb27FktajucObApQGbJpINKjICV73KnGunli/iBAccCAYDCVjrWaH1u9lZFDE+QOmk6X51UrVxPmQv6rhmLBZQlco9b5TkDrFo3VdhNkrCsHWpZlVfGRwMIFSzO7B9raNWLgCVWnfgiSDmxO3IqrI6pIvgnRoCfjQ4d2QvICUMiAmCWmeca8jvPOBlOGq/C4ttu+JCfqr6ORVgTgWr4tqYX6/LqrtiJXVsjFRcpx8KmMf241RgLjvm4nbKXpOdx7J90kgjA6gcuyD5jR6L0Mcu1kOZS/5GKJa2+W2WBbvjB+8zMYKOXrPfWHzzhd1+9i8hI6xba3Ru8WRu1y9fuMTYGofmld1efSVrFhZQzQ7MM0LAB8D+tdAddgKCUCaAGsOVHMgyGohqd2EH1KypzUjVwkOp/n+L2UAkdQmI5eObW6k+0M4EJp2ufZaTzXb4fOgMLLp3i7UAKnDtZinValBOAbjSb9tqhW/c3u4WqWZ9gE3eeX5p/81P/9gBB8wi5OzsdjgOVHkFMqGSw8GBKjjjyDlM3Y+Bhcah1v6VmcWyiFMlqTVEmBWABQmxmmEXroBHq5J2mGZstBkdHMCCkXGVaClyrZCJ2rFYb1ylJQPFZJ8rIArbq7jE2VaWSIHgHrQIM/k1B9dQibnEF4HxHkkpvUsHowiFSQdAQYrXopNJuzIQztUWdRPX1daJ5Emc2GyxsNlyropOwuIB2MP+0AlAskqVdJNkyAM5IA5VoKA/sTrihQfAGC3N6tbSzmQfPKF662nfmpWD9ZomiToqJq5L1I8Mn7p6tW3LdGMv725drg1BghTtSj1ZqhJp61GhkDTJHLXTVTXHF8GBVh0F+W5XVWVJYOgNfMYHiAb+HQkVCYDEmtuIMnsAIJhwTLQgqYCvx4nmzWxnhv6r7Z3bikB2stRM7PLiXBWa9jVBsGFjg35k3Q6uIlU5uvMl/p6SjK0Nh4PgWs+1Qv6LdrAHHCpmAkzWqs/QyMz1CJwK6JzrZK05pQAtKAm1I2v1LpXEcA56T96wCnqutYa1+yPbBK4slT4Hx7mCiuBEGjobIHa5lznVtIPhK7qSUPaMnQo4x5L94ppZVpFl6+apgqFsbfVEwJHA+a9TAamswioGqmLgORYAy9bsU9Vg/jiP7cepzyoG7K9VdvkTnf+gU8GsmBEUt5Gd4PwJKvucYxcif9HKTmrx78XASBtscfW53X35OzkSk9Vj6cGCfP3yS1su5moxzpczu33xlYjfmmmEKnGVxHY3nqhFR5WD7iFizpDJO8h49boKjDyUPGjq5QvS7f5vLNwsdtLglJvzRrButsn6JNdnNDHXID4hjrsKfDY/5Psi3lqvW5cKPrMgXgtHivddjlClYG63t8k8tWTDQnmw8SxRwPsf//JPbdQbqGKS/xti1XC9gu6kgleoOGhZZsAE97wL1ZrsdXzexu/uwSbBecGRn64XuSfY0iPltVoaHIgi9CabE8DP/8t4bg7xdzAJwU7zPxCDcBcDWjOjFvDvQyUEosx+J1R/gFMEKJENXwhyCh7uXOAVZHAg5704EKgFxRyI2Z3zAkFgUmnCq9qG/ck0M0mGkAGbLxdqZyumiavox0ogQGOV+SFZf12Vt7ePqT5IZgDECHErlGBdSiZUdpPpUtY8VIVU/xe9urWqW+uRPNUPQiHWq3UhJ1HZqUKxWaPzeqc2GklHvFw6MV/8s706DzLrRS4OI8IDwuQuX6c5qeZQOLwz/wVFWrUWYtA1J6TH0AFadcmEUayiIkIFCXhDNkzB2UOybJWm3U3nagVOx1ObTGYCk0joYb21m5sr3QtUqQg1Y65aqZvVEGeuV63VrkvYgXNM4teNuqJzcF+hU0ulScWXAZKovBgbsC0+R0mXjGgbkvMjGNGlaPS6tpwntl+tZcK8A7HMbK49tHp3oGSsHQ2EzOTu7A/OpUYjnRuNAGg9H4SexiHeE5ugA6vKjWSucZ+cZc9uliDm18hT69mxdbG47h1bB0+ttcX3ZK30fEAo/nxsbS/bn4eO8di289sqK3COFTVlQe7Y7+7Pa5F6cKwPmj+RxQMryzSOXaCy6rAYCE/1Yk+d6OLF0cKIIsl8YtMXn9js9ks7NJvWAgWJDNQmlfIDWT+ts9vbGwUfZneqPsxsdndtt3djVTBUTCwItDJ3+4qdDbvWqaPJ5xk/2SbISWgKInE3XIWdqomqBg4S3l9k3DzQVIPM+qbJWkG4Xj+oHZqX79J8CDHodl3tMFpF+KKhRoHzNV53ZO2uRAHHy4NrvNnbeJHa+29c2N/+xx/bmxcXUs+gHUP7CYNXFpgseBHcNHcLcw9p/8n7joDjwS4zjHWivHMNJTemKjAAT1iahBikyvV9kTKKApcDVjIhT4303Gb9HqzCe1QHBbCK3oPKiVCXjrDk8wU+CoErQ+IqIFV9xsaXkHzM6gLyUq0MkaBd/5KTDr+R668KUe4HLsTs5PJVoBBsFAxZPOcx6jux/uZfPjcUETkIEnBvSPBZdjMe9DKeHcAjggSLPws6FdPFaGTzeG6LeKNOwQrxgeHA2pWVDbvuhhA1XJyAige4PtUKcylappC7tXgJCQwSdqu2Mu1HWp9Rp2lVQ+nHq0wFA4IDHDtEkjXjRi4Mojoz5ZZLjTXrut8J+ufno0CP2EizEzJ6r99Tu5J7WdWVJL7qOjZUVz7++MqfgVWi6gmbq9l0qo4Fx4LvJH+ntSqpMl1zB5kJxUxliefcIta9x/4DluEe5ZkjQeC7E9MhkDvZm/vVjVXRZcXlAKm1iqXzua5V4/8j7T2YJMmuK80bWniozMjMkl0t0N0ACA5IcIfkUGBI2+Vwdm3X9jcDtja2gpyxWSqAaLBFVXepFKEjPPTad+7zLG9vj8hsbNHArkoR4eHinXfvPaLWUChrsVy3cqNl5SoSIAAykhav2TsVuQgfTRlKNzue/1jhNb2VnGg6OddUypDaPPnBqyYq1nSFlwcqhzbqx9bg9Fp71zp5qCo8tt5mO2x5wJquKNPfz+vAHTqGvK8nX7vrdQ7hT4JR2d+//UxZu7Ds7uI+oJU+QXk/fxeApkvUQ1Vk8gHTSJ/+UFrIgnuIg1wo1REFLyc2evmlXb9+YfWopaRnQCgY7IltxQPJbo4242w80uyPnS0r+etvXqp6g9W1YN7AclyuWL/XDKGmTl/nQVBVQpuklIi0+TvUdbNa1PRcLmQDe7PheGqzeGM306UG3etN7E4loRWK5gdRr5xNXO4m0gHO9wjNl0tsoZAgmMgshGxeTwEBvBh3Nll6q+w0Ktv/+Cf/zv7g0w/c37Fa8/lPYOq54Ltg1K5asALgaRjPdxKz6aAU5zwLwII3pX5GCFW+bXE6+Hv9xutJhwiwKVvO28AKTS0w93MCi6qvICpXd0jX0K+jE1feubT4bA55g/+eWsx6PXcI4Xe5JgJC2mGBjEIVJw2mLK1cM+eJ5lRaa7VhqWAQo6vKwyEFIfd6Y+P5UJFPAcODB6cfpwLdiSoKhArN6WQtlsgmvKLE/5Rrw8VMZkiQMq4GbLoK1oqwoipqRrtbT+2s3bRq0azTROy9tzZp30gGqjWbzZFslO3l5VDndkMILmJ82KbYhhFhGs7bg35HlR1goUpT1TySjIJYmFxL5tfa9JBDKDMDGJIOoszOXBhekRMJxA9IKcgDADdIJTCO9X60b2t1G83W9uvffOU5kA1+BxeSjc3GE1VKfG5ILrw+kgn8Mp3VDFBUVHFH7baJQBTGEgC1O8OQ5LCyLVo6+u1s3PhMatU7GYsZJUkRYkTX6ppPKpqoWJHHJbILpAZUa+VGR/dPh2y7zolamnPMtGtNMWMhzPC+jDXcqMHnctw/AD0bAvZsZOwla0/S7Uk6IXdt6pP1LFvhJPPzQ2txHjikf/a+4JkG0vtUVOmfSQNgej0/dMxpnMlb09PAdwhw8yrPQ5sKAWGajZk9gEMInnegeT+bV1am0Tf797x/H7vA2YuTe4EC6WA2eG3Xzz9jW6coDwZSUJe1y58MbDmb2Kaws9H1jY0GNwIRFrru6alaJzeXVza5eWPD8cB3z2Z20mlqLsAulYVSO3kNM6g+WNBMDxwPMw9Z1O1ofMPPNcoFu7y6sUnsO3R2i5O5R5nw0NTK3hKL5ywwpDFsbI/YtlGVqFdtJ6qQ7UZtMLISWD5vxrGqOkS1y+1ebU1IECyA/+mPP7Wf//QnMswlswyad2JfpaF+sWgVFtIgPvfr9y4RQeJzsS5pg3qEkWQFLI2EiksO8M6DU54pkgEkXpZUcS6JgA0JmLDQsEHQC8gbk525V2YJSYTPzR/N3YKDBotMsgjQKmZOS0uRxVvGzoBfqPCkFZTnpNt7ubGxS034ulqWyBJgUVIdykWF6o+MwbWqQBbqxQotJNuRhIDgDE7+n6eI+7/fSTe8xZUQY/y9AUWPygGg5N9YqdrVaCzAJeamUWtYuYB13MY6jZrVipgK4P2IKwrp7DUFjEKs4rOM5ySjx0yYlY/Yake2XFJ97jyiZxxbs1my816ke5V7HtBo1BCVF0TSUNeAHDc0mTIjEEoHoWRBsoclRtP1ipiUHP9c92vJGlGkjd50MlG7nGtBxU97cbkt2H//p8/FZJaZNRuUPRl0EwFE9+RUVRvMZRximDGKpLTF0i4EsaKbU+qBz/DQ3HEfeueEfDlPpUjIQNzTVMDyVYU8ImsxNpNbOc3U65FVG23dx7VGW0G1pXpbLetqNbKT84eBiLSyRutUx6NZtubddD88u4+/J1ZltIm5X/DoTO53/kvlybnOgkF2XdOmImgxs6CYtwYeA7hs8ZEHCnkActf6e1fllazHdwHc7/L9vM+QxZe7wPc7bMxslZU+8XzY7C4hjaT3Acu8KjB7kId2FemTlN0NHPyedvBbW04H9vrzXxu+7+1e3/Z7vPrY7a2sXi7Z5cuvbLNd2nwytpurK7ksEIoJ66zbP7NWt22v/u1L+/rLz20Wz0RF77YbHhbJ4o0GiZ0fVkSiIzp4cJwsxrixt3s9q5RoI5atvN/Z1fW1zdc+8F7tdrIwA+TqzPo0A8RBYmuVgtnVONbD1m7VJIdg/sbnmi+XSlFHhsAx4O4yW7oOC7BbShuGlgsHkY390cdP7H/6s9+300AxrwWPTBc6O9lEkomggdPXgoTCiZQ+Z0rmEardqLhU2fGz1TDT8Oo6rdlLJATeTvSf578J21L3ntIPQqp5Mn/DKUZkk3cVe1LJJ3IAQMoPj83DTiDg7mYuXOffMnqmfS07MHe/F1FFcgWcSXbKRlN7VBXdylYrcgYXyoVzYikNQa82dS/juBJiYBICTbJw6dmg6kMwEUyq0ZChpwRsWQSV4Yc35AKzZVMFxMy3sAPo3MuzG2FiULdygdmmWYNUgHJJNmUQZGhlXg3ntlmRb7dxyr9aksw/ffNFa7TdqNpJr60KBeBU64+ZYaPuDOMAfAAZczwF3SoxnDkYVbu7j0i3V3eHE86L9HFyFanYdLGw9Sr2zL4dKRslK9db9uXzN/b67Y02ZGAofppcK85PJ2rbch2LiEK1T0Ay95y+j5MRnz3oZ3leuUelmVN4r5PJnIHpGzX+cH+ymRUDGF0dbii1us2msbSQFbLxSiWtBTzjlVbffVMLJTt9+D78EwicigOCfar7Hc9RvEFLFSsHmUHCCoXQ49IX19wl65N0oZrZesWXXv+yC/ih4uAYOCS/k+5sZUEru0YfA4k0UGeLiWOge981+1ABdahKO/a62Qoyr6r7FrbkVXbZD5z3IfNK40Mf5BBA5u1g8sDz0EnOAnEeADpZYSOW2s3LF7ZYzxXQuDeysFq2mIysUHTbreHlS/pdAsCby1cKZuV4lsuFPXj6yGqliv32V/9qo/GNreO1/DJZ4EgdYMGrVaFyz7V4yn2dVhoPIu0OtWQ6FjWaqoawLZtMpnJuAVhm8dZmy631WphM41Ix12yjWGK2uLG3g7VVauj6KmpNKh7GHNQkMK+z6zRbxVt5bMYA32pjjPBWO2fTUX0guP34Uc/+l5//vr3/4ILGpXbBtGJkJWYFAa7yxIJ/pc8eALKS5mey9QoVnP7Lz5G8EKo+tXhU8LFYuxulHENk+uxWYCI0BE2c6/qKah0TN8HviGkXGKCQxz2XzQkmPqPTo6hKjBkYf5eJNECljDlPF+caxCvMk6G1uw0czErFFYWUcm1IaG8CaNLSOdAxi1ptYm/Bhs+JBEMVo2SDDnYC3ISME9qqyULNUco6TNR0F5dTg7ORgUBCSxOi0yJGpL6zbs81XuXi3vpNDI1jOz9lNgzAVGQ0jgBdTv7brTSje6Q0s6WMBXDnR88GiUPi7Q2WV1Ubz7gv3Sz87PRUiQdIK7TVKhU1y6WArgULObRqWuA1J4ZO7y07Ngea9VUrDnBszLR5cANrOtQkPSymc50fNnrcF6pEY7NvXr21RUwqCIAHWasl0gsbEkAc4Nuu5rL2IuWcZ0kav+DQIzIRFa7e22fOiY8pEg7dtwEkkV1wnwHYum4bUsmrNhrE1mhHHlTbPdfzuKMiwyC70rT+s080a0UDi9MHXPQAACAASURBVHk89mAAX7XiYnjOsaRBZaQO3jL3591b1QDbO6DwalTz72D8fd81Lgs22XbmsUomXWVl1+U0sOStwfdd77PHd1f1eldFl1f0pLEjW1l+a1OZI5HLAuW3KrsEKfNOTl5Vlz749O/kgdt33jiHApsG2SxqZy9e3q4oC37J72CKu1subTa8tpvxlVWrddkDRVHPNjFO7gvPO1vFNnj9UrOIyfDGJpOhTcejAHpmp/1TWy5je/PypdpaXrnttND7nIHqymdLzExg6/FHfnwCu5Z0T7QDaSXNZrEWKVp3uLWTaH3Rbem1aLlJGwfDM17a9QRPw4J16rAwPdpGeWGI2cXv2Fm7gXzA7Hq0UgULsC1WO1vvmZkhx/aGzHa9trN21f76j35kf/jjjzWHwTxbpIXg9sJi7JWZA5/vTqF5u06Mna8MnpPcOEBQKQnos1gcZG+iliAVqEga7NbDKDV5bWejuNGzsvKoMIIAWy0vgYNr7W4dV4IlG68B2AE+/N2Jm24Xt5QpdUgzUOI4ieLvKrt3ZBRvZ6pdKRkCTNilKjzIJPLkDPNgPVwhiy+5/2Cm671TAndaqGmmKQu5AEGdNgd7qpDxLNb8st2q281wZPt92c5O23p/onY69bKqs363ISNwFC9sNDheCCIApOKDdgUbExIbI0HxzRMZiGwYYB9SyaFlYwMFKDGv7bRhdhbcRxV/Rxmf7KyOKTQp4MyVKyVl17UiAltnOv8QczRfRqe482BVua2oxZjoNL0Nupgt3VhdWsa1qs1CpWqv3w7lgzmZYv3lnQz+XW9wrFV5zSJDYQPGs6iNT9ntz3gvd4JxjVvS1k4qG86Ly0ogY1Ws1kAzyIi9YltzkstiSfucr3vbEcLKnggro2NRs9NnH1mz2fWwXkYMtbpIXbRq6f7w/gLZYB7OsSbkFGzRaJ0mf5K1kHOQuKzkFQp51dh9qqUsWP2ua2/eentXJXdXlZauILN/T5+f9PvcdRyHiqzkXOUB5u17ZXV2d1Vhh9A5W0Imi1keyOVdoLwPnP5atkzPvm62qktfiA3Mud3O5sOBDacDqxQrVm7UrdHu2B4/w2WsnXetVLTx5RtbxiOlLONwEs+mdvPmG1vOF3J+r/HwrQuKTOF7q9XcjJYnu39YbcHfL9ltpndjtUbDWyua4+w1c4ExqZbbfmfz5da6Uc1bo4rFcQ4NFcdkubVKtWTNckk/x44V3RCLCGA3jbd20a1ZuQDhZWOjOYy8ohLP12rRuaEvblbaccPMLJj9+U8/tL/42Y/trENOF+2ZslqSUOalR1LV5aCbBr5kfpe0IhHfenKCZ/F5eKy3/UT6D7IGPuctJTsEB7mgXO7Rnk6gVHUMfJEC7JVLpz/yNISA464x+52701DLeXKAC4qp6nC12EKcIEAXsAkyBYAoaWeKjKLg1ZUWroS8QiWv1HRJLdAPvnNVd2LLuzuTCsBhwidzLnnw/8m6TuSWtQAZUGGzQbuQGSFBwYBQtVayq8FU0oJeVBfYAUjNqrf8WtWKnXRqSg+gomH+hXyAbw7HMwHohAiafdFW8VptvXZUt73IExgIkOvmGxndo9W6LL+QEGwgeJS8pc/f2cxBsKqTbYeGrV6xk9550LzBOsZdCCII8242D+4h6627gjIX5USzQT5Q1X3K51/Hzl7lniaeiAxJGIyXb67lRkR3QYAQ2pVUaczmfEbm0UTMKmkrN2rM9WgNr9WGTaorfh/QEZEEy0BAG89LCb8BdU9sr+KWUm7aCrIR55TUcqrCasu2672dvfcDq8PA1EZnbzuCbAFNpWoAsrTaXbZBN4Jjqla8O8JaA/hJYJPa0APY3EvJxjFvsf8+4HZoHU42+McqokPrb97754FLHoh9n2M/BIJ3Afexz3zsd5PPkEtQSb/oIfTO/kwake/6nWy5e6isvw+KZ0vbvJPObhTm23o2s8HkyipVBtxF63R7tiKOZclsrijQY1YyuX4jWQK7aPz5xjfXamvOxldyQY+6p2r9DK8ubToeKutK7cow01wsFremwwIKkU6Ioylbu9Oz3WqpRX2zWtrNaCFfQuZqtFsaFZcl0MaiWIA+zvcnS2jpzHJgWEKDRoqAnZnP9jAFPmlXrFmFOLC2N5OVonEoLiGpwDCk7cVi7XMNxN9YfW3s4/f69rd/+lP7wdMnXjFKcuDtLQbvPKAJQLGo8Zlod6qqYw4RVn/p8GS5hQbMs/7CJF+EA5lIy5DYWZXMXCQnUBfSnVT8evrddVs93VqABe/L8G8nphAkakaDUn4vahf6/7gm0OT1uflfcOJA68b8Mkk68PkdhJTlrYxEIM41gzUZjKBpHVO1J44tzGcoiTjO5DPBHNQ5CakRzMogpAQsvw2axUgAUiYzLa4TWYYQPzBiVvhquWANyQ2KFtVL1omqsqWjWtnELPKErLbsZjTVcVLVkZFI9TEauTYORjDXT0AXjAM0r1P+m5sMUKVBPAH4mvWmUiPEiFSwsXluY7Np5w8fKf2cc6TNidLVPcGB88dFo2tRjyKFz6qaDQ4jeo72e5G0XIgNcYQEB7Obq7ENb0Y+B1TeXUFaVa4p7ioQvGgSJ/cdc3EX0LN58PxC7jWINzIUwFYMaU1I6ZC/ZdA4UlUyV2s027YvYz5dk70a4MTzxByvWj613uP3rXV6oQ6B3JgKe2u0OiHhHjNoJ6gk92hynyYdnESPml4jZZ2nCC6PK0pYxr6H+67Q+9DCnl4rk/fNrqdpIL0LhA5VUofW5DSo3IJIsg6k2PB5x58GuSw4ZX/+Puck/TPZ106fm+R7Sj04dkLSH+jQhclWdekDv32j1AXN7jrSC9t9ge+ui3i7wyGFeuOuKIDd9eVLi7on2qmyWDClQmrAjIIdPVHX21Vsi/nEVoupqp1m58xGV6/ti3/5O9vjooH1EfT9WmQ3b1/bbDwIA38nXOC4wmyFBTDZVTpRwezs4sLWi7l0euwCyctj0RxMF/bkUd/WpFwvFlatuPvKMl4reXW+YiboM7PlCp/AiuZ5tDGlC5NWcGvnJw3bLDf2ZhLbagOAFGyuxGyAwgFPYAUAB09LaOMPz9r2v//Vz+xHz54K6FjYlX0W7CcTDZ6ninssjF5H/wsJBrweswvATI5nQR8XCCySMNDO1EyOEFAPaHWnsBD7w++okHMROotXoqMTYIQEcRYtpCLKsmPHrtQJr6hcI+fJ43w2n5cR1+MG0fq5LUYAIZmczUaScqBBn7eetXnRxsDlDU74w0ArId/QVwzVJmDOMQTHFU9noJ26lUjcZ0k+72RWR0ICGw8nVbgeryZnED43U729NSplmYyftJsWNXDoiOUjyewYzVq73bXxDAs7dGlmQ+ZyVrDF3E2smc/Rdms1a3JO8W6L+15ynngmWlFLQDHnXi+5f2utxkyOqsw3IQBXBBkr9oqzWGED4JFEnu+kC6hquFREsO1AwudfEZ218xYeMy7atjHt15jPQlJ6yQbDua0WtDw9iTyeL25bxxwfGyRn8K6VJcd9iTRElRw+r/iYMwnVZsSvgyQKcnYhgQQCTkGORTKclh8rFR7RR7wum1OeqYaV6n07e/oDa3b7nqCB6bgIMZGeL392XGfHH5e/ULEGL1GYqBKhvxsDcEzyWUU7GOZ53xfk8tbU9LqZfr088DsGDNnXOQS0t2tqALX7rNtZcMyC3H1A7djx3HWs3zovhwgq6d3BsV1GdneRh97ZnUb2A+aB37ELkC2DDx1fcmyAndzTFwsbDS9p5GiR6pz23bFhMdVOlgWOpHNufh6g7XJus9GNNfvn1mq27etf/5Ndvn2pAbpaozzwq9jGgxu1jtTK2e00z4Mlx+NA1ZU4yLOD7J90ZaEkMfNuazfjpdaKwWRmzx6eyzdQCefGIrqy2WKlWQ/tGjU/NYciTJaFENbm2uZL92GEhPDovG2V4s7e3MxssfJWIjvt+UauR+7wfxuZAxHC42ZY/E6aFfvffv4z+4NPP9aiUUWGQCWnSszFyPpDmzOAQSI0B7FETAl+oLTqEi1SEk7qJrruoHJLjlBen78sP69FOGj7Ei2dLxb+PxYMn7f5nG2v6rPkEpItBArmeMgFqOjcxzJ5nUQDdys5oEpTK84dUwAf2k2JzjB5ULg/E9E4fWCqH7H8dDwAp5tIAaqa1+7dD5Wvo6tL5nyqqKXt29lCcUJoJD3I1AkgVFzeEmXhb9crsgqjomfGRsucSgvAod0YNSNPRBdBwqsNwI9qFnlKK6pr0+ZSgJJd9HsCADZgSAlgCAOItOig8UsHB203JIvLD7LVUMXGzAz/WATey8XMyqWd1ZuRbLQ4n7yuz+YckJtRR/M+Njwki4gcpNDZqgBrFsdiRgJWbEGmE3SusUWdtn5uTdByAC20fK7fc9Yn54s2KfIZNnack4LYkJ5gH+4mVYo+73PDaVV9zbYHvsIxwg2lhAPRwuVAUc+sUrfO2VPrnT8WKWUdL9R2pUXJeZG8JgCdgx2VH5sUr3Lx4sXZJv0zfjw+N+bnEsZo3jp2qFpLA1h6AT/UUburGMhWPnlgmVct5b3fXe91F1jlHUv6eO76/bzv536+PFF5tro6VLkdQ+VsRZh38OmTeQwAE+A7VK6nP2zezSLDVnwnVwsXlrIbJqiy07NG1NLNPhkMfDEv7NSu9MDHksXja+36e/0zij57++qlxeMrW86H8vabjkY2X8xVzfH7LHZoeWjZ8B5yKQEACLisVuUqz4MPeYSdIy1GKOTMdFqNhnbsStZm4dxubDCjMiE5uhqc8ncK0ERvV9dD67lmLGA3k4X1OlU7jUpqjw6nVFowQU2kliVswGAc7Q/jXnMcZhssrtDIz9sN+1//48/sp5/8QJUfbU3VNsxMaAclPpCaSZgIDmJjyjKJlpwDmkAL8JOqml2/eyz6tfSqQtdfX/HqSfoqCccdFCQBCK0pAV2I10FbCIFHmjqxPB0IY2ana9qXsVu4sZsOsT1OAXcA8mBXingnWST3DGClo0ll7+me42dDW5XWnSQOwXpM1H6dU39tXguwSwB2JbmEV4lit6oyx2B6r4gk7L+SlAl+R/KMUBX0O/ihum9ps0nEk2TiYunSwiMAlSr1zfWVtVptARKvPZrObTjxWSaCdNp61+Oxtes167VIGW9Y1GpZHf3anlmSVyZlKi2ifGhVBicWCBecO+ZnnRM6IgWL47Vd3pBkcGONIu3Lutic5DxyHy/mgF/Fmq3OrTkz15b2JM8f7xH1elbY8VokjeyVkTcczzWzo6UKUQaCF+BJqxUnE647bVg3XC4ZkgSeE653s4ULCq3MMDuXSTlNEcgibnDAZhNBPKGzHIPCmuttzX0L+5LV6i2rNFvWOnlk7bOH2ujBAqXylZSIFnOwukvWHFq+ylIM81BatwB6dk3ilvLoMdfcZVuA3/35YJWX+sYxIEwDzqF1OQ+8siCa9zPJIRxb7/OKnvv8Xhaojn2O3+X9v1VIZSN+8lA6CzJZ8MsDtmNofAjkjt0Ad6F3AojZm4bX9B2f+y6KhACxRK3NivXPL3RDT4YD981UltVUES62W6qNwe6O/zXaLSuWKhZPp/bmy39W+5KZ33gyEmmAnRuAxsyNXbLT9d9VOOzI2W2yemJ4i6UT8gBswxLHCFhmmsURM7QnwZyZFDtlZjZms3iloFeIDJ1mXW0zFgoewmnMnG5vj0+atlys7dVo5fGWYn/ubYFzf5iN6cMqVcEJFpUyAaM6i3bRqdlf//FP7WeffqCWplcOJavhE6gouneLt2Z3ABeVnWynPKkgYTAmcz2tqGE+kcy3JFsIC3uagKRWZKCsS18nAgrgRCsSlxOXG+jahkBWKlYqGGQjTpF3lqZXbc6QTaQO7tKRig0KM7fkGJPjTO5HAVgIoC1IU+EVsmZE2kCAzQ6c+jdSF5h6IeoHH1a9FlXbhkVvJ/BcrFZWqyI1gTzh7D5yFaWv3K7tYa9hvQYMWFw+itaq46oSuxlA2TcLtMVevXmtzQ5tTcW/7rhPCAhmMzZUigHgTvVLS5M5IF6TWGpFTQ83hUFLBwKNn9txrW29dVcQhdyu19ZsNW292okdXCe4uBbZZDixxeRGGj9Ahfu7WnHRN4JvtKGAKveFEipCRQ7YELnDf8WS3ZdsMJrL55WOBlUrnw3yEMQXwA0SC0xIWpgJQNPOp03KMUL+qjVJMd/IB5MWKWxLugi8Ny3MijSFZf0X83RTu5X2MvmTVas2u9Y8ObXu2UNbh9ge2vQlrMUCMSZx90nWloRlmbTbWQPS0hNfL50ZzGdKGKRZoEnWrizgpNe2Q4VH3vp334ro0JqffD3veNLHmn6fuwApr2DJK67uA955QHns9Y86qGQ/RHJCD12k7wt62Q+ZLDJ5gHWoVD5UAqdfIxEtuxZrI0LJbrNS9VUnxZm2yMoXK0/13ou0slpMNOBnIB6PR7ZeTqx99sBKxaq9ff4re/PVbxTySHIx1Gm1YaLIraVkieQUc2ZILCSAHdWRjKcnMwl3Z3OMoKFz12xBXh62X5IlrEWawRGFXWXU9F3leLay0XylME6qMDBrOnf3f3by08XGnvRbVtiu7e14aRPme+WiUrDpdlLduQtI0AdpdgdIuXkVlQLty48+fGp/9bPfs/f7kSoyqiiZhxGPogovGDuH+V/i56lXkSsY7Ulafjh0uEEvMxy1dkPkj9huodrxkHY/Ll0jLYD+WhyvqPtiVbp/pSeIYwnmWXUyYKaiU06dpygANl6/OoirSlTF6dWlV3hedfLZvPryDlRS3d0uWmpVeV6dnyefwWiWFNxY9J64t4js4ubcYl8yrxJtfSuNmUcFmVqcvU7X27Ylop7mmu91o6rkLM1m2R71YQG6qBs5QHFPlqJbYnmsbNEm04k8XZEZsKDL0UcOOkUbDqfqaDhTlErdZ8G0/tpRpIrNo4VwTwEo19Y76aldyDVIFjrXUHIOKiJAzWdjzRiZe3N/457CDBWAozVMJYaRM7/PeRMrNIA6wMyGkNekKlTwLrmP673NZ8zzvLLEgYXjhVXLhhQD7KjVVPUGA1J6T+aOgHDQTQLgADa2fswym81IGyO38MMxpWnFkleimp8WMMDe2gZziUZk0ckTgR3G0FTxVNpU4Kr6kCgkzJRQ6buuzlMk2GwlmtHvAo1LXJLK7hAQZYHlGHik1+P072XXyvRr3AWkeh7DNTu05mbX57tANXtseet+8hp3fd7s9w8BcS6AH6vsDlV0eR/uW+Vihp1z7GQkB5v9/eyFPLZ7uOuiONi5LhhyAGbDi+lULZPxeGjd076VCYsM4lgo/ov51PakVfNQEVWyWNhsciXWVr3eUuV39fwze/PNV7Zc+LyBEFZ0QjwP02kiLnc3FLRs0q7tyMFrS7rADhCT5zGyhprPYViE4vlS+inYhVdywq+qioOViezgZjSXx+RZu2FNBvorxM8M6M1upmu7aBNyWbTxJLbLKUCLkLpgMzRZBRiaOze29lpLDi0at2FRtt5J9/TJpz+wTz56aqX5yH760VOrliqqlKgoyiSHB9/MgA0OEPhrhtBYFkWBmcDQF0pafVRl/ExyvZM2IvRuzj8LZTLjky5QDjRJTl34b0gxoKKi4pDMg6pPYahsWlznJhYs7NDb6i6RQARJQxAfv9swvTsuHV+oRP058LaSpAVyTHHQc0u0nUsdmCdqThh8OwHQUlmLLYJ3PDah27MBYLbIIg8Bg9kjC+ZgMrb1em8PTiNn5FbL9snTU9vRSsMUmVajuRMK96i0h4T7jqdqAfu9h0UY1VVdVd483goMAQfOD6BK23c6mVu/17F6s2G9btcm43GYd5F2gAEz8gIqK4TYdY8k3LsODx0Z94I6HsuVCDuyb5NB90rxOFw3n2MXFG8F0LGhk7dkoSBgVsjsnplh3e3WcCepIKRf2XQ8U3uQ48N1iErTq3T0enXN0KjQAdqGzgekFey+nLACWCPLSdx+RPvnfxg763jKAq9NsWKzydR266X8MR88+z1rdLtWKDdsE88s6vU1z+W55Vjo7LisBkkF4OVavzQBJVnTvr3If5egchfgpX//roqJ10pkTsfA7i6gylvH7wNm6ULlrvU4fX6yBU62ost772Ovf6j44XPdKT04BGzpMjYBxTzAuutE5YFYukLMO/i8C5/+uQQok9d2Bh9u7p7FBXjNJhPPj9ODWVDciFcfOG0wuPcKi6SD+eDKVvHUyrWyjQfXVkVsW63amy8/t+V0bOPrtwryRIhM9cHOmqrRtV0e/YOg1tlcZlGz5WxNFs01M5bY2uxYV7FabUk6Og898zhy89hFk8nF0aPNm6+93dipVdXyikW0MJvMt9asl+y8g2H00t6OmQ16u3K8JMbGGYXKUguzKSovgmJ5cKlMqBnee/rYfvSjD+1X//Jr+/jpQ/uTT59ZVPedLWJkFmwJxUNgKfZQrr1zAKWSSZh6ms9p9OVuK8xONDML8xXdiDDkZNGF/6RXeRJnQxqhEkIPuWF+FOZtklF4tSc/ywCASpjnf+G9qOZo0yXSOAGWbhAHLSd9UtE4wUYt2WT3HmYrfh+5fRXXzBmi7o/KH7cs87igJL9QWjPaf2ygAihhmJy8D3l0LNjMz5SKXtjLhJyW9sPzjo3GEy2u/+6DC+nBOLEs0sXtWqn19WZF1R8AgtaOSouWJExIbWAqdW/fFtFl0sXY2ng8lgm2QAy7MOnHIHzUZMIMkWQ6nihFoNNpCyTRqcEuRL7A9yGrcM4gUrHR4DzSseCMu51bws70XMl4AWhR2QJIRVVmBA0zQ+d5lG8rMqAOieCQtgpWZZSw3NhoOAlVIVUYxuNmi8VUnRHJCSB/SV6zku4waanLEQa9Xb3uFTjnuuqdkRJyC6o7Kr0KLjRu0s48sdpsWffhRxZ1etbsndn4+o2dPvnAq3KYqMQaoUuEHapbyKO7VN0z7tgwS3xnEv2tYkF2dyFRItxfx6qSu7pkuZXLEQlA8np5QHgXACaAlFR96SosjQPpn7vPun+fajRdBR6rCNPFUXb9vz3eY2zMY1XXsQ9zqM2ZPRl3HXz2pB5C9ENonj7GxMGAHZhXE5gs44KCLm2uQbrmC0F3hBOFFuXdxuKbK6dmN1wQHs+GNh1e2nw+lXRhfHVjl2+/0UIiz0ERUvaq7twctiRbJCUjoEdqRnpAVuulpAWzeKmFivdkt0tbhUy0CRXjemPd0A5isaT1RVVBK/MkqlpHQ/O9zVfM+EwV3nKztwddwi/3djVa2ZRg2AIEjr3NsPVidkI7E+q4Mtc83w7Sgy/GBfvw/ffsBx89sc8/+0JVK6SX/+HTD+zZk6cCE0kMQlwMv6P4Vlz/Q8oBC4/ADBp9oGrr50TLdoNc/jgT0QHG7btE7Nf8Kvka51StTbLlEuYkmxKAL0QreRUW9Gx8OFxtgqF08pDyvqGYcwIMLWpOWuhdJq1LQZtCPh3g/P7yz6tqSsbPPne7JdGExAMWPSpYdv1cK7VI5SKC3MAdYcSIDfZRNfRmWgg9qWK+iO29h6d2ORirYvnpBw9V8bOQkofIhqjVKFutUbFqCVPoklrhg8FAGr16gwBSvk+ETcXiNezIqlkRUJwo1022aLAkSSlvkMTBazft9OzE5rOlXb65spOTrvLjkqQJ2Kfcu8ycOC88M1RbdEZwC6UdqvcRgzLo7wAAwls1y2TzQuVVtl6vd+uHKibtamPNCJZoSUHGsB/pDHAOvT2JjygEFQ9CZrNB5aaNz2blaSLxyloYTYe2IvcUoIlQX4Ju2JhKti9ZW4bstFdd9K5kesZ39a71Hn+ke+zk7IE6Ns3ehYgqmCY0W21tmqheeS3+aOzB9YXZCgvTTWJVhaf/cOxq78NQvQPs0gCSt0bmra/ZiihvrcyC67EK8FBBkVeIZLHg+1SHd1WB6ddOA3a263gfcM21C0uD0qEXTVdz2Z1B9kSlXyPve4d2G8fATdXAgdTd7DHzb2/5uFO5qq1yyRYT5hm0i6i63P9QJq/o2mYTF1KzW59NBGS8DjvcXTy2r3/7a7VvtDQv1/byy39zbRfmwTLZLcieiQqOnW+30/KqZbPVzlLBmHMMpRUYpAdZLTl2/3uzeL2369FMbaBO1FRba77eir2JGzz2YrxHt1GRAwVCdtpARJMQAdRulKxdw5IKzR3tHFIcMIYuqNVXgtdH2zDk1LFDTmZogNLHHz2zD957ZJev39qbyxsBe6dest/78LF9+sFj7aTLJbR+73LsAtb4DEoC8SCXY2FHTMuKollXiP8JXoGQMWlDSoisKtz9BJP8uo3Sw701mJgq89ldrO+6Pa/egzem8ut8bue+JmFqF4x4uQ+cyh6+n8rUUz5fcm/dRgslPxfifILZtF6b2ZhighwIOWbASVIGzQO93FVVRywDf1cFAC2fFl7T5ks8LfHzdCed007DrgczO+m27dMnPVUubEw4h40yNdTe+v3eLQGK1768urbtamEPTzsySWZTAetQhI2A8JVyzeYLmJRjm8wWMjXgZHvSOCzGnT19+kzge3l9bb1WW4DCH1qkJGdgFCSChYADD9elWv4AnjYL4ZkkiUNyn1DxijUZr206m4gw8ujxI1mNKSEeYwAADBeXXUE6UtqemqXLlmyv6jiezxQjpOMJjMrFdCxQFvErdG8ccKtiT+o+geHZgDTjhgZsbOX3SfchmBhQUdaiU4sunlhBEVG0WlsW4R4jcwH/H36ZADhVa7PVcuIPm5H1Uu1jVbGSJ3z7noNUo40Cs+zUfZitSPIW7eTnD4FVFhDvA0gHq59UdXgIlNPFRfI62a/dB3zSoJ4FtUPHd+j8ZF8rjU+3x5au7Hy3813Ka94bHKve0mCZ9yF+lw+WvdB5iH/oBCcf1hdZnm83s6U9xCAbirQiYsLDItHt2unriGxxjpiPhlpwebB28cSuvvlSAIgA3Eg1mMc2Hg1tz/waFQAAIABJREFUMR/5wsHcDnE5LDZ5E7Kz3Nh+662UdqsVIlGoqEoCVx5E123tbbZY2800tqheV0DrYrGyAWLhPQ8TbP6CUhLIqiPYlQH7YuUEBNw0ALfTFn6Ca3s9Ik5HBGybxmndF2xGX8wAUGaKLCwcx3uPLuyDZ4/t7avXdjkY2WwRy04NSfXjftvOT7v25KJvD/onYhQyD2HHLfkB+Bdatm6bVBQIi6Gp1p4bWb8Dm4TJCKC53o1rpHw5dIXhGGVjBtlDrVKfn/GaMpuW4bT/Vy3GRJsXKs2EaJIsBLfEk2SXHRbqtGO9rKKCgDxJRvDUBAddvTdm34H4krQwySWEcYnZuKoPmLLLtdmWBrF7ZrnPooukIabIFEDHwgzKQemi17anpw1tSLiOtJ4fnLVtPh7bwwcYGONhSVjq1q6HU5tNhyhI7eK8b902VHyqlbo1GpE2Wom+Er9IIoHevrkO6eg+7+LccF89fvpYXp2FMF+kEmwgTO9EmukCN5qDMwbYbG08HAuIGAtgieeEn6CXDIQe7ktem+Rzf6+9nZ2fCpQYKyR2bxBe2JTBjgw597fJ5ehPIYQljj60ENXex1ez3pCCRTq74PoDUcUrLyK0KnKCEWihdZPxudvB0Tbn/QrVptXb59bqntmOzsW2KECLOl1tNFgvZNeGtnG7kqE8BKF4PtEGA52PyD6KS3JWMn/Upt4jKH/nmZkHGMn6lQdW6a+lF/ZD1c6hxf8usMh+/xAwp7+eBsVk7c9+lkPr9buuSxDbZhxlskCexZZ0QZQ9pvTv6roDdv9/UDn74dIfMntRDv372InJO0nHgC/989kPz70nXZF0N04c2QjQaqrG5IZBaCuxJqFdAotyMb6x2XCgWR2C8+1yYaPrt7ZaLWx0cy1xOa4sw8sre/viC1tt2Km7ddF4CsOyaq1mNTwItPGKavtQjUlMvPI2nZiGmkusZRI8XW2VYwZLLl4sbTjfGkfPI0QlBumkWjGlWePxOV/5IsyAjJneWRtg2Nn1ZCOQY/aAm0rsCUThYfQYGfcgTAS5Zuf9nv3+7/3IXr14YV+/emPz9drqklF4UCwFXbze2cN+194/79r5ad/63Y5rwNQvpFKgFVjSAsSC7ws/1Hpv8ai6SmZqSjRAXwjZwyN9mGNRJroO0JmQcnQJ7vKeSM7v+KxIcgIPUxBoOiSmd9jBpSUAYSJUFpsucUwJuWLSDsqXMzBGg+7PR1KuAdRGISQmJKnp7rPJHNhz63zzgIbRnTj4DMrs89pXlRcyFcCMbgNaOk/g3tn7j7rWrQMgmD6jQ5vaxXnb1vOptZpNOz3tikVMBffy7UikqXgxt6hZs167pf+Se4j0gHaesyupLkkycNcW5AmD4UzGA2jgaLkDthBFAJZW1FBgLfO6bq+t1mKv07LxeOqzYJ4VyRHmNhoN1RVR+nky+wwG3ZwzxUiZp4tj9MCm8BTmoyqigiqm9Z6Wf9OlJuqyu9sL83CuLWzL5cwdVugq0H4tF0qqGAEiebiWqPqxOsPrtSJQ5p6j8uLZ0xwSQ2nYpxyfeD4Nq0Rn1u4/0nwZ8kq5BhN2Lz0uVmJUcHJvCTmINVIRuFfX6BBbYWPEHNkNJTCc12aI7g4PakqMngcqh9ZS3cepajBd6R3a4B/7ehogst2xNBakfy4LMnn/vu+xZI//UPcwfT7SoJgHtHnYkq2IC7/85S+1GuS1Be9qOeZVd+nfyX7/dwXVvHbl73JieR2vnthluXu8evwSmAYquZlcVJrtlhYlZgfL8Y0Nrl4K7FaTgdqPhGi+efGVFdDVzRd60FibX/zm1zYaX2sOwoMHOYCZRC8ifw4dHw8cm0BstXx2RQtPqdi0MXd7G06X0tNBYjgn8gXSynxpl+O1Fas8oL6iN6g6yf+CPaf4HlxEvHqdxnvFAUVVqOlLu5zyOcseC7OEMu8Boqq2Au3+XdWztYdPnthf/sWf2Rf/8o/22edfSsiOVyOJ1lDgq5WCjefu79iqV+TFeHHStPcfPbCLbteDM4uIpr2hoxtPLVPdbQ60IBcOI4CG/MV81gljUO2lcJ7whHy3S3O3EgFOaE0rxinYhCVtN6J3ErAT5f6WUekAmYCtKg7ALhB3kocqkau8qwA9qgewEEOUBS8IyzVTDFKH1QpzYTY66Og2qiLwN5WWq1IIukWXODCH4rNOmH8t1yJeYAqNRpLP9OmHfSvBPoxIQjCbzhZyLiEGCgbhk6eP1MIl3fxqFNub64HkMtwbtJlPel0BB4t/s1G1ThvLKxezu0QkOK8UivLYHE4xP99qhgu4oWGj1Qmb0h1iXFLDLJHXHozoYtDar9tyMXWBd7DJc88Z/6OOUbhmt2biBVik13rGup0zieYrxb3YxrRMZVMWqkKsvdQpmc507brdnnL1qJjY4EDSQTqjxIdiSeeRFBDmwYAc11gRVuWSQF+CDTIlawQrY3ZQtWK1Y/XWuZWjjtUkeXD9HgbP1XpkzXZHGk7uf1W0bI5Dux4dJBVk4u3K190Y3nMSk8+c3Yin/5234Gcrk+Rc3gU0h9bLu0Ayr4g4BIzHqs8sSCafM/t5jgFrFuDT/z70+ofwJflcAru7WpLpg82iZfZkHAKhbDmavbjZY8jbcaRPcPr7d1V62Z0AN7GY7mHInFQ0mgvJamqpyBt2mwz64+lAWXcIzFezoRsdb2PRt0uNlq0XM9st5zad3NjVm9eyD3MGnqedszg267Tx9tqJQpmmEkGLJO9Lqhn5M8Kq3IpFiV6OyqbfIfJnY+NpbG/H66C3Y7eImwT2ZI4Z7QZ6IWYJ3pacYRZdLlq/WdJC+mqE3ICFp2BD+Wn6TE3kkfAAA1Buc7WxZx9+ZH/5H/7I/v6//B/28u2NvDmRR5TZXZfwcUS4vFdwKJsAbztu7aP3HtqP33tgUdB7YXTM9z19moXF9WEhbE6LGNU2LVQnZ7o3pA/+klmJ31WeTZhUat6+dFcSn9clZBLdk4CS5mX6awAzr+zEC5W5syefi1AUUsa1IQqRQqomRV5Jh8Z6Vp4qvJCnl2yanBnqgnbaWySbA3bzeBU+i8+0qPSoXnE24TiweeN+gawRRVWbTpcyhf7h+2ey5gLsaKnzYfjv08fndnN5Zb1e13rdpjYfzLpeXY/txTcvFb5LIDEM324nUrQUiz5azf2eBHRMCpoq74lgospjF4JpONc5AWeqSY5xPpuKyIFcAGCHsclmj40bsgdmUcwqJ5OJqnixejcrl+wkMoxQnUPoYqNHggGgMbi5CfrAinWiyGeX0um5nyWbMwDYdiVtKLDhI6y4XvWuAUkNAiVSGnwnpe4As3W6MvJ3VWXngbScBzo5fPaSZvVuIF5vn1q7/57uZ2b4Ue/MFouxnk08cLkGReKttnhocu7MZtORwJCqzhsJgQWsfVbR4uVU9wmENNd3Jg5Cyebr3WYgD6AOrcuHFvs8gEhvOO4CyTwwzoLa71p45AFR8rX7gGwa6A9hzF1Y9L3ALg+hk6+l/d6yB5NX4d3na3m7nUMX9NAJy7th0Oqw6IiNSIqVcuicpSnDZsCQuBLiOkoFW44H0rJVCju7efNcDLjR1aU1uuf+cGAx9vZre/n8c29JMQukJSOHjZ1ha6Rk6mJZXoNYgimUUhTrte2ZjchGirnbyiYzKrutlWolO21FYnG+up4puuekXZPQnUqBViYkEYgxrbqnDLjbhdkK3dJ2Y/2oovnJW1qZKzwtC6rsYGzyB/DhHDGrl9emtIZre/LBM/urP/1j+6//53+xV1c3tlhurQFjtbS38n5rtUrBllucPvg9Fm90Uns7PWnazz5+z/rtthiatK6iJiJoB1XvTCYA5fIBn4f5rFAVlhz13QoskQY42DlqaVaWEvXyu7L6uvXQdP9PzA1VqUEwSNmA3d6fri73KvNWMIiI3VmlItSEP76WeX6eJ1rTGXBGqCpyFt1Q3XlEU8mWG3fv59z5B/Gct/0uSdMuSu8IzR5gpL1ItA7vUS8X7ePHp1rIa3V0dwjDvRPw4LxvtnVThPceP7BCaS/geXszsrfXY7u5vlbiORX+aadtnU5LVl7MVusNOhFzAUG9UbN6qHicxl9WtSq25r4o2QvZb7jDzGa8v29s0IYyW1QSeQ0DdW/jTadTGw7Ii6wI9Jh7C1DD9fJny2d5EpoHn05+BsjB4Jo52xLfWeQTpKUXy/L6hMyokQIyjN1aINfAIk0CQJ8Dw/SE1IKXK883tmNihpLAgUawVrMawBXkEwA4reVFTEDsqXUePLY9+YK9x1Zvd20+GyqhpFHviCRUadSsik+mqkPAbuAawgr2Y8H8+fbe9lFJ8icRnmc33ocAML243wWE96mQDgFEFuCOVWx5r5EFseyxZIucLODmfbZsQZU9F4eAL28T8K3zm7Qxk4O4z0lJH3AemOSVq4eA69j7Hvudu0583glLfgcw00wBynEqX02ZZiGHzIkPJJxPbHFzrUwrROZo7uLZwHaFklUbHSsiYt0t7fLL39hocGWjwcg9/YLQG99LBvssPDUYZmqB4LCxtSbZZYGByfGyaA7HC6WPL2gbNmvWbtY0r/vqcmLLTcFaDQ//TNqvHmWyVbQPKwIVFPOeNW7uVJL1okW1vQ3mGxtMALu9zXCqoH2Ipk7icDRH7roPWLL4fvDpJ/ZXf/4n9n//4hf25upabcwaThIo0LceMaN08S0G0WUJ3okegkzz+x8/sQ/Pz5SCziIKOUfuMYo48JmbjHGTikxEk3cVWyLavb03Utq35OHgOFXRMfNLsyZT8zjATmzRYMCsbD29dyKo11G4OFAMvOBzGUAwaXnf3jfMBTfeUqUpILNpiE0hOX1DYC8pC8xOlWu30WYAV5Tks/AxaUMjeZG5dJjrTRFg40u5way4YvWC2QcPe8EWq+TenMo2xCuyqop/NBpZr9dRG5ONCm/z5mZqN8MbkXiYE3K8vXZkjy96altTMdFdgOUo4oYy1iBNOfmHJG8+H5WpMhZXhMJuPSpqvlIl6O1cT22AbAVTmHubdiJmCWM8MxsNWy6Iz/FUjB2eor4DUWwOwnJajjxzzSiShpDNZbfTlnSCClnsaOznilSAtDCdXAaxh4cAsNzLm7IYUtPfEUT4DNzPquxCFiMsTFquVG5UsgAyz+O+0LJy48Rapz1bbfd2/uiHVmIsUSzYbHgpgookEVTjCPaZ3yEz2rjritLnExPqwBD2TDt5Dt0S3RL/zPsCzO1GK+XacggsDnW30utgeq3Nq6qOVVi/a0X3fYEqb80/1rm765i/9f73BbtDHzbv4LIAmP3du8DwvoCb/rnkPe5qabIy4pHpO2zfaSaU6a2yq+QVpSqJLLv9ZmaDV9/I7WKHFdWKYf3cyo2GrWZTK9drFk8GNnn7wsbDod3cDLWQ8LBCCQc4EABjjMvCgkPKah1L5xa1Izm0YAoNLZqF7HowlcaOKgEmJhjGrObVeGXxcmedVsWWa2jegI7r3fgsTYEJpIm1dHirtcstmE32ms6aez2AOFG0mHnSxp1JWFCUfACduwJjDtPotX34w0/tr3/+5/bffvlLe0Frdr7SLrpRLVpF+AHXsCiROuePjDhIDryGtzIfaQGUo0etLHlEVUGwnmEHKyBpIyctyPSD7P6bvliwcqsiSFdfMnhOEspDlFAIcFWhlsrYSxNv0qxMWaYVnS1JGSkTauaYCZkmFS+UbpNySGxWqMAAuzD+suU2FutR/pgsyhs8NPeaa95+NsUAwaKsiOGKGJ8NymS5shpymOXOup2mtWsFe3DacmZhEZu3nVVLOJBsLF6vVLHV8NDcbKzX7YiRCxnl9fXMXl1eqQtBujZV5HA0ls7yfa5JtaLZnf4wf5VEgJmYi+/ZF5AthzhdbT+1eLnVINns5crDfTObTmVwABgBKOObG1V5jXbTbi5vAugvbBXP1dEQEYtIHvrfxB8BlCEYmGdWzEkqud3OmgBSyJ7jeazXmzaJN7aYu+mCazC3OkZMH5LQVuaT/Dy6UKQ9FdrtiOwBNhk7QIQBGCPN8dgsVZvM21pWqLWs0fHor/7FD6wYtfXas8lIrX42CYqyYsNQb0iK48J2l1iEE+qdgiBrkUlBydMW2JQlaeZZEMvrcmVB7diaeGhtzq6F2Tafuh5hnn3sZ/OO5b7glwXbQ58rW/Ee+/zHAC4PE5Kv5bIxs6VpekeQPenZE5ggaV7Fd/umoXedRt3sexwq99OvkVe25t0UHEuyML6L2ngXEirtTUgYZ47Gzc1iNR1eaUY3G15bCeZVPFccUOPkXIv4ajax9Wxqy8XI5qNLe/P1Cy1sRJcw94pl7EslULR2VFNrCeYW0SrK2ArsR8WfhAH81XAu2y4eLGJTcCUZTeZ2s6DV5QGfVH04njCbUVryFmf7sjUrnt4Muwxv6CRPrttwYsnlBKGzD/4nK0TXPrcEhPhpLXTSIe7s6Ucf2s///E/tH/6f/8u+eP61TSEOwNSDiakkcTDIZ2r8AfSoSOsVomRO7CcfPbF+O1IrFyhF8Mx4kF07x8L/7bBuU2r7t+dtqiwSz82Q0qD3Cc4q3npkzQyU9eCq4teY7b8HryaCdha4xIIsua/cYcW9Pt0s2wkbLGZi5QbyUnphSox+eR82KLIpC20rWZWho4ToFI6L60Lly+YkWdiTGRFzo8FwYs0GRsRrGy3c2oqWXbfVsEcnTXlkcm9Q4ZPsfdrtKENuuXWSUF8iagfdhw/P1U5mo/TFq7c2vBnK9LkTtUWeGAB4xaL1Om0rFbfO5Ny4REUztHLVKoG27zuMQPCQgXJFIEV1OY+XtlpXbLEqqIIbDoZqv3bbbbu8urJiuWDdVsemMzSkW1vwjCC4Dvo4rjft0qQa552ohmGAetuReVpB4JcEsNICX+2Q8ngSyGoea7MFiDnRxq9jq9309jff4jMVYT0785L3o42pMFeqvbDBq0IYKzetWIms1r2wcpVIo461Hj5RB2Y5nohxCrAmSQmy1pO8wK0B3xk7O9FPm6vQsk3IUTxTPM+JDjENFnlgd18wObTepYEsC67pf9+nWLnvOpsFzkMtzrxjTr/H961S06936Fj1mglBJX1gh4AmuQDHgCz9u4dOZPa9DoFp+oLfLlIpIfldJyUB0++Ctw+IkzDGxBWDRQyw4w9EAAHdzVtVYrQltvOJzVcL6108U94WjajF6I2N3nyl1HIqu32hZLOpe2Xy+jigUECd9CJVNzjGozGSQTQLWQNKOLID3ChIUl/KjogWixzdl1uRUwZzlxXwMAMsaPZoe8neaouTQ0HVgIJytjubQHxRPtzemrWyRZW9jeaQX9BzAXbeXiOCRrM/VVLh9ddbe/LBU/uLP/339o9//3f29au3NoXiXiregh3YI2PikFywCtltgOXD83P78UdP7bRZ83w73CfqiPVdCC4CegBJ9x1kDubtyHSFniyQtzcz1z6wabUc3wrJQ/KC2G/gNhsZRM8+/0tMr1XVuWV9aDEFQgMv5uaPnkIe3ie5b5KNkhh2SAo2tKndAYZrQsuaat6zBtdKaYC5uN1jurxz31LS3gOLj0BgqkfuE9pqo3lsManlpaKAsdOs2HvnXTtpVeVU0mpF9tnXN/b0oqsZH4CHaLtWIusOQsvCTvs967QaImCMZgv7l98+l/wjqtXkWEJLbbqY6TxD8KBdCeFIf1egaUGbHkhN6NU4d1Sv/JMqtML1E0iUnfCDd+RmZzfDsX3z9Y0t50vr9po2GNy48FttVFJDtnJ98Vgez0MUAOgyOGmD7ge3QztqqDWZ+FlyzpJqiCqSNnmpRlUVW0EkoK2kFmxOk/ar0jmqPj+T/KBale2aOhhySPJNJhtQ5m0yEahFVu89slK1ZY2TC9stZtZ98MR2sKlHE+udnFqMd2Z43mjbRq2OPotboQXNaJDEeKscwPVgXu4jbAnVNJLRPPd/SMLICMzvKiaya2fy77Qv5qFKMVln8wDh+1Zged26PIBN1uB0N+/YZ8z7Xh7eHMKQQwB7C3bpaimLkseALX3y8oDtmEA9+/Ppk5H8Pb3wHfrAeb+XB3LfPRavDrz+2WloL8f4SkVMsmW8sHg6ssXgyvaFrfvyjQa2r9Wte/HU9ouZreKhLYbXNn7zhV1fXfqDvTUbDMeSALBwAZrsAk+QEKi1RavIdWE88AzUZZMFC3MysdF0JbNptT1LDM99vnc1Wen1mH3JmxHE2ptSEkS73+4kIqehwkJLlUVSObtxXFjOIph8e7uaMmvxNiZuLHAnWBSkj4K1VsR9P7an7z+zP/zJJ/abf/wHuxpPbTqHrFPUbJA2JqBAcrry7ViA5bLvmXVPHjyyn/zoY4tsIXEtn4+Kr151ogCSBG9JBoKIKrN3bLXkHqS6dSbkO72cg5y7o9y2P6F3034MRBcv0jwANW/X599zzZsjrLeCZeWlFit+IM7k9Nmg3yNJtcc15b6jgqP1zDVlw8KLcd+4jZizcRF8uyubb0y4LwAXBaXuQtbcZKHqkjkZTM+zblPJFZ2obnMW3qhp//T5pV3029Zq10QgEaNwt5FdHNUy57LHhqrOBqNkz18P7NXL17pf8EXtdDr6TBy3J3Eg2F+TTmrn/XPF9yhlXHowPB9xpylL/5k8hxCzkAUASKqe6DyUqrZY7ez16xsbXA5lV4YLEMQdzg0uRdxX8+VUmzuOlXuC93DmrydAcG/RTm93HEQEViF0FSDj566uJgILhPK8FsQr5AZsNNod1wDCmIYEJsNypW147h0tUsAKwFN1V6ZabXpRWK5b6/w9K1DVdc5sz9w04jgKtikUrdftyS6Q2SYXSrNw3GWS5PFUp8rXoyTU15nRvJ80oSGpI/GEBQjdbSVfR5d8PQsAd63RecVK9mt5r5EFvGPFRBYzsr+bBbdDr5W8ThqAD1W1eQCXxaBjr5PLxrxPxXQIIPMONO/1joFU8gHSJ+JYuZ19/fQO4/AuJ6EBUwHsBXbceCKQxHNbLCa2iRcasq/mgzCQL1iz/8g6zciun//WFuuJFdcrG7z83KbTiYdTrvc2Gc8191ptcJlgRlDVLIsVwmeEHgfCn8SxYzYj8JUQVyczSKdWKtlkHgvIFuudDSexGJyaATD3QGME2OHXud7Lzqtdo5rARxK/zBBhs99rbgdBZDjb2RzfRo5zDWPTGZIsNlSetCppm37w6Q/txx8/s1//17+34XyhfDQAgjZmTe0yHPDLxp5WbT+BO0Jfs6dP37cfffIDa+1nEhjTuoUWTstOhWBoGd5eZ+2EXUagryUVnuR2LDBpYTjVnc/XXMEAGcRJIwkAJmCW3Szp36nXd/anJxoI2ASW7mADrZ0T4ybPPl9MwA4A4IWWct3ZOFUf0hOen3QEQluV4+CcUOEpIgdz8R1uNRWZLDO7w2zgeoLA2itKqPWPz3r28KQu5x3mU8ydPntxpUrsyeNTdQe2OPGgEdyu7QEtye1W9luQT2BeUgX99ssXtyGs6EBpDcbESZF8TrVTLNqr199YYbu1TqtlvV5L1ZfallWE556qnZxHiFJq81fLYkSSFAJBg2PnlAzHS3cRWvg9y/FNxiMbXt9Yt9sROHAtIS0hgGcLwSYA8ocqLnSoEa1IDwBmA8Mxkr1HxTkaxjaZTn1ZIB4oalg881QQLXJiRvvGqNUOelZ1SOpWqdc0qkjcV2TC3WjLMxMqcr1zbqV6w1q9x5IiVNtdSXYgs3TbtI+JHlo4w1jVJ84vbA54Hn3fll4T012BW61msDHz9cn1vskakP3dQ5VTenFPg+ShdTf7usdAJ6/iywPaQ8CWBef0z2XB7xCgHVvz73qN5DUPvXbhF7/4hXR26R9I/1Leh83+bPqk5/18+mtZkMsi8bHXus9Jzju29PtnL4BuPFhza8xxCxLprmKiVmJb4+y+nNtsdGmL1dzOn35i3d6pjV+9sMlkrHDX2fUrW4yubDqb2ny+lMEvbaXJLFbLCXuxFvMO6d98VgXoQGUGDJVNVizZ9WAkEgAtFqjr7MghN4yn2Dz5In2pJGdqN37OKe21sgMVrVKG9+ckmocFehQjTgYMC1avFCRPmCw2Nl0iL9jbGOcLyrxQ6dCWRIpAi+4HP/k9+4Mff2p/98tf2NUUD1Go2x7eSj4eLTsqBEW4lIlliT1JwXb27OMf2Z//yZ/Z5vJzCYXFwFtvtbBDouA9mLb4IsBK4bt8NRcBeZkku7VWIgfRfZHIDRK5QLAVS2QjqhZDpamZXZidpB+gsE46wDmG3voVKgqIcxFmvGJjBr9ND4dFn+jVHl6mq5273lB5O1BD249tLfcYpCu+IXGEd09HMfeUa+fBurQ2NzBnN2ubr0lIKNh7520777LxaEiovS0U7VfP31inUbGnD3uqlKbzjVXwaYzn1m831FLGiBhnlVYLB5Syffb8tY1uBgIapDAs9oiq+Zxcxw76O4gy06lSE5Ca90j/KCGchtxR1eZKzidhjWC+VizVPKyWoGE8KGt1yiPdvx5xtFcqAnNNFvXLt1cKN4aAI5eWML9TmVTY22Qaq6PCjBEQgvHI2WTjx8agVqkIyHEcuryeqKU6HozV3gU40QJiV8Z1aeKOQqICGzGALgB2s92+BUXOOVVjq3MWmKIFa/WfyKbs9PH7umaN7qlIXdxb7ahl++Je+tmT3rmkDLi90JWBuJIhS94uN8mmS50XHHJoEyvc2Nuc6g4EyVPS4s2rTO4Chrz1LQs8yfvlfT37fBxaw/OKiuzP3gU42Z9PCpP08aWP8RDoHy5iDiPQrYNKegfwfcAr/XvpMvPQWx5E3ZTg8tCFyYJw9v0O3Sh3nTwcyyF20JZazWdWLRZtPLwSCC7nI7EtrVi308ePbDW5NjTCzAWmrz7z9IPpzGbzhbLKeEBxO2FWp8V/X7B+F+d1/ADRZnlwJnMeWlqtZkOVztXNSLM4J8d4NhmLxc1opp0miwICRi+6AAAgAElEQVTBrbDIAC8o6lRXMPKoRhEp8/O4prSrzAOXmtFJ08W6Xthbt1nW4jmYoRfb2xRj6Y0797PAM59hQaQN9fSj9+z3f/ix/fN/++/2ZjRS+CtzN/RfABjnWmGYtLbqTbXlcAwBDT740U/tb//zf7bp17+y5fhKixUmwHTIEDOTjadZn/64rjGp5pJrnNVtqmoLbTiBeWBjCkDCHI+NyrceAtlTvZsDpu/rZLaX3GsyJKb1mCYXpEyK0SxyjhMBuyKHQuK5HP2DFyiMwdWOKtgtv5zZCYsBsHNnGNqgy7W3S9F1UZVBFJnMsBQr2cN+w/qdqtUrDYFgoVS1f/j8G13ri37LLk7bFq94TZdzwAz84GFfGyhimGqNqqJ7aGX/079+oZbz2UnXavWaDW6GSjrvdFuqiFV5qwpz71IIIEhFuPfZYtES9HYb/3ObOEg83H/oDGkTbsWMrGDp7/E9ReQTDRtOVjafzgXsN9dXtoTBKP3dRv6g8mPFF3aB5+tOHQNpAZtNn22xJdI9VhNxqlwr2T/96ivrtJxNytwLcg2MTwTpPFto7GhZ1ho1T3/gHigWLOp0VCFLWoSDDCbq/ScCvfViYp2LD2xbqlule6pjitDQbjxZnOqVYFpa1Kcn5zpvgDbAhSVY3oKcXRdxX9EsUpq/d1KU9P37jtX5bvXMVjNZYMorTA618tKvlQau7N+PgV0eKN0XjPPwIa+aPAaqecXSXQCbvN637MLyqqz0yc2iafImty92ILQ1e/B5VeTtopO6EfJK7mNleN5FSp/g7In1BW9nG1zn9+68jjVVTOrywp3cZ5Oh7daxevh442Ege3rxno2/+gd7+/yfbTGDjEIop9PQ4yWWS5BS9qruoFETpAr5g92/nLB2O/kN0rbC1okFZjyayQ0fwoIiTcplCXkHU/cEZPGnlbhV1ExRjEyAFSkAem1+iN07c4nTJu1Fs/FsLeaemJaQS2o7qxULdjMh/WAvtxZVecErE49BRMNUKw8ePbBPPnxmr75+Ya+vBsrcoxWLcwWG0J4O4EGvkCLEPKVlt93bT/70L+xv/haw+8xGX//GPxN0cWjljao1ZOOENyOmwsBRyJUL909aKpDccwkTkk+qGB3Ru52hCcBKmpDZMPl5Q0f17TtDv6uC650XqFf4nlGX+GkmbUu+R2tSFlGBRk71q115yLbze2uvTQ+aQxZYHGHYkHhaO3pIKsW9iBvM+EqFyi3YLfBXJB18vbJ+BzYmVUtZxgDMzn715SvpItFdfvDkXCQmhZOWSLuf2Xm7JkkBR+FtSJiHFXvx5kpmz3QdHj++UE7d1Vvs7JbWbbf0O1QyuJYo2YBuhGbGZZuNx3o+0IMyz5SxdBk2o5sFYBUmCYYkMN59mMUbizENr2FP1tI5mcyXNp4t7dWXL9QN4brwexyfLOzWq1tGowgldeJ+2BA5kaQe1XVN+ExIH26uB2qHdk9P5N+52Xh7Xw1psTH3clBp1jFgr5uV3DEnaradZFMq69lu9x+rJQkIR/2nVmxEVmp0rVyuyxwecLdCxagKx8M3Cm0ul4hLcrYu9zBdF4752ObeZ/IeLJteQ9OLdLrCuwsA8tbpPPBKPxOH1vG89zq0jmafr0Pr+DHMSL/fobU8+Xr6v9liLAv62WPOA+DbNuaxi3XwSqa+kQXC+/xOHsB9e/f9bgeU/eB5O5rse2ZP7Le/H9pruMGzQ1dbrmLL+cSmN29EUsEkmrmFO3kwDyjI+mc7vbS3z39ls9FIfn27HdZALGBYGzEP24iiDRhFDZ9Z6UYvsrhvbQtxhfRpFiUsiDYbMfMWDPChXge2IjEsxPUABoDfAlBVTpt53M9ya/02PoLOsITmz6LUEcvOZyG0LVmFqDQAu6hStsF0Y7PVXq814b/B3BgdIA4ePMhnF+f2wdOH9ublN/bqchBkBbSFitIvuSjY/TnRLS1i5nqcg7390c//xv7T//w3Nnn+mb381/9X56wYwAIwpQ3KLhsAxhVFjioF9+jkT3pOlNwPyYPrQOVwhMiXa5yI050CHqKFQkUn4kowc9aMzyHy1k5M9y0SDMgOYZao1wwRQfwo7EsX2y+10PG9JGVbaQUhCd3JFsg7gjOMTAuowAOBBoISmwylbgPOJVtCUkGUr80SlmxV67eqdtFxBiHXmmrgX796pXPLBunZxYl1e63bhAeYv5A1nl6caLbFvQDNPmpUbb7a2xdfv5SkgQW31arb+88+8Ly9ONa1TIpsNlmq7sXKxEmEDd5aiRz4YQJ2Yj4GGy66BYn0BScgqmLcRcjk435m5s28LGo3dQ4GV1Mb3lxJkA07UTIEZmZhPqe/o78rs+nCyxI/2Z0SBTCLhnlZqTZtMJq6ofRmJX1f/7Rri8VMwOnkEyo3/EGbAkiNDghtZXYnUo0bpLdOH1il7gL7SvuBlesNi1pdq7ZOA0kHuYxn1MXxzE7PH2uGL7E4Vnts2IJOlw0fwOfk5FQAcJJkj8YwBYp51SDXxxmc75JnDlV2xwAlvc4dqvKOFQF562h6ff8+v3tsTb4LVLOfMfu+uYB2JPbtO23MQwiZ1yNNvpYtI7MnJm83k4fUeUiedzx5FzNvl3GovOZ96FbJC3Pt2igEuIjGF/OxrTB+vnkrw9k16eMsSFFLi8cMmcHLzzzeZ+pMPF6H+ducakv+mjsbTSZWaza1O6Rt1cRqSwJdX3Sku2HBB/xoSa5hR7qDS71GC2pt8/lK1ZeLw9nlY/Pl7UqcHghwPYvqAjYXODvotWolayJDKBTsekzQpEJULKoWrEmCgsJfcVnZ2XiFzskXZckJguauf35un37ygb16/tyev3htK3k50hYC5EztMxZGae+abbEGod3jtPGHf/kf7ed/8R9s9PxzG77+yiIyAJU4Dv2cSrSo96GNpbQFMdJ2An0X4oaZXSJ6DdW+9HCJls7dAW5JKXxW/pfQ2v3fgVxBveZ5MQKLBEC9mguuKWwYIAwEXV9CKuC/ABszR/7H4r5EViDnFGfFwq6j5SUQDNdBga3oJ6VBdKswZ5U629XxtmBr+abWdO6wiKtX6yKnIDsQSQZmZKlkv3n+Rq1xgOE0qlq7Q1WGbyopGR5HhZXc+Un7Vr9JqjiEj3978couL6/1Hvx+N2rZhx88s1m88OoEFxK5wriDP24sgCYsxna7bQuq1SV5jjtZj0kmsiN/rmFlIq/CxmAck+XnekGOnXv8ZjCyiNdp0conjX1l49HIJsOBUsypAPW+MHZrDa9Ia1VVm2pTFgvWbmHxVQvP2d6G41iszavrSxk/sOni3gHsIIOputV9hlVdpJaoWpMIyDGZ5vvlqkW9U6t1+7YYD61x/r61IsJZi9Y+f0+bAznOkBU5nVgz6ljU7dkCIhsLqpieCdfB28B5Dinch4lpNICbLNh53a6EXfwdyU2GrZkuCJK/J4VD+t/pdfLYWpgtOrKvf+g1844jDc7p98zr/h0rRvKKp+w5y6tKD31Ofca0g0oagPJK5SzIHKvmst87ehAZkfmh3cyxrx8qefPKe9/Ab0VbxoePCouG1mJ4afv9ysaXb7SjJFGLNl/3tO+RKNMrG734jc3GlzL3BSR46F1Q7DM6eUuu1jZFytCgLbXRPAY2IovIar10MS+7S5zV0WhtiHepyRdTWr9qVYxIeSYuvf3BgsKDT9WAZyE1HDFAvOZFr6k2FNIEUdvLRUNIDgF0PMdxY29rvDgrZWupENzZzQyD6qIN453FSBQCWYR5Iuesd9Ky9x+f2ZvXl3J1WW32qvqwG6O7w+fxGJWCZkFiktKuWe3sw09/ZD/85ENbTm6sXtxbV2nqPq/E1xPAq0FBL0IvZ+4SXPhDZVqQhZNLAQRGQZelFqMIKMEh5dZmzDsAifEz7S9vhSYsTt9ty71FZBgnCCQEGV7ytpJDtxgYm0lrCbBTLI3amAUjgxWWpLIHSasIujsWKQBOaQdoHCG08Fp4Toa2KeA4nsydGKHv+SyM1qcVK5Jy9KKKPeyfiOrO7JWF+svXA11vqpRuq2r1ctk6ncg6nRMlEYg1ulnZo7OudVq0/byFe3rSkbH4r3/7lY5zSju6VlEw7MMHD2RwgL5tu/GqHNbicr6wnVig2GtVVJnZ3tuNs+lE8z7JF1YrVZB4RipNgcDieGWjUWyL9dK7CQSwAoxUNQWA3uN5eE7Go7FtkScIdN3lhOurSq4RifTiXt4763bb7i9boW3r9flgNNBmVFsI7MOY79UBHTZkvCdemLXbHDu6KLw2aeE4H0GEabYd7LpPf2RF5BxWsu7D9/UM876asW2x7msp9od7QHGNslTzcxwUNJ6wECqLdBVCazpJcb+rIksqxbyqJ2/9PdTyy9v8H6rIjq3Necd7qPV537Zk+jWzn/Ou6u0+x5oH1gK7hI2ZtwvIK7XzdgHZrx0Dwfv8/rELnbdzOFR1ZoEuDeb48CF2ZSEiD2w6uLLdem6r6VCGtlgPja4vrX3x2Orlim0mb2z4za9tPhnZcrFU0jOZX1t0PlR1C9h1BVuQKL6EtbeVYTQgiJiaSByIGuzCkyoEthjkFgb87KKXsduG0d4hGgi7MXbCEdZkAKEkAiW7Hs+9lRmvbbUv2OOThvsmhqqSUVSvUbKqBOh7G0yXhgc9ZOlWDYAxm8yQM6C329lsSavN27qyQDJkBUU77zY9R23hYN6Ack4ShJztHfTYPZOCANBDh2cxbjbr9uTRhTXKJet3IzttNW/1doAdCxskIInZfeB46zrByiFnRlqcwWYruxtO5mowAoOVStDL+RVOzu+3NkdBYrATucatxpLWqMf5uE0YRAkXPDsoJmkUSsymTRlalmwu+DsOKYA8VRPia1ipVHe0tGhpOuhU3UmmRLtybeN5bDXcN8TGQ3doJpVegQp4Yxedul1029592DL/K9kXr7GhW+vewjKOm4GsuacPH9ka84KYFI6RtZt1e3h2IrceNmSkKOA3+a+fv1T6uFIWJtD+d9Y/iezpkyeyLGv32jYe4XZC4nZNx8UiH88mFkU1a7U7ImQAasylo8hZmrT6OQ8CERLB61XdC9+8ulZ3Q4SZauM27Ruw4uuAHGMDnp3xZGh7EY4gcTlppVwBREkXIBbJrN7EbLkoycRkOlfGHzZol5dXuuZYtjIXh5jDfcVmtVGrGdUtx8b7UpUTDqt8xFLJmt2e1Rodha9efPTvbRtS708ePZVwP56MrPfgidsDQgbC1YXQ52AoAHNas0UkJZtVALt3c2COyxNO2ODBYH1nz5UHXOpMhI1Ydp07BhDp9S9bpOTN7RIwOLQW3wdo02vpIfDLAuWhn8tWgHe9f/bcpQX1yWfKe41vgd0hZM6+wLGfy3uzNFofRN2cXut9ADhZKJMbKf3+h6o9KgwkBeQp0+ZZzyeicK8XYxu+/cbKdUgja599NJtmy6nN3vzWpuOh5hHsfFUN0KNHqoAhMDMQac02Cl+V32ARGcPKE6U164KyTHvEe/I8dLSIWBARztK2ZAfIwgVwQfggsRw6OQsdbUokCdcTZ37SOp2stvYYfVQRi7ClZ+Tt9tZrUD3JT0VMShIPWDzrFbMGoZVrs+vZTukIsyXVXUgcwGYphF/2mjygOxtiAEz+mgiFRWvqL1uZQQPYdeX2uSen4oyaVeuftqxRrtqDfs/OO5FmnyKF4G6P56LS0anAvK3ou3Hsz4rwCUJb7V2OXSIuTyQFSUq5rn+QEOS1hm4XguCOIhPjENmjakTvX1CFpRSMMLdLwlnZzCQxNS7mxxggtKuRVARBOS1OiChUfOjvJEwPiebMfZjnspEgzodNCtcUQpGfEVMaAWxbgnqf9lsWIdgvMxPyDcjnr66tuN8qlFfzY9tbvVKx959eCIR4LxiDs/HMHpyd2Gm3LYE4idrtdtP2+5L9+rOv3D1nvpQ0AInBg37XTk5OrVQp2vlZ364ur/V5qXroonJ60LKViKSiMoqoblw0DrO2ibh6g5SC9p5XVkU0aGTkDWd2eT3WfSd9KPZwZtbp9mw2GYuoA5szXs5sPp3YXh2PILI2IngacjnZ79Z6XUgjSG2ubwZWrrj2bjKZiRBD7h6bBqQ8ipziPkPO0GppLCAyTBXpC4GrG0kaOg+eCKA2y42dffTHttnHtl2urHfxUGOCcqUhecMSTeC+JH0ioMVGmQoPsov0dlTxW7+WPrtzVjD/5Wd9VucgmNfaS389u1ZmASMLVOl/3wck8tbiQ6B3rIo6BNzHjuEYKOat1cnX7mrBHgK77Ge9s42ZVw5nASULcHdVdnkX8NBJOtS6TF+gQ5Vd9kbQzokFa7VwdlSd9s1Kc7vCOrbRmxc2mY8tap2I+YYbBN9bDp7bfMgcjyw7z59TQKcy0GBm0baMVSVx4xO9onELeWd6KMrSQTHnkp8iJArageR1KacMdltZLUuqHqpD6bBgXVIZohtCfBv+Po3XFouZaRIk99vM7fBVXKmtRgQLYvNu3T0hocyPF4qW1HFEFW9ljuZmMcSLDQL0YLUl7ZdXkN2GSwQQs/OsuncirSnvEMotH//BSgiphX24YWEr2YPzriqdk07bnpxEYRHz1icWVYAWpBvOCe0iH525kJ5WnteI/ifxHgSm+HueM48g61Y35wtN8rDwmlRIAA5EEz6Glt3Q2nTvTLSAHuabPCQinHB/EOXD/4IdlOayQR+llIO9u9Yk1eJs4dpI2ltUigY06bOV7Xo0knSE60A3AJ0bbNhGg9w7l6W812chL6sFR2XAzOnrtwOfue2K2pyQPoG9WL/XtKdPHttwMlFFjN6saBtJDTCIlp4RkXULEtHSXrx8o3bl9WBms3gmNu8PPnxfMzmq7gcPH9h4SL4e8gl33+m02tKVYYIu+WKpZDF/R/Ddbls9alqj0bT5ZGrz5cIasBrZ7BlV0M4m84Vn3RHbw2eSVg+BvVfR8wVi7b2YlclzDdNzB2GqAVDvLGo6YNGiJ0lkhExDmZRbT0nArm2zktidio73Z5PZarWlLaR1juSg2oj0ephTdx4+0abWNiXrffxHttmtBHbN9qlVm8wJWzIN4BpG0YmYsrWKE1bw/CTU1dMN/F7TBja0YrmXE9F48rW71s1DQJddG7PV2/cBvPR73FWR5b1vggd3AVDempx9vWzLN/l+ds0/tEFIv172c2WrXXV7aGNmwSoPeLKgd1/Aui/wpd/z2I4ifULydgOHTqh/RvLAcKVHH+RVxWI2FelicvWNTccDK+GNudtZ1D6x7XJoy+Fri28uFbMznI71GhvtyJ1sQHsKwehgOLNdcN2g/UjVhowBogmVDD6GgAPtQBZVdvIIk5lJwXjDmYKHioeWh3mOZs2cpcei06w1NA/h3EBGob3J9+I1O+6StaO6qo4lIBmii7oRFRSGy1ubrveq3uSCUjar85nnRP1sLN6YxaQkCLxhw3l7UtUF9mELqlw3jFYLsuwJzLSLWExJKpdjDKbHS7c0e/rkTIsOLcP3+11rNUjMdjsyWrq0lQBKHC/klqEZmwZ1sjxLz9ySoUgIHw/07XcswuSaU+Fx/Byzt4MSAoHPaH1BCkw3ZnMatgQ2JQ4pCvP1c6B5nNLruUa0M3cCuwTk2FhwHymct1BSKxNABUxpQSeWZbK5xpgaujst6MFQJAiqWti1gBocXY6DOS6Ag86O89+M3JKKBff56ysPmd3SRnSZBRuFZq1kz957LLPjKe1BonsKHrR70m2pjciGh6qMxf/q5lokotliY5MpkputQl65ZshoolbNzi4eul+r5mkzbcogb+DHCihBIuHe1kbAqb6y62p3O26oMJ5au9tSsOkaPSndBtrlk5kTT0Td90R05DqyH9uZqjPy8GiFrrdo7Op6b+7L0/6pROx0JrCbA/CHo6HNpjPrdrqhY+B6vN3GqzzkEKrslHZAskLDKgSpIu0pVaxz8TDU1SXrPPmBtIPNzgPdF1SB9aglJ6V2qy/xuEy3VzCmiyLXYDeGqD5ZaPPmbYfWzfuun2kgO7QuZkHj2JqbXTPzWoh5QHFfYFRBkScDOlTNpL5+rFrMfvY8cMv7bN86zwnYpQEvffLyTtxdFzALXMkFE7oeMHJOTtIxP81jQHYXQGsRwzGdfnuoICRypbU4H9rw6rVaiLQzrYxGp2rj17+xxfjGdkuSClaq1vh9dsGaNwTnjMFwJH9A92ekrblVS4eFcb6KxehqVnygTdAlgMFixE6RqpAqTXZJhYJCPFdolbbO0ERUC4ixaFEJ8O+5tFxo9YIlGQnXdcDDXel9/Ibhb8maFRxZ3G4sVrK3qb2JafQ8JlpmawsBHanQEC58kaCVCa+Ez+Fm1jurEFEEuaSKi4g7nDBy6zSrat2utkUt9IDNg/OeXfR7NhpN7Gm/a48gXIT8MFp17Owh1yheSKQXrxoBFjmo6F4JW4rENDrI6kLj8xYkb3ebAmtPUZDTpOaf71LG1SbVXE7Ro66Z4+dVbYfk80IIaA35drS8tMiRuI0AXwkNzGgXHuQq23sccfCCpH25E3OVgg4AlKumzKUrWkTH47E74gRD50rJ2YMiQhTM6qWKnXY9eLXDIq5Q3KV9/vVrt5Ij8qZSt+mCKgtTgbJ8V589e6J5MK+/Xs5lFI3QutuN5CrCPRNFkb29eqt7AH0ZhsrS/cWxqlfYnfx+v39qraijpIN4ORcDEbmMLMSY0crVpGyrzZKzoRkboIWGr9XqKt+Odj/J5rRSeV4gOLF/ox2vf0PaKFelXeWKnfb6VqzV7ObqUtFZwGqxVPdAYpkssHEr2tlJ2xbM2stVEX1efvNKLVIkMAjIeS4RlLMRA0FJPYAxyrVvt4jyqdguXlq7d2FR70QbA+7bk8cf2b5UsXb3gc6PUg3w5Fyvrd3pq32f3Gcxbc0tukTa8+8Ylj779Z87VMXdt3o7VrXkrXXphf7Qmp2eB2bB69Canz3e+4JeGmSyleih17xPkZN+3eQcH6p0v1MhwsY8hpLHK6WMWjf8cPagbxejtIFczhXLHtx9qrhD7/Wtl5ehLxWVD4tpK6wJX1wtrV6v2OjlC1vtN9oVYvbc6vVsA/Py1ReqxHCqIH2cRWfPcic2mVPRyQBjhiB5tNplLE6bWyo3ZAUWrqhKGjozHpIOqqLtczyw4UQ8KZbUjoHgMFlQOZZckOyaaWs1mR3guuKsz0W8tpnmZL6wwh1hd85gnWOTALhg1qkXbbXeKSdtvff4E5b8dgMx+dZG86LigAAzKidIJrRpALsGlR3VMCzPHXJ2ALBszRqhrb6YU6n1IuaMG1vuCjYN1efZaccuTnr29mpgF73IPnpybg0cJyq47HsCgNpa/Fci9UAsoU2pVAdvN6bNnJmJpQXn39LjhRT09CLjZJd3cxI2Dej6OAduTuYEEOjr/ncnoEh+gFohMFSp8nxOE+J7qIa5Fsz/qFTKZTcTWAKank5BBZm8nipFZWQUNGMCiPkpNhi0xZJqByAB7DodZxT2em0ZEKAn/OLlWxvHK1XZ/U5bm4wZbVBMnps1e/DgwlptTzQfDm+sXaU9urWTk46dkJtIqnjVZ4fPv3mpzRatTe4XHH8ScFIrVibf+D+WFA4ro3TmYhtnpJJTWK3SksaRxy3BaMMzu273emptAsbxfKG5HtUrc0xa3MysATisvwBnWM7IViCBnZ6dS4bC/c0mibYvVd+ArLwKd0vRHj3qayO32RYUKDy4Gah1KykLLXIciehe1BGn1zWTd6eWokVyXiGEeWft/kOLuh11eiDDdM4+tD2My2rdWs2OgJxZqO0h75x5vkWYxSE7oqWLcxCVnbsWuDaT65aWDvx/rL3HkiRplqV3jZupGncaLCOSVnVXc/QMMBAINlhAsBkssMEDYIWH7F4CAsyg0UW6q7KSRQZxbpxTyHeuaqSGlpq7Zw+8JCUr3Y2oqar957/3HnLfQpysZLKqqWRVl1zYs9bJxwLFY7ph8THHj02+X7pyywLlQ0VcGmeysOXQ68XHkv57EluSj8kC5Q8zu/te7FDVdOhDfbTgpB6U/MD3XaB09Xhod5B8+azX84vD7tz1b3wRxDKbT9Vmm0/6NiGWhB3oDMcIYk32Nrl7p6w6WHrjcV+tR4SutGVoK8Gq87RqXst9Don3WSM/EEGBnaw7aWgHjkUYlSBVWq1i5Xzko7iOYmVEOPDZ13iKndT2Q4sEBw120+wVxtOZlunxbCPAw3WF+RYLvwgf5IPpd059aFW8GpggMVh71AzFCK1Iculmq7yRiTmNrM44P1Q7LKaAk5IANO8CtN1rEI9NX8gdjDo18s0ARKQO7obRaQciCGBwDWvwqxdn1qnXBMhaiJB7RLl0LIZwXiTIJR2AViTQ6sXehzYRC1Ys8E/vnJOemn4f+LHFcxO5l0R6sPheSv+O3wuoIuATSEWzOf7NZiN+jkTg6O0QYhcgl9CiY6bG+fZqWN4w0hwAdlRCMGOnqmg3YoS6Iw1EI+ZorToatp0dtyu6t9rdpuW5Z3cbe3N9Z7ckYuQ8TZ5EeJiH/d7Img0y2Kp2dnqs9vB8PrPx4E7VfhAEbh9WrWnOSkvv4vrGhv1BBGYtfYUmU+7rnSKncPdhPqYqeLe1s7MTnZVRf+A2WegrI4/T2HGHcyUmL/PlircA14uV5A6K1NH9i1Waf2/QsVFF0obk2Bezic9/601bcW8t91ZvNp2oNUFy4d/dbhvCSVHnFwLXerEWuNfKFUkhKtWifDTZhAHKjVZLuj1cYcImySPOnq23ut4mzhHRXrbu8XPbFitWq3et2mjZfDbUtaiFgHcr6hDE7MrIhBxtIDPFhM8l5zLekD20EKdBJL0GHwKHQ+tmGgSzqr3HVmaHHpf13lnH/RD4/pzXT+PMIaw6hAUfKu2k9ODQyUmexKRnYVa5nFWNPbRDST/nIQC7D3zTJ1ELmOi/tJ945s6Wi6nl8yUBTu/qnXaem8VMM+yMj3UAACAASURBVIHtamb5/crGvUtpdyajkc1HQ2dlyuZopdbSgoRxvmwiLrCbg0a9FvB5eKf7N/JTYgbGnEIJzVHcTcHFwMxz+PLx2gAJFcNwPBd4sPDLwklOI3TL8NR0PRsvDYV8qkXVqxVKvDAgyTxadPc5a5ah92PjBHOTKhDA8ticagHd3s5mq5yNl5EptAiXtDGpDH2gpupSc04qu5IqO1kgbTyXrx1gF4ao3TyEtJC3RoBY2I2voX+/OOnaebuuEFvZWWFJxYxKricOrjyPz8x5Z+FLAl28Y5Y0IAq9Td43AvvIVzTOsPuJbOLZhfFOOpYUxG0dvz8dWKlq1H6MAlhjcIsZmDE5JQY7z87L2WSGh6lXhxwLBCNttBRUy0bIz9FwQroGpsmeSCFXkkJRNludeqDnPztqqCprHnXM8Ffdru2y17Pvr8fWrLJhMOtPFiKncI2ms6WdHYWa656cnYk9eHFxYfVa0bqdjs4vZCBIHrEW7PLqSuYEfGbZg1VrqsyYCUrfmMt9mFPxOYgAkh3YcGT7LRo67mm3DdPMVSDsHp+azZarVobpvFp6GoFYi8wb0eDRlgw1I+z3+7pvqfZ7AHCJEFfAfq/KKZcv2mI6l4kDRC+qtW4jUJvzx3eXCo1FcsEmj+8Y100pIxU2UGULQmKPSgJxglp9A7SxSq1mjWZX+tZCeGbVRlMs27Bzbp3z5yKgTIY96548sQrsbO6LKMZJ5wyZCUnzUWSQ1plINpC2u0uC1kNr4UPVz2PXxvR7xs+771jiY3tUtyx6wcceb1bVFb/PfSCfVf0l1/g0Zt33uR8kqGShaBbIZT3uUJn6mMc+FjTTF+jjE8His3IRaLToICRHz8MOeNK7sTVmr8xPFjPL7Zc2uv7Rb1oc7ZdzOZ0zQ4LdJW1eRG6ZzlYCOeCMLwxfgNl0otYU70UMi4AxZ2oHOqvLBbLkutFWxXAZkGKR4JxSCSE7GEymShR3372CjlUFg6JU3I6M1+0N5jaFDIOYWQxRXN9LqhRyzvO3SnFvzUpJvppTzecc7GTWK0ac2WSJbMFp7TAF0dAx15M3YSy+xh6JmVKlIHG5GIpK4M5L9wWtHEbneEEFWFBrjRYZYjkW2eN63Y7boR23YceVrIq7vRzpC3I3Ud6nOCpuH1aKgTbhlarIl2gGpxamTH79GMXS/JB759ZjbCSccOKaOonOI0CKza/je9GrPn+MwJBKMBKtx3EstPA4/9I87swWG0+Yh33rHpneBuU4ARIqZI9jkreUNiqTyVKGAErfXlP1EPMT2GCysHbdY25O23WZHbS6XStK47Kz60HffrweqV4HxCCpQLogvDVnzNK21mqG1ulApiiLOTwe9OzstKsWIKQnJAiNMNQ5R4g+nc8jwstcHY0wbEiHtmSWR2yURONVVfbSqNWQAlSkSxODVYxMyEZYiTEbxv+U6w/Bgyigqqo8EaaY+eKjSrbdbKk2JwDIuYb0QYdkOpuJccoMjpkoRBikBzgMqTsTVfmvzo5slyva9++u+IJrLIAoPr9jw0R16fZgVLXVaiA/VvxZ0ebtUDQKEGtWrbesUKlbJehYJWhYvtqyWr1ppRrMz7KN+30LGk0rw8okLBkyUUS+0HcuSsHgfPLZ4jbmh0oi4daTVcXF3YnkmvVQRZT1nCSQHSpA/q0VXVbLNAkwh44nfkwS0LKA+jGfN6u4yQLt+ypeHU/soHKoFD1URd0HWOkW5KGDva8yTILYY3czHwMfDDp22b4QuvibWRoUc1wQNjbq3VqxUpGH3249tdX42iZj2jsVW88mNp+ONDOBzQhpY87uPdKDMePIlepWDttqU61mE5sNh6bmlSQF5F8hIZjbcasu6j4OKbAjG9WyLTcrsTBZvHRcVCaRA8dgPFWoKtIDwCKoBT703u30mizlcs5f7a03cQIMs0XApY5cAvmBbJ8Agq1y7gBWfBInK48HCsu8H5VewQbzra32mEIDpi4YR7pApSVH/w2g5qSVSsWrO4COFG528s2a+wICqEgZmFdhrcaMUkbC1Yp1WqG16jU763asrjZmUYswJAU2E2wCiJXxVHE+Ia3Mj2d0H754Smx3pig/gIuquQjsNCFjnsTqmHNCidxTCKGIGJUfHFNEigHkvfpnjyBmYASQMWkGoGMx982GXzfAADCTyJm4HR4Tte1GEEg4JmzC1PXai7EKW5XZKW02QIQbgzYv5465FQQgNgXTxUwJ2VXIH8ul3QyGdtnDyWZnR62KTMaJBmoFZVXFQZX5VskatbrVG3WRfm6u7qR5RKZA5wGQPu521O4G9nsDWnUO7pBQOP5qrS6iCQQS7nWuPwu7iFnziXVOTnTcK+7DzUobIkgaQVBR5R/bpsldh/ibfEnVpFi946lkDDgW3fQHivZB8M51BZw5F9xHs8VcrXg2Q+gV2UAgbciTAzga268+e2r90cRGSDyQi0jegSk5oAez2TP5qAIBO4ylVeHVAoGmnFgqFauFLSu1nhoyuP2+bI2zl3Ju4X6iJc3LIi0Imi33wYSQpAxK1wJ6CKvfg2ySvBvhMV3xWhQT7h5a1LOqqWQVmFwrs8Ax/bvkmplVVWUB5ENVX9Y6nv5dFqim3//QZ/k56/yh973vPH6o7NKVlBaRhCFpjOCHQOgxJyL9Gunn6Ea5R1z+0A0Tn2i3f/LZEUN/2VhhKxT5P1L1jPp3uFJqBrJeTWw9vrXF6JY7WWaz46t3tpgNo0rCxbV8wQFHWjPs5sOzT+3o9Nz6l28VswJ4sSjA8JpNp1owSJVuVks2VxXkQmr8JF0CwY7XhcofvhQ70hJmMmdmxsMyqS96VKkxAyMzT0zO9c5up0slD2DECyOUWQ7ElOFsbbUS/pV7/bucz9lo5iJ0qs96GUYoNks5u5vt5JcJ9ZrqjoUJGzDkCZ60nVPLk0WzUoYNiCTCfTr5LK2qZ+/RioPRud6RaJ7XDFOtVcyNm6EWxJNu0zr1pipQNFy0wsp5FkOv7NzJBGo9YnGqS78n/NorEEiC9kIesZ8DY5wF5l8iHgGZxhfO+D6ONXAxyMXtSVVkajdvFYOkmBvIJRpIevwRi6lSsCPzAACNyo8NxJJcQizaCEad4yG5VM4Zwm0eAzmCyg7cp7VJ+5LzxByW+wQiEpsS8u4AK2nd2k0bzsbWaiDZqNpiMbHb4cxeXw5UuYRVWLFFu7wZW7tZs1rFSThE31D9d9pNgchoPNb951KEqirfEjKVJp6tDmCIyzVWJCV9vbTJdCZg8ArbLde4N9nwYLbMf0PnJxIL6QCdCH5gXpLwUSjntSl0ktHWqiQfRJFOtP6Gw4m1Oy2d6+vboWbcx8ddu729k9RGobbapFJFbRX5wzXi2Jidca1PWlUbjid2czewoBqo4zDC9UjxUS7f5hpUA0ThBNIWLWw0LQ+Li+uKsToA3T61gHw6ujVUdZ1zq9fbVu+0bcD6AJmsSjsWNxtS2zF9wFKMe8tn89xPVIFyywGgq5w7P28PtQPvq0SSYBSvm+mK6r419z6AS75e1vskQTbrPdLHfajKOuTecgiofk7HLwvMH6o4H0w9OHRC02V5FnClUT4JZlkH9ljATAJuskz293Mhd5y/xVYMkPLARN/hr2Yjm46GVqmjudnadj6xxfDSVsuZWpKK3Ll6b7sdgLJ0E2bCF1Ummk0mM8sFLTv99AsQycZ3PbMyOje0T2aj23c2HPSMDKv1cq6BPi1ErJsQAudzW7E7eTxfllh0qhYpZAFlokVcB4TglbKneyNmncOIc3AkAmi4YtEhzw6vzJXVKh7Ain8mZDLakbx/u+p/n6xNWWj1csFqVUyGzYbTvQ0WkFYKNl54e5bcOmzA8OKk0oE8Uyv7LE9gt9mK8ALYNVXFbfQZqckAaVzl2YnzZIhAzFlIgIBgcEbFUmZTwUKPPZnHFIFVbD5k94QEIarYYsDT/SHCkeeoqXVJ9RkRBFh8/Qvm7payvIqCaZPgxu9i82KBn1LCPaU8TipXNUY7k0owjv/hM6Mbgz5Py26PVITQX98Yqk05w8qqKrnHdLZQlcGuH9d/d9rxJAoIHrr2+YJE9pCN8H/M2cZOWm0bzaYyLm43QrXHmdF9++5WlTA6rwYs4ilG4Ws7a1e0marXKtaiZVcuW6vdsrBWtHdvbiSm5jmahRYK1qzX3KiAlA+kLjIzZ0bsyvzxeGZbdG4wC2X8zX3i15jHu58as+eyNkZUuNJMQjAJA83bZjAklQxu8pSEZQnzkg0ViQhHRy2xjalQ2bzJco/2JvZ5zP6i6J9axdmVVFhscMjaC2qYq2/szbuLKEKrIpYy3ZtmWNU4gB+8aTGyZsPb6HRUXWsOTUJ6sWits1cCQqaUlfZzC1rHFgRNK9aqkdE37RXvktTCUN9DhdtHSeO+XrnukB+Rd/C8jYTm961nWUD32N9lgdWh98pagz8e9aQyIKMXeqjteV8VmNX6TIJqGjseeq+fiwtZoCnsSUoPki8an/j7Wo3pcjSrPE0/P/3f96F5uu973y4jfiy7LRZDAMrbUnFci5NGYCCObi8ViIkF0Xo+seVooLTxXJ4+l9ls0Lf1cuqWYBscTiIaOtR83NXDYwvax7ZdL0RNZlcOa6xcDazZbNrw6rXdXl/ZFLr2fCRxrlpXVEtqzWyk7SIHjAUSQbm+QFGbBMcJBNoshMwrGLgzM6R1yOMRjjOsXy7WNqRaYLGWs8ZaCw4LELR0PkyjismyWauCd+bWRhBV5oAUEgJTBUbFdzdzpxZm8BhHV8q0CiGiOMkEsKuWkCQU1MZcrPHu9Dy7eoAV1NKmc2j4eRckb5nl+IyN18Ufkzleu92ys05dAMjCBbhBnpAImDpHGjtak5G9Ut7TGOIEg0LeF7J4wyPHFYgtrNSJeV58zT5mXDqJR+njEeEg/qIhrua+8dd1Io8ILrE8IbqP0EHSSqaliS2bNJVoISPW5mQ+lxSBqmg0mloZF35so0iroAW6If4JpmtOiRY8NwywiluLMdkIS9YIaGsudP46raatZ0sbzCb27UXflqud2Lz4lDJ3JfAVh61WWFZALibQEDIQ8Z8ct8WGvb65s5CqB2nKeqXXh9HID+JprjEzZEUYiVAF/d/t8tgw0IXQY0uAI5s0/54w8xUDuFC08ZRgVreCqwZN3adIJmBHYgHGOWX2hRtMr9+XywrXnYuNflTaPObK84U2p2jiOP9UjrQjIZTt9gQFF+xpN9SM83YwimznkLJ4KCzBwgAus0XuDbSFmFCXQ7esA5SVqpHLW+fkKaZ3VgyaVmueWdhl3gm4RlmLMnkml5Cqnxmpm7ezsYlZzW7y/HGaQVJr93MW6p/z2OS6eahCzKoEk8VB8nkPVaHxsfG4JLEriRM/F7Qeqj4fOh9JwH2oqtMGIRaVJ4El600eW2IeAsn0ib1vJ3IfwN4HeBp2rzFk9ZuUY8YBg+qMXXqpVJUP5mo1sXy5agXmLbeXtpr2JMRlRoXObjmbaveq2V4BMpzHfchRw0rWevaZsZxh3Bwen+px6/lMkT5o5Sa3b7VwTFcrm/UubDLo2XbPF8SrJ9ohHI+EyjouCB9uNExRMl7yxXepA188nkd7j5YPGWS01eTkst7YAJkCbvVFZh3O0qQ9yG4dUXqnXtDckRkdrSecJ+4mnovWrua16JKIcDXCod/JHu7Q73o7drLMzyDVVNmllwqq0LA24/2YMbVCwG7j2XnQyyVjcLCjxcSLtoOytcJAbhdPj5tyfHH6OqzPOAWbnDxnYfo/zD8c7FwQDlvTwVs3b9TejNvV9EI5r/GPgM4HdX4vREnjqtoEQHGunCe5qwUqFxVf5ON5Fr9zognyDVrYc7U5kYlIKpGnnecVz2Q+i6zByoq3wVSZGQ9Vnij1OzSSbCQ4sXlVjTBUsdWipdkIinZ+0rLecKRq6PToyJaTiSq9765GmrvS9aSCOG6WFHfDpsE7Bp5RyMyvXipYUK9bt9Owm/7QZtO5qmkqGiplDKOpzqhKmE8pcRzSzXKp9jvHHc/5ADa2AcgFtuuVzeYzXQuwijkumxkib1bLuej+MaMSnV2x5BmQzDq55/j/Lh+hmsO/sijXFRJEIK1MZlj5rVSdYjjAVaFqKxQqtphvLKiV7POXT+z9dU9Budj5AeS0JiE+oaHjeJjZwcBsNAhcLViFFijDOYguG3/9atCwave55UqBNTtPrHn2JPIFraodzf3lBtJu5wd5BjJOcrzjXSSPb4r1ddxbSYuw5Jp1aB09BFjJjV26YkqPmdJrYxbYpY8l/h49VAHGm8ustfnnglz8WvF7Jz/jofOTriSTz7kPE5LH/SczuySC3/cBD71B+iCSrcvkaydP0CFwe6isT/89nsfE8fbuXbmRfk76Onbi45EVKzAWVzK3ndzd2nZDJbWyaqFo/XffiaEJsYQvhFhgK7wuy2alqlVoddTqcioh/BHWGRq46WSkmct6Orbh7YXVuifa/fbefme9m0storvdUu09+Woyw5l5PIlstVhICbSkbQJDcr7R3CMPhVr0brcaW83ZWUcLMekIi42E3Mx9qBRHc+yX3DmeXX87LBgm+XEqO0CEJ+Zss7VGuWBB2ReH3nhrYyKLoi8qdHEWZ1bwYo5FqaAZHmLiZgNd1EqtUnbU7cBBazBHd0YuH1MzWp7eUuUzhtWiterktDXt+VlHAInAPH6MfDapEjSnU+S0D/wBOxFV5EL9kUOF2pgRGSC5m47vOW9jIgRHY+nSA90TkRMJ/6YToDlgpPmTo8oHfR0WYO4D6s/d2XxFMj0GA8zeVhYGyAU2hh8mJBkYhQAYFUJvOPaqFSYmBuHoziTZ8LFORLS0MCwa0sxcrqhw3GdnTQEp5/Gse2SbxdT6w7FdDgnIZS7qTjNn7aoNZ7Tmt3bcrHlbWebckILKYs2edttqh14yE1MclQvAmZlCEKJi53tDqw4gFHBZ3oajiYyPOcjY9JjNFe87W1Ldch9u9NowMLW4K7NwLamJDMKDmi3ncw9jLRO+CsMSDR5ibLdJg9DC3Pr2biiVBZsK3F64htK20iLcY3pOOzSQAfarT5/b9fWVLedEL2H0wP1VlmOQzJm12c0LBElnAKBq7SPdo4A1x0aIcrHasNbTT9XNOH7xCwtaRwI5Oi26T2hR6v+zIfUZsc5FdE25fput28axoWEDkrWQP7ZQeEyX66PFOxEnlNVVS7/eY6q3hwAyC1CTv8s6jjSgHqrC0mB+33tldQgPAfeHjXHSG/M+VH1MtXXfY9IfJPnf6WowXd4+FgzjgWjy9fjyUbVJ+7aYaR5HpA+Jw7QqN9z8trfldGjbxdjG/VuZ3MZ5VhtIKexea6FV2k+tVKvbejq3zqsvrVrI23DYt1a7o6geqj+sx4gBygctC6pVG9+8s6u3r1Udzcd922/JwYO67qnWgAoVHAumjH4jxxQATEGY2qFiCMxsiWpyITCWJWGONPKlC7kjmcD1iAWl9KHSY8d73vD4GmY2LPqjxd76850FZeZte4Eqb30zAxh8JMMijYYQk2IWRLpeVIGw+wC72WRl/fHc8hBUaoDr3sZzfzztTV6HkozFVyL2Ut6aYcU6jbo9P+3aUbPuxwltW5EreG1SCcakEq9mYVNCrXcwi0yhP+jwvJ3Ezjrrh4WZ80xFK3KL5AS+iIFvsWha51zelu6r4jo8t/pyHZ23wvmZzpkprcXAZK5VlcTCgYzHcT1odUJ0GI7GAkA+10IbKDcBZ2b6oZJECxnQFub9cNEp2OfPj2w0m+u6nh+fWG6ztP5oZJe9sQVB3b5731ebuxWUrFUPrDea2mnbQ3xJr6/XK9pc1au4gZTs2emxshFJXKDwhcwRkGQelqWZpNKjMpVtGU4kLNqaxYHAnsZN94I5mog++70NxhMbTyaeMlDhGrpmEiNmvyZoRCuYDwkERcih+lN6OcxKUgSCaBNidn03sMmMTD1IKRX5avYGfb0f4Em2Hd+JViOwF8/O7fL9e5GrqM757jC5ZR7MJg9LPVqxzONaraaYl83umUhqsJM156Wd2z63oHtu5WrDguNnliPFHLuxKM1cXYHox+dyfg9C7BGJq1yR9Rn3FTrF5M9/6VqaeUNHv0y/dlY7L1l0pLtqyUIjXTGl19706yTBPAkuh0Au83sZOdEcOsaH3jP9mg9VxX8CdvELZKH/fSc+/byHQDENclkf7DHv95gbi8coaZyUg83CdvT00dtUKjYd9m08vHZ6+Gph0+GNdonbxVwsOtwYFhg/k0XFc47Orfv0S+0Mac+cvvrcCpuNWFsFtZHczZ3qbTrsWT7oWLvdtt6b7+326rXafJPetUgvSr5GF6RF1kGBhRU2pxKeN6RWL+WmT5XDrlIkGe2s9zad4exCG8idHKBwEybJ364nKy1WpRI0cCe0PO1iYrty0e1ua6O5WW/CHI72IkxAKhyz4WIvRidIEAegEluEFVOtzPyvJNlAvRnYcLyw3mCiGUwrxOOSOKK9fCFpSdFOpboLK8y+WET31gyqcgl5etq1k2Y9sk2DjemVK21kKj1mkJwRqjoPx/Q5ZHzvqG3JXCxqkSIz+HBDR2CpRXnrzvix3CBeqJX/AFNTMU3RXJc2cvQl5HFsNLB/4z2VYA4BIfJF5V6azEhd91kNTipUbmwkoMxPFgtrt46t3+/hA6fKnBkcVRV6xDleo8y80NrhSRlUBCxYilEl/eWnz220WNrdcGxn3a7mUP3J2H64GFmLdPK92UV/qgw4NhDoHN9fj+3FaT0yI8jbccM9N2Eo1oOanTQbki8gbufa4osJGaYR5C2oEVuDQwyzYAJ6ndTELE7p6Frk8840piqiywDZhpBiOcfQFiwJYJXuESWVazPDjNpl9ZppY+0lAwZFBpU1u+Pnuje0y6u+bnhE5cht+sORxPoQQ2rVUBrQsFKwJ2fHdn3Tk18n9yrVYUCwMIkekY7QwahsrVbLglZTLcvldCo3mcl0ZEG5ao3WkZUaRxZ2nlvQOdF3qCbmZXTdIUnpe4cPZlXnIZa7eJvT/VVVKZaqLplJaevuA6bHAMGhtTALTLPaiY8BguQa/NB6nKzKkkVF1nvzu4darTF4ZgFyuvuXBvWHNgTxmvABo5JG0GmkzrpQaTB7DDj+Wyu39Ic5tFvSgpRw2k6ewOV0LH0Q7Uwxwio1VXKj3pXNxndiqa0GA1ttZqqaWJmp+mDA0b7jxi8ETQtPXlmt2bU97MxKoGF2dbez2+tLW+1X1m51NC+gZTob9q3x/Eu1J4dX7+zu4gdbrabWv3hnq+UkmoutBajoiPhCUe0hH6AKYKc4ms5VhfAatL4A6HjRHg5GAmAG+eygSX8W2SGfs8F0K+IENlR069jRs/Dl9mstUnxBp4ud3Y6dtXgUkjzgIa+jhSnQ1dMP3KkEUg3LVbWcs26zZkEZYgm77omOkcUJnR3JEVMMpxEIb9CQ7bV4BNC9Zd0VgV0jtNNuRySVSpnnUYVS0bGgOpnFySgieEd+hO7UEbutxASBWENJ1fAnYCfPRp/XsUOPpQeayylCCBD21xcRJWpbqX2mvDp3tWFD4XllLjqHfg8ZY7MruIB/tRbxhzYg5w0N3nixsGadBICJzo8ThtDFeWuOcy0z5nxRshjcPgBCuLhsRv7i0yeK47keTu2o2xEzdjAa2fVgaTPFOPkcdYvm0wp21ChZb4S58t7OuhU5qlSKRWsgUqelWQus22yojXzTn+qzyx8WgF8v7ahFIkNRAMjxAHZssLgetCBlhYDmM2K4KhNQWkjatlObYKsXeUKyUWMTwLyW60twLfc0oFQoeitQs/DIIJo2MNKa4XRh372+EMN1PJlKMhCGNbu66anaBcSouNCRYu5MVYlxA4CGY0wNizLly2EXhpE2MpnAmlR2tZrtCsxJS9J/jgm5DRsC2/DkhYWnn1ut0VRwLMxRNi2lMr6frseDbOOzOg8a9nuNe8KNv7mHiimwO7QZf8yamgU4h56XBoQ0eGS1BuPXSq7d/O4x1Wga7OL3uw8kswA3qxp9CMyyqs7HgjmPyySopEvb5Ak89KEequiSKJveBTzU4vzpBvOW0kOI7nZHPGpny/FQ1j9aSMs1K2DZv1ooiHU5HYgsgh0TBJOFQHFny8lIFkTQxkvV0IKTT6x+9Mz2OKrgCv/0E2sendgOIF0tPIcrD8OR2dXW3n3zRzv/1b+zAEeU+dRu37y2Uf+9Da/f2WzqDDKcHGhH7rcsPL5rxk6qrPDKvY0mUwWrUvWwOKNj4vfQm3u9gVLS0Qty7lgYp8zPCnmRQ8YrwindWBL9c4AQHHsJqlSliu+sN93bdLW1bliyenmvSqM/ZZZY0GKMdkxf4nzBwkpOxsHnRy0rF4ra/d/1hyJRUIlCqqiRz7beGll7MDHF4mSXDilCejuqkJraUEctGJkw5soSUgNksEiZqWgOFwlzEZrHP/FM7iegc2q8V3he9fE8r3hhEq5F9oH4I0CLXXRigXlEUhH4JdpVACCzvvieZ6Mh9hkG0ru9TSZ9gTwbnmLOSUbYxlEVQaGHhj+YzlRNKeWcFlvEONznC3qcjGXEUgUstwIGyBtEMHEOvnje1X14fTezo6OOyEE3vZ5d9ek67G3MnI4DxLic8N6jUELzP74dqCV82q1Jg7nd5a3dpNW2Vvv45fOuZq3DyVznHJYjc+NacSsNJK4vzKJFDrKcCB++AYGBiLh9pQ2Mxx8hn3AWMVo9gD0mhlH1UaV3mqHmf/xwnQAM7mVanbCTMSjnPu0cdWyx3Np3P7xXx4BZKN+lp0+PbDCYiIXMEZHu0CDhIAxtPEKjt9KxuRvOzpqBmy+I9UwLN2xY2Gm7SHyzsmrj2PbLgWs7qxhEl6x+8tLaz3/hps95AmJbNpvQsaDTgDwGsgrGDbgkfdwul1HBDtIOHSMnyTy4NmVUfsn1LQ0eWetmVncsWUUlASnrBBFxdwAAIABJREFUeA61KuP3uk8fd9/6ewgsk58v67UP4cF9QHroM2aBe/y5cv/4j/+4fwxQxU+47wP9nNdJf5BDz83aSaQvYBqc9d/qX+1sNriVEwo7NHZt9PNX87Ey6BCRU8WxE1VS+XJmq8VUQa0M4PHPq7WPrX78QtZCw8v3titV7Ozl59ZpH9l0cOND6xUZdEPbIUXYbaz//q0df/m3Erzucltb9G7t4ttf283Ve1ut5rYlIkiq271alTFrkOQAvoB4dFLlLZkxyRC6KL1QbFeFEwWVhBZJKqjdVouEWnKEYa48GkjVAs76RbOgCNeS+Vtec53hfK+2ZVA269byajkOZrTYtmqvTdDM0ULF57JaULus24Auzgyxapc3dyJNUBEgcibAFesyXpuiiBQFjoEWqKrV/U7zJRiZnVZDllgYQsNOdSYhOi0npXjbyz06AYr4+sazoPjfMUElZsHFLE0WINqBsogDtKM5HPeYPEtFFvIWi4gikRTBd7cRUEuXGbU5qaKIqFkiwiZhe20BRsdLt4+j1TvDMgyXlAXej2urlKoCFNpwtFkhdXAFAIJ4v+b/du9RaL9U55yDX7w40We/vB1bs1lXNXN5d2fvbyZibA6mhL6izyvacLLQ8z5/2lDL8uKKtACzbqtuU+KWYHvCvMyZ2tCfvzizu9FU6QsyTOYEbJYWVD21YzCiGs1bNYpfAjiokOkacJ4lsscAnZbs3vMROa/cm7OZ+356p8XTPjSHzUfEEcylReVHm8gmDWJLyZotCCslu7ke2Y8XdwpBXs6XdtThM9VsgIQDEXg17xUZ6Q0wnccTnwtXqnLgadYDbQJIXQdcCW4Nux3f8Gx31j17asObN9ZqtS1P6nqtbuXmU+s8+9JKQQ1+qVXDho8zmKeTFFELVInGLMyPN/suLme0USzT5vz4J6vqSHe54nUwvf5lrmmJl88CvORrJQHkvjX7EHglnxMfcxYoJdfnx4Bd+riSuHLvTkGSoD/VBCZfL6to+ujvabC7ryzMulDp37Fwxwy5+y5++n2yXvuhD//xjRenU0d6OrUcdjYd3hm5ddy0DNtFsV7O1C4aD25FGOGLhmXYbHApMThEFjl55EtWP/vEmsfPrLTfW793a80Xr6zVOtaXD2BkpcJejCpx3Luy3H5lvYsfLXzxlXW755pZzG7f2/f//H9ab4yJ7kbVXX7PIB7zaHdiYJdI+0lWRDuif5YCHnboVVISyui1SNqmNbmQMJcAWLR2LCqjidPhaanNNzmx8dilL0kOL7F47eSsIveWzdpGs53157TS9nZcL6pVOVjsbTBfW61c1gIKTzEUAaVkjUZV85gywt5axa5u70QoYIEkBQGyC6JyqkbYdcp0U8CoJyWwQrYaodVrNauHVTvtNCVuBkwrEXsOkosz6dxfFCp9snUZV3XavUOkoJJGZxcbQws1nIG5h7ggYb4LxdWqjFDmp96AG2I7yMUtTWds+oJNWpv/3j0xlzYYjlWBd1stVdmAF9cJYgqPQyIgvcoeMk8gsKNVPV0utKGQHm/D69PmzcvxRBPBPCQVdGI5++xJW4vr7WBmQaNq9XLJ3t3cWH+8sZs+QnUcczY232zVmtxQHebNnhzV1RK/6kMcKVgrrGk+iPkARsvtetnOj9p2fNS2295EGjx8JSF3VPNbK5QLNlusbDRZahNC/BAbklzBzdSp8t0ZxK3slPQRpUnITot5LSJ15o/R+eZ9q6WK2paAv5ipy4UzFzkvs6XVAmZ3CN1L9u66b68v7mw2XVgjCO34uK1rAGBBlKIVrwoRp54lLjUbC8o1VaawkLkGSFrUHg0CKwfo9QBrjAt8/to6PtJrlkuhqr3G+edW75y62TqdHxGSYEPnLCcLMkA5Yqr+yYLLHHaDr5hAPWtNylrQD62l8X0adyvSC3zWf8evn3zvf9va+adds0MgnP6cyfeLvzv3FTDpxyeLn/sw6KHPdV/lmSk9SF6IrB1GFoIe2sUcOrhD7xFfzOTrpV87C+H9BEeGsZgu067abWwxIb0Z4S1JzdCYd2KEeRLC1laTsWfUrebWY7ZG7t18psflK4HVz15a5/i57ZYzG8+ndvrJF/pyrbVz5QtOzEfD1tOhTe+QGCxtcPPGcu1TO3n6Ss7+s961vf3dfxK7jIJhMu75UL9SUrUF85NFELaexPC7jXbKtAS5+WnJ+HVATwdA7qzfH2h2BosOwGKXLMuwtRs614OKwI75GS75aOSgpNNWZG7E3K4399naSQPAMRstdtafYqKL/gszZLNmhTZmwapBVfRuWHe0X/EmRHzOLA5/xhrxRNhnkVm2diNlng9AMk9RhREGmrfQ4jttN6zVqEkzphkRlYTakBHr5EMWnQNPfM/F5BT9u0QL2Fl+7MJpY7o2kJRVLLqYxQF0EIe85auzGJdWSv52gXT8O29hOijx//NFF5d7yO7cbnsjbZrazbotyWxbEWOzE6GIGetkDgHDZ3B8VrRjvD4EFFqQEqnLDss/p6pvFlDO685JK2fdwJr1ut3cji0IOV9lu7y5tvd3c1V1fPZKtWxXPay+9tZpMr9dyyD6tFMXCNHWxvItaHDNavbju2uZRT8/rdtnnzwTyQUzc+41gJy5INISNij98UKgx0wPtmWn4eGoHL9MuuWEAnR7wC6fyT8bTcu98ulEaFm63yhAJJ/MPQYJVbXsYVsylcUaj8+AUL7RbthwtLS3F3277Q2sWilbqxlYp9MRKOJRQAoJ3p9sdDZLJ3shGm+10NP5BoXxAzZfsD0rYajr7+1uIoSY1ZWsIMJJTtaA3ed/LpMIpB+5sscBsUbQbaAbJEav5AVetSZ/2DT7fNtnm4cW+PSamVUI3LfgZxUHaXDLWjOTv3uowkv+PauKSx5fFtg9VNllPT9+nSyAfGjdT2JTFsglz7nWEAgqaUA7VFred8LTSP2YD34fSt9306RL4eRj3fLJF7z5aCCKsb6M+NpVq6ow9ixwIoJsbTEa2HoxtsXwJrIQq1v/8koJzLWjU6t3zq3dPpaXZr4W2Omzl2I74srOzALniSBs22oysNngWk4i12+/tWKza8fPP7cc7veblV19+we7uvxWxBfSFKg4MHDWRYbgANNvtXFLJcgO251N5p4xxi5VHoTYeEHD3udsOBzq9PG52GMTusqsA4AcLbeabSAWJo2ctlYL1iXp5eibtjs5cfTne1Vjx/W81XCjx2tzvLNCyRdiFtVWjUUwL91YI/AZDUy0u/HU1gKYvQTjLIbQxqfEHomNSfwRu+e8hVU3CW7XISNUtRBR2REDhK4MZw85v0Qby586Ay7Ej+N54nYln5uFB5Yev0Mvpnsiej7XhOuslmUkMk/ej7EzCk+IJQkxEzOWGKhGlIOKAySAQJvu5q7v7v/MYxE1q2rMK8+OuSeEDapTKuwgqIouz/UFXDg/mgnKyJp2Hk4zisVWlaN/Q6HvhPak27F3F+7VetJpWq93Z//6digrNuaEVNTtesVu+3NbbLbWbpLqTaN0r4R42nq0mbEie3nW1bz667c3tp4P7fNnJ/bFp+c2GM31+VeR6QJkItqVbFpGE9LF1yKB8JpH3babB1DhMd9i86BWs8+xFI1EhcPscUXnxJMHuG8BDaQOSv+W5RYMRuaAGCFgps38bmMnxy29L8kZM8wSlnMBHps6hOrMOeeyYCMTke/yXteA2S8mBWg1uVZsBPDphMRVrQe25hgKOQsbLas2m9pglmF3ShhfsfaTz6zSaFs+z+Obbv0m1mghak/GuYZYgyUcfPTB3XmHEFdAWxuuyPDgoRbbQ2CVBodD6298b6cX//jxWWvxfcB2CJSy3v++Sip+nazCJmvtTx7Tz63uHg12D5WGWSVn+jnpE/oYsMqqEH8uSCYvdOxt6Cd5Z/PxQCavLHj03WvNhm58viSFMkLurfR1m2nfeu++1RyAHd+o17dcqWSN80+sffREw/Zh787C4xPrnj6TDdJq4XMTdrP1Ztcm/RubD+9EsR9e/GjLnNnJ8y/lDrKYz2z0/o29e/M7m0/GEtfKjFaWZuTeUXkg+E1YT232ivrRTKKMoz5ttI2FdUx8TV9yuXao5eLVCL6MJFnTjoR1RpWDywl/P2tT0a3EWMNRhVbcaJ6z4XJnnbBgjZLJv/FiuJa/JX4lNYTgAQ7y2DEVrVGtiYmoKoZFmxy6fM7CKtIEkrGJ+eFz+N+oWiAgAHZUbVRDIS70lZIdtUOBX0mJ18z2/N8FmexGWjgBroewfvSFph2rJG2qdTeT/lC1KZ6Jdq9LAQRosTN9jIYiWXg+H6/L+XfPTY9u1QKu1HYHJ5iTtOYw9x4MJ3ImgZpPGxNtHKQgSEKz5UKP43jn2EiVPYSVth1VBaJ/rjEASUtPQJJnk0DLF1wDCLbWaQX26umZ/fH1O4PU8uy4LYut7y+HYmTuWIyZG1bK1m3VbDTDqs1twLj/ptOVffXqXJXo1c1I5uCfPjuyVr2peV2vf2dPjuv26tm5DcZzfTcALyzEMPtGwH0zmArsJCKfuWsPifTcVzJXLrgdH4xEziGLPeeEapBz6PPliAW7heiUV4o4htlUyXxWkXKkY63YZW+oDkHnqGuvL++c6r/d2d31nTVbdWsoicGTCGJilrcNqfwjcgpzRQTfzDPJtMMlCfIT6R+5gjXbHSugC6zWrFCFQORC/nrnzJonZ2aFmjXaR3qP9dpBGpD1XZQnOnBrMGd0WgCdAU9doLUq7k00xvl4Ax7NoO8xuX+o0stao7MA4bEgkVW5xb/LAs8kcCVB+iEgTQNevBFIAmpW1Xvoc2QVZunXyqr4PlR2jwW7PynhE1ljWWCXPGnpkvIQgKZ3Q/eB38dA520+2mqQDOSCgrhbLSIWB09fpvXEDo8WCzvB5fjO5sNraeBkH7Xf2rDX14yv+fRTax+dazFAH1RqNO386Weat2zQKREEud9bvdVSJNDg+r0qjnnvrc02G2udfSrRNIvufHBjr//4a5uNBzKBpgKEpo0/p1h7amX6Iqh4kU3OhmMXqueLZQVF0r5kLlGv12w5myuRmpYZCQzsQskno5LrzbZWq3q1w655udpaJ6TVt3UdFNl7zGYWORss99aq5qxZpRrL2+UIz05nNkJa6NRZMKKQzr3ZYDhVjFG55EBRxvy3VpBPIlZVJKI7EO61uMeVHbOoTquuHTezoC5gF9asVHECAzMnzVVgbrJcMpdjbop8IAap6P8hCoYVysKG96Lns0t/LjcUrqFsw6L4GgEa4MsOXKUi50WeaB/E4h92wVGbM5LhaR4DGxDQg4lLmkEoc+G85qpcEzmjbDYe6Is9XSRdKJQRQ3P+52KkkkGHXdhqu7ZquSLbsXwO2QneiziEeKIGYPfFJy/sDz+81bbj5Kiu/Lmv3w7sZgTdHYZk3mZLGJF5kX2oppmhdtuBku4Bzc8/ObfFZGqvr/siCp23Qjs/b0sCcXl1LUCsB6GNyZFbrkRkqrD5KJT0OQfjsYg5nK/YCIGKCms65q+0J6noVGnmTMkayEjUqlUI7kaWesy/NFvN5WVQzeaPjQAzS3qufO9Gy43NRjP76qtP7G4wtTtauLy+CEZk9bUEohDL3MbN29vK06NdK/9MNxggQy9klhmFJ7MJqIR1q4ZNkVIgoahtTGoHwvbtxhqdMwtPnuvv3C8AG6+PxWB8/wncd4Cza+68M+DGBbHDipi7UWWXVeEdWmsPLe6P+X0WWNxXOT1UjR0Cj0PHnlUlZoF9es3PAqUsUL0Pn9LAfAgMdS3iNmay1Dy0izhUVh+q4rIALQ2A8cElxYc/p+JLnzCASCGaDMpVQeFTR+zIWFVeoeK7SxxP6O3Pe1e2mPRseP0e6qHExoO7GysFdWucP5dn3h7B7Xxq1XbHuifP3RED4oHOoDuoG8ST2ysZIU+ufxQx4OzLv7YcTikIcEc9u3r9e+vfXdt0NFBLBmf4ur6U7p7CFwWwU6DrGhq4t3ioYO4Gfc2KmHUww2FHvaDNKaNe2GLeWh0t1tLaSa/GZ8e3cYWHZc6CPMe6VxW1WMDI3NlgsbNGJW8tdYXydj1eK7mc+Ue7URbxhOuh6nhDrA+bBzws2a0jSSgpDQFWnzRmS7fjoo0pJmgpr5gaDKObjVBgy4yFqB9c+mlFcj6laYyIJ7Ioi1qTLCZUmT8xLZmj4ehSktchnzviM0YVHTMwtwbL6RiSxBS24y5a1wKmSB/fdX/Y1cb/P9qFU735ApZTCxNQa9LyKhYl7qdKp7UIOA8mE7W/qVao6CAV8c8CuQEzWYTqpN1HhAfawVxfzhXMVeUAVsnr2dhXL5/b16+vdO+eHjWkZfvdt7d2M+F4XIDPNYoZj2K0YspNx8Lct5PP9NmLUzFne0MINGZnnZo9Pz8VGPXv7uwvfvHK+qOBe5lCodlvpcvDCgzQxLdyvqSycxEBV0KARppFvaRrSptTujNZsu3kpuMBrvjU8XuvnEX0UNoCVWFe8g05B61Xts0V7d3FwF496ypR/PvXl/qOnR4fKQ2CDZ3mffKGjfrVvPZ2I0swNluMFYjP4N6nXQ4gKu3BvP3f6h5bqd5Vm7KGw1ETM/eZIpSKpbodPf9MTkmefehg6iCWoDRFZCeA1clTvhFy4/mfYn0eI6Z+TJHxEGg85jUOgdt9VWC66EhWc4+pHtNV4kPHmfV+aeDKqkbTwJyWNqj6jub1H4Hdz9mJxAefBXTpHu1jwTDrotxXEaYvgH9w2IAb26Jbm2PujIaJ3n7Ug6c9EgV4sgAPr97abNKzyc1722OSWyzb4O7WKmHD6kenFrROLSw3bdC/sHK9Ya2Tc6uWayK9iHpd8NwvZiiL3rWt5iOb969tujM7//wvLL9b2261svmoZ7dv/mi3tzc2n07E5IRAww6dLwy7Y0CPeYgqMoyVp3ON/CGlXN3dCuwqpZpmfXhUrllUtwidYbeh1VvbcA71nTQFh4cwKNpkCmsybw21DHeyiFouttafYR22k0aOCCCWdKrC8cJB8qQDlduBi8WaayFiArv4EgBlor9TAcpLMwF2tOtY0HgckoOgDEOOqgCww+C4pbYbfqJauKWxcw9MKvM4uRwwIrpH58RdqVXNIjR2sCuJZOH3rvpIUbWBOt6PNW45/fQa7jQdSxJcm0d1Ercyf/pqMkvlBwAjPw1wbbe6OiejUV+VGsQSqtrhdCYgoz1J8gEcFOZNABpVHxUgiyKp4egQJQ9Ra46I7aKMtE9axE4t7KtPX9qb654tNht70m7Lwu5fvr2yq4HHP2kTkCPlHCNnWsZbyxVy1goqYmISr4P5NBulo2ZN0gg2T4T9onHEn1Qt1c3Wvnx5blc3QwcopZ+7nye+q6vVQppP2qYs6jifwDwiiYNzqFBfnhNWJUNRA3qDVs/TBaShjNxu1MpduT6PlnwlqKv6U9J3uWzf/Xhl9WrR6s2mRPgL7tvc3o6PugJYKmm6NFttDIkkQsoAvuVF7AHQStWK1apBFDhMgKzLM86OO7aFIdvqWqNzatWwZWcvXtn1xfdWEKO6apVG14qNpqy/cnvcUjh2ZnQ/kVLie0RszZhMhaGdhPM/7+e+rlVyfU1XL/e9y4cORaLrli5S0kVI1rp7H/gcev90IZMGovRr3ldhPoQFSaw61M5N4oMen3ZQue8CpF80CWr3oX26asx6j+TzH1OWpwE0fk1uQpYx9HPKp2P3Fe3w5aEItR2kx5ZqMbNp/8a2y4kkCj6tKkaD9qJambXOsTXqbZvjfYnFUKejLwALGNXZZrOwoN4W2C1HfbVEV8MbG693dvzJL9XawQ1+u5ja3Zuv7fbmQrv+wd0lrAfNnNT3lwsHtkTulIIV1GgyU7Yc4IwXISJc6OzsNsOg4qxSqq0lLU5aYTnrj3DdL9po7sAAKM4jsCOxnNduVCAlAHZ7G5ONt8vZcc1tw/qLnQ3me1VgOIRAWEgyGSHPyOS37OniyAqaQVm7Z+j3MibWjhcHfk9LIKk9rOLdWBZIwUI9PXLpgQTLkiigkXYQin0w41gf3kd6uegLzOLJ86jMqS65F3iqa6OcCq42pTbkTkJx8Xi08+bfXH/+FrmoxK/NvcJxoDEEACU4z+VsNplZf+jmyMyCqPiQgNAOmy0hieANOpcRNBZgmh3labN61hmtVQyOcRHhMW7IXNKcmBnnPjIECDFotq198flL+WG+vR7Y8+MTOLv2u++u7HIAw5ZgWU/Epj1MtUp1BBBzVVr1su5xPCVv+iM7O24L7GBbEgPVH69U4ckRp1qxdqNqrWZo1z26H0hPTBFBtEnni6nSNjh2RdxGWYC0b0UeqZQl/K7VCvLhpGrDEUZ9WbF/fJPk7t5UpO5yIl6qvE8xovap6nCyFOGpXGWenrOLqzt7/uxM9wZOMAi7cWRZLxcSsZOxhzcrQFPDtaVctloQWoGswA0zzEBawyKbw1LJ3vx4bS+entvTL35hxaBjrW7LFuOBR0uVa1ard22bh3kcirktyzyPHHHPzRz/+BKqWfvO7fuYP7qLzyMMLzICquO16zEV00Nwmga7n1vAHAKgQ7iQ/H36/6cB+zHHch/+/BywTJ8nvW464idG40MV231/f2in8pgKL3mQydc7BLQfPV60bndvmOGwsJxpd6k2UdSWgqFF5A+LmmI7MG4e3AqQaJGYRTMGaMhBaPXzV1bLlWyC4fP5cyUcKJ0YViRu8au5hXW0QKYQ2OngSqnn4+nKTr78a9lrLWZk2s1scHVh77//Fy3EG4B21Jf/IwP7fET4YOHSjnG70ywFdw4WjMF4arP5RuQAdtVklrHDRdC6QsO1pQ1odjdeynkF2HbrQHdYYc0+aZVts1tbwLxNThwbu1t4ePNpwK7eZBDdm+ODSRVJq8xZc1qwI2NlZZOxccjtpBVss6u3nGjkgKzAjjnZnuSDnJ2224qxAfhKhbJ26eenbYGd6632WtC4blC445uahQZgZWFBjxbPQ7hutKIlPyAVQWxGKgp3s4g34l7JeUvNgS4iFUQ5dZKbS3YQHbM+n4vQeW5MUOEFx8zrJnO54MP+AwjFNCTSaTFXq7g3HtsIUTbdBIFs3hqN0MXYYsCutHjyPLWemcWqTZpz8GUGWvCcuFcvX9p0tbRvf7hUckGluLbfv7m2d3cOjlo4ALvo/vYGI8zbvDYfyhTc4I1ZUdsZNiRgxgy2P5nrcyIy7zRrMgz49NmxjASQqxRsKQs4DKv5PHQWiN3BSJpqkG6G2r9USmEgfRrzYky/gwosWa6LVzraaHheqh8zs0nE5dqkACYYaW/1HqMppBC/nvu93wdKJwCN8jAhyxaGTb3IaDjWvI9Kjh+0fGwUQxI5YEjD+q1UxCxlI3FzPTZMG9qhb+I+/eXf2flnf2ab9UixX7lSRSMLdHW4CAWNlsDN7x2+3W6x5hurnxiXVOYcCAQd/S1RBabXwzSoJTXJ6cfGFWQMEP9/AGG60rkPOOPvYBI871u/k4+PMSL5+snjTz/2IUxJg+ShYuihc/TBQeXQhTl0Qh764P8WsExejOTz01XfoRI3dq1njjG9vRDIydsuYsPxOvjwidoPG7JctfHte1tNCGtdSvu2XoxsMZtYrlixcqNjnadfWHFLZTW0J6++tB2C81JVep3lZKxFjxw7KjuWuMn1W1sOruxuOLInf/nvrF5rSmdH1YHm7/rHr61/fSmiCVFAuz3JBz8lZ/ti63ZQmzXSgLVAeL5Y2GCy1O690ayL4KAQ2M3abZwE6Hu7Gy1k24UvIWQVLKOoGFlQWgG2XDDH8hbkc9abbOxy6vOrk4AqwbV2vbmpNUkCOfM1RSbt9wpsZRHlPHMuiStCexdWsATDuWVrgwneje70D/Wf4zhpd+SEUaO9xnkC7E46kjK4w4YDaeyMwvX9YA+mBYQKDOafvy9EI3wNVcnA1BSwbC2HZk0elvHC6iQatbyiipG/aIHieXGPU31O9xJF9K8XyEMU8gy2zXJtg0FflXaj1RLgwXTULMryNl3MtVD3JzMbTSfaYDiv06zdaFg1JG3c5Sb8w/vTemZRZyNSKuPeQQ4gNlk+D/38s8/URvvtH17bUZfKuGjfX9zYt+8nNlvCJOUQPSXBXU28kmeO16x5RT6cIQQnUSIvQTY2blMS0euens4OCKCX0LwV2NOnJ3bbHymwmM0OcNUbLmQHhiaSz0RrfTFfqf0JAUlWdnQA2LRow7bSHJdxHeDkfqzerhWVX7MtAI+NF/M9nFtg/JKoYDaZzmxfqKgV3G43bTToqY2NyB0Wb1H6OKz/yrZHS6n2szumVKs1q9ZhheZlJs1stlCp2A8XAxuOXMawXS2sVsjbsydH9lf/4b+3WqulvMlyJbR9vmhhyw2hKxVYz7xfSWMKOd1ExgPx4st7wnD+sFYpEzE2LQesHdyzqgzWjdgkIWuNTVcxj+l2HSoU4rX9UOX1mPdPAtQhy690By8LXLOOJf24Q9hyCFCzsCu+Rh9hCg4q8S/Sb/JYVE8/7+dWeA8Bbfokpm+EeGegxTCqBAAxtEW0RNC2KSJNxAenCOdwnJ+NpadZznq2Uujm3tbzqRiTMo2uNe3o2WeWp8paLe0J2VfLmdW6x1YrVW08uFP7kC9WEd2P5Wx2d2HL3qUNxgPrfvYra3dObda/sdHg2spYjr17Y1c//MEms57tIaCoFbL2BTj6IZJGX2hF+KDvWqhldt2fqDuEOTBtPVqZEGBYGGBzQo4YTTEihrBSsNU6J89Btt7Q48OqKcOORaBZLdvdeG4XGELbzs7qJbUup8zyFqaFpcMTIKIo2mVr8xWEGa94FF2Tp91VtooIK1iN4SCCHyRtUAgy+HJWrNumZRlowXUxeNHOui0Jian8WJi5CeMcQq4v/x+NpKcdRKnhCsj0hcxnQZGQ150vbSfWZMyG++krnLZTjas3hYhG4gScdWJfTL+fvZIUi3Mw0u4HAAAgAElEQVS5tMFdz4aLhR2fnsipJp61cT6owKn6emPIHEsFkKKxQ97BTK3bYea21FxWLUts7JRL6LKGvdpjBbniNGpF2+7m9vLlS+u02/ZPv/nGOq2aZBtvL27t+6uJ9dTu8zYmZ9lt4hxcEfdzzthIIO6/G880M4Wsky/hWEJQK3l3FZkFYMDMXPW0E9rnr86slCvaGC1bfhv9fSUAmkyHVqvgeFNQQgLyQGzRmEOqq1Bw1x7uE1rbXFc2eFSNXp3TwaCCA4R2VqpVdL8qmioHQOF8UpUzjBUhl9Cep9uCyTPmzEt9tiAM3e5tb9ZodyPxujsPyZaM/EfeH+1mtWLj6U4z621uZ9+/ubHr24H99ZefWLNqdn56ZH/5X/2dWblhxaCt6rVcrkpbR9QPa0CpWpN0hSo8uc5pPwQbe7OUZjDuZiTlT/74SBaTAMp4vYtJLZkLc9SJSm/6k0BzaJ3NAoVDVU/690kwOlSZJSu3j8/J/W3cJM7EG4c0iCfX+qxjyQL9rEoxDfw6x//wD//wwRsz/cHTFdWhD5mFxI8BvIceE7/fIRBOnjwtTLgc4H4wm9hk2LNas6kZyWwytI10M/jwHenLttosbb+caTc66V/IBJobmx4+uXNUQ2TXdZ5+bjlmMNW6dY9PbToZWv341J1EIoso0gsAO+YVy2HfJrdv7Ob2vZ2++ivrnsLmnNvb734rD75F/87ef/Nru33/vcTtaP3o/TNjALC04AMcC6er0wpjMcHl/fpuaPPt1p6cnkhCAdDQTiRBGpsmzgE7d0gIfFFhSFIN8mVFAI4PZidwJh0pBpPpzt6TUL7f2ZNmVeCFyHy6RphbEjhxjaqlslpwCKXd5d13rBB88G2UzVcOoAMQaV86U5NFj1kdmWK0MRGucy25Rp0WBJWK7Msgp2iEU4pmOSwRkSsKLdz4iwGwKGFaGjuXJohcQpQPrUgxG504kNxVf7BK1QLF49GCeRtQcUJiaLqTCtWSUuRhyJI7iKH1dm3DwcAW2701G02xa4EXSDuMBgfjkcJb74ZTEUoQRis2h8ovn7MXT04ESAiniVziHCzXgCJxTAVbrD3xe7FeS2jPTOr07Il98uSJ/d+/+VexbzvNil3fTu2Hq4ndzdCK4lDlG4o4nJ3PyYiJ6w4RCAbucEpsFASkoq0jTeYEwMM/k8paMUNezT45btgvPju3yRRdoFlQgnizVbr9ZDrW/S4mJoSlDeQsziUtcw/YZQ7MOWH7dNQMrFIAgNlkYaIcWaXtcgIS9T6LMDWZn5alwwR0FbNTa9hgOLD+YGhhtWb1OpXxSP6rMEW1QeCWyeWt3uxEKfY+txXbk3s3CGy42Nl1b65oqe/evLc//nhltVLFfvHJqboM+MXSvv3qr//awpPP9B3B6YVkFBW+ZOsFoeVLzNHJeIQQE8lconYmSel81+gM/FTFucVcVjXI7z94uSZModOAd2jtS/7+sRXbIaDLqjizqrxDx5IGmayK76PKKqvMTbxhFmhldfEOHWMaTNOA91Eb89CLZKFt1mMPlZ+Ped1DQPrQB4tvktj5QtY+q4XMlvHj44dEg/l8YsVa3VqdE7UemKNJ31Uq2/Dd9zaaDa3RPZdEYDyEMTmS393Zy1/InaTWIPEZYevcyrW6hfWm59fRnpxPxCyDwbUY3tpuNbY33//Ojr74G+t2TuhHWv/22kpkag2u7cdvfmvLcc+IH5KdFRkIq4UAjMUWBhng5XEorpWjKoAgcT0c2XGHBRctXVE6N24IWp0sctDbb8e0zPJqlfbGS5suPe2gWtpbvQoFBzBC4Fywd4iULW/nigHa2mJDijksQogjsDKRY3iWG4Ghml6wmBbMamXADFKEE1r6k5UqQ1qVPJcWZwsGqxhukAScoQhr8KjdtrCC8BejaF8oWJSTOze8Cal8+VvMlqRVBUBQ1MUWUG4N51Ud5yI5Y+T1/P6NplrIDeJFJnJIYfeNXAFSiQT+JBlg7AyNXmSktd3c3Ym8BEGIc4Fmjx82Iu+vLm223Nl4sbIpxCgyT6l2S2xEdvbp8zN9bkBlqnR6VmpmsjA9yRCEc7uzYjmv6oUE7nqrbZ+/em7/12++VsXzpFO2m7uRwA75Aa01d+sgm89Bj/mvSIF7073BZ8aYm+PABYeKiOvjVHm0igAlFVnR8rQ0ba+U9FfPTxVOC+Ekt93Yxe1Q9zuuPUheOP/cf0hNOOcakxaIa/K5IwnrAP2zo0AzZaXc47HJ+UJXt+W8QgSp2VyBv27ijHwHlyPcTb774XvLF8qKJsKBqAD7dL+xOrO0qMUMuafebEvnGrOE2622Lfc7G07W9v52bienR3ZxPbK78cL6ozurk41XQoe7tV++OLNWJWdffPHCnn/+lVXbT8zKMIQDVa60y9kYAeSAIOxPhdBGHQEB+Bqms1uRfXTvAori6PwkKE+ucUlwu6+9+NCamqyQHlu9PbSmHgKYNLgeqqiSv896rce8Trp7Fz/ng4zgAYF+ViH1UWX3XwpgWe3GrIuVVbret5OJb4z7UF5MPC3F7DzXtpiO5ZQAsC1nY9uRsxW2LGy2dYPydyjG7A6Xdzd2dfODtY/PbT0e2mw+stV8onZN5/ylQK8SdqxcCaxSq2pewReMxRiQok1arTfUJiVOaDu+tcu3X1vj+VfWacGkMweyYt4uv/tX+/r3v5Yxc2GDPIJMOGZF6OYWkRuFe26yaBHAyg9sOlpnd6OZjJiZ+Rx3Wlog+MEnkD3nfLmy27G3G3k/5mi3I7wPHewIbC0XclamtbnN2dUY+vneTpuuEwLQ1lvmKOj7fO7GjJO9e+wmQtVAfh1AVcfyjBZkwWw4Jbh0Ixo4Cx9Gvp12S7tx5joKj5Xw3+y460nutDsl9NYC4tlxbkX104wkdpmRRRjaNZiYWFtREko/EJk4R/l1ovL7TfPhlta96UitSsRF5e6g4a4ckfA8khrgmamHE965mtv1zQ2UPWuGoWJ6mF9SJbKo/+Hb12Z0EBYrkXTYnFC94Ko1WWzt1ZNTkX3w0eT6yFaK+ddkpgRufDOXm521o1YylVUtbNlffPWp/fYPP4hw8eyoanf9qb29mVtvvtRc0MX7DrpqmLEBEBDsxI4kPumqN9Emg/krJJjpPIodYt5H4AGzXjNrViEjFQXWf/HVc+s20Nox5y1KEsAcFmo/AAMpC2OAmYg5VIUFW++4+3WXaPZF96RbL4gZi9EDVT5zViBVszRYj2GgOSJknYAuBQBcC2VqcHFxZbWwpk1Mju8uEgda2Eo5p63uzjdhPbQqji6VqmbmVqzZ29upnx+OplixP74ZiLBSyLt13+XlpYW1wJ4fNe3Tpy076YT28vNPrfOU9IOGxheIyulA1OptaXKpaJElxTZ6ceLGeo2hg4Nd/JNu7f204frTNl9WWy4NhMn/jt8j3eI71JXLWpOT6/whoM1qb6bX4azP+ZhKLKs9+RAAJ89t/B5ZG4nk+Ux3JlXZHQKarDbmoRP10GMfA1gPCTEz0RoHdtw61ivNc5SCvFpIx1aECYk2B3Pn5cIq9aa+TICd2l056OF5W01Hdvn6D1YJqtLJrVYzgQhfwvbJC7Vyaq0jC9snFtY82gWXBqQJzBTWi6m+xMwj6PlPb97a+29/Y/Wnn1qzfWSVat3mg56ttwu7/P5b+91v/knWS4WdC3+pKnRMkVs8pRTVCW1NKNjsgmmTeWSPu/jf3A7t2ZMntl0DkMSCOz0fksPteCEQl+Acy6XRSsSFmioHwC5vZVqlG7OL4UbyiG6Yt8V6J1cLKhNAIc7H03mP2n7ueZjXkB92Jf9oFlqknbdSGxSz6RbGvmFo7XZLYmAWO6ob2lwsHIAdujuP9QHsXKzOeoWGkYWX9/X2tDNkaWEym5GLR8nBWOQeqjEZOkcC8VgYHmfjRSkK0pHDFI0kByyaHA+bF1pWsl6TCUHUypQYNW/L6cRu+z0RkxDIx2DHXGg4Gts3r99aJWiIpHI3GHoLmZRuCCirlZ13W9bC5WS1EsBhmuyE251NJzNtMKDg1wMXyN8OZ9ZqtO3vf/WZ/f6bt9afze3ZUU0t6dcXY+uzoUDsrzQAhP6uEdQ/it6DxJO3aqFgoznOPDkZB9B2hoaP4QFteomty8QQwQz1OB6qz0rJ7L/+85cCZ+zIML/u90ZuQM09v164ubKSOhY2WXj3Ia7QmdkCCo2qm3zDXaHg5Ppxfr0d7XMxyClyDiow32X2VZJkBdnDVs4zfr+zKZK2Epo/LxgRjkSCKVWtVispgPWbSyQ6ptYlXY3vLplzF90j9EnH+qOpXVy6hy0m0189byv149nZqf3yb/4b21YCK9VbYiHTxq4FdSuXa5of4g/LPerJ9f4ZOQ+lUu2D/CU2g76vxfhQtZa1YGd11w5VSGlg+C9tY6bX3ax1OAlyWX9P48ZDj0mDevr5aXB86JwJf5IElfvQNb1DOASQyddIXtT0LiDrvdI3wUMnxP8O2LEYsggjdKXKWahtidMGI3yJtudzK7PoRm0oaeXYYTJwX0zt5sc/WrFathUzu+lQu7jVYmaN4ydqs1QbHWu0TjUgdyf9nQWNhjwq0dqtZzMLmy1ZEs3uLu3ym19bsX1s1UbbWp1jm9xeWu/m0r77w+/t8vK90sNhU4qcgRQBgsx+J7cNZ9LvFd9DJaQd9WJroxmfCW3W2np3Qzs+OVY7kuqVhZXFlPndALsoFqLFStIFQBIFQ73CnIL2X84Ke0yIzd4NWbRy1qkVBIzbnKni8x6MZ+JxLHy1ERAzn8NNn1YlFG4qOBYyqqz+cGlLEhfUvgTomnK3QF9Xwcg38kJEZ9eq1wR2tIokJlcRBukiJ41hTMumchKTjyBYmQLzHIyjYza76x1pJ3NddA8l6OEsrE4cd3q/WJi009SCjr0bKe0KDrbRD3IQiO9ck+l4ZMOR30+NsO4+mfOZtHiXdz276Q0sl3ea+21/EOm/fNaKuJvE7dOjut5vNJ7aEjYwVlWVso3GE/mJAtxBzaujwWihTdl/+7d/Zj++vbL31wN7ehQI7H7/tq9UAjY4LPBEKK0kMaFacgIP55ENDeCAmTh7F2KeEN87A9bz9ajqqPqQqMhQW0bK+Ipu7Wk3sGfnbTcszxftx/cwipmf5iwM67ZYziUm53eDGd8/QAAJh3m7e4+X6lbxTVS1+Fe65ygAsbV6vaWOCZtDKjTa3twXEHdWWwhPtO4X+gyU3tyjqgZrbHRwZvGNC99Tfoe12GCRt/d9F+lzzt/eLuxm5JZumGafd0Kbw05m0zEaSF7xKfZpq5m96NTsV3/793b85V/aNnJ32ceWYUHd7cH2Wx2vGx/4xmq5xLgicllR5zLymYncgB4CtkNrbhrcsgAsXoMfWxVlPS6rsjsE1PdVoY+p6JIAllWpPaYgis9LVpsz+fysY723jZkGmyzAOwR6PDcr1+6hXUZWOZ51Yn46Fnf+d02Ma3uw9prPCaekClu4zEeZUwWrBDUJgqtUeJgBM1wmsubyta33W9ssxjbt3Vo5qEmnR+uzVG4oiZhhddhwAblnZBF1wsBiZ5vZ3MpkaNW7tp707eaP/49ty6GVw7Y1u0e2HA/s9e9/az9883tp3WJSh6TN7MxZOCBFLJnVuT0VbVS/qDi04O+5klMHvxuPZop/YTes+Z4qFFidiMJd/3U3JBNPqWNqt9UBpxwLHI4luKKY3YzJH9xbUMTbUl01W+6YaeglRQ/n/TxFnAgaKgRnArJwMvdhh89r9AZztQXJUcN0uN1pqX3JgoogWAC+XFmtVvFjKUEXL3viQUQqkV5Osx1v47LYYrrNHBNmLUJpjp/F0e89KZ3dGFOjsGhGov+Kss6ZCYrU4FVFLGPgET4D8I6A6BTcExgBqJ3pbdzRYCCGJVUEuWucbzYlkEy+e3dlEwgjlpew/LY31qarWC7YeLqwsO5ZhC/PjwVQw9FIXqXIRXgtqjvAS9T5sm/exsz18jX793/1S93L3/xwacedwCbzrX39vi+h+HaDHZdvOqDobj0VL9INem4hlRwm0ZBImL/RoYDkwTknDiq2GpMGUK3qnYgbtKjRNb582rFuN5Q12+V1z/ok00PzLxDgG9hmNbFcfit93nwO2Pm5hwjD+SjnsK3z+S7dAElLopQExPaVaiDg5XxKqsK1RmCeL9meyjMXmXVTRcos3NvYuAwppQKdIVl2jZr15nn7+t3Ezo87IuxQ0fYna9txQ2+3TvzRBqNirWbN7gZj2ywW9qRbtdlsaK9OW/bnf/a5/eJv/jvbV8i5a9piNtZctBo09T3gGJgNMkONSSbrDdIRZECRiD5arNKb+3TX6tBamgSkLMDLqvDSoHcIlNJgdx9A3ddqjNf2rOenn3cfZjwGpLPAOAvUHgP8H4HdfZVU1g4lja7pC5V1crNe5xAA3vee/jdx0TQ098Gxz1DwxSTtG63MYjoRa8xLExdCE3YZNNp6Hq0JnFRGt+/EgOSLObh+a7kiw2dnZJarDcuXa1ZvdEUgqdRcKIwZc4koHZzeI80SBJj1fGK3X/+TQSMIT194LMp+Z7//z/+HXb5/60xQCBy0lMYj7cIJmlyvaA8hJZhFXyyMgwGetb7kDOYnc4JlizadLn0HK/nBztarmViCLBTDCVVHwS56U1V4LGZ8SdHDVcm0K7FIIkfY2+3UKwJ29QTF8h+LHXMfU5VIm0+2UBIw5zwjjcqwWJB4GQcPVROkpY+IW6mJbNBpdazZakinB0uVa0CFRmsImzDiYlg8MJmmYoMc4qJ1dz7h3pKDvtqUWyvVSsqHI12BH6pT9zCkhfsTY5NFhUWT1+CYcTiROTTenlEl57DntPBY2sD9FDN6ZTisTYInH0ynE1VgWmjLJbVNYadeXl/b5e1AxtgQgmi/Xd0OrQD1vVJUJRaGZQtKZXv2pKtZ5mA4ErEDyzBSfYJqTfR9mIy0Hjknd5OpRNV/+cuvLCht7LvX19bEQ3W7s399M5A4HDcdxNtUdlRb3Nf7nS/GXA+MwCtYhsl4gKo4J31eMyhZrYJ8APNxHsuGo2hzzd62qnY43xBbsJX78y+faFM1GS/sPe0/w31nbUE1UALCajERWWcyhWjCscTfemftwghlFucjBlrPaOLQ5XE9A10DWoTE8ig0FuYm1nezhc4X4cpmW6Us4IIi6YqAEbCvWL3RtOl2b7/9YUgErT05aWlduO6vbJev2Hy1sDCgVZqz/da7IO12XdcRINvMRwLtTlizP//imf3d3/97azz9QlE/bKIX05H0uHRUJByPdJr6PkYZmu6f+ac/WetaEvQOrbcPrYdpkMl6/KHWY7oySj43fk7W7x6q3NLHED8+CbzJx9xX9GQde3x2HyqW7gPQR4PdQ0CWfpM0UGVd2PuquPTJug84Hex8UXfO3V4EFKQEAAeODczDMBdmoaJNgfcl1QpWPySXD+8u5U5PTtno9r0t+RLPF0o6Zh6zL1Wse/4qGsKzo6yoFYbxM19qFilaO7Qs99uFDV7/wfrDG4nSifVBzvD9b//Zru96YoLBlmvWCza46VsY1LTbXuF0Apt0A1iz+GDBtVbOHTtpFovFBgDC/zNn0+lM8gDiTKhCIbvAYGNmwvzt3d3E1gohdTlAyBwHjRVJAznkF3sZN+O1WC0SIusmy/ONL9wsyrJy0nlCO+XzPijllVrJOpAexFiMkh1ma6uHgTVDWK9dUcYBO/4BSGgt8/loBXLMeGSKVSldFJEvUYacHPO3IqpscMDY7TRPxa2DylLuU2oZRaJi39Z5Lce8TX1gGUjqXzv8Jz/8D4B1pmI84fsIZKHQa2j5U0I5jiejMRWbU8ypHlfrqX374zubr3Y6xzAqy9XArm76tgawY5cRTIfLJTs7bthRI7QhomwlnHtKAvNHbMVm05mqQRi1V4Ox7XYF+9UvP7dOWLRvXr+zOvqxotn/++2d3Q7WqtI4HFLl8asEuCShwEihnFd6QY0NBCQn5p70KnMFC2vMvuiGwKakGkRA7dWhKro9WsCfOgsvnhzZZy+6el3su5hLxpuBdjNQ/BNer7P5ymYrd87he60CjtlhEZ9OTwjwDrOzFjmXtBpl/l1ysOUzAP6TxUSSFVqZbDj3ezohJN67LZ3YtIWi0ic2+Zr9+vsbG4431ml3LcTOLQjsx/fkDlb0OnQ7AP1GUNUmhWvfbVatFlRsPIZotDJbTnWs//F//A/28ld/Z5X6kZVKuB9NfKa+91gpKkNa3HwYpAixji69GMfr32MquIeA8hBgZD3v0LqZ/P2hFuAhgHwMuMabxbjqiiutrDX+0Ps/VOllHUfW+xzcLCR1dg+92X2Adl9pm1WhZb1WWqdx6Eb5+MN4zhROJAiDWTTZ7c8nI+m2YCkyi8Nai6+c36h5qzTqVi7WPJMLacJ0JPcHkhJ2q4nNpkNbTkba2ddaHdsXQzt+9kqCU4bkvA+trgVVmLwai06zJlWcbLmLb5RY3n76S1uMh/b2+6/tzQ/f22Ays2q1YCHWWfmtrZdrfSmpfOajsQCN499KegA7cifneejNjTqBk7AlmTcxLyDgcmXNemjMF8hb48u3zyNB2Nr7u5nAUW4ZCLxpe+X2FmiG4oGbvSnuKjkRV/DhZJlbrAnwjN1IvIJy3ZZH+rBJoBXJQgwlnFkXCxXH1GoiNWjLqR6AZi7FYgfAI0wmub3VaGhWp9RrrAdx7GfnLMKJgxBZapwHzK4V/hmEaldp/hPpujSrE/MyAjpmKVH2HWQd9bMiX0Znt7IIewXJ71XdRSxQQJW/s5DjVqPWt4hPpK8jrJ5osYu/cL3Bnb27vLP5aq1/qOLOzk7tzdWtz6x4i7wnGtDubTbKdt5p656ZLdZy8AFAPTKnaMvFSmMhztWba0yZy/bVZy/s2WnH/vjDj1Y0gKBov/muZ+/uZnLLocuARykbEli7+h/pBYCmcgaLhmPjdAmJwm3u5qultQPmTmbzhacwVKsE5/I6nv0I0URi9R1ztLz99ZdPBYi90UyMUNi5ADqidF6Xex+HGZQUHiHIBtAdfVTVRdU/31s6Ipx//DPr9Ya3NgkOhmGqObHZcrHQ36n82KxsVySfu3MOr43JtoKY8wX7T98MbL5Hw0mLGQJT1RqNuogo3LcknHNv4XrD58K4WwHGm428Vdm0UlHjjfvHHy7sf/kf/t7+p//5P1quWleblYqbc6XuDbZ2UXWJ12mlzPrhK9nPaVM+FgAfqmKyCoj7um2PAbx4XU4/9jHHkgS6GISy1vmHqsTkMSSx477nJSvWg7gB2CV3JUmkfOhAHwti6YNPX6T7PtBj3gPA0YC97LEetGOWs4lt9lvJA7AWEkNz6TMlwC5oNr2qwy1+B1tzbtCIEYivZ3318VerhYgjxWpNlObG8VNrdE40s+C9RChZzNwPj90sDTN23JWKTa9/sMHVDxYcf2Kz0di+/9f/bD10coRU1ivWrZfE6qSlg75NMUAr7MBctCsbsDULYME2uKgs12KA4qIvz0YkAuu1DHprYjXubTqeRIJbwGVvb+7cWoo5DC1BoAxWXliBnOOBsTdDKl0IDDT78rbc7RXxI+cVv3vV6mPBgqVXZfZie0WodMKStE+A0X4D6BWs0Whbu9nWgqOEaVqYLGBr8vemFtZC6zRCObQwZ1W6dtHfQ24aMu7280HFhH6QjUWz2RTAkl2mARw/EYj7cA9zZBIuIjGXwMorVSoBFlg5wcD2lLWag70Wq8jdQy8DOYb3V4Wydx9LUsqpmmmLsmHabuzdxaVMtxHaU5VcDsb2yfPndnV3p6qauRyfkfcolvK65uftpjZliM7RbfUHAyvAFKy5aJ92HdIBqPMEmr56cWYvn3Xt29fvlMtIN+D3r+/s7c1UbXAei5REDiYQlHaQeVzfSGuyQIt/R3YhFXfdbodjtX9LSkvA3xMHH8y6ixLkc79pAxDPPWk55vf2xYtjO+uEtljt7OK6r/PB69IhIH+PaocQ2n5/aCuSEVRUe2QTbW9ZwklL+ZOnZBgGkg3gOMN9QjK559T5tVFnfL+zbrtr29XM3U3I+xOppqIq/1/e9Oz375Z2fnoqEgpymTCoW7MBmJdsOt3ZDE3taqX7ik0hLXN2ZfLzXJAnWZabTL1esn/+7df2Sbdp//v/9r9a95NXYoqyWZHwfsVYxMXlAB3zcdYATCvidPJDxUJyDctaz7LmUjwu3fZLAkgW+KRf59B7PVTUZFWH8WvHf7sPDNPreRJ8sqq65Ge57zMcArtDz0/iml43BrsswEmXz1kl6UMn7r7nZH2wh26GNBhTqUFLhwChxVPtq5167dyUtIgkR1jPbTzsWaVBagE7wLLamyxsvCcpCdhT8U1bTHvKuEOTwwIIUNDSKNS7FjQ7mkvxfoAOgMMizXswb2AGB7l9Ne3Z6P23ti/XZCX1/e9/rdbTzd3EWo2KNap7tUFFmCET7f9j7U2bZFnQ+r6n9n3r7Sz33HOXWRgYxCAEyFKAALFYxuDBBAgJEQJL2FLYErK/iT+B3/uVIxxyhC0zYRNGFgOCYe7MnYWZu5y1+/RSa1Zl7eX4/Z/MPnlzsrp7CHfEjXtOn+6srKzMZ/0v4UzJQgrvoDNxMYgAE4z0NFZcrKzTaSqw8dqz2UxBuNPpykoIIIVcxvMl8eteXgXSR+w2eEidBIyCCsAQeH3EtMvRSntB9nhA4pc7syDc2ZzgoXEhOxJAKCQ7HMnp7HbWplupo33Iugj5LL9GSnadnkaYVOfQDADeLMIw8oJrCFSDnJYXDOpFpSLD+ei90W2Lz8UId2U1EmS3o65OlDyUOVA+8WzstIGtW8VIyUKgP47qATOJztT4kg4OJRi4WpqW+s6PJCYVFZCAsigCMBQqecFr5HdI3rP53J6fnokOQucMTB6psIcPH9pgHMj9ezAJ7agHbB3vwK0dH9a1FwKdOQ4mCr7yMASxWSsFeu8AACAASURBVC2LMlItOKn9xcARfsfHXfvcpx7bkyeYuGL4mrdvPx0p2VHIMdprVeC0AbQiuQHMYCdaFriJUbHGsdzTIR0qCdhHigCLeJ+MMum+SOPiquLmIfnljeD6XJP7B0179/GBpgYvz/oCSXGdJAm2QoR8I8Qw99FVf6Jkh28O+0BoLRpjRpRIPjP4du1O17b6t5JNsBBag33l0YX6wOfIjm2tzpeEBFAWFDKrVDq85bZgX3sytrPh3O4fH1mpAmfWjF4WEj3AldlsbSUqNMBDAL+wC+q2/Z6DUhLpvDKOvH/ckezbx9/90H7zl3/G/v5//ku2oxgWyhsQGNQm9DlRV9lK8YjvweWl+E0m8u8JshmJa1/QT8bTdNLJ6uSy4u9dO6d0LE0ntGSnlnXM9M9nJeB0wt7XXaY7wTjZv5b/c97tXb6yige9l2Rnl+7w9rWT6Q8zfVGSH3z6BPdl/eQxst5QVhIUPFw6ioxGHD6tgn+7FjCFh40bUy7QyFkNB1bv9PRgyMolXnZTyYNkXICq4zleS9DZXRNwkl4K9NK9/1j7O5IJewFZB2l/xrEc6Qkq0+Ah7ZY2Pv/Y+qcf2atBaJPBSDtBuGhHvYrlV3jQlaRXCMVhNV9ql8S4kC5KivoK1t7BQd4FbAHsnnNlpEZCHAyGokPQcQ37qHyAPy/bJFzYk1dU2nlr1VwFhVFMo4ICPsnORYCvJgzUAKnkLFyis2jaP+G0zjVHeSO23yHZgITk7wftpqgMdByxOSdjnVarbZ1Oz7l1/HuObhdEJUotO1XXdCi4JQAgInkMJhObbhypd3F2Zp1eTzu/bYh26VhdeLdeE92A60MyE82Aa6+kl7N8tO+Cri0UMOADedshNuyBXMwoppuRlqMmndJD9oInFojmHmC8DAwfHiXXXnzNaAzXH47s7OJC48rxbCr1FAjlxycn6sBPLwY2CjfWblasVafDWNnxYc06dXh6NQumU3VH3ug4shWyOeoedLRPLsYqpo4Puvb5H3zHnjx7KXoM1/ubL0Z2MQilrEP3yR6WMSgjR64N42R5LEZOBxROgZCj66jwQKEfSg66lH6MGNG5XPg58UxVEIKmI97s5Gt4/6ghGyBcxNGa5HfJSaBKVSQw1cgBbCraJHAeHlOKes1Rt4uley7SXdPVVqsN0UC4XlejmfV6LQvGU/nZMX5dLFxEHNQy+8Z6s+l0mhkk7pL4oU9HOz2znEexWLFO79DMSuKYwgtZcl5ci1zRmhi72k6FCs+QKCSsA0TwZx9YtHv3evb06ZkdNkv2L/+bf2QlfAvXCKc7MEZdOoWBwHAFN4eOzJtjYvm+jiwZ09JNRFaCS//8vvFkVkKMY2kyGWUlonScvUsyyUpWt3VWyaR623ns6ypvuh7pImBvp5wklWdl8qwkk05M+yqOZPuafpPp37ntIqRvEO0XNi7cqt4gchD24zIOcS4T+yCSCQ8uKiYoLQA6YU8AL42dkjssE+AYc+aEMFvPRjYcvNI4yXag56ZW6923du/YNqudkh1SUhq9RJqLjNsIFsiArcPA1sG5nX34vn3w7NzGEHexCMnvNDLcYKUi9RBe16tjVZw8uIWcxJ05mCvrmwUB5rN0j1UBUXgA4a9dXY1sk9tZr1l3hfh8UQluPAvt+fnUws3OOm3ALytXPUFJpRjB+zdbu5xshHoD8Qm/LpRzQMHmUtaAZrATKIRzA50nzctiwY57HRHTGVGy66RTrlWb1m63lPCQG2Phr5EgFfnKEaWAEuDXATYAiUnHelXu6fXefvyuBa9e2fzs21buncgk9eP3/sw6hwd21K1rpEYBIJmwyKSXwkOCyACUIKbDeYpEd+N7zIWfo9Elyhq6ptwnbhTLvRMLcbPz499JdtstYKCVzabLqIN3AMzZ+aVdDIf6sMazmQ2DuVM7Wi0rFKv29OzSEL6ha8JNgC4RE92jdkOCztx3AD3oQLYrNDNBBZdFFcC9/mV/IkoMxcPf/fEftleXfZtNBlbKb+3bL4b2/HJmnWrFgvlS6Eq6D4Ay4q/h/l4mufvuDcAVRqiu08j/fLzotkZOK9ls3ex1HqKjSudFAmWUvbN6lbF30U4OG3bcbStBXPVH+vx4PQoo9/2DCL6Segp75+l44S72dbzeECpgZA/toSbpMVYLT1+8sv54KmHzaq2syUqVhJj3YoPun45fxQzUkGJF04NBMLePLtY2WUKxgLoAz2+rfTldFkUOtI5qtRlpsVIM+3NEPABZy0iSUTtjXy4MwKBWs2LNRsNePH1m//jXf9G+8J/8pPa32vFXWJFIEVUauzyLjFZlUyTT4U+OabOS276AfZdp1r6OJqsbSzcjt8Xemzq0fck0nVDjhJbVMMXH2Jcn9nVifH+f0MhN/5Y+l/hcMzu7fSecTF7pi78vKaaPta9CyboR9lVA0uNT8IxlenygdX1siOWRZ50nu9B5dhGDDR1Lof8YF+I2gDixRp3cvDsLg5FtFzMLRufOo7ON3A5K7SNrde+pEiQqNHpH6rJi7hGBHcg5oBELx3bx8XsWXD23j56dC+LPQ3vQLFolv7NgCnLS4fxU7YxV3KplrWDB2IbjxO8JKbHNamt5YPoagS21wGc8CEG40+DPLmwdrjY2na/t+cXE5lvftblBqgMGSHZU2bNwY+cT/O18PEjAHIWgC5lxuV+ZJ0gnlKMpyPtGyf+40xYxXXsuxsgVAkXXms221euYaIK0LAhNCYycToPdTKNZt2a9EUl+FewymNnq0Q/Z6HJg9x6/Yz/1k3/T/q//6X+0IJjZ8bufsf6H35HLwf2TjoZrgpVQNPD/yFRTgTza9fieJZLQijhdcbLTPYLRdtS1ChES0Qu4n3S/RckO7cf1GtWahS0XG41T9ftm9vzlqTq5tW01yhxMQ1vBddsU7N7xoX3w/FTnRkKrVSsSRUZ1pN2o2sN7h+qqcc+mwwKYAm2FcS//QUO4AlyRL1l/vLRf+Okfte1qYf3+leXza/vodGLfejay407NkwC2UjgPMASki0XAucbYj04P7l5JZrFK7j5NdNAH95q0Tv0a0GnjiyiKQL6gnSMHg7JAQfCpR4d2r9vQPdvvD9z0NhJf5zgoxdDpsgdTnEB4vIqKTs19/PIFq9Vr1uq0BTDBfeD5+UDoS0bo7XbT8hs6RlbubqBLctRoUi7lO/nr9Q4P7SzY2IenoRK0D7N9jEghiZJLqOJxbfeP77t7BmhtEMGRIjgTINliRUmxXCxHZJS8HfSaEnP44U89sl/54i/aSjtr5/DGUwLQnTqurKOcPxgH32Qc3PfnfYkrK1am4+pdRofJRJT1WvuSS/r34nh/124rK8mkXz/52hw/HlNmnWc6SSfPJz0hTCf4+L0kz0kKKskEFJ/MTYntpk4uPnjczn/ixTJUvrM6vOQx0n/m7wR6AR8iEeR09pcNDSPOWKxXaE0HKISzwBrtA3VVoDfdKXoZOREzqljbMgjE09suJjYZ4YAwtx2Cr9W6HT5414mws8Aq7O9qTb2OHiC5FgBeKdlqeG4fff2PZe3Tv5pasAICvrKDesHmMzoBE+RaHcrK0X884NAJqMjLFd/LucCtk5xZ4peqJLvYjoYdTEFoTblDrzc2n00VeCfTtZ0OZtIRnIRzq0HKhtcFgi4Pb4nAurVXyIVV2JcURIrGuQBUJoERLIhGh/Dr0AksajsvmSXGmO6H5jtG5J/a7a74goBXOC9mohJWXkNPyCnwNzDERcsQt4NC3gazpX1wObFm+9A6J/fszTd6dvnNr2tEVKiWLewTEKt2ctSSNY32b9GYUlaZEYCG+2gnKD3h3zvXSCHTi5xIXcX3c64Ow05X/Dsc4yOUYPzw0Smg4IEuJiCFyQy0oCtkPD996SPkYGrT5VI7Kq75+WBun37zgT07v5CTAR0/tJEHB029161t7PH9nr/vYGaVogNTeE2Nrw0g0taCcKXO8HI4s5/6iR9UMhgNRrbeLuzpeWBn/ZX2plx87QSxxQE/GYlNc73owklCkLdns4kUdgBwsLtdLnEncGNb+IGSkquUHMQkSTe30BEqs8jOcWWf//QbdtiB1A8JO7RgPNaxQIHSWbJznINcXdItOuCo225oZwcVpt3rWKFU0Y6Z+zGcr3XdcIFAsuyNw44E0aU1CYpTKimRdJuu19IKuaq6uXWpbct13kbjOeKlEaXBqQ3LjRduyP3VGg29R3Wv7Ne3gFtwV6dD9F0eIg4UjXR6AjEVC6LP3Ot27Ne++DNWajRkFSZtGYFVfA8KuIfjUjQ7whfUZjRCjyJvcqSZFZxvmppljebSCSErGSXj9r6OKqtbu2mydltHdtcEnBXLs5JhMlHFz23WOSTz1r4En3xfn+jsPvEPicR0W9eWzqLxz2ddwPSx4uye9Rr7PgBZ+Ygr5ZyerItIl0bHwS4DWS5ADwRkeDN0duxEXNvOEX8xqZnfAwmJBBhw/nAyUmU4HV1Yvt62o4dv++hS1h4Vax6ceKkcdQgch5Fp+OqpPfnWl+2qf2nhbG3jGa+Rs3ouZ4PxRMtvUHO79dzyGI8StHFgHo+VMJW8zBVHeK9hiGnmwvIlLHXijmSthxdzWhLsBv7WfK7dRn+ysldDukcTLB5wA7yrVi1vpZx3KeMZyEsW/q68jx8dCHiABpTYkMdFDYjAKVVU8jcbmYl2WnWJaxOiGQFxbRvNljWbdQVE+HhU/nTOdNCFUsE6zaYqecHAZbxq4vh9dB5Y8/iBPfrsj9jk2ftWCy/s+bNnIg7Xqw3r9toyJIVqIGcEKn4EpYlq7OzUDvCZRCCVqBgQdTyyllEyjBfcWkx5VakRXORar1F4JAhNccHnzoQA3hk7NbhxgCReXTKm3MgLbhQudI/RCF2N5vbo/pEKq6dnaGT6Uh3ydaPOmG5ljx8cakSIPiX5Si7yGhGXpddIZzSekjggwe/s8595LMWP6Rgi+UzyV0/PptqtkowoKgAuQR8R6AYhgyodHftV3wGv1jhiFITKJHHxUxR6dHc8AxQe7MdI4FwP+ePlikYjD3CE7vBvfPq+Onw+XyqhYDwSEpkRInQHIP2gUhlL89wh/t3BYosdXbViy83CLhi5g21BmYdd4nwh+yg8/NrVirqvcAYSlVEqScy7O5RjJsucLbclOxvubJOv2PFhzy6uJraNdGTVCbJDRGpM3blPXCTWzefGc624gaAzVCEQvt1I+suVVdgzx56Yh52O/eav/qwdvXFs+aJL3XFteDZdGWonsQHoNS496DEgxg0kO41kfMzqYG76Xlbyyupa9h1jX6JKNiHp80snkazmI/l6N3WA+343K25nvW7yOqaTalaiTDdp8XOvMfOXvvSlXSzrlR4xZlUX+5JL+s3vu/j73mT6Q013hjddnHSiJKZBNOeGp7zf5VxlRVQDqYy4oK2q+c1GYBAeyC0PK4t0lO4Xc1sEfZtOR7L2GV28tHW+aAf3HuoBgaIAChDtTB6emHCD2O0yGNvo1RN7/t2/tGAyVfALZgt5vjFmYiFPLd4WbnzuKhgqRtc2GU8sB+GW4AfqS5JmBQtnM9dyFJfQUXtUpUDyoSzISHKxsHA60y7parK2y2Au2DWQcQJsp5q3OoCGgrt3n48Je04UX65Z6Ofkcg5qlLFqhTFW2RfzBNWq/HlydnLQ1h6H5CL/tHzZapWqtEHb9brg5t4pUQ0zpttatQL/iRFmTXBt+E0M0YDLnwVry7Xu2Vuf/xFbvfyWnf3ln9h73/zIescn9tm337SDg46PUqOOjqBOIpF6flRk8D7cC5Aa3M85dj+Ib3j9Pd5X6WcApQAMcn6f7sFIoJmR3hZZsCXmpHRoS/Hp2Kn1h2PRImbzhV1M4Daazdc4v4cC4NDRsKflc2MfjJcfhQ6T4bceHikZkTwpFMbTsTqiXqOlDhn9U8bJUEbmq529+/ihPb7ftslwIreB531snvDFW0lLsgjqUXTBglChJK1S0V0G4MhBa6EDYizJdfCRmwOq9LxHoz08B+Ftci/hoUhxAoiGn2HX+Lk372uHCSdUTu3hzMZKeO7PRzc4X6GikrN6vWnNTsO5r/BCl0sbBaGtt36fzyROvdEuE/FrTF9xZWAvB5CJ/aZ/IMjCFe1ysrL+1Gy6Kttix06uYL1OwzA5nkzx5ou8DQHcaH/IPh/tO9Raqtao84xAP3C9zdli5i4oxbJEnlvifbruqttG+bj+F376x+2nfuZvyfaKhCYqS7Sbi1/Dx5gRz3bjE55kPErHrbs0DukEsa9puEtnc1MiTSaCZCLZ12TclmyyXivdkKSTV7ojuynn3JTcso6b/vlb0ZjpBJjVRaWrmPjvN1UVWV1kVsLMyvbJG2hf1STyuEArVPRUrL43cBoW452aa+wB618sdLPTPZVQUWckOZ/ZOhjZZNLXaW2BoC8WVuscWLXekBoFCQ+wCw9Yq9NTEF+hvDLu29PvfMMuX32ocSFgE7oCYPugwc76oQMJ8niR8YA4vwvgiRywAbFIdcQrRYkZIyJM11diCe+VJdSDSq2m3QjVNKO/GSPYXN4uxiu7wrgVGsYKxN1WvDjkvXzCuLPTgSuFgM2jwwrXENY9ITDWlH6nkhljroIVGNugBnLQtqpg5wQaxpElJbODgyPRCjRii7zW5HSeI6ChhQjogmDpZF7i7HJDd7Sy4bpkraOO1cKBvfen79mrycJ+8J037FOPjmXg6RW5m7UCixcgBU6czNQc5s6+zonViS4u7rjFWWC05wFcAZqxZ+ScHj/4wPgZV8kxIhyrEDJzOxuIz/x/PJ3q2qNhKaNccdxM74NE++bDEwknYwYKKRkdUJm5rlb26EHXDpo1uQVwziAzR5OJHfe6oneMZjObLtwXcGNFe3hyYJ95o2Oj8VT3H7SD/mRpwcK96ypFR2RCB1jhTYerBe24ZL08mSEGLV9CfAz5PLUT9r0zo006SKgd42kgzUwmDnSBdPf87g++9cDeudcTKpnCgDE072UyGXvSRjOSexWeq9DJoFdDAbiUBFkVIC6eB3k7tWm4tXq5YN2mq/KQtEkkgKsAP9XrRXVj3IWo+bwKTAm+UILeQMIEpZmzbheNS4qNCHzDZ7dys2I9s3Lq4HxbGj9zz5fKIJF3buO1RJkFqoKPNtFdBdhCLOAQ3VbDfu+3f8VaR4fqXl9r/bqQBaNQkl1MS+A1+Zm0OWu628iKl3cJ8vuS0L4kcFOiu0viuO24N3Vit+WA+HfTsXzfOe/LA3c5h+vrnd7ZpRPOvmS3L8nc9MEmK4msi3FTctx3EZKVUvL3BTUXYi/iUEUIPNER2JGUHSXGYyG+DITVCKTgC+zQdivGmENbzCcCuKw2K6s1e1ZANqhaU7D33qgg3TxGcxsSzqhv3/zKn9pwfGWNWtFy8PX4SYiss4UFy63VKjnLS26CLsVV+FdAxBcLSXGxY1ksGJvEbtxrm01DPbSSPWNsRFVdLFlPI8Wl6AureWjT1dYG4dpe9dHRdC4VIsM9eFc5U3BkZPVyMLdyoayxFcFqAp8MybAcorvOqyOg8meMWhEHBkp+3G0IyLNZrhXQWPBD5qU7ADSAizvC0DuEgCXgWxbfCc4URGtQiOxLROBGJYbAOXZZJsQAZuO51RtN6x2gxFJTtyKtS5RW6Ejkiec7Ke1ZiJgUBLRljE+FJEWv0kdLQh8KfIJ3HUoqXvnzR4n4glRf+0gTbgJ7LOlDTsc6FuAPgvc4IMFNrT8ealwMny5YArn3RgS6wRLHgJMDBXlMT3e5ghXzWzvutSNpNbPHx10lEd4DO9rJNLSDTt3q5bKdDycaHaJgw7voNOv2Q2/jHh6I6/fhy7GNZ0sbz9dSyjlq41bvfnx01Owh2cnN5xsBeSjopPEagZ7irlt0AY0yGcFuZF01Xy003qWrpDgDebstlOynf/ixVQobvR5JiU6I+wfFnuk8lHUPgB06O1xAVBw1WtqRMdHYFYoqBgbj0Kbhyo46Nan5MFJn5yfA1WptnVZN0nJI2XHPrkEFbyv25GolQ2EAN6sVRY07LBwctmwcUHiwa6SL83G2QKeRcOCCohcRhCqri5IroVC+lAGoeScYxxD+36jXrdFoqKhjZP33fuIL9su/+nMCfbk0mE8A4vgX/5nYwX90hiTMeNeU/Nl0F3NTwZ9OBjclgayEEU/G4pibjpN36YRu6uTu2v3d1sl+P8kqbrRuOvebrpvGmFkjwvTFvamqyHpD6Vb++xmRZn2wWa+RfGOf/GB8F8dNzrjPkx5E0LUSEjsScX4iCSVVlSQVkHwiqfuyWR5z86kI6kiBEUgMSDg8va1rNnKDHz58Swoe46szy21XNjy/sPe/9lXrTwJJN719VBHSDZjzaDK3FcTn3cYaJYizDl9mfAMyjz1Ks1VVkIXjw1e5ynjHO1M6DWk7brEDwlevajlQoCRMQeZxOthoF/f8fKxuBnRipZyzttyrN9aqAkdfiHbAdXD/sbxNCZLsXEDnQaAtUqmS9HJK2lw4fMKOOt7NSi2mVJFIL+NUeFhU56Awuf5SvM9BxK1oLObSYZiuRjy4FTuxteDdJDyoInzJxVoqGRWrVZx3qA4yMu10xYpY6ivv0lwRLAVpqJiGQmfi5YwjdeVwDXAp4lhyTBKK3rFkqfyz5+cYgZPQ2EXBRYOaMRiObYDdz2QsSgLj6AkdmMbNOVts8jZdLaTB+PD40E5f9UXuZyzHOQm0s9vaO/dB8eJD58IA2DAddZsCc1xNUEcp2ssLHAXy1mi07Ec/+4YtFgT1qX3zo0vbqBMnUG+s06qq0KnIumitYsUVVRxFSCKBnM2ougjASMhV+HWexJe09Iz14TxSGOGmPl9Ys4b90Mz+xufesUcHFXkEO4AjLxJ8PL5kZzcJkNcLpEmq6wz9o+CmtO6kUdKodrMFCZyzWRiINlMtRNJkOZcMY2CB3BzPHQOGQZizcZiz/ox9Mp9/Rd2ZnJggtZedBxiEa91bMVCNIkf2XdGEgSKTZ4n7EjsgPlP3ZeReiVVbvHOj0GVkCYVGJPJi0X73H/1n9sa7b0k4PXaBipNJMi4xAqaYdvCLf8Vx83VX+Dq6xf+WLNL3Fe/JmJhOEHdNKFkJ76bOKh1f79qM3LULSzZG30/Si3923/lkfV/fi0nl+zJi1i+mL25WIrwpgXLM9IefToa3tez7/j1+XZIbZRggg3i+zk6LYFhQtbu2Mq7jBDc9oCzqsW9hLOUdBKNMHrxw3Lf5bKSwWag1JK1ERwD4gqCHqWutUrHZsG+TwYW9fPqxPXvxVHJSaEm+87Bhm0VowXRpl0JOOqKytGNpjgILDuczBW0CDyoXODPwZzpTCL6b5VadnAM7HKASk6BXi7W1avAFVxbir7c1jTCfneNSzbgKs0x3F8/nt9YqF+1qurRpKCilLda+c8EOKDbIITBAWWAfxPlAT6BROuy07LDdcv1IdRNIeJWs1axZp9Xw3QaAFGgV5bK0MAHRAJSgA3tN/Gc0C2AiFLqP8R/yUVLCgRe/AwGKx5pSlQoTSX+J2OvgJN4XRHsANbJcigAh8b0ETF73WiQ+7PqGmm1pf8abo7jwe2lr6zmC4iRAqCvItbmEHLwq9lcX/UsbjCbaq6FPetEfewfGWGzFaLgg8jbQ/6Ojngj3z09f2TrnyjMkk2IpZ28/ODZA89jvzLGgknxX7dq9HIulj18FVisWrNNq2ufeuW+5AkavY/vmxxe6VrgeAOBp1ykm3MYGLzgplezwgyM5oSdJV7x2U9c8gBNXjqHTpVmRIMNmZy2MjYt5Ox+PnZO6oEM9tB/+1D3uNMvxy1GXDCiExCf+3Hxpg8FAHTqdXbFYs0B+iHkBqpAFm2/Y0wG0MptG0wkk6ypllutrSZeRRAC1eIJa21WwsVfjnE0WJb3PQqGiHR9cSp5tJasy3LiGXV6hKUsR5XqrQuyqw3O6D8WhEiEIWwHVXNeW79HhqSCOsom0OgvsQvNKvHTmX/iBx/YPf+Mf2BxdzmgV8slk5+4rr6kI0d4vkfCymofrIizRKWZ1L1mJLpkokr+z7/vp5LuvG0x3gunuLp2Y00kqnSDT5x5ft/j7d01yt/3cbYn4OtldB4cIyh//YjKhpJPLvm4u+aL7Emj6wqdfL/1B7Kt29n1gHN9JpD52kRSV3MqdNMueyzXu4CIxrljK8oNKmp/3JXNeJHPQYQjRTsdXNp+NrXf8hipXvPLmwUS0BSx/2M0Bahmfn9vXv/YVu7g6l4hzr1W1g0bBSra1y2FgkwXeXgUrgsDczFXNwtujwlcwKTC2RALLkXUEeqEW50vxpTq9jh7gePwi0ivjrkZde8XRBJPRsr0aTO1FP3SprwJqFzkFWIAqWAtdBmhxukzXcofqPCM4AuVW1jBSl8kzIoxALVAQ8k4mx5yV/Sb7DqS86hWg7mVZ8KBzqeRaYi9X0uiJa+P2Li4CHOtLEnC49iQckly71VRSk5NCtPMjCIqPKMcB79Kc8+QoTMmLqTnxYMwuhdf3EbWPnSQhpzJbglQikytgcm05J+1EfXwbOyAs5qGFi0DdJrsjuuPhZGSvLq9sOB5r9DecTL1A2ORsDvweRKS6STfLffvhfbscDuysH9iBunXnUL754Mi6tZINpnONMfF6wzKHQM0Ob5sr28enIyVNdqWffnwidOI0mNh73z2TkAI6oVy3wo4RdV4OCuy5Yr6m5ENFTfAEIO5hsSSBcN4TgBlJo+UL8gqsVRvSLh2hUJKj4KrYD3/uTes1Sxpf+4TEOxW6cNCLIIW5vpPR2KbLuS02JVvviupMg+Vc4+0x4Bi0QleOKp6vUPQpiU7RahUtv1mpqIIuoUkz+3XL2TeezW2Xa+iaevcdFSbaD7pbAwOCdrtm4ymI34izJY1agC3e/bu9l98PTCDoIDkWn/0kGGuHzM5OKjrR7k8IUrkyNKQ7m99t7bd+7RftIxwHngAAIABJREFU81/4nEBAyUI9/jNjfZ5JaAhpkEoy3sXdXjLYJxPAvqB+UweWPn46sWb9Pas7TCe6dOLNSlxZiTh+j1mJcN+ELv39dJJN55+burr09bjOL4wxb/oA9l2UfckuXa1k/X3fxUi3tTe13cljpG8EPfA7ACpeYYLaEm9u6T5khTJItbqq/ngUSZAFjRUHu7gSpNNbrWa2Bphw8dLKjbZV2y0rV5qWX61sNLzUiI4RCyO6j7/5TfvjL/8HARwIfG8eN61dEtZSu5nlBj7Txkr5teVWmHZ6MGI86WMi3ym6anykyhApqQRBIHCAhKCjn51MAiWIJmoTc5b/JL+iXY1DezGYuuSSHNHdEge5MJRNLsZLSU6hgYnl0ZQORQESXl0kC6YElROCU/SCStGODrpWye00di0UXZC3VcONoChEplTwaSvwMqOzKwM+8ADhyc53qNAlGIFpn9KoSagYR2wFD4/UvucEQAPaTUVA1F2I1+Q/o3uGSl5jTT++/24kos/fMf+EOKwdlRPhi/mygEB6FRKdgqCPgneCqq8kXr0BtMPfN2sBSU7Pz2XkCsl8DKAIInW4VqEQzHdWQGM0CpyH3ZZsZJ68uLA6u9stnQHyW217dNy2QTCx6RSuWEGedxC42QuudgV7cjaxMmLO+Zx94bOPNCHA+PXpq7FMiDkvLkezVpQYszoV72vkGFGNXCRI5AAxuE5rPN0E53dUpDfHOM7nbbEB4QlFhKKjbo/uH9uDo6pI9YVIdYZOnXsQNLAEtVc77WIv+ld2OWI8T4fmSM7NDuPYpV0NZhIhIEHD4eQzbVXMeu2q5Q3qDAAmnyDwXumoXvTX9vGV692CDGWViioKsl/+OVGpAjRbyxwXZKoXSe61x+/ECURei5HCEYWkvBW5X4oFG40An9HdIVhedrK9/PO4RiVxFP3f8vYDb79hv/c7/6XtKv5z6Q4nTnYcJ9n1pX8umRzS06/bupN0nM5KRsljZr12VjLNmpLdJdlkJdnvpwNLN0ZZCW9frki+dvI10845n8gTcbLbl/CyqoJ92TlrLp38QOKZevqY+zrJ2yqJ9Bt+/aE5eVaTqkg0WdJPdBKgvKKOAAmg1SpUhVrFNTma4XNcWfYAIMmZzcNABOrwElfqsZU7Xas3e7JPmVycWbiY2vEb74if9+f/7x/bBx9817lHu529/aBueQKG7F7YT21sMl9bu5q3HPsj7VDWAqZck2hFWsXM021Z9HAWCvI8YyQjvk+UFFBiqaEgXy5ZCNGX811u7Hw0s4tJqCCKiLDGdrmc9RruXTacrkVepjMBkAESUwAPOl8ZbNLJwXMruSUQibJWsoNe13KRgC4JHoksukp89byDKyjY8fMCqyA6LWUYdmGuWSJh65V7lFGANxstq1Vr3s1RgOQcQauEH30WLgLgY0miPEFP+iGM6+Rj6OM7vhhDxZJxnvMcxh5XrhpjRuRzv+85Du/fO4Yt4AgSnPa3K90fXPPJdGpPX77UuHC2XFkQzoW4hBvHjtSBR3xmayEcIXa3mi0lFX7Xg2hBkmFvnnRsFk6kdEPiwtEdZCXGu4s1zgdzJTKemc88PrR2rWLn/Svrj+c2XcDLLFqnVrQZxdgGfOJWY0h3/XCKAVGe+x0Qiu4h6oFozMz3GFWS2BilUuzAlex1exINePeNnuS72EfCD0RIYSFaQkTk5z5bLGyb39kwWNuz89DC9coeHLVss8kLLXo5AoRTEuCG+xdQFqwCdsbFwkquDALVUAzluAZl60/W9uGrhegFvC8EnbdbbhxGtyvXk2XqEvE3m008K9mVFWS/JfkyuVq4r+Vrg97Xe184hnwO+CuCcKbQcosp+HKvhRzYzeM0ojHobmu/8vd/3H7uF/+eKEhMXoRojfZycYEaG7kmY2T853Tc3DeZyko++5qGdPK8Kdmkk2k6oX0/x4p/Nvl6yWYlGfdvS2rpOJ+Vc9Lfu63Ty0zqMUAl+cbvMqLMSmIcI8nZ2zeO5PtZGXhftk5XQPuS5SerAJeQYowh+gFamZu1xoXxAjkeN2j8ECUUKSnAQ7oeaRH4llYqlG02OLery+eWq1SsXKppH0GCGQ/6du/tT9kqCO0P/93/LtUNxIIfHnas28zbKJhaUZ5w7g4An61ewJjUrUcY5YkHBORfnD3MOAHTuGMAgYYucTyCelByYVoI58uFAmWxQuCr2WTIWKakXSFdXRAp6YtGBgcoj9UMslBbBevBFIAIVbPZQqLIHhABSgiIUMzL7BOaAYml26rKnodlD10SDs4QhxskRAjySmh5KeATcDlvxsTePSOO7edAW0DiRycRfmO5wLiT33dknKt4MI58TdQV0CL64IvYtORdnR9Xa47nFBP/AafjOT1D91mUVN0pwXl4JEN98e84M2gH5SNNPg/AN46wc/oG2qKIPj95/lzwfAL7aDK1NQTrcGHTBdfQ1UNAsQ4nDvIAxUqHx5iRsSdfx4cH9ta9js0XM6EQA9EXKEQq1g8CjeVe9pdWR7C4WbF33ziQ1NjZeV+0FVxcMYLFG3GxWgg9edCsKHkwnsT6x4nULlbAPtq72aKoDehw8pkwqgOotFjlrN7uaLwOAOkH3r5n5SKjSwrGrbzt2GFyv5WqDQvGgRITWNrLwcSmy5I9u0S7NSdUKdy4pxcTy+VKVsyXpB7EZ1IsrO24UbScxrlba5S55u4wUdH+fGdff4YHY0HUhMUCII1ZsQIntqjn10EgAED4vaVoEp4E4brhC+l7XX4O1C0ja4obnnXfxfs4U0C17dpenZ1ard5QR8v1oDOjE8bxgj9LnF1UhJzt1gv7Wz/0KfvHv/1FUZDCmX9uySJbEmcJsYu4y8sK1ul4l9XZpKdbN/39LkkimTSzYv6+zi8reWUluqz3FP9c/P99zVLyd5Ovl06G+65B8vh7k90nk8RrBFH8/eT/kyeRrl7ipXX6Itz1Q8j6uXS1cNOx0j/7iYRKpwB3Cg+4+UzdhHhe8pBzUIUbV0ZoqsjeBg4eY5NqpW6z8cAuzj7wMds6JzFoFBSGZ+dW7jbt8uW5/T9/9O+lSMKDdq/n8352NjiRd2ugMF0VhdGai/HmbDELI5FZOEcVoQCx46EroiMTHxBiejD1MSEAmzXgDsR1i+qgmrWqTYKJAt3Z5chGi40NZqG1yq8dD9irsd+Zouu43dlg7PB1VC/4T58zwSCyZeFnm3X32yNInHRbCoYyVC2WrNM50t+pzuXDRwchZF/VOzIZc0a7NIAe0cjQkXBlBTg4VnSEGqutNwpCJMI48RFkpE0o5rSPK7lmUk0BgyREZcTpJ1mT/CIXA09ysUCv01D8nvWEyjX1rs55Wu5e7n9gTEsRhFq/ZKiWaxsMR/bs5amC82wxt2EQiIZCcQHtgILBmZzwFf34YEdajbpg9eMJephOou40yxLShpgOxYRn5rCLk3lg/VFor8YUFHl7dNiw+wd1AYBeXY7ULd076dqL04HlSkW3ZsKdHOPXEko2JIm5iiAoCE6096eG+1uNcRFkLCNKxrMF20hdZWH3j4/trYdt69UBbbj5ak42EaiFLMSPBIDDaBAqDnvK977zwjoH95Twzy8n9uYbJ7rOr4Zza1Qb2vlC94PEzS64Xt7Zeh7IiLaQ4/PgnmOXt5M7SD90gr8I+VxDqPelqpDSSowgNSPRA/Ck2o/SebJ7K6Au5GhfOrT5DOpNXsbHfJ/P3hGXFHJeNL48farxd7XW0qif+5L/eB0mBm5O6+avFCa79c4++849+/3f/4fWOTwS8EZ3VGTjk46Jt3V1++LZbYkvmbTiY9w0Bk12Qvs6rXjykZ7A3XTc9LHS55JsgJJ2PelklozdN3Wn6WSdzE23drXJMWY6s+5rp7Pa1X1JKetN3OWDTCfY9E1x2wfLz8cX19UiXFmB7mUWjPVvrU5HTgh6ICLwA8mPXRO8OQUIeDiUpXpglza6eCHidrPTE7+q3qjafDiyIBjYt7/9wj7++DtWso0Cz8Ojmo3GoV1O5nbcrVu1yMOyVbCkWwRMQbBe43AQjZ4ITuNhYCsclRFTZvEeS15FCiD8jGSdouDdqFWE9JPg7y5np5cTm6031p/M7aBOIne1ikYZ6D97upWFc0ZmG2NChHoKiDeBYRCMFlmZsVPBmhDWt+xE8nYfdfoy6jLoCbas2z2QpJSsf8ogLkvqiOgkRDGIFEmUnLiAcNkQ2y44MZlIx/4QpCZjNcbASlb8/IZxpidfCgT2VD66dKJ9/GDqyNfjzaKARgRn3fjsgUiGEf2ELp/k5jqGzs3TeDOiJhD8XVDatUjjkRjH4ryvrq7s6YsXKpgwxx0BJskXpKwymKwswLC1jOYoEtG8Db/vCJZvvnFojULRzvoD7f+Oel2738PrcCKjXMCOWAChXjMczezlZWgBThBHTXtw3BSdYRiEtkQOe7kWmbtUwcljLUNSTHSR9YJXJjDWaqfPlHuFUT4cUQkhA1qp1HR/QUKH99YfLezNR/fsR959YLVKdM1Ez4BysVTnCeEa3hnPiug52631p0t7cg55nCEqTuZLe+fNExtM5uqeoRpwT6LLyr3aqxcFeoIGI5IjpsmUF7uiOuGz4cJ2eVfY0f2tyYw7DPAa8USIZIfOLMlPJsfLuRUrNYf9092pg8uJ7kPiZxQJPEtUDOl9wgUtaCc3Gl5Zv39pzdahtGrZ6fE6MWKT+4Hfx5ZoS0GoQcLOHh117Pf/2W/Yw8fvSO+Tr2zgymtOXrLzSMbWOFGmg3Uck/Z9PyvhJeNkVvyOv5fuspJd3r4EnNXE3JaYkjnlpmnebV1ZurtLNmh3TZTi2d2UWG5KeH+djm1fC5v+wNOvm/V7t1VFXEAuMA87OxkedIndblc2Go9kCYKNisaY8pEr6gGhokWpJHYgh6bAzmizCm18dSEFhlIVCaiirTYLg750+t1v2H987wMLVxNrlhDX3dlJsySuG+iybrOs6hsYuPYoAGZQ/wBlpjGqG0qSIK6GGGCiqcjokz3CzsLFSmMWyS/J3sirThIZozICPDsUdn2n/alt8nlRHRpysl7Llw/fslLBR5ijAAHsnASMwYnIb1MITGDr7l5N9V0rMRJbyvrk/mFXXR7n0+kcWKsOr47dHjkWekPFcltg4hHkXUkEdKvvnpR0OG952bHIpwusRNQPktDKNhFXic/N+WJOE6CLIRh5QHFrGmljMhKPx0ZKLpCU+b6grT6mFCzcndQJgvrS7eD7v/g+0Sg0Snz8PPcK58DnBU1iOLiyj58+0S4JlX+0MfkESRzD0cqGc8xG4WpuFPAP8fxrVNWls5O612kI3AIhHHWOdx92bBSg5IEocs469Yo6J7rsF+eBjcONvXW/bYftsjUbFQGcZoCK5iv9Pp83rt2bdegoYq6Nup8IpKF9tbsdxMGEIg5lFY6zJsPmypJ/u3dQtWYDn8GiJg04VHD8YDoTLYExNHtMxuST8cwmWCAVKvbkVWDBbGvHJ4denFjOnp7NpIICMlG6rUXTZKOwXogXCGl8OJ6KWgLv1PJlW5I8xzPLlzq+OwOEpQTin3kcD3w3Bs2DPSIqPkudp+5vurs8xsyuX8lzzJ77GuQUoYzF6WOnjPP41uz58w+0H6/W2pHDQV5FU7VcscUcB4WdOmHG51h9MY0I5yt7eHRg/+pf/BN78Nab2uNSKCYTXrrLSyeidHNxUzzd10wkk1Ty9dLNQFY3t69hyEqucXF5UzK9qXtMJqe/Tt5Id4I3xf59CfgTyW5ftk9+KOkMnKw+sgAo+5JU1sXPegPpCmhfNbOviom7Hz83f+gR98VpeBbOBJ3XSGsL8RqRW9fK5CFDDZ2KeLNAGSFvwWhg83BqjXbXgmHfOgcnrktZ2NrZN79mf/aV92wUzu2wU7U2o8ztzl5cTqSCAamWPUW35LqUjEQIxARSEKKNqptLAvM+G47VUUHqdmFi074HGxSQa9AL5JZeqcopmsSkjhHB6nBhL/szh2LbzqXB2N3kvQMjQIwmS5uEqqnFD9vuUHumNgeJibCzWa2M8SbdGpyrhZ0cHNhxF5koJKNKdnxwZBVGQYBZNKmEF+ejJvaTPlbKC+ChToqDQl7fbN28k71e1KWxZ5KMF51r1K1q5LZ1IWW6vSLmm+zcFFCiOyX+P2O1SCbMkXdFH3NGAtGAUZIjFBVWXG3N0HwCoOuVEIuORaKJ4CQ97dyuXtmL01MLF06En4Qr8bYoTMIF8mtTqcQIAMg4t1zR+A6ELF1lt44eKBEcJZCVffYtxmBTW6/47LZylCcZQvYehhu7HMztwUHN7h/WtZtCnuzVYC5lGXRL6Wj0vjSORQLMO37X8ebau8MDyjTacDKe2zE6xSqqoZE9ajiM1zk+u1+KPXZadOgINeNiARiKpMEzMJ3P7OPTsfZ+xVLDTgdbG4ZrO+nUNbofsr8MclaVvqXbKTHmpkCrF3mPWA4tbDJHm9L1Nyu1ll0OpupWi4WaVblOQtsybnYBgjiJxL6PIKyV7BjFLjHWZbfHtee+8/1cHBPY0zsa2BOnwCyo8VBsVet2fnVq03HfWq1Ddx2XqaQXYvBEsfzhPigiysCbQhLNmFKs7TNvP7J/86/+qdXaHe360t1dHOduSnz7kmA6HmYlvKxuK90FZU3Sbks4WYnw++m+0h3kba8X//u+BJxMdvsasHT+SiZYHTc9xtxXQey78Dd9UMlEuO+Duqlju609TR8/64LGVXvSJUGLbjzuok5PyLUoYChISk/Ryct0E/PpRGMXOhP0K2vtlq1wJC+XrFFtyk377Dtfsz//i7+w06uZvfWwJdRZfxxKSaJRKtj5GGWNnPWUBNELdAsiBJ6pRNnP8fDOgpn4V712Dc9lgQzgKAWLtfW6bZHhhcCULUnZcptl5FDtMP5X/ZEI4xt2iiXHHLpixFbq+zyuZ4OZFD9IolPt6tySJbb04XKg5QjCki4K7cz7xwfi5xEEG622dVsddZScM0Er6pciF+y8ui7BvjUKRrUE+gFdHxZIVVXQ6BRSDUsxQ91ntPGiqleHhs2LM0gKFap9R2cKYiKvMy3ZNOrUiJogrw4V6RcfU3rQ8/PwYse7PMZV+h6dof7k8mJ6jWhsTCAlTXAufO6X52c2ECJyqgIFB3CSFK4Iq23ezoYzCRRD0xhNQzkb4BzeazdVQLCLnC3p6moK4I/vdayINNZ6K3J9q1rVLpDP5bQfWAsrqg0IR9wiilLkCeYOcNEYfINjeUT41goTUAlUjoa6S+4vdcj8ZwUnlDNJYKTHKLlasgedsjhutRa/w7G8IGQfXGs01WGRYEATownKSP5sQDFYsk6jbaNF3sbzjTUqZvP51oYz7seSujYBZLiCeMwt53bYYu+1shmTjaWz3eBlVmptuxpMbUUCy8H7c0cS7Vu9BHSx7ih5epfhoDJNOdTJAlKpSOxBezsZJUfiC3gSzkMrlirioNIBa4rBpIPubRXaq7MXOu8Ke8ZChMCUwIOLQ8MrBchEQbcMUS7CgX5i+XzFfv5vf8H+6e//llwf4v1dHIviGBVPruIAvC/4p+NkVpeVPvZNXVycJJLnkdWlpeN4+nX3dYa3Jdb068evfVPszkpayWS379rtS/zXBQcKKukf2vdiWRfktvFi1oeXlfjSHVxWK5rV5d2lYojlv+LOk6U73VtMOhbsP3KyjgENLOjZc0mkebWwcrWmh0vwf+DIAE3CmR0+eMMGL57Zx1/7E3vx8qkg/b1mQbuQQbBQl8d4jO8/bJesnF8pYRD4CCjshhhH0iERGF71x6ouW1WAJTuNS4C381CSEAG3oJjCSKVUylmRh56HOvK+e9GfysmZgImqCklGgc+21us2bLlY2Vl/qq5MyvqbSDWfbkxTsJwCEGg7xpOM3xrVuj046lputRQKtXd0Yg1cEGTDEu3QIi6dxHGjYOKFAx3d2js2qaowOnbvMIAEIjzDEYvc0EGNug8h+ybIvhGaMgp2IkHgWB6NbuPOXfeLrH2QMCOlA6JwRRTg9jFUk5+Lq2+SGOOvmLcoUYEI0qlCCAkzp3SpKBn1L+3q4sKG05kFaKBSsPCp7fJSD4FwjCAz53feD1xBH0Ft+QF6xxzod0yuFg+PWnbQqqhLpANSFwGilc5uMrcZhcg2Z28/bFqrUrFRuLStOpOKxuFotjqJPHJvZ99aqmr/NxmPlfjr9YamCqPp0pZyZUeMfC0x6s+82fMRY73leqsbJNKWGu3CmaQQkMhxsWD90cguhoENg51NF4y+8/bG/Y4tVmheLoRYnAR0ukxInDITBEshUgt5+iA4cAuNYBkJct25/5Fr3RYY9a4tDPyaqTPnfizBs4u61sRnw7PDqJ2CVHy/DahZfCArfuy8Txj0OZMwUY4Jp74DLFXlMkIyFAAs7/SY84szKdQgjFCuOKIUKTz9O3tlxLHDUKNNdtZcI4oaxpcQ/v/5b/+a/d2f/QmbTOdKonFSy+ro0t/L6maSySCd3LIaj3QySDcK+7q7dJeUfN27dHfp308nxbvE55uSV9Z1uO2Y+87he3Z2WZXEvrYxWaWkE+S+ixifaLolzroB7nIT3CXZ+ujjtcyUHo61K54zPuMYPIhrFt1FUIJ1R+mtEV8e+Yiz1hBCjfEhEmF0etPh0NonxxacvrC/+JMv2Zz9y5ZEgfjyzs4HgR52RkgEnMNGwQrbueWjYD6eBBp9MJ4kIM6CiQ2nK2vzwEnrcmWzcG1bXL4rZZFoSaLylyu7EzhuBnyRBAgep8PQLscopxSsBhIONOmO0SE7uJJNpkslXjQKpwvn1rEnhLSrkSQUibL7m2H2SjZrtUAENoXC7Da7dnB4aDWUOXIo1TMSYje0cscI7eYcvRlXs3JfzzFadNmvcqmqel1WM6LW+Wj3miRO3gJpGR/jem7p6FWX2iApu+akhJ953YQIsGgnQpcyvmN86KoZPsD0Y0s7laWNuGkOBNKxlHh3Eub2cSaj5I0Fk6H1L1+pe57MZu5WTsIsVQRDp8gYzLaiC0A6H01XGiML4apk5+fNvUEERp3kBx51LMDJPXIdZzfL+aKjejYMrdGs2ZsHJauUyuLX6XMqV20xn0bK+05ilscjgbxclP0OEmBwF4eTmRIsfx9ONwJbHHXr9pk3utrPoq2KUgidJb/HfpVdNtcPlwdG+f3xxM6HM3vyYmy5UsPCpUkIoFzcyppnEKCpahbM2On5eHAyI6nvrNuEerKx6Wyl3ZoKLr1/PnNk2Sh0Ki5ftkQflmfQCzsX/XZov/MGow5e6kiMSN0pnP03/pMUr1wbOjQQlTFVxX3tkCqDDuG0A5599nR6v5WKjccDGw6vdK6oI4l2UCj7nlfXhK7RubfqfGehddodW6wX8iR8++TY/od/88+t1mnoHnJaq597VsLL6vCy1kBZMTb9vbvEwHTcva0jy2o27pJk0g1ROglndYjJc7spuSUL1X2dZ1bjdt3Z/eEf/uG1EHR8EbOSzL43mrzQN/3eTe15VkublWDTP3fX8+T3qNLjWT6wYnZPUmiIDDwFFFnN5XZQqtV9eR35efGQQgeo19tW1YiInd/aFjw8yA6dvbA//fIfaefFyI2R01V/Yh+cjuwzj4+1k9ns0K/MWxWdwc1SVj8EIBeOdTV+fNLY57C7wZV7ES6UnODYEXSQLoOE3Ki7ewC7lALwa2lobm08mdqrYGljHM3RlczDD1so2NZBdmIcO1qqGlewUfCIHATkDYecWNFKFRJlQSNPUtC9owOdEyPUo96hdRstOTPgasC1ZfTEZ6HFP0EJwm3EbWO3QvAjgJGMqILhIsF/Ei+PZEdwkOKME8oLOwKMk6JjIIlX6T6CJMnp/4w2iZice6QjqgYPUrtzC6KdX1EUAbIfKY6AdX0/SjMR8QD3siP3EdwY/SIM7XqazgsNpmO7unhpp+cDmwLekCFvSZ3VeDqTnx1Ak9UGMnnNTvtDof7k+I1S/5bOCyI4aEZI8jv78c+eOFhpA8DEnbutWNW4DDdzksDDg5qOgw4nSFauMdJedC/ojqqL1RvHdy+UiPZu6/xOujjGl3Sd+Ak+OunZUa9mJXXwrhrEnm6+WOpe5O+MM9lnN5ttG09COx1O7dk59Ap+HiNTgFNO18Cmh8R9NkDnc2vNWkH2RICeeH+M7qfTlTpfTH0ZjY+nbiZbKG7VOcpkSjy5kgUgpSWaXfOCM5Io07RAKFzXQXVXE/983cJrrukBY0qJkwMwi7o7D5Le9SNCzf1HweVAloLrY26WGlFDsGeXCfeOe1Qo0GgkinanDF636JQGEkc4ODjQvTudBParv/Sz9sVf/0XtaJN0hKzkFE8XrgNxhAZP//2mju225JOO5zclsHQSumtsTSfNrK4z+brxcdPNUdbf9zVZ32/C3Jvs9rXI8QvfltDiD2dfEkxm57tUF8kkmXzz6T/f9sHzurHDeawrKQ6SiMf8m0sqUV1OJ2N1VQhFCwQCTHsJ7w0IskOb2W0sMK+cjuzZB39l73/9L6zRqFi9jgns1r7+rWc2L5Tt848PrD+aChnWaRQEUAnnM1XNPGwiS0MN0NhnYe1mXT5yuCEEwUxSVI1mXa+JsStwcpI04r91SFwizua1u8Hbi30deyHoCIxf10JxklD9fcKtIyqu6HQlq+aQaQI+/0c4uCxXc5KRWyE9OjnU/pAH//jwRA4IgBW8UfH9BwhV/Z3AIBdtxoPxLoXXr2qExiqNwC+SMCAdkc99V7feeQAjwcXGuiQT6YUKqOCjRXVrUArElab2j6xXMLAVZN73bAUJaET2PlT3BUetxqauukeVEyPZMe4Fkg4ADXEwlxFBGHcAjFsDu7p6ZWev+jbB71Dk+I1NZiAOS3bWH9sCncwVXZWP4qALqPOOrgvd83AGQAnlmo392KePlDAI4iR/CP4Ahri+Z1cjAXPeIDmB/AU5i10TXEccL/CPiwQQ5lNg8/nMAAAgAElEQVTsc6ZWb4JuLdpgNJWPHJ/ZfLG2aqNl94/a1qogFEBX7omLZwIuKT+HQLrcNOZzqzbqum+D+dq+/XRgg7AgE2P+Xd3WzuS+vtuurN2s2OkFWpYkLbPJzD9HRAlKeSgaoSyx+J40ZGXcurXcbhm5z6M47q4j3A8gHkVmByyC1o1QtE4niFVy5F4RPdPcGioYoPIAOik3pKaiZOcR/5pjB28SYA8obJCssUgD98Jw0BdxHmd3qaeU6O5K6vR1nxcK1mi01QnyDI+GY2vXG9ZqNuVg0SgXBFbpHrNTfa2hme68kiCWdIeX1aWlG4XbYmw6FiYTTPJYWYknnUiyuq74e+lklH6ddKKO32uab5f8uX1NTvpcs+L9TclcHXYWzy6rFc26wMkEmKxUkhcj62JldWjJKuT7+f2sn+X48QVN3kx8L+Z6XCvnR+MGNjOymYFDtQjdwDOiJDgZ2UdiVHuQoQnIy2lgq/nEPv7Ge3b68okqRohr02BqX/vw1I7uHdhRrWLD2dy6jaJ1q1srbkH2MXaJuF4R0RprFY4NJ2m1nNtuvbTJBC3NrTXbLSUz18F08iyBpl4pSNIJPheB+TunQ1nKEI4OWzVbLxnNOmmehMS4ZcwoC9V39pFoSRIsPR7o/QERRwEELUaux0G3bce9lu2WS6s3myIeM/4CXYnQr+S9ZKcSEb41noTLxb7Fx5M0ZVK9QLPQXFxaZPCI05ZnlCoz1qUoBuI2qmLfWqlaVwciYIlQhW50m7wf5ZJAJxhZH8GD9rEeosTROFR2ABG6MxqLauzJaxFoI1mz+H5iHyS0pnZCjDJB6YbiZF0N+vbq6srmS0jZG3m2QRS/Gk8tkKedJ9tWvSIgUrDg3LcSxyaJMarm8wbA8e6Dln32ja6I4XyGjBAl5g2fTSu7gh3SlWMCrOMyOpbigRXxZOO+nS9EbEeaDIoAMmDcYyL5FwrW7XY0DQBvxNiRHXCr0dS9HrtQEPTVzeLCUSjalfa+eTu9Cu0r372yTvtQnx8dHdQLOrRyCZ7ewh4c1W0wwaA4L61Vjg9dBFFnPlek00Cnch11f2+3AvjkANAw/i5WLEeixasx2neRTCgCRT3IATiJOzunE8WJTs+oDI7ZTbuLCAAokp2TzH1/FhfZJEzEtnlm2M+5pQ8amEUbDgfOr9xAN0CcnO6vbAXGnVGyJfG22wfa412enekaowRUazWFWv7Vn/8p+9Uv/rz2umK/XI/gX481s2LWvu/FsTI93sv6+76uKaupSCaG5LGSye62Bier8dmX8PZ1aVn5IX1u/D39WlnJ76ZEqTwAQCUr06YTXrrNTGfWrBdKzqDv0hGmK4Gs7vCmi5ZVFaXPcz5HLsy5OP6ePKiKVxUlO1WgeLAxLsKgcjTQzJ5gwMOjDoGx2TK06fDKvvGVP5MgNKM/VCtGwdwuJjM7OujZGt3NSt4OpfAeKgAsAZlcj/q8u1BliGRSpK5CkJxOkHZix4CsEzuVlW1zRavWynbQrkvpZAsvrZiz/mBq33iBnFhBCD/EmwGQMC7lPTLyZAS6WLqrw5IRKqhFSXy5xxlJqCrx4Tx4PXGRjo+6MmxFDBg3626npbElSYtrwhd8QXkMEBB4M1HnFVfUqqqkUuJJ0dXo6c4iygDdWISzVNYVjcCBCQQaLfYoYKKxMjB+BeprhRRHVcakcyVZOrTI0YBEpqNG1AXf5bhuIkhBt8WBj+Ydol6LfRIoRgxmBYP3Tu/q6tKm08Cen53aJKQLQDMz1DgRQNPFaKrRJu4CdM9QBEgO+M/hPs+9RrIjAVDIoI7yhU8dioKCczoF06urS8sXq+q8AAs1SkwgSH6AJaAYbPWaPubbyoEB+D7vGUcG9rycT7tRt2arbsUKxQuIyYoEqzFfxXUj3nVqjA7garOSSPrlcKZzHgYLe/+7E5tvqkIfcmngmHE9EAj3MXzBDtt5o0m/Gq30jPBeZZjLqFHAJPQsvbBCN1WWVvOFVHI82UEkd3SsUJQkLzrOqLOWyzrUgth/UgIIfEbQWijtXDgdSpEXV3mrVVv6HLwjfK1hqUJ4s1FioiCj6KUYZJQ5DWcaVdPWC4EqBaCS02iiMSrvvVau2UHvwIajvg2HfRnflqtMgSp21G7bv/5vf8cqrWqkQvOaVJ6OT+lElkw6ySQZx86saVZWYrgpEWZ1Ucnm4C4xNKurSiatm/49nXizmpz095JJN1kUJHNS1nX4nhy1T0El3RLuuwjp5JO+0Lygdkoya/OvrA8968TTP5duse/ywaTPR/5k7FFE1ibJRaOz6NxiEiujDm527ds2QPndow1cGYGZoLQKJ/byww/sr97/qk3DkZLPcDSVVBQIk+0mL8PURjVv+e3cctul+4xJwQTDSVBrjNB2qmxL2ITM5xrVMBqjm6hWSzJ1nUOenW/FJWJciggwChS2obMz++7LkX18Obf7LMi3dBpFjZpQ0Qf9aDv2JlitvIbjC6AjhRjvhL2rcwUJKuZ2o2nHhw2j8wKdd3J0JGAKoygOHoNQtLRiHKnq3InFkg/TeNCBIFLMEFCAStuJ57xvRobStkTaXvstujGFr2t1eoKT7qMIii4wC3QKJVE6nKJMPeVLyPekeBPLn7mIdnx/xfcQ7zdWupejeYTSjLSkleykk7mKdqLReG8yHslEle7ucjC2gH0XC6qd6Tqf90dCVMotfM2O0knmi435HrSYEzKSe4S3hVbpZx61HCxSKjulIZyJyqCio1SwFrh+Kb2UbLuE84lx71Z7MN2TkSqK6BEICtjOHj64b51mTVtXEiTHWC23VsexI7ex3XKtrjceD8soOJ+z0QxKBea/W/uP37qwjdWtVqnr+pfL3s1Bb1CKAYwFIAWOZr4gybD5EgtZL2zwjwTAlEONSIwbV9eho5oGodxIAIWVSvVrtw/dU3TaEYiIpBOrC3li4ziejKShqomIFynrNbJ7LsOnUWaJ7u61JqY++yge6bgR8MXH91gmrW04Hui58amDS5mR8IQyju43tFybjHTzZq/OX2hHigao3M8tb7/1a/+p/dwv/R2bBG7bFcfAOFbuS3JZySwrXu5LBsnv7ztWVlxPfy+duLKS576mI3msfZ1mOo4nz3tfU5ROeFmvn76+3/NebxtjZl3Am5JV8sO5SwK7qQrISmY3dYjpGyN5sRXAI2scbu4kYOV15acj6JT0EKEWwugt9sSiI0JhhXEPI5jFzD74xtfsw7/6urqpIRqXKLzvTFJP7EV6NbNSbmWl3NZyMmr1vROxGCURRoUAGLT4ZoQq1+61jWeh1Wo1JQHoBrhHE+xwBGen0K2XpURB6iCBf+U75zbb5u3RUUujHDQTh+MA6RFJcjEGJSjiZA1bDXRfTGIDVcnui9eTpqXYAhu7d9C1Gsr725wdHxzYYbcTkXMjsi+7tWhkLHFq+QG6Yke0DrtOMuoepebhivMEaSfzs8dxZwQXNCFZ8e+ARNwdXm4HUcelgKM85sjK65s+4vRFdbQ+Q14jLrTUVQiG7u7kfoKcE4mUhAEy1OkL8jrkfHTP8NNIZPE5zG02Havb7w+H1h+PxH9EOgy3bnY5dIPsuujaUEIBfEGXznlph1XK23RBOsgpMfD3T73RscNOXR2j5YoCQCAioJ1RsWCtetm27GWpB3T9ciJgb7Y5cS1BBpKr6OqK5ZqdnJxYVS7eWEkVrNetu/B2vSl0KLtcEgS7OcliYYrKrmy1tRnFnRXsT776zKabpjGyp4goRUomvDZfqMIg8Uay41Liws61GkyxJi/YCh7rdiMYvzpQcVcpeLfWqFei80cMfS67JaYl191MAsFIsorR1HGsiAtnnu9YKIKkLt9K+RlSyFSVwNgDepKiI458ECJqTLyr5XVFE8nlbDQCfe1jUr9FmJFHvFFdA6csIIdXrTfs8vLMdgiuS6za38fbD+/ZH/zB71o+omDErx+ffzKupRNf1s/sS3jp2JmOjfsS0k0xN/lvyfi973fSr5lOMFnHyEquN51r1mukk/lNCfv6Gt8l2e37AO5y0ZJVQTrz7vv9rN9J/+xNXd2+CxEDU7i5VdmhGIIpaOIrWfmzu4NUzhQrFpKlOuVB1igtnNp7f/Zle/LR+1avlMStwgtuMFrYrupWJNXC1u63C5bfLsFZO9ydfVKxJPV8zhXx3grq7fOF7FTY2bD3wEAT9QeC7XAc2uFJT+OfIFzbpx92XUtyt7VXV4F94/lARPROAxQp+xCAKp5wGe+ow9hstVOCbtBq1JTMUSnJYdLK7iICKJBE+TvyYLwfxpYnxyfWakAZYDXm+oLygROK3l0SpF4SqZMQhQSnj5NKAfd1p3swEvMH2Ds/se3kNA7+E8UUN2qFdyjgEAFvJQjpNRmcQK6qPdK6ZCekMaYSlJuYco7XD0HU8UVnJXQs+7pNOLciai7aKfpI81o4GVpDNJDQmHGN59tUBGOoBi/Pz7T/YWwHv0rnV8oLQYv6CPcNoz51fkKkFjTmg8pQzu9sk8tZo96wB8dt2+5WlmPS4BRDCUIDSkFEmu/nChWb0c0IPVi00zOEoMvqCOe4hY+m9vjRPaneAFri+lfqZevhKj8LtV/tdqs6FuAJADcAl3h786UT22eARgoF+/DZxD54MbdGsy0ksO/1SJ4uDu1jX39o+ChJIYzq+RpOkO9a2W45s0IVNwGUVfh5LxApIGQAFcm8gWxGvCseY+rZjQqV10hh77xdytS7RpU70S7HZd7QvgXYhaYm95nTD2ISebyj53fi0aYQvSoevPBj2jCZoJvrOyI9p9oFO0Ed/qubs6IfmxdFgQIlGA5UFIj6gT/ldmu/+1tfjHh3jJv9WiWT3m0JLx0Db4p3WbExGfz3xdN0ItrXSKQ7tOTrJY+dFUf3fS+rEbqtkYk/8/T7ib+flU+Sx7wVoJL1xtIHjQ+YlZ2z3sBdOsOsi3HbuaRfP/335HlyrKQJavICxkobbifii3HAIw5Ddz4YMH72dV/+oy/ZNLjUA4ymJSEaaH+5UbdJMLVeo2i96sbWIePEnC1QWRAfLGfT5cp6rZYCOaK+q8XKQNUhC1Wt1YW4k0vzbifFfPZXqqbrNXt0WLH5bK5O8sOzgV1OFtrjId5M5W4QhDEeJc6iW1kp22yOTQtBImfNRsny0Q7Lod488OzS+NWVNWs1OznoyAm7Xm/a4cGxju2WL1S6HtxAF4qcHQUxJcFYwiryPtNYUWLQ7jpNUhV5XdZBO9sAVnCdL09415V4pMAiybHIo+w6WEZ6nhF/Do4cuzmv3iM/N4FLfAxJt+HuBj7K0ugSsju8KYjMBfZpUQS/RmlGMmIRsIlRXxjObbGcacx7enpqg9HQgnmo4fZyiXQYpPayTaYzuUtwrSGax92I9B7prCtlFTjsZAXEEanfOyDuO64TyQF0rpRNIJyz97Ki5dYbuxzNdL2gmeSNRFa3k17TdutQSF/2R/flLYfzd94O2xQ3W3U+IlcDvJAnHd1zwUJMaJdrO+sv7Onp0jY5xJcdIelcttegIG07aXiifbeg/LjgmNlgMLF5CK2nLDsgRLrJUm6h5OuM611+pGijzyS9W/PsECVFrzg82b5OtEqY0lB17ht3hI8xSfbuYCAqQmSoGr8uMCclPLr5CHSm/VwhJ3NazpWCQZJl0eid6Q6fgeTEhA+C+1rXvvz89IX+LP5exAf81FuP7b//g9+VK228800nu3Q8SneAcRCPz/u2ZuGmOJyOnVmdUDKpJWP0TbH4po4s/nzi176t07xrF3iXpBgXF59I+nR2t/1y8iLvqxjig2dl15tazrtULFlJLJnNs46RdWHTVYh3AS6pFM/2eX/SF4xm/24EyljTCc2MHHn4V7PAhmdP7K/e/3O7vLyUgWd/MrVes6lqcTCZKVidtItWta1Vi3RLWzlTc0x4Wc1mXfsU6e4VzKbjiQ2GUxF2OY8QPcJyxYajQDypeqMp7cXDLvYwa6mhYAb7reeXSsZw4TS+Ws7dKFb7RrohTyJA0NkVcexaDTUX73xckNl99HjIl+Fc+7leE6X3tXW6B3bQO9K+Rqlk452fFwEg/ryrE/hEHVROQBwMLuki5USg77uaCcdgpBgtRxwkI6PxyFdu57Y+BBiBaWSz4wr+cbDUZwkQBTSe+AyJUacM/Fxn1HdzdCaRFVC0O/bfiXZ5jlPynVJ0T2h0rZvaic0UAByL0R/u3QAcQMeeX17ZeBrYdBZYuVyTsgrXho6OUSPjvvUuJ0K1YPRFTEYh1sOlRI1kY5NVzjpVk24k1ws5OM6De6PdatgYa6dKTXs/Rp/teknqKqfnE1ETjntdIUXN1qJbdLst7Uwx7oWecXII8Ml1NCksnHOYk+YjxQ9MN8ag0/nO3n8ytsWaXRfWOs5Dk3u7E96ugT4+7NwJWclID8UfJMEmwciwksPcOA8HMEpE1/SOqBu7Rm/Hu/x4dEkx87oVchwRUxTSP6jO+OejBBmPHONuDFTmjilKJDcH4Z89cNzNkVSh23BgIUbFxYs8InEOmU707Hh3rBtAo0nRXVBmYVrA/YsAerlstVrVzl4+tdwOGyDQm4w5uceL9vv/5Nftb//0jxniEXHsyUJnfqL7iN57uvNLJ6e7xM2sWLzve8lzSCedrMR427Fv6viyElF8vKxclE62+841/bvfE++TY8zbkl76JLPayayTzkqWWQnwLh9g+mduOud0pfPJ7s0DYQyyYI/G3zXWzG1sGkw0NhEXToLHjkKjatQoZT6z0w++Yc+efNPOzi41uvz4YmAPjg6sXMAjzoVq6yWzamFlx82ShdOQRsKC+VKdwAGIrQ1K+fiHrW04GLhMVhndvam4WDyoGGRCdFc3UCqKFEyUogN4djmRHmerWdbx8iDUVhsbzqYWrnZWxbusVBK6jt0SIzQeSBy1CVIgCGVaKRNUzFyXCnD3T46sTpe129rR8T3rdNraDxpBLtIVFLQ9rr4ZHREUtNT3PKZkQ6qQzYwbbvIDJMcYQ0IvA6cxruzVNUSWPi4d9kkDV35fYJRo3xab7jJuuwbMxFDzOPmKLO6OBpwPuxWNM6ORmJCfMTFb+e21Uaw6LJLqEjFgH22R8NjRcb8MBgONNXERl9yYQfEIXepsCy8OYNBCHTlQfgAnZo7GzOXL9v7ZQqPy++28tSuUAfDPHByDxBj0hdFoas1u1y4GEyXDg17HVpuizVZLoWuZKDC2RXD8+KBlzVbZ2vWyBL+PWmXLbd1LENUg0KNw3khuUCZm4crRk+WKffRyYhcjUKx135sW2R9utL/ly3eykWIPajg5n1Qwbu22q3Z1dW6zaWDleteK5fr1qNNBJZFTRUKgWd3a9X7stdqIiqgIL5sMtA4k8gijLjEW7k6MM0l22w1IT+dLokYjrcuI0iBz18gSShMKSfhs/B7FvTyYeaELf0VKPtLDE2Efqk4sRQaqlO81aw3JjF31r8RDdKQ3QKuSPb5/z/71f/d7Vm5WvDtPOJsnu530n9MxLuvv6bh3l9idjoe3dVJ3OeZNSS/ZKd6WHJP/fltyTR83K29kXh8UVNJdWVZXlL5Q6bY47rTiF46Pka5abnsj/N6+ruz/z+om2dXFr+nO1OxeCLI+BvEKLwrQmHjix5Zb2XI4tPMn37HvfPCBXVxO7E+//sKWebO/86PvquPKoVkpcMXGHnYLVs9vBf3HzmUcLu3osGsFATCcVI3UF9U/XwRTUHk4MjASGk9DK5VrShD3jtpWKTCO2lkwm9mHp0NJlHWaFasVdlYpIju2sKsA/b6cNdmlQJZfc+4e8On0MNKs4VUX0RK4Boy40KkEBHN00LYcli6Vmh0dnqgTZOyl8VC5pKqYL+00JEIcWcxEDgeAUWSvQ2LT7iwOUI7WpEtDjV+oyjgwRQEJvh0FhoAi0d7kE/dRlAwkGRbv4uj8BNGPoqTyarSAYxSl7tx1KVH/J7kBexeHUomSrjLaIfLaOecPavRJJ7+kW/DxJ5JW+CCiaclnNR6PI1+6uTvPa3ZMYnDdSsarHBsfO9zJBRApVu3905U9H6/s8UnTutWclfO40uMU77JYXNtmvSxxgWqzYedDCqCNdbtdoTEJzh89v7DV1uzeYcs+/dZDKxV21m5VbDoD+JEzT+ugidcCzYCEBAnMPhfUpsTKdyXb5PL21e8OrFbtqPtGGot7jC4n+SzHiEhRIECrwp1D5KBasIuL5+oW2wcPHAgEajOm9yRQ2MnjxXEjjkH8m7qwaHd3TYvS6NnvX+0MnaDinyeqKrFbhoQMIqPeAq7tFKue7Lyriu+JSFA80tyk4JDg8zRCdLLNVMHmDhbeAfo6Q113hW4vL6AX043T0+cCxKAdy2sJHGMF+we/8FP2X/zaL9gU4fjoGqS7u9uSXTo+x39PxsN085BOLnq+o1VA/G/pDikr7qZ/Nt0wpM8l3djsO+ZNr/09HVnU7d6WO/Z1pNfnFCe75AW/S0ZPZtN9VUZW5ZB+nawPMuuDSn+w6eT6/VQO6deMq0uh87ZrC8YD341JI5CxCKM9Kj72HTtbzyCTL2189cre/8a37MOXffvobGxHx10p2aNBWbSNLaahNeo5e9Qt2jIMbTJdCPFWb9SsVvYRKmU8YIf5HMsdmquVTcaBhJ4pqIeT0CqRvua9kwPr1os2C6bSxkS26tn52CqNmrXEgwJxuJX5J7B3VFaa2LasHBlIVU9lW5EuIPsFVzpR1bvb2moJmnQrOx86RTpEyMQHB111NXQadIOuuRw5HeRAMZJ0fDcDOcNdCKIdG8t9OiVx1RhLuimud4QEK7efASwiEIJ2qWgsVt1rLrLgkVcbXxHNIYeCMTsfCO0RMOV6FxTx8mICusZpUkehABEqybswOQa4F5/vpiKiewRI0C4Ivp3Oy0ELTleBk7m0KcTrzVp7nhk+deOhuid+T8o7EQIxUjTTaBNgDO/l68/H9v753BqlirzkirmNtco7q0SjYqmf7HA5L1t/NLPuQdMmwVLj8cNe2y4GoU0WG3X7UALeODrQyPX4qGp1kLjDUKPpShEpNoqspZCRNCpXVxPb5IpCiQ4mobXaPXv6cmzDeVHKKUwzeA/uVv5aoOH1c4IVlAto50jOBSYfG3v54mOr17tWb/RUaDH6R2FGn3eCXJ0MoHG3qHiS0JKMd62fSLRRkrtuGf1BFiDEu0/JivtnpVHkTp0d92oZ4ro6K9YQ0Q4wmuzEaEySHRMV1hhS6EmIUMRjUJcsc9spOl85z5erdn7xSh0hMmRMgfzfStZpNu2//r3fsrc//aaLz0fdXTK5J2NpsllIJ8GsGJdOJslEkfXndNzMaiCS39uXC9LNzG2JKCtBJ++Du7y3m2L+TV3k9yS75AW/a+K4y8W87Vj7jpH8vXS1kLxw6fO+S6Lef04OCkAfU1YeqCmsFk5eVpx14upyNhV/6P2//HP7s698VZ51VLgP7x1qVNhtleRnR6f01v26lddzkb7h7IGQg7gdOx8wBvLxKACVucHjYlSCGkiAxiXE11JBo07knmaTQA8sOPSPT6/sfDq3o27HKvmd9A5RYR8EoRbzzVrJKnm+5+r9VOk8iDUsWKplBXm4gQAj5MoNDDxXcJWUopugAkyp10Fh0rmxtwCBR+Ag2ZAp6A9cdV83I7qTjAcZ1DIKK5VsS0YhMLKvAywg3zrGifG40Hlq0lfZcD38dzXa1I7U93PqwOmu+D3tZKIEG1Xn6goIRkpMbudDdynkbEwaJ+lGCiTi5UU0A3Y72DEJQikgC/tGF4jW70JQl7OEixBrCrDcyvoHPUW/b1Y2Ho+E0KP7Ldfq+mxncCbhMVbquu7fOe3bf/jWuW1B9u1y1sMNo7SxRhEfwaJGyfAhD9plK2zXdjqY28lx3Qaj0K6GC+u2a7ZYbcSze/ud+0IzToK11eoVe3CA4SjdGOa/ZVutQnWUjKm5x0AMM0IfDBc2mq3t6KBmp5cLG4WMz+tWqdc1zCBpx8nNA5lfU75iFOz1yJqO2JY2HFxYvXlkpWrNtSvxI0w8bBwnTnrxsbnH1MVy/8QAolQlz+/F/+nZ1wgTpXCK04gjKfoIo2Lv7ARSYV8rJRUHlojTKTK6d6vxf/F7YoXBSJrOPLanuu4sE5Jj/JzuCZDKhYK1qnW7GlxJTJ6RKXxLgXuwCCrV7fOfe8f+q3/2Gy4FF/P3Uru55LmkY1866d0U47I6qX0xMp2gso6773txYbnvXJKNTlbTk9Vl3pYr9iW7fR1d+ni55Bjzr3MRszqu2046qxq563H2fZhZb3hfAt/XWpPQJBlGZV523g1fejC1c9nYDA8rHpj51P7oS/+n/dGXv2qnF1MrVav26P6Rqsb7vbI1Clt786RmzeLKrq5GtlhurFytiBBOEkRmaj5j74a8kVveTCYTqavgVQdcHUAJpFaU4o97dVezR7Ipl7NXdHX9sZb33WbdDuoVC4KJ9ScLjbVAV7arjEdXQgmSPAlYNVwd4AmBAhQYwPdr8pRDEqzRsKPDnhVQ5ShXrXt4KKmpa4NQWSHxe5GrQbT7UsUbJTv3nEHRxHluCgwkRCmIRBV8RD6XDQ+BJNoPKjxG4tBKRiA0oUSQLJVVfXOY/Lqutvm9KAFSTKDwH4HUXROTX4JAj1QaQRY0nhQ7pJevcSV/jmZktpayjnMtfe/kiV0u2hvnYq43S3UDnoyLFi5nCpjzKa7xWDOR4OEM7sQv+/B8ZP/uL55KJzS+p+4fNwRlh+rCZ0aioYvu1EvSZH3Zn9vjk5q97DtJmxF3p9vSiHk4Wygh9w6adtgESovuac6OWsiuAabZiK7CR8I59Cck3pz1h6H207g+nI8oPDDUbSgRimAeTYNdcPk1eEcFiCggBXVtjJtX85kV8i74jYj1dQcYK51EwJbkc6eChtGzdmivu8c4IcbIzfhzjpNOsoKnS9V1j8Sir8EqFGBRoQMSE7k5RxUbS1sAACAASURBVFvGQgeOytVrCQTlu2YKwWAaRIjr1/Jy8S5YCYnCSshi7yq5j1qRSDvAIueQ4pMH2jUnRCp789/5zV+2v/mTP2bTGTq5r4U1rqcRqTFvssDfl/ySSXBfZ5WMgen4fpcO7rZYfpeOLn2MdBd2Wz7Ydw43dXNZ1+YTyW5f5rzpDe9NHInq7LYO8KZjZCXg26qXrEpi33tIH+s1uuu1qnq8LWdXAzKrVMjZ5ZMP7X/7t//WvvHxK0k3tTtNjSzoah4fVeytk6pVtnMbD8cWIm1VLFizURMYA54TOzoU7uHtoKSC/xhkcipQVNOZMSL5hD5ft1MVLwtVDqx3ri4v7cUVKvtzVfn3D9pKTi8uLm22dFUSwCo4nZ8PUKpA/aIsXhWSVexyMHbliwQuNGS0Y+v1OtasVwVGaba6Vm81rFp2cWcZskYmpFLWZ6zHeBO0ZQzzd1Vet++RWHREylW358g2qX5EsG4SmlcU7mMXq7BoXybDV985IlqtAAVdIe7yBAuH1vDalZr4iluBghvnFVFMnNkA2OD1iFXfg0wMMpP4Ls6eK3DIdQGCt2CmgHciSbGIGhBzNkEjMp7iNdF4xHUAxRSUV/icEWfm97HbGYRL+5//72/afFW0Qo5RLSCQvB00anY1mUkc4M2jhvWDpR00inbYzFkw39jzi9A+9bBtH7wYXJv8IkU3W6+sPwL4ULAfeHxgrXrRpvOtNRolM7iWeRLdXNJleM3lSyWbzJYWLlF48fez3ORtueWeLquzRcYurrplZqtRnnd2UirRnoqunj3wSp/XnElHcWfNRlsWVDGnzjtvJN8QjHaKQBwL1IVLN9P1TpPPYdz9xd9LdlfJjsCTHcWa30Px8REi8GRHJ+nAE3c48Hso2dWpBCLhwV8sMMYMIprFa3f0OC5q3B9J3JHYxSG1nGT+eL3BcOQcVBHPyy5gXaLTK9tn3nxg//Jf/I78/rS1zujsbkpqyaSYDOTp30knn+R13Rdn42Pc1NllJajka2d1cjclKa8VIipQ6v9ZyTHrPd/0mvGxP/F5p3d2+y7kbRn+pmQS3yzxG8z62e8nad52Lvs6upt+L/lBxxfRqz/n8MQ6fVW4Q+HEPv7We/a//K//h3103hf8+/5xzzr1qh23y/bGsdk6DGyFmSW8ppgAnc8pwQFS4eFgXKIAbDsLxhPteRiDskvpdDvqHBhfNuv/H2lvwixbelUH7rw5Z97pjVWlmiSBESCwDTae6MaYoLEYbAzCjRFzg7FsEMbd/Sc6ou3ocHhohztsQEZCAk2lwaikBiEkrFlCQ2koVFJJKqmqXr1355wzb8daa+9zvvzeOXmv3E8U792bmSfP+c759trD2mtjvtmc6cTJ6al9+Wu37Kt3MKyyyV6q3UHPnrt9x54+GlHr8fr+jl0ZdKi4f3A6o8RXr93mpgNY4j/0FIlwcW6rKWp1YmXCiIJ8AEDc2b9GsgrINkEHJxu1gckLajCHISRNnQof2siobeLwADZ47YhGRCo4V68gSCde7AcAQj6NUOgGAEYExwVORjoTKSk4CgWF3IGOBjgBsMIoeAsEjolm9jztAu8cJwmGHaJn9r+RVKKGbIAq2fa2ZUvWDaWyj7u1mELSbctWW5JHY8S3UnQCYQAohZyzTgnB4ykVSoAXb3jvZ+zxp0/YIrI3RJP/uZ2MJdiMf3cbK9tGLrPRsEFrZTd2m3Y8WlAIYHenz1aDyXmD7SXtra5h2i6GmO7sbNvD92G6BlRcOrbVQFO9MS0+mk7t7HRhR6M5Zbwg9fbs4cR6rY6db7VtNIbA9441mh0q9YDtiXtM3UncT6+b0rCfq07VaWPKBsSx1daB9H7Uc09GaLEoI0GsO+tfmZhvRFZrwBOOT9KAHf19qfEqDC+1v6TrCuavnkelMKWXqbSphNA190/HwRIjynNJMDhQGCy8heHIU6oN4U/5rJXkDgarSOej/ozntGHcN6ihHxyCTS3HC3sCKU2sD8Zzba227Gf+5x+y7/yb32FnEInOwC4APrVDVb+rA8SqqO0ydrAO4FIcqHpPatM3gWX+vjTwSQEv/p06NlU2Of9MDribrrnxjne84655dnGC8XCkJ3CRJ5EDSt3FXeZG5O/JI7a6m7AJVKtuTF04THFZHyWi71aKzcan9umPfMze+Sfvt9lqboN+367udezeKz3ba69sOj1TM+90ygnXoGYjUkA0hz47GnP3mnFcKFz0BgMSGA5OzijUK3Hepd28umsnJyMbYsM0lvbMM7dYIzyZLOy+awC6jk0nU3vu8MTO5ucExgeubdvobGrPHo45dmXY61i/heGtmOSs+WrqAlBKb4mIFZHccCjhYGSjWm3b3QNRBc3ISKeChabp34gcERF5Ts9nz0VqSOQNeMmcA8ZskJRPlLraYv1LFHt5z/TWfQwOZcNApMEvXAAZvWkg7mg6g1LLwe5U47OOrY4FzfbjOBjlmoqohJEomZ8gvmCoq1RTlN706A0z82gEAd6owbQxMZBszEhdgQjkZyxyDWpFqImiP3OpSGjq6T+uccPsre99zP7s87fJWsRcQ0z3Pj6bW6cHQ3zONDdOZHuwRSGCYbthw+45xwGRBWsY5jq1xQptHE32t/X6PY5ievCBG4wuB80t6/QanJYAQYKj4zNOJ3/m2TMp8vTa7Ms8Pp3ZA/dcs2NGYS3rDwc2Rh8eG9DwbC45oJjzBlmv9ui6JbIHZihOMWSWNbBok1BT/CnAG0dJIii+ye9btBUE+EWKsGj+9w0a9ypeD3Dk3/oGb/VQOhLOEF8joxarpRQ01h9RFicrRP8e75kLkxPMNbAXdUOUEVB3DuateknXI5ACwFkPVt8obACIShAdgOwe9iuG+2It9/d3WYd/+L7r9opX/ALrt2mEGnY2tVu57UvBcZPdqwKQPNrbZANTcMptd27b64CmKgqss7Ep1qT/Ts85X/8UiPPa36ZrYxozX7yN6HhByJkuUN1xLgNS+cVWeRLpIlTdiIteT8Ez9TRjo0HCSQbAe4zAHZyObXZyYI9/4jP24cc+blf2BvTUbQXZo5nNR2PbYspmRs+afAiMy5nNaCCYFoIx5YYVMYSTx4fbnG6NCAHeOfKGw27LxqOp9QZ9quffunXLnjs4tYMzyH+17Hn37LHX6bk7x2w2RhvBvVd2DP3hT906sjEGdg5QD2raEIMnIeTrWoZSjmjYdDQCG4FR32AIpf2edVttTmvf2d2j5iG0Nqk3yP40SawFsQP5PYkJe4oINTq0Z6BHkWN+pGAiA6X6CKJKpE/DWEbzFCshPtpHXm2pZShpM0+lOY2cwLiC+kzfQUspKTS9K2J2bUOXpqKGC0BwS1MRYABJDvIRQVh7DbVVCoz6p4z0YN6jAdmjVER7uF8kbkhhhBEdweKcfZa4dhjQd37gc/aHf/akDXo9knzQaH5ytuT37qKGu1xyVA6iqkFvyx641rM9aHevVvbsCaYTLBnx3TqacKjp7eOxzVZNu7o/tHuubnOV0ES+3dd4pNtHZ3xOYKgx2/DwEAYYsl0rpSnPt+zm9T07PJ1YvzvkOqGlBnXk8tkHAYSjItRfxroXokZc34K1xPL+GYlOUMQZcbq7nJKIpoPZWOwjtNs4oSmvxcV7CKJZD178Dp4Qao2ajFFONGAaE/ceTFG09axANBHbuLmFOZSRPhTYCfsEZG2k6luStCPRxWctRnQV9mWtfsdrFOCDMY22hYfuuc++5298p937wL12OJrb29/5x/alp75iN65fo4rSr/zMT9iLv+sv2mg89ll+ZQo+j3IjMs1t6mXsc2oPww7WgVUeROSgU2Wv03PKI7D8++rA6iLw3PR6HdCmYJd/vjKyuwiM6jyFupP7em9O3Y26DJDKwJWe2CakzwFUyikyztRsZPlJ40N4TFDOx2c2OzuxD33gA/bFLz5ug2GXQsuQnoLgc3M1t9b5nOon44katJHKQt8SDASMhRpMJaZMo9Du2GQiBXv184CC3rHJeGo720Pr9bt2cnxgTz31DHUrYLCgU3ltv8fp5CcjGMu57e307PpOX9Ol7xwTwPb6GkKJFCjm1CmqU+oR10pmaaPBmhJqh/gMaOXbu/s23B5KMQZ1BvZbafwK7j+Hs4KiHcNRnSTAFgMYSNQrQGJYzKRg4jRwkDWQjsSahtfMRnMAok8QB3CyPuKpT4IpSSHe80VvXSOaEH3AEBdA5kxKaWY6EHv0xrVuofdNkWoLLQkUfAawISpUNM3z49QFiTKT+Ofnw348RG16eFyODNcpoIBvBFLIfLVgbfcDn/qyveV9j1MkGo7B6WhG9ZOtc9R1QOHHcwWFFf/OrS176EbPbm5roO/tUZsyb5AlHY1mrubRsjtnS7t6ZWA7/S7B7Z7rO3SoxuOl3TqAoDTOTb2PkK/rdzskqqBXAKlIRCLzc4xykm4lrgfEF85xxDp7e4iYq03rMW2N1BwErCGDBr9CIK80NhwFpeZBhMGzEsCQGs+0bpZGbQF6sX8ZEdPZKJ3NOI7kpMWUlU0oWwmQztRncY8kGoEGf4wYKqOj6LeTdcAROphAQgF09EiCsCU2Z2pL8O+UDKUJ57jvksN78PoNe8nf+V570bd9m12/9z5bbI3s8c9+2v7df/wdO58z4W0vesEL7Z/96s/YDA6kM3/TqC3sVf67KsCrA6GL7PMm+54HAKk9rQOYukiuyvbG8XJA3QRSqZ3ehCVV57H22TyNeRcaVhQRL4u4VQtVhfqXOV4V0KUXd1EUV/d5fHdsNHmS2DjarOFpRR1gNhnR45ufndl73/Nue+prT5KIgInRVwcgf5htd1Y2ObxtB0enHLyJXiVEYUiJgU2Jc4ZuYfSNwVCw4XshSnevj5oaVONB1kC9rkMJo1vPPWcjSI2x7tbT7LvFzA6OJ5QegxF/6MYer+XpW0c0uoNujw2//X7XtpEu80I88Q7DQCcj1stQzwMjFKoqMA6dbseu7F/X7DI0kdMjVpoIhgP9ejh/zLEDqKH+he/l6B8qgyiqcotI0CNrzskkIKNIIFojk1Tmdxp5Is5NpiSnj6sXDy0LQTLBhwA8AEh4+TRqnS7BqwBFkEpY+0PKUv2BmNfmjYJkSYauIqIrevEcHwODB/TGHDxFDjEEFn+fzzUgl6m4cnIVj7s4xzgfNPdv2cefeNpe965P2xhRZKNFpwfCAmB9YomwZhhmCqdnPJbiDhrtb+y27IF9tQo8fTxnyriDcTK3pySZgNWJtoP+sGt3bh/bZLpkpNbrIT06saPDibU09JuTFlAH5rNMGRCQY6Dkgll5miiAlhSAA3rVorUC1xxtH13oPjbhXCBSbbCVQuLJctzgnGEZwBLGscAGbbkUXdiAFNjS/R6/FxFG4JLajTzjwmZzqOjQGZFANUCEDggeqaXP0iN5Ss4Ret9K4NUAZu1z3lkxMTn9ARkMOCDqsUv1QMMW4HxCjUXgJ7IV9tsL7r1p/+gfvtS+94deYnvX+vb5z/+5ffGzn7BH3v4e+8gHHrP9K/s2Hc3s137lZfbN3/4XmPKM46YgkBr0qn9XZeKqoqsUUKrselV5Kl3v9D6k9rMO9C4CrE3nkx/zIkzIcaQO4NP3MbJLFzr9kjoUvcij2ARo+Unl35F/tuqiq96THqcqLM+vK25qbLD0oUtfi3/PZhN6fahLjO/ctte9/k321VvPcsDm827uUttw0F7Y5GRk4+NjRgtI6cDLRdPtZHzKBnX1qm1xInXpk3ZY4wEZBSkpGCc0E+O7z06ObXQ2ooFB5IEoD+kw3LRn72BQ54wb9p4b+7bbbdkztw/ZV4djgTGJwvmg37U+VUN8YgH6zlYL1nXw2V6nS0kxMDRheIc7ezYcSl8Rn2GNi4M2MWVcpAw+M5iYQCKITA7+FExIWFuQOcCI83YBGCr0QYFYw0Z0Z1rGvLq4r4gaBYxe6vE6jQwZCoqRMnUdRYAHIy9X0oibjYgMESOIKABGpCQDcPFe1pa8XdCvSoQbJy9AQswxm7PfnD2IKAaAr32AcxGzEUCFaAzneHA6st971yfsiacxsgnfhDoXPBqlWfm8UokKE9oXUtIBUWY5s/uutu2+3TYFnL/47NjT0B2STJAmxWRtMCHPJmB9zkk4wuR6qLOMJnF35LDh/kN1BRH6FtodKAMG56bH1CUH1CIKWs55HmHgsZ74D0Qi0PdxjSDGYFAs6ovoJUPUS6k3RsYAeMnLAey53k5KCXDAbYmUJl6LFGHc9zxtmdoKvIfGmSOgQlDa68QkRaEGDFED/U7lAjgwqBdDQQX6mMqmqF4XUZv+RloV/YjMQDi7V1kdrWfYlzIyjeyPvht6t4PuuX3Pd32rff8Pfp8tzud2dOfIzudn9vb3fNLe/8HP2c1r1yg+8Fe/7Zvtl37lp2ziRJi4/jTqvQjwquxZFaAFwNTZ+PT1TQDz9USDca/q8CMFvTwaqzuHKpt/UQQbx4rPFq0H6QnkJ7kJPC4CvirwvAiMqi64zpvJLyj9uerm5wuUe0T5Z/A6vF3U4JQOadjTn3/cXvnq37fZ+cweuv+a9baWxiEh0zObTsecbXd6cmJ3jk5sZ3uHZI/FVNRy9Ccx7Ul0QJ2gJzV1kDEaSFVNbQhBzdXCJmdnNjqBRBRqeec23N6WgHOrZSenY043x5y7q7vbdnVn227dvm1nZ1MC0sB1NNHnhR6u9labtcB2B0AHubE5iSAwnojokBaER9vrtG179yr7w3A+rMXAuHA8kTvS3oPVaoKwgPSjUkZ8qLx/yryWQVUVlwGDoePIHnYASFyXn0mOS4ForAxJLJGSQhM6hpBi6oMkyOhhs+kca6kWBBqwmKkXGQn2cSEaUxsDARfABa1TlyPTDKeoMSmypwHbaitdhp481m6dDOHZAG0ijb5BfY9Q1Di34/HEfvfRj9knv3DCqB48DtTkthr4ToSbqntJoDqYi2BkwmHasivbZjd2MO28YUdTsP0QoW7Z7dNFobAymiwN2Il1GPQFMkwhwiFARAwAjoG37o3IMYFgsYCKaXvAMEBvgWHBGkFFuj5mt0EgvDfw45zzOcGUBRwXDESKqC+lNqKxSuqbQ8M7v9up/mFoFQnpmmPfpc5mmsqMfZjaCoJnMt0+HNRiT5McVIbaWGOyIpnmRt0OmQLVccsIxhm/cGBAQnL2qIhT0cyuY4YRj0kJiJTZtgIVIKoSNezh6x178Tc/bA8/cB8VjY5GY3vdf/0gm/j396/S10J3+a//6i/a87/xIQoSpI52Ckphh9eik4zFWWUrL3L8c1taBRrxnjhWuV7h1pbfXAc66XnnNr/u5zp7nuNIHpWm55CeO0sZ0XISBJV0kdOHMf197mnl74v35hdfF4nlF3yZ99Wxbwr0diOXn3cVgFc9FOmiCujUs4NnLERjn/j4J+333vQW6w67nEQO8WWk5pq2sJ2e2eT0zI6ODjlwE8CxGJ/Z6PSQdH7qUXJoGXp2OiRXAFgmaDKfQUHeqJk5OTtm2gm1P0Zfg77t7eyx2R2MMSipcwZdC5FbmxJimIwMjx3RJyI1jllBnY7eOdJ8iqgAHPDiOWqogWhPANzvdpnOxBwzFvZ9UCjqbvR4aUTPSc2GUUD6FiCH1G5IdqnniWiiupfLRDGJxnEnGpHEHiSmOz1t5eSRYImyTSEhOfi8BRpRGi1/Lfr4GCXD4HImnqjklCNDMY4gDFkxTWbnSCIINbO8iEjMyJjE/SaLM0BTuUueI1OlHjVo4+tJwV9wRgA0mGUHndLffutH7D2ffsZ2h2BLbrG9gJPXsekgn+WN7+jJUr8emJwYDQSm48qu7zbt2nbbnj1ckWF735WujabndjBa6bsWC+u02hwdhBQeaP+LOdK5mvemtUaPm6IPDU+V49Dt9piYBRkKKVekJtFKgZQ4fuZ9bUpaC2n0dlsixv2+xMpRygqlE4W0ArVwYhBJghiVpi0DJNIIL7UVLpBTRFEpEKZAyeM4E5NOg/9hDygwJBlDpEYXsDEFdky7hoB49rfOC+1FGOmFCFBTEiiA4KxO+WNguqK422BaGj+zHIHnB5F5u2Xt5ZE9dHNoDz54j7U6LfvIp79qX/namExoDNaFCPfJ8Yn9wP/w1+2nfu7H7XR8Wgwhzm1wDoIpENTZrrscgFijC+zipiAgtfOXse25DU0BswqcU8dmUzSYH7cOb/LvKMBvUxozvch0EauiuboLzL2S3FPLEXvTYlwG9dP3XLSw6xuuVFWIz0X9Is3Rzyen9tkPfsje8Ad/zNEoGJjaoTDzzPb6Tes2Z3Z2dMSp1lC4QP/S5OgWTTro9xyR0wBFfFuCu21pV946PrXZcmE73aaNTo84DLbdME5C2N3ZsStXrrAG1+v37QDTlJdLpjMBXpPxmZ2ejTg2BkYABJMu5nh1WowksdlBhODsudU5dT5Ztyskk1YkpvRx/N6AIAkjHxp/52Cl+hgkHAvpT0QyqIVQKbdgUSKN5DRzj+g0686nvbMnyhVYELmx6VdSbEpluudPQ6NmY9bimm3VkkisAWCrpsKWBByvrSGubIwn2xIqZv493uNF8gmmn5+dCQhIRlF9R56MQJf9ffxi1fPYE0gpK/TXAeT9/ei/Wy4JPIpjUIvt2Ovf9Sl75D1P2HC7b73OlkuFiVcae4GMVif4sGbJFJ3EYVDFfOiGovGnD1Y2gWzYHgYIb4mIhIn1zmZcchI6ACvYj4qa6EJgXRFSuvqLiE+6pzGuaHG+UCoTHeZI4eHaKHOFul6TDE5Mbmg0FnwmJIKgOqrIXFJBiT2N7+j2WnYGIg0iHk9Vhr0ID1tOhSL4NBLLo4fcsBYeupOFpC3rUnKstUqHk+uJUT+cWI7ZiWJkpmnT1GmO1CoyLxQ9oCPmMnUehcY1cMXh+LHuivfJCcZzAxGIs9MDm00Obdjftvlqi60iGAPEqHarYzt7O1RRuTIY2v/6G79s+zf3RVxLtEPTiC4FwBQI6kAhtc11trfKLoZDkoPoRQFIei8DL+rAq1jDLDVcFxkW9zKp5ebHSNcn//78OtfSmJcFmjpgu8znc3Cr8hTqjhM3pOoBSG/yZcB403ng80XtokjFuHDxeGzvescf2+++7R12/3332N4OHvBjCjRj0GmrMaUINFIimsyN+XIjGvNOr0cPkFJC3QGJKTCkRydTOzw5s2ZjjgYpazXP2diNJBo21T6Arg/jCQ+1JVad95ThXMdnZxJaduCg/iXSkpxjBzYlVE40P42jjKCV2JJ6CkwOIkQAHZrawdrjCJ8uqNqqR3nTkaYDcBoBxIV1btC9pOFgmCQmJokjflyy9WDFfVYdAZZzAdUbJ8D1wpgrS2jCuIMV1U3AmNT7FNG5DqfX2di3BwPqtbOYhkB1FDaKAxgBGMxbSu3FwZj1Hxh6MV6KPi3CE67P06UkLMwXRQoV642xSTgnOBhIYf3RR56w33r7pzjXrt9Dwzaaz9Xvxyjam9JxLUyn+ugcBYkieQza5/bgtaZhotDtEaTWmra3jTTyyo7PoH4CJitqTEgdilAFY04j5f8R7FyCLSZ2UNrKCTlkHBp0XpG+nDGNyagHPWNtrRkcJ0w3x3dwojyiNzSRe98ZiCgaciotUQEfhKt7djzCZBCX1ErqXXc5q1w7jXTi/fU3xHOB9Yo0VHxWdV59LaK8AEg+i3E+JA+JHauGchGvwm7kdgTvAZMV1xrtCdhnKSCv2xe5FHydgT+ePdX90Id669bXGEliv+s4+E+zAfsDAJ/ROf3Jv/cD9oN//3+yU0iIRYYj5vr5BafRXQ4slwG8AICq9+Z2ss5ubgKju+5pYlhzm3wZfEiDoRxn4v7VAV7Vea6BfxrZVaF4nReQouhFC3mRd7DpOy6zQJvOO167zLXlixU/Fx4nooazU3vLmx+1P3zfR+3GNaT7AIwzuzpAKmlmOz2oLK7sCGoKBBWGGWTtgd7M1FK7zUGcS1KnW/YFDF89n9t2E+kpEBVgBBa23cNcsqHtX70qJYZul7qLSNPhnEAfYf3NU4vwLkGYwcZvU7II6UkqedLDxfgiNHwPukNbLhCdzblJEXFC8qs3GLIhFn8QcaYepgxzOVGa+BTGOuaKeUSheocAkOlEmlb11qGeyFlgHo0EqQQpoDRKEEnEwQ0RH0bOOHkEL/D4Pu2g8OhRb/GJ10p3AsiUmitSb0VTOsgLLdbZ0BdZ0MC9VsNFCOFgl7mK5wB/M9IkQ/Hceu2GffyJZ+zfvO6DNkOTdq9JNRJoUCJ1nX4ujW6K58rPCYYfafCb2w2bn7fscIKGZzSZn9tovLSDk7nNWfNU+qw0DD41vtlhlCklNkQe+j3JJh6pIN0qvU8If89Zq1stpnwOMSEA9UlN4Vb/XQE4dDKCeo/2Cglix+tM8jUQ3bSoGBPfHfs3N6QBzkgPM0Xu/YnpHuQzHmOfUqkxAo0YmZptKPBB/0j0AfJ1OGTssUNkF4OKSwHoIMSgLQTKKQGy0RKDNSPRxieylxPbPYJmBkCsVSw6ywXtlh3ceU7KQZh8sIUJG3DwVAPt9KBA07HjkxP7xgcesN/49V+2rT6e01LGLIx6CvBrRrtoji9rnzno5Da5DshyQInPpffh67Gdde9Nj1v1LMReyAEtzi+t7eZgV3XOlZhSJxd2EcjULUp6spc5RhUa14XS/z03MH1w6jyUKg8kXfzY1KytnBzba1/7ZvvwJz9n165v22Q0sq0mGJfn1sewzV6TU6HP52NroJ+Lo1DE4sQmOpuD5gzm15adctL4wg6PZ7bfn9twa8n2BUxdGPQHNug2bXd32/Z2dwlIFAFmClEjcvAzogqm25hmFNsM3jcUTKBhCPUNpmmWC5vONc0BZJXFbMTP4bjo6SO9HZEdlVrKMSjpw8boIMACxXuffE1VDVdIARCnhIUwViuP6MLoYk1oiEjzlsFKwZUKLSLfeW+Zepn4J5qJx5bVHAAAIABJREFUSXWfUwmF3+kkGkTO8JTpqTsBhvc4CC9FbU61lpBsA6DD7CoyXXo0KXo7nx0cC60OXndD1hTz4565c2r/6rXvt6dPFlS0Qc+cUmyKqqNmyLoZ8CciUF9cPmve13Z12LRtqPCs2na6kNNwZbC00WRlB2e4dKRz1ccYRAtPXBKw1NYu9imjbswrbLZIaiLRiRqmGB6LiR4LW87Hqls227aFpnH01PWHdFBIBkoIEcFSZJQb1HyP7JHS471kRre6hSAipQLw1X3OexBRXeoYRFQTv0vJLdyTvLcSghbyAsSjzSImb0i2i9cRs+s89YrjUiChARm/cdFDR5Arhr3KWdMzEFMLSpJGKV6gaBPSYBQCn6L+B7BEGhXJadWMsX+GwwHFw7F/f+mnf9z+ynf/ZbYVpbYqjejSe5Db19QOp+tVF/VdZJOrwK/KbobNDHDLwVHbNCGHJOnui84hB8M6u111nE2g3sCk8rqDXRYx0wu/7AlcJhpLb34ct/Rmywdu4wVesMh1NzIALl4X7eKcbQev+p032Z9/9Rnm62Nidb/bsL1BhzWaKztNDlIFGEwWjIHsSh+K+CsbQ31+iZSUaOgzFvMbdrU1sfYWpKHmjOyQJsP0gau7Q/bUceBpzNjyOWvwVkmxdrAA6GKz99lyoCZmDAIFMWQ6wWbeIhUdxm4+m7AuAy+TM+1IRhCpJQr24rKoDuK0k4yk4WQVZ+Hhnsb78RlsbrIjvXUAAKboTY3MYVT0nClNWaSOQJFnakskCG6cItpUw7fAA/Jj8popb+WGNt1oiO7orReUcl1TYTjw7fAKEG2jRuUpLx4vGT3DSACASPamJlWjV+r/ev0H7NNPjWx/0CPjdgbqvaNaRA8xxqx4nhIdyDgPrM3+oGG9VoPizOOVGIL7A7PRZGEHZwJvEXzKxmhFUUgpO8mGdU08RCLeAOjYHB/M4pWmNSB9uZxPSIRC3x0azpG+7Ha3bb7UIOG4p3g2ImLHcXRdNGlFC0a8P42QdL0loafOWKc1tDSNmd6n9PgETOVrKXlHp4JTx+NJVXqZUwjA/HVnS5l2kVvwTCD6CrBbc7b8WWEUzdStCCtSZVGNrtwVeG5dSQXN6culjUYjfjdHYTGlXE4JGQ6HNh2PqJv7V7/92+1XfuVlNl1qOHAKcqldrQOy3EbnwJhGQel70wxDDpipja36d5W9Tb+nDswuArGq86jDoDr8qApcijVJm8qrgGQTCtctdBWApDer6pipJ5J/vurCqhYhvdEXeQObQC6ArgA851yg3nP49NP2O696xJ589jZ7nZDrh7bh9f2+3TmAOHODk8T7PURiW2z+hZwYJndPV+f2zO0jKqaMMdF5gNluSxt2m7YYHdjpZGS7vYb10CrQ7tiDD9xrVwYYBqmaFEgLPCeXdQJA0JP1/iF4iqhbIZWkXjakIyOUUHM73GA0t2MwqPqnZDhBMe/0+zSmrJlxijeiCLH7Avj073IkC4yAgIVd0vrPvWimGWkPFWHoPiKTCwUUAZ/YfJ6WdXUWgi2NGaZhw34pUqB6iTeQk4Xp6Ss01LNGCKPmMlJsEmfUgfWB8gv0ST2l6iObcDzWdoroBdeCE1YUyfPNhrYqitDvAb6//QcfsUc/9KTt726zpgWRb4kTl9FNsHnFIJSTJsD3dUME6HJkez2o3CDMbdrp7Jwz0q4OwehckqASDkEYK52NnAWqnVGvuSX2KWcVasrE1HU72VOHfsDpmA4PrkSTAURKGg53NcOPCiTlH8luIUshQWzeVge8ALQAo9Rgx55MiSjxvjhGvD8FvNh7afoqziY1aDEJnc5O8qzEe5ilcHIOv8chKo4VYAdt0ZSUUkahIuzoOkonKQcBTTGXvibAEKOCOAwpyC4OznCket0uyVSjyaldHe7br7/8Z+153/g8m01KFZ0qkM9/V/dzur6b7HfVeqa/S4+fOmlhj9O/qz739Xz3Rfa67lhVYJ6+d81hyMEuBZ3LnOxl37PpuDmY1aF23MRNYJh7B3F+qadfdc5VHjcjEk9DsSi+mNqzX/qKveb3/sC+8txtzqJDOm5/t2dno7Gh9wmkEBjZK8OeLVYL1tDmswUFmA+Ox3bnENJhUJ83u7Ldp8FBr80JGJhts51uw5azhb3g/pt249qe7WLqOXuFwBLTTqXqR0HucPoz6mxbLdbqVCcDyQWeqzxTpKDwNwfSzsZUTQkzidfaUMno9qyxpV4xkkLmS9tqQ80FKRmfVxdMKqfP02AFq5G1epfpRUQJEgVIHcV7oJqP8egay8NULMkozsr0CQqFYeQ0aE02p6gvjs/eNJksePRcF5cOQ/oMvyuNlqJrTUZAvbQ0VkXEFTPKHIgpDM2Cn5BDE9b1h59xcMdE8Uc/9AV75aOfsp3tXWoxTieqp+m5KXUb9QiJNBHpMK6xgxT71nhdK7YcAKDRhz5ZNpi2vrnbtMPTlY1mSLOqYTs1NDDGHDbrxwvwKNPEmFSPyRINsS9BSpmO2W7AVgNOcm+RONXvD0ViypiU0sHEAyi1kgCjuM4Yr5NHFikop/t23R6sR35x7Pg7tx2xL3OjG/cpZTZSEMHbI1KHO46p2rCIW/HcFM9jCB9gzTnJnmdU9N/peLRKxXpAPxTtQaMR5uKp/5PHBVHNo0mKQ3Q6dnJyxMjv733//2g//tIftJPJSMFiEIySFHJ6TlX2K1+jPBjIgSkH67q1vMi+5wHSZUCrLhjKnZ30uzdhQgp4VRhRPJNpn128se4h2/SFVZ/NFzR9z0WLWHdD8wuL9+Ugl3p/6bFyDyV/LQe9YmPBW19M7cuPP2Gved077OmDAxb4e12w/BZUsEcaEamOG3t9Rm7GaeEwWKipndsRZpbBM16ubKffs91hx567fUglhbaN7MqgZQfHSIe17ZseuGFX9ndsf7vLCBFUdaUAwYQEgCg1wiiItSYrdC3JdvT6FjYeiCpsCkDjM3qJEMlBCgzpPfifeD8abxFtUYZSBANAJiM6AIhPE/BdXdDbo0ai/jVwNlpF+wHSTByU6o3dGtKqJm9GKFBKEZnN62RKO+FA9MERXaGe2ID2JDqol2beKxifw9tC2o0DXpPGZW4eHN+ZqlJwQV1HKTjcW2p8BpOVzeNKy4URZKCH64CDAaUQKIm02/bxzz9t//r1H7Bmc8j7jnRmKS6cPFUO/oxIPbIQ6OnAXGcqlciTwQBWkD9Gc/TUKeW2N9yyo9GS6dGYoxakHym7yGEQqCJdpqMjQsc9BMCJLIvGdQiUT20xO/PrlKAAPtcb7hY1PVxLrIHaFvAeAIMTXDwtGleaRm5B8KiyF6UzUBIyCqcyYW7idymA5vsyNe74dzgvcc7xflyb/kjtJl6P847UbDp1IY4t8NP9R6o30vtFDbdonFeUjj+aT9m1CaT4wiFl32PTVkzMqKbeHw7t5OSQz/o33He//fNf/Xlr7igDlF9bOAz571Pbl4NOavRz4Kv63NdjjzcBWnrPU1tdBaZVNjr9fHq9F4HoRa9zPYKNmV5s/iW51xDvrQOUHNSqPLqqm3OZm1AHuHWeSd2CVS1O+rs87cLtspjaE5/8nL3qDY/anaNjzTFrgJknGScYG3iSgw7U5iHRJGYe2O6gjCOCw5wwwMg2FfDPeRzU8ObjIzu3BVlpe72Gvejh++yBe67YdheSTy0OL9WcNw1b5c+U1kCoByYH6OJt/gf8Q4SHzUm5JI7KaXAaebQGYGgolE9CsQRGodXTVAPe16htuOAvVUhcocL3f6FMADDkebmiCQw0jgcpKtL+XeOSm9blnop0Kb7Le+LYN4cYA6CA/jBQ3gHCoNazcXkqCTGs9WxhDVd5IW3eG3x5v0lHVO45vPzy3p6zDqam9pisoDYDGJq0EZ4/eaRGEESE3TD72u2R/cvXvNdun61su9vmzLjo0OBz4unKwsig4dmb0plwRbN7mdEUkQEqOs2G7Xe3OKV+DI3JOSLLhQ37LZvMlkyJcy6bh/g8XzaP3z0MtIhSoJQCpRMONwUxBUA35cgkgj2ktBjZd9n7SfkwsDOdqEPQ5HOkiFqTy6M3UI5B7pHHmldFG+keq9uD8bnYg6mxzm1JlfOb2oJIU+J38V96jGg7yG0ZQdGVdfDMNsFa9p7NNZsS7S9OYqJEG9mdY0blSmu6Ug6z43BsWtbpDWw2H9tiMrF+u2f/+Gd/0v7S33ixjc7GUiXyDErVWqbXUbfGdcCY293LgISe6RKEN9nzqtfi8zkupL/fhD8XAXHdueWfW5t6UHcRedR0GbBLPYsUxPKFq1rIOnC96KKrFizfXPGgVIKZpy1rN+R8Yo997BP26te/086gOgHjQUmh6G1lQUotW/DWfYoB9sNkPKZILjxMbIBhr8900sHRHf5uPsEMPMzSmttOv2MvfuF9dv/1Hf67B2UGNruqLoYKGFNUPgKHdt0bhjXZQJGa0l0rpg41OUDaf6D/Kx2zImguF9Ld7PQHPgMOmUawG6WVWGw4B0ClBr15l5GQ9DH50FGBQtEiojH9DilN6usL+FhfAQiyUiXNZaY0pW9JKrqnlzhUFYoebCOY8vqRtqSUE4ggFHhW1CR+gvQRec4+QDXOvzgfTz0h5QpCCrwDHR/g5konfIClgo/Ij6kwl8L6t6//oD325Tu8L5Dn4v9cbR/fnxtOAGH0hAXBREM+9cRiPci2ba5s0DKO5UEEiaZxRJS9nuj8s2VoO4Z8ixN0KIgcPYgylAWZxEdKzTlgdmELGFj0lDHdixSw6lGDwS7rhKxh8v7qmDhOOo5HhCix7MjKzKaPl5GT7kEwRpW2Lcf2RLRSBWi5cczfkxvJ2NPxrKZgJ6C+e4xOADQ1MR3408+ln1HfpsZYsYFc6nLMYChpr3soxRVN5JhD+H10xjFSIUWnyB5lh7a1+33u3tPjA4omfPd3/hX7+V9+qY2m42JsUax/bj9TBy5PE6/VcmtaFKqClLj2qtc2Ad1FYFnlnGyy43ftnSibJNeS4k8OoPn5pM5Q49FHHy2Gt+ZR06YIr2pR7kLSjAn53wti+XfVRXdVi5h6Mps8gBzg4ufUeG3NJvZH7/xje+Qdf0pDuFjNOG4nDEP6ULIxm2zEhs2mU5tOENW5Oj+0K3t9thgcn9yhsZlOTqhsgRTloNuwb33+vfbwvVdtp49WAbUSwH5TpAh1NdTgfEQQvjcK412wz1zqScAq8gNrLmyolpgzvhPnw7FCaIZvd2zFZm+lDDl8M6lFYB2KGV/JJsd3U0MSx+YXuWFIiCz4LmpdOisNZ7SYTUiN77T73lpQeo9FncPZnQ1ocDKymHt5xIWgYS44v0w/A+T5jEVElwAPXgdA4jxFkRcoqQsRSAa1EdVVlBr1oayLOUSnCAT4858hBfbYszbsxcQEnXcOcnc9Ty6NJiwv1VQIJqi1gswDNq5hurnk2LCciMpwXRCFRloTqBtgVj5v5fiaFPSY2nNBZKjzgHAE9uV8NiaItts9O0ebSqtn/f6OLSjlprE6alRXVMe2DidFpWzb/LojghH4lACsay5FlQP04hkM8AoATfdRaoRzI5caupzIwufBmZbxvjS6i72I7wylpDXDmDR361htMnPjuekgWuMzL49F565nBj2ry/OFnRwekO2MPYFIWX13AN82p5SA+XxyfEgn6sb+Vfv1X/0Fu3rvFbaE5EY8zr1qbfIo7usBjKqoOQX9umOl55Gu2yYbXPVaastTW52+N573fI/FcxNrldv6u/CoKo2ZX0i+8FUnnZ/cJmBLLzAH1Mt+V9VNqPvOfEFzsEwXMRYsjfyCYDA7PLBX/84b7SOf/YI1WohcpJuZ5vBxbBhf9Z5JkHd8eirRXHjMYGMxhbnF2slofEI6M4gqaO5dLTFyB2B3015w/3VOGAcLs0fiyxZBD8YvUqbEF2pYohawRZq56P7SvKTeojdKIzIM1l+5Vug10rBY/C/aGyBWq4fMR6rg/JNNiHE76GMDoLJhl+nJ0vCjrSGIJCCVRCqT3A8QZcZn9GC7/aFqYu4IpEBHJqgrgZAF6D1kVI8hy04CxLQ3SNs6cYP9YOiUcyJFsXlllYr6FjcLm7BxXxDtKuJkJBaCwgB5A8N2y173J5+x1737cc4GxB8afgef1Nji+4pG9+gHY6CpemSoqkitw8kP9BOWtnW+sgmnEJh1my2bLqckM6ysaeOpP0NRSHIGp+5lmcosoi6/BjAr0Y8IZ2U5P6O4gCS02nRAhtv7JAJBFCHIRFGjUiTuUwX8uuQ4rM96K0FW4Kg9lVgFj2LhbFXtt9SgxdqnxisFvdj76XmlgBavx7MUx87tQNQW12TGKsYMMcrD/5hmR4odDh0cAl1fWVNTrEcb0GjY0dEdpafJdHXlIOxnKqo0qbByenbMaLrVaNtP/9iP2Pe+5Lvt9HS01t8YezUHtSrgu8vAV0REOZjln0lt60VgV/XZFHyqbG/6mRwLUifxIpypArtN33dXzS4HgnRh4ssvApr89U034CIvJPe2cvSPn/Nwvu68c1DOf47jxYbkjeP/5vblTz9u/+nVb7XnIM6MkTe+MVJmHzcGa1diHs4mE5tibpXnOvE6wA6fQTppOj0jaQAED6pZzGcGoZUXv/Bee/Dea9YFmaS1ZUNMLwC7kiNevGfHCSuoJbTaHiE4a5KEg163GNOjFA/SmdqkAkt530pTweAr9cT3Or0ekVN49YzIMFndlUrC6PHSQng5ag1UrJAUVLODcTUCUgEWDKKG4wZRBMdK6yvF/eTAVTXmk2npURvIF1g/GnakR2lQ1BTAKenwwkM7MSjnPiKGrQZSNnPGZfkUxNw6tJWwT41pxJ596DNfsX/9xo9g/LptQQ+UIswC99ToxHPD30e6FA5DkC9IvtEMQN1HtUawtgk9UDgRjRXJKANMy8AkdghGLzFeR1MWtCfWd1UADA1ikGIC7BCdorcSkw2cmIIJDKTKY47hcJ/EHYpUe70TzwoNtU83iHuNb03BKFJqjJZjknwyAzP2IbLF8hA0Yy6t86V7PF/TOoOXAmbqKKX2AN+TRptx7HhPPG8x7SC/j3S0/Fq4r0HS4kGUwixnUgrcw8lRb1/TDg9vuz4n0vBeQ2fdV43u7T76Mic2mUCvtWPf8U3fYv/kn77MoLa6dCm6OIcA1Rwo0nPOzz9AJ7dxeVBwkb3O70mdDY7jXgRYVZ9PP5tec14PvuzzEe9bcxCQxqxalCrETT+YnvBFi5Ufqwpw8outMySbFvSiY1QZpfR7UqBLf09PbTGyd739Pfamd/43W5CSLlZa+j55gMiIuaIIJhmMR4wA+bBykKTYb2wBQLEfhIE5iAOYL3dKEkm3ZfZND96wB++7xjRmr9m2PqI0TCdgmtDbCXwzEnzQm4foD/9DhEdwbGkyNxiRnt5jXxWbsbX5yEZE/xCo/SGWW8wDU5pvicnUvnhMG4bOoF8v0rRk/oH16Sw9/EwuBjUm1VsXuop0HlzjkE0EkZrjxGuJVWMNi0J9GB2kXRnRuYgwpj3DKKAGSdJG1ERIn2RaEudEAxXkGkRXjhQy2k7woOQTIqcFBaNZE3Qi0MHp2P6P332ffeVwzqkURSTvRJ70GVBtTu/h/3dAZ1+gMwJ1/XIscN/4vWRagk0qzU00gSPCnzHCUyQ/d8DDsFQdz2NnZ8fgdxLHViqSAAVBZIgkw7GanbBOTG4hWz+aNti+Ys1Ol1Edwc4jRKZXwYTFWnhWYg3IE6BPI6g0pR9Gi/2FJADp+lKgqgKt3LYw65C0c0jvNGplAf5lZIv3rmUI3NHIjWylvfA+0YiO4xqihrfWZpOkMEsDjfNCCaNpdw6eY1lCToNS8bQlDUj0ta3d7dApOzw6ZLvCTn/bXvHyn7eHXvg8G0/kyOXAFHtvk83OP5P/HJ9N1z5sY2rLq0Arfz0NKi76bPq9OQaEc7sJSO96LpKDpA5TVcDG764Du/RkUpCo+n0OdvmXpZ/JFydfgDrAqvJG0hteBbh1Hkb++/TnFPCK34OocOe2vfLVb7aPPv4FemVMC8HYet9N1DYIap7CTGt1AXb9nlJgVI0HFdwZmjAIk9Ehm7mhpPKCe67YQ/ffpCrLAP1PDna9tvT6uJk9hcINxBSmwAJAA0myUPRHJBfDNKNgT1YmARBED6SvfIq1N65HtMroBulLTzXi3BlFeK2MYAYjyUZwOAGlwSzuu0c2YYD0YKsPrQBOl/VirRARAlLAIJ+4gkp8b5By2D7g+puY3g1WIq5ByiEAb597h+8G29MbjlF7Q6QoUHZyDZvIIbY8c7ADy5X0U17Tv3/jh+19j98mIYX9bEXNDXP20mkGodUYAtq+7mvt2aoHhqOh9ceU8JW1tkR3gN4jvge9fPMVrkrx8PlK4Mdo0GeycV/42jFO9/olyTbnYGLO2CC+nMGpAqlKkZUcpp5t717hMwyHLJy3GL/Emh4VStRgTvBM5sWldiEMs0ga+qN7B21SRbYUCIhBq0k9P45ZpgNLACNwFaOhFFVCEUX1VxG1quxTRG25AU6NagBamhWqAgbu3URIOsA0j7riZ7yOGt/h0W3W4bnnmmBJiwyEY8ERxe+RNTg6OWE0jhLFS1/y/fZ3/8H32wlkCN0pSq/vIiCrO/88UKl6Xx2Y1AUzKcDk4Ftne/lcrOW3tR/i93XntQlTLsKk4rpQs8vRtAqccmBJQaoOSasuIH0g8sW9zA1JFyseuvR7qhYy92DqwC7eF9cvdYaVNc/P7anHkcJ8s90+HYuCDx0+es+q2ZFx6A2keJBBVR9BEgjjUxJWG4rSMWIFzimM0Gw2ZspzPDqx8+WYUxMevLlrz3/ghl0d9K3XRWSHsT0ttiFAoUH0fA05xc8AAXnrSp/2el4ncHBSy4EiH2lf6ipBdtFMN2kHIroLfAGIkX03F6sy9SoVlYCxqWnQWKuUuQmjy54wjj9RHSxqJPHsxPH4mos248RAyGHaCyxPqrDg+Dp/xm+RWuK5CiAAdjSCTMGWPVwaluq9aIwQvHEiQlUGgQIwtkzjZ5zgCtO4O/bad3/K3vCnX7Q+iDs0vGIhrj0rDn4Bgor8BEpiXeJnkRnUEQGgQf8j6mRTzdxjnlMakWhTQH2Vc+rIohTYAcCQPeXoHgediHKZwvVeugAmnATrdXNMSx9RHoxRs0cMg8EVthwgqotola0XmPQDGbl2jyAc5JJ03+Aa0hRTmS6UgLckwjSCiD95c38ATOFM+XqUTjCfjuTY6vUkIHI9Y4ButFyUxjL2WdiYsCcBMOl3xnsDMKsc3rhGEb0kbhARO5nFifJPkHiCuYqf0Uc3OjvVxBG20EjRJvYO3hNamtPZjGO5vvn5D9s/+bWfM/S4BMM3vY4qYK96vQoA0s9WRUK5/Y09n69Nea+qQarq/ZtArsp+V2FB3XHjuupAuTh+EFTyN+YXdNHJ5idch9CpwcxBNt9M+Q1JLyq9malnUHeT6zyN+H3V30pZnFtrMbU//qP/Zm98+3vIWAQdXdNEnHJOHrIafsm4ajZtMp5wpl3aGIv+G5Iz0JfFzatoYjw65Sy06eTM5rNTa56v7N6rA/uGB6/bte0BBz8C7PqdDsEOTiY0L9VYjpSI2hC0qZtMYQbVmyNGvLaH3joU14PaX9wL9m8LWABwSKsiHYaLxBoIQPRgh2hveh/TNcfvKUrN3r51Ly71ttc2kmtrokkflpZNzozU1HdHiAjHwxt0I1rQZPIV06Qx5w7kGDohTJ8phSqY9F85izX0DVPgQvM3+h7R2/bhz96yf/vIx2zVaBkkljHXm5SchJxR1Gs9pVs6VgB6tVsEuJeRSNQnm7z/BCUvIuLzOC/cZ/weqiZU6kEqHO0cTN+p57LA62AORuTFCMrTmBAJn49tOj9VP6g38MMx2Nm9wfVlw7wTRxhtI93eQ52ppRR8KAlRmq7sAYs9k0Y90VYSgA+Qz21LgGGsnZi2KYU//r3OdKUzEGSmBlKC+lwcX06E6mepYU/TrFrfMhUfoJc7xLmtYZtGcWw5LyECjePBicUxAvThcB4fH9rZKabVu/4sa+NyEhnZw3lF/X65tJPTE+t1e9Zt9+xX//HP2l/4tufbZIxpFJ4Oz/6OZ6rKDla9lr+vzh7m152DTm5fqyKu9Hd33/tyP1SBXA7I6felx6r7d2pz0vOgA5S2HsQipSBU9+/ckFWBWx3wVP0+Bdf8RuQnnYLgpsXJFz3/3iqAu9t7MJsdHdhrXvtW++hnnmAfFjxsOtZOOlFvllJWqMlJCPasoDTHJkTKAlFdFMSRbgTwoUDNYve5mssxeufmTtcefmDf7tnbs51B3wZtNJd3DH10ALKegxiCGw6SBDR43YxqHB5tcLyLTysgcYZpPWj7mzW7bXmPAHXolzlwLKYz9a8h/ZVEMSIh+MRuACHkujqlQDCB0AVvYZXADpVBiz66dQBU5Kyojg+jV90YfJHk45qEUZ/xQaeqB+I+aIBrcZ953aFpSW4l4YnnDFYhIy6yWAj6YRMZoTMdDTjDJIMte+5kYv/qtR+2pw8nnC2IvjfGKdF3iM9nw0dzIxPGL4y71FI0boisV5B/ELmRAaqUKNZsjtmHiOpAUul3bDJBfVd1Vu47//+lLqnWjy0jHnvQSVmtKEyNyG6ByA4TExjZg6U7sO2dfdaKy0hVswhxLAxuxXvZkM7I3OcVutMTe2m9hhTDb8vITHu1JCLRTkjbu6zVktbI0DZJaeFH3Dup4qz1svqXK52pEmxEbznIpeSVuM4U7AIIgy2dX4+BTOR9tMigiFClWquuTdmdiOjw/SSotFqUAzs9PmIEz2ia+qJoDRJjmmzpTptN6Ad3DhwEW/bD3/u37cf+0UvsDES4pBm+ysZeFNXltjN1vOoCmvx7quxtjhXpz1VBSh241gVFm8A5B7qqc6nEmBTs8hNKc9npRt4ENlULWIfO6YOZg+cmoMxIqnlvAAAgAElEQVS9ifg59yI2HTO/1rQWUQI88GduX/vzJ+w3X/U2e+YYuXWk9CKL5DqSbqzhwQFYxkhfQlHelUFwfjFNYO79djESB0YJTa1IY6A2Nz07sMXizK70t+z5D16z+65cse1e14bdtvW662AH0gm0LwF1iDY4Kw7yYE70iFoO7iMAkA+Wp7uiviOihJqVY72YVkMEO9eMrzBMeh5cXB7vAWh2BEgSXAYoiKWIVK7qTKhhhoagZMEihcqIDGvEVKxT3F1nU83knsKkqLH4oSR0+OBVFYLk+RKEyG4EScY4vZw1KNaoMIRVtR68zjE5506E8SnTIOlARaUBkeTl0v7j2x6zD//5gbWbup5YhyDUIN/JHraoR6018AqSwsmJZ7nQAfU6G4BEqSr1/2mmmdYRqVxEmP0+Up2QeVvYuc/lCych9mQ8/yUQA5QFFIvF1ObzEfVQQ+8SEfNguEfSBDMPHMyKNRHY4Tnqdns+HFYghzoi10HWfi3iCIAIEEmjpHRf8fz8/mlUbUT+rpiD3zF6K9Nj64at4Bbxs57ULoAurfnhdQGSJPa0RqVMXJxznqGIcy9S7MEu9og2yEWxX+I+x73Qc4w0cJuTRjDbjlNF4HT65Aj0pRLs8B/qdv2+HR4f06jAWX7hAw/br/36z1mrh7R8GaVG+jkHgljHNMJObV8KiHURbG5vc8CqAqvcDm+y2XWAmWJA+p6qiLAOhC+y8wUm5X12aSSXn/ymCKsKoesuvm6RUqCsiiirjpe/L90oVd+T37RN0R2MTnMxsz/94/fa6//gPTZDUZyq7+tnwgbvptiPYLsB7ETXVz0PwIb5dDAosyl6nCQMG82sMAhQXe+RFTey2eTAdrrn9vybV+x516/a7k7fdno9prYQZVDbEkop2CxMQapdgGmRbnetNSF1WETblxfdwugRtkmoViRlDzVYI7WGTc2oLujrPuoH5BymKs8XbIOgAAnnvwEocL0SJBY0uf4lPXvVbsIDxrqvnVuM1WGU4/VHDgvVgFSFA143dEZoTCgvnhsQGVSVlCFFg7QP8MR7CHQ+SNfHhxcGF8QN1MMG/bb9/rs+a2/54FPWbnq/nBBOgM5ePLRex1QAH5BanH/Z9L0eJZRyVZw1h3RpMgBVT5SiBBjpYFNC6k18G01rxx9GcOwLLNVtsEZRd2Tdj7Jf6K0b2Ww2IVEl1hzGdrh3XZEJiR7K70bNst3BM9SRcHXUAf34UppRtBUGHn9HLS7df2GEisi1TIZICQjHVhFTDhtbRRSl0YEq2jd8vxWyaHfLo+H9KdjpPHTP9ex5PJwMGs7BITW8cuBifJEEy6sAJK471iKtx0FF5c5zz4lQ5jq2yHywQZ1ybEppwjaMp2ObTcZM4fe7fXv5L77MvvU7vpmaq+l5pWse65QCQ7r+OfhvssfhlFwm0toEaulrmyK8/Dn5eoHz6z0Hrlse2eVeQLrQKVDkwBcPwtcDepc94U3Hzj2AeEjzY+egWAd6qSfKjA2Gtf7+W+x9jz1ujZULCQc5wBtF1dQtEIDaOYyLeo5kEJDGGHR7NgUZZT5Vv9m5jJYK3ajxjZVCa5nNTu/YoLWwh67v2P03r9mVvW0KR3PyOKXANIEcoNdh05yuFhsnwC42RdynGKdDhS78vxXILRjY6SN6vHePwlYcB7NkxBlpFJI8qBcoaTJpJbnQMlOQnmJrKLUo7x8GTL1vqGnCw2UkE+NzYtpBMPMYuYCKL1IEPWQSA3wtfcgn05Ex386jDU4xByvTmYbrih36vAgVkYYSszIa4zlFvdm0P/sC6nQft8ZWx1sRFM0wyVY0i/tAVidi5M9aeOA0Np6z4wo52YYMXp8tx+g2wMIBZdBp2xStABSmhh6mItyoT6kVTklaRIIcVZQ0wRP40Mfp6UsMbYUmK2tvSIH392wwvMa+znNMpeDvgTJywjDEF3VPpDjDYDKK9UgsjGydgeI6b3kt0Nstiv3HlDF3tLIJMUaJswjFLC2O65kI7XG6jWVLR9bLF2C3Dgaa8wfx6jhnOgpJy0CVHUhTmymgpLU/ghwj1WigVx0W1y41I0jJTe3g9u2CEBRDjnFMDpT11pN+R323R2eH3L/wAH7gb/0t+6mf+3E7HY8KpyJ3MFJbW/fv9NnMASYH0fUoOvPoL2Gsc1ucOwf/PdFhVUQYv8sxaFPUys8EG/P/L3jlIFd14XXrdZn3bnpPVcibexixCaoiufSmpK83Gyt77ktftv/8qjfZU3fQFuBF/1BZoH2AqglAo00CANTO8XcJNlvW7/dJIEHEB28ZDz0MD8CE6Y1G0+bzhU2mZyxYL8cn1jkf2b1Xunb/zat27equbXe7NoBYL5VSGtZx3U2Mq2NvXaRSO+rdYZO4GwROSCa1fq76nLcJaCOreRi1fjIX2TqAvqyFLSZT20Jdz6XDOCYnIVywTYD2SbPnCmB1NRW67T5YVsUkPweYINQe/bxl+1Dvk4wXwc6PS4q26zAGQYDg4HPw2OgQaS8fuULyBjQ7yTB10TOOaEJOFd9F8dKYSmezBfRJFnY2Wdi/fN1H7EvPTa3NKd9el0O7QYCJ1xbjmcmfp/DWy/0kQglSqIqqFdHEhPk4bqSI8a1QaxmzN1O1PRE1vdDlcmP8Xo9mUgUQROOqZ841SHYxYeNyI0hGW1s23LnOZvJgZ0YbCJ8HBzsKcQdpJdKX/ndKAkn3fRib8u9gUDqD1ucdynHArVFrSbXjKa1T1pGVSJcguDM1U0NdtNP4L/MoM94b5xX3Lq2zyRFS1qRwQJK2hlhv/F1kSHx0UEiIkZziDpwGK8/tzp3bRYqeKU7sdydZIWtBEW6IcTdbdnh6m/13cEIfunLTfuM3fsk6e32Sk1LQTZ2NPBCI13J7l/+cA18VcFTZ6zyKrAOY/J5u+r78e/LApA6k6+x+XEv+bBYKKnVeWh1AVb2/asFyEEwfvPQGpghetTCbFn7TwlZ5E1WAh+9M0xbYjc3V3D76vo/aqx95p81BXvDGZFH81CyNjdWl3JbZZDK22Wxa1AbowbXb7KUB6SPaENLv4nw3d6LORic0Ni0UvSd37OZu2553zxW7cXXXdvtgarWt32lx9lmbTdpb/FujeLx/x4vhaDymAV3B40QjtfefubxX0KZRNAdYYaIANh5TlCAlIFXlE8JFEmhymrlEj2NcjWp9pF37NDXVbVSjE0i6UWbdTEElU6OsFYbYsFh1jF180CuMHAfQknQitqg+I0o2G5TxehEtIXVXNu9zojiiQwyybUG7U4QaTTpimKpUazE53ey33vFJ+9PHbhH4IZJC3RzX/MS1xET41HDguMHAoyHMGoGF8ThPpK4kTYbrjxRmsDc4fmi5kr4nhMFZv/MOu4K841Fm6JByBETMz1tP0xVgNx/RyVFDNyLlrm3v3lAaFg6BgqzCOVOPJiINAYyMmRPuPQqNdofcBhQsS79G3n+WWNVaIdhXcEbYZ5SnxLNqqeXAW9oG90u4z/hAldPZw0bkxj21KWmUF/YlTdfFe+N7CxDxCDatjRatFb5eRXYili8IYe70qaduZc89d8trt5K3wzPbjhYhlASQ1oRoRG9gd45vcWEAguD//uJPv9T+5vf8VTs7PSszLEmrRgr4qYGP53CT7c7tcOrw5+uWBw51dj4Fnyq7W/WddeeYH6vqO+vsfu1152zMujdWXXDuVaSLlC5eFdJe5iLz49chfn6j0kXNz7vq5xT89G8pfGyNT+1tj7zD3vGhT/JjlJ9y1hiNgLPquqi1sYUA0l/JNGNrWK/XZ3/ceDJmc26ACQweN1DIXUErcyJmZn/Qt+XkwK70lnb/tR27cXXP9reH1m23bNBrEvRAQkGtro1z8CkLNFReWwAooPaTrj0NcZGKUmoPHj4M4Xw6ITBj+jYjBYAODLz32FF70icaQMOTc9NcBSW0QEU4kYHjOnl0ptYBRUdBRFGdr6xvcd2LuXJlUzHbFWKKASM4sUeDdEDGJtaQs9ogl6wGe2pQ4n8+nZwiz2G0HVTBqls0VjbstOydH/qSvfJdn7VOq01POpiWINyIlAF8LGn36TMXABdGs6wFaaQLIpLzLZFsIMaM97Gmqw1T1EXxM7RNI9UW966I/sjg9LqWrwkdE6ZZfVLEAgxPTKtAvW5qk+kpm9aVTF5Zt7/PCQcg6RSizgodNX2h3aVOJtK6QURZS+27sU0NDc/TJz8QIhld+l7hrXdyi0fHsV6508nkrEfx4bxxn2GdwHZm+qF0MmMvp7WptA6cOs0BAHHNAV4pYMRnS9B1W8BqhNco/dEuaovRipEMMFamBI7KkmlMgiiUj7x9gXuUPqCzM9tN2+4O7eTs2KaLCZ2NLWvad774W+xXXv7TnEcYafSwsQEGKbinDkB6XbmtzYOJy9j8Knuefi638Xc9HznRIUmJVwFbnU2/DA6lgdPaeqVpzCrwusxCpItXtZB10V1+7KqTTIEr917S46afzRc6XbjcG7gb6PSNoDqMnnvWfvtVj9hnn7zFBzc2DNl8SMGhdtbu0BgjfQnACNYa9ycVEpDCNA3MDBp/sumpOuI3HunI05NjQ7YQ6cnu+ak9/2rXruwN7er+rg17Pet3Ua8TOQWbhmDnNTBsYBS4y5qR6jk8lyTiUK0BYIkAFWLVYsbFnDTWlBDFUhdTG54sSB4Hdbs5GYKgTTMlSm3KaEtQwzpIAWGwUOxB+lZZKaU8lb4to2keHADrwB2ePcGR8mZIMYnhGcRHhz6BK8kOiv7YfuBrypQsJJsIrmKH4t6RqUj2W9OeOTy1//O1H7HjCaI9TQNHOhBAF31i+cZmcJpHcQkjs3iN7FNcq1K1FLR2kkQAXjzXMeMPUnJQxw/VmnjuCqMQbEhfv2idUBSs64VQAcf5zMdOrNFq7ezfQ9V9XFcYfu4Bn5ze7Q7o1EjkGlHpOjMyTxGWWQoNxd1i9IWoDao7YkDWGa48MpSTsE4+wdNXju5Rb2lRR74ryklZv064SobM4lmKiDqNxnPASJ3qQpaNy6C9kDLUOJ0iygXOlmU2BcX3xsru3H5OkSuJZWos50QUn/weaku9Tp8z8CbjMzK30dC/PRjYv/hnv2w3H7rOFqUU1MOIpzYwrqMK3FJAic9+PYAS9zm/Z/FdOQbktrwKR+qit01gnF9Hig+bsIprk7Ix6xD2ohOtWrw6ALws8MWN2ASedaFyfh11CxJGJ31dGx/dNQv7/Cc/Z7/9mrfZ0RgGSioi8QcPHgeetqBzCTFXGBVFLzJOaI7ukMKNNgTNUvM+JEYKZW8O0m8qVjc54HV0cmw7w21rLM/s/t2V3dzbtqtXdmxnKDUVCEOzzw6zs9BgjskGTm9WnUciy0oxyvgE7b24AOTp2JzsDb2RNmJNCRGajEya4gnQjHWLWokATD1j3MROEjGkzoroTYNk+cfFnZlGC6D1/iueuDMbcR2yMUqpgYACe8O0Ko/jk6e90VibXSQXikYTiGO0DFK6Ze2Ijgf6uBYN+zdv+Zh98slDThlgFAN5OAKeopsQrNapl4SEiOByI6R1EuGDjeVcW4gRgCjiM/5igoCDMsC13+3SnLIdoADrWDKclFKRitEkJs1nMmkFIDFl4bU6TMtGhOe9kSD77Ozd42A+L6ay+y3herU7fRJFpFiTtKMkY4liv69FfExd+sibULVh6rdkbqaGMY/qCscoiaB425nFdjEELxsUzoEDTWQMOH2DTexlHTf2Y9gTfG9kF3QOPqswc1zKyEntC1qKMlWcAmTqALCeSdHztq3O53bn9rNy+pAVaUjgQZMQJMSt1yDa3qdNOD464GvIuMD5/Ykfeon93R/9O3Z8euKM6XXFmDiPsJN5hBX3qioASO16Ck65zb0IyKoAsArsqs4tx5Y6DKp6XvLz3wR2XIfQxswfxDxqygEtB626BcqBJr/g1IuqO9k68MoBseriqwCxCuSKzcDWrYZtLSf27kf/xN74zvdTb5BTyd0ws57nSiUwPWogl8ceXigiINTqUFGbkp2pTSjyOvqKSjHf+WpeRCsApeOTQ1LC+9227bTO7MGrfTIyr+xu2/agZ71WkyQGNH1jrla7oyZWFLcZPVH1v5QvC0OiddTvOTGdGptNg8K/JMQifah0m1JkUVMpU4v4fEpSUBoTtT6labU+YlVqKnc59kQYpRQo07reX6d7B9DUWqOBF9McytqfahkwN5DYwrnCIOB1kjIKL5+zwAV2iKqYJvbAhcMKyjQz1u333v1Ze+sHn2J0XLAd6bQoNVjUNp38wrYDnyCRG91o/9C5aI1A9OC4IYAQgU7nij/R+B0/x3glkX00GZ7KNp4qwwSJABSom+CYBJMiotDPbCRfTDmUF/U6fo+dW7+/z//mKyj4qCarvYDz1VDfTqevel2ilhJ7qFRtUYSjRnwxckvg0GdXLhMmCidXdq1/Lu7XeqQYJCcRWFi99CIfZUo9LZ8adkaePP/IPITKT1nLjPdXpTDT1HMaGaXKRymwFWvh9e0U8PE+CjywhNBidH14rHmVkAkDaGKfiq0pshfrzhjdxXaPLTs8uCMVplabTt+LHv4G+7VX/Cy87zWG99oaJBmF9Pe5Pd1k08P+VX0mtdF1AcZFQFMHpilQVoHmRWCY49am8yjYmJvAbtMXpq/lJ1v382UWPQfTKk9hEzjW3aD0ZuXegn6WoVmcHNprf/et9uHPfN4aLdGMo1LPgZfNDpmREyqgTBKRXKUOm80OwQ6GB/8pKIxZaqV2I40Ni0kqzuNBx+ia4+MDGw4H1mvO7cG9ht3YG9r+3o5t97vW73asQx3FFSeYc9oBJx10yNKEPUVMgyZrptNYEPeawxprUgCXEgPS1BbOLdiRTHFCV9EZanE8HB/CypGSxHXwd85qU6NySHU54w0N50kdTPfaB6ey5mPWbBctw0WdDlEoa3BOrS889IgYPfJS9CR6Powh+8+8ZsfewYZZr9OyTz35rP3bRx6zBQUxFclFdB7PH4GSjdCKKCUTJUp7GMHUgZMTIJo8s6p877l63lyJJNaba+CyXwB21vIS4A5mX0Qn5GXyMzo2o1OhBv9j6hD9gjMMFZ5ypA/SpkF02dm5yYGtYGfmxg3fwZQ7IhJGaLpnhV0oqlYSqiaYFZkOPcN8ln3EElLAXMOkBSecrbVo3r+gTBcqIi5qZIlgdFkL9T48J7RwHiPVcdJ5f+W58zlOBKw3AUWoBKXXntcBcTz8LgCRzz4yD75mGtzc5r4/OERTOVLSKidotJUkBckU9ugf+x72Au/HfUbdFKOxuq2+vfwXftK+9TteZOMR7ls64X59T6c2/CIbWzzfmXRaHgFGYJA6AjngXRSN1QU44fCkz2Id4FWdV5X9T8/lLuBOtTHzL09Psu6CqsAu/1z+nou8ADH6yhRKnFddlFb1en6+uWcRNzHOJf252Ti321/6kv0//+URe+bgyBl8ZfQAsgZrdedLG0+kfxlGUg80POSOj/IB9RsNvfqmMhNa1kK0meQCyztsUFMPx93d7tvV7tSet9e23b2B7Q4Htt3vWxcyYaCJI+VBT9LHB0XakgQST9tlI0/Cmw4gjDRYGAX97TqEiFYXGFPi6vKe7oyIgxCOcTz4PrrYMuCMML1mE/PzsEZKcyq6KwDY3yCqvzx1kmsoSswcpZqecQ4tSYLJm4c48pKMSya7fDyQmqHVXsDvYv5Y6TByYBrnNlku7N8/8gn73FdHZLSC3BK0/dh8fCZwGE5JSFO6fOKKNFQ8WzifMqWJWqPxekFawlw6OhLRuhBN2h7FsdEcddKEik95MGa8RfZAbZX7wg33imxN/RH9HXXWOafAc3YdhZ+hDANyDFKYN5wFWabb41px7oPBNoEG2qg0htGP5oAsTVAn1ejEFF2yOX3hep0SGmAq1Nsg1uyBs27T2pzWLAEnd1pykOGzFlEuHRyllMuGb4kaCPhKzcw0lZnauPh3GP7U5uTOdjz/BVnIJ5zTQQUb2cdP+YPPdgI4Fcd3bqnO7fJ3SmMqo8LvYP0O7UJN6/d7zOosZhiZ1aYYNyL47/0r32Uv+4Uft9H0jIxU3ZpSpKAO5HKQ2WR343o3gV36+U2gUmVr83VP91i+1nUgVocDVQCZnx9/ztOYm4AlXZC6EwyvJ1+0FFTyC68C0vh8fhMuQv58ofNFTc8r/r3+d8Pajbl9/H0ftVe+4Z02p5WE8VfEx4cbs6haTaYny6gOxpDbkenEXh/e5opz69S4jPRXAOZ6RFVeo5h2HFOzXNnJ8ZF12lu2N2zZ/dsLu7rXs72dbdsG4JFSr8ZybJ5eG/Pu2poKQEwAxbklxRCqcvgsrdChzFIf0RBLwWFveg7wC+cj1ikitzDucT+VwpSOIrxc0vpXalpmnBUUevYbIUIrNy3lqrzexpopWJiYxhA6n8KXQviEzxmL/P47Ap9qgJRi80iOb1CGUtHjcmndVtte96eftT/40Ne4hgBAzhbUTXKuhtfDfFJ7TNiOOkv6DKdGUobXr9e1OpEmjp61oLN79ZJGEmIBWJv5HFGnc/T5BVtO+MCaKq2s1KgWQtDooM9aMeTBUB+eUfwZoMV7CBZmd9eG23sEv7IWq1Sh2iM0NV7D5wWqsZdk4H09mIFAJCfWZaRiWaKkX5KMPHJN0gAIAWhR+vK0ZklI4b2C/iTPoTTmaVQRdoSOmkeAca6h0hNOVETJZR29TNWHXSjBs3p2XGqb6mxPATzeK4rPINoEE/bk8Dbrd4rixL7UvvExXWguZ7tBU2Lw05FNpmNJjG21rdvp2f72jv2LV/wvtn/Pvs1nXrd1sMuBLrXL6b+rwKnOnqeOQt01VwFfbsdzLNlku6vwJN5fhwUXgW9q63kuVWCXI2vVouF3aforXfR4kC4CqqrFvusEE6Nc5Q1ULXAOaFVeSxXo8fiAq9mZ/dc3vNMe/cAnDfZU7y0FhhnVoa9ufCZacBhST6sg/47IDkYHjeNKU0pENiKm9RsICxDqHqLgw1sEmJ6eHNne7q49uLeymzvwvru2s71tw26XLQhQVAFBBbU7AByiIcyyQ6QQUQ3AhiLRXgOLyCl1QNDvh/PkJHJOPFDqJwAvHjwZGa1FACQhnr8XMUMGWOCiWC1pHHaCgHrNltbrQ/Vdar5IO/KZghQa2J0w7jSQoeuphnOQRGjo8H/en0Z25XRqlNdCShBGJJmtFmnWduvcPvXFA/sPb3vMZmg98FYAoaanCXk/dc8JJ04wCeAk+cSBOp6/eMY01khAjzehTqeeRUeDkPXy/UNCEQbshnxWrE8xwcCVZ6DZuYAIQaiCxJDYEuyQxizSl9Oxt8roXLd3rtpWu7OWgVC6Va0cVE1pd5kajevTmuj/MWqk+o3qb9RPjTXzt+mZLkkc6zZB68EoJyGuFBqT+CzXTRpiYrCuCxWkxJMAjGJfFqLMZYkAoB6pxhQk0+gM56KozeuQ0S/nYJ87z2H3ilS9h6S8/yG+0DBOqxiPT+zkCALPaD2Bs6d6XeEksq4LsQEBINRTcA8xGqjV6ZB9jDIF1uilP/QD9pK///12cnqqx9CzCPHv2J+xN/PnMgeM+FzY1IuAI7UVm+x6Go2na5djymW+r8q2bzpO/lpq47kub3/72z3tn8j0+KdSJK5C3qovrgKW9KGvQ+mqz1V5Aps8jdQjqQOzOsCMfYsU1+lzT9srX/mIPf7VW+qtypTVkdaaTqec/sx+JR+7Ao8XxggMTDygUwzLRKS0Erstvfb1GwEDJuIE14FN2wKPs9GpzRdLu2evbc/bWdiV7bbtbu/aoNfhyJ9et2Wddos9SOi9Q4QnCSlNDSBw4kZzajmo9WqY1vRngROAQqLLYiFy2ztJAecUxoHry7qdwCc2brAvY6NRicUVXNQwHFZTQB6AyV5DSHxhfRmNsUeBLElOJFeFQsbW06JszPVUWvr8cUwNZaoAKk1bEez1aUamjIgQiZj932/+M/vEl04laUUWYZnywjUCeCTpVhruYuNFdJqkkfg+jzQ5dibUYLzGF7W4iGzT9YwU3NxlrHCsiBQjt6cxRhBjxqglBxlGzWVUJMM+J9gtIRNGUpTLuTWbbCRPjU+h3er9df3eNmtJTAF7FKc0NJYfGQeltmP/rDEx6SeUz/fd+13pXT14ao8IUea0VsexTUQ0Kc6kezWemdRIa4RSZAdEuorPhJ1Io8rcdoTNyR25Oic+d/rxXcW98ouWugrq2A0bnZ7Y+PSEMnGkeUGYgTqZ3gsKviUJKhjsusXSCP4+OLjFfldEhNS/7fTs+ffdb6/41Z+3rZ7S3bHXUrBLz6cK7KpseAoocay6YCEFvKr3Fvu/YsDvRSCVA2O+1um9qwLuHNiqgJKRXb4wm1A393SqgCz9fJxkbOK6i6oCgvxGpA9y/lCn35Off9XP+XnEz5hb9sRjn7HfevVb7XgGHb3y0/gO9LbBGKJWB8aiqM4yywAOpB+QjkBEB09cG1v9RpGGKo2opnXLOy2jKEkWoc4iKvXByaENuh17aH9lzxs2rNcf2M5O34Y9gF3bOm1EeZpzB/HikDMim9E0SgTfSdkwSVqUDEmWgKC/qA6z8FwDlGj8C+FfgTabzz1yiTl30Tohu780zM4LiFN9z5uNOeEcLElPoEG8eaE5aTTjAEDO3VPGS4xvByNPAQnrSkKLNoYTG9S/rlqVN65r+gREnjv2Rx/9or3q3U9aC9qPeI9nOdMoIH3uUiPL3yfgG5ubz54r02B4krJ1PskAqT4Akdehg7noyQDWXBn9+zUVzwb9ESdChH4mlG7AnKXKikeXHoEgIl8ifbmEUs+I9bpo2u90hzbYuWEraGH6WvK59SgMoDHo7+hBd4am2snExNVxSsk0XK+ITOtRXJ7uTg2WWkKQ+yyJL6lMGQ11sdnifqqmFTXlOF7U+OSs6XgKrErA1bnESJ7qSQqRIk/XPtKMAXg5QBXOlSAAACAASURBVKS2Mje6kaFlSrLTtuOj2zYZj8re0i31wOo/NZmLjSkpOZQhWu2mHRw8x+cbqVCsP1uY2n37xZ95qX3nX/92G/nonxzoUgBM7XIKTGlQETazClhycEodv8usSRUuVNnzuu9JzzM//xTYqgA4x4ZinerSmFVflh64yktIT6rqwnLPKr8hVReRHjNfmLiougVLX687dmx+Xg+ileXE3vuH77fXP/onNJaxofF69JVNJ5j8PGfKR/OslLDDQ0wtR29ejdpIfHfq0cd1acOxSlboJhabmnOzmjaejW1ydmZX9rr28O7C9nstG253bW9727YhEA0mFyeYA9iwkdTE3EA9COlNpq9U71EfEEI4sTnDvqTphzW2oEdGOKegnoMRSQkyJ34gCsqflyZkXQqv2+svbjQV7UmHkSDHiMGb60m3d6IOiCGZwv7ac5WkufhdrOEJPGnIm1uc+s0M4vnCDo5n9u/e/Jg9e7YwkJBYd3LjHwSj1ICF8YjflbWhpFdLN69oD0A9V1MoVKfDtUVkF3P76EBw4CeauyUIHtdVRBWeFsN3BkM2HBFKpHECh/e1eT34fDmxOerIGOeDKMfVWYbDa9bpbRMISbRh5A2wU5tHrzM0RHYLMjd9FA6dhqXwqdDjVD3W1UY94i/TqTkQrBtTPpDe16l11/UIMFPHQUQt8on5jKR7F+8jLd81Mot6qWGWn46Xg1Catszrd/Hcxugigm6wiT2VHO/hHkiG18b94LlHVobqS3KKj09uMwNU1OkwacSPLzkxXJ/2Ld5PG9NpslaPNLH2KybaQ0OzZX/tL/8l+/lf/Ic2nolNm4JbHmGmr9WBzCYbn9v61E5usuOb7GwVZuT36jI2Pj/vqu+sOscisktvYvqF6w+sXrnMCVYhbt0iVX1fHcilx4ibmF5sfuH5a+m5r7/mgvvjI3vja99u7/3k51T38lQfDAfqQTBMkyk8aB9q6YMdsX4w+tG8DW89Bp8GK41ggSxlloYQoMZ/7tV6xQvHw3GU+z+3B/Y79sDOnMytve1d2x72ikZzfD/mYQE22JB9riZvDW0tC/D8mTdSYId6Uihl5PUM4iJH6qh3DuBBp4DTCMp2CWhR0nn3pmAozmCTao1lJNQGsFLE4uCm74WRCu9cGpk4tmjgPlyWgsCK9kizJwgqDUSwAeC66vwKgs+k5mNKnUDldLay33zbx+3xpzG+SCojRRTjjdz81hAEdgDnXfGojIxHT4kGqw5KMioreouHtxpENFdONReZRPqgukLcW8wxDNJGPNtFhOOGNXo3Y2QU+xadqVoMnoUiCliYGOnDOYRKR8KY7uxcKyJ2Nco789ejNsiHUVXFBQWidw/ns5xDLUjROs6TERPIRwSCMppKjWsYdLcWumvMQ0uRhQDHVFdZ/y33Oxyh0AUtSSp4foL8ohpbCYJcFx9TFeAZNiV33OJesg7r94F/U25OhKhUXSWcjRSMA+TWQNqjXDm90mw9OrpFJnbU5GKsj8A0HE85fKEDi7rd6ekJ1ZiYiXGww7Oyu71n//yf/rxdv/+6LWZzPXMZ0Sy9pniecK/KCDhdt/UWqCqgqbPDdcFMig+bPhvfleJLbs/r8CJ9Xwp8cZ1pGjo9z7WaXdXJVSKkL3B6oMt4D3ULtAmZN11w7n3kC10FgnVgSJWE5rkdf+0p+63/8oh96dZBof9Ij8uHh0LhBCK90XdHA+yDGMmMBDhhbh3Azms59F1dPJnGM+VZu2FfP3eBEzNzXuNAX9Pp8aENe2174Y2m3ew3bTjoE+xAWkHPX4c9d2Jpoh0BOALDCm+cTE1ECUxZKq2pDeD5fzLJ1cQsX9vrh94biPfR4LAO5v1BzWgWV+/buYFAAbAFwMbxRb4p7hXTc5qdJv3AkhfCRnSPsAHUoakYhibWTZwJMD5btsJHkBpjL5MazFWnQ/S0ICv2zunEXvPuz9unvnBCJ4BtBh4xprWndBMRcEILMxbEXRLJPWkNEVwxsiV6ieSDSfPUCXVwVKQi48r6Lpv+RVdnY3bi/PC+eKSwtmoktgCoSoAoeyJB9oEiysKW8zObzJSuxJ9Ou09yCu4763TST6E6ByJ/PK+9wT4dgxjFJOfMMQoM12SuG68p+a8AaE8n5ntyfc+LjUlsoXMjhZvSQDvDMkYqxbomURNSf6GLWho6SfnFuaR1uvh91C95XxOgi9d1b9aFqMs9cDd5JTWoctyUmRGQqSH86PBZ2Qlvs1G6shyiTEcUHiLV0THeC4LQQ0oPYsq5msvVkwfCC2q0P/kP/p5930u+207PzgrHMiLHHPhSQMnBJQW2Tba7yjZf5rP596XHSQEq/3d6H+vOK33G6gA67Ona8SONGSeTLlgd+OUXWz4U5Ss5SF0mqqs78RzxNy12FcClF56nEsvXUBRf2BMfe8x+8/ffbmdgJXoahZEMemkWC3pqIIzkNy8iO24azINbrTjxGn/CAOPfKvrLEJUbxmUmPKaR1xpgIz3K5tY5Jx+PJmO7Z79vz99d2f62piDs7gw52JUsULQ9dLBBPLXCbJ4MLVsaqIGo1BMnd5PH0WBaTLPmtLrCafWuicnoBBowy4pUTMlAkxHxFgeAnUsI8nmip14yyASqchJCWUaz1AAgmCjukVtEuw7YEMdlG4j30ZGVSZBT/Y4EGxoXOCfSyvzEF56zt33wy/bU7bFULBhdSWkk1pjG2y86cC1AP/U847mjQYuFcmZmi5ERoctlwUpNyGLDMcWm4aw458VCYBcGsEhX+mQHgj+vV+0vfH44+NWZsryXUlrBcFaopcxmZ6zXaf3PrT/Yt053kDBrFYGzDrpYWn+wa+3ewECQkTpLWZdkct0H+OqZ1XOTRkt59HBRNBGBiOrcpXarbEhZzyMQ8rnxyRe80vUBrbGHgmQVezkFsEhbpnaNNfFUIcZBLpRqdI6lYlB8Txrxhc0rU9tyFPGHGQ07Z4M4226492IWn9i3cc+l8tNUP2ejwcGtWJcDV1JhpIkpJ8ykbNm3f9OL7OX/7Kdt7s7gWsamph3hsra9zv7mv687XryvCqRye3kRiFZ9Z3oPN32+FryDjRkHz72DOGh+gKrwM73YeBji73SBqthOF11cPMi58ak6v/A8040Xn0//Tv/N6G01sfc8+l5707s+wEgB2zv62HDOyL/DsMBLjgiNn/OUFx5yAB1SnakUVFpzSRu4y+8vG9a1zmrgLhyEhlmHzLNzsjPNFvYXrnfs5u6WdVsNamaCnQkFDLQ8QGaMMVMxW0s1HoAIlRsIwDJ6TNV6tEmljULOSizKLWfnRfEdFGr8wTXD69wKlPFcXBBTsLl5nxlhejTiRl5GoQQDRCSNJsYH4fvnku5yWnyQLJRO1rkCqND3yOnWCl/5frBSQfSZLGb21O2R/cnHn7EPf/7AVgaFl/VG6rsiu2RUDh2DpM9MrQcy8lFriTWjU8Hr0Rw0GGje71Cf8QdbyiKKbDB+CW0XjUZbQM1+wqQ2FZFNwYT10UYO6Ei3BUjyexipQpx7SrDDpApFUJpdB2PKNfNIE1G3gGxpO9t4vawLFoBBTctQjUn67PxZSfdYajvWnBx/AetTBZCFxFciiYbjYo2lOAIyE6ZeqOlc61xGyQG+IqaU8xuLOp6Tq3Aaa7U2RFcOQvg+PafrKkOxDrrnTvDy1p20zhjrwHq+1yCxxeCgHB0fqJbHvVy2HJRAFwpHeoawF0FGwbNwcICyhcQa8Hwj6mu3uhSD/99e8Ut2z0P32mwm9mlua8tIOWHXJfYkD2guiqBS25vb6fg5Pcam4KQKsNLn46LvqgLaKuBL31c4PwC7NOrKw8qqiGzT4lwUGaaLlXpgl0X6uveloJd/R7746THKRTGzs1N77e+91T702S9ow7H2Bapw06aYR4eJzzA0iSFj5NNUnp81LSeuhBpHAF08kOoZdnahj9zRFIXyoRXouNfuDb5I2aGRHSB1dHJk9+w07QVXzIadpnV6XdsZ9FjH63bb1mMrgsbLqAaxxXQmWHzU7oMoMckIXhvhd+j8kWaTYfAkmhfTWCPytGO6WbWZfehlpEZZPylJK3yAETUizUfADfBQpEAiBzxiX3NuUW9B4Os+mycUUhR1SR4K6vKtrkbSPPn0HXvsyTv2+FOH9uStmZ1NzXYGAza2Yy4d7512k5wVv7YgeuDZLVTsQ/OxSKHJ2Oq5CIASqy4YlmHQQ1k/dbbiGaRDBHFm9hZKSUNRc9xv1SyDBRkpxRQMi8ka+mKxPSEPNhuz9UCKK3BIOjbY3udaSRVFaWum3LxVYjDYK3opeY7RiuJ1UdbpPEMRhj03eHV7ntfv6x3Pf/Qf6grdoaISjBOavCwQ/XjqqRRYpiQM/U6gLZJYySQOENX9KIkcMZSV99mdm7hn8bv82uJ70+9ODWlce5n+h8Zok+t9fHy49v3qwVSEFy0KEjOXM6M6ntSXENlx6TCD0IWj8TdS3j/7Yz9q3/cj32Mnp2frdcekFSK10XmAUGXvc5CpsvFVAJKvV25b82cjtXNVoFhl33NMqgPTdL+lnyls70Vgt+nBzr+0bhGrvIEqT6DKS8h/V7WY+QKlwJd/T9zU9D3yqswOv/IV+0+verN97fBEYs1kV2qo5myumkcxCdp7SRjVYVo5mpn5PijblxqHqYHwGj0viXqNRe2z7LELz7hcMwESa4ZsU9MGn80mdu/Oyp6/37BeB0DXsd6gZ8Nel6DRofSeWJPov0Nda6uDYa/O/ixqW4p4oKOJ9/IhcbmwsFMyGN67h9RnUdgXcOM6WqHgXlDBE+FoEE2cxcdIj2DqwthBdfcLZqP6+cK2Co1IpO1cxcbBG4LIAEzQT77y3NieePrYPv3UgX3+qVM7nUbv3tKZqC2bz3ysjhJxxJVIb6WbPK6LoO81PdYpi8bjKCnK0IaB4nPvEy/w72hjEKmijDgKlRonQlBmy+XCoozL5yKr66Z13oiw9QwBvNXasJpBgxUyYSCnyFHpd3et00cKM9baAdXQ5H5uvd6QA3nJWfF1Yf8l7hbT2gLhSGnnBrDO6S0Mja93tJE4k0cpWY/SlOLD86AatUDAeymd7JEa2QI0XcBaz1FkRiLbG6xR1VLlShnbTeiohIZnAqL4jnDi8u+ruu7UphVSegRqyZfNJlM2h6MuHfuc99pETIEDzb3D1iCxNPF7ju3qdOzo6LAcbeQtTexvtaZ914v/kv3jl/8jm4Bxm6gQxdqkgJKeZwo8OQCmNrQKoKrsaH7s3A5XBUrp/avDharzrwLBqs9XgW9hr9Km8vwm14HPRRdRBXoXbZTw3uoW+rIXVgd8OStrDfTAtGyc22c/8nH7nTf+vzaGgYLkTwd58nM1kPuU8pIZFzUURXWh0AGvnv1bTvhIz4egEjqDvrn4uo+RyR/W8CoDgMR4lMjslAZ8Yt9wo2H3Dras2+lYt9exQa9rvW7P+i1Faoh8ENHBonHWnUc0ZI25h0uGpE8uYOTJwa0+wcCnhGOjwcCT9k3QFUNTBfmGAYDwhz9zM6tXkFEKohcaFk1XUKoTtS18jwge8XzwWjl6B1TyUCLRe8jOtIXdORnbl585s49/8bZ98skjOxlDlxG9Yj3Vr5xtOej3bY4oChMQoPmIdKkDEO8jJc3M5vMFm3dhFNnXRC3MMpJlFBJD8wq1GGeYeqovAJQgVIx5ivQg6jRqY8F3lc6CyBLhEMkYKsZbI4UQ/NxdSNCOwsfUw1zYfIreOog/I7WlVPj29hWyMSXsjHqm+ka11lu2u3tFdUP+7BEvvyccAq9N+/2uM5zpc5tGYHy2/XzDJkStk08L8+Q+f5D/VK0XmYi0dzX2UKQT8XMAeozeWW9411ihsm3Ba8biILuOqOaP4JjR/xo2If5OwS/el76HThtSrdxHYhszG9RqcRLKeHxatCTFGvEa8T5nSEPmgWIP7oRSarDXs+PjI5uCkUkdTd9jcGI7fbu2s2//+z//Jdu+sUP5sBidlT5XuR2tC0TS910EeHHt+WcuA47599eBVxpApYCc/r4OCwon6y4CoD/zaVN5nad2GaDJEbtucS97rPR96XnFQ54vRBWirwGav2Et0gpWGSK7+dTe9fZ32x+876M+e0oKITBOYLqFt87rjP9SvUnUwQB0iP68NpKfa6TNCqciGqtZj4qp3WXvEb4rvEZGGlG38jrZbLmwdgP1u6bd3NF7h/0ejT4GvDLP34EBEehoQvI5ZcVgUFgr8/QR62pMYTk7M8SZwd4EcHpqFYCZXleQdyAErLqaNi/aADivbolUY5e+Nfq8woslmYR1Idcr1M2SoSYxCIxHeMWKfg5HU3vmYGIf+fwz9tiX79jx2blNZhjKqsbzXm/AFCyp9ZBeaqMGeG7TOQC2BBS8FlEbn4WV2Tc99KA9/LwbnGDx+JNP2Vdv3VYdFk4CIg0IDlP9Q43+OmfNDMTvCKJJtBjPZuk86t7gWYo/fE+ou2TTriPiw3vTem9CCnWjrdrwcg4tzAlHyiiKQ92rrRQmJnsTdPhthbhBr7tt/eG2zdH6wJSwxLZLgybQxvQC/6VGAvkFrAF2EommBmfNKfZoThMYnBTlbGO8pEZ5lQ50DE0HiCHABC+vKZf2QISf+BMgGCngmCSS2gZlCbwejrpvkomIc0+dzDTNmQYDJe/A2x5c8gvHwL0enZ3abDbycy7JWWDTFn13LGM0KGQeqXmQqPq9no3HZ3ZyelywqHFcKqq0u9ZuNO2f/OJP2V/8a99qo9FkzXnK78tarTLYQck9rAOR1L6m65va+bX7m3IMsuNX2fKqwKoKbC+K6PB6SRJaFw+46/zSyC71WvKHtuq1HODSi8pRtgr9674vB678pOsWr+rGhWFOvysWkMaOUwbObX54aK/63bfZY1/+KtNf7N9qmM3QU+cglhqq4qGKtBxFiEVOIIEgoWen68Rz9LpEvKdUjtCNKzdYOfVbzorGxShiQmqzQU++11zYi66Z7fe3GN2hdoca3WAwsG4PkZhYb9GDR1kzJ0QokvOJAm60cG0RtRGgXTmEFHsnZEjcWdPYeXxvpiU4sFk8ajIyXGy18miQkaOnx4IhyijLZbpQw0CUNZrO7ak7U/vYE8/Y4189s4OTiU3nOHdWHcmMRcQNYk672bbZYk52poZjtiSE7DctBbhoIIau6Xd+27fY3/+7P2DXrt1rnXbP3vf+d9kfvvtP7EvP3LZ2tytN0QZ6HQGsuB8x+V3PB6W0fP6dIiiBCwELV36O6HrL5iSReATl55QCx9pGjxony1hqHYk/jBr9B0qd4bjUYIXw85SSYgCtTmdIFmbxuYJNKYDf2bnC6BuZiEIVJlEgCcUf1uxwLVQBigjJozI3cCm4C5RCYUXfHq8XpJ+1nkmfmMFgR5qn+h7Vt/TMKBOgBRcIp72AGuYrF1SZl9CxVYTn+FZwnVlOSOriIpDoMzx2KtmWkFtSpzvOUYBaWiQ4mHj+jo/uqInfBRRCzSXSmHw2XNJP8wi1pgS7To8N/oeHmm0XQI9SAwgscGB++Hv/tv34y37IzmrALta9yu7mQJb/XAcw6fvSoKHuO+Je5ViQ2tHc1qd2uuq1qt9dhA/FWuRszHihCojy16oiwUDaqs/XIXe+WCnq5w9YerH5+/KFWgO1gvBRGg7eMKgd2MqeeeJL9puv+a9252zkYLdFQgojtaKBfN23xsMaKTgKEXuqMzzMOJ+7NkmlF1TKHsU1htcZ6U+NcSm9l1CzXJyf23ZzaS+6bjboAvDQktC1Xq9r/R5SsTIkXfbswLMuJxHEPV2rL9EYuDfqw2blDUPD0pltrm7PaNFTb6TKx7Uh5Ql2JMDb61+Sn/KUHAAXzDPUFf3gp9OFnUyW9rU7x/aZLx/Zl29P7c7p1KbTuetaqr4YhgJeckyEB5AgUoWmYLfXoxEPgCvlzsoUI4/TNPuZn/gR++Effal9wzd/q23vdOxNr3m1vfa//I59+FNPWANeNKXRREqJ+8n0ltejqHN4bjabazArn38YTSeO9DptRZx+7+Lexn2MKC6MR2oYKEFGYYOyt00b29sn4BL8f6y9+b9nWVUluN88xJCRA8msDKKAihaWglZbJbbdit02Sg1SiANIl6gtUF31z/QvVXZZFg40pSSQyVBOQDkADqAo2EyZkEkOEZGRMb359Wettdc5+5643/ci/fTTJN77Dveee4a99rD23vto0LoXe6jDig4bmce2vXkH8wR5vWMRjpQ0DjfbRpzdvoMA3oWW2Jn+sYXI90kQqi7JW5OZ617371UIsctF0m4UnIOXQXcjiYoAmPmbmYvmORKYyOqXSxkdIlTtRfqAQAr5g/yT3RydzyrglGe2u9oNbPgc7s3vpyvX9/BcNPlUruF1QIyuptUIcpfi2vUrzQPi5xAruXcfkZs0u5XDzZ0dT7bWtuJo+TguXXpCqT9ZkMF7Harly7/hhfGOf/vzcQCPUJ5FA3aV0yf9XmVpO7dDR/o6B1V+V9lbrzOHCeOeH+87XquuzfjZurfG+9ZnncOQVkFl/GAFoJOQc9HN6/c9AYvArk70+PtpE1MBbe6z4/vjgmGcq3EQf/7xT8Zv3/8xJgbDzQfhsJcCU5qkYxudeEF/emqaIK74P96jCLfu8tAIOR9Fm+wHs7g78mF8qHBUJYC66wUWpxLIl2N3/yC21g7jm+8+jru3l0laWd9aZ51OkFLwuXW4Qdg8UnE52ofsyaqq/ATu1OQP9/ZVpij741EoJVGGAj0ZqJCBLFAM1hgrmKRFg0OaNTnJ5GQfOuXQ4eGhGOwcLcfVm4fx+JWb8bXHb8RXvv5UXL55GNdu7sfhvqzG42MQLuAilYUDIcdedyk4UDwXD2EXIbooYM4QZ61WRgMXKCSsU7pPi+vfvPUn459836tjbesoHv7aw/HZv/xc/MWf/VV88tN/H8fr2+pbSJeaBKLdymYA5oJKIcpYl1yaAHsQnJZjdxfuS9eY1PxYdHu/G8RpGWbKBrcR0z/SOkpPL4ErhTtYmAY7VNUgQK6sMr/ukPHWxvNs9S3PnUXFFHVAoHMzSR6OsQoAc8+3kQooOO/8rVTkaR3u9U5lILfzTD1oKV3xsGQA4mAI5zXZ0mZVCgosM8eKkxmsNIjusrQCSCvS3TlgBRIZncah8ThOWWWL5VNVKClksx5oVzrwrSwwTlcsyF65KCZdOSWC50n3vnrtSnMvWuZw72RRALkyXSdzuRVYwH2RK7u2uR6XLj4Rx4c6a7T6sm8k1veuzQvx79/51rjrG+6O/V2lifjH+340Ivz3KJv//5D9c+AyKvmnyfZqOVaZOMr1ijlVntfPzYFuq6By0gPXi3tAXesqcZ6SMD2arvXvk35fNPhFDziOp2uqHVgWAZ60wuVY3rke9/3uh+KP/urzsbEOQFhhHpRcTy4L1q26yWYqtRXtvjQw8piUqgxVsAk8kiSSgtTvOxBfn01CBEIzKda0VLPsV/Z9OziOuGPrOL7h/EHcdWaN1VY2kGi+prQFNISEdUdLK+nOAuVeRd11K9lOhukIDr5rvHp2CSjnAbEANmJnrbL9EotF41AiAX/38Chu7BzEtZs7cfnaQTz61E5cvrobF6/txuWrB3FjV90OSJJx4j2AHYn5B2pAarKAiSUsPI1E29YqJ0jZxpiY54h1Sy11EqPLjuNw/e0d7MaP/PD3xKte8RK6Ix/8ytfika9djAcfeSz+5guPxpmzd8ba2kbGj1LEt0ohEryMa9FtDVKN4puwMuGKXVtfid0dJHiLgNOUvkylUNqd3Z7Z6cL5X66flkqRRK7II+x2wJqb+7F/iO4bu3GAf2ldgli1GRtb57ODAdWkxkCFQnJm+zzJQUAtrCVaUTGVA48I4Gg1NyH8kbOnRPNqaR0fTUt99b2dHQ2KlcXznu7+xlhhugpaZUn5QTiBFnRp/suGVbk/lThusHPHjrTI0mtjhmwVlFVOUUkrTaF9jidrUzwnllOwgF0Kj25WdqcVU1VFF7pHA4CEHpbXrj/VlK0R7DA+s7jZBYHkKJ3rNXZFWInVrfV46vLlONzTnoKVzpRSVklai+XDlXjrG/5FfPcPfXfcuHbDjodJDLLK9Pr7ItlssJgDikUGyyIDZgTaCoanAdk4vtNAcsSGRcbZxLK7HcCrAc+TJqeibL35IqCbu/fcBNd7jog/B3Tjxh8nGofo+qOPxX9+13vjS09cYfcAjJGFnrMSioWavyt2VC81QouOuU5ZR7AE7P2dcQPVQ1iUMiVgZ+L2xDIhQxIHotPIZUEK8lp6AHz6h3tx7/mVeNa5lTi/uRLntpG7A9cmqqcvB+TX+oa6JGDMGktPh1Dj1MxRglWYvePIksvKKALJpTg4Xon9owiQZfb3D+Pm/lE8tYMct8N46vp+3Nw/juu7B/HUtb3YOwTzEaQHdwxXyocikQLcI7gjwTKki055jWab8UlTcIKAATeoxq9kb9QVhKCx21RKR+bxNUGpeCCrjezuxNlzK/Gq73xx3Hn2DGsSPvzIxfi7L3099pa248z2OTbQVN1LF/uFRi6rp1r8tswsvOFK3me8Vxa07Su16+lteupBrWkHdmG23LBYjsPjffZ7U/NWJXyjlQ+IKQA7lbCL2Nw6E2trW+m2lBzkWJGOsH2WnbE1N3L7qSxbxlFd5iwtOltFoxLK+p5wj2YkGc5lnAOwX60k6YxkqglmgeW/tIHUUgppJWg/JTazzy9ZxGSRam2pGNrVuIBpxz2chCH1RRRjs53TQVj4bPllK6XVnV9lBcEumayUVSXR3c4Py4UdVDoCE7O0gbJ8E+PU7trs/pH1VGEzIyyA6yBefO3q1di5eZOWHZU9FGCn4rqOuhLxP776e+MNP/e6uL4jksr4THOW3AhC49+jfJwDxtGKG2X3Ilk+glaVgXV5no61NmLQid9dlGc3Wei0kUd0HsFm/HsRQo8T/j+negAAIABJREFUetLkzN1jbrLrQ1ZLrgIghWnttcSA8GF88dOfi19/z3+Lm8dHBDuAHAr02qpbNF6DuPPvTOawDejFHEkylQHWFpwPas3V5YQEYgJdO756zUXn6i0fi9YOkIKGTOtnFc0f0ZftOLboTjuOsxvLcX5zlc+Idjd4b31ZpbuorcZS7LMppzmacqMdHi3Hzt5R3Ng/ZKcHgNrePlyKR3EDVtuuCvvuHR7TGobRoF5rAtR0LNHykjtWykFddwMTmI1K/HJJL7nlHE7BnC+vrTHuhPlis1l02Wbjy8xzzNiZrZFG5U+3E60wNtXdj5293VhbOY7zZ1XT9KlraF57NrbOnmOx6ypALKRIPEih61QUE1IgyNkpPVv7jNb5xN+USlGzLMzOTcvP+9VClpYdySI6FUwmR9WUfSST77UOEZvbZ1k31GQZfjZJSNvoVg7/Znag6MpYb+Fja0o9D6e9/uhSpUmoJrqsenNwGHffcWdcuAM1NvfjwUce5j6BG1xrrJAn0iAUZzWbFcqTrBqxERWTYzZZugZt1Y+KrMFpeqZVAFx7uf94raqibsJIBTmyQkslG59Nph0k8DaSDRVMxQLBpDawKu3gGmOozdwqIQvHE920VUVi5eGBVSeC13JsbmzEjZs3mcLgPcjCFXDhgxG8vBov/4YXxa+84+ficBVu7U6y8bny3hv38O3IaX9mTobPyeTRoBktvkUgdBKGjBZaNX7qsy26dj8/6c5+4IEHWEGlPtxohcwB32lAd9r744N4gUa3n69TH3S89hzQ1e/Vg9I+my6klaP9+IMP/mE88PG/ZCUSuDB3dnZETEHMrrghfZ2qLeI1gyJel0urCwnPnTZcU/CboPdG1LgsWOwiks2jayaxI0sjjWNRtXV1SMB9nMDc6nHQDYT6h9J2WVGFbErFbNjzLfvoOWhuIQlcIgzDyqGZcBxLBMWMJ5B1CH7kEUsb4UDSQgV4EoxEBlfZKudIdcowXzsA+LikleaQgiVVAMYLEdxH3Uvk+tESgNW3QksFn72xe70Vj8b3FUOrBYITJZhUjIoqB3GcigSF2dIy85gQ78Q9yJJLqwzWhtiBiDcihqg4CYsMlNwtCazj2GPTXiWek6ySVWpcpspz67PHeOAt3bG5e6iMcG4bEzHdvsdQPNDpAPsV7l61Htrc2GYFm15qDVah6mCisTBSafwjJaMDXfY9aq5tU/UNnCZg0F7NwtYve9E3xff941fGXfc+L86cOx+f/swn4n0PfDBuHuwx/5OFurEf0JWbsVZ07k4lKC02WHosWu6mwcQ9nYlblNQcfJUVlg90OSa5KiJj6iZXmeJSypfpUq4kVEuR9RCEZJXODVPuGaO2VSvFUN4HpR0gZQAKEdgA2Gc845nj55J38uDkOScrUyQdk3a2ts40RqbOq0xL7kOwjdfW4q7tO+PfvePn487nXmC+HRXBWuYu58kypsr5ORl/msx+OgBYr19l/UmvGwNOGscIbHM4Mvd93heW3fjgiy5QUb5O3O1O0u18btEi1NfnkHzU/PyZ+u/ke8nk2n/qSvyX37wvPvfgo8xRg2AC2NFFdNDjPv5u1ZIMbC5DRQE7dOn1uLThC8WZwfReFsybFJ93myBGaeguUwqaGXK1iwCvm4m5boGiKiRqR4Pv429YG7SCRPlS7UxaB0hKPop9VOovbDWQXjBeRiYY00PqwkYH8nR3Mf8umYm2HpxH5PlpJIDsCl4VESkDEcewTEiUyFJebpRK8Mh5I7DJzWNmHv6GSxOuI86Xm81mKSqTF1zkV24xuFEFWAqRZZrESjbXdBWPLATO+wG4ULzZidx2/UJJKE1dkTAPi1cJzYqV1T1A8HYj10Ls4P5K4lLNsxMRQ2DnM0erGAQjuGIJdLuMu2H9YT2vrYqkY+8px4Ek8/N3x9EhKvz0FBetrdo48Yxll3kNpzN/rbRp7fBsB1Rk7r7jjvjJn/jx+I5//D/E8174knj2Nz4nfu8D74l3/dr/HZ/49N/ExtaZWF2GMpKd4xl3Wg+GvcbuA3TJuzNCzl+CnS14n7F5wQ2VSnFtdQumb74xSQG6lG15DqeKtT4nN6tAbRS+LFfnai3Ug0iL5Xec/I1rwrKjEtFcwbqmwcjPbQsXCyAsUyk/eSq26RV57Imvq01X0oJY+g9xu/UNxm1/4WffGK/8vu+MGzduzroyK0DdjlFzkoyuuDBixJzcvl0gOg3cRqypsni6L/uVqqz395dGy84LfBLyj8CzSGM46RrjRJw0kXUy6jXngOVWQdqbOY4TA3LUw5//Yvzqb70/dg6QdI3EX1SOB8iBmKLyYBXkLWix+XB/UtwT4Eaw8zN5zAY8kipIUe8EhXqwfCgMuEpoxsG14OwtTep64T5mTLI3FwQWrKrmBtTBnPSuIxEEBx2V86EVuzFr3ovWJqwpFH5eT9CdVvRv7MIsq1Xnq65HVTwkxFWBgqAMy66Bj1xEiAOxGgvp3erNZs0YAh9WCjo97LGZLtraaMxeM8eqRtehpFizGSkUNedyI5mkQ9AecrJgIdESZT5bKgxplUHrBgC0clTFHZweup6H15idUJASfGAtA3x68f9OarGl6mT8o2PmER4e3BTgIV9uKSQkszMFcwLVtj3WNs/yPbhuO1sxuxoUkhUtybSIucqtyLKr9uOxFUtDvdiXvvhF8Zaf+an4ntf8UKycXYn9g5vxyT/8WPzeAx+JP/jvn4xYWmf8UNX9Zc2oPmYvziznJewwxbKYN+emyK1xbHenjpZC22OlGbHcynIPcq2SSdplSbe2rIw4NqzjPCWz+JzJhYstc6yqQUyIl9LKCj9HR3HtGsgpSvfQWTArtMfVxOpV/mtLP0geAN6jt2J1JS5deqz1m6SFlxVVAHY44z/y/d8fP/mm18U1dEQvRJkRqKtiMYLL7Rguc8A1Gh23c53x3qfhzNxY5+47vjYHiLNgd9INRmCbQ2VPbBVuiybitIedE5wj+M39Xe9dJ6Jp2QgCHx/GH//+H8d7/+ATsbG9yRiISoPJVYefgyNUmOharjc1BXTWyoRwlTtoytj09+ozOhfNxYg9VzUG4ddazBBuxrTw5KKZat1+JgsQaZs6sAC6fJTJUjVFIWMR3sx17TT3OJBwm4iVCDdRBTBbD/4em81mPM4HzvdSukNx8dKKOyC9GkIVcZ4mVJiPpLJjLrYN140VDBx6CG/G6XZusoec6YXNmisxMY8P/1bLCgIEQAHr0EWZrWwA4OmeTTo8VlefxXdUb9Pz5sIAtGadPuDyX3QvygK2YuQ5rPNNZQnuUXZI6CkDrTA4Wxmp8Sy0eibVM163y8oxmKcNtIjJah6k90OpOFqKrfMXBHJZT5HWeKmY4jWiiy4tTFmhY5FqKShYd4DdC5//rHjzT/+LeM7z743r168xEfqRhx+Pv/27L8ef/vnnUUwr1le3qSzRe0GwUxpLjaHh2VcLSYXAM3SO8BjnwI7rCmu9VR3CPPX9VPes3MU8LW39qCimm1L+DFiGWcSB70nxco/FDnYi2+jsoW3TIauf6Cc7YmR+nmWZ95c6guAzPfdO45e3Yn1jjW2CjpM567QXgSF6OSLf7sXx9ne+OQ5Xer5d3Vv2qlg21RBMla2jfB7BwrKsCpG6fnVN5oDR53oOlKrsmZPli65X13TEibnvLAS7025QJ7ROzEngVSfs6U70RMAW8KnXHMdhS8vP0gGQqVlxdONa/PZv3x9//aVHYmtrgwzMvb1d1lJECxl9T73pvFjtuTOfCO8RlNwqpFRUn6BL/qF4dK+JKK+iq0Z0zU/XFWMOsSwLySq0K8iN8857ZF6QNVVpkD2HigDLJqjpGKX3p1eE5/MvofHrBhtSwmqp+TwdmGwZZfWXdCHKwlG/tRY/Ejewu2QZR9TnWM0f8xFyu/pgutOzEFz3glWH33d3bzL21gA1qftWPuhOZLdz1fuvh11WYiYdJyfUwtLz3PZXkl4kFAWAnP/U2zGvdl+2uS/7VGoDGIudmOPk836WlLOI+Zq48/BdMwEzWV1pGTtMKkflGMwBhOT62jatebrIkJtIC3iLBaEZP00HcAU6PyOfx50EksCiMwP3MEC4mJxoZYRScksRP/yDr4xve+kLYn1pLZ669lR85eEn4s8/84V48GtX6G5bXd8mQ1NCXX0MmXZhcMtkc0YZU4FwMW7HCr3Xb5EvuAaVK+xVAbO8F8tkwpK8m+tM5iisH1ehGTYzI8vUMhTk4750sW73FSYLEyBlwlim3KSlCnc6lBCHFNo+8udL813n2jXwa+NZYqWU7e2tuHz5ImVS63aeHgi8D5f5ha1z8e/e/gtx1/Pviv1dxWLnAG0Es/HvUVbV96lIzMjAKhNHEJuTfYsAz/uv3nMORxbdo3520We4DnMVVBYN1IOqQdCq3c4B2O2C5vhw9brjJM09XH3Iud+nhwXB4OO4+NCD8R9/435W7VhdXYqbN3cmNTDrd7yJeO9CFMDfBru6aP5u1aw4F+kWdZmtOtdVwIrIgar2IFKIQs/0gNJtoYLd3Ebi/TioHv+wkHPhXMaDoP2XIHtdZ5BKWNvyCDmH0JxTYBWAFktMuWQNdEpyMYgHUgaS1JF5aXymLFKsqiACj2Ukv6+qASavvYTu55kHtqRWQLAUoEWDds/YotvQsJ7jkLidVU0cq6kKA8YLLVqafq9834E846WIzWWsSuz5tFCFv2KPSuZK4NQCz6UEnNeboFnqY/L1VETwq9IQeisYgndTrORF2Nu/EUew6thpQxVrVla3OH9ce65XxNnzd8o5ibZOJCrZtT/tOs4ZgIVIxqxINTrTWZ6r+Fdl3aEv31Gc3V6Lb3/ZC+LCua24uXMjvvTVx+OrD19jbE5kCrgxVVPUZegQs+uVbZK8lePFZ5BYjVqlIglpvm2Rt/Pvwg25b6yJWQGpcoJrnh0PFNPrMfRFsqcLeKsIGodibbnHSrcE7NWbN28w/cWysMlEWotyneL7KmlWKqiUqjGy7FD0eY39K2/ewFxqTf09xu2QJhXL8Qs/9ab4ru//9riecbs5mbII3Oo4FwHM3HfnPnsSboyANjfn/n7FkfGaFU8s5xd9fnx9AnZP9wFuudio9s9YYB7saZqFJ8dCp/5dJ8APPAr++pnRxYiNvrp0GJ/6+Cfidz/8p7G6ucGCuGzOSmZaj/N5Tmow2/eCz5w5XSV5fCIEBy2rg4gOHoVagp9dFB3kVTi5uZcGN6kVDguAcb4cR5OimsxE0rKzWWUKY/ENl+IIVHIwHdmE9JBdCsh0RALrEpLDNTeq/g9Z0TtIO0EWViLmxD9+Nrwm4aumo2wdQ0uJo85iw6akc9IywRguHTStRA84dXxAHhJIMXRfokTW2GstrVNaxWZjasCTmoeYP81d5n4lk62/ni6uZAc67mPnIl2lCWq4/Fg1pFkHM65t1+YkvT7HpfWTC1MuRtU/5Xj0ggAWSgct/YM42L/JuphIJsfP6jpcsViv7AF3fBBrq1uxuX1HuiN7rFXnRntB+z07mOfz9nNlN+ZA5yc7lDMQhwcs802FUddbYfdzjIOEogQ9x7sotJdULxS5Y7gXcjmliE3THercjm5POnX5HIqLcTtZBuW8Vxk1x1Ts521KxvEexvuOxbkYuo5uLxPm2+JeN27caOGMGpqA0qqyc7K8PC5bbL6PFDHE5uTG3NvbiatXnlRxen8PbOs1nIvVOD5Yih/9Z6+Jf/5Tr2XRBpNsquJsGTrK3PHv25H/i4CvApUVAu+hEbAWAZ1frxix6BpzGDDex8/dQLFadqc97GiljcA1h7R1csaNNX7eArtu0HrPer8Wc8onrJNiwPHnJ0BojW7nerz7PR+Mv/7C12JtfS1u7uwo1SDdU1VgjxOL6zm3jgy60gKlCYkFQCftrCcW429bRVPAVmzmFqAeVlTuknSN5nvc6ERSuWQY7xMVtCU0e5wGuyyG2RLMKTwBdIxvyBpIL2IbgQPmdjXBPURXZP5n5mEj+dBSzd50BCnXw1LPOAhFVkZhJ20VulZLFDTnyzY/SF9AGx92olB9xFYuqsSh8Bkf+CamR/YfCTB20Yjl1tanWQ3KZ3NSsYR5WjwO0WZCPqc8Le9m2Q3rxT3J51YBbgpSC2YqAgJRLlcCMUCBB5fXx57YZ4ySlVMO9sSyBbEIdTxbVwallJzZvpvJ90o30IAr0HXlLLt9ZwlMf86J51JyqC2l9eqSXC5IQOJ9KcSNMmvqY4icTxwSejlKHI3jKOCk85pU/VKNaXouPH4pAAZQzmFrPJzVYQoNf5FsYg6d92KqGm7XBdIWXaBZmFolZmzdqYGv94vj6DdvihUpRaIDKGpoouqMgdGMa+85g51lJMhgKPWHOOTlixc5DoId/m9VRB+kuYBh+opvenn80tvfFLuwHksXgArulqk+E6fJ6hE4RtlvIPHnKnaMv89da5T1fV/eClmLwLGC2SLMqFdrqQeTF4uFtggA5y4+AtvcNecGXq9VJ7GCo69VJ31Eff89AmE/uKIkry4fx+UHH4pf/a0H4hoqeoDC7STydJfMHTDc28LOVTAoaJ0bkPPWNPPU3E1eaILQrpnGQKs13SXQLDgtmGwg4O9uZbYITJtqjpFxuCwpxViYK8anm5F+P7nR2pqxU0F3GUFoup1Pdzd1UO3V2LPclSuKcLLVY40gSPeZ6OBmDPLIZkscMfRQk1MEAHzHZdRoofBwZ0+vLB9FQQ+lpBBeOF/ZEcL7xvNk4OFBb+W+aEM0BptigbKk2P4oBZXnW8nNS61KjqSeSAm0V5MFZCCrAFuVLy+Uk9Clg3QhWg+wpvKYVjdXmvVXYdXh2ffZ5eCAgId43UqsrivfkC2JkqixdeZO9lckxLYYlN2CACDgTy8IDesclvd4zlpboyxEbVduSn+ms6DaDJmgLPoMZSWVJXyotI9yo1/OS+YiqohzLz1YhWED5IyfNYspwbe5v9NVyRzAoQTfnPzAa9X9Lqs+FZtmY5u16VSCSU3sBnb4LpTTDna3kshG743cmT2ntilnWRZsdW2TTOTLF5+Q2zUVZXdJQFwblvMzz90T/+e/fUucvefCZH/6eiMw3RJaKSkmi+T9KJfH+ayy/yTgmgPJuWvPgavvOcr9ER4XfXeSZzeifd1wt+LtdDEXAdZp1xgfYJEGsQjYTjoU9TsNvAB2S0fx6T/5RPzOhz8Rqxtr3KDsME43W48PjBpKBVN/1qBkGnpb6BRgVaOqQV7R/1Utwq6bPscu+iwLsgWC6OLRt3jfVtMyq9onxZqbRx/Q8wz0bZEXnHCddHDGyjrYIQAuDO/Fd70p8UxwLQouMlcPAIcCy6ClQ4BJ8c54YZYAa1X1k4qdaRBy5Yjmz4T0lgKQlG7mCa6oMSup/RLOjRqfQIO5ZJ5dYRlKG66xFlHH6Xhjb79lKPCZ4NtzofCstvKltWflGluuCXZ4zyxSjKlZ7SmcKnGmEgfoQq3KxozL365SjBbzyXJgIMLA4kc7n0MBHghVzKWkZadu1hDam2fOxeratizgHK+Awt0fIEMzjcIudbYNksu4ni0zBgFatA+5OZz/qN5zrNpCxUVKAJ3iSccHC1P7R7l0il3noBLw55SC0xRYXjNJSNi+zoOT0tFjYm1tSsEHuyerzOEa1Rq/eShVzk62MZPfswiDzzf2LfYLcnStIM0RRXq6gc6AP+PwgAGQltzSSmxtrMXFSxfbnqaSmYqpWZnry5vxy295Y7z0ld/c+ttVC67foyi3RaD7+eu/Vd4/XQC0nLgdUGrycg5gymuLjKQ5g2jRpcjGrG+OFlsdzIjep4xv9u3bBcXTJmoOyEZt1J/pn1WAN3aux+/+7ofj01/4KjscXLt5k0K0xUUq0WJoq4NrQYNTN+9byynVh66urPG5rdFxbGZ8VcuxXHucC14rY1M1lijBquTYyiRzLKTnV9nuUEdruFIEuKw5JMuK7rBpeTX8rQoOiglVK1MkHRS0EpuQ6QSOEToRl+4+Zs+1QL/moddQpPaaYzJ70i4fCG08owlBNJzRdSFjgpLBCUolNlLnT+vgfmedAu/nsWBo7mM1/FP+VypDVmwc32txw1z8Wv/SsVO7kNsZKi483ruw3ZSMjpYzvTgzSUZJWEI+JLodYB8e7KIrxFGsrIvUgLlzzG77/IU4Qs+fBv4FsO1yZa3VrBDCR8246lAQubkxzaT0s2I26X7GqqoJKYV40vGZ68eUieTx5D5jekPxIHn+q/Cqr1Xg9To7LgrA5l5L97CGphw2Xo9/9z1rYezrVGCo79mdbFBiGgZc7GT3irkplqk6EiDmDw9RG1/JJaxywfsZjy9rT4qA6+KSTYtzcLwUZ8+cjctPXlRZO5C24LVhg2TEQpfZx/HwcCne+GOvjR/6sR+Iq1lerCkiRaGqivccgI0yqs5FnX9/d8SKOZk9Gi8joJ4m50cQqQbZ3O8nYdIE7EYwGy2b8eF9YQvF2wXDuQnwteYeftE45gCvXmd8n4J8ZSmuffVr8Wvv/mBcvrlHYbGTfetsAVRtciSm2I3JHKDSSLPeV7GtBBT2yeopBXWBOG8JdtXVic/4P2+yk+anC4VaFb7WNJQAU8yhu8zsmrJ7RYe+5j/1Uk0GZyV5L5OI0tqhQHAidpR0RK4XQKj0R2sC3ZTz7EhuoG0AS8tE1h3ADnEoxrE43+gaX3uwAey60mGGnWNgdb96b6r7tYSh37ew8794HUDSk4zlqvZzUzTlmrZcyIyT2j3JXK50szJPrljXeWPF4FIYV7enXMBJoc+Rct+RPCVWLNyYiDEjxxDPAqtO8R9VDtnc2iZJBFafY1C0TugKtlLQe9xhfhkqpcKSqTZqy5CuNl0XJdX87G2+mDCuju6ElQQ6+iCwjr4mGaiy4Mf4YcslzI0+auxtrmasLneDsL+AaUXFDU0FiqW7dCZaKb1Jl2ucU7W6YvFv+WnpfnXMWf0Aka6TbNsEMzUrXo5dlBnMYvCj3KCimFYux5PEHHxPhdwVy6cCResX91iJza2tuH79aty8caO9zzmGa39lhWB3dLwc3/sdr4if+9/fEDuoyWmLewC6UT7Pyesqm0dgOhFIyrqc9LmKGacB3QjIIw6M4LwIWNs9R8uuCoi5mznoedqDj0La1z0N/ccHGDf9IqSfAwXfq92TxVaP428++Vfxvg//caB+MYqttpypAl5zgCOB65YuXVjW+/Su42bU6Vg7hlJBrG22wtirQFuffTw843zqup0JWe8jnReHlElOOYWqxjAKfL9W44veRKzekAF9CV6VGhN5BfdX3zYL8PosXh/pAAIzQi9jZOhlpvqAiu1LW4ag4b2zKe4+CzBLYHfLq7eeqbHaqoAptQDX6gSNCmy25iZ7m3MJINXsqdebUzgEALUOqp5rmrCuyjTd3c/9kxZdjSPWvavUSO0Yuspy7yCmpfxPgT46W+xBwdjbIZiB0KBkckzbapw9e6f4krSgzC4WHDTrN2t2MtoJMGfPQKUUcL7SAu7uuCxoSbas9o5b9wAg/ByKg4lejz1Z10VNWnvJtL4vuhI2d+b5mgkkpYYorw3FgBOV+apZcYcWGM3/rDmJM5JAg0HUsAJrX64oPqd11l5xekgmxajEXHak9x6S53MpdnZgbU8LnFcZ6j1JxTFDBhM3JtaRPe+kk2Kutja3GGZBR45pjA9rDgVHZ+VFz3l+vPOdb43jjaWWhM7xlxh1/b3K+dsBpzlcqIr77Vzjdj4/AtacvD/tM3Nj4TrMgV398Bz6+/0RDG/ngetn/P16j0VoXydqBLHxO4veJ7V+byceuP8P2IkaxXp30BImLRALAU9mO6TFemiWXXkQg6CsEzELdTgzcXZmYnxQCGL5vgCqx8jMKPT1xiRkC2d/z+ywqfDsOVWaZ2n2+K6squmBsIsF15SbTsWW/V3m5SVj1UWdNd8GW51UJ9lXkOOMsDGnhApcP3T5sXWPyoKhuSwrwyuwpJlZErCgdxv/LKxHCu9CXLj1EOOuvZp8FaTedxX0vRcs8FitJFsuifEnJibnpsR4LchaysFA8nKuoSwv52j1clIs42gmZjYh7Yn4sjT1vjqyo9vB/uEO/0XTU+ZhEWRUMmx76w7G9mxBaR26G7PvNe85Zt2nVQeCE9ZGTYxp5dDdDBepijq7OwBz+vieWwVV0odAyHtpcgxabhyEusps1X07ygQre91hYje5aodKKUjPBRU6PIPAz8/K50mL3vvE99Ue6FchIGf9WluV3ntWmvw8dkcClEaFq3+m2e7tzEk+qH2US6jVvQiw29zYZAnDq1efavNjgMNZRWwd371r63z8+195a1x43l2xtyeWsp9xBLnxjNS5nrOOTpP3twNip12jy4npPHk8i7BmEV7MYdGpYDe3WCfdeJHpOydk5gZUXxu/M/dg3sx1Uuqh6b/DPXEcNy4+Eb/9//y3eOjxy7Gzp+4GuEbN17LgqppftejqOOoh9aGu1mndCHUj2S3IeJN2XxYm7iFUNAEVcCSNvkyOxyiglcttjrFZx6Lb9KC9hXZd47bxIZCZBqBWMSyCSzagymQZ9PlMEFTZYBUWCBq2HhbadbeYxM7EWOuhZjkyBN4TjJU4K4vOrkCV4ZIbiddOwDCJo86tFQmvR9+vsnz6jxvR6kWDu4UB3LAk8mSZLz738XFsrq8T6FRRpgf9J5ZC3oTrTxdPIXQ0QkYmGi+JUCKrO/vMeRsQFERzJ1ghKrq3p+opB/v8d3VlQ/NJLX45ts9coBDEdwwS456V9xzu0AMqH4fklOrHewA5e0rERqsouUh7HUcAoKw5FnXGmh1aweNVMiWmFzuv55mu/UK9qsJwKnM0d9R9stNE7VXH58oi3XJjq3D4nHDlaUp3W90v9dx6jNWT0scjchirrKCbAWOdGbdbDubYjT/VW1AByGdeZ1BKBZo78m/Os+LjaL6Mn0ujr0qnAAAgAElEQVSXLra1aRbeMur5rscKigkcLMf/8eY3xctf9XIml3sdK9BVUKvrPL4+PsOcTF+EASNY3jIh/8AXvH8dJ6/jX4QLt8i++++/f9LiZ9FYTkL8f+D4b/naHCDObbr6ubqp/dDjw/tvNPz98mf/Pn7n/R+Pq2iwuKek5OYSS7ePAXQUEBbw9fXx9+72SD0xrQ5v+rqxJDxVGkrao1xnBi28QwFXgMNkFgqZbM9SCSjjIa6Cw90LnLPjQ14PhmRzCnDGDmQtsMoSaoEmE1LJ6UoO5zO1lA3dkXT3Eqs0kLFeY6tU4koSmUNU4xYZG1GMTuWqMKMsm5YWlpGrqQcNWNIFlTEQPac6iPvetkxs3XodpdTg87J4Ws6VafEUMKuxt6+Cz/jhfszf2wGTuJdVka5BzUy645JBagBp+4iAVooa5PWVhC/FhvHRw73YBznleJ9Fg2UhINduI7bP3J21QmtqRWUZ556i4oBqH0pcZ6wOj9RqNoJwkkqIuxQwLQPtiFbVsgfz4jJsqAGaFHyTgNr8VKUAc0XqpFoV4aeeD8+F51LWdT8Xtwg3t/DJOpNGbbuMuQ/bPEqJq9cYz+Scu296z2xvlSEBjf2I7kbFM2VQM3eUsUwxWC23fC7cfV096pQuoni1Pg+Ldx2x2OVlMjIn54kl4dD3T+1+Dg6O41/+6Gvjta9/TVy/3sGufqcK3EXAtwjEKrhUmTsHhHN4MHfdRfda9NmngzP1Gm0/GezmbjCH0regZarKJ03SODlPd9D184tQfBHACbhEhV49Poz//vt/HL/3J5+O3f19unlAPzcBwtdopIOm7U+7UhsM61zU57fWBqHQgs6le4LntQs4C02VZdIhAIV+4oVKrTpjgHRRuQpJitEhD6kLDVl0+pEmactStG25kCT4VXjZhAqNJS2ErL5CoesE1hzivvMNBxq5rLR0EZmp13KLVGasH34X5oUcVJ0/WnLZfsaC08Cqx+nxlSpMfDhFuNH9ITQ7eaIk/ObcdCsd387OEl6CdDGvr6+wdxjldLrPMH6udSkRpvvLvccCxfnsdls3IHTCcnOhZVwPgNfKvWXqBqxb1sFUUvn+3k4mpqOUlOJAZ8/cGStrm00RGs8wE+SzTZFZmJmhyI0lBmiW9SKDsfdcowu6MAft3h4V0nYWUgnyPvTr3Hs5r+MZ8rpJQVHBZsT9oGSNNWRHl2EX4FYfS6wyx1Lv63Ubx9D3SLcENXYpK9W9idcQZ2Pawf6ecLYwTWkVZ3xzsj8zLtfOYTKSGXNNxquZ0We3tgl2dJunz1Z5jFC8ELdbZ67+933XK+Mtb/2XLJBBnaWds+7SrPNruToHfIvk+fjZqpichgHj+3MKR73eiBP+/ty/iz47wR6A3TgBJ6H1oocdJ+60Bz8J8OZQuQ663qtaZSMoVlBiRfJrV+O+3/lIfPpLX22NWckgzJJaFHGDpWcBW2N19ZBV15Xnhom5KYiblVQG53E5z4rWigJR1P7go6dFk0QOBM7VvLFbEix+m+6acb6qoOAwst+dgE4CWDG7pGZPClFnTZXs2GyCAYUE7skyXOSQZAf1jOnYIoVwRyFjX9v5hL5Hxgo1hl4CyQdTawDwTZclk8ezLFRaT47RtbWpFlYBVBoQGYvBulqIVVKAY0pe+y74klhhN+3xIWtPYm4P9mG19vgPD2gKZwFxL0PCeWP1kCwerVVVmkvuCQld/OEYZaY7wBp14nwqHAA7lAgDgBLsWM5KYIck47Nn78nYlRQFWw8SIiaMKHXG1g7cmXJXyuJSTp1JKFmPMZP/G4Ej+8x1t5JhpO9Rxfc6gcj70meijyl76RXFeXLeSUCR0jpRKksT1ioAW++4vAjjYbmOJJBNfdkTUUSncboSqzBWWk5WBzJxh9dRv8i93T0q0MxVHboc1Mou7Wwid7IpYlaMukschRQYC1xaiTNbW/HklSdZd5MKabr5VbQdjV0RBliLFz/vG+Ltb39zLK1rf3WFr/t1K7A3eVXmo8r+EVTqRFUlasSE04Bn7v1Rps+NbbLGJwFIsaItIzgXlaAyd7GnA3wj2IwAuGgS5oDxJMCrD2DgmAPDCnaQeRcf/Fq86z0fjEevXIujfVWiqLly+PxY49CveePjXwOsXS89eK5NpSjLrQmc4zN5C1ZLD8D3nGc+J5514Xw8eflifPWxJ+LG7k6sIgaTLsQaMJ8s5mTTZnmndKFIwIhdxsNcrCtSlZMd5gPisTK3LeOaS6jkwbw2tOPpCficG8s6zoCZlr1RpkEWH8XBVG3NnpLhza0qK+n+I+OzgF1ajVQwHEtzfcp0YU49D+4u3kklXsexmsWowDhO1AUeSnstx96uGKcmrTTAwLqbZGGtOmN8cpl2K9yeBvXys/k+DczLD3YUR7Cs8ftBph6gXurBAbtYozYmflz4mcSUs3eStal5yBZETFso6SxkFGpOtJe7FUshizjtpNmovAKK36qBqee5g50BPiHcpbsyp9JragWrWh2m60/XrgKbnn0843MCkechO5ZgBjg+l37L/VMF9USA0yUrzwrct/W8tjMvjpUTVwjCyrHbo5LKc59rxvtgDZi+WhieWQhayoe6bsgD1Eky0IcYM19aiu3N7bh2/SqLQmsN9B4+z32cKUV3nbvAzuXPeP69cbAnz8iobM8B0zg27/mTZH+dtxqXPAWDZt8e7zcqNHXdF63diD2zoG7Lbm4UpyF2BbOqBY0DGjdxvW793ni9uQerADaCs98brwno2Vw6is984q/i3R/6eOweHmWl+FsrplRL0cKgWnUGl6nW575mEgKTuJeD8DVx2KWMSjK5am0ex7e+7JvjJ370R2J7Yzse/uJX4m//9rPx0T//s7iyt89YkYXEIpC31SIlXblFtoR4oBLsoCHqGVx9XQdTuWUuiyaadQf6mnYxLZYtl54D9qsikCTNnAK5sD8xR5UJWpUGzz8+A6ClJpyCwopITdZXFRW7vKpr0oQdCBAxSuvh9z37nhmFqZ4PQI/7sR8drG4ASXOv9bGlvdvXPittCBgkuKURgFl6FEsrahNjgJwe1lKwOVmBsA7oTgbYHYKYshcH+3vkpACcIDDPnLkr1je2WQeTVfmbpaT787zQPJLVirFpXNkcl5YYZCdsTyUtc/7deDX721uAtj3ILZO5eRl/dvk0x2h7AfHuUnPclLGtJEBVxU/jlzXqcmJmu1Lgo2YrrVdXe5FwB7OXCmi6SxVO6ASuRYoxQEuVUnoVmrpP9D1ZmX2vozj5WtzcVWuf5tql5Z7xyMqYyZs7v7TLQpG2Wr5hxk1JUllbj939XbZPQmzPZ9iy5sz6Vpw7cy6OD1fjJ3/if43vec0rFD8sZKNFwFeBZQ4wRlk9Khjj97VfpjHREVtGrBjvO37+NLyYu/4c5iyNYOfBLgK/OXA6Dc3HG5/2+ZMmx2CzaIIqCDSNAYL2YC8+9P7fi4/95efiADEA5iwZnGTRzQEIBV7WffQ9u2XXD5CBsS7MRGNKkOnA0XOuIIBw/zN3nI1/8eOvjVe/+vvjOc9/UZw9Po7f+E//V9z/4Qfirx98NLY3zmQumgTGGLOoc6JxwMJK0Gk1J5NhmW616j60EJMgRHwIdHcUaE4mZvbtE2nDxYkzNwsCB75N+YQ79Tk3PnP0GCsEYE+ty6qkiCDiivoSxNUKsbAzgLc1blat3TdiJibjIpmBvVef58pxIeauFWp+E7pHx2yl0gqEt8oxAD3FVkl6KXEZCKgW/wNTlqAhi1hKhkBGVlGvQ9nPSWdpspch0g6IUaggs8d4HQBNYCdyA+I25+94BvswOt5IAHHhZgyz0ft1TbmKswQd3GGwGpg7bjemLW+BqYW38t0s+hGPlAeWylTmwrXrZhWTaslVAakzmPmVZQNz/tLYbQ1kEXunWzjTZdKt2XrjcQzZ8cEFuYf2Sr63z6tBgJb8cqZNkDcz9c7we7T84LYHdUzzgQpMCDHsoGxbUwydEagHMhj3x5NnBQoClkfv9xCDYtyayeXVJaUfHOzFpSuXRQzKxH3wDe49d0d8x0tfGq946bfF2rlzsbF2HN/07S8kgco/o0yae30ExvqZ8YxVBWA0iObAb85ouVWJ6CzgKuPnwLbK0Iot4+/1c3y+OctuDhVvB6BOA7W5hx4nfg5M62RXAT8C3/hw1qahlV9/4vH4L795Xzz42BW5L1kUV1o3+qL5WhXwKsgZ9AwyBgaPfxwjddIU9DzoE3be1CrCe/t7+3Hv854RP/3G18Wrv/f7YmN7PZ545Gvxof96X3ziTz4Vn/ni12N1A33Bpu7Renj73PkzeagybqdxQDOExaeWPl6TDnSp9SOWmdoxrgsXjQ5EsvrIEk13FrVmxBVRhV1VJ3jIW0xQTw86vA9/jxf2BHGvrQSx3HCKGfbeby4NRogZGkq6PJS0eDNKs3IMhsW6m71RrskPJB0kaNmlxvGxOaniTm6ea1YdLI3WGJZUVVtvnCXdx+UEnPCf1H0mJSf3bk44iL3JQo/JwFS3CBTURtFyFcLeY1squrGWlmNz6ywtO1fw9z7ubkZYQgY3uYf7WYJCAyVEaSaK16WiQMGrCimZXj+TF6ree9xDaQ32wthKTifZohAmptq9FAF830nnGr/iZG2cWbmkKVO1mgpjZTRLUwnpljqtvaEw9EiqSSOyNKjVvnEMT5s/i7DrV25RkFMwVzu7O+ku7S7eKhN4zko80KqCqysxlIDTCco4msPm/sF8wrKDgvnEpcezFBwRNLZWV+PbXvKCeOlLXh6v/Z/+eZx//l3xiU/9Xtx59kzccdc9LfxgIBuBaQ7gTvpM3avjvp0DnVE2zsn68Tp1TNM9cisRrV5/kfVXMWcW7OaQf+7GcxOzCBT/oUA4gt9JYFiBqj1DoBXGYfzdX3wm3vW+34/9w2BunSns+I4FaK1+UIkqVQus9/dC1U09bggfcB+uCtamtbMM1uFhnL3zbPzLn/j++MZnnY+dG3vxpS8+Eo9+7ZH4m89+Ib78+I3YYI+w7gaa1766lsixJOiyXQzdmLWXVi/OazV6L0kPFijV4tUzpLVFDkW6agAiyG9Ka8UWhauzy+0C6wPMMQGfN7XXzMJNWQV2r8ltWhWLMV7aLDC2CFojOcYuR8+PAa7XJKwWHroxqNmmWZ+8JpqhrspkOdg/Js1+YvmRA6Cec9Tjs6pGU8CIkSgZlkQRuCydYJ209DoHPh+yaNwGyExhwMwhE8gB8Eg7ANjBunMH8LPn74719TNxcICu1toDrRRdBuxlvSZ4JEHGMSaVNHNjXgGegQ9g6tgkrZFW4syxSHgPFMgSSPZUdm1XgF1nAPu5q2clPyXlKwsFdMBUAWxWeLHXIMMC3BvO9VtSbc52xtKb4TXx/aqbzXtL+0+s7bkz7FJh3ON+Ru45hQZMKvO9qjVXr8eyaiA3uTdkK5+XLlgoL2T2LrOVD13oyyvMp7t48bGmLKJ6zoXN9XjJi58f3/JNL483/vxb4sIL744Pvfu/xvreUXzjt7wsDrDembZUn9MKZ5VfVemdA8E5TPCzjor/HMidJv8X4Ua9xyJwGz8zhxEc4wc+8IFT8+xG1JwDOdzgJPP2pIcZJ2fUEjz4OeCbCAnn0pSb0XrZvRHv/Z0Pxp/9zVdieQnkCuwnWzC9qoQPgwRfd2vWOF4TZsO9rD024CvUalkgKupLbd9svSR26F6HcXB4FC/5prviO7/lWbGytxQPP3wxHnzksfjCQ4/G0toFklRIZU8wqPe0F4/U8NZg1Rp1tl8xgzDxxsBnC8dz4tw+BvYzD8puS1lbvQ8ZBT3jdS5m2y0quafkVqrpDtayrURUJUVgp/nwXLf1H6whCzr3GVMljxTy+nKxJrrl1QCSncBh2avANA95doQQaS975dGKFGhxv2U80tYghQc/K3IDAaUVvxY7j2zC3DMUllQUXB65jK3uk5YWk33swMJk89aD2CfwgcyzHKsrm3H+wr3pWtQ1BdgJTGQHpjWXsaS+T0uXicZkRV86gR2NTD2g1oP+1A54eBNzh96DcjErpsRtw31mL4Os6grwGIMt/Ap82lO1t99J8a8kMzEtItvvZCm6JgaGuo3pHW37WG7nJAqlFciCAib4lPUVKPe8PXYLR215NH4u9TgNJNWy8LNbGTH7Vi7iJJClQkorkPE5zdvmxkZcfvIJxrHBvgQTd3v9OF78/OfGPc9+VrzqVd8Rd919IS4//Fhsb12IF77iHwXK69nfPMrsp/t3BcAK3ovk+txnjBFVhtbvj8bDItCdMzLqNcc5b0B9EkFlfJB6kfH3OQSem4jbnaiTJnGcoFEo1rGsrizF41/5cvyn3/hAXLyxz+A8NfjSC63m1VUBbFCp1sd4WNs8QANLLdN065bUykPoShodKLBxeUJBmAEZ4whW50Gcv2M1zm0sx9WnrselJ3diaXWdrVpUOzLNeQqTWjk+hZOrpyfFmtRkVL9wsjhjHhIm1NdbDCoLDJtM5+LL2T3aaRGeexAyKGjh+krSPC04TZDcVmnR2bpV3E7xLM+z51iv9bSDBkhJEmmHs9DTm5UL5mDmJnH4CTiMWLaE4+xc0Fyfks22dHh958uhce3KUuztw31od6rrLCbYFcaoyRfHIfBxLc1uhWQtSKdfZIsbCDt9N4HEbsacQ945e9gB2MDChAsTygCsUYPd5sa5gGVXC29TsORiSWkR65KNfFOI6zbZFb6RVKSYmN5OYFclMbmwU1HspJtk/KXF5bJXYqyqFJZAssdpfYYqwDXwTTeqSSnyisvSRusmug2zuIBIR4p7YnAAXF0n3YBpgWrs3Q1WY8oNlFhceTWbD0s5kZWdjWCTtOX9z713HLG+rk4Ebu3jfV0F9RRYMrWBSeRWnjIv0E2Y6Q6WSxbnC8+5sbEeV65cjL2DXVVugUv7cCde/JxnxL133xXf8a0vjuc+9564dm0vnveC74y7X/C82N/bnSSyV7np+ahj8+8jEI7A7fdHWb4IExbJ8tPw4SSsGA2fRdjke/BasOwWIehpgxwnZQ6ExmuPpvNkMIU6P4fy9QHnfm8WgBN1lyLWjvfjox/+WNz/8b9C0oqqgGSxVnx+dFda+FGAl67U0vx7FYd6YNszpsbvw0SQTK3QVi+vk4mydovh+4jFKEdLlUr2D1AdI2INrVvQ2iOroFOIEfTsIkPVCuqgMhidXjBpCiltGzJVuU99pVBnkVo/8scODrMChqwqabtyfTl+pM2imAEtJ1ZsF9jgB405od0z+ZVuISerZ75Wls4y0Og+XpPemLYqHZwXew4Oj0gYqe7MI8ZWChHAFkr+CwGv/moePOYYJdZU8Lh2SRBWLmWj2RTUZWP7UFVrX5aMcgvtKvSe4Nw1AWxQc7zR+WMZ0XXfPBciTgYlQex4P45AqjqWyxtVVHAvWNTnzt8VG6iFua/2Mj1G3MFc+1frzP3WStC5G7zGQNp9IXnweZU4pjSzUutSSqBdzpokKzbNVZ3sXhX/7pZdlRXNqk4ms/wfnQUsF2oSGJIoklqV9jTIIrn5pbToud0X0fVm2320OOxlSMU3FT+uXyoGjDfDUqMRPi2wLqATqHovor2PFJcej/czVhDBGHoFo177FeN1gQUno+A+IMDguttb23Hl6uXYuXmNr+HM7O3vxObqcTzv2ffES1/0nLjrnvPx4KPX4p+++kfjFa/61rh5Y2dy1k+y5ipYjG7eKsPnAO7W+KdTh8zyneZazmHCiB1z2HKa5Vcxwd+v3rpZsLsd66sObkTVRWZk/c7c73MP48+NSD6Cnb/bDw6o98fx1BOPx7ve9UB89YkneVCp2SbYjQnk1T1YLQ6MoQLp3MJUjQ7vwzUiQY4YkpK3PbZOjCgVUKipZSpE+h6gwyLPquftZWHbpPmb88UE56Toi+U1zV8j8SC1Wye9goghKwt+fcSBVKOT80N3jFxHTJBPtxwPs5OnqW07ngYwtstQlgLKOyl/SPE67QkIZ5VFomu3uWQ7WcLrWOOnjmMRKvI5LbShjQOwRsEy+Zvy3WWi5M7jfBRGazvgpei3BVBd/+ru7HtCFXZIWClMyzao7O13676R0K3pB3z+3G8iUCZAwaLDHgETE/sEVVTg0lpeiwt3PovWPxQmzLMOuiwyAZL/693dj9KCkt7iKjbumt0Bw5Z/E1Dp1hai9Pw3r5uFjFNLVJEnk9NqN4FSjX9y7hJYRsuRIOEi2rbuFSRsJe28pm0Mq6hsAmVNczJxlTbA6sqBGaYT2cbzV1JBMI4ES3oqUKSclrbDHmYST8lf+ZXiaTDwq6WPZQbPURZG13MotWJzcyt2d2/GU09eorWHdkSI3fIcr6zE1tYmY+IH+yvx0z/++viR1/9gXMtanYsstgo6JwHheLbm8GF8zWfjJINoxICTcGeU/x773OuLcKaB3SJhcTuDHk3iOYQ96cFGkFs0cYvAcAQiaoEopbN8FJ/82J/GfR/5ZBy4JU1qtux43YgQHcxszVmoydpSTzr+OF+pMsGKRVo3kD87sepaHUB13W5dDnif7DvnYrBJb66ab6JWxo4ygT1p7y3/Jq06sxOVxN0BgeBF9ptiOQf7ymeD0GW3gtTYmXPn17LwBEgCqn4vwc7ndV2/dFuaSi4XKtoCyZpsc5qpDdA+tAY9BaQKJINMey0J2Rg1rgtAxNwuL60xnUT5cCsSALx3b+3Ca9EC6/FAWdgCAlyHAFvWuVba4Py56IDdtUmkICEnmaO2H1UsWE0+iyHd892qWy2b7bZzlJ23PTfMh6ObG2AHIWfLbj/W1rfjwoVnU0nxetjFRjdpElVUdk10dJ4jEpaglCgGNVY74bqCWZmdGDxHuoCb8JZE+lYD1laqXNayFlWcuZ5TeY31flMEs8AyblH70VXZVOdSSh2ua2DxsyS4sXA04Xwy77ZWOZ5EOO4jzDvSXnJtVDYP5CREP6TQcE1bmoAsYYQecBREpkqjL5VLzzf+raQVPb/GVq1UKiuxFKtUGLVf8b2NjQ2u3+XLT5RcWNxX+35paTXW1rdIZPmB7/ne+Om3vj6u7ezm8/XY9RygLALDUa5X2VatubnPLQKcudfrmMbf6+c9zhHg5r5TP9vGZzfmeNFFIDdntdWHHQcy3tT3WfRQJz1Q/e44aU2QJjFkbXUlbl68GO/6jfvi/330UgMpWHVy2alSRwU8b8yWU5UWyARM0z03Pmc1/a2t89gPm9+bRKCqSvY63J2yrN2vUzgqDs2aY0wE7gzV7LPrirGyjI0BlGxZ+qBZsKgZNvK3OlHHcyqrKmNVjaGQScl0nK3pjBYA1RhgIZiQYneYBOo+uyWkZWb3HAr8pmDxvwYf74/xUJmdibEifgNXE+eebtUkRNgyshWapAK5Q5VDaKFZ15a/J8FFa5efykWcrEVOFosgp8yUtZmBrcxhM9uxruVUaevs1gaoaZXheVR4+0g1MZFykFa4cu72Y+vMXXH27F2ZSC7gINgVwoX3WudIZloMFhH/z5JTaXEXUg/XQuyayXGToZwuzLS4PDfsTUhPhosV6KvVaqprbZKGlk57zmdyArA5AjGK+7klOJgbw8awAGgBhIHeKTa+7uSs5nXltlRRdilmAhESZXCPVAYxPiuR+OraGjqFy7Kb5i121yut0lRATR6qc9Dcu/TKEFJE+GJHBa0VwA6y69KTT2RInEXnGtkN/QzBNoYX51tf9C3xtl96Uxyhtx0L7I5AO7U6RwA8yRI04FV8mO7nqVyoG8efm8OQUbaPyvkiXFiEJ3PfX3r/+99PNuZJA6lfPA2xT3qQ064zFfj9TlXITIBnGIzek9Z6jCTMBx+Oj370L+OzD30tru0poI/uzhaoFWRaNQkm/yJG0o+nrT3FvRx3yaopPiyFBWihtUgDEci5j5gtHkad2oGXPDHoZRyAcSczwaQZ67CbNOEGqAk0kmQTQKGwJ0FHXa81DjENNR9Ots8ySyYzZDxSFp1ApRFEkkFmTR7jkaaseIPKnE2tAQqejKW1NJAUeN4H1Z3H/WmXWApPpDFINqR1kOQcBypY1YSJyEnsAREIY2GMRiKY43PfvATJ1j/QlVI0Md3oyzU3sHDP292YrDp7BOR5q0SiTpZoVn25nv1c3stgXtLtTsUEndpFMsH+xt93XHhurG9stXUzQLgLQ19frKtbEoGA4rqodnn3mJr2Xo/F8fmSaCJRLI8CFS0nenufLK3l2md3BLr6YP3A6uk5jr5HLOEsCAy5t1h7tTJVE8ATLPh8LJGVxQYYtFPyPJmL3AtTt7YVvipfLAMsrwyA7juYWzz3iKq1MP2A1rJSB/AdAAzW43Af85ueGQPzRBmcVlbi+tJz0uNandSDeZJai7gyFBHUZYUicfHi13Xms9OCovWqjQmXPt579oVnxjt+5S1x9pnn4mBP4Qr/zAHZ+Nqi/TpVbqdxuIohp2HE+H69nw2QCqojboxy9aTraZ/lHBvs6mSMFzsNpOYebgS9RSBYNZzbRe+6UaugogCO47h8+fG4ceMozqydjSsPPxqf+du/jb/4/Ofi8s2dWGLNP424AmftfGBw83NRMLNKhssSTctS+VoyXGRp2IU5zqvG3qu3+F4GCC+MLBgJJGuMdAcWsHPJrzZvWVkBcRxeD59d6dUu/Bw4mKwCmGAnbVquI4yNuXTo+pzP0dY/DZcGsCmgRE5RrUv/QAh4fCr7lZuOR1guNX/aGxzP6lgcx19AhPHFQ1uw2W4gxW56ySRQORYxKVBtgvcpQkdKTbWiO4mDn8vPNtcxK7jAvem4o0Se10FxP1nXbS9zQ9g1e2uScd17NMIK2PoaWitXsoHyBWKKXO+MNYNWHktx513foEbcdM9OWYcV8HRPFT3HXB4wcVluX4FAz780EJ107jGPSry3OzLTKHKe6h7p51rPo+/1Lu7c88X0U4m7PiZbRk1w5RnwvvG9esJH9DAAACAASURBVGWVUjigcV2nUmpOxk2UK3+PHcPhxsR4najeY+IoMXZwoFqxnMdUkqvxUAUurcJUFvzMmh/sIbh7levoog9keGMvr67E+sZGXHziUcoW1bLVCWIK0fIKew5CRpxZOxPveNvPxDe+9Bvj5u5eO2dzoGdQqbMzgprfG0GpzuHcXhlB8x8CgnPjmgM738vvzQFks+xOGsgIQnMPtgjMnu4D1omt3x0fxn93QSEBeHjzRnz5y1+Me1/wsnjxC14WB09eid974HfjD/7kT+OLj1+JzXUBgQHTZAlsUnfXttXRaOS5gcfvdVdXc4pN3I7jZrC2bOGoeEWv9FCdPQTB1hwytWlbmxSscA+6dqHiJPh/upEMdgb1wizlGJjXpyao0vZFgWlzQUOxM+fGzc+eZU1AClwsLF1gGe4d/CguKXBQaSwe/e4+TrUe92C5pcH1WwUFDzbA7MjllpQPie9SILEXnKwOACUdPaCQF0HK/eK6nbU4clqLtxyatHJaekG69vA350BPQ22fQqrFXQU8FICMiU0rQEjIpHU0xH/tbmOuHkCMnThATMnefnSb7cba6lbcceezaam6WHd1V1dljqDcigx0K6MxAEvpLXrqM3bVznVaVI7h0cNA33VaGZnK0/rfFdfZZBypFOjZJKixR9hVvLnMu6XnOKpbUSk3NDsLZBcCV285bKk4dgNqr1mB4XkpaS9d0KcWlwLH4Mq9gFuxiW9Wnyul4fDxlVUoYWB1H5EX4KbC2rdaY/1k7NJCzcpckS32jCRDqTTN1Vxvbm7GlSuXYm9/T9WPju090ftYy/X1DQLzm//V6+PVP/g9bOTq8+t/bcV6batiMgd+fcgnewDnZH2VHVUBqAbLHED9Q6y3OvZZvKgxu/qBUcAtQsynC2YVFOcAso5hbsBz97MwxWa+fumxeOTRR+Ol3/WquOP82bjy6CPx0Q9+JP7kU59hFZL1NVlL7dqtXmBnS3aiQk+qHsciYW9XXqfMozoCE1JHd2cSUGpAHc8yca24HmCJAdEFk/GxugYAO3lwDHjSzFWSy44mn3VR6ZVKAPehWHl0aWbcUGvB9p364UGauj94KEywGQ6wYxL4jCuVVKvV9Q3ra7qPCTEdkQwS9ZDV31mthQQKuaw4R5kPVecIjytWrBim494alZGDJCzZPduANt2r4/lQbBP7YIU1E/E+9e1MRaiBKs+drX9CMl1hnalb94wsO2B15tfhX7jhadUhVWMvtjbPx5nz9zSXY9tLdmtn6ku/Z4rd3Juy6tITkRasWJrdvda2w1Dg1+BPNmQrxIwYk5QcC9CmVLawQLrmfQ9aceqox71V2lg1F3UqMIxhERTxn5QMpqPxIPREb+p9x5luY5Cv59GurbK/qYzk632ddQ+MibmGWT9TFVBEkiJB5QCKI9Ylu9Gnh8NnyiBmEK0g0/ZYuv6rfNM+RAw+E8s3N+Opq1diZ+d6Mp3d8UA1PbGXlApxHP/bD/xQvO4NPxJXb+Cz3RL12tS9fJrFNwdYi4DtdoBrvN54zhcB3Rxe1HH4meqeneDN6MYcvzwi/bhQi8Dndj7nazeXUdmQdcDeEHWh6mt9DEtxsHM9Hn3oi7F+bjMO9w/ioS8/GA89+NX47Ocejks3VB+RWm5aEKqw2606X1fstl7V3hvGWrcrqusw21U1DeTXjdyFvALOqJZCm8jJuGn9yNJzXLBTnmsVe6ibPHBOUeBhUDkuTaHjdBbyAAXFbMTsk3WjJOQEmbQiey1AWYqKHPSgsy0334c1MRshRr/jx/PUfzeMdqvOlrHX38IGc22mZV3nWk+Too3xNrkQMW9INWG8prmbNRdiJaaLtMy3hY+saFsAWTbKOYmO4xWSAb9X3J0SvIrzduO7sFWTNNT2Tss1dLeMDsQGrBb/oetyn+smGv2x6mMe7seZM3fG1pkLE0JHFyQgzmiHHNmCbDHhKYmgrxn9xLJYs2NPBeBmqdC1h9jcCpOwqxJkduUisPNe6vJBZwfngTEqpyd47zkVI5mSfD/3uOJ8YMIetj5yJJBAGaolzrALUimsAtFA3IR9WzzvfckGnpDkAwj8SsPhVLhQ27Zer97Hc+i1rXOTmkGJu3dg6kQadQnZ3tqKq9efjOvXr7W4qJP1VcnFPSqX4nte/p3x1rf967hxeEOM4JkcR4+rgs/4O2Vg6WJwklyfe280Eipe1L0193o1BG4HZxaBZFO+AHYjso7gMnejCoJziFqvuQiRT0PicfD1b/8+2bxg6EXEg3/7l/HwxQdjfXktvvbQI/H5Lz0SDz22H8trW4x9gF1V40HepDXZ3IxKXj8hoS5O3RQjME8FRI/vVVCvGu94GG69XgrxFMiTAtPpvmA1k9W1SV5fL3km0DPYMUGclh2o6GKX0fIBtGXjSVtqFegwTuXsYUacYydww+e7S6wU7y25bKoGkt0S0vqoa2prZlSwfP1uuThiNm0lQquKnZw7CHYKu4DCgo33YpNZufSae04Bk6ZIzJ2FcX31DN0dzXFm+oAIU6pJ2te/W/S41hQEc20Anrgm67hKkLL7AfNEAXYHcf78vbG+dY7Ax4a5KdBoj1NIyzrU/wIYlIzf1ra40OoZH8/WvDB0/7WME2ane8cgR0Hmc6T7dHJWK0PmFJCsGyplRp+mwpX9SBkbzedD6oQcM701ldWb+jw463KQ61oVdCZyquxVGVVyb/Y8SCtWembteSWmu5j8eO05S6cJX8eSM3EfrF6+11KHumcF525zc4NW3ZWnnswC4CBfyaLDeHz+UMf1Bfc+N97x9rfE6rnVOEJ9xJzMCrSNBToQaeZA6zTZV+e7yvtR9p/294g1o3IyyoY6v3O/T8ZVwW4c8HjjuunHC88J//H7Jz1IFSr+3RMz3qseRh8H9RhZipW9/bjvvR+Iv3vwK3F2bTWuXL4Sj16+EUur22yy6MRtufvV8wqvNWCwyyQP0aI5GLWORRNdX69Czc/oBG5ZWHTkpKXSKzF0KyrdQ8mwBPVe5ldnZY4bDXUfaRHghklukIBV3E6Yg3v1UmQ8EI0q3a0AaXhTSrkFp2jPiolwLmExs42QKnfgPm7d0xSIkuPmeKnH72vl6W/uPhFobLlKGnrvySoQ4Dk+aOvXXQso+NIykxBzncee88XrJXHE96rr7QOo9ewsTe+VqTarddVz9dY+toAcv6zf5XpgP5OxCqtO+xMkCJSWg6WHz9xx4Tmxsobi11lHtO0gAYCqpOAr2c+vxGE9b6NCaWsbr9eO8JpjxWb1PFk5p3QzqOSienYnyhwXSE+re/d9zr2UhJ/6GapWjZSh3EWBueJgNsia8M5r2pppLuFUsGzJVu9BPedKZ+kpcFQMsxCB7qE1xZ7HPKi2an+OcU5x7Qoso4VnhaeCoPed/tVcI/1gb/8m43a9EIDik/VvVFy6c+tCvOOX3xLPfME9sbsHkoqLDfQn9T38So3lLZLnc0A4J+dHUJvDlrl5quBWcaDiw9zYxmvV67Qx3y7YLRr8CICLJmmRhjOH3H6w8cHr66NwwOFYX12KJ7/6cPyHX78vnrh6I/Z3d2N3fz/WNjZabo4BRw0jpeUZ6LzpxoM6FV71oPZNXDVmt4mZHKCSytDHnh2iXZOxHNxF36VAIK2/N2KNJTAfuxbo58FnUEKK6QQMnqNMlktGyYXZGXzDYUghZmuoHwRZco734L626iikW/Kt/MQQuKTspQDiPsj/Cm9EieyZKuDrmyGL9jOaPlVh6UKhMyQ5znKgaUW1Cv0u0pxs2nR9tjJhCZBzB2oEuXFvms4/p9Hfema6u7LFVQf2Hq5PKxzPyTiQwI77lD0GBXYQXnfc9dzmYmqKlGCE/8veayWtKI5Ut7PGaOo5GgUSPmcCUFMo0rKvwtjC3GNgakCCmfdNE0aTogw9Eb7dm4qKrGR+l+5NxGcVCycJqyeONGJUFXYG7DoukpKybmkFcdyjelw68Kg+WvKp0hpUegRdvNj3qWy6ElO9jvdoHdfcvNfPje5CAyuLODAeh3joYVy89FgHtySqqFqR/oNSv7K0Hr/45p+Ob/2ub44bN25OwNb39JyPoFf/HmXwIvle9069fn3+OQCq++92r32aXB3H4r249L73ve+Wrgf1kI4DmHv4W7TDesCaBjcdwigI5sBUFsfJbsB2VWg+K8fxqY/+cbzng39C7f5g/4DaMKufHAd/5+E1iSDjcr00VdaDTDdWKoLt4Frw1wXyBvZYfXh8aEYwZ3pNa/ppErvl/635WFXY4po8EIUAINeFhH4TlCTIiOlHjdSVP7AWrSKG2vUoJ2kaa+QzFdeGDpFy5hq1Ma1L3N/uE4yVQM8cqEyoZ41DFfI9Yp3N6d08npq/6HmmLcH8Kdx7tZFAfBjnrJI+7oylukNBlmKT0FOKQYvLsqCwXK989hKnsAAbD7DWW1ZmBYSJ0PU50Gnjg/N7hfDSDuKkwAHATv0EDXb8Xpa6AzllZRWdDp6Z+W6KwSZ/NuHuMEkf8hbUWHDds7m5yeiUQmIWq3Z5Pf8uGiBmoeawkUiczJ6NWNWfrhNVMNfsVUflMsuaZaPXep7wnDwVWaRg7FnomIIU1U6O4bp6Xu1Szr5wHmePvWXeYCnhZ4XNwNXnqOfcYuWQtm636QrIYGDlokB3qberc9jdyuPeqfvX86u9pC4hLhDeQQdW5Bpr4MLtfvHS492bQWJOd2XyOVahJKzEv37dj8VrXvu9cZ01MrVWvt84hvp33R8jEI57YgSWRUbNHAB571eQP+lzc/NYz4/vvciAYupBHeCIvr7YaQ/p908Dvrqx64NVsBuvUR9iRPU2dmg0ezfjt3/z/fHnf/+VWI2sWQeAS+YkrQz47JOursTq3q15Yn0Ms17BzG+NWuutwCYNewRsgYzdW7cmNS/SrFzE2S5GBaTlWvQ8dMIGDuARD6LndhobslWZRaVNNDBzawhKqx8dmrOmEwcatl2XaZ30yjOdCt/Yp7EUB7BIUoOwUmDh7zk1uPt9E0EQb9L6TatBNGAs6SScc1qJsgq8BhMtc+Z1zntRzqpy4zXkNTKuhC4H5vd0oVXtVcV9KGRazxuNrSacaHwaNa1NlPVipReQiJBPJyBG1wNWADo6iPXNM3HujmdIucgfJkRnygCsWrkxs6lpAVjNg7LBmRcGQY0YY0n6ZsaqO2U0pmCWiksLwk9azy46puP6ArTOFiaIHYFNCVHuCFq6MrOzgQGirVPuK57aZH32c4hnpdTJclmZT5rEFrzjVItW/KAocHSLpvJnS9R7bhqi0D7iT7Iy6eFcWQ6AnQoiKMXGCm63Dvvz1/0x97taQ02JYH3P4aytxRpk3NpyPH7p8aaQSe7Cp9E9LADEo4OleO0/fU3885/6X+IaGZld8aiyfDRmqvVZgbHK7REA69nwXqjfHeX5IqyosnIONBfh1Nz15wCPYDcCSJ2A+vtJqF03fJ3McZLmJmbAlSac6nc9EbOvge6+EnH5wYfiV9/1/rh8fSeOD47ZvJA1DTLRCoefzjK4sUrumYWNhcAITlXzWDTh4xzWcSpWMxVv3WoUfd7ncPTn1w2AJGlbhixvNAh+VMUXeECwoMGnEo0J8CXFwmPjmqVwh9aNv5vVyZ5gjompConX1aCwur6Wlf4z0TmrsuQCpnUoV6lBmAItNXoXiPF8VzCu2qXmv42a1peep8+bxmYL2cV4HRfK75qJyVqnmpe6rziO1v5G1lA9vAI6t36Rht9jTkWxYRy1szFdJb8/wrQqfNsrjB8iVgd3MLwSe1pPxu4KQeXoMDa3z8aZs3f3otZihkyeBwWG3ReQLjzKZVFW+FxOZs/zwGoy9NGJ7ev1VisdEG2Q29kp/RNloLVO6lWADEy4Tq1K4zlVXl12VCBBSj/1/HEPKp8jFzefAfs1q4/Iva3PmLzlDcN8tATE5mZlxZXuRfH9mlemHGam4ziViA1ktexwY6K/pM6W6pVKtiivcpR79eyM+7w/b7XuKlDqd1h3G2trcfHJJ9gs1m5L5ZWica3mfnVthYrAq7/tlfHzb3tD3DhAjcxaqWVq4XlsVYbNAd1JADaC5u3IyXq/eg7reOZAa/xeVTLGz1dcam7MOrjJBwaXZB3UnIYyN5A55B0/VzdHfa9+tx4ev86HQ1XwlaX484/+Wbz7Qx9j5Y+jfVh0cuVYYFAEZiIwteZ0PUhwahc74O17+UDXv63ZaGKlWdXxTAUo/urxsfEw99JGPX5WBaySR3GI7a4Q6KCigoHK4AO3rWJVsAj2pdmrY+wkLsnNNFCx3aWhPZskjLTzLE5rzRsWHetSQhAnkUMHWCXAKrlgnDf87aR0U3IoDJ3qMTT4NOjp3j2twflpmqtM3l2SoBERpghN5l31SiVcq7Rga5xFioYq5ZQMkFZlhPvFPdOSkCCvZ9aJLAJUDFftq+zz3ay5EUD73lHVFLqBwbxkbp2AThadlBlYTdtn74yt7TtacWeexbRW/Owk/SRrtp0vjBsWCrk53afc1x3FZ3pHe+46x+AK5b4KJFVEyc4PBBxZmFU+dPKKCB7M76OHVQBRLeRqWdXzp3uqOLMUE+d9QgnM14pHou2d42O2nqI+UNaokZZKniDvUfJfOwGph1RoqbP6DGJoKtbMEnwpD6bheRO/tHaji7AKZ5ROY92jVDQwFnxeawPLbTW21tfi8tVLsbe7kzFDrSzBzrF8xBNjOb75uS+MX3z7z8TSBsBPZ6JaZVM51mP2I9CNcn7cv/XvRXJ9lHujjB/Bcox/nvb5Re9X/CDY+YP1hpNFyA+M73vy5j5bD0MFsgqkc6DWtL6B0OFBjweBcms5YvVgL9777vvjTz/7ZR4gLC4rcoxVMpobyl0HICOS9JDtaOimKiWc6vjnFrPOS/1ev7cZe4qPidSgqvDjc1U3gg8HNzqSyA2uboqZcR4yUaH5J2PMMSQ+/wxLrF83LQweXuVOdeagLES2apl0/O4U5xqnMFhpUw+ElJlJG9exHoZbDo9QvTBEdXBZhJkJviKu1C2Da0CsMi7XJX1XTGQiUyN3twiCTBGG9Vy4UzvdX66OP7EOujDRmqZ277hWuiWr4OgWat4pGbL4vvLsEuwOlTZiNzF+P3v+GbGxeaaXQ0vLTtaaFDdrvJxb1550En8qfWYs8hupuClGKmCRtaC8NRXot7Xf88GqQPGcTV2B2hPVTae1SnC3YgJgLYSReu7clUFsUCmGHYgUYx5jPx4XMbWyi/N+WMv6HdtjXBdaambP9pi6zw7CBwYlupjzP99HBRw0R1SeWnNc7bFq3UET42dyo3pM3iu6Jmg5y7G1vRFPXb8Su9evq2ACFwodLKQEG/BW19bi3nPPiLf/ypvj7DPOkL9gRuZ4/TkQrEe2gmKV6z4ro0yfM4LaWhRX8vha/duys1nbw/fqPeeAcgRyjtUElbkNOwdY4yRYSJ322fF7i+5Xr+ff62c9Ce0gsHfcUlx/4rH4z7/+vnjo0lOKd5R4nDeWr+Nr6DMmGuggs4h0AkedxArCc5qMP+v7TjdACuc8AHAtNcKH3axJouGatp5k6crI9AKMGxucVSTSqnJsqsYfIRTdAmcRqEw2eLovwXNTPUtrqYqHqPlpiQnkwaosVgf2VVg5c8RykarCUTXLKsx8cMYDwM8fd3Yf55WJvYgxOVYpSxZu3qYRlnsTxErMqs6JiwtQiKe0aYdVG5BXUu3JlEZpGU73Yo8G8HNNgGHe0IEeWrvdxN2lreeze9QCFiCtZHI6HemedvFu1Ze848IzY3VtY5pQziHITVnntp69Pmbt++ayxOPTM5usPhZfWA7kbOlkqAWOz2QFD1+zCrkKet2ayULKtJzdJ04gyPVPFWE8d7wWxyYLR4/ZiwlkC46polLYZWPMzrNjJQdl2HCm8uGynRdSHNSvb06ZBePRYIf3vf8NOLmkaUllLmJ6IDhfrTltn1spJ7fW3bWsWFleYcmwazeejBtXrwb+5rwkeYzAmvmu2HRn1++Id77tZ+O5L3lW7O6qsW899+M8jwAxfr7K4VEGzq39iAkjmM29X687hxGWE+Oervef+wzvVQkq9QL195NQtE7Iou+M11004PEBfLDmDmubiKWlWF9diS99+q/j1//rR+LGgdxpFsS2cgx4FobWriaL1A6QOk+PGooPpEWKn6POT9PYrF8PsYH67IpH9NiJr0NBkqwvkVFQjkp39XvWcOHqEsNUxBuCbRPQik+SuZZNMWvlFWp4mUbQOy7YLadySHV9nUvndcGzOEfRn7PGzRKW6ZrUIdZ8TpWAIT7j7gXls9JCU+cugoB4sgJgFenFa9PiPi2GpPm1y9fjbFZVxi0rm4/cFqQt8Jecw9KMtx9a9zCbslmngE2nWLJ6VLqsxQqh7bOCD0Ylwap9CSCSGxM/TiZvaR1Lx2rYuowiAtmuKK1SPd98f0ALWcacUlOWgasuAthriPOxrujKBt1m1QqoWra/7/erYBp/n6x5hjpb7Lx5J3Rfjp55gTllgFkE5BmC0FibF2EgVbVUEucEtvxGAUirTzrUKa3nzvtUjYl15kaXGv4G2KGtjvZ7dm4oa9DnSuxKCXZZpZJJBkDtWM+nAHTKylZOn8qwbW1txM7N63H16hW6MWmNMyYJTxHy/rLAw+pKrC1vxi+86V/Hy7/7m+MmiuDn/M79O77mMVVArOP073MANsr72wHCLj/6fNwO2I3K8UnfmQW78QHrQBa9N4f0cze2oByvM37Wf9d/DRQdsKDULMVWHMcffegP430f+wt6W8hCbCzLUnSYgkMJuBIioo5TwCSQKJlX7hSVZ5oyyhhooOLeA+rVHWUtd1w8fMYA7LJXdDnZFZHuMQXbpbWK4r3MzsSMr2TRXV/bVVFYld+umfLcei2LCadQc03DiRaXgFrXxu9TSDgW4FqCpZ4l1qLPqdxvPtS+3ty/BsDqRhqVoCoA+LlJbEeuIZbpSmHREtN1w/56mZO676oQnighjVyS8d6sJDZd2+4m9HXqHu4VQAR2KkLMgbW1wucpCjOOxpqlOW5Vu0k3JoAQ+YvZmgluVIAdooGY79USc9LZ6JZddy9rHATQbHaqfZRJy0kEgSVnwemya3QtFle2vldKozXgnKYJ1XMxzrX2uVyu2gtW5LobHHdh5Rkonqz0LduvrVXmzjVyV86dY6ScaStCZY7kPOnu2FH2aA4VU2xejjxfdAenS9RNke3N4aykYiVrVq5MgJCIQilrMjWohwzs4jVJzDmzLrDeq9Vsbq6zQ/mly5ey7queRYQiWd9KB4LTcy3e8GOvi3/6I989WxC6zkGV3z77TVAO8zX3+mTvD/th7r0qa7yecxhQlakKmnU/TZSpOrhcM8uHScxufIhFg5wT5ONrI/j5hich70naYRU07XPU7pdidW833o2Ug89/ge6IgyMwMTtpoLox564jsMv8N7gYeUq04ajp+dDUyUtN2M9dQbQ+a60qAcurun/I7CvxFF+LJa8y7ANXBYVPqVHpZ6DtkfUt/YzVtShrBsxDMCCzWwBjDV1g8CCmdVefwW5QNeOUxkjBlFYBrUhElbLRK64J4kRjGhS3oZ+rasij4jKCkL1Q7O6QWjCUD6VauMpMcS02sD9MQsjUahxjSA0gh/Y6owWqcQJUEGftvQf753pX7XqAx/3u5/VzkiiR/yF2xH1S15I5ibL0lEyexbsBbqsbccedz6Sp03NEkwFKYO8KHfd2Y2lOX9dYkvyAeWX3iDXth9X1FuOpws97pwqh+mw+m1Yk2zwUSxvj0ffRKeCAexNlr3wa+l5QqkNlvIpkYpCekio8F8znq8nrSSihoV5il1VI2tXa5oppBtnMVUH8iXdgeVWEEROlnHrA5y+ygZFjzvPoWhaRSzH1TB8o4YuJMlqKRK+vI7dvKS5dfkxFFEosEoQZ6A90sWYJmB9F+sG/+p/jqZ2bTbyP6zn+7TVbBHYVnE5SGgbc4Z+LQOokwBrPlf+eu/4ciDa5et9996UCNHXFLLpQFUrjZ057bw7MFqH1VIvurrVbgHZlKXafeCL+06/dFw9dukhgOjgE2PXmkzWOVoGvT77cTNKw1QTSFl0FALvI7G6Z1wj7rFDLo6RWyxRqYJUtxiK2yYiDkUe3XK9daJA1mUUlzmTP6NqZI8jk8Z4z2OeITpjM9cIgpPlpc2dfv5KQXp/Hh18xPBmgfC3vRSFMl2l1mU3rT/p6dS0NEr5+UyhaALqXpML3xMAs7YEggEqFjirU1GAVLtteumm6R2vFmG5heR9oL07b7lRXlp5niM2VG0yFvnLc6vhkwUyFnpO9densM0hmn7rI0yXPZoOZVH50GOvrW8yxg6JTr0dXdlpLOvRjDmn3ZOiZO9NPBBQpVYzjZVHxWny7CY2iueN8uMtFPZsd0LLYdbZWkuDvtTFbf+IsQsBctqwjqt5vkkt2QQoQDdI9v3RUlpplz8LRDgoURuUMG7etbyrRVCSphFjh1Z88x2gcnIqBzykVTfmICd4Z4WyWqHLp7MbUmMYSa6OFZeFt7wr7RK6txaWLj7aegFSgydZWyoiYooop/pNv/+742Z9/fVw/3GmFHiqYVbAafx8VNP89tw8Wyf7R6LFMGMFtvPaILRVgTwK5EVAngD0HdvXGc1pbBai5iasPNILT3KTMgeDca/VgcxNExMbqUjzy+S/Er/7G/XFtH93Ij2ht7KMxKWM8Kgrs6xHs0t1Qx25TqgpojT3dNSXuxO+lJTG6MJvmbm06J4AkhBQSDfDUY/QWl4o1rRYvQUItg/rFPcVGpUuxz5YvGdEbGKRV4NSGmQQa9wXL8XmdDUL4G+WJ6vPxuTONwRxHV8NQPtKtFdKtLPg6FcxvnWtPUfYskzjorivHPoo7FWMygYau5eJiteUiQElKf3PJJP2d4A/GKVc6d5UqiRj89Gye+76XDF7jebBCIUZetzDrP1BSzQAAIABJREFU5zlOXzPjWEeZTK5ngOKQYAfQQiyahbQP48z2+dg6ewdjtFLMckzJULTrDikvMjTU9aLn3HkHi3Wp5p9r1GiUerFCsHMhZIJNsiRxr1oxZ3qGDGQ5njTP7Tas1p6BhWkQ+JyT4fPMScFbVRwzTbIuO5QS0/ZP+kdoBQ4VejQ+gVSzRn0m7crMVafixg4ZVvxVyWaZ6TtuPLuWewMNVJV3SAWwNZxNACaKY17T0nM6gQ5QS/2ZOw9VEfS8+zWA3frmRly8+DjTU8ai0ZYdrNu5vBwve95L45d++U1xuA43uOTZIkvOr48gN8rsEcAqoMwBYpXlc0C5CLx8duYAbATLOZwZ77tksBsvuAiUKvqPDzb66BcNtl57EWKPGjCFWom38eHQ0HB1Kf7mjz8Zv/GBP4oD5icdMr9Mlh3+6wwnWz8ibKSWn+feWNQ17cE6KEFtbtAZn39/lhSMmQMm5pi0+slGTkYh54n5abL8xrlv8SpBb0uSt6DvlUs6CHvufT0KHOQ/kdGpg+CYgceG8VuDxPdHggoVBZasQtVFuWFaEWIzFcvObUJ4wW4eFam6n1wCre4P91wn9T+TrXV8M0aXUs0kGQlZxXzcHV7Ph3QFx0koylPXMQDZohRZoipvJhf4vFTXbD+AnYjjxPR6yLtbMcGQ/fbUIJTzyVJv2ag1AQ5gYIA8d+7OWMu0AwJVSdoW16V3Z9d3eiunPse27mGlgHEpdxvrrkKIZzsgAz7+NVjh96aIDaSi1Bp0rZLKp71QSV/uxKS+il5DphiQmZmWZubGVVliga3v6DoqK6d8O6fKkK1Li3LaoaM9Sxae5v5PBq3Hz7PA1w+E+VRAVPKMjXoxXatrDRilcDqOzzRvAizCEAxLOAQCb8zE9d8Lm3tPVTDxPPss4t+19fW4dPmJoHKUypsUkG6tK3a3Fs++8znxzl98S2zes9mq7VQZXn+v9/fv9d/xGFfAmcOLEZAWAdR0bXWXUYFcIEL6vM6ETW4ZL1IP6mGuNz7pYeYebhzkSRrAoge8RRAUIVoBkBTd5YjN5aP4/Q/8YTzw8b+gqw2fIUMwD5CsuqKZZi83HAS5fOqPNPuaI0O3KA9S16CbkM6vGiz4/HSbSAtU9+rMpZupYGBwIeOvufF64mcFA7v/CPgFPPEZurkIPOqRZwuyCliCM0DCro7CBqvj74xLN2/VnFjR6G5gXF21Rr2WdU9QeAxJtuN+GJ+vzUeb12nJqr5n3Klg2vy2s/EUC4HG7QoajHsxZUG0d7sj+5hrYniuZK5JdYM3a+KWijg9z8nPVfeyl7d/X3E6M2UJBKxMhXGqir7nWjUyVcwbyhtcmLXbwTj/AMrltDam47XlCk+Bmv+iAIMSkjMnbGU9Fa6a3Kzv2S1qpRZz5xY3bW2YViNLWdkctm6nbl1+Hv+H7HanHhC4VaGlVRwqjUfbtWh9OSc+k8VRioyFDnSmqyXaPCmuD1m8MrymXaslrkawP0ZMeo8Fxa00YU+t4FyjhyNcipUdOpElXWmdnAu2uOr7D1/x2cZYapusen79THgf6QeXLz+hjuVlfqzY6t+ItbWNOL9xPt75iz8f97zgntjL9AN/p16/jtEKeX1t0e8ngdDce6cB3ogro3V2O/eb+w7PpC27UcuuFx2F1BxiG+iqJj4Hfr5uBdgqAMb3vRn8ehMgLF8EcspOvOe3HohP/d0XqBG72gSD/gW4cKDUlDJr4iHxnBqvCRu2BK1VSMPEURWJLqMHFoD+u4Bxe3bRNUWZT6A1QI0bmN/JFAS/V7VmCCExSzWG6sq0RUe5km17WG1FQQQz3HlZevTpdundEcY1q4dATDO5tRB8r9ajW/X0Gp8auZ5lamk1azrzf2ydNAGUD128vG3rwbrTnLZdQWHWmHusBQlLKDX4jI+6EwFZh/n0jrSpdJys9mZls8KK5ln3UvqG8rC0b6jZp1tcCpHIRmbY1TWre7i520rcVkupPDcK/FQMVN3HLswSh2XMTvFR/CDHTt26TRO1q9TeCLk97Y2bJtwnww88UFgcBDsVOGCt1VWUwLKFUKqdpCJpgYo9IIB0YQRbxXgGk0pq+yOzN+Vp8bqqALXwhik22ZePIFJJJlYW23rq/KvQuS3NBKWM3bY96fCBbiKgTBdy60pP5VdpBKjfKSaqqtW4kqmVQhVeluVU2wXpOdBGbNr2qbGvm/LnHMHO9s0TNAGvKitwb889wO7JJy/Fzu6NJI+lopJeC1q2sADX1mJjaSPe9nM/Gy/5Ry+I3Zu7LeJcz7oB5iSQW4QBiwyak0CtHfB29qepFnPYUGVVXddFn539fHVjjoPwF8ZNs8jiWwSC08NfTPrhhhUoRwCUcOj/0cuBOMLly/Frv35ffOHrX+fVjlhtQpofAA+uTbxmAYd/l5HQCuvLgmZmHE01bbXkO3hQYBvk0v14y+JSyjGyTkFVN7xvV2MIcxqNySECXRWktRaow2or1EclQbm4XOshESj2PmRVwcEVPB716epNRRuotvmvFnGJYZXN67VqFTpyvmAJ1BiqnhsjgysN/zp1gSPiFXusqdeU9J40aPl+koU5NwSRpVg6Ugmruf08p5wxQXjpiCWmwACtP8r56wSLRt0f8qY8PluQVgRY1SWJLnStUvJijCrwLCCUZ0AMTTWZpdIQB8ztuuP8vbL80nKiexcfTcISwkTTfWKiityz3AOM24oBybw6WHco7A1iSolral41AxaQmnOsF1/N6jU9OZwrlyDWZIfroaaywmvhWZnM3nPg5IBAHAxPNa2XSRd0uhwRC+uCToUgVJbP/e26Jemzyf6PLTYry9JVRfoaW5HRfpFil1Y1P6+asSCoqNKMOg6QTMSmvbpHkw/lXKk6jF3Mjhmnx4ihDCvUCiH4DGIcrTErQjcbW/HUtSfj5k10LJcl7IIYcv8rH3FjDWNdiTe+/vXx6h98Zdy8ju4H3UVY19TyZ5HVd7vGkD/X1r14rAYxm2fbauj03VGe1uuO1/Y+mLt+fW3pve997y0tfurFTkPuUUgvuuEipK/I3AVEd39UodbcmJRhx6TYXvvqI/Ef/vN747GrT2pzst+XwA5xOwkWxV7Md+DB4ImubhZrmF3IV839lufMNapsqiZwXR/Qm5dVXgozz2169HDN2ho3lKjEEmR0bwGgUyOdsETzGT3HLGmVAoQCghRlg3XP2fFajaBndp1dwnYJTV3MRehT+CG0r9QEz4kFrueux0V7HqHWX004DQxWTJSvZzJCWld+Vp3U5uprikPGXqwMSAxo7n2QNS6RFiSupcm74atftBVt913dn/2MJKs1E5jr2ZEVW5vN5h5LgYu6lbLW02pPQor612WpO9bFFMsV8aPNjXOxfe4ulQnzAmZM7nio29mVoc6Y9VyT2MC0E1mwjOOuqLC3mY92o1YrXMoTBHpXWtOHIi9Gs7Zzvks8Ed9141zuieY58WdleYlkwtpkpj/mGT5iTVg3PLZF3GpJ0rOjFTXz0QJdcfZOfdf9c285nuYIQInfOf7LFjyMD6o8HWN27DoiD4iLzWsrZT5dOZcN3B1oZJy2x/59VmoIosocxZplScOyu3Hjejx19Ul1HkFsEDIHzGmXKFtejjX2uFyJ1/3QD8cP/8Rr4vqNG/TUOFY/B3Zzry3CAG+/Os6qPJ72+giM4/VGEJtTTG8X6PjdCnYjetabj6A0B2pdqE1ZeYs+27T/kvc10dCbu8d+/ylpZG11JR7+3N/Hf3zXfWRi4vAA7HwI9lk5HtpWxnAaGXji4UuLMV2FqYkBTEZXm609a1wWxrcsWmoz1IDTdUKN3blGZlcalFpH71tbglB4phWng5eWayEMeM7s5tB5kgCxRUkBxcRmubEsDKpGV7VJXLPm7PVY3TRxmM8uUcT/tebtgrueK91PRZtlGRgse6pB3z/uhZb9BZV6rZY9pZVPA/chV67voST9CO6bctPBLokQbDujjgctFbilCZjJ2Fmh8+eiJgL3PEYmgicDTuPyGiuGSN8ZlS8B99ExupAD7OTmJOjx0SEcD+LMubtiY/NcHBzuU8hJaKttjlztalSrLdDjqbZitEYANvRoQqqBLLRV5FOurmXJMMe8ZGVPiSmi1cvqVpk2M4rBWlQ6yn4DPj5zEqNa+gDzC3urpk4OUcyuKz29qgrdyBPigkPT0/jXqDC2tVrO9I3StsggKdnWvT/ahz1NgXuflWqySzrOEit1oRPBehZR6NZ0LVYh/yzAqCtceEHKjBRw7uPcA/w7u1NYOXOZNhNQAHY7Oztx5anLCuVkDVOVDZOLlWu6qvJ5P/CPvzfe+OYfj+u7vfsBnnkkoPl+FdxGJX/OuKmGzGjUVEwYP+e1GQFrvEb93KL36utzWMV9MboxTwK8EbQWDf4kcBvfq2g9IrcHXf+tALm2thJf/Mu/jl/77ftjl1UmDuNgHxYQEYItfkg2EXN48mN3lIRC39j+25rWrYCny2hMlZXWizr7+Emo91p+jtV4U3nDjQs1CnTFizobz771RmDweBLc/H1qssvq8AzNfRl5QQQMAYznuwbF/V3E6ah5JuV86hZzjFA0bWqyIA1k0i5ZYiXGYAo+BS01Y82dLKbsuVbYVFL6+4LhOyLmdDar42hcixaDMXD29bHlYhDzXlLZKbgNk87H8WfjVlXPmqarDOXjbOU6V817QnObLjha5KXSPdvYOJ6L345i6TBzJll0WM+tAtBylUrQZueDo6M4T3LKBp/aqRYieJT4Xwpqzy8BdlKMGJIavq4VWXRoC7O6Hqtrm6zJKTZjzwls8S1aF4r/EgTRS08mjvItW0w5i2Xb7W2LMy0dgl4p/caYa8aVdfXSlaMwmJtRlC5SeQqafdvOZa8SlK5BCv+0pJKIg+8e5hiytLQOdrpVnfAvZW4pDpkKoj2+Ajdruhkxf1ASkO5kBY/nOiv+uPIM5hQufMd4pbQ6BQE5sylP8DxOWbGblUUm1PUDZxWJ5Xt7ew3sWCI6md3ej/zsKkhIS/HtL3xp/Ju3vSEOVrCPJJ0qsFWF169XhW7u9ypM5wBofl0Wh7BGQJvDkBEU5z7Tz+H0XnyuRW7MRcA2h+zcI6f4Zv2ZuQHX10bwq2DUfmeZrZXYXF+Kz/zRp+I33/+R2M9OB9x0mRvHJq2UZdY4k/1mwkdxXywC4fpszY1antcLja7J0rz6JE/mJBmXI3jiMwaVuqmaWyMtO//drZapC1YCtsdVHEtSdXYGD5vbTqDTwa4RNcpzAVxqQ0qPbTKu9Es6xqM0D1gDmfeX1qVkXA+i4696nX5YPHeqHViVnPZ8ORC7qik0kuDhtkWeUz/n5MFvWXMc/CQTpbu7KiNdsRGs3rJXXT6uJUI7ztiLGrQDSKYurqEydLS2mAKomBAsBVhomENr/vxcAh6uA3JKdUORkEVqfVfaGGOitZsWRPY7wx1JhWebHCgpvS3M+vo2zxTvlWkC9Xm9l+kpwJVTAbNVps70jt+pij+BY1hrKoCZLqF5gRkj8tSoaHsduXtLbVJ6amgVd7KVx1et9ravMTaA95LyEs1cltBXaopTHjDfqtJjj4Vi/mw4y4oqsugYm2MpP/yrKkSE1FLMgvuvpWnInd0JcdrIIslBZhXZAQXJoYfc7/baQAkBeQzfe/LKJYUrsluEUvsAzSu01Pmd5eV4/j3Pi7f/0s/GyvnVSeuldj4mckM3PImssggbqvwaDZfRMHo6wLUIO+o5nwPX+j2e6dMIKvUBxoesQDC3UUeLae77fu0kq64K+CYol5dja2Up/vRDH413f/iP4pgNC9WVHJ+XO0Wlv7AZkD5ghh3j/i2W1wOkFai84BXg6vjH53Wx4lEz4ufchTg11ipAvals9dn9iOu0UlAjESXHXueXY2+VURRX0cegUWZzywQcb7w61roZlbycliSTfXWS+RkK12RdDhXhvYEN+j74AioINLlROScpHShAsrSRrbkKdHWuPEbNVVqSpUZpPUCcj3yP5ZcTeMf9bEvXllydm+m+c+xXQN4/ZyFVWYmdbTeJJYprqf/NmByFbO5Vzlc2cNXc2bJTP7u1tfU4ex4NW/UUlJ0AzyxWDDqCSrZNe/dJ/1JskWueTVjtmQBrb3V1K46grLS4YS9UQKGZ5fRanz6fn6zez7hooZQYLCoI+UzRW9BSVmDZqyRes5bVJLA9ZE1DUD6dSo3lBCi+R8XLClKuEc8dwFRpNCaHOP/OwJe2KlmYZFKa5UrFxACmikVg7cKSwh1gOUF5OCYpxK2H+rhlfTcJN/FiaC7k5VA7p9wzOrK5TmnlQYZRadXra6vrJMg8cfExeVAyrm0yGKxN1+1kHdXtC/Fv3/aWuPC8C7G/33PzvI9HZbcqwlXGz/0+Z6jMgWE9x3M4MMrTRbgwfrd+7zQAZW3M0WJZdOMqCOYeyN+rgvN2Hnwc5DiBFjpTTX85zqxE/Lf7PhLv/9ifUctibl3pLdXAwB75mp/WSvV0N0gFXD1D7rx8iPG5mvBtMSjV8tN89sRkjqMwzup9uqWXLrgivG29+D5ep9EqsoZDcgGJHr0dy63CXadPAe9u3bEJq7SApt3zvpnM7LiThLCjKnKJep56PKoy5TLBGoJE/jbFa2hxT9MgMC/V8vX6mfSA5yNTknHYZOYlG7a7FaedFcRxmE/q97hl+U6tzb7npnFCH9qu+XaQq+emuv4EYqkzNEZrlqJK92KgewVzsCD8MJZMKscXUdj88DA2N7di++zddM8TtGgNal45J9QCEPMr5JER5Fn3DcWeVXOUbrG1LbIwldx9FAd7e7zW+uoaKxHtox6nLYWhzBZM034unRzeT/2o0Xv+NFfql0clNMGygmNTPkvJO/USzBjXsoBSZdLU+FRjEbuTccxMUaJzNN2WVnQFT9kPjixQxPxRlUTkk6rsEJAS7Jbh7ibj0ek8buLaS/1xBiZl65z/Z1IV7qE1oALIsyHrj59Uwqw8U4OlBTcm7k2wKxZhs/6y+oy8OugKsx6//OafiRe/4oWxc3O3eZ+s7NZ/6/VGxX0Eu6cDWv5uV4h7qbfxvQp0VX6dBGbje3NK60LLbg4xvfn87ziQ+voouLzJPYG3uMPKzI1gZ0FUDwp25Jnl47j/PR+MD//ZX1DzYYzOlSaYPG6h7JiXNGEKwFJDsfr+xyoPdXFGbWMeyJ1EnnGH1MBdOd7WBjc1tcgsQI3fRRdL+nkvJ+Uu4o2BWejTFLqZhEsaMv36poXr4ON7ukZquimwKthBoGVS2QTsLCCcoGNr40iStR22/4+0N3+zNSvKRCP3mJnnnJooCiymEmS0AcFWBLUBhxZBhEZFwQEstRnEtu/9W+4P2qgItkhBMQmoNDIJCCJDAyKlzPNUdarOkNPeOzP7iXjjXStW7PXtc7idPMXJ3Psb1hAr3pijb5YMK+R+LNtDj1IlvRTt1qX5KERQ00WQTu1fp9dY8FEQZAjikJZDtRrTrll0twbYFL9dMbf25sP0jhbA6/mgsATJHDlWsYIKGJnFhLrwVOtX1lQaa8Hk/dP02QgOYu1TVK3ZPXONzHfOyfEJkonFUmosSh9BP8F3B7miHbMFS2n4vSdvW5Fxq8ix630Ll3K6OpUbd8/Iox/+YLn2huvk/Pm75V+/8AX5+vl7LElZe0cyV43ly6pGhXnaewNtRD5RzPFmWkXiOu6pAWK8Xq9lojhz3Vj2jgoTWvQqjkHjU1qydBHbljT/Qj9ucqQg4Jok9hRvp/sDtKT/LdF3MKTuOPFDM7UoVu8v5+ZLpV3tlQd6aLungPYRtIUfmNOL4mHmSI8WjX5fOTEhZDabynfu+k5JnYi82aJEg4lafYzPe9az5Cd++kfk8sFBSiGpxRAyf+/x+/hZ5tNFOAkCVlYQMmbwHMUzP3TPELgOAWJ+jvnsiKy9h/U+y2DH+yNA5vt6oEHwGrrWiNgTRMnAeI9WftiRY3nba/5G3vPxT8nWBCV/GFgBxIB058FVSFKlJuD+JphISHjV/FQXCppLDOjoj1vvRTRUkxcG+azRWCLg07xmzJn+vrAgRbtj122G0AetCOYNFEzOwSb6LgtQ0bExok3bf6SeXsZgS/J0NdXBgAUfCSxFLpluIWIwzqVEg3YCfiJR1+m5fdQj4bjfhXhdaqXZNK67frZWWR8XYLwh1aAwEq8hCvqlruWshmYzvjMlJhN44gHKAmFrsgyzdJOq5b/Z2AhkXmLKozTRvw5J840Z0+n27LkbLDhFr2NFn3IedL5uIo5RmBiF0h/+PTUmCBPaeDQzU9x0Nje/1PFqKTvTiTzjyU+Uxz728XL9jQ+US5fukQ//87vkPR/6sHz3wpHszPX90ND1h10vNKhGU4FOLc9VtSDQjU+95Izp+iH4BSoLNC5oSllY5vqa6Zd277Ksei5R5s1yN933Z8/wXoSFVh1YrXNI2Gd7PiJunM94R3E3Pzb7aXugOjSE0epDQz5cTZNJATapA0UU7CrgkcfQh4e1sPw5t75UU+OpTMcTmW5P5bt3fhe5faGKCoFV9xaCL/Jan/HUn5Fn/9LPyMWDfd8XFoSvnSOyny7uB9+ReXXesyGg2oQN8ZmbtLf87iH8yMBZ+In67PJA4gszsPX+7t2fF2poEps+j5Ipfy/Xj0ayfXIsb/6rt8r7PvVpC6VWBsFweYAEAJBNMXH42qr4MB8AzKJzu7epmGeqZO/JsmjCigAA/HjDTkb7mQTLsHs8w/xidA7zhcGMyU3jfQQDLVXkHB2HwjQ6NDmNcUJlXzRK030Kep81ffQgBGq1x94N2zQTD10GMaFKyfFyKTP1iypD1bmOvPEoYSME5kRTJNe8zKWALINC4H9hKkLMHyQNoZIG9hPKUTVLts/16vRMRi/ahd1UGAMBwGjBw/TLgRho7In1MkOsM1iuIbXBsiWBdACoypAgyNTam9xLgChMcEgk9/y66K/zYsjXnLsRvdFMgGvp2IQlV3fUBFrJqWqrSCbXUldqxkSftdl8u6QXLBcrecRDbpbnPfuZ8qNPfrrc5wH3k9XpofzPP/n/5APv/YB8/DNfkflsDr+t624URg2APbXFzHIOZLY/9EdRAPF9hOCJ9USyey33xfNeBBNPwYsuF/j5dIldi6eJOEQbGr8gwIVi0Nh7r9VZxgBXiEU+WoBIbfNVI4pr6g8AD9oka7mStli6kNYPMuYoaOGcQNiOlWjA4xhZ7GZZO5MQFHStprOpBaicWEQsBYtaZQVl1zQPELU5n/TY/yi//sLnyP7ioKThZJCMZzWeh3jGIpjx/k0AdbUK0NWAXO9ZGavyc+I9W29+85tPo4MyomVGbS5GBIIhUMugmKVgfk+ii8/kgIfATj+3CgHHx/LG17xFPvjpz6gP2kwGNN8wktD8eDRnBqmf74u+njj3PJ664SHFgOYqq/Hnpg83PVSTG4C0ErNrR8wZS1oIJPqasrDlmijXr/i7i61etTmYLbluUSKNBE1Jmr3qoumRggKZsIHiaCTL5ULue8O95UmP/2E5Obwo3/rut+SOL31d7j44EO3pxYJc8XDEteutaaUFHGA69+GnijN0AHEfXaSHyKx4z5b5aCLjCI0+veoJ16NnRs80irF7npz5lBxwg9mz7FXQZntzKGkCPsbKtGvBcgUxmIm94zz9o6dLA6Zrzt3kfNsBsTENo6QYGeXaumt6gRYpsEM8Ea0moh3Ap/Md82WpkLE8Wsnj/8OD5def92x52OMeIweLA/n2t78k//KRj8v//ti/yUc++VWZTWcOyAR3NxWyur8exGJapmanGhQtKEiD0EQ1hN6zKhDMgPHsc49MoLN2WLWgtU3DmtdGMIdgu8anmmvaKjxGDx44VM5YykHTcfBcVj8vgAX0xjNIYbOmMpFmmftWhZAYOV1Nzno98t9aU3z9HH7W+Xxb7rlwp6xWbSHpqp3BnWHpDqdb8h++/6HyX1/0m7KcLL3VDwCSvvu8Zg3fSAc68/YeryT9DV3bO2tDz8n8JD67yy+COySeg0EzZtz4uBAZXfNkohRQN7ZlYOtSfp1OHDwJpQd++oz5ybHc/mqAHSrFV6LkQUFUZn1/XpwoKZbxuo+lWagmpaACXjFLuFnMpPjYFZkRkqL5bks31SA6kVX8SwK2D8D+piRHvwslUX92PGjMK6KPIwNWFCzinOJaEOxKtJ2ZkE/l3Jkded5/+UV57GMfI8eHJ3Lnt74hH/7we+Vd//RRuXwiMpuiykuU8ggAYEgIfKEPjXsfAa8GuLCpZ/W1RHojw+E+lWd5ySskVVdZuvpia05fNAeRUepnQ0IPov5Qdsyu8Rf0DnGkU8ydo2HbmFDuzoEUfiUNrNJ1Us1RWzap/w6mNWi1K5lM53Lu7L3cdIsVsO+YU1fKZdUFIPBB2IKkLy4YqQ9XzZcjBS8vR6ba/c33vVZ+9Tk/Kfe64ZysDhdyz93n5ctf/ZZ8/FNflK9860jm87lpPxbI0ST4O8hY5RNaSWrwFwJIWHnE3QamWXkGpCkwtbEwzz7oylapRClWAQQmRNL7WF0ZpqnX99oaqM/Lo5ULo3SQqtSCIBfyuugOsH2wLvE6Cl4DHoCgMDRyZWUXPoP+/3guq0CKsTf8zv3StM7EwgycJ3L1RrKzo/Ux77Ji0EwOxxRh2tXxbE3UlwiXxS33up+87CUvkMm1U1muPAUjmGN5fodALwPOJsDLQJexpAdeQ59lvMn8O6/hEDDavFSzi8xw08OyFhcfzO+u5v58zRDKkwGR8LmIiPoTmSwWcvtr3ib/9Jk77EC0EhgYi5bOikwoa5L5OwTmVXBkarMtqkcTstdZXI84RkpL5cCaA7w+16LPLAy/eVX1f1FL0EPkfgUUKa7SGDZ5vdUKiZbmQD0IZOYRhHVscb2wtsY2ynsOj47kST/2w/Irz3mmPOaHniD3ufkm+eYXPy+3veKP5F3v/Ue54xtw6EEWAAAgAElEQVTnZffM2cKE6J8ZIlCOgwRafDeBkHgNwTEyvWIya/xpbE6LtVynw9YvyOfpujRadNIo6dtl2HuPZiNjiAe6/K5mbWPUtTZl+xw3jVqBSO9IrsxUg1MM/Fx4k2OZznflzO51TVsXjh9iE5/lQSsW1FCQWbYEyeOadqAm98loJPPtXUs3UI1Qu0JYZ4iTlfzwY26Wxz3qFjm7syPn774sn7jjc/Kpz3xTJvPrrDKkkq366mxlWf3I+wUiwKoWUjDGa3lrni6i5u9QMWnrxAtaOw0YhXvuG90QqIOp2qw3Jw1J5SQdBGG2BZh51kOZzkJppaqNf4I8O0TB8sxwf9VKpG15kMaAogBIaFLnJ4oqxNJ2OIM6L+wjfwpw+7ltGDXdF4ZYTsfmJ/TSf42Qq2A3t3JhR0cacAJtmmcfQT9qwkRTV13/e525Qf7gxbfK9Tdfa9Ya3kPfY3t/FRYyNmQM6J31fAZ72HC1n2XwyufwSt/HNbZozGjSqVJJW1UkLkZ8YVwMglEGwXz9ELj1GAqZE78jAOomzdSMedvb5P3qs0uaHZm5se9YuNnNfUXCosbGgs6V6xfIgwSNxFTHO895YQJxjfCLB5nrYSwHp9iWhlU99PAi6KPtqBDh1jQjd/QjOqv+BxMKVvv4uJb/4Z5kbYpgZ+H7nj+HQsc09/noPCBisVzK037+J+XZz/xZuc/97ivn7/62fOOLX5Z///in5UMf+oR85mt3y87Zc15xA7lGYMBVQo60wH2vDNLNN8GU2yPeKEjw3gguyMwG+4k0WK6BJNQwnQqiMEVBGllPGqfgE+kujqc3Xlt/e2dNTAazJqOv5kZbL2p3Rmco/FyTu9W3u5Dtnetke+csGnYWcOMZxTqW3ntWIxLpGXAVog6mdTjQ/41R03G2vSMn2h3BNEjtjK6Nj1dyurWS77vprNxwzVzuOX9JvvGde2RrrO93k6dHiXIcTtR1/cyP5T5Nb8dTwoEiI7cwTidgTxkA3/b2Rx6cwb2xeRSfeXFVwZ9rgFMDk2yt3X1B1l34C7DKg4Wg9enrrSidtShCVHNlyCeyWi28wwKLR/tYjC/E5HZVnrUED2utVuAoPLQEuYBqbaz40nyhjHZVeo4WB9TGRMrC7u6Ogd3BwX4JluHzkVaCABeby2QkO5NdecmtL5RbHnWzHB0eleCgTWDXA7aePz6fgd6Z52fx3PZ4Zb6uhylD77sSEDYtfvJDGlQMTtAeeHGhM0OLz8zPG5KWM8OKzKXco9W/T07kDa95q7zvk5+ykGgzWZYKEGAExfTlIf3FbBmimOx9zgytskTyf1nkn5sn+f66aZhhJJrIGE2QwAVef9EPh0cGgrDdrOPdwRllGM2vXEeaLCigoOakrf6ahKfPYQcDHa+O0aRUs+zU5qBgIogEi9KwanaPetyD5Rd/+nGyvTWSo4M9uXDPRfnmN8/Luz7wSbnncCo7O7s2NDAagMZopCHjEytphOdWwalqdei8Xgx9KYqSNJAFo7j+BHsGbFCC5xwKTXoNbEv1CHlilMAz2EXBigy0fe+6BgnGgNnYtd6nzULYPTUkHnRWzrB6od68FZYDDWhBBX3SkZq/z5y9QaazHa10bs9j0j/eG+jeQNv7/TGJ3FrSTC2wCAnWWzKb7chkOrNUCQXi49WiRCrreJaLRaluouZOvbZEC6dOH1lKt/NqmoV2A2ASc41oLufb1sbbOBkNaWUXHT99r+xr576xFE3pVA8NyiwSrXtBhQaYTpOfzivZIGXHfX7kAZaa5IEdIZVBa5FqHqTtp0WSAuzsGeyTl6Ii0YoqvKN8jwNjfshwNmxdHBtRbICBPjj9BmBWV3cs2zvbsrd3US7vX5apRthqipHnFNZuDLD8WEDL1kxe+Nxflh/68UfJ/v6hgT18p3xuqx3y8/jvEMhEUNzE/zMIZszogVXZn2TyzWO5EtDZuJh6sGki8YUk1KzR9e7vgWU88HGyebDRl0awa4FmJDunJ/Lm1/6tvPsTnwDYecJxqTziVUjga6n5a+hp54wp+B04hxiWb4zTNTuOo25uzaciE+2uo7djMfNETKYuPiAcmjXCChFj8fntu2KABw4u/Q36u85dAU9/VirFO2NFXhed+zh0quUV/5XljK2sxNITHv8gecSD7mNRanfddUE+/a9flH//4nmZn723R4dRw6x5cH48XZtZB9MyV9e6o8RYALfZmwKLvsS1KS6BxTRXOOrs31IXFUTbhLZzn6CN2koVzQDfteZv0qMaiEyIcqZUaMG1S4uUMs0EZj4Wa6YZDz64CkjYdG/hY363thYmaO5Ezpy7DjUxKST5BCDMVXt48SsGbXmsHbx1TbyUlFbfUC1RmeLSaqCuULKs8RkhD840MgOtE4vohU9oXQNm7U2cM1YOYVUfWFci4698wBdSp2DHoJo5yx5ZhZRayJt8gJYKlkuL/KTei9+YJkP+RTOm8SiCd6ERtOphU1s9B9rE1daHgiU9HaY9e/i+lTGsoMHxVME0FFHQlEdqv6ZpkqBgyjG68vHwbNh7PFVirsWgD/Zk79JFJPyrAGsyASMytfksUpHQ2mgsz3na0+Spz3iSXN4/MH5J7Rsguj7uzOOj4Nld62Ce7vLB8GHGFO5LvC9iArEkjyHjxqbrBsEuP3SNEfuoeqheGUmrwvPzIbSOA8+SdNHQqHVtbcnZrS156+1vl7/9pw/LZFJTAqJ2Z1qSy4pcUPWDUWuKgAwfOLtHV7+dXROAJ64NgyD4WWTa5UB7rU4Sb5SE8fs6oUE6rnb49p1tpRE1ayBUGesdq5nrfSDkU1kutZQUzF2mQXQivgjoaCujSfpwyt/rxrlsnazk4oXLcmlfZHf3OhlP5ok5IVwamqmOhL3zAHamQdh3lS5QE7Klk3WhokaaQovTaWg3bJomg2PEicxgwyNeIYlTmDBKBpx5fhtqHcKn1ApZ9bnFv0ezd6B/CERkhM6oWFnEBavyPUPhDeDgz2s0M68CxLJqPAdnzl5voKM32XqF2qExinVdwvWWPAZ2asREgeDtM2fleKlVWxRclzDzBuFCacZaPakQhDbI6G7uFT0is2to07dS8zqh2SCdQCMp4UNsTXMQsLxeZ3BwEUAwn2rurAFGdf+sB2LQoCIYZp4Saa/SQFuvE2eophXoGJero1q+T31idoQQPIAmv1rtxFPpQ3WfLMRx3RiYY7wFH4Im9VerH1rZPmIUkHy/NQGv2J7N5Wh5KHsXLliQDFbWn6G99qxuJzQ+NVurkfZnnvif5Nm/9nNy+XAfglgAuJ4wndeqhwGZl2UQa/hrsJjF+3rAmPldvibiQ37W4JiGNLse2PVAbOhF8TD0CGwT8GWgI/OL/6qEc2Y8kr+7/e3y1n/8IKICzXEOswm1PD4LybxuToulobwHFyT5GshVgIp+Fh8wJfMY7MHw4zrPUP3EC9zyYLWbVhM6Saok/kgk5bmhMke7pjDzwKbfmk2qn24lq5WWklqXnNnOCOsGDedk5cDogQcrZYyrlYWej+fbZsbRiD5j9GxdxANbJOSY98ci0RFo6ljiIeEzzUDXBI7UjgFgukxQ9qCaGP7vZbSsSn3Il4qaKxgLnoOu18jTJBZHRqnf0Qcaz4YxGfMtxYRgfzA9gW4yp0kbdT1BbKiLCB9n8d9Z9Z8aQKSM7uw1N9SqJKEjA2iauXkQ0PJaWsACWmAYYE2mU6uGsrT6lDpwD76I2iBzOd3HXLQa33MdHxPbizRtJmxvI4UeOJ4f6YX83YDB/a2gRFM82D2qouiaegucAu4w+VN4g6Cp+YnekSCZqPOZawGU60ShFnRpplrPx9PrCdaLhYIdkvmVZqBNYk0NOEz7ZVSyx7D4/tPagIoxqN6EsbhAZvPTOaMYOCjDE94pkHnUKs2SGhV7tFzIpQvnLdgIYIhns+WSgp1VyTG+MJYnPPpH5PkveJbsrzTXrgW7DHybeH3kYZEPbcKMeE+kz02gNQSC+VlXAs4ylwh2GZVJLFeL8L37I+gNLUaWRglKERAz4CmD2R1vyTte/w55ywc+KNvbc4sQW6yWtpFkXH765cRBgCYFYy7uGIZjOlR0CMAYTQj2TMfDdk3Y1gUjNv8dQqpgSusAjF/pOXgwsyEQpZovdM482DjUNDtWwKgHEmY+jgufVzDSCKxYBYT7UoGKveO8iHAwt8Hvpo0zVbLXhHJUY4nvIrMm4+O6MeIyCw8RIOPvmRES/BFw0YbuMyCFdAI9DCY0ji2akOLBKgFH1AAtqwD+M72uZ0bn3hahKQgfGWSQM4f9i8+y66z4JSlJtSa9lkEmAJ9onVD/5+65a33/WXaM+9WCXQPERiZIHjdANhIZy/YcPrjlEiXKzBdFK5oz4RII4iH/tHoEpdxWm1GIfC9eCWsF1ts7CmhOnNVRBbBHvpD/RmFnL5od4ocsCtoap0KHUX2Rr8s0FHkR1zKeWdJ0XS9YP+grsz5x2hjVWkEdWwRjLcyOZsow3eLcMbUB5xdMgrTcmAgZSk7Tp2tjrOXJ8mfVj4zVURrQ56Fd10i2d3fNBH3P+e/K1JPaVZ6x0nHWjHckE+0+70FKCnY/+OBHye/81+fKcuS9D0PZQO5HPtNZQOD5zpgQhWw+q2x0+CXzen61plyk6Oj4rAyWkeZ7QFroK6Ye9AYXP8sTHZpgnFAPKPN7hsCOxBIXpIDe1pacGY/lXW98h7z5fR+Q2XxmQEfmFiup6P38PGp4fK75YVIdPd6j/xbfAEuXUWJnuaFQUw8LD5DRH8ytJjdHZs7nWkfy4AeJ62r2dj/R5ZrQFqisr4MkDkltzqpcFDVDK5OJ609QKgy8oSq3IOmcLDmVsYmYFwMW4vrUOVfAifvH7+PeRrriOAwkfF0BPijURMKGXzV24Pax+TrWGorVHL12YDywQJcMPh08w6pS+A+aaiJiUrWiHq0S0GC59eaJNGt6JRFaBAqghsot7DRg87ScA8/pctDVAJGdM9fKShmdMnvXtip4s/xYnSGB1pQPC7SYGNioOWt39yz80KbYaacQ1m90S4N1UqgRpfTRQZNygcv9ozE6ksKV7XFBRVpT4FtGsWtvIGsNH6r2ZnsbBBU1sY6narrFuFgSzCtel8nG8xItLvFMhZUpvRJt7O6Hq2e2Co2WgmDnT4srHJm14+RYrSOoZ4s1RuSm7YV/bhq7t12qYGGHGEJHIEQUbm/TMchzopAEUy9u1N9nWuLtdCV3331niRyloGH7MLJGP+ZnHZvpcywPuPf95aUv+Q0Zn6utfrheV9LsIh+P4BLPVP4940PvWvKB/PzIM1peuv6UIQBdG4+CHT/MgyvSWhbn/IYekG0aWPxu03X1EFezTAE5Iv7WluyOx/Lev36XvPG975PpfCZLI0aVVKtZiCBnodxq2kqBCvrcSSq9lMeW59loJWSKVrndE8W1GK2XiFITg77T4g6DtNIKDl5yiKXHXMMzp74DXbM3rqWyC3kkDBwe722nDSpXC1sPMIua/M1Izax1kLGt7W0yjxK0qgYHXx2GGzp1h6jX2P2d1/TAo9xPQaFEOOK0V3cGow7r+yLNRi2+dyDaNXWgU5+ZJ3WDuXuBYs+tKhpOEGC4FmZaNSaoAR/r6ShYa0SgUkuHRodoQvDLYzlZIalcx6xrNt/ekfnuNSV9wvbS1hqaTfRnxwMORksGqdGYqiFMZXvnjGkFpi3XwibNvuUAnbiu/B3k7PN0jYsmtMjEyj6cOmNnD8DQVNXozcDO81l9o828bDXKYeZTc1/t7hOqDSVhkXsSaaCaP+mzd1+dc0DYVnCKVTMy0DCNSgN5FnK8OJSTY7WQVAHYtOZ0NsCrtEACBT4zvnpyS/XPUUOlcNrTTitYYqO0/qher22Z9Pl3nb/T3k9eEH/XACTrRT9V0J7Kvc/cJL//0t+Ss/feFisPmAJT+C6e4fhv/D2DXcvLQG/xvGVesgmchr7Ln2f+0cOTPAYLULkaZMwDzkhcN6Wa2oYkgHpY1qXuOJYoma39LiK704l85H99SG57+ztkNJvKYrUwUyZylBhs4L44WAqbbsJkmnGc9XCwH9rAfELngdI0FLtcircWGRweaDMjMYUhChggdtprwEAicylry4oaHslVoykdyBwYjQlZmSsFO5TgMlAKaRV8Pg8YpXIUlvXxemRj3usIriQ6liDT74qmE/x5+bDE+XMM7d6bfOwpJTUfD2PxyoxeDZ7h2pZX1SnlZb42b8hpXaCLCaler9cwiKT0T0v+r0gngzRspnHbgHLo2/OFUH+kaXjFDw9msVkpiHk4uo3p5ER2ds/IbH7WTGfsjYi9pwmz+qMj2HHNmTOmI5tu75hJDIEpJ5YkHuvOcF5mVvN8uijYEFxJk/W8aF1YNDG1H9douTcKWKRx9KSDtTMyeERZoMasjSN0FTf7nHcOoF+ZGl4BGwVKM6TUwgi29iExW7Vb9b2xfpG90mmC+6TPM43NtKKp0Q7AbmFJ/VXe9jWyprgIVKnm3taNoHmOtmOBPnHmKCJT6sAKUtMq58afjbGNrPOBBtHcdc9dMKOuBZsgoEXHZSbN6USu3b5RXvai35Tr7ndWtA6qtckK91Fw5Tszz49ac/yuBzSRDqMwMIQJGSD5d4/3bMKPTP9xT62CSst42w2JTKo3gbwgvcPWm2AGtU3ITKBrAU9kPhvLlz/2Wfmz214vi5Emfp7IUsPlWe0gho/XYLmuyTBKCvhdtSEAUFywCBIWBhwkygIYwbcWmYHF0Xlui/nASkFmfM4O3zANMRLTOYcfAI4F5jWsdmRQyiyse0FJVg4M3R3w0YfBdW+kM6gbhWVHiQ/zgeCgn5NZ1fw/dEOIa9Gs2VqeG/t7tcWdjam6KQjOplquC6Y0tBDAe1hT0b12yUcKxz0YqTI2ariRVmlKtKodXksxfs91RyoBMsFMWQ8anDve3IS93qkcG+Y+Oi/GYYDl/j0Dl5RQruurVWrmszPQ/qxkFfdd9wFBR5FO2/NMxq2+Vq2aos/x4uha4cVNa1nDxx63KQZ8Lj8nXcAvq5rMuPidS4cBM01QG6NpHw1SST8NQwvdD4rA5z48bezBSGKgabvfamaG0FLNsgQ7M3v76seGqlHz43zsLOioJ9oZQkFlbEnlq6Mj5ECaW1V9dmM5q8LDaCT37F2wPLf5bFZcJhG0mBxikb+xgozFpoCPQEhsS+9FIThGcM7GCDS66547i3Ydz5xqnMi3E5ma73FLrpnfIC/9vd+QG2+53sAuA13kJfHMRx6R+XsPlDZdE3lpD5giMPbOX6TB3nvy9/F5BewyIDUXfQ9mzKEBDE0iTyiCTjxUEfC4wJpusPeVO+WPX3mb3HV0WY4Xx7LUMGqtHu8MC6Y19o2CXZ018FQy0ueumfICgPBdTA+IjIQHJRKD/t60nikTZI9qN8WFMG9Ka8qIbf5WnT7k5LiJCybK1kTAddHDbNpV6PwQN57vYJ1KEnMmvgz6+bpWS4FkHg9N62dYX9/iI3Qzb807c1D2qhm2tuYm9OLLujYhvFznpv6IOn8UaqYEYPRsvpPWr5clxTpfmBgZWFGEiuQo3/IajyeWUOzvM/MbIajYC4oQEoUL1NpUpIMWgoRy+LHgP6pRmPbticiZM9fIxLoN1FSIeh608omaPdlto1oi7KGWXudltsYTme3sAhAsJYdjhZ+KRQV60jSBKa5L9fcg9cVgOJjG7PXBxMeAsCawCDhdCi7Yn9Hf7Z24IXxB6EECOQE/+Lu8y0nDrqA+QpOzaXq1kmCZ4ZlqhdVTA7vRaGZ5bJZ+sDiEVqjlvkTkYQ96kPzALQ+Re994X7l8cFHe84F/kG/e9V0zMTYaRUg2Z4k/BqOx5meNpK5977h+dVxuzt06lfkUIHz+nvNuMo1VXOC3V01bp48GvWM5N7mXvOT3ni83PeQGWRy1ftoG6IO7IwL2Jq0s840e6ETeFWks87RNILcJzHq8kWto/0bNLjLyfGMcXI9h8Po8ifzMTROL32XNL5u6TPJSqeXSkbziz98gd3zrKxZsvtDgAmX4oZKKNw4HXpXcpmpmyqAQN7WOo1bTz4Qc557BI0ZYQgCvHqe6VjC1socAwa4yCjK5CIAYdWEMcBjBbKmRYgUYIQ3bgSlRpy3gNgQRIgwzsGUipLkzSsd6D82Y/JeMnABeJPaQrG/M1AGjrL+b9+JBimNgMEMjnXvH+sJoFVSLfw0tVTL91j1zU3dq+1OEGuiXYOum+jjghZQHmlIjTXE+eI8XE3ZtFb46Tx1w06KBI5x2BnZnNaF8DK2FYyeAIm1BiZrtcSrogoHRQqCagBZ+dkbsARVFTTffX82B7K1RTyrHO1jUGGBtLaR8pnG/TLMuBR1CxKw74cj4jV50rb0MJYUcTfRGXVqNw4Sphkxa7zEeEc9YqdCDdbNV9a7oEYRJK1FwU94ymkxkS8uqTWZ2rg6P9mW1OpLVYim33HyTPP5Rj5FHPeIJ8uNPfarsH5+Xd73jrfKqv3ytNUidTqZN/Um+g747Rm8iYA4BL3FM0aTYmighCE/GW5YGdNfd54vvNgKWuUaCZqdJ5NdMb5Q/eOlvyfUPOCcL1+woBHOf+N64rlH4iN9fief3+GrkNVeLBXmv4n1X+i4K312wK4xisOpEZdiRIQ4BXcOgUtmXTYPtaXMNCIpYrt273/Re+ZsPfVCOZYncodDp2S16IbQazmNY6tbrfw4BF5gLIqHiNTp+Bl6QGRVCDUEhddxer9CBKjLyUoXCv4t2+1bLhWmVZlCa5bQavUnsxtCRqxSlXAJRLCpte+3Mhe+LGiuawrrUz3SNTtWZSDP5d18waGbuj4lzK4KMMSzV4LBHXJvyr6kAlhhZgn3yNfodNQjSXQUISvXVL2KSus2n9SHZfvmHYJBJS8GqeE3WoE1Z8CYStCNtk05AOzBqMcBDAcssEP5OAhmvOXP2Og+Bb31R9TnMEa31N5FIgXB6881sTWDCNFOZR+bSHq00Ezp18L3RR0P6i2eZJrZNvhzHdICQbd0YPnUvOG7PdY0wMkcIZwqO1NhDTqb7+04tStO1+9CphPut58BMtupn0yTxYBVROmQ0cRbi9N30c6q/DqXSxnJwuCdHhwdyfLQvj3rIA+Qxj/5R+a1bf18e8rjvly9/5bPy0fe9W1772jfLP3/kX2V3RwsuQMOKGiPOk/vkPIeumNiDRosxQLitwnf1A6Lk21QuXLwkx8faAqryZDVhsq+m7uvMKyjduHNv+f0X/5acu98ZWWnaCdOkmnq7VYAoQmljdq3vaQSZ8EfWAHt/D92b92LtfG+4MStIkZ6MJ0XNLk8uM4v8noj48feM3hnsIjJHaTFrEj2wa+8Vmc1G8t1PfVn+9DVvkLuXly3KyLwiHqjiaW5u19aDXluT5MXg+6JUVcHI6xl5MWYwYxBjlLgjo7c1UYIOWgvyntqKKT2/wWbw8PYilufjPhwv3gzmwRqQRs6NaY9VMqJgYgWDIyNwDQvr4P3GfN6xykakl94civkuaKAR3NeI0w87ivG2vjxbD9v8Sk2R5vgsaywbTKtlHT11gcDmKkD1g5WADxe1HVNNp3aNBGPAYV/RHOnDKSZT19BjKos/oghYAJMakKCFnvF6FHCudI/ow7Nnrys+0gg6RSP03MASGVnGBEEFjHNqYLc0bQc0Y/vr2mSk+XjGyBCjhByZF88Ad4XPIY2rAFa0BzMduqDiwS8EAtXUWEice2ZrbR0h3ONVqo3428wUXAtAR3DAXrnfVGnYBSQDOd4eBBgKgpV3QVhRsNME/OlkJoeHe7K/d1EWR5fkkbfcXx72iEfKk5/2FNman8ilO++Sw0uX5d0f+Gf5x/ffIbu7Mwcp7StHEzOEZfq7i7+/+R55mbyHWh/3gWZ6dcHMt+dy8cJFWSyPSvd5HCEEpxAw1Wenc7nP2ftam5/ZvSdysqq+QZ6jzJeK0JCiTSPvIC1Emtj0e8YQ0loEtcj7epiQhchWEQgMIrl8tt70pjeVFj+R+fOBmfH3BlsJZOjbzZ/HBetNjgtSGFo0d423ZHJxIa/689fLHd/8ghyfaF6Z5g4h2owMlyaKHvrrXBt1t1N0NL6ba8IDUvtYVWAB0Ll/TRlwE4lVTTgx2IPzJAPQZ3BskcAoedcWP5DSAPAMXIF/o2hQJWm9MuxCYCnxme+tjNUJyE1EWcqPxBdpgdpMfF6pO2q+U9QSNPMqcxiNE2CMKpFrHUcLLGC3bw6lGwQEOtM5W7CHgxQK7qJsnK0x/w2afeNr9Avg200tacTLXxnHBDjZOwuEtCkmoDv208OVKNTsaQPWVgf+M/2M6Ru6xjA/j+XMmesNnuI6W4HlUEkFviz3/dHnokzPuN+WFZFG4eeY1E2z7rCVg/uZz0dkUrim5pbWVa70S7MdtRiCutWHNOFUW+tMPOjHKBdRrezkzTPE3dNlthQ9L8bMmFIzk1bfZuEdLAfhexvPU2vJYFI4hARN1dC5abPUw8N92d+7JIf7F+TmG6+RRz30FrnfLd8n33efe8lif08uLQ7k7977cfnm1y7LbIYUIKwL1qasgVd+MfoJPfxwTmjWbHkJA4b0Gu2qoH7Dne0dubh3wSJFy7Jofp0mk6sGLaeWGD/2qioPvemh8uKX/pqcaj3xEKHK85nPbiMQJ/dL5KMZqIY0u6jYcF8iMmTeP4QaES8iZvWub8YZwa6H0nxAD817D7/a64YGlqWCzFhbyRZBC5pv9+43/IO87YPvk9OtYzNlKuBpZFsMn44HtErPVRLIAJ/fnQ94YawOqkje9SruETDhOAlhx94E1IISlImh51wmoCipRoCl+avdaJiy+B0jSXHgKoMvlevdUW/lhUIQBteAQF5owjUOS7NIDXEBLmxnQzhh4kUNqInvpmZTfBcemBEBHtU3/DnBpBgZcCsEhMhTLzxskaFljp6c7n4sAPSFPVAAACAASURBVEptGKvPNanaYRH+tMg4UV/S6MLLqKEwtEdmBgC26jkWFczyY4xEjFqdN2y1RHL4zAoIatSoaMTcVM6dvaGaHl1oMl8dzWBebizSA0pTUaPYMq0OPq9quq+/Ozwljb6E+wZhpDnfOBAISglMO4oUa9YPN7eRrkyY8/w65rGbX8sDSGDSjiMJxQqYamD5dyp4uC86qP9Mb6DrImsFQzzM613bvDTgRLU73R8Du70LcnK6lFvuf6M86IH3kfvedK3B6yf+7avy+c/daQEtFThcCLBam4gG5nda09Y6FSTLB9fYrtcgLY865n3WkFU0Gn1bLu1fsuou5TsDTO9d6MFCqtlpStZ/fMhj5QUveo4caXk1mlIdhOM76/hak2UP/HrAxvszX+kBXI+nDoFexoYrAWXEM/s9mzHrJrVkkJnKEOpmcBxC+asZKO/NwSlx0VRS3BmP5cv/+3PyZ697kxysDuRotbKqIerfqf6P9kBHKYNMjwEXvU2p83DOFiaAZ+FzEBoYPs0VfFe5ysodtRoAgdPym0zSH6MlS3oP9kGZVtU62jlCks/7gBHVSC9G/rGiQ9bOMh1QEo9mTBtLUU3NoVf9bARvVinxAdlam58MH1DzoA+Vz7Tr1LRFja4RFlotJwJ0XK+oUXJP615Veij3a76UMdoa0h7pRO84sWoqVoQVWnMo2G3X0vlnjyewVcDHu1AE2iqzuDnPgMejMQlCWm1kPJlZ09Y29w9mverrBC0EmQWM1TU7zfGa75xBD8Mc7eg+RBNYKNAkKR6h97WqTNmjCCpu4MX0UUWIdGhgllrd9MZha2/+O3fxhRSSBqS8dqZWY2ZQi36vc9BxlrSHaPMugF3TZiJNNADj86ewqRrndDozmtX+cYuDi7LQBHNZyZndufnnlotTuXywlOlkGy7l4pN3gcMDUGrOH/Luet3IScPFKrOWdzeS2Xhs2qamPKyODhvtUbVF8CLveuBFLp7yQz8hv/rCZ8jlIy0E7V0wQlnBIU0u7lVcpyEw6wmgDSMLvOBqr93EkzMv57si2NkcVLPLjDEDVPx+6LvMZDi4RhJMxMtF7Emb8f7sL4iLrIOfqH/nrkvy8lfeLl/8ztfMVGNVS7zlT3N9MIHGRcnj55jyNZGBxnHjMNqMYoBbiRYzRuKMn0noal6wnB87XNwGFiX2iD836bXEAsakTKUAaVNBgoCLu/TQWO5dCrIwvOmYbKNZhwwcSbiQ4uO8zURiQ6/foZ2LN6Wk3zIQOEyS8JzQLxhBgwzA8uyS1sk5rJnVUoPeyDDa/V8HskJrfpPXn2nWls+zKEAN5/YIz3LQdAXYfFOX1X1wrHKSaRDnSFetpsnonJDYrsnl+vuxTGfbsrtzTZN8HTVAEwpMe2zBzgx8HiWpgDmebVsXcjORuykWAEkhzVNmnCbimTf6ieZPA33QDoQz18CZf5m6eJgJ1i0ClHJIHxZQ5T5sppLYfrgwlIUNG5dHvajWl38sWKzkxtZaqgTzeAYop/EdEVx4znUdrU2OJ3Frj8aj/UuyWu0b3YMOtSHu1MyLsF7wPCPH0XigB0Dx/JRKR+H80X2h44kVUchzsXd4vJ47rayj/ey0W/lUtUkN2HGzsEbEcj5aclCb9D7jyT8nv/ArT5FLe3vgS65tck3qnKObpS84ry08z04IsuFzeb4iTUX+2gM8fpb5cO+9EZN6vL7M741vfGOhmLjZ+QFDml3v8wxwLYG1ZrOhRYuTzGAYF48mpLOnIm++7e3ynk991CRkLYd0rPl2Ls32QCG+m9/nYJM8vjVpIW0uvl+PhIwEFQ+w/s6E1/Ls0IQyS1tcC+5V1OqK49s1Ox4efbeZ1MwsgojISIgEjp5kh+RZ9nCrmVk2B0+qZkkzfSrLpFESp4kmRoBWBgszWJTaq4ahI6xl39gept0zNzF6AnQdHQIBiuZjAoPbg9w3FiNduOfWE0zriFqpJwQSVNo1qvOcphbwKRAYI8NVuM+0t5pqEGkQa61NgdWkhPxPC2px7Qr7emxNVrfn51yT99w8S1UIOXdubiX9YB3wn75mvn1WtsYaMKE5qOCWBWy8xZIyPitBFvAj7kt5Nv3bXgKFeFNpB/Oi+TI+w+jQfY+FPpy2aApnd3etdEKBiDSveWMYn2fkB194c06dvhnR2/M34rPYlQNP4LmK41PgUe1uNpuJdv/Y378ox8eHKADg5nIxwQLn3gKaEvOnYMl1QuS1N3QOFX2yNmf05KZ2fQbAFGC4vbNrYKfaptXxtKAq9C5UU6e+S4HO1na5Jb/+i8+RJ/7sYy01gu+J8yXYDWl4cS+H8KDHzzMNbOL5vDbiD69fPz9tznGPV8fP1jS7TcycE9yExEMT+14AMKOz3jtojnSdaHc6kk//wyflL//27+RodQiwM58JTm8EMzsuISCCY4tMP46BC8Zx9OYSN4cVUGjGIWOLIBcPE1VBmHvgr4jvjMBk9/lBJVNtAdqORDm4jKZEVXWv3aiVM7x6i5l9vM9Y9BGWNY+RjUGrwyF3DbO6bowZWWkutrXxyZSODaXqDHKibN2sOO6pJYnrmtV8L2g/3PvyvkbAQDdnG49VA3Ed1D7UOatGHQMe6Nf0ABEvLWeCgZm9YRprqueYBoMdwR62lUUiEBR608mFfnWkhZa2ob1Rq9V/6WNWgUSBd769K/PZ2cZnx/53HA+S6YMpXeAz0s90Xts753RTSuQl6SaaLllOzcNCANbFnElfZ2tWp8m2ZYKkXNCxddZ2zdCel/rOxXNgAGxAxRG26R4WdOHmXovW9fm1vEEFBgAl80t53rleFMCQpu6meHxZzI+cPwo1HFtOm5oyNShs//CSHC+1TiZrwTJNvqZCUJiIAMpn4judm1acWa+YUgHRhSqaRNWKZb3pNJVkJLPtuRwuDmRv7zIaNtvp0dZKnqKgATYaRzAWmZzsykt/87fk+3/4Zjk8UB9frXIUQY6/t/ys+puHMGAT38/CfQSgHp8t+5QUicjHG/4Z+Hu+dxDsmi+C3T5PPA/wSijP73v3UWrLANJbBF5bDnlAhel0JBe++B35k1ffLt+5eN5s93oI1DHLEN8I5ASICBTxnbq9ue1PXmwScgRVEDRalMTAkCixRHMFWJKbE11yAwB42HUAkkJo7hsztpw0I0r0BKMC0J56GomSTnvOIxKy3m9rU7yR6AtXqvc7fZRqMaQXT7Ww4+H5ZqQr+ijQ3gaBOTCiAdT0EGtAiRZSRicIrg6YOcZXLQN1vyAdmDnNmIFrcj720iDWMr5RvaRI9oZItbRXuz6G3BijaUD1J9JtPB+lFFnx41ZTWr3bozO9TBhwypPIQwNZZdZa8WQ2OVMShzHnmJ7gwTLUJotZDGZMrQCi/rra3glryrJUmRFFJh3nFX8v82ACeQz0sYo3CH2HWxqAYutq0Yd1FRjUlOkuCpX8nUCh/+rT3VvX7Im3nDcAMYtBoJV6dlUoqgIwIiW1k7dbKvRWH2O0jCiYqElZxmNZHl62LgjaNd6EEjc79vgDz1agHNcotcegF4d2wbG4v9l6J/m78SzwBR339s6OHC2PLGiG0pjORTVgvc4A0Nb9WK6d3Cj/z0t/R6590BlZHC2Le4Xg1jfhYtSRf0c+fSW+H/Ek/t6jq8zvM11m+ovfx3Xn7z3wLZpdvnkTUhfmFZLOM9LmiUYC3rQIeVHiu+LvRYL2iDRNVZnuL+Uv/+LN8skv/btFZKpERrMQfVZxUaNEmMHIgM7BNANxHn8GHAa6BP7fmJXoPGYnBrP66wTC++ydruGBF4LZW3SiRer5j+VZ1wr7jXZaEm1rXp+ZE83tAZOc1v7rHdKG+KzWZU2fyAeAWlvdn+qGZCsUSNFqTvXamubEoITL9j01vkPNRqsVIxmrqtuXBGstz2ruBMeyfQ25a2zSamBlWgSKEucDU5isb0P1A9Xdj0yA+2Nr62kVYF7VRxjuBOBY09Favgr0WIFMtT6NopxOd4LgAPCMTV97a4LoyIkxaPXZUSiJaRAQqkLJNQpe2bcbJOx8zjOf0EtLrVIvVWZ+SLD4dV9cyd+s1hZ9ZmwojHsRucyu4F5jpinLZdYEbKT1r6QAgb1BY2LTNGlsdrLSJGx2BnGiaUy9CgRmypzMrB7lanEkq+XSinZrykTNa20FMQIJ971qdB6gptqnC6z6HfamgovOtcy3CA1IzNdnz7e35XBxKPv7l4vfEwWsURNT0w5Ax8fygOseKP/tZS+Q8fUTy0Xm2eAY41ij8NHj4/Gz7xXwMoj1cCaDYQ9v1oX89TO8Nnb67OJLe5JWHmRmeD3E70qD6SDxOTkIJTKSIZBrmbTI2dFY/v4t75O/+8f3yeJkiTYWbvbQVIRYjkrvzbZ8SutRumXRWI/BK0QS3x0XnqahvD4kZHweOxwArIzYGXEYtCkapxoT4wmkZD0ymrSr3LovnBAkoGlS0raz3on0jAfA9jtoztGvSPMV523rGPwOUXCww2aRo2629CLR2TdKpo97YcjKAgjXnLRY1zrYfUNuIRRDfQ40Geyvmg5Z5x8V8Y35uee/dxjzoVmTKoMGS3ClAMLE7xYYbWClADRfn8FO751vnzMGy73AuqkGvISmFG3eYaDGvGQss+2z1dzsc2yA3TUujiHTb+9MRNrmKysIqs8Klor406yZlQFjxAaQLAp0kTaoydBKQDq086t7STGSgVAe8MLUFvYpLMKLEVdbFs2Eh1CQ2ZTSUxVvMBe9V5O4dd21j5x+tr+3b9o+0gA1uhbPzHw08kATVrX7QRBOzWrgvt7Id/mZAZ753ayAqPYos/frPmlKxOr0WPYU7LzYIDtFGD/R+1RwOD2Wxz/o0XLri35VjsbLQv9DQBfnsQn4SAdDfD6fm4buOjjQo5crfbbpHZknbinYRaCKjDui/doBDxF3eUM5qSHUz4vTe3ZeGF6TDzcPo/Ly3elYvvDRz8qr3vg22V9elsViWUKmzRfiGlK5JzGK8mxKUR7M4MWdijqfgTiPiWCZ17JuDLUOBz2vxlICG3LumzvSleBVOjWY88NtBa9D7hIPT7v2tLnX1AMwfBgpDftSnl/Ng/MqLQ4QKKzcVlwBoMGRbuZXMmETrslY8DZodlUCjmtVADPsS11DE+0LY7A1d2c9u6YXv6DlO/o73A/GCEbuvQWOGLNiLh9zHdePj72Lfk36B2g+ZgQiNYnkP+B7KxiAs4Me3TwLKaRUq6n0eSLznbNm0kUTN0hB0Bw1FWAd7LhecI9NZLZ9bdMdvMegGuY7EO6fAS6fWWh0qkVg/azZrwsbazQJaab85MjLBkCVNkPyPNfRQNkKB7jGSAEmdOVAMXgXU8O8jKL9b6YAaTmx9vy5n9c0ZJgP1dqgLX/Gk4kcHuxbk18L/PIehT3GG88h+GmtpgKBxAGSQkcwG/JemlOhtWK+moxvPTxPlnL50iUDUfrheL21HVKf43IpP/X4J8uvvODn5aKnHVAWKc9Owmrcg97vca4Z5HvrwM+GhLPI7zN/jff2aDV+nwGuGWcGu00DvdKk40HKhyM/tycNRHDIYMe/M+hxckrWWhx18a2L8opXvl6+euFbcnR0ZNGBxenvvoX4nqjdxXcyDNoqeej/3AcTa2NyLGTYOhaai4aA3jmAA6eakNYjwsA02oLFWSBpBAz69WQkx3CWeU0+LR6M/KjKjGgAhf8r/ugassN37V4NP51plhrZGkCkZXjuN4MTrviVeBBsD9TX6Gaa3l5b2TKTYFutjrRkGpiBVzBR5lJSweRrWp0ma2tlkpOFS986DZpxEK4PU67ug8G+/16r6pQ5FE4OhmOzpH/H/Hq1Kat95xXIwVhqagDXDeY9MGOrYunpBuzYoWCsYDeZbIs0rXwgRKA1UO08Uc6CR/hOJ3OZzM8MVgcqNOTmzMxUaE0gLUbAjgypmu0ZLer0EjoLKPgRxO1er+NncGTAXGkxM6xoQrazVkS0at7XZyO4BmtiAoVVE0IndNCe01WnPiv8iS5E2kKoMIhGqabVaeNb60o+ldls28L9lyvtXr7AXFIB9QgA/B18Yl37o6mStW0ay1IzJrQD0obQpneqT260JRcvXvD3sw4nhL2pukbUfLsU+eWffab8zLOeKBcOVAvEGHr/ZR6fwboKU7VIxhBmkI9FLMgKwJASk8FvE0j2sKI3JtPsGvRL5gc+iAsT/24Y7gCD7oFabyBDkymSeLgpLlC9T0+MyO7xqbzxf/6NfOhz/yKL5cKiMi2owhkPzVncAD3IOdKTsVXlcHqrGfRpi9UR1utiRsawabP1/QxvZ6BIycnxhOG6FfUQRoZhvxsA2GwgWQfzAKVIEKyzCPdfnHgRXYrYwSvmUi9bRDgowgpazGn6brbPIZgag3eFi2H0ZE5ABgYGAFSxVqGBJ8E3YDD21wtDW+4YtUowJIcRUAercXC2Wm5LtmSlPQ4V7MxHhjkAk9WspBNjzRR9MRhFFASwj1VDtXdanIDnSbrJN4JNHZv6kdpE9QoqqPxR/MPWq87NrU6v2ztnZTSeeRANGDmuaau78JxV+hPZnp+V0WS76WaQz2/vfFugj+e+ZaErnl0WH4YiDg2oakygSdQ4VTMh9qoAphOc7a9bJuw7+rC8hImWxSJZFEbZymjQdi2aF/tECzzc3tWVMbKKK26yph+SjaGChmhzL+kqTnNj/KvnX02Z+piDg4tycrwsgk8+m5xvDf7w8mHxwMQAEF9caK01WpLPKUKAte1R0JvIZDSWC5fu8YwHlChTQV1BUcHOhMfVRH77l35Vfug/PVz2tScftdoO4HF/e2Cd+X2l47q3kZ7y95F2Ii1EoTkLwXxevncINOP4M6YUsItSW55UvCle15tYb0Lxs03gd7WAl6WBct/WlpkyP/qOj8jtf/+/ZHF6LMvVsqQg4BC0kWwcW9HwrGAwgjHoV6F0Y/qSJ0PjWRUieE3U7oY2lxtdaZ5mPTBaMFYwC6xx1WQiAXEtNYE+SsPF78J6fJ4YW/vsKbOsDF3nxIK9VpmFHdW9lBn9L5gvmD5+z1wHvkAbl/6rJsvYR0yZjRX8xaFk1X6uRxP9mSqmKNNCFX+RiYZse+X8uMYG6c7MrAKX1ZrU/Vf/lmq47hzy+qGoIkG1V7/VavHoFHCqPhv3H2IvIBQxGdgbZxdN1a4I/eaQI9jmlDZ0awzay1x5QYBCT6Eg9M6upg1MPEkdMYgMbIn0t36uTmVn5zqLJmV9ycxU1hgJo/+SSTZK963WgdWvqTb+tzdCKqZk+qCDIK1rpWtt2nAypRf92jXl+H7sL1JMGMRS2ypRmKrJ8rbvRofVL2ham6e7uAxYfIxFLmRwiEbjOvAi304TzOdm0jw82rPu5bq+JQgnuSC4L+Z7o2bn6TfRr8kzW8z63mGce4YAFhaTqNVRFNDuuXhP6equE51qw1lPZtd12tk6I3/we7fKzQ+/UQ4PlxaclrU6nsFopYp8ir9HPpMx40r8LvP3ISzoCVj8LNJw5IX53V1w7Gl2GTU3TYKLEKWFHghcaTD54MVFjUwiH/D4XCX16XRL7v7ct+Tlf3G73HOkFcHVb6fpB97B25hWLYabtTpYyuDHgSslJu8CAPWL2lG4VgrhmCkZb9qYTLic/5oJx8AjVCMJPiGuOUdY9sCugf8MoAwHe9sFmXeBqSNKE7X4aH5D3U5vM+LcojCe1BfOmH1ZKzeROItBVZCYM1VBgObVCBaRuXF/KQAAy7wiBf0xA8SlxW6PjxdWOcQqlXgNSkK0TckZp/kuzGxVJtqErhsduB/MaL7olfXl8ZCinFt7pe4P5CMa4qq2bZ86WOp1BM6dnbNWFYN0CSCGnyhaKcooXEPR8PP5zrmiNQIjgukpCmqh7BkCemp+F7USWin4d6E9OyvwQ0XN1hSyYFGAc61qaaVbOMdV0gGQC2r04sBWzhFb3gSHn35HSwy0OuSQqm/bOpyYgcLBz/2i9pn7DTGfWP0IboVKgyMMXenDNLuRTCbIuVNTpvrtkHqEfNUhIRhmTjXBVn97AZCixeFdBdDDflXtEGPTNZpbVZeJ3H3xbhPGzJc+2pLJFlr8GE2PtuRe2zfJf/+D35btm6ayPII1BfOpQnT8vQdyEZii1hePXu/cZoDL/C0DXiMQds710PVdcAvCld2XwY435YHnl2SEHwKzvEgNOIWopCFm35MGMuC1Ws2WTA+W8qpXvEE+/bUvyvJ4IauV9nlTml8WzY7jiGWQOAY83wGPLIsMwELZo0kQpbkisMXfyQAJblEoiAC/Cfxyl3QyQps38wEDa2ULE/1ItT6D51Avr5jYkmbagKU/rwg+hcEgRSKWKmtpAQxeAdqus388vy1Wy3ATJgEhEnk+EIWRsqkp55qi2koHAjcDWTFwa97qofreJBV5auC9WBsEczDnyspvBR9bPRNgeL0fAFnUsFmeTU1S2qGg+mrMuhAq8xd6DhqeJcNrl/Lda2yAkCO0tBi1wX7ZM5vTiba+2pXpfMeYPgNZyKTcdhwKZAO8jVZdgyDgql+oBv50NHlfP/qidJRFO6Gf1qKFoZWwcGQEMvKasn7UvJO/ioaEkuqi2lIwS8fmszZ+C+JxIcz8t56a0HPV2Lgnja3CAIGEMlFCRsS0Asx8vmsFmBdH+36c0LGCaxxNwXbOrXIRTeSgINPWqAmWgKfoN3RgS8EjBDvtbrA9ncrdl+72iGcUolef3lhzLFXAPT2Vh9/vkfKSlz5PFjNNl1hPYudYIu+PgBaxoAdoGfAyz+4BUXzXpuvjd1GY6vGIoXNJ/rH1hje8Ya3FT5xQBrkhUMufX+2i5EHnCbUAhLf0wA5MANFNZ8cjeedfv0fe+sEPmE9Ekyg1ydxMQC799Z5jRrpjmLvAzGsNRzP6FZ8CIiKV+ON4y6ImU8amNRtap3YPCmk4n6qMVQ8McwjrVWGNim8Ch0ufqwwwMxiuRxZiChNn1FhJlq+J2FU6ju1w1NRYpd0YOYh3tHuJ0k5tJ/EWPGo0e3MAgjEVY3UQUMOlt8gxv4/vvQGddbL3KDqzZKpvQ8O0vdp+iXyMZmoEF8QmmTqP4iMrJlRW++EaKzhCy6uACBNmBMjyvWl4DmqyJWd2tVQYxkEhB7Uwa2WZSF9YM5Gd7XPm64O5t/4UOvboxbjfNp5SksoVUI+qjEJaFuzwXT0LLU3XiFEDQfdL4ozV7JYclBHPJ8doz3Wzp83I9o60hPXktWa98dqxDNJSz2wUFJ0CCwXVNkUOOAxsMb/uyJK1ATQj2Z7vmKVgf3+vtCJqzdhV06XfmkUUIp9QDZedD2iq7PHcWCvTcuk8SGU6GcuFyxdtKuZi0YAr7YrgQsvx8an85GOeJM+/9ZlycblXtOA4BrvXtebCQwaiM3lfpIFIf/9/QKh3DjIG8R352iHeGmmh0I9qdnngkRFycpEZDr3gSiC5JsFFyTxoGfn5WWqOxBBtubAQncr2ZCxf//SX5H+8+vVyKEeyODgsPe74bJov+ez4uZXWMonO/S5aXsuBAv3iYpiyS6zOzKKZJxJOb049oM/X4RrW8atd0tcYjnX4po+vsjcbjzMxWx6TdBmJ5cc9+fwiE/clDbUi+exq3gXjYoJ4BVrsU2V268+ljwXPKoEhxmSYQRV9g8iXy+sKqxTfQzPfFoIiFKCCj5CdBZQZHp8ceYV+9XFQQyfQVOA1BueJvNyz4hf1d3NuVATW9x7MmOHw6HiAHcHaVUBjiTdd192ds8F36yXOPBk90y7fqUxve/ucJ3ejALn+oJVOTczOwoSNIVTtYLBTZHDxjMe1yP7Jek8L6uvCFEYdAS0DX04wj8JOPS/wqUJHRW8/rk9NXaiAaPetuZ3hLYx1PUGXMHVaAJkFr2iX8Jn9fXB4aBGZmnOH92If49qAZ+B+niemW8T1jIAThQu9hmdDPy9gd3oq09lULl6+jKhiN7/qc4xfjbdEC70856nPkKc99yflokdicnz8F/TdBsHlz+I9mEMtZJF51qa/e3vXA8jedf19b98Wr8mC3KAZM04uv6SV3PpT610TCfpqBs5F5RvyPRkESb9q2xjfcyR/+ievk8+d/6rZ1bVsWGxTAsZTtZPyLGocJkSiQWYJxDhhM1SNekTHcz0cQ3PZRBA9gSJLLevEX313eex4nlegD/b4Aoq+OBpYYYVi4bgoGhbHE6XTljFVMDPG6dGCFdypeeFgqkQJP0KbRhHNZQRxy8XztkdMlmeUKdbQ/YbJVGhMwCukYD2s3Zz5tNCcUsek9QdRAaNM1mtgqj/vWBmVagiqwdie+5pYkCDKXkGIYBNOUGMECqMl95OyWBlptgorNDvSJ8MIU31vBjoAtgbk7O5qnlxNiKeGrN/TR9oecJXsp7K7fX0IZMG82JE++uUiHcIv6dU93J+Z+QAYL2YJa4rvu5qtHRgogOLfdq0iEFT6qsz2SrzG/Gcp7870ZPcLE8DwNwpbs3MGtL26f0S7apoG+mHMbWi+gZ35xMZmitXqJNPZTA4PDiwiE225WsAg54CwwQauoLNY9SgCYzwv9jmLQHseLK0zZm4+VXP1VC7t78ux1bitxZ/VlGku6MVEfue5z5fHPfnhcvngsDBr7nsEOX7W0/IiPUd+3BN+eohQ+FAKPLsaoOzx/QyQWXDLz7V5qhkzfvF/A2Q9xL9aCaA3+Hgwrhb47LotraYykb+97R3y9o990PxGVhja62VyTFm7s88j2J2ujIBpCBqfeidlGESLFJmBa2jcEexJZJEI8hzjvlDabTTZwAQhNUZ/Ekx3LWBBY3XZ00FkPTG5ZYDUuKJfEscYTJg5a1XrzHMrNFCaprrmhvDJAh5kljFq1sZiynToNODtYjjb9jCg6zXfab4izyNjgIGCmK6jmgO1t95qdSTL5YFpeZpzV81O6lNhu6Raci0edjJHmL/hoxSjE/jc6nmCn9d8xM5wrepF4seHwAAAIABJREFUEx6Pdj2lePdoYr3slJEiuIgpBwB0VKZpzfr6t+aBzWfIr0N9yBMrn2WFspN/uc4FXRaKZuP+4EyDLRNh656qIrVnoe7t0BnB+D3XMFQWimeF72TRZANrj9TEuYhWhqDlWymvyt4sYIW+d9scaiewfnAvMdbWP4vYGpi71f82m0xluj2To8XCyodplRKN+rT8NwbSeBDMqapc1nWjuhKMPvFGmKSzKdFp3ktImFBHMON6KKDN53O5cOkSijV40W0lQa2uovPYkTPy+y96odz/ETfJ4cFR0fIz2MW/e8A2BGrx88jre3z/anldvq6JUbiCBXATeK6BHRl1BK5MeD1NJi/GEPrHw3k1UkF8Vw/h+TxKv3zvznwin/vgHfJnb3yjrMYncnh45J2jvcBx6KTA55IATVL3MHvWGQF7N7UIkn5hGq3Tvrc2WeqgCYwAlhlBFjiyVBSj/lo/AaOrPIcvMFsm1tuz9cC7uQrvoi+DjKE+p66v/VbMHQWQtHq6m/kKUVo0XdUaC/j7gTZHvn0IACCvikwi7mddHx26l/pyiR2BD7UYMu4D44amZywec+YeWpQaGBd+tN/XQlbLA1ktDy16U3mTBixMxvNixooHqYnSddDnWuI6RsBk03LNpUOYHwJIsM61W7mukWoPuzvXou2Qa6rUYJE/FiKFAxNQf5121rbkeQpvYN+F+YMmPUindJ/wegQeNRijNSjA1DWgxu0mUtf0dXaMzqxaaDXtgRZooShcoqSyMNeUAR7lPHkwka2TBR1RpaxWhshz7D4vOI6lqQ1u6xll8Ba3oGpm3EsTkHS8cHZ69aCRTKYTmc3nslitZHF04AFNGgRTzXtMlDdnSIlYdU7ioGshMQp2KXLQ6FYDrZTe1RTvAlvUutRUOZ/N5NLeZdtr1EPV4BRonppicN+zN8sfvuxWmd04ltWSQVMtz4og2gO9iAk9MMmKSrwm87LI/3sYkXldvmYIA+IYMtCWZ27S7PJNV2LKhamlKL+hSfWkggwMeXEz+EWgqoz5VCbTkSy/c0n+x8tfI1/fu0tWKzVZaeFWhCdzcdZMmcZ88b1GbxrP8lNvhHYCfx0rQsS5DRFC1cZwRQxy6G1ej+AiwHGeNsZkim1Nn3gfzpEfVK/qrlGa9inz4vCXmx3hq6wMbr3FC8YNHwd+GDQDsxyYlfYfa6V7+vDgHmqBIP4d16U9MJrIHf1ASH5n/mShATNBr0e2mXnKTXS0UGsnbw1SsUN/KrJc7stycQTtzFqhTAojod9FNUKjA/Z3cz8NaSDPLdJm8W9tVTOfzde0FYDY6vhEZtOp+d7UTIa8yJo/1quNaTQtp7K7fY0VgTbhxAmgEeiKH7gt3YZuHVpJRJm7Buz4zgb/TN2LuPfcf5Y0g4m8fx7MIOj+rdBtwkfLYgPNOnpTXPjSTygjkeqK9kpKtAhkW0+3zBgQUwuuc6r8zYUOG7IWUQZtI2DFIzR1MczUji4JGgSiGrQKxUdH+xZUZLjl++inCfRhPQ29BU8ANf3Omh+H1Yr+SjvLNAOH86j3WQCKFoOezWRvf0+OVkfocqFjc7BTbfORN/+gvPhlz5flVFNwqrUHZEGhtv6bwSkrJN1NDR+Sr0bwyXx+6BmbeH9PieCZ4lwyNmQQ3nr961+/Fo0Zb84LMvTSHoIPTZiDjAvDBdg0qfgOahE98NPPFFC2ZSRvftXfyHv+7RMy2jqW5UJt62CMDHSIz4kMoYSHl4ILMKMZs0OrsiIWExSG/F11bpDiMQ+YL2jTonzQI66o5egd9T1tcMP6GkZ/V00/YC4P3lW1ingAhsCGY6lASDMa9Car/BCCHOwg2ys471bj4zujqSIehiiUYL3UV+EmQTftxchEmOmyxlM1VSboVxr0cZXUDJWotUWKmjqPZbXYl+Xq0LUgVNBg1Kj1V/MKHYzkjAcwBrGUzz0whWvf0JxXzrFo0WNt3Dq3KiiMJrS19+R2PK8N/iB9qumT72vFkZbN8Jy0dO9NU70s1xAvqJGUDiyxRqVrbtCsabNllwl0PrB9NUti1YSKXSEIQUZn3nHD5qTAZaTmaQcF8mDaNKyxNdb3MddRb2jLBsJ8WH3B1X9Xx2vApgIbP2KgirVO2jLteWs8kSOtk3mytLKCY6/SQkAqa+vaHfLsUEEolxbkteZfrpECrlFWbSyC3c58Lpf2L1vxDNOot0YycbDTM/UTj/4Jef6tvyCXlho12gp/3Nvso+PnQzy9dz57gJPBhvf1Pufc43dVGFn3+/YwJPKmeA4LhmXNLk+kPR74izcPS9+bo3WGkP5KEkAPCCMQ8Hcu0u5sJp/8h0/Iq9/6NlmNVpZgrn47/d58NqHiRbzXCN+CDmBy8u5ctYSP+/HMzh4CVLBRBkeN1tOOm3Jc9XOgRFUNPokbHwEsMqVIXNT6svAQn8NoSfqv4j7q77W6St3xDLzUIjnW9f2v4KmAZI55LxdFDU+f2dNSM51xDzmn+rcvraOogk1cI2g/VWMwoveOC5GDUHvnntW1U/qegJ9afcGZMVjVuHSNtI+ZdvxWE5P691AFBR0GTPPwiEAE6bSV8G1cqs1VV2UDSqaXaduYU/j25nP1vSnYqWZHYULpt82xw9qA0c+m27K9fdZ8OAi4qX66aLyqjAQ+PQpgoAuw/gg+BMbC+YOvsK4hS8JBO6w/EBJRNPlU1IflRd8aP7P5F0NN2MJnoNMiEtKroZjH3IJCnB+VUmEh/aRYFbxkGEuHMYlb0AzWuZoLZA4zZi4H2NGECbMkzOI6PV1rBTvz2Z0sUNHFH5eDy7SE14mbzaNwjHWta1UYc9C6eH3znWqFoiXhtuXgcN9y/qCJIhJzNBmLGjee8eSfl6f/skZi7m3U5HpCduYRke/3gHAIK3p8O17bA7p4pjeBY++dQ88zn11E0IiYebL5uh4w9hg1r7vSYvH5Q4ONi7bpdwKXmoH2v3Fe/vjlr5bvHt1jlVRWq6VFZhLw4hyiSdBYpFVewIHS5FojTJohyBCsbhSjpmqaANcRjm4ewCo1ghO1ZgTewwMQ15tzaokMWlKPmNaJUVmph9OnnBp7b2q0OkS4ABNnD8XZn3wyQSqFUgf/lc3HuWnZ45AUnw1fmd5aqQ/5yQjCAKRVja5GLyKfrYJDXZcobOj93nCXGmhgNpgvIjr11+OTpcjJCvmNlq/nWrNv73g0M8BgrzNr6+IWBbiaKuCXvTMLggthZsY8lu35rsxm2ngVNT3Zw47zycKa0pkGpmgBaKNlsxbq/3kABrUo30BqnmCmNVjV1shaw2C/YvQlBZ1W4AlmMIuChC8MhZUhxDFPzObQOAuDKZ0h8NhO/6n7ZCW+XLPzN3iOG2gMebStaRil1bw4NOzEMDeacOmFD0IRZwIL/BdYO66PGWCtmS/WS6uoaDUVFYDUZ6YauJbIgw+bAObmZ/cx5nOZQSaaMTmWuH7Rv6Zv2N7eloP9PVkcLawbg66W+us0unhrNZEX/Jdflcf91CNl/0ADsFqfZBQoM4+O7+4B29BnkRf1QCrzlYwXkc9l/hcBsMefMoBWAdZ5z5AZM04+T6AHcpsmESedB9AD1Px8vv9KAJeBSzd8Z3kir37lm+SjX/g3GW2dynKFepl6KKL/LgINFxxjQ0h7IQx/iRGDme1AQAhZV6aq1yO3S/0LjBZDq5saOQaHdS2e2wP6KBz0AI2fRc0Ow+ukFNg5R1pA3A87ku7HM2OPhzpnoMk0EMdWgR2MHEbadRBu6MD5mX3mfkc48uv4OJa8DmR6/FxNYdDmWvMlOwMMHRLM0bEY/dKLv8bhvPH7IS3CqCIkUXshcU9nMM3NQ9fJpBBEw+4TNVXFxu9pCwyR1zkoiGrXiZ2dczIZ75gmyfVXoM2aXV3XU9nduU5GY+124Zqdm+E1J4NaU45ijYyrCFqMVUm+nXW6YA6o7xuDj0w+UN+fA1Q4nBgv/MIm8ClNVgeh0aNqJ7kpsJdyaLpLoEuGa/IGzux84KlFlm/nOY4qrMIcY2OznnXJb1y1LLoAakoFNF4PbrJKKmMzZaoAvdRmrl6HE6UGYYokeLF+LUG/d74iGPFe/hv5Jq/T92zP56bZHSrYuXkVjWbHMj/dkd+/9bfl/o/WSEzV/NoUj3J+EthHnhyvyWPeBDhXc20EuszfMj/sgWIPTHt8smBZ1OyuZoAZnDKQ/d8swJAkEMcVfTsRBHuAqFxndzySf377h+W2d75DZCLW9sdMmFbBSg+ERroRlKgR0I8FYw4PZtn4wgBcp4CjABze/XB10fWDtoIGL6SUVgNYAIg0FQ2BHdcg+4Ti+kXi4HWopK4+R0imDEs30Pb8u2hGsr2OCedMtvf5c90y2CkDL2WQKKTHJFQX1otBl8EyA5VnCApR82sPA7SJHsCisDUDFqLtnyW7YJbCeiGJy4pVh5dBc6vaj5lAg3as3zMnj6B7oqW9NB3BXUya82Vrb2kPyMlCBEitWqJjMNrUnoWnJ3LmjAaa4HrQoQpXlXln4U+Z3c6Z66A5paRfCnAkUVyCHQDdoGQacu3clhmCKXjuC135QYc1uQoNEAU84rIbpOKJ696sA349JGo3QpL7kxnI1Pq32nQZ02Idw+h8sHqY9nkw+3pbIURT0ySJYJoI+JgrXQs1XQBy5JZsuYYPsEOVmuXRAu/SZzk7QLBL4BFBcIhglsHF1lOjgdUnzPWhefn0VCbazUBDaUZjme9sW4DK4dGRdTtg8QsV9K+f3yAve/Fvy/UPPCeLBfOCqxuK740CZgbc7tiSTzXzfH1GdlVcCRcij4+8a8iX3wO1IaDjsy1ApSDfhknETYtSRm+iPcTOxLRp8vm7vBBDE82Ap39PpmO59MVvyx+98jVycbkvR4dHstTcKjM3wMTIEmFkCPH5OEga1ZXyrNw0Uxi9Fms2CnZp3X0POKzVj4R18IMWnShmzlt5XlcslMz8MvgBsflVIuX745gjCGZCLogcTEnQAupgCmO03CwcdhKv6a4DvfYQEu4/8XkEC+b4Oa4gEZtRnFWjy0JXQzvB3KdM3e7fwntLjmQTAUptmuawdi/cwlqrb3gqgK0GmRYwqakaEWmcJm8wetQnpPaiEKy+KjPfKS15uSyCJ028PFO1HZXI7i6KQPPAw8LAItDJL2lMcGJgZ5a+UKi70Aa7YJS6pBQ3QoFog2EvSFy2sjJsjfQDmG3JyoTGChRkclkgjkwV9NoGLdX9tXwSb4lUzaeRRvB7jSKtZx6DtbNqoOYNclU40D01+7OrudQiba6qgSUzvM3RATj5ztAhBPOfjicync/t7sXhoRUdt7Pi/n7Ly/Noy5JikACvBzScE7TMaHrEHM0np0Eoo7GMZ1M5ODqSg4MDmbJyimnUIg+99w/IS1/yG3J8zYmcrGraUOSvWbvr7d3QfhbeF+aUz+6V+Hzm5ZsAq/csvm/TcwpeEew2SSARDNtD3r6+p+Vtup6LGIl5aHGGFqEygtbjY8/0MP/Z0bG86k9fL5/8yudlS44N7JZL+O14RNgJgWOJIFJMXR7pp/OMzSaj/42WGbXd+xEqofH10LMaiYfBh0nr+2lK4UbCl+hmOtPIavsZ3no1awiTiptfIaQy0KwyctcuYIqpjpyGiMOCBEnJzEnMM1LpGX3MMMJCcLonXg+QGlM7T0Tw8fr4XkSEh7QR15h1pS2IKKQBcP96dI21BDSpIMK9j/RbnUYqxCAdIIJupMf2PqcoplZoCoDea5qZrr9aEhT4PE/OS0kBdhi8gr92z1xv0Z8qjOmS04eM9IRqfeC857Md2d4+IytW+Y+Mlf5SAphrsQimcg3TN9PmaZF9rVZijJbme10VD/CKDDsLXYW0qTi7sJfXDzRCkG6ZfAS4KOnHs29r4G4EpUG9B4Whmajvmn8yy3r0SfBnUeirJr9SRJ3+S18XBb7pbG5+u4ODy+iw4fuCKP8aeKYJ4C4zmeYd+WL10zHdYT1gxa4xDVT79gHsdM5atmyxWBrY6TWqbRo9npzKEx/1o/KC332OXDjZs1w97lPk5+VcDtTCjN9nkIxA0zsDGQ+GgCnysHzG4jpdCdh6PKOhs6jZ9RB/EzLHgeXr8uTztfH7q5EGesjdY25R2sBzR3JmMpP3v+Uf5E3vf7ed4cVyJUdqY/dDgcO0Xo0CB6YmYmIM+JvE5qy8BJvAse9mtcIsWn8SfT42Pj8EmSlzTeIc4WgPodrulLcxeH+6KKllDQzjh99Oj776H8wL4ZqbAS0eZtdVJmMzbqK5zDjrFTr0FJc6igGMOD9qjtp7y/ykbGXjBywGWgAZKb2P7ZAClH207n+xeZaODqjMj9a1ra8wH5BMl/B/VQCNBwYr4c1Xvfdc1PAy4PQAVqN1wYSV2aiZEKXRTPPQcHX39an2Z/ldugGqOmgj4t17FQ0RazRsxjRw3LkOEaKlvRA1FoAHm+3amnhlFXalWGNqlmvHRrmgEdwH07aNxukmmrMz4zKaagKiaHB0oUCQDB1Bkbmf0TdKUy7pEtGuyUdrGpxKUvgcRd/VauHCop3bYKE5ZVGBVjuNTY9xnkB9+ivz2wDOWzIZzyxqdv9gT1arwwp29r0HtbkmBmsBopSraRzCJ/o8AmgtoClpzAZUfjLHo9qgVYPwFouFHBwiAEXBznpiLk/l537iZ+VZz/tpuXx4YGcqrnPe7wiEve+G+HsP5Lg2mWf3wDJ+loEtn+UrPbf3vo1gN4Tkm8As3tMDrozWHHSPOfQAtGf/jQsTmSUYtIuoeijViTuZyHf/9avy8r96rewdH8i+mhzcqc3sAwJJc38w2XEMTIomcUDDgz9FubJZS6waI6VimJ5ahqomEo+QCzlpmVHEvzFHmK7IPCDtM4DG+1mF3mI9sCsgquaxon1sWfsTRpVyDygZw9RXo8sKILhvq5Ty8oAduKOQcxcttbRsMkG6zI8+LA94R0cJh1xnlLbeQaOJzBHBADTJQTsYkgLXwa76m3AP7o/cVzVp9cFR29t0iFv6r0IDaF7Nwd7x3KVvnAH0WESKg6GgjMZbsrN7vZtPyayRAkHAxTio4Y3kzJnroaSdrMyfw7qt9M+RwZbz4v45KzPFQBI3gRktB38R14Pr16Mt82OG85cZKLVT3guTH0qa2TzcLwrjuVc3MTMjU3laTdNSg5SIqR2ryVJhyQUJAJ4+t62BS/Ng8VE2pkUEH1n0tSeWs3CCzoe+aK6l5kLOpjM5PDq0snO1DifaJbEoGCwPyiKQKF7WswifLhBZAEztIAHwazU960TumvBsPrOav3t7ew50IxlPtkSORvLrz3me/Nh//kG5vK8VXvDSyF+jYBz3N16Xr498NwNV5vPxrPVwZU3I9Qf2APRKQDYEhINg13tJb7JkuEMTz8B4JUTPA+U7ewxriIlFKTv+bu/WWnaXj+UVf/ZaueNbXzSzkIZ2U1o2YdBrGxLsCkMP5qLIUKmRqf3cIjHtPCIq07IRmpQAMCU70gYALCoMAjRN0ANGMuDFzbImpK4NUlAo4GxWRw+fD34GXhefCyc6TCwalWb8wJhO8V64cx+RhfVevAOSqDMR8/94hKGVIXN/jJnsEPhjTK7U0ERfsOh30eANDa5gRCuStZ3FubYJmsgpBIg6RRBHa2aEAJI/a32EcQ2pMaB4tX1TUiwwfw/cSJpjPvCRUWRJtf5Nv1WtwBITxM0crB2md65x4Ma4WV2l7mkNqBqNprKzey0YmpcWq9pC2+G6gmSNpIRVt4KOrWvHN9xjKlEAa5hLxwwaz7YN1mtA2nO9riToABoggbqalX03XEqFSVzTGWrzWwM7i2DFM2tQD+6FmRx0GPcLY/NIW4K+FYBu675yz2E2nJgpUQFnsTw0oTHyEOsUz/zB0CuQggBz+GwdwhpEukKwDItaAOjUX6dMRmtg6rsvX96TyQSd1JV2tk/Pyst+97flgY+5Sfb3F0XY3gRwXIshhacHZmv7GQa+6btNAmPkVXEdhn7Pz2oFzmrp2br99tu7FVTaxa4O7Ag2PSmhN6D88qFB50W+mkn0rmkB4tRo+tx4Lu94wzvlb//p/XKydSKLJcqH8QcaUjVbVoZSRxuZFasMxlBlaCwol6XABGXJpdQAJkhWhTYyRBBxnaOJ1aIlYyQga1CaY18PKoMj6rN7fg4bt5kB0Z+LgXMV5FnguaJdFgSqQF59EAEx4TN1s2402yBAwTtcexks+s8U+FBx3mCHAr+ZedC7jKXIWmkXMonOBvO3upBuGtK/ub+RxroHzjRKJD/DNFy8kiCEoCWQRuI5iJ/1aDMy1yKolKo4mg4DzW48Gcl8exd4EOiS88BgPBdUjmU63pHt3WuKAAfZAJXwWTUGc8d9GEcNDrKxFoEJGimSlD2txtd+k/SuO4LWWFGfb89P1lJowiOrN3oJxR4KKLjPuhpt6r6gvU7Vvbe02Lb7Ik1rDhYBE74wUbR/KoWkXfijBjRmV/G2zFcUYHRsCi7z+Y4BztFCG7lqfUwKDWbrtXdVyxBNlcnvXiw8DCSp/IGaqGr/CnoWcUnNbjq3VKqDg30LjLLqK1siN529r/y/L/td605+tPRatNlf2QGmTMtc/8gP8zVXA0jxmiwQRV7Xe88QMEZciWdp6Ix/T2AXD2qeYNYKNy1I79o84XxNZiwNoJVAkyq583oc4i3ZmY3lyx/7rPzp694kB6IdhhceJUd/WltnUu/PanYZo5sU7eA0/gj6uZwVFa2QZhhbQfuPCcpkC5kAWtOsV4CI88QEg1mCzm34CbJmyr1bX7d4uAjM1TfZI1KCRz4IeG/V2mLKQym06OPWvy3nicw3aAGVoaA0G7WqSMQRwFtaVLADQ4+VVHgv76tBAetHFTlx0CzWohotWnP4J9Nxptuu+c99NtqKynx5Gik83ZL5tiaUV0DSezl+PKcCoZYVm8x23UwKc5XZHKCylQFjbVj8IABGgHXsq1f9Z8AFCKiZeDnjuu9eQo9a2aAg7LSJNJiS8WfPNa+sal2eFuRuWXMMWDJ3KZRNH6JbStxNgPR+JRcGADmmhRJrSL0h4HEMcEOooGhanxlpWCwdmlKGb5vflmYzjWTijVyPDvdsv9TMSBo2v7bPk2XASCNYIw8csaZ72BuuP6/DOrm2q6XG3IypY1Uz6mq5Mp8dg1N0bX/w/qiJubCamFiWwT3x73pAF8cawYWEMPQZv+czo5DQA6/M7zOQ9fhQ5Gk9AM2ntAG7OKA42PygoaP+vQBefEZekLVBhuilvPgR0TnOtX/lVCw44q49+eNXvEa+fPfX5PjoxEKnzU/ieXZRu8tg0YBEKTKslVW0SDAABs5wLfkEExBqOlSGEjdwE7Mlg/TGH5BMY2kzOrOPGU5ZpfKo2WWisoPoQSIRTLn+vBfvh28pr2Vvr/CZahkwKeLUtuHh5VnFUualoWI7FN/4ho4CGBawc1+MtU7x7gcEVq5rBIneQWppjAFKbTX+du7VjJkBLB/EIWEur2U5rBqkYkFNnpqg9KhJwds7axqptQgqptSaP7i9ey1KRJlmUcPMI21X4aSmY2QGZ+OwLtio9g/wQFG2kvgdJtw7j/n86jUajWjzN3+uhu9TuwSM1OfUsnmgKdBRFlbq+YQmrvQ28rqUudKMPpu+QVg0AGyg09g6p/q1eFboc4M/sUYos/6r/juebdvzFosDd4fApKrXK9hVH3tt/4M1wj5p/0GsAQWpqlnr53QF4Hv4DTXXTtdSy4Vp7rClHlhbH/gpn/K4p8ivveDpcml5uQg7df/x9kin+Tt+3+P1kWa4bxn0en9nnt8DPV4TnxvpI39ez0KI+O6Yz+2+bMa8GsDbtBAcbGSKvd8zQxha1B7D7l0bQY8LkEH6jGzJX9/2DnnnJ/7JIrYWnlBOpzqf0dPoKvO001/8VjAdaARcNYEaocMJ534ocHiOp41OqxJXjxlauEuIGoWpro0eVNOdtvOA2VDB1/vWxYTwINkpw8wahu6H3ovZaVI1zVEMgKjvzETbCyCKRJtpgn/H+/JeZSIue4qwgVBxA+HwfFZvLBH4In2Xd5o5TwM/KrNbO3ReVzHOhW13eB5yR+04h/x7pH/s7zrYzebbIceu7kOlddf6ZEvOnNNmrfibtVyTAbZoq9D0KJBUf56N0cvgEexoloRCWP1GcU3zedS58QwZk3FzdryO3dMj0wWYMjIJg4nMLTJQnLdV0+dQ502B9VRC1RkXEIzGLRIWnQsINoy+jHwN13oKhFd5UZMkhVfOSa+bBLDTaipZINSxArDwTAogFBJVq6yVVRQcofHRZwkgYlrGWDQa0wo3jLQjfQU7zbPU7uTHqy35tac9S376F39MLhy4aTX48TeBXBQseqCW7817MoQN+XxfCeh6PD6CXuTxeb3zvRzjoBmzB0ZDiJ4nmKXFzDiGJjIEYhxLb0w9MMwHhM/dnYzlXz/0aXnlW/5GjleHcrBc4FBaom/1Z1iNuw2mUeAYgk4U7CyqK2lwysDgFos5XX1fRtRGIqPQUHowDWhNGFP1M7b+D52lpq6OSvshMt8IovCXIcy9mri8oooygOK7qdpqvbYN68/7vImAh/YuHq58IKJUH31uZlZShmpMLDbLJEPg3Mju227y7eHAPjaMOOU6VoD04JtEqMx/6oF3nHdmDPFvm1+xNGh6wli2d2CWzEBZ/XYObuOx9b1T5sgQ/aEzGMGlJ1CwkolBlFksWOi6Troy4+D8T3VS+Z5sbi6Gy3A9x8pzUKN21zkC9qKC4rG28SkRndWNoSXWVGgz7DyGhYXNTU04dFkOZ4h5r3hfOVeqhZYmrjgj/DFfPBBPJpO5BaocHR2UOpykhZ6AS5qPs7MCzl5/tzBnD/ay3nQhwpjrNZ1MrMWPNpDd39uT6WRqYDc6mcmLn/8CefSTHiyXDg7sNZkeIk+N3/H3+P3V8Ot8/dBZvloQ2wRgQ3wm8v1YX945AAAgAElEQVQu4L3uda875eZGqTcfsKHD0wPAShDrlUAic7uaRexNIDPODEwce/58Oh3J4Tfulj/689fJty/dKYuFlg5jwedKEMfWP6wnScfDbW8xgtfcJqwDDmLLjAB2dPZjzgyrruaZSJDl3V5PEc+jmaONMKzEqU9Qn8PUDjXrfnIteB2exTD6CL7wUdUySR29oIlMxUwyUca96YFhPgSRBoY0xEyXlTY959Ej3igYrINX9FnRbFaFhjIH1yriWnF8FZiwz5xnmU/w5cXxRjrieuXP9HOmHBDw1M8z294pFoFMj1gDBFXVJq8E+8CU3UTI3eydv7y+ZhkwsPMgihQURYEMz6oCQFkLRxJ3D4agGRr3kS0A/9SwOa1Zp9g2ygUy3S6tIdqCHYQ5jcC0c2YCBApBa5kvmGZZ3JkBKs6nPCJa51UBT60I6A3oFA+69/+0BuV4OrfqNcpPtPuAjjvzrWzN0WfQFxfz+vR5li4RzLy8juulz7b6l9a8dSqHi6Uc7h/IRIs/j0dyzex6+cMX3yr3/v7r7LsMdj3gizy7x5d7Z7kHkvG8ZBwYOseZn/fenwXFfE3v+/iZrYGCXQ/Iesg6BFSbAC9POC/80MQyI42SQw/c4iL3mIl9puHcyxO57S/eJh/5/KfMvq6FoaE1uTPbW7lEYu0xmgoyJybVWbfrNSmc+T08GgQIaBPwkcGskYnNPisRaDSB1vwxMvx4iKzX2nhqB5Fgl6UgVmKphEcApwmv1vOLTL9H7JF5Xwn08p7p31WSD9GcHYKIzCOOwwpth55kNZkaDLQFT1SxR985+mlR5WUTTcZ39w4YOo23Gu/QIe/eb/fqN67ZqRZifjMt8nvOoj8ROo+7QSu6V6yqo50Ozspspv69Wv+QYzJtweYYbQ+tfyPvTfUxARgswsH729EEF88bIhxjB4q6Htq4NAofdMGqxmRjxOqXvneRjspeU8jygBuUTAumfFQZKyIkuk3UGqLoWO5Rx57gjZdX0KM/jH5r8jozXZa8ttYyw6ooMplYQWgNLDo6OrRiAeBXrTYYG9MWLU5OLDHd+I03a8VGV79r1nj1a/rxppr2sFzJ4uDQOh3outxy7wfLH/7BC0XOiRyvalGMSH+bgIrn4Wr4eue4Nrws09aVQDPSVe/33hnKYJmBr/BqBbuhw36lgcWXXOnavNBZ8olj6A02M+0eg+kx1HzfznQsH/v7j8lr3/kOWZ1oboyaMlleCCHM2WcX/Q9xHmDY2ogRDT2rRgcnMToeowsCmVUUGLLwEA+6PluZF5NYq0aGEeTn6Gfj8UwjZox7xrFUJqnjQvX9sv7u3N/SKtnM9HGJPl7Hd2bzDD+/0n7mZ+H6CLRkXi05R1BGFGGrcUYaZFBNpI06LvWFIOcJoNAm7rIkFBO8o2k5BhPxfRhGm7C86eD36LceZmgjpXamAtpoS+YKdpYG0SZFo75m/UwjMafTbTehddaHmor6aoP/iOvUW1OY7Ly8nOVJtikF+byjj5sGgjClAbPTNB8TPMwn6bTLipQWwQkQQh5Zu4K4r/ogNR/VTpSZ4R3crNiMCzZO1whQAZ3DTUGGP5ItD+JBoEfIn7OIS/rJXPCzoBw0RC0ME3ohwEw1KXVlTCZmytRUJrUKrVaq3WEupD+e1yokO3BawA4ETJuvWxcKwHnLHvADRODqdfq9Fg7QaMyjxaHV5rTAHzmRJzziR+TWlzxX9o+1g3rfhMmVzvvI8xx3gjQf/91E65En5Osib6/0v25Fimc48sX4vE1nKt7P8WzU7HoDyy/LizUkDWT0zYs6tAhxokMInkEuHuLmOxGZTyZy4UvfkT9+1W1y99E9cnS09KaSrEaChY8Ax2dkKd8+92ohk+m0KT8WTWqV4a7Xp4tMtW6+1z70sk4IPGj9iMaKQoFmXRsFuy217x972xmGjQfNsZRQgqyLSDYDZR5wdl1oy4Nlwop/xwMc9zECY7t3jFxlkjpNtPSlVOKn1gN6YXmn1leE/YagghJN+je0ITKRSPzRF5gPPfe4d5iZTM+uByxFZUyKJdBSt4F86Cp405xaA5fM3OYmLJ2NtvgBY6/J4y1d6lUj2d05V7TkOO7xWAUwJt4rcNVmsnl+UQuOa2bgZWH/6yDaPKMUPmcyf2X2tgYu2LCyEANe7Dtl8Fo823xpNfqygIVrgNgb3VP2zCOiAIwtz0/97ZZjB9O/dUtgpSD39RbeE5LKEVDW5m4yH4+FvXnmjD+YpQiF5NWNoVVUdA2XKzRx5XpRE45nZA3w7CxXiwoQra7uxAJjfKWcvgzstkYWjXl4dGAlw6x82+pUnv3UZ8jPP/fJcvlgz+7axKOv9H3mv5VHtZ0iroQVmd56wnHvzOXzk98f39vDgfhMAztOeGjAkVH1JIHefUOLNDShuOhDE4jj2MR8IyhFoLJ3qJ37aCV/+cq3yCe/9BlZnng1lRDSjfsVMCLTdXILh16vWy5X5hje1oKs2gXdatB5maIyWZpyqjkzA0Q52CaxIgTdPmOvrk7eWFwzSHsTGU3QWbsNUSc4sEO75UZ4xGhrGi2V2ksYdDiEYfO4F3WvalBILS2GG3LgRk1mJrDW9cFzPcy/+AjxHNYarGsF/xnADVo2vkM4OjtV1G1QzYPmIXtiYUqZAa3RkDMf2xd7LfrYZwGsJ9TlA9ujXVS1QfkrtKYR2d456xpc0uyoRVmZtZHs7l5T1pnmsXUmxty6lvn1hC29l5+b5hU0GzJvahnFe+VFE3zH13M9CTgOeqSbEi/gvjQEv6ybheM5Ntbv/sr6OeQ1Kwhgmq83aLb+ei5kjmvFFFYbop+9RD+63730vDMIHsNEGEzvJmZ4/psClbb60b0/Wi6sv50BrIMihYfemY8m4zW/nq/F2NoKwfzOMTC6cz6fWicXNG8dy2g1k9/7td+QxzzlB2R/76iA5pW0ssjXe9fmz64G3HqC3Sb+3/suA1hWpobu6WFFA3bxxk2TyQuTpcLIKHjo8vMyGA4h/TpTXY8A47jzwgwh/ZnxVN7/dx+UN7/nnXI8OpFDDVTR4rFNUEoNAODzKVWTiBUMf+ABD5cfeMAD5OKF78h3zt8pX/72t+TYwvjJePsqei8oyF6/pSHwp9ZVXSW8Iq2m4JB8gPRtWn1dfXZoKRMZJM2XMKmaKVMrrnh1DLPGMY/Ipd1KqG0F+kxEdR8BoIAQ74vmtQVZbDkCX08Y4juj2TAyudjrryVyCCYsW6Zgqs+PqQGRRnoCW6TTyNQqDa2DG6qsEIjbMPkew44gHendmJhlkwOpLcpUfXaWVI7veKb4DP1b91jzrXZ3r13z+0ZGk8G1J7zGQBOCnaXkqHnem/72zlcFSxUkNdfN4S6Ub6N8yJSY6MPjXrD48WkojN74XN2MahpcaNRr64jNQ2d4HCKRLQixzDmE4uZgZ/U2uW+gWC3SjbQeLwxh5WvRXWBsAS1ILrf2PckUrHswnk5t+7Q49fFyYaZTNp+NIMdzVsGeAnDM94PmyJqleoWmGzC1BIIt5mKdyg+g2Wk7s3Pja+W/v+h35aaH3WA97mI6fI/uN33Ww4Ae7WRQi7TfA8l41jJYZVod+r4nVA5hSBkfA1TixOILrwble4yEz8tIPMRo8qSG/t60GJEhxDFFhqmfz6cT+c4dX5eX/9XrZH95WQ6OllZeivcDKFhOq1Y/ib48PUiPfNjD5Bee9gvyfdffLF/+3Ofl37/4cfmXOz4tX7nrHrOlW12+Jhkco2J7IFuL4lgnk6g+NUj7qN4ObYJmnDYAA8TvZszR1K63kkvBjFkDU2AGgs+njYQDEbJqCb9j9GcFvSiAOJ8p2hj9HjVBFgEVQ/uW6SNrGi0tckqU0LFmEUzdmbNGPllo6glfxQ/ndzfM3UuIUUuItNaVIkNi69D35Rn2YkQFu5pqjG17F2DHn2LCdM1PNUBtMbO9fVaOV21zTj67L1RVKwX8mDRJQfsrJkav8FEKhrtJrK4LNGv46pCrqNopgoCykIf50TeXBWamzJRyyDTRs/CXa/xmQmZz3eLzrS4I7Ct8oOqTt952NOV5wWsWdgbIQUgqn3l9VzJsNESFP9u6CTjoErTY/UTBDhYFrdK2kuPVMlgRKv2zikpl+KFWp2+07hl5hIk6VjUFkiR6cDKYTP26czk8PLQgFZWMH3jdgyw4ZXTdyHyIeZ1JSz2hNQqZ8QBtEg65TpuE1947431D2PO9AmHm+XFMtt4KdhmZNwFUD6mvBGB5IXoSw5XAbpOkGifJRex9ps8wM8x4LJP9hfzFq94od3z9s7JYnqCWIsoSNgni7DRA5mGRjqcnMplvy7Of/vPys0/7OXnoQx8pX//8Z+V1f/nn8vnPf0b+5UvfMHPiSDWcZOoyZulFXY1kCXZGwLWILN9XmIYxj9bkGNdM/TOTseb7TGWxXJqjOhejRpRa9WcUJhCYewlz9vYnZB64Fknn7UGpNTR7gJYFp7w/mTb0b3alzgdJv6P5LAI1nxFNa/kARRqlKa490ADzCJwt2NHUum7OLia/4LdaX6c2XcGYpdndYDKP+83fd3Z3ASWN0OLmTgeX6fyszGe71kut+F1LQhiEo6wpt+dVhSS0lMF6a4QrSmWpRhfTLMjgiz860CzB2q5RKwm1fCdyuAQILCjphrFVjdg0JzPMQosqa2LuB/RoM7DzAJUoKNr4rZwpqw1pc9llafdjdO0FoGOBa70PNG9lqA1YNLyFgWHMo2VgSOZ1BkIqbGolJasSI2bGhG88AG0AMtIG6bC09LHUvQpk5pMPZ17HlMFOi1CrZqcBQPrfjzzkR+TWF/+SHMghXPHeTiqe2asFtavh6/nMx/f0eHoWOvMZj/xh6NpNWJHH0/Afgl1vYhnYhl5ypUWJTDWDVpY8yKR6jDMD2Cbkz1GD0bGv9HRmPJH3vOUD8tZ/fKdJYJqCoLRJP129vm2Uqe9cHa9k99pr5Fd++enyxCf9qJy77ox84sP/LB9934fkS1/4nHzuq+dlNNt1iTCYXf1IrY27mDxrAnEcf9EOS5+y1u+ia2gO6/HM3qla50qvpd/PzhzayKD7QN+0yn2yfTcRm4WY6TD3gtFNh4aYXlF2qJliERQGtJ2eMBTB4nv5PoNMPDymcTDYvQACcx2pLXvDTw/xr/SIKW2N6FMbXsMenTKz0sbDEliOn+h3V0GUJuj5zg78UEC8asqEk9IEl/n2OQtdz8y1XbPaPSALmrjOw0YsGtBm6T43+kLbwA0TRuyjOuYolEHIqrmchQFSEXQfGupd1pw0AzQ1FzbdDrCaLICOc+FJ4g5wjOrF2a2Cg+bgMRJTfW7G5B3U1nmWniF02zBDaAFrXRuvjxk0Ku6xfquAPdKEbteECXY5aInnlHvAMSDdwenL4wpAa4hi1ahL7etI1wPXE0Wo53J577LxME0z+MUff7o883lPkcuHe9AOQ1NWjvl74dfxIPfuy/w6gl2kwd65jM/OwukQb8/0G89373lXBLseyPWklLh4myTpvGBZ2u9NIE4iL1peiN6EeYjid+Uz7fA7GclXP/lV+Yvbb5dLx/tydKh+rti9PDR/dOm6SJrKCGcT+amnPUF+6CE3y8nySL77tTvl85/9snz+61+Xr397T2bbuzLSmnexvx74CLoGh0l4lapyUCPQ4Z1gHuxkTayiVAqJe2ROcgU7BW4NvLGOzaUYMFMqUAUekYUOmp7j0woiHqrf9DWjGRXvq+kVOr46o8as6PPsEXM2WfYOB/dPv+v5hltacH9NCPnONIpDp0xPVXjWJQyl3jySk1pIZMbcC/A0AFQ2BfeENAgPYKMGD4xxoanPazdyrAZ2JyeiYIexVqDD873Wo5o6d64xbT6aMeuaxMLcFbAy0zMNw3q4TdZqVjKghybxyvDcz0jgZZCQc21WISIAxChL/E5TNPxnTHWwICSPDo70UJkqTfC1Bmhsaoz1+T+tXfuPZNdRrn5Pz86a9RoDa7EJQSFBcUSIhHnJQlYIVjAiEolEIhRnjYAESFD4gT8HKTYCv7ReGRBSbCXhB0AObHCMIDYQzJq1sEWUZYl3p3t6uqcHVX31nVPn9Lk9E8hKlqf73r73POrUV+9SWvEoa1Mf6Q/DAUQfuzqaEClE9dowCf3YnxHPiIGXnyFNP2D6kXZAiNo6zmc+H/kzvmdUNU2cVjbNVV9tfWU8w+mfATz2u4EmlU/k9u3boKzVQH79ox+Xn/7598qt/ZlrsuW7W7wzAlEG4Kxx17+JgNb1vO/0+xoTeO5b56nkU1no5Li6ftN7+umnLal8G5jVBNCaSATImiBaL28tYGRsp0VwPie+o/47gVTwI1gU+80DM2X+6zevm81bNaJykWli0m8RBIFxwTpy7u5due/HLsreZCTfvjmTmzduycv/9rrMliLj0cQbtGbNjnNyQwUOuHeS8SNaBCJQMkSOUsitsvPrNnx3VKtUOhyO7OCsVtru5EiOLQQaLFaZrTFRLzdm7yt6iUGDYLFfkhCAOSfHJuYeJFH7zgtf555zro0QUCsAaglHXUTMw8j1iFFrea95qLO2EYmf3cGNmRp4IJIxRo7amJiOkYSErN2U/tdcgSXSYDxLxX77gha06SAGFpyjSpNmt7NjIKT7j35tTFPwnCvpye6ZO1J/wBr4rS1SahjrQRbBTEymq+thSd56rz/Erlk0IZ5BcyqYYUgdSdU+YALOZlea3MvISoIf1wk+QwchD05Bg1OmIcDaAsEOmg79mFQuAZ5YP+yR97CzgJW19CwPlmk/8EmXWgpph8WeMR79Z7l4+lvPA6xpzywqlicIrdA4hRWX15y70mdGTYtCKiIqPble56epIv7m9B4HZeubGcvYWU87Bbux7M/2zQ2z279TPvdbl+Se99wti/lhAjuen0gfNWC1FJz6/u8UwOr7Wzyd/HbbvS3e3lKAskC0aXWxawp2EczqH3QhfdfASyICoceB1RJOCwi3SQ71tdYE+UyCXAlgPqZBX/ZkIM8/+5fy3NUXTNtZLD2ay6VnPIcVN7xxqkUwgpGrBjXaHcode0M5OlzK8rAviwM0SlQpGeYgAAUZpY3fo/g210ofjPwwjN1e5KWP8kEyH4HvWj7E0OwAditZqg8ymTHRXNa6J3hIts0sKUJgbDa2ZFL1feMBS+gXI9nKwJMWWJmP07tH01YT96xegxbx17QWf4M0BW0LA6bEyiLxHtMIzR+ijAVMFCa0sqM5aEtHoEICctjA2PPhSWP3Jq8t+i3WwRzBOcovnjVj3EYL7m8Kvjkd82S6Y9oGwY+MNIegD+TM7h0WARgZGrWq0jeD1JRoetRXa7g6xltej+O0FUkWClUzgj8qmFjxGwhYHCs14GSnW0Ozst6pLjiyklB6p3UJhwmd2jz2M3dqp3YMeinrh5rfXVSzQ8skDdvH79XoqMBXanVWAZORmv2erDgujcN0E2PNtyIfsoASAy5UUdJ5tWqaDlU7C/wj9Z+jQOqthJhWgLnB/6nCiPoH0UEd/GfYH4qmHuzvv2V9EC+ce7v8/mcvyej8UI6WiOiN/LsFVl28uYUJPJutM3taIKx5BNcxnqMWkLXA8KTv6rOZwO6kSdcPboFaPHD1YTntYvAZGwN17bMFhPW9LbDjRsXFngwH8trXXpXHrvypzFczqyNnoflJI8rSqZ4a5q7pGOikPzKnuUZQ9mQwGhpBqgnKTBPORAKv3EjwtHVJvJT5QQQ794d5UrE9z7WPaAbl4dCSRWoK0dw/NWNqcjk6NXv4uoVDZ0ZlkmYATXBMfMXkX3ZSVpOoHjTgJ37kEFnUiUxdyz3q1PRRgor7akgLLXDsohO9t44sLO81uPavcnuhBGDe3LYM4miBNcyENFFughm9frECTB5JvJ9aWQoUSoKEB9dCx0w+ueiXU/rSUlCDoUb5eW3H0IRWGb8mM2t6Av3MXCP244taA84VytNZuyjus4bWez1GC36ITVqD+c06ZdBHZwDt0b4pope+stimxkQ1XxyvEKJ0FAAEgAcNR/cqnRtbq1BVxQNd7H5qk8kixQNErV4tL4cWFWlgp1VTnGIHvZGbBf0bL+uln+wcWZAMSMnGac2AsyZY7G/oZannTsFLg8BgRs3l3CggqXbGzhFRSOVe6DVrzBq6S9DmrRYW5S2pf6ZpgkMZDwcyn+/L4XIl73/n++XTv/txmR0vEMizBexqJaYWKOPZijyXf5+W/7fOc5eAWPP2LqVnm4BZ85ZiHrUZswVSkSnF6ydJ6F3P+v9IBvXiNaVuRxe9VgNfur/Xk5EC0s2ZPProM/LqjddlqVGMLAxNhsCUBH9xfGYy53BQ/Z6MVBJ38wUOuhd2pebUqLBBIFadjxKhfrd2Lc8OiPlx3JwTnNjcA2UWmu6gh06roNOcg+R4+jlyZRXugUWdhfDs9Dxwx6TpMQk9HwpoA8oMMoHBH4b5QNGK9RpbRIrXbBYMj7QTfXXx/s2D106chj9RTUrRbwW/I/eT0YG1v7FmAutjrXtIbSibTOl32ZgPNR9dE2/NkqIwNWbW0uvUjGg1uYqozOFojJqLxyqEYUUyE13LeLQjk4lGYqK7O/yMrg3UZmMPzWBrG5r8NL8USo9aBtCbketktMHnSE+OtG6sJevrWJEPmgEp53Xa/iNpMB9Xy99k4WegCcCZSetl8QKbjZoOQzWj9DDTlPEPNBVMq25iPVovvSCD+uKgDVmRc+bTJZrD+7lvCiYWC6Jgp5qwdh23v8ukctIyBc0MXgC6HOi22aUkAY3T/tpTIviMNBYHeKvpKuBXac6usapAtD+7LUeHa/nQT35APnLpQbm1mCdTba2R1vxzm5JzEviclo/XONHFB+J99TjzXm+mS9W/awnRdk80Y7ZecJoJfbfuab3/pO/qhcvMK4cuc9MKn4trCtNeX55/5kvyxRf/VlbHK1ktNUcNkWTWEYE94WjOSn4791GEPCg9UJpgyrBlHHocbAIAN62UrJgTB2Zn43TJ25gvG8M674gMOD5nNN4xv50mmGpSOn0ZmAdNc5UPJYmVPtIaeIB5FHUTk1GQi4WYuU8IWuF8qSXhagvUWhJlBLEW4bau4z4gbMzzwlg8f6yKBs2aIEppwRyWTT9ZsGHagJsdnblyzi0atPe6Fm4g5fSTzgpN5ayyEUyZpIHhaCi6p9Z41JOZbUwuFO2MpzIaTU2b4B5hPTer1jBPExqUYlVPfuh7L8iFu87L/vJArv/Xm/Lf+7cNQE2DToEmqkGqNqjwhdqaBqrmBwagQRgBmLHHXBYEg8ZtqQZZOIL2RL9VCKTwCNQQ85TcIbbWDnabTC6bM02zS41fWfDZO5R7Wyi6CSi8IFoTpctyiD/rdma6rkEAkdCq1WVgoyuiAHwnmFTlhn5E718X+Wj2DbI10UBGDnqkAXvvaCSz2b6sD0Ue/uWPyf0P/bi8NctlwrrA7jQgV57jkhPX17owIJ7vLpCrz1F8duv8Rx4an3nSu3pPPfVUEr8oWdQv2JSg2xOvGXmLkZHpxQm2FqoeeL05rUnW38V38Fr8v5UOGw7k2ovfkD+58mdy62guy8MywXzlTvcUjVaAncmdSdoi2ClziD46S/B24yAl2qKsk72DbXw8kMQDEnTe66NlYq8taUsHoM7twWBi7V4U7LLvIJtCYWLJ/1wvST6luP+tQ2KaiUM36hhmyR33U9JnBZOyHVEXcMGFWT4rCi31nGvaic9tgSrHFf0/BAUAHgWX2pfjkevmo2I+Yd7b2qxa01gXs0AUeS4Llubj5jmCneZOjiZa4FmXFr5Janb6pZowdc/Zmdu8Wpa4DQ0gCnf53Kk5fi33vuPd8uADD8ju2bPy1rdvybXX/ln+5u+/Kv8zW8hkvIM8O09et9qMJjABVDFPRvdy31n8YHMf8W5QzrH67GiqK7RNNyPqVFkQ2RcmCR1s81OBHfdV1wGWeT1DywQ+BNgc9JHNptgj+OXtb/19byBDa8gMoRPmeuYIZqEtCprxPGerSins6TwKf5xptaU7ID4T5xGpcgrIGpBC3mK9Kr1yy+JgLsP1RD7zyUfknfe9TfY1EtOFy9Y57uIhJVff/mkbWHaBF/GhfnIttLTe3CVQdvH8+l32DgW7OPkuhOYAtl3vYkpxA1vo3pISTkLp0y5IfF+t2ZkWMDiW428t5I8euyKv3rhute1QDQKmCI8vQwyBMSOvPJJMKNk/ZKATqh9wPXL4Pw9VNvXhEJkonpz2eC/MlnbMQn4dN5HzQs0+JOdq5XUtGXZ4eOClk7BK0BRhIrXfpQAcIFeylrgWFAHDGIRpEx6p6RJ/vofqK+eUK35sOxAYP/8j4OTE61rwivsdabB1UExACC1SNgUjPA3+IY/ui2pEYLJYn2Mz4cV2QnE8Jx1Wu+7aXTpHhgkWLgRhI2jtGehFJpNpjqhNKQjwxU6neyngBoEh9H9lq0bNeCzwZTyRX33ol+SDv/CQ3PV9b5Od3YlcufKYXL36gnz1n16R8eQstD+3WljJLS+mwKhRNokFPaLlTn226/03rdKABZNFqL2hS4oCtt9UpbFsXh60ZddDIA/nZ5GapG+Nlj46hDshFFjG+6PZsozGJU1bgWcrTO3CXaD5uO9R2CG9lnSBPSZ9RHO83c+gmAHWIDZvZRqCWopgIdCSYQA7FZ51btZtQZPKZ7fl3O73yx/89m/KmYs7cmhBcvjHcbX4dr0/kee2+Gt8Zn1vza/J++qzSv4Vr0chsQtDajqux9ICw3oOvSeffLLZzy5tfGPWrQlE5vTdkBwyMy0ZYBfCcxHj//XvWrrldT5HrS97x2P5wrNfluf/7q+sOopGMhrD0YLKyf8EkINJyWxPzqzxffyHzsIOVDYRfVbJ0ItD4ZGR0O68jUmobSlVtFmxvvZYmIA0uVh9PNpAcrlaoNS8gzKkfy8wre8wACwPc3kgNq8ZiKTSUhVhVG2Mth6301wAAAx5SURBVAkrNn7VkD1XDQywDAJoAWUXM+U+Z6GK/BBmTfp3/PiXJrEwjfL5rrGEfLoWA9gGdPW1VIor0AvNgt4bp/DZKaPc2dk1mcDowlvtME9tuqMtgFzTssohqjnkRO2WYKkawV3n75TfuPRr8nMffFDOX7hb5kczee6ZZ+Wvv/gl+cpLX5fh+CxqMXqeZp81O0MCeOyegd5xZeR1PIcZCFClBGeb/l2UKyNwmAuAQSLB526Rw0YzOeesFJJZ7s/eLCutKKNnSHs8emcSUAKiMWGuzr66xO9ccFyb0KpBJyE1wP12ZYRoBpTEU+gKcBLS71vBVUnLU4HVhbOo+emYNKHcgt5EuyugjJgFCx0dGdBpY9nZfF/edc+75Pc++0lZTlay1rq6HZpdF++OY98GOKcFxHhffF58T82reb5adFvwy8BwW/fW4Mn3JLBrTaKWrnlPjcpxAUsC3HQmJqIKo4+LUUsgLWbSGms9aRKkgVaNRs4g4LQ+lulgLK/9wzX5/OUrMj/cl/lqaRqcVSVIioo/hw1VU0eE1DkyzWgwHEJgVW3NWW0okZmc3Wlu4NYpuEC/h+nTX96xubZu9lb4JBRk1WengTZ62JWxkGGxRRCr6ieN0g9FzZyi72pjzxi4woaT+DHmb6AHZlI/M++bZ1UnbYC+lEwUrQNnYJt6k5XPj4cBTAy95mw8JrK4KQrl7AvcakmWfP9GoEXwPdYHF9tYR4LSzE2DKdbKRKUGbfI7PPvYNDvolrQxwIerZi0FO5bhUsBhGaxI73xeDKDZOzOVRy79ivzwj7xdjvvHcuNbN+SN62/IS1/7R7n64iuys3MntAya0h30sJ9Mpnf/clWRpz5rmWdAqyt4h5Xl0sCUMuIRcOVtgbw+LNNoIkNMe2SSEmp6WjS11sVcLpBi0B+5CdLLs3lAFcAW/sMERG5WZVkxpGpsmi0L4vHrNC9mOQa+ttxPjuci1yHV840I0Jyjp3NK5laNzjQ/nVturKzbkQWgISBtbEOZzw7lZ+79KXn4Ux+W2WqWzmAWMjDi+LlFu/W8yjPVHUTW9bsaJyLfbvH1Fr+I+12/p0Vr8Z76uoHdaTe0NfkWuLWIYdtEa4Dj77dJGHFhuhahPvT1wvG6HWyNyvz8Zfn3G294NCOd8WBKR7ZKmqzGPBoQKg6/MtPMQBV0UtNVZ/xUpGqBITFaUwAJeKzowQi3nHAcicTWzQBPgzJQ41APgKYemBmH0eEG3F5gGklI/o8prPgY94ih4HEv4t+pVQ6IJ8V6oMYo6htGPxyfnx3vOVAm7lPWztpg1hJc9NmMlvOZ2LuRIG4GOAc7mGT96NP+WpBPZAIGFMaQ8LMIivW6mMa/AfBlMJD9RgkpqJoR8Lj+zKtT2lKw65m5j7mSK7MujIZjAzv2TtPi3uqL6xIW+T2r9t//s++W+973ozIZja3552vXr8sLV1+W1//zLTm7d97M6EZb+kyXXZDcjeAtCgH1mtSCq133qkH9vpbUCsEzlg6iAAjti3yIwoBFqUIiBX3CubuRu4sFpeVCI4iPraqRWmkUsMDkoUkiehgTUqAljSYgcM3S4h9d86tpNjJxritTjjSPDrSehp3KiFGASXvkx0ZTCEiVMbrTGtf2+6I+U/XbaV6d1vvU/ZLBUKZebH4+X8mHH/iQ/OJH75db8/2txZ9rHh756P+VD9f8t/V5A3hCIFzkOy2+XvOHKFDG++uzG/m97e8TTzzRNGPWRLttIeoBdt3bYpxdE43PqEGvBs56cVsg15IC0nf9vpzt9eULl78sz734FSu9tLSWP9oKB2H/pmlBdKxMTfp2l95dejL/mXUM92RcU/Pajnv7tUV/Qn6P0qoylg0/I81WZNmeS6NMQw/NaKSa3QpNLD0pFwwV0ZgsW3USkRPsIAk5I2o0Q03CTjH2zKBotiJTJ1MpzV4RgJQxMaAHpjSrCWjg6cJAo/syNFXXlszBo8NGxCiep/uh0XboDpBoyF2YBMusOQbt0Nc6zqGmJwP/TODZz5mECFxEBCOq10Trd02z+lnHYukkIyaWW+yjaJNXNVePR5pjB2ELmpvSC0xmcazca+wVuomPx325970/KBd/4JzMDhbyL9+4Jv9x7aYMh3synuy4ZaEcJJ6J95tp3qsKlc/Pp7E4ww4eOQIyVrzR4KpcqksJF7luOHulGTo/Pwt+7ne1fcXf2mbHBB4FOM+fMyEsACuelE2ZiEJVWQ0mTLsacukwpDLKG14ELWqAp6m3Its1HGDN/J8LGLAghEfTYHzeL4+anXVTMCkB+XVqVlbAWxwuLFpcBYfpjmr9Iov5Si595GPyEx94j9zenzXBrubJ8XPNg1v7qfeUAmXeh/r+vC+Vf6f8SfrUBVI1j2rx9XgP96d2XXE8nWCXz23l8YiMwm/qArfWIkaC4d9di9WxNhuLVN/XksD5jrgRcZF3JyN55YWX5Y+f/XM5WC9CrloowFuZnjJDoXnH/U7mP0PxVmNFKmEGvkHCyRIKmLsFMYSO16z5x/nFedXCgEmqrtlpBRWrz2fagGuF1gUb4E1/S9Te4roAkNxX4T5BZeZDD9lu7QvXgiWREGpvo+rMo8N8oIFZflMya3rulwGUV6Cx8l4uh4ecrcD6PKIVB8zGz6ATZ/I2R7sYi1d7tXummCShRBmfazEb1zYPOnPOyOoAK1G3ZYi+55dV9BCfGGlAzdKaggCzNmWmlaUcaJeLSCMtS0gNykk4WR/LUW8tO9OBrJdHMp8tzAw+GZ+xKL94XiJwAlAV7HLB5ZoppXd4TzbkFZam4yz0ABq0vic7IDA614DD0zf6DJJKYKNvzbl8WZZcIx/QTH1eCNmiP/X+XEGFZvzUyQNE47ZmmFaRA8hk+M0O6rpPds598+jFT8w1AFYSlLGyHiiTzxkbYBrYuU9b/7Zkdc2xG/Ut6GyhPeoM/IYy3TmDMkiLkXzqkU/IO953Qeazgw2w26Y4tHh3F9+u97mLD9RA2uLPBY3UAkTSjjerF9X4UdN3HOMG7XdpdnGALSmgHmx9f71g2xawXvAa6U8C05Mm3JI0auAYDgdy8OZN+cNHL8ubt79pteW0bJAGh5BJWlmm0EPLjltyxpkH3R3fIFIrDAvnTMMEZtCWtRE30QDwmC+U/T8taYUbz/+rdKxMQ3+/XKl2h/wnk8A17cBCyfFemt3iWsfnMWAEDAPh4PpLVlbhfkcGG/fYc3Ghr9o6Mnl407RnR9+cGzloBuMCk8T+u68omSdzyDY0vs30AQRsqJZjiJ32x55thUER5acMD5pmjCT13Dv2AajMLhvzD13t81nwCAXTgsK8WYPTOTTXLfoj9W/V0pQuNXHYmgu71qD7OxlPLfIWZkwKB5kxtxgRfLuoaANPEIQxTYOwIA4NhlANixpyw1esY7Uiy9Zm56Q+hQxIQdNgAkekM/7N5qn22av+FCgSJmR1TU3zYu1a0gaARAUDtc7kZ+d3m38wmSrctauCUaoxi5Jy1LDiPnO+loivEZTWkIh0jZQU+kbTXN2vrr43MGL0pkwWD6+akuy4vjPgDWqtQUK5VUo5mNl+o3flSKbTMyZI7/XPyWc+/Qk5d/GMLA/Lmq1xzeNcCAonaXj8zWl5cry/iz4in+ji3RFfapCNvHvbs6KQZvT3+OOPmxkzDowv2gZoNcG2Dhef2ULxlrRRL06XhBCfGxerXrjTfE6L1RPZ6/Xl8uN/IS98/SVZLo+t5JaCnflQPOCE1UZqsISPKEdmKthZ00eP4EzJ6SmiTYkfQSg06eknk2AdYAlNdviDxtdiFviub0nBqyMNUGFZMDjsLWXCIzwx9ty8tUuwiUEqpnn5Ye4SPkiU0fQJhuTRBuYvKVM1AKZ9VOQIYIdnwRSJfx5wUoCGt65JJalyLlQidIfo0rhEcxRnHrUmfqf7Az8Q13ubUJXW0KPqEljbuENxAmy2af2p8FgHqOgzlHmOJ1pFJRaBRuCKlgvDPMsC5k1p3cUcj9NJYJHPOgJ3qM1w/Th3gC/WQsEuCxjQpCMzLM87tPOsSWVAhn+KXQ8QmBHfSyEzGsP02RDiggDJ9zuQ6HW1bNTgis9Z48c43XXgdUPVx1ebMGveCDksa5XmF/RcPa5FMn+m7ug4n2qKVLCEidUkjLR2lg9owp1GYYL+9eda2UYj5eYH6o9DHU41b4/HUzlYLeSe77kon/udh0XOqrulcAl3anm1AtACps15l5HxETDrs7FNEIr0Uj+j9buT+HjreTVI67r+L82lP6DWyQVOAAAAAElFTkSuQmCC"/>
          <p:cNvSpPr>
            <a:spLocks noChangeAspect="1" noChangeArrowheads="1"/>
          </p:cNvSpPr>
          <p:nvPr/>
        </p:nvSpPr>
        <p:spPr bwMode="auto">
          <a:xfrm>
            <a:off x="1831975" y="17605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27" descr="data:image/png;base64,iVBORw0KGgoAAAANSUhEUgAAAbsAAAJPCAYAAADlgnqMAAAAAXNSR0IArs4c6QAAIABJREFUeF60vVeX5EiOLgjSKVxGpKiqrh5xZ/c+7P9/mDNa/Indtz333OnpKZkZyjVJp+/5YLRICxRgZp41G9XZmeFOmoThA2AQxd/+7d9ei6Ig+YPPrtcrf2x9/5uXgg++5p2wPd9/TjsYp38u/PfXjC/nfW1s4Vr5NvDcOI7q+vmxheusfabNH8/JcWrtWH3E1lajA60/3384V78GqXWXY0/9HlsrjWZi/cvnw7lp9B47A1ZbcrzaHqZo1vdbluXrOfRj9Z/F1s2i41v3y59/ubda+yFNhHxDG+cteyTPVooeYmc4RaPybKTOrx9LzhhTeyLb0HiKp4FwX0APGGfsR5u35PHW2lhz08aijUG2K/midhZS+yTXPew3fDfsq/i7v/s7h2gTA5XELQ+qxXzD9yxmis/9dxoTSTHhsO9cJhQeulsOmPZsanxyTOEmpkDt945TIyg5B+2wpQg+tt+56xkyJ43WUofUGoNcU/lcyHwt2rGeSc0tFK4sQEjRi/WexswtYcYCL0mL2lqlGGA4vhTtxNYr7FtjbDl0KpmZtp/WGGT/eC4HIFI0YIFRisY1ALWEh9TZkN9rZ0CjM7kPFi3GADBnD24RdLQxafOTYwrPcJQOAXa5wBFjOh4sU8/EDniKsUoGowFEDoORzOSWd8LFDME7dtAk8YfjTjGl1GbnCAAhMUhNQc4n54DL9bIYcaotvw54P2QA2sGX47QYtcYUpaSXS+/a+KVw4Ole7mlIq3KPJN1YgpBs25pHapyS3q0zmCOQyXf9O1KwC8du0UFqn+V8ZTspsNZAVgJUbN9i9GuNPQbmFnBoNBTyU/me3CfJ7FPnMTYOTTDQ+FXI0yStx9rXeKE8s5Kva+1p+5jiN6zZxYhOO9y5DNI68NZhk5O0DmlqUmH7KQAN+7Ck3xwGZ40pRgi3jC0kfo1gYqCXYirWuss5pQ5RLtPV9ifGJFL0ZhG+XF/5nAZC1pxTgJS7l1r7FrOzmPut+2DRdWyuOcCiPROuw63jxP7EhDFt/0JGH5618FyH66vRqAaqudqCtQaxM+f7yzmXKXCw+IJfew28JD+TayjPogZG8kyGc5KCTw7Ip/YlxvMtoSdcGx5TCHba4muHWD5nHfRwwWODzWE6knhTUqgcU4xZhcw3xrA18M4hWAssfXu3ziU8ABpzyRmTf0YDhK9l3HIdPfOKMfOQgWkHNwWgv2esIU2lpF255nLckqng9xxmrzEeSevafscYknbuLKDwe2bRlDZvCUra3LV2rfWOvZ9ilBrAaSBuAZ7vWwM8ySwtBh/jbRoY5jyvnWEJwClAlWuTQ485IC9pyZpjuLaSd2pthM9IAE4Bbkin1vr+5s5OY8AxMEttXAzwJKOOMcXUYZSHS2OcGmPRCEKbk7fx38Jc5dwtYSJ2oCXjixGJXD+LKWngK4klNc8Yk9aYmtVeDjBb7UkGdUtb5oEQjlkaE4wdxJDuUswlXBMNvGJrJhlv7HzEmI52TrS1yRVK5B7EQFmeWZiypWaXA2aSEVo8RztnqfY1GgvHbYFDzvnIZeDa/MKzLtdY0pVcZ7kO2p6l+LoGLtb5y+Fv1jOYi+UklCsIvdK4dWcnkVgeLj8x7UCnwDG2OVY/kpHLfnP7tCQmDSwl0KQIwAI3izmGDMRijDHCtYhUroUG6BoTT81P+z61/7EDcCugxhh6SB+eYabAJme+FtNKjd0LGuG4ZH9aGynQk7QkQcgCrxjdS+atncHY+dCYtiVQ5QgkMSZm0Zt/R4JPivb9vCzQ0pi65I0xRp3D6CVdyz2NeYRa7YdtaDRlCTQa39f6CAWocA1TZypnPeReWm3mtPUGN0JvTAtAtAOfApcQKOSgtHflZxYg5oKc7D/FnCxGHltotKkdJovh5DIVyWwkw0wxyZy5WMwvtg8aUVvMRDs0kinm7klsz3MFp1uEHDmn30NLfuwxJqIxz1v2WDJHTQhK7VO4xpogpIGqp0sIF/jxTPmW8cizkgIdbS9ywgOsdsN1vhW0LEHDYv4WXX3tGkhAC/vVzoW2L5JXxIDNAkgpCGltxIApB4xj/CqbZv7+7//+1RszJKQYw5QdW1JcLpOyACUkREuii71rbVwMTKy5yHc0ycmSpqy11ISAGKPy7eQClSRCa61yPtf6lPSiMclwzNqhiAlN1iGwnBhiY4yNQ84/BnaSMd2yt9q7kq4toNDoX2NUmrCinevUWuXQmAWA4TwtXpGi89j5ip2DnHWStGCd7a85FymQiTF9P/bYM7ExaeAXPi/PZwyUNN6dAqyQzsJnLVrKXd9bnovtv+qNmcuANCL5mnc9E7QOes5kUxqJZLQS1FKHP7qIQVB+uMkxz7IYg5XagGce4Rz8eP28fVApfte0CMkgNEle6ze19ppkHMYwpegh1X7s+5T2Y+1paq+tPi0aC5mUX3+LMVgC4K1jkozR2ruwXTlOjQZvYbRoz2tVOSCjAYEGPJKmtLZjn6Ef7expn/sxyXmH63nLmqToOZfx+z5TdHHr2ML5WoKRBdjamoS8RuPf2nqkQFPjKbF25LjCMb3BKG/GtBjkrSAiGbLGoFPMRC6aBNWQ+UsQC6ULKdWEByDG2EMgiW2MXFSLsYdgHh7SWxmfxrjCtv1hjh046/BYzEo+L9cmNmdL0ksxBI1Yc+hQE75ihzvF7LVDZ83XWj+LcafWzVqDkB5zAMaag8bcpUDkz5nJPETmpfDc3sKEc+Yhx2KNVeM32lhSdJEaf2q/5fsx0Er1FfI7CS4afWkCRA5PiK2T5LkWT7OEl7DtXLDTcEC2o/HxcG9/A3apg2cBipywxmxyAEAyRe2dW9q5dRyx/jVAshiOJjCE4KARjFzbGNBaTEcTBjRmYBF86uDKwybnHzKi1Pg1QtcEgJCILaLPAUDJ1Cwml+rPYrYaoMsDKEEgHHeM0UsGmQsKKWEiPLeSPmPM6hY60cYQG7/1nQYS4Wfy3ykBJmdtNHqTZzfnLMpzofHRFNDJsaSe14DR4jtyLXLb1s6r1VaKZnP6tNrW6MD3p5573NnlMMYUAGmbbwGUJY3EpB/ZvmxbboDGnCyGZhF37MBq/YVMRP5b+04jTIsZa4dY7lsMhHL610BcWzPJ4FPMO7WvFsGHOSBDRhFrL1wn+ZzsB+OOMfAYSIVroO2DRePW+LTzowkOsf2waCSkKTnuGGO3zq/GxOX+SBqxfrfAJwfE5Di08cbO9i2M1qIF+bnGmC3edUv/IY1pvEVbRw0MYn3mjEfSkqRzC0ty2g75oQVwFp1Jfh+e69c98g4qFpilgCBmGrSYUuwQWSAVY2IxINCYvMXUrYOnHdSQ6aT6l2uYWtOwvRxpOmfc8rDE3rGkVjmW2Bp8bfvWYbll/62DLxm9PDiSLrV90mhak3RjYKeBcEwwzGUUKYFQrqG2HhqdWACb+tw6Fxr4hudUo3mLcXuBJbyz1kBQnvmQsVpnTFsvjUbCdddowToL1jrIfUk9pwFuzhrGzijalMKm5KXW+mj0mkPDufPU+HGMtt+AXYxZ+wHkMja58SmmJw9+7vtyXCHjSvWZ2uSQoGNMSx6YnHW0JETtsEvm5QkwBW45wGCtn3ZwwvY0wLtlPPLAWEBhAU1I6NqBtoA6ZICyzxRzTNGWxvS186IJPZ5Zh7SkMTt5wK0+fTuhEGoJnRoAWLQjwSa1Jqmzoc33FjpKAZQ2Xjlm6xk5jlxhVRNirDlpzF+j3dQ8b13H2Fz8dxqP0oDIEkBi/CKcd8jP5OeS3nNoIxy/P1f47JXXhWZMS7qMMXHJpEPGYQ0wJsXmTEpbTA0kYwxBm5PG6FNgZ21sbC0t5hNjwql1tdqMrWcMLCSzkoxRA6Nb904jaHngtXXUBCR5WLT3NHqw6FcCjjY3TWBIMdQQ3DRPxtSeWIw4B3w0IPTtafSTAslcfnErXVi0JunF2s/wrFjziq2X5AMaUw/pJja/XEDV9tUCuq8BQE1IleBm0VZOf5KONDC35uj3S+MpsXY04UKO9Q0tWWAnmXxIHNoh18BGA5TY4dI2RCMkSwKyiE6TsuU4JNDIhU8BlJRStPZuYQ456xnO91aws5iqxmi0sfj5SmK8ZRzaPkrw8e2lAO5WhqoxK1n2xY/Pr1XO3DSBxToH4dzCZyS9xkDHEg4seg6BwFqznHmGz6CvVJYPi5/E+sphmDlAE2PWGsNM0ZLWXopfhDSk0YM2V/mZpItUqSAJ2nLvc4FYm1uKdiQf8X3fAurWO1rfOXMp/uEf/oEdVDRUtQ5p7CCFRC0lL4sRaGCUc+D8+FIgYn0fAyRJKKk+YsxKfqdtYi6AW9JM6oCGa6UdrBi4aocuRXChMHFLvKEcp1z3W+gid02s/YkJSZK2U4D2NWPxgByupTbWGDOP9ZvDtL9m3F87Ho0RyjP+ewEwXEtNULDOxtcKdTEwvXWdUnO3zmkOkMpzp52zHECxACpcaynkpc6StYZhOxqf+M2Z9GBnEfXXSKoWCPnBaZOTkl8MXLTv0LZPWxT2E0o/eE9LNqsdKKsPDcw9U9IkKdmOReC5YOrnKSWnWN8xyUyOJ3ccIb3E9lV+p4GCJFrtMEiBLHUYc5l8ihZzmb08zLPZ7FWAlEzCP6utfUzISgF9jCZS667N81ZmnCNQYYxfs3e5c8sBhJyzrQEv3vM8RAKlNffUnslzpIGxp/2wT4t2NACw1s6ibbmGGshJfm0JKhoN+c9SY9V4jATTsH2Lrl73BmbMFIPTvk+94wFAbl6K0MLDfisjtgjAE6lkmNbvciNjgBXrU5u7ZOSWYCAJPNz4HCYpAVi+H2vfYs6xNq3DrhFjDPBTTE0Ct3UgYmukMf5wr8J5hgxG8zyWayLHZ52TFG3fwiRzATlGQ9aapMAj1Xc4z68FT+2c5jLqHJrVGGhqXpJeNPpPzV0T8iQ/iK1/7t5oz8m9SAGFdc782ln0qgFlbO8sGsltx89VZnHi971mF5NUrMGFBzl1eLU2cgBTY9IpQpREZkkXGoOziE22KcEitdkpkNfmpLWpAbEkZvmMb1t66Mk+Q1djq42QTrQ5+XWKrXnqkKb6yGVg4VhiDE0KIFb/MeYlz88ttK2NU36Wovmc7zFPzaQc2+sQvGNM09pva69zgC+H8WlM2AKRnDHmCFOawKrtv2TQMUDR9iBGb7EzFNJOaNmSgqQUIrQ2/ZhTybZTZ9oSDiR9yXOTor+QD1vPvn6ea8b0g5CMwGJuqcOe+l4DndQ7cmx+o6xDE1tYCbKSUHIOhdaGPBSececw8PCwyDlpB8N6JgZE2nfWIdX2I8XErD2JgYXsX1t7+UyMUeTQluUpGe6TNmZpNpdCUQyUYvQdo7cU0OXSSg7zS+1vzvxyGWNqXikNQTLCHJrI2S8JYvLsSuCKrb+cQy4gWWciZ020fZZjTIGMJlBYWCAFkpDnxWhB0rz/Xes7xq9f91QDOwka2gGXDCOHSKx3wsnLQecQfAoEw36xUF/jMKGBkTw8qTXIGacGLH78MfBOgZ08gNpeaAfPvxcTGELiSxGdtZ+3rmVsnW5hyBYD9HSijdcaq9x/PJcai6QJ/C4DpOX+a2OStKEx2JyzJBmTHJ+115JHaEwsR5C6RbDKoaVw7STNWwLsresU2x+5Dil6sBh87trFzrDkYbljSwGShhf+LIS8PWwnZ+01oUKjTwnMJq8KwS5EZg10ws5TzCnFXGOSeA7gybHKhbGARWMuMSnGAhFJ4DHmmzOf2IGJAU2KGVsArB2qcE2twyWJNwbgqYPtv9f27tY554Cf1mZ4UOVB8g5P2oGV71nnIUewiq1hDl2E+2YxJvmM1adkQnJNJKhJphZjjCHY5DA7i4eE+/G1VRfCcafATROQNdqNtaMBSwoQLKDOAR9NKJH0r+1B6szm7K9cW2sfLVqTfeT0mUVPEuw04g4rP1vMVX6eAkONOd3C4KQ0kQN2McaT07c2Zk2qsIhe2/T/DrCQEptcm5S0lzrsmjSVOhRf06d2GEPACRlbDARSgodFe0SIwinYWxB/4FGJH69p8Xv8BK+4+99UuDQ84DkAF65PCES5e5GaY+w8xujFAvaYQBiCmMboUkxNzl8DhhyGZ9GE1r8m7Glzj51ljSnH9tLq0+rDAkgNBP26W2uZc14lQOa+E1u3HLqR84mBsoU/vp8Y7bw6qEiCzQW1cKKxg6pJwhpTlgSR02aMceQwBY1AYoCR22Yu40ptoFxjjYCkcGGNUX6eM5ffM4/w3Vv3VgowMRq9ReiwgMDt+RVBpwxmI/45Xgj/8KDG3/jH6OrgsShegTF2HuQZiIFOTAjS6D1cG2udNWaLfkItRaM1a9xyb/1+Sa0nPF8xkPk9IJdizDm0FwNUbQ20/Yu1YZ09Ccbh77EzYPVlvRM7x9rYNJqSoBqugVyjnPnmAr3GR2LnwI/zzTP/+I//+Fr1wOrYYvySwPzBkQNLHVzJqHOYqyVBaaAam5cktHAz5YJp45SfWdqHRhQ580yNPQbUtxDSLXtgMc3fM58cZqS1f4tQEtKhzijA+Ee69D1RMWNUK30xXCDcF5R7LZCL/UZbXvurqur1OwtUU+cstY6SmYWAJdfDP6v9bdGk1r4cU4yhamcw7D9kopJ5WuPXmFdqnW753mL21rmw1lOuqaQzje60PmKAFwN2jSejrVxBQtsnjSdqAkw4d7/2lnBzC28K9x79SicwbU3VdY6BXYyRSILVUDYFcvKdGEhqTD01Bos5yg215hlulDwM1nwtaUsbaw6Dt4jKYhghkf2eeUkhQGNucn+tZ2Lv5qyBtvax926hO7mOXX8iGomapmVtzvfDf7Pl0hkxNdrt+55KKqisZq/aUghEnhnIwxujrdh3MZqyaD92xmLjSo1DMn8NnCxBNMaILeadA2Q5NGudl3BtU2faGksMlOQ+aOdZ7oe1d7Hx+THEwFkbvzz/fizWnCSvzN0f+ZzGd8I9+pp9eR0b7uxC5qAx1xjzkO/ecpCtvrQFtQ5KzqHOIboY404xiJwxWAz7VsZsrY1FbJZkKolXA0ZVOgqqU1vfa597aSwnMFsKNtb6hv3I9c0R1GS7l8uFLpfeAV1R/qbbyXr5288DaRPPDP1As7r6jdcvxhjeQUpGm0OnOUwkBFWNmafoWVtLr7mGbcvnYozKv2cxUY3Za2cyBiwh78ldJ4vRp/bC+l7yKY2Za2c+BCNtrWL7mALj2D6l1snTbLj/1pys/dfWSuNX2jit9QzfD3mZRgMq2EnGGDYYY5ra4UodKLmhkgC0sYRMMEVsYf8xws0FG40ByAW3CEcDuhQTShFhyBzkQZHfWb+nGJAFGDGilsSGNoZhoOv1wvdgs1ntrIHKT0zQ8mnectfFoklrL8bL4O7r+P6tzs4V69sDUALIeM2uV+r6M9U15gonFx0mY/O9dZ4a87DAIvw8RpvyDEtACvc6JaBYDDd2/kK6jgkv2hxiAGDxA8/Y/buyDWvdYv2nwE8DjlzepQkOIV9J0VAKJC0envNeuHcWMFl8S+MhsWc1gJM8j9/3Zky50eHDqcMhiSdGwKm25EZrG6YRV0xashirdVhvJdAQNFJCgRzL1/SVImLr+3Bs4RpKpvvfOabreKXLOFBVlTSO8Gy8Eu61cn/8WLxkGWpGFqOO7YE8NGgPQAWAKouSRnhhVl/yWqaEId+XPz9uXrgjGanvB9YS5cHTmJnsx9or2ZbFuFPj9utgvR8bc7juMUZmCRz+3KXGqAGB5B/h2bPOYWquOYAvgVdbg3C+UvjQBBsJTPLcfe05DMFIzl3bL4s/WqBmzd0601o71npKkLSEHNlmDgC/gp12iGIgkfoudog0wNOev/UwpEDW2uhcoLRAVpM6LOalCQZyo0IGGrYj24xtcIwJpggjxQC18VrMcRwvrNXNZg7gnAaEOy1oPLpvlMacfJ9fkn1P/iKvHXvFzIUOxOjzzWEdrzReLlTVFQ2XnseGP3JPY7QVap0hU7tcoNESa3jamLT99J/FmKNFr5I+Y+3nCBsxEIidhZCJp86WPJM5AJdqU4JIbK4pWo8BgbU+4V5r4CzPSmyd5VpqTD4FkvJ72Z/Wf4xHhHuWMx4pkIRrmgJOjbfG9lc7N6+fSQcVyVzlxGJMPOcA3QJgFqpbjDW37dznNEkxXMxbJVTtYGntpRj1rZJYal+swxnOD894z8Nw/cNnvBnvC4Hi25EuY0/VrBZgp9yJXXHf1dMVHpDlW3d+bmkcv1S2IMS8OXso+oMGiV9fTYmJSXsaQH8VgLiABupBGWN7C5g6cMCBZeSe5F2k777rOga7MFY1xeBT+yW/x9hkcLWkK4vBfA0tfQ1ApOYkBRz8rq2Z1k4O6GhnOTWm1Pcp0LBAJBTcJFj4tbVAIAaekq5iQGGtY2rOko5y9sMCR42OrGc1HNKA1u+zHBevRQzswhdSAGF9L5E21o6cfE6fFkFpoKxtlM7EfpvmKXbAU+PMJaCwDwn0MYLxDP8L8Hxh1rmMSR6u8D18B40Mn/lAa7mWHgzBoMLyNuywMXY0K51mdx1H+CtSEZTA8X31XccaILQsgATawXfsFTm5+DMDhFfkdaTT8cjjatuWrteSyhJM/0rlbEZ1PUNn/DsV013aG4Imul5GBkk4k4zjwNBZlhWbMv36+7GhH94Dh6lUt81ryEE4X3nYcF+JH0u780PSaEij7Rw6tJh/ig7lnscAMwTYVH/ye/+uXyvJ4FPthcCVelYKcrHfcwWC3DNlrXcOCFl8LbaHFvhavCM2vnCNU32mAE+uecivcsAzfD537TVh4RXschg2M57ii5ko553YYQ6/0w6ERO5wA3LHoR1YKQF9AYl0LsOQmWntyO9ThzE2Pq2vcKxveHewLzEiDtdUG79zHnnrQQKXejB0y5Mw3Bd//8X3cpxdBFqXM+dx2Q2ApovZ5v8DQGENoGEVVcVA1Xc9DcOFFou5i+9mt3/QnTNdlrOSuuOeuq6n8TpS086pqhqEgbOGA9CEN2Xd1E4/K0q+j/NA7ekWfeLzoprRZYCGV3Jfp9OJmvmCgRfzAWBhPjx/3EEy8A081lnV8HLHgAHrB7CTP1KgSYFRbF+1Wo7a+bHoRxtb6v0YbVuMVwJbLsCkGK4lLMgzojHaXAZ663lLgYD/XoJf+Hs4LwlaueO29sm3l7OPMVrIXReLn1sV16310z6Xa6H2Bc0uBlop6U5umHVowj5km9ompg5+CmjDPiTKy3c1opGfxfoL27fakofa/y5BW5PCJFOMS2ow7yGzhwMHPOv/yD14MyaCk4Z/HsDk7q7cndtvXeZfx8QvOWb/SgsMCHC/LxgcxstIA34HAF6u1HdHapo5XfD50NHYd1Q2DVV168BnVjrnjrahYdLwSg7WnjGgDeeO9tsdzdo5tfM5zxbB3+MVWpTzhjydz7RYLKmqZ3Q+wTOyfeMYAxMoQLGqAVYjwRtz1rQ0dGceU93MWcsbuiPV7ZzB0+8z5tr3JwZk364lQAGEvJbqASlG/9ZBtpi0TGKQEq5yGEXq7N0CjDng+jVjvnWMIZ+KMWft3FuMXjvDt4xL8qVcQA/HkwN4muARG7u2HxZQaZ/H1islQMk1uLV9S3jiOf3TP/0TC7/hQZYdaOCQ2lQpkeD31MZIxp+SGCwA0qQhtKUBdwzoQpAJicNaUGtNJPDGnpPCQ+qgvW0LgAPtxmlSMO0VBUxyTiNy44C25VzhtbkD3PoeJkSniaB/7z3pxuIyhjDweICbNDVubwT0XFkbOh12VMGkCJPfOFJ1Gejx08/Un860uLvnuzmazWgsCqqqmuaTNtXUDR1PRwajmk2UV26nLIhOpyOdu4Ga+ZwWqyUDG+LaWMMDWJYFa1zn84m645HKy8hA2izXDIhfAHmkyzBQ3bQMdHzfN6tp6B3YtfOVW4eCqGowBvcm5og1Avjh3+fzkc2u1cyZNf0z4b54E3AIdn5tJY1rtOGFDY3Jhef2ljZT51djOjGBT3v+lhyhFm9I8QzJtCWAWGNOnSt59jWeovEr2W4KOGLzC7/TACvGV6x2Qxr1beJvjcYkPWlrEs43taYWTfn+tbMjxyD39xY6fgW7HAYsGb7cAIsgtPfkIdcYhSSmcHPCvlIEkwIhv8gWQYULfsuBt+YY26Dcw6214RxI4DABRw7n8fiFAAFB7r5MdVaEMEIjgwkAqwHIXBwgVG3zCmxTNkiGS4AqXZ1XJQAAP6yZlc4sWbF58sz5JS/XC+0/faYDtKmmpXrRUH/uqW0aqqsZjUNPM4x5VrOGBXA8dSda3r+nqppTf9jz3dpwHRkYl8sl9f2ZiGY0mznzKEyKGNelO9Juv6dZVbNJdHN/R1Vdv6b08lWM8U7TNAQzY1E6Eyo0uys0u8WS+u5EdbNk4eBVWLi49S1m1bSOV+q6A69XQRAQvgCepyfv2OPvICVoWfQQ0qN2FmTsYUxYvIUp+GdzgUMCTk5fuQKgbCv3vdhZDucXEy7kc1rfKd5jgV+M390KGpI/yfedgOYcqTT+Jc2IsTnljC3nGT/mGChLcI2BZQ6vZbCLgdYtICgXU5Nq5KBygUQCqf89RWwpUE2N0ToMkmi0cXwtcOWMKXzGM1P05/98OahOqwPgsHGTM4M4zc7dgfk72IIuQ0fH456WyxU7aYzQmIaBxgLpsxrnKOI2mcHl2gFs3O8AOP4MqbZghjwd6VIWdD4daTyfWHt6enqmarGm+aKF7keLdkEXmDWHnsGxpJFmRUX1YkGzekZ9f6HFfM7eksOFWPO79Acqq5r7HIYrLTb3/OwF93RlSefjkQ77PTWrJa1Wa/43NC+YNEPQwVjxO+71YI7E/RwEhL470zh0VNQzHkvJGptjFMwwEEZRVs5JBv/hHvLaM2DO29WbEANPI3yPScQassaIcsBBApCWg1XSeor+5PcSLH0fGmPWAPHW/jy/yGWOGn/RxhGug3aWQqHv1gh5AAAgAElEQVQ5bNMCd23PtGfDdZICTfh76nzL8eXQh9W3n18IdpYgEBtzCmjk3ue0ZT3zNfO3cARt+fZeNbtcMNEkgxCBQ+knBpTWgt8Krhax+slb47UWVHs+h9hyn7EYgsZ4/Bzsw4G7sfENwLl2JoCbTG9IgQUUghnvMnkavvGYLBD/dqXz+UxNU09a2/gayIY2wcwbaEcAtEtPp+OJPSo5RGAc6XjY0jjCEaSg82FLVIy0Xq2ou1zofDzR/nik2XIJXxEGlmvX0bA/MPC2ywW163e03z7RDI4lqxVdh4FKDgVwXpUIC0B/Qz9Su1xTXdVUNQ2Vs4rGC7SxC5tEYeKcrzc0x13e5UKH3Qtd4OwyXxAHO8Bsij+IgaORmqphDbas4PFJbLocoFEul1TNHXiFkvGrN6qvjMBaH+4eBwZl3DtKcAjNmNpeWjRn0UoYYP96kJW0NCGN59J1DABTTFo7AykAlO/452MgFWszNUZtTWJgbp1rCwB/7xpYY5HAEDJ3C3hDvmyBVdhOil9LIUIKVxLQ5fdSg5RzlWsaA70cwJbClAp2GgHGJCgJcOFAtAXPPXi+T9m+lEBjqB5jJOGcwr5ygeuW53IPvVy7UDLx9dbQr3MccXFnLkD7S921cM4AOmAewAHB3eNw4TsuMGCvaQxDz5pRu2hpuBIzbecqD5Ngzw4jx/Npch4BMg503B6omTewIiI4jo7HIxVVTcU4UHfYs1a438GJpKV2fUdFM6MG8WxXOJ4s6Lg/06nrYHSkYhhoUTU0mxXUX3partZUXK70vNuyxjeva+rRdrtg02RblVT0MFuWVMHceBowebrOSlrc3VFVOtC9Dj29PD25MIfJaQfmRjiVcPzfpXfa2aSh8TMA7v2WmllNzWJNuLTzzims3aISwsyt+RfNGOs5siNKizFOdfDcYSMGQgB8SlAMBTfrvLl9B2a7PZd0GzIQyRDCcySfy6VlPwcZ12eBVjgn32cM8CXD097XzlIIkto6avOTIJHzngZGX7uWOWuuMfwUoHt+GAO7sG+NZlJzkuAbAyoNH6z9sNYk1p+2jxI7eG9hxtTAw2+8JglpDfnnY5qL3wSNqOTGWIxBOwzhWOW45VhTQJtDSFablvR1C9HF18Gb01yeSXgLhmvqxuXuz3xpGmhE+DcDHJvhJscUH4wNBw/cd0HbOXfUDT2tNxvWTjjAexipaCp2DkGfSPt1PhypG0aaLxvqDzs2/c3XawcUz08MJOwXCQ/I4krllWh1f0en5xc6744MnhX64Lg23Nd19PCf/0mn3QstN2tur2qXtPn4DZ12O9rv9/TtX/wlbdZr9s5E3snTCabPkTbv3/EdIO7bymZOq43TCrvTidsD2vTXkqrlipYIZeAidZOwMPYMmAXBY7NzWhzuIWGirBvWBp25FA4pMIe4WD58hiB56XAy9B1rocT7grUCII0sYJS4TwwiOiTTTNElvndm2Atrsz7m3aIXjSmHjCRX+MphyCpjmSYbk85TbUu+lAInizek5i3bDdcU/w7HofEHS8CIjUebm1wPyXu/Zi21d7S9j83rawDIoi/rftDa2xwQjdHRG578z//8z7+5s4sRb853WucS3TUClAsUMoAcEA37kFKsZCa3gFoM3DWC1oSHWw6ERXhguF9s7/7uzY3uS5/OEYWZIWLEuhP1lwEuK5ynEaCAeyYAILwd8RxK0oCJw0Uf5j2OC4NG1i643a47Ujn0dNptqRsLahYNEUyjxxP1w8k5luCOrjtQd+nYVHq5IGzhSk2DGDZocAWV8yWV9YL2pyNtPn5H82ZOh+cHms8Kenp6pF9//ZkWbcXjm1VzqjFGaEzDQJv1Cu6SNH//LZ37nvoTxlizYwinIisKev/hA5VjwWEPcEwB4HXjSIu7DQP4zCdqnjwpu9PerRvNuFArTJ/H3XYKMncep7jTq2uXYYXruI7O0xQ/CGb/QlcQRK506Qeqmrl7hl1iccc3c1qv2yj1Xi8llI1IpH0daVZOsYPikMXOl8UMJFMPBacYGGrCmyXQyXGlGHYK9P1cYkJ4DuilgPa/43t55rU2Y3woBu65c5Ttp9b/t8JzyFskr9FXyRpbbD2076SQEXr3vgExcabkd35OBcAutbExAswlTuswxiQc2bYl6cnJWWDzNQwhtTYWEIaf+8XOBVj9ORe7BpOay93owgI80Lng7Qvfbbl7tZH685G1iWa5cqY8cHQ3GAZNaHrF9crekP1wYfd9tNEuVzR0A9XwcryOtH95YOC8FAW1i4aq3ZaeP//CZtTjdkcvz59pt9vS2A00cmqsglowfKeIMlgguTJi2hbrO2pWa5qzprWmx5/+i3794QcqYaq8nKk7nen+bk3b7YF2+wO9+/ieTYS4h2vna3r3/V/Scjmn54dfCTHg46Wk+2++p9P+heaLNc3mc6pnFZ33BzoPZ/bsXC6WVCAkgiMdCkJoAwB59/JM9XzOwe/z+ZLqqqDt0xMtNx84TyZrUnBiqWs2+bpq5S7eDoHn8AKFaXNaVP6Lg9MBbGXF93+XvnPm4kkgYQ20dJUQ/D7HwANtstfrlN1Fo0eN3q3nQrCIPWNJ1OE7sXP2ymCMEheyfQ14LXDAu1ZYg3bGUyZXa045Z//tGfTH620ISowx5/QRrqXFyGU7UlhJCeXWOG4B1RQv1MDb2mPP13L6156R+8J9xzS7L4zU3pIQkMLJ3HIALelD20C/8eHYUiCSM5aYJJvaxBgDsiTeGHGFB9ZvmnMz51kHGU5cIACb5YaexuHsMkYiez9b01xaLmgWfF+Hux4EGAAUkSqLiM6HHYMotJG2nXOIQNss2Gx5ePlMh+0LzVdrGs9Huhz3NO4f6PGXn2h/OLLTyQu0QWhF9+/4fqs/dfDymBxiSr7fAwADXNbLJTXzmhbNnJp6wc4iDw+PtJ/yR0ITw53cpTuzR+YAkOgvDE7ffPcd4ebtPTS7/ZYOhx2bSRerDa2WczqOAL3vaD5zgLPfH1ibmq+WfCcHjchpxQNbGqElAtDWmzUNpylVGCFej2hx/42LsUPKMQgNcKbpB6oXLTvpMKhNwfJ8b8helk4ChlaMO0+0g3WFww//TAKGMxnjTvRLXJ7ObF24w5eQDlRO//KkdtbQP/5IN3Pr2bBfDXy0c2mdBUuD88/7tiTD0/hHCkByGb51LkMeIpmqtn45jNfiQeFcYv+O8QlrPVK8JcbTtLHodPglBjs1l1vALDV2ra2QhnKFhFBQUDW7lLaWAx65QKkdMrno4YGJtSsXUAMN631Luk5JFlYfGuGkADX8PtzYN7XSgoaRsgr3SZyCi13bncYwIIB7Su+F7+FQwbA4eWmCcfN8i4IO2y3BRLa8u+PvcU+HVmaXMx2eHul6OVPRnWj/9EgPv/5En58f6Ni5O8NqMee7OtxJtY0L+n7ZHqcQBGQlubBZD1ob7syuCMAuXJ7Irr/QuYcWueZsJ7jv6rqB4+Ewj8VySfUcgFBScS1pAdPpOHA2lu585hRfm80da1twvlnevafVcskhE5AKuvFKy/t7WsOjcnROOXinauGcAq0LJtueyqvzUMXgcccHJ5r1esPPwQQKLQ3geT7jLg93dXD2qehyBYAiLtD9zanDELoAoQOCCZ4NUoR9oS84siD9WK3mGQ3PHjvQcHJrdwcYE6puEf5CwJJtakASMgwNIDV+EWsn1r82Hqt9yYessyrPnfZeivnGmKts3wJ2yXtU7UMxycX4sQayFpBZwkuKL2n7r611bCxS6JFt4t1cUJfzS43/9XlpxowB2S0gGCPokLBkfzHCDCWs1FjksylQjUlv2mLK/r9mA6w5hGN12TqctsY/nIFrZI1j7HvkM+E0XEinBRd7AIy7Y3JmMgeUnOKYX2dT5wSAMGNeOOh7pEUDYLnQ5Xyg/ukzDfsnenl6pN12T88vT3TsjqwJ4g4N0Ip3mnlLNerBuUJ1NKBuXYN8lrgPHPiODM8BAPDODNlNxuJV4xzGKx2PHTXzJW13u9eA9M1mRSXMp4cDLTf3VDULqhEaMJzofO5csueqoqoEMK1p2dYcLg+vz8W8pXndcBoxzpyCtGQFUT8WbKqEIw4A/XLp6FpWNF9uqKALDYc9Z20pEFc3IGfmhc2mfM9ZzejcDzSHttl37q5z8oZcLlZUTGnVOBPo5C0Jky0LGHwn+KUaA/YC2HpGQH0LE6jLHyoz/LtwBed1GSYB8LQY5sKUjFieL8lYUswh1p4mLFpMLqRv/ww+85qnFAhjgKIJjxZYhIw11keMJ1jfadqFNn+/5hrAaeuSEqpz10YKI7l77fsP98kDUEqYCenLAixt/NpaWsJUzvrIZ+S+/EazywGRHMnslna0A6QRqQYofqFlItwccNMOdWxRNUHAL+gtWQg0gvRtT7nbpsDtnh/1Xpd+rpxP0icn5pyRznwGrsipvQLpkM1gk6v6AIC8IEVWzUy538Or8kzD5UrF0FM9HOj08CN9+unPtD/saXc60csBziX4ce3Ak9K7vfPf4zCBp4u5QyBd37n8YdAooWVy4uTSJVW+sPaGPJi4AwPTH+hCMzqeTpytBXdgm82G1ouGPv36K/UXou//6q+oLK708vDA3584sXJDVVXQ3WbN3pdwLgHQsVMLTLF1TfPFnKqyYTMozKJ8VwfQxb1hu+B0YtUM4DPSfnegoaioWSy5r/58pvEM8+bA6c6wptBIR8TlsUnSBeU3MJXCVFmWdOqQpm2642twF+iLEBHfF/ocoqzZThUeOObwVW9ztfXwu6//JzUOySjDs+NpKHb2LA0mJuTGmJK8O9MAKByjBQwhOPjnJaMO381h4rKvlED6/zcI5QgF2jrIz/z6hGAU8q2QDjR+pgGS1a//PBx7jEfK52L7lANgIZBq6+B5aUijVp8MdjEmrgFCSsrIBbrcwyknoi2A036+XPpbGyrfteYiFyxFQDmHL9ysNwdrym7yWkINd3AoT8PghbsauMe7uQ3nE3PNGQKqoTlNIQLMjKcMHVwowCW54v+Q9grg5sydzsTW9QOdho4W7ZLq4UyHh5/p6af/oB//40+c0qu/di7QfMQtIOdvdndICPYuZ/Bf5L5xB8dhDperK41ToXIAtD0HCD2n8apoLJGv0uWUhOu82x94aza03SIVWMuB6vgdGuNmvaCHXz9TP4z0x7/+S+pPezocTux9ibtLAGczK5z3Y1nSatFyrB8D0LzhmMEWgHohztE5R5wfALBF23fOWacB4FY0axZslly8/8Cmx2uBfJ0VzeqadvsTrzmcUbCo87amkpNHXycnFHiG7mm1WNHi/Ufq4fSDskFFSVVT04yfZfbkYv/gsTlVUkBGGBZkeK+dMwye4fVRCDMGdP7xkE5zaDL2jAWAMaEzdm5yz14MELXzGmOwGi/SeIMG0reCqxybNq6cPZEAk+I9FhhKfuPnmAIuuWYSlFLvWzxV618Dqxh9pdqWNPumTwvsvgbkwgOnEXbqIIR9alJW2KZfcK3NGBjHQFCbc670wewsUWZHHmIwPXe/AyVgupNhDcDFvrG2yrm+nPckg1WJu6CprAzcLToUO3X3YJPz46vtG/Ft8AZEyi6YH+umoRH5JKuCZsgacnik4fmBfv35B3p8fqLPDw+0PXfsmckgMpXccZlXLlQ3uJeC/wkcXJyTS101Lh6P82K69FkAWDhpABSRQcWl1ippBGOfgNYBnltxAAni5nCPde46dhpZLWt6/PzC6/Dx+++pO245Xg8mU5hbMTbc3WGc0BD3u47qeUvtvKVlU3F8HxxjADjLecWmSdzbwZSKSAVopZyKrJxRPZsx2K3u3rNGhfI+AL26WtLy/TfQaWmAubYg6g4HNo2iKgIawnMY4/7lkdqyouX9O66SgLtF9p7leEjc6TkzMuYIwOMyQtiP1zqB8LLF+rwtahvSeUifMi+mp78Y7VvCoMboY/Tsz2YOaITMTLaZKxRLINdARZu/Na9wHDlzCdtO8QONB4Sf5QC5pqVo7abaSo1VgqHkrzFgyeF1Gh6EbeaCZuo5uV7hvMIxFP/yL/+ixtlpCxkSpwUy1gZILc4aoLyLsN6zpM7YYc89JNbhsiRrSVQWIeA5zM+DHJ7jDCg+VyXgasq4EdZfQ9ormNyAinW7mMDDaTcF53dsmOGyyRJ12+CNeekZDGBWg3bBuSuPeyrw2bCnw+ef6OGXH+jzwyfaHTrawk1+cDFk0DIQsO0ydTjAxRjm84ZqeFwC7DjuCyhdc/Jo9vqEibNEjk2kMJuxVgpNhzU7gCvXf6s45g8OKtCuMO7lcsFLDm0Qahvu+mBKPJ1czN79x4/U7bcu+wvyTF6vtFotuMwPmP55JHYoeXe3phL3jsj6QnAumXHcXlsSl/oheKdCW560ZD4Uk+aKfWDzKu4+EXaAVGIlTKrvOTwB8YHVckkLpDKramqW91S1uK+D88jImV8OT080o5LWH79hr1L2ir2iHl7P64d7VtT2Y+iHSZW1wJHvAqFF4q7TFY5FhhZHhW/p3H3m7mGDqhNBgt9bhDntrITMXxM4NW0lZJKx86fxhhjDtqT03DN+C0CEZ9gCYfmM1EByx5X7nNVfDPw1gPfr4PmPBga+zVyg1eaQAtfY9xoPtcYZ0oy8PtLA9FVgDMHOkkpSmyMPhRYDY4FW2LZ20KzDJaWG2IHTJFrJSOQcrXf8e7I/bSM1iY41NPby+5IU+MtzU+05DjNAcLQzPXanA2scM9R363tquWAogKJnzQqAhmTN8Fos4RBydo4cAKCqqTjcoD8+0+X5gQ5Pn+nh80+0h/v+8UQv+yOQgE7QEDl2z3lqwuCGPJMwYuIWib09UcV7KqcDbuyqkpfsTQltkJ1ors5cN8DDc7Fw5sxrwRoUgAyaDXwyrohXg4PK6czgdnd/91pmpB9cYDvu8Mq64uKsx92eht6B3WLZ0KIupwDumh1eEODN1Qh8wmuYSLFmxZW9JKti5hKbuOAM1kq95uX3HmuOfcEfrCecbioID9WM5osVlVXLnqorOM3Ml5zPs15vqFndUVnP6bDfUY+9QvD7csmmWU/T8OjEPR0C5PE95+SsSs4Qs1wtnabIa+o8O53a6xDPt+FShTntvix+Www2dZYs8JBn02Jk8nxaDEpjOHJsKcZ4K2imeJTGH1LaidWmJdyG65MznhQP0jQaCVw5gnZsnyzA1oSmsB0ppGhjteggJSRo34fztuhQE1jCcb3e2VnMXgMV7VDdurlSepKEYklX1oFOjVMSu0aYsc/C92+V8PyCg1kBvLxL+m8OfFFyxhMACjs0wHw4OPCBRyACu7nsTn9iRgwgOfdnamaNy9IPrfF0pCOn25pTCdeP7kiz7kzbh0/06y8/0uPuM2dBwf1XSSW7/wOYOBZtBlBCHszzFEeGizrijCLQNDnpNIBi8hDFHSGcRMCYu97d0QH4nHYOR42KXraI/Zu5+0QEuHPGE1f13FUTKDkmDs4li+XCldm5IN0XwhEGalZzQsmDDo4ss5FWcELB9xAEipKW+L1yHqEoKeTToRXlSE1TORCEpgmYQ9YXvmtzc4Fp0TuIYJ3xLjQwBvupkgPWGOBU19D8oK1hzg1t3n+gdrnhZNTzdsNgSHVD0AlhOsackRQanqQwG8NkeS1n1NZzBml4rmIPt88PtLm7o/lyzSZcCBmsrWPcEBCm+D1XOcHZfZ1W99bc6en/zeEWAd0a2GlApzGNsH0p8IW/a+OQjFF7Jjy/FhDGBNAUwGrf54xLe+YWoNYE3v8ukM3luRowyT28Fbxk3xrYxdbX9x9qZjnA7fmwHH9sTV/B04ceaOCSkvgsQNI6lmisDTZ3874GGFMgKcHSkmysRU0RC96DdA8QgHbD8WD881r5lIYzcj6euAoAgwu0KOS2BJOdni7HK223n+kyFLS437B2MB4ODDI1l9npCQXCqT9Tt3uh3aef6PPnHznF1nkqNYMCAXA4AQPtzx07RnQX3HEhmwq0BhdICpMmxo37QKTfch6IBc1aMH3kdEaAdEENnDI5sXTLfRw6mDGJysuV9ueRzoMrJguQg8mV49S4llzFbaLaAkyHq8WaC7my6wo0RbrSYuEqLUCDhFY3HM+03e+pvbujzWpF87pkMyE77UyrCQ/Lorw6rQymUaT64psylBBymhpQ3NeX83Zhh5VwIHHV1V2SbViGsQYVPz9D0u1Zyd6gTdVyLs662dAF7XJqMaREq6hul5zNhYqK7xD35zNVtQvch6aL+Dw4zLxsnzkJ9/279y60o3PljuarlbuHnbxZsQ8wy2LdXGHd38bdhedRo195BpKScHAHnWrPArBbGbsGyJ5XWNqDxVTD9+S/LV6j9SH5XEozuWWdcxm8BS7h+7F10N5PCRgWSKb4tDYnvKOFnFhCiu/7lrWW9Izfwzm83tndkn5HAkMOIYUEI0E09yDFAClUc0MgtTYm9xDGnstp43VubDpDkLArbvqaydcNFlyOXp5faLHeuFACaCEAn6mOHEv27I15ZuZdNi01KJLadaxpXQ8vdDhuWfMbdk80nF5o+7KlI0APNdpgljzDNIiUYihtU/P9FWtIk4cgQgZwXwcNCVrXuTsTbhQBwPCKBEBi6AAp9p25Ei1XqDEHBxVnlqzh4VjDcAptq2THD8TTPe9O1HU9zSbw9BrWYjGnw+FInx+eaLVesaaGnwYFXeEEg9py0HihndUNPb4cqFnU9P37lUthNmliDUyPI+LnLlxd3F01FhwWwPdw0EYxRjbKunAOaKUYj0uUjbu1kcEb+8PFXPE3hyYgFZu7S+O5wzxc1VQiwTTuA8uSU6Atv/lLWrz7QKfjkUMg5pt7usCzs3PpzpymdqV2vnx16lmsl5ylBuPA2Ov5gtqF+x6erxxDyc4+7q7XaZ2uSnqKtmPPaGcpJvCGzEcKmznnTRurBLYYQ04x2HAMGtOLAZ8FsJbAmzOW2DM5fAPvpzSjWB8StLU9u2UeFvCFc0nRiO9PApk2DgmYGsbcCsYMdhbCawClAZ0crNzMnIOpEaPWrlwwa6FuPejWHGJEYoF22BbrbbhT46rfZza9MYBND/l7suPzC5V1yx6FPgMHHC2gJbBExEz5St3pyEVMoRkO+x3RcGTT5eOnX2hEkdKmoYef/oNrw3GezClxMQKhMRbE1BEY8FRZHHNgjQl13OB4AicVpLmCSW7KBoI2ustIp94FOsPln8d4LWi9bOh4PNN8sWTNCSCJ7C1I1QWgZC/EWU1IunI8u7p0uI9j8wV7KjqNF6BbzgpaVK5mHfoBPEGDQkHZ6zij5QaOLNCI4GKCOnmovwdNEYAD8+eFTYFtjTuxkq6Xge/suHo6e7w6MyrAzzneILWYK6wKgIO23MOEfHVldNpF7foqnBaINcd/0EwRbI5RILic79DKgppqSe8+fKRijrVA/xda3N1TMV/zfSeqnzNwwQmJ84vVVCH/KGIdzz2HXFyQsLtFwVqoy+NUmR004UI1nPnybRC6ZIw5tJ8LdhZDtKR3DXQ0hngL87XAKMV3NAZpfWaBpWeocg7h8xYw5WglbzQPxZtbAm4OUOTyyFywk/MI6UsDJQm0sTUP1062pbUT4/faWMLno3d2scWwDtTXSH3hO7cA7K0a4ZuJKzF54aZoY4otpkWUQBikpoIaxD4Pk+MBm/LgRg8QOeypmk8mLs5wMtCIem21k+B9AmfEcxVwm28WVB1PtP38A316+EwFm88a6vef6Lrf0dPLMwdej8OVgYUzo3DoASp+A9hcDB8AAEDF0XioLj4MdOldOARyPjIhcnIUJNrE1VdBHcyLDN6O+QIEoLG5f1f8PLw2GULg5QEQ4SKsFWstCCB38WS4q0NqsYGKKzSYK98jAoMBJIfDmRZrVDJHnB7u+Vw6NFwRQruCQwx7fnLB1TOX4EECaMTBwREE4IF8ocA0hBa0CKRHgDjSkc1QBb1zTj8VQg+g5bm7wiuEEc5sQnQ6dgxYdT2j1XLFd6JYPx4H/nAWlalk0nTHV9KM1qs7joOs1+/oWhS02mxwg+lMnCiOi8BzjGm5oT1yaVYz9py9v3/PwhDWC4m0sUYQOBwturJCTENwxClc1Xjeu8n8KplQCvRCYS11lvyzUmvK0VIs4fc3ZqbgTHommAK0nP6tc60BfgzcU+upMW5rfJK/pBh1CGDhuFPvWdqhBoi5bcU0KqsNSzHQ+GYMAGP7bfX9KrBIzS4FcKnF0whLSk1SUgv7DCUpKTGFUo1cvBwpxSJWTVqSoK31Fy6uJc3gToxNYxxs7e7JoDZw5e+mncyQI7WotQbPS5j6mCGClY3sRs8mLGggI7KflHR++EyPDw80LFuq1itqdju67j7TL7/+J+1fdqw9oDDq9eLyZI6oxcYmQaeZdQCCCcSQVQUOG3gO2gni9ji7B9z/oXWMU1YWmP+gEbK50gWUD+OFjl1HhyPYLxw5KvaALAvnPIPf3b3YlV3/wdSd1+GMkywDOGGKPB339Pz5kQoka+aq6SN7ni7nCKlw7QAg8P4cVRdwTwkh4XymbkCuyhkt4HUKR5XuxBeSXJ8Al4nQN4eO7+8wHwAlO6dAq6rhKHPh+0F8PyBMA2bDAmWMagak43Gg3bHj/UDCaZhax+vAd51cHmmq6oCMMPgAQgfMpVjTzYePtNzcucD62ZzDRmokwF5saIBpuT/QYnVP8/Ud9ccThz5wFQYAKAQHrFNZ0vl8ZE17NmumcA+3V+iHQzGgYCKTzpQSztOqv5qQZ1aj7VsYaI7mYLWnaWnauZSMSwKzBdQphp3DJzR+JN/Txqc9owkglsaiKQqxsYRAoQkr8nvJP2Ogcss65SgBIS5Ivq4Buda/FLSksKTx8Td4BLDTwMcCtRzpJhxo6vkYaElC0aQ8a+FiUpslAWuLGQK17yuXEAAaMFk5hwj388WEN3IIwWG/p1mLfJKAEUQBNMycXQt+fI4AACAASURBVOVveDHWnH/ytHvmO7/T4yO9HPdUffuRvl0u6Pzn/6Cff/gTvewe6QyzJQPqyD4X3sFl5Bpvo0saDSWtKGl72HMMG+7dfGVvzpCCvI2IC4MTBeAWFRHgWFLPXJtXuOzDWcLVecPvw7XkOyYAOhxAAKpc6BRAxw6dTgtkx4wpwBpmRJcbcqTHx2f6+ecHdojBfGG6ffcOOStxlXlhjXOxQLaRgr022VQKbQjhCQgqv2ItoWEO7IhDxUhtXXIGFbwDsIGZczkBCV+ZcpgEyv6MNLsiv+gMiV/Y9Mrep2zjdKACRxPkxjzuTrSc1+yQA6mhaWtew2FwBWrnc18KaMrkQ+5+bvn+e67Yjhyg42VG6w/fUTVvaffywqDHJYhQKgjpyto5DacT3xW27ZLHceV7O9c2a9lcemjgdcFYeY25/NLK3S9OBXq1cxiTvLXzFWNkuVrVG4YTFHWN8QmLeWsgFzvrGuhq445pnyEzlvwsJvzHhOiQl8QEa2398XyuF2MOgIY8zvcXKh0aqGoApa2rfDf1jOSxlmAQ48GSj79ixL/+679yULlk6nKDY9JgSMwpoIuBH8bhg8rlYuZoctYhj0k0ucClba72ru/LBY4jzMC5j+MHBMoejsjUP0MJnS3njHQpsKBFuRwoh5cXZrC4jyrHno6Pn1gLwH3O/tzTZrWgutvR9oc/00+ffqYD7ryQRuw14wpxfkgOROdwANzDAWyc+zprcqg6cO4YWKC1QFNBZpCyvDIDBxBBgytQFQCxe2PHThfs2g/Xd8wBd4+cHcWBJDTIku8DiRkx3PTh9NGhzM+A2y4HgCh74+4MR9aUTocTfXp85sTPAGLUsFvMa+qOZ9q9HGi+WnDuS/aOnDRemHbhwMLryrXnYLYceT3hus/VCZoZzWvEMyIJdMNOILwn0GA5D2dLV8ThcQEIhKE7U7PLtIL5uaw00NnaeUnDbE6n7kKn7YGoHOl+veDaegDK7tSxxlwzmAOoap4r2m/nd7S5f0/XsqD56n7SKlvqq4ba+3fUb7fUwuGondP6/j31Rcmp0wDiWFgXsD+j5Wrt6uDB2eiwY/BEH8f93sU81g2vn89d6s+15XymndUcINBAUTKpGE/I4TevDCq4x7oFXDWQu/Wsy/5iwJbqT76bYuIav7MEDw2MLPCWQdjWXoR9WfPWPo+N0do/TSgI90rj3yl+LMfBbYSaXQhoFiiFn8c2xD8ntUY5cGshU+AqD0NKg7QOqLVoMQkydWigecAdnpMyTz/ehdx9Bq/KIxcnhakL9d9gTkQc1whHkemeBt54137PlQlOL0+cuQSS/GX/QLvPv9D2cKQzx3S5pMQujg9muwv14+Du0q4FdfBv4erfV3Ztx8+ibbkeHe7u4ALvgqzhmg9A4NXl+DL23ryO1INY2IvRgfbsWlCLtGWsILn+Ef/FFRnYBIecnDCxFezcMnQXNs2xljZvnMGtcE4lCD5/en7hlGXruzs2N97f39GnH39mUN7crRmIXE5OOL24RWXgw11jd6aCgRwZSFBWz91jwdyJjC8YH8yeHL9WIUcmnD+QwtMVrnXx4y7uzhXGdWsIx5PlasXerHgXoLZYtDRCWIAaeHVtLtqGhYYed6QQGhAiMPbOS5M1xprj8VC1fdEsaP7hL4iqJXtocq1ACDps0kXB3IpWALzeFWwFIHdDxwID7vGW6zVrsKfDgVarFa8f9m2J8kYcGoKkBTCbAiBdaIc8G5plw2J6/hzIc5oLivIchQKtJYFL4JB8yWKoFsDGPo+B1C3g6tcn9o4EOI035goS8jkJeHLPU+BqtRd+boG/Rjsq2Bha/a1jC3m//7f8LPz8dY+h2aWYt5yw9ntMWvPEJgckD5Lc/PB5uXgpcJOHTANPTdoKid//O3a4wrXwz7lMF3Bjd1wZn0OT8MHUMFO+fH6kdrOeSrjgrqei4Xh0yYzB2GclVyI4vXyi/rxnwEDFcdo90qef/pNj02CW7BAnR0Qd7s8OJ9YiHfA4l3+krUJRHtyNgYEimz87vKCaOO6XfFFR/D05rUBhQsYRF+PnwJkdbKDYcVqvkYO1OVclGDxKBsEbEoHZABqk5SrgiDLlspy0Vmh27NXITjIXrjwA0yibbBkcO5dmqyy48sEvP/481bcr2UsVWjLH9iEgHVoYkicD5KFFD6jOMLLTyoiYQM65WXC6MJQDuo4l3xHCbEmIRYQGCPsfA2DFmWZ8zCPnBJ2SbEOPmrcNB9+7Aq1Y4JGaumUNGHeM0Oagha/vNxymMV6R8gwyjAsSn3MmGwSVE6/5fHlHy/ffUjlb0GKDkISKnVXgfXo87GjZzqlZrKlaLCfQG/lOD2OFhgvBCEIPnGmgSaPquxubT6UKenO5VT0NWmdWE1hzgSzGNzTNQoKbxvytMxcbU6qvXP5mCd4xhq+BU0pT0YBFA3SLZ+XORwMADQTCz1IAL/m8tqee31uAFwM3jddaY4qNRVuj19CDmCQQDh7PWdqaxvjDdlN9WKAqice3kzoA2iZqBGRttiRAi1Dk5+xhyOVunNnvtfgqOxUUdHx+YpNWj7i0KUUVUoIBNNr1mjOGjMctHR5+pA5eg9WMSjhFvKCA6i+07weXvxEOLZyNA6m94Lpfsas8vmNNbQp5QAVwaHy4R0P8nqtR7rwboRBxYDlXIHDOGdDsOGMVtB8GFC5x7nJfcvYTFy8GMydd4dmIu0LUs5sstmgD92Czij/j8UPDGuFMUtPpjCoMrp/FYkm7w569DpcLlB5Cus2G7+ZQS88l90LIAO60MKYvQkR/Qlo0VIFw5kwkn2ZfRR64c1yBS03BHpQwK5ZUVq493hMWRtz9BwQAaILQxpx3asHeq+wgBE/IBrks3Tzx9xzV1pH6bFa6zCfDhWMO22XLTjxjNzgNFFd/547jBxeb1RT2AY19pPff/xW18Nys55xvc/PueyqaGb08PlA9X9Jm84Gqdsm0wtlWnh54XugX45i1C/b05PPJrplh7J0z2eInBnghuMizmiPkaWdE4wMaKITMOKaZWOAhz7Lvw2KOmoAs+021cQvQWM9qQrY2l3C8OXuh9XfLexbYa+sfA6AYYFrgGNJhbN0kkGpYZL1f5Gp2OZqUBCsLpbUDliJcq/+YNCYXQoKSJU3dKjFIYgDYuergU+Vvnx4Ld1+nMx12O6oWLXvunY7IewmTGEyULTVjR/tff6Dt51/ofO2YIZfDhXaff6Xd4YWDu5FEGfdRl4HYFAr4gokLmUPgKIJAc2gxMHHBbMj3Tpyk2f3B5y4/5IXtkjCjIWsIGmQtacS9HbQvAJoTbuYLVNYGOCNhMTKcDOz4AQ9K3InB1HbheLTJ65QTLE8eg7gnAzAwaOG+Dua+wQW3wyMVlcQZfJxHJaoeoDrDdntgMIfmhT98B+ZNkmVBZ9zxlShXhIKucOdHpQJ3yYbA+AaONXivhgepy3UJxw4ADRKhwEcFHpdVg9Rc5VQT0DkRIYQBDicAV14bXkN4Zx4ZWrGecHqBFgitE56cp8OZNsslrVcNgzzuRGEihgm5O5xo0c5ovUEezJZDDPaHI8cn3n34A22+/SvuC2nHZgg6v1Z07U+0WK+pqhecB5VNsaift1jREXRTooL7grVo7XzgM5dm7LeAlzrP8gx8DQhIphcDG8/EQgAMz6sl2GrA6p+NMV1tbH7OORpeLujFxmAJGilAyAVRTZiwADG2VyF/s/i0NhdNkEjNTRMEYiAux63tnf/M1OzQiCwjkkNwGuClDpZ2kEKClZPNISC5KRrwod3wwlbr05IqpSTi3nWaEDQrMFm+p+PgadwBgbkj5GDgey4wueF4ou46sNfgcDpwWZr9f/0v2r080oGI8y8OTw/0+POPfL+Gezi8DwhxbSOTSkOz8kKI2oYrPrNlZEZhj0jnqT6rXOXwrnNlgtzdHvg77pJcBXFoYmDyiOWCdwfyOMIU5gKmcZfFDRO54bu7osl2Bq2Is5JAg5sgDp9A4wPkHY5nLmwKTWsDhw7E5vXI0NK7bCT1jGPuAAJwWGkXDYdA7LcvdDqdOcXWqwmYA60RU1ewNuhK/cDr1d3NIRF2MXNACy9WoBzwF4HwMGfynScqwkKXnZx2UD0O94hwuIG3CgQKCCscNA4NtfZr4Or09fAb8RXgeZGd6381b9wajlda360Y4DFP56R0pe3jlgUSOMu8e48YPOIE3KvFgu6/+2tavP+Wgb8sG7r/8Beuht9xz2bKxfodOwadj3sHlnx7OboA9KmgrA54xHfAnGB6uuz8GsExR6LOFS5jQCEF5BgfyNGQ5Jhu0XRyAN63rzHZVN+xdzXB3NJCYwAm+ZTcR2svNBDReHsK9MN10SoUyP2Qc4zx+lvWg+cdanbWhmkT0qQn6xDJz1+RVnhaSSlNvpcCuRzikn1A8vUVCLRxpg7mW1B1nnJIOMzxUSeU2IE3nStYCo9J5wCBgp9HKquaVsslHZ+eaex3dNw90vPzMwMHyr5Q19PLp5/o6QEVu4cpJMAlXOZ6bIuWeji6bA9sjiyQJxIaxbFnLYEZMhw4OGkymDLu0lxgOYAHpjDOVHJ2WhkUGNwJQSvC3RS0NM6fOaUDc1lEEBbuTJLsOVvBcaTgiguXqwNIF/sFj0f3N0Dk+WXLQIHMJpyiCxohsIQrLOBZOFYQvf/wjm1yw7mj4+nAQe8wT7o4NjhsoMo5NDZnigTQIvwAY4HjCYQLX5EBGWeQbuw6uJAJhCRwSR0OSQBw4Y4RHjcudIBTpSEkAt/DaWcybyLFGNZrjrs0BIu3NXtsQnPD2joNHllnnKbFOaXHge7v7zlkAyEouJMFbWy3R65UgfEvESfJGi+K4K5psXzHNfUGeOLWK2rXdy4pdtfRarmhdg4Nb+S7QNTMg0kYAfdcQ3AyYeqA5+7wvHYtmVbqXGlAl8OMU+2GY42BkOQ1Oe9Z/EkyyBgvklqInHOK0VvAkloXqSXdamny49TWIBfccgBUo4FYSIQcV2r9UoKJtj8auL/2+2//9m+voQfh5kiCwu9ykyxw8+2Ek4tNTEpvlgnFkixyQc63G7pie8eRW4HudaM5tdTkHTDFOw0nVA2AVoTUT/BYdCYyaDrLxZweHz8xmF2HM/W7LTPg8/aBtvstXQqEAnRcg+3l6TM9//ITM7sdTGJtQy1q14GbEsxkrpQP6qrhMzB2mNxgekT/fN+HezzOr4ls/D3qD9CVTaxIX4ZYrak22hWOGDDnwXORGFxdPknnlcJ3QmDLCFDnsj0chsaJkTnzCGtoU1xbP1B3dnk3AfrLVcsa1vEA5xsX1wfXemhaqEPHXpvs3r9gD0Mwc672MF7ol4cnmi9aFyMHrY0Dx12gPeLs5ksEWo8E/05OvTWlSMZ4+WoRJtRZQ1dodrOSqykAsN3coO2gwrvzyMT/jdDMJucWOPGwIMReqC62ECnImhZ3oy6tG+L6+P6sglbXUTGiwkHNGlfXn+nd/Yoz1gAU68mUfMKeIZk0NGGkGUPqsSkHZj3f0ObjH6loljR/94HDDnCHi3RuCA1pVxt24kH+TZg423b1mjPz1alGZCIBbfO9JGr5idJSKYaTy5h9OxpPiJ1nzUQWjikUwHPBJ5fJh4KqxtukVSfGZ25dJ02xkOCoaS65/Vjt56ytRROaJm0BuuxH6zcFZhJMY7Rq0ckbzAg1u7daypc6WiEhW1LG7wW+mPTmvwsnJMeaAtMQ8cOx+sz+0FpyiMvVo3PelhN/5L/ZsQOmwK7jVF/IEIy0U2zWKwo6bnfUzuesTXD6rHGg42EPtYoOn3+m83DmPI7XK7waRnr+5U/06cefOJc/spTA13C9mBNShiA7CjtYNPUUn+e8Pdk7kJmaSyfFMXUch+bABODCShc7Wbjgc9gkAQIIcMf8+/7kAsr5HghWSzfPK3sjIggbJk1ogSO18xWNmC/c9pGLcvLOhGMHPFyQBHq/OzJw4TMkX95vD1TPXUA44tJcJYCW3ftXqzXd3d/TYbflEImSUNan5AKwUJdwX1gh/g9OP8PAgeRUIIGzCxoHsHmnDDYtIsUYtGoGNedgg3tSOHwgLo/LGkErurik1wx2SKvWNuzow+B2dVojZ7+BA1E7xRZO+TJRI4/vG9l79cpepgC/u82G7zGhTSNoHHenqMm3WrVsjj7uO05SjTynnG+zKWm+mNOsWdF8saH1/Udq795TC+Cjik4vD3QdOg4cZ/qtGlps7vg7eJ1CC2VT5ZQkmvdKxK2+8QiG4DAJsKmzYzEli/lrwmtMULaYqGekGtOL8RuN0cZ4mzY/C/xiY0oJDhYPioFLDpiE7Ybj09r9Gi3RGne4bikFRVtjKUyk1kF+L/dIay+kk1czZviilmZIk5YkwVkAJCUobVLygKQIJybhaN9ZxA7m6ErbODPZbzaFzUPO3RzMgsMCmKEATByQ4QfgAw0HpiWuTo10YLVzykBw97k7MUPk6tWnZwY6xJcdPv1A2yO0O6QDGzmf43n3RI+ff6WXw4mAmwiq5oD0yasSpiynFVWs2XWnnjUueFf6uCqAL2cB4fSUuIe6MPeH5yZiujjrf1Nx1n5fyw33ZEc2CbpCq25eA88XbSDuDtoq2kTFADyB/geu8QaHGR8ADc0N4IG0Xhd6eXGOJKhwAHMlnF/goYl/O/MavECvNF/d0YcP39Dzwyf22Dyf97RoEcjtAsDnyzm7+SMlmKsAgCVDkLsr6cMhCRw+MWmfI7RVl7KMS/agGCy8M6HJlc6suN/vpmoGiDVE6rIzm0NXbeO8SOGAguByCAZTLTlXWWEyJa/nbI49n10gOs4OB8dXFb1bLTgNGwQHmIcRlnA8nujduzUddkfavpzY8We9WdEcTi7DmeMMl5uPNBYVtXVL93/8n7R8/wcG0N3TZ/YuxX5cZ6ip9y2bgTnEYLIe8BhYU/2StSekUczBlw6yGGNKe9DOuQQ+f5ZCHmFpG9rnMaZsganG/EKwkPxKnnUL4FLrEfIq/2yOZhW2GzJqDcg1MMkFi3Avwjlr88rpJ7UemvCSsy4SPFN05ucV4pUmjLzSi+aN+QYNlUzcGmHLDdeIXZNStI21gM4iRtmudsDkJofA5vJU+srPztHBRR3zRQ6DHLvST0zSZzv5wkQQCjA493Z27IDr/8AaCzQ9BD2XuE8CcHQXen75TAU0i+5AL4+fadZU1D1/ZvMcinlu9y+0Pw40FCU7ThSoRjDFyR35jrFkkyMCylmTIwQQuwI2rNFMXnistfiq3BxPUHESYXgVOkcVBHtj7M7ZBKDB94FIU4YAbuRbhHo0ebRz/fIp8z+X34HJDy75U6kd5JtElhf8zuWEpng+pCvDWGEfhaMMTJUA2AoJrBtnJgQzX6/e0bv7d/Tw6Vfa7vacqgzB5QiihmbEpleYYitnUgRA8HguPWcswUABnpg/NDB4dKKQajOfszZ3RJaTE4K9R86iglyXWI+XHYLSiVYoV4RwDaT/4jtOaGwIO0CcngvOBp24O8opG0tdMpDBxAzQ4+oERcEV4BFIf7eGcw2eLWi9XtN+v3ehFHXNnrQXOMMUJX3z8R3HQwJoN6s1zZZ3dLmWtHn/R1p98z84JOWwe6bhtGczcL16R5dxRpv7Da8Ta3EcRI5cp1ifL1XSw/PBZYQmISwGPv4MehrXhFHJoHPAw9ISNP5h3f9YzNYSaDV+ciuYajwmnL//dwoIJG9KCfXaeqUAS7YZEyZyea31nKax5T4b24Nw3rE1Sq33Gxr1YBcDHQlulhQSElt4OKxDpQ00dxyWVKqBWghscoxcKw1aF4K4ffCzc6t0Gh2bLZEvEVnzYU2D5gOp3mXGR38uW4oDSzBkZj4cq1ayhlIXFZ23z3Struw6DpPc80//m7rtZ+cgcjrQy8MvtD/s6Xi+0PHY04gcVmBgYLoXYq9EOLTAjAdHi66DWdFl8Qc4QVtD9o1xHNgrE5oI0mdxNW5OYVXx/RIHAxQjnY8nNjPWCzBpaGDOaw/rwwVO4ZaPhNScXR9A6OLmoK3BmQPB6edTz44tAy/TlUEJpkncdXEs37Vg0AMILZDibFbSw/OW5vMlNVhvOH4g4fNywR6O9/cfWGN6/PxIh+OJU4bBJAsXfdhbcS8GoIHJFHtQc8kj5wQEBJnz3ZfzUuSqCqgrh6KryDt6wf3eglOz4bbucAbwHam49LSYz9lUClMg4uecFgezNKoxOKTH3SSXCeL7vIqaOUIxYPpGWjRXYghCCOgEoQxYiy007uFCq1XDHqAwqK6RHg1esxB8qoL2p57DMJYwaS5bDmCHeRaa5/L+HbV3H+jdH/4PKts7JE6l7rSj8Yyafu+4hh7uCZFqDPeS8DTFDyoouHvaLxl8PN2Hd9QWOLAAwXGSX7RD61xpjDXGQDWB1xKM5bnVNAaND1iaRTguq62wvfAZjedpYK/xylxAy3lOjinnHW3NNZCyxp677uF+WYDr+9XWVr5v4Yykl/C5GD2yGdMCJimtSKDwDcekPm0zfo82J9uTBzb8Xo7LX9J/kVaBJ66emGPo7t4JIOUdFrikyyuwOTg7dweXsLh0GfQ9Y2AmMYEdB1QPqBGHgOOBnh8f6f033xL1Rzo8f6Lt4y90fP5M1/5I28dHenrZcbVwriwAkykHk1c8Jtx7gfFUTUlNWTnggzPJlOsS3oPQtI77E9/nQUMAwPli6BiXq6PmTJMzZDKGMwc7s0BrRAB2w2sA30LUqUOFBcfEvySdfS2iCmCD08RADKCcZQWZUKA5TemrwNgBtNAYEWLA8XMw2+Kebla7OnMID0DmkfWSirqmd+8+0nH3QkdULgCIdq7YLO6+4EXKWhYcLPgOEuDh0nMBgbCnuJ9zibYHWsHZZbNm8Ht+fqH9Hrkme1rUFd1t1tQsERaAmngdrx00Q3aKKUp2tHEOpQgjcSEj0HQ56BwhJWxGhpaHSgTOExL/4QqRc2EisTPCP+CYwoH0U1D9ZApFuaABpu7uSM18QS8vWzqjpNF8ybX4VmsXiweLMcD67uNf0urb/0mLj99Rh2w6KAkFpxsqaP3+G55z2yAbDRIDNHQ+wesXuT2RYPxt3lsnrDlza3h+w3PjNSrtXEuGaDEe/1zYvyX05kj4EtRi4GsBk8b0Y4AvtbDY7+E6aGPTGHJKK9F4pwZSlgAR+zwGEL5f5hvT1UD4maQLuccWAHshSuP/cl45a6O9EwPcAt6YFgpL4Ag3NEdzi0kdtwCeBnDaIdIOky3BuTyCLoMGHDt6qmuUV/E/7j7JxSdNtd0mxsExbgOk53ZKeOzuTfADRjiMKBpKnP/yvN3SvjvQ5t1HKs8DnXaP1B0f6fD0C9HQ0S8//Eift3t2KYf5CZoAvPg4HVdZ0gGS/3Ch9aJlMBo6aGvQNHGP5u7P+vOJkynDnIkA6rpGWRi8B8eQhr0cUSCVNVA4ebAzydWlGoNTC26COJ9iyWESMK3hc4AHwB1epM4Bx2UmgYYJBttd4EKCRMqu7E/fQZ9ziaThig8zHYKt28WCPtzdMxMe0Q5iDZFTcr2izd0dm/QAmJzrkfOEDlyRHd6lMB/jXrAoar7PhCaDZ/je6eo0UZ/bEmPju0nEKK4WNAPoI53XHI4fNXuvIiE2TJLzAqm3Gp4vxhrSCbRHbDWADe3jrs3/LJYo04NYPcQ7whzp7gS9psfgeBlos1nTmc2vQM0ZgylMoFjzS3ehdx/u6HA6sPaNShe73ZEKDikBLV3p3bt7No1iz9r5mr75i/+LFh/+yOt3OiP27s4FyiNMZb6iK5dkcvX5vFEC7X4R7L7cLeOz0HPzLRPnU/6G5i1hVgMgyRfCZyyws/hP7HnrOwmyvm0NpEN+FjLJr3k2JnRrY7CA6GuYvNV+jP/K+fpnNRDUeKgEfms+uYJMOB5r3KlxWPv5uj4a2IUDtzZeDigl9ciDES6u/E5uuAasUnqyUD5FCH4Bu/7kimNOhTLhZALg8nFQXktyYyXquhNrTy6f5MQ8wOpxx4c7q/2OTrsX6pF9BF6Z/cmZzYYTHT/9Fx22D1zi5deHF7rgDg1psMqSts/PDDq4B0L+S3bsrGqW+NExPCUBZi4lmPNEhGfjbF6zGQ/xaTwnOHJMNepwF8gWWU635fPmQy9wZW7OU007aHmogcfWSoAoNB12V588IJHphM19yB6GnJMwn17pAkXQpY6mA8yKXHDVpRFz2l5P7zcbTg2GcAi4zSOgG2a3b777lgOsuRJB39FmtaJPv3yi7cuWCtzNsdaKmDaX2Jp1Z6QCA0Cycw32aQLq0lXyZtMuhI0OmVCcEw6bPydtFnd4nO4MMXJIw4YQBhRWrWB2RTi/0yABD9CunUXAmayR4JmrUUwXmdAu8SyCxREQX88hCMALs3BhFRxGQXQ+dAx4q82S+suVkwg0cLhByAKEkllF25cda+XzBs4pMGsuWTNFGMjd3bd09+1fU73+wFrhHEHmhKKvrg7eYoVUZM5sifXAWsMZyQO2PwcAYqyRBEH/O4Se8HuNieXwBE0Y1ZiYBloWw89hdmEf4fOatqUxxxC0pEBuAWysnxSzzwFJa91SvE3OzwIkyYtz9ik2L8zJqq6QAmD5veTrGu6Ez2hg/bpO//7v//4mzs5qTNPE5EbFtDVNOrQmnmo3pr7mgO6bBWGHRVfvDZWsuYwMnCy85yXUeHDXqSI1Byz7MAOY8CaN7ov2N3IGDriJb5+nZM/nE+0PL1RdL7T/6U/08ukHenl6pOf9ka4zpyXhB+DG9yRTUJvLTYlEyyOtVsvJQQNjLOh07JHMhLONrFbwUrxyEPv5jGTHDjhcnkvnaAMNgp0noAHUACJUJYeJDl7sLTzZCTY3hE0glRYnfEZiFgRLNzDxoU4c7stQaseFaXDeFHbLd2nKENjmq31zsdhLQUfElNVO64X35YcPH+jp6ZnvmQA+qCrw7TcfGTzgjXh6eaEHqFHfdgAAIABJREFUBKBPSaOvI0IUOhdXx4mmiYO6cccF5xO4+vOeI769rjjXqK+MzmCFxM98T4k4vMlbFSnDcN+JuzUICkjbdthxMD00N2Q1wYgh7HC9OHzeIkSioh2y3nQde5bynR3H8bnqEAAWeFcC0LDUiHd0dfycdnw6IFau4nRoeO+8P9Hm3R0770DQgcMOvDUxZvQPjRdgC+cahBzcvf+e5ptvqFqsqV6siZAerXbaojOpOg9SDkvh+03cQ7sK5y4cBXvgvFgBaGFGFX8mUC6Jc4ZyvT93QjXhM2SQ2pm7VYu7hQn6tjVQ1MAjNRbJuKV2GONrGnOWwoAGtBoPk4xam582lxQg5ICXFBJivFkDFw+sqX205h0TJFJtxgSccC/ZjImOpKlOA5zwxdDmLyUI63CEm2mBZxSZMws/xhbHkvAACogxg0mO66PBjb6pX93JnWnIxbHhB1oNZxbhtXPlVLh0D8yF8HgbLvR0eOYK2t12y/Fg51//RM+//pl+/vln2h4GZs77I8yPPpzBeTv2/ZnNj6hiAKl/dXdP601Lw+HM3qG4J+vGglb3G1q0yLt4YDMinEPg5s4hElzFwKUv4zydV4Qf+Ohwl+iYIQgJmYcza1xd70yQzrpbsMMIvBVduikffuDKBbkQB6wDMpAUnAz5cBpcBXSuNg4PVhfywCERCDPgoPoFLVZLetm90Hff/YEBA8CHO7bicqI///KJZqgAANPs8cBhHKhiwOvMWp4rtQMzJ0y/SK8FjQmJllFOB1ogBsEZUri6AUyziD8DIAO4YdaFM5EDFIA+QA9gs9vvp5RpCPiePBshCiEP5wlma9SUW05nBQ4zcIZBBXh4gzrvR852giB4ABruPhHswIkHcKeJzDYuPyjGCq9KFgYQ/wiPYMRRosWpWkILp5UFqtkP7Om5vEOGlW9osflI6+//hte8wfya+ZTBpWHQrVEodumcVzhkZMrNiu32uTIBkm58X+JpOek3x0xCmHHm4VymF7YTvmNpaRaD0kA0BKMQ6CSDjTHMHCFYY/gW0L1hom8ScLtWLODStEW5xhrv9WsQAztrra32wrYkb74FQHMBOMbbNaHB01TuWOR85Ptv7uw0iSRcqHCjvlZTs9rzAwvzcUqJK0WM2mSTUgEHC6NKgQMyfx8EE6D3RmN3fPZonDkHFPbQdPdaHvzAHIGHCDWAhnDYPvLzw+GFs5oUxyd6+M//h37+9RMD3fEMb8gLBx3jLoxzMRYwS3VsTuMgca5TtmJt43xCcHbPThW4lVre3dGqKTjBMO5x2JHjDF0PwInsJq6GG0v3MzBsB1Awk11RSBX5LC/EAeswTQKUuCgrgzbRAiY0NhMi9Rni7pxGy4HcfKdTOGcQaE9ILj0QHc5XOnGYxgQ28OhDm0T0/PTCxVvh4fnh/XsGcZhqkVILnoqbdUuPj5+pWd0zWKGCO9YSCY+BSpxya6pSwGELyHPJSZ5rrmV3OaAMktPMXTFW3GdizkgphkBvZ27G7/AEXc1bLryKtWIPUpib71YcZweQhaQAwQf5NzktV12xFyXMi/cbZKxBCjGkDqtov39h0zNShXEtw76njx8+cFyjM+e4HKUo5YNSQ0eYescLrVdzFkhcALzTyLhqBV1oOCMp98jAic9GzlEK55X3VLULev/d3zDgPT8/0RJhD3D6gdCFkJTdnu4+fMtaNlR3xBV6cybGxnGT0LYnMJ7YMzv2QFiC45W3ZOQympAfaAKlBUQak9MAIaVdfS2oJvlDAFyWpiUVBQnOvg/JM7W1laAcWx8LPHLWwpq3NfacdZLCRziOHF6eArzYvGK8/3Xd/Z1dCtQ0yU2TDKRUF0o52oJpWmDssGgSk0UQ8oC5311UgWd8AAlHrM593YUX9HyH4sbuMoyAwXKVa0j8gZYHiRxtceFVH4rQ9TScn6k7HNkD8HJ8ot2f/zf9+c//i7rLjI5wwpgqlruK3s6Uihg0dhyAGRPmOgQ01xVXwebsJADYEnFYKw4NOHWHV2cEdnzABd9Ud84FDl85jyTulQZU0Z4jNg8ejkTHc09nrjdH7JrP7vrVFEiN4qv4DJoR7qemUjm8fi4ojgowYF4hV8eGczYisTLMsUiNBgeZE0yY0Nwaet4eXwvAtvOW7jd3dPfuHd81VQilOJxovz+w1gOQw/0cSv8g4wlCLTjBNtJznc988bhZr+l6GTlgH0CGnACcRBnmSjDsCtUdXFo19IdQgFeTJyfLHPieEE4qSEXmBA94hzoHD5iOAeZoz+2R05C4+GyDmnQuRAEaHeYI5xmMC5EKeA7a4Opuw0Dj7hVBSFd2EILp93TqprI8cHa6cszgYolxOK38AueWHo4+Hb3frKhsa3YY4sw27Zrmy/f03R//T1p88wc2lyMTC8a2Xt9zomx4Aq8271l4Ai1hDyAcwHuVxzcJQLj3c/fRzknLAR360dmbxSck444JtSmeIIXa3wt0UmvJ4UMWT7FAPQXmKUFcm6Pkg/jd0qI07c3PISWw5Gpmso8U3w371cBOAmvOGso+HR932YAk3fzmWX9nl6upaURsDVIDspSEYLXvwTa1IFK6CKUq951zpeACoiioOnnchWVSXMoseCOC6bvEy85TcuB7JZTi8RlUUHqFM3r0F3cPhSDr4ULbxx+pnl3p+OufaffpR/r5h/9ikIMpC9rUol24+micbNhVF+B0U9AYEKvFmqKroIBLNK7jVs445RjfBGH87NaPmDpXmw39oqwNp8yaTFIAMY6PnwKecfcDTOxG1MFzsXiXrmMtr5tyTy6WK45JQ35O5IqExyUAD67xXFoNYA4gQS23I4B4xu0f4MY/FTRls90BVdddPT54U0JTdZlfaqAJ/fXf/A1nDLl2R3p+2buK3d2RnS5c6EHHgOPul4jOA+7uXKXx7nieqiq4eDDcC2JsTiODM4orUHs+O5BsEW6Be7DK1aUDh0dKMtBAWxHdrResZWPNAZQcR4nSRVhfvq+F16YLoXD3mSNtlguXM3Par6bCXSqKt44ciM6OMrxnDRtNzyeMv2BtHfuMcYDGsEYwp6JOHe5fsZYALgg+XFKog4PKhgUBdp5pV7T+5nsqyzltPnxH9XLN98xV3dL5eGSNeZwhPyeAuKXDfse06c8jxvvlGgKLBvO5S4PnHLK+mDc9EIZnWf47PHMa041J9TF+YAFLyAss4TrFZyzAs/iH7DOmZUiNRmPE2vuS98l1S2ldMeUjBnh+LJbAEgonKeBMAY5cR609bW2s50JA12j0jaATemNaQCNjLbSNl1KEdQeYIkLrUEnQkpPUJz2l+grqWsJU5Exb46Q1fIk38pvqJNySmSGAAMwaLopN7TznLrhTa+dTscyC+vOB+uOBzWHL9YqdU15++hNdTjs6vDzQp5/+Nx1OJzrsOtoiHdW85bI/mCunvWIvQVdJ3NUog8u5A0BoJLjz4gDvaZLwzoOJDWY1/M3MChn+EWM3DAyAMJ0i+TAHgRcIOHa13cDyATa4g+I0YWhn0jLZwQIaLS7euKJBwdlH4Bwz4v6HTXRg0i4EAf6c0OYQ5oAsMH0/cpwgcj+yFsVm0ZLvHl1KNheX9s0f/kAPv36m9+/f8R9UTMCcENv36defefys3XBB0pI1ONx5cvJkaJSsOboge4ArQB7aHzS6FYLk6cJFajHfxXzBbbDWCeeLqSQP7iY5ng7JsGE6ZkZfcuYV7Ak0NjbBIq8pr6fzlsU40SdooRiRFLpl7RfvIrQCWVIgwJwOR/bOZEcXVCtfLWngqu5IOIDK9KiVhzGgqCwgFto3Nnig9WrBc2Ogu1xZC9ysEHBecTgCAL9d3tH6/lu6zlqq1/dUVSta3a2pG3o6PD3R3d09O7Gguj0SUWPPQEf4wf0yQJfpfTobzjSPccFTyY3axZDiPTjp+FRsugStnduURmYBToqpe/6jXXmk+Mut31sCu9QWwzH7q42YthF+p2lwcpwxvph6PwbMmuBggWaqHwt4Qt6tgZYGsv4z2acE3pS2+UYYAtjlEGVK6pASltTAJHGkiE7TNMM2ZH8SbL+M12ly4Q8YHMfPTZrbmy+nStS+wjjnsgQ4Iqcg8klWNZ37I4ORqxIAJnfkUAQEE9P5RC+//EiPDz9RNezo4cf/pB3u27qefn3YUrtAkVXn3AKtAtrVvG44SwiXj0GhUQ57gIkRRVqdlufycLr6e8601jMocc04Thk20vPzloO9ATCzEp58YKROam85qBzmRlfLDdoQsrXgrme5atiUCZvmASnAKtSVW7DzCxeEZe0NDi+u+jrvAxxAgE8VAHtg71C8x9oi15BjOHeA2Pd0YNd7FBqFdgXnjpqTQOPODgwc5mCEYuwO21fzI1dXwD0qg9mFTX3sFIRQA3admbKZcHaYjvaI4xtwz9lypYUaDLo70wxOKchveb3S/ghzL8YId39UanfepgyuHGs4FWSdwekITi6uwCwAz2nfyJAz0svzlrUwCCac2xPg2c7peDrS+7slV6FHUPndasFCDGgNAIp0ZOgLQe7L5ZL7wO+gBd7/Cp6he47bQ7ac0xEpwKFhD9TO0YYDu6qsaP3untr772m2+UDFFZ6oFS0/fKTj6UTDfj95aM6omi84+wyHHTDQuXtU0LLPuuLvoH0mILfuvcsrOhXZdRrgb8Jyb6qGkjr3FmNMCcFWuxrfSTH/1Bit9/G5N6lJrUy2qX0vQf4WRi5BwOKP/rkYmFpjTa2LNobcOeTQleTxIa1Y8wpxqAhDDzTQ8w9r4KNN3pqc9n6oPodBrhpwSWnDSySxDXAL6P4wI5tc5l0WfuRV/O3bcHaApI8gXUjdfFcGN3oun4M2UAC05OBvqB7XEh59qFc2o2t3ovP2iZ63j3yH8/j//t/0vH2gomlo+7QlOLQDPLi8DcfouUoE+5cdawcoElpXSCR85hgqCOJcIghMG/kaK+dgcdjtWTJnU2x3YUYME+ARAecoK4T4NPZAdJW/sQ79Cfd7yNCCu5+CmkXDji/FCIaOigkjB163qO4Nf5SrA0l2QWdL15XG3mVigRcgxwXiDmi40JGdKYhrzzWLljXObnCaEDL7cygEygbh7grB5Is5a4wfP37LDPn+3R39/F8/sDcojTDpwRRItN9uXTmjoqTV0mnD0BJP7AV74TRjcOCAuZKrsEMYQBgEpy07seCACg9Ih4ZQBc7DCScgaOxcANAFlMMJB1orlwiaTNYwlXI4AMyuZcV3b9BYERCOd+DYut1u6W4544TNdYXwDYQILKhnwWfO6brgcQmE56rluP9ksydMl6DJyaN1ynYDTQ5mTdwjgmYRpoC0cBz43p34Xhfxc6BJeKBC4Fghn+gf/wdV/x9r7/XkOJpkezo1QVBHRGaJFtN9dx/2Yc3u//80M3ZtH2bWdu7IFtM9JVNUhqICQM2133EgE4kCSEb3pFl3ZUaQIPAB9PO5+/FzBjfKrBsdZu6Gto1WVmfuEsIUgJr2lXvh2A165TfI3KJ7BGYszSz70wYjBURKuQB+lt0Vv3tVG9uqDeglYLomqOaPXZZBXbOBL4shZUG3Ks6VZR1l/aM8CFT9vSrYF4N4Mb6eA+5icnAOeIr38NLnnrtHGeiXPSdl7yt7frL3Zr/LZ8tl51q2rnkw1HvyPbuyhSvuqK698cWbV3z48uBXlbFdA2j5m1IEVAczyjMZywzWoBNKCNr5hC87BzI0lCyQcVK5Tn8ITM6Ok1SVDypZ/XiyeLVQ4KVPxCD5FtLINrbt7L398P2fxEBczpHA2ouAgKSXSouwL9stixcrL2WlMoYYr8K8a6OGAWFG/5fuwusAykqalARlzm8FG9PMRuORq5egBkIQFT4Bbn6uBGA+FwuZoNcWCNS5lhRws+yGMmi3C8vRRaC5RsCAUuFhl5Ze054VpBQykx2AWWf4+WArroeBdmTV1nsJWbvQdlfHo4xHBkxf6asvvrIeM4Ktlj09PkhWbJ3S/+VAsKGMh5NEUyMcIoyQEbYb6m9tDzBf6Ya5vY3I8pqXPNkmzcDIflWuRfEExiWZtcqXqLEAmpQuIR2dnDWLyDMOEhJv9mFysmLe0+4F6r3FuMavcV442tPjzCZjRkBwOq+L4SnmK4LUqQuFg5wDKQBHGZESr1zN05lHn69saPyhDTGpCVmmKXCLcVFIbYY4IZ4jroU+HeDZH05s+sVvrNYf6R63GvSN0d5sy/+vg95no6EZxgG2Qf2+62ZK6cbHOngGeZ7EKlaWi0KMZ7mMwiDXltfKzH83L4HdJfDKZzQvyeCqgl4+8J2LaT+PF/58vyTLuCZmngPQKkAqAxttVlNW8TVx+FIMLoL1tUB/zeuqACx/3sW1K9s85J+Naz83D5SffR5gdwmlL/0+f8PyoJY/0eIxqkD03M3MH+Oa1/EaV4Rw2jb/hgzgZcFPEmA6F/Osgz4dpUOyok+L60sk94PUdYDM77TZWhSh9FG32m4n9Y1TvLDN4xv76c03IqJE0cY2qWoFmQ1kA6qBcrveorQB29NVSzbx3uLN0QaDtjJD5LMgfbS7bWsyp5eQ9WwshpxxcJ83/kf2RECWw4L6b+lQMFfZcP1JgAaQ69Cjk7ksDEB81g4Cvl7Azt0lssgGj/u1zo8MloCPAzqcTU5eWTLlXDAEVZUt4ItrQE+vWTADRx+MmT9cwNX7wluuqU0GpBSuezIa2WjYV3a7nD0qk0OgGXkzyoEZUQVtyf1uI3IJBCF6dgyBIJJNJkIQxgYIxZUARX+CAtkevSY2JDASAQZIrqisIJCWPg+MGlAS1swgsl/04mBNAnCUuVP3i27HFVtQPWEDsV3v5cxAyZBBfMqkOMePRn0BkHv7MVjvYxL09gRQNZRt0M/sCtzJhrtt7jfnz/o0LAHcUjIVYtjM9jGu0Gx3xVhFQGDQD6zRoDQLIzS0Viuw6d1XVuuGVmu0rR0gIUaVvSnGbb8/1LgLF9Fttq3dCbjZejZ4bvS9TRmnPOuZcS/AzGaRTUEe7M5lTsXvZllV55rAdS5rKe7aLwHquSB77vyK8azsusvi37kNfNkGvZjJZOdbDPbFNSnbHFy7+bh0D6qOU/a+c6/9Szcwl86viAeXnomPc3bnHt6yDCu7uHOLn//wMqAqA7yqnc454Cx70LNdEP/NE2wgnyB/RXDOs1XlXo1yBpz+NCh5TpfOH6T0EDKkOtqXqG5EkUxX6cWsV0uz09Y27/5LhBTEh1fLxLaQEMhKNjAxndlH+Q0/O8phYs6JrGLyfYNYsNtENhyFcvA+HRvWbiN9RfA/2fMssuSwtXq7q96XABytSDJBCRgfXZjZ6poJazRO1gsGyrZ2u0RgTnDjfZBK6OUwuIzyCKAHi5NjqL9DLRGQk1qKZ2WLyMuhZADKNgCNZlsuBTgpSKwZ5f5uV9JhEDacuEKcdUUQcpKb0ViAD8PTbGfzxVxqJjwTjBcQ8JVNoSqyWqXza271g70OLFWAgXGxdqtug15oW67hcLJ2w89PrEvNASJjthUw1cle2mStrpbCelDW9NKyD5OjXALLFnBFZJsyqYbwT0frBm3riIXZstkysnUcqydHJkfmP52MtKkgAyXDjuNEG65Op2vDcU+vieO1PoMMd4WKjioI3hMFwNSDTXfx9O/6g571h6H6urBED5REG+5KoXPuBNaiL9doW2t4Y42OMzfblFbp1QFeJ0rikGmYLXS910a7q+eYrZ56wepT+v/cL9DHLbyE5IorrsTyiaRSBQZVgPcSULpmk12WxV0DkteCXzHulAX1S9d0KXYVAa0qbuYBMFv37Dm5FL+rADm/fpeug8/Iyol5cC6+L79G+XtxaQNQdpxL51S2KchvJj67z8XMrmyXc25BqjK0a0+y6iblF6z4gF1zbN6jHlvOpsQZZ1D7nfCR0arlQo1qBV/ilDDADlx/3J5MO2g9WAx2o0dYO1q0WAh0+Orv9mtrxk/27g//n83j2BbzhW22DLH50Lgo+rWT7GRg7T0+L6S+r8wTCv9mZ+2OZyIK8vjfHU2amAhKMzD++DCz2BoWDjoK6rLlSf3Lui16Ug0Fb3orSFK56aj3IJnz2tPn00D50bq9ljQ7WQfwHQKERuYpk1AYpBeJuoeyG1dCoU8VAwwIM1tDAsknenPNlrWCjoCM4e9o5eSIwbCvfhHHOMKUHEw0AK9Ri93BXn35hcCVHt8Bx3ZkwqQtCpHCh9gPZIm7vRRe6A0SdCkbYx5Ln4xzZ16u02Ceri35NIBSIwUtJ2Nw36CzcDsQZ6Z8CxnRMy7Ekn0MYbGKdc2IbqPyQj8UlidlQ0qQlEtxP2gHTXdprzWk87ndJhpG98JiTWvP6AZ/pIMJA1gWTDXrj/oi3Ai02UKIyENPzcGELHe1irTJGI6GKkfO53Mb9FsWSEjatUnpLQPWGtar1Ww4Gqv03hq+suHdrzU+AeN2v1pJmQUrJkZGBoOJ1buB9DQpLR9TlmUWcOlTcu/k38g8XlrW079zlkH5YHcp0OYDc9V3txh3XrKrrzpmfkNe7KWVAWLVz/LHL8alPDBl51wVu86BcNl7rgHBS+tU3OyXnf9Lz6u4HmXrn51XGZP/3DmXXXP+2bh0vefOrfa3f/u3afLyuRVI1ZvKdnVVu4bil6DspItfhLLFqVrMc1+yopVJtgPyjMBNTcVw/Ej02MlbjWxAivcpUxNgADCwlPEhZQQGD7Z6fG87AkMwsk79aLvnd7b44Xf24eG9rZKdRQnzeJSn8KdLXOy31RA9/s27RxvcjgwfA0qgAlKJn0il2TpBRxR3VD5OyGat9/Y4X1q0wwy0J7CM12hgNmw4DK0DIxIiQqrAL4UTq9mW/hWqJ/TeCPwCHh/yljSUjGW3qbIJdjCUq/x61W867C2JUW7x8h91MTgktVZHvSEysc2OTAXpLs6trz6kRiI0W1dTidUJEBBTeja6uRFrcbmMpaQCmKBo8v7HH0W0kdajvPZc9SRZRgJQzlugczqqLEk5GDZkr+W7TQCYYe9+iFRWIMBAeFvElE5XfTzf3LiTN6SLaBnJXohzRn4M0H5YJTZ/eLJR0BJxBsUarkOkGlikBj0fskoKgqnkGJkhJT8INCiuQMAZoLTCmh4Q727afLFUVk+PMFPIUf9OIyj0g48W9tt2gp07R0Fmb/3BQNqlDI636jhI9ORDuIkSCwLX2eT5auFqPhhIgWYw+cIawVAGsID4Ol5aK+hZslzouQj7Aynw0HPtD8Yqcbv8Gz1t90jUbGLqvKFNIhsMbIWQEVPF8+e9rUug95d8j6/Z2FaB0aWMI58BFM/9XAZ3boOezzSuXY+qAF92XVUEmLJ1KrtHf0l2VbU2xbh/DRAVX1OW+V0Dpueei0o8AuzKMqf8DSh+eNXc3UsezGJGWJW9ndt1FB+s7BiZnFeW1ekY/mSrPOduBYCalzgloQQNnZbUnh0sHRN3B1eek5ZvCL40fnZxYtFsZrVez8Jez2z1ZA/f/8GefvyDzQClBFl+GJTM5G3lWk3ggOp+//issmFAz25/tG7obuaoaAC0g36YkiQAsI3t12ubLRJb7RiMxrwzse2+ZgEg12mY1Bnp/VFyxC2B0hxT4w13824jM5U2tdWPI6WpHSxCd3Pnow0depjy0vMxAqpW9OHmy0iZCYQLGDTKIumTqQfnyvkALACy2eGIwJo5QYTjUpLVEHgq+szy3dxMNTLBGEI7DAz/gPc/fG8LelLNhi2Wc9vQxwoCfa6Ab08/1FmFsFXJDJlbo2cXyai0pbIeTMkWbuIYqzbJPBO9H8UZNjXId4mwozm6rq3WsYawGQFg6DqBHIJTQaNp7+8frMPgOHqVlPxaDeuhqUkZr16TTBjKNmRXZLR4Duo7g2lsnFhfLgRkXD25o1OezMxzyeB5xrLyIOMEZK4QVsgsu/2eypyIQnMM7juzmUmUaE0gBXG/Ea/GyZ0e63bNmrZtMpmImDJ49Utr9m/VawPY6RGKTAQDc3+0DuVjMWx5BkNrtAMxSTNFIZ71vP6tWKTpwPnnDiDpKEoO/K4N8tcG6OLrrokJ+czzXDZ5LVCey16yzyoL0teca1UmeA2Y5LPXKrA5l80Vz6/473PYcE28r7q2srXKvzY7j/w1FROjS8/Pzz67CHZVoHPpgbv2Ab/mddeeQ7Yzyx+T9+aHTfPnzesI4hI1ZjergWRX+SAgE9QomwnTUmUV0f455sE1InEe325WGpoOkaxKlpbMHiz66Vv74bs/2NM8tnrDXQLIQsjwpE1Yq1m0jG3frNu037HVYm29kFIXHnUQPFDdoEfkVH92/IdNbLNFbM/Rxin/67V12n0bjEIEugQaAhd6PAT5oKfMQSam640ksUB5yljSr9wxD5coWzs16jYaBpqvY7dO+RCFD7JBVF7Wmm3z/hWZD0xBFEwIxpRcya4AtC4l12Y2Q0Z2QNnTgZt+ZK/Xt26H/3ZUSr27e+UbCKUHe2lgLpKNAjD90MVqKaDjmqLlKvWqYx7RNFTNfJ0bmx4FbDghwDrtkK3LRNaH7blwNCxX85VFcazRBYl1a7CeDPUgALDtQXZCsCgBW5fXOlpvFNpiHlu0ikX+Ubm0XbNBiMAzWLP38ix9vH6oDHBH30+A4GxMOl1hGIgByprBlFVVQd64e4liR+vEZeE6bdvwHtZBz2PLnSBkawSLtC25NzJaNEvJpLmnZGCDQU8OC5SPAdnhEFeEgQ0mX1nw5W/Fag2aNffSUwmX+81YhYO3wLDblZ5mA09HAWquhCm905NA3QXPXV7PA5K+hT+TayoDEV5fVk7MZ1jZ+64JbMXv9jWZRRkIFj/rXJZ3bfAtO/8sgJ/LuPIxrep6qhKF/OurQKr43nzCUAVexWsuS4SuBdprsuKqjUV+TcvuUX7TkZ1P/lxVxiye6DWAVHxoqj68qKRSBpr5h/2azz632+B3/C/L6rLX5oc9CfoEav7sNCzGAn+OAAAgAElEQVTswsG8dpv4DFu3N1KGQ7fH3cprtokTvWedrOSIwBGSxQc7vP/W3v7X7+39YuXGpQTM48Hm8doa3UDlL8YP6LXcTIYWL2NrdNsWBJTsNspkUOBQmY5yHxqWm7UtlwubRfQS22LuBYOehcxgHRxMuA4yGMqEKmFib8NwcqejIKweEqWp7VZAFiWxvOsoJ/aQ1+LadkexRinhWasjexuKtpS2GH+gz4SqhqxjNOStOqZ6ehppUE/tIFUW2kc7Zu3aHZUOyZ41l1hDFaajAA4rcHp7a0m0FLN0T79qTyk0siSJpJ7CRkTHTZ3DocGT2e0TXAMgjggGJB7d6wYW8f5VYmGH4/es0+trOD1ZLm3UH9mxUbMoXmktuHZ1ydLMiiMB4oAux2KTQymXLIhzR12GcifZ5Ha9kbvCcIj3nTu/N1uf5MI4VsR8X7P9kT2pzHIwyBS4dE2ZFqs2OM2m7jUi0trQJBtl5bCDIZdQKj5uUKTZ2fhm9NGNgY2XZiOZwdtstMnh/cvlysYjSDKQaDp294vfWiMcq8x7gnSD4TDi0Fa3wc1rjVKw4YvjlQX1hgVh31qDkUqZOmkACrJKqgTjrk4QXChnfq6qkmnOlgFC8TteFvCvyYIuZRPFgFgWhKuymapzKgJQGdhcOq/i78uymHNgcw34n0sSigB17cbg3HXlj/nS4xWzrmvWr+oaqp6bn2V2eYJKMUM6t8PJPwCX3lcGjGW7g2su+NIDkYFa5QMphwAcBVzUmTKjMhf1XnxYmYDEIDGKIBJySgGUsuLpsLVD6szdPO1s+cMf7adv/t3unx6lfYnLt/53OEmNpN+DqRnZendUJocLNeInKrWZua3M4aAMAEClt1OjJ7iIbBYltjk5bR/bFnpS24SZKy/LEpAoj/ogNIpmyI65bBaMQwByAekDwgelWESRUemQiSva+nWLUfxvdRSQu/TZmLlqI5WGywDHd3URyUcx2E5JE1sgsskG6ijIh9XsWPNeH/Nb0doNTgFJXs9aAn5kQDBEB0HP1mtsj5yUQUCPUH857FwXEkcIzm9/VD+K3qHEW04MwDPEvlbw3iSx9eone3V3Y/3JWMPmiIVhn0MWSJa6inaS9RqOQzeTjROVk8VgTWfi3JnVLCaLI9s77nXdRHiuc7N1ibTViv7pxm5vBtbBUFfakz6ULZsmkVfdu46yL76B0YoRjr3d3E7TsRDKimyGXJmFcQ1ECSi5Ang8N7BncLsnu9WYDMQawH63tZubG60XzOEgdDd7LPuYH+32OgJg2J6UN8msg3Bsoy9+Y+3bryxaze242WlOEcZrp9aw/vhW5Wc2eZRx+8ORDaa31mr3VPZ1uVG3oPL2hZO8eCYc9DIjWAe+/O66+F3NV1zOZT5V3/F8ZlSVAZW9Jh9/zmUEZcH0mvO8BJKX4to1IF+WkJwDmDLQP3d/XgI+2WurwDWLly9NXC5dT/64xc+uAsL8zzVUfmk3dI40cg7oylLmS1+I4u+rQKvsAVGJJjVTzR6wqh0Rr4WtBvgQ4Cgx6Zj+LRJA8GV2aTH8zLbWrJ9sOXtSWUou4dHcovff2Lsf/mTPy4UYi/RxKPkxZtDv9TRigJQVBAJnuWXniFEqTgE+2E2WJ8WRTtMW85XNFms7oCu5OVin17VBt2nrtGdDmQlQpMTIelG2lJYnYM0MnNU1bN7odK0VMEe1VubWJXBSyqRsCgmHfl2vpz4Y2Si9KO3YxdCEfg6AYSzrFkGsEe/RrJhPJei4BDECrMYeCIhpjxO+zbA/dMp7NxCZ4rCJrNOA2r+3NtlMDZ+3tUBou15rrchYUGmhZEqWJIWUpqvPqDzr028W7/Y+cxivrVev2XTYs8GkLzJO9LxQ6bg36lmyO1kcJdbvdfW5AB3zdFEc6TEZT8diJ0bRSqxZzul03EsKjGvFwJYSIILLzyjhJCubjIYW9rqSJfO5uiwDcok0ZV0waY9ms1lk09HIrA69nxJ3OqpwguQSpH1UsyiKJBAuU1g7ieHJdbP2PJcALVny5Gao0izg2ut09Vyp73vYWhj2bUP/9eizk8xShoOpffk//qc1eB5ZXxipKl8mKmXWOh2Ll0trdgd2WG9sMBpYq8XmhIzUe4sObL7x8q8IG7p0tEMuD5ll0Cd/vHyQz76b2ffxmgCf/w4Xs4iq918LdmVx6FJsyl9PGfic+31+E/CSLCi7nrL3vCTDLAOoSz+7lFhcc72XrvUcyFaBadl5lR3nZ89Mltldg8L5D7mU9ZU9qOd2fcVjX1qksl0jP7tUNs2/j7IkhAsX3mCnzfydB+x8b0GSUoedwG0FQ67ft/1mbfun7+3pmz/am/c/qjy4lhAzgRpljJYGsgnajBYwIE7GKFZmE+BwwCF4EdAOJ88CN9HGouRgu3pLAQ07guEglF0OWYMEipGwwmAzPVdm7GoMmKci1zukr5CwSmnkbgdw0rwa8lPYkivDwxbngJIINH0yMZTyPRuj5kr5D0o8RBuC/Xrt/R71nVpueNoVCKGeYnYC+Ay9Tgap6QdRzUWNpqs+HKLMlFrj5VxAF/b6ksGKo7nYmcwVqi8oJwifPXS5abKnNJhiBttyRiCMzT3Z3qlmyyixfbQWM/XVNNS9XOBAsNvYKOzJ4HSZxMrIRMmXWWpHZT/W7/UXr2x/2Npi4exPgBspMjIuXAoi5ihrdW0OIAzx0NwMKB261ifrRNYqV3SNm5DBY9OzN4qAjBuEkIdSuyA5IwD62mR5b89VXXz2UoxRRkbEO/JBfrJbyqJIkE1uJz6ysdmJsck9oxTspeKBl4Ct7iayjYZNBl9YePel1Zi5pJSZrGwdLbSxweiVTUu7N7RotdD1SuqMzJzhej1vn8YR/Dvk83bcJzYQAL6cIlKbq/x3PV9tqfqeF0Eqe10xIOf/XQUg126Q8xvhqg39SwCwLPiXnUvVBrwI4OeuvWy9romZRQDI1vCa9xaBt5joFI9VdZ1VIJo9O1Ubmar1qHpf8fM/9uzKdlzX7p7KHuCyHVYVQFYheNmDdm4hsge2eOOy4xdvFmU3MiHKQxp2lru1K6lkf2RSSh/puLPH9+8smN5pGNqWM7v/wz/ajz9+p6DD/BZkCXbtkBUAO8ggHNNBpKOSHNkA3nKyrgE0PI2wXtBSny9ebWx3bNjzAgYn+pUNyUURoKRAQuDvutQZYEd2J+842JA4pJN5kRlAPBHoeKlJlTopdCCVRUbrJB0yEhRLsMCpyQWcrA4KPfNjWw2Na7C4UZeCPs45ztA4KqtCL1OCyTA1U8UWjieFGdiaOB2kQbc3GOrvH356a7d3XyowY3L79PwsxwjKeRs2BJCINPNI5uilZsp0pEleZmXGDu1QpL4QymY+DRDb25rZw3UCNdPGNxMNuvvAuNmg31Pgx46JjQSkEYABCxzAEZIKii9sUABEStr0SMmwhpORMj+EmW9fvdLA/MNPH2zUH9hgQPmQBJTzcH84epysG6CzSrYaHkcpBfII1+mSYjA7PXMjH+SaKFFyPfRgeW6Z9as12Ih1BZjcF/p6g1FfjhGQa6hCwMKMKf8mgB/MSheMpqLQGYxU6kQzc/zVb63TH9vmWLNktRRYH9eJCDXDm9e6b1vKmZOpdeQYn1YLeK4QoE5Fyb1gS3nT2Zj8TybHDTL/T0Pnl4DuUozJb5rzQFoEunxg+1mQq2CK5uPEX7LZz7+/7FjF+FUG1MX3VcWufEAvgsW57KgqC6oCnEsZdxng5EHu3PuL51m25sXrzx+viBM/y9yqTBjTDdhnYFc8mZeOGOQBruwmXgOA51D/0o27dKOKOwBeLw85VFHYPaMXKcsc79Xwe5r/lIfWz4+2b2N307fDNrH9h2/su9/9i83jpVwPEphup5ro4uySBaIyfD3KiwzyBXAAzZ/dfKfTU1apeaZuw7ot2HQcZ2fRaiMRX3QTIS+QddXb+MG5Xx1FLc6NQAMgLVaJ1dodY7CcXb9kvnAXgERTa7gbwMkZffpZpyMGpYSOW96n81EC37FTucTbDkVozeYdTbNwbAGYI6MvuMd6hn6dWkyZjiRZmJMXAoSbyQ4gqzDw3mja9PZGGdVuf7LReGIHem8MZG8SiWGvIaww6pA6ikOD1zlp8HytUqsHVfz76tahx1k7aX3ofZ3qR6n6AzKUcck4GCtAy5KNx2m7s2HYtf7NSOXF+TwWEIaBq9igpMIgvJcE0R1NbDpkji3WPaXcTelzPVva9NUri7Y7Wz7PRYpBy5LNCEQc19QkC0fcu6V+rUZSlpQ/R9pQZOQOvmOAFZ/NvYGcxJ8sAwSEWTP6pRnxiH4b0nSDcGA9+p+bWCAEgxTVHvnfhV1JxcGEHYymVg+QOWtatzOw4c0r6918JXLKbs3axPrMNn1VstjFQp81GE+thiRZej08z5RF89UTf2Y+OXI44PloiquwfKq2vPS7nQe6soBe/L6XxZ/8a6o223/JeZUF3jLAzY5dlVEVNwMvBbtz4HApgypLUoqgWhZTL4HrNXE4/9lVWFFcu6rruZQsfXyOsqHyqgsv21ld2gWVPVTXHqeYhVUBXP7B4j3FXl3xISguXPY5BDUXTvHSpcxYxXJsqm8jduB+a7OnR+tMblQGq8dze/Ov/8seHn8SuM1Q58chZ8f7U3FkRg/omww6dtw48HV6zNQxoY21DE4EjB+0bTwIbB2txfxDXmy9dSNYKdtrh292JNBrJ+3nqZ4OJI31Xpmm+ndpWTPLtJivgzwCAKCviaY082gZrVxqMnIip4TZtOZpr6wTSxj6k/QfyVLJhmon+k9kGbhy7229xjnA/fgAFVn2oCaTzt9Jgupk1ocogQPA4STFGFiM1mi5N952IxUWCCmxXNYBTWYTfSQBbzZRYyRQ3EjN10hRD26quiez9XEEeouUbjtNHBLaunf7U8Pa3Z5k0earyOazpa1mM7ubjOzuizsNsdOLBcDHk4lm3XCUGE0G1glD+/H7txZ22tYLQ5E3IMqQMeFJuE12Nh0P5OYAyQftTNiODJI3dY/w42NIvK979TyHfcqA+V4+d/o7vnhowaWyXAAyYwhcL2Vfsll3IXAT1267ozESZuU2yUoASGZ6POBNeFCvDck4rIXQD0UnlHIpm61wMrUampjBxHqDqTXbgZ4bHNnNWtYbjW2zjjS3CeuGfqPtjhZObj6OipCRcl2UOT//fnmZPAtyMhxOZdqk03rmT1kWlgXcsrflY0tZplAW/PPf/XPZxKXssHicKgAry+i0JUgzj0vZXBEIitd8CZyLn39NDD0Xny8B8Ln79JJrLQO3ss0Kx3zJZuPjeuTBrniAqgex7OE5t4O6dHP+mt9n51xc1PwXpmwn8gnsCqSWGuMHiTtZbxKV4hq7nQgo/dtXFrRrNv/jv9ub7//D4vm9zRexLVUmayqbQP2e3gm7ZhEEOnV7eo5EDSeQyzlFJSxEpfd2M+kruMOajOjL1ciApuqDoQGJIDPlKAa6FUAAYSyH0K8ECSgXQhRIfd/w2BPBg3JYvSWgQSdRlkASLHZyi8tuMbBMJkSLDp84ssamZtAAtt2+prIcIEmJFaAlk1xFK4m9EDApw8rQdn+Sun6XeTUynH6oc4ZkMhj0dS0IQGcD1FwLWZXUUdodZceUKzUjJ6KQz0sK7OTv59fDuVJWlirNBpd2F4N2sQB3R2BmjVEOSn7cD7Qla522zeeRLZaJrRhJGARix9asacvFSuU85LkeHp+0cfrlV1/YbLmy+w8PdjeZaq4OUOd6wkEoXcztJrFXt3e25L7hb9h2lufNCGUYsz2LhHxY2LOn+VzAwmczCwdbFsDjWrnXEIIofbMByUrplDzJKikFs4nQnGWA1FdLvUh6wypVNunXxQJcMstur68yLGSe3iDUtd1MXlldJV/GVAY2fv0r2zWbckJgXUdf/EKiBPt1rAw6HAz0DMOkbSPwnTIyISLBGhWJpkSB30dT0FVNM7o6fcyfB6eyrKwM5IrZ2jlAygfsMiA8F2eqNtllwHEu0OavoQyYy+JVBoRVoFIW24rAUAakl+JqVUJQBGavtHyuiVr2+cVr++84p6rsvWrzUHyGPntezhFUqnYilxaxKvMr+3JcOlbVTc0uqgyQz93E4g0h4/qkn5mOGQAmu40tZ8/Kcg7R0lA+vLt7bcnbb+zxp2/tw5s/2+p5ZvMoUvChJyMpLTuIJt6Azh+0bROvmRGw2omMxan5/CFrgSAxDFq2mGFairUPkliB0ZLjz+FUt3aLmTmo7HDvj7ZPmPsiOMPcxJMPSkhNn+f0fFO50gezJb2fqtb7vBweadD4gDVeq75dSm7pBH0Rcdy92ufNKGtSYpNrN/R8uY4jH6XHzc1Ood7X6h/JHgMGqTuB1Fy4TjkIMDgt/U4nMZDdAciMc1BGgzABOFLGVfDXHJtJJYTKMqVbsmbR8lUedkue9YaAn/rCUTqDeVqvSdmmxUwipWkG0rtYAu0tXu9tISFmH4bv9nqu57lYyiaJ3h8u6rBiyUqRHaO3y6ZhhSC1hrJPIn6gjNOu4Roe2NNsrv4emqZsKoIeIOPyW7L4YQYuSQSsq+el3b2eqIQs8efUvgfxAanqYNq68evgHlO2DHsDVRnI6vqDUJub1SoWwQSjXQAaEg3bhOFgaMEgVJbKPRuNB+onDkYjsUuREet0hzb58le2jCKLlzO7vfvK+jevbRUtbb2cW6ve0pA5Gxl8Dun9kb1n/U+5JqQu5/5dZCSBgOimt/zx7xblcc/uyjIevr/FjfK5jOlc1agIdlXgV4wdZTHoJZlDVQy7dIx8wC4G6WvAOh/LqkqHZT/P/+xcklC1nsXrLZ5Hfn1fEovLPu9cSbTqd2Wgq5/lRw+qkLgMvKp2ZmUP9bWAdul114Jl8ctSltll58kXNNulnlAlQftPPnVzDT0DBPHzo7WGExt32/bj7/7RVosHmz1+sMU8Uk+NHtZyA1UdoV7sd45SOaG5TxmwF7S1oydggBEEaZiT05uRNXD5Xsey9kEZxA1HvSS0ZoxBAQUiBgHTLFnRj/OdFqMOXBuBGwkyAiNBz53dHCAZcifiwazrdgNZEaXwqPOmvKkDU3rbb2273ctYlNKnRKSzHoxEsMn2PKtEaFgkF4bGG02VtlAniVawG+sWhKFnABB/GDbfbNQrVAlVgtRIgNF72qkPBr3fPdVgEbpuKSDLUCJgxuaDMqPmunCHBwyk0M+Au7M3Jd+ZqqqQ7Ry3G/WsQs4N9mO7Ya2ga0+zlc2eF4Z9jliiANfTTCVNWJk4GTD/2Ol6vxEw5FrInii5UnoFiAejsXq1gCb9scVyJWakr7/3rrKNFNlcvFvLsf2nDzNr1I52Mx64Mkk6r4YmKtk6LGEUTVgXytPociL6TTl2uVoJ6MajsfqMlD4p6/I5lDlZF7L4wXCgMuVygXpMV9fC6waDqQX9kRwP2uHAuuMvNNIgNwiEpIO+7ueKERvcFNhQKXtsWUDGqFnUo3p6bJRYV2VzGtT3Xl02QU8JFZeRRt3to7KYUZVF5YN/VTZTBiBl76vacOdjzDWAcikmFYHj3Ea/eKx81loEu0ufW7yOlwBFMVsui6tVGe1LgD27L+cAr2zjUXx9VdWwbPNUdTxtqsrm7PIXVLwhZb8r/uzcjTq32ynehGtveBHcikBcRPrsuPw8P+jqx6H+tLXl86Oo98hQfXj31vo3t9Zdz+37P/5vi1czmz8/adcPsC0XkTURbSbbYFi507WgUxOrr9Hp2Xo1l/QWeRIMQnQkh+O+dWonW68SlcvIKAArZ4Ie5XKgL47+V7caJTR6QKOxU/qRnmpi1OngBnOQEAsrEyBFpguJrlONfhpMQ6jtlOIc4Lqnmo8qAAK1kyXJwSJmzCCvAMpYHmlYnbKn0+Dp5/EzzsnHM2AQ+nA1WpdkcmRngBIgQoaCpiNAR4bb6w8FtJTpNMqQJHo9pTtyN+mGcI6pGLfm0ciymbnbwQz1+8V1wlZEJQUAps+lIFtD0gqAaarXCVlmNZ+52wAyX7WTDdoN640H9n62tNnTwnqtro0mBPi23T88Wr12sFevXtlsNtdjIiWVVDqLz0CbdL5cpAP2NYE8hBZsfXAyZ4j87vbWfezkBedZZw0RZxi58c5m8UbSXmHbS5dYK/n5eykVNqpvZiCubK3b7lqvH+peUYLG045jY/tD5ryJY7FZKd3COIWVy4aJ7BJmLKXVPmXlPUo9rmLT7Q2tjnD23a/V22x1e9buDWyfrPw9qS4sJrnZeARM32a7J5DThkTiBt5HzoI8WdynspdnfGKnSmbs05+qqlFZYDyXzVX9rgx0ygJ4PhZUZZnnsouXBP+yBKEI6peAoXi++X9fis15QOTvGeu8DEyqgOQl15vfhGQgVJYFFgGq6hmoWquqeP+ze5sHu+xD82SPc9nUOSC8FqiKC33tzS4e/9xuILuu/Huy12dgx7/VAjsdpA6PSgdkgP38yVano4aCoz//s92/+94Wi4XNF8/qi6B9mWwJ+qaSGrvgu+nItlFi9Y4PdBOwVC5MNQWZceu0kBXb2HZ/st2RoWnkyHidlw9JttA7ZJcOHZ3+DrtpejJkUzAgYXNyVEqOH/siCC93m5K+ynbTGkc4cSy364FqzvA27tVkJGSgzGQ1cH2Aabk52HYH6QGLoqaFg57AVexIZveQM0PWygj2A3fOxleu7aUusjSyRmj5ADfgRdbKuEUmNM29EDkFoomy61SkGKNYSoWMM2ArxOwZdkZiBLojBaVEMh7Olbk8NYiAyj09SR9JgKbPADwlONaO+9Eb9e2QJFJYCcKugvyHh5nA4HY6sm7Ytbc/PdmoF1i/H9jT80wAwtqSaQHs8+eZjGGZzyNr5DpZXzmadxq2XCwsXq3tl7/8hYI+DEt6nK6TGQroV8lG3oXM1dHng4G53afXtMPRvpe6NJxkYoucGn1COTaw5v2eSqpk+/TkEhR6GMjf7K2H0W+n6f26sCOiE8aurC8C1Kw/HoLtDgBv1h3c2Oir32ozMv36t3qm2MRBHuI5RW818w/kvWTeYTjUc9CEUUzPWBsWr5C4aLoHUs9qfXNDBl61Kc7HmDJ2YhnY5IGpKkOr2lifA71Lgf+l8enc5r4Yl6pAtQgQVUBUTBaq1i17/7lzK/tdHiwVL3M92zKcKFvn7H1F4K16f37TUgS7PEgWz6VsbT/L7IoXU0TmcwCW36lVpfJl769K5asu8hKInnsY87/LFseVUph1I6gdbR0tvVzW8jJe9PDBOqOR9Rt7e/fv/2CPH96JgblcUsJMbLaIrFZHEWRr8Xpnw+nIerKQoV9B2THSULHsg+g52VFDzgRuCCtRDKsRGEzllmTDQ9ZESRXpqaPtai27hchCCS3ZuWQhoNZx6S/1fGBaMv8nIgFBFlKDzzuJacrPYU8yz9VFHxKzVhRfErl8E4wIrHjwUc5yKRl6gQys+zyiHBKkk+kCyAQx2IAAD68DegEFzRC2OtaHLAONX9kgw+ZkG4El0cwSSrQCX29Hks1wL/hDb4oSpkSQyQy4PTl5Kv5OUGy3ajrnTOGFEqsG3k9S3FRGpP5k050lNutYbglSONlsNOR+ajXt+3dPdkzWdnvTt8F4Yk8PMxuNesoykSTTdXedacrGA/BGtxQQgr1DeZrshnUOOg375of31m607Ne//EplabJXsmYAh94hvnxPz0tXSFG506yvkQfcEXwukpEJMt7lcunlZqTJGFvZH2w6HekZjJ6X9uqL11bvQPaBVYpId2IT5gtjQJ0ZSrLrrkubaebSZ+WY21Ny1uzY5NUvrdHu26nZtZu7L9Xb5P4m85nKsuy86Pcik7dOIlkRwVDFDZ2NlgtXM9fnGzW3CfIRimwTpg2cmJmfZvCK4Fe1oz/3nc8H1HxwLwbPst+VBeOyjDMfB/NEjewziu8pA6OyrC4fkM8F9aqYlv+cKgAsi+lV61kGXpfiaVWsLwOm/PVeC25V61aWuFzKwD/62Z0DonOgd+5kyi6oaqGrHrJL4Fb8/TU3J7+z8QBLuoB1TyRQULaHTNPRLFk+C1Q299/Zw9s/2/Pjg5MW9sxOLWwRu6QTElzYxlBGOlJygz23TXw2DpNM9AeZU+p1rEt/7IRc2drmi7WyD1iMMPrU35LlEL0pYkNLu/UdwskyH0VNHwJGYJNhKDX+JEE8mVISM3veo6LXBNbR94NQQsZI9omrAgaucQSjEed0Al5bxAeru5UMMluZQj5MSS9lbdRbCkJUUGAP1tXrQYNR5JNuV6MHEl/Z7aSeD1kDyj7BsxsMNLyv8ujJS4OS2aRctme20EW0uXZ6ZyKjpNqUIsSkQ+s+6uA9qppm2zCs9Q1LvemKHtzLo9Rs8OWrWbdLNsxtJmMl4+tqTcjoGO9o9wf2/v2TzWcze3039vvNxiXs20oO9GwQXJKL/wJGi9XKls/YNRHwIdSghNOSDifl3Ddv3mnW7e5uqn4pvT2IS2R6jXpb+qGUr2nGrVcrWTuRiWpGMXDyB9cI6xTXe95HZsj3hLlPmK8M9VOuHE8HnvHW6va8TDSm0g+c7Qkwyouu2bQwHKjkq4eMMicblXCs57zdDi0Y3ylbY+yi3R/r+vYIo7caNr55Za3eQJJujHVk5Xp3V2eTQ1+Oz/wE2P7d9AqEfCTV0/s0ilBW1Tm3Ub4mQFYBSDE45j+nGHvKYlpZXCkDy2uA5CUx65r4l61L/r9ZzC4DxGyNzgHVJeAoHqN4DsX7cC4uZ9dYdoz8ccqu6dq11LGrCCpVmVrZjqnshK65SfkFK6bg17y/eC6XgM6PSfrtwVOvT9NxzT0dXXEEejm9n069YYun97ZZPVry+N4W80c17p/nMwVV3MZhYEpF4ggLbqA5qgYajrLKibWbp79COY5gRP+Lrzt9rCjeiJCACDPngioHgZTsiX9LWxFCAELIJ1NWQTaEaSnlNdRMGjvZszUAACAASURBVIxG0LMiawi6NkSWbOslSDJKnMEZZG82mZtb2xox4+3eDlL7QDKsKTkwvb8Xum6jNA+9X8gxZQmzw1i1495nZAd1huBXyuzoz5Ge9YJQ60Dv6jNT3D7KKe7PB/1dvUU0QyHz7N2eCADj3xnT0h9sc8JPyr7kd6yLi7g4KYJ7BkUeNuV278oklPdwbND8JKCKQ3zH2Z3ddlMqIXuYm7I12lm31dBYxDdvHrRGX30x9vnCI+SflshFABb3lVgt1/J2x+7fv5fcG4PWnH9AvyxZawSA9fzw0webTsc2oLeG/Bpgvt7ZeDiSqsrzMtLGCJm0/TYWa5J5S0YOWGc+R9ndauUbsFpNUnX8kR5mKuNGH4/MTT3LTmCz2dKi+bONh5Qq6yrJslz9EHHojmZJEcOm7xlO7tRX3m6PFoxuJGEGMaV389pqYl/GDmz1ut28+oXEusliqYBQAicz5I9E1VPTX3Q1izFB9y3nRpL/fl+ze78mHuSDZvb3soB+TSDPv7+YpZTFmapjlmVL5+Jl1bGL7ymCSVnQrwLx7DOKoiHFz+bf52TUipuV/DkUr/tc4lMWx4v3reweXLsp+Xgvi2D3kt3KuQfqmofz0kOXB8A8MF4Haj8/A95HefCza4SPAsNwd7B2p6EZOySj5NJ82Nrzm29tu57Z/N2Ptpw9yAplkZqaRlGiMhb9q5DeBkzIJlJWzKMxkI54dMP7Yx6iZdpaP+xtjs1Pqyumnfo49GACNCS76knRH8JSRuLOlPnULzNlXRA/6JPxA7p1EFt6Yc/ns7Y7+eeJRCDT0abtVrGOdTQ0LN2kVUPgSEOlO3GEkcE3ZtNkTtqEvelsRLJf+j24QLTSrI7gxntbgfeFyLC8LuYmqcq+6ATKP87NcunBkd1QStUXiepmA4ksV/3PnOCBWpwCmD8kA1OfkWCZbVAYQ4CYwbwdowci6dQ17O1rhdPBSXqh8pNr1yyA/KNZPRRXGurbAXgxepwS7Q6kQvPuYWZhs2GDcahSNfchmy/khAFXkS2O7qUHVT8M+g4gsDLZCIipObD7+wdJVpPtd4OeXo8dEkvU6w/swyNGtZHKrI8Pj9YPAq13nEQ2Hg8EbAAyYMM6zOdzPZf8PCt3Ih7N3+nzcXyeD8qu949zlRX7XTJ6NlltvRdJNJ5zjUS0OhobCQYTq3VG1pu+0ojCNo4lPt5udDBDNObaN3Fk3W7fxl98rXJuEqOtubRwNFW2yXPKM0FF5CSvPHdgz3/XvHf3+ZB51Xf8XPDOxwLfFH3ump79+1yAvSY+/Xe95lwwL8bbc0BaBZx5kK8CiapYm1+r/FpeU2krW9/sZ/n//netYxHgiwBYtsHKroP/qoxZzOJe8pCU7R6uubj8Tbm0cyr7QpTtIrLdY9UNd/kiZxJSTuMPX3r3TWPAum3REhYeQZv0a23Jw3tL5u9t9nhvjz/9KOUOVEsYACdTg45eZ34Mi51GQ6BDCe35eaZdr/TqKeOkpST6KPOnmYSeKQEe9xtbRUg/9T2TobRGvzD1T4MliYRWGHas1vBeHEokyGR9FEmWegpMT1y6Eex1+UoIEIDcGgWXg7uHw5oEgAnC9ILIiijbsaNnfaQekwYk1EDcA6Gm8qXv9HwuTL1OGKRBqOwBOTD6PIAsosWi3bPA9aazPiWQ7GowsA85Fj0qSoPbPeMaTl2HGMOgOFdHpufjDa4ZiUKN3Cp4DexTyaW5dqOIEYA3UmlpOZRSKMPyjePBel3cAdD/9E0Nw+dkbZB01jvGBhY2vhkYrcTnp2eJQLdT8ePMxoaBd8q5el41zxjY2w/v7e7mNlWvqWk+rofLg5zoTwIJSDPj4dB2SMgda5rJvJkObXMwe7h/cm3WVmCPjzObThgIj/UsAmqyDzqd1LujzMs69APv543HYzklkPWpOqBxFcSwmxIlp4eKuzrrBKNyOhmrh8j1u/ccoEQ/LrDw5isLp68sGN9aHMXWDfqaqWtSQqZs2g+t1gAo2zYYTmQxNHt6kIi0nDPSEQ0Bnp6PTDbMe3Q6h3SmNf/9LH63y2LHNTv/qpjzkvdWZUL5Y+fB4VrR+XMJRNn5FT+vLKsr2wxcG3fPJQvFuPqXnsulRKZsTS/d+3PgWgb4+XXXe//u7/4udbX5JPfzEgAru6gi2JRdxLmdQ9Ux8yefHxnIKLRlu7zsQfkM6JQrkB14yU6+YQSV48Gi+VyMNzKipm3t/k//Zo8P72yXRLacP1icOOuNUiBHAaggPfS6qm/pWDDbNgDH3ge81wwxM+PVwkEANt7awuFAvnPLeCFdRwaRsaGBmEB/CRCI48T2BpmgjUylftfvp5mf7HhSUgsqHFIX8R0uJUxGEFgXzTpRe6u1xfxDjNhjNefq5SfNoLXaAj9KZZRF6TMyvydWKD0rgqJ825wRyG4Aw1aCPhlNk34ZmbNeC/BBFmnKEZufuaCUi1ej3UkWQr+QjIVSLJ/vVHtXUOEzABcfS/BNCaVAPkPebvIkhAyBuorPG3JufG6ElFb6Mz4EWn5NYxpmbfqOHTQiazYkQ2Jgvd2xZF+zVRyJtDLHR3Czt/Eo1LVAJJG7ONdRr9uS4W16a+22zXGSWK9tMh4L4Le7tebunIfBwL7oMJ5xsalodWyLws0qsZu7W5svV/b+/oM1yKhkD2U2SD3uXMi5aaPRSGDHepBBZ3Y5bKy4f/PZXM8GqieAHSVmKgFRvJZjhjYvWDrV6xb2uyLEZIa/bHK4L73hxHr9Wxu9/oVAjWemN57a4vnRVo8fbDQcWTieKoPjOW+0OyqT0zukkpARogBInhsIVPKFTD0N2TBlm8ps85B9N6+JF2XBvbhJL37/q0CmGDTz8ab49/w5FrOVPFBXAYhvED95/eWDcna+ZZ9R/Fn2vrJzLcbLqnN5CQBVfX4RpDLCzrkEqQg6xXtZdl7Fe3dtAlYFiFrrTC7sJQBXhvbnHsZLO47iQ5Od8DlArDrm5w8kJTA3U3W1D1eSpyPvoHAQiUGGqY2mmImbZOkKGMOx2erBvv/9/2uHet2e3/5g8WImWj0AR6mTEh3/JYB32xinMhPG7h3hYhzQPfjWjnULA7I1BqkPavgjPswOn2M060eLoo3+3uvgd3awZL3TgDsVM8gJlJegnPc6Dk4KHqkBLT00CVpznRKIdnUUMgHOIYB+3nY2qKTFNK5Q94CH1mX6MwKn1qjuahuAEP3NbAic2T3GAFU2RN8yvT42BvUaWZfb1pBhSn0Flmo6hK5SJBme+oPMHCIsDeDunS+RaklShnR1FAAOcg1A5psIGaMqczPbHcjifNCcTBamKfeUzIfeHSVkjXycjrZYxT4zWKtZsk2si1Yotjf9ht3djgTw4WBsMeLP88g6vdDu5wtr4ZE3HqovS5mZUqj88OgdAmEK5k17//5eZBZMb4NuW04LzMWRdYUisHAfeN7IblGc8blFRJwBiufV3J7un911HQPZVjMt6TooAaTooDLCoKyazZmEAMzGk4FKz8cD2beDH8SnVrdjTyplMh7SsZ5ECRry8fNNDBqXsIJPysoA4XYwsmBwY+H0tWbu6g3GGOhN/qjrpSfLfWecJgjR4Wx5z1fjBp9k207bvTN6U/EDbaiyZwnWauqMkP+uFis9ZUB26Ttftdmteh+fkWdXXoo3xXO8NmiXgXnVtWcgkwe3snGMsmvNgDU/P5c/XhXYXQNUl2J42edUbRyuuU8/y8oKjgZ5QC/iR9l94mfK7K5F0XM7mXO7s3M7p7LdV9n5FHdB+R1S9UNIAHZpKTQBPy2Q/5wAy66WTEZu0PHSDttYAsE301t7/u6P9tP7/7RTEtv88VH9GYJ9FG/lJH2UTxzkjZ3LdHXos22lMhHJzicQ+QCxZ4gm9Atp+vcQ+WXGbuvlUzIVNCgBXQIsZqYILQMKvR7ecy3JX5ExIDbsw+kAjFPJyd6E4a5joZk5QAz9Ra0NZUEyvMNe7uPKGNqUB2siWMh7LlXA4DyaMgRtisTAZ+gQB2bY6BN6kGXWTD568FiYkdusU0kw1hmApGfIjJvbGekPmZ8h6uz9QcACQNcYAzN1zHFhlssGQNR1NguIGkPicIam3AAYzdC4wl4lUmbUPFv0ecQsQ2IzAEA+zZ5tuUzc/qjVtPkigvJqvXbNvrrtq2QJSA2nE3ueR7aKttYd9u3N2ycLGweJRkcb+qFrHUOSaczV4TtnJ/0bMGYTxSYEglHAPU/NfNmsMPO22fgmS/4RgB5KM0FHRr+oujC/yexezLgDm5B0Vm00GGpNpDSz3oj5yFgGwEcvlfNYRWR9NZtMp7aKY4H54/NSy96wg02GA+sP6eti4+RuFsPhMBUj8J5et4eiypfW6k9tMBhaqz+yJHKSVQPy0R62L1JmOEi4WDlzdxB0yMAlQMDsYdpb9X6va31q48f4CmMqqe9dWTAsZj7FjXVZYD6XsVybEZTFl3y8Kwv2VXHqGlCuSg7KQLCYUebBoix+VgHcNWCXX69ihlh8/6V1zwN2Vbb5l65V/thlG4TSNcsLQRcB69zFlWWC53YrfoNSBp1m2n7eWD63U7q0qypbTL50P2+K+88EEGQiUPTp9SSJbcnqKI/hcF072eN3/2EP999bspgLmJJopfmwDWVCgg3Cuq223itT01RV5Hk2004WcgMyXhAjCPgEyqDbVb+D7IA/ZB8EboIbYEnJDAktsUGxiJEqRl8sQpiJIoLUXKZLTuMtBpsxid0ITKB2QzwQeCFgn8p1eRZIb++kQNjtpOod5FiQVSg3pfZGUN9ZH5UoscxRGeYooGb+0D/H75/KkNKxlAOuswZxTmddsZABvNhVIcPG7l4erGRFmZZiZndDRsd8FwPu0khRNiZSSpqVId8m1Q5Kk2R9SGvtjk56IagyagF7c0sGvRbYSKj6sLPt5mjzxdJasDIbLSmkxKuVhd2WfXUTilg0GY/kE/f+YS6BbcY87u9nNhkENrqZSqx7hHnrKlLm6Aa4Trdng6R+lY+3q6JwlyqxaMB+2HdmJwQgAQMjE1sxNQG+VbS2nx6ebBtHKluy4WHbAlEHIWlGU1BOYU0hw2gsg2HzsCdH9WTvAuY4HCDxxWaOUuxsAXDWrHE62OtXEycccc/qlHLbFg4DzehJCQc2783XFt79Qpl3PxzZES1XGK5tGLdeXu+PRraaL0R4YdOHUzwEGTYSEJ8ATp5rPos/WdmV54beYZusL/enKgM4l+3lwakqYJb9/Fz2VhXTXnL8a+Ja/ngvAauXnkdZwD8HLvlya1XmVNyMnAO8stcWf3btNRXPpwjo2b/LErKPP8sTVKo++FpEL3tYPkdgz0B89ubnDKqyh+DSYlTtGPg5gOIEh3zN3MEOoANkaNAf11uLopkyI4ECc1lP7+37P/6T3L2jBHuWrSVRIkdsZotm85WNb0bW73VttViluo5p5gE1mx243AZOYhqiSwlJgiHzzLbGAY9Sys7CwMV8XdhYtBaBxmjUtwAK+BqtxkBlKMgHzUbbFRjl/8bgdAo40NKxaFGfhvKZ9+DotGnGypi1g5zhEltcM2U7SlzqjwG8gBp6jRpY9xKVq7qwMQBr0bYkv/RSLn+kxE+JkfojRJC0r8d/NPQu44RUjk1GuS4rlU4QfIIIVFKgs9SxzAFw9cB8tBIiiwZAIb6QqeJqLokxsrvTUVneOs28uQcQRijrKVLXzBb025hJxL9ud7RlFNt00LZeq2njUU+zcZQW758Xmse7f6Ynt7HhiB4rRI+dhrQX84U2B7BnWevH2bNKjngKskZksLAruYdkfpRZ727HNlstTGYHADmlP2S/+j0xdulJfvP9W90/MnpYvvyPLHs0GdvzbJ5KynmPEmanXA74X7cjvU/+TFO5MjYe8Ro7pIPcDG6mA2X79Ac1X4imai8QqDKiwnch6PTt5pe/sc7kFzLB5TlgJIHNQ0C/UZl3S3ZVqwWA50P6Yrp2UAbCwd6zUiCfXrg2RajioAa02VoHUYOcAHRxk10FANfGgqqMLB+fqmJa8TX5oJqPZcUyW9nvqsD2XMwqAv+l154Dr6oEoQygzmV9GYDngeoakDt3v8qu6xLOlGXp+Z/x/nxZ+mcA+JeCXRGYyh6S4gNQfAirdg/Fi7qUAn/+ey/mwcJz+5dPMkW8TqVE+nUSM24oUO6S2LbbRDvOeqttzU1s7//8rxYvP9js/snWm5WUNObzpaSeiPMI+t69mqgn5ON6J0viWDtqMiAGzAG67XatLG80GFjCCAB6mQ1Aba1sbrt2jzTNP6EiQmGMebBO00aDkcgGZJsMnmPHoxmnDW7envGQ6fE5BFoCH2VJsijv3VFq9DEAAIzgxnoIhFNVEhKybjjw8ifTxYhGA2onBwSAzQOTlz2V4dWcfCCiQeqaIOUWekECb4guPijnTuxgk/vwSWi7CbPUwZh1E9BqzpH75lkPgEP/kBKmCwqzzvVU2Np7fICdMhhGFOSK4CMk9DtjSm2noxzJGRFhno6RBMmjoYyy24ls1FS51qzfbdug11Gm12pRWq3ZauOkmOeFuwsMgo4yx8FwJFdwPfOMgjTbEhhg7dAq3e8odyK8jAN9T4AMManX7VijU7fZLPYM8AjpZS+w4/N4/yLe2rt3D9bv4VDRtc12rRJtL+xLVAC39JsRZsBrXQvrAivTNwR7sYMpQTJyAUEFAFqstpbM5zrm3etbd2E/HGwwHIo0hQgB2bY2WceDTV/9woZf/p8atsckttPup2XIo3UCNDYP7qROCbzR0rNH/9QHyqlopCMraWnTwY7v3lZZedANVV4+J0tYFQPOxZlzwfXcRryqIqVns4RcUvycIjj75tB7xMU/50ClKgEoO37xeqrOKR+D82B17ryKGWHZZ/01YFfcKPw1xyoCWvF6P8OYIhvz0s2p2jWde1/VYuV3TWUPxjlALXuwswvzrA5Q8ewlf8ECIw0jQ0t3j7jdJlYvjqZ6/bi35P6NPf/we3t+eGPHBmzKlc0fHtXrOdSONlcQCWwcBipJIrLM4C+7fsCM3e/r13fyO4MJOJlMpCQCu5JMgBkl+cvRSzvWbDCgl0L/yd2oYdm1uy3rd3sMjSkAbZlRkhwT+2gPMrXGSSQSAI3dtIgGaBaSMWUO0RBpVIbC481NXsk8pGghhmBX836Unwi2J6S20N7U4AAST5m7QbZbZ07RM0IV7FK2JAAlJwTJdXmZUyCXZo9a6rSEecLjTCVT33xIfgz7I+eIaoYNMNROjZk5fRYHa6lUSR/RWbSIVXMfT7ZPySlkcQDAWoP1e/XDyMaTBDk35NYoOZ80piCQpAeINJudbDzs2mQY6PchLNrdUeXBZbxTD5WNBxker4XtSkkSliqsWkhJmwNjCYh04zruZeFuF4dw9EZhMe7t7nZqH2YrH7+AMGSpAa02JT668e4Dz9rcBmFo435oi1Vk7U5PJKOIzJ/sl/GOOmLjzHii5YmhKubB/K5mr17fynMP8QIcDngu11Fk48nY+oOuLZ9XNhq6rx4MVNaa7JxnADuhcPKVTb78GzvSP7WahvY7w4EyPUSkuV6qFe6wDvmJDBJzV+/tMqKgzQ6bpFTMPI7xzmsa9kCSr0s3UnqO0gy+mEVUxYBzwJYPgMVMqRjwrwHB/PGK55Odb9nGvewcywJ7FTBWZTJln5lft2JyUJWFlgHDOeApA8FLiUgZCJdlry9Zl/z159foXOan31VldudS3UvAdBZdc269ZQ9a1ckXf161S3EyhZNSXHzWy2DZTSHIEzyzIVhmnLbrWPNCZEWr2U/WWC/t7e/+wZ7wA6s1bPX0aAk7bMpCydpW8cZGNPcZzIWUstkqWABmqKCMJ0OZpMqGptmxXrsj3zB6gyhSAIqSu0pp+wQGWJsBbDeVESltBQqG9PBUEg1CazU6GqamDKlRAA1Hw27j3y3PFlgARglSHURKjyIFKDMDQAgyTnDB5FXmrAyKq7RHRoM1EMfu6N+fjunlS65BFHKVJl3DE0Ckf4jWZtrMM1zSMYettbiOrSTBlKmptXf0jFDlbAcv3aOUJVuzls/kIQCQqohwjFo9syPy0QdtWGA61hqp+ooPX6OXCbOWZwDCCoPn691O9P3FAgLKyl3AWy4SzXjI0fYW0FPtNKzbrGsQnR5WsjnZ4zJhPsFWlBG7HTFvmaF8nC01x5ZsXDZttY5VVparukhRjHAgo+XjErPHJ/v66y+lx7lNNlKl8TK2l/i4Maxlst3Z49NKbu2joOMlYtRyWnXrBD17eliIAAMLk1lIJMWQJaPEy2aDLHbMyEG7YxFZnEqm9Ppc5uvV7ViZIcIElJi73DsZ5rpGJ2CJl104/dpavaE2I5zTcDhNBQbwCqTX5wPt/J6er8haHxV4XDyb+yhNzBPuIDNrs7mCoJR+L/lcnk+elSKoVGUYZRnQuaD717z+Ehjmg3nVpj7PpqwCnvw5ngvaZQlC8drLzqO4lkUQuhbkXpKFXcpir9mwXPOaq/Eoy+yKJ5Zf8GsPlr2n6uEqQ/Q8MOZvSD6D1A4/zcLKbmTG/vL5HSjrsP9yowYp2LF5lM0Jg8SbjbKcNYK+DeaPBhY93dvRdrZ//419/6d/tUY4teX8yWYPP8lyh0wgSta2P5mNB30NGJNdrRPAFUbgQQ390QArl8jaXcgDHTuhXC+Lk5oGovM7WZr8hH2YlrsD4wcdseRqUM1XqLmgldiTWSjgSpAA4DqwKmuIHTMu4BmVeJhScQHcXCWFchoBLXMLIiMi+xMrDyFpAhLlSfXTnFwBpdwB6CRAZs31X699uqqJNi18RkNB2sF7L61HdvOyOINYgl6kju9ZNCxObeLTTE/9Pxmupz/nqCRxKh95KVQ2OTouzgYwGetmgCiAyvs1qnB0IkrquMBgtoSt107cAewAD/Qko/VaYx9yVNjRH/TRgOmob/W665OGHaS5ApXqFvHOFmtStpMk0qbjkfpRkErI6rangzRH6aEl263m8+RSIQ/Brs8I7rbK0BgIv7kdyeJny3iJSsVeDoa1qfnB484W88RW8dbiaGFf3t1pvXeHvfV7PTEvYUFyLpJGa8GubdiwP3DFHVw0aicbTYa2Jns9Ie2GR17g/cfQB+wBadR3YA1nhCQyRDJzssjR3dcWDG/sWA+sKZJUgD29lFOmd19aHEfaOFL+51nTMLmAuy7X+R0OE/joQVSS48VOmzb0Vt21w2fvfBDdB90/xQDfN13z59zGvLjxzoPFuU35ufcV41j+HP+aDO/ctRYBMA+a+U1CGehXvfeatX1J5vYSIMwnK2Uxvez3xfPN4022BsX1/2xzkIFd1YcXge4c8JU9BGU7mWvBs+pmVO1SHPTcHy0/y5M/Dow+vlyoRGCgSdmr0+9bbYtdz8ra29je/Mv/Y4vT0fq9vr399s+2XMxVKqP3sT+587RUTnAuEK26YctVZA3cndk1z5dM8CqocPwDhqgHpLgYWu6qVHiCNYkcl4DEm/nhaKQ5u+0qsuWKPl3bujA6exBTXPWkjVoJwsvobLKjBuQggaTyTJlhqHbMTZ+too+SDfKKIp/2IlpBz3tpct9OPeGyHbfyLg84dZUdHfSyIW8noGA8inQMoxt7jUXodcoHnZQCMHGtniHWHez4Wepjlxl+khHAEpUsWFr+YiqfGS4dLz1vfSpZYT0tUbMqCpKAHT08H0BHIYe+XRxvVIbmmYFRu1rGtkoiWQNR2qT/xHpg1tps1ezrL6bSRm3awV69njClacdTyz48r2xPz5CMMHWZ2O9S9qmIRbHIGs/zhd1MvMzHn/FwoOumlwbAwci9uRnrHB+YrUN7FP1UsnWYkjLIRVHG7MP9szJW1Hm+/sVX9vj0ZC3MctswMyNlyxLG3mPK2pNVkIa7NYPpgtQcm36g5jaNqkFDMmqtJmo8HQ2ho8mpgoBm7pgBde+8cPKFNcMba7W7FvQZf8C9/Autaw1yzGggwQRMYymHA9iSaqNi0W5bsprp2QpHE42JsHfJFFayzatYyhpHYEP2yRcve37Kspx8rNIGLYeK+cCZ3zCXAcI1Wdu513wWSAuEu3zMqcr4qoDkXOJRVeHKr8MlgCqrnp17z7nP5HfX9DWL65H/vCJGXAuaVc9GGbhrw14EuyqAKQLUuYewbOH/WoDLP6xlu7PsfNitq9TXQYz2814A73NppoZtotiS1UJSR2Qy62gly5j5N/9hb7/5nTUGY1s/PdjTh/eWbHHs3luMeen+ZANMSvFRg21GiWft2pcq58hDFAFlTC6ZwYrVa4NkUG939YUXAxJWxHGvEihK+qjeH7d72ybOyoPyT38PQAsGoR3W9IcQ6W1aW/NxngmwrvTYyFLp1akUls5RoT0pgo7KYylynVBbaShjIUE6yNEcaa802CgLdHKLHkJZszRFGCEAAjwiqaQ6h4COlxS3bkLKIoO+svXxiyXjybQcj54i6pycR8MohY8teG9HuaVnkXJi8IFkWXWnottki5poS3t2bpzER7qiCvR2zpEyLR1aQAafOY7DucxXS1tEeMBt9Tuyb4Dy/uHJfvl6ojVex5H98uvXIv8AeMnmYPcLMnkn0yDEvd0445dgvT9sNBtIf5AhbgCADRVEEYa3KWMiKA34dLtIgYV2/9OjRjAohfdUtj7ouZVtUaNpT88LjRts1om9mvSVhZOR9rp9lS6Xq4Vo/lG0FmuXOTuOzXPjJCHm8Pi7l1HpqbkoNFmqM5H9e3lw6To2GsxiNtsW9nEpD234+rfWm9zY7gSZKrFhf2jh5JWv54kZUiocnrFxX+glnjAWFgkKVvJavT3tezQ2Q8XFBzQ4J1Ul0pGdDLN8Y/a5hua5uHQumyqrJhWDaREUyz6rLN6VZVfZe8vi5TXZStV1lgFrGbBf8/5zQFy8pkvnnE88qtb13DkVNy5F7Phrjlk898/ArnihVQBVtSDXAmX+gajaUVxC7cr33HbvugAAIABJREFUUU7cbaUjSUbyiaDiVHkCIV86hrpnD/c2uJnKJQCy/37xZE8//qfdP9/bcDy1N3/4N7HfKHWRDeBXhzRYIDcCNxyF7Yd0GAFThA5zUoLKk7DlDqllDazP/UGCw3znYQ0iUyVyAJT5NSavAA9lSAR8sdIx+YYFnbZ28WJeMn9Hr67RUZAEuJSZqRTYkCajwE3SXPTTyO5aPkgsUgxg31E2mg151wAzNyD/OBKQ3XvlZ6lbt/d+KBm6yLP6bmReBNaPMO51yEx71O8jv2UXQJaUgpYYmZ4dC1zpzYmhR8bmNjROfkkBUIHYZ/gaza5nhicfynewoxTo6iGspeTgjlvbcdz9yQeyNeCeDv3Ha3uaLSyKYW3udM+en5bWD1sCgdNxZ5N+x25f3aiUyDU8Lne61y56Tfnay6aaJ5OBLGxRt2aSISuMyXpNYwOc72I+1zlAaEKNRaMRqdMFAs0cE2Bgho+/Ywv08Pjk1P7t2r748iuBNN1Z5tsoQ6J5CgkHge7JaKAkm3EYbgfViG7XmZYCUKmc4E6wE2GJcqck7I5H64f00twEmDUHNBkbGI6+svbwzsZf/kpkrdXzBxuEA+uMb2z2dG8tZOrYbPW6Im3JLWsPwxgFFcrlPvbAswIgZv1JxkewOmKtP/3xEZfUjOSjQzzPUFU8KAuGVQG0eAyvVMAu9o1dVSZYFvCL8acsA8wfsyzmFT/3GlDIv+ZSBlcFVMXzujaTzCccl64tf73FcYCqzUQRhIubmDzgX1qrsudFYHdN2ngpnT93jOLu6tKJXvp9NUDyfaa0uFdQRD7Ld5F8WfyolIkoGR62a4vmM2uHodhtNO5P0dy++90/mg1vrL1b2/d//FcBFKUv/OrIuPqT0E4QTPDu2u4lRSUjTPVejgpy+M+prLbdSWAYQWHJcwVtq6flO2u0rRcGcimAlQkAOUKdNM+ExBfO13IegBtJ0iapqZaCUIdh71QvhfdAMoH6Lwo56SWDw0bPrueD2ATjw9ZHDpSN+VxVJtDMBoB1YZ/vGZymIdN5Oc8QWXcVXFlM1jXt5TUgorCGRx8Ip4SclamkWEkErtO3QWPSiUNHyV3B5iTY0JNz7RcVQSXrVrMTpdnULUKSZqlMGuCcDa/D0JS569aZkJQP6RtBnMFPkEwOlRW3Dzoqu+H36JNCNnp8mlm0hujR04gC5wPLEcWT+mFtv/ntr+3x4cEG/a7NFht7mMfKROixcky5LjDgj4vCYSebJJ4LXAPkwr5HgHmqc0dyjEyNwW8kwxg14d+UMlH4oe9FxUDEmASGcM0eHx8kFUZWPxhg70Mf1VmYch9YYxUVi4QyHmHh07I+z9XBgzj9MRGPUgk7wI4Mrhd0xBAFjOn3wTRF9g3QB5CZ9UN+rN3tWzD9yjrdofXHr+ho23oxs9HNa33H+F6giAJhJQj6AlPeT5bpqT166omybETDM+CCrCT3iM/+ZKDm/Vo3fE3L4ZeCQqGcWQzMVYH0Ulyr+tiyQFwWjC8B6bms9IpL1kuuPcY1mWgeJIpxNr/peEm8rwK7IiCVAVRZYnUJ5PObmM8Av6yM+deUHF8CbGU7rbIdQ/Gm5xcg+3v2Pmdiulkli/yZ0npqzCq7nP3aFs9P1hlhXklZZ2/7hx/sT3/4F/vy//i/7MN//JP99PBOc3ByJUfjkYHdm5Htt2uVMylfakZMXmVHG45CCS0zXB2vI7mfb7aunKIh7nSH2kVtgnPbkHmY5LkglDCHRZBBHkyjAriRQ0BBgqpDP6bj/R3IIJQNNbjrfRAAhOCBcomSIXaqcDnEfFMjzd3EM9QnSxPwpHqY6n15Dw4lDJ+7A35ogh0kDuy6IP6Z3GeAqA5x5OiaIQBeveEzdPQlpfIhbcvPCSgqLysYOksPog1/1JuTSHX62bxGxEt+7pmeD9v7dVD20yBGi0zvIMq/Pg9lml2i8QAJTx+OGtrG0QGS0TKONJgOmxGiEhleveW6lWhjUroks+k0zL7+6pUILW3bC+B/msW2XCXypAPsYN/udz7neDhuZLD6PFvIEYGsPd5sbDoaWqNOdploA4QeK0otlLDn0dIGQaB5PEATgA66PdvSA63Vbfb0LDCjt8U54W5AqZs/VCkgt8yXS50L/WCkzwbDvoCHHjG9QJ4fNhaMSnCebBzQ1IyWKz3Hw1EgRwm8iYJO1zqwVI8HgXKnG8rgtTd6bd3xK2V00eN7a0hRB1NcbnLNBpi7pg739F9Zd3p8bD6Rkst0MiUwLkFxl6H7eTBLZ1bYdHGMFOyu2ZBXgcO5UlhZdnUu/l0ToPNAmwejqrJjMWZeCub56yzGwiJ4fxbsC5ZLlzK8/HmVXbe+s4WsOPu8l96vstdXrUPVOl7amFT27IopffEGlh24eBJlN/0vAdKyG1i6ECrd+FyaBI3TXQ+lKy/joRi/E2HktIlsMZsL7AjU7dPBHn7/D/aYJDYOm/bNv/+bRJ4X88giMfg2EvftdpuijGNGTp+HoWQCGIabkmU6ms3nM2UulFOR7sJslUwrxiAzaDs7E5FnBs9bTijoQlPHIqjdUf8GvzWyR0mGpSoolMv48jO4zDWyLhkD1efhGlIH8Tm0vQ+YtyEpQOOn0OcPJ70xfu9lS1cWoUeidc5lbdpdA4gcW9maW9sIvCgnpnqHnnGlYsyaJvdZQJUsHZ7STIxZPRibLiFGP06UczQl+bvGRdwpQCQaZY+eYZKS6mhySaDnmGp0QmLRsTi/vR3WkXz79kfIG36cdRyr5whpA11HytGopyACgOs8YIJEHCMIi9lMw9hc2814YJNJaOF4aB/e/GC3k57No6398NPCxsOxsivmzDbbdFZwv1HvdUXvdbO16XBsyySxQa9nvV5Tow8SC9/vbTyeWLJZy8UdU1uyMgauRdTpBC5hx8iG1e3t9298TGK/tVev7pQ5UrFYLimvkpGbPT3P5Y3YZE6uH9poPFHJlo2c+qWNusCOZ4JsczwdqgyKSHm7zd3KPBBPAk2eI0AJpmUPUehOaK9+839bZ/Ta9vHKkuWTdRBLr5mtHh9tOBxb/+ZW94EnADasWJmpq4g/gyddB+SVjICSjwfZd/qlhId80L0UgIvgkw/4ZaBYFveqMpCya6kCg2uztnNAXZb1lAHhuWs4l+1VrWtVJpmda1kSc00pswovirH+3JqUgW12PqVgV4ay14BU1Q7l3Htf8jBcyvq89OFlTEpCKSFODXgUHpgdo4cGWMWzRzvUWtYKAtGwT4/v7M//+g/WGE0sev+dPd5/0G70eR7LrBW6PVmd71S9d8N8HAPkDP+yc6ect5g/G7w3ZuKaLfQnG3J5hsXnHl+ajdAgN4QGAIySWFvDti1RyyE/6GcYbuJsnoIa0lwaLcDeJ1Ug8ZubuROclA2iVg84QTxRb46yLhlbOienkYC0lwZhJAsuMnxNd9RuiZSWkjTagDyXAw8lU8An24NLfos0kpkM/dBLkoAd9+xjWZTyKREdvROlh87UhOhQr3k5UriVsjtl9JPKlQmgNWrgpa8a15dmBp8sfnAWQKWDYfVU7Bsm5AoZLXqMlB4T258Oou+jCQmrcZWsJNMGmYTe1uPTUvNkk/HAhoOe/epvvrK3b99YSCuxUbc/f/+g9aX8uFrFtsGLT33gROawraBv82Vko7CfGtUeNaoCYxNHBCoBeNXh+s31whIFWCg/SqcSp/OaWRwtrT+e2o8/vrPF07PKmGG/LwUc2KMigMTI0nUkQ0YmjpA4wgSj8dj7ppCdJBiAHvhBIzTsR+grYjMVzVbWC7sq73M9lBu5N2Efj7qGyuthOLJmt2fj6a9s9PXfaIxmef/Wgv7YeuOJRcuFWgJhOJCYNEDM8D+9U8CN86HUyYC7Pyv0Cjulg+T5QFkGKvmA+JdmRMX3lQFPFQiUbejPJQJ5AM+PT53LWsp+dwnYyjLI/M+K13ju+s5llqqopAzM4vGrcKOYfVYBfTGTLIJt/n3XZo6fbWbOsTGrbmxVVlfcJVXdgGuyxGt2PvndwqfPPjrjUjJhlL9cAkuNcoZu0edbzW05n1kwudEIwWmztuW3/27v3v9o069+ZT/8/n8r0FB2QgWf+ShKhZPJUGw1CCsbduDQvOs081tpWXIvlRUAdDwItIOm8AejcrtZK4DiO4eBKvR5Bq8R4203YFminBLI+idzG+hKfou+IzqV9FbarlkpDzqo/gdryGE8lehy3JOupGeMooUoe8LyRZkZVA5ldingqZ/HSnlmqJ6cyqPe2ySA8qdOORTyhcDKGZfKB2QE66+F0SmLHoz8pPDhvbvDfuNZmhqGrqrhrt86kO6PWJ7ZuAPKNwBq+lHKHFN3B5XOIJB4eqlTOSiIegfzwDrTq0NU+rDTWcmglwwQBuAWIW8yJpd8WyxWlmwS9e2U/dfc1YJ+3pAMu9uyX//yS5s9P9gemv4wsA9Psf349l7C0eS09P8oETNbFi9XNpyMbbtjJOBo/UFf2ZpYtO2WLRcrsSvZ2ABczP4xC8l54WzB+sr9ot10Y9b90YLR2P7pn/5ZYyqvXr/WOSTJTgANsNCXJJOlPM92hbt3d3urTREZpjZdUrdpWpJAxvLxjHAQSo5NQ+vI6NXYYOFs4XY90srEwR1R6MnUgsmXFoQ3Nr57bcvnJ40kNMNQnw9DFc/APs7lJz4LkQWc3skOPwEb943vIixSZfFpLz2/I7/mu18FhJeCYNXGuwxMqn72kmNk11LcqF86zyoAPheTL2VAGXic66Fdu/ZlQFSW2RaPx2tekuVln5M/TllmmV+X4rPxWWZX9uBck8kVLzifpV1atCLaFz/v0i6huKv4dDzUUbZpec9tRfx3rllIVsfcFRUuaNMS5I2e7cN//rMtVl4Kuv/xW1utAbqlLVZrDZKHg74NIR2gcI84LyUj+mPysvP5oh0DzDVnRELNR8mC3gzzZ9CsuclBb2jdTqCeEbNz9EfCblf0dKx/4JY0mVOi3IO0F0O6Khk2BJpkJ+pjnMgfUSIhi3Nqh+6jds7uMSaWJD9jsFvuB86alHIKTDlYqBpoTsFF0mrU0g6ah/Mhcgc7B0RXWsn+7XqZEB4At2M6L0gKAciARQCkS5DJUVCZW+rHxzykm2A4JEOUwMIofXBqLVzeXepNpU9e1en56wFT6We2HFjlx+canLtoYbtkaSd0T3XezBG6tY7czlGl2e1drX/PYHasvlu0hhDifUe5MpzMlvNnKeV88cWNNhf37z/Y7XRg+7rZtz882OlYF1sWYgsjDziAA2bcS0rgjKrgKs8Gi/tKcAcA5Ct4glAylnSciDowJVuuf0rPN+j31YebPz/beHpjz3Fif/79f9pkPLHpxLUvPzwtbBB2Re/n7nwc3q/XVCGgNyx5tDrWPIwF4Ox+0L3iWsncfLSkLid6VFU4R6x71AeuU5lglrNp3bBr49e/tnZ4p/lPyrf9wUj3IRhNBbDR46NNb+/sUMPRYW24Z+zWOz1LsDPZZGVuH/wXMkw2YpCPQddkMVUb7mJcuBTHygJjWYA9F8+qgLcIcGWAXvX5l8Cu6nzK1rH42uJr8kBRBk5FEL0EPPnrvBaAs/t27rOqAPbSez6eTz6zq9ptFBG76gEq/vwjoubQ/CU7mrKbUPUAffq5D5Xzb3aXWSJCMGSnj4UKGn3dcKjZt2bjZNHbb+zDD99abTSyw/yD3f/wg8pZsyW7/p1Fm73dTBFlxsFgK9V6JMEQc0ZAGGdyFDr4MiO9tN7Gttuf1JeB5cYOHQ5Gs8VIgs89EVAYV+h1YF62tPtl59+qmdRRCDCwFNuNjBMJW46+Yya+jHPDXoQUqZjIjiAlitB/U93Ke5diP6rtlc7PKdgyXO7yXvjyZUopruDsOVY2tsG8npz/NJvnAATIiTgiDcu62X7j3LsD5UNEkvk98l5kcEy7qeGm5y7rM0kGM3XAUOkyAzqpqfhog2yH6PccyGLIENzMtdbpu3M4YEe2IN+7vR1Z+83KTpTNjoCuq7tA5pAzvUqcZms2PevYVsuVbfEyBPAQBmh5VgKz9c2Pb5Wh/s0vv7Tbu6l9+90PNuw1LZwM7c1PM1s8ruQOzhYCyyCyJ0l8jUbSMt3sULhB+gyPO/qtJmCiJI5sHMAlZwLYlDAkw1BWQIgYAASsCeMKqLFM7u7s97//kwBwMpnadBjavoE1lfsI8h6UdmCbhhjJNhvSWFVFA/shrgtbIQbhuf8p+QMwhPA0noycGUsZlqoAjFNcyOsmRjB7nJARhC9+Y4d6y1qdntUpRe63Nrj7UpWE+fs32rD0Jrfp5uOk2dEDpVX6f208/tJxkdTzDtKVvBivlEv5S+NHVWzKnrmyzCv/uzKgKr63Kl7lwbMI5FXglF1nFZBeA768t+z9+WutKgWXrXP+3MsAppjsXAJJXl/1Oefuc/F358A6A1F91t///d9/Zt5adRHnFjePuJce2rITrVqUcwuR38F9unn81AN5pszw8di1uijQfPG3WycgMHC7XT7Z03d/sOfZk5zAl/c/2NPjoyXR2p6X2PtsVHKEUYc+I1kdLs3Hw1pBgZ8tl2tZywCAzOUR2qfTG5uEgc0fn93wlEFyyj6SVTJZwVCW7La71mk3FKjws8uUUXi9zlEM/ZSUn5JFnACSUrs1lKtGV1oepJ/XktBxZu5Kj0x9unTI3vt3dSnxS71FljTKDTw7UE/MxxNUgpToihNiPENzKTbGJ3Ao5zieIaQCzYfEr5nMTvN8DlwuJZaOgfBF5CJ13rwcYkoqHK1ZO1eW8ZJHXQQTsjT1F5EeIwpTfkNgmQFyARsjJYkdNrFZs2fbvROBKCULhI81kTw4JvN4AA8kjY1KjpSgV1YXKLih7Cpe2/PDo/3q69f2i69v7cPDsx0OG7t7dWPLaGPffftGowb0qT58uNecGvN83MNwNLD5IraA0jMqNczQtakEHGyxXLmmZKMmAhOlRsguZIQMd5MVsRaAFWzR+XyurD/ZHewPf/yz5u3QWR6Ph+58bzW9BtNYmKaUQ3k9vT1EExAhb3EOUjyri4UK8xeyFkxj+ryjEeasB226NOCuedFA4yIafyHL64bWh3XZ6VurN7Zab2TH/dqGjOqEQxGBduuVBf2RtRAXVxmVEm/34zwlwMx3kusHuNngSTszVdypCmRlpa9ioL4Uo/KBryo7OQdM+ZhzKc4VgTD/3qrzLAOma8H9XEZ36RhVCUTZGhWBJf/vPNhdk2HmNxBlGFAE13zyVLY5uZThlQpBl93I/MlXPZDFxcmQu3ij88e/tEOo2oVkx8zTk/21DnjshgUY6gt4fwgbH+lL1hgITmR8uXz/oy0f3tgyerL64WiLh7c2m82koYhqPAaYlG2Yw6LBTgmqG3bEvKwdYMSRGRxtNBqk+own6w+GNg3btkRAeo2ruQ8Lk9kpvtfMhmGoYxLsCDwMGaOAwunTswGMADs0DrkGzeKR5MCAZJhadH5n4qmcKI1K+nloUaYO4rJsSTNDSC1inJjVKF+RaNFnAez4ucBLdggaYAdcvMQoHxrPplIFDJ1l9pns1JUhujO5BtWPLhvm2QMZXuZv56MLvMbLV16+0zxVlsGdYFumO32pp7hqvogz9PaYq0MLE1cLDY77+7PhczfK3WhGjT6dAil9RMYSGN7fxhq23pChb+lzMSaytVW8kmmu1rBhGugmA3x+fJbP3a9/MVVWdP/0ZHe3I407fPPdO2WMg/FUyinxKpJE18NPP9nrL1/bMqJszsxdR/20cdjTuj8/zzQviXQX9xNAc7Ea7HpGGj0BiBFS5tyfn1Ba8ezuj//1RiMl3U5NWaCybKvJoUEyZ8jK0QuWsEHL+owqpLZSPAs8e09PyJThKWcqXcqQtR9qNs4zOTQ9e6mGJck5Jsdke01JfwFsre7AeuMvpK8q0lQrYLbFtuuVtRo4tQ8F8JnQt7vXp87zh7110DaFYZv2vj0O+E7/3J9ixnMp+F4LLMU4UwSrsuBdlVEUASAPssV4V3aMS5nKJVDPf0bVuZQd41wszq9HRmjLg1FZ7C/bHPj3vdz+qGyDkP9Z/jPK7vvFTDKf2RV3NUVQyv5dtlMoPqSXLqi42MVdWvH9RZTPzhWw+7TrU0hMh8hdyinbSaqJv9+ImUgAatDD2Kzs+e23to0Xtlo+S+lhcf9BPRjKmPFma88QTrqBTScDfQ7g1GnyJd3ZbLZUBoUfWeOwt9lyY4ObiY0HXTuuFvbh/klDzvTVgmCgnTUD54PhQO7TiF4xD6WZLnokqWErvRICw/9P2nv3SJZl1347vPeZWaZ7HDkcDvkIAaIgPFlAgv6V9KXJD/EAcdjd010mTXjvhd/a52bdunNvRNRMEsOuysqMuC7OOnvvZZiOQRmRYFy5dSEENVD3I5CjghOTUbM3TxZnYReZJe+Cdv8KLhGAGv9OKwlGoNiVLi2ggpMej18J7S5veVIBMjMMrwXYMk+MfCyF4s4iFLgQIcS9CYQZtS6j6lDg6OWkXFICU9TvqbP1/HnyoV4uB1U9GsuRwI6EBE9SdwPBFQZvT+Z3VHcwZKlSeO+gWhAo7aj4Dhs7FYoid0AUkXcpBs8rzKFXsuQ6HDe2WlJ1lO35GeZl3n73qzsrV4r29DK1VrNunW7HnkcL+/MvH6yDHq3RFGuyWW/Y49OjDfpdO5xoa66tN6ACO1iliG6yLBsxKkAqJhiW08VCcgpJVcouHnenkbzmtiSkz2YzGwz60rb99PMHVYnMAWFNAnIkHEzGc2vUK55fWCrpuWRuhngcSzzAn40J9mJUUmz2SOZYLOZqfboLEM4mBaug92yQgOD+NHRBaE3333xn+Vpd/pylYtOrOM2g91ZutNQJ4Jb2Bg8ufSBeSsnpeH7uxQx1P09v+1OlUxEz06Mtrc1Y7JlyAkvQYaboxKJ15NL6k7UoXwONJEjFK5dbfjdr8U5by5JrbxZ43PK+WVVV2rqdvDa3VHlp4J0F2lnnest5JIEuC+Di55WGO68VYZKNmVZ1RYvPLcifBZCXbuYl8Ey7+Px8nMYbAZ7aeZHDR0i3fgXFIwLznUgZvCZi7d34xUaff7Tl9NkgRGzmE3v59GfRw5EJjBdrW5/MOq2GNZAZkFjAgk2MzHonogORKCxis9XWqu2GPbSqlj/s7OnTsy02uHUUrNZqa+fO4nbX61mlANkkJ6o3O2xF9RTw1YxS1b0iFWkxtBcjrZQeNLEdEe0SrVJRpSPD5xJRNYCBYldDpA8tx7IYcng8yvXEWf8CJIGJNIm0GYPLJICjWRyg4no8zlukkzzuMDKw8rakczIdHKX/c8DCbkszQdqngDAC48PJs+MEniq75WbCDt9lD45O/j5UdF+yCKOoGKpGWI/e+3TjAL6XR7+GiwtEJM2FnBHj+YU8Lwc7HXZ22Gw96PWEKcBGHpiIztFR4kaCrnF33Np4NJWIX4zIc87e3LWs263ZeLZV+7HXbthyfbD//PmjgIGEgceXmdIjcM1RKGq7Y6PhxLpd0gjcZqxWLasVDjEGDWO/15HPJbZfVLT83N19L2xYYOCiTzP74cefbNDrGbZiw/lGzOLZZGjv3r7RhgFGJ4BNVassPUgnVQTcbpkH+FHFUkmtlhsRapA/cC7o9XiPfretrkelWnF9XrmsVjvpHshgeL4Gb95bqdGxcq1u53zdirWWNyDppJdhbjo4tTqDkHbgxyPd6/msY/A4II1zA1P2KBE+x+gyFU/A8D87ucw1LV9SEeLrTLyDlLaIZi3oWQtu2nr0LYtz8mfTwPZSMZCszC5VLGnvda0yTIJD1tp86XWSlXASYJObj+jeRe/1LeeUBP5vuW9fFVFJu7Br1dwrSoZ2Q1SWRlXHLRVd1oXIeu80wPv6e17RabcYjIyji0kLh9dl54w7BWDH7nK3mtgOAsr82eaTR7HvYPFNnz8r5JMu6GbrsTGkV4tYcKSdw4cWsNsowocAzN1qZevDye4HTWuVC/b06bONFzvbH7FrIsiyqhgVmJ4sjIAc4aAIx3FcoYXJTCRaNFj8qUgBE4gq0bkyIxSY6zxpSeVFEkAzh9SCygvQkXBY7il+rE7VxBnFU9v5ee9RBocKfk/MR5cMSPemuR8i8NAaFqHAZ2q6trr//D5VmM/YIImI8an2qhNTnFHpoEgLEsDRvwl0g1YvABPVmf+eh5hGX5IaqO0ZOXBSmR4V7EqVICAOaRcAk+aR0ou5KTTvAqhyvsxseU4U+Ho026znut8uFSABfqtW63Ay1flSOfK+3Q7VfdN2dMEBhFLeTrmC/fjzo1cyPdLLmd+SRr+37Xph7X7fXl6c4cuGZoebSg/nFc/Wo+pvNxs6rtWa6pR74p2CGnZl4bh5Fh6fh3r+mOnp2K1gj59+sXq5au/ePtgGP81cXrM7fp95WEMbKezlnMQEMUUV1hZyzt6fMSP7sCgJRq/bFsmGY4VoIh/Weks+smxSYCCLNdweyHe2effectWuFWFd7vfWaPa1qTjskFbU/Zk8nwR2VH8RY5if5XMauRzxZ+Z9tXr9VUbzZR2JJyFkE1nS1pS0RTK++KWJ17Mqg/giHb1XVqV07VjioJ38cxwUouNPqyhvBYtLldWtx3/Le0UFSNa5JwE87TyvAXe0qUnqFZPnkbyHr5hFGzOJut+6i0meYBwQIzBMuwiXqsC0A04+vGknyU4+atfx78xlPAygIHFxVDssxo9WOB1ss5jYavqkltZqOtJOfySni7PNZyvZhNHekUyM2ch2p7kMtU27UbHdam0fX0b25vv39n23avPJzD5+fhJQrvdFq3fqyj/jd8kyw2EDV3rkCnXmKsxtLKfoHnbogKm3I31+5i3NyCnFpRSKmAHUguuFny9zO1iXUUUUgQ7gdlSIqgTaAFBwKVG6eFhgFY/EnwUeB9JdnU0Z/CsFcsGtJKK4a4Oj+Vqstanq2itsjpWfpeWVmZEAAAAgAElEQVSrzumZc6TyZH2Pevfu4hJJE6TW4/xF1TxIwMzCKilEFKSg94WJuNZMkXdbU50juyhWw7uTu8ezQAYemW4O0DxXAjtaacez2LmQQ2DZAhj4W0IygnDEvV5vV7LoKuWPdj/oWa5Y9vMC6AsFG46XNprMPcE8n7fZ1CUMo9HQ7u7ubLxYqrrF/NmrLizhijYavqitzWxNCQqwFkkLyGGYXLa7QVs6TapQzn+xWtmQ5+zhjdqxhUbTnp/ZqM3t97/9VRCmVySQhwQFIPMGEJ+wq8NPFbAFaLjYGFCzD6IqRkunmXAhr8qR70WJGpBvFNejeKqy2MR1EVBqVm7dW7V3r6BX/Edr9Y42FRhnU71BfFHngVY82Yps1oJlH0xYrPHE8C0WNUPnfTh2nkWOxU0iePb/co6XBICsBe7WtSxtMc6qeK695i0b/rS17NJifws4ZB1XGuBdq/6yMCF5nSLORHydT6vybgW7v6aqvgTo8Wvy6qCSBUZJVE8CVNqOJ7kjySpd4xc8efHT/i26AWmV3peT8kVWO34ZP0M3Z+E/23o+t3q7Jy3Wcvxo+8VE0T3HNQ4QzzZ7+iR22pL24zlvzyOSlZ2cwmp9ZPZBMGqlbA1aly9DG6521n5zb//wtmuHxcR+/vBsi+XehsutNdpdu+s3ZU/GTIRssyYpBtWqNesVERSwCFMFJ6nZlzRxaexE7Agkm2CVJTJAwaN9aCBKY6eEACcAQBLwHTSlnQMHji05/CPPLKauw3NlsVdECH9l66QqzUHXrzWvIesN9Zw83sddRFQ5UkEFaIse+q/vI4QS3X2fx/DTzGhi0UuRhi5iW+byHs2UF6fVjaIBKeKRcP5HSI9m0F1T3HKFSkyBvSzye4glLiAnzUBWZSIoeaVH5edG0UcFmULdFyuTyCfa1PKQxDvzqJT4yXwmWj7p5b1Ow0r1uuJtMFJWFXMq2MtortYffpK7LRFTMC7X8kOttlo2GY3UBiT6hxkhBgJY1clEuVhU2jjt0v3BmcSIzR8GbJBMAvhioWSb/c6en56t2+po80BbGLr/j//5oz3c36ua4/t7WrKrtT08DHR+tA+ZmRWrtLLpVgB4R1ut1wJDthkSkPPcnM1qDY8HwoScL1ritQbgVrbTeSeGZbuNvq5k9f5ba3TfWZEqDgJWpakqbr2cq1plltgd3PvGZLPVxgfQjaoAvGGpOr3d7Abc/J6TYdwf1TsLvtmLL6LJ9SEL7JILbxzA4gtrfMH8aoG8kFOXVpWlAU7Wa18Dzejf09bgrGorvjamrdXXADX5npfAJ/q3SxuNrOufdfx/Ddhd2ghE10C8jqiyu/XCJ3c7l0r2+O7rMkB5e+KWHVH8db5GdBfqRsNsjtMto9wMGPr9frOxRrtn408/2Wr2olkElc128mTL8bNNXx7FwATstrujLZmf9DuarykBO1iE8cHDIok8zGa/b9+/6Vhxs7THz4/2PFmphQlNu10vywyYhXfQ71un2dCsEBJDowptH7Gx53vBunRqPuJq96nUh1yVjbcyBYZi8EVBq86wxLkieHsFAKCa8wU/mr1RkUScj9fXpq1F1SXwcP3TuVgWxV+MyWD8nMNBnxoDoBTABXmCKi2O0QkxMDJfney9bLATvpdqfXrkEGDnGXZ+vnpQpRH0JzBPZaZIIG+fIs7X3aM9ud8oCYHSUHNCGXCzG/DFUuQZNjrnvbdP5UO5F3mHTc8BdxVtDHDxILiVZIqorUd471ozPio9HE045tl8LsJOv98yHG0QauNpKfE3LcGz2WK+lH0Zmkxej3sFoMyWc3vz7r1SE3abnTLnSNcAEEg7oHIEiLvdrggobmC9s3a3Y/VSQV0AJ5WcZb/1/DRSVU+7D5MC5nSfPz9ZqVK2t2/72rywRXh+mUj87inpR5+ZBas52rXcK0gyunZsHlQ9+lwPQova4MedCDl+PwvW6rSlweP4AeN8uax2ZrP7vZXbD1bDKeZ4EgtzMZ/oNbmPGJFTXdK21ixVxuWYlhdUzcGqpUKm1c9nF2aok2H8MxC1rCJWdXz9SYJNWkWRBT7JdStr7flWoEp7nbTv3bKoX1sPswAjay1P+/lL75Fcs5M/e+0c0kAw69iygDMN8NOq+ls2KN8Edrc8INcuQLKCS4Jn8qDjf0/erL8EPgc8r3r47MvMUW2b/W6lmQVCWaQGOFcoH3T5YqvRs61mYxs+f7LZkrwz7KVOtj4cNa/DXBdCCmnMpXJeO1ZacodCwX733Z3VclsbP0/sl49jm292toIaXmbhqMsEuNZsWRdPw1JRi2S307QKpBEzKxdzCmoFTDTDgkwQaecUj+OWZAI7/l02TgRjujRALZ8SsoFCSDpgzkg7lB2zSxFEaOGaRMJtrpEcVryFSPsyioGR1EAkH5/nQVeXNVjUSQrC8GhjAclATitB5+dZCMGrU5lzTooRkMlf01uAIq/Q1pTHpVewXvn55sTDYp14kytU9BoKzFULkffEuQWBtIvK9QVYyzjavTGV84eN1g7iBjo8rl9RPqmQXA6Ox7Zbr2y1XLi7yo525lZxPNFcEhedN28HVq/gO1mXSBqSEu9DNYaWbHMgpqlqL8NJkA6sbTie2/e//l6Cb0kYeiRm7GULh/SBdHuuf6vZts1mLaE7s7Z2qy1XnXI1LzE67UzAZTpfKQVh0B84sQd93Wwu1uP79+81w+RWTGmd5s06DXxWyZvzVqE2DUf2Bmd5eqqaQpi+26raRO+HRq8pGzQ2Js5mPh2dKNPutmy32kqLB/ixMSnVm9b//l+sPXhns+mLOhi0gOk+8Ls8z3JLqdW08eSZ4hy9Wst5e7Rel4WeMzYJj420dxzvF8PzaC1I2xh/vfH9S2r7JRC6FVQubezj1cW1n7tWWGStofH175aqLQ4U134+CTZZ1+vasadtOLLuzbeCdXJzc2kjk4oV1yq7rAsfB634w3etmkte9OjvWciedUGSx+VaK1/koi8tdjISPtl6OtEcinbT5PMHtXFqxbMtPv9gi8XU25gzolLIZMvbcDyT/qrVbqgFSiVRIdGamcfxaMvjyb7/1YN1ccVYLu3jp0/2MtnaYu06PFz13717K0pFm5wxBOQlEslrVkfsWyT2JyxE7IABO1l0FQR+nvTtVZEL0Z2p6Su9p5ML8MIXzEwniAT6NvMQkTyo/hwgWQzlgcjrBxsuiCiahYltedKMTKl2CkZlxkd71FummqEFtqsATq/tczjavCIHiVThgvFi0NoJiIXMkSYOkg2LWMFOMrT2FAWdsoJkA0NTxd9O9y2fY/bDS0R2Vz6rO0lkvg/Ve8jHAwjESMWceiuTY08ydycY5ric41pRTaQO7EWQgJ25VSvwaNPJJIjnc/Y0mtv79w/WalC54ojC9eNYTzaeLry1y30rVezDx08yPmZO9vFpbL1OR3/+4ccfBWI8D7VqiQLXJmMYn3ilUoEd5M8JWabdalmniQuK6d9hcXL8u91JrUyRRNDs5cyehiNt4tqNlrXbdbVR1ztcfg5WZ75WK4ZWN5sat2rjnq1Wa1vM19bu1FXFssFibs19brTb1hsMVHXpnof7Q+oHFSXPcK3e0DkXKnVr9f/Oet/91rjK2NMxdy3XkE8wM6wK3KjqlZpOqzbEREEWojrlGQT4os86QI7EhxOMIrqSbcxrAHVtUf7Wf3/dRF9pa37L695SVaUB1rdUTNcq1ixATBYZaUXKtWrqEmBeK4rSzjFtk3Ot8vtqgxCxMZO7prSbljzASzuYrN1X8qJlgV8Waicv8Bdwc5NjH2o7+eEV7E4HW06nsoCCADJ7+qz51WH2ZIvnD7bazG2zRGtHmjV+iWt7nsysXGtIi4RpL27yud3W1ru9HXJ5e/t+YF1iU4iImc7sx49PtjucZaV02J2s3m5bt1ayYrUqoTCkBNhxsDBrlaLAzplyZc2w5OR4Yn4CAHqVFtkoiblG9RZVrVrIGc9R4QEwrrNzO3tvC8J8FAFFgashusfNKd0qOFQB+lkfi3kki3TnVHIsr7QKneCjVqO0XyFOlaox8smE1hhZ/+gwnCqu6pDKLcwlPWncRc9qm7LwyQ6N1/cA2MjXk7khAK50gyBV8KqTHDeXj/j75EUqEYyBIHzJosx397BvRZIBaDHxDuxcpAdIFUT7Z86GifN6bdv93naHvU0nUz/v09GGs6W9eXNnvba31xyY95pjTRdrsS95L6Jw2PRQe5JrR1oGrVI0eT/8+IPuE8kGtTJVq9lstnS2Il6qkkOYWKAwIe8HfatWXFvJjJfrgwUduj+uF5ZktFxny7WSHPqdrohU6Ac5bkBcMT3IHWA5nnPGVkV5i6Sbr5c2nc6t1+sK5CGTMPdU94P5InKbppuSs8EDcCXQx1A6Z0r6qNQB5KqVe99b593vQusSFjAAVtF1h3RCVYmhA7IPjol0BMAYMhigSauT9+Ya0jaVGw7m5Vi+od9TJNDX2XfxauEawFzasH9rdcFrRbreawv2teNKrrlZG/6siiar05UEsHgH7JZjulSdJX//2jVIvha/fw0448d7CR8uvXb8eYne8zWp/NpFuAXYLgFmWhl96TUvHU8EZvEL7X/2NmYU9SPXBtoo+71tFnMtpgWc50dP8lRcz19sO/lky+lIHonICSAlPI/GttqfrYNAvI2N0kHMPwyDMcx982Zg5dzJNlN313/+9GifRlPbHM9aWE6nvBaR825ng7f3Vs0XNQtptevWqJRU4TlTDcswAMuMRiYV1qu+TllyzPR8fqV5XXhQIj1hLrhaCOfI6gtEDLUo5aTiaQm0CT3JIAjP2YNTMamiQ9hLJhw6r0BQETj5xkE/JJ/O6I4ASFSYLhJ35qTbhPlcJfrBADwch5dk3maTFZf7bDrzc6+5ImCkqiCAM1l+andSodL1LIZ5IeSSw+7Vzkx0emaBEdgevP0Ko/Ccg6jEXNIdZzxmyclLek5I0d4jLue+87+17Y+eeADJg38HSNjgDAY95dlJgA/w7HdWazRssVzbYrFWy477SUIGtmPyzDwebb7Y2mDQtceXZ3t+Hlu31bAWifXFgo2nMzvsIWR4KgEASEeB63jf74mpC7JJD1dy+QvgzLFhMM3zfTic7WU4VGuzVHKwoAVPe5Rj5P71u0gC/LPA+2oDdD7a4+NQAMm95XUg1LDZ4x5RkUHC4c+a+YkYFcwGqNoLBc3umEmX63fW+/U/6Znbw6qs1q3caNjxQJcDI2z/DNIuzVPuH86aM0oucjzLco1/l2lDhYrO7wvnznw60uilLbTJ72VVMmmL8reAYNrrpoFTWkGQbONlVUTfcox/K4DdUszEfya5ufjW90+7T9cw5xoGpGFK2gbidbNwrY0Z/+VLb34NrW+p4NJ2FPFdTdpOJu2G8D0XQwe6OYLyzcrWy4m3cBZjVQun3dqmH/8ksGMhYY4ymWD/dbZCxfVrLOgbwjwrFevddaxXK9p5hyj3ZOvlWnOOT48vNlpsjfCUXoO5Xlm6vop0eC2rMe9ot61RL4vVVyXHrlj0VIMgoJaKTHmm3pqUdo6IH3X/COvEGQWxsIOJFi5VTd76fE2X87gBBzYqJbHaPCSVeZValDnAzheXoiy5yLwDDVyTSLUVsSydDlp0txWsvFgoYYAiB0C7BxIJzULyNFUjwPX6vp6ArgqU9qJmTe7EyfdOp12QHTihhC/gHc3dfr/WuZGlxujQz8mrKsTb0RfHJR0d7yl3MxZ7BOwOdmjtlLIuPZ4p041ZFcfFIktrjtnRCsuw3UZZhYoCwjeTSqmQs/6ga606wuyj2I2aQzUwXj4IxNgEaVE/HOzDx8/WavdUjY9GU7F5D6ej/fnnzyIk9dpNK5bzoQXqMg0MByhgn8cTpTO8v7+T3RcHjNtOo03yOMzRrU1IVqhB06faz9t0SQV5tF67rnMieseDig86p0Gvr1auMuSYz7K5KhRkW0YKQrPpOX4wMt11KCcQk9YOU+xAXsHyDtkM11cxPTBJ+/eWyzPDu7PWd3+v+d52hfyhYKVGSzNyz17Ma2PHZgJWs9rgVPq0adGKAnC7vVVqbqnHs4mJA6ntWL8lXcQubZSz1pFvXVwvVVrXXutSizK+Vl6rjJLrW9YCf+l10iqlaxXtV+2/xMVP+7dr4JcE/Et4ces1SQPgtA3R68/dCna+wH7pq6c9bGm7mmsPRdbNzLqgWeD2ekKB6kBry9mHXi1gAr3dzG2/XrgLPDlg87FNnn5U5M9iNrfpbCaDX1orLHTs9BFWN/tde3PXscrJ/RTF2oO2TxtpPLVPjyNbn0oyJq4WaGG1AoXcbcHazbo1azWRXfA91BxGVRtzt5wEv/zd5xLOWNOCBINS4MTiBCvTNXea2YUWHkDj8zt3SFHFEmZ6RO2oPam0AIyZ2Zl7cpyIHRp6OTB5Bt3B/S0xdwagAMdAagnNS6f+azYX5oUCV2eNapEKs9O8M0X0pWovYndShQV3FJfSbf01RaBxABJ2agwYvBQDmSECQ+Z8ui6UQhLO8zp79860ohZ0MT+pAqluBICQH5AlcO6BhkOVeXC5AKCw2Sx0z2FJkleI76naocW83b25Iy1P/w57klYbmjnLlez5eShgEpjkzX75+aOq1Xa3by/PY1HqofQ/PY8lJmcDVK0WbDicavMhfVu1KmAGuMaTqb1786DKitlpowKYdO2UJ3ZoZusVCRAev0OCAgxORtVUY5BZ1Bqn0kRbChGLyJ92S/MyfFd5dtlULeZzgR0aQGzDxPwNEhdAjd9Dd6e8OlIZIFuhC6z4HJCvSq1p5VpLz83b3/wXO5ZqOl/E+RValCGNgzkxwKdW6emsCo7WMfdUJKQw742kCVEFLp/Y4KMarS9JsEhbY7IWzL8FCNN+99rCHP1O1rFfA51L62dyjbwGOGlrbdr7J0H+W0HlyyY0nSgUYYmvDV82rfHfi/9M2jVIuxfXruU3sTGjN73Wfrz278mLkYX6aSd/6eL4xXPLK3a6ummhfbffrGy3GCuCRevyemmH9cJWo59tuV7YeDhT1tgeZ3x0SKutWaVk79/fW6dWtsNmaYfdQdl2AiIExJOZPQ6nNpottNDJqYKKroL1UVGG0OSOwchs1Z2YQquI3T2zEKWKs/Djfk+7LlSSAJuTUCIxedjZqhUFOHrydJQFBgHFW4saWDqoBX3d+bAVSzBXajjTMRgxixmpti/6JtxAHPikbbKD5WFKRubRQdAhgoyqM45DfVav6ABgxSlFJs9hRsgNCekJgI8/oGAjFliEz7p1mDMqmecFtxgIGQJHlzYE1wNnJbLIwhBkpodKjPMQsAUZAiQMIISSmJalJAT8HWNoZnMch7ch+bv7bJ5U2TNDWq6XtlYyxlbGzsw7N/ujDR768p1cLDbW6bWUdgFTFRedl+ehwKVW88BgrMYm87kNHh5su9vbeDixRquuYF9MmNnwDAZtm8/XquLUIsxDvy/bfLmyz88v1mu3rN/vWK1SkoNJq92xQqVkyzmbtZNYoBXipTg/dTupns7yWMU0jZnhcU9rmfiinVLJmdMpvYDnrlTyinYN1b+sVq+euXDNJSrPm3w6uc9sBHmWm42mlSpu0wbgYjRdKNctn69YvftghWbbWp17bS7x6yTpXDNnOiU5B1ruXYn0crWbXciyWs1FVlEgLG3twNzkv8yxk+Ly5AL8LZvq5GKbVYV9S5vzUkWRVSgkweladyxr0U+uy8nXzTq/CGzSgDgJ0klwSV7D+GtcW6O/5Ty/ZdNyCey0mY5XdpdubhpAJUEtWWJf24l96y4r7SZGZsGqaML/VGFIdsACHLRWu7UtJiMr1ht2Wk9s8uEHq9TqNvz4H7ZZrtSO5OfZba/We9uXSvYA0FULlt9vbb1a2WyxFamhXivZabW1p+HUhvO1FjQ+jO02lkjMX3CNZ+bR0Kyn08I/My/hOC1M8usKRa/O1MZk7sU8UeDmbUkx8AK4+XU9Ww4ABxzJGROhBBAMTMcADbzGiX9kqC/3iWC4zEwNDZ18NB3ccgeqQK/MqHyY33kiXsgMD4QB3l//Lh2g78L1O8z6WKwCS1QyhNDykBG1WJkcj4OoCr1A2Y/Ys9E9pcISyYSqDJFFJCOgVRpVBwFsIajQcuM8qaTUGj2cpKH78kUqBa4kJCCcPcYoGF3TgqZix9YK6ywWYd6fzY67pqw9qX6NX+ZKDNHBw0AMSHR3VDu1atH2O8J4GzaczAQ+naZns82mM3t6GSoKqtPv2cePj6Lub9c7mypJY2sPd4jDj4oY4mayqKvC2h3teTzTtX17P7BepylyVa2BhVhd76PEBuZhtbIYlUX8M2GZbnbW63eUy9cfDCS9EfHjxGu3bLlaaVMB2NLSBvSmc0AGgohvHpwM5JIDZpBUjxBWuC9IbmCUQqihGuXvhBpXmh09/43ug1VaDyKo0HovV2oieVHlAozVOobYa11rzNWj1rvPcH1jw2aE51p5fsgUyJyUI0x4JkIlkLa2xEHl1g33t4JkHFiyFte0dfBStZNV4dxSNWZVSdd+91rBkXVdLm0yLoFNfO1OA7tLAHgJrOPHmSyaks/DVbC7Bljx3UGy9Ex7cycPRCGeQV0Vi3xIO+msi/jl9ZkhfP2aAjvo2giJD7QftyKM8CHezZ9s9PxBgDL69KM+fOvFXG0rzJ+LzZY9vO1bI3+y/XorbdTwZWq5WklxPLbZ2Ww8tpcFUgM0XA4CgwEMOY+1gZDS6/dlFQbRAGYdomRJDmgXQdUHTAQUeHfStnMD3CgN3Mklnk+nL8CInwUsQwKCJxL470SEHBdth8UhEF/kWYldkxIOvsz95P8o4ghcEdclqusoEPZqQe1VdkanvSpXFicXkUdJ5UgeIiDz6i5qYapaDbRy18fxRn46XkwGbSSVWUhlkCxCvUmE4mGmqGotzCOl1fNjAsQkt6A9CfcBAEaeEFihtEllLsAzpxbmQS4jeG1C1GDWh4vKgTmswAE27tyG47HN18zsIKJU7O7Ng8/BaBkej9YdtGy12ig3jhkasgBakcVKTmBHlh3xTt//6nuBF1o+AeFyKzsyYoOA/9XGs/8wHq/VMBs/2mJ9ULu0WSurnXnYLXTu7V5f7UKYokhbkDAsFxslNVCZcd7M3/hdzdcaNYnZAaW7Qc9WS4T02N1VVVFyX2GgKkAVVuvOdXqAHbIYZQwyA4RIhfxFujnihUrGbI1KHpZyud60WrcnQOr0f2/1++9ss51bnvieelMJCWozk3pQrSoPj3FACDBUNUcrn/lpFPkjRx6ZkXsbnA2k6z//sjV2y+7/b6nSLgHiraCSXJRVacRmYdFalqyorr1+EkQuAU4SVJMbgksVWdqx/i3XJVm4XNsMpF2/W773FeAlZ3ZJsEmCXfwN4jci6+duReWs142DafJm+N9jeWZqwrjeDoYe7R85aCjJ2iwP6WC3tPN8ZC+f/2TVaskmz8+2ms9tOp3ZZH20Qqdl7wZNK+03NocafjL5Eu5PZoN+w9aLle1XOxtPJrbYnRULA7jAWJMmL1gcdbp9u+tDB68K5GplBMKEtZbd9JnBf8jv8pgczzODfQYzL9rpCmgUbhmAj8ouVFBIKXSAkHFC61MLv2ZarnkTK1P0fb9WEfXfu5AgLPKCozMhj6JxqB2qCi+0Ej1+gdJo5w4oQiveB8KD3zn8GzVDQwYgYpA7rVAtnjh8wFbprEW3LmOWJkaov4+Do4emim3Je9O+IoPNjTUddEOunTR+OMugHyRKRm+B3+U2IKk35KhsZHCNwz6yA1iKVMhhXgA4ctw7mI4YQqN1Wy7EeATsyLljYb97++DMVezncmb9QUvROLT7xpO1qsMy97hStNV6YcvZ1l7Gc7sb9K3QqNvz47Ms0IbjjVqjhdzJapW8kjPEnjSqmZqqz8UKNxcChs3ePfTV/sYPs9XtqmqCkcmsjc8cDGJcXRDBQwohLJbbtdkc7O6hp/QCwBV9KaCyXa9EhgH8+b+9oo5IHagI2MW+lH2YW8oBwvx8eCA1t+M+0EKV4FsEmobVuwPFXdUrXRv89p/sWCC4dauZHnM7/rshSxALs0pdn5fNcq7MvGa7p00KDkc8n5VwHfzeeeueMYE/JJez0LJ2+tH3r4FHfHHMWsyvvcalKuWrxTeAXbLDdQlE0tbTtKIiCZrXrksSCNPAJ6s6u+V6xLtu167xtddLO46s84tjxsWZXRLMLgFd/OJEJ3NtJ3HLA5i22+C4ohbf1xeRysjbYQAdbC4EuyQ1kw5wWs+UVXYYP9vz5/9PoufpeCyrplMxb+1234qFs23HI/v8aWwsm+ye2e3jPUjm6XK+lPnufL23MTEt0KXLVbVdcIvnw1mtNa3bG1i/w4e6ZM1KWbE+EhsX8laUDi54YQJ0kWD8SJYYbvNRLpwDt3R0QV4glmNwLdHsLpLXoZEL1lKq6vg3RL9BfqBKSAsc36ZK89meKjQqqCCMZvftMy8wALJIcKQRscWTyvlh5i7+5i5vQALgidO0joMgXZWpp4zrPVSaBVs0yAmap4aUAjXiPBEd0JWQnd287MVCMaiFz02khf1Us7IFC2J3LR4nVWiQMdTCDcw+zpPv69mJDcaVCg4tHp/M3d5227UtlnOleS83e7U0i9WKDR7utHgzt601MfSuqILi+qz4/hGw8vgjZA/k2A3HAFDR7t9/Z88vI9uuZzaZrrFF1vyxUS2oyiR/j6srPWe5ZMPhXAbknCxShQcSFZazYHBQVNoCFSBfdC4Afe4VFmT1Sk1G0vPFTPKXWqUqGr+S0UsFfRZI4EDqwfODuHy52ur5Zo5JZYUOtFzmPfwaspmjuqPtWmGzBhGr0fAuyXZtVfxj+6SVd6VrrLcfrNl/Ky1du/dgm+1G1wU5xjZYhCFPyBfLArhyvSYQR/pCZ4R5nm9meKYx5F4peqlIvFRMp/W3gNGlCiirikkCTfw0B/EAACAASURBVPLvaYt02mvd+nNZ623yvK9Vc8mfT75/8vdvqZS/ApGY1eOtr5UGTpdAPu2c0yrTSxWowO4akqbtRi4dWPIgkieW9u/XjiHrhkYPnLdGA9jhmLKg9eNECXaI9VbH1uNn2++Wtnv5s03Gn1UETkZDOxRIJKjaabO01WRiP/38bJ9nS/vuN9/5h7daFkjhSs+iOJtObL7O2Xg5tw4D+tzZWs2WSA60HAm0fNPvWqdVtSouFgzeC+55CTDIE1NGz8BY8MCM7LaYWckaLLQ1g28hLMNXFwlpnkK6gexHnI2J8bGSweWJ6ckAah3yI87BdCAqYwrtDiOCMIEEVcsO/reLwInVAaAgtbhjmACUtl8etqYAidw7Z0N6dRYSyANjk4pUx8y6LC4LrM+90iYACScnuIQCpqGKT4gfAtHQRtsjCndxuWsDvR0rjD5stIgD8qHW1H9l9MzsJzAG8XN075S87SU/oPJ3cAbc91uE5VFy+cHW60Ugq+xEycfkuNXpiERBW7Dbazldf70Omr6TLVZrBfH6/A2wW9h6tbPpamXvv/u1HXM5JZhTgW2oysysym4L4+n12s29zSTmHg0XtsMVxnLWbTD3bdl2tXJj6UbN1lsAoexsYfm/HqxabUi3R3UoizFazoWiMur8+nATz5pNS8OYg1wDm9Rkceb6zpwqXCzs6EDgJMPPoAUsQ3IKNnzoRSHk1GEt77YKGKb67QzeaWODvVu9fW+HU85KRAG9/V4t6tV0os9Btd60gyQSNbVOIXuVajV1Gk77o2bpX9YIiEVbmQHo+ia+bl1LsqqBtIX/0vp1y4Kc1vG6Vs1cAqRL4JMsGK5VlVmgkawutQYF8+2oaEl77SzgTluvkxXotTX/lmv9LeD6WtlFbxw/ofhNzzqwrBsb3dxbDvgW1I5f8PgJfn2yDhSKcBGteacPL4t3pVy1zWykzLrl4w+22U0FdtCfmWNsqdimY/v5l0cbrs7WHnStWQOkTpqnwdqjWsRSieifx/HCcuWCFpMKJd8xb/PV1mrNmnUBu0HXGg0PZ62iqQOcWG7RSVc8Y4wvNRz1UHGYkXjbBdaqbkJ7D0KGM9KYk3mpo8pF/2O2hpchcgFmctoX+0wL5lup5lo2AR/zKvevVKsSoJQwHFJPkAEo2SAI0WkRBqPpV704C3MkF3CKjc/l8A6RJ1eQPxTc7BpA8TR0d0lRJRbOV5WYgIk5o/t1RqQTlZfMH3ntSATvdE5PbjgfND87hU2NJ5UHA/DdwQXUeGpGdmIArGakJJxD1/d5JwbRp32I9tnuVe2uV3MlBKwgqFQqVq+3bYk8gVlao2539/hZ4uTi1SP/xusqTqdYkN0YLcDPz0Pr3z2IqAEbcjQa2Wy+EthXS+7GQsuSTQoU/2aHBISN3Fe4Zmjy6vWS1UPCeafX1ZytUq/aeuUek3wxotacUwn3eWtWq2KV3vdbaldyLJBx0AjSblSYLGnk1bJs8TCGlhzn4MbYzB95PZlBF52kwrVEdI7MwjV3xBaRhEAHhPifmjV6PTvny1brvLNa750IKaVCyTqkHxTK+ozZYScWq0z4AEdIU+WyTBFgz7Y6vbBxDV2FXF7eodw6zRejmW+K/isJVJfWp29Zm75lUb9WcWYB0rcs/smqMnrPrMU//p5x0InW1W+5Flngd+n4k2Aax4csELx2PW45j+g19P7Jyi55I5IgeK2iS5a3yQtzK7DFb961i+g/67O7yB0D6jOAp7VRbDKzPeLx6dDWk4922M9VHc1Gz7bdLu3pw8hGo7ncMqxct3qraWWQSUneTuneLte2Wa9sNF3Zp5e5tbtN+/7tQDT34dPSrFjWjv+h37Vuqy2X+wqJBgUTKaUiMMNCiarFW3pFuZs4EnmYZhBFIyoPFWB0DeXLGD7guiYqljB7ho3nmkL5FcIuDPE8Tgrx8FOB24EFMlROAiXZqri+inlZWElodXIvpYGLzJyjfqJkERBVQlq5/EedicmC5SDsnpdqX1KJEnoLvR3mZDCZ9jQEyr6Qh0ebdI83qXq2apU6KGroF4ThPsPRh0XtwK2AljaqXzt3XvTrgd80r0F1GhxECqS5UxUebL/dhKDXs+4rIbwAL22/JX/fbZRwQLUCWEHqWC2ownL27n1fYKjaPHc2QoKX653mW41Ww6bTia2XW7EvazXo+WUr4Ms6GtnL84sYlVD+ScHAscVB86R2OPuF6XSh/2Ivli8V7KHXtuWcYNaWRxiJFYurChl5yAg23u4uOKOx12oFfSYVlAfxUh0y74Wgstp4a1NWXMWS5BMAHPsLJBcYljO3Y0NAe1bRVojmaT3DpqzwrLesVq3YdrfSs1spV6zVf7Byo2WFQtWa/e+0ceGZ2G8P1rt7Y+cSaQc7EbUAW4nYqURDbU6l1+7eBUPvwHWSw4vP3iVjUPs+DItjLelLVV58HfumaiA2V4sW6OTinLYmZlVBaeByrWBIaxneAk7JajarO5YFeGnrbhrIZr3upXWbf4v7GH8LrmQB+7Vr8lVll3yRtIcn+pmshyf5O2mofe2gLv178sJ++buz+jwAM2dLBbXC0DtbremtnMNkaMuXD7aaP1ruvLPtYmovT09abJ6eJt5eyhekSWLHulmt7b4PrfooujjzBT6cH5/n9jTfyh/zd/cdm0xmttieNWxvNxpKfH4zuLMWoa+GkDcvtwkAT6bOkYGyDJajuYgbKYdlWiCB4o2dr7uTwNwM1ZEAzQ2YZdEcpADCiOCq4SzNINhFcsBPngjuDCkEQbAuhiHtS32SA6NT1Y8fiZidVGbS53FYHgWUK3gQp1LIAeyg+5O+T+/tICewCno9zdqkh3PGqqQh/FzQ7jkVkDNCAI8FGQbCnsvn3w/bGnlhOjtV1Z3Gj1hduYjeI4Fo2TK7o2p0o2GBoApPT0RwuYM761MV7pYr23LfmfcS14PkZLvy1pxSF46ar/Eh7Q06uh+Yh6Ovoy0KgDC/rVWQW5iNh1MJwAETUr6xoqs06vb542cxNjkhtGtIVwBY166VrFapKfR1vlhZr92wUrVsg3bTDtqoeBKCvD01buX5cv9KjANwJCHRo42JQaNuh/PBamWcVUzEGUyvW10IIaQ1eGXYbHXUAuXPZO6t5gvvZojM4/Nq17o5wUkV3m4nG7N2u6EqUVZf5ZLIMvXuvR6B/rvfuRsRll/MocsVZdU1ai0dO9eXf6PS1LMCwQifzhpVI+8ZdJc5n91FizLPLED9hdX9dZp5fP3IqqJuXVyvVRe3vE6yJRhfQ+NAc63iy6rm4seQBsRZBUzy97IAOnrNJHhmgaSWkguG2cnziL/uLdgQf+2sijH1OkSVXfLArwFd2s8n3zj+GsmSM+2kLl3stJP6cgy+qxcBgwWJlpco5Usr19tqfeznI5s+/tk2i7EdNhOPOZmMbfjyJG/D8Xzpe0sqsFxBRtCtdttaKA3Q4EEGkOXYzj4O57Y85e33v763Om2o1c72qsTKMn1+++ZOixPtTZhtzOpgYKqqY1YXWpBRT9yjUJj1BCARzZ8Wjrcy9eFmhsVDRHQPoIbmDdsuOZl80ZfxOgI8tfncxYTfESDtEcR7Gek+KrJm8QczvDcgod9R2Fl4CRAkEukL3NxvM/LoJBBVri2SPITYoCh9Qnq7AHDSW8GwjIg3tM2gmLtjjGo3zRmJ/vEgT1ZFD5Gl1eqVoATdYlQGazNZhfnCeNxu9GInwNTtQJzMFDTwbunl8zCAUCGwR1iJzsRk4cYIervZqr0NQQUgVfwMgEIVB0OxVrXBXc+enl90n2H/QvqgvUolVCrm1e6mQlutt0b7cTyZK/cNc+NffvnFtruDNJicMSCLw8v5RFp4w6YQXKZLezvocmrWDoG/hLxi5cV15rozg+T8zth0kZggicHKGcChUvOU9KPtjxiiz6x/d6drtCWQMZ8TiYvnbDgcWbfbVmv/tKeKyrlMott2f0q0fHiC1mra9Mk/s14PwIP4m3Zn0Rr9B4Fpo/Ng/V//QdKO425j5WpDpCM2auVqTSnsmHDz3pVmS/M7NkNUwWrTF/js0GZ3kTn3V6SYHaxRNwHXrDHRzrxlwYwDTlpl8teAXPJ34utZWvWWXB+TBUTaMaS17tLOP229VacmRboRXYv4vyfX4mvr96WqMQ1U0wAu7Rp9y73MwqTo+1cJKmkXMm2nkDyoLPTO2oXcclLpgOfMQIEFAZ3s7tXKoXJbWKPdseNqZrOXD3Y4kzY+t+P8Ubvs1Xxqo+GTzHo3qgCc0DKerKQHumtVbTpe2EEFlRgRNqKqm20sX6vZ7972VEmyy2begp7o7bs39qu7vrUbFbWBqGr4n5wrqOyQC6iIyhmWWi4O96pOrhGBsSjiPPKEYM6M64haqgCjUNmrPhZXkV7CMFnXQhlxACZGy/xOwU55qhuOh/fZayaoSqoA3V82+V71sYMXRkbJBSHc8zVNwo9RSQo+rhPIqakK6AEu2tl5lchP4sYi/R6p2+UK3wkO+e6ZKJuzgEY6Lk4PUKcQ1DwPUAMkPWNNrytrRWQAnKcGjt41VeJ6cIQRKQOQdBNqzZdUJbpKArBTgsKJNttGM1m+r6p+sxEpYgNbk/ei+lMw7FlyAeKe3r55sJfhSBq9IkkGQb+H6Jzjo12Hndx4trTuYKDW49NwaN1+zz49frbpaKZ5V7/bU7yPtKEnk83W5mz2w48f7Vdv7q3eIBnjbL1WwwExKDWoNKWx47hOOVmJYWWGEJtNVrPZ0HUXExOj6dPBXh6f9P4YNOMGg9bUTZ0b8nhlY1avlmwHEOby0p+iLa23W3peqHgRodOtoBKjuuN43NYL4CxZrd62Qqup8//1b/47K7S6ttsuVbWJfFLgGThZmT9bwTaLhXXfvFW1t10ulP8osAtiezZ1SkM4Ijgnf8/vIyD9So6KsTSvVXPJRTWtQrkEXLcAZdp6qM99BjAnkxSi97+lmouDVRww084r/nqXwDRrPc46nlvBLgv4omuTBMFr4By/pmm/GyfZfJV6kLxQWSd8addz62vEX/tbdlHJi+pJBz6PIZPMU5DN1rORdDx8wGnFYOQMSWT5+SebPf2oGJbFaGiTyUS+ggRpbmCGMVNYEZZZtHopZxMWBM3EjpY7HOyZ1tSR1t/e3ry9sxL7XT6ku5M1Bz37zXdv7aHdtBo5XWrLHTV7o4WJMFdBrKezFphIPK7pkwS8HqYZVVlqW7ogzHeyqqachRkBpsAOAOSDpE5jiNsJuqQ8LUhafZBK8hU7HzcubUCKwcLJAiKAc7cTpWJjCB2ahoEf89pKVQVHpUY7k+sSWUypbVnSbv213aiKKtiA6bW9GpOdmeyg3F7L6ZoRqQWQBBmxJXN7MWG72rZHy9HCDOJ7pnNidNLSwjQACCZiSTOt0BKVRZWfp7w3aRfK99Np7LvN8vXf95uD9JiKowHoNh6mKlG62s1nRQDhm8kM8s39g2QKyAqw/6KCQV6SxztSbbmzzYcTG88JPCUdoCKHHlmyFYv2y48/6Wf67Y7t7STNHBU1IFVsNOyHH34R0Nw/9LWJa1SKVquU9bPkAUG+IvkCycJ+T7bezLq9nhs1r3fW63X0PEi0zb7idLKX52cFtXbv7my13mm+x9+l1Vu7LhUTBKzTKLkViXQ6WLvTsUrVZQw8f8WSP4NUdgBd9LnU3ytlK5XrmmHXW31rDr6zQpV2586KhbKVKnXb7td2XK+s3mobKgpmlTxP2kid3WzBReXus+mympxVajW1PKks0d59ATbvDlz7SgOxWwElvvakAWoSyC51ul6rjZSDTr7PX655viG8VNHGF/5bzy+tELkG7GmAeunckj9/be2/VjRlVYipG5h4GzP5oHxLWZkGcn/NRc66uOk7h3DTyThj577BRipnm/lQzDdRn/kQlapWLuRt8/LRdsuJjT/9hxh8i9FI7Dq0Ro8vE32QqB5YBOSDuKSFVZLbg8TY+63N8C6ceKvsV+/vjSVTqeVm9ub9O/vNXd9a9YqV5fhAPh3zOggg+B96BUcbh+vldl/+CVVOHCQKMSYdaqgI9W+hEmRH7DsVQNHbO7x3tChI9AzYiVRDKzMIy6MeOjqq49bKtbaDRx5mZjFo2dy1RJKAIOTl2CIPRAD3tc0qtUPJw2JfnSBc5iB5gGYwALO78rMbePXgDJVmjm08ZtrBQUaYHrVjQ6WK5kqvr66nSyBCD9hBLuTiYWUGGQm/R8AKYJOCT5Umb097mBY1rFlal3vN37zaPIsxqBYdcUCYRAc2r5Iwtlyzg8yWBXa0PmmBnk7Wv8eSa2efPw4lD+C1qfxoVcq7M5+3+Xhi4+la1xniCvo4Al8r9bp9+vhJgniqfmZ52Hmhm5Nurdu3T58eZSf2/t17t5PLna3daohlSheD4ztZ0SrKvSvacDzVnE5t1+1ef2aeh+NO1M4lyoronW6no9gg3hNwor3Ms75cLd0VZvgi2QyggigfkK3VGnrWADzPmGPGV5OYXh6WtJLtZPVm0xqNdpC4IErvWOftb+1coQo1K5FwXqlIOwj7ktw66U4rVVmMqW2piB/E6zXXzR7c1xQGKJtPgW4gq/As+OKv/68/JyuYrEU2vm4lF86shTitsxVv8yXbgZeqnmuV2C1gE/3MtSro1vU47XiT1yJ5vhH4xn837f0ugdffUh3Gr0HWhue1jZn2A5cuTvIhSdtpXLu4aWCadlHjO5j4RXZKORXX0dZLBv5Oqd/sllZptO1IQvKZnW3dCoe9zWcvdp4929Of/5vo/+OXFxuPR5qpbMkVk6vD2g4RgSEIsaNFFw3YaDy3j1PaWCX71X3XKhAfaBEW8vb9++/sbb9r7bq3C/mecutYZEVGMYOeonDWyAdT86+ogmHu55WbF3Re0VH1MbejXRiafDJTVuUoD8mQEh5aniz+UfWn39M8y5mTSjQQQSbMyNRidKcVDfxpFVJ5IS4PrEnkCSp/Df9EF4qrreg9pOBbGFYbVXiAnHtpklod5fC5Fg4LMMJp86KgU1HmCziHBOIMZyjRvUssmMHitqKKOGJwvTrOUG+5XtDJCtH8ykGSDU1kJab3DrZlctVRRVi0/QqrL68c1HQFYE9ntS+J+zlsD7beLDXXUxwR51ws2JrE7m5HaQY//ekXxfhg9zWfTax7/6AKCUCYTXHnWapqAnyobcHZ5Xyl9/vw8SfrNFtK8cYEgUWde95qde3z88hmi431uy15ZAI67UbN43rKBU9ngBhVNCtVK8pbFI0/Z9Kw8SxRJZ5yRxmNb9YYW591TOThQf/nWOTmQ9BruWzT2VzgwzNEFcyMebNeyLwcIGq1Orou/Cz3XwLzalnPFteceKBCAbDuWRnAK1ak7auU69YYvLVaq6eQWkhjzPWIAyIlZDYeWalWUSUofaw0s5wLx4bfLMxNNilUdHRvCmpnIqX4Am7eer/0dUtXKrmWZS3+cQC9BIyXKrVLYJs8jySAR6AaP974zySBJ22NzqrM4u99rfqKby4unWva+WQVWGmgmHZf0jYeWfflL7wx429+DayyLnJyZ3XtwkXvc9tF5dWckMLuFnq4JAYUECz8u5MVlYmF3yXxJnlpgrajF1vv5rYZ/mzj0Uez7clGz59tvt7Ybu90ddpCqyXzl5IWEtopqpVoWxVyms+NpksbrmnN5ex9v2Xtes1m653c4P/4d7+1+27LKmWv2gA1QM9TDHwGUaIVqcXcqzrfjToRxVee0MIJ5seaMQX7r5IcTwAyZyx69p0bRwt0QqXlmXWqs0RMwZ1CbiVUOLSc1HplbkdlczSrMA8MWXfB81JWYyKuuMWWg6yD2OuCooXInetdEoEm8QtLLqL/q+FFe1bzRE9oUGo57y97Mm/DOrsFkFI55pFGcmehqvNFTxVmcOSQX6c2OE54OVECylXfCTFidHJ+AOGrHi24rQgcMYNeqUrg3lOtcs/llHLY6b+y01ovdWjYXZ3zDpLMo4qVst0/3Nl//sefrVKv2aDv8gBmTiS84zZCaxzRNobLpGCw0AN4kEhoSz+NJ7Zfr6zdqHs7fL+3Jsnihbx8V4ejmYggb+77AhSyEbmOtLvpYkzQ2p1JI6/ouHB4WSxn1qg35J7CfA0gZ5Y3n4x1nC/PT1YqliXJIWmAmR+gAYAtFkuZatdEatmpXcvvAZztTlcuLCL5kF6OWbSSD+qB7HOQ4TUC9EqjoevAxqdU6xiqE5iYd9//na0BLKQHlZqqtTDuFQGs//BePwdBiI0K4NZAbqGuAZ/DglrLtD0BO4DPySpexevzEMO7tHZjct3K2qhfRM0rjMO0303btEc/l1z7kj8bP49rFVx0PrdWSlnAcu38k5XwtZ/PAru0dT8JmvFzSgL6zRuNf/u3fzvfAmrfciLxG/UtFz5+Q786AS2KwRNPix9U571yyWQAzS6U7DZ5TtKSMVvNptqBs0s97pa2willt7Hl8Cfb7Vd2WG/t5fMvEtQy74DmjRsE7EDaOI8vQ9vuD2obwRJDq8QcZzRb2eZUkGD3oduybqsp1tyvvvvO/vj331u/XtEMgypMIzcCUmGgsUiwvAZheDSj8+tDW9PDVv3vrNNoA4NRtPgd7G59FhQxJR0MACnspthVe1K49Gd6Jdp3uJyUXUoQvC7VOuS9djt6SsEhxSng2i2irSvw3u6pqWBUMUiD3u1V8A6oAxBor/bKe1PVF0x8RURRdeqGwlSVzNRU8SF3EKAXNavRFob5ovpZBdcD8r5l3DSohNnM+MbDdiQFuBZPC1zIrxMxRfIK8M0JK5EsQn6bBmsS3aAbQ0Ni4vX4njR3tHSp9uSqgiHBVos6jioAxmZDNebxNLS+YRa+eTuwDx+e7HjOWa8DMxGtIVmFJ2NzAnlpNF3Ie5XqRJWduS3WYjIxK1dtMhpbg1DgEy7/e6UrAKSL1cYmk7nIQu/u+5onc2chkODeQmzQinzFBWLxstXrTdvvz7ZczeWCAkhA7SeBgOqJbDuYybT48SDgPJzR63NRZn+E1Wpzgtj+eLQa4vUlfqEr6w86AhkeUDYCPMNEVeExi17QRfpIDQpWqTWs0x/4fSpWrdZ5ozlg5/691ds92ZaVmh0rlyq2mAw9qDhftEq9FezycCziecLWDKs9cvW80oxkCNGa5CbR3/aVVVGldZuSr3xLR+oaiGVVYEng/WsAK1nRJddj3d5ImR87ubQqKflzaUATf734tflrQDl5X67d1UvX5y82EIBd9IJR2yzrBS5dtCRQRRcgzoaJH3j8pC5dfC2+Xw7Q5QUsZFRKZvLaUzUE4/CUU9zJcbO2zXKhGBF+HrnBCWr5dmW76dCW889i3k1enuRWwQccL8LJdCY3EaqB59HU9mezRg0WoM93oOot1nvbHfK2PWw1nO82GzZZrO0f//D39sffvLM27iiBPaYWDK1LmTF7SCfFh5v3xyQDIYz1nKMKccAoFSueECDvS6zGIJh4pRMlDChsU4JxPzyIKD4vcyajy9aJvqGl6k4pzlp0qy+XwxHk6dZiXGtVRPogOFAqEihKIZehMjtnD1lV/pwqVR+Wy5BZLVFAw0XlAmYAKFA3I41dxKhk5y/7aYCXuRzTTd8lCPRUwcoMOxKZe5UmV3xZmjkbl3mnGKVQ8pVZF5IYwgcbIJVFWj4nCzg3quZycD/dbR8A4rxkN0bGnRItdrZeLvRf2p0suNVmVbOuoxXs7qFjsynRQDRUj/bw0LHdgVao573h+zihG/Ay0oyt3u7abEHSQNlenp717Eovt0ccXrX5YmHlUsHqzbY8MEeTqbR8D4OudTttbQJ6nZYkAQIIGJPS6SH+rjmzlmtwPFiN6qpSEQFHxgJKgMcFBRNu3FGqMmAuYbqgKsoraIhcbFI2eyJ9yMHDP3OtZ7DbaerYkTkAhnWFvJ5VGdLF4H7wmSO5vdnuWqnasMNpb63+e8tXW/pc9gfvBPK1Zlef2fV8rAq7WK5KlE4xjuBeLWokRNuNNRQj5NIDHiyqOv5M5YdzS9rXNeC6tSK49NpZa2IacCRBIWvdiwAvXjldW5svgWfy+K+BUFaVqbU4gOSlzULaeSW7d9dAPK0ij793/JzSKsy0e/vVzC7+S2k3Mb5biQNk1sOQtbu5hNZ/eSOCQbAWNSdwsHvmz5jQSoNWKsvEl4qIqopWEq0rSCKQD7brhRbi3WFtx8XMFk8/yjVlOhzZZEKywVE5ZZv9SUN7ZhqY4+4O7Cppn51F5WanSe01XvLfoyyZmohwd2b/8sff2z/96t6q2EVFBI3gNIJbRJ65nAyYg89kaL34tTi7VkkOJ3yI8Sz0mVwkTfA5BdzP4EoScuRYYDxPjjnYSew8VTQwNWgdShLHRuCgBdiZlwEssAqjTQvTTYfhxA63nv7ypZlgiBmi/elVWtDVoZ4ODEmvUAlXDWxRaQd8HinvZsDmtPPUA3LqosxBWrPOJDELOjwf2+TtzPkEQbHPMY+Wg3ABzZ8KXzq6iJRTsBMC5N3adYFRnFT4gEqrpRaue5JpLgXQBa9MSVcOO5Ej5PqxP9hmv7Htai1DAQyNEa4jEKeC3ByOYkoumL+dEZjP7G7Q9lSB/VYsWViYBAHD2MRCrNO7s8l8pTb4grDY+crDeEW2cY0j8z5aecg0AOdH0s5zOXv79s7yR1rmzDgPkhOQ3Ir2TuJsmVw7IYX24F2/p9Y1LOWaJAL+GeK/CMd7d32bz5ei8EetcVrB3D2uxWq7kw6Q54nwVtqikFFqNYgvJb0vFXK323LCFZ9NwPRwsGodh5WONdt9Cdt5ntuDt5Yr1tVUqLbaVqx2rInn6ALjbUTtZuUS7kVdVdfo7XBl2a3X2mSwAXCDATw+2RyU1YKGlamOR8LtJGtznVw0rwFF1kb+0rqXtjBnvW8SQL5lfUwu9EmATwJPcn299b3TrlHWdcnaRETHEseWW4EqOk7ucyTTSJ7bpfuvHY8x5AAAIABJREFU90lWdmkHknXxLz0E2uEnaLVpaH7pwqgu0cLkllIiWvA9Fjl2q8x/FF9zkl0SO1TmOzgzMDNhVjYbvaiFuMV/kIVr9tlW488y+H35/NnW6618CEmIZvdLlcdOGVYe4Z3Aa7Xs1QtMOto1j8S05M72ptcUAeWUK9k//uF39k+/fuP2YCJXOFip1ZPje8zWfNVXy1LXJqRxB2ZlZG/lVarvovhAu2dmlFzO3CwiJYa5H4DPvEnEk5ASDhhAgon8NsXmZ9GBLOOSBq4h4K6jkFWYC3f1Xsq5O4rhyMKuxSTMRQS4Sl8ILDgJvZ0hClhp9CbuSmBQwhjNfzG41vxQrUmIMADcl2RzD2r1QlDjQ5WxzDNpe4J/mEZHkUj+LBhm0cwOcYMRqiqp1c832MhJohLSzFV9SIxNO9Xbncq7s7MqFp6hLRmIAB+hrsuVAHC1XmpTlccRp1zUM/Pw7l7zXYJcZ7OFNes1Zd0xh+M+MpeitUgb8+nxkxIxDlawyYJZnLupnM55pSqggePa471JC12z4w3G2HnR79G01atkIyLZcLNwqjMsyMDJZrutZ5nZINXY/f2dlYo5VZAYWYvMFDxN56OJdQd9Q16P3Yuy6bSZ4n0rMoGez+fWIpm8VLHRZGRNXE3ydCqKOjYxWHd7+WLSekW3GM2iAWKqvXqjaZV6047Fmlrzzd7AdquFVWsdK3XeqJXKvYH0ItcdK1i72dG95D7QEq0ish+/WLlatWqjrWeU+8TrRwbwfPavVXfxiim5cc9azLPAIL74ZlUpyern2uY/raK69trXio6stTurQku7RsnXiB/nrccX/c6165xWsSXfP/6el/Hj69/8Cuwu7Siii5CFprcc5LWdUBw8I3adWHlRi03zOX8V5hDe1vOWGtoopVezez3sNJ/DN5HdZ7PTtfVkbIfF3HaTD7aYPcvQdjx8VoLBaAxLDXYXydRbW21hIrJDpW25s36nJjIAwa5QoZ9HS2tWi9ZtV/Vz/O4//dMf7I+/uo+BnVsaAbilsP6+6uairLggKBfBRKu7h7BG8TmAhwTBzNyUfkBVWA7EDTAi2F/pOrgHKFpA2o7yqCxGKd/BbzNIH/SwiDHplbLagsGcmeuqgX/wuhTUiMWIvqocKoMorsfF4RFoiyTzyhcNM76oiqS6DEGtVKgiFIQ8NJFhpKULyeNR+1OgF/y/grWYADzYpqmyA8Cg/Aepgaq5wBLlPP16ModkgxSyDaPMO+2jHOSpZFQlKnJnr8y7/WEr4gozW9p9ROis1yuBf7HBfAviR8cK5aJceDBmRvrx7rt3tpotrJA/WKUK2aSo6u+XXz5qE9Ud3NnHx2c5kbwMh2L4fvfde7Vun5+erNNpC7xgP9KmQyxOJQVw4DleqxX1dyoeTBOm45FSF+4f3th8NhNYsUFstbvyuKTixMjZP0u0Td0qjDY8XpdqCYfNh8wKSgX5VU4nMwFgu9O2IWxJchtLvLdnLsrUIE9COsbRdfd8pbAPM9hqJRhj19pWa3dV1ZVrLV1L222s9fAbKza7CrYtI/vZ76zS7NpiPLROr+8RVFyIkFCPw02z09fGjs0rrU7uMSYJlUr91SD6L7tD6Zq0rIru0gKa2h6LbeqTi39WSzAJUt/ynmnnF1+Xk68Vr56S1U+yYElWWtHf044vDTDjx5F1nEkMiePCLeB1rRrNOkeB3a0l6qULc0tFmDz5r18vgFhos0SVDL/j7Sq3oXK7J29bqZKQt+FB4lc+ZCx0SjLYrW21GCvHrt0d2OzTB9ssRnZcvth2O5e+7vGHH+15OLId+ipmB8wmENoemF+cbLk92mixtU67aI1KydbbvdUrFbWvysWiYlDkQF+t2z//8x/sj98/WFk+kHxO3TiXY2JaImMvdHFq9QTMDtUv7T2XEXBOUPq91eSyAwDPGWcRuMtQS23QYG6sGV1o5QEu0t7lAxuRqiy8ocgIPreicotkC9FskJYXLTR3ZwnSAoEshBEqDHck8V8NlmPM44L0QWCHdEE5dcz0AEe3ndL8LeTnqQoM7DrOPQz9nBwTCDu8pkD/hNcp1l9ljxPKcWw+XzzsNwJNkXG4HrL+8kpNcgSx91y4HmnnWKCPSAjQj1EbMZ+DrMJ5yyXFmZxUViRc8B6uf4PIBEmF4NS1pCvo8mo1wkdbNp5hYJCzyWRsv/+H38oK7LjFBLqmeeNmc7Tnp4lS0HEjmSNxgTlqOfv48VGg/P79G3sZDVUVl2j1yuCaQNqj7XYHa6myIzz1ZJWyqT3Z6fZkVv30MrZet6uN4WZLO3Ztd/dvtCHSNdI98eeSKhVGI64pXGMAlTYj1TZenYBKo15XxTqdTu0OAfpqJYYkhC1JaMpO/2dDRfYfrXqqXXw7AUoxcwt5WZYhQcAthfkdGs9irW2L2chKhard/eYPtmPcul/Zebu13ttfK79ut96qbVmANZrns7kQ65oNY63OHNCF6DwHbFKZdzoTM116EK+y0qqhS12qeLWTXEiTC3XytSPOQhJE4ov6tWO7VhFequ6Sa3tWtZn2HmnHmAZU114zrchJYkFWhZgGmN9SHX51fy6JytNQPethuqUqvASqPktAiPtFYyOj4YitGOm7zjii7EXgUIWnnf1epBJaK7DZ5JZxOtj4+aPV+wOrVZs2/viz7fcz2zx/0EKwXy7sw48/2NNwasfc2faHs21WW5uuaGO5e/5wsbHZ+iCfwVIpJ2Nnb7kc1bppoqtabuRl+Ic//J39y2/ei8DPYizRN04TzPzQKMnWy42epQaMNHKAQfAdFEhibxUcUqJrAYvPr7tXcMwEYUpKoya2ZaDuB42brlqobuSTKYeRnWZpEelE8z2xN8PQ+ezVLAsz5BmJto+4+vsXrvma5AVGJtc8r7lh0X0sA6VPs8IQppov1wKvJ3K5CUno6hiGtq5SuiHZuCn2l7md26j5KE+5SB46i04wxERwrMxytLAWvaVFNa9qO7TrnGHqkgSgBcG1DIdpmwG+ioLyjQImyTyDEFQAGPRltOl4plarpVuI7fe22SzVQiejjv/eDbpyL2EPhgvKmzc9sSkPy6lYicw8EXI/P4/tZfii+dkxhzsJVRUJB1O11Zu1mpXqNVuvlt6WFrOxKP0cwMMGhs3W2/uBQoapMtUmLxXt0+NIjMxOp6N2KhtANHaloE8EeHgmIc8wqUXTx/V0o/G8HRDTn88KfIX0xfVDwD0cj61Za6hlOByNBHbIDQA2rgWAI89QMxkx0Jam9V6pOnOYipJWLhrWSqNl1UbXSvW+TBjOm5WVGx3rvvudnp/njz9Yp/dWxJbZfKY5N3pBqrbjGdbsSeSiw24rS7Uyz5dmnMQVFV3fmfi6VInFK4RrlVZWxXFLRXZLtRKBSNb6mgaW8d+5BKbJ1770WlnreBboRBuBS4CbfM04sGUB5aVrlqxUb6n09Dvxmd0tgBX/meTDkvbwZO0Oou/7YuvdKh83BcIBtHtaK2pT6na5/2XwRoTEwa5UcSehFcMDT8WGdmg9Hdps8mKtN++tWizb7OWz7bZzW3z8wXabia0nU/vppz/beud2Yjhl4Ps3RYpwpGo42XJzsMnad6jdBplieVk/8fd2syxyynKFcfDR/vjH39t//ePfu1pNdGl32oeaDTsTlwyP4AmzLuZOYr15lUfVRssT8HKqPgt/lGL+qkJzcXn4P5FElEDtH3KRUQSCbr7sYvEAXCEnLk/oqgJX+YazN+VMQqUk1w+qKKokPBh9sdXsTRo52kYB/I47ycUFgoBdaEWKphDuISCixVTaO0TH7mHpc0tE4nzfE9t1/Mr8kx2OPC+1OVDF4fM/icyDPEOD6pByoWck6Ku49pq/4bYvy7RgHi2jZpdQ+DUPXppUh6ESVStTVR7MTFiAVHFe0TETdmu5o22ZCQcPUFxZ7h/uNd/S7I7A01LR+oOurecTrz6URl+wxWxpP/70o+Z2CPXZYIH7MB0BVapNQlCdfFKWbIHKF0kMe4j9GaAy63ea1iL6p1gSU5GYncl0rvNGYkDrnvNgJghBi+OhZcl9oBNBlI+bYXsNzFcZey+eQarm41EkrV6vJ0Ym7FZmfuPRVF6etA/rNZ4F7ikbuoLavqQeFJWheJIsAlIXUgfITaVKSYQdzKFz1Y6VGk2ljhSLNWsM3luzd2fDpw8Sr9ebA5FTlrOxqjiCfN1XFtnBQakOgHy11tCxc99UbVZqX7EFLwFfWqvr1kUzet3kQp3W+YrAIKtyiYPENaBLrr1Za+u1dTztdZLAmTzHtEos2c2Ln2vav106/vj7RcfyLceZds5JwMz9+7//u9qYaQ9G8k2T5XZaiXztQn8Ncl/cN3itaEF0PZcunVPaIwd96ZO+OJ6zKHhbk/mdkxJYnLBbGn3+yU7FmlwiyoWcTZ8/2mm/ss3ws60WzzZ/GdovHz5p10yLakPb6XiyKVIEAOHk7vaL7Un/pRorFUWM12yl26pbr1W18WRrk9Xa/uWf/2D/27/8QW1M5ZCGGJKSUsSR/PnirS+5d+Q9OkYxPbT6PAbF25Ph6xQJqV2q4K1OjiDID9SWIsU7uL9zLWSWSxXmMzD/g1dg+Edi05VnsC/NGwDsYnAt/i5a+3rBiCo2fd+F6ZBQBG9qGXq1pC9+ncoJJqQIIpBK0NFBHMJjEfcUJzZoYwOTU/TyL7Zjvq+B+h8ZTtOOdbNrKllxT6JqFBaoROUR2DtTS4L5QF7K8285ni0SBfw592w0pAmeoMD1FMCFTZMIK2yC5KKy1TOFuTKzsw3WYgX8GpGsbK1ar8lJBZCDWbk9n9TSe7jv22wyFBBxldCCMWf68aef3BO0WLL5fCVAmsvMgPzFcNwyScYpxYX1MEC3BzfYbtQqYtD2Oy3R/pVx1+1KirDewEx0iy8s6irlkhifgAFzN3w7JYYPvpaSGvC8aGOBZ2XFylUS4U82Hk+t3W6rW6L3aLdsOccrlE5GTdo6ugNUeLKUwxcVKUK1rPdHs9esV8WUdj/MirQw1XrLKu17K9aI0dpaMV+2eufBqq2OLVdjOetQ/UGcUv5evmClCt6e6Pmqttm5NpLnA69OZpea2SuYlkrvL9uYye8lK5tb1qzoZ5JVSfz7WetjEkSTHbO0qunaMUVrcxxgr7X8so41q2hJO4asY01WW2nXKwsvruHPpffMArkkY5PrlFrZXSr9kxf5lpsS/Uwc6ARlIp74PM4rmuhB9f8mLwJ/54Mks2TNtDxjLGI3MmtQVbTf2Gz8YqV2T/WGGJqrme2XY9tNn2w6+mTz8cgeP36yyXyp+Qq2VuyuZ6uNHaGlk393ytnmeLSPw5Wqp06dheaomc53WIUV8jaaLG2+3ds//+Pv7X/9L7+3isSxgBSVqbuneGXn5AAlAtC6LFERRabHVIJFK8oY2edhThLx39HCLDaka87UNQwVoWZ5IabHdXQhRw4wUbXM6yh6XFIE19mFluHeI4WU9C2nGNzkncIuy65IDqAFBFDChNmF2rSNVXm/iv0dVGGpai4YpRWodevUSnfrd/KL9HbuThzA0cN3vY3KedDogiXpM1CIHbJYK0AePAeJRSDS8PoFfDFRQtOODWbYAVRe03H1gnQC2NiQVI65MIzOo6caHHyWxwPFxmd/3GsWDNDB/lstl7ZcLGD7a2O2mE3VroTVyDNMAjnHQDX77t29TUYvajtCoIA0Apj++edfFOpabTRkCs2sqdyo2yNMTCpVJUWEGWSQcnAstFWp9BoACJmLtao0b5PxSA4r+LputntbLAmd3WumTKudG0a0T7VcFOAgSRDFv1IVGQtAoSKTmUKzLScWnjl8YaloIeDQZq1TSebz9vI4tLbS0zkvgldDfuER6zAMFeg00F4+Wqte1TMOWGFGLWsvMvx6b6zculMnAfeXUq2lcNyTHey0P+rvpJXPZ1OZFVQbLUkx+IwAxFwP2qNU2LRM3SvTn111JsLXLS3M+PqVBorx14qvSdc6VlpcQ6bbt4Jr1pqaBWZxYMnSNSeBLr6Op4HQpUr0UpGT3AzE/578vWvYcak6TG4gklV22vlebWNmPTC37EaSrQIOQMyvUL1E0Tyuz/qyI0t7OPh3j1nx3a6XEd5y4mHn37ablXa0m9lcC5UiRFRJnGy7nNvm5ZPtl882fflg49HYxk9P8izcYga82ymFernFgoxdtCcTDOcbe5zvrdUqWbNcEhj2GlX7rtfU9ZyvtzZZbu03v/3e/q9//Wer4nIi4HK5mUCsWJT8gBVR5s0KCg//1bwNWzF0cpExCO4rntcFMEa7lCjMEoiJPkwcgyzFBG6AI5Wek088PDVUTSHWxruMrueCKILlvGj7vEYIZqU1J1alQluj11G9E1xWILi43ZbOKVijiW0pJSK4F95bczgqOdfAndBDwo70EaSTSpSr4xo4MUqDk4vf4yhOyGd8SmQQT4bq1DcGarUGhivH47lyXPsqTA93dJHPpofQ0pIlX83joFyYrnffb+Wnyusq2Z4WpgyI93LPWSwWtiQd47AR/X42HtrufLL7t2/U2pvhwrMhRaJgDw89haV6jX1SVXU4H+3laWwff/lk7W7XJrOZyFCduzubjOcSr2NHRno9wm/axtVKTTIIgBZCTKNWMyKEIILc3XUNf9jZeGKD+ze2x97snJPlF0QjOhwQHyGR1EhMqDfUxaBl3+33RchaoJ9DK0rKeqNl9XrZ9uuNKvTTHtuwqtr0nH+707THz0N1udtNZmZOHoGIhcsKoAtw4tvJewD0gCG6RK6X9HwkIlTq1ux9r8xBALzZv9NmEtZrsVSR5Vmz3bFcqWbz4SfFAjW79wI0NsWqIJltkhIRMu9YM4h8woPz0kKdBl5R9yirjZhVPcQX1KzXjQPkpTUz+W/xNTAOYGk/l1aZpZ1L1s8lr1famh8HxyzgvAZeyev1F23GDKla8v5kHW/Wcb/em4igkgSmS6jKL2e1C9IOJLpQcaDTTZOkKta2i12ttAfWbYJcgK2HWzoqX+zlbrHZqOrDz1D5aFoU+cDv7bhd2fTTj7ZfDW05ebbR02ftUtdbZnZHexmPJTVg8VmTWF7w3eloubN9rmDNasGWq73mSoNG0R7aNVUsgOVwtrHvf/3O/u//+V+tJjp23spKOwgmtsEjU0t3MIjWHAcjXbK9BBhFzfeijrKIKLT/cOPgm+VAQoFhqGy7QPBQaKy7mshmS+cdAlw1u3ITZViUXD9VjWoJ6i4GP86CUqQ1m6MyUgXo4BZsnHXePueLt559Bhc9Cy4e9zSCKKZIM7MwP/QZG3ZUzN5cZsG/UfEwYxQxRufi1yFqXzuP0DcIqjAhqpyLnmwQDLWx+4KvD/s22kxFyQz77coOG5h8PvNjgwSpgq4A8yaIGFQeek7Ir1MVjaicENe1s323WxFUqOwWq7m7/wOAq4V1SbroNG2+WNt8tpCp9tuHO7VOZezMTKxaE4CxQP/pP360eqNh683GZrOltYnlMZicE+9cqAXO+XkVDWDwfFLRKPG+VLRmrWLtTsP63bY9P79Yq9XWfZhNEaw7eYn5NZmJ3Gs2gYARr0UF2Gy29DzALgUwucS0G9vdls0Wc7W9aZgDmHxQaeXy+5BfaD8CZICXPDqLBQXB8vyUywVrYbGncF0TG5NKFxNsKvZ6p2OH89na3bdWaAz0WrQtqSqxYyuV6lYoA54ra9+/teX4Rd2K3ptfuVk35DNamyU8P70il0dnqSh7N77vUh7/Sttwp61fWa20S0ByS6VyqVi4Bg5p7x3/nXjleK2iSwOr+PfSCozk+ydB7tL5Z133tNe85TrGz/tWcE5e37+Y2V1CxzRAvLRbif989HPxcjN5MJd2ZL74RS1L/00tDBAgjoRvrgMAOgmBDzs/jwXRej63SrVs088/2OTpJzndjz99sOfHJ1tujlqEXkZjUaBZTJfrvZh2rAHT9dZqNcS9R1sdzFrNknVqebtrV2yzPdt8ubPpcmsP7+7s//1f/gdrVV0HVy6ReOAkFDwSZZAsBr6nHqiKOUNgwWuQ6ouf8ZalH0UumPjSlnTWn2Z+qr7c6st/PrA7g+heZsgAh4Ah+FHCTpS8QUyYV+F4GMe5LIAFAlZrFIgqp5GDFQvYQeXlgiHmZ/h9bw06k1PuL6FaFKmEVmkA1kj0y+vrz7TkqKh8xYlWJLUP5dIoCzDXu6l/qU8k0MOcE6yF7u4EG/nZCNvzAkyOhQ6mZAQCZX9GmHnRsvOcPvYNVIW0t09ucVY6qwqvQ3iQGQDn6ecGiKqledhrLkQ1NJ2O1Uplk7JaLixXytvb794pCWE2wWYubw8Pd1bMEz3kYEewL5UJgP/DD3+WTyavhx0YhKpOp2ej2czBZ39yg4Qwyy2XSs7IJFuOjcj5LIZwq1m1+35PczQW/U6vJy/NxXxubdmN5W21WWn+yFe9CbPRo3nQbtK/ACSI2UFWwIxQsUAV0g9W+sxwfbkvJLPzBZkLg3WuLW1J3GLw7KSi9WSNg3V7bVV9gI9IK6WiNhSyFAOYyLwr1Kz+8H1gzp6sNXine1Is1fze4CITHIAATl6v1uhIFsEckM1AFPUTSZBkCX7y/L44DSGrgogvvNeqwfhr3FoIfMvr3wIk187jEnjGz+9aBZS2LmdVilmgdutrZAHut7xutHm5ujmAjRkHoEs7nDSgSoLdLa+VhtK3nBxWTiysKmtD+ytfLthRH1QWQ5ILtvowHA4bd/UoV2y7XFulVrbRxz/ZevQo/dPo0y/28Zefbb0722w2seliLVo2FRYVHKviCr2S9H0Fmyx3AisEve97VetUSpIdTFZHkRPa3bb9P//7/2jdelVyA83qgpUXYOdRO171fbEBcxDUks6iEkgoHLe8I7GR4ivE/HiuW5jJAWiBlu/3wG3D5L9JuxDHEfRyCH1V4gI2mGcr08UZlNE8MMznZCIt4KXZx3E66HpFHkGjt5y/gHJoNr62pv33qewAPM/GU5qfh6SK+ehEkqjSF0hFcUGwLCOgZPFSjEzFmZeAGC1H5m28PhuS88n229A6Vas2p0od8NTMDVf9PJR7gkNLoumzQVJihNLtcd/xdh6A0e205E2JD6SD+E4LOH8G9FabjdqZAk9jo+QbhLv7gSpiPDBJ0Ri8vbd6rWDbxVr2dlG6ALO3Dz9/klMPYLNYMxvjffuy2Zrx2uuNrLlY5PFsJVeO1XsJ87JeU+VMNcVcbtBtCpSenp7s3bvv7HDO2acPHyUvAISqzZpXY1snqbBxYn63P5xkkMB1onoF4LQX2R+t2arZfLWzSrWiawmxCNDi+YURSWAtAEnVj1av2qjYerl5Dd1FggD7EwKPRwB5Bdho1gR2yAaYkZebA6u17my7WVqtPbBCtW7VVl+bQTYp2+VU71nBPmw5s2aX2WiYH8tz1uUPEFOcrZvX3+mIRNV91sJ+64KftcGPr2HXQOiW97pUNFxbxC+BXAQmESDEQfXSOWS9ZhaAX1v3k2CehgFp7xmvXqN7cel6ZlV9ur6R9CC5W4lf/PgNTwJe8kZcerguXfjkziltJ3I4QPt36ywYWXwQWGhwYCC/brOaO40f3dB2Kbp2tdm09WIlRubkw3/a7OWjZhhPP/2HPX342TbHk42GUzmlEMfCh2S+2LtYds9iTezKwdifL1YH67Ur9r5blVCcDLzn+UYty1a7Yf/nf/1Xe9dvqwuI1IDZC5UcH3iOWT6e4fij9psIJUc36JXxrbakMD8Z7ruuTpZeXtrKBk1svmAL9iUBIVQ/r+SW4Hyi6oAqLWohQpAUXdTbgCE2B3CC7i3huvR0VE8HicllQRaqyKhdIvariEV+zDKQFh56ZSqNJHM4qqcwJ+PPaltDImAmhj4rVGDuBeb3FdCJ3ofqC4Zp5HTPPAnXj3wgVeyDXyotRrwrD2cWvKNmWlS5EBuY4XGuEJD4PkJwJURAVIGFi4wPv01Msw8bK5fQB9LG3KqiO+3R17kJdrFMS28rTd0xB7kKacDKWs229e8G9unjR0kKOv2O1esF974EYFjwS1UB62g4tsfHFz1jtMp5vtjYsNHiPCcziCts2Kgoua4FsRxfJiz+bJxO1lKIaU7f73TbIpHUKliV3dtoPBXzkwoUIOgN8MCcWjFXUsVP/pyIHvuTiCfrDXo9yFTuCkNlBZtSoagyFGD+VwmBtz7DFakHq7BwHPpMHkn4KNpxv7Z+v/dqeYdBNYDPbFAVXqOpeWS+ULVys2/5Ehq5kvR0DQyjK1UxPccvjzLXbt299Tli7mS1KuG1LoHhvWivuhGDrwfRGkO00au9XfwZi62oaWvVLetQ1qKcBSRpP58Et2tgl1yf4+AV/W5WdZoEqFvA91pBcqk4ufb61473GninXef4e2Zdy6/amMkbHS8xrwFV8gDjNyf+OklwvLSD+PoGu8tFRNJwRj3CWmzCXGtGS4kdNAv3ig93lUDNhi2XcyucTrZ4+rNNXj5YuV61p//8T/v8859stdrYcDKz1WZvS5zrcWvYQAEH7BCQewWxIMRze7RBp2LvuvgdMpPI2ecp75+TX+H/8T/99/YP391La8QxsXgwp2AHqp0m35cUwSUBB/Ra0KhVHQQrNAgXZH2VK2JnAlQM7WnTKbwnvI6nE3jCeaRxg+yhtq6rI5ztyQwP/RxtVHljhqgkdTQDmxFtlVMktaC7HZdn7knqEGakOdIEJFHw13bFtx+DLLp8CujkGPlDw3aky8yi7cxH17v7PEzcFYFlYJzmYNd6pbRauIB7tlyo4uG8N5IH0Eo7ur5Qs1GvjNV2RrsGwNIeDhIQgIZ5leQKdNmUe0cRRpuZSjjnzihQ9OXC421m5kpK6aZdV2ZG6l6bStrATmxP1b/X5sWd90t2h95uMbf5fGOt/5+193yWYz3OPLO9qbbHwV9HXpEUSRlqNdKs0UixERsbEzEf5i/eT9pxkihRpERwSm2uAAAgAElEQVRJ18Hj4Jj2Ve174/dkFVCoW919wFlE4F4Ap03VW1WZb2Y+ptdRFwCVf5aZSrHe7klUmlna06evdC1cXJqNhqMpRSfAUSGm26CcwqaNf2cmGK1wDS9rE9FtNbTRguhN23M8GslzDtAHXYrJbGLL+UYUhG6vZYv50t0ENJ8r2moeqVJLXDO8vVmWolCzURMis96oKTFyL7POS5Ic5rGs6WZj7XbbFVhwSYhCayEcvV2Ly8eaUJ2S6PnNPUvFx5+L1apVml2pqQBvrTTYYBTs9P4XVqTi3KydXxi7QcDnYSxAy7bdPnV/wzJk/Y0qfzoNJD7di1v/TjVg38muvldX2bf7PxZks0H8Yzb6eYkou6Hfl2Dygve+Cut3rciOnfu+Y8hLwtmKMZm9Z+eKx67DvqSZl7zT+WnfZuRdsstWb9mFz1Z0hxYn77Oy2XxfeyCbJNMnwcyDHblmSCQItclcLJkbnZ0o7ab1irbUyBrtrqDd9PlX85mtZhMbvXlqxdLKJpfX9vy7f7HJaKodM4lsOufz0ER0+Ph0DojB5Fw+jlYim1/06nYRlG04wz+vqPcQXNht/x9/+nP7k598Ls86gjBzGfHn2DXjWkASAEK+2rgE1Zxk52aoXhm5rJhU3GP+kidLrxJFZcCsUgaaiUkqAAFmKxuxzZg1ub/c2sq12B6H+dbKTV+F0o8dFgRkkeBmTF8QrNvtjDzR4kj+HiWrtCrwCBY23jp8N3fL3BBcb36Lu0bLWZqltDYdbkIgE/gm1gVFgku2MeutLVdbtZUjkJFiS3CNK4KaI4UlWgRzOolXk4CK7+xuSKokO9a/VIrtoYDaE1xLFSdALwE5sGQbZI+t3elYsbAV4MT58bE9D7JXO1zFh0qGnDP32ByzV/RXd8w0i9YKAlssIzu7uFB3gNZmvdHU3Jb5cLUGZH5jjW7fNivmiiv7+punan+DAsZxI+icKNlVlGyLIqkT0LHuwdGbmRlr+eZ6aBcnPd0/3XZTSjDn/b4AKr7xw5cQo9m1zSLm2D6bBCHZabUcIIVJvIyPae0C9mAmHVmz0dImYhKFSlasNZsBEL4SMo8Rvj4qcKoOc7gWCW+xtNlsrEq6glB2sSjpscSAN5H2cnHowOqtQEjpStC3Qq1hlWLVUNyBhwfyEgFsUJwkUTauzGlJlOoGYGKLPVA8L6ay49jYKGlOy5yUjYwoOYlIQ3K7vueRJrdsNqimY92+amlfZZNNCvted6z62VcNZiu6fXE4+fy84iJ9jHkdtLvG/n2fcyg3ZN+TVxTlfX+28Mp+x12qxQ/amHm7hbzkc9dEl1yYQ4ty6GSzNwp8JSH2Yg1ER6t5tcMDyAMh8EMR89ahVZotQbcBGYSTGyH+3nz1GzMDubexr3/99zYYj20wwrh1baPZUi0lCTiXK3YziRR4pahCG3C3s0fngVV2a7scLlSxEbj5GQnt5z/+gf3ln/xIxPLqOz1LElRZdkN8J7JTgAHEcVpSUcy9umGuI05eydVW+FzKmJJDrWUuWipbgCJFuSBVmHrQtBrBbUsVAviiqPkNAduPzVVHaIMK7g9akcpPcz1PYuLvxUAQn89Rsfps5h0VQSO/2EtPvAZ3UNAnqDp0BGj2huPvtCDVgUWuSxuUtVpsC+ySJMTsG5TB+EZ6kUi7CeUImTu29gEu36y13KJpt/XNRS3wmaCavyTPpSSvnBfvdI1ywazTpGVZkFUMwZLgTzJySHxDbbga988iFB+NNqfsbmKCfmFbkIMBFRiGrSiWrHYrW8W2QrQAz8/OpLYCuZx7ENscxJy5J6bDW+v2qH6WqtZrnN9qaa9evbHxZKoWK21HXdt2X8Lk3U7bQqgyuqerctvgvGrNuj19/tbO+ij/gy4tWg3AR2Fr9+7fd1Qr6FfNm0GCbuSFh1B1vdoQR4/E5kkBvcmZ/t9sNKV9yT2PxBhJWM8U1etqK6kvf87cRDfZWNbKVUmWnYAmhT3ChgWBacxny0WBV6SmAkF+t7UG3QpmdkFTkmDsJOrdcys1WhLWqTRaVq7UtQ5Wrlql3tRxjEcDszVO8jVrNFu6VtxbzVZPlI50wFYLPKYpod/pHRFuU0+IabLxsWrmWJw7Vpnsa6el/z2vWtwXcz8mSe1LGPsS2b7ketciKB3r05uIZL3TyffQ+R27Jtk1PZZbPkjmKKikq6f04mf/nLdQ6Rsor/o7VKonn3eo6nv/mS74LPh8bH7qXlZ4d7nUEqahgrmbWTQeCvUlx+/10ia3bw0w9+2b56r8dsvQvv3N39sN5pizhYXR3MYzPO8Ivt4afDuKbEUiQeGK3WSzZqetql0NZgYmImB3GwMwqNq+/OHn9n/9+c+sSZ6gGqGaK5ZlC8SHDG4GSmYc981oIlUMKpsa6DLmFoliDBUWqLcwsgh39QXk3YoFcJSkAQhaDf3GtdCf8rqL/faoXLot9AtpnTphGog4QZ0gR4UEUISfA15RW1hJL26HSgLK0ZnSz0QUReryvrHwHOkuBVQMiaWLACTxrE1SXjE60tVtCs5Tm8z0ObgHhDNmMO5oAY9sOJ1onQmokm8Dsl8iCbkjdrmK8wQVDw4ArEFJiTKkDbhB7cbtYBqVquDv1HSV4s46zYZaiCh9YJFDpUyiw5pJ9kwCwThYRucq/VB3BmAOSMAXLFdyY06TmJKsoTrAsxzfypIHOSwqETYFcymZlJRcw3DsEltSukEKq6dkPhnP7PnLl1qDwXBiM7Qx2ydKpiSwbQFuGwAVr1QV3JsNe3U5UAJgHgjIBb4bie/+2YWSK5UxYBOSHeAbLKyubm7spH9qvW7gGpIK+jslJoSufRPw/vpp6s3mq4JfHBskZqy0g92FAwCNgCCFkq23a91bAmEZLukufq1rhsBCTD+gsqSNjeoJ6xQ0HaxSbrZV3ZWKdDMaVqoHElaHiF5tdmJBgp1FwxvZTbF5S1q8QcuVVtSBiKUSuAeVqJfodkIPSigs3NeJ7uyHilEfU2UlseouiTMb4PcF/Lt+fzpOZguB9GdkX3esq3Ys0eXlh3TC2lf97ktch45n3wYhewz7/n5oLe9MKr9LhZfdBRwqkfNem06WeeX3Etue7VbDcnbyUl2H0BoCAkBWiIcTKxcSxeSd5JLAJECwo4lNb69suQxtt5rad7/6O3tzfSPfOki1UAhIdkQ9qo4RruSyfHEYe7ddt0W0tEmIu7N71CVoQ6qxTz95YP/xf/8j66AbCOih5ImM9uJoOrLZFEmojV3djCQr1Wv77h/jUqnbC/lZUEUnzl8cXJm1UPWgeUkSRJC63245wZYKpuzoQRnExsartMNIbILYqTVatkatqmNeRbhhV6yJHBQVTq3hyTZOZkp7cgGiwoVn5UlOs7HYSUDtzI0DTJJkmQQhBZ8YbclNya6eNtn4diI1ESqz0RjTXPeRo21GJUVVTdLk2nJu/JkqA04X3wMvTfYx6FciFSf4OfNN5lCAULz6QK4rqMP3ajm/i0CNGj9cRqn1x/qfCQk+Rrb6PekAIRIux8aGQnSMFW0/gCkbmfyyrItFaAOUeqolawagcNF/LOl+Yq7Y77cdFbpaSksSsAUgFRDCoBe//uZbJZTh7UgozHrQtdVqro2Iq+vAg8MhHQStC5GHy43djCJrB2zyqO4q1qiXrdtGdSSwKJxLj5L7aDKZqntwczsUN7PVagjMgs4lLuzcS6topk0EZH7a6ySPEBk02r60fPk3bTaqmulS+dIeZX1oSbKBgn/H9eMZwNWBliVrSZeBa8ymC58//VutpmRIW1nzQJRe2udWafTUJah3z2y9WFvQ7Vil3hLfD47ibHjtsnLIpy1xROBnLsbATNtFGLg/vbKT2MQ7zqW2ZjGf9T2vNy/eHKosDgXidDVzrOLLvvZYBXgssd412eQVHnd9bzq53LXizSbk9Puy53ToOA59Tl7izPssxbasEHReNZdOPIcueDbb70t+ebuCQzsVv4kJOv7guf4hc4iqdsmuxecuCLRYNitmP8xNWrr514uF2i/jNy9sEU7VBqmWtvbdP/wPe/bquXh1s3Cu+RsISwW4XdFBKSsqqJ016iSOnWZ7JEBH2qecxEsFu7h3Yv/5L/+dnbWCWNaL3XDFVlFkg8nQwsnCZgSvraPpSEgcO7JJqoDkTu4K+VSUzDuYbaGIv9DcpqkWIBUHUmUkM1V50tc0EY0RCF4RHHdb7Z5pNyK1RWVTkY4krT4n5572+oKO44km1CdBL57pSX+Tvwu1+N5OyTueTu6GC5UICTtJPUkV3tbU/C9GQk5GI81H0ZZkxoITPNyxDQAR1gDHAQ3SLG6puTA2rUUFdfnhJSoqGyUuVE867bbhmyZicRlEHyoeVQVV106kNRxLN3H/FL1VzLlJlADEKdJzAtKzeWAm5Jw9Jy1zjl4dUM2sFlT/W1siCL0MY3FoZldIYlWkODKazhRoa1VHl+q+pZ0MQIlWHk4Im7V98/VXBgVuNV/qc9CLxFGB9UYQWjuObUEmsZoD1hxJOo3WVtrBoZspqfZagVCV54hPzxERwFy2ouOdTuc2Gk8lIxa0AyXds15P6kK0ZaPZWOcaNJwIThnK/c7GiYTHmnNvCmBiO6uBEt3ubDzCI4/WoIN90AiljgvDqdaLWbnWHr4nZPOyV7okOp51/iyUMo4etYYFJ4+kowqIh6FjqVbz6q5Wl3P5bHRr83DqXLwiLV9oFACS5rqmEmWI25aSrZOcoFei6V93SVjZoHwsIRyKmYoScYv/UJI4dox5VV3ynmxhkHe86fP+mKSXt17Zfzu2PsfWc9+x/a4bj73nn+bZpS/Mvkru2M1yLMEd2sXklaZ8HgGHwMPDkUDTtdOMEXP8jADHZwumvpxrPoS9ClkOIVtaiYPXL2w5n9o6CqUM8eKf/96++eZfbTyLFHzxspsjHQb8eleQb92UmQU79i30A0fuMcNzbUo3G60KeVmw05Ou/ae//Hf2uE/Vxb/tbLNY2WQ4tdFspsqN2ZFsZOAvSanD3lUsBAgqBypVNWO3JtV5vk9Q6/jBlSYo4IYVSD1PirReaTuetBwUoMq3YNaq1T1oI9orlwV3XiCASYWj1bTTi/PYO8+pEpyPk7V9HlpAvYXvkKI9dAWQeTuhSDkwkbzxuI75cSJ4x6opa3bUq4281wiQqOnLWYA2YTyLgrsmCmECaKHdFfO6aLUloCQqd6mYycusYnVoBFR2VKWxy4Rb3sCn89awgl0MZADYwGbCtWhYB59BCbFK9a5GHPMxb1dyDiRaXpu0aZXwdA+sLZrP1JrFfw1tSm0oaiUL5448BaAh1KnR0vZKVQofVG7lqk0GN/bds9dCWl6+eSu/twkzXSqrek3HTtVEhTYYTbQO3U5gYbSxVrNps4jvdt3LdlC38/NzzeHQv8RvD+87KujhaGbT+Vz3vCS8SkW79/CexBSmI6yLZhZADq9C04ASAoy/4DJ3CDLDl4PrRxKLaQLT6UT3AvcL5q293qk4mnAheT/kdY5XAs7S5KQqL1qv3/cqu+RE8wLJEAfzkydWbbZ1b5GIUcIRerlcUesXysYiHAuYEk2m1ur1dUwy7kWnNXbB4LPdwcM5s4mRbDbgZhNFXlLal6SOVSwfE/yT4/ifqTKzyS4dR/clxGOzy2xyzSakQ2uQPqdsTD+WiPOOPe/a5FV02fd+r4Dax7PLO5m8yi2vSsvLyNkbJ31xk4NM/k199xgQ4ZBiJ6eyiwSs4EgrF3zlQeR9uslV2S3kbwcCs9ZoCY21iKZqQ9F2GqOPOb2xdu/EBs+f2q9/+V+E/IMgzo6WymscueI+cyBsaAiuAEqYy4Thyr241ALzyg5INFJf/W5g//Ev/hf74p4TYwGVDAdjOV97dcR8Df7aTpVHImKbnC8Pqath7ARRB3IPj4y2Jg+0JK6oOmPTVnbiqGo4IT2ZsazVTuJ7VIVtfYeuaoZgJAAPO/+yNaoAZ0p2enFh7aAZA05MaFJRHGJXBZB3mtswo6OVVHb9StCJSvhKoF7JSedS5uIOEpFB6XYjVX50JRFLJhiyJvO5Q9ZltgNiFWcGNjU1966Twazk4Kg2Nqre3f2d3To4SoeW614pV1U1KUHHACMR+zWjSugWStGaNaGuT6BWJa3qzW2BZPoqvh1kauaSboXD+STXkXuMjgK0ABRKkA9rMieF9wX4A+DGfG4nJ0hgRQ4WQs2n5E7fvK/e7thsOrDnr97Cm9DMGODSWAIJa2vA51ut5JVIgnzx5q0oCBdoak7RoQQ0gnEp3op1q5XN+icnbkEUzTXr7Xf7ssd5/eatg312ZgGWQ7azXqdt/dOejceh3V6/tUa1ovWlS6Df2u0UJfpMBUiLuN1puxvIGjNZr4BpcSxmobVaHavJMQG3CCgZRVEP2HhxfLhEcKW7nb7cFADs0FWAY1euBdbsP7JCpaYKsVJra/MC0rZSwyy2ZI0gsNlkoCpvNQ3180qzqc2jRKBjPVWeESpOsMLacEpt5z3d5lh1lX7toWT3sQntY6u7Y8e5Lylk35f+3uwxH0tYhwqTbPw+lKSOHWteIk0n8Luu9bH3HJzZZau77MnvS2B5mfjQRUhen7zGwQ2gIsvafSZagQQZl3JyVJX866SH6TvIRCuPAIWWoVBkJKa179AX0cSi6cCi2zfuOjCf2y//2/9jN4OZTcKF5jDT6cJuo0SpxT9zGOLthtal2WROYCQR7GT6moA1mrWK9YKq/cWf/aH9/PPHavSNhxO1VZcbHM4DC9ixSkuwbLUqJGM/l+R8HFUJytFbR5SNmhtRTWwQrHYVfoAhBJsJc5ft1sIZSMKt4OKgBLU5kLxYQYGdZAy4heQnrl0MSmk3G2pLBUHLOm0Ch2tryoOcwBwT4JPZKFqZxV0sGRaruiQCzHCr1E4tAK4gWbBmwMDdDJVNSQiqkZnnJPJZY6Uae9X53FE3a+KhF1eGtKh0P5D8JLDta78jaeMbCGiHShNIvVT32RTFSjJxC0k8TFQ14BrG9kEQ+aXNSZLTwmwlRACfDHSsFF5I7klnAb0UCO5LZndzmy8Xul25/0bTsVUbVSnxE+hJeM1ez+qVgtztG0hyQVPg3i0VLJyG1u62RVgfTSK7vsF5Yy5xhPmmYLcgOAPnt4FSbLWbtlgX7PJ2YKftlqgPPBuAXkATcz+dBA3pWrKJolJWe3y1kZkrNIRriObzpfXabVWzIFXPLy5Epn9z+cbm05nug4JATe4yzwZDs8ZiUXNINC/5fNZBJP5oqe7JYjpWpdbsBKKTeHvbfe9ovQqwxEpvltbmXuv05F5BhUk3AyBZ0L1n1VZPCRb+HWhMxg/njz5TJbwIJ3Irb3KMO9rDbIrq1miBTN0KyMTmkeeVjS5zaDRCucbpzfRdkshdX3Mo/u37jLykl/zbvvZg+j15HbdjQT45lmz7Mlsd5R3zvkR06DiOxf+8NbhrIs5LwIeS4Qdrl5ULSy9MXiWX3Dh5wqPfKxtjePuhE9n3nvVmIc1Lt3WhN+8KCS4Cncy4vJpIWhUaSpdAqbk3mKAZSCuBFCuXbHj5yqLprS2jmWZ3zdLOfv23f22Xbwfi1CFmG83XNl6yC8ezDB6WSSoMCTICOhJiiXj1KpYoYi3qFVCQNfvzX/y+/fEPP7FVtLDl3Ku0WrVhbe38vfrCydzh0G7h40Ruqhd4Y7QlnW5A8uChFtiDIA18H+CE2NHOYYsW+O/RdvMqhECPTBYVH9qb/JaruGYdRbk8o9YhWyDbWTcI5KkWNJ0fxVqqUooBB0oiscUPBVXCaaLNJQSc2rlegrk+ZkzgZsMhuxxvmSYmqLJRmszUJpY9DLQGJMpi3UXdzNoqxBw/5pgisXsCxh2dZMq/CaBCEo+J+yLJ60nzLYiANrQt48QPelPHysxV80sqT1wU3NJJM0tRRFZuCKpq1TdeRGfOZxlh5jrXpoLzBbIfQs6uecuPz8Cu5+TswuqBo0BR/xDZH/m2SknedVTbvJZ52tvhQs7hs8HQSvWaJ7CY9D7XvBn6Clqs+AN6NYU8HghI9C/h5J13AmsFDQk8s6mg5HX+p6NsoXrQ0sT+9aTTEIGeVvHZvXOLlpFdvX5rlXLNgjYzX+TynGrCMTI3C+dLF6HWeTqvFUQtAJn1ZqnvAhmqVZUwgJvHMstVy7IOinNmHZJdt2+VOomJOWTd6tW6tc4fWKGCjJhZo923WvtEnQz4h412T9QO5nZshgCsgE7meWh1oTB4d0FelvW6nN4ho7e7p7Hx83tB6LsmsrzXHavOjv38WALMVmHHio1sxXTs+7NJMR17jyXuvES8rzLM5o1s8ksn93Shk23HJn//2Mp87zrfBaCyL8Htq/SOZf3kYPa9zhdjLe6cbupY+9FlgRxdKGmnzVo7OqlAoLYXa08iCs2uULr9GFnWG3pgb189s+nkxgCcr8YjqxQ29uu//S92dX1t0XwjlBkP9fUEJ2qv5KAHgL6sNmsWhYjxxtqSVHZusy0CLe3ARrNkf/yzH9lf/MGPbTgc6cEM6g3rNAIdY6I7mVRKCYw/2TgAMVcrMCZk83925+6kTbJziLzU+eXL5jNKAi+zjiThKFHGJHXXa05BrQn4SqSO8GNn36o3LQiwjaHt49ZDCURdVbN0PT0RiqdHQiaQyl+MBExAToSnQRGC4gO5uFZ1wHn4rMuDILwxKarEuptySSgCCBGe8r2DQ5ykBIVXHvONQMKDAyiTkIf5mV//hFzs5PzkYZJlkdqVLqIdIytiMWsXz5bzupIYSMyViPXcbxKWBkspYWgsciK1yVin6WyqmRVcNlTQyvWKvX11qeR0dv9UldB8FkpmjEqURIH9DdfIFUa29vpyoMp8MhqqTS+qCX6IUFvEdfNkK4BOvPGg9Us7FKDTaDa1oFqxTtC0bq+n5KdNodSA5tLAZONGG3Q4XVirihxYSa3yh/curNEJ7PZ6pFYzHnhy5JCeqZP1uU+gYHB/8nMMadnEjAYTJVER/pEOq1as3mDNIOJPxdnjvVShraCmrgQJutHEsqete4fkzCy4c/bQKlANIJeDwAx6qjKp3tqnDxUDwulI924yP1zPQ6sHaIMGLiYRO81zZXCn6AK8YvMSz4Pz4k06MB6qOPa99y4J5tj3fkwwzzuXYxXasYoxOYfs/9Nrc9fq8VBCT5RUDsf9D2kh2c/LVqd5x5jOLx+8PutUnnfx8qq4QzufQzuSvIPNZnTf5ZNwaH3ghO2akrEYVfx/N/uczWY6FJCZXoEA/lrZYjqzQrWilp54O9Waja9e2WR0a5XC2sLrlwqO3/zTP9rrVy9tMA4togW13EjvcrMrWLOCmsSS5h1jFYsiZmZUFl41EPwIrgKoFLEzKduPf/i5/dWf/sxKccKqV2vW0NzoHff6gzmCgjUPqmYqvkMVCITXS5/RRaEpoRT0WJMYgaqqg6CHW4HeG88SmT1JTsx/TuvU5bxIUrSwAKJoqKEdvFTtQfrVK2oFSVlFFkMknpL+LTFZ19CfEo92qGZcjtyTlqaI8K6wTyuMhOaKJo5sdGsdyN8OUKHCknamTFuhcRBeK44ClVWLV79CdGJnENs7+XHrAsSO5p7ApRNKxak2pvMW1dYslhzII6NRv6fUBpcsGssUuyc4iDSuTj0Z83rmTYluKTw4UWBifqWQshF0ARRdVtbotWx0M5SnXLffkS4lxxNOxmpHMktNOG4ANrjWtAifvXojQvV0gJrPWqAXgCt0EdhgIBP2bjO0NXHVprOZamBAHKxNp1lX25JqU8+ONmROyeCaMRcE7YgrAi7ttEFJqg/un9tysbXrmyurlNx+ibkptwzrT6ubZBxGkcAmJDvmbaPBWKAuqinnI66tQYcAInwsAg0KleNutQNtsGhoBkEgZCg/47gaQVNt5qB7YZXOmVmlaUHnTCR1dDbPHv9AhPLJ8FotfYxdBcKaz3RvQD7XBi32iky6IaAzqfoTV4RjSe9jk86xauiDFloKkXmoFXcsMWbjbrZK+l0r17zu27EEl43lh/5+6LiyyfrYuu77rLx25gfXIK+Nmb4Y+y5M3kU5tEPIlrzp1364u/K5klB4aguVNPMR8CH+lT4BdtpCfWGJEreWtsuFlEokmqvu0U7zO2SHZsMbs83CZm+f22a3tNuXz+3tq1d2eTMSOhDFlOvR3FCBJBAIWUewguALv0qwZuKhK7nwi917pQQQpGw//OKJ/Yc/+al1gGrHvCRJDEPWVlXi86R3xVaCeOQ1kg5zSS5+QUkgaSBLJcubuEjTecbOCJojQYqmWovl05KEKRBNjERMvP9kd0cLUbJUWw32CQhUPgz2RbiGt6e1p6LyFqsqvLK7WMtWVkHM9TnfOamXEDL29qUfH8kaYI1LuVFl00YlcHI2jqzFr88TVEHfCTHbZ1uOCE1oDLgPeAuSc1kvQ3G6oogkQHvWk6ySI+cgErpvMqQoUym42kjNgx/zO81dcduuA2wpq+UNcVkqpHFwoh2+WkXvZqsEcao+ZlZ8PonF27cbtSvbZ31JiV1dXkq148Gjh+K3jSdjnQtUCT6b+1vFJmuy29qrN9dKskvQu5Opjcdjh9JvfNPBScA5REdSFV27Jfk0tRKZr9aq2nT1OoEDm1ZroS+ZeXNPg468uhlYp3eiz50Ox+K50SHptloWNFs2mI5tHWExtLFqHdFmpPZAwzrQh82gZuZmAplwHw4GE1X4tDhRU2FWTDLje3XccSsVqoEQnkWQtHVpbyYt5qDdUju6GvSt3OxZs31mQe9C14IEF3T71jm5Z9PRrS2iyBpw7OLdl8A8zZZ2KVwTtxYKNT/lfuK+Yw6bpSAkie/D2OOb5XR8SQdi/n1fJXeswvtdk9BdPzcv0Od9576Enhfzs5+Zl/z2JfS7JvrsWh9ap3Ri35c/Dq2DtDEP7Xg+dreTd/Mk/5at4Bze8f6XA1PQKIwfsLgNlVy3kwIAACAASURBVByfB3GvcpLAJvUUgR24sWObz93GZqORq55Ly9hFmG21sOng1jbbpa0mNzYZvLHR6xf25uULux1OZNpKcL6ZLIWCZBbmR1iUI/lqjTNBTFyN1VqYMDH7aFZLFjTKdu/euf3Fn/2B9Rp1aVlCcJaMMO08VD0qtFW8ZSetTJ0JMk+kGzXbVOGJHkCgpUUYt2LUpsH6J56DJbqTBB2hNNdbna/aq6AmNYvCFFVGdrFKSOxBp+qN74WSUFJl7AmN324QSrLjz2pjWkFgAnnvgSzVefjyiOzLWYiaAHrUExy/hFyEIvEuSUEqJ2G5DqfnSweXgLDTzNC9hQSQpGoUqXu7kv5iOJnZ9dWNAEXrUlWq+aBuIWtLsYPjYR1kIleU6PJ6Edky8gqstF1Y2VYC47SbVUH8mfvghi2H9Lgq9KKO65Fw7fyeQ+mfYwGhqAQQRfp3rhNzsEYHCkLNri6vbbZY2YOLM2t160oIuI03kSerliUTlwhsowk6Dpf2+s2VnZ327Op6YKPxRM7m7H+Y+1GFCkezYwO2kEMAYmnaTCCnFqCw05QwNFXfaDRRsuKeo/3O84HmKxsNVXSaA9IG1uoLiVkLGja8upYyDdet3+/HpPqt1Ehmch7wakwJK2jacDjVWmhWBkG9WFR1yQySgKTqGf+9Rs3lzUAB82zEbiDJPdfp96SYYpXA6s2eDF3r7a7tyhWbT4Z2cv9xzKFFzLrhQgeSNFtKEpAbhpkd3Mo10nryEHTfO/fD85b2xwT7uwTe5DXZzfz/TNz82MSYxNVD33novLMJ/tA6pWN5+pzTxc+hijB7HNkkmz33Y+uY/a5Dm4MP0Jh5L8xm6LyLe6ht+X5xtITvNBl1EiJEO+rNeR8+k3GkJfXQ93da/nmaxmlHTxVIUkhscOTrZjsb43AsySwg0NzoRUmIReHINsvQtiAzb6/s5s139ur5U+lj4mMXIWsVbW0GinKNILAjJqfhysK1txklWSZ3AidX85p2s2LF3dYePLxnf/Xnf2h9PdBlq3Mesdp/os+hThkzEVphtOyI66iHUFPsSoLiuyKIr4cakED4l0tbrbGxoYrz3bt0M5crKbtQ+Djcf6n2HEmAnS4uCgrkMWDH1U28Vap2JbMkoUR9rQiMSXXHdaDKI8FqZ64ACV8vFtpN7F4ESsDpHBBFyRZx21LHJ1dwjhWgCnNWZla+1ZESZ8XnNBLALruDu28DvB2LOwSgosHNrV1ejW1VadnJvUdyFqhj+WIOUhI5f75QZYYiCWa8tBnZVMh5QePPrd1cvbE6rWO0IZcLC6pm3S7gjkCCytU6M2DOtargvaW6VUORz/GqDh4ja4R9lG9Xtu7LhkFqo27D27FkxfoyMi1LTYT1jcKl9fqBFEz8uSnabDyVC8C/ffNMkmDcG5dvLuW8AGVA7TlxSjF1ZV4GdaVp0yiU0k6FFnqtYm0qMQEz+l4Zcu+VCjabLWxB+69FK9FEsyH4y7C27q7fJAp9d7Ekb7/VYqUEyAyOawUqllawZnMNko35661ogwESbvDxvL0Ld5PjlQh0DPsnyTET5qYjcSZrAnWAZag2EAFoW6V1akH33Ir1lta0GbR9tkty0/Ps4gFswvhz0sXge5kFujxdUZsb5ykG2ngJoRvTk+4SzD824eQljPRnZJPhvqB+l0ouXb0cDO4ZMnteZfS7nGeyftlzzssVeZXWXarIux5Xdi3Sx/a948uSypMXfMyuJu+17088PXD04KXgHVvWuHCvt8kSNXbvv3Mj71MfiD9HmoY7zQfY0fGd8ukCNTlBLqwZa2V6cJiNBhbNbmy1mAmsEF4+s+s3/L6029uxjaZzSSUxJ7vFYmZLRwz6ARqMG+lhUpXwnSyyz7S8zVQiAJXL9smnD+x/+5Of2nm75dJVmjX6L/CPohXEqhwybo1h73FN57Mu7985B02u32D4cUvAGWBm82ghIvwcT7UtihYEcWo0nz3xH82VNnASt9Zq1qzX6bjbdAw+oGWqG4W/cy04n0rR6jW80zzhUe3R2mRt2ZU7f811CEUH4fypGgHKzJkbcrxr7aR5DYmOAChOljiEzk2jTUbQJZhDg5DZZmx2SyEg0Wrao5r5kVymNry5tetRZM2zR3Z68UAV825DNTW3eYiUmu/saQHSgpsIpLS22XIuLhZJBcmqm9FQ5O0ibeWdy5rNw7GUP9DSbFVL1mu17OwUKTX4hVULWlxLn3vC/yOg4m4gsM0MvU9n582jidVQCQmaquSvbobyOYRcDsgFmx2uHTMv1pvk7AAUr4QHk7m9vbqy+/fu29X1rY1ofZJOsNPhPl/Rdobgj3pQXfZUbMhY5xbzuhYuAVvd97T33rXvo7kSL3w3ktLN7dQqFVc42axnEkMgaXF9xKubgWZkfr20ehM+KFVZRSCZ69uhnZ6eqF0tB4Nm04n1c3d74N6DoE7b3jlubBjLVitDLvdnmmRJogSV7MmOdS1Z0D+1arNrrfY9Cx58que1DPGca0U7sta0IkLoGNNqRl9WcuU4E2UWuhqcI+sPx7EVoLQCQjtU8k5GBHcJptlOVPo9xyqOvM/f955jLb/kffsSW17Af19kvI+/ed+f/Fs2KR07v30VWvZz7pK8swlq37XZl+TTLc285Jp8Xq5c2LEbIe/iKNHEIszvf+5zG/+7B+H0hZPgcGr3wU1PIHGDyvcadslipE/E51HOg+Jm5wZ/V3XhfRaGaq0QCNiJB622evmDN89suV5Yo1qy2atv7PrVC7t5e2nXN7c2mrogNAgzkt1mR6VTtnm0MpxlqKiY6wGk8PNwzpe3mXyX/PjhPfvFH/zYPj0/VW0CV021phTpff7ls0UXtGbNaHfqHJm/yWHbeX6JADDtO1pxo3Fow3Bli23RSs2uVZsM+tviTCF7Ja3D5VJVCYEHkjLWNMtoouSOticzHVV6OqaENCDwtnbEVaxZGmUBVoB4c26S3oLoHXvDqaqNdUm1YyUxbRydupM6C0kNkeGViw3HJGRVeHGim6vVyAzT55OqHqmgtBPyRMnaRNHYxsOhDaKtdc4fWv/k1Erbjc3HI7kLQLFglkVgozX5djh2In2jbDeoh8wXFog2AhhmYytRJYDFN8R/U/tNybggRCMuAZvVzM7a8CLrdvHgzLoBwsYxTSImjqvVhx+heJAkFua9c6EyCaqtoK52JNX26Vlf15UOQL3qljOcN+uEmwLnDh0BKbrvnr7QXA+D029fPFfSaWgmXBVnjw2N/PoqZfkusgnjXmzUSvpsZmEgj5mbDW+HmuXRuhxP/XmgSkQeD/9GqAK4NjTrZTvrIzXGxoDnyEnj08lUzuhUiMyo67VAWrKot9CORcqOalHI0DXJfqGNUw3Hj/J7+TnXqazomVNVViqpiube0mythFlx1Vr9UytXm1YoBfbwy59ro0LlTnU6uHwl6x/uN5JdLQiU7Fg/uheyvMJGKQh0P3Hv0B6WcAPKRHQeYqUl3xF+P76kK4Fst+p3TXTZYJ9XXR36rkOBP/1ZaRDhXYL/oWSWxNn0a44dt1fyHheT3+nzSle2yZ8TFZdDCSpv3dMJel8yzVbS/F3JLq/8vEvCO/aaD38eD2EO3GiSaXonNPx936kk6SUnkhw3QYMbmWAtDUV23Goz+fxnOp2qOkGPcPT2laDjdCCXty/s6sV3dvXqlQAEt6OZZMOQYBqErtUIyg6RaLkf8ABp7uENVkerMRR0OahuULeH98/tD3/+e/bZ2Ym3OmmHSWHfkXe+IfBNgJPjdjGx2jlrkqIC0LH2RMHunSB3O11Yo3VirdN7FtKSqhWkgKJ5BBD1eSjOFu1DieUCkQcSr80Ec86Ckn2psFFgAxRAgECY2rUE/TVlJK9KJt4gsPZms6agBB+KSo9KlxaSK5c4gZvEnbR2Cf4cf4K+RMiYJAdfjH+nAkD+TEhWvd9Rk8wHlfAEXHGeG9d1OqHCWVitf996va7tlnMLhwNV4GhQYuhaK5ZtwN+XgE1atl1tLZqOLYIWIfuelU2mEO9xMGcWufU2JvdauSyBZcS4JayNm0UDFO8K0zf76ZO+nXY71mwHVii7nyAtTFCO0Cs8yCItRuUaqqLF361SRvNzZePxzNqdltUQPabaWi+s0+0KFDMTaMW1TZm9sUG5vBwI9ML8jO3Q1dW11gSQBe1ZWems0c5EkJl2Kt9tUlBhs8XMjnYdiia0HLnfSKy3w7HRXpXc5m5nV6O5nXU7StC2ZSMU6Fq6xJk7JsDr47yoCOlANJqB2sOL+douLs70HAFYQvbLOx5bCSnU8bSjisPep1lTxcgNQxtTbXV53QUuiRa7QVQKRdEmSs2eFRpN6/XuWbnVV/Xduf/QLl98o/NoBG21KCt45UlOrOESbJpB0+r0Nrva+ao0EaT2mZ5TSEi8yM59P9ntSzqHEsOhymVfXD1YfWRaj+nvPlZN5R3LoePLq/4+Jqkn55FOrukqLa8izTuevPW4y3Gnjz+71rlrlSS7YzuId6Vgjqhp+ibJLkCyW7pLYkwqszzkVPb976ljQPK9iqjKndgdspPgzcO0jHBL2Choj96+USsQ9GR4/cJuXn5nly9fKCFOpjPN7parnQ3nnuyUdAjOa1yaXaB5ufFKLflFwoO3dN4O7Oz8xH764y/sy/vnIv/KKZvqRS7gCWEcBCGtQxCYrvSvnSiyYuu1LHCurwbiRk3XRYvwWWsjPbWwT+6fWb1ctGcvXsjeh4DHXKNVLdrlYGJl5iy1qg2HA8044NBh8QJ8HNTdZDa17WZhp/2unfT6SjQSbCakYp9XdT4dSb5RL1qrXhVsnPcza/HA4ijJSoUZj1tE0JJz/h5tZIAnPqvjmNfrnRRHqByiJeGGBOwIW5YFUWOQr9ji0B5lTXCmgPc4m8zMmi3xsSya2+3tjdpsN7PILsehbco1WxbK1j65sCdf/p6k0n77m38wSkSq1KvrG/nFcQwcFyd50nbZNkSUWWO3ElpbQFLH/Xq303mfdgKbzyb28KxrD05BCTZclgpTVSmUoGTimys0UOkY0M7ESghgC4F9NotEuO52A6EuQTvCVeuf9oVeVHsSlCOydgtEmyO7HU21cVthxVSu2nAwUlXI3AqEJ3O8RGhhNAkVvKl2gyZzMdDBdVvvaEkjpeWzNzZxDmjivi3Z2xEEbwjdVZtOxvLIA3zE9eW4QxzWCy7mkHAuqQxpXV/fjoXGpEVOVUt1xk1BveTzzIWq00U4t06n6RxTXXNcC3BOqFoVZ4oOAtZUYmzWZtrMBL0T25VrVq13rHX60HblujW7JxbOxtp8NIKujUc3VlXnITBsfjhGuH60Qqki1cbU7BrQlld73rHfKvF6F4Eq5D0mIC/If0zAzYtvd6mwsvFxX+A/xlHL+/68lmK2YEhXSenPSJ97OqZn1+nQ8R9av2OJ+y75Yt+xZDcI73LXXRVU9n35sTLyYw5aYJVYBuzQifjPEtUOApbvHKWwQZBYuKxY4mTMA87DywMxePtaUla10tbCmxc2vX5rL55+a+PxQMH16noqigHtStqYzGaYicENWyE7JhFjl/FKdCEJlswjTltNOznt2k9+9IX9+NF9R0HGfK6YE+2tSwV6VwERgEOBE+BGaKPrW7u8HdpwVbZClcqqroAlj73txm5uru2817HhFHDCVjt6AmZQKdvVLPIHfb0VhHu3XdpiMlI7rlNv2HQRibuGrBgJ67Tbtm67E9MH3A1ILdUKoAVsg3ht1frdluZMwNep8BKwCnNQEC6AZeSILZSlW+LgX8cslWqFYI6eIvyxTRH9SBC3nC+ecFtpccLvktUMYBLmk+ulzZC9KlSt3mzaJpzZ5ZuXNmSetDYLS4Gtg471TrvWv3hsZw8fWdCo2Zun39lX331tu/XcosnYvv72td2MQ2lCUrGQZO+fdq0R4Aixtdk0tCcPH9g8Cu3l5bUqLEQCzltVO23XrNdtC2lLtdyHJ8dx1iuOyqSKhsdVLtl8htr/WlqqVHFOzfBuA9U5SFFx1zYrUSEAfjBDZR3wLRSx3go2HE9sErqCyWQ8VHUFB00muM5qVMVHNdeoN+zV22slRGBNzUbFahXWEYsgWntOc+G99Bgmod8f5ULZZouljSYzXVu5hiCKUKcaM9kVcS2hNVDtuZSbV971BrqfzuuUb+9mY3BJAYNxcyFizv3abjU1S4U4r2pOmxmXTWvW6up2IOyNgDZ2PajScI265/dsu6sImdk5vW/FRtc7CBDbAdEELZvOJqru7z/6XJJ93I+03JOKjuggRSJAUbSB8euLO0reHnePRwdpxdzclH7msRZftj13rA1314or+713SbbHvntfEsxWsenP2fe9SdtxXwWcruqyn3Es8SVJc1/y/X6x86HeafZ9eVV14a//+q936R5tOlN/7OLn3TjJQe67gdK7BqmCCPjh87fDv6iGfF6R7HqS1/t8xHUtVSXCwQGCPo+U6FBgt0Vo4dV3Qp7dXL6yt69fyAh0MJhaiNUPIsurnRIfRwLqTbp7kulyeH8yuyOg4CAAIu78vG8/+b3P7Eef3BOIYouaPkP6GL7v5+W+dNLsBFUJCCMMpYL/4u2N3a4Rbq7a9Wjsfm4QdWnEMOtD5WNXtNYJgBMS2s7ezKbWu/+plYpV+/Y3/9WK1Yp9+sVPbBeO7fWLp4JucxKtRt0+PevYdrW0WqtpjWpdPmg4SPPMi8ZFAIBnVwWgUlKwatdKAkDQeiIJIn9G+0475JiCsKXaxflg5WusduwibmFigrqGyuGEfPjHC9YWSTPQm5u1KBCyF9IY1CHyS/Qky3WbTSY2GtxK7uoqjGxd69inP/2pPf7sM6dNbLYChhTKNXv56oX9+le/VOxdb1f2+tXAnr6+8mux3WiWd97DFsjnuXgM/vizz207ndhgNLJwvRLJe7aYW4dZVqepzQX2OTX5B+KmQbvVSf5cTQAxbLi4pmy4JAenSsf/rsSBB9xyZecXfVXvBH8BhtRy9nY16iKT6dRuhzOJWlP5jaYT2+xKgu6jxILYAVWbWoHNpr29vbXlEhdwWs1Udo7urTXb4tthI0XLFfDUeDZTC5nkQIifMmNjTiu0rVknwFl8ZyWc3WvutkBCcO1Z1yjFHzCmV6piY2bGpk3oXVwWRgNVhMwZmduyeXHRane713lXXNCbNWp3O+JUMitkntjtn1ux0bCiKroLq7cxpS1LszVxscBxYjoaW7/ncmBsLmiJEzf4TBnLou7DxnTJ9arHIwf/TsBbcjKRskK8dd4jFr0vbh3a5B+qqO66+T+UcNPHfNfPu8vrjsfc95+Srfb2JZu7JOx0tXmXY8h2D/M6i++qubgTyWs+4NmlX3BscdKJbV+CzMvSebuC5HUgvPi5y4J9mOyyf1eiU4D0HZwoB6oKmPV460ZiyvEuj4cWdBeO07Q9bTmz8cuvZAJ6++qFvX75zKYknEkkDhfu1+PZSlJcUmtghAMQItGhVGXnA1k4aQz52al++ui+/eCTh/bDx+fWiG1KKJmk7iLpLifNb7culIxiPKg7uEFwszb1PiHSnl3fiNs3nM6UcHElALRw796FnZ9dWP/eA4nqPvv2GxvNQwFITk7OlNyu3l7a25cv5V/3yedPbDYe2Ai9wGhtDzsta1dNQfHk5FSzTIAKtJUEHqFlayQPBxBIHqpcECcNMAK79CrBSo7psfuEADsb2zEDZLa5nKuyQ7INUWQQmMiu0RaGu7jYwleEHL1Sa9KWcytsqc6dV6c5JsT7otnw+saGNwNB5yM2Hp0z6z75xM7PetaBjAyAAVRoDLa5vRnYP/7Dr8R7qzVpxy3sxSVycAuBiBC8bjchx5dtCDKzXLXff/ipbVDj2LlbxsqKNopNgJuVqrUrO1FLICSIh1iFP1mOHTfMKrE9DvNIGehu15odoRnp1BV3uh8Mp9Y/6VmzVlbF0Ww1dX9xD9HupdphFvny5Rur1Rqq+ElIGLBSRRHA+TObMXh7eNsxEx1M5wJ/tFHAKVNxgZLl/sfbDtpmQdV8GCKh55sSaWUOZ7aFiN6qqKXerFdEDieBME8T6nSOq0ZB90JSKVJJMg/k3qF7MRmPJTAtW6x5ZFG01LXReVPJklBrKOIwV0Naz4FBzGZPTnruk8fPCwU7v//Yqr0TtUKDRseaJ4+sXEV2zJMlrWjNtqWJS9WITqab8SbJ7l0wZJMKAEjgKlcDUoyIfQrhjR5KZulKJhtgs7Ey7+fZGJmNk8di7L6qLFsFHUsWH5M49yWn9Gdk/5w9zkNV47Fjydso5CXAdG7JJru8qlJrtm9m97E7mvSFzC7+oYovvVCOxHTblez3p0/4ff9a36TkBoKThMcDxM6NB9FFfONyt1AQz44WJ6TgTTi00etvBSW/efHMri9f2XAwjOkHoC83Np65tiPHT8LZbAsWSYiZeYrPf3iICHwgytqtlv3ki8d2etK33/vkgbQCNdMhq9EjFAgCJ4C1jccjkYNxSxjeDO1fvn5q0Xpn/f6pDSYj21hFXnYvBzOrd3r22e/9wJ48um+9ACuVuki3KMX84y//xubMvSAsIAA9X9q3T18JVYjCxoOTtj0+79nCSja4GVizUrcevc9VaJ1GzZ48fuSE4mrdNUhpT8GpQ82kXBC6j5eLx9VqWlMcqaqV8TeTtZK7UQuoomSHWW5k62iqakctWhIcVd2uYBEt4KL74clol1lSOLUSyV8B3WcvpQqAmqk9++qpjUahixoHLWvfh1/H/CywGoi+ZiDFFCE4aa+tCvbbr762p8//zVqdliDqVJhUzkK+UmGXyprRbpYF+8HDB/ag0xJQYzabCHRBMG20Wy7+DDkaw9nizgoAWlibEvB54PXOVaQ9TsKDB0dVKy8F0WJQAvK5FZqrMgZeb+z+WUfakZwDPc0ETAWoiE3Ey9eXtlx6WroajN0Hj40FvoJWsqvBVGsEqZtWJBzCKlw7HCxi2D8k/Q2qMtxwsqCi01i16Wyu5AV45/Y2FHWk36oq0ZEY2FSJWiOVFESlcVBwfVA2VCQpflG509qluoTLyKKxgWDtSNysB/f+CleSQlHtTzanbJTKFQQKalai2xAEVqi6qAHPyOn5A+s9eGSzcGq1ascqQWCt3j0rITpQwq4rEuAkZK0KBWt1TrSRZL1d1s6BJ4oRbCIQfG91YgK/o8JpMSdrno41dwnEh1p4h5LXscT3Md+9L9kc+4z08eUVIndJvvuSel5ll+SBu3zux742+cx955yXIL9X2WUvysfoYu7bidz1BknaD0lmzvZdOYHvL7Y7SHvr03fQtC7YcSbAep/fIecEOTm07WZui8mthaNLtTaj0bW9ffFCHCeCAUFpEoY2XdCqcmI5O9n1FskmQCqAVRxRKACKyGFm5+c9+8HDczs9PbUvP71v9cRBoEDydlUTMoOLItPaCkUoRu3++fXEbtdUkzO1SrFPoW3z+JMn9umXP7Rer2ftdlczPIJVvdG26XBgf/s3/6+VGm0rFla2GF7Zd9+9tu9e3QraPVsv7aRWtB+ctqzYwhiUSqNuD8/ObHxzY5vZ1B7f79kXX3xhlWpTnyu1/0RvsYA7esWqlYI1QGcGdc2JgLZrRiIbBHb8FYf2o7S/RulkLnL5KgpdHxPuIO03jEGtYtsSgc9bnttoY6t5pBlbrQ75Gtg67gYbu37+nX391UuLrCYrn0a76xB23NV7LaviZ9bpq7JTc3gHEKgozcjf/PpXNri9sla/rRbpfDSzJTCJCtVIVZXI5+cPrNuo2FoajAu1E0HsMr/Du7AOObpgNhxOrLBZWqOwtZ0cAdhdgPIjQNN296qCm2AeTSViTmuaewOUb6vV1P03m7MZWdnFaUeCAov10tr9rkA4es40r67aYDy10WiqCoRKj4TDzMw9CysSJmevxaZnHEUSBWC9CfqnPe6FgjYecC+RZwNhKzWcUsmm0A6ipeZjb26mFq1Wsgfqtmlh0vaH1O+0AWZsVEwkP3EnAe60QPECpnGVI55RACcrdUwAYYEOLViROWe5Ysv5UvqddD5I/u4gDxrS0cS0PwGQ1EjSW+63ht178rk4hTiYV2uBNYKeXNxBwzJ/x51B6jLLuXVP7ruj/WrpsmUSXPdWZmK+K1ugFCAlmecJtCbKkvN5swH0Y1qV6WrrrknvWIvv0M+zlc2xiuiuldmx70xXtHkJMxuz9yWxvGImryhKzutQUttXyX1vTdJC0Hnl57FElXeTZC/2oR1HOnlxgyY3a7JI6QP+/gVjdgZQgLmCE1alxrKmzePQb97zDp0Fz2seWji+tc18ZPPRjW3XSxtevbDb12/senDryS5a2XAWWbh01QoejrlcwSGEo0VJG8UVORK9P0AHDx9c2FmnZZ98+sh+8OTCarE5qGu6OF3B6QUrKeVDBZjPZvbi8lZAjLfj0L6i5bbc2L1uYP1myz7/wRfWvX9hQbsnNCQBWOdqRZuORvbLv/sfjvLbrqy0Cu16ENpXzy4VgKulgj1qFq0B56leseFkac3uuX328IlNxyObDm9ts4jsF3/wI3vw+LESxRpXB7EpmFEiv4SCStFqxZ0g+syOavWWJLFcw7JipWpNSZJgJW0brfPMNsxIZfa59VndrmTbYsVWzJwqVQvDoRW2RavUGvIbrJa3VqvQ4DSpm/z6v/7Snr4e2+Mf/1hBUVX5Dmm4oioRZLFA51mtrrZnodRwBO1uJ0Peb589s8l0JJeFXRG1/bpdnN+zi9MLO281rcj6x+1L0TBQqZEA+VIbGS4W5qncA4v51ApQQmI9VCp+5pkE94La7w6Z4hiRBWCWlaAT2ehA4eCY6DYQ5Dvthg0mYzvpnwikQvsPVREse2i3vb26FZITc1jAKuPZ3IplR1jy50LBuWUkHSGPNRdmLkuVhgN42eZLPPpCVd0EfM3QShW7HU8sqFbVFn55PZZ7+ZN7joqkHU31+7FL9gAAIABJREFU1G23dO24xrQU63WI8u/bjeK2ot3JsxarCZHkdA9snY5Ta/p3lgtbVdg420NCpyWq+Sn3KE4JbFroJFTcQLZ3/tAa3RNdmxp6mY22ZrfVRkv2VKgJMSiUc0SjKSdznnmJczMLjPUtlfBYbwBZMcjmfQfKJdEkfJ7i3B0LqnlJLW9zvi/5HUqg6WR7KGGmY2a2Wjv2vrx4nletHavG9lWX6fdlc8Ndj+1QIk9+lqxjbgWXYy3H6z/g2WWrurxMeyj75mX9JGkda2Vy0CKfxrvFvPflLRZzEb+5Xbor4dcowcUu5yJoS2h5rRbbdHBt29mtzcZvrVyu2e3Lb+368qVIyuyoJxB850ubLIAqOxmYGccqUUAR12ktkIX7vrmayqOH59YLAvvsk4f2xZN74nJJ7DaR/ALZImmQrY2vR/bs7bXdTgAdlEUWJvnB4wMc0G9UrLAuWLXVst6Th4LWs+uv014Ti7sooMN//+//zS6vX9rJvQt99nIW2fVwZKXNwjo7ACCLdxuBy9nannz+M+u3GjYRNQHn7Kr1qmv78kefW63edWV9WrWASha4vVclcF3ebSwgkAZNWazQjiog3VRvCKwTg7hjm5W1bWh/RfinuXg2bUi8xdfFqmaSvHdrPj9VewxJt01kFeqvnVk4mdpXv31m8x3BsC77ncTqhrkZMyBmNSR0IRULJasHbQVoefmVq2o3r2lFMoOi9VqAUuBKOxLGhuKAa8EytCqalehHzqe2Xk4FvGGTA1BIvM1V6L6CIEk3oBepIEAjwilc6FrIwUGan5DFQcu6rBvdgXLNDUyZX7L1abfq6hYQmmm3TsYTd3aQnFbThmO/F/G2o8JC3YfKhfkXawkXlJaiOg74721wYC9Yq+GizEGrYyEdislQ6ihIePGLZwEkJu3uoNmwp5djkdm/uI/xa0XtSRRRuq2GWthaT8TWSURVnBC4112mKwGB8bmspyTfqOZocariq2l2yrPRanekUhOgYyrRnY3AM/A5QWSCmBStpVhUa7L34ImNR1cShW7de2yLaWSd3qlZiQpwo3VAPBrvunbvRDxEkluiN8r3C6gmLc+yQFvSnE1VcLSY3b/xvcrRvvZYNsEcS1rHEkj6/enEkQ7ixwqNQ9+RjeX7EmQ6zvKeuxC9PzbZHqtg8zYYx9bvLufzvcou8bM7trDZRJbN4HnZWNn0gLVF+mf7aAeHkp4nSFcbSXZnci0W2sp3bG7O6fJk+NyR9KjuosvnNhi+su7pfbv65it79fxfxJW6HYwVaKLFwqJVQWoTJJcVlQ6VHUENg1KCQMwur9LyqVbt4rxjp52OPX50z374yX1r8JDFdAidh5IdMXZh6wjtzY1g5krK0cxGM2ZTRQU7AB5UcrUS6u1Fq7Xa1jq5sCrEas2EnED/9OlT+4df/dJOaI0JqBE7lS9C20xubb0rW6HcsHC9saBzz754eN8W04naa7SmmMUxk/v9n/7QTs7PBWBYR8D2Z56ISAKcw25lQUBl13SXB+Du5bpaiBsU7sW/A9wAwXzpMlqoqJA4hSJFB7NkS7l58r5q7BqOKSgBHpDEWu1LJce1WTRDa5FKmGsKR6ssyGgys3V7oJVtsKup1K3ebIn7RrLDTAalGBIjleNyNnFaSy0WvKaSEwqUIY4kYGy3ZjvjprlFkql0Tb3tTNsxSSpuVePi3myeBOmhoonlzbRZWGPcC90CQWy+xekXxr26dXudBsTw6dR6/Z4q6gVkbgGv8HELbDAc2+WV0yEYFJLYyBRId7EhAx0LAiWMpiKB8zw16wXpserYa12bjG9132muSFuShFep2u1oYrVyUXPpt4PIPn3QkqwcyQ79TkTCAS6RqAAusTFKIGMk2TTi0QMkVBVEDrxVqapQYuacf8F6vf67xIfij1rgAneVVD2DcK03cC/YWTPoWvv0kUWLidXrLTv75Ec2G4/1eajocB8AfgL1ijwdDhfM8bge2qCgSBOGPvuVya93EtJau0ky5NjZGB9rPaYDZ17wPvZv2Z9/TFLbd2zpmJtXUeVVPXkV2aEKLPsd+yrDvM84luT2VaV3ed9du4UfXLfE9SBvQQ9lz3TySxJSUrpnP+vQgSUnlk12+7J9+iZhBkCh5NJa8bdS3cCzY+5ThGTKjEWRycLpWIFvt4hs+PLfbBYOrBF0bD2d2te/+TuLpiO7uRkJBclcA9Qbu94Vyi6SsXIUGDModpYErzWzB8jQ5bKdn3as32nZk8cP7Msn9y2owQ8CtehSl4liCtwzWjrY0kxHMxtOJ7baVQSfJ/ArYFTbCn5oIHbx+4olkRQsab2AQpTiR8H+/p9+bc+ef60qjIpHDuVIWa1XskrpdU+t225aq1yw7XgojhhcLblt046qV+zJpw/s7KwrkAEkfASOWUcqHsAPKK9AVkdhXoTeKkr+oDLdWslJV+4Nx5pvlpHtVlQcXrEDoqDlyXptiiXboQgir6Stq+hLsFqWBS4czUxUTg6AEhANWOv7ON7NciGwgkPg3UAXJQ05scswdm0FdQiKIupjAYPqhlsibK1OcIPmoNYW9AFPdNwj2hgVac2SvB2AIscKOIQCZRQk2k3yEiEcXU6kqIyEDKnceZ8cI0Co+YJkzNei4jK3RgAxm9bgWpJitIs5CypsObuXCpK5AkQDSOryemiTKYo/JVVMoFKZmw7GkdrpvW5Xvm8kQnEoa2Wrsr7QD1onElBgDhkt12qlSlGkWld1R1W03RTtzWBmD8871qpz75FsfesIEbyDDx2oYSWXqpIxyEntEWJxcLWuMaXnGCXdBz0FwBPP3FSdCtqXyKuBVoUPSbtSGqulsgVN1FQqakmyQaH9eXLxxBarmdm6aP1HX9q6sLHNfGm9i4dyuNisEIrY6jmnO5NoYjrJ3zVfub4r1FaqdR2bjzoS+UIPGCLdq5Xpjgj7Ylje5j792rzEsu89yfuOvefQ+7NJK5sgks9OS3hlE1W2QEmvQbrCzUqRZaleh7p9ece1L2HmJez0caTX7VA1uO9zPkBjHrvYx0r39IFlM33egqQTptMHfIieHMehE0ocpBNgwLsbh4SEVxjoNYwymdupDeU7TOkvLkJ79fXf23KFmogZE7BXX/+rjYY3dnM1sPHCBYtxQUDDEY4dgYaL7jMogqLPhkBQBhXaXWXrdAMpUXzy6KF9+ckDazdoOzEwcw84QeolzVVQ4ITofjt28AFag+5y4NBoINUM/F3RoiJemDhQrE+B4MMuv6x5WbjZ2oubkUVKAoKiCTre6/Yt2C6tptlT03Yr3J4HTsBnM4DTATw12pO0v7D8KZa1ftEkdMuUZt3qSo1u80JQBmlXbQQKOtK2jLXTuH4O697YbhnZirmVwA1EQjd23VrZCki30V7kHEgoFXQXHb1H4iBZ4KLt9JKCAx8IwmoR0iqE04YiTuyvV0QmCqFiub26UodAK1g8FWRWyxxxV+Dz4hkT14VqjldR9TOrE02lJPFhNhVSc6GKixOS5L5AWUJLECDHhDZEjJqEiFwYFSyoSrlTYPsDkhH0IzzP9Urr3eo2bRpG70xzWRtassia0apkBqaZX8HsZjC1GyEyXfYLVCcIyNFsZZMoUvXVbFRtOBqLLwf1AEk00UJqLc1mATXN5gu1hwG1uCVQy8bhzMJoY1fDiT0661lQd7cIjtGf14LdO+np/7M5xq3oYML0jKulRNM1ls4TQGnpHEKKWPihLB3VNgmSqpHnsd1qqEPgCamoJEwCF+G92hBVoNFoWtA9tcVyZ/37T6zeO/HqzkwdDm1AQMeC6hSHksq/oPa6uiJBW+FlEc20ppIrqzY+oDRxju9kBVNx51CVd+hnd4mPxyrEQ9VOkozSsTQv4R6revKS3r7EvS+JHkrEv8v67Uv82XM99tn72p98zjs05r5Edeyk0ouR/Dn9/7scHK9PaAfZZJdOiO8XhKCKNwDGjA5M4WfJzz3ggmzzgAakWqLNsX/cLhrb89/+jW22ocwwN/PQXn37byIvj8dTu53OtDuchRvJg0WrjSo9EXQRABaM3gMjDtIilddrShj9bsceP7hvP/7iifUarhzhotYFBU8eSLVSV2ubzyJ3ogbdBlFdKhVVp1JoNlJX0hUc30lokmEa3F7LQ4wdaaXTsQpWJxQ41aobvcIj3K0VUBYjAiXQ76YqF4xICazAxgFD1IPAyjUSAtB6TwQAFAharCfiysz9aLvR0gREUK4g54Rgr7uWE0QVBKW1ubINII2ta3zKdJdZl64xCaVk23JNrcMtfEojqSAE7Ulzs5irslnMIslN8cstbtwkVrZAJBrWXbJlrrlKo/AdSZi2K5/Hxob3bl30Wh518kIEGevyZrrvEhFzEg1ACQjOVfwIHZUIMEMblVj0gPdz/UjKoB1JvoBMkPfy5I4PHRsm9DhJjAWbhXMXEACkEdQlML5C11JajcyN6ER48OW60kbnSAFMvb4ciJbBGsAm4LiWu5KNp2hTbmUjBOVGDuMgNtnEQONo9Oz6dqBugSTAwqWg/lBaqNKYxd7cjuzN7cwenLWt2yjZECqDTId5dszaTdCrJXU06MLT1kxQjFR2cjGQUzlyfSQaQGFsLt31AHUUB2VFWhsSbdCsa4ZH25P7BNBTPXBKS6d7KtNVnpju6QOhSot0N04f6dmDGhJ0etroCDVcpdrc6b2ukINcGtw7EiDP2cJKFdcvVasVqkyKw+tSec5h/F1jYLriyAvO2Y3+XSq6YwnrY5JuXhW47/3Hji1bDWaPM/v+u7Qks+uerb4PHetdqsTk8z5IdtnKLu9A73Ix73LTpBcpSXb8P8ux+/6Ju/WNE3bTszpvQSTnIJVzyY+5PBCDc5Xf7OIn13b19J9tvcHksWzbaGrPvv5ni6Yzm8xmdjsOpaUYSu9wpxbQbE57hhkEyEcKjQQBSrgyeYnVccOu1+zTx4/s519+ZicBgYJz8tdKNYIqRD58VCmY0ZLEiraJBYE1jyOognJTcmTW0pBjtDYCEtulHQtRtmgV5hzbpUXjgT/0tap20g6ugJelcsUrWqDzsUu4RHOhD9Tw3XPncsACkIDZGXtyKFiJmcjWtQdLzOqqdf9zXIHInJO5ohRDdmrPkrBoW/Jb30fbD9PX2Ex2w/9xNY+Fe+FQ0WHkP+twpmQRRrQy4/fCddwCXHGfO7hskMiptJywvdIsT6bmnC/ITMjfEshgbuxWTELEYidEe3uzeAeqURsWFGTdwTfQMGhhlnaAn7ZW4u9sDmidqcUKAphWrZvSrhahEjQxFP6lZNNom8/H0sssFco2nYS2iJMlG5heH+duh/BThXNwoExB1XI4AvRAg1is7dWbgYI6Dujce2rdo4gywT5prZZgv9uQSgszMJw20BqFcH81mhLxpVACNKYbtMXvZAzYYmY4j+zlm5Fd9APdv9PZwsLl0s56LVWoqO7QAmRNQaXSYUAMAEFwt+TaWrPeVAamMmPz4LQEZn0aEFonqGq9xLlcb3SfAUihQkWsnGQHpw+5uKDTtVqAhN3GOmcX/owUK9bqPxCSVGR6WqIIvVdAaEKB8fZkIiKBVmyyOVK1rrjidIRSfK+y9tyzHiPooPhnZKunY8E6b7OfDc4fW50cSmTZyiV7fHnHm60m8z4/mxDTr8kmuPQaZXPGvsrqWNGTXfd0LM++91DyPlQhfq+NmVyYfbuRu5TAedn22Mm+M0SN5ZUOfQZVncfw1KwuTnR+sr5754Fgp/nOi4yqZT613SK04ctvrFAEzLCw4mptL776J4EFcHhmdwsWYI6u42Jj0wWzEios4OlbA53vA3ivtrCIwSGgLguTkj1+dN/+4Cc/tIfdtpVKJDqIyNi6eJvWtu5rJ9AGSQUmGMWDqg7XhkTSi7+x42SOxtae6o5WEOdYKsOLcqIwuoLLaKwWkBwg4qE7gAmpbwGNJyWrXQd/qWnVVlffR6IRpwrEZQkn7rmTomNSrrCTG1eKp+IhsLI7RqZLCRQgUDFOdmpBop4yEzUCfUZJf9GSQyeSBBdNrVBvy4FaAtgkYkk77fRZuAIQEBcbjqIkd3K1M+czxnveJl2Gaj2S9JSoJHDsO3RvCVIx6nHx1jgVoM4JSoqrvMitgCqbS1iuW7kBAZ2Kq2blcsGDuWdSn7VqE7LUWhK4mWeK5oJP33xmi5l3A6TrScVY2FkYAgJaKhgjQUbrEiDTCmNEW1q/D2mbxICVFGoeLkotZ/EqFj5sGsxevLqRJivVy3SOzmbDhbY3WxuOIyXzXocW3UYCB+hcSq2kUrPhFFcD506SbLr9vtRU0IDlPJHyurweWGmztjbk92gtovpJD0+8paTkNAeTBVRZxy+um5LDVqhl/P/Ea5U+bcHCaeR6ofOl5nAUieizkhh5JuW5VymLs0fS5h7pdAJ53rV7p1br9Gy3mFuDBEjrlJboyQMrBx11DUAEcx+z9en2TzWf5T6RFm2spML4QJ6ZVOYC0JDY4g1krKSSaGkyG2ZtE77doeomr+I6lBAPxcu7VjDZwJ/tnGWPN+8Y85JZ+tg+tiLLJsBk45CucpM/7zv+Y9Xlvo1ENsHmJcq8z/5eG/NQUspLgNkDOpbU9h1YOtnl3WzJ4mrXvHESuUJYajfmn81/gXzjnYbJJSK6Wwc17LYWhhPx394+/a1tV1PsTiUV9ebrf5GqxnQW2c1gaKu1E8ixMxlHjqRj58nHRwt/0KiIQjksmLUYsFMZITR879x+8Ye/b1+cnSjZyeRVwrkkPdB0tExIas5Li0sQBf1EbMXJ7+55p12oEqITagUfiC1KqEAkLB1Lo1HR0hoi6Ar8AJkee50lXLOKlZtNKweBVesEGlqH7HAxbqX62aiVifcdAYlWWAk4vNCIBZfFkto8MHE3AoU4LJ6X2HG0IUPbAN+P6QCefxzqT4AWYq5ct61b1EoYGh1IWq2sgxKzThpkIK0zduzeQhQaEqg95wryccFcjCo2TkpKFj5vktGqqtmC6AHcD1R1hWJVFANVKwgSN5pC7sIZ4/oy6YMXtl3jdM1x+WeTSOBkch+xPrTTqOrU1p7PtMYCx8iiaa2NBDM8mdniaLFcC23rjvEliRnjk1erFy2KFrIBUnVH4Ea/suTSWzht3AxDITODVtM5i7SC9RxsbDiNdIwo8TTgREqOKzYVhpMXogXL9QTKA6LY7NG985hcHlq92hAAazmdCiQCehSkJ21M3MXZ1FC947HIZkDtQXzjGg21LmnfMjPkdVK5qRRlG4VX4XAUSTYMQFOz4oAipgkAebg32+223BOiaK5ES/Jtd/rW6PQdALVbSQwdtSAkw5qn9+SZxz1JW7yJoAAGy8x7BTqK/e25d7kvNzvn98XJjqTt9CYoFF6Bc48kCNLEBSGJYfs6W3mJIXlPtoo69Pd0Ysh2uo4l3PQx5lVB2WSUlwAPVVO/azWaV3nuq9L2vXbf65PrcSyZZ3PQu81BgsZMPiCvLD6UmfOS3cdcuOSCC9SQ4vCkDzh94YC1EzCodrKJLjnOxHyS1iVPlweGhTzfeFBpy7199q+2XUyt3GzZ9O0zu3z+tXvHhXO7uhnZnOSA3NBya4PJQg+y1CVIdmgTVkDU+WuYt7XqZQWcWeQtoF/80U/tZ188sSoiFLHXVhKIXQQ33nHC/VG/TfapqiCQJVMFA2oTmBuQfFHrSs77SqChcVXjRQxOArQffX5F65Cgi9GrVRpWCfrW6PWtXC3K+VnISYjIcWAsUTZt107oxuEc+DuBX/xEds0lBQ4qBob/mmnJhNQTOMcmXc3lwhbhjUSuUSrRnIz/xPY60tqSliZJYKUEXKzUBTQQii7xxovFf1GtIRGSVERhkPmra55StYvhx7mQGAHS8FVLnxkCfmBjAQJwt1sJ7SrjVIE9ClZptM20eXDpK2ZItl7os1XV8Vk7CBOQp0FrLuM2bWTRbOQtMBy+53OtPQkWIQNmxPxMf2aeJ8uitXRBIyobw0DV27WfPOw7MCV2gYfLhoCzqpLCzsZyYS/b68tbVVgkTm2IADntdjaZLeRvR/vSaSSlGKDCPKti8+XOQipEgYN88NcGHdlqWAjdgfY40m+bpU1GU60Z80KqYVryqMDI1kiVN0Aptw1qBS23KBLJH+Fnd0pw2bCSLdZrux1hmhyIs1crOpKZipkWNPQglFO6va7bRUmJx6zV7Vi3d261Vs8KWxC0VbmXI3Jea3QtuLiw8c21no3e+T1XqinBP+1oE1wqOMBNFX2prI1ZgvSmGqWyTIyHJYsWU0tcBu29x102oO6r3o5VR8eqmkPvP1T5ZN+XPd5Df79L4vuYqjOdNA8l6UOFULZaS39OXiW3r2g69O/v2pjp0jjvRI+1JrPvSbdD8xYg+32qChKXgtSqvL8wbplCsmMnnrKTe/dq/x6MMJ3blFASaF+slqEtZmO17DaziSTC5tOB1XpnFl09t+df/cZGo5Et5ku7HYae7Nipb3d2M14qUDlgwYQQE0F4zYNdsPFiZc1a1doN4OMb6RD+0R/+3P70J19YswYAw/mG/NYsTSLKntDKtFtEdkW8N3ZbL3hgB624IYiSfHAjUAUFIZtZXyw/tqat51w9Kh2qURCPVqhZOehapdW3arvtJOwYcEGF5bAO2jpe/Wzn+Jd5BSWQHXNOkgJouuVCyQiOmrz76k2rNpqe6JDoorIqQ3L3Y14vQzdzJbHE6EiUSfgsuQCwq1ZAAllaou8ovh4ailRgSnok9DiJuuA29IaKpNroKvJejoukJi81cR9dQUcNYlp3se0T1229msZWMYA30Cx18IpX1e4UwL1BQhPJWDt/NhpuB0HFiaSY3N0B30h9Ze7uFbgazD3B8f0gAEnDAqRs6TA4ZYD7BToB4A0EyK8HI3t8r6cZG3cUajWy05GAsQNVhpOpWsckOwTKmZdCbAeJCyUddOYsXArw0qQak8qKS2ZRMQNoCak8hSTFTaIgCgnrS6WoJwZ38XrV3lzdWLmA3No0nsmRxNyhXT54GKy22zLiBS1J1coacb067Y4t53M5OTj6tiBvSNC9vU5LjgxsFRfLubhvgEY4P+aV7Q6tyq1V0fsEXdrpWa0RWKPd033ErI42M+hfpMNI3PxGOUXqPaixNFuxkgwuDmiarqxarlq5jkuDV8G0i5PExzVmw+mobtaaai/f3y6v0tvXYssL6NnX5rX8DlVSeYlrX2V3qKW6r8rMi+37kl3687Ofd5fq9liSSle7eTkiu77Hkro2ronW8jHz1n2lfHrHsq+Vua9KTC9K+oSyQtDZE/MBsw+W/fvfv8JPmqqEagg9S08imt5t17ZkfoKgL1yg0bUtZwMbD2+tc37P5jev7fm//bNd37wVIXkwiGy5dGALAXQUrgTd5rNQlydoQShXgN3tbLbwB6kX1NyQdbO2zz77xP7PP/+FtXFDUD5wNGiiEMNuWeeAhgbzrwRxSPAXxcEh/IAwZCfEEJHWGa00KXnEbUEqHyHNHDSzLdet3jmzaqsjQq7mGHF7T0lXbvBOvqViJBAo3q/dU02vVTLcKcH6FNGrHFW2nEO9KQKw6AuqgErSnKS9h84lSE7x6vQ2kJAATJgbkgx8nsp8B8g47bFKtWU7WqrJRSWxc+60aAlKkIiXM6HydmUUW1g4KAkrBlEM3SQXplYdmHdRQ0isBTeXFUjFkzqGozQrVW8KrUkw9+qPi4dUGKobqhZp5/JdtMRjF3KqVDYgEOmpEmhhCpjCfFii11RxSyEehfQr7GwW0dbd2nzpyEwcGNgj3AxHmvOe9XAMoOXuoBoI8piMcolEGSiWbTZbyufQUYfwJJGwo9pCXQUeXkFybjiVQ0FgdscMlLYntkEQ75kVI8hdx/XBmNMWrVFxniSXhc9hYzCCxhAjgKs14PyVGHhj1m6R7OYuCK3ry9xuIeNVEiXPIdsNEKGXV0P9+bTfUQKGAsF5jUdjWQW1MVW1rXW6bZ9PSz2mbg2c3mtV6937xMFH26KV1Mp0Wyo2QdFibucXj/XsTGcj6/Tu+X3Nxk1V+FbtzRoALibWUnhx9K7HETZiPnf0GfeHKM1DVUj2Z3mJL0loeYkkHfP2xdH0d2TjaF6SyVZCx4qT7PdmY3JetZYcR7rS2lfkfGxlmLcO/38ku/Q6fNTMLp11kz/nLdKxGyVvF5PcHLR2EqWHdNZO2pyOwHyPuvxwN+EoTdoo7y6MYtXC5qOxbQpb7YBvn30lGDxzFiSSwqsX9uq77+xmcKOANZ3ObTzFALagXfgkwgWB3flGRHFJh0kJxSu8xZqgakp2G+aEpZ31Tnr2f//F/2rnnYZVlb/8mBIfL0825AnmXjHsmQ8pgaacO/95547YADuEaCSQoCZCkI8TFm3ALSUTCaLSsHKtqZ27KAE8zAUSkvvUwTGjZcT30vKpAv9fza2wiVQpoL5Ci4k2Hy/iY/nlJpfeaOX4q0FLSDgCrcZrkHJLGJoupGxBheeVm89UJTAMGIQEFsu7key8fRtLvdFyjHfbaofhWMHqig/Hn1zZpFBtas3V2qRVKjPTpDaL7wsqUhnBJhQRvAKoGh2okVToNGkBMLhIMC1pEjQO8u6qLVFjkiktQDZRSqas/coWc3iA7mLAPYM6D38nybnQt5vWEmHDxUSEatrecAbpFqx2a4kXUJ0+OO+qfcjrcVN458u2xiIJRZylqvXL65GqK64kSQxhaQI2XFCuTTd433aEOA+XjtcMRhOR9yV1tjPrtpqqqCTrxcoS7LHt2WzlGVguujBDjcqoQvKFDuPi0yAouSd5bri27DFI4rh17LhvGTFUqqrUoEygPHT/7AT5b+v02pqxItTNbXh+eqo2JMfSiDeKzIEbzUCozO75A9EQQOg28LkrBTpfOgxsBkHNtk/ObDq6sSZi6DVXUXExak9ide7VWN4sef6oyN2PEaeKxFbsvbddNtEkf0/I1IcSyaHKKv2yrkvRAAAgAElEQVS5d2klfhjbPhSrzv7sYz/7UNswHdv1/Ga8/tJ/Tye1Q9Xpx+aJ7HfsW699m4X0sSR/VrI79EHZE89e6H0LkbfbSU5436Ikuy6209yI6d1KQjpPIMPJRXh/IxJcUd0gACTEdIfPR5OJlPg1xN6t7Pbpv9pW8xnaF2W7+fa3dvn8W6EwaTnxME5Dn4UQCAZTgg3B0is4kGCSC4slmtYblDrQjixZlVkQu+tm3f7q3/+Z/ejRaQx8iNtmUiOJK6JYsJZZCMmCdp00dFWFeMtFQ3dQigRaKXmA5oyxhmqpba1UR6eyKg4ZQUT+XiR8FkdKI/46cfzUdvK5pUjVm6XZOvRkKVPPOMPF2ockP8llKbExn4HkXheKs4jOpGgNrkhCtQNZ3hOzI+AQ6uY7Kzgd8GeAInKJ8BaSuHGqerlWDtx5t6tEcZ95oUjBXrmtaX3G3EqJAsM9my+ljahKQ3qVbsvkM0nnbIHyVBXH5mAZAvGwAhJS+lzW2dt5/Nl5kabzUAuT9Kq1WqltyXyLNiPrqha5JMq8jQlFRNZFkm1zQWkqoUicu5VajiTZtWEOvJAbeAA/s98R5QOgEMhM57AhZkCbMtI9cD2YqMJiUwBwZTJbiitJ+5f5J0mJ2bHQtVhP1esyeh1R2Slh72y922nDBjfudhLZSTuw29FI7wU5OZ2vpSSklu4OYe6iVUps8EgKuJnjZbeWgz2mq1RwCJfX64E0Yr1rgEVT2Z6/udF1uLg4py8rwEu1js0QCRXD44a4eVwnnCG0ESkXrUXbvdmydvvEzj750i6f/lYzvFbvvpUqvM6tt1q9CykicY0AAzXaHaGTcZ5Qm1W0BbQxuU9ckECmrmqNehuVSpOqzjmaqVZRKntkK4x9lVm6GDgU49JxLS9J7WsPZouIj000756rlD5oXuGQl7Czx7wvvue99y4bgGy1mFcwZRN03mv2rZGuzSGn8nRyyrtA2ex5KGne5YST78NDjB1cuorLm+clF8qPDWixzxASWSAHZq5tMri1Up2EUTAI5YNXX1upFtg6mljQ7dntt/9sz776J81E0AGcTMbi2M0XDiO/nSF7VbBqmT21oyJJdpM5waBk89XWIuDYxZKdNCtWR5arULB//2d/Yn/8xSMN+N0KiEorVnGJ+8iO0CxLK1LISCmb4PfmQZ+gSURXogK9GXP0COIkOH5GO1FqIYLfg4gDds38zf8saD87NKq4dSRQRgHxYkHSC7bDPBVYPX/jeyQF5SagauXyOYLsQ0EgUDZFLN9BR9DrOC+SA3Otpc+UaMUq6ZBHScKgPOOEg+9ZnNA9yTgCE8NRn8/5rlwjNLUghaZxkWolqYYnRFE3CFy0Oh2Np9epVerIRr8zKGVXav2S4DEHFuhCX6rsqFzrg2DfyQp0o6oNbVWSn1vKaI1jtKvaiXgjEmxpY/L3JRXd0payCsL5gCpsZdNwYuvdysIQI9udNiaL9ULQfXhnICEheXPVq3WfJ7lwcdFmuJxvzSbIuM1dKJt75WY8l9Fso1LRteHf2siF1Sq6F2njURnDHeVYCexUhKA1ez2nPQAMCRd0M2b26OF9tfoGo7GNJ1PrtQPNPqn6sALieSRJgZAFjCWX83LFhuHcOs1Abg7YFvGLZPr6emiLxUaWRlTTArjUq+ID0nbFbYFrJMd2vO6quIcXpPlZD5pWtLJ98uVPbRqOJQze6v9/tL3psyTpdd53aq/KrPVu3T0rNpImAImguIIgIYCUJTkoWoJDYTvCn/xF/kMd4Q8OR8g2bVIksQww3TPdfZdas/bF8XvOm7dzcrKq7oB0IyZm0PdWVWZW5vu855xnubHL979lM7SYq7k2UBfPP7DlYqENCs8lvrJ+T3EPV8QeVqoG44DACWBT4SxtdH97MUvTVvexqu3Y+pX/+6JiIAuCT1mgn/I7xwAx+/dPAYeiKi0LgNnzK1rf8z/PYkYeyIvOK319HuyKPuupf3cMKL9Q2Z2r8Ip2LkffOLd7yO908ruj7K6D40CvJbdyFtmweGU92vJfKh8HMYXF4XGXBlNyPlOGXTVuicCxn41tdPfK6lFXaeX1OLK3f/fX9vIXf6ddN8w6pR4gKF/7DGac7BSHghWTpxiYrXY7my0hmNTEkJuutlavle0qrmvQDkh+9zu/aT/83W9bjXkXlHAAImi32PmmQZOqJKiWguCVnSdgpokZ80cBW9k9F3GmqNRdpqC1WYZXYfEPwmlkEVRD+DhSodV5fcX2LNarqVc9almyqaDaRR82d/hQMcl5AhS+2LKI6PdLJWXZsfjJkxDPQQE0DFGXLPiiEqo6RbGUtLs+EILK/EUCcph3yDG8/SYrLBFQ6iK66JxC9QoY0Wp1izOnvQO+BwAdQYZmLS59YFevjYF6q5hGoy3EkizEvrCkaWPkc19duYpfCzmyMMPjmlGxcT4YE5CT1mBOyCx4JSDXHCmIx1frhR/TdiddnKzCVitbMSdecz8iIVjajMgj24rJi96O60Ib92E4tl47VmXWjprWqDmAy1UFEtPB25tUVgK8BGalf+OLbcmG06UMuqsSTW+t3Wqo2qIdqMzBasPuh0O17T2FweevRAyVxYo1dTGQ0NCGb9Wqskt7+flbq+NjGTU0z6NlLOZuqHzT1iDzT6QL3KPtJkkTONugx6vZfLmx13cjux50NbeuYQVWZwZYt9FwKDcgGLC0RNmg4qLDM8TzAHO20+5a++LSyq2WTe+HFscXdvXxb9u+Xrbk/q2eFypAARcbGUUSVa3V62vuuZwn0qaSfwjoa7MT/nB9sHCjunvU26ndztzU2dJZTkDRIp6trLLr4LG1Ll0/UynEU0DtFGAUVZxZoDr2/sdA8BzwnTreoiqz6FhOFT15wDu1wci+9zHc4vVZH88vhLfmS9P8yR3b9TwFJIve63Tp6iGszKvStmTW1DT7335Tepqyz8ZoSexE5ljMYBmWxNrarhLbTO9t+PBgrW7PdnPaNTv77G/+s40e7m00mtl0OrUli8sK6r7Px2brnY0XW1VxVDJNBLO0O6G6MYwnAXrl9mXtBqbGNdl9Xd9c23/4i+9bXPXqxz0WnZGJG4naa1QwLXLYYG3WdKzuegKjzrP5YD/yZ8P1UEsyzOhSXZ5ApaL35BgETGFGSDvMM76cXQorEgCgJUlgaqVUE/MSRxFpBwWyDp4iaVBdiebo0S60fAAV2swSlIMs0q+VlI0nD0rAk6pRhBeswt4RVfQZCNmpkPdYdQWAhizDolnDSgy9HfM65o5IFdDmITinjchsTailirBcb4hEwvUDVEVHoXUJMNICDZ0pjoWqTGxQZo8hlJQCSlZsQTguZqcXklxwJwLxCpmO4wrjsT2QVHjPVZCz0O5mg8NmaTlf2FKxO04yWq4WttgsVUkB74AdBAto9jAyuQ/YSKHz63RaOk4WfkaaSC+opHA9YU7JRox/S09ZadjdaK6WI1Uh3zX6OOQusDoBFa7PJJnbPFlwB3jcULVqF+1Ic2hmnqShl+vo6nh9U2DJHPnt6zfWhMQSt90GDB4ToCeDBP83f/hMjhOyDRu/OOrIOo3v4W40tWalYY063pRU1CYXFrdR24ukwl4PhjUcJdqjbKQAuzju6bPLjYZY0tVGz7pX71uz37bpw1AGANaIJRfByo6qGtDsXD33xJP10pazqdWadW3M0m4R61hKhnMx+bvWubc73ZknJbFk9bz5DX9RxytdD/Ng9FXB7RRY5QE1e1y/7uc8pZWYL0q0VOlZouvkc/r0WM4B7zncyF/bp1R2eSD/AqalbMxjyJzf0Zwqn1URZCJ9Tr02vxMq2iVp0WR3joyWmYzDwzviQ2brpZsUsEtFxQh5l3O11QQg5ZrtllObj17LIZ75xHp0pwX/9Sf/xYb3D2rl4B4hNt1y7USULbOVvT0ka2WnUWHF7CzXW1V/tByhLeNUsWb2UK9Zt+mekXEntp/8+Z/YVbvlLSkFbAIoQQQbwK7cxPrLPSbLFUJRqVrYpdLOZPVmYuhehen8TYJY5XC5wNjhPnhJka/HPCos9L4o4dqfqNUoabxcaJiTlb3qAnSoGIMhrjuSMGekotwEh3tvDQK+tDG9fclMEZF23ba40wAEYcGg3adZIZVXzXPIdI+ojeg6STYAkl6w0knjBgnFHUIUDqv2ZFkgvzsApCGRRyGhROYw14ORWRaZQafEZofWpsci+HlyvSRFcGMATSddsS/BPJsKOZj40+vVIqJx2nJKdcD3kza3R/co3UHVqvtkpr6XWGVx/3hyg7c3AToqQLwpuTa4oOC1apW9NaKOTWaJW3fNptaJI+t1WiJuAHheWZva6jA6JzNao1R8EEM8dWMyWVpEonydXMCqCCYN4o1k8g0RBUbmXAC73jjQX7QxdXad2WjGPNHTCPj85XxunW7flvOlTSZ3suTiXmAzplSDuieDq+1oztbkPAEfvlO1BUmlh+VpuA4dBMAAHTNAdlCtCFH6ylrM3EpUfVWJ4tmctOLIqmQcRm1F93Cf15ptzTrbV++ru8CmaD2fWf+9j2w8GVr9QBiIt0i7lzAzMRVgLE8mY1sbLip93wQ6WSxNO/BF2fdtaWUvE4QwQZY2k/SSlHCVWXeK1rt0jUxnv+laVwSMvw4wfZX3yVdreVA8V+AUvf4UBpw6n7TSyhZNxwAvD7xFVWfR+xV9/uPmIy89OFU6Hit/i77MfBWYP6minUnx7gQniqXacojEfdf9zvT58bOlpXFrpnTnJsdzuay4AfAuGdn04Y3tqjVrEWL58CvbLBIbvXltd2/e2iyZaxdMuxDLJqo3qiJ8GidLbn4e+JK16yUBIKQUtdfKFbtLfOYV16rWaVasE0EaKdm/+rM/tm89uxBLE3KLWIISOtOi5eh4wlgIXIJQqTJz8DYbLTYWXP6b1qVYZpp/SQgnMo4J1Fyz5w4SoIFXY1QeruvzKgdihlIGUvKFNidBAgEwBV0c1zQNZOW3IWpwDCxWCvFsuIcknwvDE/3ToVSz3Sqxw97JGdKQV5AMEHq6tlKdJGwnwVCy6HsCTHW4ZU8GpxoMPp5yU2GB2bpzh8Tk6rG6gNy9NINJc6Vku8VU1VyZVmgALFV5khBQ6botmdqckq9AkWUFBvcR7TuZpqTNFeuxLLq9xbtMbF9CQzi3/TqQg3CmwSszmCHIIkxzsdUjG1PElNVKc8Y587bFUiJz5C3T+VoavE6nLbE1n0Nbjc3B86u+vsdqnUWZNq/r85ZLZoQ+g2ODQduSNud4thb5A4PyZxexgDiixawNAKxV5DIbmy1IsqD1XlaWHhubxRL9nwfM8hX0O+QVIqJHxxbZ/XCseCTcbAYXfUuSmUWtSNWqWn5lUgsinbfmz7QgAao6yeyJBPEQZQ67pTYlEFxgu2re1/BUEDnxlA8KiwXZo4gEhIY1u12rN5u615ptwHdulx/8puRFVIdIL9pRx2pxxyb3ry1ud1yeqWzDju7V5XwqQhVSBoUjr5CWVPX/5Wb0peDWMLMOM3XJMlTpuW73HfnNb7Nz1VsRmBwDq6cu/MXr5JeXeW0mw3lkf5ovLPLgU1SZnQL1fOFyrqI7BohFwJr/3XMYdOw8tZ6eArt8WXrsyzh2IYrankUgeOzk0/d1EalbhPni/K7tkF5YFgeCIn1BI+aHB5QHkDaY//5ycmvT0a3VeED2a5vdv1Kr4+0nP7Xhw9Bmi6UlCa77CzmhQBVH/JrMtxrQS5BbryjsFJxjsM8cBH3UeIG1VUkEgUGnYVG9auPF0v7tj35g//yjZ1os1L5EPA35JrQZ0+QG6dX08OEzSRuJisaF1iKhhIXEXUY8YoVKTsAvZIGCDxEmtPjk5bgTMUCLPQR9GR4HKYEj2mMahNoQQpDQtgxloRiHtNWCmTKejQz8aTs9mitXAPay7ZmJiugSyCTMCbcrn7kBylTn8idU30qLjr6fwHgUuUYA5JVtBXAPCfQsSvxM4aaaxXkyuMyny2gCg4k47UxJLBSHLa2gJAfSnfl8UizOwNhFi4f2TbZiJEZoM+G5fLqunBNzOQwN1KqhkkSGALvRqztfEF2/SHsM0GKDBogh0IYByb3k4OeuI8Pp3CaYINMJ6HYcLOwgTdxlv2vtqG4VqiDDagwGKybNaO/qNpwkovRLM7qj1Q5DGH4nkTxdq5QPVud2UpJExZbijBAbtBBo0q6kRd9qNixZuKRjzndEtJS8XZ/Z8H6oa3J5c2OvXr6yKSSUNjZvB4ubTZvPmPG6+TPgxnnDbOaaCeyasQ3HMx0f9ySzP137EtE/sY2mY7vo9v2+IaGjWbdu3HLCFF6Z/Quyt6zT43fqFnV6AuD25UfWJMNvubRSs23L6cSurp+pouN7RhxPtiGzPCrR7ZbEE09CSKYTq8nqrqHvDo1natHmqQfOgM2uUekalBrKq8Kl4xI6/UWLa/p3xwqHbHGQ74alAHUMMIqA8ljhcGxdzX7+ud95yjnkwS5f+Z2qRJ9aLT+u80UX/txJBKnal1IP0gt3DO3P7QryYJa/WPkvpuhz8jsXmf2qknHPOx8epzvs9N+0k4guqQaz4NQiyZOZaZdN3/zS5snEov6llZYLm4/vbD65s7tPf2GTyVjzkKnamCuJeFkY2LnOFltVebDoaBO1m2VbbfY2njJTLMmtfpiwAJZs0K7bdS+Wh99oubG/+os/td//xvt6UJUxFkIk1Rrxb1CSiFR/hyJMrTiSvwMocv76eWi3POrmqIT4e6V+e4ipFg8AhWvEvEkm0G5rJqYhcyvafYrJ8dadnD75fcgaMk/xKB2ZVYdQU4CJ74qWVa1JW9Yp+oAzTVblx9EdXSCy3ts+tAuptj2rwDVvVGxSGigFgjkcbUIP4UylASmrUmQIQDWkWsuySiAmtHdbMFW73tKVdECyAb8n3s3iqNRcSyctH5rA0LaSuF8kHyf6CFCpgjfkzaEy4Pg8PgcglLSCn8tyzZMXaOn5hoy291YzOyqIFOxIO6DyQ0Ywm89su8fo+mCv731ehwlyFNUkW8CyLmrWRCChE8CZ8Dq+f9rqtCFnbMQ2nLN7WWo+iRRms7dBNxK7s6Eki4o2f8PZUnNlwJbNWatZtfF0ZReDnu751XKj5A6AG9ecwaCv33/9+pV98PyFrUsHe3s/lmSB1uPN1aWNRmNpDPHNhD2p/8aKLoAdujfINGNkBpWy9Yj6gaVMnl2nY5Pp1Jq1uhxT2JQyQ8YsmiqRZ6Xb74nkAskGgGr3LhWJ1OpfSz9IJ6CtNPOFDAgYSyiGaLmwqBlbpUEuXktAKjNu6TVNrdHHtlaY3fFzd1ipqhWcjkuKKhYZPchT06vYc2CQBb4sgH2V1xWBRVErMd/6ewIGfOFX8mv7uSLkWBX16wDTU6q6PC4UHV8ePNPNhDpdRTq7Y19EUaX2lBMrer9s+V+0i8m+xrVzTmXnD1VFvpXJQsgiBYgoV8x2tprNlTjNA4M26uHTv7MkmVvcu7DSamrTu9e23Sxs+PpTm4xHdkcAKgSD5Ub/rHkASmU5qJBbx2KD6W27Dl17Y5MV+jFAwOwuWQkIBnHT2q2KLRdrLUp/9v3ftR//8/9KICN2qeZQPv+QJo7/H9wc/AFilhVk0szQ0lkeCOfWmf6wioiy1s6dqom/YyF3qYCDoCq5kF6AybMeUio08EK6K/6/+z8eALvQklXqQhqnw3uJbFLS4iGww8VCIgHahFRSBKnRYg7CcbXFEgdRxdYEQg1HzTZf/okwQwBIaP9cE3DKW0t8lyp0+Zxwrp5K644nQKfISGGz4M4nQXIQLMLU7gTQwj2jai6zK3TSTqhig2RB5B+B59bdY3RPkdjghJvH8FYkCcg1xKwFjIjaAXjdtBpAoH0JqQL/SGQIpM5rfrdaKlYHacoDFRq+mbu9fXDT04I/X84FIPhcYg7AJoR5IBcEosp0QexQRW1QzocNGV0DNoEAI6L0qF7X3I45WDpPdiu6nc2mU+t2Int9N7Gri4EA4vWbkdxNIMG0KsyyanZx0bM3b95Yo16365tLGycO6IsZr+8IvOdzgMzTC/zm5F7hPq9Z3O7ZfLWyt3cPAlV+2u4wD0ys2WgHSQrp6bRdPVGCY+CzSUSg84FJNNau7d6F1ZsdbVJa/WdicHLPNAc3MjaHcc0GjGcK8f9iMhZhpY72r1ZTSDLp59iuucTgXQXni6xvjiDf8P+zs7z8gvqu0vPfTTepWaDIb+B/3crrFFjlAfAceJ7rvmVB4tx7nTuu7NpeBKD5zzqGIacqwqJjONZ5fNxwpEbQx04guws6t1M41eYsArTsrqf4xLQcaWFLbyo3cmU2k6nuWFRlH0V4I9lpzJnWtkgSi3p9LfAwMR9e/YMqtE7ctcNiaKO3r2y3X9vDy0/s4f7BxjOc63c2Y5jPfEQEmZ3swMj/QkzbbePSwPzuYNOVO3gAWKOFOzEg6u23W9otE675ve/9lv3l93/XKnKpYDbBLIi2mVOcaaNBJilhbC3hN60nYml8cQIUPOEhlZExc3KA9esSBueAnIo3L1nUlhPwcVwh4kSFlVskKYiUBV2FjbduqOfYCSsRHMst5za6TyZsOWYfzFfkO+rkGXlpQi6pNNQWda0jr6f1R2I4VZQDsFMcXejrJBAnm/gxO22c43ChuXs7egmmmkvXhnmMpAQKYq3YnugfnGDEyORlvnnwKnav9qbqVBixwCOtT1WR/h4ghFw0ZDvqGwq1SQEvqlKxFFzCAdlBiRJpUjnV8Q4WJjIVdIuYcXsrc8WiO19pTrSktYmLD+SV7caGk5FatQAXRJY3o8Q+eta3XlS1KXR5CBnVikUs/HhhKkqIe6NsoymZdXV7M2aOXZYXKjNlrg3+rDAjmXmxQcFrk99FP6rYxGrNJpOJxc26vXmY2QAwsYPdDSeK8oFkFdVcd3ZxcWHj0YOAlkSDweWlJbNEFZnCWtVa5dbwGRtyG/4Oggf3SNxuq4p8+dlru7oc6DuO46bumeVqY71u1/0rSZuAzblaWtyoS3MH+5UvojvA+7Jq3e6FE1QOJWsPrm2LV2alYq3ejUWdC83duWZUujjtwCwua7zrG5ZaI1L8FbPaNAMz28HS7p8jC8+UtyrfOaocW/x5brJV3ilJwVcBED2LIanh1KJ+rl14DODSCukcYDwFbPIV2anzzFae2SrtWFWXf69jm4anXtujbcxjQJT/wGPVXvp6TiRlJR3bjZxGZGdkesuA6s6NgrWTDWzD9H1hY+62eAmWvT9fqVij3dODM7t7ZeO7z0Xzb+KcMHxj89Fbm0/HdvfqExtPJjabe7gkuig0dxJiE5a6JHjSbEsKsqJKcJkv2yiB0YimqWLTxVY/70U168cttTERAX/3279p/+4H3zPgyp3dnZSi4T6Cb5lEk4MXiBVa1BiEe4SRWnwCRa/69FdyJyG9wG20QCwvWnhvFkbwgYXY52PEy/oNAesRsHOWpEBb7mFO49fcTu1GdtoEybgWkNcSLUQtlCY6p/ZnOJPwnnhjAidy6pDQeqMZHTMTMTt5gJkRAkyhh54aYbsFlleZfr5lWUIJ3AIb02dttKPLnpCgWabLAwBU0cf3JLQzu+RzwEQkDKkjjSOb5wiy8IfUDHePDuDrUomDktbd11IbBmZy+r1Q3clZfy8zaLUy5TKztg2hqAEIodZT3XEvUdElq4X/92Zto2Rq87UbFT9MZ3afrK3TbNo33uvYaDINpKKyqrt21BIbFko/895kvhIpheiepdrsns+3Wu9F8AA8opaDHW4sEXO5JaL2pTuFMFdbrxRQTDsRcgqOJjxD89XOIgbStDJ7AyWcj0Yjbfhubm78OZrP1Gbk/nZdXF0bMgW3kvnIvVqlwiRfr2K/+uy1ZpI8c2wK2+2WZo6I2rckLlQR1HPvHKxGokYDY2c340Yf2r8Y6DOizqWOo4WTyvOPbZmMrdbqW/f6A9utF2LFMg5g4wXoVujsMBPFtBwNK76qB4DPpQbF6xYdA0+94H5XY7uAXZ4HCTY36Wb8XEHwlKoo/zvH1seiqin72vzrToF29mf538uDVLYSy3/GuYrz1LlkATD/3/+Y6/qIZVkHlWNveAzQzpWNpwDzKbsGf70nEPtOi5t07/ZVMBrl8OG0e7V51iwu7PRJFN+oxVKPIitttza6/dRGD2+s3bs25v7T15/oxsZd5e7lz208HtpsziIN+xOLpuVjpTRMSIimjeRhnYAouiham7T/WHQfZmR8Va1Vq1hPhrduHv3Nr39g//7Pfl9iXcgmLAyPwlUJWD3ahMrJ520M9EkkRzDtrU5VO5qBUbGlrTZ34ZBhM0xNhVWi/0pku0UWG/M699h0FqMWf4CFRVuARnvSXd8BJbVIVTX5cdSCK4kYnVQbmjOGek9yjtSFxGdwCqENrcDdambWiAQCvLdrmR77sN76FKvWQTq1OhN4lrAlq1lZu/6Gbw7YmQO3AqGqlRuRMu3YFNASRFeptHLt7nGGcc9LIJs2lTuSeIXH66jI9Mma9bkvJr8gAT0AGnjnmt8FX0yuFRIFbL90Z4ZZnGZ5270CRJl7ySsTfR1xR4ulKjrAbj6f22w+V8zPOFlaK6rZZL60z4fICcr2z75+qXBhJWfUcCspycVETjSAszLyDl6p7XY2nhN35Ybn0jKWSzJq5v5Gd8czRlArxuXJEgkOvpWeSP/q9YPIHDgD0WZe8/0Hg21atu24aRf9gQ2HQ1WtyE06EENWSwHpaDzTfUNLU1rO0CKmzc2Gho1KK2rby8/u5HXbiTETKEleAJGqdICZ2ZQVGsAIy5nsO+X4zROLlaoAA5RYqppFvQs9F7VK0y6//l0bP7xR8kY0eF/2ahuq7pJZvYF5BBuPmUJuo17PVou5NVtoVd1VJiW4Fa13EIsA7tSFKbuwH1sfuc7pzO8pv/+PWciL1txTa+mx3y9a008B1alq8xzgFc1gUfoAACAASURBVAFwFlDzYPrUSi+9juk1PweIX2BjPmUXk79IRQd2rtp7yuekB55tFaR/R6vMySpUQz6voarbEKwZFix9xnZnzW7H1rOpJaPPLZnNrRl3rbpb2fTtr8RmTIZ39upnf2uT8UwLAl0zXDAWSycc8ABhy8SCPF9vFZMDzdtttaiEyopReTtdWSeqW6fRsG5cF3EAF/mP339uP/nRH1m7AVggOfCcLY5PrEzcTUL0Dq3NVBvnLiPVRxNb/0KZE2x8lyqNns/kRDihYmFR3ENYaGhBKW9pxW2twoOuyg9RNJKEsI1gsYa0gDMLv0v7UOzVNA/MW5XMLQFjkWu0sHnr8UArU1yR4KjJNReTEro7EoS12sKeJu7kDr9m2Jh5RYKsQedNijmVJq1o2YcRO0OsUFMzLNqXqvQA9tRZhpYms09AnM+lZUv7p0arGfcSNgJNESDkQkOFiZ0NdmbyHXUyC+CfzoS5l9TGFPgRn+RMYLVdNed8V/FzFd0yzA2hdwI7XGT875ZbDKOXtkjmmtNN5olMkwG8hLBXErurVfv567GqtN/8oG/9Fl6TroFkYwEpBIq+WrRlcuJIUeAa4Z4yJ0c+bAndkg6yCB0EZsucQ9REz7YN8UC46pjanS/fAELcpwAr1Y4H606nCwFtv9e2XifWpg+mMu1EKqdnN89sePu5jKmRIXAvU31C9OE+gonJ/YDxAB6XL1+9lVUcnZB27CblMFqTeWK9QUfBtZhLA0hXV5cWxS2bjEYyh+ZG5fjjPkbZVYs7PT3r/Ztv2IYZcq3hczl0dHzvuC2tt/LInI2HIq1QNWocIfNq9Hk4FflG4IvrlHeQqMzx1UwX4FMb+uwina5TafvzqS3EcwXDqWosu0aeW3OLfvcpIHmsdZgHlnyVWdSCzH5eEUBmz+FU1XrsmqWfWXTN+LsvSQ/yJ5E92aI3e+pFPoW6pw4y3TW966F7ZcPiIsYhkEWbSYsmLa6qzRNaQW6Y3Iiathw92Gz0Vgsq2WGL0VtVQCRBjz//hd1+/plNpktlg4nCLdcLZ9ax2t9PFgK72Wor9xTATjR0Wi+1uiWLjcCuGzet12pYO6qJVfcwXdqLm0v7j//qT+wqbqoNmOre5BYCiNCuoxUKm1FBqBw3bUqyzby1qetDb5J5Xw0SSqqfobe68lQEUfo9DserJReOazzWjCWG1tYdLYLo+wStusxC8xdlxwEYnhXWarrDvGYwVHVpQkFglApoD07DdjIIou+9V3gVImFoBbp9WJrzhsAfzQbs2L3aq8HcGvsrsWhxdcGWC/NoZ5E2EEs3ScjG+opWGNer5OkMtJog8PA/RfVwiXwhg30pQgvkG66j2pEbbYAAPl1j6fS2rnamtaXAW0g/7g6CiNzF5tD6FRPrTE21gJEm+CZLGrv1SnNOvibOWcLy/V6AsMAxBYYvwLfe2CRJbLxYSLpy0W7Y28nCPhsv7L2LyL5+Hasi9DllSdVdHGHLBhmirjYomzKs1R5GMDsd7JjdUSFBwmjUoPE3dDy0Bee0UZcbzfhwAWJHR1KFQBe933ajzwCYeQ467UgZdErBqNRsOBoL7GGFvvfihcg5d3e31m73pR2ENYoTCnmQtEap7HgWu/2+ff4W4wa+l73FcUsEGvYZbCiRGzzajlH1RQ1FBSVJIlDGcQU/2MvrS7Xd+8/eE/O31Yit1r6watRTBwAdHjZ6NYyv8bps9yyZBWca7O0kjcCQYKdoqlqNFmvY8WUE5VR1HI+PSMIcOzAv34GfMzGLrMRSF5HsvO/Ywpz9/FOL/KkK7BygpGtuUVvy3Gfmjy8PVNnqNP9e/5jK9ViVlseIr1IwPV6HYwSVpyD6PwXQnSv7tbAocy2N7fF2k2jecon3oEpFktQ9+kPuFVt0eTD3DrYc3dls/KAHHGd25AYsEdOHtzZ69Qsb3j5ovjadJXKp4PPYcdIMYym9myw0j1usD9asMnvDFsnbcDDIRrO13c/xNqzboN2wbqtmk+nK7icra7eb9j/82z+zb171VEnwWs0wg7sHpA+OE1DhhpJ4nHlZvSEg0cIt/Zm3cfFU0nWn2jh4e1MyAhiT7NA1ZWeuc1AwrAYo8psMPpVUIetEizSeoSQGUGHQzmM3DmgCxE2cKw4la7SorGC/OcCmD7Lc7bkGAK28Jx38VXGqDQpd3zVcTljxTYQIIrKyTCUI4TOlm/OWNdUvHosACA736Ldw0qjXW65DVFuVFAUqt2APx0aAVjDfrCpMHGkQ2ztD1x1TfKOkP0p9oDB01w+OT7ZHhLA6VcfbmyEiCr0gEg+OiQEuMg1mdG4u7ckGOvYqadhE/CA9IOttIaKS2JmbtU2SmS23K3sYJyKoAEqH0t5++iaxdrNi3/2wq9/VgiujbtMsjlYgmw8II7PFxrblqm3WW7myALaTxca6caxWI/fDRbul642ge7FByO6LNMCkDUjwflzMAWA2apHA7m40sX63YxcYRdMJiSIxmJfLnUTwSAjiVt2G07Hiprh3qfhgfo6HE4W7Npru29rv9+3Nw9DWC2Q3e7vodXXf0ZaUwflub71eV7NMKlJmeqQisPGhldmOY13LiwtIZmXr9C6s1el5wkOrJ+kBzj3N3sDmo5HuQQgr+KVy/yEBAQBprbLBksNSmXsJ9mg6j3PiV6qRpDIN5NwvSBR8neIfj8lS8HCGM5CuhWlWZBGYHNvwZyvEopZfEWDmq7Ls4n/sv7NAUgSU+bX42Gdkjyf/3+daiU/5+an3zB43v1fEBzla+aXSgxSNswdThNjZ3UJRKZu+z6+DvEUXIrtbere7CqSBENmRVg88eGiVxPLDfYp20nJhy8m95iyNOLL9fGrz4Vs9pMvJg73+5T/Y6H5oCxYOzVc8hBPGGI4UsMwAO/4bxwZmdQiB2Q2zmOIwfz9d22xzsKhetut+ZP0I4e/SbsdLm2/39j/+5Q/sj7/xgbMwlYCAt6ADHiADG9PBzJ3aeZCoPmgN6TrKSSW0XXBhkXekp2jz+v0Bs2OqP1mjCAjlMYlmDxClakOrVWbeSattLcBjd71eMeE6aNbBa/iZi3Ab1qBNCVmE9qXmiN7yElaounJgE0GEypLqTMGy+DgSOgsz0UEjna1SgYsXWXM9pDwvMV/mekrj596XfHdcYzGD9hvp0KhY6lR4XC+OLSQ0wGQV4URJGSyWzPEojjyhQC0MzKODUZicZiDK6EYpW1mVms/rILxQijCPSqtDbKaUSA7JZr2yPW1fLoLA2b1AyVGk24DWEukLtaCE5MulnET4NxIERONUePejmS22e5tvt/b+dWyffD6W9dd3PoxDlBQCeGcitxoNCcBl5WYQSbbKpZNd2NbUapwka5Gnnr/3Qm3qTtPb49DoATsiEP27dBYz4MhDUt5vbLFYW6vhQcRvBVi0MCOFuEYtdHCe8diM6gLXQa9th9JOYIK9HtICKjbALo5a1lT1RiUXa144ns6Z5lqrXpMVWMrwxDAb9iXXNo7b7p1ZLVnc6Sp5RCbRTTwtsSCLrFFvWTzoO2u3Elk8eK5z6Fy9Z+tFIrcUKrd6u6cW+HQ4kksRF6TTvXq3qUFPp+fDZ8ZcJypx33Qye37n0PTlDb1v3tj0Ha/uPDz6n/rPsUX8HIhpwxwO9lin7lhFdazdeApsj1WU+eM8B/5ZTEqPI3se+WMowqPs96c25ikAO1U+nrpwT/min1I9pmCX9ZnTwB5ucbDJ0s0n7c3B5rNEVGYWP8gCm8XckvG9bvpmrWrjNy8FhOXdUmLyu9ef2WQyDYQSFiw3ggXs8AsEgtDZTQGG4DrRqGMhtnLCSaUqvR0aPNKYL3st6zbr2rnfTVc2Wqztr/78D+y/+d5v+YILs1FRKTzYzO6cCcGCjT7p3QPnV1BCdBISIH6EFqRIFeEh1cItZuFeLUJVA2L2uxmy5mB4awZTYkg5+83K1ouZdIA4wfD+hFxyHBAQmCM2GnWri/1JNppLO3g/jLAFHmm7VMQJdrwugPaic+m6NKj4G+aGgImzLJnTaWYil7SK24TBNJX1GGxHr6ZWi4UYf5gcK8zWdmInYlUlqQbykzQ9AQcXSDzYUkFJCbIEwEIyDfmiUiW6wXa5wsMvZ8jgm8q8070T1ULlXdZLz67TOUHqwSWFWdxOYn1PXvI2JiDpwL6TZo7vAq0dLMw5zF5cedYrm8tBZamA1NF0bvPN3t5M5/bx846qtc8fZvbdjwfWbpCs7UxayFLtVl3VnSo7Mu4QqK/5rJKtIJdgVD7F4HtvV1d9kUZw8IHMxIwMezLAkP+WrKWGOBwGJyQqgKhiy9nQmiSHcw+qmqzbeDy1BrR92MbTmeaLD7OFDXodbfo2kLBwitlu7bLf0fPA3ByQ472ZxbFJQnpxdz+xqFmx6+tL3xSwUSUceYd2taXvDOs0kWPaXW06acHT+lws55IydLsDtWkjJBOlmsWXtDUZK0RWQ1TOBmkxt07/Wue5XCTS11K9dy6cTZqyhRt12vRugyLD7j1zRZ8npoPzos4Vf+epHj5e+PIfd9JxL993f45t/osW8ezrzv38GEidA5Jjrcf8+6XVUxGwFP1dUUV7CpROXZcs2BWd51MKqixYPym8Nf3QU+VrHrjOtTjzF/HUDiKbZeeu5MxdXBTMIsKiRNuNtiZVGZEfCrhcJracTWy9mruxxnIuu7BGO7LNw2u7/eU/2Nvbt9qBA17T2UJMONoeLBAkH7DLny5da8e8ACYbCzKEAoFWra4FAAStVUrW70YWVUs2TVZ2O1nYeLm1f/n937Gf/OF3rKEnxCslxeQEKYFcVGgjAniBbOKPEQDjpBYAQRo8mR4H6nRgRCqglYdaXo6QalLPS/4eIsZGbimQULZ7SCkLiYOX65LtEOrGtAhdmE4lgXMFs0QRU2hhUsdRBNVb2mXr2Jj7yHWlYjuRVpgbutkyVm2umkBcvhQlnZkLC5lcUqhctSFxn0TX/WENJiNLT8XGLWTpCynnDYDigtNuNwTEzPDSliagJ2swMThDu0qsQG9jk9enzqQYr1DrPfdPpA/teDHJdt2YjMOBVrVeXTvJP7R3pePEq1LtWMTj3kqmIuI4AT10dLw3DEaqORZtOgawM4eTsecjjiYydE62e/t8nNhFJ7Krbs3+5tOhfe0qsvevGqoOU7NvjpE2o9jHuvS49yx1DbzjsLVpspURwuVlR5VWE01Z2duMVIT3s4XVMeCWL6izaFfzpUygqXKJOJot1/bi2bXR2ozbkVxS0IZyvVeI6MslS1ZbRflQyVbLDT0njhm0vpuSD/AZyxWC8UjVGTZlr4cTWZG9d3EhQhGVFPNEwL/Tbmsz0e93dX2RCyC10PZJUhxYnC27fP5C3QsxdWsQVq6sdfGeWp20tcmsxPEm6gx0fiQeQCgCnAZXz2W6zSZEXgAE09Y9F5ERCBvPvAavCDAc7NzQvKiFxuaVStglOkVgeLwMOFW5HatajoFQtkjJg2cWRIoqvux6fw408z8vAqDsZ5wrcLLnU/S7515/7PP1HJ8Tlacnk32Tc8CWB7L8AaT/P/1yTyG0ds8hdNF3Zh4O6Tung61Xie8S600x4aTHAjhqVVslE1tNRzaHehxFth7f2WazsFajbpOX/2Avf/H3dj8aa5dOq2m1hDK+1Y3PA1Ay5iJLGypdGg+/EEhKBbSH6Va3zf6gJHOsmfDNxOoJ6vcsYSHZ2HR7sPeeDex/+fc/tksYZorRgVVYU8yN7y7deohqT4ngnIOqOhZvD/T0/DrX3KklmDqmaJ5Ha4qZk/uA0kKU5k6i561P05THttX1AkRgpu6tZvWoY01c6ssOdCzcEHCUp3bw2Bnp25BIUEnx/1n8FdIp1107VN1RxWdkzAKJVXL5BwJfYaPo+CsJfHFKoVrw92Tz4OnprmWjetrabrXTd4AFltxVSlR7M2tWD9aUUXBLGw2q4Uq1qdamNG8eY+s+mMqtoydKhYhZNQDsRgWPjFL9dzB83nmKgccL+Q7fGaTsMXyR1LlorusJ7hLgS8AOyZPz9fYtwazMQ5n9MoOjhTmajAVIkEUeplO1uN8MZ7LJejFo2ad3U7X7fvujrlUrGEMnmlPCphy0o0DIUj1qc+lBSYaoK1txvjrYbLrQZuvm+kItzWo1zIHrdRtNFsF4GVNoZ6Jyn71681Y6vn43FhNzMOjoHqWiG49H2gTBYoQ0w7Gt2TRxfouFdbq0G6dKWGAWyAVuRU1VY5ynGzw7YxVQ5R54//mN7lcih2iVA+oAGW1a9kE4vrDZ5P5zGzFvF1B1Xb/40Erk7RFGDPkm7lpr8Eyt9Lj73HaVg22TRHM9DAmS0b1+H8YvzGecWJi9U/Gma4juZXS7VL2PDE0n/eRBIl33zs3l2KyletQisCiqlo4BXR6Mjr3fcQgt/smxNmR+nU9boOeKFz7lGHA+5djyGFD0uUXHdgqMszh1EuyKAKpoh5AFw6ec1LEb6NRBezSM70jZUUqIrWbLwTaAHTspLMHwupMGD8Plms0nQ9uvE/X/cVDfDN8aKcXN8t7e/vz/spcvfyXWJU4XpEFT4SlapVqV0DYVa8+WCIRZxAAd5m0liXFZpNgNJwvoyrTSEJtXrV7Gv3Bjo2Rri61Zs1Wz//STH9tvXA+MYRI7X0/LdhcPd1QnmoWqx0kxfI4ssrRD9yRyKN0uEqfg9Gw2SQDEsgSE3FmFxYhFW1lybA6g/xPuCd09GYoputyWVKkxk2FhYZ6j8FtCCapltaSqwYml2qCic4CG8KJjUL7bQR6E+1pL5A3YnaS/b5OZjmsdZndUXWqzEiraoLXluX0uIqTt52xTD0F1XRuVE1pF7LBgjEJEEGlkOdWizQynXoW4UZclHJ9PRaZKDiKKQnxd4qHqQEbQddtTrZPCwOJsblcm7SGaQ7Vf3apNM1BnJDy2Y53UgKyCRd8rLxZj7gUd/36nyo7XMSOGqUgrk+pHrcRZoqgd2JGL7dbuxzO7Z6OEv2QL0D7YdLKy73ytoxYfsUBcc46p3YRlWXMnF+ag1ZpNk7kdyn7uiMa5XlGjadeXfbUZqdC57pBdprOlt/IbiMzZnCFP2dvPf/mpzlfsTQKKGxW1QQH08Wgkqz0idbz1iDenu+GwaaStyYYFaQVVHJtEEhVU4dEpYANz8BBkGMtUU8+uL3SfU+G6Dyuhx3URVTSf5HuVRtDbuLQd2Uiy8Xn/o29YvcNGoGLreWKNKLZG3LNmfCk3lfhyYA9v3wqskT0kycg2eGXGXT1LfJ2tuKPPVG4jG0PMr5s8uynAuR40XSjzC+YXN9++auV/55j7SdGC/hQQSdfGos5avhI61jI81nJ8SmWXLU6y53sMeL8KKJ2qxJ5S5Z07r+wxHm1jnqq2sj8Tgy0Vdme++KIvKH9xUqudUxfNmZe+sLLgYs2EwFnkC9vbYj7TzUkvP2VuplZZy/nMDuuFmHLNdscWty9tv1/Z6uEze/vyE7lDIEClpUQSNKGau7W7tjNrQcuE1RV0cZiY2x05cSyMeCW6YHeczDWEb9Ma1cNa03yM3x9O3WB3td3Yf/zXf2o//vbXlHQNmFKRCKzCMJwdbUUBrsEGDbus1PMyDM6VbK7ODi0/QMmH4O4JygMaKGO05XAB0XbLmZA0hQC+9WJsyWxtu1LT6hgQi33mJYv8JkWACRWBP/bWaMVaHCCFpKbD8vMMCQN7ZqDNnmaBm+lUgIe7CDNGbVR4c76zckVuFhw8C5hMdQ98JmJx4Z5mho9sW1qZzL3msEexACWqiNmUO33A0GThY6HiZwSVAvhSaQDgapcijSgppoccQRz0afkKOJ0SE6QHB6U2aAGmglYE3kGCdfR7PstzDxbo8DArJUCXxdpeGy4AAZNn/pJKCG9INhBUdbQyub9Gk5mNplNJQEbJyj4fLlRtdtt1GYzTGn3eJSIKfSBaRQdUaPpxWJTlsbmFXVlR94A2IJ0J9Hfddke+lnQXYCejV+TeSsIMmjb8hLlWs6Pw1p+//EzfcSciDmdtrbhp/W5Xf3d7fysgqtUBRrhCbAzqailvFjPdx7T6m8gW1kt7dnVhe7LraCUzc+Qexvy5VFHrloryg+c3mvvqvMolsVWRA3X7XVV3fEa7E9sSqz8SxrkH2Tysl3Zx88ziwTOrNWr6fJ4VNjrt/nvW6j23ervrBCu+N3mq7mw2HmnG14o9n482fLMVK3VDhuXo76KYMEcfdXgfJcPWfCdRSNcpjUrkBftOq3cMZM613Y4VEEUg+FSwSyvHLOimr83+OwWuY8d+rngpOp7sup8thL7KZ5yqEPMbi7SiTDEpi035c35sY/JLp/zYvoCQYddb9MHZDy96TfYCpL3vU7sbP/FASQ+LJ0DBQuQi0LXEpRKTi4Lvvnrb7cJ20MHJsNptrRPFsgw7bKf28Mu/tfu7obz+2DGOJwDWTjtlFkh2rAzY2UHL03ANGT1M0aTNch9GBv4kMSsBmeqgfLBeu2abFW0l/tmr3fkwWdgPv/89+5/+5e9K2IwziSyxlL/mKQWe1Byif+jZYcYpcgXgA+EESy4qIqJ0Nm5qrArRW6DyZdzM3DhaAnN+p6wcOGcSmpLEyfibQ0NvxNZsN62u19MaxVOQMFrXq7EgSQdYIWiWRdN1XgpI1bzUbdPEKKWSYnZHe3dOm5RcO5+twoaktSkhfMjl4300OwJUEYJLsM1354QPN3qGMQopaGPzxGdfLN6sQ2VAGaFyqy59olIjqrWQou67dLWDIcQESy1vXZIQ4fEucmqhgCvTEsMD0yUnSjQP9xLHodZqiFGi2kCaIvNn2sNaUL2tSbtTLcywueD+WeneQW/HTNglCJPp3Eazqa25LoeKSCmYOl9ftFW9oWHrRwe76KCT26qFyacgsmZWxkZks9/aZOGz5fsxVRWzp7J9djsU2ePD954pbRyHEvqrgNV87TFEEE9GLPrBPebvfvYrzUevL3uPYvp2O5bN2HA8IWjJ6ooK4lo4/f7+4V73B/q10WhqNzcDaVbbzZZdDAaKOEoJSXQ82EjiQERVezMY2J4OCBu9Stmm45HmglfXA0VlMfsl2HU+I4eOmCM3/qb1T9dk8OxDfbd8Z4AW3xs/H7z3W9bo3SiwmeqVW5O1gfehUxF3e8phnI5GEs3H3YGeb0CL0QVrSipH0KzckS/zx5//tLI716bMrmn5sc1XAZlT7c08kBZ9TnrM6Wdm/3/2OI5VY8eKnmOfVQR250AzD/jH8CALgkX/nf+c9No9Ytu5mV32BUUl87kDy17k/M3jjiBYCymM5Ut/sifkiQfvNHfsovlsBSsG93G1RjTj4wHYKYdsNZ9oV1pD8zS5tc30jT28/tSGDw/ezlusRN2GfTlhjgAzjNnEymNZ5quFrbdl9fpZ+JjT0cZyz8iDPUzXWlRZKKlWLtpugQSBZbHCRcNbmr/xjfftP/3VDy3G+LnEogXYeZvNHVQAPtfgSZbAyhLATpWsd1dcbyhz4+DyX6YCdCH1/sCi7QbIAL0KvcA20zyOluB8bkskFd22LKGkS9PHsYg7M5I/VDZ8Fpqocqnuu2jcSmgna/GjFHQ3EZdRmG1oVeIcssEw+aDMsRREqMA4HxfSN1VlkUwhaYBbYgpoRWhZMwtDd0e0Eu76C1vOqMyY5dD+dVkBr2vUfNFFYJ5+RrWBUbCnlksSQRtYgvngAaZjDnZrAK3mUcw6MXVGVM6l8Dsy7Vp4mxLnEu4vZ9Wyw9d13+luU5gr5ATZhZF/SJgrtP/DXm3yyWzurcxkrjYm98divbdhQmJ3ydqthlVLB+u1zC46UPKRibBZYKaEfpNNgncbADsW6rvxVIQOCBpvR2OB0Mfv33jngGBVTAsqNVtiZ0a8T6uh+5y5bhR37Ke/eKVYqxc311ZFmrJeG2CHnRdM1odRYp0Y822uZUXPwwiAwg6s1bIpiQJVzKdjg6VMt4M/AIla62GmvFxvBNwX/b7taF1vtlYnRX0+1/NKGzNq48RSkXQhlXTwfWtWzUy8UreLFx9aPe7KG7PeihXZs04m1mpfWu+9r8tWju+IGX4yHT/OubkW9RZp5web3H1uzSi2qN1XijmgyPeYVmvvOlUuTXhnVVhx0/BATskXCKe6YXnQyv/usdeeqnKyhUMexIoANQ8Q+bX72M/zVdkpAM4eUxFeHDvmovfMn3t6jucw5yhAp9KDojd4yhdSVKafqtTeIZq3B77YyvT2WXHpzyLDPESn7EQPFkeZPyM8risw012QvbLZb5e2nI686lvObTsf2fTtKxvefWaj4VA7TmJYGKYzwOdhbEZ4SrJgeX4emijalPT8YYiRBYYemYE8DLy76cYajapaNNg1XfWaliQLCYqT9d7mtD/3B7vqRfY//7c/tve7HTdYluuHO8Q7UPrixB/P7CspxkTgB1AojNNJF4rAoSoij04Vlzs6qCri76kaFpjjAmJOUOEapZlqWC01u7EcK1xrzgLqDvEaV6k6RIsOwPEPFaaHzqqVKkEyETtsKjz1W0xEhao6I1GsQay0IHGEFrTPYHwmmqbO83aANO1FJSTgWsL7bJ31xjVP5nObvL1VG7Td6VmtCbHFja4riOcxC2hAcAgWa2m1ikuNduypLCJcO5lO830CqN4ClreoqjpnZIqxFzoY3i3wWag7zLieLr1/2fxslFzuYJg6qMA0pLUNvX6xRIaAmHysTRb6utkaVuXC9tWKUjpgSw66Tes3YF82bbdPU889z5A0jRrJ4wda5Gu1hLEdY/YEiWQ0TfR9Pb++DvFAGCszZy1JkwfBqtEsK1qIeSxg9/efvFLl/N4NLiU8SzvrdGNLpjPN3fhOmzJRptPQkL/nZDyWoQAbw+1hacuEbLwLBbTCwOVPp9tXd4TOAs9frVG28XiuNAWkMEgUWq26rRDFbzciSfV7Hc2lWzJuror4wwYGz1GuKzq8wc171uhdEZIWHQAAIABJREFUWfmwlU0YdnKrZKTWdrN/bYObb4g0BdgtZzN1LFrttjxKI5LMCbFNJpJa9C6urdnqyWYMkPesSWZ7YVMUKrlsO4zvPtWaPrUiSX/v2IJ+avHOtueKFvtTgJKvHrLnUVBbfMn0Ot8STAG06LV5sM0edx4si67HMVDPXpvj2PDluWnRuX6JjVmEpqd2EF/li3r3Pi5ydOcC741ooVdm2Rf/ZC+UXDmCIwd/n1ZGtCLFUqQaYH5Vgcm1sdJuZcnDrVn1YOvhG1V568XCbl/9ymZiaa7FRINIMJ454cBbKWh0fLeHaS9gB8WblhlaPYgscVy34Xhu4+XG2nHLxuzOazW7vqgr+JXTQnu3ccMXq5T29m9++Ef2+9/62Cp73EM8toZWFIAEwLlnZqjyQiK7ooAgq8jug5khouMww3TufPDMTIWjiL0BegcZhYriXrIhNw3t4E4WW812JEG8J3O7c7/mKFr3aVuWrCaSh8cFOZB4cgJzMaoOKmBmdywgzD7kakOlHeKCIMRQTXqL+aDNgEA7uMB4JQuoY8tG9eUEExFV9l458Wc1X9lnn77UvLDX61mrSTuTzQWMU9fKsTDT3tKCpcQIN5N2EorfX5qxaQbm0gwFsIaWpSzEgoZKgbXiuDvzVTPSQFShVan30IaKa+YGB9DfaTgCFr6x2NpcRtDugblYrmRc8DAa6n6brTa2OJgNJwu593SQFpTK1qpX7MPL2Fp1nG4W+k6k9yybDbqxUsg5j9vhQk4g3J+cI8/CfOkG1UTqtHG+ESPTN07y7lSzoGxTROmLhfRsn7x6Y9PJzD588UzzRr5/mLIwQSXf2WwsjnvSq1UA1NHExqOxtajOIcAwlWYuudra+x++0P1IJR7VW8qvwzCajgfvyaYAMg6dCGZ8AC4blWTGsUQSkNcbdYvqFbn+SGIQSFhsYpnntnsDG1w/t325qlak5vgka/Dcl2rWvrixevvConjwGKTbu7ySOwz3RrPdlRRplcx0H6DPY/bL90tVTmqE//HZXeqmwv205pglGfryOvUU8DgGEqf+vmiB/yoV5DHAywJOFsTyIHGuXZl/nyxWnAKnY+t8UbWZLX5OFWDHKtVHTKOyO4ae576c/EEUXcBjVZrfT852A/Ccau9sxOyf9EDfgaMv9BKC7tz7L/1vOU7ohqxol71fzmz29nMr1cu2mQ1tPZ3ZdPLGJsN7m88WArvVaiXiwHwR2IVVz7aiOqN1stpsH2dvrRa+gr4OsviMk40t97g7sKteWNSo2E2vKdkB7TcRZ0SUKGnR+J3v/Lb9xe/9trVKiHuZwwU3FbFLGea7oTN/z2sEfvyOAlc9n46WlHBPHppsaEOumKj/FFZYQEM4JKnB3f1TogMVgRZ8Won4EgLsVFu4lNB6Cm1ghoSpawraQQ+dDY4QClb1tq2SxNVm8uBc6eOC3Zr0fIG27zIs19Bx8LL4Cknamq/xtyJH+rzRxdwq+fTeq/nCXr2+s1ZM65UAWYD3EET5asSGGRTH7QukRPfixbjWLlW8q3rVfJr2KTt4T0fwLEGqJvV9nT0aSDSaeYaOA+fIdyMQCpWcV3pOiuDnAn21KVcCNhxiIJXMFisbjscCqEmykiCcBIO7aaIqvteLDM7p+zddu4phoy50PVmE2RR04pZahfy5HZHhxjyM79M3aFSb3CfICMis4zq4ybOTWUSJx8t1vRFpqx137fZ2ZHd395IrwFDVeR7MkkViEWzj+dL6Xey6XKD/+s3QZtPEunJRoY1ct9H9W2sSXDzoWbsbWTJd6Hq3O5h3V4N/JlFA5CKywXJ+AMDnkhdvyaKVBZCiVs2qRA2FTRb3osAcmUOrad3+wOqdS6s3u3rN9rBRzM96vpCWDhJLvUnVh45vZ73Bje4rrqdy9rChUzIKAOmm1RDc0ra0ui26f3xUwbF68opvprIFQRYcTi3K2TUtu2Dnq6djC3ZRhfdVAfZYFVhUsOTPMQXEY1Va0dp/7nezrzl2DMcwhtcWHWPRNUm/o8fKLovC+Rfkv5ynovJ5sHTGm2ZxUOkfZ1j+0GWPyfvoLkBGa8eNR+tBTv+BwciNSUrxZjXXYkqLKxm+VotzOb5Xu2MyvLXh3a0tYGBuEfw6aYAHMNXzsSDCnkOjs13vbZSsVfGhfdqtPQF6wc58c1CSMvo4Eg46cc0uMIFerG2hoXzZIlpu0L9LFesPevbvfvTHdoWruqQEvKczMEXFF9D5A8U1FzMfdiTEEDYEIYNNkxABooYjTj4haFQLsYe77lckGbAh2KqVxu+rOilRjaCvhthBNW1qh3pAqLNMWcgrNYTvNbUcxcgLtHelFIR2q3w5aWbixSlD5K3awrBWlaQgenmwZGJxw8klmDXj9Qh+OjHGgQUijMOWOKraWIBa8/lK30G315MvI8euli3VfSCjiAAD0YfPEGuV60erOMyDNRRMZRzOxdSgMET9ANa0Y52l50jpx54Sn5y4wuZIx4cMJp3ZhcpPbVfMpLkWwaOVtAM+d7n05PrRZCLXkgki8I3/czubmW4kKPPtun183bEX/bocQKgcdR3JUqxXZLlVr1fsYbayzbYij0uSEPieuOZURsz+mC2zeWIR57Xks9Hmp3rC9QQTBaoUrtnnb28lHWBWRsOXGSGzxbjVUiuSqlMVsJXs89uRJYuVDWIil1yKM3q4s8t+V89Z3I513wHQUdQQqYjxAJu9VqNqG+brtYbCVUk0GI7uBJxstBrEOZW43yrWjNFiesQV54DJAYnktNIh3HQvP7C4fyV9JRu3KZo6zY5LmuV1L55rrjqfz6w3uLJmPJBcRISqMBrgvlN3Qp0A30DyndJt4bvwNce/93Smfq5aOVV1ZQGjaL0tqqrygJAHkHPtwmxlln5+Fiiyf1dUZDwV5Ipeewy4z+HCU0D8HJBmgTB9v0fpwbGTPgZ8+YqtCJnPIfe7G+Mgay9VMSEXLb9TyB6HBMg7GIwV6eo4MR4WgAOK8mT0YL3BwLbD13b/+leaLSym97aZT2xyd2vD+3uljmPFNJnNRBxQNSDPO2+BoieS5dByawmO6lWYfVtrYhxcYpaHvAAHfyyvCLVcWbtVs8uYdhKtK17ODIDXufiY9/7Lv/iBffvFcycdBMagcuJS8JLAnCrK222QOfTgSRvlu3UAC0D0cFkqOdiASA3SCiZsFgAS2IDB55GqhYVPrcsSpIeq2o4kDbggH5cT3st38USksOBwnPiBikgSgi+piuRsovmaGyKL8MO5q2UGg9XZmhgz4t6Cmz3tXpz2IW4AeL12rDiZTi/W3EliZ+kOQ+v2YDYndKIRK+maERTfu0ByMbMqxsx7s3r30kqI9olACt0Br5e9WuRQBHxc5+Ban26ouHYSk6vQc5aoqmC5t/j/T3VhgBl/NOOUTixtu/o9KaCDoLLdiImp+aWkCFsRl0g8mC3Q261txkxrb3aXJPKuZKZGwvl3PxzYN9/raz44TTA49nY/30GzQbVWtdF0pc0WwIFbCd8V6QoiSfW7PrMjvRyxtrSZRFHhctKw2Wwm8GUjhcvK529H0iHyGqQoHP90Onepx25v3a6zHmHEDicT2+AD23CiFtX4fDaRXyb3abfLcUPi8EQPCEdIV5AYcFfTJUAGRDJJr9uz0WQk0g2pC++0p16h9vpuHA3YcXxbWpGi0B6sd/me9Z99ZBXAnA0a1nOrmW1XU6u2egLDZrvnBvDlsrXaXWUjsn9StFbYUC4Xc4uwSVMVV/LxB0bwy6WqRtYO1935s5P9k2/xnQKwY+vosSKjaLHOg1T+WE79/KkAkz+ePACfep+i1+ZBUJv4JwTiFr3u2PsXdw+/fKRf0NkdO9FTF7XowPO7jSKE/+IBcgFwud962rAsnfzOyiJ49gZwtpbbU0nCkErMSgebPdx6K/Ltz2w2m1vnYmCr0Wc2fPvSpndjvW4WBL4sQPOVEzsAM+ZJ2p0LGcyG04Wc2GUUW6kqVHKaTBX3s9m6XoyGGNUcGqYXA2djagYlgXKolg57W6129sd/8D37r//FP/OoG4ggsCkD2KUbDq6NzzCd+q9JluZELnamatXD50o6tQcVLLqDTSjTxqDf27uLCcnkIpUEcgkEFoTJOPdvFpIKyBR6ubLJaGoL4mAID6017Ob5c7tQWnRgiSoklhlSiFdiMWfnvljKO3QRFnt2xbTK5snMJpOZPUwmdnc3tNdTql4WvYPy/y7itnwVry7adjXo2KDT1myU86dSXG8rVmtfWXdwYVzpahmyBvDOGGlpm9G97ZNEpgK1btdqUdvBLQS24hFKVa0oKDE4+R/Xwv0s/fIdRObRfM4LrGAR5npGbxFCNHJ5hFfIblrNZkIbiJDOgfSANhkbKQyY0xYn1H/o+dDvkwXyg7nmdlT/kEwmJANUqjZNFvbxTd++942+RXXSM0YhXHdnzSq0/LoAi8pwlABIEFn2Vmu0bDqZqwInnqcdNbV5qJbRvWF/50bWVC3jCcSNslXryGj2dvswsW3pYLVSTZZ3iPYnk7l+vt3svfKSDZrZ69e3Vqo0rFV3ezj+gdCDwQI3ZafXtsVsIflAt91Sh8ToEFDhJQsBKixMujKyc6uUbDaZWhxjEFCWIfQG4tWBKrchwJHFXhNtHWbmDnbo+V58/A1rP//QFrO5dW++ZqOHl7ab3Fq12bZaNFBKgiFzqQL4aDh5Lt2liHYu4bLz+dQNHeowk/17nE2nYpcS+Oqdpy9r7YoW/VPdsXNgcw4on9qySz/nFABk19T8+p1fux9bgE8AqFNgdwzgvirw5TEh//r8MXxhQ1KUenDsS/unqObyFds7IHQHCnZWPJBKoE7jWHKgl54wzD69XnZOa2d+MR9LRraa3tvw9pXVun276Hbs9ud/Y8Pbz2w2SbTwPdzfq9Xidk4AJ2DnA3oEwVQzGyU8kwnnMxeytgCw2+FU7RhaLrpW1YpNZiu5YDzrNEQzZ0HlfPRPAGJw6P2PPrT/7sfft1ZoUwKWSv8OAJfO63hvzfGYl4XpEtVY+nnupOKmwxp9hoBUVblUJHwmCxEO/grm9Jko1Y3bgglvRXZZzceai6GPok0HWxOtIObXLOgInD/6+D2BnlZ/fQEeJguZg+oO9w4YqLSsADeE4OSl8V5cW3RWS1IlmKXuDtaseYafmJnkn5HWDlW+XnO3kEbFyvW2YlwGN5dKuBaIsbUgLBZCwWppO0Tsq7lVsASLImv0L90HkwWySqXnzFW5qCgFwSd1PncMaenyivQvSe4tqmC9fSXae7ksYo/au6mQX/cqxB+qM7dxUxYibFSlSrjsgLkdYEhKAZsgqioS7EezxBY703/D1h1OV5qrcc2vez37nY9a1ovYDFVl2yUnlAoOKDVVX7j63I8TUeg5n1q9ZcNxos3iRbdrUaNs9bqbjtMd4FxFPqmU7WEMW5ig14bASPPE+UYtx0bDo4XYvME45vxj4n/oHOz39uZ2aIcDHYuSjLl5Lbl3ACpAS+QV7E5+xuYF6Q1zRUzVaIfz+Y0q94P7j1ZrCMthfNLOd/kJDiqbjWvget221VtNrw7nM83ZaLkupon1ul0bfPhNKzc7Vq1HaoNPb19aFSCG/NWMrR5dWiPqqhr2jpDnXkJYAezSm5nUc64R9y+/i3Y3TS5IOwDpuuj2fOcB8NcFv6Kq7qlg+JTPzP7OsffNg3PRKOscAOerwnwlnAXmp1zPIuxIX1cEcnnd+NE25rGLdgzpj7UxT138L/1MJrtbMSQV0inTWp9leQ5Z2k4IO/J0nsIcQGbBUN1Xtp4+2Oj2U6U4t7o9Ky9H9uZnf2PjydAWCVooGJgLWyE5GE9UxWmxwmqMhYnWHDwzxMPM5UJ7E+rzPdTxDZRo2Hy+rvLwzJdbu+7XrVkt2SJhpug+mu7XWNJiyfsMrq/sJz/6oV11mnJTwRaKN0qNaNN5WKVCe0bLrtpyAkVYdUItvyZq9VG1yYVdJYiqU/5bKeAHf7ipVGUijURBHxeyvPZlLbS0hxaTiU0mQ5+1iUCAlqyimc0swUi7ZF//+gc2GHS9cAxDe9HxAXSAbncQ2YEZKIGr/EnPR1R9CCCQb7ne0kJyFsy5/DuRqN7KFjebquT6772wbm8gVxoIqbpfYLGKIeqgjak11RXRO2jnZH1GNcfCWoMK71o+aQEd8x4ru5TEIs1iqhcMWYnMVAV44R+qTD5XLdBgQM7iT1XrM86az/Mg1KCtC0QVkg54D67NbLFQQjct70nCRqCsWS/Xm8gdxOK0Jq97kX3rWcOu2oBPQ+1fvDn5Doj7aVSqNl9v7RZwg1yB9KLesnFox/c6PRu0ab8hlsYxJNJGAcDlfsPFZbUrK0lhmkzE0JwlHoDMzA1ZAFUg990imdng8lKtbqQ6v3x1K1BEtrInUV1GAb4MYROGXIUWKfftzdXA0DyS+qCORJnw2Lp1ooaqS+XgNSpqa+OvCeDxnHQ6LVV3tDUBX3xt+88+lKn7Khmrvcrz26rUrNPrW+sKQkpfrcrJbKjnQYDEpirqWTS4lgcsXQ5uA+zPkslYYw/u3/VialHcl30emweeK2aMbMQc04KhRI48lwWEp4DMsWpQn1Dw3nmweCo4HKvqisAm+xnZY8gDYvbYj4HW8ULmix26c1VuWswcw5R8dfeU99M1zrMxj13QY+Vh9ovSgnFi13MOQNN2gaoTFujQQkpP2v+d5pKxcDn5we3EWEQ3Nh/d22YxtTUtC3aqZWQHb+325U/t/u5WAMWDkoIdAlsIFeh7oI9TRck2q8JO3HPDoLqT1s1sj8BNtYMqFVtsIMf4wkt7JW7SkkRrzfyQhw3yBf8AoDs5ufQHl/aTH/+pPe+3VeGIsMFShFu8ImtoYXp+HLM77VweY3tcb+fUea9ulPcdKmCfxwULKyWpe7Wi5AC1/py8khofaxbItcaDcrEQy45kbcXwKE+PDQDtL28D8rlRt2WNBs4sIYw1BLTyXngg0oZj8fQ8O6W0Clw0I0lnZiKPeFUpgpG8MQF+XD8ii9pd611dWiNuuUOKd2/ValTqAotrSCJ3A2nkAIwOE3dX0Tn6xshp4l4Fi8WKwDx4Xjor01PH/We+Y/cIKa+sVRUrhT1ssHTNkBcw4/RZmgAxZPHRHQDsxEzFAUVMzb3aiLB+aWFC8MDeiznTNFnalDY6FdcMq7Sy9eKmfXRZs+c9KgwE/dhyERk0t07kcTgYkH9+j3sPFVVTOjXNinc763bbdtEhH46uwFakFYCDvDwO+m48VmXXizuaWTfrZelB726Hdn11pQ2Vz3/JsUvs+dWl7onJdGY/+/S1XV305UJC65vqr4pnKybQzVaYe0FS2tv1pVdUMtLe4SFKnE9DGsLhZKQ5GW1KifSZJ9bJOaxYo8mcGBcUBxnaqv3LZ2p92n6lewfgImLo8vrKqlT0Ud+i7rXtSgfJizQeIJ8R15h239oXzzVDh0GLFyYbY94DEs96s5RRQyPuSEojcTn3LvdPMCt/Cph91ZZcFjSK1s2iyikPSEUVWB4Mzh1X9nOKgORYqzMPSkUV47nq7xyA89lFdpTZSvAYuH9pM3IM7E6hZRGyH9sVPBV1v3Bguoqevp2KyH198tYBixAPow+N3flCbinTqRY+ht8snFbe2nZ6Z9s52rqf23A41EKGUzvANocsQW5WIKeIXRcAAur8ZLoWKYLKYjFfy0CXddFbgWjwPM6lHTe0YybepFEnNd1bnyRJQ2JhwZcj/v5gnU7P/vIHv2cfX19Jn4b2jN8VQ0x+n/y3V22QK5zi76a4hLDyu2jLZCMm53pale+0bKlrim4QLTKIyh9JjiENIBhKqzKWWtqNm4k6miOu93RvvxRhV6tkcSpBKlR3wPc2YLAFw5RbKQdewbLo07xSYkIpJQTACgzC9JBcwWItV5bAkmu12tZS2jUyj61bhCmt4KBKQyL0/UbXAhYsfzzlIZwrkS5L4oAcvB4XETYHvq1wg2wlxcPEQ9AdZnkCd/SWMIMdFPk5szpVsKEdDR1CGX2aWYV0do4jOKegq4NdzP20UswghKeNJQtYkO6ROZzMbLPHmGBtnw2n1mm37M3DSno0TJw/umzZR5dOAGq1utr4JPOxZmrNelVdh1e3Y88tLDsLEvNpPoe08E6zYVHccuF/0EumZtgI2wEXFnJa7u2opYry9nZol9h5heuDTw8A08VRpVK12/uhfXY/sV7kEoh5kmh+iCwBeYzigJpNRfpwLyB/wLKMtiKftV6xiTCLSGc/cK/BHm0KXCA2sUFkToiZNcSoRos2tN9/vJ7fQ2covefelLfXH1zIz7NWj6zeHlij3bMtLFZSQOotbVpgM0e0MqPIdb3a0O6sFQPGEG3YdO0t7nZFKOLe1XMmWQLX1/WvX3VNzIPBsdcXgUT6u8cqryKg0dpYMFs7B3bHfp4HlKcCV/Z1RWB87OfHACwLZk8BtqLP1Dp6Kqn82MXLvlm+1CzaAZ0re0/tJmiR+WwqdBMQEYe2QlrjaU6SzCQWVTzMZiMW1WE2tNuXf2+2Tez205e23h/UYklmMy1k9/cj6eiQEtA6ZTe4UbK2t5xqUWydVsMWyUTp0MtVSabO0nnB2mSegT8jhBFEzFCUy6QeQ60zuWaQg6cFUzt8/DSb9nvf/qb9wW99M7ArAS33vnTFmd+wsuqS8Jkdps8lRYGWuDtE0qyXcrJgNyoWoQAyzOqoKIMbPzovnFbELMTAOTWU1u862HLAco3BDWTttmuqHJU04QQXBMCSJuy8dSgvSNp7tDTD5wG8ugd8MKaoFbSBHHeDKk2tISo78ueglDeducecBOPiYOBLRUclRztY2jyqXrUovZrlfFOhOmCnz4Q6vl/LKu2wYDZI9h9aOxcCa50LVZ26AcrXQ+7grWQ3LHCwlqxCbXWA0e94SCnulckGg4rQXWs4T74b2oAC+nDtSENgBqT7c7uxxWpts2RhU5LF2XBxr5VL9snrB+kHiYpCSsBM64OryD6+IP6IlnhD15EKipYvGwOif17dkW7OrqFh7VZLoMNmpd+H3EKF5GCjdut+r3Ygeo/xeOYpBqSeS1wO9b9kr9/c2dXlhc4PNiLXnk2c4pisap/fPdjrh4lapNz3zLshliEZwPAZdg+uLkgcmKcrvJXWcp25ITZezmylJc9sj2tAZcftR+XK/cWsllQE/o60ccCI9jbHS3oBm0NS0uXUA6GtUlP2HqzQRtS2arPjrj22D5Uavrlsejy5vdUdOBlFZg1VdVeQMkAqEvDKxNqrdZ+fO2Mpbcd/EZi+KAvOgkZ2UX5KVfiU38kCXP7389VZFiyL1vGiz8uDbv5150Dz3DFlgTsPSMc++9QGowg088eYvS5nw1uzQJV+cBbg0p/nEbeo3/qUL7TopP1zvWXp/3bBdsqeolojBmZDWGsytVqrKaf39cNbDayHb35u0+FIbiYsBgAbBAro1WlLXqJRZkph18dCwNyH5HMo9bTySIbG1BemG2bRjaih1gsDeko+6PU8HBARYD4CnIS4wvCrEjCq+Df3EfzBv/i2fe3ZZQA5sxqsMRkyQ4JgPucaNs/b4qEOg5FQBaKpYzEu730WAklGCzozuvXKmYVBt09rJ503SagbgEJaNL2v59OpkjwA1l4psYP2Nl8AXFqzmp/u1MYkOHezXcrOSXINuXm4kJtz0EJFyCq6pUNIeyDdAcYt5yHgdfAViMuTk2vp10BRB8FqDPcOXse10JwzOGvIguzgWX28Jzt6CcY3EFio2vXIOmNSncjQcpThtGusZJhNqzdUzDpn+bZ6YoTCcIWaXomJKao5pbdiVfHuNiKlsLHxVIqS2tZcS97LReZrsTFp9VJRkZgBrf7nr25leyU92s6s06ja837DPrxy6zq+e4ggvb6bJbP5Qjz/djg1JRZV6taq+WaCCmlwdWN1cv9qMBrbj8YCnU6stmqi3EYqcZ6buQ36PUXwvL0bW7tNNVRRxBVyG+J+uE8gqIwmib18M7QXNz2riPRUsgVpBHHkkTywGoOeD7Drdt1cGjURGYSKdpILj0ncvVjMw8yPa+adGjZdzHvlg0oLUV6ZZM2xAaxZ5+JCjikYjvMCMijRrzYiXFBMvpk8d64BrFoz6mtM0e7RnvVKPO7Qhm3q/kMSIW/VkFqOV6as5ALbm3Uk7SoVrWlFFVi6wKb/Tklnpxbur/Kzc0CVB7pTYJcFjOz7HgPuU4CXB59zVdi5ivLc9c7iURHw5cH1JNidu6jHAO4YYOVbnemXUHTDFCF09u+88mAxWiv1ezGf2ujujXbyskgS8WJq+9mDvfzb/9OGowexBalAWMDYVcoSrOTtL5ABBqaEw2tkBYAGpsYeiooom7Yl7S3aPnHUslYN4IC27nRzZhiazywQrzo9HqYn+imG5RwzLE7aMe+9d2N//oe/a130a+h+ZErpV0KGxkG6gI+mnkP94yUGInWuhbenQr5dcE7hN9KHWvosKuMDye4s6mnCeTBe5vUVzpkZnIeTqm4KVaRuoKDNS6toLezSh9HPdX0kzDaxONXWBdAbqipUjdAGUi4eMztPXYdGrn9DSAmeoFoQ9HkubtdOWkxIjrnimXWwUfEgpZ0LYSUAF21FTw8PImB1KgNQ0cYNou93KQbvsupUlQU2a+qBmc7x/Bz9+uo6Af5UY5CXwvsKPsOcj/+W1CDE1xCqyj0nU+zN1hCYI5BHqwZLkzQM4mp+9WZkB4wA9oCQyfD5ql21j68QWb97f64V/pFYdNFGffswsdkc30mCbJGpoAudW+/ymTXIrqvu1eZzuzhsvxqyLVuLCVnWPcscjow5zMrvhiQNVCRZYLYIMNASBWRm85kisZgxYubMHJlNELKJC4yiFZrsYmxCV7lfPabI3V/Q0dFtEQt4u7Nev/coXdA1RD5Rw9/W2ZZU9uokUMWSEYkJAdrPdsdNHaZj3Yea91nJ+oPh+vKwAAAgAElEQVSOQnybnb6hPOUY5MbSRn7QVI6iqkupUiqq4qjyeOywG3SSmIZ0EuDzbGHsnbcHUxhw2HirE6DUBZ7t9CENZLGg2/NN45fDYM9VLKc6ZkUVUtHaegwMiqrAY1VSfm1O7/djAJr9zPR3z1WE2fc6Xuy8u2Ln3u9YlfslgsoxdC76coo+9BgaHz2AXI+56KJnL3D2AkrQDFuRecByadOHO1utElmGdbo9zevuP/lbu/38lQS+85VreyajkbtTUOrBHlst1b6QbIF0abHMWAxgGvIQU/EdrNaMrBVVRatWtpiy1VjwN/L6oyVCK5BWKbtLqpXpfGErGJ0Hgl1xk0DecJDLw7/+0Z/Y1y5IhvbYUZ9JOSCVSiEvi7YgrUY5gXjFA/26QpUYHGd0g4QvyK22DlqYfUPgP6N68baNp0WwsCgENE06D3T9dALlbMR0tgUF35mxACa6KkgaWuSxzMJ+ikqPhR5CQbOp64MAOI0gwuHESS/eHtyhW6T91XB5gNLbA6OW905nhuUGwOg7f14nuovYKm7p5feL7+Tdh9NdWVKHFIXBqvXq5+2UTNfZOQnDr5zID4/v59ZpqghDC9n97GC7OqBLNB80d/6Z6bE4OPF6ugB8t1S8tBvnS6QHCxvPZmof3k/nCr998zCW/6oA9HAQQaXbMvvWs45atqmNG2CN36TibqjsHqZ2P5rK4BgA4HpPZxPr97sWNwnJLdlg0Pc2ISGmrZry4mYrmI5Nm8zGArub60uB0GiUiBQSt0kan9t6uXP2Lc/FemOfvX4t55XLiwtFCC3mRGNt1ELl3qWF6XZpPD84pHhFDyiSVcd3XUfYjaF6HGlz6anfFRGjCBKmEqZtyj/4ZdLgQCzfjttiYWIZh6aSrMrJeGhx1JZrTztqa5MVDfravKg6223ExqxGHW0e271LK9WatlnM9R31rp7Jck0bJdLXNytr0RI94GzEsTlnIPUX9QrP5UTvFmUnlH2x26Xlu1CecK4yOlXNFK3Bx9bVY+toEXhl/y4FnuxnHXuvfPGR7/IVvW/2eM9VY3kAP1Up8rNUavD/K9g9pWV5qko89rP8F5O/OKqUNiyaVc1LVrOJTR9ubVsuS6s1/+yn9vKXfyvH89FobHVEpMnchg93qniAj+USZ/qtKN0wJvn/PLgj+Vvi78fO1vVNLALQo5mH4FJ/oH1HevMa1xBPSmCBQyOEgJxhPY4Z6NPZgbIA4JRBW2VbKtkf/f7v2A+/8y2PnpEHpi/k8v3AISWQR9KdoW4meWBicyQz+0cqvNo2YZanBQfCB04jAIdCYR0w+B8PsruIUHV4S1DpPJp7eaXjOkHmTYCnEwI0F5QvpydIy7BZrLilW4Qh29jvDP/CCBsnkQqY2UEWYjFkPvYOgCGvULFRkbGTFiFp55FJmrH4muHXhgpYAa9OfJEJdEhl13uKROKVINU+wEfr1tPPEdF7mK3r7d1FRSkagb3jwOkMXwAtWGi60XUwyE7Zm6lNWOqTme7eXSfKnNA3LC4/QLuFsJ8qfyWTg9F0Zguicogtqkd2N05sPPNqCI3n1aBtg3bVPho0rC73Fp/9NRBk46ICKWRvttyV7c3DTDRVWo7o06ZJYu0oFqkEMhDEF64D92iH0NP93sbJWu4it7f3+v0rks0bDXsYzWy12isfb7dd2Ga1tW4PsDvoGbp7GMmBJCZHjjSHoCtkY8MfgRel6Z45OMbmGJ2785DAmJakTJfdB5VwVkhcPL9UV8gsXNXilT0t23Y3llwI4wWeQTLpov6FjMCn93f6HteKs6rb4PpGM2C1VImQElN3Z+2LZ9bu3egz4ssXMnRezacaU+CbyS2AOH/JnL7u8VB0E9J7ivs21ej5/C7reOQynTyB5VwLL7tpz/93EaidAqlj75Vuds/pAvMAdKyFmQXC7Fpc1IXLg2a2Gv0qgJ/HhnxVm73ORVVh9udfamPmT+JYRfdVdwhFgJb9kp6C+EXHooWJuUC5bMnoXl54DbRZh4396j//r/YwGSu09O3r1xZ1+/LFJIWcBZU0ZOJjeMjYFcBC5OEZjV0Mjb7ooh+LbRnzEJTYza9tu1jJOkkaHVqeojFjFUWlyM3PorURqwy5grK8IH+IOYolFLKGjf3Gb3zN/sOP/9BQRPG0PLIyAyFC5styJnbSig/LWZA3zjZ1aZ1mSequBP9QHQN+ipIpYC2Gqa5ECo8MVoDe36Lq0oK0qpHMwEXjO1iPQcrAzhh/zlRnxvfFe2DPhtZNgE7FVEIM7qLjJhowze1qXhm7WE7vL8Nm/b27YVKVAFIeqkrIKizOcCDK0APsdsrQY/F1X04//zQdIU2D0KtEmw2zOoEftPzgQqPvgQ2IC8L9gQAwZYIWFtwQ5pqxN1IlG0Jp052kyCxcSEyjYfVBSHkEdP8ctIqAjIPdwh7GEJ4SUfHZIE2We3t9P7NKo26jydS+8cGVDSKzm05VFZTSt0uYIbPFgUrfFdtUWXiTpaQggClsRkTr7bgjej8G/q24Zc1GS64ghL/uq1VJTKL+wG7vcLV5sGc3fX0fZDrSpmxFkW3WC/l215qxDJzHw6EkE3Vsvco1EcLwpeQcYqzJ8CRlY6BrsNJn8gd7M+5FgIXrh0Bds3GquzYpDmjanMRDPh6/C1kp3UBQ4SH+Zr5H1l/cGaj9iAvL7P6tNmO0WQliHty8kN6wHDGnJOcS4trYKvWGXb34lmb29WbL4t6lvo/5dKLniPOQOB/rN9jVnb7PsTGWR56gxAzX4nrH4Qw18wha5RfjU1Vc9ndTcMhXLEWLe/ajs5XWsers2Lp7rlV4CpCLsKHo84uOLz2noqox/77pez7luup3snl2efRNwagI0fNfVH4nc64cPwV+RRcyj+iPX5Io72slgCeTkWjP9Ti25mps/+//8b9ZLe7b5PaVTZKJ7ddbgZ129fuNJYhwA32d7DF69lsYZe1ITu8XMdWJ+0jSNiSyht0hbSnlt23wPwRsmQ8x64MF5u0+2j0iyazXSqJGk8czAgGBkR6OI5c3A/vv/82f2YtO7AGzaZ8fsAqSCMT1Oteg58OxpCQWYbAOS02kZV/luWvvwnBdPO46lZLIMRwDbDdf2NlB04JxYosALOjw0tlTujsUoAZRvxxbNEI8aFdN5SQne4CBRY3Z3H5r9aqLiOV5qtmkz+U0A6VKwwQ7AKCcLTSrlM5A/0C6oYoTUQVHGQpECCgBpKC6cz5p7I7aS0HvJmKPWtw1VXl7jLJ5qwCCzr6kJeUaOlIHeDO11ZifaQ7nHo8pMUpMS2a+Yqm+0zo6Gcjpwmk1wEaDa8epcA+stlv3x1TywcjGOL/Ih3pnq33J/uHVg6zo7qZTe/8qtq9dxTZo14yQA7l9tKDNe84e7ExthMrIASYyXAbsSIDHkox5aT9uSnYAzb/TbttkPJMRMyJvEtNrrdjuH6aq1j54fqmj59IAdkoSUDAv3qwtEZ4Qn1O1MQag3cfzQG8Epmtpv1Zrn1Y598ZmNZMMgXsPUTiaWboJHBfXqh1Hur5UYVR1kH2YdzMrZINDhchcm/Yt/0YnyJaI71lgWa2JcIIPKgkmRPQsplN1ETpXNxZdfiDWsO02EqHTMWhEF9bqX2lTQyu12b20cr2p8QfdBLX3a3X9G69M7htn2G7UnsWdxeenesIe2ZrHQOQYGOQB6ymAdOq9jlWQ+RZgFiiy63lRwZH/vHyldw5kT71n0flmwfxclzCPA6ew4kvnfE56cKrSKwLH/IUs2iEc26Hkb5z8jiZ7EdP/9rkLyccbOZ8DOFCvhz/7a/vk7Vt778UL++T//t9tV6na8LPPLFlM1OqinUkuHWQQzdOgaUd1G2BPxJaY9p0G0K5fZiGQwS+BnMEiiupOrb8gqEZDRTuPBxTZgdIH7GD3o7miRhiyY5/EfIZFoRbX7Md//Hv2e9/8yIXsLBahyhHI4J+pxOnwtUljR3Xl/TgPt/HKj+otTQXn79Kb5l0Lw8HOvTid/s9naMcdFmkedC30ITPwcbNDhRiMczkf5ma0SZWWING5+qki8bDIUJmV9xtVJVwLAIPr68x/N8BWrFOINgq6Cj++4HUq4EWQzNHhjEOCuLSIgTETwEbkolBJeaitpxF4Rl8AcI5HejyPanmcr6ktnJJ43EKMnbzE/OFYRfIJ0UePzNQwD9UEMCW4ZOZ9AkVmbVvIGVUBUJqLSFdhMpva7f1IVZE2XqWy/fz1UIs4XqzX3br9xosLG3QqVi87wLpB+VJVD5o2XcNS2WZLCFdBxlGr2pwcumrFrjqRKmGYjJ1eV+3TOtV21LDpJJHsY5IsBZYvbq7UckSGQ8XDH78HyhJ0A0SEGGOk8PAwtuVmZTGG0YeDR2ytN5qvcc+zkdksp9JHcm0Qn/NdA3bIKwAw2qRcIyQAtA0xpMYX1+/H0HI/HLytGea5yAM4Jlq12AnWGrGq02R4G8hSmApsrNnuW+/yhdU7A22CNwssxpZi3fYQlivZwCU83YsbsyoyBKfqch/jHsO1lgG7lhYszXBzglzFc/Xlyu6fogp6CqDlq7ZUbH0M8LK/X1T9FK3D+c/IFjzHgCX9+2OgeGxdP3bORcedP9b8a4s2HXns+oLOLg9UeXDJH8SpXnAWwc99kdkTObZTOn4yzo7i8yZ3b2TS/KzTsp/+P39tVWjKo9f26X/5G9v/f6y955Mk6XXud8qbLNdmZndm/WJxsSQ86ABcEKR0SfHySqFQ6Iv+WH1jUBGKuBESZQiSAIH1OzvtymdmecXvOW/25CayqntJ9cZG93RXZaV9j3tMtWE3X30htQQyM9qXBLJWo2H9flsuy7Wqo/poSVIlyYInoAWpxMjCQTpqARSnyn3q1MZkXiMPOTc6pSW628MZ2tvVmHmMRyy0NtEFZBsUJh9+51v2Nz/9sQGBYZbkj5KctMJ8zgObuxy4/JgsgRSBnV6QR3t5JefgDYc8B9UVwCJSs+D3DukWXS1QD9yl3PuiBFlx4cK8SJ9BIA6+b1Q2zFBQrOE8oeNJlRF0N9wXDfkubFvI3pnf0AoK6i9ZiGZf2a4QbaES0uegYyikrXMfXfrJRQY8sPmxZZWW5nQyrHXyPXMyXwA8UGgRJRlgxhcSFbU+AzcvQ6lqDikenTtPaOEOJHMFAM04Pbl4pergoCLdn5mCTfC2U0vPKqIcaB4cpNew+AFYggci7V6qIzQxb2bMj/d21q3am0/69uQcfztHPWb0hqYk9ExweRgi8ZpZI1VsVcEhWcZavM/6HfH1upiidtqWxrG6H1F/YAsAGpWGOKPXt3MhLqnCIcPjaC4OKV2C3V5qJiA4OV2cn7u7OwUAPBwBrYBKJoD3o0jgLgmqb9buklFDRMArNHqi0Biytm8UdZRkdXp9XZcVyGg0NlFP4d4MICrdw3Ara/DtfObLOeOY6p1Iz+98OlZQlSNFtWVR1Lfe5VNHnSYLGbQCIKsiUtAZWad/rue23Y6sM7hQW5xjUwLBNdvurTccipOocUB4/jxgcG98HZDyTRbtUwHjoarmMVVMdm+WVXbF35Wt0WXFTfa7fMDM9uXY2l3cdvF1jwnQp87rQ3Gi7FzeozFPHWTZjhU3VpbdlH1g/iQdK7WLmUJ+38pPLj0xDFqXdvXF72w9/txWtY5dDM/s5Uf/ZF988lsbA1VOCXROYEVtot1pu6OzufcbyicM3T2bRIwYS50APfc0XpWcfPS2e6HA1tJd9AUZDcB0BWKS1tfW4vRgvW7DriZLD18I/cYbQwGf17cazAVH9j/9t39pl52qe30Fbh2RmLmiKjw0/ZSJBFWQAGLhQRQ/LVQXft581qTXCuHoVYpI6hIxdqh2ht+UnRBVHgLLaJ1hlSLEqBNqmaMp/GYtxqAqwoxnhwmmMiKfTbkcGXy0mh3WW6tskWOiqnNOk4uX7N3uKPON0wySc85n1jX7IpNmged3qlbZrj7AW8GZoWZ+3kawcySgkDSeAMFekLg3NAdfoGTDg3hxqOokWQZYKbRvvf3oIKGs/atrEEyGHdTjYBjOKbw75k58mAfKzDHeAyKVfoquJFxQnBCS1MazqTQx7+ZLoXOptmgZIv9Fa/M8qtuz88heu+xzNQQCyvhpEMc533IR2JrNk40I2syjAKQAx9/u1tbvNOV91+o0LYJfl6baDvc0FlHbKohL1FzWqgQ1l7KqLeagIru2w95qmdhw1JegN+cVLVlcyjmvJDF0I3AxoEWL0SvPA6Ak9Gk5D1AduGDSMN1ubNDrK6GStF7UdeI4ZHiQwYhFbzeiYpCUcd3gDD55cnn/3LENaAmgnlE7YdsyXcXGitlas26reKMAGvXPrX1xabObG+tCNu9GNrn63JrtvrWikeaStPI7g0vJ0rl4wE6BlsSAtiX7llmH3fNcAw+X216yYkHV6TEB79/ymizAHAs0x4LKsXX2WBVaVjk9VISU7VNWIOWP9VhsOHXu8tvOn4N8QfZNzr22kc3sigGm7CSeCl7FnThV2Z06scUbonigxYzC/+5SVfQak6tP7B//4b/as+98zzqbtd28+Mg+/dd/sZvpxGcB1Zoci1mEBevGJmYDT2ynGQTos16vr2E/x6DZRVAIYQiPHh8LCgui7IUOzOrQLVzbeJpoZoeWJi0PlOkhoONcTss0RTJq49mh5IrayCs17T/97Kf2B29cWgrQhqoi0DG88qkoOLBIY2rpgYxWZHCVzrhzYd5km5X2SZY3gbydXTdVgA7hDIs9QRp4OOAMpNKoZn1GmLVr3FooNEszpCjkYJG+CSzOZ9O8ULMup4JISgwI+m4r1Zh6u6UZGtWF5nWhN5uBYAhGVFgqnGTwGvhv7JvUTnwex7Fk7g+uguJqJlxbMnvZ9rCdYPvkQc0V9KlYMwk11WdUZHyXo0GwLcpx5jTvE5DFP1ugnQCI4jOYKfJvmaDqXtkKOOJBFQHunXhbyXplCEIDUkLUAJ4dDuWTRSJR5mbHxZzv5rHFG7OzqGnvPuna+QBwiLfTAdxwT/IBnFvAHCRNy2Rt/X5frXEAQFAt6EKgoYkoOTOzbp8AgTMFwBEqcIrXtk2mc1XkqsR5FjYm0AaV8fDsiegKw0Fkkzmt/6pd37hLOWjQdrurZ05yd8xmm21RBNjFLIEYdNs+Agh2T73eUAkMSFGSxk6H9mBDABT8/3iGaItyLjiXiGYPegPrdjq6xmqdgybGULjeEg0BCTQSrnWcWivq2XIxNRwMut2RRWdUcC740BEoZWN73Bw6kYN8SQbaA4twYkeLk2sGcrThWqRUwZrhSoidwOarj68LLrzwKgg+HMqOBZpj7zy14BeDST7I5NfeYqFQVt0V19T8fn7TfS5uKx9XygLhqbNWtvYX9+ebVIilwS6/A2WB6ZucgOKJfyhg5k9W8WIXMwnPuD0jY27AIHv6yW/tt5/8zi5ef93q+7XNXnxin/76V8FnjcEbcHO3XxEhOmhXovDQiVpCUFJ1QJBWYFF88PYiGbPal4L2uxs3GfpqTZspq/pY3N3KZDyP5fZMJn41ngmFmax4mJx/1tLsams/+MH37Gff/Q96KBkfyCsu8OO0cAbEHzXaPUGaNk+ojrLKA+DGNgUZWbXuYKh5iAerYCEkZWQQDnWJL7MQO8rMdTa1bXAv6CbyNx5sghBPOdVYkE8ioKNO0QjJgHP7WPSY//lHEASCKIXADOIxBnscDy6uR4kRrs89qQjV59SCLXHrEFxFNqerRiBVm9L5lVTnXt25fJqDSlykWXqngazMfsArROyX6lB0CiE9vGpXZQpAJkxAX81CfN7El0xqwvW5P9+8G/BSpS5wjt4XXp/RE0CpQtBmFsa9tlwmNotju5suLF6t7GY2t9XuYM8uR3Y1idX2bNUO9p23LuQ43mhwMle2XzM74g6g/Up7sSXAy3SOg/sIJr/uZ3jRqLQMoo51WuhoNqyFTNhhJ2WfqNOyCknToWk3t2PNpqS8QyuPuLrb2WS6lFoLKFB86pbJUvfBZ198ZSsUWoZ9a7WoDFc6bzx31XpDvnTMabkPmXuD/qToJTjzvMGr5BwT7MgcCHZcWtClBDER8AGuIBvWbOo9PG9UmvxOgBHum4pZD0QqepzdvleC60QWUjjE8rR2+2hmnqE5pmsuQEw3EvDLaLHD78SXLxpYu9u3ZhueHhqdqZClXHeCcMi9gt3PKxRm1iXIjxBOVTqn1r1T1VbZ+4pr8qkK51Tgeqhi+ibrfFnQyu9XPiiVBayyY/gmx1mWGBSD6++hMbPM5VhFVTz5xy7wY16XP5jizpadvFdzkgwYkIEAnB+FduD4o1/b53cv7fVnb1tttbDP/vG/2ssXX9p6m1gSg6T0Nk+makHqOTobaPANdI41Fs811D9AsaH5d9hsxcGh1cl+AkwBjEJ7yjWUXVfShZt9sQWMMofPRAuvWrEXVzNVAugi8oC02w2ZvfLe0dnI/urnP7Uhzs57tPB98c7mUspCxbtDfsLlqrL/db38qgo8k6D8X2uJVO9cvaD2H0SkRUeQfZJ/ttZrKsCw0GcqIgqQhHhVWL7g1wRq2StoQSlQcUS7L1MNgdtEQJJvGNUv8QvOYFX0A21L5GsqHpdD4wvyb8YT9GDuiw2zGjVdJTjt/G/N7kRf8AVMupgBZcnCqAolAFPE16M6FlIRGD/tUTh3BENHs8KLE75G/ncu08a8VVVupeH7oQPNoOheTfLvLGBznl1Pkffwc9g3WuPw0Xboqm5std3bEl3MZWw3qJFwD2GLNF7aaNAVmnAax3bWadj7b5zLIaCD7U0687ZytWG7bSqUJShJ5Otuxgu7GI0UDJBugxZwMxnbMOraIGoIfk/LjnbmHCPi6sFaHSJC265eTu3QwMi0JcpIEi9V1eB8Lkm07d5G5xe2nI/V3v7k089kF9RquFs61Y+cO7gfWy1L48SqexIVT6DQz2QWqCRE1xAPQ6rApipMVWhtVFZor3Z1X5G4cq0E1AqKRlwTcTSDkwWAGXQ3dU9VXROTAEX7kdfRfanU24aQwejpc7XVqSAp+uG+Jos78WTb/Qur1bsuFhH15H9H2rVKXTu304kEBlLrPFBdxEEN8/dsMT3Vxcq/Jp/IPzbpL76nGBSOVXEPBapjgShb/4vrb1kw4jOKa3LxeItr/KlK7lR1eup48rHq1Ou+pqBStmMPXcjizj8UwYs3yEMHn7/YxQvvGb5rOKqiWCf25T/9H/ZyvrB3v/UtW3z2sX3+u3+2m5uXBrUAd+N5HEtaCc4cswpQZdjGsPAKOk+22GopQxXYgYAGTypA8xG/jeWknDlXszAzvcdKx9F+6Wolp2Z8upp1J8P+5vMbq7fbVtm5WDSRAHV7guLqYPbLP/tT+/CNpyKkK/CEak43VFCZ0M9UPUgrUSUFj7As4BFgkEkSpFvuzI5MdCknHngXihayLKAwHaXiwszZnCq7eZj3ORzf/eB4DX+jJSmeXFYpyg1mb3sWhsPWKuuVBwkEnpvuDK0rtHfjVio4eHQ65wrGmfA07U2O1/tFcL1cJNsrXSoGACZqPwJ517lZa5Fz2oXbGG2CfJhElFkoccqWYr6jPb0y88/MKsJMv9D5ex7Y5IjAEE0ABdRHNq60QkgNgJqsamZ/VWVqfulJmCx+RCiHY7cW+ANdTOx9UFGhbZmQSKm9ubZ3337Nvrpb2GWvY+8/6xltQEaduzWKH67ksdv5nJS5Jp5015PYRlFXgBHa8wSj69sbtTH7XYjcJtpCq8U8D9L+xuotULlNu7pbQs5QMIh6fZtOJs7rY99RBmJ+eHFuk7s72+/rNp0RdGmt7/R52P+QyECepzqispKqEOLP9YYI5dgMuW6Nt6Vd9xV3EBdiRrSBWZxcPGq0/73aJjF0kCSi1w19HpV91oL3bVA5Nqze6aqVul2lfjuLp9e0BkLSza61BheaB0N/2YIYbdZtcftCYtrRxRuq8EkSov7Q6iQR6OxuVtZFeUVALQ+8/uVHU6w6HruOPeZ1ZQXEsQW9bHE/VSkeW6+L6+xDwTIfmLL3lq39x4Jx/hiLn1U81rLPyoLyqYowv1/aZhnP7tSBlF2s/EEe24myoPlNon7xoJwH5jBxEbIPG1t8+al9+ptf2bYd2dNR38Yvv7Dx7bXdvPhcrRgeNhYrZJNYlNW+C0hDBYNQbfhM4BXggMVeSLpk5S03VBuoCIL/guYh0oek0tuLU4dUUpxu1FJ8bdS333z+UvyzrqooqsOVddtNEVmXq439wXc/tL/84R9KJcQhJE7q0WJKNhkCOrMbZljsY766E3oRvUIQiZBf9TmO3NP1pAWH+4D4WVmm6ses+ikzvAyGuNp2NjtkAck89AJJHXSjFnhanpKqqpnhDM5CGc99WUDzE4cIINuSWXILJRYOCPaq7oK+qVqjCsBcmkAPyAJ+cGSnrSZpJ7ViWfip0p3ULxrEYW+rACFXpZskajmzULLoAl/PH5eLD/vClUmvObClruuSJVMKqsxm4XPCywsAICo6R3+6wwTBneDK7CmrUKHCAFJZrHxuu4hTu1ssNAeb4mW3hCRfVZV3eU5LzmemP3z33LqIaYunhhQdM1v0GtdWkdFp3SaLtS3SvbWqVesPBvobrgG346mEoZGsxOeO/e91us5JTGMF8VY3spvJXLzSdMusmnlXIkAM55dKFMTm+Vlks+lSM+3xZKzuBjQDr+xAHG/lftDv9W21YZyQWu2wVbLHuSEYqrUpCL972/E7ISoxoiWxlMD33kEvUB6gKqCrinKJri/8OigC3F4ObsL+h8AFB67Z63tXWgpFa3Uq1inO6wS7pnX6F1btDKzV7nkrvNmydDGx+c2XdvHsPWsNzq3ZaCuQdnpDV0RKY2tHPW/Nq3XqILTMBcHXI++HfNMq7TEB79hrjq2ZxTU4//5jweQ+QQuLRP51jw12xfc8tN/H/v5Q5Vb2voc6g8WYUyGA/eAAACAASURBVNrGLIvUWRB7zIV6lT2HxTqnpVPMiI79Ox/5PRN/dVNlGnV+o7lJ6jpZ2Oz2yqa3VwoVVE3Jcmq7NLFPfvMrG09uVDHQguFvLJySGROXDVkj5mwIDrtiP4hEWbOs1yICs01XCTlYg0VO45+dWiYEUNpVBDcyeMaAZ4Ou0J1Xk8Q+ePeJXV1PZBME+lMLf3BuYBEBwHB2cWl/+8tf2nkH/hSAEbc9dYEUV5xwjzvnqqld6D2VV5VP3p4myGllmaj4aJhsEvCCmeoBCLWXKA7qkJRYmNFl5G4Qn03QcY46dWkvwqiTrWvVpjJjgi8QekAgBHMgHcI0igaBRhpmp07tUOCWa3pwc1dgrMnexjN3v9bCvPD73UqLiiPmgjmtKmnXvZSGJ2hBXAO0MLmLOUjSTboSsIcFuo2EGQRlzqMT6Vz6CUFqfd5OItt+f/mcM5uRZpU91yGrCPPPSUZxoK3mqFBauTslRSzQ6LJKoSSObTxf2ni2tBmu5dJiBUBTt3mysm+//dRW+4P9+L0nIua3Oy1V8yzAdAhYzAGVAIK6nSVWqWBEurL+wGXtSADuxmNrNxrWbcGTQ8UGTcqmYP3rJWCTunX7kU1mM1usDrbe07J3dCaOEqLNkMS0etbu1G2b7m08ndt4fGttiXuzXRdMILDTDSFxQ2fTeTkklB7EOAfDXmTzxULBjHMKIpTrAyIzEoHb7wOJMOA+IsuqmoJVVmGzXd5HxwCJMWx9QGGShokmQGLE5wEwoeoHMJMkqv5Ictqj59bCrRz5sMGFpbtUSO1OrW6j196Wuet6t5fyC/sIkR7eI12erwczD3JS+fEG9/1XWUV2avHPb7e4ZubXxbK/nSoeihXNsUDBZ2Qzx7IKKVvzX6Gefe0pxoLicee3lT/GY4E6X8kVY48S9bD2H6viioHyWOD8GkDlWHZQVrmVZQvsWH5ge+xGOHVTFA+s/AB9QZJKhhY6kG9rS5O5bSZju7m9scvXX7fbLz+yzXJmn/3rr+1ucuMGk42KNWrAnJmvOCeOZ4sAxhfyX1qoWTAx3mQOJD82b++wP3WsRUDXkcHjQr5CSWUlDh2ggUa7bj1AAZutfXI1s7een8tuhnZVG+3JELiAobPYaVGt1u0//eJn9p3Xn+rzdUOFykOw/aDakSHCqGrxu/Pr4HgLaV8GvUw0LqnyhGALUHlx1uQph28cyBuCiStdZNdYN7aCj8ue+SPtwZn92UM32HvLl5YTxGAWJxYsAiftPukKCsHIdYmFyoSmIP1SAADYEjFP1Jr2KqhUsf9BwFjAGw8qbJvv2WyA7xm/jmMl60fcWEEJl4kg3aaWLhJhG5Rc6nILYEEmweH4RckIgBZV8oAcBFLJApyLCWcIwCyAZfshJZbc/a79ymZTwNN3e6ntAF1nBkyFxyxsMp+rogOgMlkuJDIAqpIvmft2u/bB25f2dNCyfsu95CC6U12AVGQBRy0FrcnZLLZoeG4rhJJ7Hc2rsKOaz2b63LN+0zq4lCsRYYYWyQaLc0BrkO3cTleW4rTQhRSeqh3IhY/TtUSqm62aEV/vIMFzb6v1zv2IYs5BKkRUo7RLEYYm0Oy3KTeOghUiCOejgbYNmVtedm2fGXNtB4OB7Q84ntNyBVHrmq4SGDhUrIuhKpJ0W589+nx8p20zV03j1C4uMEJ22gvV4Gqx1HnhGoAu7Q9GNnz9PavRliQR2x6s3e/Z9PqFJAaZ4509ecPq3UEwiUVf0ykSarsG2kq2nskNg5RRCeVp6bCy4PBQACwGt2zBz4JMcY08VpGVLfqnAkdZkCyu/WXFSdk5OBYUH1MsFQud4nuOBbOyuJI/3kfx7PKR/NQGs53Kv+ZUeZo/kY+9MGq5kb3fE3l9cUKjkdbEejGz8fjOnj573dLba3vx6b/a1Ref2d34RsEN3hvyRtyvagXW3Z6DhZgFgsWa6o25FpkerU6QlZK4YgGWG/VeNAGqwu0afcyNVOxxoJaVDrY/lYoNWy376MXYzs4HdtHv2nyxVEtHRGW1VLcWr5yLhq3QBx98y/7ih993WgFztBDs2JY4cpmhqqodn0dlnDr3qHMIvThjEnQOjtlUGKi90Erq4CfnqDgnyLqLuKTDAiFdQbHiwYDKrIL2pUSfvVrZb3zW5WLSByEDAZM0pWcJHB+4tkP2maNIUBpawGar88SiTgXnDg9C1ruMWatujbYbaHLMNdQ0JHHmvECOTfsUYJ6bAGRJVXk7eAV1DxZAkIfA/alU8XEbDSO3mWm6XieLlarGEFQhJ2ftNIF2wgyOECrXAYkGeHtVmX+Y4WaJglqb3tQK9yNQfwxud9oPkIY4latCWsJvo525NNgQi1D90WamdfpHf/CmPb0Y2FnTM29mhSQW3DskCwBeqFSv7rAI6lqbzjTAE2m8mi3mU1sul3bWj1QNdrpuqDoaDt214UAVhTZp1V6OlxanFetHPVsLVHSwqN22u8lcLgWtNu3Knc1mC4uXKyWLqjDXW8mK3dzcysGD+xHAClUkIwVHTVYUbPtRxx1A5sjzmRJBAhPnGxoDfQB+j7UOz4+EldUCRd4MaTR/PqnQMi1UAjvnJl4k2o/2oKdKjyBGIrtNV9YZDG25jK3TaNjg6dvWf+1taeeKwYHsWRrbAlrFAdRq06LRhTUiWsncz24pxPUGZFZsWbrjRUaFeSUd9/9n8Muvp2Vr8LFK6ViRka+Ssp9PFR7FIPPYtb8soB2rvo59flnAy1ezrxDTDycb2TX5vWBXVt0di9zZg14W7fMHXBbUyg6+7AI8ptLjxgNhuVlObHJDGxNyT2KVJLEXX34swdjJ+Ib+iht/Yu4ZYPzsh7ecHOHG4kaGDjqNzBUFCBZIr/rWak2yoKGIQRYax7Hmb2SuZLvxeuUcvGrVnox69vEXNxLj/dZbT20+mWmBxdcMLpN4YaFUW6+2Vu907G9+8TN7PiLbfXUG9eBXPeg6zY4ZpVcDTrL27wQZtfXEAcNUdq9FgsWSyoTqApAMLSgBZFiYgoOzsP2SIvO5hKopwDCrlR3S2NIEqTQP8OwD1QHbYPuq5p01oCoqs+thYQZpyUyN4w0GPF75hcNzY1jn3XkgCawAKkWhTpkrHu61Ncn6M2d2zaCkcMH2/FrcXN/Z1c3M9jUqkIoNosh6vbadDXsiJIvb2GxL2gzKAEkFsx4SDBY3t5xxYqFmdvf3B61JP8eqCIOai+gbodrkkDLbHwLdZr1XYCcAM++bL2MRyScL7peVjeNEQXO5JklxWkqr2bDnFwP7s++9Y4OWV3WrbSKJLII03De22aZtGCMyvZLoM3QW5xyabdJY1R2KJZ1m3Trdllro/W7LUGAReZp5YLNmV9PElkucDrpyrKB9jh0PFTP3EY9SkkCboHOSWA3fPKg5aLdWKnY7nommAIIRuTDpWOJS3nRPvG63KV87SejBUd1ubDjo674DAa1bh/MfZMKgNCi46X4BtOJzUIBOGW9Uz+F6I9NZRgC0XDGDdQ4ewJSOJUtk06Bd9JVwRb0zu3znD0S+3x54dhO3RJpOfV4HV7PR0PPR7Y+s3gKJXRc4rcXwUwjpr1MP/Hq/ovY8pmp5TADJV3LFIJevvoqvKwazss/6JvtYDETHKq5izMjHi7LO3LF9KG7/WDHE7/Pnvbz79/uz1KM8u6+VfzmS86mTVRalj0X0souWP7j8AeTL+uzi5/+uTLBmtrxjZndt0dmZxddf2WL8pU3Hdza/ubLx7UsN9SHBSrxY/maZsOtBKCymTcz1uKfJnpkLdIJHF9UYQZSO03Q80+Af9BlOx5rdCYW5sWUKGq0mesJbr4/s5dXUaq2WffjeUz1YtIJkh7P24EOWTCBKkq0tVmv745/8yH7+h9+Rd52rm3gLT61CzZdckFkBO9jteMvRqy49gPxdQR2x6pWQZSDxlvFKsz+I7M12yzptINsEDwfqAC7x+cnWNnFsqwWLMYAYdAdZ6Z1vlnnLBdJD0OT0z6YdKCsgKm+qQCobAXtoGbtPWSamKyNdVekZGMgJyPxdCD3NBL2FK8kocfkIft5CY1FU6zLd2GK2tPFyLaWM3qBnnZZbFBEUej0g/GgzdtWCo9UGAEKmsJq/wpVzsr1ANEHlRQhC6g6JP+9V0WfeeERD2lvMgNgHP/dOkSBQaH7I6w8kRhubzWc2mfuMjjZmnK5suVrbarOxGEsouWY4Ybrfbdovf/SevX05sIRW55ogQ2s8ssVyYYeKz+yu7hY6f+1m285HfTkDUEHh5gFysocvHiomtDEkt1UR71PKMjtAJG2bJQfZC8mRQk73zmWUepwMf/c2m3Gfu7kviQ37SOUo0A4E9qhj8WIutCnBGjpIp9GyZbzQfg77AFrcS4+ZGlVZhC8d3oxbQDXQCsw6La+8NTsGeSoZNJPcHNcCdRbd2jX875Yim8t4WHNg3NC7tl2tbHB+6Q7xEPGbzDm3Njh7as3OwLpnr1mjO7RkhV/f0hJoFTvcITB/9RY35xQFlk5/IPH4JiOJoKxQ1oEqFgOPqZbKWpHZmlhc+/JrbnFdzgfcxwSyxwSf/DGWFTJlBVHZZ5cFwWOfX3bMx16bjwf5ai9//kqv0zEFlXwwKgs8+Y3dl4kFI9ZTkbksKyk7YcUDPvpvMvB1Ylef/s5qzZp4ODe/+5V9+elvbD69lWYgBFkeBhZSoSrFAatpAWWR3VKRyUuO9olbzJBhssjxcIAABHlG24xWG0NsFjmya5TkWcAIcqg7kHk+e31om3RnzW7Tnj8ZWAwoYZm6O/oaBB/WJ77QxwnznKW98e679t//8ueyKHJfrVfzNLJhZi9aaLX/DukmgBMZ2A4BRJVpaM8JrbiitReL4wWpGVFfAuLrrz9TdizlDQq75VwtLjJhgu92iwuE9/SY8YmhwT+DGHV2LVTpBHkvOROoEoWUfhAJWeyHQBFhW/LWy4aPBPMgxUZQy5wAQJyyTelVBu3nTHSbBZCqGNAIwSJd7azRP7O33nvXLp8OrXYg20+cJiATUZ9dwZkEBOHaosxvW8EQln3ydilBQCWcJNS8UhMUn7kjVUHg0ykgagaKg8ReACVphYrz57yytZKajSoiPOwWq610Kalwplg/kQhQpWyYNeLThzIHgI6u/cl3ntsPPnhqy/lULUOqWQSUcUs4VBs26kX24uW1bXYHIR/PR8Mgy7W2dcw1ZhZ8sKcjt81BUWedxnZ58cS1U7crcdxA0L68m2uextwaB4E1bW9Qj1RUrYbdTZZqnzI63m84bigeBHVvwdMGjBcLteKR7OLacs4xWCUwXZ6NFNi4l7PZZ08cVubkLpzO32jD0nVwT8K9Ah/P4R7QDw4IzPRQrCH4ZS13kjWr226/Fu0CigGblSt5tW7xYqrzEA2eyOmgUW9b9/w1gXy4B6Y3X9gmSWWv1G5F1hqOdP+T0NEGZb4c4Wju6uveTMmtcxxrHuRR7HY9JgAdW/fKgmjZulwWAIsB8liFmF+Hyyqy4u8eU7WVBZrHHmPZfhffWwyixyrO/LXSa4rB7tiGTx3AQwdXvGjZCX7ofQ+Vp/eLreZ43IpbS26vbD6+sV6/Y9PPf2uf//ZXNltMfA7AQs7KEgjKWXuQqoxFhkE7/X/uaxZaFgBJPCUOsQY9CFqMKpD5AJqVi9nUxrO5bXYuxcXiBuIS9BxzolEUWbpJ7GI0kFAuEHNWYJl8UsGgygKYYXOwWZxardmzv/2rP7f3Rjy4LBAe0DLDSFcVcWkrqllmOXoMA7CEx1Et1q3vM8GCeR3mm+ge4pe2XG0lL9WN+nZ5fmZtboStV31UtghcQwAmw3UPPO9R1sU5clFmdfoksOyBCz6Zgp7UV5yjSPuU38tpPABsaH9miFKyfI6dhZPzChBhb3AA0VRElJjWUtd99fBLU3VFK8zbtaDveufndvnsNbs4v7BuhKluHBYrV1FRnRsqYxZm5oAS95ZepgdlvoQuFc2D9q0TzdlnzodaziQNGVk8swmiEtTN5I7tsoASXQJytJv0kgDN53NL0q3EnqfxQhqTM9wPCCDopSaul8r1JmHh3P3428/sz3/4jiXLiaonqg5VVMkKnStVUCA7aQNzPi7OhwoetDndQRxtyY096TXEsUNCa7mc26A/UAsabzjmlfi7TZYecCWRFfU86Gbz4mrFpvPE1iR4shtaiyLCCVqCsOzyLLh3HPxBgDOoDyFEvUqWKK7asN9TRUkrMoldn5bATReBpIxgx/ZAelJt8joAKbL7EZcOqorflyQjdFVAdiLurFEpGpe9tu7VVncgPz3AWc3hmS1mMxHpGUucPX3X59WtyF0NmJFuVhZPxqqcmQnidUeblIcTO6ROm4rP98H5nq94n2XrWn79LBYEj6mqipVUWbV3rBDJv7fs54cC3mOC66nXnArsZdVgsQJ+TNAqJhrFyq4Y+PMJ+dFgVwxEZeXiQwdXPJhTF64Y0ctOzrFqUAcktf7UVtNbm7781Fbza7kgzMZ3slQREALdwDRRu0YtMuS0REaGZ4UPG4sfbc6txRDJt65DuNGDT8sK6kHFOv3IDmlqy+mdTWZL/Z7gpu1QMTRp8ySSVXrrtaGQd8CvmZXMlyvXugQ8snf5KMIX2T7ZJgorb7353P76Z39kI9BnglL4DDAjz4usLX6ctzczpRVRA7RQuYoLLTnamOv1TsP4eLGUqC9q8AdrCPpNcN+z+N6OJVIsWS3N7dz9u3ZwpCXCwFVoBxvMVQm0NQfuBL83AQcEiPEZhl97TxoyF3C4VVqwcIvAIUKLSs2avZ6CEi2pVnRhr7//nqqreLmw4fnINqvYkvlEYAOCJ6AFnKV7UdP65yOr1fYMqqQbSQKS8RMhFWvUgjCxCPj8iUBWVzu4WfXWsM8Mg0eZSPQO7HEbc7dkEtgmUDsIuBy/glrWPqYqDTNYKBQkUNxHy4SKH2WbjZRT5lRdycqWmsW5oDTJx4phEi05VeVm7zzt2//wHz+0ym5liyRxnmMNxKaTo/mMxZIAm6pNOei1lLzs16nsfKgTx+OFjXotOx8QWGoucm4H6/d74pG6fU3Lkn3FktSNiJsIMddxe6DTwfyyZtNZLGkwqBtC2daqms/N50sbDCPpfQJqIZGSP92GhK+pa7yDz1qt2WuXl6oCdxvn02UtZs4rwYvEh+cAGyA5HwQxcIAinBna4yQjVI8ARoD+cz+tVwT1xCKc2ZFBq1St1aadGVu1GakSZCZbbbTVwmzW+9bE5aHdsThxh4h0MbN2M1Ly1NG9GExo9yvr4JLQG/rdGToCSj8LXax8AMon82U/5yuOYwGzbOF/qDg41Rl7TOA9tv3HBKXH7Fu2neJri8datq2Htp9PJI5tX8Hu2E6UnaDi744FvGM7/E0D3rFs6JVMTUD07baWYDAZz23+1ac2ufrElvHcFpM7eVRpUSLjC/wnFhnaON5eY9GmlektSbAm+I+xYNHOStY76w7PpG9Ihsq8B7uQ2xef2rbWVuU0m2EzEtQiKnCVdnZ5PrDn5z27G88kyNvptGw8Zc7is8I0WVqauHoEyvGo2BOF14eG/eUvfmY/ePMiKJe44CznVHBnEeG9dcnvJK8U/i31D7X/AIXQfqNi2tgqSTSrBJqOgCDSSLRQqRB4zyrZ2RivMqpLHBmCZmK9BlruIDUKnAxwdqDdtV5MNZtET1ALIDNEceeEOhdni3NIRt7p9HT+mZcBQGBWyFE0qsFNvYYgb8+aUU+E31qnbk2uxya1eH6nBZnAZ42ODDabTVT6t7ZNZhIWAFhQBaIvc9OqVdveqmxr5kTMAlRCtUsCwNEwl6pJFFzwciqLgHSV2wLBToGNOZxfS84j9k6q4jSfe+Vqzj2t9qYqVLd5knrKmllsKkASLuWTeeyBbr22RYKdDxw3N0xc0D0ImCOSiF6rZv/zL79ngw4aqyRrBFfWYVekSZkRp1WbzSc26DaFgDwbXag9OZ1ybSp2M1mIV/rGZV/3m8JpFU4pLVFHNgqM1OjIYNhVb/bW7kRqZTIfxDHg9nZum/VOKEbPpyriDWL8+vTyQoGKFjecQp4fZqkAfmgjU1zz84DqLuro3odCQRVJIsHPPBuAZahgAb/QcuYYaTlLZiyME/BElE3TFuFvp5Fw32tboiZ0RIRHC7RW3Wt0wf3Es07QbPcurH/+hkAotDk5oWmyUCJVr3fkpEBC027DL+zZfDmxqI2Op0mSLONkZq4aZRXWQ9XesfWyLKCcKiYe+tup1mZxTT22/v9eG7CEZlHc1mODEq/LXpvf14eO66Hzd6yi1bGcamM+JmCVXdxjpXhxR79JJnHshKioY1CeLrW4V9KZ3X78K7v76gu7G9+JeMzCj1Csu3E7qrITdbU7sntR+3Gvuds8SdTCUxZPRo8MYqNtrU5X5Op+fyj+0XYxsdvrl9bun9n09qXFMZqUzBRchqzbwQg2sotux67vJoZCL/++HU9UwcDNI/hQKYJ0Y76Qpu6M0OoN7Eff/7G9d9m15yMetuBfF1wQFPT434sSLbyZ+jp/c0SgL9i0Mmn3bKkeEuZnLBS4hlfUIuJncRUBD6QsoBuL45WqSRaiTjvS+RIRneM6O9eMA9VgzgvovH3MAu9SaQcWNxZ7FtdK1eJ4bp2uK1x0m3VBvBu0tJjDsJ0K3n+pDd/7wOrRmTUqG5vdfGnb9dLSycS2+5rVBP3e277qItoEr3U89estgi/XKHigtWiXwS0jmLmItgjpvEd2RU4mp8+Y+QLqwQsgGc3i9L/PIb1l6mR2kh/3CnSKgU9wAEjs70FNVE/ESGaJ8Oyo6lDfAaQzWcSip4hIDoBluxfPDlNVPh+gDTNSEMNULX/zJx/Yt56f2834Ti7kqn5Bz9ZxUlhbvNzZYjHTvVbfb2Va3GrgTnAj/77bKcalW3vn+bn2mxmlOgG2l+g5M2GeK6xsZgnXkFnyWpUzLf3buztV/km8sS10EyPgeYKlam+LjY8bsVKx0aXoRZHFyVzJhe6hDoHYJQZef+3SZc5SZqkV3esRDgotgCEELmak0CIAFfV0nkEMa/vIwKF+1O/pnlebFdFsOSLUbbOcB84mdBI0MKEPwMOtWL3VtXgxtqh7bv2nz63e7Frv/Lnt+fs6sburL+R+0BudqfUO6pVqbraY2nBwpnMJ0hd0Z6cbBRrSK/Wd/LqWrYf/1uqk2NF61SV5hQT9WmvuETy//Bp9KtDl4fynunIPBbRjFeaxWHFqe6f+dqr6LT3/BLvH7Pyxg8+if75iO5bdfNODKqvqfv9i+QNCQEOA+Po3/2Cf/fofzOpdq2HamCxtcfOl7Td4h2EjwoLpDzmtR24hOEiTGcLOZIk+54LzRSeLtRKrD7VIrGbDt96zZ2cj++p3/2I3t3cWDYZ2++IzkX1V5QRu0bDfURCG68QCl24h+aIkMVeLkc9kJgj/SiAYvu+rNkvgB13YD37yZ3YeNe29nglJSOV5bycikAfV6Nd5PvnKT67cQlLSfnPKgJwciEK0Rcm+WWAgd6ug3Nk2Znazsc2KdiBH67qS7owN4ZtqgNbm3uptnKIvXe+y2rQqaNZVYnuoGSApO3CrOra+eWn1HiCJbeA3gYZs2KFWs0YnyhgPdmgcZDSazBc2u/pc7SkW9tbgzGqVnW2TiaXpzLarpcudSSTYq/pQ6loT2DoSUWwbEEyVWZrzyviiclf9FWC4QndmhrSiHDhXkegpA194lALIeDtb5O6gIequ7ICB3LWdG4UFmEpWgCbURaSasrJZAp8rFThluVppbkvXmo5ButlLP5V2Gg4FJGcHJLw2W/urn7xj3/8Pb9hkMlU1zrwRx0P4nyRM8Ty2RbJQdU57+eJ8pCQIpCIzW0Awi9XO3n1+4eLRyHJhqAuMn8SlG+n44NJRjaZbTzw4JoAqqJ7I4X23s/ncW8FCy0I5uJ1IjacbtVXpAhq5vr62XneggPfy6gsbYZWF7N4WOo7ZG8+fqaJOaTEyLwvgKoGH1J2gkcLEsCJFGAJtRuh2EFeiik/ozTCnrzU71u0NLV3ObR1jl+TVYNXq8rUjmdpJJm0h/dro/HVr986se/7cah1EoacWj++s1enb8PyppavEmq22taO+C8bj1RcNAthlrkDYjRhJ+LPnudPvq4r8WyuUU52vsvXz1Lp8LBjk97lYRDymMi1bl/NB+Vg37lRVlo8jx97/0L4eq+ruK9e///u/VxszX7I+dKGKmcJjLvqx1+QPLH8xT5XH/C37e8a3YAazTxb28f/1v9t8fusL6n5nySK2ePrSkniMoInzzQg0G4xPa2ozzZaJWoiCi6foToJKa+r3g9FIgSVFEf7sdfvRz35qtfnMPvvkd5bgjdVs2Vef/07gBNoizDxkzSJrk72NELqFS7Va2bDb18KxjGcKtMt4o9YolYHQb/WapfuW/dEv/treePM1e+PJyNKvPrfaeqGHDHQc8zPNpOSE4BVdPptUG0/WNW5Js+egacXJ2khDR69HwuvYZ8Hrqe5AOK54wF3YeZt4e4qWUUuK8BBsO1ZnllM5WHf0xDUbz84V/EAOnr/1bUuvX1o8G1t7SBU4FU2C69XsRmr51gF7SI+yaSaUKxDzra1nE9vsmM3Urdk7V1t0nd4pa98kc72m2nRYPJk+FYgCfDCm5XsNEWyt0AE6akD6cVVAIg6giwfKLE9WrAx6l2zL3cq9Dck+a34X/AQzlZRwAhUEaeVK6FnAIwdc0PZM6ShszGbLhY0XM0til51bMOvdICsHJQPQE8AMRwOjGKLKlcC82duffvi6/eS7b+taUA1SWRBQuVdIBFZJbOPxVEjM9XJiI4jVmn3tbLUFUbuxZHuwYa9jLVwIoq7uY0yLqR676m4A3uC6RjZLtpas8KRz1RUCPEIIBNB46QayJGXgl6ZztGZBAvtos9ePRHegMnzy5KnNFrF1quwrCeVe6OjhcKiWc5ouZdsO8AAAIABJREFUXWmFkBQEDaAR8NxJwxXwUKMu7h/oTD3jqtIBQu3knu5OGk3vwoBI7Q1sdner+S12XXBCcTNQG1Napa4p22j3rH/5pnVGTyUbJzT1bGrN3kB2P9gkUWV3opGqQ+/8YEDs8mS71dpaEY4Lbk9U1q3KgsljAsdDhcbxjla5Juex7Z2qgsoC9kMV1bHglF/nHzq2/Ofm40/+fceCaDFmFeNLWTz7dwFUiieweHH5e6ZY/5gDP1b+lmU7v1fKk2kvp/byd7+2+eSF7ZAO4yY/VG05ubLl/FYPKosSxHBl7ASedGUzHDPhR4EAq+FS0FILai/5obYtJhOh2T744z+zd5+c28e//o10MOHPkZV+9C//qLkgqiuQaDtNmf2oBaa2Z62q4T0EZxbWxWIiEjq8JB54JMZoZ1Jd1boj+9lf/2d75/mbFt++sOV8bsOGWb9JheV9bvndBd84uQLcBzyXOcOvTMayqNwHt2+qPHdTCJqV2g5AjVdoynsZLojTBMk1FQvtOtVA+p9g3kAmjDao1C28rUZVW+0OrNntMbxRTBVnLZ3r52obBFzTdouZpahWIMxc79s+nVoyvbFkvbVaY2jVqG3NTkNtzH0aS2tTBO5GzTYVB94QnOnhAhcXEVg8QdCVrmXoQtp8EfCD00Lgy7E6Z8axVL/auXsncndGl6KO5nZ7CQeIvA4KlORBVbGT6AksshOFSwfYRKjNnVqYzrtcCaE4ixfiOMagLnEHx9cupeJGtICFHXcNqkgvU5+e9axRq9j7zwb2B+8+tW6rKeASAQhu3r7S0H2JFuX4+tqevXZh07sbOyMxAzyymIrPCE2G3ZeIwH4jSgMtaWbLGLvSxmaODP+t3x9YssUfDzJ2W8nVbDqzWr2lJHCMIALizSAqac8mbmAMWZ5nMYr6UjHasp/MwisVG3SwuVrqXukF9CXyX7iBU3HLoy5ryUu1B4AK+7jRfQ5ik3me2pmY/+INuExCuxJaREvcOnRsq3JON1svxppJgr5kxoeTAlUjM8gNPETsry7fss75UyUPNavZYnFn0fCJlGBWy6nkw6rNns8Eg5IKgZjOCKMHWqe0hNnH/GKcX79OVVwPFROnKqDHVlBln18MEGUV6UP7fSz45vf5oUB5KjA9Jmg9FCeOnb+vKagUD7S40w9VcPflYo6EXla5PTbwlVWc+d+9Aqn40DyZTWw5nVo8vbbxV7+1/Sqx+XRsq2Shhx0IOAN0sj4PdlubLjdqJ5G1punWoj5oLF/cWOvV0iTT63bt4rUn9vTyqd1eT0QgHz09s3h8a7cvX/pDbwcN/tvNikR8WQx7fRTVa0KsQbAlu5xNJwqWIk+D9twexNkiwOKi/KM/+5n9+E/+wirb1P7h7/5XLSbfe/8tQPk6zgzar1mVzGsDyEbyW4GXx0vl++aLvpRVgLXzn6S6HJTj1iuuCOKIQyqZnR1ASqZUcCAzgYJ7m4/FuE5LdecGojtahLQ4W0h8meaNctQ2nJ83tt+kdqgjD1Wz/WpiezLl/cp2672tloln7c2u1VCebzVtndzaBqoIiEeoAsHaRQhTBRbR2gV/J9ABU6fiRSdUlZ3cKzzUObXBvQsJbLJ+kdNCBjIRxueeuO/u0/Dq/O86L7SaIeZvcRvAry+IU0tvdGfbg1eCfg4dvr+iZbzdao6LG7kjMgGlrG0msArXQwrfQuhmJHuZ9FrNLgctoTc/fPvCfvjBaxb1OlrkWXwny9SaUV/HlCQHe/niC3v6ZGQzedhF1mk1bLlc3Lsx0D5nUWfGyt+4F7mno46DO6j2hO6lc9Bo2jxd2TrdWavbtuls4VZOjaZ98ukLgU2QXEP2bH+A5kBSA2jHHe5J1qgczy8u7aPPPpVE3tnFmSgvSHYxY+70+9br9hTseOZ4DuVkH6TSulFHx+nPNhJoLtDO/QNKE09C+KIkF7SJB2dDAVnEACEpuL0zGtzcjD0AJ9I7rUlsIF1MrdHoWhvO3dlTa3d7li4XHlj75zJ3RUuXVCnqn6n7gM8eghI4w3P/z+dTtWKZQ2f8umIl8u8NZmVB81Snq/h5xSD2UJesWFXlK9PiWv2YYHcsGJVVbN/kXBU/uywwllV02WdUsjbmQxH95EZKetentlcWNIsXpHjBj/37/n20WmYTKU4MhkO7/vhXdvvFRza+vbJVMhPhdz6ZiOScSqndlUJuxrgbu54jWVy/37XpbKmZCzM7TFYZarXbVG0da/cHynyRnKI9sxhf22w8VoXYbNVl7UPWLDfzHUoMA1V/cJ/I4PlvfHtnKZ54FeSeAIww/zmICEy2jF7g2+++Y4N2y/7uf/s/gYLZ//Jf/sLeOOtr5kZ7j+qOL7JtB8i52gdIQoKzPOPEAv+6ej/VGcHB1TBo5wUxbc2qAr8wiCnjvecingwvD1qEqlUcv731p+qS7Jh2ElqHqNTvEQBuWi0ame0QBK67LuZ6KRkpWoLpcmy2b2geQrRRddmoKDnBS0wdARROWPRwjWbfqNzVKagoMSCrR4sTgA2zR9nCQHCuEKw2QqhyLplduYVEFS0zb/nSog1eiGrtCowSgCjorG52anW7A3rFjXsBjsgt22V3hMx0VTGhKJl1qjrbb3VtgeqDZsQWintDKMx0LRI587oMdMF2ZA1Uc0I516bbZBbWsmZlZ3/x/bftyZMz3bPS2VzTym2rdbfb1+zjTz631187t2R8q+oJs9cF4gCowlQbmgnu92wfx4+K3BB0WLYTOISEhaoJSyMCXgIgh3uk0VDghsYAevZmOlfC1m01pOfK6BdUpI4D7imUFdRsVolmdZ989tLajYq99eZTnaPFAhpER3w20J7MVcUN1W3sOplcW76TwLg2KbZUVJPwLt0Lj79TqS4WLhOGIESnF6mzIi5iu2MH9GqThWZ2EotON9a7eGKbeC7B+MHl29Y9f6auBK+r1DgPHYtGlw7oShK5o3MPgsp0CTlXjuFegLPK6zlv3rlSz0T7WNa6PFZllb321OJ/bI18aO0u68CdWm/Zr2w89FAwKtvOQ8XMqYqyWMxkncFsP05VrLqTwrr4tUIovPlBUvlDB5u/YPnIe6y8z28vf1JOXbDsBORPbFm2QvsmWcyEmEpuvrDPfvMrZdWr2Y1ttgub3Y0tXsTSAGSBnS0ADSBfRNts4/y5PVw4qr11GL7TuthZH/3BJnp+LRtcPhWfDPkiVCK++uJztUh7vab1Ww2RWqUKD7Q66lq31ZZWIcGui3juyxvJka3VMnO/N0ANwNEBIjDHu5mlgo0v0oN1O3X78Yfv2F/88Y8tkuqEz+rUkgS5p2IlDBAICApCVavUw2qcXWxVfa54QQAg48+CHe/PtkGri+PR/IT2kmB6DhxAxUI2PiiMiH+ID11dratqs2O1IGNGmcNCVG02bL2Y2zqJfdZYQ20f6L8J1cl1ECgCAAvAA+Y2tZqukYxTA+KUyo7Pl3i3FrymYOq0wmh/ETT4XsHTL7glSNoLWDxBEJ5WYPPRupT/H1GKoB3I4l7NuVYq1ZzP7lyGTXZEYQ4otCbbgsCl4Eh17q8jINGSFRhluQxV3UZQfea22PnA27tPHlWt+vzFDdAPdnk2EHWjWTP7xXef29PLoT5b4Jd91bZWUwucgPTxZ1c2ihp2WC0kjcb9NZvcWbPp+qaY5M7nqcjah/3KBr2uAEccF50GwE+onsipHaI1vEJcLUDLImUWp7YlIYNHN18IOQq/j8ngOlmqdU+FlamfXN/cSgtTOqLr1CIcDqB5kJzgEyun9K6CeyY2IBHxBtZB0GCgqrjNjvMfkXKjZdkUb1G0Aip+1IzilZRd6MaQbHTabdtj0koyiDyBQEwmYEvUv7D9PrV1urLe6HW1Mrk/l7OJAGF8RnuA4zu6oNB2dtYbjnS/0gbNyP78jYDXjyKntcgu65Up8LGA95jWXjEoFQuMY9soCx7Hqr1TRcuxz89Xevmg89j9K67zxRjwb9nmqeM7FrMqf/d3fyc0ZvHroeicv6hlpW1xm8eCYva5ZeVy/m/ZCc9//9pJQs9yuVTbshV1bHNzbV98/ju1ViCZJ/Mbbx/GnqXzJF2N0RkM2otk7rSAklQUAKCOKE8wn5B0ELOD/UGCs/3zc7VGhmcXNrm5sRdffGq0X9rNqoExYyAuUizedyi7U9lBYDXmEG376uW1KhXn8dVdqFmzHqoYb22OEwIZc8Sd9A2xBvrR9z+0P/3wA6vDd87MVcl4FcSIJU4ydy1J5+ZpMC/DVSefs8A4EZzg4G1J5nr+RVvNZ5kCIsg/LngSbghwbqxaCxqRIpfTOg1oTlVXPPgi7R+0mBz20D5o9TnfzWTcCohzJQi3gWDlOzqX1UBMDwhAzlGmxSmR31pd55Nz6/55DmRwYrhbJ8nc9T54uBOB+/j5nFMuB0Flm/OhwL5yWTEnkjvikKqGakdE+dCiVMcz+NkJ6ALZXgLbLo7NApkgtbba2CL2QIf+KS1MVXcQoBEqcG8EtS8JMvJscx8KizTzbdjddGpRu2G/+M4ze/qkb7VmU/fCaluxjeSx3F7m6ubGGpW9tRoHS2KcDkZSSsGdgGODPL1YJkIl7reJXZ4NFRScU3fQZwnNqVlv0zrdpq02B6u1Ih3LfLoU0piqD4Qo54bKl0ALsZwKmMIZUjfX5KOPP7OLiwvN2uikwL9syeW7YufnA2sIPeSu6ySOBBHuP3idcmKgyq278DNVlgugN8RjxBFDXpUtn9NCx7gbT71apYWtqhXqAcETZ3bAJcz72rZKAPjULMH+Z3BpF2++79qeaWLd4YW1u2dGExvjWdRVZDVlCES4MotECQRgIvldW6830Gex9vkx+DP22MrusQHk2MKd/31Z4l9WeBSD06ngVva5xz7nMftYFtD4XVkFeax1eizAHWtnFs/RfWV3qrQsC4T5nf8m5Xgx6J0KaMcOIqtCXp0UX7CZAyAPhG1PJV3b3d0L2y1u7Yvf/D8a2qMjOJ1OfD6XbES6Rdg56tHGATnn6vQs+nCjmCUAKCCQsHjwPtQnaMHwoL75/rdt8vLKrl5+Kd+viEXj4N5jWdbK8WnojiHmZm/9ftuuxlNXygBdtkJkGBoEsP+d9ofMf71zHhfIu37UsBbtu4rZf/eLn9l7r12otcrx87+I5prPiUQQWpRexfkLA7cu4PRpb6EU47JdnDufVbnbgfPlshtRyD+1abSauzYmQYGIJWWKuu0QCVYV6NB9Fj0WswzqToWGFBgk8XobVRgQdFslFCxSBHgHeoTvmX2T2rQuocUX/CvUM0SZkBdhmD0GX7Fs4ckWH29DcvxePXEYr6o+V3pRFUfLGRSjqjwcyZEk88qPmZSAKDq1TjO4F78Pc1BmdLQVeR0VHAa+VPxzdDDTjc0TZMJoYTr3UYja0PgSZw9/OhDAjYp120jNrSUyUKsc7GcfPre3XkOFHypM1RISoiqJF+d6Y0tsgtapddt1u7u9tgt4kKpKt6rCJW5+wPmCwB5b1GrY2dnIW7Diwpk89IDbQ6XDdBVt2fWO5KAqxPF0Nne+ab1hs3msPQf8At80TWNVilwbjuPqbmyj4cj2+7XdXl2rHXg26Cmo7HaJPX36REhpV5+himurkiLQMQZgPJAlJgILqT1dszbVomaanhzBzZPX39YkOEAHheADiAQCPrJnnAcATSSo7L9kwHDs6HStN7wUMnNDoG0PrI9eZq0hRRqSNIIc6wktV0QNhAaVVdZKz3Y36jmyN0c9yO5TPY85hZVvsj7mk/niov+YAiQfRItr+qnWZVmrs2yNP7aNY/tatt2yIHssYJ6qWvP7ku8klu2j1sqHtDGzHSsGnocuZv59pzKCx0blfFaSb7ll+6HPoB2YJjbHkLFRteT6S/v4n/9vu3n5qVcvyHHBWTrs7OXNRC1MQA5Rry1ppY2krHCX3qlNRJDSQ8pihHwfyiKogNQRAG7Ym2++Z8lybnd3t1KUH3abAmWw6FGFOMrPdQB5UKkSLy9GNr650+yGqs5nRQdbbRGRRjbqYKsDqh1kpzVVDVGnYVGjLmTfa0+f2N/84k/srIMdkX/R+mJRF8E6QPE9VAZ0pkjKmX+cK64IeKJA5wjErNfN9jL3BN7PuA6UYYZIdGukAKqgeuMYAfsQAGWc4Eg6FlpVfbQY5QCw9vYqbtIsWjIVoyILVZnAIN42lXQX1SHaiLRC1b5suaYjLaywmFCZZLMS120JrdhMbFqCJx7sXPHkFcAlWxQccYnIswc6EcelVQqSlYDHz0i5uVs880N3jMfM101tSQikHoI+5gaJMMTCEf1eyuFgsaKNuXd/RPYNrdDguCFFMs5XvWJR2xX8NQ4Mi+sP37u0D55fqOuA8AA6mtBddoeapXQpNlBYltbrYOY6E3eOIInIAr5xBF6ut6u6gDre28XZ0FpNgifUFGx5mFX31ZIkYRoMIiE+Z0s4eE2bLwh4BDWfrwI4uZnMgysCz0ZT7eCuHMlxQ0DIeW3xFF3PlT25PLeo27LJ5FYuItzDtVZdbUkeEGbUXPtB3wOWPCHlLuS2Vtv9WvdnB91aMQb9HqF6I+lELgwyfqVKGxSnDao/RKURa3eFHVV8XOPtRkGu0mhb/+Kp7QHW7KvWHYys1uqKswdtg/sZ1CjvAX3JuZFdFklwt+dqSScURfLrWvF1+cW+rFp5zJp4qpp6KJg8tP1T+3esQitb4/OBu/hz/px8bQ3P8AclvI5icCtuM39OyhKDe4DKqZP30N/KTl7ZjfDYzKQY2PLVX/GkZoEvW9T2640tZ3e2T+c2/uwj+/ijf7U0nthh6/qCEFrTdG1fXc80vB8OsOrZ2GSW2B4zyIR5FYULGoINZXIEHvhPxI9+p63HjeE0LUkqJBZExGZpJ2WoRUH/Q8UGyRbQxng+E/E3ns7Em2IB4prSRgPYsEihILhbQJxuBQtfxGvrdRo27LRtjuYhyMzvvm8//cM/RJTFdSrVkny17mcty+w8ekHn4A7NvILGn8/u3KImP9jNtxYQP1Z7kyoUpRdUS8IA268L5RjIU297Sq7M1XnDTA+jWXhu95E5CFyrz+redAoATtIO0VtGngp08p1D4ioT4nVjWAXE8Pm+P5keZ84lwggq2rheSVuMaii8MSAouWavVFPU1sxMaiUfR/B2wWcCYWZ2q4qQ88GMC3cDcefSe+RlvEwU7BYo0rBIIjlGEFOgDGcutNN1Pexg50NH/pEs8Ts++0fvvWbvPxtau9OybaUmtGQbPcut0xzixcxm88TOel0pl7TbXU/0FlNVwVKQQWAaYe9gOEtX8cnFuQdWkpMaLgUd6w8HqmobtYaNLlj0KzabJVKnWSZbu315JfAXgI8vv7rRnPT84sxmM3hzNWtj9TObyZi20qBbsrZ4PpfbxNMnT7z7ggVP1LNogG1OVdti7srskCsKnw2fO6/ovVvBvJHKm4cFSTACLs8s30kkeeZIjtCA5Vh4LwpFENN9HUJ9ZWPtPuTzmSGBV+v0rNGKbPDamzo/hy1cvZH1L55ZHIPapMWKeLyLM6gVro54wxqAV6CwnCCWl1VVxQCYf82pqitb1I9ViMVg8dB6nV9fTwWh/HbKqqjHBsVTVVf+b2Utzewzsu/Za07FkuJ+3Rde+ZndY3b+1Ik8djGKEffYCc4fWD6DKB5Y/sR//SZxZBjmlXef/tpuXnwmYMR8cmVpPHZghR1sMl3Y3STWDKLf69rdZGGTJWTahhYn2docIIR3bR4vBUCgctMQu0X2C7KtZsM+po8u/oxRKLJIyjzlQACRm4WTh25gvQ6zk9hGo77Fy1imlyICVNwBAXV8hIF58OAEAX/HsHOebgUKAMaNxiKVQKvTsJ9870P77rvvuNVPpiRCdRdam5rBZDQFCfv7XCFzeM5mewJ1FBCb+XOazbhAqmpwD4pUaMQQmITGg/vm867MXDZzAJfzAOeTGZHkmxRaHTwR3BGobISeDB5xAE+EWw0VqWsg+h3BtwyQo3liCNxqgSrIuhWL7pkQDAGXECGVEMnJwAO8SOIAYUILkupC4sU5DUxEwGX/JJI5M0KctKnk3PmdhZZ5EoEQc9Y4TRyBCThFsmAEQaTBMloIB+H6pj5rdJARARwfO2ZC0FpECmm27PvvXNhr/aroB2japFv0PKE/IhkGgGRp8TyRVyMtRSq2bgtz1VigGvZXEna0+FBnCZ+LViUAFVXp+61UXBBklrUVCNtAOkeBRQnPoWLT8ULHAvr26nrsyFuqMux3MFzdAwZZ6Hw4YbxqKYCw9UrP2aDfdtEClIXOzkQa5xriKi9R8mZTFXK/FymQASzitXJnYD4mTmlVpHi/lPjewYVtqo3MPZoGd3rcFZgjQl1gzkrAggMKKZwKNzp7avVGx6LL53J7J0mm+kNhhTarSP71uizBNA2oVmwVx9YbnKvFmUdflgW2YoJ+bG0svre4Np5K9IvBqBhU8utmWaA9VVHl97cs0D0moJbtX/F9ZeeuLA4VY8M3KZzuz+G/J9iVVXRFqGiWReSDV/4CHru4x05mdnKK37Ud4AyQeWczu/3015aulja/vZZn1W671IOGSsh0Hst9IA3zuevxwhGCFdpEazlqs0YPOh27nS2kdcjDDHiAB5uFd9BrW7cNOZbhelPZtHvMUT2ulF3StiR4sQBdDEcCKgxGPVtOZnZ1R/boiw1BRDqJSFQd/DttOTdS9WbloIOU1EFuDGS6z56e2x++j8HnmVCLCgy5WZdsU0JLQH+jDAz/FlqthgqFe48pKN67FHgwy66L8/No3bnEmtRE5Ijtg3kqg4zH5tqGHnx5vbc7qShDwAvB1/fD52dyVlAFx/47R04K/yEjJxj7fvp7XCEmUC1YkFQZ+gzMYfAe2FksoS3QquWN8swLyQD7dO+Vp+qBhAPhb6dGiIOpQOgmux7oRIzzbcHF2yAqTZDzNigVEYTsBJdwKAZpIrEAdyrnulKh+jyVhdnPsV8XIRPN5GThHn1IiDXs2fOn1llP7J03RrrfOKegc4Wvoa22h2S9EGKSdibJEYAgblhAu5xLqjs+CwQhgYLA1Wi0JU02iDreVt5Bedi7YAAC2vDNAheRFiTmrgSvOXqY+PPR4q00bDIBAQr3cK/xALqVPt/0AAXKtdlEtQU3hIo1A92AxIBux8XFuQIiSSBJw+X5CBkAzdUa7aYQnlRWjU5b3Rg51wFcCQawVP6SdxPOqS39TtkGCYG5UheDbdBVURsdY1jazcnSzi7eEL9z+OQtqzRwhajYZr+13vDJPZ/UcFMHBYrMXpAOozqk6/Cqff5qpcoSzYdg+8eKiq8n7l/fbnG9KwbPYkAqrqv5QPhN19x/z9p9KnAVg2HZmn/s/f+mYHtqZvdQpZed8Iei7LELU8wejmUTxYtTvCmyfzM/ARhQ2e1tOZ3Y4u4rW95+aTcvP7FNOrP92uHhkGVpIy6WK3GGUKeQ8wCGqrLfASJfsX67LRDL7gBp2exs2DHaU2SoyoRboA134tY1eMh2e4k6a/YBWRxCK9l1rW4X52eq4Eajnt1cX0t0Gp0VMk64YKAroTzw2sVqJUUVX8JZ11Dwd44e1QIaknCWIMr/6Q++Z08GQ0eDCdDnQU3O5mqZ+RSdv0HO9YiHcgdtQnhjASGB3mWovHTdhYgMdj1eK93fX15B+XzTM28PWt5OJOBQSTDk9N87VUIsd3Ghsuspk06csQNgA2I47yVpkcJ8AAB4QHsVBJEN09yuitWNB1cFJ7J7hwy4W7oCyyaQ0LGKccQmX1RxCukqOgHQIBjuvoZcJ9n1BO5dRjD3AOegHMoMB7Iwj3TxbNzI4zSWTx1WPhRE5C0Ao+gMeAUbJN80dwpzRgEvnLdI5UTCSCDoNSq2md/ad7/1zLrduqTapvFKSivVOsonDq+/urq27TYVxcWdH/a2W6+00LOIDwYDSXkJXCQjworTaJhXR67qz2mDME5XBDWUerulSnXQbls06NlEx5c4ElP3TdVefHXrVAWAIBsSDwdEAZ7p9nr24uor68g70CswEbPdrENfUbejNiQJzGKx1GuGQxcNJ2C2O+47yMh4eDa6r7qhj3IdQVkSwNX2xXgWwMwKYJmT8hnTN0BIw/tkZk1rcre1dLGwJsLPl2/oGRw9e09jBNrxnf6ZZuEgqjFtRbQcvz7OC8+pO5qzPacAPbRGFv9eVsllz0NZ8fDQol5WnR0LGtm+HFuvj1WZxdd/0/3Mbzd/Poo/nzrWU9vIB+NisZU/P1+jHhzbkWI5fCyLKCujy05MsaQuyxyOHXj+s/k5/2/QVzy06O6ly9jGLz61609/bYv5lVRVtnj37Hc2mc5tlqCosrpvo6zR0Vy5f5ektSpmvXbLbqexEJKdNiaYPhvqtxwheD5oqSKMmizgDL8dvUf7iBmA+vwyCa1rweEBJUBCf7ibzOwgKS5fcVHLX8QOfpjhvFCpy3RUSXyjKhQdKT0Gr5hhMkLkeJkB/sl3v2+jyGWyMgURgq0HPGDlDsxgmE+AETcvBOHs5tBiq+olEGMD0lBBlIxcM7XgTRQuzn0mS1AkaDATcoVc50jxOi+pJPGkiisgKf3aBYuZQAUQ4ESAEjePxUXCK7kg+JwZigbyuz4foWG3IdDio8o7gF/YzAafO46fayKDX4f+Exiz+0coOwW7nTRTCcBU20J1Ah5ar2wdL4U+lBUUHQSC2N4BC1Qd8+XcZvO5kpFZulJQkPtBkBgL2tMBWu+LJDNZwoPEleHQ7fY2Wa7s6SiyN1+7sMntrbVqZt9+fm7dyP0Hlyy8IBQbbUmQUcHf3Nyouut3O7Y/UIUAstmIUgDHtoc+64rqE6kwfudpFLJYJEBSIJEQdd1aoGvRuux19TlUtuxnJ+rY3Syx6TSV2DIBBVUVXDz6vZ7AMXQ4ol5fwffi8tz1P5exxAQOOIlDYIcbKfuepn5mFsmckXNNwOPa5LKCAAAgAElEQVQ1UdR289/NVt6QHAeXGLCMi3X7+eL606ZVwkUViTtGle4LjuktS+OVDJ3pGJAUoJVJsN2s/Pk6f/MDJSO982fW6Y9sDWUDJHHU0/1H2xqaEWtJNhJ3VaS+gjEdh/zaVZbUl62J+bWtLPBkx1ZM6u+fzRwCtLhOHgu+xUBWXEezbZ8KxvnPzwL0Q8G4LJAXj/kxQfhUgOX92T1dds7u9+EYz654EA9Vb8UTUfb+YlB7zDbz2ykeSJ4lnzkfiJh6QJkktV2a2pe/+WfbrcZ29+VvxT8i40WnkoputgARacrCIXSDOuThQTuTtZP2B+0QFixakfDoGLYjsBt1Wnbed4AKVjKZ1BSLo4JlzdFiWTCJ4OWA6qyarVeJvby5s0Y78gxxv5esFJk6XyuBGbxykg5mBTHfloLp7YxgF6nSc+3HnZ0P+vbzn/zYOswTqdoIcJKPDPJiAeghsAezkDBHE1iFcYSArFRmPgdREFHB5woZ8q2TMHAwNZUlTmiL8p0gQqUU3MgV4zRPe9VazcxR+ZvfmB7sdE1loeM2N/zJ+UvZ61wL1KHyTpjPYpvOrXuRaxar1llwMciqTh0T7xEWx1+TLZay8FEr0r3cBHTQeYfkz2wJEAoBELTpRooaoDYVCJlbHnZSxoHHRgLDPQRPM4bKgJQYUmOQ4UObVVW+KlvnX9KJkD3VZieAB9d/Fq/tnTefWLdpNpvM7CJq27Nhy4ajSC3JLaowBNAKlkBbCR1/8fkL3X+tJvSFptsqCW25kUmrUwHcFZ4qlEqHa8y8TfNDqqhuW4GABC9LSMTDJDiAlBwMNbfCaBawCjJpBJePPv1KHQ1aoHNMivs9++zzLxWY4MdBTufq8Cwy16ZLgZpRq9Gyfq+vfYDUDkAGGx1XK6lYrxdpHznXBFF89VCk4WdQmUL9kkwGZC7XNKO80OJl1koioudH9IWGzyNB1SL9hlLN6Lk1+2fW6V1obsezTLXe6rRVJdJuBnkpX74gYJAs5uL7qSsiFPPvE8qLAaesiDgVfIqVymMDy7HPLauKisEuS1yLBcRjqrhjAftYcPwm637ZMRVjQjHJOJYA/B714FhkPxbB85lLMYqXZTDHqsTiST12kssyEj4nazUJHYlD93qjmdji+qVdf/z/2s3n/6zMFjmqyWxmm3VFyDlaUyxW0yBsy7rqclFbIb9AY87jjUX9lnXQuESbEKh2p2EDDDClT+n1mVqSO29/KYttOrUACPOgN1SmWq+5nNV4Ord6k0z8oIV0uvTWJSv5euNzO/iC6FAyAzwfdRWUbqapYNwEOxZI5hfLJLY3n71hP//x990LTXiMAFBBpPmelwYBO3jjZa1OAuDXgh1B5lUg8xndq+0RmLzSe3V11UaUuwLFFe0dJ3dLkkydU1+U7rNHvcy5gdKvxG0blYymW6dU60FgNwQqjjtLGliYOc/anqSafKZIRS7OntwbAI/43E0Ed9rKao1lnDmvDHw+R1Xtpq5cH2FppKDibU21tEFjysy14jZJAjwgC+azOdp9AFKYZYnLRXtaZrFZ9co8yOkdXG9mTVmrjgpztVmJ04lbOBPBy4uhgCqt6t66jYqdtat2ftbX/cixAMJZ7fa6L5Gx++Tjz3X+OEY4c/FyLlkvuI2QxgkcsqgKxwgAqwU5n1ZxNrOrVw3nARRPdG7vNVhp6fPeqqxtuG7LeC0TYgAyqIxMbmciWuMFyWfd3E0VIBBTIFk8P3+imeJ2HasiZJ64jBc2Gp2puutitituJmos3p0hecEpIQMHAWYhCDF7BEAiXp8ajnupnmQVH/dYs4OSSs0WMyrFtoKdfi/9Vm8nk9icvf6eDIG70bnV2h2vAJsdFyg47KX0oteuVjpORhx0aaB68Hx7GxqEs1eXZevfscX6WMfrWGVybP0tW9jvn7OwT8VO2rF9LRYj+e2UtTLL9vUxlWX+fcXzUEwMivtQto8PnZv7BD6b2ZVF/2wj3zRAPfThxSBYjNTFi3XsAPMXzQEFvhCTDTq4Y2u7NLHbj/7Jbr74Z5vN7jSrgV4wxTEcMECa2niy1OKRQb7h2U0XiQ1HfengTRdru7zsW5pAMK9b1KJ9YrJmafHg1V1ZgRmNsu6Da2oSeFiEJXckgeJAJpYljGsd0qrjAZ/FWATVNdRfoq6+3QlVR0xBYX44aGl7N5NUCwYWQixoLL5UEdN5Yu+/84b9+R9931rVphO2Q0UktRFscODXhWCXAVZY8FQ5hZkb59qDXQCJBMWR7FxrXoLtD1Urs6sAYOG8qq0TiOkorbBgCPkvtIQHcg96Hqi0qLBcITJNcJYCRZj7BJK8ZmxUfQE1KicFZfXMBAMCUzNWqkESHYKSk+QztKaLLXvrUuotVRKMnWYxal3qGH0BvA8I21UglTuAhQVTc1jeJ9UU3DO2QshOF3M5GwDeICBKOxOR72yGqOIXLp27jau6C47byMQhHQeZnHkdsz2Xi6zZm+cdq2wT8e8uRj0RmWnpITMnL7w1rt9N+/TTzyU+3es4ShAful6naS0+T4jMqnVaXGeqPSys0BLlGnoLU6CYLeLQHTkjcPklxgwvEOcPZOVq3t4HsYnLBYjNr15O7eZ2YoPR0Lbrnd2NEXRwKslyDjK0IT7pcrYQdQfCOklQTwRx52pGAEjarqbCLQIik04Kzw33EPvKPnP/YhHkIgBrJ5ojbxaUbJSQ7HYiqeNZiZ2UnleMkoNBM/uuZE9atDXr9i7lyVhv9a1J65Jr1OoqWNK6JKCqHbqca5ZHd4KqWNc/SWUALecMZvphFl1cy8qKgbJgdKoqe2wlVBYoip9VVmUeW69PBZ5TQTa/Xpfte7G1WxZnivGobB+PBdZjQVszu/yHFV/4UIn40N+/SeA7ddKPHWx+fwUoEC/MH1aqBlomt5//1m4+/pXF86myQQApc6xMalXNFO7ugFSnUk9gUQJs4JBwkyQSM7vzYaTXorxO1ch8o9epSQdQau8pQ3JvHbFgkq02ReSGGO5gAWlwbkHD1W2xQEoK8ei2ZhUEOxZwyU8JjYlor0tITTWPAVLetJvZyoWWK27qilIFi8Z8sbKbZWo//cEH9vPvf8+lwAKSkSDkIBCqirrsW0JSGqxxvJWazSUy2SPdTEF8OUzgAroyZP4a0ruLgDuns4hnoAuvuETNUCXjGXVQXrqvclh8wsjOqQlhHqOLKB4YWpcZfZ7guAsi1E4n8C9v+VIxu0XPPQNPrgxA693lgt0D1FKxHXy2MJdbCYXpVRjZu4NT3B6JokDoU5Hr+TeiA0hGJapaqOqm2BYR6DTncQFj0Iz8W8cN+AdtTsnHedvLkZwbcfRAEaJZSTsdsBNOC/ADXx+0bNQRWsIuz4dqizPjkqaqVW29rav9e3t3a5P50p6ej9RWFR+yulMgQdaO4xz2W/dEf8AYgFA4V+wP55/kjo4BbUiul3QlqbyRHKN1GFFlYbGEDFxd9jnoVF5dT+3l9USc08mMWeVaoJO78UL3O8jhl9djm0+nCr5I8NXxQlSb06s5AiGVEvsNJQL6AUa86qVn8mxUo+22pM4wWNXtJKI5AT7cBSGRY9/okiBEgFsEx8O57nUjb5OCvG71rdoZWNQbWq01cPkv5MsqCEv39LnrdWKdpqsf1RodnQPxWiuYPCMj6P6O0HBIDOgk5dfDh1pwZYt82e8eG+xOBZmyguWhYFEM3A+t5cfamQ9VhWVVbrZvxU5e/vweOy/Hjqs02OWjKgdY9uZjZXjxhB87QcWb4tSFP5axFMto/o2quTTxUOEH2r9d2fSrT+zq03+xeHYrQvPmULPJzZ1g4qiwE9zm81jtHyo0PO+YzWHDQ7ZNFOi3u2p7IkyrauVwsF6vZf0uM0K0FOEWmSotXA6YldBS9XYaoruRYNOpHrquTe7Gsqxh46BCU/yEKlVl6Dou4VtoY5pdTRMb9Jo27DTtbu6Qal4C2AU4O8Fgna7t5QKVkoP90Yffsj/+/rcFXz8Ywa3u7c1AKCf4yYEha1cGpCM+2Czw1aqDGNgP0anVygvoznsen5umumqFo1fVfCJOK6iEdqlodR7klPWHKZtClFCIrmxCguDNKyp0r7hAdGrBDW1L5kRqr4XoKH1H2taqAh2kQNZNoMrfhxkvLmjKqN2nORz3i8x8V3Jlp9XIosjs1ikVTgTnfXDVVNWB2NxsdC+gf4mnHK1MR8F6EGOuBgLTRUMBKDkKlnPKNeE1tECZ56ldLvsYVEfczR0RAwLqO0+GNuzUrFndWj/q+HUUebsbPBBrkpa7ublWskSVV9m7zipnkqSI1uRyORV4RS7brZaSAtp7DQLMaiUFocViI6PZi7Mz6/cjJSmAQzCCpYLl9YNh3ybjiVUAvjADgwze7dhkvrGb27FktajucObApQGbJpINKjICV73KnGunli/iBAccCAYDCVjrWaH1u9lZFDE+QOmk6X51UrVxPmQv6rhmLBZQlco9b5TkDrFo3VdhNkrCsHWpZlVfGRwMIFSzO7B9raNWLgCVWnfgiSDmxO3IqrI6pIvgnRoCfjQ4d2QvICUMiAmCWmeca8jvPOBlOGq/C4ttu+JCfqr6ORVgTgWr4tqYX6/LqrtiJXVsjFRcpx8KmMf241RgLjvm4nbKXpOdx7J90kgjA6gcuyD5jR6L0Mcu1kOZS/5GKJa2+W2WBbvjB+8zMYKOXrPfWHzzhd1+9i8hI6xba3Ru8WRu1y9fuMTYGofmld1efSVrFhZQzQ7MM0LAB8D+tdAddgKCUCaAGsOVHMgyGohqd2EH1KypzUjVwkOp/n+L2UAkdQmI5eObW6k+0M4EJp2ufZaTzXb4fOgMLLp3i7UAKnDtZinValBOAbjSb9tqhW/c3u4WqWZ9gE3eeX5p/81P/9gBB8wi5OzsdjgOVHkFMqGSw8GBKjjjyDlM3Y+Bhcah1v6VmcWyiFMlqTVEmBWABQmxmmEXroBHq5J2mGZstBkdHMCCkXGVaClyrZCJ2rFYb1ylJQPFZJ8rIArbq7jE2VaWSIHgHrQIM/k1B9dQibnEF4HxHkkpvUsHowiFSQdAQYrXopNJuzIQztUWdRPX1daJ5Emc2GyxsNlyropOwuIB2MP+0AlAskqVdJNkyAM5IA5VoKA/sTrihQfAGC3N6tbSzmQfPKF662nfmpWD9ZomiToqJq5L1I8Mn7p6tW3LdGMv725drg1BghTtSj1ZqhJp61GhkDTJHLXTVTXHF8GBVh0F+W5XVWVJYOgNfMYHiAb+HQkVCYDEmtuIMnsAIJhwTLQgqYCvx4nmzWxnhv6r7Z3bikB2stRM7PLiXBWa9jVBsGFjg35k3Q6uIlU5uvMl/p6SjK0Nh4PgWs+1Qv6LdrAHHCpmAkzWqs/QyMz1CJwK6JzrZK05pQAtKAm1I2v1LpXEcA56T96wCnqutYa1+yPbBK4slT4Hx7mCiuBEGjobIHa5lznVtIPhK7qSUPaMnQo4x5L94ppZVpFl6+apgqFsbfVEwJHA+a9TAamswioGqmLgORYAy9bsU9Vg/jiP7cepzyoG7K9VdvkTnf+gU8GsmBEUt5Gd4PwJKvucYxcif9HKTmrx78XASBtscfW53X35OzkSk9Vj6cGCfP3yS1su5moxzpczu33xlYjfmmmEKnGVxHY3nqhFR5WD7iFizpDJO8h49boKjDyUPGjq5QvS7f5vLNwsdtLglJvzRrButsn6JNdnNDHXID4hjrsKfDY/5Psi3lqvW5cKPrMgXgtHivddjlClYG63t8k8tWTDQnmw8SxRwPsf//JPbdQbqGKS/xti1XC9gu6kgleoOGhZZsAE97wL1ZrsdXzexu/uwSbBecGRn64XuSfY0iPltVoaHIgi9CabE8DP/8t4bg7xdzAJwU7zPxCDcBcDWjOjFvDvQyUEosx+J1R/gFMEKJENXwhyCh7uXOAVZHAg5704EKgFxRyI2Z3zAkFgUmnCq9qG/ck0M0mGkAGbLxdqZyumiavox0ogQGOV+SFZf12Vt7ePqT5IZgDECHErlGBdSiZUdpPpUtY8VIVU/xe9urWqW+uRPNUPQiHWq3UhJ1HZqUKxWaPzeqc2GklHvFw6MV/8s706DzLrRS4OI8IDwuQuX6c5qeZQOLwz/wVFWrUWYtA1J6TH0AFadcmEUayiIkIFCXhDNkzB2UOybJWm3U3nagVOx1ObTGYCk0joYb21m5sr3QtUqQg1Y65aqZvVEGeuV63VrkvYgXNM4teNuqJzcF+hU0ulScWXAZKovBgbsC0+R0mXjGgbkvMjGNGlaPS6tpwntl+tZcK8A7HMbK49tHp3oGSsHQ2EzOTu7A/OpUYjnRuNAGg9H4SexiHeE5ugA6vKjWSucZ+cZc9uliDm18hT69mxdbG47h1bB0+ttcX3ZK30fEAo/nxsbS/bn4eO8di289sqK3COFTVlQe7Y7+7Pa5F6cKwPmj+RxQMryzSOXaCy6rAYCE/1Yk+d6OLF0cKIIsl8YtMXn9js9ks7NJvWAgWJDNQmlfIDWT+ts9vbGwUfZneqPsxsdndtt3djVTBUTCwItDJ3+4qdDbvWqaPJ5xk/2SbISWgKInE3XIWdqomqBg4S3l9k3DzQVIPM+qbJWkG4Xj+oHZqX79J8CDHodl3tMFpF+KKhRoHzNV53ZO2uRAHHy4NrvNnbeJHa+29c2N/+xx/bmxcXUs+gHUP7CYNXFpgseBHcNHcLcw9p/8n7joDjwS4zjHWivHMNJTemKjAAT1iahBikyvV9kTKKApcDVjIhT4303Gb9HqzCe1QHBbCK3oPKiVCXjrDk8wU+CoErQ+IqIFV9xsaXkHzM6gLyUq0MkaBd/5KTDr+R668KUe4HLsTs5PJVoBBsFAxZPOcx6jux/uZfPjcUETkIEnBvSPBZdjMe9DKeHcAjggSLPws6FdPFaGTzeG6LeKNOwQrxgeHA2pWVDbvuhhA1XJyAige4PtUKcylappC7tXgJCQwSdqu2Mu1HWp9Rp2lVQ+nHq0wFA4IDHDtEkjXjRi4Mojoz5ZZLjTXrut8J+ufno0CP2EizEzJ6r99Tu5J7WdWVJL7qOjZUVz7++MqfgVWi6gmbq9l0qo4Fx4LvJH+ntSqpMl1zB5kJxUxliefcIta9x/4DluEe5ZkjQeC7E9MhkDvZm/vVjVXRZcXlAKm1iqXzua5V4/8j7T2YJMmuK80bWniozMjMkl0t0N0ACA5IcIfkUGBI2+Vwdm3X9jcDtja2gpyxWSqAaLBFVXepFKEjPPTad+7zLG9vj8hsbNHArkoR4eHinXfvPaLWUChrsVy3cqNl5SoSIAAykhav2TsVuQgfTRlKNzue/1jhNb2VnGg6OddUypDaPPnBqyYq1nSFlwcqhzbqx9bg9Fp71zp5qCo8tt5mO2x5wJquKNPfz+vAHTqGvK8nX7vrdQ7hT4JR2d+//UxZu7Ds7uI+oJU+QXk/fxeApkvUQ1Vk8gHTSJ/+UFrIgnuIg1wo1REFLyc2evmlXb9+YfWopaRnQCgY7IltxQPJbo4242w80uyPnS0r+etvXqp6g9W1YN7AclyuWL/XDKGmTl/nQVBVQpuklIi0+TvUdbNa1PRcLmQDe7PheGqzeGM306UG3etN7E4loRWK5gdRr5xNXO4m0gHO9wjNl0tsoZAgmMgshGxeTwEBvBh3Nll6q+w0Ktv/+Cf/zv7g0w/c37Fa8/lPYOq54Ltg1K5asALgaRjPdxKz6aAU5zwLwII3pX5GCFW+bXE6+Hv9xutJhwiwKVvO28AKTS0w93MCi6qvICpXd0jX0K+jE1feubT4bA55g/+eWsx6PXcI4Xe5JgJC2mGBjEIVJw2mLK1cM+eJ5lRaa7VhqWAQo6vKwyEFIfd6Y+P5UJFPAcODB6cfpwLdiSoKhArN6WQtlsgmvKLE/5Rrw8VMZkiQMq4GbLoK1oqwoipqRrtbT+2s3bRq0azTROy9tzZp30gGqjWbzZFslO3l5VDndkMILmJ82KbYhhFhGs7bg35HlR1goUpT1TySjIJYmFxL5tfa9JBDKDMDGJIOoszOXBhekRMJxA9IKcgDADdIJTCO9X60b2t1G83W9uvffOU5kA1+BxeSjc3GE1VKfG5ILrw+kgn8Mp3VDFBUVHFH7baJQBTGEgC1O8OQ5LCyLVo6+u1s3PhMatU7GYsZJUkRYkTX6ppPKpqoWJHHJbILpAZUa+VGR/dPh2y7zolamnPMtGtNMWMhzPC+jDXcqMHnctw/AD0bAvZsZOwla0/S7Uk6IXdt6pP1LFvhJPPzQ2txHjikf/a+4JkG0vtUVOmfSQNgej0/dMxpnMlb09PAdwhw8yrPQ5sKAWGajZk9gEMInnegeT+bV1am0Tf797x/H7vA2YuTe4EC6WA2eG3Xzz9jW6coDwZSUJe1y58MbDmb2Kaws9H1jY0GNwIRFrru6alaJzeXVza5eWPD8cB3z2Z20mlqLsAulYVSO3kNM6g+WNBMDxwPMw9Z1O1ofMPPNcoFu7y6sUnsO3R2i5O5R5nw0NTK3hKL5ywwpDFsbI/YtlGVqFdtJ6qQ7UZtMLISWD5vxrGqOkS1y+1ebU1IECyA/+mPP7Wf//QnMswlswyad2JfpaF+sWgVFtIgPvfr9y4RQeJzsS5pg3qEkWQFLI2EiksO8M6DU54pkgEkXpZUcS6JgA0JmLDQsEHQC8gbk525V2YJSYTPzR/N3YKDBotMsgjQKmZOS0uRxVvGzoBfqPCkFZTnpNt7ubGxS034ulqWyBJgUVIdykWF6o+MwbWqQBbqxQotJNuRhIDgDE7+n6eI+7/fSTe8xZUQY/y9AUWPygGg5N9YqdrVaCzAJeamUWtYuYB13MY6jZrVipgK4P2IKwrp7DUFjEKs4rOM5ySjx0yYlY/Yake2XFJ97jyiZxxbs1my816ke5V7HtBo1BCVF0TSUNeAHDc0mTIjEEoHoWRBsoclRtP1ipiUHP9c92vJGlGkjd50MlG7nGtBxU97cbkt2H//p8/FZJaZNRuUPRl0EwFE9+RUVRvMZRximDGKpLTF0i4EsaKbU+qBz/DQ3HEfeueEfDlPpUjIQNzTVMDyVYU8ImsxNpNbOc3U65FVG23dx7VGW0G1pXpbLetqNbKT84eBiLSyRutUx6NZtubddD88u4+/J1ZltIm5X/DoTO53/kvlybnOgkF2XdOmImgxs6CYtwYeA7hs8ZEHCnkActf6e1fllazHdwHc7/L9vM+QxZe7wPc7bMxslZU+8XzY7C4hjaT3Acu8KjB7kId2FemTlN0NHPyedvBbW04H9vrzXxu+7+1e3/Z7vPrY7a2sXi7Z5cuvbLNd2nwytpurK7ksEIoJ66zbP7NWt22v/u1L+/rLz20Wz0RF77YbHhbJ4o0GiZ0fVkSiIzp4cJwsxrixt3s9q5RoI5atvN/Z1fW1zdc+8F7tdrIwA+TqzPo0A8RBYmuVgtnVONbD1m7VJIdg/sbnmi+XSlFHhsAx4O4yW7oOC7BbShuGlgsHkY390cdP7H/6s9+300AxrwWPTBc6O9lEkomggdPXgoTCiZQ+Z0rmEardqLhU2fGz1TDT8Oo6rdlLJATeTvSf578J21L3ntIPQqp5Mn/DKUZkk3cVe1LJJ3IAQMoPj83DTiDg7mYuXOffMnqmfS07MHe/F1FFcgWcSXbKRlN7VBXdylYrcgYXyoVzYikNQa82dS/juBJiYBICTbJw6dmg6kMwEUyq0ZChpwRsWQSV4Yc35AKzZVMFxMy3sAPo3MuzG2FiULdygdmmWYNUgHJJNmUQZGhlXg3ntlmRb7dxyr9aksw/ffNFa7TdqNpJr60KBeBU64+ZYaPuDOMAfAAZczwF3SoxnDkYVbu7j0i3V3eHE86L9HFyFanYdLGw9Sr2zL4dKRslK9db9uXzN/b67Y02ZGAofppcK85PJ2rbch2LiEK1T0Ay95y+j5MRnz3oZ3leuUelmVN4r5PJnIHpGzX+cH+ymRUDGF0dbii1us2msbSQFbLxSiWtBTzjlVbffVMLJTt9+D78EwicigOCfar7Hc9RvEFLFSsHmUHCCoXQ49IX19wl65N0oZrZesWXXv+yC/ih4uAYOCS/k+5sZUEru0YfA4k0UGeLiWOge981+1ABdahKO/a62Qoyr6r7FrbkVXbZD5z3IfNK40Mf5BBA5u1g8sDz0EnOAnEeADpZYSOW2s3LF7ZYzxXQuDeysFq2mIysUHTbreHlS/pdAsCby1cKZuV4lsuFPXj6yGqliv32V/9qo/GNreO1/DJZ4EgdYMGrVaFyz7V4yn2dVhoPIu0OtWQ6FjWaqoawLZtMpnJuAVhm8dZmy631WphM41Ix12yjWGK2uLG3g7VVauj6KmpNKh7GHNQkMK+z6zRbxVt5bMYA32pjjPBWO2fTUX0guP34Uc/+l5//vr3/4ILGpXbBtGJkJWYFAa7yxIJ/pc8eALKS5mey9QoVnP7Lz5G8EKo+tXhU8LFYuxulHENk+uxWYCI0BE2c6/qKah0TN8HviGkXGKCQxz2XzQkmPqPTo6hKjBkYf5eJNECljDlPF+caxCvMk6G1uw0czErFFYWUcm1IaG8CaNLSOdAxi1ptYm/Bhs+JBEMVo2SDDnYC3ISME9qqyULNUco6TNR0F5dTg7ORgUBCSxOi0yJGpL6zbs81XuXi3vpNDI1jOz9lNgzAVGQ0jgBdTv7brTSje6Q0s6WMBXDnR88GiUPi7Q2WV1Ubz7gv3Sz87PRUiQdIK7TVKhU1y6WArgULObRqWuA1J4ZO7y07Ngea9VUrDnBszLR5cANrOtQkPSymc50fNnrcF6pEY7NvXr21RUwqCIAHWasl0gsbEkAc4Nuu5rL2IuWcZ0kav+DQIzIRFa7e22fOiY8pEg7dtwEkkV1wnwHYum4bUsmrNhrE1mhHHlTbPdfzuKMiwyC70rT+s080a0UDi9MHXPQAACAASURBVHk89mAAX7XiYnjOsaRBZaQO3jL3591b1QDbO6DwalTz72D8fd81Lgs22XbmsUomXWVl1+U0sOStwfdd77PHd1f1eldFl1f0pLEjW1l+a1OZI5HLAuW3KrsEKfNOTl5Vlz749O/kgdt33jiHApsG2SxqZy9e3q4oC37J72CKu1subTa8tpvxlVWrddkDRVHPNjFO7gvPO1vFNnj9UrOIyfDGJpOhTcejAHpmp/1TWy5je/PypdpaXrnttND7nIHqymdLzExg6/FHfnwCu5Z0T7QDaSXNZrEWKVp3uLWTaH3Rbem1aLlJGwfDM17a9QRPw4J16rAwPdpGeWGI2cXv2Fm7gXzA7Hq0UgULsC1WO1vvmZkhx/aGzHa9trN21f76j35kf/jjjzWHwTxbpIXg9sJi7JWZA5/vTqF5u06Mna8MnpPcOEBQKQnos1gcZG+iliAVqEga7NbDKDV5bWejuNGzsvKoMIIAWy0vgYNr7W4dV4IlG68B2AE+/N2Jm24Xt5QpdUgzUOI4ieLvKrt3ZBRvZ6pdKRkCTNilKjzIJPLkDPNgPVwhiy+5/2Cm671TAndaqGmmKQu5AEGdNgd7qpDxLNb8st2q281wZPt92c5O23p/onY69bKqs363ISNwFC9sNDheCCIApOKDdgUbExIbI0HxzRMZiGwYYB9SyaFlYwMFKDGv7bRhdhbcRxV/Rxmf7KyOKTQp4MyVKyVl17UiAltnOv8QczRfRqe482BVua2oxZjoNL0Nupgt3VhdWsa1qs1CpWqv3w7lgzmZYv3lnQz+XW9wrFV5zSJDYQPGs6iNT9ntz3gvd4JxjVvS1k4qG86Ly0ogY1Ws1kAzyIi9YltzkstiSfucr3vbEcLKnggro2NRs9NnH1mz2fWwXkYMtbpIXbRq6f7w/gLZYB7OsSbkFGzRaJ0mf5K1kHOQuKzkFQp51dh9qqUsWP2ua2/eentXJXdXlZauILN/T5+f9PvcdRyHiqzkXOUB5u17ZXV2d1Vhh9A5W0Imi1keyOVdoLwPnP5atkzPvm62qktfiA3Mud3O5sOBDacDqxQrVm7UrdHu2B4/w2WsnXetVLTx5RtbxiOlLONwEs+mdvPmG1vOF3J+r/HwrQuKTOF7q9XcjJYnu39YbcHfL9ltpndjtUbDWyua4+w1c4ExqZbbfmfz5da6Uc1bo4rFcQ4NFcdkubVKtWTNckk/x44V3RCLCGA3jbd20a1ZuQDhZWOjOYy8ohLP12rRuaEvblbaccPMLJj9+U8/tL/42Y/trENOF+2ZslqSUOalR1LV5aCbBr5kfpe0IhHfenKCZ/F5eKy3/UT6D7IGPuctJTsEB7mgXO7Rnk6gVHUMfJEC7JVLpz/yNISA464x+52701DLeXKAC4qp6nC12EKcIEAXsAkyBYAoaWeKjKLg1ZUWroS8QiWv1HRJLdAPvnNVd2LLuzuTCsBhwidzLnnw/8m6TuSWtQAZUGGzQbuQGSFBwYBQtVayq8FU0oJeVBfYAUjNqrf8WtWKnXRqSg+gomH+hXyAbw7HMwHohAiafdFW8VptvXZUt73IExgIkOvmGxndo9W6LL+QEGwgeJS8pc/f2cxBsKqTbYeGrV6xk9550LzBOsZdCCII8242D+4h6627gjIX5USzQT5Q1X3K51/Hzl7lniaeiAxJGIyXb67lRkR3QYAQ2pVUaczmfEbm0UTMKmkrN2rM9WgNr9WGTaorfh/QEZEEy0BAG89LCb8BdU9sr+KWUm7aCrIR55TUcqrCasu2672dvfcDq8PA1EZnbzuCbAFNpWoAsrTaXbZBN4Jjqla8O8JaA/hJYJPa0APY3EvJxjFvsf8+4HZoHU42+McqokPrb97754FLHoh9n2M/BIJ3Afexz3zsd5PPkEtQSb/oIfTO/kwake/6nWy5e6isvw+KZ0vbvJPObhTm23o2s8HkyipVBtxF63R7tiKOZclsrijQY1YyuX4jWQK7aPz5xjfXamvOxldyQY+6p2r9DK8ubToeKutK7cow01wsFremwwIKkU6Ioylbu9Oz3WqpRX2zWtrNaCFfQuZqtFsaFZcl0MaiWIA+zvcnS2jpzHJgWEKDRoqAnZnP9jAFPmlXrFmFOLC2N5OVonEoLiGpwDCk7cVi7XMNxN9YfW3s4/f69rd/+lP7wdMnXjFKcuDtLQbvPKAJQLGo8Zlod6qqYw4RVn/p8GS5hQbMs/7CJF+EA5lIy5DYWZXMXCQnUBfSnVT8evrddVs93VqABe/L8G8nphAkakaDUn4vahf6/7gm0OT1uflfcOJA68b8Mkk68PkdhJTlrYxEIM41gzUZjKBpHVO1J44tzGcoiTjO5DPBHNQ5CakRzMogpAQsvw2axUgAUiYzLa4TWYYQPzBiVvhquWANyQ2KFtVL1omqsqWjWtnELPKErLbsZjTVcVLVkZFI9TEauTYORjDXT0AXjAM0r1P+m5sMUKVBPAH4mvWmUiPEiFSwsXluY7Np5w8fKf2cc6TNidLVPcGB88dFo2tRjyKFz6qaDQ4jeo72e5G0XIgNcYQEB7Obq7ENb0Y+B1TeXUFaVa4p7ioQvGgSJ/cdc3EX0LN58PxC7jWINzIUwFYMaU1I6ZC/ZdA4UlUyV2s027YvYz5dk70a4MTzxByvWj613uP3rXV6oQ6B3JgKe2u0OiHhHjNoJ6gk92hynyYdnESPml4jZZ2nCC6PK0pYxr6H+67Q+9DCnl4rk/fNrqdpIL0LhA5VUofW5DSo3IJIsg6k2PB5x58GuSw4ZX/+Puck/TPZ106fm+R7Sj04dkLSH+jQhclWdekDv32j1AXN7jrSC9t9ge+ui3i7wyGFeuOuKIDd9eVLi7on2qmyWDClQmrAjIIdPVHX21Vsi/nEVoupqp1m58xGV6/ti3/5O9vjooH1EfT9WmQ3b1/bbDwIA38nXOC4wmyFBTDZVTpRwezs4sLWi7l0euwCyctj0RxMF/bkUd/WpFwvFlatuPvKMl4reXW+YiboM7PlCp/AiuZ5tDGlC5NWcGvnJw3bLDf2ZhLbagOAFGyuxGyAwgFPYAUAB09LaOMPz9r2v//Vz+xHz54K6FjYlX0W7CcTDZ6ninssjF5H/wsJBrweswvATI5nQR8XCCySMNDO1EyOEFAPaHWnsBD7w++okHMROotXoqMTYIQEcRYtpCLKsmPHrtQJr6hcI+fJ43w2n5cR1+MG0fq5LUYAIZmczUaScqBBn7eetXnRxsDlDU74w0ArId/QVwzVJmDOMQTHFU9noJ26lUjcZ0k+72RWR0ICGw8nVbgeryZnED43U729NSplmYyftJsWNXDoiOUjyewYzVq73bXxDAs7dGlmQ+ZyVrDF3E2smc/Rdms1a3JO8W6L+15ynngmWlFLQDHnXi+5f2utxkyOqsw3IQBXBBkr9oqzWGED4JFEnu+kC6hquFREsO1AwudfEZ218xYeMy7atjHt15jPQlJ6yQbDua0WtDw9iTyeL25bxxwfGyRn8K6VJcd9iTRElRw+r/iYMwnVZsSvgyQKcnYhgQQCTkGORTKclh8rFR7RR7wum1OeqYaV6n07e/oDa3b7nqCB6bgIMZGeL392XGfHH5e/ULEGL1GYqBKhvxsDcEzyWUU7GOZ53xfk8tbU9LqZfr088DsGDNnXOQS0t2tqALX7rNtZcMyC3H1A7djx3HWs3zovhwgq6d3BsV1GdneRh97ZnUb2A+aB37ELkC2DDx1fcmyAndzTFwsbDS9p5GiR6pz23bFhMdVOlgWOpHNufh6g7XJus9GNNfvn1mq27etf/5Ndvn2pAbpaozzwq9jGgxu1jtTK2e00z4Mlx+NA1ZU4yLOD7J90ZaEkMfNuazfjpdaKwWRmzx6eyzdQCefGIrqy2WKlWQ/tGjU/NYciTJaFENbm2uZL92GEhPDovG2V4s7e3MxssfJWIjvt+UauR+7wfxuZAxHC42ZY/E6aFfvffv4z+4NPP9aiUUWGQCWnSszFyPpDmzOAQSI0B7FETAl+oLTqEi1SEk7qJrruoHJLjlBen78sP69FOGj7Ei2dLxb+PxYMn7f5nG2v6rPkEpItBArmeMgFqOjcxzJ5nUQDdys5oEpTK84dUwAf2k2JzjB5ULg/E9E4fWCqH7H8dDwAp5tIAaqa1+7dD5Wvo6tL5nyqqKXt29lCcUJoJD3I1AkgVFzeEmXhb9crsgqjomfGRsucSgvAod0YNSNPRBdBwqsNwI9qFnlKK6pr0+ZSgJJd9HsCADZgSAlgCAOItOig8UsHB203JIvLD7LVUMXGzAz/WATey8XMyqWd1ZuRbLQ4n7yuz+YckJtRR/M+Njwki4gcpNDZqgBrFsdiRgJWbEGmE3SusUWdtn5uTdByAC20fK7fc9Yn54s2KfIZNnack4LYkJ5gH+4mVYo+73PDaVV9zbYHvsIxwg2lhAPRwuVAUc+sUrfO2VPrnT8WKWUdL9R2pUXJeZG8JgCdgx2VH5sUr3Lx4sXZJv0zfjw+N+bnEsZo3jp2qFpLA1h6AT/UUburGMhWPnlgmVct5b3fXe91F1jlHUv6eO76/bzv536+PFF5tro6VLkdQ+VsRZh38OmTeQwAE+A7VK6nP2zezSLDVnwnVwsXlrIbJqiy07NG1NLNPhkMfDEv7NSu9MDHksXja+36e/0zij57++qlxeMrW86H8vabjkY2X8xVzfH7LHZoeWjZ8B5yKQEACLisVuUqz4MPeYSdIy1GKOTMdFqNhnbsStZm4dxubDCjMiE5uhqc8ncK0ERvV9dD67lmLGA3k4X1OlU7jUpqjw6nVFowQU2kliVswGAc7Q/jXnMcZhssrtDIz9sN+1//48/sp5/8QJUfbU3VNsxMaAclPpCaSZgIDmJjyjKJlpwDmkAL8JOqml2/eyz6tfSqQtdfX/HqSfoqCccdFCQBCK0pAV2I10FbCIFHmjqxPB0IY2ana9qXsVu4sZsOsT1OAXcA8mBXingnWST3DGClo0ll7+me42dDW5XWnSQOwXpM1H6dU39tXguwSwB2JbmEV4lit6oyx2B6r4gk7L+SlAl+R/KMUBX0O/ihum9ps0nEk2TiYunSwiMAlSr1zfWVtVptARKvPZrObTjxWSaCdNp61+Oxtes167VIGW9Y1GpZHf3anlmSVyZlKi2ifGhVBicWCBecO+ZnnRM6IgWL47Vd3pBkcGONIu3Lutic5DxyHy/mgF/Fmq3OrTkz15b2JM8f7xH1elbY8VokjeyVkTcczzWzo6UKUQaCF+BJqxUnE647bVg3XC4ZkgSeE653s4ULCq3MMDuXSTlNEcgibnDAZhNBPKGzHIPCmuttzX0L+5LV6i2rNFvWOnlk7bOH2ujBAqXylZSIFnOwukvWHFq+ylIM81BatwB6dk3ilvLoMdfcZVuA3/35YJWX+sYxIEwDzqF1OQ+8siCa9zPJIRxb7/OKnvv8Xhaojn2O3+X9v1VIZSN+8lA6CzJZ8MsDtmNofAjkjt0Ad6F3AojZm4bX9B2f+y6KhACxRK3NivXPL3RDT4YD981UltVUES62W6qNwe6O/zXaLSuWKhZPp/bmy39W+5KZ33gyEmmAnRuAxsyNXbLT9d9VOOzI2W2yemJ4i6UT8gBswxLHCFhmmsURM7QnwZyZFDtlZjZms3iloFeIDJ1mXW0zFgoewmnMnG5vj0+atlys7dVo5fGWYn/ubYFzf5iN6cMqVcEJFpUyAaM6i3bRqdlf//FP7WeffqCWplcOJavhE6gouneLt2Z3ABeVnWynPKkgYTAmcz2tqGE+kcy3JFsIC3uagKRWZKCsS18nAgrgRCsSlxOXG+jahkBWKlYqGGQjTpF3lqZXbc6QTaQO7tKRig0KM7fkGJPjTO5HAVgIoC1IU+EVsmZE2kCAzQ6c+jdSF5h6IeoHH1a9FlXbhkVvJ/BcrFZWqyI1gTzh7D5yFaWv3K7tYa9hvQYMWFw+itaq46oSuxlA2TcLtMVevXmtzQ5tTcW/7rhPCAhmMzZUigHgTvVLS5M5IF6TWGpFTQ83hUFLBwKNn9txrW29dVcQhdyu19ZsNW292okdXCe4uBbZZDixxeRGGj9Ahfu7WnHRN4JvtKGAKveFEipCRQ7YELnDf8WS3ZdsMJrL55WOBlUrnw3yEMQXwA0SC0xIWpgJQNPOp03KMUL+qjVJMd/IB5MWKWxLugi8Ny3MijSFZf0X83RTu5X2MvmTVas2u9Y8ObXu2UNbh9ge2vQlrMUCMSZx90nWloRlmbTbWQPS0hNfL50ZzGdKGKRZoEnWrizgpNe2Q4VH3vp334ro0JqffD3veNLHmn6fuwApr2DJK67uA955QHns9Y86qGQ/RHJCD12k7wt62Q+ZLDJ5gHWoVD5UAqdfIxEtuxZrI0LJbrNS9VUnxZm2yMoXK0/13ou0slpMNOBnIB6PR7ZeTqx99sBKxaq9ff4re/PVbxTySHIx1Gm1YaLIraVkieQUc2ZILCSAHdWRjKcnMwl3Z3OMoKFz12xBXh62X5IlrEWawRGFXWXU9F3leLay0XylME6qMDBrOnf3f3by08XGnvRbVtiu7e14aRPme+WiUrDpdlLduQtI0AdpdgdIuXkVlQLty48+fGp/9bPfs/f7kSoyqiiZhxGPogovGDuH+V/i56lXkSsY7Ulafjh0uEEvMxy1dkPkj9huodrxkHY/Ll0jLYD+WhyvqPtiVbp/pSeIYwnmWXUyYKaiU06dpygANl6/OoirSlTF6dWlV3hedfLZvPryDlRS3d0uWmpVeV6dnyefwWiWFNxY9J64t4js4ubcYl8yrxJtfSuNmUcFmVqcvU7X27Ylop7mmu91o6rkLM1m2R71YQG6qBs5QHFPlqJbYnmsbNEm04k8XZEZsKDL0UcOOkUbDqfqaDhTlErdZ8G0/tpRpIrNo4VwTwEo19Y76aldyDVIFjrXUHIOKiJAzWdjzRiZe3N/457CDBWAozVMJYaRM7/PeRMrNIA6wMyGkNekKlTwLrmP673NZ8zzvLLEgYXjhVXLhhQD7KjVVPUGA1J6T+aOgHDQTQLgADa2fswym81IGyO38MMxpWnFkleimp8WMMDe2gZziUZk0ckTgR3G0FTxVNpU4Kr6kCgkzJRQ6buuzlMk2GwlmtHvAo1LXJLK7hAQZYHlGHik1+P072XXyvRr3AWkeh7DNTu05mbX57tANXtseet+8hp3fd7s9w8BcS6AH6vsDlV0eR/uW+Vihp1z7GQkB5v9/eyFPLZ7uOuiONi5LhhyAGbDi+lULZPxeGjd076VCYsM4lgo/ov51PakVfNQEVWyWNhsciXWVr3eUuV39fwze/PNV7Zc+LyBEFZ0QjwP02kiLnc3FLRs0q7tyMFrS7rADhCT5zGyhprPYViE4vlS+inYhVdywq+qioOViezgZjSXx+RZu2FNBvorxM8M6M1upmu7aBNyWbTxJLbLKUCLkLpgMzRZBRiaOze29lpLDi0at2FRtt5J9/TJpz+wTz56aqX5yH760VOrliqqlKgoyiSHB9/MgA0OEPhrhtBYFkWBmcDQF0pafVRl/ExyvZM2IvRuzj8LZTLjky5QDjRJTl34b0gxoKKi4pDMg6pPYahsWlznJhYs7NDb6i6RQARJQxAfv9swvTsuHV+oRP058LaSpAVyTHHQc0u0nUsdmCdqThh8OwHQUlmLLYJ3PDah27MBYLbIIg8Bg9kjC+ZgMrb1em8PTiNn5FbL9snTU9vRSsMUmVajuRMK96i0h4T7jqdqAfu9h0UY1VVdVd483goMAQfOD6BK23c6mVu/17F6s2G9btcm43GYd5F2gAEz8gIqK4TYdY8k3LsODx0Z94I6HsuVCDuyb5NB90rxOFw3n2MXFG8F0LGhk7dkoSBgVsjsnplh3e3WcCepIKRf2XQ8U3uQ48N1iErTq3T0enXN0KjQAdqGzgekFey+nLACWCPLSdx+RPvnfxg763jKAq9NsWKzydR266X8MR88+z1rdLtWKDdsE88s6vU1z+W55Vjo7LisBkkF4OVavzQBJVnTvr3If5egchfgpX//roqJ10pkTsfA7i6gylvH7wNm6ULlrvU4fX6yBU62ost772Ovf6j44XPdKT04BGzpMjYBxTzAuutE5YFYukLMO/i8C5/+uQQok9d2Bh9u7p7FBXjNJhPPj9ODWVDciFcfOG0wuPcKi6SD+eDKVvHUyrWyjQfXVkVsW63amy8/t+V0bOPrtwryRIhM9cHOmqrRtV0e/YOg1tlcZlGz5WxNFs01M5bY2uxYV7FabUk6Og898zhy89hFk8nF0aPNm6+93dipVdXyikW0MJvMt9asl+y8g2H00t6OmQ16u3K8JMbGGYXKUguzKSovgmJ5cKlMqBnee/rYfvSjD+1X//Jr+/jpQ/uTT59ZVPedLWJkFmwJxUNgKfZQrr1zAKWSSZh6ms9p9OVuK8xONDML8xXdiDDkZNGF/6RXeRJnQxqhEkIPuWF+FOZtklF4tSc/ywCASpjnf+G9qOZo0yXSOAGWbhAHLSd9UtE4wUYt2WT3HmYrfh+5fRXXzBmi7o/KH7cs87igJL9QWjPaf2ygAihhmJy8D3l0LNjMz5SKXtjLhJyW9sPzjo3GEy2u/+6DC+nBOLEs0sXtWqn19WZF1R8AgtaOSouWJExIbWAqdW/fFtFl0sXY2ng8lgm2QAy7MOnHIHzUZMIMkWQ6nihFoNNpCyTRqcEuRL7A9yGrcM4gUrHR4DzSseCMu51bws70XMl4AWhR2QJIRVVmBA0zQ+d5lG8rMqAOieCQtgpWZZSw3NhoOAlVIVUYxuNmi8VUnRHJCSB/SV6zku4waanLEQa9Xb3uFTjnuuqdkRJyC6o7Kr0KLjRu0s48sdpsWffhRxZ1etbsndn4+o2dPvnAq3KYqMQaoUuEHapbyKO7VN0z7tgwS3xnEv2tYkF2dyFRItxfx6qSu7pkuZXLEQlA8np5QHgXACaAlFR96SosjQPpn7vPun+fajRdBR6rCNPFUXb9vz3eY2zMY1XXsQ9zqM2ZPRl3HXz2pB5C9ENonj7GxMGAHZhXE5gs44KCLm2uQbrmC0F3hBOFFuXdxuKbK6dmN1wQHs+GNh1e2nw+lXRhfHVjl2+/0UIiz0ERUvaq7twctiRbJCUjoEdqRnpAVuulpAWzeKmFivdkt0tbhUy0CRXjemPd0A5isaT1RVVBK/MkqlpHQ/O9zVfM+EwV3nKztwddwi/3djVa2ZRg2AIEjr3NsPVidkI7E+q4Mtc83w7Sgy/GBfvw/ffsBx89sc8/+0JVK6SX/+HTD+zZk6cCE0kMQlwMv6P4Vlz/Q8oBC4/ADBp9oGrr50TLdoNc/jgT0QHG7btE7Nf8Kvka51StTbLlEuYkmxKAL0QreRUW9Gx8OFxtgqF08pDyvqGYcwIMLWpOWuhdJq1LQZtCPh3g/P7yz6tqSsbPPne7JdGExAMWPSpYdv1cK7VI5SKC3MAdYcSIDfZRNfRmWgg9qWK+iO29h6d2ORirYvnpBw9V8bOQkofIhqjVKFutUbFqCVPoklrhg8FAGr16gwBSvk+ETcXiNezIqlkRUJwo1022aLAkSSlvkMTBazft9OzE5rOlXb65spOTrvLjkqQJ2Kfcu8ycOC88M1RbdEZwC6UdqvcRgzLo7wAAwls1y2TzQuVVtl6vd+uHKibtamPNCJZoSUHGsB/pDHAOvT2JjygEFQ9CZrNB5aaNz2blaSLxyloYTYe2IvcUoIlQX4Ju2JhKti9ZW4bstFdd9K5kesZ39a71Hn+ke+zk7IE6Ns3ehYgqmCY0W21tmqheeS3+aOzB9YXZCgvTTWJVhaf/cOxq78NQvQPs0gCSt0bmra/ZiihvrcyC67EK8FBBkVeIZLHg+1SHd1WB6ddOA3a263gfcM21C0uD0qEXTVdz2Z1B9kSlXyPve4d2G8fATdXAgdTd7DHzb2/5uFO5qq1yyRYT5hm0i6i63P9QJq/o2mYTF1KzW59NBGS8DjvcXTy2r3/7a7VvtDQv1/byy39zbRfmwTLZLcieiQqOnW+30/KqZbPVzlLBmHMMpRUYpAdZLTl2/3uzeL2369FMbaBO1FRba77eir2JGzz2YrxHt1GRAwVCdtpARJMQAdRulKxdw5IKzR3tHFIcMIYuqNVXgtdH2zDk1LFDTmZogNLHHz2zD957ZJev39qbyxsBe6dest/78LF9+sFj7aTLJbR+73LsAtb4DEoC8SCXY2FHTMuKollXiP8JXoGQMWlDSoisKtz9BJP8uo3Sw701mJgq89ldrO+6Pa/egzem8ut8bue+JmFqF4x4uQ+cyh6+n8rUUz5fcm/dRgslPxfifILZtF6b2ZhighwIOWbASVIGzQO93FVVRywDf1cFAC2fFl7T5ks8LfHzdCed007DrgczO+m27dMnPVUubEw4h40yNdTe+v3eLQGK1768urbtamEPTzsySWZTAetQhI2A8JVyzeYLmJRjm8wWMjXgZHvSOCzGnT19+kzge3l9bb1WW4DCH1qkJGdgFCSChYADD9elWv4AnjYL4ZkkiUNyn1DxijUZr206m4gw8ujxI1mNKSEeYwAADBeXXUE6UtqemqXLlmyv6jiezxQjpOMJjMrFdCxQFvErdG8ccKtiT+o+geHZgDTjhgZsbOX3SfchmBhQUdaiU4sunlhBEVG0WlsW4R4jcwH/H36ZADhVa7PVcuIPm5H1Uu1jVbGSJ3z7noNUo40Cs+zUfZitSPIW7eTnD4FVFhDvA0gHq59UdXgIlNPFRfI62a/dB3zSoJ4FtUPHd+j8ZF8rjU+3x5au7Hy3813Ka94bHKve0mCZ9yF+lw+WvdB5iH/oBCcf1hdZnm83s6U9xCAbirQiYsLDItHt2unriGxxjpiPhlpwebB28cSuvvlSAIgA3Eg1mMc2Hg1tz/waFQAAIABJREFUMR/5wsHcDnE5LDZ5E7Kz3Nh+662UdqsVIlGoqEoCVx5E123tbbZY2800tqheV0DrYrGyAWLhPQ8TbP6CUhLIqiPYlQH7YuUEBNw0ALfTFn6Ca3s9Ik5HBGybxmndF2xGX8wAUGaKLCwcx3uPLuyDZ4/t7avXdjkY2WwRy04NSfXjftvOT7v25KJvD/onYhQyD2HHLfkB+Bdatm6bVBQIi6Gp1p4bWb8Dm4TJCKC53o1rpHw5dIXhGGVjBtlDrVKfn/GaMpuW4bT/Vy3GRJsXKs2EaJIsBLfEk2SXHRbqtGO9rKKCgDxJRvDUBAddvTdm34H4krQwySWEcYnZuKoPmLLLtdmWBrF7ZrnPooukIabIFEDHwgzKQemi17anpw1tSLiOtJ4fnLVtPh7bwwcYGONhSVjq1q6HU5tNhyhI7eK8b902VHyqlbo1GpE2Wom+Er9IIoHevrkO6eg+7+LccF89fvpYXp2FMF+kEmwgTO9EmukCN5qDMwbYbG08HAuIGAtgieeEn6CXDIQe7ktem+Rzf6+9nZ2fCpQYKyR2bxBe2JTBjgw597fJ5ehPIYQljj60ENXex1ez3pCCRTq74PoDUcUrLyK0KnKCEWihdZPxudvB0Tbn/QrVptXb59bqntmOzsW2KECLOl1tNFgvZNeGtnG7kqE8BKF4PtEGA52PyD6KS3JWMn/Upt4jKH/nmZkHGMn6lQdW6a+lF/ZD1c6hxf8usMh+/xAwp7+eBsVk7c9+lkPr9buuSxDbZhxlskCexZZ0QZQ9pvTv6roDdv9/UDn74dIfMntRDv372InJO0nHgC/989kPz70nXZF0N04c2QjQaqrG5IZBaCuxJqFdAotyMb6x2XCgWR2C8+1yYaPrt7ZaLWx0cy1xOa4sw8sre/viC1tt2Km7ddF4CsOyaq1mNTwItPGKavtQjUlMvPI2nZiGmkusZRI8XW2VYwZLLl4sbTjfGkfPI0QlBumkWjGlWePxOV/5IsyAjJneWRtg2Nn1ZCOQY/aAm0rsCUThYfQYGfcgTAS5Zuf9nv3+7/3IXr14YV+/emPz9drqklF4UCwFXbze2cN+194/79r5ad/63Y5rwNQvpFKgFVjSAsSC7ws/1Hpv8ai6SmZqSjRAXwjZwyN9mGNRJroO0JmQcnQJ7vKeSM7v+KxIcgIPUxBoOiSmd9jBpSUAYSJUFpsucUwJuWLSDsqXMzBGg+7PR1KuAdRGISQmJKnp7rPJHNhz63zzgIbRnTj4DMrs89pXlRcyFcCMbgNaOk/g3tn7j7rWrQMgmD6jQ5vaxXnb1vOptZpNOz3tikVMBffy7UikqXgxt6hZs167pf+Se4j0gHaesyupLkkycNcW5AmD4UzGA2jgaLkDthBFAJZW1FBgLfO6bq+t1mKv07LxeOqzYJ4VyRHmNhoN1RVR+nky+wwG3ZwzxUiZp4tj9MCm8BTmoyqigiqm9Z6Wf9OlJuqyu9sL83CuLWzL5cwdVugq0H4tF0qqGAEiebiWqPqxOsPrtSJQ5p6j8uLZ0xwSQ2nYpxyfeD4Nq0Rn1u4/0nwZ8kq5BhN2Lz0uVmJUcHJvCTmINVIRuFfX6BBbYWPEHNkNJTCc12aI7g4PakqMngcqh9ZS3cepajBd6R3a4B/7ehogst2xNBakfy4LMnn/vu+xZI//UPcwfT7SoJgHtHnYkq2IC7/85S+1GuS1Be9qOeZVd+nfyX7/dwXVvHbl73JieR2vnthluXu8evwSmAYquZlcVJrtlhYlZgfL8Y0Nrl4K7FaTgdqPhGi+efGVFdDVzRd60FibX/zm1zYaX2sOwoMHOYCZRC8ifw4dHw8cm0BstXx2RQtPqdi0MXd7G06X0tNBYjgn8gXSynxpl+O1Fas8oL6iN6g6yf+CPaf4HlxEvHqdxnvFAUVVqOlLu5zyOcseC7OEMu8Boqq2Au3+XdWztYdPnthf/sWf2Rf/8o/22edfSsiOVyOJ1lDgq5WCjefu79iqV+TFeHHStPcfPbCLbteDM4uIpr2hoxtPLVPdbQ60IBcOI4CG/MV81gljUO2lcJ7whHy3S3O3EgFOaE0rxinYhCVtN6J3ErAT5f6WUekAmYCtKg7ALhB3kocqkau8qwA9qgewEEOUBS8IyzVTDFKH1QpzYTY66Og2qiLwN5WWq1IIukWXODCH4rNOmH8t1yJeYAqNRpLP9OmHfSvBPoxIQjCbzhZyLiEGCgbhk6eP1MIl3fxqFNub64HkMtwbtJlPel0BB4t/s1G1ThvLKxezu0QkOK8UivLYHE4xP99qhgu4oWGj1Qmb0h1iXFLDLJHXHozoYtDar9tyMXWBd7DJc88Z/6OOUbhmt2biBVik13rGup0zieYrxb3YxrRMZVMWqkKsvdQpmc507brdnnL1qJjY4EDSQTqjxIdiSeeRFBDmwYAc11gRVuWSQF+CDTIlawQrY3ZQtWK1Y/XWuZWjjtUkeXD9HgbP1XpkzXZHGk7uf1W0bI5Dux4dJBVk4u3K190Y3nMSk8+c3Yin/5234Gcrk+Rc3gU0h9bLu0Ayr4g4BIzHqs8sSCafM/t5jgFrFuDT/z70+ofwJflcAru7WpLpg82iZfZkHAKhbDmavbjZY8jbcaRPcPr7d1V62Z0AN7GY7mHInFQ0mgvJamqpyBt2mwz64+lAWXcIzFezoRsdb2PRt0uNlq0XM9st5zad3NjVm9eyD3MGnqedszg267Tx9tqJQpmmEkGLJO9Lqhn5M8Kq3IpFiV6OyqbfIfJnY+NpbG/H66C3Y7eImwT2ZI4Z7QZ6IWYJ3pacYRZdLlq/WdJC+mqE3ICFp2BD+Wn6TE3kkfAAA1Buc7WxZx9+ZH/5H/7I/v6//B/28u2NvDmRR5TZXZfwcUS4vFdwKJsAbztu7aP3HtqP33tgUdB7YXTM9z19moXF9WEhbE6LGNU2LVQnZ7o3pA/+klmJ31WeTZhUat6+dFcSn9clZBLdk4CS5mX6awAzr+zEC5W5syefi1AUUsa1IQqRQqomRV5Jh8Z6Vp4qvJCnl2yanBnqgnbaWySbA3bzeBU+i8+0qPSoXnE24TiweeN+gawRRVWbTpcyhf7h+2ey5gLsaKnzYfjv08fndnN5Zb1e13rdpjYfzLpeXY/txTcvFb5LIDEM324nUrQUiz5azf2eBHRMCpoq74lgospjF4JpONc5AWeqSY5xPpuKyIFcAGCHsclmj40bsgdmUcwqJ5OJqnixejcrl+wkMoxQnUPoYqNHggGgMbi5CfrAinWiyGeX0um5nyWbMwDYdiVtKLDhI6y4XvWuAUkNAiVSGnwnpe4As3W6MvJ3VWXngbScBzo5fPaSZvVuIF5vn1q7/57uZ2b4Ue/MFouxnk08cLkGReKttnhocu7MZtORwJCqzhsJgQWsfVbR4uVU9wmENNd3Jg5Cyebr3WYgD6AOrcuHFvs8gEhvOO4CyTwwzoLa71p45AFR8rX7gGwa6A9hzF1Y9L3ALg+hk6+l/d6yB5NX4d3na3m7nUMX9NAJy7th0Oqw6IiNSIqVcuicpSnDZsCQuBLiOkoFW44H0rJVCju7efNcDLjR1aU1uuf+cGAx9vZre/n8c29JMQukJSOHjZ1ha6Rk6mJZXoNYgimUUhTrte2ZjchGirnbyiYzKrutlWolO21FYnG+up4puuekXZPQnUqBViYkEYgxrbqnDLjbhdkK3dJ2Y/2oovnJW1qZKzwtC6rsYGzyB/DhHDGrl9emtIZre/LBM/urP/1j+6//53+xV1c3tlhurQFjtbS38n5rtUrBllucPvg9Fm90Uns7PWnazz5+z/rtthiatK6iJiJoB1XvTCYA5fIBn4f5rFAVlhz13QoskQY42DlqaVaWEvXyu7L6uvXQdP9PzA1VqUEwSNmA3d6fri73KvNWMIiI3VmlItSEP76WeX6eJ1rTGXBGqCpyFt1Q3XlEU8mWG3fv59z5B/Gct/0uSdMuSu8IzR5gpL1ItA7vUS8X7ePHp1rIa3V0dwjDvRPw4LxvtnVThPceP7BCaS/geXszsrfXY7u5vlbiORX+aadtnU5LVl7MVusNOhFzAUG9UbN6qHicxl9WtSq25r4o2QvZb7jDzGa8v29s0IYyW1QSeQ0DdW/jTadTGw7Ii6wI9Jh7C1DD9fJny2d5EpoHn05+BsjB4Jo52xLfWeQTpKUXy/L6hMyokQIyjN1aINfAIk0CQJ8Dw/SE1IKXK883tmNihpLAgUawVrMawBXkEwA4reVFTEDsqXUePLY9+YK9x1Zvd20+GyqhpFHviCRUadSsik+mqkPAbuAawgr2Y8H8+fbe9lFJ8icRnmc33ocAML243wWE96mQDgFEFuCOVWx5r5EFseyxZIucLODmfbZsQZU9F4eAL28T8K3zm7Qxk4O4z0lJH3AemOSVq4eA69j7Hvudu0583glLfgcw00wBynEqX02ZZiGHzIkPJJxPbHFzrUwrROZo7uLZwHaFklUbHSsiYt0t7fLL39hocGWjwcg9/YLQG99LBvssPDUYZmqB4LCxtSbZZYGByfGyaA7HC6WPL2gbNmvWbtY0r/vqcmLLTcFaDQ//TNqvHmWyVbQPKwIVFPOeNW7uVJL1okW1vQ3mGxtMALu9zXCqoH2Ipk7icDRH7roPWLL4fvDpJ/ZXf/4n9n//4hf25upabcwaThIo0LceMaN08S0G0WUJ3okegkzz+x8/sQ/Pz5SCziIKOUfuMYo48JmbjHGTikxEk3cVWyLavb03Utq35OHgOFXRMfNLsyZT8zjATmzRYMCsbD29dyKo11G4OFAMvOBzGUAwaXnf3jfMBTfeUqUpILNpiE0hOX1DYC8pC8xOlWu30WYAV5Tks/AxaUMjeZG5dJjrTRFg40u5way4YvWC2QcPe8EWq+TenMo2xCuyqop/NBpZr9dRG5ONCm/z5mZqN8MbkXiYE3K8vXZkjy96altTMdFdgOUo4oYy1iBNOfmHJG8+H5WpMhZXhMJuPSpqvlIl6O1cT22AbAVTmHubdiJmCWM8MxsNWy6Iz/FUjB2eor4DUWwOwnJajjxzzSiShpDNZbfTlnSCClnsaOznilSAtDCdXAaxh4cAsNzLm7IYUtPfEUT4DNzPquxCFiMsTFquVG5UsgAyz+O+0LJy48Rapz1bbfd2/uiHVmIsUSzYbHgpgookEVTjCPaZ3yEz2rjritLnExPqwBD2TDt5Dt0S3RL/zPsCzO1GK+XacggsDnW30utgeq3Nq6qOVVi/a0X3fYEqb80/1rm765i/9f73BbtDHzbv4LIAmP3du8DwvoCb/rnkPe5qabIy4pHpO2zfaSaU6a2yq+QVpSqJLLv9ZmaDV9/I7WKHFdWKYf3cyo2GrWZTK9drFk8GNnn7wsbDod3cDLWQ8LBCCQc4EABjjMvCgkPKah1L5xa1Izm0YAoNLZqF7HowlcaOKgEmJhjGrObVeGXxcmedVsWWa2jegI7r3fgsTYEJpIm1dHirtcstmE32ms6aez2AOFG0mHnSxp1JWFCUfACduwJjDtPotX34w0/tr3/+5/bffvlLe0Frdr7SLrpRLVpF+AHXsCiROuePjDhIDryGtzIfaQGUo0etLHlEVUGwnmEHKyBpIyctyPSD7P6bvliwcqsiSFdfMnhOEspDlFAIcFWhlsrYSxNv0qxMWaYVnS1JGSkTauaYCZkmFS+UbpNySGxWqMAAuzD+suU2FutR/pgsyhs8NPeaa95+NsUAwaKsiOGKGJ8NymS5shpymOXOup2mtWsFe3DacmZhEZu3nVVLOJBsLF6vVLHV8NDcbKzX7YiRCxnl9fXMXl1eqQtBujZV5HA0ls7yfa5JtaLZnf4wf5VEgJmYi+/ZF5AthzhdbT+1eLnVINns5crDfTObTmVwABgBKOObG1V5jXbTbi5vAugvbBXP1dEQEYtIHvrfxB8BlCEYmGdWzEkqud3OmgBSyJ7jeazXmzaJN7aYu+mCazC3OkZMH5LQVuaT/Dy6UKQ9FdrtiOwBNhk7QIQBGCPN8dgsVZvM21pWqLWs0fHor/7FD6wYtfXas8lIrX42CYqyYsNQb0iK48J2l1iEE+qdgiBrkUlBydMW2JQlaeZZEMvrcmVB7diaeGhtzq6F2Tafuh5hnn3sZ/OO5b7glwXbQ58rW/Ee+/zHAC4PE5Kv5bIxs6VpekeQPenZE5ggaV7Fd/umoXedRt3sexwq99OvkVe25t0UHEuyML6L2ngXEirtTUgYZ47Gzc1iNR1eaUY3G15bCeZVPFccUOPkXIv4ajax9Wxqy8XI5qNLe/P1Cy1sRJcw94pl7EslULR2VFNrCeYW0SrK2ArsR8WfhAH81XAu2y4eLGJTcCUZTeZ2s6DV5QGfVH04njCbUVryFmf7sjUrnt4Muwxv6CRPrttwYsnlBKGzD/4nK0TXPrcEhPhpLXTSIe7s6Ucf2s///E/tH/6f/8u+eP61TSEOwNSDiakkcTDIZ2r8AfSoSOsVomRO7CcfPbF+O1IrFyhF8Mx4kF07x8L/7bBuU2r7t+dtqiwSz82Q0qD3Cc4q3npkzQyU9eCq4teY7b8HryaCdha4xIIsua/cYcW9Pt0s2wkbLGZi5QbyUnphSox+eR82KLIpC20rWZWho4ToFI6L60Lly+YkWdiTGRFzo8FwYs0GRsRrGy3c2oqWXbfVsEcnTXlkcm9Q4ZPsfdrtKENuuXWSUF8iagfdhw/P1U5mo/TFq7c2vBnK9LkTtUWeGAB4xaL1Om0rFbfO5Ny4REUztHLVKoG27zuMQPCQgXJFIEV1OY+XtlpXbLEqqIIbDoZqv3bbbbu8urJiuWDdVsemMzSkW1vwjCC4Dvo4rjft0qQa552ohmGAetuReVpB4JcEsNICX+2Q8ngSyGoea7MFiDnRxq9jq9309jff4jMVYT0785L3o42pMFeqvbDBq0IYKzetWIms1r2wcpVIo461Hj5RB2Y5nohxCrAmSQmy1pO8wK0B3xk7O9FPm6vQsk3IUTxTPM+JDjENFnlgd18wObTepYEsC67pf9+nWLnvOpsFzkMtzrxjTr/H961S06936Fj1mglBJX1gh4AmuQDHgCz9u4dOZPa9DoFp+oLfLlIpIfldJyUB0++Ctw+IkzDGxBWDRQyw4w9EAAHdzVtVYrQltvOJzVcL6108U94WjajF6I2N3nyl1HIqu32hZLOpe2Xy+jigUECd9CJVNzjGozGSQTQLWQNKOLID3ChIUl/KjogWixzdl1uRUwZzlxXwMAMsaPZoe8neaouTQ0HVgIJytjubQHxRPtzemrWyRZW9jeaQX9BzAXbeXiOCRrM/VVLh9ddbe/LBU/uLP/339o9//3f29au3NoXiXiregh3YI2PikFywCtltgOXD83P78UdP7bRZ83w73CfqiPVdCC4CegBJ9x1kDubtyHSFniyQtzcz1z6wabUc3wrJQ/KC2G/gNhsZRM8+/0tMr1XVuWV9aDEFQgMv5uaPnkIe3ie5b5KNkhh2SAo2tKndAYZrQsuaat6zBtdKaYC5uN1jurxz31LS3gOLj0BgqkfuE9pqo3lsManlpaKAsdOs2HvnXTtpVeVU0mpF9tnXN/b0oqsZH4CHaLtWIusOQsvCTvs967QaImCMZgv7l98+l/wjqtXkWEJLbbqY6TxD8KBdCeFIf1egaUGbHkhN6NU4d1Sv/JMqtML1E0iUnfCDd+RmZzfDsX3z9Y0t50vr9po2GNy48FttVFJDtnJ98Vgez0MUAOgyOGmD7ge3QztqqDWZ+FlyzpJqiCqSNnmpRlUVW0EkoK2kFmxOk/ar0jmqPj+T/KBale2aOhhySPJNJhtQ5m0yEahFVu89slK1ZY2TC9stZtZ98MR2sKlHE+udnFqMd2Z43mjbRq2OPotboQXNaJDEeKscwPVgXu4jbAnVNJLRPPd/SMLICMzvKiaya2fy77Qv5qFKMVln8wDh+1Zged26PIBN1uB0N+/YZ8z7Xh7eHMKQQwB7C3bpaimLkseALX3y8oDtmEA9+/Ppk5H8Pb3wHfrAeb+XB3LfPRavDrz+2WloL8f4SkVMsmW8sHg6ssXgyvaFrfvyjQa2r9Wte/HU9ouZreKhLYbXNn7zhV1fXfqDvTUbDMeSALBwAZrsAk+QEKi1RavIdWE88AzUZZMFC3MysdF0JbNptT1LDM99vnc1Wen1mH3JmxHE2ptSEkS73+4kIqehwkJLlUVSObtxXFjOIph8e7uaMmvxNiZuLHAnWBSkj4K1VsR9P7an7z+zP/zJJ/abf/wHuxpPbTqHrFPUbJA2JqBAcrry7ViA5bLvmXVPHjyyn/zoY4tsIXEtn4+Kr151ogCSBG9JBoKIKrN3bLXkHqS6dSbkO72cg5y7o9y2P6F3034MRBcv0jwANW/X599zzZsjrLeCZeWlFit+IM7k9Nmg3yNJtcc15b6jgqP1zDVlw8KLcd+4jZizcRF8uyubb0y4LwAXBaXuQtbcZKHqkjkZTM+zblPJFZ2obnMW3qhp//T5pV3029Zq10QgEaNwt5FdHNUy57LHhqrOBqNkz18P7NXL17pf8EXtdDr6TBy3J3Eg2F+TTmrn/XPF9yhlXHowPB9xpylL/5k8hxCzkAUASKqe6DyUqrZY7ez16xsbXA5lV4YLEMQdzg0uRdxX8+VUmzuOlXuC93DmrydAcG/RTm93HEQEViF0FSDj566uJgILhPK8FsQr5AZsNNod1wDCmIYEJsNypW147h0tUsAKwFN1V6ZabXpRWK5b6/w9K1DVdc5sz9w04jgKtikUrdftyS6Q2SYXSrNw3GWS5PFUp8rXoyTU15nRvJ80oSGpI/GEBQjdbSVfR5d8PQsAd63RecVK9mt5r5EFvGPFRBYzsr+bBbdDr5W8ThqAD1W1eQCXxaBjr5PLxrxPxXQIIPMONO/1joFU8gHSJ+JYuZ19/fQO4/AuJ6EBUwHsBXbceCKQxHNbLCa2iRcasq/mgzCQL1iz/8g6zciun//WFuuJFdcrG7z83KbTiYdTrvc2Gc8191ptcJlgRlDVLIsVwmeEHgfCn8SxYzYj8JUQVyczSKdWKtlkHgvIFuudDSexGJyaATD3QGME2OHXud7Lzqtdo5rARxK/zBBhs99rbgdBZDjb2RzfRo5zDWPTGZIsNlSetCppm37w6Q/txx8/s1//17+34XyhfDQAgjZmTe0yHPDLxp5WbT+BO0Jfs6dP37cfffIDa+1nEhjTuoUWTstOhWBoGd5eZ+2EXUagryUVnuR2LDBpYTjVnc/XXMEAGcRJIwkAJmCW3Szp36nXd/anJxoI2ASW7mADrZ0T4ybPPl9MwA4A4IWWct3ZOFUf0hOen3QEQluV4+CcUOEpIgdz8R1uNRWZLDO7w2zgeoLA2itKqPWPz3r28KQu5x3mU8ydPntxpUrsyeNTdQe2OPGgEdyu7QEtye1W9luQT2BeUgX99ssXtyGs6EBpDcbESZF8TrVTLNqr199YYbu1TqtlvV5L1ZfallWE556qnZxHiFJq81fLYkSSFAJBg2PnlAzHS3cRWvg9y/FNxiMbXt9Yt9sROHAtIS0hgGcLwSYA8ocqLnSoEa1IDwBmA8Mxkr1HxTkaxjaZTn1ZIB4oalg881QQLXJiRvvGqNUOelZ1SOpWqdc0qkjcV2TC3WjLMxMqcr1zbqV6w1q9x5IiVNtdSXYgs3TbtI+JHlo4w1jVJ84vbA54Hn3fll4T012BW61msDHz9cn1vskakP3dQ5VTenFPg+ShdTf7usdAJ6/iywPaQ8CWBef0z2XB7xCgHVvz73qN5DUPvXbhF7/4hXR26R9I/1Leh83+bPqk5/18+mtZkMsi8bHXus9Jzju29PtnL4BuPFhza8xxCxLprmKiVmJb4+y+nNtsdGmL1dzOn35i3d6pjV+9sMlkrHDX2fUrW4yubDqb2ny+lMEvbaXJLFbLCXuxFvMO6d98VgXoQGUGDJVNVizZ9WAkEgAtFqjr7MghN4yn2Dz5In2pJGdqN37OKe21sgMVrVKG9+ckmocFehQjTgYMC1avFCRPmCw2Nl0iL9jbGOcLyrxQ6dCWRIpAi+4HP/k9+4Mff2p/98tf2NUUD1Go2x7eSj4eLTsqBEW4lIlliT1JwXb27OMf2Z//yZ/Z5vJzCYXFwFtvtbBDouA9mLb4IsBK4bt8NRcBeZkku7VWIgfRfZHIDRK5QLAVS2QjqhZDpamZXZidpB+gsE46wDmG3voVKgqIcxFmvGJjBr9ND4dFn+jVHl6mq5273lB5O1BD249tLfcYpCu+IXGEd09HMfeUa+fBurQ2NzBnN2ubr0lIKNh7520777LxaEiovS0U7VfP31inUbGnD3uqlKbzjVXwaYzn1m831FLGiBhnlVYLB5Syffb8tY1uBgIapDAs9oiq+Zxcxw76O4gy06lSE5Ca90j/KCGchtxR1eZKzidhjWC+VizVPKyWoGE8KGt1yiPdvx5xtFcqAnNNFvXLt1cKN4aAI5eWML9TmVTY22Qaq6PCjBEQgvHI2WTjx8agVqkIyHEcuryeqKU6HozV3gU40QJiV8Z1aeKOQqICGzGALgB2s92+BUXOOVVjq3MWmKIFa/WfyKbs9PH7umaN7qlIXdxb7ahl++Je+tmT3rmkDLi90JWBuJIhS94uN8mmS50XHHJoEyvc2Nuc6g4EyVPS4s2rTO4Chrz1LQs8yfvlfT37fBxaw/OKiuzP3gU42Z9PCpP08aWP8RDoHy5iDiPQrYNKegfwfcAr/XvpMvPQWx5E3ZTg8tCFyYJw9v0O3Sh3nTwcyyF20JZazWdWLRZtPLwSCC7nI7EtrVi308ePbDW5NjTCzAWmrz7z9IPpzGbzhbLKeEBxO2FWp8V/X7B+F+d1/ADRZnlwJnMeWlqtZkOVztXNSLM4J8d4NhmLxc1opp0miwICRi+6AAAgAElEQVTBrbDIAC8o6lRXMPKoRhEp8/O4prSrzAOXmtFJ08W6Xthbt1nW4jmYoRfb2xRj6Y0797PAM59hQaQN9fSj9+z3f/ix/fN/++/2ZjRS+CtzN/RfABjnWmGYtLbqTbXlcAwBDT740U/tb//zf7bp17+y5fhKixUmwHTIEDOTjadZn/64rjGp5pJrnNVtqmoLbTiBeWBjCkDCHI+NyrceAtlTvZsDpu/rZLaX3GsyJKb1mCYXpEyK0SxyjhMBuyKHQuK5HP2DFyiMwdWOKtgtv5zZCYsBsHNnGNqgy7W3S9F1UZVBFJnMsBQr2cN+w/qdqtUrDYFgoVS1f/j8G13ri37LLk7bFq94TZdzwAz84GFfGyhimGqNqqJ7aGX/079+oZbz2UnXavWaDW6GSjrvdFuqiFV5qwpz71IIIEhFuPfZYtES9HYb/3ObOEg83H/oDGkTbsWMrGDp7/E9ReQTDRtOVjafzgXsN9dXtoTBKP3dRv6g8mPFF3aB5+tOHQNpAZtNn22xJdI9VhNxqlwr2T/96ivrtJxNytwLcg2MTwTpPFto7GhZ1ho1T3/gHigWLOp0VCFLWoSDDCbq/ScCvfViYp2LD2xbqlule6pjitDQbjxZnOqVYFpa1Kcn5zpvgDbAhSVY3oKcXRdxX9EsUpq/d1KU9P37jtX5bvXMVjNZYMorTA618tKvlQau7N+PgV0eKN0XjPPwIa+aPAaqecXSXQCbvN637MLyqqz0yc2iafImty92ILQ1e/B5VeTtopO6EfJK7mNleN5FSp/g7In1BW9nG1zn9+68jjVVTOrywp3cZ5Oh7daxevh442Ege3rxno2/+gd7+/yfbTGDjEIop9PQ4yWWS5BS9qruoFETpAr5g92/nLB2O/kN0rbC1okFZjyayQ0fwoIiTcplCXkHU/cEZPGnlbhV1ExRjEyAFSkAem1+iN07c4nTJu1Fs/FsLeaemJaQS2o7qxULdjMh/WAvtxZVecErE49BRMNUKw8ePbBPPnxmr75+Ya+vBsrcoxWLcwWG0J4O4EGvkCLEPKVlt93bT/70L+xv/haw+8xGX//GPxN0cWjljao1ZOOENyOmwsBRyJUL909aKpDccwkTkk+qGB3Ru52hCcBKmpDZMPl5Q0f17TtDv6uC650XqFf4nlGX+GkmbUu+R2tSFlGBRk71q115yLbze2uvTQ+aQxZYHGHYkHhaO3pIKsW9iBvM+EqFyi3YLfBXJB18vbJ+BzYmVUtZxgDMzn715SvpItFdfvDkXCQmhZOWSLuf2Xm7JkkBR+FtSJiHFXvx5kpmz3QdHj++UE7d1Vvs7JbWbbf0O1QyuJYo2YBuhGbGZZuNx3o+0IMyz5SxdBk2o5sFYBUmCYYkMN59mMUbizENr2FP1tI5mcyXNp4t7dWXL9QN4brwexyfLOzWq1tGowgldeJ+2BA5kaQe1XVN+ExIH26uB2qHdk9P5N+52Xh7Xw1psTH3clBp1jFgr5uV3DEnaradZFMq69lu9x+rJQkIR/2nVmxEVmp0rVyuyxwecLdCxagKx8M3Cm0ul4hLcrYu9zBdF4752ObeZ/IeLJteQ9OLdLrCuwsA8tbpPPBKPxOH1vG89zq0jmafr0Pr+DHMSL/fobU8+Xr6v9liLAv62WPOA+DbNuaxi3XwSqa+kQXC+/xOHsB9e/f9bgeU/eB5O5rse2ZP7Le/H9pruMGzQ1dbrmLL+cSmN29EUsEkmrmFO3kwDyjI+mc7vbS3z39ls9FIfn27HdZALGBYGzEP24iiDRhFDZ9Z6UYvsrhvbQtxhfRpFiUsiDYbMfMWDPChXge2IjEsxPUABoDfAlBVTpt53M9ya/02PoLOsITmz6LUEcvOZyG0LVmFqDQAu6hStsF0Y7PVXq814b/B3BgdIA4ePMhnF+f2wdOH9ublN/bqchBkBbSFitIvuSjY/TnRLS1i5nqcg7390c//xv7T//w3Nnn+mb381/9X56wYwAIwpQ3KLhsAxhVFjioF9+jkT3pOlNwPyYPrQOVwhMiXa5yI050CHqKFQkUn4kowc9aMzyHy1k5M9y0SDMgOYZao1wwRQfwo7EsX2y+10PG9JGVbaQUhCd3JFsg7gjOMTAuowAOBBoISmwylbgPOJVtCUkGUr80SlmxV67eqdtFxBiHXmmrgX796pXPLBunZxYl1e63bhAeYv5A1nl6caLbFvQDNPmpUbb7a2xdfv5SkgQW31arb+88+8Ly9ONa1TIpsNlmq7sXKxEmEDd5aiRz4YQJ2Yj4GGy66BYn0BScgqmLcRcjk435m5s28LGo3dQ4GV1Mb3lxJkA07UTIEZmZhPqe/o78rs+nCyxI/2Z0SBTCLhnlZqTZtMJq6ofRmJX1f/7Rri8VMwOnkEyo3/EGbAkiNDghtZXYnUo0bpLdOH1il7gL7SvuBlesNi1pdq7ZOA0kHuYxn1MXxzE7PH2uGL7E4Vnts2IJOlw0fwOfk5FQAcJJkj8YwBYp51SDXxxmc75JnDlV2xwAlvc4dqvKOFQF562h6ff8+v3tsTb4LVLOfMfu+uYB2JPbtO23MQwiZ1yNNvpYtI7MnJm83k4fUeUiedzx5FzNvl3GovOZ96FbJC3Pt2igEuIjGF/OxrTB+vnkrw9k16eMsSFFLi8cMmcHLzzzeZ+pMPF6H+ducakv+mjsbTSZWaza1O6Rt1cRqSwJdX3Sku2HBB/xoSa5hR7qDS71GC2pt8/lK1ZeLw9nlY/Pl7UqcHghwPYvqAjYXODvotWolayJDKBTsekzQpEJULKoWrEmCgsJfcVnZ2XiFzskXZckJguauf35un37ygb16/tyev3htK3k50hYC5EztMxZGae+abbEGod3jtPGHf/kf7ed/8R9s9PxzG77+yiIyAJU4Dv2cSrSo96GNpbQFMdJ2An0X4oaZXSJ6DdW+9HCJls7dAW5JKXxW/pfQ2v3fgVxBveZ5MQKLBEC9mguuKWwYIAwEXV9CKuC/ABszR/7H4r5EViDnFGfFwq6j5SUQDNdBga3oJ6VBdKswZ5U629XxtmBr+abWdO6wiKtX6yKnIDsQSQZmZKlkv3n+Rq1xgOE0qlq7Q1WGbyopGR5HhZXc+Un7Vr9JqjiEj3978couL6/1Hvx+N2rZhx88s1m88OoEFxK5wriDP24sgCYsxna7bQuq1SV5jjtZj0kmsiN/rmFlIq/CxmAck+XnekGOnXv8ZjCyiNdp0conjX1l49HIJsOBUsypAPW+MHZrDa9Ia1VVm2pTFgvWbmHxVQvP2d6G41iszavrSxk/sOni3gHsIIOputV9hlVdpJaoWpMIyDGZ5vvlqkW9U6t1+7YYD61x/r61IsJZi9Y+f0+bAznOkBU5nVgz6ljU7dkCIhsLqpieCdfB28B5Dinch4lpNICbLNh53a6EXfwdyU2GrZkuCJK/J4VD+t/pdfLYWpgtOrKvf+g1844jDc7p98zr/h0rRvKKp+w5y6tKD31Ofca0g0oagPJK5SzIHKvmst87ehAZkfmh3cyxrx8qefPKe9/Ab0VbxoePCouG1mJ4afv9ysaXb7SjJFGLNl/3tO+RKNMrG734jc3GlzL3BSR46F1Q7DM6eUuu1jZFytCgLbXRPAY2IovIar10MS+7S5zV0WhtiHepyRdTWr9qVYxIeSYuvf3BgsKDT9WAZyE1HDFAvOZFr6k2FNIEUdvLRUNIDgF0PMdxY29rvDgrZWupENzZzQyD6qIN453FSBQCWYR5Iuesd9Ky9x+f2ZvXl3J1WW32qvqwG6O7w+fxGJWCZkFiktKuWe3sw09/ZD/85ENbTm6sXtxbV2nqPq/E1xPAq0FBL0IvZ+4SXPhDZVqQhZNLAQRGQZelFqMIKMEh5dZmzDsAifEz7S9vhSYsTt9ty71FZBgnCCQEGV7ytpJDtxgYm0lrCbBTLI3amAUjgxWWpLIHSasIujsWKQBOaQdoHCG08Fp4Toa2KeA4nsydGKHv+SyM1qcVK5Jy9KKKPeyfiOrO7JWF+svXA11vqpRuq2r1ctk6ncg6nRMlEYg1ulnZo7OudVq0/byFe3rSkbH4r3/7lY5zSju6VlEw7MMHD2RwgL5tu/GqHNbicr6wnVig2GtVVJnZ3tuNs+lE8z7JF1YrVZB4RipNgcDieGWjUWyL9dK7CQSwAoxUNQWA3uN5eE7Go7FtkScIdN3lhOurSq4RifTiXt4763bb7i9boW3r9flgNNBmVFsI7MOY79UBHTZkvCdemLXbHDu6KLw2aeE4H0GEabYd7LpPf2RF5BxWsu7D9/UM876asW2x7msp9od7QHGNslTzcxwUNJ6wECqLdBVCazpJcb+rIksqxbyqJ2/9PdTyy9v8H6rIjq3Necd7qPV537Zk+jWzn/Ou6u0+x5oH1gK7hI2ZtwvIK7XzdgHZrx0Dwfv8/rELnbdzOFR1ZoEuDeb48CF2ZSEiD2w6uLLdem6r6VCGtlgPja4vrX3x2Orlim0mb2z4za9tPhnZcrFU0jOZX1t0PlR1C9h1BVuQKL6EtbeVYTQgiJiaSByIGuzCkyoEthjkFgb87KKXsduG0d4hGgi7MXbCEdZkAKEkAiW7Hs+9lRmvbbUv2OOThvsmhqqSUVSvUbKqBOh7G0yXhgc9ZOlWDYAxm8yQM6C329lsSavN27qyQDJkBUU77zY9R23hYN6Ack4ShJztHfTYPZOCANBDh2cxbjbr9uTRhTXKJet3IzttNW/1doAdCxskIInZfeB46zrByiFnRlqcwWYruxtO5mowAoOVStDL+RVOzu+3NkdBYrATucatxpLWqMf5uE0YRAkXPDsoJmkUSsymTRlalmwu+DsOKYA8VRPia1ipVHe0tGhpOuhU3UmmRLtybeN5bDXcN8TGQ3doJpVegQp4Yxedul1029592DL/K9kXr7GhW+vewjKOm4GsuacPH9ka84KYFI6RtZt1e3h2IrceNmSkKOA3+a+fv1T6uFIWJtD+d9Y/iezpkyeyLGv32jYe4XZC4nZNx8UiH88mFkU1a7U7ImQAasylo8hZmrT6OQ8CERLB61XdC9+8ulZ3Q4SZauM27Ruw4uuAHGMDnp3xZGh7EY4gcTlppVwBREkXIBbJrN7EbLkoycRkOlfGHzZol5dXuuZYtjIXh5jDfcVmtVGrGdUtx8b7UpUTDqt8xFLJmt2e1Rodha9efPTvbRtS708ePZVwP56MrPfgidsDQgbC1YXQ52AoAHNas0UkJZtVALt3c2COyxNO2ODBYH1nz5UHXOpMhI1Ydp07BhDp9S9bpOTN7RIwOLQW3wdo02vpIfDLAuWhn8tWgHe9f/bcpQX1yWfKe41vgd0hZM6+wLGfy3uzNFofRN2cXut9ADhZKJMbKf3+h6o9KgwkBeQp0+ZZzyeicK8XYxu+/cbKdUgja599NJtmy6nN3vzWpuOh5hHsfFUN0KNHqoAhMDMQac02Cl+V32ARGcPKE6U164KyTHvEe/I8dLSIWBARztK2ZAfIwgVwQfggsRw6OQsdbUokCdcTZ37SOp2stvYYfVQRi7ClZ+Tt9tZrUD3JT0VMShIPWDzrFbMGoZVrs+vZTukIsyXVXUgcwGYphF/2mjygOxtiAEz+mgiFRWvqL1uZQQPYdeX2uSen4oyaVeuftqxRrtqDfs/OO5FmnyKF4G6P56LS0anAvK3ou3Hsz4rwCUJb7V2OXSIuTyQFSUq5rn+QEOS1hm4XguCOIhPjENmjakTvX1CFpRSMMLdLwlnZzCQxNS7mxxggtKuRVARBOS1OiChUfOjvJEwPiebMfZjnspEgzodNCtcUQpGfEVMaAWxbgnqf9lsWIdgvMxPyDcjnr66tuN8qlFfzY9tbvVKx959eCIR4LxiDs/HMHpyd2Gm3LYE4idrtdtP2+5L9+rOv3D1nvpQ0AInBg37XTk5OrVQp2vlZ364ur/V5qXroonJ60LKViKSiMoqoblw0DrO2ibh6g5SC9p5XVkU0aGTkDWd2eT3WfSd9KPZwZtbp9mw2GYuoA5szXs5sPp3YXh2PILI2IngacjnZ79Z6XUgjSG2ubwZWrrj2bjKZiRBD7h6bBqQ8ipziPkPO0GppLCAyTBXpC4GrG0kaOg+eCKA2y42dffTHttnHtl2urHfxUGOCcqUhecMSTeC+JH0ioMVGmQoPsov0dlTxW7+WPrtzVjD/5Wd9VucgmNfaS389u1ZmASMLVOl/3wck8tbiQ6B3rIo6BNzHjuEYKOat1cnX7mrBHgK77Ge9s42ZVw5nASULcHdVdnkX8NBJOtS6TF+gQ5Vd9kbQzokFa7VwdlSd9s1Kc7vCOrbRmxc2mY8tap2I+YYbBN9bDp7bfMgcjyw7z59TQKcy0GBm0baMVSVx4xO9onELeWd6KMrSQTHnkp8iJArageR1KacMdltZLUuqHqpD6bBgXVIZohtCfBv+Po3XFouZaRIk99vM7fBVXKmtRgQLYvNu3T0hocyPF4qW1HFEFW9ljuZmMcSLDQL0YLUl7ZdXkN2GSwQQs/OsuncirSnvEMotH//BSgiphX24YWEr2YPzriqdk07bnpxEYRHz1icWVYAWpBvOCe0iH525kJ5WnteI/ifxHgSm+HueM48g61Y35wtN8rDwmlRIAA5EEz6Glt3Q2nTvTLSAHuabPCQinHB/EOXD/4IdlOayQR+llIO9u9Yk1eJs4dpI2ltUigY06bOV7Xo0knSE60A3AJ0bbNhGg9w7l6W812chL6sFR2XAzOnrtwOfue2K2pyQPoG9WL/XtKdPHttwMlFFjN6saBtJDTCIlp4RkXULEtHSXrx8o3bl9WBms3gmNu8PPnxfMzmq7gcPH9h4SL4e8gl33+m02tKVYYIu+WKpZDF/R/Ddbls9alqj0bT5ZGrz5cIasBrZ7BlV0M4m84Vn3RHbw2eSVg+BvVfR8wVi7b2YlclzDdNzB2GqAVDvLGo6YNGiJ0lkhExDmZRbT0nArm2zktidio73Z5PZarWlLaR1juSg2oj0ephTdx4+0abWNiXrffxHttmtBHbN9qlVm8wJWzIN4BpG0YmYsrWKE1bw/CTU1dMN/F7TBja0YrmXE9F48rW71s1DQJddG7PV2/cBvPR73FWR5b1vggd3AVDempx9vWzLN/l+ds0/tEFIv172c2WrXXV7aGNmwSoPeLKgd1/Aui/wpd/z2I4ifULydgOHTqh/RvLAcKVHH+RVxWI2FelicvWNTccDK+GNudtZ1D6x7XJoy+Fri28uFbMznI71GhvtyJ1sQHsKwehgOLNdcN2g/UjVhowBogmVDD6GgAPtQBZVdvIIk5lJwXjDmYKHioeWh3mOZs2cpcei06w1NA/h3EBGob3J9+I1O+6StaO6qo4lIBmii7oRFRSGy1ubrveq3uSCUjar85nnRP1sLN6YxaQkCLxhw3l7UtUF9mELqlw3jFYLsuwJzLSLWExJKpdjDKbHS7c0e/rkTIsOLcP3+11rNUjMdjsyWrq0lQBKHC/klqEZmwZ1sjxLz9ySoUgIHw/07XcswuSaU+Fx/Byzt4MSAoHPaH1BCkw3ZnMatgQ2JQ4pCvP1c6B5nNLruUa0M3cCuwTk2FhwHymct1BSKxNABUxpQSeWZbK5xpgaujst6MFQJAiqWti1gBocXY6DOS6Ag86O89+M3JKKBff56ysPmd3SRnSZBRuFZq1kz957LLPjKe1BonsKHrR70m2pjciGh6qMxf/q5lokotliY5MpkputQl65ZshoolbNzi4eul+r5mkzbcogb+DHCihBIuHe1kbAqb6y62p3O26oMJ5au9tSsOkaPSndBtrlk5kTT0Td90R05DqyH9uZqjPy8GiFrrdo7Op6b+7L0/6pROx0JrCbA/CHo6HNpjPrdrqhY+B6vN3GqzzkEKrslHZAskLDKgSpIu0pVaxz8TDU1SXrPPmBtIPNzgPdF1SB9aglJ6V2qy/xuEy3VzCmiyLXYDeGqD5ZaPPmbYfWzfuun2kgO7QuZkHj2JqbXTPzWoh5QHFfYFRBkScDOlTNpL5+rFrMfvY8cMv7bN86zwnYpQEvffLyTtxdFzALXMkFE7oeMHJOTtIxP81jQHYXQGsRwzGdfnuoICRypbU4H9rw6rVaiLQzrYxGp2rj17+xxfjGdkuSClaq1vh9dsGaNwTnjMFwJH9A92ekrblVS4eFcb6KxehqVnygTdAlgMFixE6RqpAqTXZJhYJCPFdolbbO0ERUC4ixaFEJ8O+5tFxo9YIlGQnXdcDDXel9/Ibhb8maFRxZ3G4sVrK3qb2JafQ8JlpmawsBHanQEC58kaCVCa+Ez+Fm1jurEFEEuaSKi4g7nDBy6zSrat2utkUt9IDNg/OeXfR7NhpN7Gm/a48gXIT8MFp17Owh1yheSKQXrxoBFjmo6F4JW4rENDrI6kLj8xYkb3ebAmtPUZDTpOaf71LG1SbVXE7Ro66Z4+dVbYfk80IIaA35drS8tMiRuI0AXwkNzGgXHuQq23sccfCCpH25E3OVgg4AlKumzKUrWkTH47E74gRD50rJ2YMiQhTM6qWKnXY9eLXDIq5Q3KV9/vVrt5Ij8qZSt+mCKgtTgbJ8V589e6J5MK+/Xs5lFI3QutuN5CrCPRNFkb29eqt7AH0ZhsrS/cWxqlfYnfx+v39qraijpIN4ORcDEbmMLMSY0crVpGyrzZKzoRkboIWGr9XqKt+Odj/J5rRSeV4gOLF/ox2vf0PaKFelXeWKnfb6VqzV7ObqUtFZwGqxVPdAYpkssHEr2tlJ2xbM2stVEX1efvNKLVIkMAjIeS4RlLMRA0FJPYAxyrVvt4jyqdguXlq7d2FR70QbA+7bk8cf2b5UsXb3gc6PUg3w5Fyvrd3pq32f3Gcxbc0tukTa8+8Ylj779Z87VMXdt3o7VrXkrXXphf7Qmp2eB2bB69Canz3e+4JeGmSyleih17xPkZN+3eQcH6p0v1MhwsY8hpLHK6WMWjf8cPagbxejtIFczhXLHtx9qrhD7/Wtl5ehLxWVD4tpK6wJX1wtrV6v2OjlC1vtN9oVYvbc6vVsA/Py1ReqxHCqIH2cRWfPcic2mVPRyQBjhiB5tNplLE6bWyo3ZAUWrqhKGjozHpIOqqLtczyw4UQ8KZbUjoHgMFlQOZZckOyaaWs1mR3guuKsz0W8tpnmZL6wwh1hd85gnWOTALhg1qkXbbXeKSdtvff4E5b8dgMx+dZG86LigAAzKidIJrRpALsGlR3VMCzPHXJ2ALBszRqhrb6YU6n1IuaMG1vuCjYN1efZaccuTnr29mpgF73IPnpybg0cJyq47HsCgNpa/Fci9UAsoU2pVAdvN6bNnJmJpQXn39LjhRT09CLjZJd3cxI2Dej6OAduTuYEEOjr/ncnoEh+gFohMFSp8nxOE+J7qIa5Fsz/qFTKZTcTWAKank5BBZm8nipFZWQUNGMCiPkpNhi0xZJqByAB7DodZxT2em0ZEKAn/OLlWxvHK1XZ/U5bm4wZbVBMnps1e/DgwlptTzQfDm+sXaU9urWTk46dkJtIqnjVZ4fPv3mpzRatTe4XHH8ScFIrVibf+D+WFA4ro3TmYhtnpJJTWK3SksaRxy3BaMMzu273emptAsbxfKG5HtUrc0xa3MysATisvwBnWM7IViCBnZ6dS4bC/c0mibYvVd+ArLwKd0vRHj3qayO32RYUKDy4Gah1KykLLXIciehe1BGn1zWTd6eWokVyXiGEeWft/kOLuh11eiDDdM4+tD2My2rdWs2OgJxZqO0h75x5vkWYxSE7oqWLcxCVnbsWuDaT65aWDvx/rL3HkiRplqV3jZupGncaLCOSVnVXc/QMMBAINlhAsBkssMEDYIWH7F4CAsyg0UW6q7KSRQZxbpxTyHeuaqSGlpq7Zw+8JCUr3Y2oqar957/3HnLfQpysZLKqqWRVl1zYs9bJxwLFY7ph8THHj02+X7pyywLlQ0VcGmeysOXQ68XHkv57EluSj8kC5Q8zu/te7FDVdOhDfbTgpB6U/MD3XaB09Xhod5B8+azX84vD7tz1b3wRxDKbT9Vmm0/6NiGWhB3oDMcIYk32Nrl7p6w6WHrjcV+tR4SutGVoK8Gq87RqXst9Don3WSM/EEGBnaw7aWgHjkUYlSBVWq1i5Xzko7iOYmVEOPDZ13iKndT2Q4sEBw120+wVxtOZlunxbCPAw3WF+RYLvwgf5IPpd059aFW8GpggMVh71AzFCK1Iculmq7yRiTmNrM44P1Q7LKaAk5IANO8CtN1rEI9NX8gdjDo18s0ARKQO7obRaQciCGBwDWvwqxdn1qnXBMhaiJB7RLl0LIZwXiTIJR2AViTQ6sXehzYRC1Ys8E/vnJOemn4f+LHFcxO5l0R6sPheSv+O3wuoIuATSEWzOf7NZiN+jkTg6O0QYhcgl9CiY6bG+fZqWN4w0hwAdlRCMGOnqmg3YoS6Iw1EI+ZorToatp0dtyu6t9rdpuW5Z3cbe3N9Z7ckYuQ8TZ5EeJiH/d7Img0y2Kp2dnqs9vB8PrPx4E7VfhAEbh9WrWnOSkvv4vrGhv1BBGYtfYUmU+7rnSKncPdhPqYqeLe1s7MTnZVRf+A2WegrI4/T2HGHcyUmL/PlircA14uV5A6K1NH9i1Waf2/QsVFF0obk2Bezic9/601bcW8t91ZvNp2oNUFy4d/dbhvCSVHnFwLXerEWuNfKFUkhKtWifDTZhAHKjVZLuj1cYcImySPOnq23ut4mzhHRXrbu8XPbFitWq3et2mjZfDbUtaiFgHcr6hDE7MrIhBxtIDPFhM8l5zLekD20EKdBJL0GHwKHQ+tmGgSzqr3HVmaHHpf13lnH/RD4/pzXT+PMIaw6hAUfKu2k9ODQyUmexKRnYVa5nFWNPbRDST/nIQC7D3zTJ1ELmOi/tJ945s6Wi6nl8yUBTu/qnXaem8VMM+yMj3UAACAASURBVIHtamb5/crGvUtpdyajkc1HQ2dlyuZopdbSgoRxvmwiLrCbg0a9FvB5eKf7N/JTYgbGnEIJzVHcTcHFwMxz+PLx2gAJFcNwPBd4sPDLwklOI3TL8NR0PRsvDYV8qkXVqxVKvDAgyTxadPc5a5ah92PjBHOTKhDA8ticagHd3s5mq5yNl5EptAiXtDGpDH2gpupSc04qu5IqO1kgbTyXrx1gF4ao3TyEtJC3RoBY2I2voX+/OOnaebuuEFvZWWFJxYxKricOrjyPz8x5Z+FLAl28Y5Y0IAq9Td43AvvIVzTOsPuJbOLZhfFOOpYUxG0dvz8dWKlq1H6MAlhjcIsZmDE5JQY7z87L2WSGh6lXhxwLBCNttBRUy0bIz9FwQroGpsmeSCFXkkJRNludeqDnPztqqCprHnXM8Ffdru2y17Pvr8fWrLJhMOtPFiKncI2ms6WdHYWa656cnYk9eHFxYfVa0bqdjs4vZCBIHrEW7PLqSuYEfGbZg1VrqsyYCUrfmMt9mFPxOYgAkh3YcGT7LRo67mm3DdPMVSDsHp+azZarVobpvFp6GoFYi8wb0eDRlgw1I+z3+7pvqfZ7AHCJEFfAfq/KKZcv2mI6l4kDRC+qtW4jUJvzx3eXCo1FcsEmj+8Y100pIxU2UGULQmKPSgJxglp9A7SxSq1mjWZX+tZCeGbVRlMs27Bzbp3z5yKgTIY96548sQrsbO6LKMZJ5wyZCUnzUWSQ1plINpC2u0uC1kNr4UPVz2PXxvR7xs+771jiY3tUtyx6wcceb1bVFb/PfSCfVf0l1/g0Zt33uR8kqGShaBbIZT3uUJn6mMc+FjTTF+jjE8His3IRaLToICRHz8MOeNK7sTVmr8xPFjPL7Zc2uv7Rb1oc7ZdzOZ0zQ4LdJW1eRG6ZzlYCOeCMLwxfgNl0otYU70UMi4AxZ2oHOqvLBbLkutFWxXAZkGKR4JxSCSE7GEymShR3372CjlUFg6JU3I6M1+0N5jaFDIOYWQxRXN9LqhRyzvO3SnFvzUpJvppTzecc7GTWK0ac2WSJbMFp7TAF0dAx15M3YSy+xh6JmVKlIHG5GIpK4M5L9wWtHEbneEEFWFBrjRYZYjkW2eN63Y7boR23YceVrIq7vRzpC3I3Ud6nOCpuH1aKgTbhlarIl2gGpxamTH79GMXS/JB759ZjbCSccOKaOonOI0CKza/je9GrPn+MwJBKMBKtx3EstPA4/9I87swWG0+Yh33rHpneBuU4ARIqZI9jkreUNiqTyVKGAErfXlP1EPMT2GCysHbdY25O23WZHbS6XStK47Kz60HffrweqV4HxCCpQLogvDVnzNK21mqG1ulApiiLOTwe9OzstKsWIKQnJAiNMNQ5R4g+nc8jwstcHY0wbEiHtmSWR2yURONVVfbSqNWQAlSkSxODVYxMyEZYiTEbxv+U6w/Bgyigqqo8EaaY+eKjSrbdbKk2JwDIuYb0QYdkOpuJccoMjpkoRBikBzgMqTsTVfmvzo5slyva9++u+IJrLIAoPr9jw0R16fZgVLXVaiA/VvxZ0ebtUDQKEGtWrbesUKlbJehYJWhYvtqyWr1ppRrMz7KN+30LGk0rw8okLBkyUUS+0HcuSsHgfPLZ4jbmh0oi4daTVcXF3YnkmvVQRZT1nCSQHSpA/q0VXVbLNAkwh44nfkwS0LKA+jGfN6u4yQLt+ypeHU/soHKoFD1URd0HWOkW5KGDva8yTILYY3czHwMfDDp22b4QuvibWRoUc1wQNjbq3VqxUpGH3249tdX42iZj2jsVW88mNp+ONDOBzQhpY87uPdKDMePIlepWDttqU61mE5sNh6bmlSQF5F8hIZjbcasu6j4OKbAjG9WyLTcrsTBZvHRcVCaRA8dgPFWoKtIDwCKoBT703u30mizlcs5f7a03cQIMs0XApY5cAvmBbJ8Agq1y7gBWfBInK48HCsu8H5VewQbzra32mEIDpi4YR7pApSVH/w2g5qSVSsWrO4COFG528s2a+wICqEgZmFdhrcaMUkbC1Yp1WqG16jU763asrjZmUYswJAU2E2wCiJXxVHE+Ia3Mj2d0H754Smx3pig/gIuquQjsNCFjnsTqmHNCidxTCKGIGJUfHFNEigHkvfpnjyBmYASQMWkGoGMx982GXzfAADCTyJm4HR4Tte1GEEg4JmzC1PXai7EKW5XZKW02QIQbgzYv5465FQQgNgXTxUwJ2VXIH8ul3QyGdtnDyWZnR62KTMaJBmoFZVXFQZX5VskatbrVG3WRfm6u7qR5RKZA5wGQPu521O4G9nsDWnUO7pBQOP5qrS6iCQQS7nWuPwu7iFnziXVOTnTcK+7DzUobIkgaQVBR5R/bpsldh/ibfEnVpFi946lkDDgW3fQHivZB8M51BZw5F9xHs8VcrXg2Q+gV2UAgbciTAzga268+e2r90cRGSDyQi0jegSk5oAez2TP5qAIBO4ylVeHVAoGmnFgqFauFLSu1nhoyuP2+bI2zl3Ju4X6iJc3LIi0Imi33wYSQpAxK1wJ6CKvfg2ySvBvhMV3xWhQT7h5a1LOqqWQVmFwrs8Ax/bvkmplVVWUB5ENVX9Y6nv5dFqim3//QZ/k56/yh973vPH6o7NKVlBaRhCFpjOCHQOgxJyL9Gunn6Ea5R1z+0A0Tn2i3f/LZEUN/2VhhKxT5P1L1jPp3uFJqBrJeTWw9vrXF6JY7WWaz46t3tpgNo0rCxbV8wQFHWjPs5sOzT+3o9Nz6l28VswJ4sSjA8JpNp1owSJVuVks2VxXkQmr8JF0CwY7XhcofvhQ70hJmMmdmxsMyqS96VKkxAyMzT0zO9c5up0slD2DECyOUWQ7ElOFsbbUS/pV7/bucz9lo5iJ0qs96GUYoNks5u5vt5JcJ9ZrqjoUJGzDkCZ60nVPLk0WzUoYNiCTCfTr5LK2qZ+/RioPRud6RaJ7XDFOtVcyNm6EWxJNu0zr1pipQNFy0wsp5FkOv7NzJBGo9YnGqS78n/NorEEiC9kIesZ8DY5wF5l8iHgGZxhfO+D6ONXAxyMXtSVVkajdvFYOkmBvIJRpIevwRi6lSsCPzAACNyo8NxJJcQizaCEad4yG5VM4Zwm0eAzmCyg7cp7VJ+5LzxByW+wQiEpsS8u4AK2nd2k0bzsbWaiDZqNpiMbHb4cxeXw5UuYRVWLFFu7wZW7tZs1rFSThE31D9d9pNgchoPNb951KEqirfEjKVJp6tDmCIyzVWJCV9vbTJdCZg8ArbLde4N9nwYLbMf0PnJxIL6QCdCH5gXpLwUSjntSl0ktHWqiQfRJFOtP6Gw4m1Oy2d6+vboWbcx8ddu729k9RGobbapFJFbRX5wzXi2Jidca1PWlUbjid2czewoBqo4zDC9UjxUS7f5hpUA0ThBNIWLWw0LQ+Li+uKsToA3T61gHw6ujVUdZ1zq9fbVu+0bcD6AJmsSjsWNxtS2zF9wFKMe8tn89xPVIFyywGgq5w7P28PtQPvq0SSYBSvm+mK6r419z6AS75e1vskQTbrPdLHfajKOuTecgiofk7HLwvMH6o4H0w9OHRC02V5FnClUT4JZlkH9ljATAJuskz293Mhd5y/xVYMkPLARN/hr2Yjm46GVqmjudnadj6xxfDSVsuZWpKK3Ll6b7sdgLJ0E2bCF1Ummk0mM8sFLTv99AsQycZ3PbMyOje0T2aj23c2HPSMDKv1cq6BPi1ErJsQAudzW7E7eTxfllh0qhYpZAFlokVcB4TglbKneyNmncOIc3AkAmi4YtEhzw6vzJXVKh7Ain8mZDLakbx/u+p/n6xNWWj1csFqVUyGzYbTvQ0WkFYKNl54e5bcOmzA8OKk0oE8Uyv7LE9gt9mK8ALYNVXFbfQZqckAaVzl2YnzZIhAzFlIgIBgcEbFUmZTwUKPPZnHFIFVbD5k94QEIarYYsDT/SHCkeeoqXVJ9RkRBFh8/Qvm7payvIqCaZPgxu9i82KBn1LCPaU8TipXNUY7k0owjv/hM6Mbgz5Py26PVITQX98Yqk05w8qqKrnHdLZQlcGuH9d/d9rxJAoIHrr2+YJE9pCN8H/M2cZOWm0bzaYyLm43QrXHmdF9++5WlTA6rwYs4ilG4Ws7a1e0marXKtaiZVcuW6vdsrBWtHdvbiSm5jmahRYK1qzX3KiAlA+kLjIzZ0bsyvzxeGZbdG4wC2X8zX3i15jHu58as+eyNkZUuNJMQjAJA83bZjAklQxu8pSEZQnzkg0ViQhHRy2xjalQ2bzJco/2JvZ5zP6i6J9axdmVVFhscMjaC2qYq2/szbuLKEKrIpYy3ZtmWNU4gB+8aTGyZsPb6HRUXWsOTUJ6sWits1cCQqaUlfZzC1rHFgRNK9aqkdE37RXvktTCUN9DhdtHSeO+XrnukB+Rd/C8jYTm961nWUD32N9lgdWh98pagz8e9aQyIKMXeqjteV8VmNX6TIJqGjseeq+fiwtZoCnsSUoPki8an/j7Wo3pcjSrPE0/P/3f96F5uu973y4jfiy7LRZDAMrbUnFci5NGYCCObi8ViIkF0Xo+seVooLTxXJ4+l9ls0Lf1cuqWYBscTiIaOtR83NXDYwvax7ZdL0RNZlcOa6xcDazZbNrw6rXdXl/ZFLr2fCRxrlpXVEtqzWyk7SIHjAUSQbm+QFGbBMcJBNoshMwrGLgzM6R1yOMRjjOsXy7WNqRaYLGWs8ZaCw4LELR0PkyjismyWauCd+bWRhBV5oAUEgJTBUbFdzdzpxZm8BhHV8q0CiGiOMkEsKuWkCQU1MZcrPHu9Dy7eoAV1NKmc2j4eRckb5nl+IyN18Ufkzleu92ys05dAMjCBbhBnpAImDpHGjtak5G9Ut7TGOIEg0LeF7J4wyPHFYgtrNSJeV58zT5mXDqJR+njEeEg/qIhrua+8dd1Io8ILrE8IbqP0EHSSqaliS2bNJVoISPW5mQ+lxSBqmg0mloZF35so0iroAW6If4JpmtOiRY8NwywiluLMdkIS9YIaGsudP46raatZ0sbzCb27UXflqud2Lz4lDJ3JfAVh61WWFZALibQEDIQ8Z8ct8WGvb65s5CqB2nKeqXXh9HID+JprjEzZEUYiVAF/d/t8tgw0IXQY0uAI5s0/54w8xUDuFC08ZRgVreCqwZN3adIJmBHYgHGOWX2hRtMr9+XywrXnYuNflTaPObK84U2p2jiOP9UjrQjIZTt9gQFF+xpN9SM83YwimznkLJ4KCzBwgAus0XuDbSFmFCXQ7esA5SVqpHLW+fkKaZ3VgyaVmueWdhl3gm4RlmLMnkml5Cqnxmpm7ezsYlZzW7y/HGaQVJr93MW6p/z2OS6eahCzKoEk8VB8nkPVaHxsfG4JLEriRM/F7Qeqj4fOh9JwH2oqtMGIRaVJ4El600eW2IeAsn0ib1vJ3IfwN4HeBp2rzFk9ZuUY8YBg+qMXXqpVJUP5mo1sXy5agXmLbeXtpr2JMRlRoXObjmbaveq2V4BMpzHfchRw0rWevaZsZxh3Bwen+px6/lMkT5o5Sa3b7VwTFcrm/UubDLo2XbPF8SrJ9ohHI+EyjouCB9uNExRMl7yxXepA188nkd7j5YPGWS01eTkst7YAJkCbvVFZh3O0qQ9yG4dUXqnXtDckRkdrSecJ+4mnovWrua16JKIcDXCod/JHu7Q73o7drLMzyDVVNmllwqq0LA24/2YMbVCwG7j2XnQyyVjcLCjxcSLtoOytcJAbhdPj5tyfHH6OqzPOAWbnDxnYfo/zD8c7FwQDlvTwVs3b9TejNvV9EI5r/GPgM4HdX4vREnjqtoEQHGunCe5qwUqFxVf5ON5Fr9zognyDVrYc7U5kYlIKpGnnecVz2Q+i6zByoq3wVSZGQ9Vnij1OzSSbCQ4sXlVjTBUsdWipdkIinZ+0rLecKRq6PToyJaTiSq9765GmrvS9aSCOG6WFHfDpsE7Bp5RyMyvXipYUK9bt9Owm/7QZtO5qmkqGiplDKOpzqhKmE8pcRzSzXKp9jvHHc/5ADa2AcgFtuuVzeYzXQuwijkumxkib1bLuej+MaMSnV2x5BmQzDq55/j/Lh+hmsO/sijXFRJEIK1MZlj5rVSdYjjAVaFqKxQqtphvLKiV7POXT+z9dU9Budj5AeS0JiE+oaHjeJjZwcBsNAhcLViFFijDOYguG3/9atCwave55UqBNTtPrHn2JPIFraodzf3lBtJu5wd5BjJOcrzjXSSPb4r1ddxbSYuw5Jp1aB09BFjJjV26YkqPmdJrYxbYpY8l/h49VAHGm8ustfnnglz8WvF7Jz/jofOTriSTz7kPE5LH/SczuySC3/cBD71B+iCSrcvkaydP0CFwe6isT/89nsfE8fbuXbmRfk76Onbi45EVKzAWVzK3ndzd2nZDJbWyaqFo/XffiaEJsYQvhFhgK7wuy2alqlVoddTqcioh/BHWGRq46WSkmct6Orbh7YXVuifa/fbefme9m0storvdUu09+Woyw5l5PIlstVhICbSkbQJDcr7R3CMPhVr0brcaW83ZWUcLMekIi42E3Mx9qBRHc+yX3DmeXX87LBgm+XEqO0CEJ+Zss7VGuWBB2ReH3nhrYyKLoi8qdHEWZ1bwYo5FqaAZHmLiZgNd1EqtUnbU7cBBazBHd0YuH1MzWp7eUuUzhtWiterktDXt+VlHAInAPH6MfDapEjSnU+S0D/wBOxFV5EL9kUOF2pgRGSC5m47vOW9jIgRHY+nSA90TkRMJ/6YToDlgpPmTo8oHfR0WYO4D6s/d2XxFMj0GA8zeVhYGyAU2hh8mJBkYhQAYFUJvOPaqFSYmBuHoziTZ8LFORLS0MCwa0sxcrqhw3GdnTQEp5/Gse2SbxdT6w7FdDgnIZS7qTjNn7aoNZ7Tmt3bcrHlbWebckILKYs2edttqh14yE1MclQvAmZlCEKJi53tDqw4gFHBZ3oajiYyPOcjY9JjNFe87W1Ldch9u9NowMLW4K7NwLamJDMKDmi3ncw9jLRO+CsMSDR5ibLdJg9DC3Pr2biiVBZsK3F64htK20iLcY3pOOzSQAfarT5/b9fWVLedEL2H0wP1VlmOQzJm12c0LBElnAKBq7SPdo4A1x0aIcrHasNbTT9XNOH7xCwtaRwI5Oi26T2hR6v+zIfUZsc5FdE25fput28axoWEDkrWQP7ZQeEyX66PFOxEnlNVVS7/eY6q3hwAyC1CTv8s6jjSgHqrC0mB+33tldQgPAfeHjXHSG/M+VH1MtXXfY9IfJPnf6WowXd4+FgzjgWjy9fjyUbVJ+7aYaR5HpA+Jw7QqN9z8trfldGjbxdjG/VuZ3MZ5VhtIKexea6FV2k+tVKvbejq3zqsvrVrI23DYt1a7o6geqj+sx4gBygctC6pVG9+8s6u3r1Udzcd922/JwYO67qnWgAoVHAumjH4jxxQATEGY2qFiCMxsiWpyITCWJWGONPKlC7kjmcD1iAWl9KHSY8d73vD4GmY2LPqjxd76850FZeZte4Eqb30zAxh8JMMijYYQk2IWRLpeVIGw+wC72WRl/fHc8hBUaoDr3sZzfzztTV6HkozFVyL2Ut6aYcU6jbo9P+3aUbPuxwltW5EreG1SCcakEq9mYVNCrXcwi0yhP+jwvJ3Ezjrrh4WZ80xFK3KL5AS+iIFvsWha51zelu6r4jo8t/pyHZ23wvmZzpkprcXAZK5VlcTCgYzHcT1odUJ0GI7GAkA+10IbKDcBZ2b6oZJECxnQFub9cNEp2OfPj2w0m+u6nh+fWG6ztP5oZJe9sQVB3b5731ebuxWUrFUPrDea2mnbQ3xJr6/XK9pc1au4gZTs2emxshFJXKDwhcwRkGQelqWZpNKjMpVtGU4kLNqaxYHAnsZN94I5mog++70NxhMbTyaeMlDhGrpmEiNmvyZoRCuYDwkERcih+lN6OcxKUgSCaBNidn03sMmMTD1IKRX5avYGfb0f4Em2Hd+JViOwF8/O7fL9e5GrqM757jC5ZR7MJg9LPVqxzONaraaYl83umUhqsJM156Wd2z63oHtu5WrDguNnliPFHLuxKM1cXYHox+dyfg9C7BGJq1yR9Rn3FTrF5M9/6VqaeUNHv0y/dlY7L1l0pLtqyUIjXTGl19706yTBPAkuh0Au83sZOdEcOsaH3jP9mg9VxX8CdvELZKH/fSc+/byHQDENclkf7DHv95gbi8coaZyUg83CdvT00dtUKjYd9m08vHZ6+Gph0+GNdonbxVwsOtwYFhg/k0XFc47Orfv0S+0Mac+cvvrcCpuNWFsFtZHczZ3qbTrsWT7oWLvdtt6b7+326rXafJPetUgvSr5GF6RF1kGBhRU2pxKeN6RWL+WmT5XDrlIkGe2s9zad4exCG8idHKBwEybJ364nKy1WpRI0cCe0PO1iYrty0e1ua6O5WW/CHI72IkxAKhyz4WIvRidIEAegEluEFVOtzPyvJNlAvRnYcLyw3mCiGUwrxOOSOKK9fCFpSdFOpboLK8y+WET31gyqcgl5etq1k2Y9sk2DjemVK21kKj1mkJwRqjoPx/Q5ZHzvqG3JXCxqkSIz+HBDR2CpRXnrzvix3CBeqJX/AFNTMU3RXJc2cvQl5HFsNLB/4z2VYA4BIfJF5V6azEhd91kNTipUbmwkoMxPFgtrt46t3+/hA6fKnBkcVRV6xDleo8y80NrhSRlUBCxYilEl/eWnz220WNrdcGxn3a7mUP3J2H64GFmLdPK92UV/qgw4NhDoHN9fj+3FaT0yI8jbccM9N2Eo1oOanTQbki8gbufa4osJGaYR5C2oEVuDQwyzYAJ6ndTELE7p6Frk8840piqiywDZhpBiOcfQFiwJYJXuESWVazPDjNpl9ZppY+0lAwZFBpU1u+Pnuje0y6u+bnhE5cht+sORxPoQQ2rVUBrQsFKwJ2fHdn3Tk18n9yrVYUCwMIkekY7QwahsrVbLglZTLcvldCo3mcl0ZEG5ao3WkZUaRxZ2nlvQOdF3qCbmZXTdIUnpe4cPZlXnIZa7eJvT/VVVKZaqLplJaevuA6bHAMGhtTALTLPaiY8BguQa/NB6nKzKkkVF1nvzu4darTF4ZgFyuvuXBvWHNgTxmvABo5JG0GmkzrpQaTB7DDj+Wyu39Ic5tFvSgpRw2k6ewOV0LH0Q7Uwxwio1VXKj3pXNxndiqa0GA1ttZqqaWJmp+mDA0b7jxi8ETQtPXlmt2bU97MxKoGF2dbez2+tLW+1X1m51NC+gZTob9q3x/Eu1J4dX7+zu4gdbrabWv3hnq+UkmoutBajoiPhCUe0hH6AKYKc4ms5VhfAatL4A6HjRHg5GAmAG+eygSX8W2SGfs8F0K+IENlR069jRs/Dl9mstUnxBp4ud3Y6dtXgUkjzgIa+jhSnQ1dMP3KkEUg3LVbWcs26zZkEZYgm77omOkcUJnR3JEVMMpxEIb9CQ7bV4BNC9Zd0VgV0jtNNuRySVSpnnUYVS0bGgOpnFySgieEd+hO7UEbutxASBWENJ1fAnYCfPRp/XsUOPpQeayylCCBD21xcRJWpbqX2mvDp3tWFD4XllLjqHfg8ZY7MruIB/tRbxhzYg5w0N3nixsGadBICJzo8ThtDFeWuOcy0z5nxRshjcPgBCuLhsRv7i0yeK47keTu2o2xEzdjAa2fVgaTPFOPkcdYvm0wp21ChZb4S58t7OuhU5qlSKRWsgUqelWQus22yojXzTn+qzyx8WgF8v7ahFIkNRAMjxAHZssLgetCBlhYDmM2K4KhNQWkjatlObYKsXeUKyUWMTwLyW60twLfc0oFQoeitQs/DIIJo2MNKa4XRh372+EMN1PJlKMhCGNbu66anaBcSouNCRYu5MVYlxA4CGY0wNizLly2EXhpE2MpnAmlR2tZrtCsxJS9J/jgm5DRsC2/DkhYWnn1ut0VRwLMxRNi2lMr6frseDbOOzOg8a9nuNe8KNv7mHiimwO7QZf8yamgU4h56XBoQ0eGS1BuPXSq7d/O4x1Wga7OL3uw8kswA3qxp9CMyyqs7HgjmPyySopEvb5Ak89KEequiSKJveBTzU4vzpBvOW0kOI7nZHPGpny/FQ1j9aSMs1K2DZv1ooiHU5HYgsgh0TBJOFQHFny8lIFkTQxkvV0IKTT6x+9Mz2OKrgCv/0E2sendgOIF0tPIcrD8OR2dXW3n3zRzv/1b+zAEeU+dRu37y2Uf+9Da/f2WzqDDKcHGhH7rcsPL5rxk6qrPDKvY0mUwWrUvWwOKNj4vfQm3u9gVLS0Qty7lgYp8zPCnmRQ8YrwindWBL9c4AQHHsJqlSliu+sN93bdLW1bliyenmvSqM/ZZZY0GKMdkxf4nzBwkpOxsHnRy0rF4ra/d/1hyJRUIlCqqiRz7beGll7MDHF4mSXDilCejuqkJraUEctGJkw5soSUgNksEiZqWgOFwlzEZrHP/FM7iegc2q8V3he9fE8r3hhEq5F9oH4I0CLXXRigXlEUhH4JdpVACCzvvieZ6Mh9hkG0ru9TSZ9gTwbnmLOSUbYxlEVQaGHhj+YzlRNKeWcFlvEONznC3qcjGXEUgUstwIGyBtEMHEOvnje1X14fTezo6OOyEE3vZ5d9ek67G3MnI4DxLic8N6jUELzP74dqCV82q1Jg7nd5a3dpNW2Vvv45fOuZq3DyVznHJYjc+NacSsNJK4vzKJFDrKcCB++AYGBiLh9pQ2Mxx8hn3AWMVo9gD0mhlH1UaV3mqHmf/xwnQAM7mVanbCTMSjnPu0cdWyx3Np3P7xXx4BZKN+lp0+PbDCYiIXMEZHu0CDhIAxtPEKjt9KxuRvOzpqBmy+I9UwLN2xY2Gm7SHyzsmrj2PbLgWs7qxhEl6x+8tLaz3/hps95AmJbNpvQsaDTgDwGsgrGDbgkfdwul1HBDtIOHSMnyTy4NmVUfsn1LQ0eWetmVncsWUUlASnrBBFxdwAAIABJREFUeA61KuP3uk8fd9/6ewgsk58v67UP4cF9QHroM2aBe/y5cv/4j/+4fwxQxU+47wP9nNdJf5BDz83aSaQvYBqc9d/qX+1sNriVEwo7NHZt9PNX87Ey6BCRU8WxE1VS+XJmq8VUQa0M4PHPq7WPrX78QtZCw8v3titV7Ozl59ZpH9l0cOND6xUZdEPbIUXYbaz//q0df/m3Erzucltb9G7t4ttf283Ve1ut5rYlIkiq271alTFrkOQAvoB4dFLlLZkxyRC6KL1QbFeFEwWVhBZJKqjdVouEWnKEYa48GkjVAs76RbOgCNeS+Vtec53hfK+2ZVA269byajkOZrTYtmqvTdDM0ULF57JaULus24Auzgyxapc3dyJNUBEgcibAFesyXpuiiBQFjoEWqKrV/U7zJRiZnVZDllgYQsNOdSYhOi0npXjbyz06AYr4+sazoPjfMUElZsHFLE0WINqBsogDtKM5HPeYPEtFFvIWi4gikRTBd7cRUEuXGbU5qaKIqFkiwiZhe20BRsdLt4+j1TvDMgyXlAXej2urlKoCFNpwtFkhdXAFAIJ4v+b/du9RaL9U55yDX7w40We/vB1bs1lXNXN5d2fvbyZibA6mhL6izyvacLLQ8z5/2lDL8uKKtACzbqtuU+KWYHvCvMyZ2tCfvzizu9FU6QsyTOYEbJYWVD21YzCiGs1bNYpfAjiokOkacJ4lsscAnZbs3vMROa/cm7OZ+356p8XTPjSHzUfEEcylReVHm8gmDWJLyZotCCslu7ke2Y8XdwpBXs6XdtThM9VsgIQDEXg17xUZ6Q0wnccTnwtXqnLgadYDbQJIXQdcCW4Nux3f8Gx31j17asObN9ZqtS1P6nqtbuXmU+s8+9JKQQ1+qVXDho8zmKeTFFELVInGLMyPN/suLme0USzT5vz4J6vqSHe54nUwvf5lrmmJl88CvORrJQHkvjX7EHglnxMfcxYoJdfnx4Bd+riSuHLvTkGSoD/VBCZfL6to+ujvabC7ryzMulDp37Fwxwy5+y5++n2yXvuhD//xjRenU0d6OrUcdjYd3hm5ddy0DNtFsV7O1C4aD25FGOGLhmXYbHApMThEFjl55EtWP/vEmsfPrLTfW793a80Xr6zVOtaXD2BkpcJejCpx3Luy3H5lvYsfLXzxlXW755pZzG7f2/f//H9ab4yJ7kbVXX7PIB7zaHdiYJdI+0lWRDuif5YCHnboVVISyui1SNqmNbmQMJcAWLR2LCqjidPhaanNNzmx8dilL0kOL7F47eSsIveWzdpGs53157TS9nZcL6pVOVjsbTBfW61c1gIKTzEUAaVkjUZV85gywt5axa5u70QoYIEkBQGyC6JyqkbYdcp0U8CoJyWwQrYaodVrNauHVTvtNCVuBkwrEXsOkosz6dxfFCp9snUZV3XavUOkoJJGZxcbQws1nIG5h7ggYb4LxdWqjFDmp96AG2I7yMUtTWds+oJNWpv/3j0xlzYYjlWBd1stVdmAF9cJYgqPQyIgvcoeMk8gsKNVPV0utKGQHm/D69PmzcvxRBPBPCQVdGI5++xJW4vr7WBmQaNq9XLJ3t3cWH+8sZs+QnUcczY232zVmtxQHebNnhzV1RK/6kMcKVgrrGk+iPkARsvtetnOj9p2fNS2295EGjx8JSF3VPNbK5QLNlusbDRZahNC/BAbklzBzdSp8t0ZxK3slPQRpUnITot5LSJ15o/R+eZ9q6WK2paAv5ipy4UzFzkvs6XVAmZ3CN1L9u66b68v7mw2XVgjCO34uK1rAGBBlKIVrwoRp54lLjUbC8o1VaawkLkGSFrUHg0CKwfo9QBrjAt8/to6PtJrlkuhqr3G+edW75y62TqdHxGSYEPnLCcLMkA5Yqr+yYLLHHaDr5hAPWtNylrQD62l8X0adyvSC3zWf8evn3zvf9va+adds0MgnP6cyfeLvzv3FTDpxyeLn/sw6KHPdV/lmSk9SF6IrB1GFoIe2sUcOrhD7xFfzOTrpV87C+H9BEeGsZgu067abWwxIb0Z4S1JzdCYd2KEeRLC1laTsWfUrebWY7ZG7t18psflK4HVz15a5/i57ZYzG8+ndvrJF/pyrbVz5QtOzEfD1tOhTe+QGCxtcPPGcu1TO3n6Ss7+s961vf3dfxK7jIJhMu75UL9SUrUF85NFELaexPC7jXbKtAS5+WnJ+HVATwdA7qzfH2h2BosOwGKXLMuwtRs614OKwI75GS75aOSgpNNWZG7E3K4399naSQPAMRstdtafYqKL/gszZLNmhTZmwapBVfRuWHe0X/EmRHzOLA5/xhrxRNhnkVm2diNlng9AMk9RhREGmrfQ4jttN6zVqEkzphkRlYTakBHr5EMWnQNPfM/F5BT9u0QL2Fl+7MJpY7o2kJRVLLqYxQF0EIe85auzGJdWSv52gXT8O29hOijx//NFF5d7yO7cbnsjbZrazbotyWxbEWOzE6GIGetkDgHDZ3B8VrRjvD4EFFqQEqnLDss/p6pvFlDO685JK2fdwJr1ut3cji0IOV9lu7y5tvd3c1V1fPZKtWxXPay+9tZpMr9dyyD6tFMXCNHWxvItaHDNavbju2uZRT8/rdtnnzwTyQUzc+41gJy5INISNij98UKgx0wPtmWn4eGoHL9MuuWEAnR7wC6fyT8bTcu98ulEaFm63yhAJJ/MPQYJVbXsYVsylcUaj8+AUL7RbthwtLS3F3277Q2sWilbqxlYp9MRKOJRQAoJ3p9sdDZLJ3shGm+10NP5BoXxAzZfsD0rYajr7+1uIoSY1ZWsIMJJTtaA3ed/LpMIpB+5sscBsUbQbaAbJEav5AVetSZ/2DT7fNtnm4cW+PSamVUI3LfgZxUHaXDLWjOTv3uowkv+PauKSx5fFtg9VNllPT9+nSyAfGjdT2JTFsglz7nWEAgqaUA7VFred8LTSP2YD34fSt9306RL4eRj3fLJF7z5aCCKsb6M+NpVq6ow9ixwIoJsbTEa2HoxtsXwJrIQq1v/8koJzLWjU6t3zq3dPpaXZr4W2Omzl2I74srOzALniSBs22oysNngWk4i12+/tWKza8fPP7cc7veblV19+we7uvxWxBfSFKg4MHDWRYbgANNvtXFLJcgO251N5p4xxi5VHoTYeEHD3udsOBzq9PG52GMTusqsA4AcLbeabSAWJo2ctlYL1iXp5eibtjs5cfTne1Vjx/W81XCjx2tzvLNCyRdiFtVWjUUwL91YI/AZDUy0u/HU1gKYvQTjLIbQxqfEHomNSfwRu+e8hVU3CW7XISNUtRBR2REDhK4MZw85v0Qby586Ay7Ej+N54nYln5uFB5Yev0Mvpnsiej7XhOuslmUkMk/ej7EzCk+IJQkxEzOWGKhGlIOKAySAQJvu5q7v7v/MYxE1q2rMK8+OuSeEDapTKuwgqIouz/UFXDg/mgnKyJp2Hk4zisVWlaN/Q6HvhPak27F3F+7VetJpWq93Z//6digrNuaEVNTtesVu+3NbbLbWbpLqTaN0r4R42nq0mbEie3nW1bz667c3tp4P7fNnJ/bFp+c2GM31+VeR6QJkItqVbFpGE9LF1yKB8JpH3babB1DhMd9i86BWs8+xFI1EhcPscUXnxJMHuG8BDaQOSv+W5RYMRuaAGCFgps38bmMnxy29L8kZM8wSlnMBHps6hOrMOeeyYCMTke/yXteA2S8mBWg1uVZsBPDphMRVrQe25hgKOQsbLas2m9pglmF3ShhfsfaTz6zSaFs+z+Obbv0m1mghak/GuYZYgyUcfPTB3XmHEFdAWxuuyPDgoRbbQ2CVBodD6298b6cX//jxWWvxfcB2CJSy3v++Sip+nazCJmvtTx7Tz63uHg12D5WGWSVn+jnpE/oYsMqqEH8uSCYvdOxt6Cd5Z/PxQCavLHj03WvNhm58viSFMkLurfR1m2nfeu++1RyAHd+o17dcqWSN80+sffREw/Zh787C4xPrnj6TDdJq4XMTdrP1Ztcm/RubD+9EsR9e/GjLnNnJ8y/lDrKYz2z0/o29e/M7m0/GEtfKjFaWZuTeUXkg+E1YT232ivrRTKKMoz5ttI2FdUx8TV9yuXao5eLVCL6MJFnTjoR1RpWDywl/P2tT0a3EWMNRhVbcaJ6z4XJnnbBgjZLJv/FiuJa/JX4lNYTgAQ7y2DEVrVGtiYmoKoZFmxy6fM7CKtIEkrGJ+eFz+N+oWiAgAHZUbVRDIS70lZIdtUOBX0mJ18z2/N8FmexGWjgBroewfvSFph2rJG2qdTeT/lC1KZ6Jdq9LAQRosTN9jIYiWXg+H6/L+XfPTY9u1QKu1HYHJ5iTtOYw9x4MJ3ImgZpPGxNtHKQgSEKz5UKP43jn2EiVPYSVth1VBaJ/rjEASUtPQJJnk0DLF1wDCLbWaQX26umZ/fH1O4PU8uy4LYut7y+HYmTuWIyZG1bK1m3VbDTDqs1twLj/ptOVffXqXJXo1c1I5uCfPjuyVr2peV2vf2dPjuv26tm5DcZzfTcALyzEMPtGwH0zmArsJCKfuWsPifTcVzJXLrgdH4xEziGLPeeEapBz6PPliAW7heiUV4o4htlUyXxWkXKkY63YZW+oDkHnqGuvL++c6r/d2d31nTVbdWsoicGTCGJilrcNqfwjcgpzRQTfzDPJtMMlCfIT6R+5gjXbHSugC6zWrFCFQORC/nrnzJonZ2aFmjXaR3qP9dpBGpD1XZQnOnBrMGd0WgCdAU9doLUq7k00xvl4Ax7NoO8xuX+o0stao7MA4bEgkVW5xb/LAs8kcCVB+iEgTQNevBFIAmpW1Xvoc2QVZunXyqr4PlR2jwW7PynhE1ljWWCXPGnpkvIQgKZ3Q/eB38dA520+2mqQDOSCgrhbLSIWB09fpvXEDo8WCzvB5fjO5sNraeBkH7Xf2rDX14yv+fRTax+dazFAH1RqNO386Weat2zQKREEud9bvdVSJNDg+r0qjnnvrc02G2udfSrRNIvufHBjr//4a5uNBzKBpgKEpo0/p1h7amX6Iqh4kU3OhmMXqueLZQVF0r5kLlGv12w5myuRmpYZCQzsQskno5LrzbZWq3q1w655udpaJ6TVt3UdFNl7zGYWORss99aq5qxZpRrL2+UIz05nNkJa6NRZMKKQzr3ZYDhVjFG55EBRxvy3VpBPIlZVJKI7EO61uMeVHbOoTquuHTezoC5gF9asVHECAzMnzVVgbrJcMpdjbop8IAap6P8hCoYVysKG96Lns0t/LjcUrqFsw6L4GgEa4MsOXKUi50WeaB/E4h92wVGbM5LhaR4DGxDQg4lLmkEoc+G85qpcEzmjbDYe6Is9XSRdKJQRQ3P+52KkkkGHXdhqu7ZquSLbsXwO2QneiziEeKIGYPfFJy/sDz+81bbj5Kiu/Lmv3w7sZgTdHYZk3mZLGJF5kX2oppmhdtuBku4Bzc8/ObfFZGqvr/siCp23Qjs/b0sCcXl1LUCsB6GNyZFbrkRkqrD5KJT0OQfjsYg5nK/YCIGKCms65q+0J6noVGnmTMkayEjUqlUI7kaWesy/NFvN5WVQzeaPjQAzS3qufO9Gy43NRjP76qtP7G4wtTtauLy+CEZk9bUEohDL3MbN29vK06NdK/9MNxggQy9klhmFJ7MJqIR1q4ZNkVIgoahtTGoHwvbtxhqdMwtPnuvv3C8AG6+PxWB8/wncd4Cza+68M+DGBbHDipi7UWWXVeEdWmsPLe6P+X0WWNxXOT1UjR0Cj0PHnlUlZoF9es3PAqUsUL0Pn9LAfAgMdS3iNmay1Dy0izhUVh+q4rIALQ2A8cElxYc/p+JLnzCASCGaDMpVQeFTR+zIWFVeoeK7SxxP6O3Pe1e2mPRseP0e6qHExoO7GysFdWucP5dn3h7B7Xxq1XbHuifP3RED4oHOoDuoG8ST2ysZIU+ufxQx4OzLv7YcTikIcEc9u3r9e+vfXdt0NFBLBmf4ur6U7p7CFwWwU6DrGhq4t3ioYO4Gfc2KmHUww2FHvaDNKaNe2GLeWh0t1tLaSa/GZ8e3cYWHZc6CPMe6VxW1WMDI3NlgsbNGJW8tdYXydj1eK7mc+Ue7URbxhOuh6nhDrA+bBzws2a0jSSgpDQFWnzRmS7fjoo0pJmgpr5gaDKObjVBgy4yFqB9c+mlFcj6laYyIJ7Ioi1qTLCZUmT8xLZmj4ehSktchnzviM0YVHTMwtwbL6RiSxBS24y5a1wKmSB/fdX/Y1cb/P9qFU735ApZTCxNQa9LyKhYl7qdKp7UIOA8mE7W/qVao6CAV8c8CuQEzWYTqpN1HhAfawVxfzhXMVeUAVsnr2dhXL5/b16+vdO+eHjWkZfvdt7d2M+F4XIDPNYoZj2K0YspNx8Lct5PP9NmLUzFne0MINGZnnZo9Pz8VGPXv7uwvfvHK+qOBe5lCodlvpcvDCgzQxLdyvqSycxEBV0KARppFvaRrSptTujNZsu3kpuMBrvjU8XuvnEX0UNoCVWFe8g05B61Xts0V7d3FwF496ypR/PvXl/qOnR4fKQ2CDZ3mffKGjfrVvPZ2I0swNluMFYjP4N6nXQ4gKu3BvP3f6h5bqd5Vm7KGw1ETM/eZIpSKpbodPf9MTkmefehg6iCWoDRFZCeA1clTvhFy4/mfYn0eI6Z+TJHxEGg85jUOgdt9VWC66EhWc4+pHtNV4kPHmfV+aeDKqkbTwJyWNqj6jub1H4Hdz9mJxAefBXTpHu1jwTDrotxXEaYvgH9w2IAb26Jbm2PujIaJ3n7Ug6c9EgV4sgAPr97abNKzyc1722OSWyzb4O7WKmHD6kenFrROLSw3bdC/sHK9Ya2Tc6uWayK9iHpd8NwvZiiL3rWt5iOb969tujM7//wvLL9b2261svmoZ7dv/mi3tzc2n07E5IRAww6dLwy7Y0CPeYgqMoyVp3ON/CGlXN3dCuwqpZpmfXhUrllUtwidYbeh1VvbcA71nTQFh4cwKNpkCmsybw21DHeyiFouttafYR22k0aOCCCWdKrC8cJB8qQDlduBi8WaayFiArv4EgBlor9TAcpLMwF2tOtY0HgckoOgDEOOqgCww+C4pbYbfqJauKWxcw9MKvM4uRwwIrpH58RdqVXNIjR2sCuJZOH3rvpIUbWBOt6PNW45/fQa7jQdSxJcm0d1Ercyf/pqMkvlBwAjPw1wbbe6OiejUV+VGsQSqtrhdCYgoz1J8gEcFOZNABpVHxUgiyKp4egQJQ9Ra46I7aKMtE9axE4t7KtPX9qb654tNht70m7Lwu5fvr2yq4HHP2kTkCPlHCNnWsZbyxVy1goqYmISr4P5NBulo2ZN0gg2T4T9onHEn1Qt1c3Wvnx5blc3QwcopZ+7nye+q6vVQppP2qYs6jifwDwiiYNzqFBfnhNWJUNRA3qDVs/TBaShjNxu1MpduT6PlnwlqKv6U9J3uWzf/Xhl9WrR6s2mRPgL7tvc3o6PugJYKmm6NFttDIkkQsoAvuVF7AHQStWK1apBFDhMgKzLM86OO7aFIdvqWqNzatWwZWcvXtn1xfdWEKO6apVG14qNpqy/cnvcUjh2ZnQ/kVLie0RszZhMhaGdhPM/7+e+rlVyfU1XL/e9y4cORaLrli5S0kVI1rp7H/gcev90IZMGovRr3ldhPoQFSaw61M5N4oMen3ZQue8CpF80CWr3oX26asx6j+TzH1OWpwE0fk1uQpYx9HPKp2P3Fe3w5aEItR2kx5ZqMbNp/8a2y4kkCj6tKkaD9qJambXOsTXqbZvjfYnFUKejLwALGNXZZrOwoN4W2C1HfbVEV8MbG693dvzJL9XawQ1+u5ja3Zuv7fbmQrv+wd0lrAfNnNT3lwsHtkTulIIV1GgyU7Yc4IwXISJc6OzsNsOg4qxSqq0lLU5aYTnrj3DdL9po7sAAKM4jsCOxnNduVCAlAHZ7G5ONt8vZcc1tw/qLnQ3me1VgOIRAWEgyGSHPyOS37OniyAqaQVm7Z+j3MibWjhcHfk9LIKk9rOLdWBZIwUI9PXLpgQTLkiigkXYQin0w41gf3kd6uegLzOLJ86jMqS65F3iqa6OcCq42pTbkTkJx8Xi08+bfXH/+FrmoxK/NvcJxoDEEACU4z+VsNplZf+jmyMyCqPiQgNAOmy0hieANOpcRNBZgmh3labN61hmtVQyOcRHhMW7IXNKcmBnnPjIECDFotq198flL+WG+vR7Y8+MTOLv2u++u7HIAw5ZgWU/Epj1MtUp1BBBzVVr1su5xPCVv+iM7O24L7GBbEgPVH69U4ckRp1qxdqNqrWZo1z26H0hPTBFBtEnni6nSNjh2RdxGWYC0b0UeqZQl/K7VCvLhpGrDEUZ9WbF/fJPk7t5UpO5yIl6qvE8xovap6nCyFOGpXGWenrOLqzt7/uxM9wZOMAi7cWRZLxcSsZOxhzcrQFPDtaVctloQWoGswA0zzEBawyKbw1LJ3vx4bS+entvTL35hxaBjrW7LFuOBR0uVa1ard22bh3kcirktyzyPHHHPzRz/+BKqWfvO7fuYP7qLzyMMLzICquO16zEV00Nwmga7n1vAHAKgQ7iQ/H36/6cB+zHHch/+/BywTJ8nvW464idG40MV231/f2in8pgKL3mQydc7BLQfPV60bndvmOGwsJxpd6k2UdSWgqFF5A+LmmI7MG4e3AqQaJGYRTMGaMhBaPXzV1bLlWyC4fP5cyUcKJ0YViRu8au5hXW0QKYQ2OngSqnn4+nKTr78a9lrLWZk2s1scHVh77//Fy3EG4B21Jf/IwP7fET4YOHSjnG70ywFdw4WjMF4arP5RuQAdtVklrHDRdC6QsO1pQ1odjdeynkF2HbrQHdYYc0+aZVts1tbwLxNThwbu1t4ePNpwK7eZBDdm+ODSRVJq8xZc1qwI2NlZZOxccjtpBVss6u3nGjkgKzAjjnZnuSDnJ2224qxAfhKhbJ26eenbYGd6632WtC4blC445uahQZgZWFBjxbPQ7hutKIlPyAVQWxGKgp3s4g34l7JeUvNgS4iFUQ5dZKbS3YQHbM+n4vQeW5MUOEFx8zrJnO54MP+AwjFNCTSaTFXq7g3HtsIUTbdBIFs3hqN0MXYYsCutHjyPLWemcWqTZpz8GUGWvCcuFcvX9p0tbRvf7hUckGluLbfv7m2d3cOjlo4ALvo/vYGI8zbvDYfyhTc4I1ZUdsZNiRgxgy2P5nrcyIy7zRrMgz49NmxjASQqxRsKQs4DKv5PHQWiN3BSJpqkG6G2r9USmEgfRrzYky/gwosWa6LVzraaHheqh8zs0nE5dqkACYYaW/1HqMppBC/nvu93wdKJwCN8jAhyxaGTb3IaDjWvI9Kjh+0fGwUQxI5YEjD+q1UxCxlI3FzPTZMG9qhb+I+/eXf2flnf2ab9UixX7lSRSMLdHW4CAWNlsDN7x2+3W6x5hurnxiXVOYcCAQd/S1RBabXwzSoJTXJ6cfGFWQMEP9/AGG60rkPOOPvYBI871u/k4+PMSL5+snjTz/2IUxJg+ShYuihc/TBQeXQhTl0Qh764P8WsExejOTz01XfoRI3dq1njjG9vRDIydsuYsPxOvjwidoPG7JctfHte1tNCGtdSvu2XoxsMZtYrlixcqNjnadfWHFLZTW0J6++tB2C81JVep3lZKxFjxw7KjuWuMn1W1sOruxuOLInf/nvrF5rSmdH1YHm7/rHr61/fSmiCVFAuz3JBz8lZ/ti63ZQmzXSgLVAeL5Y2GCy1O690ayL4KAQ2M3abZwE6Hu7Gy1k24UvIWQVLKOoGFlQWgG2XDDH8hbkc9abbOxy6vOrk4AqwbV2vbmpNUkCOfM1RSbt9wpsZRHlPHMuiStCexdWsATDuWVrgwneje70D/Wf4zhpd+SEUaO9xnkC7E46kjK4w4YDaeyMwvX9YA+mBYQKDOafvy9EI3wNVcnA1BSwbC2HZk0elvHC6iQatbyiipG/aIHieXGPU31O9xJF9K8XyEMU8gy2zXJtg0FflXaj1RLgwXTULMryNl3MtVD3JzMbTSfaYDiv06zdaFg1JG3c5Sb8w/vTemZRZyNSKuPeQQ4gNlk+D/38s8/URvvtH17bUZfKuGjfX9zYt+8nNlvCJOUQPSXBXU28kmeO16x5RT6cIQQnUSIvQTY2blMS0euens4OCKCX0LwV2NOnJ3bbHymwmM0OcNUbLmQHhiaSz0RrfTFfqf0JAUlWdnQA2LRow7bSHJdxHeDkfqzerhWVX7MtAI+NF/M9nFtg/JKoYDaZzmxfqKgV3G43bTToqY2NyB0Wb1H6OKz/yrZHS6n2szumVKs1q9ZhheZlJs1stlCp2A8XAxuOXMawXS2sVsjbsydH9lf/4b+3WqulvMlyJbR9vmhhyw2hKxVYz7xfSWMKOd1ExgPx4st7wnD+sFYpEzE2LQesHdyzqgzWjdgkIWuNTVcxj+l2HSoU4rX9UOX1mPdPAtQhy690By8LXLOOJf24Q9hyCFCzsCu+Rh9hCg4q8S/Sb/JYVE8/7+dWeA8Bbfokpm+EeGegxTCqBAAxtEW0RNC2KSJNxAenCOdwnJ+NpadZznq2Uujm3tbzqRiTMo2uNe3o2WeWp8paLe0J2VfLmdW6x1YrVW08uFP7kC9WEd2P5Wx2d2HL3qUNxgPrfvYra3dObda/sdHg2spYjr17Y1c//MEms57tIaCoFbL2BTj6IZJGX2hF+KDvWqhldt2fqDuEOTBtPVqZEGBYGGBzQo4YTTEihrBSsNU6J89Btt7Q48OqKcOORaBZLdvdeG4XGELbzs7qJbUup8zyFqaFpcMTIKIo2mVr8xWEGa94FF2Tp91VtooIK1iN4SCCHyRtUAgy+HJWrNumZRlowXUxeNHOui0Jian8WJi5CeMcQq4v/x+NpKcdRKnhCsj0hcxnQZGQ150vbSfWZMyG++krnLZTjas3hYhG4gScdWJfTL+fvZIUi3Mw0u4HAAAgAElEQVS5tMFdz4aLhR2fnsipJp61cT6owKn6emPIHEsFkKKxQ97BTK3bYea21FxWLUts7JRL6LKGvdpjBbniNGpF2+7m9vLlS+u02/ZPv/nGOq2aZBtvL27t+6uJ9dTu8zYmZ9lt4hxcEfdzzthIIO6/G880M4Wsky/hWEJQK3l3FZkFYMDMXPW0E9rnr86slCvaGC1bfhv9fSUAmkyHVqvgeFNQQgLyQGzRmEOqq1Bw1x7uE1rbXFc2eFSNXp3TwaCCA4R2VqpVdL8qmioHQOF8UpUzjBUhl9Cep9uCyTPmzEt9tiAM3e5tb9ZodyPxujsPyZaM/EfeH+1mtWLj6U4z621uZ9+/ubHr24H99ZefWLNqdn56ZH/5X/2dWblhxaCt6rVcrkpbR9QPa0CpWpN0hSo8uc5pPwQbe7OUZjDuZiTlT/74SBaTAMp4vYtJLZkLc9SJSm/6k0BzaJ3NAoVDVU/690kwOlSZJSu3j8/J/W3cJM7EG4c0iCfX+qxjyQL9rEoxDfw6x//wD//wwRsz/cHTFdWhD5mFxI8BvIceE7/fIRBOnjwtTLgc4H4wm9hk2LNas6kZyWwytI10M/jwHenLttosbb+caTc66V/IBJobmx4+uXNUQ2TXdZ5+bjlmMNW6dY9PbToZWv341J1EIoso0gsAO+YVy2HfJrdv7Ob2vZ2++ivrnsLmnNvb734rD75F/87ef/Nru33/vcTtaP3o/TNjALC04AMcC6er0wpjMcHl/fpuaPPt1p6cnkhCAdDQTiRBGpsmzgE7d0gIfFFhSFIN8mVFAI4PZidwJh0pBpPpzt6TUL7f2ZNmVeCFyHy6RphbEjhxjaqlslpwCKXd5d13rBB88G2UzVcOoAMQaV86U5NFj1kdmWK0MRGucy25Rp0WBJWK7Msgp2iEU4pmOSwRkSsKLdz4iwGwKGFaGjuXJohcQpQPrUgxG504kNxVf7BK1QLF49GCeRtQcUJiaLqTCtWSUuRhyJI7iKH1dm3DwcAW2701G02xa4EXSDuMBgfjkcJb74ZTEUoQRis2h8ovn7MXT04ESAiniVziHCzXgCJxTAVbrD3xe7FeS2jPTOr07Il98uSJ/d+/+VexbzvNil3fTu2Hq4ndzdCK4lDlG4o4nJ3PyYiJ6w4RCAbucEpsFASkoq0jTeYEwMM/k8paMUNezT45btgvPju3yRRdoFlQgnizVbr9ZDrW/S4mJoSlDeQsziUtcw/YZQ7MOWH7dNQMrFIAgNlkYaIcWaXtcgIS9T6LMDWZn5alwwR0FbNTa9hgOLD+YGhhtWb1OpXxSP6rMEW1QeCWyeWt3uxEKfY+txXbk3s3CGy42Nl1b65oqe/evLc//nhltVLFfvHJqboM+MXSvv3qr//awpPP9B3B6YVkFBW+ZOsFoeVLzNHJeIQQE8lconYmSel81+gM/FTFucVcVjXI7z94uSZModOAd2jtS/7+sRXbIaDLqjizqrxDx5IGmayK76PKKqvMTbxhFmhldfEOHWMaTNOA91Eb89CLZKFt1mMPlZ+Ped1DQPrQB4tvktj5QtY+q4XMlvHj44dEg/l8YsVa3VqdE7UemKNJ31Uq2/Dd9zaaDa3RPZdEYDyEMTmS393Zy1/InaTWIPEZYevcyrW6hfWm59fRnpxPxCyDwbUY3tpuNbY33//Ojr74G+t2TuhHWv/22kpkag2u7cdvfmvLcc+IH5KdFRkIq4UAjMUWBhng5XEorpWjKoAgcT0c2XGHBRctXVE6N24IWp0sctDbb8e0zPJqlfbGS5suPe2gWtpbvQoFBzBC4Fywd4iULW/nigHa2mJDijksQogjsDKRY3iWG4Ghml6wmBbMamXADFKEE1r6k5UqQ1qVPJcWZwsGqxhukAScoQhr8KjdtrCC8BejaF8oWJSTOze8Cal8+VvMlqRVBUBQ1MUWUG4N51Ud5yI5Y+T1/P6NplrIDeJFJnJIYfeNXAFSiQT+JBlg7AyNXmSktd3c3Ym8BEGIc4Fmjx82Iu+vLm223Nl4sbIpxCgyT6l2S2xEdvbp8zN9bkBlqnR6VmpmsjA9yRCEc7uzYjmv6oUE7nqrbZ+/em7/12++VsXzpFO2m7uRwA75Aa01d+sgm89Bj/mvSIF7073BZ8aYm+PABYeKiOvjVHm0igAlFVnR8rQ0ba+U9FfPTxVOC+Ekt93Yxe1Q9zuuPUheOP/cf0hNOOcakxaIa/K5IwnrAP2zo0AzZaXc47HJ+UJXt+W8QgSp2VyBv27ijHwHlyPcTb774XvLF8qKJsKBqAD7dL+xOrO0qMUMuafebEvnGrOE2622Lfc7G07W9v52bienR3ZxPbK78cL6ozurk41XQoe7tV++OLNWJWdffPHCnn/+lVXbT8zKMIQDVa60y9kYAeSAIOxPhdBGHQEB+Bqms1uRfXTvAori6PwkKE+ucUlwu6+9+NCamqyQHlu9PbSmHgKYNLgeqqiSv896rce8Trp7Fz/ng4zgAYF+ViH1UWX3XwpgWe3GrIuVVbret5OJb4z7UF5MPC3F7DzXtpiO5ZQAsC1nY9uRsxW2LGy2dYPydyjG7A6Xdzd2dfODtY/PbT0e2mw+stV8onZN5/ylQK8SdqxcCaxSq2pewReMxRiQok1arTfUJiVOaDu+tcu3X1vj+VfWacGkMweyYt4uv/tX+/r3v5Yxc2GDPIJMOGZF6OYWkRuFe26yaBHAyg9sOlpnd6OZjJiZ+Rx3Wlog+MEnkD3nfLmy27G3G3k/5mi3I7wPHewIbC0XclamtbnN2dUY+vneTpuuEwLQ1lvmKOj7fO7GjJO9e+wmQtVAfh1AVcfyjBZkwWw4Jbh0Ixo4Cx9Gvp12S7tx5joKj5Xw3+y460nutDsl9NYC4tlxbkX104wkdpmRRRjaNZiYWFtREko/EJk4R/l1ovL7TfPhlta96UitSsRF5e6g4a4ckfA8khrgmamHE965mtv1zQ2UPWuGoWJ6mF9SJbKo/+Hb12Z0EBYrkXTYnFC94Ko1WWzt1ZNTkX3w0eT6yFaK+ddkpgRufDOXm521o1YylVUtbNlffPWp/fYPP4hw8eyoanf9qb29mVtvvtRc0MX7DrpqmLEBEBDsxI4kPumqN9Emg/krJJjpPIodYt5H4AGzXjNrViEjFQXWf/HVc+s20Nox5y1KEsAcFmo/AAMpC2OAmYg5VIUFW++4+3WXaPZF96RbL4gZi9EDVT5zViBVszRYj2GgOSJknYAuBQBcC2VqcHFxZbWwpk1Mju8uEgda2Eo5p63uzjdhPbQqji6VqmbmVqzZ29upnx+OplixP74ZiLBSyLt13+XlpYW1wJ4fNe3Tpy076YT28vNPrfOU9IOGxheIyulA1OptaXKpaJElxTZ6ceLGeo2hg4Nd/JNu7f204frTNl9WWy4NhMn/jt8j3eI71JXLWpOT6/whoM1qb6bX4azP+ZhKLKs9+RAAJ89t/B5ZG4nk+Ux3JlXZHQKarDbmoRP10GMfA1gPCTEz0RoHdtw61ivNc5SCvFpIx1aECYk2B3Pn5cIq9aa+TICd2l056OF5W01Hdvn6D1YJqtLJrVYzgQhfwvbJC7Vyaq0jC9snFtY82gWXBqQJzBTWi6m+xMwj6PlPb97a+29/Y/Wnn1qzfWSVat3mg56ttwu7/P5b+91v/knWS4WdC3+pKnRMkVs8pRTVCW1NKNjsgmmTeWSPu/jf3A7t2ZMntl0DkMSCOz0fksPteCEQl+Acy6XRSsSFmioHwC5vZVqlG7OL4UbyiG6Yt8V6J1cLKhNAIc7H03mP2n7ueZjXkB92Jf9oFlqknbdSGxSz6RbGvmFo7XZLYmAWO6ob2lwsHIAdujuP9QHsXKzOeoWGkYWX9/X2tDNkaWEym5GLR8nBWOQeqjEZOkcC8VgYHmfjRSkK0pHDFI0kByyaHA+bF1pWsl6TCUHUypQYNW/L6cRu+z0RkxDIx2DHXGg4Gts3r99aJWiIpHI3GHoLmZRuCCirlZ13W9bC5WS1EsBhmuyE251NJzNtMKDg1wMXyN8OZ9ZqtO3vf/WZ/f6bt9afze3ZUU0t6dcXY+uzoUDsrzQAhP6uEdQ/it6DxJO3aqFgoznOPDkZB9B2hoaP4QFteomty8QQwQz1OB6qz0rJ7L/+85cCZ+zIML/u90ZuQM09v164ubKSOhY2WXj3Ia7QmdkCCo2qm3zDXaHg5Ppxfr0d7XMxyClyDiow32X2VZJkBdnDVs4zfr+zKZK2Epo/LxgRjkSCKVWtVispgPWbSyQ6ptYlXY3vLplzF90j9EnH+qOpXVy6hy0m0189byv149nZqf3yb/4b21YCK9VbYiHTxq4FdSuXa5of4g/LPerJ9f4ZOQ+lUu2D/CU2g76vxfhQtZa1YGd11w5VSGlg+C9tY6bX3ax1OAlyWX9P48ZDj0mDevr5aXB86JwJf5IElfvQNb1DOASQyddIXtT0LiDrvdI3wUMnxP8O2LEYsggjdKXKWahtidMGI3yJtudzK7PoRm0oaeXYYTJwX0zt5sc/WrFathUzu+lQu7jVYmaN4ydqs1QbHWu0TjUgdyf9nQWNhjwq0dqtZzMLmy1ZEs3uLu3ym19bsX1s1UbbWp1jm9xeWu/m0r77w+/t8vK90sNhU4qcgRQBgsx+J7cNZ9LvFd9DJaQd9WJroxmfCW3W2np3Qzs+OVY7kuqVhZXFlPndALsoFqLFStIFQBIFQ73CnIL2X84Ke0yIzd4NWbRy1qkVBIzbnKni8x6MZ+JxLHy1ERAzn8NNn1YlFG4qOBYyqqz+cGlLEhfUvgTomnK3QF9Xwcg38kJEZ9eq1wR2tIokJlcRBukiJ41hTMumchKTjyBYmQLzHIyjYza76x1pJ3NddA8l6OEsrE4cd3q/WJi009SCjr0bKe0KDrbRD3IQiO9ck+l4ZMOR30+NsO4+mfOZtHiXdz276Q0sl3ea+21/EOm/fNaKuJvE7dOjut5vNJ7aEjYwVlWVso3GE/mJAtxBzaujwWihTdl/+7d/Zj++vbL31wN7ehQI7H7/tq9UAjY4LPBEKK0kMaFacgIP55ENDeCAmTh7F2KeEN87A9bz9ajqqPqQqMhQW0bK+Ipu7Wk3sGfnbTcszxftx/cwipmf5iwM67ZYziUm53eDGd8/QAAJh3m7e4+X6lbxTVS1+Fe65ygAsbV6vaWOCZtDKjTa3twXEHdWWwhPtO4X+gyU3tyjqgZrbHRwZvGNC99Tfoe12GCRt/d9F+lzzt/eLuxm5JZumGafd0Kbw05m0zEaSF7xKfZpq5m96NTsV3/793b85V/aNnJ32ceWYUHd7cH2Wx2vGx/4xmq5xLgicllR5zLymYncgB4CtkNrbhrcsgAsXoMfWxVlPS6rsjsE1PdVoY+p6JIAllWpPaYgis9LVpsz+fysY723jZkGmyzAOwR6PDcr1+6hXUZWOZ51Yn46Fnf+d02Ma3uw9prPCaekClu4zEeZUwWrBDUJgqtUeJgBM1wmsubyta33W9ssxjbt3Vo5qEmnR+uzVG4oiZhhddhwAblnZBF1wsBiZ5vZ3MpkaNW7tp707eaP/49ty6GVw7Y1u0e2HA/s9e9/az9883tp3WJSh6TN7MxZOCBFLJnVuT0VbVS/qDi04O+5klMHvxuPZop/YTes+Z4qFFidiMJd/3U3JBNPqWNqt9UBpxwLHI4luKKY3YzJH9xbUMTbUl01W+6YaeglRQ/n/TxFnAgaKgRnArJwMvdhh89r9AZztQXJUcN0uN1pqX3JgoogWAC+XFmtVvFjKUEXL3viQUQqkV5Osx1v47LYYrrNHBNmLUJpjp/F0e89KZ3dGFOjsGhGov+Kss6ZCYrU4FVFLGPgET4D8I6A6BTcExgBqJ3pbdzRYCCGJVUEuWucbzYlkEy+e3dlEwgjlpew/LY31qarWC7YeLqwsO5ZhC/PjwVQw9FIXqXIRXgtqjvAS9T5sm/exsz18jX793/1S93L3/xwacedwCbzrX39vi+h+HaDHZdvOqDobj0VL9INem4hlRwm0ZBImL/RoYDkwTknDiq2GpMGUK3qnYgbtKjRNb582rFuN5Q12+V1z/ok00PzLxDgG9hmNbFcfit93nwO2Pm5hwjD+SjnsK3z+S7dAElLopQExPaVaiDg5XxKqsK1RmCeL9meyjMXmXVTRcos3NvYuAwppQKdIVl2jZr15nn7+t3Ezo87IuxQ0fYna9txQ2+3TvzRBqNirWbN7gZj2ywW9qRbtdlsaK9OW/bnf/a5/eJv/jvbV8i5a9piNtZctBo09T3gGJgNMkONSSbrDdIRZECRiD5arNKb+3TX6tBamgSkLMDLqvDSoHcIlNJgdx9A3ddqjNf2rOenn3cfZjwGpLPAOAvUHgP8H4HdfZVU1g4lja7pC5V1crNe5xAA3vee/jdx0TQ098Gxz1DwxSTtG63MYjoRa8xLExdCE3YZNNp6Hq0JnFRGt+/EgOSLObh+a7kiw2dnZJarDcuXa1ZvdEUgqdRcKIwZc4koHZzeI80SBJj1fGK3X/+TQSMIT194LMp+Z7//z/+HXb5/60xQCBy0lMYj7cIJmlyvaA8hJZhFXyyMgwGetb7kDOYnc4JlizadLn0HK/nBztarmViCLBTDCVVHwS56U1V4LGZ8SdHDVcm0K7FIIkfY2+3UKwJ29QTF8h+LHXMfU5VIm0+2UBIw5zwjjcqwWJB4GQcPVROkpY+IW6mJbNBpdazZakinB0uVa0CFRmsImzDiYlg8MJmmYoMc4qJ1dz7h3pKDvtqUWyvVSsqHI12BH6pT9zCkhfsTY5NFhUWT1+CYcTiROTTenlEl57DntPBY2sD9FDN6ZTisTYInH0ynE1VgWmjLJbVNYadeXl/b5e1AxtgQgmi/Xd0OrQD1vVJUJRaGZQtKZXv2pKtZ5mA4ErEDyzBSfYJqTfR9mIy0Hjknd5OpRNV/+cuvLCht7LvX19bEQ3W7s399M5A4HDcdxNtUdlRb3Nf7nS/GXA+MwCtYhsl4gKo4J31eMyhZrYJ8APNxHsuGo2hzzd62qnY43xBbsJX78y+faFM1GS/sPe0/w31nbUE1UALCajERWWcyhWjCscTfemftwghlFucjBlrPaOLQ5XE9A10DWoTE8ig0FuYm1nezhc4X4cpmW6Us4IIi6YqAEbCvWL3RtOl2b7/9YUgErT05aWlduO6vbJev2Hy1sDCgVZqz/da7IO12XdcRINvMRwLtTlizP//imf3d3/97azz9QlE/bKIX05H0uHRUJByPdJr6PkYZmu6f+ac/WetaEvQOrbcPrYdpkMl6/KHWY7oySj43fk7W7x6q3NLHED8+CbzJx9xX9GQde3x2HyqW7gPQR4PdQ0CWfpM0UGVd2PuquPTJug84Hex8UXfO3V4EFKQEAAeODczDMBdmoaJNgfcl1QpWPySXD+8u5U5PTtno9r0t+RLPF0o6Zh6zL1Wse/4qGsKzo6yoFYbxM19qFilaO7Qs99uFDV7/wfrDG4nSifVBzvD9b//Zru96YoLBlmvWCza46VsY1LTbXuF0Apt0A1iz+GDBtVbOHTtpFovFBgDC/zNn0+lM8gDiTKhCIbvAYGNmwvzt3d3E1gohdTlAyBwHjRVJAznkF3sZN+O1WC0SIusmy/ONL9wsyrJy0nlCO+XzPijllVrJOpAexFiMkh1ma6uHgTVDWK9dUcYBO/4BSGgt8/loBXLMeGSKVSldFJEvUYacHPO3IqpscMDY7TRPxa2DylLuU2oZRaJi39Z5Lce8TX1gGUjqXzv8Jz/8D4B1pmI84fsIZKHQa2j5U0I5jiejMRWbU8ypHlfrqX374zubr3Y6xzAqy9XArm76tgawY5cRTIfLJTs7bthRI7QhomwlnHtKAvNHbMVm05mqQRi1V4Ox7XYF+9UvP7dOWLRvXr+zOvqxotn/++2d3Q7WqtI4HFLl8asEuCShwEihnFd6QY0NBCQn5p70KnMFC2vMvuiGwKakGkRA7dWhKro9WsCfOgsvnhzZZy+6el3su5hLxpuBdjNQ/BNer7P5ymYrd87he60CjtlhEZ9OTwjwDrOzFjmXtBpl/l1ysOUzAP6TxUSSFVqZbDj3ezohJN67LZ3YtIWi0ic2+Zr9+vsbG4431ml3LcTOLQjsx/fkDlb0OnQ7AP1GUNUmhWvfbVatFlRsPIZotDJbTnWs//F//A/28ld/Z5X6kZVKuB9NfKa+91gpKkNa3HwYpAixji69GMfr32MquIeA8hBgZD3v0LqZ/P2hFuAhgHwMuMabxbjqiiutrDX+0Ps/VOllHUfW+xzcLCR1dg+92X2Adl9pm1WhZb1WWqdx6Eb5+MN4zhROJAiDWTTZ7c8nI+m2YCkyi8Nai6+c36h5qzTqVi7WPJMLacJ0JPcHkhJ2q4nNpkNbTkba2ddaHdsXQzt+9kqCU4bkvA+trgVVmLwai06zJlWcbLmLb5RY3n76S1uMh/b2+6/tzQ/f22Ays2q1YCHWWfmtrZdrfSmpfOajsQCN499KegA7cifneejNjTqBk7AlmTcxLyDgcmXNemjMF8hb48u3zyNB2Nr7u5nAUW4ZCLxpe+X2FmiG4oGbvSnuKjkRV/DhZJlbrAnwjN1IvIJy3ZZH+rBJoBXJQgwlnFkXCxXH1GoiNWjLqR6AZi7FYgfAI0wmub3VaGhWp9RrrAdx7GfnLMKJgxBZapwHzK4V/hmEaldp/hPpujSrE/MyAjpmKVH2HWQd9bMiX0Znt7IIewXJ71XdRSxQQJW/s5DjVqPWt4hPpK8jrJ5osYu/cL3Bnb27vLP5aq1/qOLOzk7tzdWtz6x4i7wnGtDubTbKdt5p656ZLdZy8AFAPTKnaMvFSmMhztWba0yZy/bVZy/s2WnH/vjDj1Y0gKBov/muZ+/uZnLLocuARykbEli7+h/pBYCmcgaLhmPjdAmJwm3u5qultQPmTmbzhacwVKsE5/I6nv0I0URi9R1ztLz99ZdPBYi90UyMUNi5ADqidF6Xex+HGZQUHiHIBtAdfVTVRdU/31s6Ipx//DPr9Ya3NgkOhmGqObHZcrHQ36n82KxsVySfu3MOr43JtoKY8wX7T98MbL5Hw0mLGQJT1RqNuogo3LcknHNv4XrD58K4WwHGm428Vdm0UlHjjfvHHy7sf/kf/t7+p//5P1quWleblYqbc6XuDbZ2UXWJ12mlzPrhK9nPaVM+FgAfqmKyCoj7um2PAbx4XU4/9jHHkgS6GISy1vmHqsTkMSSx477nJSvWg7gB2CV3JUmkfOhAHwti6YNPX6T7PtBj3gPA0YC97LEetGOWs4lt9lvJA7AWEkNz6TMlwC5oNr2qwy1+B1tzbtCIEYivZ3318VerhYgjxWpNlObG8VNrdE40s+C9RChZzNwPj90sDTN23JWKTa9/sMHVDxYcf2Kz0di+/9f/bD10coRU1ivWrZfE6qSlg75NMUAr7MBctCsbsDULYME2uKgs12KA4qIvz0YkAuu1DHprYjXubTqeRIJbwGVvb+7cWoo5DC1BoAxWXliBnOOBsTdDKl0IDDT78rbc7RXxI+cVv3vV6mPBgqVXZfZie0WodMKStE+A0X4D6BWs0Whbu9nWgqOEaVqYLGBr8vemFtZC6zRCObQwZ1W6dtHfQ24aMu7280HFhH6QjUWz2RTAkl2mARw/EYj7cA9zZBIuIjGXwMorVSoBFlg5wcD2lLWag70Wq8jdQy8DOYb3V4Wydx9LUsqpmmmLsmHabuzdxaVMtxHaU5VcDsb2yfPndnV3p6qauRyfkfcolvK65uftpjZliM7RbfUHAyvAFKy5aJ92HdIBqPMEmr56cWYvn3Xt29fvlMtIN+D3r+/s7c1UbXAei5REDiYQlHaQeVzfSGuyQIt/R3YhFXfdbodjtX9LSkvA3xMHH8y6ixLkc79pAxDPPWk55vf2xYtjO+uEtljt7OK6r/PB69IhIH+PaocQ2n5/aCuSEVRUe2QTbW9ZwklL+ZOnZBgGkg3gOMN9QjK559T5tVFnfL+zbrtr29XM3U3I+xOppqIq/1/e9Oz375Z2fnoqEgpymTCoW7MBmJdsOt3ZDE3taqX7ik0hLXN2ZfLzXJAnWZabTL1esn/+7df2Sbdp//v/9r9a95NXYoqyWZHwfsVYxMXlAB3zcdYATCvidPJDxUJyDctaz7LmUjwu3fZLAkgW+KRf59B7PVTUZFWH8WvHf7sPDNPreRJ8sqq65Ge57zMcArtDz0/iml43BrsswEmXz1kl6UMn7r7nZH2wh26GNBhTqUFLhwChxVPtq5167dyUtIgkR1jPbTzsWaVBagE7wLLamyxsvCcpCdhT8U1bTHvKuEOTwwIIUNDSKNS7FjQ7mkvxfoAOgMMizXswb2AGB7l9Ne3Z6P23ti/XZCX1/e9/rdbTzd3EWo2KNap7tUFFmCET7f9j7U2bZFnQ+r6n9n3r7Sz33HOXWRgYxCAEyFKAALFYxuDBBAgJEQJL2FLYErK/iT+B3/uVIxxyhC0zYRNGFgOCYe7MnYWZu5y1+/RSa1Zl7eX4/Z/MPnlzsrp7CHfEjXtOn+6srKzMZ/0v4UzJQgrvoDNxMYgAE4z0NFZcrKzTaSqw8dqz2UxBuNPpykoIIIVcxvMl8eteXgXSR+w2eEidBIyCCsAQeH3EtMvRSntB9nhA4pc7syDc2ZzgoXEhOxJAKCQ7HMnp7HbWplupo33Iugj5LL9GSnadnkaYVOfQDADeLMIw8oJrCFSDnJYXDOpFpSLD+ei90W2Lz8UId2U1EmS3o65OlDyUOVA+8WzstIGtW8VIyUKgP47qATOJztT4kg4OJRi4WpqW+s6PJCYVFZCAsigCMBQqecFr5HdI3rP53J6fnokOQucMTB6psIcPH9pgHMj9ezAJ7agHbB3vwK0dH9a1FwKdOQ4mCr7yMASxWSsFeu8AACAASURBVC2LMlItOKn9xcARfsfHXfvcpx7bkyeYuGL4mrdvPx0p2VHIMdprVeC0AbQiuQHMYCdaFriJUbHGsdzTIR0qCdhHigCLeJ+MMum+SOPiquLmIfnljeD6XJP7B0179/GBpgYvz/oCSXGdJAm2QoR8I8Qw99FVf6Jkh28O+0BoLRpjRpRIPjP4du1O17b6t5JNsBBag33l0YX6wOfIjm2tzpeEBFAWFDKrVDq85bZgX3sytrPh3O4fH1mpAmfWjF4WEj3AldlsbSUqNMBDAL+wC+q2/Z6DUhLpvDKOvH/ckezbx9/90H7zl3/G/v5//ku2oxgWyhsQGNQm9DlRV9lK8YjvweWl+E0m8u8JshmJa1/QT8bTdNLJ6uSy4u9dO6d0LE0ntGSnlnXM9M9nJeB0wt7XXaY7wTjZv5b/c97tXb6yige9l2Rnl+7w9rWT6Q8zfVGSH3z6BPdl/eQxst5QVhIUPFw6ioxGHD6tgn+7FjCFh40bUy7QyFkNB1bv9PRgyMolXnZTyYNkXICq4zleS9DZXRNwkl4K9NK9/1j7O5IJewFZB2l/xrEc6Qkq0+Ah7ZY2Pv/Y+qcf2atBaJPBSDtBuGhHvYrlV3jQlaRXCMVhNV9ql8S4kC5KivoK1t7BQd4FbAHsnnNlpEZCHAyGokPQcQ37qHyAPy/bJFzYk1dU2nlr1VwFhVFMo4ICPsnORYCvJgzUAKnkLFyis2jaP+G0zjVHeSO23yHZgITk7wftpqgMdByxOSdjnVarbZ1Oz7l1/HuObhdEJUotO1XXdCi4JQAgInkMJhObbhypd3F2Zp1eTzu/bYh26VhdeLdeE92A60MyE82Aa6+kl7N8tO+Cri0UMOADedshNuyBXMwoppuRlqMmndJD9oInFojmHmC8DAwfHiXXXnzNaAzXH47s7OJC48rxbCr1FAjlxycn6sBPLwY2CjfWblasVafDWNnxYc06dXh6NQumU3VH3ug4shWyOeoedLRPLsYqpo4Puvb5H3zHnjx7KXoM1/ubL0Z2MQilrEP3yR6WMSgjR64N42R5LEZOBxROgZCj66jwQKEfSg66lH6MGNG5XPg58UxVEIKmI97s5Gt4/6ghGyBcxNGa5HfJSaBKVSQw1cgBbCraJHAeHlOKes1Rt4uley7SXdPVVqsN0UC4XlejmfV6LQvGU/nZMX5dLFxEHNQy+8Z6s+l0mhkk7pL4oU9HOz2znEexWLFO79DMSuKYwgtZcl5ci1zRmhi72k6FCs+QKCSsA0TwZx9YtHv3evb06ZkdNkv2L/+bf2QlfAvXCKc7MEZdOoWBwHAFN4eOzJtjYvm+jiwZ09JNRFaCS//8vvFkVkKMY2kyGWUlonScvUsyyUpWt3VWyaR623ns6ypvuh7pImBvp5wklWdl8qwkk05M+yqOZPuafpPp37ntIqRvEO0XNi7cqt4gchD24zIOcS4T+yCSCQ8uKiYoLQA6YU8AL42dkjssE+AYc+aEMFvPRjYcvNI4yXag56ZW6923du/YNqudkh1SUhq9RJqLjNsIFsiArcPA1sG5nX34vn3w7NzGEHexCMnvNDLcYKUi9RBe16tjVZw8uIWcxJ05mCvrmwUB5rN0j1UBUXgA4a9dXY1sk9tZr1l3hfh8UQluPAvt+fnUws3OOm3ALytXPUFJpRjB+zdbu5xshHoD8Qm/LpRzQMHmUtaAZrATKIRzA50nzctiwY57HRHTGVGy66RTrlWb1m63lPCQG2Phr5EgFfnKEaWAEuDXATYAiUnHelXu6fXefvyuBa9e2fzs21buncgk9eP3/sw6hwd21K1rpEYBIJmwyKSXwkOCyACUIKbDeYpEd+N7zIWfo9Elyhq6ptwnbhTLvRMLcbPz499JdtstYKCVzabLqIN3AMzZ+aVdDIf6sMazmQ2DuVM7Wi0rFKv29OzSEL6ha8JNgC4RE92jdkOCztx3AD3oQLYrNDNBBZdFFcC9/mV/IkoMxcPf/fEftleXfZtNBlbKb+3bL4b2/HJmnWrFgvlS6Eq6D4Ay4q/h/l4mufvuDcAVRqiu08j/fLzotkZOK9ls3ex1HqKjSudFAmWUvbN6lbF30U4OG3bcbStBXPVH+vx4PQoo9/2DCL6Segp75+l44S72dbzeECpgZA/toSbpMVYLT1+8sv54KmHzaq2syUqVhJj3YoPun45fxQzUkGJF04NBMLePLtY2WUKxgLoAz2+rfTldFkUOtI5qtRlpsVIM+3NEPABZy0iSUTtjXy4MwKBWs2LNRsNePH1m//jXf9G+8J/8pPa32vFXWJFIEVUauzyLjFZlUyTT4U+OabOS276AfZdp1r6OJqsbSzcjt8Xemzq0fck0nVDjhJbVMMXH2Jcn9nVifH+f0MhN/5Y+l/hcMzu7fSecTF7pi78vKaaPta9CyboR9lVA0uNT8IxlenygdX1siOWRZ50nu9B5dhGDDR1Lof8YF+I2gDixRp3cvDsLg5FtFzMLRufOo7ON3A5K7SNrde+pEiQqNHpH6rJi7hGBHcg5oBELx3bx8XsWXD23j56dC+LPQ3vQLFolv7NgCnLS4fxU7YxV3KplrWDB2IbjxO8JKbHNamt5YPoagS21wGc8CEG40+DPLmwdrjY2na/t+cXE5lvftblBqgMGSHZU2bNwY+cT/O18PEjAHIWgC5lxuV+ZJ0gnlKMpyPtGyf+40xYxXXsuxsgVAkXXms221euYaIK0LAhNCYycToPdTKNZt2a9EUl+FewymNnq0Q/Z6HJg9x6/Yz/1k3/T/q//6X+0IJjZ8bufsf6H35HLwf2TjoZrgpVQNPD/yFRTgTza9fieJZLQijhdcbLTPYLRdtS1ChES0Qu4n3S/RckO7cf1GtWahS0XG41T9ftm9vzlqTq5tW01yhxMQ1vBddsU7N7xoX3w/FTnRkKrVSsSRUZ1pN2o2sN7h+qqcc+mwwKYAm2FcS//QUO4AlyRL1l/vLRf+Okfte1qYf3+leXza/vodGLfejay407NkwC2UjgPMASki0XAucbYj04P7l5JZrFK7j5NdNAH95q0Tv0a0GnjiyiKQL6gnSMHg7JAQfCpR4d2r9vQPdvvD9z0NhJf5zgoxdDpsgdTnEB4vIqKTs19/PIFq9Vr1uq0BTDBfeD5+UDoS0bo7XbT8hs6RlbubqBLctRoUi7lO/nr9Q4P7SzY2IenoRK0D7N9jEghiZJLqOJxbfeP77t7BmhtEMGRIjgTINliRUmxXCxHZJS8HfSaEnP44U89sl/54i/aSjtr5/DGUwLQnTqurKOcPxgH32Qc3PfnfYkrK1am4+pdRofJRJT1WvuSS/r34nh/124rK8mkXz/52hw/HlNmnWc6SSfPJz0hTCf4+L0kz0kKKskEFJ/MTYntpk4uPnjczn/ixTJUvrM6vOQx0n/m7wR6AR8iEeR09pcNDSPOWKxXaE0HKISzwBrtA3VVoDfdKXoZOREzqljbMgjE09suJjYZ4YAwtx2Cr9W6HT5414mws8Aq7O9qTb2OHiC5FgBeKdlqeG4fff2PZe3Tv5pasAICvrKDesHmMzoBE+RaHcrK0X884NAJqMjLFd/LucCtk5xZ4peqJLvYjoYdTEFoTblDrzc2n00VeCfTtZ0OZtIRnIRzq0HKhtcFgi4Pb4nAurVXyIVV2JcURIrGuQBUJoERLIhGh/Dr0AksajsvmSXGmO6H5jtG5J/a7a74goBXOC9mohJWXkNPyCnwNzDERcsQt4NC3gazpX1wObFm+9A6J/fszTd6dvnNr2tEVKiWLewTEKt2ctSSNY32b9GYUlaZEYCG+2gnKD3h3zvXSCHTi5xIXcX3c64Ow05X/Dsc4yOUYPzw0Smg4IEuJiCFyQy0oCtkPD996SPkYGrT5VI7Kq75+WBun37zgT07v5CTAR0/tJEHB029161t7PH9nr/vYGaVogNTeE2Nrw0g0taCcKXO8HI4s5/6iR9UMhgNRrbeLuzpeWBn/ZX2plx87QSxxQE/GYlNc73owklCkLdns4kUdgBwsLtdLnEncGNb+IGSkquUHMQkSTe30BEqs8jOcWWf//QbdtiB1A8JO7RgPNaxQIHSWbJznINcXdItOuCo225oZwcVpt3rWKFU0Y6Z+zGcr3XdcIFAsuyNw44E0aU1CYpTKimRdJuu19IKuaq6uXWpbct13kbjOeKlEaXBqQ3LjRduyP3VGg29R3Wv7Ne3gFtwV6dD9F0eIg4UjXR6AjEVC6LP3Ot27Ne++DNWajRkFSZtGYFVfA8KuIfjUjQ7whfUZjRCjyJvcqSZFZxvmppljebSCSErGSXj9r6OKqtbu2mydltHdtcEnBXLs5JhMlHFz23WOSTz1r4En3xfn+jsPvEPicR0W9eWzqLxz2ddwPSx4uye9Rr7PgBZ+Ygr5ZyerItIl0bHwS4DWS5ADwRkeDN0duxEXNvOEX8xqZnfAwmJBBhw/nAyUmU4HV1Yvt62o4dv++hS1h4Vax6ceKkcdQgch5Fp+OqpPfnWl+2qf2nhbG3jGa+Rs3ouZ4PxRMtvUHO79dzyGI8StHFgHo+VMJW8zBVHeK9hiGnmwvIlLHXijmSthxdzWhLsBv7WfK7dRn+ysldDukcTLB5wA7yrVi1vpZx3KeMZyEsW/q68jx8dCHiABpTYkMdFDYjAKVVU8jcbmYl2WnWJaxOiGQFxbRvNljWbdQVE+HhU/nTOdNCFUsE6zaYqecHAZbxq4vh9dB5Y8/iBPfrsj9jk2ftWCy/s+bNnIg7Xqw3r9toyJIVqIGcEKn4EpYlq7OzUDvCZRCCVqBgQdTyyllEyjBfcWkx5VakRXORar1F4JAhNccHnzoQA3hk7NbhxgCReXTKm3MgLbhQudI/RCF2N5vbo/pEKq6dnaGT6Uh3ydaPOmG5ljx8cakSIPiX5Si7yGhGXpddIZzSekjggwe/s8595LMWP6Rgi+UzyV0/PptqtkowoKgAuQR8R6AYhgyodHftV3wGv1jhiFITKJHHxUxR6dHc8AxQe7MdI4FwP+ePlikYjD3CE7vBvfPq+Onw+XyqhYDwSEpkRInQHIP2gUhlL89wh/t3BYosdXbViy83CLhi5g21BmYdd4nwh+yg8/NrVirqvcAYSlVEqScy7O5RjJsucLbclOxvubJOv2PFhzy6uJraNdGTVCbJDRGpM3blPXCTWzefGc624gaAzVCEQvt1I+suVVdgzx56Yh52O/eav/qwdvXFs+aJL3XFteDZdGWonsQHoNS496DEgxg0kO41kfMzqYG76Xlbyyupa9h1jX6JKNiHp80snkazmI/l6N3WA+343K25nvW7yOqaTalaiTDdp8XOvMfOXvvSlXSzrlR4xZlUX+5JL+s3vu/j73mT6Q013hjddnHSiJKZBNOeGp7zf5VxlRVQDqYy4oK2q+c1GYBAeyC0PK4t0lO4Xc1sEfZtOR7L2GV28tHW+aAf3HuoBgaIAChDtTB6emHCD2O0yGNvo1RN7/t2/tGAyVfALZgt5vjFmYiFPLd4WbnzuKhgqRtc2GU8sB+GW4AfqS5JmBQtnM9dyFJfQUXtUpUDyoSzISHKxsHA60y7parK2y2Au2DWQcQJsp5q3OoCGgrt3n48Je04UX65Z6Ofkcg5qlLFqhTFW2RfzBNWq/HlydnLQ1h6H5CL/tHzZapWqtEHb9brg5t4pUQ0zpttatQL/iRFmTXBt+E0M0YDLnwVry7Xu2Vuf/xFbvfyWnf3ln9h73/zIescn9tm337SDg46PUqOOjqBOIpF6flRk8D7cC5Aa3M85dj+Ib3j9Pd5X6WcApQAMcn6f7sFIoJmR3hZZsCXmpHRoS/Hp2Kn1h2PRImbzhV1M4Daazdc4v4cC4NDRsKflc2MfjJcfhQ6T4bceHikZkTwpFMbTsTqiXqOlDhn9U8bJUEbmq529+/ihPb7ftslwIreB531snvDFW0lLsgjqUXTBglChJK1S0V0G4MhBa6EDYizJdfCRmwOq9LxHoz08B+Ftci/hoUhxAoiGn2HX+Lk372uHCSdUTu3hzMZKeO7PRzc4X6GikrN6vWnNTsO5r/BCl0sbBaGtt36fzyROvdEuE/FrTF9xZWAvB5CJ/aZ/IMjCFe1ysrL+1Gy6Kttix06uYL1OwzA5nkzx5ou8DQHcaH/IPh/tO9Raqtao84xAP3C9zdli5i4oxbJEnlvifbruqttG+bj+F376x+2nfuZvyfaKhCYqS7Sbi1/Dx5gRz3bjE55kPErHrbs0DukEsa9puEtnc1MiTSaCZCLZ12TclmyyXivdkKSTV7ojuynn3JTcso6b/vlb0ZjpBJjVRaWrmPjvN1UVWV1kVsLMyvbJG2hf1STyuEArVPRUrL43cBoW452aa+wB618sdLPTPZVQUWckOZ/ZOhjZZNLXaW2BoC8WVuscWLXekBoFCQ+wCw9Yq9NTEF+hvDLu29PvfMMuX32ocSFgE7oCYPugwc76oQMJ8niR8YA4vwvgiRywAbFIdcQrRYkZIyJM11diCe+VJdSDSq2m3QjVNKO/GSPYXN4uxiu7wrgVGsYKxN1WvDjkvXzCuLPTgSuFgM2jwwrXENY9ITDWlH6nkhljroIVGNugBnLQtqpg5wQaxpElJbODgyPRCjRii7zW5HSeI6ChhQjogmDpZF7i7HJDd7Sy4bpkraOO1cKBvfen79mrycJ+8J037FOPjmXg6RW5m7UCixcgBU6czNQc5s6+zonViS4u7rjFWWC05wFcAZqxZ+ScHj/4wPgZV8kxIhyrEDJzOxuIz/x/PJ3q2qNhKaNccdxM74NE++bDEwknYwYKKRkdUJm5rlb26EHXDpo1uQVwziAzR5OJHfe6oneMZjObLtwXcGNFe3hyYJ95o2Oj8VT3H7SD/mRpwcK96ypFR2RCB1jhTYerBe24ZL08mSEGLV9CfAz5PLUT9r0zo006SKgd42kgzUwmDnSBdPf87g++9cDeudcTKpnCgDE072UyGXvSRjOSexWeq9DJoFdDAbiUBFkVIC6eB3k7tWm4tXq5YN2mq/KQtEkkgKsAP9XrRXVj3IWo+bwKTAm+UILeQMIEpZmzbheNS4qNCHzDZ7dys2I9s3Lq4HxbGj9zz5fKIJF3buO1RJkFqoKPNtFdBdhCLOAQ3VbDfu+3f8VaR4fqXl9r/bqQBaNQkl1MS+A1+Zm0OWu628iKl3cJ8vuS0L4kcFOiu0viuO24N3Vit+WA+HfTsXzfOe/LA3c5h+vrnd7ZpRPOvmS3L8nc9MEmK4msi3FTctx3EZKVUvL3BTUXYi/iUEUIPNER2JGUHSXGYyG+DITVCKTgC+zQdivGmENbzCcCuKw2K6s1e1ZANqhaU7D33qgg3TxGcxsSzqhv3/zKn9pwfGWNWtFy8PX4SYiss4UFy63VKjnLS26CLsVV+FdAxBcLSXGxY1ksGJvEbtxrm01DPbSSPWNsRFVdLFlPI8Wl6AureWjT1dYG4dpe9dHRdC4VIsM9eFc5U3BkZPVyMLdyoayxFcFqAp8MybAcorvOqyOg8meMWhEHBkp+3G0IyLNZrhXQWPBD5qU7ADSAizvC0DuEgCXgWxbfCc4URGtQiOxLROBGJYbAOXZZJsQAZuO51RtN6x2gxFJTtyKtS5RW6Ejkiec7Ke1ZiJgUBLRljE+FJEWv0kdLQh8KfIJ3HUoqXvnzR4n4glRf+0gTbgJ7LOlDTsc6FuAPgvc4IMFNrT8ealwMny5YArn3RgS6wRLHgJMDBXlMT3e5ghXzWzvutSNpNbPHx10lEd4DO9rJNLSDTt3q5bKdDycaHaJgw7voNOv2Q2/jHh6I6/fhy7GNZ0sbz9dSyjlq41bvfnx01Owh2cnN5xsBeSjopPEagZ7irlt0AY0yGcFuZF01Xy003qWrpDgDebstlOynf/ixVQobvR5JiU6I+wfFnuk8lHUPgB06O1xAVBw1WtqRMdHYFYoqBgbj0Kbhyo46Nan5MFJn5yfA1WptnVZN0nJI2XHPrkEFbyv25GolQ2EAN6sVRY07LBwctmwcUHiwa6SL83G2QKeRcOCCohcRhCqri5IroVC+lAGoeScYxxD+36jXrdFoqKhjZP33fuIL9su/+nMCfbk0mE8A4vgX/5nYwX90hiTMeNeU/Nl0F3NTwZ9OBjclgayEEU/G4pibjpN36YRu6uTu2v3d1sl+P8kqbrRuOvebrpvGmFkjwvTFvamqyHpD6Vb++xmRZn2wWa+RfGOf/GB8F8dNzrjPkx5E0LUSEjsScX4iCSVVlSQVkHwiqfuyWR5z86kI6kiBEUgMSDg8va1rNnKDHz58Swoe46szy21XNjy/sPe/9lXrTwJJN719VBHSDZjzaDK3FcTn3cYaJYizDl9mfAMyjz1Ks1VVkIXjw1e5ynjHO1M6DWk7brEDwlevajlQoCRMQeZxOthoF/f8fKxuBnRipZyzttyrN9aqAkdfiHbAdXD/sbxNCZLsXEDnQaAtUqmS9HJK2lw4fMKOOt7NSi2mVJFIL+NUeFhU56Awuf5SvM9BxK1oLObSYZiuRjy4FTuxteDdJDyoInzJxVoqGRWrVZx3qA4yMu10xYpY6ivv0lwRLAVpqJiGQmfi5YwjdeVwDXAp4lhyTBKK3rFkqfyz5+cYgZPQ2EXBRYOaMRiObYDdz2QsSgLj6AkdmMbNOVts8jZdLaTB+PD40E5f9UXuZyzHOQm0s9vaO/dB8eJD58IA2DAddZsCc1xNUEcp2ssLHAXy1mi07Ec/+4YtFgT1qX3zo0vbqBMnUG+s06qq0KnIumitYsUVVRxFSCKBnM2ougjASMhV+HWexJe09Iz14TxSGOGmPl9Ys4b90Mz+xufesUcHFXkEO4AjLxJ8PL5kZzcJkNcLpEmq6wz9o+CmtO6kUdKodrMFCZyzWRiINlMtRNJkOZcMY2CB3BzPHQOGQZizcZiz/ox9Mp9/Rd2ZnJggtZedBxiEa91bMVCNIkf2XdGEgSKTZ4n7EjsgPlP3ZeReiVVbvHOj0GVkCYVGJPJi0X73H/1n9sa7b0k4PXaBipNJMi4xAqaYdvCLf8Vx83VX+Dq6xf+WLNL3Fe/JmJhOEHdNKFkJ76bOKh1f79qM3LULSzZG30/Si3923/lkfV/fi0nl+zJi1i+mL25WIrwpgXLM9IefToa3tez7/j1+XZIbZRggg3i+zk6LYFhQtbu2Mq7jBDc9oCzqsW9hLOUdBKNMHrxw3Lf5bKSwWag1JK1ERwD4gqCHqWutUrHZsG+TwYW9fPqxPXvxVHJSaEm+87Bhm0VowXRpl0JOOqKytGNpjgILDuczBW0CDyoXODPwZzpTCL6b5VadnAM7HKASk6BXi7W1avAFVxbir7c1jTCfneNSzbgKs0x3F8/nt9YqF+1qurRpKCilLda+c8EOKDbIITBAWWAfxPlAT6BROuy07LDdcv1IdRNIeJWs1axZp9Xw3QaAFGgV5bK0MAHRAJSgA3tN/Gc0C2AiFLqP8R/yUVLCgRe/AwGKx5pSlQoTSX+J2OvgJN4XRHsANbJcigAh8b0ETF73WiQ+7PqGmm1pf8abo7jwe2lr6zmC4iRAqCvItbmEHLwq9lcX/UsbjCbaq6FPetEfewfGWGzFaLgg8jbQ/6Ojngj3z09f2TrnyjMkk2IpZ28/ODZA89jvzLGgknxX7dq9HIulj18FVisWrNNq2ufeuW+5AkavY/vmxxe6VrgeAOBp1ykm3MYGLzgplezwgyM5oSdJV7x2U9c8gBNXjqHTpVmRIMNmZy2MjYt5Ox+PnZO6oEM9tB/+1D3uNMvxy1GXDCiExCf+3Hxpg8FAHTqdXbFYs0B+iHkBqpAFm2/Y0wG0MptG0wkk6ypllutrSZeRRAC1eIJa21WwsVfjnE0WJb3PQqGiHR9cSp5tJasy3LiGXV6hKUsR5XqrQuyqw3O6D8WhEiEIWwHVXNeW79HhqSCOsom0OgvsQvNKvHTmX/iBx/YPf+Mf2BxdzmgV8slk5+4rr6kI0d4vkfCymofrIizRKWZ1L1mJLpkokr+z7/vp5LuvG0x3gunuLp2Y00kqnSDT5x5ft/j7d01yt/3cbYn4OtldB4cIyh//YjKhpJPLvm4u+aL7Emj6wqdfL/1B7Kt29n1gHN9JpD52kRSV3MqdNMueyzXu4CIxrljK8oNKmp/3JXNeJHPQYQjRTsdXNp+NrXf8hipXvPLmwUS0BSx/2M0Bahmfn9vXv/YVu7g6l4hzr1W1g0bBSra1y2FgkwXeXgUrgsDczFXNwtujwlcwKTC2RALLkXUEeqEW50vxpTq9jh7gePwi0ivjrkZde8XRBJPRsr0aTO1FP3SprwJqFzkFWIAqWAtdBmhxukzXcofqPCM4AuVW1jBSl8kzIoxALVAQ8k4mx5yV/Sb7DqS86hWg7mVZ8KBzqeRaYi9X0uiJa+P2Li4CHOtLEnC49iQckly71VRSk5NCtPMjCIqPKMcB79Kc8+QoTMmLqTnxYMwuhdf3EbWPnSQhpzJbglQikytgcm05J+1EfXwbOyAs5qGFi0DdJrsjuuPhZGSvLq9sOB5r9DecTL1A2ORsDvweRKS6STfLffvhfbscDuysH9iBunXnUL754Mi6tZINpnONMfF6wzKHQM0Ob5sr28enIyVNdqWffnwidOI0mNh73z2TkAI6oVy3wo4RdV4OCuy5Yr6m5ENFTfAEIO5hsSSBcN4TgBlJo+UL8gqsVRvSLh2hUJKj4KrYD3/uTes1Sxpf+4TEOxW6cNCLIIW5vpPR2KbLuS02JVvviupMg+Vc4+0x4Bi0QleOKp6vUPQpiU7RahUtv1mpqIIuoUkz+3XL2TeezW2Xa+iaevcdFSbaD7pbAwOCdrtm4ymI34izJY1agC3e/bu9l98PTCDoIDkWn/0kGGuHzM5OKjrR7k8IUrkyNKQ7m99t7bd+7RftIxwHngAAIABJREFU81/4nEBAyUI9/jNjfZ5JaAhpkEoy3sXdXjLYJxPAvqB+UweWPn46sWb9Pas7TCe6dOLNSlxZiTh+j1mJcN+ELv39dJJN55+burr09bjOL4wxb/oA9l2UfckuXa1k/X3fxUi3tTe13cljpG8EPfA7ACpeYYLaEm9u6T5khTJItbqq/ngUSZAFjRUHu7gSpNNbrWa2Bphw8dLKjbZV2y0rV5qWX61sNLzUiI4RCyO6j7/5TfvjL/8HARwIfG8eN61dEtZSu5nlBj7Txkr5teVWmHZ6MGI86WMi3ym6anykyhApqQRBIHCAhKCjn51MAiWIJmoTc5b/JL+iXY1DezGYuuSSHNHdEge5MJRNLsZLSU6hgYnl0ZQORQESXl0kC6YElROCU/SCStGODrpWye00di0UXZC3VcONoChEplTwaSvwMqOzKwM+8ADhyc53qNAlGIFpn9KoSagYR2wFD4/UvucEQAPaTUVA1F2I1+Q/o3uGSl5jTT++/24kos/fMf+EOKwdlRPhi/mygEB6FRKdgqCPgneCqq8kXr0BtMPfN2sBSU7Pz2XkCsl8DKAIInW4VqEQzHdWQGM0CpyH3ZZsZJ68uLA6u9stnQHyW217dNy2QTCx6RSuWEGedxC42QuudgV7cjaxMmLO+Zx94bOPNCHA+PXpq7FMiDkvLkezVpQYszoV72vkGFGNXCRI5AAxuE5rPN0E53dUpDfHOM7nbbEB4QlFhKKjbo/uH9uDo6pI9YVIdYZOnXsQNLAEtVc77WIv+ld2OWI8T4fmSM7NDuPYpV0NZhIhIEHD4eQzbVXMeu2q5Q3qDAAmnyDwXumoXvTX9vGV692CDGWViioKsl/+OVGpAjRbyxwXZKoXSe61x+/ECURei5HCEYWkvBW5X4oFG40An9HdIVhedrK9/PO4RiVxFP3f8vYDb79hv/c7/6XtKv5z6Q4nTnYcJ9n1pX8umRzS06/bupN0nM5KRsljZr12VjLNmpLdJdlkJdnvpwNLN0ZZCW9frki+dvI10845n8gTcbLbl/CyqoJ92TlrLp38QOKZevqY+zrJ2yqJ9Bt+/aE5eVaTqkg0WdJPdBKgvKKOAAmg1SpUhVrFNTma4XNcWfYAIMmZzcNABOrwElfqsZU7Xas3e7JPmVycWbiY2vEb74if9+f/7x/bBx9817lHu529/aBueQKG7F7YT21sMl9bu5q3HPsj7VDWAqZck2hFWsXM021Z9HAWCvI8YyQjvk+UFFBiqaEgXy5ZCNGX811u7Hw0s4tJqCCKiLDGdrmc9RruXTacrkVepjMBkAESUwAPOl8ZbNLJwXMruSUQibJWsoNe13KRgC4JHoksukp89byDKyjY8fMCqyA6LWUYdmGuWSJh65V7lFGANxstq1Vr3s1RgOQcQauEH30WLgLgY0miPEFP+iGM6+Rj6OM7vhhDxZJxnvMcxh5XrhpjRuRzv+85Du/fO4Yt4AgSnPa3K90fXPPJdGpPX77UuHC2XFkQzoW4hBvHjtSBR3xmayEcIXa3mi0lFX7Xg2hBkmFvnnRsFk6kdEPiwtEdZCXGu4s1zgdzJTKemc88PrR2rWLn/Svrj+c2XcDLLFqnVrQZxdgGfOJWY0h3/XCKAVGe+x0Qiu4h6oFozMz3GFWS2BilUuzAlex1exINePeNnuS72EfCD0RIYSFaQkTk5z5bLGyb39kwWNuz89DC9coeHLVss8kLLXo5AoRTEuCG+xdQFqwCdsbFwkquDALVUAzluAZl60/W9uGrhegFvC8EnbdbbhxGtyvXk2XqEvE3m008K9mVFWS/JfkyuVq4r+Vrg97Xe184hnwO+CuCcKbQcosp+HKvhRzYzeM0ojHobmu/8vd/3H7uF/+eKEhMXoRojfZycYEaG7kmY2T853Tc3DeZyko++5qGdPK8Kdmkk2k6oX0/x4p/Nvl6yWYlGfdvS2rpOJ+Vc9Lfu63Ty0zqMUAl+cbvMqLMSmIcI8nZ2zeO5PtZGXhftk5XQPuS5SerAJeQYowh+gFamZu1xoXxAjkeN2j8ECUUKSnAQ7oeaRH4llYqlG02OLery+eWq1SsXKppH0GCGQ/6du/tT9kqCO0P/93/LtUNxIIfHnas28zbKJhaUZ5w7g4An61ewJjUrUcY5YkHBORfnD3MOAHTuGMAgYYucTyCelByYVoI58uFAmWxQuCr2WTIWKakXSFdXRAp6YtGBgcoj9UMslBbBevBFIAIVbPZQqLIHhABSgiIUMzL7BOaAYml26rKnodlD10SDs4QhxskRAjySmh5KeATcDlvxsTePSOO7edAW0DiRycRfmO5wLiT33dknKt4MI58TdQV0CL64IvYtORdnR9Xa47nFBP/AafjOT1D91mUVN0pwXl4JEN98e84M2gH5SNNPg/AN46wc/oG2qKIPj95/lzwfAL7aDK1NQTrcGHTBdfQ1UNAsQ4nDvIAxUqHx5iRsSdfx4cH9ta9js0XM6EQA9EXKEQq1g8CjeVe9pdWR7C4WbF33ziQ1NjZeV+0FVxcMYLFG3GxWgg9edCsKHkwnsT6x4nULlbAPtq72aKoDehw8pkwqgOotFjlrN7uaLwOAOkH3r5n5SKjSwrGrbzt2GFyv5WqDQvGgRITWNrLwcSmy5I9u0S7NSdUKdy4pxcTy+VKVsyXpB7EZ1IsrO24UbScxrlba5S55u4wUdH+fGdff4YHY0HUhMUCII1ZsQIntqjn10EgAED4vaVoEp4E4brhC+l7XX4O1C0ja4obnnXfxfs4U0C17dpenZ1ard5QR8v1oDOjE8bxgj9LnF1UhJzt1gv7Wz/0KfvHv/1FUZDCmX9uySJbEmcJsYu4y8sK1ul4l9XZpKdbN/39LkkimTSzYv6+zi8reWUluqz3FP9c/P99zVLyd5Ovl06G+65B8vh7k90nk8RrBFH8/eT/kyeRrl7ipXX6Itz1Q8j6uXS1cNOx0j/7iYRKpwB3Cg+4+UzdhHhe8pBzUIUbV0ZoqsjeBg4eY5NqpW6z8cAuzj7wMds6JzFoFBSGZ+dW7jbt8uW5/T9/9O+lSMKDdq/n8352NjiRd2ugMF0VhdGai/HmbDELI5FZOEcVoQCx46EroiMTHxBiejD1MSEAmzXgDsR1i+qgmrWqTYKJAt3Z5chGi40NZqG1yq8dD9irsd+Zouu43dlg7PB1VC/4T58zwSCyZeFnm3X32yNInHRbCoYyVC2WrNM50t+pzuXDRwchZF/VOzIZc0a7NIAe0cjQkXBlBTg4VnSEGqutNwpCJMI48RFkpE0o5rSPK7lmUk0BgyREZcTpJ1mT/CIXA09ysUCv01D8nvWEyjX1rs55Wu5e7n9gTEsRhFq/ZKiWaxsMR/bs5amC82wxt2EQiIZCcQHtgILBmZzwFf34YEdajbpg9eMJephOou40yxLShpgOxYRn5rCLk3lg/VFor8YUFHl7dNiw+wd1AYBeXY7ULd076dqL04HlSkW3ZsKdHOPXEko2JIm5iiAoCE6096eG+1uNcRFkLCNKxrMF20hdZWH3j4/trYdt69UBbbj5ak42EaiFLMSPBIDDaBAqDnvK977zwjoH95Twzy8n9uYbJ7rOr4Zza1Qb2vlC94PEzS64Xt7Zeh7IiLaQ4/PgnmOXt5M7SD90gr8I+VxDqPelqpDSSowgNSPRA/Ck2o/SebJ7K6Au5GhfOrT5DOpNXsbHfJ/P3hGXFHJeNL48farxd7XW0qif+5L/eB0mBm5O6+avFCa79c4++849+/3f/4fWOTwS8EZ3VGTjk46Jt3V1++LZbYkvmbTiY9w0Bk12Qvs6rXjykZ7A3XTc9LHS55JsgJJ2PelklozdN3Wn6WSdzE23drXJMWY6s+5rp7Pa1X1JKetN3OWDTCfY9E1x2wfLz8cX19UiXFmB7mUWjPVvrU5HTgh6ICLwA8mPXRO8OQUIeDiUpXpglza6eCHidrPTE7+q3qjafDiyIBjYt7/9wj7++DtWso0Cz8Ojmo3GoV1O5nbcrVu1yMOyVbCkWwRMQbBe43AQjZ4ITuNhYCsclRFTZvEeS15FCiD8jGSdouDdqFWE9JPg7y5np5cTm6031p/M7aBOIne1ikYZ6D97upWFc0ZmG2NChHoKiDeBYRCMFlmZsVPBmhDWt+xE8nYfdfoy6jLoCbas2z2QpJSsf8ogLkvqiOgkRDGIFEmUnLiAcNkQ2y44MZlIx/4QpCZjNcbASlb8/IZxpidfCgT2VD66dKJ9/GDqyNfjzaKARgRn3fjsgUiGEf2ELp/k5jqGzs3TeDOiJhD8XVDatUjjkRjH4ryvrq7s6YsXKpgwxx0BJskXpKwymKwswLC1jOYoEtG8Db/vCJZvvnFojULRzvoD7f+Oel2738PrcCKjXMCOWAChXjMczezlZWgBThBHTXtw3BSdYRiEtkQOe7kWmbtUwcljLUNSTHSR9YJXJjDWaqfPlHuFUT4cUQkhA1qp1HR/QUKH99YfLezNR/fsR959YLVKdM1Ez4BysVTnCeEa3hnPiug52631p0t7cg55nCEqTuZLe+fNExtM5uqeoRpwT6LLyr3aqxcFeoIGI5IjpsmUF7uiOuGz4cJ2eVfY0f2tyYw7DPAa8USIZIfOLMlPJsfLuRUrNYf9092pg8uJ7kPiZxQJPEtUDOl9wgUtaCc3Gl5Zv39pzdahtGrZ6fE6MWKT+4Hfx5ZoS0GoQcLOHh117Pf/2W/Yw8fvSO+Tr2zgymtOXrLzSMbWOFGmg3Uck/Z9PyvhJeNkVvyOv5fuspJd3r4EnNXE3JaYkjnlpmnebV1ZurtLNmh3TZTi2d2UWG5KeH+djm1fC5v+wNOvm/V7t1VFXEAuMA87OxkedIndblc2Go9kCYKNisaY8pEr6gGhokWpJHYgh6bAzmizCm18dSEFhlIVCaiirTYLg750+t1v2H987wMLVxNrlhDX3dlJsySuG+iybrOs6hsYuPYoAGZQ/wBlpjGqG0qSIK6GGGCiqcjokz3CzsLFSmMWyS/J3sirThIZozICPDsUdn2n/alt8nlRHRpysl7Llw/fslLBR5ijAAHsnASMwYnIb1MITGDr7l5N9V0rMRJbyvrk/mFXXR7n0+kcWKsOr47dHjkWekPFcltg4hHkXUkEdKvvnpR0OG952bHIpwusRNQPktDKNhFXic/N+WJOE6CLIRh5QHFrGmljMhKPx0ZKLpCU+b6grT6mFCzcndQJgvrS7eD7v/g+0Sg0Snz8PPcK58DnBU1iOLiyj58+0S4JlX+0MfkESRzD0cqGc8xG4WpuFPAP8fxrVNWls5O612kI3AIhHHWOdx92bBSg5IEocs469Yo6J7rsF+eBjcONvXW/bYftsjUbFQGcZoCK5iv9Pp83rt2bdegoYq6Nup8IpKF9tbsdxMGEIg5lFY6zJsPmypJ/u3dQtWYDn8GiJg04VHD8YDoTLYExNHtMxuST8cwmWCAVKvbkVWDBbGvHJ4denFjOnp7NpIICMlG6rUXTZKOwXogXCGl8OJ6KWgLv1PJlW5I8xzPLlzq+OwOEpQTin3kcD3w3Bs2DPSIqPkudp+5vurs8xsyuX8lzzJ77GuQUoYzF6WOnjPP41uz58w+0H6/W2pHDQV5FU7VcscUcB4WdOmHG51h9MY0I5yt7eHRg/+pf/BN78Nab2uNSKCYTXrrLSyeidHNxUzzd10wkk1Ty9dLNQFY3t69hyEqucXF5UzK9qXtMJqe/Tt5Id4I3xf59CfgTyW5ftk9+KOkMnKw+sgAo+5JU1sXPegPpCmhfNbOviom7Hz83f+gR98VpeBbOBJ3XSGsL8RqRW9fK5CFDDZ2KeLNAGSFvwWhg83BqjXbXgmHfOgcnrktZ2NrZN79mf/aV92wUzu2wU7U2o8ztzl5cTqSCAamWPUW35LqUjEQIxARSEKKNqptLAvM+G47VUUHqdmFi074HGxSQa9AL5JZeqcopmsSkjhHB6nBhL/szh2LbzqXB2N3kvQMjQIwmS5uEqqnFD9vuUHumNgeJibCzWa2M8SbdGpyrhZ0cHNhxF5koJKNKdnxwZBVGQYBZNKmEF+ejJvaTPlbKC+ChToqDQl7fbN28k71e1KWxZ5KMF51r1K1q5LZ1IWW6vSLmm+zcFFCiOyX+P2O1SCbMkXdFH3NGAtGAUZIjFBVWXG3N0HwCoOuVEIuORaKJ4CQ97dyuXtmL01MLF06En4Qr8bYoTMIF8mtTqcQIAMg4t1zR+A6ELF1lt44eKBEcJZCVffYtxmBTW6/47LZylCcZQvYehhu7HMztwUHN7h/WtZtCnuzVYC5lGXRL6Wj0vjSORQLMO37X8ebau8MDyjTacDKe2zE6xSqqoZE9ajiM1zk+u1+KPXZadOgINeNiARiKpMEzMJ3P7OPTsfZ+xVLDTgdbG4ZrO+nUNbofsr8MclaVvqXbKTHmpkCrF3mPWA4tbDJHm9L1Nyu1ll0OpupWi4WaVblOQtsybnYBgjiJxL6PIKyV7BjFLjHWZbfHtee+8/1cHBPY0zsa2BOnwCyo8VBsVet2fnVq03HfWq1Ddx2XqaQXYvBEsfzhPigiysCbQhLNmFKs7TNvP7J/86/+qdXaHe360t1dHOduSnz7kmA6HmYlvKxuK90FZU3Sbks4WYnw++m+0h3kba8X//u+BJxMdvsasHT+SiZYHTc9xtxXQey78Dd9UMlEuO+Duqlju609TR8/64LGVXvSJUGLbjzuok5PyLUoYChISk/Ryct0E/PpRGMXOhP0K2vtlq1wJC+XrFFtyk377Dtfsz//i7+w06uZvfWwJdRZfxxKSaJRKtj5GGWNnPWUBNELdAsiBJ6pRNnP8fDOgpn4V712Dc9lgQzgKAWLtfW6bZHhhcCULUnZcptl5FDtMP5X/ZEI4xt2iiXHHLpixFbq+zyuZ4OZFD9IolPt6tySJbb04XKg5QjCki4K7cz7xwfi5xEEG622dVsddZScM0Er6pciF+y8ui7BvjUKRrUE+gFdHxZIVVXQ6BRSDUsxQ91ntPGiqleHhs2LM0gKFap9R2cKYiKvMy3ZNOrUiJogrw4V6RcfU3rQ8/PwYse7PMZV+h6dof7k8mJ6jWhsTCAlTXAufO6X52c2ECJyqgIFB3CSFK4Iq23ezoYzCRRD0xhNQzkb4BzeazdVQLCLnC3p6moK4I/vdayINNZ6K3J9q1rVLpDP5bQfWAsrqg0IR9wiilLkCeYOcNEYfINjeUT41goTUAlUjoa6S+4vdcj8ZwUnlDNJYKTHKLlasgedsjhutRa/w7G8IGQfXGs01WGRYEATownKSP5sQDFYsk6jbaNF3sbzjTUqZvP51oYz7seSujYBZLiCeMwt53bYYu+1shmTjaWz3eBlVmptuxpMbUUCy8H7c0cS7Vu9BHSx7ih5epfhoDJNOdTJAlKpSOxBezsZJUfiC3gSzkMrlirioNIBa4rBpIPubRXaq7MXOu8Ke8ZChMCUwIOLQ8MrBchEQbcMUS7CgX5i+XzFfv5vf8H+6e//llwf4v1dHIviGBVPruIAvC/4p+NkVpeVPvZNXVycJJLnkdWlpeN4+nX3dYa3Jdb068evfVPszkpayWS379rtS/zXBQcKKukf2vdiWRfktvFi1oeXlfjSHVxWK5rV5d2lYojlv+LOk6U73VtMOhbsP3KyjgENLOjZc0mkebWwcrWmh0vwf+DIAE3CmR0+eMMGL57Zx1/7E3vx8qkg/b1mQbuQQbBQl8d4jO8/bJesnF8pYRD4CCjshhhH0iERGF71x6ouW1WAJTuNS4C381CSEAG3oJjCSKVUylmRh56HOvK+e9GfysmZgImqCklGgc+21us2bLlY2Vl/qq5MyvqbSDWfbkxTsJwCEGg7xpOM3xrVuj046lputRQKtXd0Yg1cEGTDEu3QIi6dxHGjYOKFAx3d2js2qaowOnbvMIAEIjzDEYvc0EGNug8h+ybIvhGaMgp2IkHgWB6NbuPOXfeLrH2QMCOlA6JwRRTg9jFUk5+Lq2+SGOOvmLcoUYEI0qlCCAkzp3SpKBn1L+3q4sKG05kFaKBSsPCp7fJSD4FwjCAz53feD1xBH0Ft+QF6xxzod0yuFg+PWnbQqqhLpANSFwGilc5uMrcZhcg2Z28/bFqrUrFRuLStOpOKxuFotjqJPHJvZ99aqmr/NxmPlfjr9YamCqPp0pZyZUeMfC0x6s+82fMRY73leqsbJNKWGu3CmaQQkMhxsWD90cguhoENg51NF4y+8/bG/Y4tVmheLoRYnAR0ukxInDITBEshUgt5+iA4cAuNYBkJct25/5Fr3RYY9a4tDPyaqTPnfizBs4u61sRnw7PDqJ2CVHy/DahZfCArfuy8Txj0OZMwUY4Jp74DLFXlMkIyFAAs7/SY84szKdQgjFCuOKIUKTz9O3tlxLHDUKNNdtZcI4oaxpcQ/v/5b/+a/d2f/QmbTOdKonFSy+ro0t/L6maSySCd3LIaj3QySDcK+7q7dJeUfN27dHfp308nxbvE55uSV9Z1uO2Y+87he3Z2WZXEvrYxWaWkE+S+ixifaLolzroB7nIT3CXZ+ujjtcyUHo61K54zPuMYPIhrFt1FUIJ1R+mtEV8e+Yiz1hBCjfEhEmF0etPh0NonxxacvrC/+JMv2Zz9y5ZEgfjyzs4HgR52RkgEnMNGwQrbueWjYD6eBBp9MJ4kIM6CiQ2nK2vzwEnrcmWzcG1bXL4rZZFoSaLylyu7EzhuBnyRBAgep8PQLscopxSsBhIONOmO0SE7uJJNpkslXjQKpwvn1rEnhLSrkSQUibL7m2H2SjZrtUAENoXC7Da7dnB4aDWUOXIo1TMSYje0cscI7eYcvRlXs3JfzzFadNmvcqmqel1WM6LW+Wj3miRO3gJpGR/jem7p6FWX2iApu+akhJ953YQIsGgnQpcyvmN86KoZPsD0Y0s7laWNuGkOBNKxlHh3Eub2cSaj5I0Fk6H1L1+pe57MZu5WTsIsVQRDp8gYzLaiC0A6H01XGiML4apk5+fNvUEERp3kBx51LMDJPXIdZzfL+aKjejYMrdGs2ZsHJauUyuLX6XMqV20xn0bK+05ilscjgbxclP0OEmBwF4eTmRIsfx9ONwJbHHXr9pk3utrPoq2KUgidJb/HfpVdNtcPlwdG+f3xxM6HM3vyYmy5UsPCpUkIoFzcyppnEKCpahbM2On5eHAyI6nvrNuEerKx6Wyl3ZoKLr1/PnNk2Sh0Ki5ftkQflmfQCzsX/XZov/MGow5e6kiMSN0pnP03/pMUr1wbOjQQlTFVxX3tkCqDDuG0A5599nR6v5WKjccDGw6vdK6oI4l2UCj7nlfXhK7RubfqfGehddodW6wX8iR8++TY/od/88+t1mnoHnJaq597VsLL6vCy1kBZMTb9vbvEwHTcva0jy2o27pJk0g1ROglndYjJc7spuSUL1X2dZ1bjdt3Z/eEf/uG1EHR8EbOSzL43mrzQN/3eTe15VkublWDTP3fX8+T3qNLjWT6wYnZPUmiIDDwFFFnN5XZQqtV9eR35efGQQgeo19tW1YiInd/aFjw8yA6dvbA//fIfaefFyI2R01V/Yh+cjuwzj4+1k9ns0K/MWxWdwc1SVj8EIBeOdTV+fNLY57C7wZV7ES6UnODYEXSQLoOE3Ki7ewC7lALwa2lobm08mdqrYGljHM3RlczDD1so2NZBdmIcO1qqGlewUfCIHATkDYecWNFKFRJlQSNPUtC9owOdEyPUo96hdRstOTPgasC1ZfTEZ6HFP0EJwm3EbWO3QvAjgJGMqILhIsF/Ei+PZEdwkOKME8oLOwKMk6JjIIlX6T6CJMnp/4w2iZice6QjqgYPUrtzC6KdX1EUAbIfKY6AdX0/SjMR8QD3siP3EdwY/SIM7XqazgsNpmO7unhpp+cDmwLekCFvSZ3VeDqTnx1Ak9UGMnnNTvtDof7k+I1S/5bOCyI4aEZI8jv78c+eOFhpA8DEnbutWNW4DDdzksDDg5qOgw4nSFauMdJedC/ojqqL1RvHdy+UiPZu6/xOujjGl3Sd+Ak+OunZUa9mJXXwrhrEnm6+WOpe5O+MM9lnN5ttG09COx1O7dk59Ap+HiNTgFNO18Cmh8R9NkDnc2vNWkH2RICeeH+M7qfTlTpfTH0ZjY+nbiZbKG7VOcpkSjy5kgUgpSWaXfOCM5Io07RAKFzXQXVXE/983cJrrukBY0qJkwMwi7o7D5Le9SNCzf1HweVAloLrY26WGlFDsGeXCfeOe1Qo0GgkinanDF636JQGEkc4ODjQvTudBParv/Sz9sVf/0XtaJN0hKzkFE8XrgNxhAZP//2mju225JOO5zclsHQSumtsTSfNrK4z+brxcdPNUdbf9zVZ32/C3Jvs9rXI8QvfltDiD2dfEkxm57tUF8kkmXzz6T/f9sHzurHDeawrKQ6SiMf8m0sqUV1OJ2N1VQhFCwQCTHsJ7w0IskOb2W0sMK+cjuzZB39l73/9L6zRqFi9jgns1r7+rWc2L5Tt848PrD+aChnWaRQEUAnnM1XNPGwiS0MN0NhnYe1mXT5yuCEEwUxSVI1mXa+JsStwcpI04r91SFwizua1u8Hbi30deyHoCIxf10JxklD9fcKtIyqu6HQlq+aQaQI+/0c4uCxXc5KRWyE9OjnU/pAH//jwRA4IgBW8UfH9BwhV/Z3AIBdtxoPxLoXXr2qExiqNwC+SMCAdkc99V7feeQAjwcXGuiQT6YUKqOCjRXVrUArElab2j6xXMLAVZN73bAUJaET2PlT3BUetxqauukeVEyPZMe4Fkg4ADXEwlxFBGHcAjFsDu7p6ZWev+jbB71Dk+I1NZiAOS3bWH9sCncwVXZWP4qALqPOOrgvd83AGQAnlmo392KePlDAI4iR/CP4Ahri+Z1cjAXPeIDmB/AU5i10TXEccL/CPiwQQ5lNg8/nMAAAgAElEQVTsc6ZWb4JuLdpgNJWPHJ/ZfLG2aqNl94/a1qogFEBX7omLZwIuKT+HQLrcNOZzqzbqum+D+dq+/XRgg7AgE2P+Xd3WzuS+vtuurN2s2OkFWpYkLbPJzD9HRAlKeSgaoSyx+J40ZGXcurXcbhm5z6M47q4j3A8gHkVmByyC1o1QtE4niFVy5F4RPdPcGioYoPIAOik3pKaiZOcR/5pjB28SYA8obJCssUgD98Jw0BdxHmd3qaeU6O5K6vR1nxcK1mi01QnyDI+GY2vXG9ZqNuVg0SgXBFbpHrNTfa2hme68kiCWdIeX1aWlG4XbYmw6FiYTTPJYWYknnUiyuq74e+lklH6ddKKO32uab5f8uX1NTvpcs+L9TclcHXYWzy6rFc26wMkEmKxUkhcj62JldWjJKuT7+f2sn+X48QVN3kx8L+Z6XCvnR+MGNjOymYFDtQjdwDOiJDgZ2UdiVHuQoQnIy2lgq/nEPv7Ge3b68okqRohr02BqX/vw1I7uHdhRrWLD2dy6jaJ1q1srbkH2MXaJuF4R0RprFY4NJ2m1nNtuvbTJBC3NrTXbLSUz18F08iyBpl4pSNIJPheB+TunQ1nKEI4OWzVbLxnNOmmehMS4ZcwoC9V39pFoSRIsPR7o/QERRwEELUaux0G3bce9lu2WS6s3myIeM/4CXYnQr+S9ZKcSEb41noTLxb7Fx5M0ZVK9QLPQXFxaZPCI05ZnlCoz1qUoBuI2qmLfWqlaVwciYIlQhW50m7wf5ZJAJxhZH8GD9rEeosTROFR2ABG6MxqLauzJaxFoI1mz+H5iHyS0pnZCjDJB6YbiZF0N+vbq6srmS0jZG3m2QRS/Gk8tkKedJ9tWvSIgUrDg3LcSxyaJMarm8wbA8e6Dln32ja6I4XyGjBAl5g2fTSu7gh3SlWMCrOMyOpbigRXxZOO+nS9EbEeaDIoAMmDcYyL5FwrW7XY0DQBvxNiRHXCr0dS9HrtQEPTVzeLCUSjalfa+eTu9Cu0r372yTvtQnx8dHdQLOrRyCZ7ewh4c1W0wwaA4L61Vjg9dBFFnPlek00Cnch11f2+3AvjkANAw/i5WLEeixasx2neRTCgCRT3IATiJOzunE8WJTs+oDI7ZTbuLCAAokp2TzH1/FhfZJEzEtnlm2M+5pQ8amEUbDgfOr9xAN0CcnO6vbAXGnVGyJfG22wfa412enekaowRUazWFWv7Vn/8p+9Uv/rz2umK/XI/gX481s2LWvu/FsTI93sv6+76uKaupSCaG5LGSye62Bier8dmX8PZ1aVn5IX1u/D39WlnJ76ZEqTwAQCUr06YTXrrNTGfWrBdKzqDv0hGmK4Gs7vCmi5ZVFaXPcz5HLsy5OP6ePKiKVxUlO1WgeLAxLsKgcjTQzJ5gwMOjDoGx2TK06fDKvvGVP5MgNKM/VCtGwdwuJjM7OujZGt3NSt4OpfAeKgAsAZlcj/q8u1BliGRSpK5CkJxOkHZix4CsEzuVlW1zRavWynbQrkvpZAsvrZiz/mBq33iBnFhBCD/EmwGQMC7lPTLyZAS6WLqrw5IRKqhFSXy5xxlJqCrx4Tx4PXGRjo+6MmxFDBg3626npbElSYtrwhd8QXkMEBB4M1HnFVfUqqqkUuJJ0dXo6c4iygDdWISzVNYVjcCBCQQaLfYoYKKxMjB+BeprhRRHVcakcyVZOrTI0YBEpqNG1AXf5bhuIkhBt8WBj+Ydol6LfRIoRgxmBYP3Tu/q6tKm08Cen53aJKQLQDMz1DgRQNPFaKrRJu4CdM9QBEgO+M/hPs+9RrIjAVDIoI7yhU8dioKCczoF06urS8sXq+q8AAs1SkwgSH6AJaAYbPWaPubbyoEB+D7vGUcG9rycT7tRt2arbsUKxQuIyYoEqzFfxXUj3nVqjA7garOSSPrlcKZzHgYLe/+7E5tvqkIfcmngmHE9EAj3MXzBDtt5o0m/Gq30jPBeZZjLqFHAJPQsvbBCN1WWVvOFVHI82UEkd3SsUJQkLzrOqLOWyzrUgth/UgIIfEbQWijtXDgdSpEXV3mrVVv6HLwjfK1hqUJ4s1FioiCj6KUYZJQ5DWcaVdPWC4EqBaCS02iiMSrvvVau2UHvwIajvg2HfRnflqtMgSp21G7bv/5vf8cqrWqkQvOaVJ6OT+lElkw6ySQZx86saVZWYrgpEWZ1Ucnm4C4xNKurSiatm/49nXizmpz095JJN1kUJHNS1nX4nhy1T0El3RLuuwjp5JO+0Lygdkoya/OvrA8968TTP5duse/ywaTPR/5k7FFE1ibJRaOz6NxiEiujDm527ds2QPndow1cGYGZoLQKJ/byww/sr97/qk3DkZLPcDSVVBQIk+0mL8PURjVv+e3cctul+4xJwQTDSVBrjNB2qmxL2ITM5xrVMBqjm6hWSzJ1nUOenW/FJWJciggwChS2obMz++7LkX18Obf7LMi3dBpFjZpQ0Qf9aDv2JlitvIbjC6AjhRjvhL2rcwUJKuZ2o2nHhw2j8wKdd3J0JGAKoygOHoNQtLRiHKnq3InFkg/TeNCBIFLMEFCAStuJ57xvRobStkTaXvstujGFr2t1eoKT7qMIii4wC3QKJVE6nKJMPeVLyPekeBPLn7mIdnx/xfcQ7zdWupejeYTSjLSkleykk7mKdqLReG8yHslEle7ucjC2gH0XC6qd6Tqf90dCVMotfM2O0knmi435HrSYEzKSe4S3hVbpZx61HCxSKjulIZyJyqCio1SwFrh+Kb2UbLuE84lx71Z7MN2TkSqK6BEICtjOHj64b51mTVtXEiTHWC23VsexI7ex3XKtrjceD8soOJ+z0QxKBea/W/uP37qwjdWtVqnr+pfL3s1Bb1CKAYwFIAWOZr4gybD5EgtZL2zwjwTAlEONSIwbV9eho5oGodxIAIWVSvVrtw/dU3TaEYiIpBOrC3li4ziejKShqomIFynrNbJ7LsOnUWaJ7u61JqY++yge6bgR8MXH91gmrW04Hui58amDS5mR8IQyju43tFybjHTzZq/OX2hHigao3M8tb7/1a/+p/dwv/R2bBG7bFcfAOFbuS3JZySwrXu5LBsnv7ztWVlxPfy+duLKS576mI3msfZ1mOo4nz3tfU5ROeFmvn76+3/NebxtjZl3Am5JV8sO5SwK7qQrISmY3dYjpGyN5sRXAI2scbu4kYOV15acj6JT0EKEWwugt9sSiI0JhhXEPI5jFzD74xtfsw7/6urqpIRqXKLzvTFJP7EV6NbNSbmWl3NZyMmr1vROxGCURRoUAGLT4ZoQq1+61jWeh1Wo1JQHoBrhHE+xwBGen0K2XpURB6iCBf+U75zbb5u3RUUujHDQTh+MA6RFJcjEGJSjiZA1bDXRfTGIDVcnui9eTpqXYAhu7d9C1Gsr725wdHxzYYbcTkXMjsi+7tWhkLHFq+QG6Yke0DrtOMuoepebhivMEaSfzs8dxZwQXNCFZ8e+ARNwdXm4HUcelgKM85sjK65s+4vRFdbQ+Q14jLrTUVQiG7u7kfoKcE4mUhAEy1OkL8jrkfHTP8NNIZPE5zG02Havb7w+H1h+PxH9EOgy3bnY5dIPsuujaUEIBfEGXznlph1XK23RBOsgpMfD3T73RscNOXR2j5YoCQCAioJ1RsWCtetm27GWpB3T9ciJgb7Y5cS1BBpKr6OqK5ZqdnJxYVS7eWEkVrNetu/B2vSl0KLtcEgS7OcliYYrKrmy1tRnFnRXsT776zKabpjGyp4goRUomvDZfqMIg8Uay41Liws61GkyxJi/YCh7rdiMYvzpQcVcpeLfWqFei80cMfS67JaYl191MAsFIsorR1HGsiAtnnu9YKIKkLt9K+RlSyFSVwNgDepKiI458ECJqTLyr5XVFE8nlbDQCfe1jUr9FmJFHvFFdA6csIIdXrTfs8vLMdgiuS6za38fbD+/ZH/zB71o+omDErx+ffzKupRNf1s/sS3jp2JmOjfsS0k0xN/lvyfi973fSr5lOMFnHyEquN51r1mukk/lNCfv6Gt8l2e37AO5y0ZJVQTrz7vv9rN9J/+xNXd2+CxEDU7i5VdmhGIIpaOIrWfmzu4NUzhQrFpKlOuVB1igtnNp7f/Zle/LR+1avlMStwgtuMFrYrupWJNXC1u63C5bfLsFZO9ydfVKxJPV8zhXx3grq7fOF7FTY2bD3wEAT9QeC7XAc2uFJT+OfIFzbpx92XUtyt7VXV4F94/lARPROAxQp+xCAKp5wGe+ow9hstVOCbtBq1JTMUSnJYdLK7iICKJBE+TvyYLwfxpYnxyfWakAZYDXm+oLygROK3l0SpF4SqZMQhQSnj5NKAfd1p3swEvMH2Ds/se3kNA7+E8UUN2qFdyjgEAFvJQjpNRmcQK6qPdK6ZCekMaYSlJuYco7XD0HU8UVnJXQs+7pNOLciai7aKfpI81o4GVpDNJDQmHGN59tUBGOoBi/Pz7T/YWwHv0rnV8oLQYv6CPcNoz51fkKkFjTmg8pQzu9sk8tZo96wB8dt2+5WlmPS4BRDCUIDSkFEmu/nChWb0c0IPVi00zOEoMvqCOe4hY+m9vjRPaneAFri+lfqZevhKj8LtV/tdqs6FuAJADcAl3h786UT22eARgoF+/DZxD54MbdGsy0ksO/1SJ4uDu1jX39o+ChJIYzq+RpOkO9a2W45s0IVNwGUVfh5LxApIGQAFcm8gWxGvCseY+rZjQqV10hh77xdytS7RpU70S7HZd7QvgXYhaYm95nTD2ISebyj53fi0aYQvSoevPBj2jCZoJvrOyI9p9oFO0Ed/qubs6IfmxdFgQIlGA5UFIj6gT/ldmu/+1tfjHh3jJv9WiWT3m0JLx0Db4p3WbExGfz3xdN0ItrXSKQ7tOTrJY+dFUf3fS+rEbqtkYk/8/T7ib+flU+Sx7wVoJL1xtIHjQ+YlZ2z3sBdOsOsi3HbuaRfP/335HlyrKQJavICxkobbifii3HAIw5Ddz4YMH72dV/+oy/ZNLjUA4ymJSEaaH+5UbdJMLVeo2i96sbWIePEnC1QWRAfLGfT5cp6rZYCOaK+q8XKQNUhC1Wt1YW4k0vzbifFfPZXqqbrNXt0WLH5bK5O8sOzgV1OFtrjId5M5W4QhDEeJc6iW1kp22yOTQtBImfNRsny0Q7Lod488OzS+NWVNWs1OznoyAm7Xm/a4cGxju2WL1S6HtxAF4qcHQUxJcFYwiryPtNYUWLQ7jpNUhV5XdZBO9sAVnCdL09415V4pMAiybHIo+w6WEZ6nhF/Do4cuzmv3iM/N4FLfAxJt+HuBj7K0ugSsju8KYjMBfZpUQS/RmlGMmIRsIlRXxjObbGcacx7enpqg9HQgnmo4fZyiXQYpPayTaYzuUtwrSGax92I9B7prCtlFTjsZAXEEanfOyDuO64TyQF0rpRNIJyz97Ki5dYbuxzNdL2gmeSNRFa3k17TdutQSF/2R/flLYfzd94O2xQ3W3U+IlcDvJAnHd1zwUJMaJdrO+sv7Onp0jY5xJcdIelcttegIG07aXiifbeg/LjgmNlgMLF5CK2nLDsgRLrJUm6h5OuM611+pGijzyS9W/PsECVFrzg82b5OtEqY0lB17ht3hI8xSfbuYCAqQmSoGr8uMCclPLr5CHSm/VwhJ3NazpWCQZJl0eid6Q6fgeTEhA+C+1rXvvz89IX+LP5exAf81FuP7b//g9+VK228800nu3Q8SneAcRCPz/u2ZuGmOJyOnVmdUDKpJWP0TbH4po4s/nzi176t07xrF3iXpBgXF59I+nR2t/1y8iLvqxjig2dl15tazrtULFlJLJnNs46RdWHTVYh3AS6pFM/2eX/SF4xm/24EyljTCc2MHHn4V7PAhmdP7K/e/3O7vLyUgWd/MrVes6lqcTCZKVidtItWta1Vi3RLWzlTc0x4Wc1mXfsU6e4VzKbjiQ2GUxF2OY8QPcJyxYajQDypeqMp7cXDLvYwa6mhYAb7reeXSsZw4TS+Ws7dKFb7RrohTyJA0NkVcexaDTUX73xckNl99HjIl+Fc+7leE6X3tXW6B3bQO9K+Rqlk452fFwEg/ryrE/hEHVROQBwMLuki5USg77uaCcdgpBgtRxwkI6PxyFdu57Y+BBiBaWSz4wr+cbDUZwkQBTSe+AyJUacM/Fxn1HdzdCaRFVC0O/bfiXZ5jlPynVJ0T2h0rZvaic0UAByL0R/u3QAcQMeeX17ZeBrYdBZYuVyTsgrXho6OUSPjvvUuJ0K1YPRFTEYh1sOlRI1kY5NVzjpVk24k1ws5OM6De6PdatgYa6dKTXs/Rp/teknqKqfnE1ETjntdIUXN1qJbdLst7Uwx7oWecXII8Ml1NCksnHOYk+YjxQ9MN8ag0/nO3n8ytsWaXRfWOs5Dk3u7E96ugT4+7NwJWclID8UfJMEmwciwksPcOA8HMEpE1/SOqBu7Rm/Hu/x4dEkx87oVchwRUxTSP6jO+OejBBmPHONuDFTmjilKJDcH4Z89cNzNkVSh23BgIUbFxYs8InEOmU707Hh3rBtAo0nRXVBmYVrA/YsAerlstVrVzl4+tdwOGyDQm4w5uceL9vv/5Nftb//0jxniEXHsyUJnfqL7iN57uvNLJ6e7xM2sWLzve8lzSCedrMR427Fv6viyElF8vKxclE62+841/bvfE++TY8zbkl76JLPayayTzkqWWQnwLh9g+mduOud0pfPJ7s0DYQyyYI/G3zXWzG1sGkw0NhEXToLHjkKjatQoZT6z0w++Yc+efNPOzi41uvz4YmAPjg6sXMAjzoVq6yWzamFlx82ShdOQRsKC+VKdwAGIrQ1K+fiHrW04GLhMVhndvam4WDyoGGRCdFc3UCqKFEyUogN4djmRHmerWdbx8iDUVhsbzqYWrnZWxbusVBK6jt0SIzQeSBy1CVIgCGVaKRNUzFyXCnD3T46sTpe129rR8T3rdNraDxpBLtIVFLQ9rr4ZHREUtNT3PKZkQ6qQzYwbbvIDJMcYQ0IvA6cxruzVNUSWPi4d9kkDV35fYJRo3xab7jJuuwbMxFDzOPmKLO6OBpwPuxWNM6ORmJCfMTFb+e21Uaw6LJLqEjFgH22R8NjRcb8MBgONNXERl9yYQfEIXepsCy8OYNBCHTlQfgAnZo7GzOXL9v7ZQqPy++28tSuUAfDPHByDxBj0hdFoas1u1y4GEyXDg17HVpuizVZLoWuZKDC2RXD8+KBlzVbZ2vWyBL+PWmXLbd1LENUg0KNw3khuUCZm4crRk+WKffRyYhcjUKx135sW2R9utL/ly3eykWIPajg5n1Qwbu22q3Z1dW6zaWDleteK5fr1qNNBJZFTRUKgWd3a9X7stdqIiqgIL5sMtA4k8gijLjEW7k6MM0l22w1IT+dLokYjrcuI0iBz18gSShMKSfhs/B7FvTyYeaELf0VKPtLDE2Efqk4sRQaqlO81aw3JjF31r8RDdKQ3QKuSPb5/z/71f/d7Vm5WvDtPOJsnu530n9MxLuvv6bh3l9idjoe3dVJ3OeZNSS/ZKd6WHJP/fltyTR83K29kXh8UVNJdWVZXlL5Q6bY47rTiF46Pka5abnsj/N6+ruz/z+om2dXFr+nO1OxeCLI+BvEKLwrQmHjix5Zb2XI4tPMn37HvfPCBXVxO7E+//sKWebO/86PvquPKoVkpcMXGHnYLVs9vBf3HzmUcLu3osGsFATCcVI3UF9U/XwRTUHk4MjASGk9DK5VrShD3jtpWKTCO2lkwm9mHp0NJlHWaFasVdlYpIju2sKsA/b6cNdmlQJZfc+4e8On0MNKs4VUX0RK4Boy40KkEBHN00LYcli6Vmh0dnqgTZOyl8VC5pKqYL+00JEIcWcxEDgeAUWSvQ2LT7iwOUI7WpEtDjV+oyjgwRQEJvh0FhoAi0d7kE/dRlAwkGRbv4uj8BNGPoqTyarSAYxSl7tx1KVH/J7kBexeHUomSrjLaIfLaOecPavRJJ7+kW/DxJ5JW+CCiaclnNR6PI1+6uTvPa3ZMYnDdSsarHBsfO9zJBRApVu3905U9H6/s8UnTutWclfO40uMU77JYXNtmvSxxgWqzYedDCqCNdbtdoTEJzh89v7DV1uzeYcs+/dZDKxV21m5VbDoD+JEzT+ugidcCzYCEBAnMPhfUpsTKdyXb5PL21e8OrFbtqPtGGot7jC4n+SzHiEhRIECrwp1D5KBasIuL5+oW2wcPHAgEajOm9yRQ2MnjxXEjjkH8m7qwaHd3TYvS6NnvX+0MnaDinyeqKrFbhoQMIqPeAq7tFKue7Lyriu+JSFA80tyk4JDg8zRCdLLNVMHmDhbeAfo6Q113hW4vL6AX043T0+cCxKAdy2sJHGMF+we/8FP2X/zaL9gU4fjoGqS7u9uSXTo+x39PxsN085BOLnq+o1VA/G/pDikr7qZ/Nt0wpM8l3djsO+ZNr/09HVnU7d6WO/Z1pNfnFCe75AW/S0ZPZtN9VUZW5ZB+nawPMuuDSn+w6eT6/VQO6deMq0uh87ZrC8YD341JI5CxCKM9Kj72HTtbzyCTL2189cre/8a37MOXffvobGxHx10p2aNBWbSNLaahNeo5e9Qt2jIMbTJdCPFWb9SsVvYRKmU8YIf5HMsdmquVTcaBhJ4pqIeT0CqRvua9kwPr1os2C6bSxkS26tn52CqNmrXEgwJxuJX5J7B3VFaa2LasHBlIVU9lW5EuIPsFVzpR1bvb2moJmnQrOx86RTpEyMQHB111NXQadIOuuRw5HeRAMZJ0fDcDOcNdCKIdG8t9OiVx1RhLuimud4QEK7efASwiEIJ2qWgsVt1rLrLgkVcbXxHNIYeCMTsfCO0RMOV6FxTx8mICusZpUkehABEqybswOQa4F5/vpiKiewRI0C4Ivp3Oy0ELTleBk7m0KcTrzVp7nhk+deOhuid+T8o7EQIxUjTTaBNgDO/l68/H9v753BqlirzkirmNtco7q0SjYqmf7HA5L1t/NLPuQdMmwVLj8cNe2y4GoU0WG3X7UALeODrQyPX4qGp1kLjDUKPpShEpNoqspZCRNCpXVxPb5IpCiQ4mobXaPXv6cmzDeVHKKUwzeA/uVv5aoOH1c4IVlAto50jOBSYfG3v54mOr17tWb/RUaDH6R2FGn3eCXJ0MoHG3qHiS0JKMd62fSLRRkrtuGf1BFiDEu0/JivtnpVHkTp0d92oZ4ro6K9YQ0Q4wmuzEaEySHRMV1hhS6EmIUMRjUJcsc9spOl85z5erdn7xSh0hMmRMgfzfStZpNu2//r3fsrc//aaLz0fdXTK5J2NpsllIJ8GsGJdOJslEkfXndNzMaiCS39uXC9LNzG2JKCtBJ++Du7y3m2L+TV3k9yS75AW/a+K4y8W87Vj7jpH8vXS1kLxw6fO+S6Lef04OCkAfU1YeqCmsFk5eVpx14upyNhV/6P2//HP7s698VZ51VLgP7x1qVNhtleRnR6f01v26lddzkb7h7IGQg7gdOx8wBvLxKACVucHjYlSCGkiAxiXE11JBo07knmaTQA8sOPSPT6/sfDq3o27HKvmd9A5RYR8EoRbzzVrJKnm+5+r9VOk8iDUsWKplBXm4gQAj5MoNDDxXcJWUopugAkyp10Fh0rmxtwCBR+Ag2ZAp6A9cdV83I7qTjAcZ1DIKK5VsS0YhMLKvAywg3zrGifG40Hlq0lfZcD38dzXa1I7U93PqwOmu+D3tZKIEG1Xn6goIRkpMbudDdynkbEwaJ+lGCiTi5UU0A3Y72DEJQikgC/tGF4jW70JQl7OEixBrCrDcyvoHPUW/b1Y2Ho+E0KP7Ldfq+mxncCbhMVbquu7fOe3bf/jWuW1B9u1y1sMNo7SxRhEfwaJGyfAhD9plK2zXdjqY28lx3Qaj0K6GC+u2a7ZYbcSze/ud+0IzToK11eoVe3CA4SjdGOa/ZVutQnWUjKm5x0AMM0IfDBc2mq3t6KBmp5cLG4WMz+tWqdc1zCBpx8nNA5lfU75iFOz1yJqO2JY2HFxYvXlkpWrNtSvxI0w8bBwnTnrxsbnH1MVy/8QAolQlz+/F/+nZ1wgTpXCK04gjKfoIo2Lv7ARSYV8rJRUHlojTKTK6d6vxf/F7YoXBSJrOPLanuu4sE5Jj/JzuCZDKhYK1qnW7GlxJTJ6RKXxLgXuwCCrV7fOfe8f+q3/2Gy4FF/P3Uru55LmkY1866d0U47I6qX0xMp2gso6773txYbnvXJKNTlbTk9Vl3pYr9iW7fR1d+ni55Bjzr3MRszqu2046qxq563H2fZhZb3hfAt/XWpPQJBlGZV523g1fejC1c9nYDA8rHpj51P7oS/+n/dGXv2qnF1MrVav26P6Rqsb7vbI1Clt786RmzeLKrq5GtlhurFytiBBOEkRmaj5j74a8kVveTCYTqavgVQdcHUAJpFaU4o97dVezR7Ipl7NXdHX9sZb33WbdDuoVC4KJ9ScLjbVAV7arjEdXQgmSPAlYNVwd4AmBAhQYwPdr8pRDEqzRsKPDnhVQ5ShXrXt4KKmpa4NQWSHxe5GrQbT7UsUbJTv3nEHRxHluCgwkRCmIRBV8RD6XDQ+BJNoPKjxG4tBKRiA0oUSQLJVVfXOY/Lqutvm9KAFSTKDwH4HUXROTX4JAj1QaQRY0nhQ7pJevcSV/jmZktpayjnMtfe/kiV0u2hvnYq43S3UDnoyLFi5nCpjzKa7xWDOR4OEM7sQv+/B8ZP/uL55KJzS+p+4fNwRlh+rCZ0aioYvu1EvSZH3Zn9vjk5q97DtJmxF3p9vSiHk4Wygh9w6adtgESovuac6OWsiuAabZiK7CR8I59Cck3pz1h6H207g+nI8oPDDUbSgRimAeTYNdcPk1eEcFiCggBXVtjJtX85kV8i74jYj1dQcYK51EwJbkc6eChtGzdmivu8c4IcbIzfhzjpNOsoKnS9V1j8Sir8EqFGBRoQMSE7k5RxUbS1sAACAASURBVFvGQgeOytVrCQTlu2YKwWAaRIjr1/Jy8S5YCYnCSshi7yq5j1qRSDvAIueQ4pMH2jUnRCp789/5zV+2v/mTP2bTGTq5r4U1rqcRqTFvssDfl/ySSXBfZ5WMgen4fpcO7rZYfpeOLn2MdBd2Wz7Ydw43dXNZ1+YTyW5f5rzpDe9NHInq7LYO8KZjZCXg26qXrEpi33tIH+s1uuu1qnq8LWdXAzKrVMjZ5ZMP7X/7t//WvvHxK0k3tTtNjSzoah4fVeytk6pVtnMbD8cWIm1VLFizURMYA54TOzoU7uHtoKSC/xhkcipQVNOZMSL5hD5ft1MVLwtVDqx3ri4v7cUVKvtzVfn3D9pKTi8uLm22dFUSwCo4nZ8PUKpA/aIsXhWSVexyMHbliwQuNGS0Y+v1OtasVwVGaba6Vm81rFp2cWcZskYmpFLWZ6zHeBO0ZQzzd1Vet++RWHREylW358g2qX5EsG4SmlcU7mMXq7BoXybDV985IlqtAAVdIe7yBAuH1vDalZr4iluBghvnFVFMnNkA2OD1iFXfg0wMMpP4Ls6eK3DIdQGCt2CmgHciSbGIGhBzNkEjMp7iNdF4xHUAxRSUV/icEWfm97HbGYRL+5//72/afFW0Qo5RLSCQvB00anY1mUkc4M2jhvWDpR00inbYzFkw39jzi9A+9bBtH7wYXJv8IkU3W6+sPwL4ULAfeHxgrXrRpvOtNRolM7iWeRLdXNJleM3lSyWbzJYWLlF48fez3ORtueWeLquzRcYurrplZqtRnnd2UirRnoqunj3wSp/XnElHcWfNRlsWVDGnzjtvJN8QjHaKQBwL1IVLN9P1TpPPYdz9xd9LdlfJjsCTHcWa30Px8REi8GRHJ+nAE3c48Hso2dWpBCLhwV8sMMYMIprFa3f0OC5q3B9J3JHYxSG1nGT+eL3BcOQcVBHPyy5gXaLTK9tn3nxg//Jf/I78/rS1zujsbkpqyaSYDOTp30knn+R13Rdn42Pc1NllJajka2d1cjclKa8VIipQ6v9ZyTHrPd/0mvGxP/F5p3d2+y7kbRn+pmQS3yzxG8z62e8nad52Lvs6upt+L/lBxxfRqz/n8MQ6fVW4Q+HEPv7We/a//K//h3103hf8+/5xzzr1qh23y/bGsdk6DGyFmSW8ppgAnc8pwQFS4eFgXKIAbDsLxhPteRiDskvpdDvqHBhfNuv/H2lvwixbelUH7rw5Z97pjVWlmiSBESCwDTae6MaYoLEYbAzCjRFzg7FsEMbd/Sc6ou3ocHhohztsQEZCAk2lwaikBiEkrFlCQ2koVFJJKqmqXr1355wzb8daa+9zvvzeOXmv3E8U792bmSfP+c759trD2mtjvtmc6cTJ6al9+Wu37Kt3MKyyyV6q3UHPnrt9x54+GlHr8fr+jl0ZdKi4f3A6o8RXr93mpgNY4j/0FIlwcW6rKWp1YmXCiIJ8AEDc2b9GsgrINkEHJxu1gckLajCHISRNnQof2siobeLwADZ47YhGRCo4V68gSCde7AcAQj6NUOgGAEYExwVORjoTKSk4CgWF3IGOBjgBsMIoeAsEjolm9jztAu8cJwmGHaJn9r+RVKKGbIAq2fa2ZUvWDaWyj7u1mELSbctWW5JHY8S3UnQCYQAohZyzTgnB4ykVSoAXb3jvZ+zxp0/YIrI3RJP/uZ2MJdiMf3cbK9tGLrPRsEFrZTd2m3Y8WlAIYHenz1aDyXmD7SXtra5h2i6GmO7sbNvD92G6BlRcOrbVQFO9MS0+mk7t7HRhR6M5Zbwg9fbs4cR6rY6db7VtNIbA9441mh0q9YDtiXtM3UncT6+b0rCfq07VaWPKBsSx1daB9H7Uc09GaLEoI0GsO+tfmZhvRFZrwBOOT9KAHf19qfEqDC+1v6TrCuavnkelMKWXqbSphNA190/HwRIjynNJMDhQGCy8heHIU6oN4U/5rJXkDgarSOej/ozntGHcN6ihHxyCTS3HC3sCKU2sD8Zzba227Gf+5x+y7/yb32FnEInOwC4APrVDVb+rA8SqqO0ydrAO4FIcqHpPatM3gWX+vjTwSQEv/p06NlU2Of9MDribrrnxjne84655dnGC8XCkJ3CRJ5EDSt3FXeZG5O/JI7a6m7AJVKtuTF04THFZHyWi71aKzcan9umPfMze+Sfvt9lqboN+367udezeKz3ba69sOj1TM+90ygnXoGYjUkA0hz47GnP3mnFcKFz0BgMSGA5OzijUK3Hepd28umsnJyMbYsM0lvbMM7dYIzyZLOy+awC6jk0nU3vu8MTO5ucExgeubdvobGrPHo45dmXY61i/heGtmOSs+WrqAlBKb4mIFZHccCjhYGSjWm3b3QNRBc3ISKeChabp34gcERF5Ts9nz0VqSOQNeMmcA8ZskJRPlLraYv1LFHt5z/TWfQwOZcNApMEvXAAZvWkg7mg6g1LLwe5U47OOrY4FzfbjOBjlmoqohJEomZ8gvmCoq1RTlN706A0z82gEAd6owbQxMZBszEhdgQjkZyxyDWpFqImiP3OpSGjq6T+uccPsre99zP7s87fJWsRcQ0z3Pj6bW6cHQ3zONDdOZHuwRSGCYbthw+45xwGRBWsY5jq1xQptHE32t/X6PY5ievCBG4wuB80t6/QanJYAQYKj4zNOJ3/m2TMp8vTa7Ms8Pp3ZA/dcs2NGYS3rDwc2Rh8eG9DwbC45oJjzBlmv9ui6JbIHZihOMWSWNbBok1BT/CnAG0dJIii+ye9btBUE+EWKsGj+9w0a9ypeD3Dk3/oGb/VQOhLOEF8joxarpRQ01h9RFicrRP8e75kLkxPMNbAXdUOUEVB3DuateknXI5ACwFkPVt8obACIShAdgOwe9iuG+2It9/d3WYd/+L7r9opX/ALrt2mEGnY2tVu57UvBcZPdqwKQPNrbZANTcMptd27b64CmKgqss7Ep1qT/Ts85X/8UiPPa36ZrYxozX7yN6HhByJkuUN1xLgNS+cVWeRLpIlTdiIteT8Ez9TRjo0HCSQbAe4zAHZyObXZyYI9/4jP24cc+blf2BvTUbQXZo5nNR2PbYspmRs+afAiMy5nNaCCYFoIx5YYVMYSTx4fbnG6NCAHeOfKGw27LxqOp9QZ9quffunXLnjs4tYMzyH+17Hn37LHX6bk7x2w2RhvBvVd2DP3hT906sjEGdg5QD2raEIMnIeTrWoZSjmjYdDQCG4FR32AIpf2edVttTmvf2d2j5iG0Nqk3yP40SawFsQP5PYkJe4oINTq0Z6BHkWN+pGAiA6X6CKJKpE/DWEbzFCshPtpHXm2pZShpM0+lOY2cwLiC+kzfQUspKTS9K2J2bUOXpqKGC0BwS1MRYABJDvIRQVh7DbVVCoz6p4z0YN6jAdmjVER7uF8kbkhhhBEdweKcfZa4dhjQd37gc/aHf/akDXo9knzQaH5ytuT37qKGu1xyVA6iqkFvyx641rM9aHevVvbsCaYTLBnx3TqacKjp7eOxzVZNu7o/tHuubnOV0ES+3dd4pNtHZ3xOYKgx2/DwEAYYsl0rpSnPt+zm9T07PJ1YvzvkOqGlBnXk8tkHAYSjItRfxroXokZc34K1xPL+GYlOUMQZcbq7nJKIpoPZWOwjtNs4oSmvxcV7CKJZD178Dp4Qao2ajFFONGAaE/ceTFG09axANBHbuLmFOZSRPhTYCfsEZG2k6luStCPRxWctRnQV9mWtfsdrFOCDMY22hYfuuc++5298p937wL12OJrb29/5x/alp75iN65fo4rSr/zMT9iLv+sv2mg89ll+ZQo+j3IjMs1t6mXsc2oPww7WgVUeROSgU2Wv03PKI7D8++rA6iLw3PR6HdCmYJd/vjKyuwiM6jyFupP7em9O3Y26DJDKwJWe2CakzwFUyikyztRsZPlJ40N4TFDOx2c2OzuxD33gA/bFLz5ug2GXQsuQnoLgc3M1t9b5nOon44katJHKQt8SDASMhRpMJaZMo9Du2GQiBXv184CC3rHJeGo720Pr9bt2cnxgTz31DHUrYLCgU3ltv8fp5CcjGMu57e307PpOX9Ol7xwTwPb6GkKJFCjm1CmqU+oR10pmaaPBmhJqh/gMaOXbu/s23B5KMQZ1BvZbafwK7j+Hs4KiHcNRnSTAFgMYSNQrQGJYzKRg4jRwkDWQjsSahtfMRnMAok8QB3CyPuKpT4IpSSHe80VvXSOaEH3AEBdA5kxKaWY6EHv0xrVuofdNkWoLLQkUfAawISpUNM3z49QFiTKT+Ofnw348RG16eFyODNcpoIBvBFLIfLVgbfcDn/qyveV9j1MkGo7B6WhG9ZOtc9R1QOHHcwWFFf/OrS176EbPbm5roO/tUZsyb5AlHY1mrubRsjtnS7t6ZWA7/S7B7Z7rO3SoxuOl3TqAoDTOTb2PkK/rdzskqqBXAKlIRCLzc4xykm4lrgfEF85xxDp7e4iYq03rMW2N1BwErCGDBr9CIK80NhwFpeZBhMGzEsCQGs+0bpZGbQF6sX8ZEdPZKJ3NOI7kpMWUlU0oWwmQztRncY8kGoEGf4wYKqOj6LeTdcAROphAQgF09EiCsCU2Z2pL8O+UDKUJ57jvksN78PoNe8nf+V570bd9m12/9z5bbI3s8c9+2v7df/wdO58z4W0vesEL7Z/96s/YDA6kM3/TqC3sVf67KsCrA6GL7PMm+54HAKk9rQOYukiuyvbG8XJA3QRSqZ3ehCVV57H22TyNeRcaVhQRL4u4VQtVhfqXOV4V0KUXd1EUV/d5fHdsNHmS2DjarOFpRR1gNhnR45ufndl73/Nue+prT5KIgInRVwcgf5htd1Y2ObxtB0enHLyJXiVEYUiJgU2Jc4ZuYfSNwVCw4XshSnevj5oaVONB1kC9rkMJo1vPPWcjSI2x7tbT7LvFzA6OJ5QegxF/6MYer+XpW0c0uoNujw2//X7XtpEu80I88Q7DQCcj1stQzwMjFKoqMA6dbseu7F/X7DI0kdMjVpoIhgP9ejh/zLEDqKH+he/l6B8qgyiqcotI0CNrzskkIKNIIFojk1Tmdxp5Is5NpiSnj6sXDy0LQTLBhwA8AEh4+TRqnS7BqwBFkEpY+0PKUv2BmNfmjYJkSYauIqIrevEcHwODB/TGHDxFDjEEFn+fzzUgl6m4cnIVj7s4xzgfNPdv2cefeNpe965P2xhRZKNFpwfCAmB9YomwZhhmCqdnPJbiDhrtb+y27IF9tQo8fTxnyriDcTK3pySZgNWJtoP+sGt3bh/bZLpkpNbrIT06saPDibU09JuTFlAH5rNMGRCQY6Dkgll5miiAlhSAA3rVorUC1xxtH13oPjbhXCBSbbCVQuLJctzgnGEZwBLGscAGbbkUXdiAFNjS/R6/FxFG4JLajTzjwmZzqOjQGZFANUCEDggeqaXP0iN5Ss4Ret9K4NUAZu1z3lkxMTn9ARkMOCDqsUv1QMMW4HxCjUXgJ7IV9tsL7r1p/+gfvtS+94deYnvX+vb5z/+5ffGzn7BH3v4e+8gHHrP9K/s2Hc3s137lZfbN3/4XmPKM46YgkBr0qn9XZeKqoqsUUKrselV5Kl3v9D6k9rMO9C4CrE3nkx/zIkzIcaQO4NP3MbJLFzr9kjoUvcij2ARo+Unl35F/tuqiq96THqcqLM+vK25qbLD0oUtfi3/PZhN6fahLjO/ctte9/k321VvPcsDm827uUttw0F7Y5GRk4+NjRgtI6cDLRdPtZHzKBnX1qm1xInXpk3ZY4wEZBSkpGCc0E+O7z06ObXQ2ooFB5IEoD+kw3LRn72BQ54wb9p4b+7bbbdkztw/ZV4djgTGJwvmg37U+VUN8YgH6zlYL1nXw2V6nS0kxMDRheIc7ezYcSl8Rn2GNi4M2MWVcpAw+M5iYQCKITA7+FExIWFuQOcCI83YBGCr0QYFYw0Z0Z1rGvLq4r4gaBYxe6vE6jQwZCoqRMnUdRYAHIy9X0oibjYgMESOIKABGpCQDcPFe1pa8XdCvSoQbJy9AQswxm7PfnD2IKAaAr32AcxGzEUCFaAzneHA6st971yfsiacxsgnfhDoXPBqlWfm8UokKE9oXUtIBUWY5s/uutu2+3TYFnL/47NjT0B2STJAmxWRtMCHPJmB9zkk4wuR6qLOMJnF35LDh/kN1BRH6FtodKAMG56bH1CUH1CIKWs55HmHgsZ74D0Qi0PdxjSDGYFAs6ovoJUPUS6k3RsYAeMnLAey53k5KCXDAbYmUJl6LFGHc9zxtmdoKvIfGmSOgQlDa68QkRaEGDFED/U7lAjgwqBdDQQX6mMqmqF4XUZv+RloV/YjMQDi7V1kdrWfYlzIyjeyPvht6t4PuuX3Pd32rff8Pfp8tzud2dOfIzudn9vb3fNLe/8HP2c1r1yg+8Fe/7Zvtl37lp2ziRJi4/jTqvQjwquxZFaAFwNTZ+PT1TQDz9USDca/q8CMFvTwaqzuHKpt/UQQbx4rPFq0H6QnkJ7kJPC4CvirwvAiMqi64zpvJLyj9uerm5wuUe0T5Z/A6vF3U4JQOadjTn3/cXvnq37fZ+cweuv+a9baWxiEh0zObTsecbXd6cmJ3jk5sZ3uHZI/FVNRy9Ccx7Ul0QJ2gJzV1kDEaSFVNbQhBzdXCJmdnNjqBRBRqeec23N6WgHOrZSenY043x5y7q7vbdnVn227dvm1nZ1MC0sB1NNHnhR6u9labtcB2B0AHubE5iSAwnojokBaER9vrtG179yr7w3A+rMXAuHA8kTvS3oPVaoKwgPSjUkZ8qLx/yryWQVUVlwGDoePIHnYASFyXn0mOS4ForAxJLJGSQhM6hpBi6oMkyOhhs+kca6kWBBqwmKkXGQn2cSEaUxsDARfABa1TlyPTDKeoMSmypwHbaitdhp481m6dDOHZAG0ijb5BfY9Q1Di34/HEfvfRj9knv3DCqB48DtTkthr4ToSbqntJoDqYi2BkwmHasivbZjd2MO28YUdTsP0QoW7Z7dNFobAymiwN2Il1GPQFMkwhwiFARAwAjoG37o3IMYFgsYCKaXvAMEBvgWHBGkFFuj5mt0EgvDfw45zzOcGUBRwXDESKqC+lNqKxSuqbQ8M7v9up/mFoFQnpmmPfpc5mmsqMfZjaCoJnMt0+HNRiT5McVIbaWGOyIpnmRt0OmQLVccsIxhm/cGBAQnL2qIhT0cyuY4YRj0kJiJTZtgIVIKoSNezh6x178Tc/bA8/cB8VjY5GY3vdf/0gm/j396/S10J3+a//6i/a87/xIQoSpI52Ckphh9eik4zFWWUrL3L8c1taBRrxnjhWuV7h1pbfXAc66XnnNr/u5zp7nuNIHpWm55CeO0sZ0XISBJV0kdOHMf197mnl74v35hdfF4nlF3yZ99Wxbwr0diOXn3cVgFc9FOmiCujUs4NnLERjn/j4J+333vQW6w67nEQO8WWk5pq2sJ2e2eT0zI6ODjlwE8CxGJ/Z6PSQdH7qUXJoGXp2OiRXAFgmaDKfQUHeqJk5OTtm2gm1P0Zfg77t7eyx2R2MMSipcwZdC5FbmxJimIwMjx3RJyI1jllBnY7eOdJ8iqgAHPDiOWqogWhPANzvdpnOxBwzFvZ9UCjqbvR4aUTPSc2GUUD6FiCH1G5IdqnniWiiupfLRDGJxnEnGpHEHiSmOz1t5eSRYImyTSEhOfi8BRpRGi1/Lfr4GCXD4HImnqjklCNDMY4gDFkxTWbnSCIINbO8iEjMyJjE/SaLM0BTuUueI1OlHjVo4+tJwV9wRgA0mGUHndLffutH7D2ffsZ2h2BLbrG9gJPXsekgn+WN7+jJUr8emJwYDQSm48qu7zbt2nbbnj1ckWF735WujabndjBa6bsWC+u02hwdhBQeaP+LOdK5mvemtUaPm6IPDU+V49Dt9piYBRkKKVekJtFKgZQ4fuZ9bUpaC2n0dlsixv2+xMpRygqlE4W0ArVwYhBJghiVpi0DJNIIL7UVLpBTRFEpEKZAyeM4E5NOg/9hDygwJBlDpEYXsDEFdky7hoB49rfOC+1FGOmFCFBTEiiA4KxO+WNguqK422BaGj+zHIHnB5F5u2Xt5ZE9dHNoDz54j7U6LfvIp79qX/namExoDNaFCPfJ8Yn9wP/w1+2nfu7H7XR8Wgwhzm1wDoIpENTZrrscgFijC+zipiAgtfOXse25DU0BswqcU8dmUzSYH7cOb/LvKMBvUxozvch0EauiuboLzL2S3FPLEXvTYlwG9dP3XLSw6xuuVFWIz0X9Is3Rzyen9tkPfsje8Ad/zNEoGJjaoTDzzPb6Tes2Z3Z2dMSp1lC4QP/S5OgWTTro9xyR0wBFfFuCu21pV946PrXZcmE73aaNTo84DLbdME5C2N3ZsStXrrAG1+v37QDTlJdLpjMBXpPxmZ2ejTg2BkYABJMu5nh1WowksdlBhODsudU5dT5Ztyskk1YkpvRx/N6AIAkjHxp/52Cl+hgkHAvpT0QyqIVQKbdgUSKN5DRzj+g0686nvbMnyhVYELmx6VdSbEpluudPQ6NmY9bimm3VkkisAWCrpsKWBByvrSGubIwn2xIqZv493uNF8gmmn5+dCQhIRlF9R56MQJf9ffxi1fPYE0gpK/TXAeT9/ei/Wy4JPIpjUIvt2Ovf9Sl75D1P2HC7b73OlkuFiVcae4GMVif4sGbJFJ3EYVDFfOiGovGnD1Y2gWzYHgYIb4mIhIn1zmZcchI6ACvYj4qa6EJgXRFSuvqLiE+6pzGuaHG+UCoTHeZI4eHaKHOFul6TDE5Mbmg0FnwmJIKgOqrIXFJBiT2N7+j2WnYGIg0iHk9Vhr0ID1tOhSL4NBLLo4fcsBYeupOFpC3rUnKstUqHk+uJUT+cWI7ZiWJkpmnT1GmO1CoyLxQ9oCPmMnUehcY1cMXh+LHuivfJCcZzAxGIs9MDm00Obdjftvlqi60iGAPEqHarYzt7O1RRuTIY2v/6G79s+zf3RVxLtEPTiC4FwBQI6kAhtc11trfKLoZDkoPoRQFIei8DL+rAq1jDLDVcFxkW9zKp5ebHSNcn//78OtfSmJcFmjpgu8znc3Cr8hTqjhM3pOoBSG/yZcB403ng80XtokjFuHDxeGzvescf2+++7R12/3332N4OHvBjCjRj0GmrMaUINFIimsyN+XIjGvNOr0cPkFJC3QGJKTCkRydTOzw5s2ZjjgYpazXP2diNJBo21T6Arg/jCQ+1JVad95ThXMdnZxJaduCg/iXSkpxjBzYlVE40P42jjKCV2JJ6CkwOIkQAHZrawdrjCJ8uqNqqR3nTkaYDcBoBxIV1btC9pOFgmCQmJokjflyy9WDFfVYdAZZzAdUbJ8D1wpgrS2jCuIMV1U3AmNT7FNG5DqfX2di3BwPqtbOYhkB1FDaKAxgBGMxbSu3FwZj1Hxh6MV6KPi3CE67P06UkLMwXRQoV642xSTgnOBhIYf3RR56w33r7pzjXrt9Dwzaaz9Xvxyjam9JxLUyn+ugcBYkieQza5/bgtaZhotDtEaTWmra3jTTyyo7PoH4CJitqTEgdilAFY04j5f8R7FyCLSZ2UNrKCTlkHBp0XpG+nDGNyagHPWNtrRkcJ0w3x3dwojyiNzSRe98ZiCgaciotUQEfhKt7djzCZBCX1ErqXXc5q1w7jXTi/fU3xHOB9Yo0VHxWdV59LaK8AEg+i3E+JA+JHauGchGvwm7kdgTvAZMV1xrtCdhnKSCv2xe5FHydgT+ePdX90Id669bXGEliv+s4+E+zAfsDAJ/ROf3Jv/cD9oN//3+yU0iIRYYj5vr5BafRXQ4slwG8AICq9+Z2ss5ubgKju+5pYlhzm3wZfEiDoRxn4v7VAV7Vea6BfxrZVaF4nReQouhFC3mRd7DpOy6zQJvOO167zLXlixU/Fx4nooazU3vLmx+1P3zfR+3GNaT7AIwzuzpAKmlmOz2oLK7sCGoKBBWGGWTtgd7M1FK7zUGcS1KnW/YFDF89n9t2E+kpEBVgBBa23cNcsqHtX70qJYZul7qLSNPhnEAfYf3NU4vwLkGYwcZvU7II6UkqedLDxfgiNHwPukNbLhCdzblJEXFC8qs3GLIhFn8QcaYepgxzOVGa+BTGOuaKeUSheocAkOlEmlb11qGeyFlgHo0EqQQpoDRKEEnEwQ0RH0bOOHkEL/D4Pu2g8OhRb/GJ10p3AsiUmitSb0VTOsgLLdbZ0BdZ0MC9VsNFCOFgl7mK5wB/M9IkQ/Hceu2GffyJZ+zfvO6DNkOTdq9JNRJoUCJ1nX4ujW6K58rPCYYfafCb2w2bn7fscIKGZzSZn9tovLSDk7nNWfNU+qw0DD41vtlhlCklNkQe+j3JJh6pIN0qvU8If89Zq1stpnwOMSEA9UlN4Vb/XQE4dDKCeo/2Cglix+tM8jUQ3bSoGBPfHfs3N6QBzkgPM0Xu/YnpHuQzHmOfUqkxAo0YmZptKPBB/0j0AfJ1OGTssUNkF4OKSwHoIMSgLQTKKQGy0RKDNSPRxieylxPbPYJmBkCsVSw6ywXtlh3ceU7KQZh8sIUJG3DwVAPt9KBA07HjkxP7xgcesN/49V+2rT6e01LGLIx6CvBrRrtoji9rnzno5Da5DshyQInPpffh67Gdde9Nj1v1LMReyAEtzi+t7eZgV3XOlZhSJxd2EcjULUp6spc5RhUa14XS/z03MH1w6jyUKg8kXfzY1KytnBzba1/7ZvvwJz9n165v22Q0sq0mGJfn1sewzV6TU6HP52NroJ+Lo1DE4sQmOpuD5gzm15adctL4wg6PZ7bfn9twa8n2BUxdGPQHNug2bXd32/Z2dwlIFAFmClEjcvAzogqm25hmFNsM3jcUTKBhCPUNpmmWC5vONc0BZJXFbMTP4bjo6SO9HZEdlVrKMSjpw8boIMACxXuffE1VDVdIARCnhIUwViuP6MLoYk1oiEjzlsFKwZUKLSLfeW+Zepn4J5qJx5bVHAAAIABJREFUSXWfUwmF3+kkGkTO8JTpqTsBhvc4CC9FbU61lpBsA6DD7CoyXXo0KXo7nx0cC60OXndD1hTz4565c2r/6rXvt6dPFlS0Qc+cUmyKqqNmyLoZ8CciUF9cPmve13Z12LRtqPCs2na6kNNwZbC00WRlB2e4dKRz1ccYRAtPXBKw1NYu9imjbswrbLZIaiLRiRqmGB6LiR4LW87Hqls227aFpnH01PWHdFBIBkoIEcFSZJQb1HyP7JHS471kRre6hSAipQLw1X3OexBRXeoYRFQTv0vJLdyTvLcSghbyAsSjzSImb0i2i9cRs+s89YrjUiChARm/cdFDR5Arhr3KWdMzEFMLSpJGKV6gaBPSYBQCn6L+B7BEGhXJadWMsX+GwwHFw7F/f+mnf9z+ynf/ZbYVpbYqjejSe5Db19QOp+tVF/VdZJOrwK/KbobNDHDLwVHbNCGHJOnui84hB8M6u111nE2g3sCk8rqDXRYx0wu/7AlcJhpLb34ct/Rmywdu4wVesMh1NzIALl4X7eKcbQev+p032Z9/9Rnm62Nidb/bsL1BhzWaKztNDlIFGEwWjIHsSh+K+CsbQ31+iZSUaOgzFvMbdrU1sfYWpKHmjOyQJsP0gau7Q/bUceBpzNjyOWvwVkmxdrAA6GKz99lyoCZmDAIFMWQ6wWbeIhUdxm4+m7AuAy+TM+1IRhCpJQr24rKoDuK0k4yk4WQVZ+Hhnsb78RlsbrIjvXUAAKboTY3MYVT0nClNWaSOQJFnakskCG6cItpUw7fAA/Jj8popb+WGNt1oiO7orReUcl1TYTjw7fAKEG2jRuUpLx4vGT3DSACASPamJlWjV+r/ev0H7NNPjWx/0CPjdgbqvaNaRA8xxqx4nhIdyDgPrM3+oGG9VoPizOOVGIL7A7PRZGEHZwJvEXzKxmhFUUgpO8mGdU08RCLeAOjYHB/M4pWmNSB9uZxPSIRC3x0azpG+7Ha3bb7UIOG4p3g2ImLHcXRdNGlFC0a8P42QdL0loafOWKc1tDSNmd6n9PgETOVrKXlHp4JTx+NJVXqZUwjA/HVnS5l2kVvwTCD6CrBbc7b8WWEUzdStCCtSZVGNrtwVeG5dSQXN6culjUYjfjdHYTGlXE4JGQ6HNh2PqJv7V7/92+1XfuVlNl1qOHAKcqldrQOy3EbnwJhGQel70wxDDpipja36d5W9Tb+nDswuArGq86jDoDr8qApcijVJm8qrgGQTCtctdBWApDer6pipJ5J/vurCqhYhvdEXeQObQC6ArgA851yg3nP49NP2O696xJ589jZ7nZDrh7bh9f2+3TmAOHODk8T7PURiW2z+hZwYJndPV+f2zO0jKqaMMdF5gNluSxt2m7YYHdjpZGS7vYb10CrQ7tiDD9xrVwYYBqmaFEgLPCeXdQJA0JP1/iF4iqhbIZWkXjakIyOUUHM73GA0t2MwqPqnZDhBMe/0+zSmrJlxijeiCLH7Avj073IkC4yAgIVd0vrPvWimGWkPFWHoPiKTCwUUAZ/YfJ6WdXUWgi2NGaZhw34pUqB6iTeQk4Xp6Ss01LNGCKPmMlJsEmfUgfWB8gv0ST2l6iObcDzWdoroBdeCE1YUyfPNhrYqitDvAb6//QcfsUc/9KTt726zpgWRb4kTl9FNsHnFIJSTJsD3dUME6HJkez2o3CDMbdrp7Jwz0q4OwehckqASDkEYK52NnAWqnVGvuSX2KWcVasrE1HU72VOHfsDpmA4PrkSTAURKGg53NcOPCiTlH8luIUshQWzeVge8ALQAo9Rgx55MiSjxvjhGvD8FvNh7afoqziY1aDEJnc5O8qzEe5ilcHIOv8chKo4VYAdt0ZSUUkahIuzoOkonKQcBTTGXvibAEKOCOAwpyC4OznCket0uyVSjyaldHe7br7/8Z+153/g8m01KFZ0qkM9/V/dzur6b7HfVeqa/S4+fOmlhj9O/qz739Xz3Rfa67lhVYJ6+d81hyMEuBZ3LnOxl37PpuDmY1aF23MRNYJh7B3F+qadfdc5VHjcjEk9DsSi+mNqzX/qKveb3/sC+8txtzqJDOm5/t2dno7Gh9wmkEBjZK8OeLVYL1tDmswUFmA+Ox3bnENJhUJ83u7Ldp8FBr80JGJhts51uw5azhb3g/pt249qe7WLqOXuFwBLTTqXqR0HucPoz6mxbLdbqVCcDyQWeqzxTpKDwNwfSzsZUTQkzidfaUMno9qyxpV4xkkLmS9tqQ80FKRmfVxdMKqfP02AFq5G1epfpRUQJEgVIHcV7oJqP8egay8NULMkozsr0CQqFYeQ0aE02p6gvjs/eNJksePRcF5cOQ/oMvyuNlqJrTUZAvbQ0VkXEFTPKHIgpDM2Cn5BDE9b1h59xcMdE8Uc/9AV75aOfsp3tXWoxTieqp+m5KXUb9QiJNBHpMK6xgxT71nhdK7YcAKDRhz5ZNpi2vrnbtMPTlY1mSLOqYTs1NDDGHDbrxwvwKNPEmFSPyRINsS9BSpmO2W7AVgNOcm+RONXvD0ViypiU0sHEAyi1kgCjuM4Yr5NHFikop/t23R6sR35x7Pg7tx2xL3OjG/cpZTZSEMHbI1KHO46p2rCIW/HcFM9jCB9gzTnJnmdU9N/peLRKxXpAPxTtQaMR5uKp/5PHBVHNo0mKQ3Q6dnJyxMjv733//2g//tIftJPJSMFiEIySFHJ6TlX2K1+jPBjIgSkH67q1vMi+5wHSZUCrLhjKnZ30uzdhQgp4VRhRPJNpn128se4h2/SFVZ/NFzR9z0WLWHdD8wuL9+Ugl3p/6bFyDyV/LQe9YmPBW19M7cuPP2Gved077OmDAxb4e12w/BZUsEcaEamOG3t9Rm7GaeEwWKipndsRZpbBM16ubKffs91hx567fUglhbaN7MqgZQfHSIe17ZseuGFX9ndsf7vLCBFUdaUAwYQEgCg1wiiItSYrdC3JdvT6FjYeiCpsCkDjM3qJEMlBCgzpPfifeD8abxFtUYZSBANAJiM6AIhPE/BdXdDbo0ai/jVwNlpF+wHSTByU6o3dGtKqJm9GKFBKEZnN62RKO+FA9MERXaGe2ID2JDqol2beKxifw9tC2o0DXpPGZW4eHN+ZqlJwQV1HKTjcW2p8BpOVzeNKy4URZKCH64CDAaUQKIm02/bxzz9t//r1H7Bmc8j7jnRmKS6cPFUO/oxIPbIQ6OnAXGcqlciTwQBWkD9Gc/TUKeW2N9yyo9GS6dGYoxakHym7yGEQqCJdpqMjQsc9BMCJLIvGdQiUT20xO/PrlKAAPtcb7hY1PVxLrIHaFvAeAIMTXDwtGleaRm5B8KiyF6UzUBIyCqcyYW7idymA5vsyNe74dzgvcc7xflyb/kjtJl6P847UbDp1IY4t8NP9R6o30vtFDbdonFeUjj+aT9m1CaT4wiFl32PTVkzMqKbeHw7t5OSQz/o33He//fNf/Xlr7igDlF9bOAz571Pbl4NOavRz4Kv63NdjjzcBWnrPU1tdBaZVNjr9fHq9F4HoRa9zPYKNmV5s/iW51xDvrQOUHNSqPLqqm3OZm1AHuHWeSd2CVS1O+rs87cLtspjaE5/8nL3qDY/anaNjzTFrgJknGScYG3iSgw7U5iHRJGYe2O6gjCOCw5wwwMg2FfDPeRzU8ObjIzu3BVlpe72Gvejh++yBe67YdheSTy0OL9WcNw1b5c+U1kCoByYH6OJt/gf8Q4SHzUm5JI7KaXAaebQGYGgolE9CsQRGodXTVAPe16htuOAvVUhcocL3f6FMADDkebmiCQw0jgcpKtL+XeOSm9blnop0Kb7Le+LYN4cYA6CA/jBQ3gHCoNazcXkqCTGs9WxhDVd5IW3eG3x5v0lHVO45vPzy3p6zDqam9pisoDYDGJq0EZ4/eaRGEESE3TD72u2R/cvXvNdun61su9vmzLjo0OBz4unKwsig4dmb0plwRbN7mdEUkQEqOs2G7Xe3OKV+DI3JOSLLhQ37LZvMlkyJcy6bh/g8XzaP3z0MtIhSoJQCpRMONwUxBUA35cgkgj2ktBjZd9n7SfkwsDOdqEPQ5HOkiFqTy6M3UI5B7pHHmldFG+keq9uD8bnYg6mxzm1JlfOb2oJIU+J38V96jGg7yG0ZQdGVdfDMNsFa9p7NNZsS7S9OYqJEG9mdY0blSmu6Ug6z43BsWtbpDWw2H9tiMrF+u2f/+Gd/0v7S33ixjc7GUiXyDErVWqbXUbfGdcCY293LgISe6RKEN9nzqtfi8zkupL/fhD8XAXHdueWfW5t6UHcRedR0GbBLPYsUxPKFq1rIOnC96KKrFizfXPGgVIKZpy1rN+R8Yo997BP26te/086gOgHjQUmh6G1lQUotW/DWfYoB9sNkPKZILjxMbIBhr8900sHRHf5uPsEMPMzSmttOv2MvfuF9dv/1Hf67B2UGNruqLoYKGFNUPgKHdt0bhjXZQJGa0l0rpg41OUDaf6D/Kx2zImguF9Ld7PQHPgMOmUawG6WVWGw4B0ClBr15l5GQ9DH50FGBQtEiojH9DilN6usL+FhfAQiyUiXNZaY0pW9JKrqnlzhUFYoebCOY8vqRtqSUE4ggFHhW1CR+gvQRec4+QDXOvzgfTz0h5QpCCrwDHR/g5konfIClgo/Ij6kwl8L6t6//oD325Tu8L5Dn4v9cbR/fnxtOAGH0hAXBREM+9cRiPci2ba5s0DKO5UEEiaZxRJS9nuj8s2VoO4Z8ixN0KIgcPYgylAWZxEdKzTlgdmELGFj0lDHdixSw6lGDwS7rhKxh8v7qmDhOOo5HhCix7MjKzKaPl5GT7kEwRpW2Lcf2RLRSBWi5cczfkxvJ2NPxrKZgJ6C+e4xOADQ1MR3408+ln1HfpsZYsYFc6nLMYChpr3soxRVN5JhD+H10xjFSIUWnyB5lh7a1+33u3tPjA4omfPd3/hX7+V9+qY2m42JsUax/bj9TBy5PE6/VcmtaFKqClLj2qtc2Ad1FYFnlnGyy43ftnSibJNeS4k8OoPn5pM5Q49FHHy2Gt+ZR06YIr2pR7kLSjAn53wti+XfVRXdVi5h6Mps8gBzg4ufUeG3NJvZH7/xje+Qdf0pDuFjNOG4nDEP6ULIxm2zEhs2mU5tOENW5Oj+0K3t9thgcn9yhsZlOTqhsgRTloNuwb33+vfbwvVdtp49WAbUSwH5TpAh1NdTgfEQQvjcK412wz1zqScAq8gNrLmyolpgzvhPnw7FCaIZvd2zFZm+lDDl8M6lFYB2KGV/JJsd3U0MSx+YXuWFIiCz4LmpdOisNZ7SYTUiN77T73lpQeo9FncPZnQ1ocDKymHt5xIWgYS44v0w/A+T5jEVElwAPXgdA4jxFkRcoqQsRSAa1EdVVlBr1oayLOUSnCAT4858hBfbYszbsxcQEnXcOcnc9Ty6NJiwv1VQIJqi1gswDNq5hurnk2LCciMpwXRCFRloTqBtgVj5v5fiaFPSY2nNBZKjzgHAE9uV8NiaItts9O0ebSqtn/f6OLSjlprE6alRXVMe2DidFpWzb/LojghH4lACsay5FlQP04hkM8AoATfdRaoRzI5caupzIwufBmZbxvjS6i72I7wylpDXDmDR361htMnPjuekgWuMzL49F565nBj2ry/OFnRwekO2MPYFIWX13AN82p5SA+XxyfEgn6sb+Vfv1X/0Fu3rvFbaE5EY8zr1qbfIo7usBjKqoOQX9umOl55Gu2yYbXPVaastTW52+N573fI/FcxNrldv6u/CoKo2ZX0i+8FUnnZ/cJmBLLzAH1Mt+V9VNqPvOfEFzsEwXMRYsjfyCYDA7PLBX/84b7SOf/YI1WohcpJuZ5vBxbBhf9Z5JkHd8eirRXHjMYGMxhbnF2slofEI6M4gqaO5dLTFyB2B3015w/3VOGAcLs0fiyxZBD8YvUqbEF2pYohawRZq56P7SvKTeojdKIzIM1l+5Vug10rBY/C/aGyBWq4fMR6rg/JNNiHE76GMDoLJhl+nJ0vCjrSGIJCCVRCqT3A8QZcZn9GC7/aFqYu4IpEBHJqgrgZAF6D1kVI8hy04CxLQ3SNs6cYP9YOiUcyJFsXlllYr6FjcLm7BxXxDtKuJkJBaCwgB5A8N2y173J5+x1737cc4GxB8afgef1Nji+4pG9+gHY6CpemSoqkitw8kP9BOWtnW+sgmnEJh1my2bLqckM6ysaeOpP0NRSHIGp+5lmcosoi6/BjAr0Y8IZ2U5P6O4gCS02nRAhtv7JAJBFCHIRFGjUiTuUwX8uuQ4rM96K0FW4Kg9lVgFj2LhbFXtt9SgxdqnxisFvdj76XmlgBavx7MUx87tQNQW12TGKsYMMcrD/5hmR4odDh0cAl1fWVNTrEcb0GjY0dEdpafJdHXlIOxnKqo0qbByenbMaLrVaNtP/9iP2Pe+5Lvt9HS01t8YezUHtSrgu8vAV0REOZjln0lt60VgV/XZFHyqbG/6mRwLUifxIpypArtN33dXzS4HgnRh4ssvApr89U034CIvJPe2cvSPn/Nwvu68c1DOf47jxYbkjeP/5vblTz9u/+nVb7XnIM6MkTe+MVJmHzcGa1diHs4mE5tibpXnOvE6wA6fQTppOj0jaQAED6pZzGcGoZUXv/Bee/Dea9YFmaS1ZUNMLwC7kiNevGfHCSuoJbTaHiE4a5KEg163GNOjFA/SmdqkAkt530pTweAr9cT3Or0ekVN49YzIMFndlUrC6PHSQng5ag1UrJAUVLODcTUCUgEWDKKG4wZRBMdK6yvF/eTAVTXmk2npURvIF1g/GnakR2lQ1BTAKenwwkM7MSjnPiKGrQZSNnPGZfkUxNw6tJWwT41pxJ596DNfsX/9xo9g/LptQQ+UIswC99ToxHPD30e6FA5DkC9IvtEMQN1HtUawtgk9UDgRjRXJKANMy8AkdghGLzFeR1MWtCfWd1UADA1ikGIC7BCdorcSkw2cmIIJDKTKY47hcJ/EHYpUe70TzwoNtU83iHuNb03BKFJqjJZjknwyAzP2IbLF8hA0Yy6t86V7PF/TOoOXAmbqKKX2AN+TRptx7HhPPG8x7SC/j3S0/Fq4r0HS4kGUwixnUgrcw8lRb1/TDg9vuz4n0vBeQ2fdV43u7T76Mic2mUCvtWPf8U3fYv/kn77MoLa6dCm6OIcA1Rwo0nPOzz9AJ7dxeVBwkb3O70mdDY7jXgRYVZ9PP5tec14PvuzzEe9bcxCQxqxalCrETT+YnvBFi5Ufqwpw8outMySbFvSiY1QZpfR7UqBLf09PbTGyd739Pfamd/43W5CSLlZa+j55gMiIuaIIJhmMR4wA+bBykKTYb2wBQLEfhIE5iAOYL3dKEkm3ZfZND96wB++7xjRmr9m2PqI0TCdgmtDbCXwzEnzQm4foD/9DhEdwbGkyNxiRnt5jXxWbsbX5yEZE/xCo/SGWW8wDU5pvicnUvnhMG4bOoF8v0rRk/oH16Sw9/EwuBjUm1VsXuop0HlzjkE0EkZrjxGuJVWMNi0J9GB2kXRnRuYgwpj3DKKAGSdJG1ERIn2RaEudEAxXkGkRXjhQy2k7woOQTIqcFBaNZE3Qi0MHp2P6P332ffeVwzqkURSTvRJ70GVBtTu/h/3dAZ1+gMwJ1/XIscN/4vWRagk0qzU00gSPCnzHCUyQ/d8DDsFQdz2NnZ8fgdxLHViqSAAVBZIgkw7GanbBOTG4hWz+aNti+Ys1Ol1Edwc4jRKZXwYTFWnhWYg3IE6BPI6g0pR9Gi/2FJADp+lKgqgKt3LYw65C0c0jvNGplAf5lZIv3rmUI3NHIjWylvfA+0YiO4xqihrfWZpOkMEsDjfNCCaNpdw6eY1lCToNS8bQlDUj0ta3d7dApOzw6ZLvCTn/bXvHyn7eHXvg8G0/kyOXAFHtvk83OP5P/HJ9N1z5sY2rLq0Arfz0NKi76bPq9OQaEc7sJSO96LpKDpA5TVcDG764Du/RkUpCo+n0OdvmXpZ/JFydfgDrAqvJG0hteBbh1Hkb++/TnFPCK34OocOe2vfLVb7aPPv4FemVMC8HYet9N1DYIap7CTGt1AXb9nlJgVI0HFdwZmjAIk9Ehm7mhpPKCe67YQ/ffpCrLAP1PDna9tvT6uJk9hcINxBSmwAJAA0myUPRHJBfDNKNgT1YmARBED6SvfIq1N65HtMroBulLTzXi3BlFeK2MYAYjyUZwOAGlwSzuu0c2YYD0YKsPrQBOl/VirRARAlLAIJ+4gkp8b5By2D7g+puY3g1WIq5ByiEAb597h+8G29MbjlF7Q6QoUHZyDZvIIbY8c7ADy5X0U17Tv3/jh+19j98mIYX9bEXNDXP20mkGodUYAtq+7mvt2aoHhqOh9ceU8JW1tkR3gN4jvge9fPMVrkrx8PlK4Mdo0GeycV/42jFO9/olyTbnYGLO2CC+nMGpAqlKkZUcpp5t717hMwyHLJy3GL/Emh4VStRgTvBM5sWldiEMs0ga+qN7B21SRbYUCIhBq0k9P45ZpgNLACNwFaOhFFVCEUX1VxG1quxTRG25AU6NagBamhWqAgbu3URIOsA0j7riZ7yOGt/h0W3W4bnnmmBJiwyEY8ERxe+RNTg6OWE0jhLFS1/y/fZ3/8H32wlkCN0pSq/vIiCrO/88UKl6Xx2Y1AUzKcDk4Ftne/lcrOW3tR/i93XntQlTLsKk4rpQs8vRtAqccmBJQaoOSasuIH0g8sW9zA1JFyseuvR7qhYy92DqwC7eF9cvdYaVNc/P7anHkcJ8s90+HYuCDx0+es+q2ZFx6A2keJBBVR9BEgjjUxJWG4rSMWIFzimM0Gw2ZspzPDqx8+WYUxMevLlrz3/ghl0d9K3XRWSHsT0ttiFAoUH0fA05xc8AAXnrSp/2el4ncHBSy4EiH2lf6ipBdtFMN2kHIroLfAGIkX03F6sy9SoVlYCxqWnQWKuUuQmjy54wjj9RHSxqJPHsxPH4mos248RAyGHaCyxPqrDg+Dp/xm+RWuK5CiAAdjSCTMGWPVwaluq9aIwQvHEiQlUGgQIwtkzjZ5zgCtO4O/bad3/K3vCnX7Q+iDs0vGIhrj0rDn4Bgor8BEpiXeJnkRnUEQGgQf8j6mRTzdxjnlMakWhTQH2Vc+rIohTYAcCQPeXoHgediHKZwvVeugAmnATrdXNMSx9RHoxRs0cMg8EVthwgqotola0XmPQDGbl2jyAc5JJ03+Aa0hRTmS6UgLckwjSCiD95c38ATOFM+XqUTjCfjuTY6vUkIHI9Y4ButFyUxjL2WdiYsCcBMOl3xnsDMKsc3rhGEb0kbhARO5nFifJPkHiCuYqf0Uc3OjvVxBG20EjRJvYO3hNamtPZjGO5vvn5D9s/+bWfM/S4BMM3vY4qYK96vQoA0s9WRUK5/Y09n69Nea+qQarq/ZtArsp+V2FB3XHjuupAuTh+EFTyN+YXdNHJ5idch9CpwcxBNt9M+Q1JLyq9malnUHeT6zyN+H3V30pZnFtrMbU//qP/Zm98+3vIWAQdXdNEnHJOHrIafsm4ajZtMp5wpl3aGIv+G5Iz0JfFzatoYjw65Sy06eTM5rNTa56v7N6rA/uGB6/bte0BBz8C7PqdDsEOTiY0L9VYjpSI2hC0qZtMYQbVmyNGvLaH3joU14PaX9wL9m8LWABwSKsiHYaLxBoIQPRgh2hveh/TNcfvKUrN3r51Ly71ttc2kmtrokkflpZNzozU1HdHiAjHwxt0I1rQZPIV06Qx5w7kGDohTJ8phSqY9F85izX0DVPgQvM3+h7R2/bhz96yf/vIx2zVaBkkljHXm5SchJxR1Gs9pVs6VgB6tVsEuJeRSNQnm7z/BCUvIuLzOC/cZ/weqiZU6kEqHO0cTN+p57LA62AORuTFCMrTmBAJn49tOj9VP6g38MMx2Nm9wfVlw7wTRxhtI93eQ52ppRR8KAlRmq7sAYs9k0Y90VYSgA+Qz21LgGGsnZi2KYU//r3OdKUzEGSmBlKC+lwcX06E6mepYU/TrFrfMhUfoJc7xLmtYZtGcWw5LyECjePBicUxAvThcB4fH9rZKabVu/4sa+NyEhnZw3lF/X65tJPTE+t1e9Zt9+xX//HP2l/4tufbZIxpFJ4Oz/6OZ6rKDla9lr+vzh7m152DTm5fqyKu9Hd33/tyP1SBXA7I6felx6r7d2pz0vOgA5S2HsQipSBU9+/ckFWBWx3wVP0+Bdf8RuQnnYLgpsXJFz3/3iqAu9t7MJsdHdhrXvtW++hnnmAfFjxsOtZOOlFvllJWqMlJCPasoDTHJkTKAlFdFMSRbgTwoUDNYve5mssxeufmTtcefmDf7tnbs51B3wZtNJd3DH10ALKegxiCGw6SBDR43YxqHB5tcLyLTysgcYZpPWj7mzW7bXmPAHXolzlwLKYz9a8h/ZVEMSIh+MRuACHkujqlQDCB0AVvYZXADpVBiz66dQBU5Kyojg+jV90YfJHk45qEUZ/xQaeqB+I+aIBrcZ953aFpSW4l4YnnDFYhIy6yWAj6YRMZoTMdDTjDJIMte+5kYv/qtR+2pw8nnC2IvjfGKdF3iM9nw0dzIxPGL4y71FI0boisV5B/ELmRAaqUKNZsjtmHiOpAUul3bDJBfVd1Vu47//+lLqnWjy0jHnvQSVmtKEyNyG6ByA4TExjZg6U7sO2dfdaKy0hVswhxLAxuxXvZkM7I3OcVutMTe2m9hhTDb8vITHu1JCLRTkjbu6zVktbI0DZJaeFH3Dup4qz1svqXK52pEmxEbznIpeSVuM4U7AIIgy2dX4+BTOR9tMigiFClWquuTdmdiOjw/SSotFqUAzs9PmIEz2ia+qJoDRJjmmzpTptN6Ad3DhwEW/bD3/u37cf+0UvsDES4pBm+ysZeFNXltjN1vOoCmvx7quxtjhXpz1VBSh241gVFm8A5B7qqc6nEmBTs8hNKc9npRt4ENlULWIfO6YOZg+cmoMxIqnlvAAAgAElEQVS9ifg59yI2HTO/1rQWUQI88GduX/vzJ+w3X/U2e+YYuXWk9CKL5DqSbqzhwQFYxkhfQlHelUFwfjFNYO79djESB0YJTa1IY6A2Nz07sMXizK70t+z5D16z+65cse1e14bdtvW662AH0gm0LwF1iDY4Kw7yYE70iFoO7iMAkA+Wp7uiviOihJqVY72YVkMEO9eMrzBMeh5cXB7vAWh2BEgSXAYoiKWIVK7qTKhhhoagZMEihcqIDGvEVKxT3F1nU83knsKkqLH4oSR0+OBVFYLk+RKEyG4EScY4vZw1KNaoMIRVtR68zjE5506E8SnTIOlARaUBkeTl0v7j2x6zD//5gbWbup5YhyDUIN/JHraoR6018AqSwsmJZ7nQAfU6G4BEqSr1/2mmmdYRqVxEmP0+Up2QeVvYuc/lCych9mQ8/yUQA5QFFIvF1ObzEfVQQ+8SEfNguEfSBDMPHMyKNRHY4Tnqdns+HFYghzoi10HWfi3iCIAIEEmjpHRf8fz8/mlUbUT+rpiD3zF6K9Nj64at4Bbxs57ULoAurfnhdQGSJPa0RqVMXJxznqGIcy9S7MEu9og2yEWxX+I+x73Qc4w0cJuTRjDbjlNF4HT65Aj0pRLs8B/qdv2+HR4f06jAWX7hAw/br/36z1mrh7R8GaVG+jkHgljHNMJObV8KiHURbG5vc8CqAqvcDm+y2XWAmWJA+p6qiLAOhC+y8wUm5X12aSSXn/ymCKsKoesuvm6RUqCsiiirjpe/L90oVd+T37RN0R2MTnMxsz/94/fa6//gPTZDUZyq7+tnwgbvptiPYLsB7ETXVz0PwIb5dDAosyl6nCQMG82sMAhQXe+RFTey2eTAdrrn9vybV+x516/a7k7fdno9prYQZVDbEkop2CxMQapdgGmRbnetNSF1WETblxfdwugRtkmoViRlDzVYI7WGTc2oLujrPuoH5BymKs8XbIOgAAnnvwEocL0SJBY0uf4lPXvVbsIDxrqvnVuM1WGU4/VHDgvVgFSFA143dEZoTCgvnhsQGVSVlCFFg7QP8MR7CHQ+SNfHhxcGF8QN1MMG/bb9/rs+a2/54FPWbnq/nBBOgM5ePLRex1QAH5BanH/Z9L0eJZRyVZw1h3RpMgBVT5SiBBjpYFNC6k18G01rxx9GcOwLLNVtsEZRd2Tdj7Jf6K0b2Ww2IVEl1hzGdrh3XZEJiR7K70bNst3BM9SRcHXUAf34UppRtBUGHn9HLS7df2GEisi1TIZICQjHVhFTDhtbRRSl0YEq2jd8vxWyaHfLo+H9KdjpPHTP9ex5PJwMGs7BITW8cuBifJEEy6sAJK471iKtx0FF5c5zz4lQ5jq2yHywQZ1ybEppwjaMp2ObTcZM4fe7fXv5L77MvvU7vpmaq+l5pWse65QCQ7r+OfhvssfhlFwm0toEaulrmyK8/Dn5eoHz6z0Hrlse2eVeQLrQKVDkwBcPwtcDepc94U3Hzj2AeEjzY+egWAd6qSfKjA2Gtf7+W+x9jz1ujZULCQc5wBtF1dQtEIDaOYyLeo5kEJDGGHR7NgUZZT5Vv9m5jJYK3ajxjZVCa5nNTu/YoLWwh67v2P03r9mVvW0KR3PyOKXANIEcoNdh05yuFhsnwC42RdynGKdDhS78vxXILRjY6SN6vHePwlYcB7NkxBlpFJI8qBcoaTJpJbnQMlOQnmJrKLUo7x8GTL1vqGnCw2UkE+NzYtpBMPMYuYCKL1IEPWQSA3wtfcgn05Ex386jDU4xByvTmYbrih36vAgVkYYSszIa4zlFvdm0P/sC6nQft8ZWx1sRFM0wyVY0i/tAVidi5M9aeOA0Np6z4wo52YYMXp8tx+g2wMIBZdBp2xStABSmhh6mItyoT6kVTklaRIIcVZQ0wRP40Mfp6UsMbYUmK2tvSIH392wwvMa+znNMpeDvgTJywjDEF3VPpDjDYDKK9UgsjGydgeI6b3kt0Nstiv3HlDF3tLIJMUaJswjFLC2O65kI7XG6jWVLR9bLF2C3Dgaa8wfx6jhnOgpJy0CVHUhTmymgpLU/ghwj1WigVx0W1y41I0jJTe3g9u2CEBRDjnFMDpT11pN+R323R2eH3L/wAH7gb/0t+6mf+3E7HY8KpyJ3MFJbW/fv9NnMASYH0fUoOvPoL2Gsc1ucOwf/PdFhVUQYv8sxaFPUys8EG/P/L3jlIFd14XXrdZn3bnpPVcibexixCaoiufSmpK83Gyt77ktftv/8qjfZU3fQFuBF/1BZoH2AqglAo00CANTO8XcJNlvW7/dJIEHEB28ZDz0MD8CE6Y1G0+bzhU2mZyxYL8cn1jkf2b1Xunb/zat27equbXe7NoBYL5VSGtZx3U2Mq2NvXaRSO+rdYZO4GwROSCa1fq76nLcJaCOreRi1fjIX2TqAvqyFLSZT20Jdz6XDOCYnIVywTYD2SbPnCmB1NRW67T5YVsUkPweYINQe/bxl+1Dvk4wXwc6PS4q26zAGQYDg4HPw2OgQaS8fuULyBjQ7yTB10TOOaEJOFd9F8dKYSmezBfRJFnY2Wdi/fN1H7EvPTa3NKd9el0O7QYCJ1xbjmcmfp/DWy/0kQglSqIqqFdHEhPk4bqSI8a1QaxmzN1O1PRE1vdDlcmP8Xo9mUgUQROOqZ841SHYxYeNyI0hGW1s23LnOZvJgZ0YbCJ8HBzsKcQdpJdKX/ndKAkn3fRib8u9gUDqD1ucdynHArVFrSbXjKa1T1pGVSJcguDM1U0NdtNP4L/MoM94b5xX3Lq2zyRFS1qRwQJK2hlhv/F1kSHx0UEiIkZziDpwGK8/tzp3bRYqeKU7sdydZIWtBEW6IcTdbdnh6m/13cEIfunLTfuM3fsk6e32Sk1LQTZ2NPBCI13J7l/+cA18VcFTZ6zyKrAOY/J5u+r78e/LApA6k6+x+XEv+bBYKKnVeWh1AVb2/asFyEEwfvPQGpghetTCbFn7TwlZ5E1WAh+9M0xbYjc3V3D76vo/aqx95p81BXvDGZFH81CyNjdWl3JbZZDK22Wxa1AbowbXb7KUB6SPaENLv4nw3d6LORic0Ni0UvSd37OZu2553zxW7cXXXdvtgarWt32lx9lmbTdpb/FujeLx/x4vhaDymAV3B40QjtfefubxX0KZRNAdYYaIANh5TlCAlIFXlE8JFEmhymrlEj2NcjWp9pF37NDXVbVSjE0i6UWbdTEElU6OsFYbYsFh1jF180CuMHAfQknQitqg+I0o2G5TxehEtIXVXNu9zojiiQwyybUG7U4QaTTpimKpUazE53ey33vFJ+9PHbhH4IZJC3RzX/MS1xET41HDguMHAoyHMGoGF8ThPpK4kTYbrjxRmsDc4fmi5kr4nhMFZv/MOu4K841Fm6JByBETMz1tP0xVgNx/RyVFDNyLlrm3v3lAaFg6BgqzCOVOPJiINAYyMmRPuPQqNdofcBhQsS79G3n+WWNVaIdhXcEbYZ5SnxLNqqeXAW9oG90u4z/hAldPZw0bkxj21KWmUF/YlTdfFe+N7CxDxCDatjRatFb5eRXYili8IYe70qaduZc89d8trt5K3wzPbjhYhlASQ1oRoRG9gd45vcWEAguD//uJPv9T+5vf8VTs7PSszLEmrRgr4qYGP53CT7c7tcOrw5+uWBw51dj4Fnyq7W/WddeeYH6vqO+vsfu1152zMujdWXXDuVaSLlC5eFdJe5iLz49chfn6j0kXNz7vq5xT89G8pfGyNT+1tj7zD3vGhT/JjlJ9y1hiNgLPquqi1sYUA0l/JNGNrWK/XZ3/ceDJmc26ACQweN1DIXUErcyJmZn/Qt+XkwK70lnb/tR27cXXP9reH1m23bNBrEvRAQkGtro1z8CkLNFReWwAooPaTrj0NcZGKUmoPHj4M4Xw6ITBj+jYjBYAODLz32FF70icaQMOTc9NcBSW0QEU4kYHjOnl0ptYBRUdBRFGdr6xvcd2LuXJlUzHbFWKKASM4sUeDdEDGJtaQs9ogl6wGe2pQ4n8+nZwiz2G0HVTBqls0VjbstOydH/qSvfJdn7VOq01POpiWINyIlAF8LGn36TMXABdGs6wFaaQLIpLzLZFsIMaM97Gmqw1T1EXxM7RNI9UW966I/sjg9LqWrwkdE6ZZfVLEAgxPTKtAvW5qk+kpm9aVTF5Zt7/PCQcg6RSizgodNX2h3aVOJtK6QURZS+27sU0NDc/TJz8QIhld+l7hrXdyi0fHsV6508nkrEfx4bxxn2GdwHZm+qF0MmMvp7WptA6cOs0BAHHNAV4pYMRnS9B1W8BqhNco/dEuaovRipEMMFamBI7KkmlMgiiUj7x9gXuUPqCzM9tN2+4O7eTs2KaLCZ2NLWvad774W+xXXv7TnEcYafSwsQEGKbinDkB6XbmtzYOJy9j8Knuefi638Xc9HznRIUmJVwFbnU2/DA6lgdPaeqVpzCrwusxCpItXtZB10V1+7KqTTIEr917S46afzRc6XbjcG7gb6PSNoDqMnnvWfvtVj9hnn7zFBzc2DNl8SMGhdtbu0BgjfQnACNYa9ycVEpDCNA3MDBp/sumpOuI3HunI05NjQ7YQ6cnu+ak9/2rXruwN7er+rg17Pet3Ua8TOQWbhmDnNTBsYBS4y5qR6jk8lyTiUK0BYIkAFWLVYsbFnDTWlBDFUhdTG54sSB4Hdbs5GYKgTTMlSm3KaEtQwzpIAWGwUOxB+lZZKaU8lb4to2keHADrwB2ePcGR8mZIMYnhGcRHhz6BK8kOiv7YfuBrypQsJJsIrmKH4t6RqUj2W9OeOTy1//O1H7HjCaI9TQNHOhBAF31i+cZmcJpHcQkjs3iN7FNcq1K1FLR2kkQAXjzXMeMPUnJQxw/VmnjuCqMQbEhfv2idUBSs64VQAcf5zMdOrNFq7ezfQ9V9XFcYfu4Bn5ze7Q7o1EjkGlHpOjMyTxGWWQoNxd1i9IWoDao7YkDWGa48MpSTsE4+wdNXju5Rb2lRR74ryklZv064SobM4lmKiDqNxnPASJ3qQpaNy6C9kDLUOJ0iygXOlmU2BcX3xsru3H5OkSuJZWos50QUn/weaku9Tp8z8CbjMzK30dC/PRjYv/hnv2w3H7rOFqUU1MOIpzYwrqMK3FJAic9+PYAS9zm/Z/FdOQbktrwKR+qit01gnF9Hig+bsIprk7Ix6xD2ohOtWrw6ALws8MWN2ASedaFyfh11CxJGJ31dGx/dNQv7/Cc/Z7/9mrfZ0RgGSioi8QcPHgeetqBzCTFXGBVFLzJOaI7ukMKNNgTNUvM+JEYKZW8O0m8qVjc54HV0cmw7w21rLM/s/t2V3dzbtqtXdmxnKDUVCEOzzw6zs9BgjskGTm9WnUciy0oxyvgE7b24AOTp2JzsDb2RNmJNCRGajEya4gnQjHWLWokATD1j3MROEjGkzoroTYNk+cfFnZlGC6D1/iueuDMbcR2yMUqpgYACe8O0Ko/jk6e90VibXSQXikYTiGO0DFK6Ze2Ijgf6uBYN+zdv+Zh98slDThlgFAN5OAKeopsQrNapl4SEiOByI6R1EuGDjeVcW4gRgCjiM/5igoCDMsC13+3SnLIdoADrWDKclFKRitEkJs1nMmkFIDFl4bU6TMtGhOe9kSD77Ozd42A+L6ay+y3herU7fRJFpFiTtKMkY4liv69FfExd+sibULVh6rdkbqaGMY/qCscoiaB425nFdjEELxsUzoEDTWQMOH2DTexlHTf2Y9gTfG9kF3QOPqswc1zKyEntC1qKMlWcAmTqALCeSdHztq3O53bn9rNy+pAVaUjgQZMQJMSt1yDa3qdNOD464GvIuMD5/Ykfeon93R/9O3Z8euKM6XXFmDiPsJN5hBX3qioASO16Ck65zb0IyKoAsArsqs4tx5Y6DKp6XvLz3wR2XIfQxswfxDxqygEtB626BcqBJr/g1IuqO9k68MoBseriqwCxCuSKzcDWrYZtLSf27kf/xN74zvdTb5BTyd0ws57nSiUwPWogl8ceXigiINTqUFGbkp2pTSjyOvqKSjHf+WpeRCsApeOTQ1LC+9227bTO7MGrfTIyr+xu2/agZ71WkyQGNH1jrla7oyZWFLcZPVH1v5QvC0OiddTvOTGdGptNg8K/JMQifah0m1JkUVMpU4v4fEpSUBoTtT6labU+YlVqKnc59kQYpRQo07reX6d7B9DUWqOBF9McytqfahkwN5DYwrnCIOB1kjIKL5+zwAV2iKqYJvbAhcMKyjQz1u333v1Ze+sHn2J0XLAd6bQoNVjUNp38wrYDnyCRG91o/9C5aI1A9OC4IYAQgU7nij/R+B0/x3glkX00GZ7KNp4qwwSJABSom+CYBJMiotDPbCRfTDmUF/U6fo+dW7+/z//mKyj4qCarvYDz1VDfTqevel2ilhJ7qFRtUYSjRnwxckvg0GdXLhMmCidXdq1/Lu7XeqQYJCcRWFi99CIfZUo9LZ8adkaePP/IPITKT1nLjPdXpTDT1HMaGaXKRymwFWvh9e0U8PE+CjywhNBidH14rHmVkAkDaGKfiq0pshfrzhjdxXaPLTs8uCMVplabTt+LHv4G+7VX/Cy87zWG99oaJBmF9Pe5Pd1k08P+VX0mtdF1AcZFQFMHpilQVoHmRWCY49am8yjYmJvAbtMXpq/lJ1v382UWPQfTKk9hEzjW3aD0ZuXegn6WoVmcHNprf/et9uHPfN4aLdGMo1LPgZfNDpmREyqgTBKRXKUOm80OwQ6GB/8pKIxZaqV2I40Ni0kqzuNBx+ia4+MDGw4H1mvO7cG9ht3YG9r+3o5t97vW73asQx3FFSeYc9oBJx10yNKEPUVMgyZrptNYEPeawxprUgCXEgPS1BbOLdiRTHFCV9EZanE8HB/CypGSxHXwd85qU6NySHU54w0N50kdTPfaB6ey5mPWbBctw0WdDlEoa3BOrS889IgYPfJS9CR6Powh+8+8ZsfewYZZr9OyTz35rP3bRx6zBQUxFclFdB7PH4GSjdCKKCUTJUp7GMHUgZMTIJo8s6p877l63lyJJNaba+CyXwB21vIS4A5mX0Qn5GXyMzo2o1OhBv9j6hD9gjMMFZ5ypA/SpkF02dm5yYGtYGfmxg3fwZQ7IhJGaLpnhV0oqlYSqiaYFZkOPcN8ln3EElLAXMOkBSecrbVo3r+gTBcqIi5qZIlgdFkL9T48J7RwHiPVcdJ5f+W58zlOBKw3AUWoBKXXntcBcTz8LgCRzz4yD75mGtzc5r4/OERTOVLSKidotJUkBckU9ugf+x72Au/HfUbdFKOxuq2+vfwXftK+9TteZOMR7ls64X59T6c2/CIbWzzfmXRaHgFGYJA6AjngXRSN1QU44fCkz2Id4FWdV5X9T8/lLuBOtTHzL09Psu6CqsAu/1z+nou8ADH6yhRKnFddlFb1en6+uWcRNzHOJf252Ti321/6kv0//+URe+bgyBl8ZfQAsgZrdedLG0+kfxlGUg80POSOj/IB9RsNvfqmMhNa1kK0meQCyztsUFMPx93d7tvV7tSet9e23b2B7Q4Htt3vWxcyYaCJI+VBT9LHB0XakgQST9tlI0/Cmw4gjDRYGAX97TqEiFYXGFPi6vKe7oyIgxCOcTz4PrrYMuCMML1mE/PzsEZKcyq6KwDY3yCqvzx1kmsoSswcpZqecQ4tSYLJm4c48pKMSya7fDyQmqHVXsDvYv5Y6TByYBrnNlku7N8/8gn73FdHZLSC3BK0/dh8fCZwGE5JSFO6fOKKNFQ8WzifMqWJWqPxekFawlw6OhLRuhBN2h7FsdEcddKEik95MGa8RfZAbZX7wg33imxN/RH9HXXWOafAc3YdhZ+hDANyDFKYN5wFWabb41px7oPBNoEG2qg0htGP5oAsTVAn1ejEFF2yOX3hep0SGmAq1Nsg1uyBs27T2pzWLAEnd1pykOGzFlEuHRyllMuGb4kaCPhKzcw0lZnauPh3GP7U5uTOdjz/BVnIJ5zTQQUb2cdP+YPPdgI4Fcd3bqnO7fJ3SmMqo8LvYP0O7UJN6/d7zOosZhiZ1aYYNyL47/0r32Uv+4Uft9H0jIxU3ZpSpKAO5HKQ2WR343o3gV36+U2gUmVr83VP91i+1nUgVocDVQCZnx9/ztOYm4AlXZC6EwyvJ1+0FFTyC68C0vh8fhMuQv58ofNFTc8r/r3+d8Pajbl9/H0ftVe+4Z02p5WE8VfEx4cbs6haTaYny6gOxpDbkenEXh/e5opz69S4jPRXAOZ6RFVeo5h2HFOzXNnJ8ZF12lu2N2zZ/dsLu7rXs72dbdsG4JFSr8ZybJ5eG/Pu2poKQEwAxbklxRCqcvgsrdChzFIf0RBLwWFveg7wC+cj1ikitzDucT+VwpSOIrxc0vpXalpmnBUUevYbIUIrNy3lqrzexpopWJiYxhA6n8KXQviEzxmL/P47Ap9qgJRi80iOb1CGUtHjcmndVtte96eftT/40Ne4hgBAzhbUTXKuhtfDfFJ7TNiOOkv6DKdGUobXr9e1OpEmjp61oLN79ZJGEmIBWJv5HFGnc/T5BVtO+MCaKq2s1KgWQtDooM9aMeTBUB+eUfwZoMV7CBZmd9eG23sEv7IWq1Sh2iM0NV7D5wWqsZdk4H09mIFAJCfWZaRiWaKkX5KMPHJN0gAIAWhR+vK0ZklI4b2C/iTPoTTmaVQRdoSOmkeAca6h0hNOVETJZR29TNWHXSjBs3p2XGqb6mxPATzeK4rPINoEE/bk8Dbrd4rixL7UvvExXWguZ7tBU2Lw05FNpmNJjG21rdvp2f72jv2LV/wvtn/Pvs1nXrd1sMuBLrXL6b+rwKnOnqeOQt01VwFfbsdzLNlku6vwJN5fhwUXgW9q63kuVWCXI2vVouF3aforXfR4kC4CqqrFvusEE6Nc5Q1ULXAOaFVeSxXo8fiAq9mZ/dc3vNMe/cAnDfZU7y0FhhnVoa9ufCZacBhST6sg/47IDkYHjeNKU0pENiKm9RsICxDqHqLgw1sEmJ6eHNne7q49uLeymzvwvru2s71tw26XLQhQVAFBBbU7AByiIcyyQ6QQUQ3AhiLRXgOLyCl1QNDvh/PkJHJOPFDqJwAvHjwZGa1FACQhnr8XMUMGWOCiWC1pHHaCgHrNltbrQ/Vdar5IO/KZghQa2J0w7jSQoeuphnOQRGjo8H/en0Z25XRqlNdCShBGJJmtFmnWduvcPvXFA/sPb3vMZmg98FYAoaanCXk/dc8JJ04wCeAk+cSBOp6/eMY01khAjzehTqeeRUeDkPXy/UNCEQbshnxWrE8xwcCVZ6DZuYAIQaiCxJDYEuyQxizSl9Oxt8roXLd3rtpWu7OWgVC6Va0cVE1pd5kajevTmuj/MWqk+o3qb9RPjTXzt+mZLkkc6zZB68EoJyGuFBqT+CzXTRpiYrCuCxWkxJMAjGJfFqLMZYkAoB6pxhQk0+gM56KozeuQ0S/nYJ87z2H3ilS9h6S8/yG+0DBOqxiPT+zkCALPaD2Bs6d6XeEksq4LsQEBINRTcA8xGqjV6ZB9jDIF1uilP/QD9pK///12cnqqx9CzCPHv2J+xN/PnMgeM+FzY1IuAI7UVm+x6Go2na5djymW+r8q2bzpO/lpq47kub3/72z3tn8j0+KdSJK5C3qovrgKW9KGvQ+mqz1V5Aps8jdQjqQOzOsCMfYsU1+lzT9srX/mIPf7VW+qtypTVkdaaTqec/sx+JR+7Ao8XxggMTDygUwzLRKS0Erstvfb1GwEDJuIE14FN2wKPs9GpzRdLu2evbc/bWdiV7bbtbu/aoNfhyJ9et2Wddos9SOi9Q4QnCSlNDSBw4kZzajmo9WqY1vRngROAQqLLYiFy2ztJAecUxoHry7qdwCc2brAvY6NRicUVXNQwHFZTQB6AyV5DSHxhfRmNsUeBLElOJFeFQsbW06JszPVUWvr8cUwNZaoAKk1bEez1aUamjIgQiZj932/+M/vEl04laUUWYZnywjUCeCTpVhruYuNFdJqkkfg+jzQ5dibUYLzGF7W4iGzT9YwU3NxlrHCsiBQjt6cxRhBjxqglBxlGzWVUJMM+J9gtIRNGUpTLuTWbbCRPjU+h3er9df3eNmtJTAF7FKc0NJYfGQeltmP/rDEx6SeUz/fd+13pXT14ao8IUea0VsexTUQ0Kc6kezWemdRIa4RSZAdEuorPhJ1Io8rcdoTNyR25Oic+d/rxXcW98ouWugrq2A0bnZ7Y+PSEMnGkeUGYgTqZ3gsKviUJKhjsusXSCP4+OLjFfldEhNS/7fTs+ffdb6/41Z+3rZ7S3bHXUrBLz6cK7KpseAoocay6YCEFvKr3Fvu/YsDvRSCVA2O+1um9qwLuHNiqgJKRXb4wm1A393SqgCz9fJxkbOK6i6oCgvxGpA9y/lCn35Off9XP+XnEz5hb9sRjn7HfevVb7XgGHb3y0/gO9LbBGKJWB8aiqM4yywAOpB+QjkBEB09cG1v9RpGGKo2opnXLOy2jKEkWoc4iKvXByaENuh17aH9lzxs2rNcf2M5O34Y9gF3bOm1EeZpzB/HikDMim9E0SgTfSdkwSVqUDEmWgKC/qA6z8FwDlGj8C+FfgTabzz1yiTl30Tohu780zM4LiFN9z5uNOeEcLElPoEG8eaE5aTTjAEDO3VPGS4xvByNPAQnrSkKLNoYTG9S/rlqVN65r+gREnjv2Rx/9or3q3U9aC9qPeI9nOdMoIH3uUiPL3yfgG5ubz54r02B4krJ1PskAqT4Akdehg7noyQDWXBn9+zUVzwb9ESdChH4mlG7AnKXKikeXHoEgIl8ifbmEUs+I9bpo2u90hzbYuWEraGH6WvK59SgMoDHo7+hBd4am2snExNVxSsk0XK+ITOtRXJ7uTg2WWkKQ+yyJL6lMGQ11sdnifqqmFTXlOF7U+OSs6XgKrErA1bnESJ7qSQqRIk/XPtKMAXg5QBXOlSAAACAASURBVKS2Mje6kaFlSrLTtuOj2zYZj8re0i31wOo/NZmLjSkpOZQhWu2mHRw8x+cbqVCsP1uY2n37xZ95qX3nX/92G/nonxzoUgBM7XIKTGlQETazClhycEodv8usSRUuVNnzuu9JzzM//xTYqgA4x4ZinerSmFVflh64yktIT6rqwnLPKr8hVReRHjNfmLiougVLX687dmx+Xg+ileXE3vuH77fXP/onNJaxofF69JVNJ5j8PGfKR/OslLDDQ0wtR29ejdpIfHfq0cd1acOxSlboJhabmnOzmjaejW1ydmZX9rr28O7C9nstG253bW9727YhEA0mFyeYA9iwkdTE3EA9COlNpq9U71EfEEI4sTnDvqTphzW2oEdGOKegnoMRSQkyJ34gCsqflyZkXQqv2+svbjQV7UmHkSDHiMGb60m3d6IOiCGZwv7ac5WkufhdrOEJPGnIm1uc+s0M4vnCDo5n9u/e/Jg9e7YwkJBYd3LjHwSj1ICF8YjflbWhpFdLN69oD0A9V1MoVKfDtUVkF3P76EBw4CeauyUIHtdVRBWeFsN3BkM2HBFKpHECh/e1eT34fDmxOerIGOeDKMfVWYbDa9bpbRMISbRh5A2wU5tHrzM0RHYLMjd9FA6dhqXwqdDjVD3W1UY94i/TqTkQrBtTPpDe16l11/UIMFPHQUQt8on5jKR7F+8jLd81Mot6qWGWn46Xg1Catszrd/Hcxugigm6wiT2VHO/hHkiG18b94LlHVobqS3KKj09uMwNU1OkwacSPLzkxXJ/2Ld5PG9NpslaPNLH2KybaQ0OzZX/tL/8l+/lf/Ic2nolNm4JbHmGmr9WBzCYbn9v61E5usuOb7GwVZuT36jI2Pj/vqu+sOscisktvYvqF6w+sXrnMCVYhbt0iVX1fHcilx4ibmF5sfuH5a+m5r7/mgvvjI3vja99u7/3k51T38lQfDAfqQTBMkyk8aB9q6YMdsX4w+tG8DW89Bp8GK41ggSxlloYQoMZ/7tV6xQvHw3GU+z+3B/Y79sDOnMytve1d2x72ikZzfD/mYQE22JB9riZvDW0tC/D8mTdSYId6Uihl5PUM4iJH6qh3DuBBp4DTCMp2CWhR0nn3pmAozmCTao1lJNQGsFLE4uCm74WRCu9cGpk4tmjgPlyWgsCK9kizJwgqDUSwAeC66vwKgs+k5mNKnUDldLay33zbx+3xpzG+SCojRRTjjdz81hAEdgDnXfGojIxHT4kGqw5KMioreouHtxpENFdONReZRPqgukLcW8wxDNJGPNtFhOOGNXo3Y2QU+xadqVoMnoUiCliYGOnDOYRKR8KY7uxcKyJ2Nco789ejNsiHUVXFBQWidw/ns5xDLUjROs6TERPIRwSCMppKjWsYdLcWumvMQ0uRhQDHVFdZ/y33Oxyh0AUtSSp4foL8ohpbCYJcFx9TFeAZNiV33OJesg7r94F/U25OhKhUXSWcjRSMA+TWQNqjXDm90mw9OrpFJnbU5GKsj8A0HE85fKEDi7rd6ekJ1ZiYiXGww7Oyu71n//yf/rxdv/+6LWZzPXMZ0Sy9pniecK/KCDhdt/UWqCqgqbPDdcFMig+bPhvfleJLbs/r8CJ9Xwp8cZ1pGjo9z7WaXdXJVSKkL3B6oMt4D3ULtAmZN11w7n3kC10FgnVgSJWE5rkdf+0p+63/8oh96dZBof9Ij8uHh0LhBCK90XdHA+yDGMmMBDhhbh3Azms59F1dPJnGM+VZu2FfP3eBEzNzXuNAX9Pp8aENe2174Y2m3ew3bTjoE+xAWkHPX4c9d2Jpoh0BOALDCm+cTE1ECUxZKq2pDeD5fzLJ1cQsX9vrh94biPfR4LAO5v1BzWgWV+/buYFAAbAFwMbxRb4p7hXTc5qdJv3AkhfCRnSPsAHUoakYhibWTZwJMD5btsJHkBpjL5MazFWnQ/S0ICv2zunEXvPuz9unvnBCJ4BtBh4xprWndBMRcEILMxbEXRLJPWkNEVwxsiV6ieSDSfPUCXVwVKQi48r6Lpv+RVdnY3bi/PC+eKSwtmoktgCoSoAoeyJB9oEiysKW8zObzJSuxJ9Ou09yCu4763TST6E6ByJ/PK+9wT4dgxjFJOfMMQoM12SuG68p+a8AaE8n5ntyfc+LjUlsoXMjhZvSQDvDMkYqxbomURNSf6GLWho6SfnFuaR1uvh91C95XxOgi9d1b9aFqMs9cDd5JTWoctyUmRGQqSH86PBZ2Qlvs1G6shyiTEcUHiLV0THeC4LQQ0oPYsq5msvVkwfCC2q0P/kP/p5930u+207PzgrHMiLHHPhSQMnBJQW2Tba7yjZf5rP596XHSQEq/3d6H+vOK33G6gA67Ona8SONGSeTLlgd+OUXWz4U5Ss5SF0mqqs78RzxNy12FcClF56nEsvXUBRf2BMfe8x+8/ffbmdgJXoahZEMemkWC3pqIIzkNy8iO24azINbrTjxGn/CAOPfKvrLEJUbxmUmPKaR1xpgIz3K5tY5Jx+PJmO7Z79vz99d2f62piDs7gw52JUsULQ9dLBBPLXCbJ4MLVsaqIGo1BMnd5PH0WBaTLPmtLrCafWuicnoBBowy4pUTMlAkxHxFgeAnUsI8nmip14yyASqchJCWUaz1AAgmCjukVtEuw7YEMdlG4j30ZGVSZBT/Y4EGxoXOCfSyvzEF56zt33wy/bU7bFULBhdSWkk1pjG2y86cC1AP/U847mjQYuFcmZmi5ERoctlwUpNyGLDMcWm4aw458VCYBcGsEhX+mQHgj+vV+0vfH44+NWZsryXUlrBcFaopcxmZ6zXaf3PrT/Yt053kDBrFYGzDrpYWn+wa+3ewECQkTpLWZdkct0H+OqZ1XOTRkt59HBRNBGBiOrcpXarbEhZzyMQ8rnxyRe80vUBrbGHgmQVezkFsEhbpnaNNfFUIcZBLpRqdI6lYlB8Txrxhc0rU9tyFPGHGQ07Z4M4226492IWn9i3cc+l8tNUP2ejwcGtWJcDV1JhpIkpJ8ykbNm3f9OL7OX/7Kdt7s7gWsamph3hsra9zv7mv687XryvCqRye3kRiFZ9Z3oPN32+FryDjRkHz72DOGh+gKrwM73YeBji73SBqthOF11cPMi58ak6v/A8040Xn0//Tv/N6G01sfc8+l5707s+wEgB2zv62HDOyL/DsMBLjgiNn/OUFx5yAB1SnakUVFpzSRu4y+8vG9a1zmrgLhyEhlmHzLNzsjPNFvYXrnfs5u6WdVsNamaCnQkFDLQ8QGaMMVMxW0s1HoAIlRsIwDJ6TNV6tEmljULOSizKLWfnRfEdFGr8wTXD69wKlPFcXBBTsLl5nxlhejTiRl5GoQQDRCSNJsYH4fvnku5yWnyQLJRO1rkCqND3yOnWCl/5frBSQfSZLGb21O2R/cnHn7EPf/7AVgaFl/VG6rsiu2RUDh2DpM9MrQcy8lFriTWjU8Hr0Rw0GGje71Cf8QdbyiKKbDB+CW0XjUZbQM1+wqQ2FZFNwYT10UYO6Ei3BUjyexipQpx7SrDDpApFUJpdB2PKNfNIE1G3gGxpO9t4vawLFoBBTctQjUn67PxZSfdYajvWnBx/AetTBZCFxFciiYbjYo2lOAIyE6ZeqOlc61xGyQG+IqaU8xuLOp6Tq3Aaa7U2RFcOQvg+PafrKkOxDrrnTvDy1p20zhjrwHq+1yCxxeCgHB0fqJbHvVy2HJRAFwpHeoawF0FGwbNwcICyhcQa8Hwj6mu3uhSD/99e8Ut2z0P32mwm9mlua8tIOWHXJfYkD2guiqBS25vb6fg5Pcam4KQKsNLn46LvqgLaKuBL31c4PwC7NOrKw8qqiGzT4lwUGaaLlXpgl0X6uveloJd/R7746THKRTGzs1N77e+91T702S9ow7H2Bapw06aYR4eJzzA0iSFj5NNUnp81LSeuhBpHAF08kOoZdnahj9zRFIXyoRXouNfuDb5I2aGRHSB1dHJk9+w07QVXzIadpnV6XdsZ9FjH63bb1mMrgsbLqAaxxXQmWHzU7oMoMckIXhvhd+j8kWaTYfAkmhfTWCPytGO6WbWZfehlpEZZPylJK3yAETUizUfADfBQpEAiBzxiX3NuUW9B4Os+mycUUhR1SR4K6vKtrkbSPPn0HXvsyTv2+FOH9uStmZ1NzXYGAza2Yy4d7512k5wVv7YgeuDZLVTsQ/OxSKHJ2Oq5CIASqy4YlmHQQ1k/dbbiGaRDBHFm9hZKSUNRc9xv1SyDBRkpxRQMi8ka+mKxPSEPNhuz9UCKK3BIOjbY3udaSRVFaWum3LxVYjDYK3opeY7RiuJ1UdbpPEMRhj03eHV7ntfv6x3Pf/Qf6grdoaISjBOavCwQ/XjqqRRYpiQM/U6gLZJYySQOENX9KIkcMZSV99mdm7hn8bv82uJ70+9ODWlce5n+h8Zok+t9fHy49v3qwVSEFy0KEjOXM6M6ntSXENlx6TCD0IWj8TdS3j/7Yz9q3/cj32Mnp2frdcekFSK10XmAUGXvc5CpsvFVAJKvV25b82cjtXNVoFhl33NMqgPTdL+lnyls70Vgt+nBzr+0bhGrvIEqT6DKS8h/V7WY+QKlwJd/T9zU9D3yqswOv/IV+0+verN97fBEYs1kV2qo5myumkcxCdp7SRjVYVo5mpn5PijblxqHqYHwGj0viXqNRe2z7LELz7hcMwESa4ZsU9MGn80mdu/Oyp6/37BeB0DXsd6gZ8Nel6DRofSeWJPov0Nda6uDYa/O/ixqW4p4oKOJ9/IhcbmwsFMyGN67h9RnUdgXcOM6WqHgXlDBE+FoEE2cxcdIj2DqwthBdfcLZqP6+cK2Co1IpO1cxcbBG4LIAEzQT77y3NieePrYPv3UgX3+qVM7nUbv3tKZqC2bz3ysjhJxxJVIb6WbPK6LoO81PdYpi8bjKCnK0IaB4nPvEy/w72hjEKmijDgKlRonQlBmy+XCoozL5yKr66Z13oiw9QwBvNXasJpBgxUyYSCnyFHpd3et00cKM9baAdXQ5H5uvd6QA3nJWfF1Yf8l7hbT2gLhSGnnBrDO6S0Mja93tJE4k0cpWY/SlOLD86AatUDAeymd7JEa2QI0XcBaz1FkRiLbG6xR1VLlShnbTeiohIZnAqL4jnDi8u+ruu7UphVSegRqyZfNJlM2h6MuHfuc99pETIEDzb3D1iCxNPF7ju3qdOzo6LAcbeQtTexvtaZ914v/kv3jl/8jm4Bxm6gQxdqkgJKeZwo8OQCmNrQKoKrsaH7s3A5XBUrp/avDharzrwLBqs9XgW9hr9Km8vwm14HPRRdRBXoXbZTw3uoW+rIXVgd8OStrDfTAtGyc22c/8nH7nTf+vzaGgYLkTwd58nM1kPuU8pIZFzUURXWh0AGvnv1bTvhIz4egEjqDvrn4uo+RyR/W8CoDgMR4lMjslAZ8Yt9wo2H3Dras2+lYt9exQa9rvW7P+i1Faoh8ENHBonHWnUc0ZI25h0uGpE8uYOTJwa0+wcCnhGOjwcCT9k3QFUNTBfmGAYDwhz9zM6tXkFEKohcaFk1XUKoTtS18jwge8XzwWjl6B1TyUCLRe8jOtIXdORnbl585s49/8bZ98skjOxlDlxG9Yj3Vr5xtOej3bY4oChMQoPmIdKkDEO8jJc3M5vMFm3dhFNnXRC3MMpJlFBJD8wq1GGeYeqovAJQgVIx5ivQg6jRqY8F3lc6CyBLhEMkYKsZbI4UQ/NxdSNCOwsfUw1zYfIreOog/I7WlVPj29hWyMSXsjHqm+ka11lu2u3tFdUP+7BEvvyccAq9N+/2uM5zpc5tGYHy2/XzDJkStk08L8+Q+f5D/VK0XmYi0dzX2UKQT8XMAeozeWW9411ihsm3Ba8biILuOqOaP4JjR/xo2If5OwS/el76HThtSrdxHYhszG9RqcRLKeHxatCTFGvEa8T5nSEPmgWIP7oRSarDXs+PjI5uCkUkdTd9jcGI7fbu2s2//+z//Jdu+sUP5sBidlT5XuR2tC0TS910EeHHt+WcuA47599eBVxpApYCc/r4OCwon6y4CoD/zaVN5nad2GaDJEbtucS97rPR96XnFQ54vRBWirwGav2Et0gpWGSK7+dTe9fZ32x+876M+e0oKITBOYLqFt87rjP9SvUnUwQB0iP68NpKfa6TNCqciGqtZj4qp3WXvEb4rvEZGGlG38jrZbLmwdgP1u6bd3NF7h/0ejT4GvDLP34EBEehoQvI5ZcVgUFgr8/QR62pMYTk7M8SZwd4EcHpqFYCZXleQdyAErLqaNi/aADivbolUY5e+Nfq8woslmYR1Idcr1M2SoSYxCIxHeMWKfg5HU3vmYGIf+fwz9tiX79jx2blNZhjKqsbzXm/AFCyp9ZBeaqMGeG7TOQC2BBS8FlEbn4WV2Tc99KA9/LwbnGDx+JNP2Vdv3VYdFk4CIg0IDlP9Q43+OmfNDMTvCKJJtBjPZuk86t7gWYo/fE+ou2TTriPiw3vTem9CCnWjrdrwcg4tzAlHyiiKQ92rrRQmJnsTdPhthbhBr7tt/eG2zdH6wJSwxLZLgybQxvQC/6VGAvkFrAF2EommBmfNKfZoThMYnBTlbGO8pEZ5lQ50DE0HiCHABC+vKZf2QISf+BMgGCngmCSS2gZlCbwejrpvkomIc0+dzDTNmQYDJe/A2x5c8gvHwL0enZ3abDbycy7JWWDTFn13LGM0KGQeqXmQqPq9no3HZ3ZyelywqHFcKqq0u9ZuNO2f/OJP2V/8a99qo9FkzXnK78tarTLYQck9rAOR1L6m65va+bX7m3IMsuNX2fKqwKoKbC+K6PB6SRJaFw+46/zSyC71WvKHtuq1HODSi8pRtgr9674vB678pOsWr+rGhWFOvysWkMaOUwbObX54aK/63bfZY1/+KtNf7N9qmM3QU+cglhqq4qGKtBxFiEVOIIEgoWen68Rz9LpEvKdUjtCNKzdYOfVbzorGxShiQmqzQU++11zYi66Z7fe3GN2hdoca3WAwsG4PkZhYb9GDR1kzJ0QokvOJAm60cG0RtRGgXTmEFHsnZEjcWdPYeXxvpiU4sFk8ajIyXGy18miQkaOnx4IhyijLZbpQw0CUNZrO7ak7U/vYE8/Y4189s4OTiU3nOHdWHcmMRcQNYk672bbZYk52poZjtiSE7DctBbhoIIau6Xd+27fY3/+7P2DXrt1rnXbP3vf+d9kfvvtP7EvP3LZ2tytN0QZ6HQGsuB8x+V3PB6W0fP6dIiiBCwELV36O6HrL5iSReATl55QCx9pGjxony1hqHYk/jBr9B0qd4bjUYIXw85SSYgCtTmdIFmbxuYJNKYDf2bnC6BuZiEIVJlEgCcUf1uxwLVQBigjJozI3cCm4C5RCYUXfHq8XpJ+1nkmfmMFgR5qn+h7Vt/TMKBOgBRcIp72AGuYrF1SZl9CxVYTn+FZwnVlOSOriIpDoMzx2KtmWkFtSpzvOUYBaWiQ4mHj+jo/uqInfBRRCzSXSmHw2XNJP8wi1pgS7To8N/oeHmm0XQI9SAwgscGB++Hv/tv34y37IzmrALta9yu7mQJb/XAcw6fvSoKHuO+Je5ViQ2tHc1qd2uuq1qt9dhA/FWuRszHihCojy16oiwUDaqs/XIXe+WCnq5w9YerH5+/KFWgO1gvBRGg7eMKgd2MqeeeJL9puv+a9252zkYLdFQgojtaKBfN23xsMaKTgKEXuqMzzMOJ+7NkmlF1TKHsU1htcZ6U+NcSm9l1CzXJyf23ZzaS+6bjboAvDQktC1Xq9r/R5SsTIkXfbswLMuJxHEPV2rL9EYuDfqw2blDUPD0pltrm7PaNFTb6TKx7Uh5Ql2JMDb61+Sn/KUHAAXzDPUFf3gp9OFnUyW9rU7x/aZLx/Zl29P7c7p1KbTuetaqr4YhgJeckyEB5AgUoWmYLfXoxEPgCvlzsoUI4/TNPuZn/gR++Effal9wzd/q23vdOxNr3m1vfa//I59+FNPWANeNKXRREqJ+8n0ltejqHN4bjabazArn38YTSeO9DptRZx+7+Lexn2MKC6MR2oYKEFGYYOyt00b29sn4BL8f6y9+b9nWVUluN88xJCRA8msDKKAihaWglZbJbbdit02Sg1SiANIl6gtUF31z/QvVXZZFg40pSSQyVBOQDkADqAo2EyZkEkOEZGRMb359Wettdc5+5643/ci/fTTJN77Dveee4a99rD23vto0LoXe6jDig4bmce2vXkH8wR5vWMRjpQ0DjfbRpzdvoMA3oWW2Jn+sYXI90kQqi7JW5OZ617371UIsctF0m4UnIOXQXcjiYoAmPmbmYvmORKYyOqXSxkdIlTtRfqAQAr5g/yT3RydzyrglGe2u9oNbPgc7s3vpyvX9/BcNPlUruF1QIyuptUIcpfi2vUrzQPi5xAruXcfkZs0u5XDzZ0dT7bWtuJo+TguXXpCqT9ZkMF7Harly7/hhfGOf/vzcQCPUJ5FA3aV0yf9XmVpO7dDR/o6B1V+V9lbrzOHCeOeH+87XquuzfjZurfG+9ZnncOQVkFl/GAFoJOQc9HN6/c9AYvArk70+PtpE1MBbe6z4/vjgmGcq3EQf/7xT8Zv3/8xJgbDzQfhsJcCU5qkYxudeEF/emqaIK74P96jCLfu8tAIOR9Fm+wHs7g78mF8qHBUJYC66wUWpxLIl2N3/yC21g7jm+8+jru3l0laWd9aZ51OkFLwuXW4Qdg8UnE52ofsyaqq/ATu1OQP9/ZVpij741EoJVGGAj0ZqJCBLFAM1hgrmKRFg0OaNTnJ5GQfOuXQ4eGhGOwcLcfVm4fx+JWb8bXHb8RXvv5UXL55GNdu7sfhvqzG42MQLuAilYUDIcdedyk4UDwXD2EXIbooYM4QZ61WRgMXKCSsU7pPi+vfvPUn459836tjbesoHv7aw/HZv/xc/MWf/VV88tN/H8fr2+pbSJeaBKLdymYA5oJKIcpYl1yaAHsQnJZjdxfuS9eY1PxYdHu/G8RpGWbKBrcR0z/SOkpPL4ErhTtYmAY7VNUgQK6sMr/ukPHWxvNs9S3PnUXFFHVAoHMzSR6OsQoAc8+3kQooOO/8rVTkaR3u9U5lILfzTD1oKV3xsGQA4mAI5zXZ0mZVCgosM8eKkxmsNIjusrQCSCvS3TlgBRIZncah8ThOWWWL5VNVKClksx5oVzrwrSwwTlcsyF65KCZdOSWC50n3vnrtSnMvWuZw72RRALkyXSdzuRVYwH2RK7u2uR6XLj4Rx4c6a7T6sm8k1veuzQvx79/51rjrG+6O/V2lifjH+340Ivz3KJv//5D9c+AyKvmnyfZqOVaZOMr1ijlVntfPzYFuq6By0gPXi3tAXesqcZ6SMD2arvXvk35fNPhFDziOp2uqHVgWAZ60wuVY3rke9/3uh+KP/urzsbEOQFhhHpRcTy4L1q26yWYqtRXtvjQw8piUqgxVsAk8kiSSgtTvOxBfn01CBEIzKda0VLPsV/Z9OziOuGPrOL7h/EHcdWaN1VY2kGi+prQFNISEdUdLK+nOAuVeRd11K9lOhukIDr5rvHp2CSjnAbEANmJnrbL9EotF41AiAX/38Chu7BzEtZs7cfnaQTz61E5cvrobF6/txuWrB3FjV90OSJJx4j2AHYn5B2pAarKAiSUsPI1E29YqJ0jZxpiY54h1Sy11EqPLjuNw/e0d7MaP/PD3xKte8RK6Ix/8ytfika9djAcfeSz+5guPxpmzd8ba2kbGj1LEt0ohEryMa9FtDVKN4puwMuGKXVtfid0dJHiLgNOUvkylUNqd3Z7Z6cL5X66flkqRRK7II+x2wJqb+7F/iO4bu3GAf2ldgli1GRtb57ODAdWkxkCFQnJm+zzJQUAtrCVaUTGVA48I4Gg1NyH8kbOnRPNqaR0fTUt99b2dHQ2KlcXznu7+xlhhugpaZUn5QTiBFnRp/suGVbk/lThusHPHjrTI0mtjhmwVlFVOUUkrTaF9jidrUzwnllOwgF0Kj25WdqcVU1VFF7pHA4CEHpbXrj/VlK0R7DA+s7jZBYHkKJ3rNXZFWInVrfV46vLlONzTnoKVzpRSVklai+XDlXjrG/5FfPcPfXfcuHbDjodJDLLK9Pr7ItlssJgDikUGyyIDZgTaCoanAdk4vtNAcsSGRcbZxLK7HcCrAc+TJqeibL35IqCbu/fcBNd7jog/B3Tjxh8nGofo+qOPxX9+13vjS09cYfcAjJGFnrMSioWavyt2VC81QouOuU5ZR7AE7P2dcQPVQ1iUMiVgZ+L2xDIhQxIHotPIZUEK8lp6AHz6h3tx7/mVeNa5lTi/uRLntpG7A9cmqqcvB+TX+oa6JGDMGktPh1Dj1MxRglWYvePIksvKKALJpTg4Xon9owiQZfb3D+Pm/lE8tYMct8N46vp+3Nw/juu7B/HUtb3YOwTzEaQHdwxXyocikQLcI7gjwTKki055jWab8UlTcIKAATeoxq9kb9QVhKCx21RKR+bxNUGpeCCrjezuxNlzK/Gq73xx3Hn2DGsSPvzIxfi7L3099pa248z2OTbQVN1LF/uFRi6rp1r8tswsvOFK3me8Vxa07Su16+lteupBrWkHdmG23LBYjsPjffZ7U/NWJXyjlQ+IKQA7lbCL2Nw6E2trW+m2lBzkWJGOsH2WnbE1N3L7qSxbxlFd5iwtOltFoxLK+p5wj2YkGc5lnAOwX60k6YxkqglmgeW/tIHUUgppJWg/JTazzy9ZxGSRam2pGNrVuIBpxz2chCH1RRRjs53TQVj4bPllK6XVnV9lBcEumayUVSXR3c4Py4UdVDoCE7O0gbJ8E+PU7trs/pH1VGEzIyyA6yBefO3q1di5eZOWHZU9FGCn4rqOuhLxP776e+MNP/e6uL4jksr4THOW3AhC49+jfJwDxtGKG2X3Ilk+glaVgXV5no61NmLQid9dlGc3Wei0kUd0HsFm/HsRQo8T/j+negAAIABJREFUetLkzN1jbrLrQ1ZLrgIghWnttcSA8GF88dOfi19/z3+Lm8dHBDuAHAr02qpbNF6DuPPvTOawDejFHEkylQHWFpwPas3V5YQEYgJdO756zUXn6i0fi9YOkIKGTOtnFc0f0ZftOLboTjuOsxvLcX5zlc+Idjd4b31ZpbuorcZS7LMppzmacqMdHi3Hzt5R3Ng/ZKcHgNrePlyKR3EDVtuuCvvuHR7TGobRoF5rAtR0LNHykjtWykFddwMTmI1K/HJJL7nlHE7BnC+vrTHuhPlis1l02Wbjy8xzzNiZrZFG5U+3E60wNtXdj5293VhbOY7zZ1XT9KlraF57NrbOnmOx6ypALKRIPEih61QUE1IgyNkpPVv7jNb5xN+USlGzLMzOTcvP+9VClpYdySI6FUwmR9WUfSST77UOEZvbZ1k31GQZfjZJSNvoVg7/Znag6MpYb+Fja0o9D6e9/uhSpUmoJrqsenNwGHffcWdcuAM1NvfjwUce5j6BG1xrrJAn0iAUZzWbFcqTrBqxERWTYzZZugZt1Y+KrMFpeqZVAFx7uf94raqibsJIBTmyQkslG59Nph0k8DaSDRVMxQLBpDawKu3gGmOozdwqIQvHE920VUVi5eGBVSeC13JsbmzEjZs3mcLgPcjCFXDhgxG8vBov/4YXxa+84+ficBVu7U6y8bny3hv38O3IaX9mTobPyeTRoBktvkUgdBKGjBZaNX7qsy26dj8/6c5+4IEHWEGlPtxohcwB32lAd9r744N4gUa3n69TH3S89hzQ1e/Vg9I+my6klaP9+IMP/mE88PG/ZCUSuDB3dnZETEHMrrghfZ2qLeI1gyJel0urCwnPnTZcU/CboPdG1LgsWOwiks2jayaxI0sjjWNRtXV1SMB9nMDc6nHQDYT6h9J2WVGFbErFbNjzLfvoOWhuIQlcIgzDyqGZcBxLBMWMJ5B1CH7kEUsb4UDSQgV4EoxEBlfZKudIdcowXzsA+LikleaQgiVVAMYLEdxH3Uvk+tESgNW3QksFn72xe70Vj8b3FUOrBYITJZhUjIoqB3GcigSF2dIy85gQ78Q9yJJLqwzWhtiBiDcihqg4CYsMlNwtCazj2GPTXiWek6ySVWpcpspz67PHeOAt3bG5e6iMcG4bEzHdvsdQPNDpAPsV7l61Htrc2GYFm15qDVah6mCisTBSafwjJaMDXfY9aq5tU/UNnCZg0F7NwtYve9E3xff941fGXfc+L86cOx+f/swn4n0PfDBuHuwx/5OFurEf0JWbsVZ07k4lKC02WHosWu6mwcQ9nYlblNQcfJUVlg90OSa5KiJj6iZXmeJSypfpUq4kVEuR9RCEZJXODVPuGaO2VSvFUN4HpR0gZQAKEdgA2Gc845nj55J38uDkOScrUyQdk3a2ts40RqbOq0xL7kOwjdfW4q7tO+PfvePn487nXmC+HRXBWuYu58kypsr5ORl/msx+OgBYr19l/UmvGwNOGscIbHM4Mvd93heW3fjgiy5QUb5O3O1O0u18btEi1NfnkHzU/PyZ+u/ke8nk2n/qSvyX37wvPvfgo8xRg2AC2NFFdNDjPv5u1ZIMbC5DRQE7dOn1uLThC8WZwfReFsybFJ93myBGaeguUwqaGXK1iwCvm4m5boGiKiRqR4Pv429YG7SCRPlS7UxaB0hKPop9VOovbDWQXjBeRiYY00PqwkYH8nR3Mf8umYm2HpxH5PlpJIDsCl4VESkDEcewTEiUyFJebpRK8Mh5I7DJzWNmHv6GSxOuI86Xm81mKSqTF1zkV24xuFEFWAqRZZrESjbXdBWPLATO+wG4ULzZidx2/UJJKE1dkTAPi1cJzYqV1T1A8HYj10Ls4P5K4lLNsxMRQ2DnM0erGAQjuGIJdLuMu2H9YT2vrYqkY+8px4Ek8/N3x9EhKvz0FBetrdo48Yxll3kNpzN/rbRp7fBsB1Rk7r7jjvjJn/jx+I5//D/E8174knj2Nz4nfu8D74l3/dr/HZ/49N/ExtaZWF2GMpKd4xl3Wg+GvcbuA3TJuzNCzl+CnS14n7F5wQ2VSnFtdQumb74xSQG6lG15DqeKtT4nN6tAbRS+LFfnai3Ug0iL5Xec/I1rwrKjEtFcwbqmwcjPbQsXCyAsUyk/eSq26RV57Imvq01X0oJY+g9xu/UNxm1/4WffGK/8vu+MGzduzroyK0DdjlFzkoyuuDBixJzcvl0gOg3cRqypsni6L/uVqqz395dGy84LfBLyj8CzSGM46RrjRJw0kXUy6jXngOVWQdqbOY4TA3LUw5//Yvzqb70/dg6QdI3EX1SOB8iBmKLyYBXkLWix+XB/UtwT4Eaw8zN5zAY8kipIUe8EhXqwfCgMuEpoxsG14OwtTep64T5mTLI3FwQWrKrmBtTBnPSuIxEEBx2V86EVuzFr3ovWJqwpFH5eT9CdVvRv7MIsq1Xnq65HVTwkxFWBgqAMy66Bj1xEiAOxGgvp3erNZs0YAh9WCjo97LGZLtraaMxeM8eqRtehpFizGSkUNedyI5mkQ9AecrJgIdESZT5bKgxplUHrBgC0clTFHZweup6H15idUJASfGAtA3x68f9OarGl6mT8o2PmER4e3BTgIV9uKSQkszMFcwLVtj3WNs/yPbhuO1sxuxoUkhUtybSIucqtyLKr9uOxFUtDvdiXvvhF8Zaf+an4ntf8UKycXYn9g5vxyT/8WPzeAx+JP/jvn4xYWmf8UNX9Zc2oPmYvziznJewwxbKYN+emyK1xbHenjpZC22OlGbHcynIPcq2SSdplSbe2rIw4NqzjPCWz+JzJhYstc6yqQUyIl9LKCj9HR3HtGsgpSvfQWTArtMfVxOpV/mtLP0geAN6jt2J1JS5deqz1m6SFlxVVAHY44z/y/d8fP/mm18U1dEQvRJkRqKtiMYLL7Rguc8A1Gh23c53x3qfhzNxY5+47vjYHiLNgd9INRmCbQ2VPbBVuiybitIedE5wj+M39Xe9dJ6Jp2QgCHx/GH//+H8d7/+ATsbG9yRiISoPJVYefgyNUmOharjc1BXTWyoRwlTtoytj09+ozOhfNxYg9VzUG4ddazBBuxrTw5KKZat1+JgsQaZs6sAC6fJTJUjVFIWMR3sx17TT3OJBwm4iVCDdRBTBbD/4em81mPM4HzvdSukNx8dKKOyC9GkIVcZ4mVJiPpLJjLrYN140VDBx6CG/G6XZusoec6YXNmisxMY8P/1bLCgIEQAHr0EWZrWwA4OmeTTo8VlefxXdUb9Pz5sIAtGadPuDyX3QvygK2YuQ5rPNNZQnuUXZI6CkDrTA4Wxmp8Sy0eibVM163y8oxmKcNtIjJah6k90OpOFqKrfMXBHJZT5HWeKmY4jWiiy4tTFmhY5FqKShYd4DdC5//rHjzT/+LeM7z743r168xEfqRhx+Pv/27L8ef/vnnUUwr1le3qSzRe0GwUxpLjaHh2VcLSYXAM3SO8BjnwI7rCmu9VR3CPPX9VPes3MU8LW39qCimm1L+DFiGWcSB70nxco/FDnYi2+jsoW3TIauf6Cc7YmR+nmWZ95c6guAzPfdO45e3Yn1jjW2CjpM567QXgSF6OSLf7sXx9ne+OQ5Xer5d3Vv2qlg21RBMla2jfB7BwrKsCpG6fnVN5oDR53oOlKrsmZPli65X13TEibnvLAS7025QJ7ROzEngVSfs6U70RMAW8KnXHMdhS8vP0gGQqVlxdONa/PZv3x9//aVHYmtrgwzMvb1d1lJECxl9T73pvFjtuTOfCO8RlNwqpFRUn6BL/qF4dK+JKK+iq0Z0zU/XFWMOsSwLySq0K8iN8857ZF6QNVVpkD2HigDLJqjpGKX3p1eE5/MvofHrBhtSwmqp+TwdmGwZZfWXdCHKwlG/tRY/Ejewu2QZR9TnWM0f8xFyu/pgutOzEFz3glWH33d3bzL21gA1qftWPuhOZLdz1fuvh11WYiYdJyfUwtLz3PZXkl4kFAWAnP/U2zGvdl+2uS/7VGoDGIudmOPk836WlLOI+Zq48/BdMwEzWV1pGTtMKkflGMwBhOT62jatebrIkJtIC3iLBaEZP00HcAU6PyOfx50EksCiMwP3MEC4mJxoZYRScksRP/yDr4xve+kLYn1pLZ669lR85eEn4s8/84V48GtX6G5bXd8mQ1NCXX0MmXZhcMtkc0YZU4FwMW7HCr3Xb5EvuAaVK+xVAbO8F8tkwpK8m+tM5iisH1ehGTYzI8vUMhTk4750sW73FSYLEyBlwlim3KSlCnc6lBCHFNo+8udL813n2jXwa+NZYqWU7e2tuHz5ImVS63aeHgi8D5f5ha1z8e/e/gtx1/Pviv1dxWLnAG0Es/HvUVbV96lIzMjAKhNHEJuTfYsAz/uv3nMORxbdo3520We4DnMVVBYN1IOqQdCq3c4B2O2C5vhw9brjJM09XH3Iud+nhwXB4OO4+NCD8R9/435W7VhdXYqbN3cmNTDrd7yJeO9CFMDfBru6aP5u1aw4F+kWdZmtOtdVwIrIgar2IFKIQs/0gNJtoYLd3Ebi/TioHv+wkHPhXMaDoP2XIHtdZ5BKWNvyCDmH0JxTYBWAFktMuWQNdEpyMYgHUgaS1JF5aXymLFKsqiACj2Ukv6+qASavvYTu55kHtqRWQLAUoEWDds/YotvQsJ7jkLidVU0cq6kKA8YLLVqafq9834E846WIzWWsSuz5tFCFv2KPSuZK4NQCz6UEnNeboFnqY/L1VETwq9IQeisYgndTrORF2Nu/EUew6thpQxVrVla3OH9ce65XxNnzd8o5ibZOJCrZtT/tOs4ZgIVIxqxINTrTWZ6r+Fdl3aEv31Gc3V6Lb3/ZC+LCua24uXMjvvTVx+OrD19jbE5kCrgxVVPUZegQs+uVbZK8lePFZ5BYjVqlIglpvm2Rt/Pvwg25b6yJWQGpcoJrnh0PFNPrMfRFsqcLeKsIGodibbnHSrcE7NWbN28w/cWysMlEWotyneL7KmlWKqiUqjGy7FD0eY39K2/ewFxqTf09xu2QJhXL8Qs/9ab4ru//9riecbs5mbII3Oo4FwHM3HfnPnsSboyANjfn/n7FkfGaFU8s5xd9fnx9AnZP9wFuudio9s9YYB7saZqFJ8dCp/5dJ8APPAr++pnRxYiNvrp0GJ/6+Cfidz/8p7G6ucGCuGzOSmZaj/N5Tmow2/eCz5w5XSV5fCIEBy2rg4gOHoVagp9dFB3kVTi5uZcGN6kVDguAcb4cR5OimsxE0rKzWWUKY/ENl+IIVHIwHdmE9JBdCsh0RALrEpLDNTeq/g9Z0TtIO0EWViLmxD9+Nrwm4aumo2wdQ0uJo85iw6akc9IywRguHTStRA84dXxAHhJIMXRfokTW2GstrVNaxWZjasCTmoeYP81d5n4lk62/ni6uZAc67mPnIl2lCWq4/Fg1pFkHM65t1+YkvT7HpfWTC1MuRtU/5Xj0ggAWSgct/YM42L/JuphIJsfP6jpcsViv7AF3fBBrq1uxuX1HuiN7rFXnRntB+z07mOfz9nNlN+ZA5yc7lDMQhwcs802FUddbYfdzjIOEogQ9x7sotJdULxS5Y7gXcjmliE3THercjm5POnX5HIqLcTtZBuW8Vxk1x1Ts521KxvEexvuOxbkYuo5uLxPm2+JeN27caOGMGpqA0qqyc7K8PC5bbL6PFDHE5uTG3NvbiatXnlRxen8PbOs1nIvVOD5Yih/9Z6+Jf/5Tr2XRBpNsquJsGTrK3PHv25H/i4CvApUVAu+hEbAWAZ1frxix6BpzGDDex8/dQLFadqc97GiljcA1h7R1csaNNX7eArtu0HrPer8Wc8onrJNiwPHnJ0BojW7nerz7PR+Mv/7C12JtfS1u7uwo1SDdU1VgjxOL6zm3jgy60gKlCYkFQCftrCcW429bRVPAVmzmFqAeVlTuknSN5nvc6ERSuWQY7xMVtCU0e5wGuyyG2RLMKTwBdIxvyBpIL2IbgQPmdjXBPURXZP5n5mEj+dBSzd50BCnXw1LPOAhFVkZhJ20VulZLFDTnyzY/SF9AGx92olB9xFYuqsSh8Bkf+CamR/YfCTB20Yjl1tanWQ3KZ3NSsYR5WjwO0WZCPqc8Le9m2Q3rxT3J51YBbgpSC2YqAgJRLlcCMUCBB5fXx57YZ4ySlVMO9sSyBbEIdTxbVwallJzZvpvJ90o30IAr0HXlLLt9ZwlMf86J51JyqC2l9eqSXC5IQOJ9KcSNMmvqY4icTxwSejlKHI3jKOCk85pU/VKNaXouPH4pAAZQzmFrPJzVYQoNf5FsYg6d92KqGm7XBdIWXaBZmFolZmzdqYGv94vj6DdvihUpRaIDKGpoouqMgdGMa+85g51lJMhgKPWHOOTlixc5DoId/m9VRB+kuYBh+opvenn80tvfFLuwHksXgArulqk+E6fJ6hE4RtlvIPHnKnaMv89da5T1fV/eClmLwLGC2SLMqFdrqQeTF4uFtggA5y4+AtvcNecGXq9VJ7GCo69VJ31Eff89AmE/uKIkry4fx+UHH4pf/a0H4hoqeoDC7STydJfMHTDc28LOVTAoaJ0bkPPWNPPU3E1eaILQrpnGQKs13SXQLDgtmGwg4O9uZbYITJtqjpFxuCwpxViYK8anm5F+P7nR2pqxU0F3GUFoup1Pdzd1UO3V2LPclSuKcLLVY40gSPeZ6OBmDPLIZkscMfRQk1MEAHzHZdRoofBwZ0+vLB9FQQ+lpBBeOF/ZEcL7xvNk4OFBb+W+aEM0BptigbKk2P4oBZXnW8nNS61KjqSeSAm0V5MFZCCrAFuVLy+Uk9Clg3QhWg+wpvKYVjdXmvVXYdXh2ffZ5eCAgId43UqsrivfkC2JkqixdeZO9lckxLYYlN2CACDgTy8IDesclvd4zlpboyxEbVduSn+ms6DaDJmgLPoMZSWVJXyotI9yo1/OS+YiqohzLz1YhWED5IyfNYspwbe5v9NVyRzAoQTfnPzAa9X9Lqs+FZtmY5u16VSCSU3sBnb4LpTTDna3kshG743cmT2ntilnWRZsdW2TTOTLF5+Q2zUVZXdJQFwblvMzz90T/+e/fUucvefCZH/6eiMw3RJaKSkmi+T9KJfH+ayy/yTgmgPJuWvPgavvOcr9ER4XfXeSZzeifd1wt+LtdDEXAdZp1xgfYJEGsQjYTjoU9TsNvAB2S0fx6T/5RPzOhz8Rqxtr3KDsME43W48PjBpKBVN/1qBkGnpb6BRgVaOqQV7R/1Utwq6bPscu+iwLsgWC6OLRt3jfVtMyq9onxZqbRx/Q8wz0bZEXnHCddHDGyjrYIQAuDO/Fd70p8UxwLQouMlcPAIcCy6ClQ4BJ8c54YZYAa1X1k4qdaRBy5Yjmz4T0lgKQlG7mCa6oMSup/RLOjRqfQIO5ZJ5dYRlKG66xFlHH6Xhjb79lKPCZ4NtzofCstvKltWflGluuCXZ4zyxSjKlZ7SmcKnGmEgfoQq3KxozL365SjBbzyXJgIMLA4kc7n0MBHghVzKWkZadu1hDam2fOxeratizgHK+Awt0fIEMzjcIudbYNksu4ni0zBgFatA+5OZz/qN5zrNpCxUVKAJ3iSccHC1P7R7l0il3noBLw55SC0xRYXjNJSNi+zoOT0tFjYm1tSsEHuyerzOEa1Rq/eShVzk62MZPfswiDzzf2LfYLcnStIM0RRXq6gc6AP+PwgAGQltzSSmxtrMXFSxfbnqaSmYqpWZnry5vxy295Y7z0ld/c+ttVC67foyi3RaD7+eu/Vd4/XQC0nLgdUGrycg5gymuLjKQ5g2jRpcjGrG+OFlsdzIjep4xv9u3bBcXTJmoOyEZt1J/pn1WAN3aux+/+7ofj01/4KjscXLt5k0K0xUUq0WJoq4NrQYNTN+9byynVh66urPG5rdFxbGZ8VcuxXHucC14rY1M1lijBquTYyiRzLKTnV9nuUEdruFIEuKw5JMuK7rBpeTX8rQoOiglVK1MkHRS0EpuQ6QSOEToRl+4+Zs+1QL/moddQpPaaYzJ70i4fCG08owlBNJzRdSFjgpLBCUolNlLnT+vgfmedAu/nsWBo7mM1/FP+VypDVmwc32txw1z8Wv/SsVO7kNsZKi483ruw3ZSMjpYzvTgzSUZJWEI+JLodYB8e7KIrxFGsrIvUgLlzzG77/IU4Qs+fBv4FsO1yZa3VrBDCR8246lAQubkxzaT0s2I26X7GqqoJKYV40vGZ68eUieTx5D5jekPxIHn+q/Cqr1Xg9To7LgrA5l5L97CGphw2Xo9/9z1rYezrVGCo79mdbFBiGgZc7GT3irkplqk6EiDmDw9RG1/JJaxywfsZjy9rT4qA6+KSTYtzcLwUZ8+cjctPXlRZO5C24LVhg2TEQpfZx/HwcCne+GOvjR/6sR+Iq1lerCkiRaGqivccgI0yqs5FnX9/d8SKOZk9Gi8joJ4m50cQqQbZ3O8nYdIE7EYwGy2b8eF9YQvF2wXDuQnwteYeftE45gCvXmd8n4J8ZSmuffVr8Wvv/mBcvrlHYbGTfetsAVRtciSm2I3JHKDSSLPeV7GtBBT2yeopBXWBOG8JdtXVic/4P2+yk+anC4VaFb7WNJQAU8yhu8zsmrJ7RYe+5j/1Uk0GZyV5L5OI0tqhQHAidpR0RK4XQKj0R2sC3ZTz7EhuoG0AS8tE1h3ADnEoxrE43+gaX3uwAey60mGGnWNgdb96b6r7tYSh37ew8794HUDSk4zlqvZzUzTlmrZcyIyT2j3JXK50szJPrljXeWPF4FIYV7enXMBJoc+Rct+RPCVWLNyYiDEjxxDPAqtO8R9VDtnc2iZJBFafY1C0TugKtlLQe9xhfhkqpcKSqTZqy5CuNl0XJdX87G2+mDCuju6ElQQ6+iCwjr4mGaiy4Mf4YcslzI0+auxtrmasLneDsL+AaUXFDU0FiqW7dCZaKb1Jl2ucU7W6YvFv+WnpfnXMWf0Aka6TbNsEMzUrXo5dlBnMYvCj3KCimFYux5PEHHxPhdwVy6cCResX91iJza2tuH79aty8caO9zzmGa39lhWB3dLwc3/sdr4if+9/fEDuoyWmLewC6UT7Pyesqm0dgOhFIyrqc9LmKGacB3QjIIw6M4LwIWNs9R8uuCoi5mznoedqDj0La1z0N/ccHGDf9IqSfAwXfq92TxVaP428++Vfxvg//caB+MYqttpypAl5zgCOB65YuXVjW+/Su42bU6Vg7hlJBrG22wtirQFuffTw843zqup0JWe8jnReHlElOOYWqxjAKfL9W44veRKzekAF9CV6VGhN5BfdX3zYL8PosXh/pAAIzQi9jZOhlpvqAiu1LW4ag4b2zKe4+CzBLYHfLq7eeqbHaqoAptQDX6gSNCmy25iZ7m3MJINXsqdebUzgEALUOqp5rmrCuyjTd3c/9kxZdjSPWvavUSO0Yuspy7yCmpfxPgT46W+xBwdjbIZiB0KBkckzbapw9e6f4krSgzC4WHDTrN2t2MtoJMGfPQKUUcL7SAu7uuCxoSbas9o5b9wAg/ByKg4lejz1Z10VNWnvJtL4vuhI2d+b5mgkkpYYorw3FgBOV+apZcYcWGM3/rDmJM5JAg0HUsAJrX64oPqd11l5xekgmxajEXHak9x6S53MpdnZgbU8LnFcZ6j1JxTFDBhM3JtaRPe+kk2Kutja3GGZBR45pjA9rDgVHZ+VFz3l+vPOdb43jjaWWhM7xlxh1/b3K+dsBpzlcqIr77Vzjdj4/AtacvD/tM3Nj4TrMgV398Bz6+/0RDG/ngetn/P16j0VoXydqBLHxO4veJ7V+byceuP8P2IkaxXp30BImLRALAU9mO6TFemiWXXkQg6CsEzELdTgzcXZmYnxQCGL5vgCqx8jMKPT1xiRkC2d/z+ywqfDsOVWaZ2n2+K6squmBsIsF15SbTsWW/V3m5SVj1UWdNd8GW51UJ9lXkOOMsDGnhApcP3T5sXWPyoKhuSwrwyuwpJlZErCgdxv/LKxHCu9CXLj1EOOuvZp8FaTedxX0vRcs8FitJFsuifEnJibnpsR4LchaysFA8nKuoSwv52j1clIs42gmZjYh7Yn4sjT1vjqyo9vB/uEO/0XTU+ZhEWRUMmx76w7G9mxBaR26G7PvNe85Zt2nVQeCE9ZGTYxp5dDdDBepijq7OwBz+vieWwVV0odAyHtpcgxabhyEusps1X07ygQre91hYje5aodKKUjPBRU6PIPAz8/K50mL3vvE99Ue6FchIGf9WluV3ntWmvw8dkcClEaFq3+m2e7tzEk+qH2US6jVvQiw29zYZAnDq1efavNjgMNZRWwd371r63z8+195a1x43l2xtyeWsp9xBLnxjNS5nrOOTpP3twNip12jy4npPHk8i7BmEV7MYdGpYDe3WCfdeJHpOydk5gZUXxu/M/dg3sx1Uuqh6b/DPXEcNy4+Eb/9//y3eOjxy7Gzp+4GuEbN17LgqppftejqOOoh9aGu1mndCHUj2S3IeJN2XxYm7iFUNAEVcCSNvkyOxyiglcttjrFZx6Lb9KC9hXZd47bxIZCZBqBWMSyCSzagymQZ9PlMEFTZYBUWCBq2HhbadbeYxM7EWOuhZjkyBN4TjJU4K4vOrkCV4ZIbiddOwDCJo86tFQmvR9+vsnz6jxvR6kWDu4UB3LAk8mSZLz738XFsrq8T6FRRpgf9J5ZC3oTrTxdPIXQ0QkYmGi+JUCKrO/vMeRsQFERzJ1ghKrq3p+opB/v8d3VlQ/NJLX45ts9coBDEdwwS456V9xzu0AMqH4fklOrHewA5e0rERqsouUh7HUcAoKw5FnXGmh1aweNVMiWmFzuv55mu/UK9qsJwKnM0d9R9stNE7VXH58oi3XJjq3D4nHDlaUp3W90v9dx6jNWT0scjchirrKCbAWOdGbdbDubYjT/VW1AByGdeZ1BKBZo78m/Os+LjaL6Mn0ujr0qnAAAgAElEQVSXLra1aRbeMur5rscKigkcLMf/8eY3xctf9XIml3sdK9BVUKvrPL4+PsOcTF+EASNY3jIh/8AXvH8dJ6/jX4QLt8i++++/f9LiZ9FYTkL8f+D4b/naHCDObbr6ubqp/dDjw/tvNPz98mf/Pn7n/R+Pq2iwuKek5OYSS7ePAXQUEBbw9fXx9+72SD0xrQ5v+rqxJDxVGkrao1xnBi28QwFXgMNkFgqZbM9SCSjjIa6Cw90LnLPjQ14PhmRzCnDGDmQtsMoSaoEmE1LJ6UoO5zO1lA3dkXT3Eqs0kLFeY6tU4koSmUNU4xYZG1GMTuWqMKMsm5YWlpGrqQcNWNIFlTEQPac6iPvetkxs3XodpdTg87J4Ws6VafEUMKuxt6+Cz/jhfszf2wGTuJdVka5BzUy645JBagBp+4iAVooa5PWVhC/FhvHRw73YBznleJ9Fg2UhINduI7bP3J21QmtqRWUZ556i4oBqH0pcZ6wOj9RqNoJwkkqIuxQwLQPtiFbVsgfz4jJsqAGaFHyTgNr8VKUAc0XqpFoV4aeeD8+F51LWdT8Xtwg3t/DJOpNGbbuMuQ/bPEqJq9cYz+Scu296z2xvlSEBjf2I7kbFM2VQM3eUsUwxWC23fC7cfV096pQuoni1Pg+Ldx2x2OVlMjIn54kl4dD3T+1+Dg6O41/+6Gvjta9/TVy/3sGufqcK3EXAtwjEKrhUmTsHhHN4MHfdRfda9NmngzP1Gm0/GezmbjCH0regZarKJ03SODlPd9D184tQfBHACbhEhV49Poz//vt/HL/3J5+O3f19unlAPzcBwtdopIOm7U+7UhsM61zU57fWBqHQgs6le4LntQs4C02VZdIhAIV+4oVKrTpjgHRRuQpJitEhD6kLDVl0+pEmactStG25kCT4VXjZhAqNJS2ErL5CoesE1hzivvMNBxq5rLR0EZmp13KLVGasH34X5oUcVJ0/WnLZfsaC08Cqx+nxlSpMfDhFuNH9ITQ7eaIk/ObcdCsd387OEl6CdDGvr6+wdxjldLrPMH6udSkRpvvLvccCxfnsdls3IHTCcnOhZVwPgNfKvWXqBqxb1sFUUvn+3k4mpqOUlOJAZ8/cGStrm00RGs8wE+SzTZFZmJmhyI0lBmiW9SKDsfdcowu6MAft3h4V0nYWUgnyPvTr3Hs5r+MZ8rpJQVHBZsT9oGSNNWRHl2EX4FYfS6wyx1Lv63Ubx9D3SLcENXYpK9W9idcQZ2Pawf6ecLYwTWkVZ3xzsj8zLtfOYTKSGXNNxquZ0We3tgl2dJunz1Z5jFC8ELdbZ67+933XK+Mtb/2XLJBBnaWds+7SrPNruToHfIvk+fjZqpichgHj+3MKR73eiBP+/ty/iz47wR6A3TgBJ6H1oocdJ+60Bz8J8OZQuQ663qtaZSMoVlBiRfJrV+O+3/lIfPpLX22NWckgzJJaFHGDpWcBW2N19ZBV15Xnhom5KYiblVQG53E5z4rWigJR1P7go6dFk0QOBM7VvLFbEix+m+6acb6qoOAwst+dgE4CWDG7pGZPClFnTZXs2GyCAYUE7skyXOSQZAf1jOnYIoVwRyFjX9v5hL5Hxgo1hl4CyQdTawDwTZclk8ezLFRaT47RtbWpFlYBVBoQGYvBulqIVVKAY0pe+y74klhhN+3xIWtPYm4P9mG19vgPD2gKZwFxL0PCeWP1kCwerVVVmkvuCQld/OEYZaY7wBp14nwqHAA7lAgDgBLsWM5KYIck47Nn78nYlRQFWw8SIiaMKHXG1g7cmXJXyuJSTp1JKFmPMZP/G4Ej+8x1t5JhpO9Rxfc6gcj70meijyl76RXFeXLeSUCR0jpRKksT1ioAW++4vAjjYbmOJJBNfdkTUUSncboSqzBWWk5WBzJxh9dRv8i93T0q0MxVHboc1Mou7Wwid7IpYlaMukschRQYC1xaiTNbW/HklSdZd5MKabr5VbQdjV0RBliLFz/vG+Ltb39zLK1rf3WFr/t1K7A3eVXmo8r+EVTqRFUlasSE04Bn7v1Rps+NbbLGJwFIsaItIzgXlaAyd7GnA3wj2IwAuGgS5oDxJMCrD2DgmAPDCnaQeRcf/Fq86z0fjEevXIujfVWiqLly+PxY49CveePjXwOsXS89eK5NpSjLrQmc4zN5C1ZLD8D3nGc+J5514Xw8eflifPWxJ+LG7k6sIgaTLsQaMJ8s5mTTZnmndKFIwIhdxsNcrCtSlZMd5gPisTK3LeOaS6jkwbw2tOPpCficG8s6zoCZlr1RpkEWH8XBVG3NnpLhza0qK+n+I+OzgF1ajVQwHEtzfcp0YU49D+4u3kklXsexmsWowDhO1AUeSnstx96uGKcmrTTAwLqbZGGtOmN8cpl2K9yeBvXys/k+DczLD3YUR7Cs8ftBph6gXurBAbtYozYmflz4mcSUs3eStal5yBZETFso6SxkFGpOtJe7FUshizjtpNmovAKK36qBqee5g50BPiHcpbsyp9JragWrWh2m60/XrgKbnn0843MCkechO5ZgBjg+l37L/VMF9USA0yUrzwrct/W8tjMvjpUTVwjCyrHbo5LKc59rxvtgDZi+WhieWQhayoe6bsgD1Eky0IcYM19aiu3N7bh2/SqLQmsN9B4+z32cKUV3nbvAzuXPeP69cbAnz8iobM8B0zg27/mTZH+dtxqXPAWDZt8e7zcqNHXdF63diD2zoG7Lbm4UpyF2BbOqBY0DGjdxvW793ni9uQerADaCs98brwno2Vw6is984q/i3R/6eOweHmWl+FsrplRL0cKgWnUGl6nW575mEgKTuJeD8DVx2KWMSjK5am0ex7e+7JvjJ370R2J7Yzse/uJX4m//9rPx0T//s7iyt89YkYXEIpC31SIlXblFtoR4oBLsoCHqGVx9XQdTuWUuiyaadQf6mnYxLZYtl54D9qsikCTNnAK5sD8xR5UJWpUGzz8+A6ClJpyCwopITdZXFRW7vKpr0oQdCBAxSuvh9z37nhmFqZ4PQI/7sR8drG4ASXOv9bGlvdvXPittCBgkuKURgFl6FEsrahNjgJwe1lKwOVmBsA7oTgbYHYKYshcH+3vkpACcIDDPnLkr1je2WQeTVfmbpaT787zQPJLVirFpXNkcl5YYZCdsTyUtc/7deDX721uAtj3ILZO5eRl/dvk0x2h7AfHuUnPclLGtJEBVxU/jlzXqcmJmu1Lgo2YrrVdXe5FwB7OXCmi6SxVO6ASuRYoxQEuVUnoVmrpP9D1ZmX2vozj5WtzcVWuf5tql5Z7xyMqYyZs7v7TLQpG2Wr5hxk1JUllbj939XbZPQmzPZ9iy5sz6Vpw7cy6OD1fjJ3/if43vec0rFD8sZKNFwFeBZQ4wRlk9Khjj97VfpjHREVtGrBjvO37+NLyYu/4c5iyNYOfBLgK/OXA6Dc3HG5/2+ZMmx2CzaIIqCDSNAYL2YC8+9P7fi4/95efiADEA5iwZnGTRzQEIBV7WffQ9u2XXD5CBsS7MRGNKkOnA0XOuIIBw/zN3nI1/8eOvjVe/+vvjOc9/UZw9Po7f+E//V9z/4Qfirx98NLY3zmQumgTGGLOoc6JxwMJK0Gk1J5NhmW616j60EJMgRHwIdHcUaE4mZvbtE2nDxYkzNwsCB75N+YQ79Tk3PnP0GCsEYE+ty6qkiCDiivoSxNUKsbAzgLc1blat3TdiJibjIpmBvVef58pxIeauFWp+E7pHx2yl0gqEt8oxAD3FVkl6KXEZCKgW/wNTlqAhi1hKhkBGVlGvQ9nPSWdpspch0g6IUaggs8d4HQBNYCdyA+I25+94BvswOt5IAHHhZgyz0ft1TbmKswQd3GGwGpg7bjemLW+BqYW38t0s+hGPlAeWylTmwrXrZhWTaslVAakzmPmVZQNz/tLYbQ1kEXunWzjTZdKt2XrjcQzZ8cEFuYf2Sr63z6tBgJb8cqZNkDcz9c7we7T84LYHdUzzgQpMCDHsoGxbUwydEagHMhj3x5NnBQoClkfv9xCDYtyayeXVJaUfHOzFpSuXRQzKxH3wDe49d0d8x0tfGq946bfF2rlzsbF2HN/07S8kgco/o0yae30ExvqZ8YxVBWA0iObAb85ouVWJ6CzgKuPnwLbK0Iot4+/1c3y+OctuDhVvB6BOA7W5hx4nfg5M62RXAT8C3/hw1qahlV9/4vH4L795Xzz42BW5L1kUV1o3+qL5WhXwKsgZ9AwyBgaPfxwjddIU9DzoE3be1CrCe/t7+3Hv854RP/3G18Wrv/f7YmN7PZ545Gvxof96X3ziTz4Vn/ni12N1A33Bpu7Renj73PkzeagybqdxQDOExaeWPl6TDnSp9SOWmdoxrgsXjQ5EsvrIEk13FrVmxBVRhV1VJ3jIW0xQTw86vA9/jxf2BHGvrQSx3HCKGfbeby4NRogZGkq6PJS0eDNKs3IMhsW6m71RrskPJB0kaNmlxvGxOaniTm6ea1YdLI3WGJZUVVtvnCXdx+UEnPCf1H0mJSf3bk44iL3JQo/JwFS3CBTURtFyFcLeY1squrGWlmNz6ywtO1fw9z7ubkZYQgY3uYf7WYJCAyVEaSaK16WiQMGrCimZXj+TF6ree9xDaQ32wthKTifZohAmptq9FAF830nnGr/iZG2cWbmkKVO1mgpjZTRLUwnpljqtvaEw9EiqSSOyNKjVvnEMT5s/i7DrV25RkFMwVzu7O+ku7S7eKhN4zko80KqCqysxlIDTCco4msPm/sF8wrKDgvnEpcezFBwRNLZWV+PbXvKCeOlLXh6v/Z/+eZx//l3xiU/9Xtx59kzccdc9LfxgIBuBaQ7gTvpM3avjvp0DnVE2zsn68Tp1TNM9cisRrV5/kfVXMWcW7OaQf+7GcxOzCBT/oUA4gt9JYFiBqj1DoBXGYfzdX3wm3vW+34/9w2BunSns+I4FaK1+UIkqVQus9/dC1U09bggfcB+uCtamtbMM1uFhnL3zbPzLn/j++MZnnY+dG3vxpS8+Eo9+7ZH4m89+Ib78+I3YYI+w7gaa1766lsixJOiyXQzdmLWXVi/OazV6L0kPFijV4tUzpLVFDkW6agAiyG9Ka8UWhauzy+0C6wPMMQGfN7XXzMJNWQV2r8ltWhWLMV7aLDC2CFojOcYuR8+PAa7XJKwWHroxqNmmWZ+8JpqhrspkOdg/Js1+YvmRA6Cec9Tjs6pGU8CIkSgZlkQRuCydYJ209DoHPh+yaNwGyExhwMwhE8gB8Eg7ANjBunMH8LPn74719TNxcICu1toDrRRdBuxlvSZ4JEHGMSaVNHNjXgGegQ9g6tgkrZFW4syxSHgPFMgSSPZUdm1XgF1nAPu5q2clPyXlKwsFdMBUAWxWeLHXIMMC3BvO9VtSbc52xtKb4TXx/aqbzXtL+0+s7bkz7FJh3ON+Ru45hQZMKvO9qjVXr8eyaiA3uTdkK5+XLlgoL2T2LrOVD13oyyvMp7t48bGmLKJ6zoXN9XjJi58f3/JNL483/vxb4sIL744Pvfu/xvreUXzjt7wsDrDembZUn9MKZ5VfVemdA8E5TPCzjor/HMidJv8X4Ua9xyJwGz8zhxEc4wc+8IFT8+xG1JwDOdzgJPP2pIcZJ2fUEjz4OeCbCAnn0pSb0XrZvRHv/Z0Pxp/9zVdieQnkCuwnWzC9qoQPgwRfd2vWOF4TZsO9rD024CvUalkgKupLbd9svSR26F6HcXB4FC/5prviO7/lWbGytxQPP3wxHnzksfjCQ4/G0toFklRIZU8wqPe0F4/U8NZg1Rp1tl8xgzDxxsBnC8dz4tw+BvYzD8puS1lbvQ8ZBT3jdS5m2y0quafkVqrpDtayrURUJUVgp/nwXLf1H6whCzr3GVMljxTy+nKxJrrl1QCSncBh2avANA95doQQaS975dGKFGhxv2U80tYghQc/K3IDAaUVvxY7j2zC3DMUllQUXB65jK3uk5YWk33swMJk89aD2CfwgcyzHKsrm3H+wr3pWtQ1BdgJTGQHpjWXsaS+T0uXicZkRV86gR2NTD2g1oP+1A54eBNzh96DcjErpsRtw31mL4Os6grwGIMt/Ap82lO1t99J8a8kMzEtItvvZCm6JgaGuo3pHW37WG7nJAqlFciCAib4lPUVKPe8PXYLR215NH4u9TgNJNWy8LNbGTH7Vi7iJJClQkorkPE5zdvmxkZcfvIJxrHBvgQTd3v9OF78/OfGPc9+VrzqVd8Rd919IS4//Fhsb12IF77iHwXK69nfPMrsp/t3BcAK3ovk+txnjBFVhtbvj8bDItCdMzLqNcc5b0B9EkFlfJB6kfH3OQSem4jbnaiTJnGcoFEo1rGsrizF41/5cvyn3/hAXLyxz+A8NfjSC63m1VUBbFCp1sd4WNs8QANLLdN065bUykPoShodKLBxeUJBmAEZ4whW50Gcv2M1zm0sx9WnrselJ3diaXWdrVpUOzLNeQqTWjk+hZOrpyfFmtRkVL9wsjhjHhIm1NdbDCoLDJtM5+LL2T3aaRGeexAyKGjh+krSPC04TZDcVmnR2bpV3E7xLM+z51iv9bSDBkhJEmmHs9DTm5UL5mDmJnH4CTiMWLaE4+xc0Fyfks22dHh958uhce3KUuztw31od6rrLCbYFcaoyRfHIfBxLc1uhWQtSKdfZIsbCDt9N4HEbsacQ945e9gB2MDChAsTygCsUYPd5sa5gGVXC29TsORiSWkR65KNfFOI6zbZFb6RVKSYmN5OYFclMbmwU1HspJtk/KXF5bJXYqyqFJZAssdpfYYqwDXwTTeqSSnyisvSRusmug2zuIBIR4p7YnAAXF0n3YBpgWrs3Q1WY8oNlFhceTWbD0s5kZWdjWCTtOX9z713HLG+rk4Ebu3jfV0F9RRYMrWBSeRWnjIv0E2Y6Q6WSxbnC8+5sbEeV65cjL2DXVVugUv7cCde/JxnxL133xXf8a0vjuc+9564dm0vnveC74y7X/C82N/bnSSyV7np+ahj8+8jEI7A7fdHWb4IExbJ8tPw4SSsGA2fRdjke/BasOwWIehpgxwnZQ6ExmuPpvNkMIU6P4fy9QHnfm8WgBN1lyLWjvfjox/+WNz/8b9C0oqqgGSxVnx+dFda+FGAl67U0vx7FYd6YNszpsbvw0SQTK3QVi+vk4mydovh+4jFKEdLlUr2D1AdI2INrVvQ2iOroFOIEfTsIkPVCuqgMhidXjBpCiltGzJVuU99pVBnkVo/8scODrMChqwqabtyfTl+pM2imAEtJ1ZsF9jgB405od0z+ZVuISerZ75Wls4y0Og+XpPemLYqHZwXew4Oj0gYqe7MI8ZWChHAFkr+CwGv/moePOYYJdZU8Lh2SRBWLmWj2RTUZWP7UFVrX5aMcgvtKvSe4Nw1AWxQc7zR+WMZ0XXfPBciTgYlQex4P45AqjqWyxtVVHAvWNTnzt8VG6iFua/2Mj1G3MFc+1frzP3WStC5G7zGQNp9IXnweZU4pjSzUutSSqBdzpokKzbNVZ3sXhX/7pZdlRXNqk4ms/wfnQUsF2oSGJIoklqV9jTIIrn5pbToud0X0fVm2320OOxlSMU3FT+uXyoGjDfDUqMRPi2wLqATqHovor2PFJcej/czVhDBGHoFo177FeN1gQUno+A+IMDguttb23Hl6uXYuXmNr+HM7O3vxObqcTzv2ffES1/0nLjrnvPx4KPX4p+++kfjFa/61rh5Y2dy1k+y5ipYjG7eKsPnAO7W+KdTh8zyneZazmHCiB1z2HKa5Vcxwd+v3rpZsLsd66sObkTVRWZk/c7c73MP48+NSD6Cnb/bDw6o98fx1BOPx7ve9UB89YkneVCp2SbYjQnk1T1YLQ6MoQLp3MJUjQ7vwzUiQY4YkpK3PbZOjCgVUKipZSpE+h6gwyLPquftZWHbpPmb88UE56Toi+U1zV8j8SC1Wye9goghKwt+fcSBVKOT80N3jFxHTJBPtxwPs5OnqW07ngYwtstQlgLKOyl/SPE67QkIZ5VFomu3uWQ7WcLrWOOnjmMRKvI5LbShjQOwRsEy+Zvy3WWi5M7jfBRGazvgpei3BVBd/+ru7HtCFXZIWClMyzao7O13676R0K3pB3z+3G8iUCZAwaLDHgETE/sEVVTg0lpeiwt3PovWPxQmzLMOuiwyAZL/693dj9KCkt7iKjbumt0Bw5Z/E1Dp1hai9Pw3r5uFjFNLVJEnk9NqN4FSjX9y7hJYRsuRIOEi2rbuFSRsJe28pm0Mq6hsAmVNczJxlTbA6sqBGaYT2cbzV1JBMI4ES3oqUKSclrbDHmYST8lf+ZXiaTDwq6WPZQbPURZG13MotWJzcyt2d2/GU09eorWHdkSI3fIcr6zE1tYmY+IH+yvx0z/++viR1/9gXMtanYsstgo6JwHheLbm8GF8zWfjJINoxICTcGeU/x773OuLcKaB3SJhcTuDHk3iOYQ96cFGkFs0cYvAcAQiaoEopbN8FJ/82J/GfR/5ZBy4JU1qtux43YgQHcxszVmoydpSTzr+OF+pMsGKRVo3kD87sepaHUB13W5dDnif7DvnYrBJb66ab6JWxo4ygT1p7y3/Jq06sxOVxN0BgeBF9ptiOQf7ymeD0GW3gtTYmXPn17LwBEgCqn4vwc7ndV2/dFuaSi4XKtoCyZpsc5qpDdA+tAY9BaQKJINMey0J2Rg1rgtAxNwuL60xnUT5cCsSALx3b+3Ca9EC6/FAWdgCAlyHAFvWuVba4Py56IDdtUmkICEnmaO2H1UsWE0+iyHd892qWy2b7bZzlJ23PTfMh6ObG2AHIWfLbj/W1rfjwoVnU0nxetjFRjdpElVUdk10dJ4jEpaglCgGNVY74bqCWZmdGDxHuoCb8JZE+lYD1laqXNayFlWcuZ5TeY31flMEs8AyblH70VXZVOdSSh2ua2DxsyS4sXA04Xwy77ZWOZ5EOO4jzDvSXnJtVDYP5CREP6TQcE1bmoAsYYQecBREpkqjL5VLzzf+raQVPb/GVq1UKiuxFKtUGLVf8b2NjQ2u3+XLT5RcWNxX+35paTXW1rdIZPmB7/ne+Om3vj6u7ezm8/XY9RygLALDUa5X2VatubnPLQKcudfrmMbf6+c9zhHg5r5TP9vGZzfmeNFFIDdntdWHHQcy3tT3WfRQJz1Q/e44aU2QJjFkbXUlbl68GO/6jfvi/330UgMpWHVy2alSRwU8b8yWU5UWyARM0z03Pmc1/a2t89gPm9+bRKCqSvY63J2yrN2vUzgqDs2aY0wE7gzV7LPrirGyjI0BlGxZ+qBZsKgZNvK3OlHHcyqrKmNVjaGQScl0nK3pjBYA1RhgIZiQYneYBOo+uyWkZWb3HAr8pmDxvwYf74/xUJmdibEifgNXE+eebtUkRNgyshWapAK5Q5VDaKFZ15a/J8FFa5efykWcrEVOFosgp8yUtZmBrcxhM9uxruVUaevs1gaoaZXheVR4+0g1MZFykFa4cu72Y+vMXXH27F2ZSC7gINgVwoX3WudIZloMFhH/z5JTaXEXUg/XQuyayXGToZwuzLS4PDfsTUhPhosV6KvVaqprbZKGlk57zmdyArA5AjGK+7klOJgbw8awAGgBhIHeKTa+7uSs5nXltlRRdilmAhESZXCPVAYxPiuR+OraGjqFy7Kb5i121yut0lRATR6qc9Dcu/TKEFJE+GJHBa0VwA6y69KTT2RInEXnGtkN/QzBNoYX51tf9C3xtl96Uxyhtx0L7I5AO7U6RwA8yRI04FV8mO7nqVyoG8efm8OQUbaPyvkiXFiEJ3PfX3r/+99PNuZJA6lfPA2xT3qQ064zFfj9TlXITIBnGIzek9Z6jCTMBx+Oj370L+OzD30tru0poI/uzhaoFWRaNQkm/yJG0o+nrT3FvRx3yaopPiyFBWihtUgDEci5j5gtHkad2oGXPDHoZRyAcSczwaQZ67CbNOEGqAk0kmQTQKGwJ0FHXa81DjENNR9Ots8ySyYzZDxSFp1ApRFEkkFmTR7jkaaseIPKnE2tAQqejKW1NJAUeN4H1Z3H/WmXWApPpDFINqR1kOQcBypY1YSJyEnsAREIY2GMRiKY43PfvATJ1j/QlVI0Md3oyzU3sHDP292YrDp7BOR5q0SiTpZoVn25nv1c3stgXtLtTsUEndpFMsH+xt93XHhurG9stXUzQLgLQ19frKtbEoGA4rqodnn3mJr2Xo/F8fmSaCJRLI8CFS0nenufLK3l2md3BLr6YP3A6uk5jr5HLOEsCAy5t1h7tTJVE8ATLPh8LJGVxQYYtFPyPJmL3AtTt7YVvipfLAMsrwyA7juYWzz3iKq1MP2A1rJSB/AdAAzW43Af85ueGQPzRBmcVlbi+tJz0uNandSDeZJai7gyFBHUZYUicfHi13Xms9OCovWqjQmXPt579oVnxjt+5S1x9pnn4mBP4Qr/zAHZ+Nqi/TpVbqdxuIohp2HE+H69nw2QCqojboxy9aTraZ/lHBvs6mSMFzsNpOYebgS9RSBYNZzbRe+6UaugogCO47h8+fG4ceMozqydjSsPPxqf+du/jb/4/Ofi8s2dWGLNP424AmftfGBw83NRMLNKhssSTctS+VoyXGRp2IU5zqvG3qu3+F4GCC+MLBgJJGuMdAcWsHPJrzZvWVkBcRxeD59d6dUu/Bw4mKwCmGAnbVquI4yNuXTo+pzP0dY/DZcGsCmgRE5RrUv/QAh4fCr7lZuOR1guNX/aGxzP6lgcx19AhPHFQ1uw2W4gxW56ySRQORYxKVBtgvcpQkdKTbWiO4mDn8vPNtcxK7jAvem4o0Se10FxP1nXbS9zQ9g1e2uScd17NMIK2PoaWitXsoHyBWKKXO+MNYNWHktx513foEbcdM9OWYcV8HRPFT3HXB4wcVluX4FAz780EJ107jGPSry3OzLTKHKe6h7p51rPo+/1Lu7c88X0U4m7PiZbRk1w5RnwvvG9esJH9DAAACAASURBVGWVUjigcV2nUmpOxk2UK3+PHcPhxsR4najeY+IoMXZwoFqxnMdUkqvxUAUurcJUFvzMmh/sIbh7levoog9keGMvr67E+sZGXHziUcoW1bLVCWIK0fIKew5CRpxZOxPveNvPxDe+9Bvj5u5eO2dzoGdQqbMzgprfG0GpzuHcXhlB8x8CgnPjmgM738vvzQFks+xOGsgIQnMPtgjMnu4D1omt3x0fxn93QSEBeHjzRnz5y1+Me1/wsnjxC14WB09eid974HfjD/7kT+OLj1+JzXUBgQHTZAlsUnfXttXRaOS5gcfvdVdXc4pN3I7jZrC2bOGoeEWv9FCdPQTB1hwytWlbmxSscA+6dqHiJPh/upEMdgb1wizlGJjXpyao0vZFgWlzQUOxM+fGzc+eZU1AClwsLF1gGe4d/CguKXBQaSwe/e4+TrUe92C5pcH1WwUFDzbA7MjllpQPie9SILEXnKwOACUdPaCQF0HK/eK6nbU4clqLtxyatHJaekG69vA350BPQ22fQqrFXQU8FICMiU0rQEjIpHU0xH/tbmOuHkCMnThATMnefnSb7cba6lbcceezaam6WHd1V1dljqDcigx0K6MxAEvpLXrqM3bVznVaVI7h0cNA33VaGZnK0/rfFdfZZBypFOjZJKixR9hVvLnMu6XnOKpbUSk3NDsLZBcCV285bKk4dgNqr1mB4XkpaS9d0KcWlwLH4Mq9gFuxiW9Wnyul4fDxlVUoYWB1H5EX4KbC2rdaY/1k7NJCzcpckS32jCRDqTTN1Vxvbm7GlSuXYm9/T9WPju090ftYy/X1DQLzm//V6+PVP/g9bOTq8+t/bcV6batiMgd+fcgnewDnZH2VHVUBqAbLHED9Q6y3OvZZvKgxu/qBUcAtQsynC2YVFOcAso5hbsBz97MwxWa+fumxeOTRR+Ol3/WquOP82bjy6CPx0Q9+JP7kU59hFZL1NVlL7dqtXmBnS3aiQk+qHsciYW9XXqfMozoCE1JHd2cSUGpAHc8yca24HmCJAdEFk/GxugYAO3lwDHjSzFWSy44mn3VR6ZVKAPehWHl0aWbcUGvB9p364UGauj94KEywGQ6wYxL4jCuVVKvV9Q3ra7qPCTEdkQwS9ZDV31mthQQKuaw4R5kPVecIjytWrBim494alZGDJCzZPduANt2r4/lQbBP7YIU1E/E+9e1MRaiBKs+drX9CMl1hnalb94wsO2B15tfhX7jhadUhVWMvtjbPx5nz9zSXY9tLdmtn6ku/Z4rd3Juy6tITkRasWJrdvda2w1Dg1+BPNmQrxIwYk5QcC9CmVLawQLrmfQ9aceqox71V2lg1F3UqMIxhERTxn5QMpqPxIPREb+p9x5luY5Cv59GurbK/qYzk632ddQ+MibmGWT9TFVBEkiJB5QCKI9Ylu9Gnh8NnyiBmEK0g0/ZYuv6rfNM+RAw+E8s3N+Opq1diZ+d6Mp3d8UA1PbGXlApxHP/bD/xQvO4NPxJXb+Cz3RL12tS9fJrFNwdYi4DtdoBrvN54zhcB3Rxe1HH4meqeneDN6MYcvzwi/bhQi8Dndj7nazeXUdmQdcDeEHWh6mt9DEtxsHM9Hn3oi7F+bjMO9w/ioS8/GA89+NX47Ocejks3VB+RWm5aEKqw2606X1fstl7V3hvGWrcrqusw21U1DeTXjdyFvALOqJZCm8jJuGn9yNJzXLBTnmsVe6ibPHBOUeBhUDkuTaHjdBbyAAXFbMTsk3WjJOQEmbQiey1AWYqKHPSgsy0334c1MRshRr/jx/PUfzeMdqvOlrHX38IGc22mZV3nWk+Too3xNrkQMW9INWG8prmbNRdiJaaLtMy3hY+saFsAWTbKOYmO4xWSAb9X3J0SvIrzduO7sFWTNNT2Tss1dLeMDsQGrBb/oetyn+smGv2x6mMe7seZM3fG1pkLE0JHFyQgzmiHHNmCbDHhKYmgrxn9xLJYs2NPBeBmqdC1h9jcCpOwqxJkduUisPNe6vJBZwfngTEqpyd47zkVI5mSfD/3uOJ8YMIetj5yJJBAGaolzrALUimsAtFA3IR9WzzvfckGnpDkAwj8SsPhVLhQ27Zer97Hc+i1rXOTmkGJu3dg6kQadQnZ3tqKq9efjOvXr7W4qJP1VcnFPSqX4nte/p3x1rf967hxeEOM4JkcR4+rgs/4O2Vg6WJwklyfe280Eipe1L0193o1BG4HZxaBZFO+AHYjso7gMnejCoJziFqvuQiRT0PicfD1b/8+2bxg6EXEg3/7l/HwxQdjfXktvvbQI/H5Lz0SDz22H8trW4x9gF1V40HepDXZ3IxKXj8hoS5O3RQjME8FRI/vVVCvGu94GG69XgrxFMiTAtPpvmA1k9W1SV5fL3km0DPYMUGclh2o6GKX0fIBtGXjSVtqFegwTuXsYUacYydww+e7S6wU7y25bKoGkt0S0vqoa2prZlSwfP1uuThiNm0lQquKnZw7CHYKu4DCgo33YpNZufSae04Bk6ZIzJ2FcX31DN0dzXFm+oAIU6pJ2te/W/S41hQEc20Anrgm67hKkLL7AfNEAXYHcf78vbG+dY7Ax4a5KdBoj1NIyzrU/wIYlIzf1ra40OoZH8/WvDB0/7WME2ane8cgR0Hmc6T7dHJWK0PmFJCsGyplRp+mwpX9SBkbzedD6oQcM701ldWb+jw463KQ61oVdCZyquxVGVVyb/Y8SCtWembteSWmu5j8eO05S6cJX8eSM3EfrF6+11KHumcF525zc4NW3ZWnnswC4CBfyaLDeHz+UMf1Bfc+N97x9rfE6rnVOEJ9xJzMCrSNBToQaeZA6zTZV+e7yvtR9p/294g1o3IyyoY6v3O/T8ZVwW4c8HjjuunHC88J//H7Jz1IFSr+3RMz3qseRh8H9RhZipW9/bjvvR+Iv3vwK3F2bTWuXL4Sj16+EUur22yy6MRtufvV8wqvNWCwyyQP0aI5GLWORRNdX69Czc/oBG5ZWHTkpKXSKzF0KyrdQ8mwBPVe5ldnZY4bDXUfaRHghklukIBV3E6Yg3v1UmQ8EI0q3a0AaXhTSrkFp2jPiolwLmExs42QKnfgPm7d0xSIkuPmeKnH72vl6W/uPhFobLlKGnrvySoQ4Dk+aOvXXQso+NIykxBzncee88XrJXHE96rr7QOo9ewsTe+VqTarddVz9dY+toAcv6zf5XpgP5OxCqtO+xMkCJSWg6WHz9xx4Tmxsobi11lHtO0gAYCqpOAr2c+vxGE9b6NCaWsbr9eO8JpjxWb1PFk5p3QzqOSienYnyhwXSE+re/d9zr2UhJ/6GapWjZSh3EWBueJgNsia8M5r2pppLuFUsGzJVu9BPedKZ+kpcFQMsxCB7qE1xZ7HPKi2an+OcU5x7Qoso4VnhaeCoPed/tVcI/1gb/8m43a9EIDik/VvVFy6c+tCvOOX3xLPfME9sbsHkoqLDfQn9T38So3lLZLnc0A4J+dHUJvDlrl5quBWcaDiw9zYxmvV67Qx3y7YLRr8CICLJmmRhjOH3H6w8cHr66NwwOFYX12KJ7/6cPyHX78vnrh6I/Z3d2N3fz/WNjZabo4BRw0jpeUZ6LzpxoM6FV71oPZNXDVmt4mZHKCSytDHnh2iXZOxHNxF36VAIK2/N2KNJTAfuxbo58FnUEKK6QQMnqNMlktGyYXZGXzDYUghZmuoHwRZco734L626iikW/Kt/MQQuKTspQDiPsj/Cm9EieyZKuDrmyGL9jOaPlVh6UKhMyQ5znKgaUW1Cv0u0pxs2nR9tjJhCZBzB2oEuXFvms4/p9Hfema6u7LFVQf2Hq5PKxzPyTiQwI77lD0GBXYQXnfc9dzmYmqKlGCE/8veayWtKI5Ut7PGaOo5GgUSPmcCUFMo0rKvwtjC3GNgakCCmfdNE0aTogw9Eb7dm4qKrGR+l+5NxGcVCycJqyeONGJUFXYG7DoukpKybmkFcdyjelw68Kg+WvKp0hpUegRdvNj3qWy6ElO9jvdoHdfcvNfPje5CAyuLODAeh3joYVy89FgHtySqqFqR/oNSv7K0Hr/45p+Ob/2ub44bN25OwNb39JyPoFf/HmXwIvle9069fn3+OQCq++92r32aXB3H4r249L73ve+Wrgf1kI4DmHv4W7TDesCaBjcdwigI5sBUFsfJbsB2VWg+K8fxqY/+cbzng39C7f5g/4DaMKufHAd/5+E1iSDjcr00VdaDTDdWKoLt4Frw1wXyBvZYfXh8aEYwZ3pNa/ppErvl/635WFXY4po8EIUAINeFhH4TlCTIiOlHjdSVP7AWrSKG2vUoJ2kaa+QzFdeGDpFy5hq1Ma1L3N/uE4yVQM8cqEyoZ41DFfI9Yp3N6d08npq/6HmmLcH8Kdx7tZFAfBjnrJI+7oylukNBlmKT0FOKQYvLsqCwXK989hKnsAAbD7DWW1ZmBYSJ0PU50Gnjg/N7hfDSDuKkwAHATv0EDXb8Xpa6AzllZRWdDp6Z+W6KwSZ/NuHuMEkf8hbUWHDds7m5yeiUQmIWq3Z5Pf8uGiBmoeawkUiczJ6NWNWfrhNVMNfsVUflMsuaZaPXep7wnDwVWaRg7FnomIIU1U6O4bp6Xu1Szr5wHmePvWXeYCnhZ4XNwNXnqOfcYuWQtm636QrIYGDlokB3qberc9jdyuPeqfvX86u9pC4hLhDeQQdW5Bpr4MLtfvHS492bQWJOd2XyOVahJKzEv37dj8VrXvu9cZ01MrVWvt84hvp33R8jEI57YgSWRUbNHAB571eQP+lzc/NYz4/vvciAYupBHeCIvr7YaQ/p908Dvrqx64NVsBuvUR9iRPU2dmg0ezfjt3/z/fHnf/+VWI2sWQeAS+YkrQz47JOursTq3q15Yn0Ms17BzG+NWuutwCYNewRsgYzdW7cmNS/SrFzE2S5GBaTlWvQ8dMIGDuARD6LndhobslWZRaVNNDBzawhKqx8dmrOmEwcatl2XaZ30yjOdCt/Yp7EUB7BIUoOwUmDh7zk1uPt9E0EQb9L6TatBNGAs6SScc1qJsgq8BhMtc+Z1zntRzqpy4zXkNTKuhC4H5vd0oVXtVcV9KGRazxuNrSacaHwaNa1NlPVipReQiJBPJyBG1wNWADo6iPXNM3HujmdIucgfJkRnygCsWrkxs6lpAVjNg7LBmRcGQY0YY0n6ZsaqO2U0pmCWiksLwk9azy46puP6ArTOFiaIHYFNCVHuCFq6MrOzgQGirVPuK57aZH32c4hnpdTJclmZT5rEFrzjVItW/KAocHSLpvJnS9R7bhqi0D7iT7Iy6eFcWQ6AnQoiKMXGCm63Dvvz1/0x97taQ02JYH3P4aytxRpk3NpyPH7p8aaQSe7Cp9E9LADEo4OleO0/fU3885/6X+IaGZld8aiyfDRmqvVZgbHK7REA69nwXqjfHeX5IqyosnIONBfh1Nz15wCPYDcCSJ2A+vtJqF03fJ3McZLmJmbAlSac6nc9EbOvge6+EnH5wYfiV9/1/rh8fSeOD47ZvJA1DTLRCoefzjK4sUrumYWNhcAITlXzWDTh4xzWcSpWMxVv3WoUfd7ncPTn1w2AJGlbhixvNAh+VMUXeECwoMGnEo0J8CXFwmPjmqVwh9aNv5vVyZ5gjompConX1aCwur6Wlf4z0TmrsuQCpnUoV6lBmAItNXoXiPF8VzCu2qXmv42a1peep8+bxmYL2cV4HRfK75qJyVqnmpe6rziO1v5G1lA9vAI6t36Rht9jTkWxYRy1szFdJb8/wrQqfNsrjB8iVgd3MLwSe1pPxu4KQeXoMDa3z8aZs3f3otZihkyeBwWG3ReQLjzKZVFW+FxOZs/zwGoy9NGJ7ev1VisdEG2Q29kp/RNloLVO6lWADEy4Tq1K4zlVXl12VCBBSj/1/HEPKp8jFzefAfs1q4/Iva3PmLzlDcN8tATE5mZlxZXuRfH9mlemHGam4ziViA1ktexwY6K/pM6W6pVKtiivcpR79eyM+7w/b7XuKlDqd1h3G2trcfHJJ9gs1m5L5ZWica3mfnVthYrAq7/tlfHzb3tD3DhAjcxaqWVq4XlsVYbNAd1JADaC5u3IyXq/eg7reOZAa/xeVTLGz1dcam7MOrjJBwaXZB3UnIYyN5A55B0/VzdHfa9+tx4ev86HQ1XwlaX484/+Wbz7Qx9j5Y+jfVh0cuVYYFAEZiIwteZ0PUhwahc74O17+UDXv63ZaGKlWdXxTAUo/urxsfEw99JGPX5WBaySR3GI7a4Q6KCigoHK4AO3rWJVsAj2pdmrY+wkLsnNNFCx3aWhPZskjLTzLE5rzRsWHetSQhAnkUMHWCXAKrlgnDf87aR0U3IoDJ3qMTT4NOjp3j2twflpmqtM3l2SoBERpghN5l31SiVcq7Rga5xFioYq5ZQMkFZlhPvFPdOSkCCvZ9aJLAJUDFftq+zz3ay5EUD73lHVFLqBwbxkbp2AThadlBlYTdtn74yt7TtacWeexbRW/Owk/SRrtp0vjBsWCrk53afc1x3FZ3pHe+46x+AK5b4KJFVEyc4PBBxZmFU+dPKKCB7M76OHVQBRLeRqWdXzp3uqOLMUE+d9QgnM14pHou2d42O2nqI+UNaokZZKniDvUfJfOwGph1RoqbP6DGJoKtbMEnwpD6bheRO/tHaji7AKZ5ROY92jVDQwFnxeawPLbTW21tfi8tVLsbe7kzFDrSzBzrF8xBNjOb75uS+MX3z7z8TSBsBPZ6JaZVM51mP2I9CNcn7cv/XvRXJ9lHujjB/Bcox/nvb5Re9X/CDY+YP1hpNFyA+M73vy5j5bD0MFsgqkc6DWtL6B0OFBjweBcms5YvVgL9777vvjTz/7ZR4gLC4rcoxVMpobyl0HICOS9JDtaOimKiWc6vjnFrPOS/1ev7cZe4qPidSgqvDjc1U3gg8HNzqSyA2uboqZcR4yUaH5J2PMMSQ+/wxLrF83LQweXuVOdeagLES2apl0/O4U5xqnMFhpUw+ElJlJG9exHoZbDo9QvTBEdXBZhJkJviKu1C2Da0CsMi7XJX1XTGQiUyN3twiCTBGG9Vy4UzvdX66OP7EOujDRmqZ277hWuiWr4OgWat4pGbL4vvLsEuwOlTZiNzF+P3v+GbGxeaaXQ0vLTtaaFDdrvJxb1550En8qfWYs8hupuClGKmCRtaC8NRXot7Xf88GqQPGcTV2B2hPVTae1SnC3YgJgLYSReu7clUFsUCmGHYgUYx5jPx4XMbWyi/N+WMv6HdtjXBdaambP9pi6zw7CBwYlupjzP99HBRw0R1SeWnNc7bFq3UET42dyo3pM3iu6Jmg5y7G1vRFPXb8Su9evq2ACFwodLKQEG/BW19bi3nPPiLf/ypvj7DPOkL9gRuZ4/TkQrEe2gmKV6z4ro0yfM4LaWhRX8vha/duys1nbw/fqPeeAcgRyjtUElbkNOwdY4yRYSJ322fF7i+5Xr+ff62c9Ce0gsHfcUlx/4rH4z7/+vnjo0lOKd5R4nDeWr+Nr6DMmGuggs4h0AkedxArCc5qMP+v7TjdACuc8AHAtNcKH3axJouGatp5k6crI9AKMGxucVSTSqnJsqsYfIRTdAmcRqEw2eLovwXNTPUtrqYqHqPlpiQnkwaosVgf2VVg5c8RykarCUTXLKsx8cMYDwM8fd3Yf55WJvYgxOVYpSxZu3qYRlnsTxErMqs6JiwtQiKe0aYdVG5BXUu3JlEZpGU73Yo8G8HNNgGHe0IEeWrvdxN2lreeze9QCFiCtZHI6HemedvFu1Ze848IzY3VtY5pQziHITVnntp69Pmbt++ayxOPTM5usPhZfWA7kbOlkqAWOz2QFD1+zCrkKet2ayULKtJzdJ04gyPVPFWE8d7wWxyYLR4/ZiwlkC46polLYZWPMzrNjJQdl2HCm8uGynRdSHNSvb06ZBePRYIf3vf8NOLmkaUllLmJ6IDhfrTltn1spJ7fW3bWsWFleYcmwazeejBtXrwb+5rwkeYzAmvmu2HRn1++Id77tZ+O5L3lW7O6qsW899+M8jwAxfr7K4VEGzq39iAkjmM29X687hxGWE+Oervef+wzvVQkq9QL195NQtE7Iou+M11004PEBfLDmDmubiKWlWF9diS99+q/j1//rR+LGgdxpFsS2cgx4FobWriaL1A6QOk+PGooPpEWKn6POT9PYrF8PsYH67IpH9NiJr0NBkqwvkVFQjkp39XvWcOHqEsNUxBuCbRPQik+SuZZNMWvlFWp4mUbQOy7YLadySHV9nUvndcGzOEfRn7PGzRKW6ZrUIdZ8TpWAIT7j7gXls9JCU+cugoB4sgJgFenFa9PiPi2GpPm1y9fjbFZVxi0rm4/cFqQt8Jecw9KMtx9a9zCbslmngE2nWLJ6VLqsxQqh7bOCD0Ylwap9CSCSGxM/TiZvaR1Lx2rYuowiAtmuKK1SPd98f0ALWcacUlOWgasuAthriPOxrujKBt1m1QqoWra/7/erYBp/n6x5hjpb7Lx5J3Rfjp55gTllgFkE5BmC0FibF2EgVbVUEucEtvxGAUirTzrUKa3nzvtUjYl15kaXGv4G2KGtjvZ7dm4oa9DnSuxKCXZZpZJJBkDtWM+nAHTKylZOn8qwbW1txM7N63H16hW6MWmNMyYJTxHy/rLAw+pKrC1vxi+86V/Hy7/7m+MmiuDn/M79O77mMVVArOP073MANsr72wHCLj/6fNwO2I3K8UnfmQW78QHrQBa9N4f0cze2oByvM37Wf9d/DRQdsKDULMVWHMcffegP430f+wt6W8hCbCzLUnSYgkMJuBIioo5TwCSQKJlX7hSVZ5oyyhhooOLeA+rVHWUtd1w8fMYA7LJXdDnZFZHuMQXbpbWK4r3MzsSMr2TRXV/bVVFYld+umfLcei2LCadQc03DiRaXgFrXxu9TSDgW4FqCpZ4l1qLPqdxvPtS+3ty/BsDqRhqVoCoA+LlJbEeuIZbpSmHREtN1w/56mZO676oQnighjVyS8d6sJDZd2+4m9HXqHu4VQAR2KkLMgbW1wucpCjOOxpqlOW5Vu0k3JoAQ+YvZmgluVIAdooGY79USc9LZ6JZddy9rHATQbHaqfZRJy0kEgSVnwemya3QtFle2vldKozXgnKYJ1XMxzrX2uVyu2gtW5LobHHdh5Rkonqz0LduvrVXmzjVyV86dY6ScaStCZY7kPOnu2FH2aA4VU2xejjxfdAenS9RNke3N4aykYiVrVq5MgJCIQilrMjWohwzs4jVJzDmzLrDeq9Vsbq6zQ/mly5ey7queRYQiWd9KB4LTcy3e8GOvi3/6I989WxC6zkGV3z77TVAO8zX3+mTvD/th7r0qa7yecxhQlakKmnU/TZSpOrhcM8uHScxufIhFg5wT5ONrI/j5hich70naYRU07XPU7pdidW833o2Ug89/ge6IgyMwMTtpoLox564jsMv8N7gYeUq04ajp+dDUyUtN2M9dQbQ+a60qAcurun/I7CvxFF+LJa8y7ANXBYVPqVHpZ6DtkfUt/YzVtShrBsxDMCCzWwBjDV1g8CCmdVefwW5QNeOUxkjBlFYBrUhElbLRK64J4kRjGhS3oZ+rasij4jKCkL1Q7O6QWjCUD6VauMpMcS02sD9MQsjUahxjSA0gh/Y6owWqcQJUEGftvQf753pX7XqAx/3u5/VzkiiR/yF2xH1S15I5ibL0lEyexbsBbqsbccedz6Sp03NEkwFKYO8KHfd2Y2lOX9dYkvyAeWX3iDXth9X1FuOpws97pwqh+mw+m1Yk2zwUSxvj0ffRKeCAexNlr3wa+l5QqkNlvIpkYpCekio8F8znq8nrSSihoV5il1VI2tXa5oppBtnMVUH8iXdgeVWEEROlnHrA5y+ygZFjzvPoWhaRSzH1TB8o4YuJMlqKRK+vI7dvKS5dfkxFFEosEoQZ6A90sWYJmB9F+sG/+p/jqZ2bTbyP6zn+7TVbBHYVnE5SGgbc4Z+LQOokwBrPlf+eu/4ciDa5et9996UCNHXFLLpQFUrjZ057bw7MFqH1VIvurrVbgHZlKXafeCL+06/dFw9dukhgOjgE2PXmkzWOVoGvT77cTNKw1QTSFl0FALvI7G6Z1wj7rFDLo6RWyxRqYJUtxiK2yYiDkUe3XK9daJA1mUUlzmTP6NqZI8jk8Z4z2OeITpjM9cIgpPlpc2dfv5KQXp/Hh18xPBmgfC3vRSFMl2l1mU3rT/p6dS0NEr5+UyhaALqXpML3xMAs7YEggEqFjirU1GAVLtteumm6R2vFmG5heR9oL07b7lRXlp5niM2VG0yFvnLc6vhkwUyFnpO9densM0hmn7rI0yXPZoOZVH50GOvrW8yxg6JTr0dXdlpLOvRjDmn3ZOiZO9NPBBQpVYzjZVHxWny7CY2iueN8uMtFPZsd0LLYdbZWkuDvtTFbf+IsQsBctqwjqt5vkkt2QQoQDdI9v3RUlpplz8LRDgoURuUMG7etbyrRVCSphFjh1Z88x2gcnIqBzykVTfmICd4Z4WyWqHLp7MbUmMYSa6OFZeFt7wr7RK6txaWLj7aegFSgydZWyoiYooop/pNv/+742Z9/fVw/3GmFHiqYVbAafx8VNP89tw8Wyf7R6LFMGMFtvPaILRVgTwK5EVAngD0HdvXGc1pbBai5iasPNILT3KTMgeDca/VgcxNExMbqUjzy+S/Er/7G/XFtH93Ij2ht7KMxKWM8Kgrs6xHs0t1Qx25TqgpojT3dNSXuxO+lJTG6MJvmbm06J4AkhBQSDfDUY/QWl4o1rRYvQUItg/rFPcVGpUuxz5YvGdEbGKRV4NSGmQQa9wXL8XmdDUL4G+WJ6vPxuTONwRxHV8NQPtKtFdKtLPg6FcxvnWtPUfYskzjorivHPoo7FWMygYau5eJiteUiQElKf3PJJP2d4A/GKVc6d5UqiRj89Gye+76XDF7jebBCIUZetzDrP1BSzQAAIABJREFU5zlOXzPjWEeZTK5ngOKQYAfQQiyahbQP48z2+dg6ewdjtFLMckzJULTrDikvMjTU9aLn3HkHi3Wp5p9r1GiUerFCsHMhZIJNsiRxr1oxZ3qGDGQ5njTP7Tas1p6BhWkQ+JyT4fPMScFbVRwzTbIuO5QS0/ZP+kdoBQ4VejQ+gVSzRn0m7crMVafixg4ZVvxVyWaZ6TtuPLuWewMNVJV3SAWwNZxNACaKY17T0nM6gQ5QS/2ZOw9VEfS8+zWA3frmRly8+DjTU8ai0ZYdrNu5vBwve95L45d++U1xuA43uOTZIkvOr48gN8rsEcAqoMwBYpXlc0C5CLx8duYAbATLOZwZ77tksBsvuAiUKvqPDzb66BcNtl57EWKPGjCFWom38eHQ0HB1Kf7mjz8Zv/GBP4oD5icdMr9Mlh3+6wwnWz8ibKSWn+feWNQ17cE6KEFtbtAZn39/lhSMmQMm5pi0+slGTkYh54n5abL8xrlv8SpBb0uSt6DvlUs6CHvufT0KHOQ/kdGpg+CYgceG8VuDxPdHggoVBZasQtVFuWFaEWIzFcvObUJ4wW4eFam6n1wCre4P91wn9T+TrXV8M0aXUs0kGQlZxXzcHV7Ph3QFx0koylPXMQDZohRZoipvJhf4vFTXbD+AnYjjxPR6yLtbMcGQ/fbUIJTzyVJv2ag1AQ5gYIA8d+7OWMu0AwJVSdoW16V3Z9d3eiunPse27mGlgHEpdxvrrkKIZzsgAz7+NVjh96aIDaSi1Bp0rZLKp71QSV/uxKS+il5DphiQmZmWZubGVVliga3v6DoqK6d8O6fKkK1Li3LaoaM9Sxae5v5PBq3Hz7PA1w+E+VRAVPKMjXoxXatrDRilcDqOzzRvAizCEAxLOAQCb8zE9d8Lm3tPVTDxPPss4t+19fW4dPmJoHKUypsUkG6tK3a3Fs++8znxzl98S2zes9mq7VQZXn+v9/fv9d/xGFfAmcOLEZAWAdR0bXWXUYFcIEL6vM6ETW4ZL1IP6mGuNz7pYeYebhzkSRrAoge8RRAUIVoBkBTd5YjN5aP4/Q/8YTzw8b+gqw2fIUMwD5CsuqKZZi83HAS5fOqPNPuaI0O3KA9S16CbkM6vGiz4/HSbSAtU9+rMpZupYGBwIeOvufF64mcFA7v/CPgFPPEZurkIPOqRZwuyCliCM0DCro7CBqvj74xLN2/VnFjR6G5gXF21Rr2WdU9QeAxJtuN+GJ+vzUeb12nJqr5n3Klg2vy2s/EUC4HG7QoajHsxZUG0d7sj+5hrYniuZK5JdYM3a+KWijg9z8nPVfeyl7d/X3E6M2UJBKxMhXGqir7nWjUyVcwbyhtcmLXbwTj/AMrltDam47XlCk+Bmv+iAIMSkjMnbGU9Fa6a3Kzv2S1qpRZz5xY3bW2YViNLWdkctm6nbl1+Hv+H7HanHhC4VaGlVRwqjUfbtWh9OSc+k8VRioyFDnSmqyXaPCmuD1m8MrymXaslrkawP0ZMeo8Fxa00YU+t4FyjhyNcipUdOpElXWmdnAu2uOr7D1/x2cZYapusen79THgf6QeXLz+hjuVlfqzY6t+ItbWNOL9xPt75iz8f97zgntjL9AN/p16/jtEKeX1t0e8ngdDce6cB3ogro3V2O/eb+w7PpC27UcuuFx2F1BxiG+iqJj4Hfr5uBdgqAMb3vRn8ehMgLF8EcspOvOe3HohP/d0XqBG72gSD/gW4cKDUlDJr4iHxnBqvCRu2BK1VSMPEURWJLqMHFoD+u4Bxe3bRNUWZT6A1QI0bmN/JFAS/V7VmCCExSzWG6sq0RUe5km17WG1FQQQz3HlZevTpdundEcY1q4dATDO5tRB8r9ajW/X0Gp8auZ5lamk1azrzf2ydNAGUD128vG3rwbrTnLZdQWHWmHusBQlLKDX4jI+6EwFZh/n0jrSpdJys9mZls8KK5ln3UvqG8rC0b6jZp1tcCpHIRmbY1TWre7i520rcVkupPDcK/FQMVN3HLswSh2XMTvFR/CDHTt26TRO1q9TeCLk97Y2bJtwnww88UFgcBDsVOGCt1VWUwLKFUKqdpCJpgYo9IIB0YQRbxXgGk0pq+yOzN+Vp8bqqALXwhik22ZePIFJJJlYW23rq/KvQuS3NBKWM3bY96fCBbiKgTBdy60pP5VdpBKjfKSaqqtW4kqmVQhVeluVU2wXpOdBGbNr2qbGvm/LnHMHO9s0TNAGvKitwb889wO7JJy/Fzu6NJI+lopJeC1q2sADX1mJjaSPe9nM/Gy/5Ry+I3Zu7LeJcz7oB5iSQW4QBiwyak0CtHfB29qepFnPYUGVVXddFn539fHVjjoPwF8ZNs8jiWwSC08NfTPrhhhUoRwCUcOj/0cuBOMLly/Frv35ffOHrX+fVjlhtQpofAA+uTbxmAYd/l5HQCuvLgmZmHE01bbXkO3hQYBvk0v14y+JSyjGyTkFVN7xvV2MIcxqNySECXRWktRaow2or1EclQbm4XOshESj2PmRVwcEVPB716epNRRuotvmvFnGJYZXN67VqFTpyvmAJ1BiqnhsjgysN/zp1gSPiFXusqdeU9J40aPl+koU5NwSRpVg6Ugmruf08p5wxQXjpiCWmwACtP8r56wSLRt0f8qY8PluQVgRY1SWJLnStUvJijCrwLCCUZ0AMTTWZpdIQB8ztuuP8vbL80nKiexcfTcISwkTTfWKiityz3AOM24oBybw6WHco7A1iSolral41AxaQmnOsF1/N6jU9OZwrlyDWZIfroaaywmvhWZnM3nPg5IBAHAxPNa2XSRd0uhwRC+uCToUgVJbP/e26Jemzyf6PLTYry9JVRfoaW5HRfpFil1Y1P6+asSCoqNKMOg6QTMSmvbpHkw/lXKk6jF3Mjhmnx4ihDCvUCiH4DGIcrTErQjcbW/HUtSfj5k10LJcl7IIYcv8rH3FjDWNdiTe+/vXx6h98Zdy8ju4H3UVY19TyZ5HVd7vGkD/X1r14rAYxm2fbauj03VGe1uuO1/Y+mLt+fW3pve997y0tfurFTkPuUUgvuuEipK/I3AVEd39UodbcmJRhx6TYXvvqI/Ef/vN747GrT2pzst+XwA5xOwkWxV7Md+DB4ImubhZrmF3IV839lufMNapsqiZwXR/Qm5dVXgozz2169HDN2ho3lKjEEmR0bwGgUyOdsETzGT3HLGmVAoQCghRlg3XP2fFajaBndp1dwnYJTV3MRehT+CG0r9QEz4kFrueux0V7HqHWX004DQxWTJSvZzJCWld+Vp3U5uprikPGXqwMSAxo7n2QNS6RFiSupcm74atftBVt913dn/2MJKs1E5jr2ZEVW5vN5h5LgYu6lbLW02pPQor612WpO9bFFMsV8aPNjXOxfe4ulQnzAmZM7nio29mVoc6Y9VyT2MC0E1mwjOOuqLC3mY92o1YrXMoTBHpXWtOHIi9Gs7Zzvks8Ed9141zuieY58WdleYlkwtpkpj/mGT5iTVg3PLZF3GpJ0rOjFTXz0QJdcfZOfdf9c285nuYIQInfOf7LFjyMD6o8HWN27DoiD4iLzWsrZT5dOZcN3B1oZJy2x/59VmoIosocxZplScOyu3Hjejx19Ul1HkFsEDIHzGmXKFtejjX2uFyJ1/3QD8cP/8Rr4vqNG/TUOFY/B3Zzry3CAG+/Os6qPJ72+giM4/VGEJtTTG8X6PjdCnYjetabj6A0B2pdqE1ZeYs+27T/kvc10dCbu8d+/ylpZG11JR7+3N/Hf3zXfWRi4vAA7HwI9lk5HtpWxnAaGXji4UuLMV2FqYkBTEZXm609a1wWxrcsWmoz1IDTdUKN3blGZlcalFpH71tbglB4phWng5eWayEMeM7s5tB5kgCxRUkBxcRmubEsDKpGV7VJXLPm7PVY3TRxmM8uUcT/tebtgrueK91PRZtlGRgse6pB3z/uhZb9BZV6rZY9pZVPA/chV67voST9CO6bctPBLokQbDujjgctFbilCZjJ2Fmh8+eiJgL3PEYmgicDTuPyGiuGSN8ZlS8B99ExupAD7OTmJOjx0SEcD+LMubtiY/NcHBzuU8hJaKttjlztalSrLdDjqbZitEYANvRoQqqBLLRV5FOurmXJMMe8ZGVPiSmi1cvqVpk2M4rBWlQ6yn4DPj5zEqNa+gDzC3urpk4OUcyuKz29qgrdyBPigkPT0/jXqDC2tVrO9I3StsggKdnWvT/ahz1NgXuflWqySzrOEit1oRPBehZR6NZ0LVYh/yzAqCtceEHKjBRw7uPcA/w7u1NYOXOZNhNQAHY7Oztx5anLCuVkDVOVDZOLlWu6qvJ5P/CPvzfe+OYfj+u7vfsBnnkkoPl+FdxGJX/OuKmGzGjUVEwYP+e1GQFrvEb93KL36utzWMV9MboxTwK8EbQWDf4kcBvfq2g9IrcHXf+tALm2thJf/Mu/jl/77ftjl1UmDuNgHxYQEYItfkg2EXN48mN3lIRC39j+25rWrYCny2hMlZXWizr7+Emo91p+jtV4U3nDjQs1CnTFizobz771RmDweBLc/H1qssvq8AzNfRl5QQQMAYznuwbF/V3E6ah5JuV86hZzjFA0bWqyIA1k0i5ZYiXGYAo+BS01Y82dLKbsuVbYVFL6+4LhOyLmdDar42hcixaDMXD29bHlYhDzXlLZKbgNk87H8WfjVlXPmqarDOXjbOU6V817QnObLjha5KXSPdvYOJ6L345i6TBzJll0WM+tAtBylUrQZueDo6M4T3LKBp/aqRYieJT4Xwpqzy8BdlKMGJIavq4VWXRoC7O6Hqtrm6zJKTZjzwls8S1aF4r/EgTRS08mjvItW0w5i2Xb7W2LMy0dgl4p/caYa8aVdfXSlaMwmJtRlC5SeQqafdvOZa8SlK5BCv+0pJKIg+8e5hiytLQOdrpVnfAvZW4pDpkKoj2+Ajdruhkxf1ASkO5kBY/nOiv+uPIM5hQufMd4pbQ6BQE5sylP8DxOWbGblUUm1PUDZxWJ5Xt7ew3sWCI6md3ej/zsKkhIS/HtL3xp/Ju3vSEOVrCPJJ0qsFWF169XhW7u9ypM5wBofl0Wh7BGQJvDkBEU5z7Tz+H0XnyuRW7MRcA2h+zcI6f4Zv2ZuQHX10bwq2DUfmeZrZXYXF+Kz/zRp+I33/+R2M9OB9x0mRvHJq2UZdY4k/1mwkdxXywC4fpszY1antcLja7J0rz6JE/mJBmXI3jiMwaVuqmaWyMtO//drZapC1YCtsdVHEtSdXYGD5vbTqDTwa4RNcpzAVxqQ0qPbTKu9Es6xqM0D1gDmfeX1qVkXA+i4696nX5YPHeqHViVnPZ8ORC7qik0kuDhtkWeUz/n5MFvWXMc/CQTpbu7KiNdsRGs3rJXXT6uJUI7ztiLGrQDSKYurqEydLS2mAKomBAsBVhomENr/vxcAh6uA3JKdUORkEVqfVfaGGOitZsWRPY7wx1JhWebHCgpvS3M+vo2zxTvlWkC9Xm9l+kpwJVTAbNVps70jt+pij+BY1hrKoCZLqF5gRkj8tSoaHsduXtLbVJ6amgVd7KVx1et9ravMTaA95LyEs1cltBXaopTHjDfqtJjj4Vi/mw4y4oqsugYm2MpP/yrKkSE1FLMgvuvpWnInd0JcdrIIslBZhXZAQXJoYfc7/baQAkBeQzfe/LKJYUrsluEUvsAzSu01Pmd5eV4/j3Pi7f/0s/GyvnVSeuldj4mckM3PImssggbqvwaDZfRMHo6wLUIO+o5nwPX+j2e6dMIKvUBxoesQDC3UUeLae77fu0kq64K+CYol5dja2Up/vRDH413f/iP4pgNC9WVHJ+XO0Wlv7AZkD5ghh3j/i2W1wOkFai84BXg6vjH53Wx4lEz4ufchTg11ipAvals9dn9iOu0UlAjESXHXueXY2+VURRX0cegUWZzywQcb7w61roZlbycliSTfXWS+RkK12RdDhXhvYEN+j74AioINLlROScpHShAsrSRrbkKdHWuPEbNVVqSpUZpPUCcj3yP5ZcTeMf9bEvXllydm+m+c+xXQN4/ZyFVWYmdbTeJJYprqf/NmByFbO5Vzlc2cNXc2bJTP7u1tfU4ex4NW/UUlJ0AzyxWDDqCSrZNe/dJ/1JskWueTVjtmQBrb3V1K46grLS4YS9UQKGZ5fRanz6fn6zez7hooZQYLCoI+UzRW9BSVmDZqyRes5bVJLA9ZE1DUD6dSo3lBCi+R8XLClKuEc8dwFRpNCaHOP/OwJe2KlmYZFKa5UrFxACmikVg7cKSwh1gOUF5OCYpxK2H+rhlfTcJN/FiaC7k5VA7p9wzOrK5TmnlQYZRadXra6vrJMg8cfExeVAyrm0yGKxN1+1kHdXtC/Fv3/aWuPC8C7G/33PzvI9HZbcqwlXGz/0+Z6jMgWE9x3M4MMrTRbgwfrd+7zQAZW3M0WJZdOMqCOYeyN+rgvN2Hnwc5DiBFjpTTX85zqxE/Lf7PhLv/9ifUctibl3pLdXAwB75mp/WSvV0N0gFXD1D7rx8iPG5mvBtMSjV8tN89sRkjqMwzup9uqWXLrgivG29+D5ep9EqsoZDcgGJHr0dy63CXadPAe9u3bEJq7SApt3zvpnM7LiThLCjKnKJep56PKoy5TLBGoJE/jbFa2hxT9MgMC/V8vX6mfSA5yNTknHYZOYlG7a7FaedFcRxmE/q97hl+U6tzb7npnFCH9qu+XaQq+emuv4EYqkzNEZrlqJK92KgewVzsCD8MJZMKscXUdj88DA2N7di++zddM8TtGgNal45J9QCEPMr5JER5Fn3DcWeVXOUbrG1LbIwldx9FAd7e7zW+uoaKxHtox6nLYWhzBZM034unRzeT/2o0Xv+NFfql0clNMGygmNTPkvJO/USzBjXsoBSZdLU+FRjEbuTccxMUaJzNN2WVnQFT9kPjixQxPxRlUTkk6rsEJAS7Jbh7ibj0ek8buLaS/1xBiZl65z/Z1IV7qE1oALIsyHrj59Uwqw8U4OlBTcm7k2wKxZhs/6y+oy8OugKsx6//OafiRe/4oWxc3O3eZ+s7NZ/6/VGxX0Eu6cDWv5uV4h7qbfxvQp0VX6dBGbje3NK60LLbg4xvfn87ziQ+voouLzJPYG3uMPKzI1gZ0FUDwp25Jnl47j/PR+MD//ZX1DzYYzOlSaYPG6h7JiXNGEKwFJDsfr+xyoPdXFGbWMeyJ1EnnGH1MBdOd7WBjc1tcgsQI3fRRdL+nkvJ+Uu4o2BWejTFLqZhEsaMv36poXr4ON7ukZquimwKthBoGVS2QTsLCCcoGNr40iStR22/4+0N3+zNSvKRCP3mJnnnJooCiymEmS0AcFWBLUBhxZBhEZFwQEstRnEtu/9W+4P2qgItkhBMQmoNDIJCCJDAyKlzPNUdarOkNPeOzP7iXjjXStW7PXtc7idPMXJ3Psb1hAr3pijb5YMK+R+LNtDj1IlvRTt1qX5KERQ00WQTu1fp9dY8FEQZAjikJZDtRrTrll0twbYFL9dMbf25sP0jhbA6/mgsATJHDlWsYIKGJnFhLrwVOtX1lQaa8Hk/dP02QgOYu1TVK3ZPXONzHfOyfEJkonFUmosSh9BP8F3B7miHbMFS2n4vSdvW5Fxq8ix630Ll3K6OpUbd8/Iox/+YLn2huvk/Pm75V+/8AX5+vl7LElZe0cyV43ly6pGhXnaewNtRD5RzPFmWkXiOu6pAWK8Xq9lojhz3Vj2jgoTWvQqjkHjU1qydBHbljT/Qj9ucqQg4Jok9hRvp/sDtKT/LdF3MKTuOPFDM7UoVu8v5+ZLpV3tlQd6aLungPYRtIUfmNOL4mHmSI8WjX5fOTEhZDabynfu+k5JnYi82aJEg4lafYzPe9az5Cd++kfk8sFBSiGpxRAyf+/x+/hZ5tNFOAkCVlYQMmbwHMUzP3TPELgOAWJ+jvnsiKy9h/U+y2DH+yNA5vt6oEHwGrrWiNgTRMnAeI9WftiRY3nba/5G3vPxT8nWBCV/GFgBxIB058FVSFKlJuD+JphISHjV/FQXCppLDOjoj1vvRTRUkxcG+azRWCLg07xmzJn+vrAgRbtj122G0AetCOYNFEzOwSb6LgtQ0bExok3bf6SeXsZgS/J0NdXBgAUfCSxFLpluIWIwzqVEg3YCfiJR1+m5fdQj4bjfhXhdaqXZNK67frZWWR8XYLwh1aAwEq8hCvqlruWshmYzvjMlJhN44gHKAmFrsgyzdJOq5b/Z2AhkXmLKozTRvw5J840Z0+n27LkbLDhFr2NFn3IedL5uIo5RmBiF0h/+PTUmCBPaeDQzU9x0Nje/1PFqKTvTiTzjyU+Uxz728XL9jQ+US5fukQ//87vkPR/6sHz3wpHszPX90ND1h10vNKhGU4FOLc9VtSDQjU+95Izp+iH4BSoLNC5oSllY5vqa6Zd277Ksei5R5s1yN933Z8/wXoSFVh1YrXNI2Gd7PiJunM94R3E3Pzb7aXugOjSE0epDQz5cTZNJATapA0UU7CrgkcfQh4e1sPw5t75UU+OpTMcTmW5P5bt3fhe5faGKCoFV9xaCL/Jan/HUn5Fn/9LPyMWDfd8XFoSvnSOyny7uB9+ReXXesyGg2oQN8ZmbtLf87iH8yMBZ+In67PJA4gszsPX+7t2fF2poEps+j5Ipfy/Xj0ayfXIsb/6rt8r7PvVpC6VWBsFweYAEAJBNMXH42qr4MB8AzKJzu7epmGeqZO/JsmjCigAA/HjDTkb7mQTLsHs8w/xidA7zhcGMyU3jfQQDLVXkHB2HwjQ6NDmNcUJlXzRK030Kep81ffQgBGq1x94N2zQTD10GMaFKyfFyKTP1iypD1bmOvPEoYSME5kRTJNe8zKWALINC4H9hKkLMHyQNoZIG9hPKUTVLts/16vRMRi/ahd1UGAMBwGjBw/TLgRho7In1MkOsM1iuIbXBsiWBdACoypAgyNTam9xLgChMcEgk9/y66K/zYsjXnLsRvdFMgGvp2IQlV3fUBFrJqWqrSCbXUldqxkSftdl8u6QXLBcrecRDbpbnPfuZ8qNPfrrc5wH3k9XpofzPP/n/5APv/YB8/DNfkflsDr+t624URg2APbXFzHIOZLY/9EdRAPF9hOCJ9USyey33xfNeBBNPwYsuF/j5dIldi6eJOEQbGr8gwIVi0Nh7r9VZxgBXiEU+WoBIbfNVI4pr6g8AD9oka7mStli6kNYPMuYoaOGcQNiOlWjA4xhZ7GZZO5MQFHStprOpBaicWEQsBYtaZQVl1zQPELU5n/TY/yi//sLnyP7ioKThZJCMZzWeh3jGIpjx/k0AdbUK0NWAXO9ZGavyc+I9W29+85tPo4MyomVGbS5GBIIhUMugmKVgfk+ii8/kgIfATj+3CgHHx/LG17xFPvjpz6gP2kwGNN8wktD8eDRnBqmf74u+njj3PJ664SHFgOYqq/Hnpg83PVSTG4C0ErNrR8wZS1oIJPqasrDlmijXr/i7i61etTmYLbluUSKNBE1Jmr3qoumRggKZsIHiaCTL5ULue8O95UmP/2E5Obwo3/rut+SOL31d7j44EO3pxYJc8XDEteutaaUFHGA69+GnijN0AHEfXaSHyKx4z5b5aCLjCI0+veoJ16NnRs80irF7npz5lBxwg9mz7FXQZntzKGkCPsbKtGvBcgUxmIm94zz9o6dLA6Zrzt3kfNsBsTENo6QYGeXaumt6gRYpsEM8Ea0moh3Ap/Md82WpkLE8Wsnj/8OD5def92x52OMeIweLA/n2t78k//KRj8v//ti/yUc++VWZTWcOyAR3NxWyur8exGJapmanGhQtKEiD0EQ1hN6zKhDMgPHsc49MoLN2WLWgtU3DmtdGMIdgu8anmmvaKjxGDx44VM5YykHTcfBcVj8vgAX0xjNIYbOmMpFmmftWhZAYOV1Nzno98t9aU3z9HH7W+Xxb7rlwp6xWbSHpqp3BnWHpDqdb8h++/6HyX1/0m7KcLL3VDwCSvvu8Zg3fSAc68/YeryT9DV3bO2tDz8n8JD67yy+COySeg0EzZtz4uBAZXfNkohRQN7ZlYOtSfp1OHDwJpQd++oz5ybHc/mqAHSrFV6LkQUFUZn1/XpwoKZbxuo+lWagmpaACXjFLuFnMpPjYFZkRkqL5bks31SA6kVX8SwK2D8D+piRHvwslUX92PGjMK6KPIwNWFCzinOJaEOxKtJ2ZkE/l3Jkded5/+UV57GMfI8eHJ3Lnt74hH/7we+Vd//RRuXwiMpuiykuU8ggAYEgIfKEPjXsfAa8GuLCpZ/W1RHojw+E+lWd5ySskVVdZuvpia05fNAeRUepnQ0IPov5Qdsyu8Rf0DnGkU8ydo2HbmFDuzoEUfiUNrNJ1Us1RWzap/w6mNWi1K5lM53Lu7L3cdIsVsO+YU1fKZdUFIPBB2IKkLy4YqQ9XzZcjBS8vR6ba/c33vVZ+9Tk/Kfe64ZysDhdyz93n5ctf/ZZ8/FNflK9860jm87lpPxbI0ST4O8hY5RNaSWrwFwJIWHnE3QamWXkGpCkwtbEwzz7oylapRClWAQQmRNL7WF0ZpqnX99oaqM/Lo5ULo3SQqtSCIBfyuugOsH2wLvE6Cl4DHoCgMDRyZWUXPoP+/3guq0CKsTf8zv3StM7EwgycJ3L1RrKzo/Ux77Ji0EwOxxRh2tXxbE3UlwiXxS33up+87CUvkMm1U1muPAUjmGN5fodALwPOJsDLQJexpAdeQ59lvMn8O6/hEDDavFSzi8xw08OyFhcfzO+u5v58zRDKkwGR8LmIiPoTmSwWcvtr3ib/9Jk77EC0EhgYi5bOikwoa5L5OwTmVXBkarMtqkcTstdZXI84RkpL5cCaA7w+16LPLAy/eVX1f1FL0EPkfgUUKa7SGDZ5vdUKiZbmQD0IZOYRhHVscb2wtsY2ynsOj47kST/2w/Irz3mmPOaHniD3ufkm+eYXPy+3veKP5F3v/Ue54xtw6EEWAAAgAElEQVTnZffM2cKE6J8ZIlCOgwRafDeBkHgNwTEyvWIya/xpbE6LtVynw9YvyOfpujRadNIo6dtl2HuPZiNjiAe6/K5mbWPUtTZl+xw3jVqBSO9IrsxUg1MM/Fx4k2OZznflzO51TVsXjh9iE5/lQSsW1FCQWbYEyeOadqAm98loJPPtXUs3UI1Qu0JYZ4iTlfzwY26Wxz3qFjm7syPn774sn7jjc/Kpz3xTJvPrrDKkkq366mxlWf3I+wUiwKoWUjDGa3lrni6i5u9QMWnrxAtaOw0YhXvuG90QqIOp2qw3Jw1J5SQdBGG2BZh51kOZzkJppaqNf4I8O0TB8sxwf9VKpG15kMaAogBIaFLnJ4oqxNJ2OIM6L+wjfwpw+7ltGDXdF4ZYTsfmJ/TSf42Qq2A3t3JhR0cacAJtmmcfQT9qwkRTV13/e525Qf7gxbfK9Tdfa9Ya3kPfY3t/FRYyNmQM6J31fAZ72HC1n2XwyufwSt/HNbZozGjSqVJJW1UkLkZ8YVwMglEGwXz9ELj1GAqZE78jAOomzdSMedvb5P3qs0uaHZm5se9YuNnNfUXCosbGgs6V6xfIgwSNxFTHO895YQJxjfCLB5nrYSwHp9iWhlU99PAi6KPtqBDh1jQjd/QjOqv+BxMKVvv4uJb/4Z5kbYpgZ+H7nj+HQsc09/noPCBisVzK037+J+XZz/xZuc/97ivn7/62fOOLX5Z///in5UMf+oR85mt3y87Zc15xA7lGYMBVQo60wH2vDNLNN8GU2yPeKEjw3gguyMwG+4k0WK6BJNQwnQqiMEVBGllPGqfgE+kujqc3Xlt/e2dNTAazJqOv5kZbL2p3Rmco/FyTu9W3u5Dtnetke+csGnYWcOMZxTqW3ntWIxLpGXAVog6mdTjQ/41R03G2vSMn2h3BNEjtjK6Nj1dyurWS77vprNxwzVzuOX9JvvGde2RrrO93k6dHiXIcTtR1/cyP5T5Nb8dTwoEiI7cwTidgTxkA3/b2Rx6cwb2xeRSfeXFVwZ9rgFMDk2yt3X1B1l34C7DKg4Wg9enrrSidtShCVHNlyCeyWi28wwKLR/tYjC/E5HZVnrUED2utVuAoPLQEuYBqbaz40nyhjHZVeo4WB9TGRMrC7u6Ogd3BwX4JluHzkVaCABeby2QkO5NdecmtL5RbHnWzHB0eleCgTWDXA7aePz6fgd6Z52fx3PZ4Zb6uhylD77sSEDYtfvJDGlQMTtAeeHGhM0OLz8zPG5KWM8OKzKXco9W/T07kDa95q7zvk5+ykGgzWZYKEGAExfTlIf3FbBmimOx9zgytskTyf1nkn5sn+f66aZhhJJrIGE2QwAVef9EPh0cGgrDdrOPdwRllGM2vXEeaLCigoOakrf6ahKfPYQcDHa+O0aRUs+zU5qBgIogEi9KwanaPetyD5Rd/+nGyvTWSo4M9uXDPRfnmN8/Luz7wSbnncCo7O7s2NDAagMZopCHjEytphOdWwalqdei8Xgx9KYqSNJAFo7j+BHsGbFCC5xwKTXoNbEv1CHlilMAz2EXBigy0fe+6BgnGgNnYtd6nzULYPTUkHnRWzrB6od68FZYDDWhBBX3SkZq/z5y9QaazHa10bs9j0j/eG+jeQNv7/TGJ3FrSTC2wCAnWWzKb7chkOrNUCQXi49WiRCrreJaLRaluouZOvbZEC6dOH1lKt/NqmoV2A2ASc41oLufb1sbbOBkNaWUXHT99r+xr576xFE3pVA8NyiwSrXtBhQaYTpOfzivZIGXHfX7kAZaa5IEdIZVBa5FqHqTtp0WSAuzsGeyTl6Ii0YoqvKN8jwNjfshwNmxdHBtRbICBPjj9BmBWV3cs2zvbsrd3US7vX5apRthqipHnFNZuDLD8WEDL1kxe+Nxflh/68UfJ/v6hgT18p3xuqx3y8/jvEMhEUNzE/zMIZszogVXZn2TyzWO5EtDZuJh6sGki8YUk1KzR9e7vgWU88HGyebDRl0awa4FmJDunJ/Lm1/6tvPsTnwDYecJxqTziVUjga6n5a+hp54wp+B04hxiWb4zTNTuOo25uzaciE+2uo7djMfNETKYuPiAcmjXCChFj8fntu2KABw4u/Q36u85dAU9/VirFO2NFXhed+zh0quUV/5XljK2sxNITHv8gecSD7mNRanfddUE+/a9flH//4nmZn723R4dRw6x5cH48XZtZB9MyV9e6o8RYALfZmwKLvsS1KS6BxTRXOOrs31IXFUTbhLZzn6CN2koVzQDfteZv0qMaiEyIcqZUaMG1S4uUMs0EZj4Wa6YZDz64CkjYdG/hY363thYmaO5Ezpy7DjUxKST5BCDMVXt48SsGbXmsHbx1TbyUlFbfUC1RmeLSaqCuULKs8RkhD840MgOtE4vohU9oXQNm7U2cM1YOYVUfWFci4698wBdSp2DHoJo5yx5ZhZRayJt8gJYKlkuL/KTei9+YJkP+RTOm8SiCd6ERtOphU1s9B9rE1daHgiU9HaY9e/i+lTGsoMHxVME0FFHQlEdqv6ZpkqBgyjG68vHwbNh7PFVirsWgD/Zk79JFJPyrAGsyASMytfksUpHQ2mgsz3na0+Spz3iSXN4/MH5J7Rsguj7uzOOj4Nld62Ce7vLB8GHGFO5LvC9iArEkjyHjxqbrBsEuP3SNEfuoeqheGUmrwvPzIbSOA8+SdNHQqHVtbcnZrS156+1vl7/9pw/LZFJTAqJ2Z1qSy4pcUPWDUWuKgAwfOLtHV7+dXROAJ64NgyD4WWTa5UB7rU4Sb5SE8fs6oUE6rnb49p1tpRE1ayBUGesdq5nrfSDkU1kutZQUzF2mQXQivgjoaCujSfpwyt/rxrlsnazk4oXLcmlfZHf3OhlP5ok5IVwamqmOhL3zAHamQdh3lS5QE7Klk3WhokaaQovTaWg3bJomg2PEicxgwyNeIYlTmDBKBpx5fhtqHcKn1ApZ9bnFv0ezd6B/CERkhM6oWFnEBavyPUPhDeDgz2s0M68CxLJqPAdnzl5voKM32XqF2qExinVdwvWWPAZ2asREgeDtM2fleKlVWxRclzDzBuFCacZaPakQhDbI6G7uFT0is2to07dS8zqh2SCdQCMp4UNsTXMQsLxeZ3BwEUAwn2rurAFGdf+sB2LQoCIYZp4Saa/SQFuvE2eophXoGJero1q+T31idoQQPIAmv1rtxFPpQ3WfLMRx3RiYY7wFH4Im9VerH1rZPmIUkHy/NQGv2J7N5Wh5KHsXLliQDFbWn6G99qxuJzQ+NVurkfZnnvif5Nm/9nNy+XAfglgAuJ4wndeqhwGZl2UQa/hrsJjF+3rAmPldvibiQ37W4JiGNLse2PVAbOhF8TD0CGwT8GWgI/OL/6qEc2Y8kr+7/e3y1n/8IKICzXEOswm1PD4LybxuToulobwHFyT5GshVgIp+Fh8wJfMY7MHw4zrPUP3EC9zyYLWbVhM6Saok/kgk5bmhMke7pjDzwKbfmk2qn24lq5WWklqXnNnOCOsGDedk5cDogQcrZYyrlYWej+fbZsbRiD5j9GxdxANbJOSY98ci0RFo6ljiIeEzzUDXBI7UjgFgukxQ9qCaGP7vZbSsSn3Il4qaKxgLnoOu18jTJBZHRqnf0Qcaz4YxGfMtxYRgfzA9gW4yp0kbdT1BbKiLCB9n8d9Z9Z8aQKSM7uw1N9SqJKEjA2iauXkQ0PJaWsACWmAYYE2mU6uGsrT6lDpwD76I2iBzOd3HXLQa33MdHxPbizRtJmxvI4UeOJ4f6YX83YDB/a2gRFM82D2qouiaegucAu4w+VN4g6Cp+YnekSCZqPOZawGU60ShFnRpplrPx9PrCdaLhYIdkvmVZqBNYk0NOEz7ZVSyx7D4/tPagIoxqN6EsbhAZvPTOaMYOCjDE94pkHnUKs2SGhV7tFzIpQvnLdgIYIhns+WSgp1VyTG+MJYnPPpH5PkveJbsrzTXrgW7DHybeH3kYZEPbcKMeE+kz02gNQSC+VlXAs4ylwh2GZVJLFeL8L37I+gNLUaWRglKERAz4CmD2R1vyTte/w55ywc+KNvbc4sQW6yWtpFkXH765cRBgCYFYy7uGIZjOlR0CMAYTQj2TMfDdk3Y1gUjNv8dQqpgSusAjF/pOXgwsyEQpZovdM482DjUNDtWwKgHEmY+jgufVzDSCKxYBYT7UoGKveO8iHAwt8Hvpo0zVbLXhHJUY4nvIrMm4+O6MeIyCw8RIOPvmRES/BFw0YbuMyCFdAI9DCY0ji2akOLBKgFH1AAtqwD+M72uZ0bn3hahKQgfGWSQM4f9i8+y66z4JSlJtSa9lkEmAJ9onVD/5+65a33/WXaM+9WCXQPERiZIHjdANhIZy/YcPrjlEiXKzBdFK5oz4RII4iH/tHoEpdxWm1GIfC9eCWsF1ts7CmhOnNVRBbBHvpD/RmFnL5od4ocsCtoap0KHUX2Rr8s0FHkR1zKeWdJ0XS9YP+grsz5x2hjVWkEdWwRjLcyOZsow3eLcMbUB5xdMgrTcmAgZSk7Tp2tjrOXJ8mfVj4zVURrQ56Fd10i2d3fNBH3P+e/K1JPaVZ6x0nHWjHckE+0+70FKCnY/+OBHye/81+fKcuS9D0PZQO5HPtNZQOD5zpgQhWw+q2x0+CXzen61plyk6Oj4rAyWkeZ7QFroK6Ye9AYXP8sTHZpgnFAPKPN7hsCOxBIXpIDe1pacGY/lXW98h7z5fR+Q2XxmQEfmFiup6P38PGp4fK75YVIdPd6j/xbfAEuXUWJnuaFQUw8LD5DRH8ytJjdHZs7nWkfy4AeJ62r2dj/R5ZrQFqisr4MkDkltzqpcFDVDK5OJ609QKgy8oSq3IOmcLDmVsYmYFwMW4vrUOVfAifvH7+PeRrriOAwkfF0BPijURMKGXzV24Pax+TrWGorVHL12YDywQJcMPh08w6pS+A+aaiJiUrWiHq0S0GC59eaJNGt6JRFaBAqghsot7DRg87ScA8/pctDVAJGdM9fKShmdMnvXtip4s/xYnSGB1pQPC7SYGNioOWt39yz80KbYaacQ1m90S4N1UqgRpfTRQZNygcv9ozE6ksKV7XFBRVpT4FtGsWtvIGsNH6r2ZnsbBBU1sY6narrFuFgSzCtel8nG8xItLvFMhZUpvRJt7O6Hq2e2Co2WgmDnT4srHJm14+RYrSOoZ4s1RuSm7YV/bhq7t12qYGGHGEJHIEQUbm/TMchzopAEUy9u1N9nWuLtdCV3331niRyloGH7MLJGP+ZnHZvpcywPuPf95aUv+Q0Zn6utfrheV9LsIh+P4BLPVP4940PvWvKB/PzIM1peuv6UIQBdG4+CHT/MgyvSWhbn/IYekG0aWPxu03X1EFezTAE5Iv7WluyOx/Lev36XvPG975PpfCZLI0aVVKtZiCBnodxq2kqBCvrcSSq9lMeW59loJWSKVrndE8W1GK2XiFITg77T4g6DtNIKDl5yiKXHXMMzp74DXbM3rqWyC3kkDBwe722nDSpXC1sPMIua/M1Izax1kLGt7W0yjxK0qgYHXx2GGzp1h6jX2P2d1/TAo9xPQaFEOOK0V3cGow7r+yLNRi2+dyDaNXWgU5+ZJ3WDuXuBYs+tKhpOEGC4FmZaNSaoAR/r6ShYa0SgUkuHRodoQvDLYzlZIalcx6xrNt/ekfnuNSV9wvbS1hqaTfRnxwMORksGqdGYqiFMZXvnjGkFpi3XwibNvuUAnbiu/B3k7PN0jYsmtMjEyj6cOmNnD8DQVNXozcDO81l9o828bDXKYeZTc1/t7hOqDSVhkXsSaaCaP+mzd1+dc0DYVnCKVTMy0DCNSgN5FnK8OJSTY7WQVAHYtOZ0NsCrtEACBT4zvnpyS/XPUUOlcNrTTitYYqO0/qher22Z9Pl3nb/T3k9eEH/XACTrRT9V0J7Kvc/cJL//0t+Ss/feFisPmAJT+C6e4fhv/D2DXcvLQG/xvGVesgmchr7Ln2f+0cOTPAYLULkaZMwDzkhcN6Wa2oYkgHpY1qXuOJYoma39LiK704l85H99SG57+ztkNJvKYrUwUyZylBhs4L44WAqbbsJkmnGc9XCwH9rAfELngdI0FLtcircWGRweaDMjMYUhChggdtprwEAicylry4oaHslVoykdyBwYjQlZmSsFO5TgMlAKaRV8Pg8YpXIUlvXxemRj3usIriQ6liDT74qmE/x5+bDE+XMM7d6bfOwpJTUfD2PxyoxeDZ7h2pZX1SnlZb42b8hpXaCLCaler9cwiKT0T0v+r0gngzRspnHbgHLo2/OFUH+kaXjFDw9msVkpiHk4uo3p5ER2ds/IbH7WTGfsjYi9pwmz+qMj2HHNmTOmI5tu75hJDIEpJ5YkHuvOcF5mVvN8uijYEFxJk/W8aF1YNDG1H9douTcKWKRx9KSDtTMyeERZoMasjSN0FTf7nHcOoF+ZGl4BGwVKM6TUwgi29iExW7Vb9b2xfpG90mmC+6TPM43NtKKp0Q7AbmFJ/VXe9jWyprgIVKnm3taNoHmOtmOBPnHmKCJT6sAKUtMq58afjbGNrPOBBtHcdc9dMKOuBZsgoEXHZSbN6USu3b5RXvai35Tr7ndWtA6qtckK91Fw5Tszz49ac/yuBzSRDqMwMIQJGSD5d4/3bMKPTP9xT62CSst42w2JTKo3gbwgvcPWm2AGtU3ITKBrAU9kPhvLlz/2Wfmz214vi5Emfp7IUsPlWe0gho/XYLmuyTBKCvhdtSEAUFywCBIWBhwkygIYwbcWmYHF0Xlui/nASkFmfM4O3zANMRLTOYcfAI4F5jWsdmRQyiyse0FJVg4M3R3w0YfBdW+kM6gbhWVHiQ/zgeCgn5NZ1fw/dEOIa9Gs2VqeG/t7tcWdjam6KQjOplquC6Y0tBDAe1hT0b12yUcKxz0YqTI2ariRVmlKtKodXksxfs91RyoBMsFMWQ8anDve3IS93qkcG+Y+Oi/GYYDl/j0Dl5RQruurVWrmszPQ/qxkFfdd9wFBR5FO2/NMxq2+Vq2aos/x4uha4cVNa1nDxx63KQZ8Lj8nXcAvq5rMuPidS4cBM01QG6NpHw1SST8NQwvdD4rA5z48bezBSGKgabvfamaG0FLNsgQ7M3v76seGqlHz43zsLOioJ9oZQkFlbEnlq6Mj5ECaW1V9dmM5q8LDaCT37F2wPLf5bFZcJhG0mBxikb+xgozFpoCPQEhsS+9FIThGcM7GCDS66547i3Ydz5xqnMi3E5ma73FLrpnfIC/9vd+QG2+53sAuA13kJfHMRx6R+XsPlDZdE3lpD5giMPbOX6TB3nvy9/F5BewyIDUXfQ9mzKEBDE0iTyiCTjxUEfC4wJpusPeVO+WPX3mb3HV0WY4Xx7LUMGqtHu8MC6Y19o2CXZ018FQy0ueumfICgPBdTA+IjIQHJRKD/t60nikTZI9qN8WFMG9Ka8qIbf5WnT7k5LiJCybK1kTAddHDbNpV6PwQN57vYJ1KEnMmvgz6+bpWS4FkHg9N62dYX9/iI3Qzb807c1D2qhm2tuYm9OLLujYhvFznpv6IOn8UaqYEYPRsvpPWr5clxTpfmBgZWFGEiuQo3/IajyeWUOzvM/MbIajYC4oQEoUL1NpUpIMWgoRy+LHgP6pRmPbticiZM9fIxLoN1FSIeh608omaPdlto1oi7KGWXudltsYTme3sAhAsJYdjhZ+KRQV60jSBKa5L9fcg9cVgOJjG7PXBxMeAsCawCDhdCi7Yn9Hf7Z24IXxB6EECOQE/+Lu8y0nDrqA+QpOzaXq1kmCZ4ZlqhdVTA7vRaGZ5bJZ+sDiEVqjlvkTkYQ96kPzALQ+Re994X7l8cFHe84F/kG/e9V0zMTYaRUg2Z4k/BqOx5meNpK5977h+dVxuzt06lfkUIHz+nvNuMo1VXOC3V01bp48GvWM5N7mXvOT3ni83PeQGWRy1ftoG6IO7IwL2Jq0s840e6ETeFWks87RNILcJzHq8kWto/0bNLjLyfGMcXI9h8Po8ifzMTROL32XNL5u6TPJSqeXSkbziz98gd3zrKxZsvtDgAmX4oZKKNw4HXpXcpmpmyqAQN7WOo1bTz4Qc557BI0ZYQgCvHqe6VjC1socAwa4yCjK5CIAYdWEMcBjBbKmRYgUYIQ3bgSlRpy3gNgQRIgwzsGUipLkzSsd6D82Y/JeMnABeJPaQrG/M1AGjrL+b9+JBimNgMEMjnXvH+sJoFVSLfw0tVTL91j1zU3dq+1OEGuiXYOum+jjghZQHmlIjTXE+eI8XE3ZtFb46Tx1w06KBI5x2BnZnNaF8DK2FYyeAIm1BiZrtcSrogoHRQqCagBZ+dkbsARVFTTffX82B7K1RTyrHO1jUGGBtLaR8pnG/TLMuBR1CxKw74cj4jV50rb0MJYUcTfRGXVqNw4Sphkxa7zEeEc9YqdCDdbNV9a7oEYRJK1FwU94ymkxkS8uqTWZ2rg6P9mW1OpLVYim33HyTPP5Rj5FHPeIJ8uNPfarsH5+Xd73jrfKqv3ytNUidTqZN/Um+g747Rm8iYA4BL3FM0aTYmighCE/GW5YGdNfd54vvNgKWuUaCZqdJ5NdMb5Q/eOlvyfUPOCcL1+woBHOf+N64rlH4iN9fief3+GrkNVeLBXmv4n1X+i4K312wK4xisOpEZdiRIQ4BXcOgUtmXTYPtaXMNCIpYrt273/Re+ZsPfVCOZYncodDp2S16IbQazmNY6tbrfw4BF5gLIqHiNTp+Bl6QGRVCDUEhddxer9CBKjLyUoXCv4t2+1bLhWmVZlCa5bQavUnsxtCRqxSlXAJRLCpte+3Mhe+LGiuawrrUz3SNTtWZSDP5d18waGbuj4lzK4KMMSzV4LBHXJvyr6kAlhhZgn3yNfodNQjSXQUISvXVL2KSus2n9SHZfvmHYJBJS8GqeE3WoE1Z8CYStCNtk05AOzBqMcBDAcssEP5OAhmvOXP2Og+Bb31R9TnMEa31N5FIgXB6881sTWDCNFOZR+bSHq00Ezp18L3RR0P6i2eZJrZNvhzHdICQbd0YPnUvOG7PdY0wMkcIZwqO1NhDTqb7+04tStO1+9CphPut58BMtupn0yTxYBVROmQ0cRbi9N30c6q/DqXSxnJwuCdHhwdyfLQvj3rIA+Qxj/5R+a1bf18e8rjvly9/5bPy0fe9W1772jfLP3/kX2V3RwsuQMOKGiPOk/vkPIeumNiDRosxQLitwnf1A6Lk21QuXLwkx8faAqryZDVhsq+m7uvMKyjduHNv+f0X/5acu98ZWWnaCdOkmnq7VYAoQmljdq3vaQSZ8EfWAHt/D92b92LtfG+4MStIkZ6MJ0XNLk8uM4v8noj48feM3hnsIjJHaTFrEj2wa+8Vmc1G8t1PfVn+9DVvkLuXly3KyLwiHqjiaW5u19aDXluT5MXg+6JUVcHI6xl5MWYwYxBjlLgjo7c1UYIOWgvyntqKKT2/wWbw8PYilufjPhwv3gzmwRqQRs6NaY9VMqJgYgWDIyNwDQvr4P3GfN6xykakl94civkuaKAR3NeI0w87ivG2vjxbD9v8Sk2R5vgsaywbTKtlHT11gcDmKkD1g5WADxe1HVNNp3aNBGPAYV/RHOnDKSZT19BjKos/oghYAJMakKCFnvF6FHCudI/ow7Nnrys+0gg6RSP03MASGVnGBEEFjHNqYLc0bQc0Y/vr2mSk+XjGyBCjhByZF88Ad4XPIY2rAFa0BzMduqDiwS8EAtXUWEice2ZrbR0h3ONVqo3428wUXAtAR3DAXrnfVGnYBSQDOd4eBBgKgpV3QVhRsNME/OlkJoeHe7K/d1EWR5fkkbfcXx72iEfKk5/2FNman8ilO++Sw0uX5d0f+Gf5x/ffIbu7Mwcp7StHEzOEZfq7i7+/+R55mbyHWh/3gWZ6dcHMt+dy8cJFWSyPSvd5HCEEpxAw1Wenc7nP2ftam5/ZvSdysqq+QZ6jzJeK0JCiTSPvIC1Emtj0e8YQ0loEtcj7epiQhchWEQgMIrl8tt70pjeVFj+R+fOBmfH3BlsJZOjbzZ/HBetNjgtSGFo0d423ZHJxIa/689fLHd/8ghyfaF6Z5g4h2owMlyaKHvrrXBt1t1N0NL6ba8IDUvtYVWAB0Ll/TRlwE4lVTTgx2IPzJAPQZ3BskcAoedcWP5DSAPAMXIF/o2hQJWm9MuxCYCnxme+tjNUJyE1EWcqPxBdpgdpMfF6pO2q+U9QSNPMqcxiNE2CMKpFrHUcLLGC3bw6lGwQEOtM5W7CHgxQK7qJsnK0x/w2afeNr9Avg200tacTLXxnHBDjZOwuEtCkmoDv208OVKNTsaQPWVgf+M/2M6Ru6xjA/j+XMmesNnuI6W4HlUEkFviz3/dHnokzPuN+WFZFG4eeY1E2z7rCVg/uZz0dkUrim5pbWVa70S7MdtRiCutWHNOFUW+tMPOjHKBdRrezkzTPE3dNlthQ9L8bMmFIzk1bfZuEdLAfhexvPU2vJYFI4hARN1dC5abPUw8N92d+7JIf7F+TmG6+RRz30FrnfLd8n33efe8lif08uLQ7k7977cfnm1y7LbIYUIKwL1qasgVd+MfoJPfxwTmjWbHkJA4b0Gu2qoH7Dne0dubh3wSJFy7Jofp0mk6sGLaeWGD/2qioPvemh8uKX/pqcaj3xEKHK85nPbiMQJ/dL5KMZqIY0u6jYcF8iMmTeP4QaES8iZvWub8YZwa6H0nxAD817D7/a64YGlqWCzFhbyRZBC5pv9+43/IO87YPvk9OtYzNlKuBpZFsMn44HtErPVRLIAJ/fnQ94YawOqkje9SruETDhOAlhx94E1IISlImh51wmoCipRoCl+avdaJiy+B0jSXHgKoMvlevdUW/lhUIQBteAQF5owjUOS7NIDXEBLmxnQzhh4kUNqInvpmZTfBcemBEBHtU3/DnBpBgZcCsEhMhTLzxskaFljp6c7n4sAPSFPVAAACAASURBVEptGKvPNanaYRH+tMg4UV/S6MLLqKEwtEdmBgC26jkWFczyY4xEjFqdN2y1RHL4zAoIatSoaMTcVM6dvaGaHl1oMl8dzWBebizSA0pTUaPYMq0OPq9quq+/Ozwljb6E+wZhpDnfOBAISglMO4oUa9YPN7eRrkyY8/w65rGbX8sDSGDSjiMJxQqYamD5dyp4uC86qP9Mb6DrImsFQzzM613bvDTgRLU73R8Du70LcnK6lFvuf6M86IH3kfvedK3B6yf+7avy+c/daQEtFThcCLBam4gG5nda09Y6FSTLB9fYrtcgLY865n3WkFU0Gn1bLu1fsuou5TsDTO9d6MFCqtlpStZ/fMhj5QUveo4caXk1mlIdhOM76/hak2UP/HrAxvszX+kBXI+nDoFexoYrAWXEM/s9mzHrJrVkkJnKEOpmcBxC+asZKO/NwSlx0VRS3BmP5cv/+3PyZ697kxysDuRotbKqIerfqf6P9kBHKYNMjwEXvU2p83DOFiaAZ+FzEBoYPs0VfFe5ysodtRoAgdPym0zSH6MlS3oP9kGZVtU62jlCks/7gBHVSC9G/rGiQ9bOMh1QEo9mTBtLUU3NoVf9bARvVinxAdlam58MH1DzoA+Vz7Tr1LRFja4RFlotJwJ0XK+oUXJP615Veij3a76UMdoa0h7pRO84sWoqVoQVWnMo2G3X0vlnjyewVcDHu1AE2iqzuDnPgMejMQlCWm1kPJlZ09Y29w9mverrBC0EmQWM1TU7zfGa75xBD8Mc7eg+RBNYKNAkKR6h97WqTNmjCCpu4MX0UUWIdGhgllrd9MZha2/+O3fxhRSSBqS8dqZWY2ZQi36vc9BxlrSHaPMugF3TZiJNNADj86ewqRrndDozmtX+cYuDi7LQBHNZyZndufnnlotTuXywlOlkGy7l4pN3gcMDUGrOH/Luet3IScPFKrOWdzeS2Xhs2qamPKyODhvtUbVF8CLveuBFLp7yQz8hv/rCZ8jlIy0E7V0wQlnBIU0u7lVcpyEw6wmgDSMLvOBqr93EkzMv57si2NkcVLPLjDEDVPx+6LvMZDi4RhJMxMtF7Emb8f7sL4iLrIOfqH/nrkvy8lfeLl/8ztfMVGNVS7zlT3N9MIHGRcnj55jyNZGBxnHjMNqMYoBbiRYzRuKMn0noal6wnB87XNwGFiX2iD836bXEAsakTKUAaVNBgoCLu/TQWO5dCrIwvOmYbKNZhwwcSbiQ4uO8zURiQ6/foZ2LN6Wk3zIQOEyS8JzQLxhBgwzA8uyS1sk5rJnVUoPeyDDa/V8HskJrfpPXn2nWls+zKEAN5/YIz3LQdAXYfFOX1X1wrHKSaRDnSFetpsnonJDYrsnl+vuxTGfbsrtzTZN8HTVAEwpMe2zBzgx8HiWpgDmebVsXcjORuykWAEkhzVNmnCbimTf6ieZPA33QDoQz18CZf5m6eJgJ1i0ClHJIHxZQ5T5sppLYfrgwlIUNG5dHvajWl38sWKzkxtZaqgTzeAYop/EdEVx4znUdrU2OJ3Frj8aj/UuyWu0b3YMOtSHu1MyLsF7wPCPH0XigB0Dx/JRKR+H80X2h44kVUchzsXd4vJ47rayj/ey0W/lUtUkN2HGzsEbEcj5aclCb9D7jyT8nv/ArT5FLe3vgS65tck3qnKObpS84ry08z04IsuFzeb4iTUX+2gM8fpb5cO+9EZN6vL7M741vfGOhmLjZ+QFDml3v8wxwLYG1ZrOhRYuTzGAYF48mpLOnIm++7e3ynk991CRkLYd0rPl2Ls32QCG+m9/nYJM8vjVpIW0uvl+PhIwEFQ+w/s6E1/Ls0IQyS1tcC+5V1OqK49s1Ox4efbeZ1MwsgojISIgEjp5kh+RZ9nCrmVk2B0+qZkkzfSrLpFESp4kmRoBWBgszWJTaq4ahI6xl39gept0zNzF6AnQdHQIBiuZjAoPbg9w3FiNduOfWE0zriFqpJwQSVNo1qvOcphbwKRAYI8NVuM+0t5pqEGkQa61NgdWkhPxPC2px7Qr7emxNVrfn51yT99w8S1UIOXdubiX9YB3wn75mvn1WtsYaMKE5qOCWBWy8xZIyPitBFvAj7kt5Nv3bXgKFeFNpB/Oi+TI+w+jQfY+FPpy2aApnd3etdEKBiDSveWMYn2fkB194c06dvhnR2/M34rPYlQNP4LmK41PgUe1uNpuJdv/Y378ox8eHKADg5nIxwQLn3gKaEvOnYMl1QuS1N3QOFX2yNmf05KZ2fQbAFGC4vbNrYKfaptXxtKAq9C5UU6e+S4HO1na5Jb/+i8+RJ/7sYy01gu+J8yXYDWl4cS+H8KDHzzMNbOL5vDbiD69fPz9tznGPV8fP1jS7TcycE9yExEMT+14AMKOz3jtojnSdaHc6kk//wyflL//27+RodQiwM58JTm8EMzsuISCCY4tMP46BC8Zx9OYSN4cVUGjGIWOLIBcPE1VBmHvgr4jvjMBk9/lBJVNtAdqORDm4jKZEVXWv3aiVM7x6i5l9vM9Y9BGWNY+RjUGrwyF3DbO6bowZWWkutrXxyZSODaXqDHKibN2sOO6pJYnrmtV8L2g/3PvyvkbAQDdnG49VA3Ed1D7UOatGHQMe6Nf0ABEvLWeCgZm9YRprqueYBoMdwR62lUUiEBR608mFfnWkhZa2ob1Rq9V/6WNWgUSBd769K/PZ2cZnx/53HA+S6YMpXeAz0s90Xts753RTSuQl6SaaLllOzcNCANbFnElfZ2tWp8m2ZYKkXNCxddZ2zdCel/rOxXNgAGxAxRG26R4WdOHmXovW9fm1vEEFBgAl80t53rleFMCQpu6meHxZzI+cPwo1HFtOm5oyNShs//CSHC+1TiZrwTJNvqZCUJiIAMpn4judm1acWa+YUgHRhSqaRNWKZb3pNJVkJLPtuRwuDmRv7zIaNtvp0dZKnqKgATYaRzAWmZzsykt/87fk+3/4Zjk8UB9frXIUQY6/t/ys+puHMGAT38/CfQSgHp8t+5QUicjHG/4Z+Hu+dxDsmi+C3T5PPA/wSijP73v3UWrLANJbBF5bDnlAhel0JBe++B35k1ffLt+5eN5s93oI1DHLEN8I5ASICBTxnbq9ue1PXmwScgRVEDRalMTAkCixRHMFWJKbE11yAwB42HUAkkJo7hsztpw0I0r0BKMC0J56GomSTnvOIxKy3m9rU7yR6AtXqvc7fZRqMaQXT7Ww4+H5ZqQr+ijQ3gaBOTCiAdT0EGtAiRZSRicIrg6YOcZXLQN1vyAdmDnNmIFrcj720iDWMr5RvaRI9oZItbRXuz6G3BijaUD1J9JtPB+lFFnx41ZTWr3bozO9TBhwypPIQwNZZdZa8WQ2OVMShzHnmJ7gwTLUJotZDGZMrQCi/rra3glryrJUmRFFJh3nFX8v82ACeQz0sYo3CH2HWxqAYutq0Yd1FRjUlOkuCpX8nUCh/+rT3VvX7Im3nDcAMYtBoJV6dlUoqgIwIiW1k7dbKvRWH2O0jCiYqElZxmNZHl62LgjaNd6EEjc79vgDz1agHNcotcegF4d2wbG4v9l6J/m78SzwBR339s6OHC2PLGiG0pjORTVgvc4A0Nb9WK6d3Cj/z0t/R6590BlZHC2Le4Xg1jfhYtSRf0c+fSW+H/Ek/t6jq8zvM11m+ovfx3Xn7z3wLZpdvnkTUhfmFZLOM9LmiUYC3rQIeVHiu+LvRYL2iDRNVZnuL+Uv/+LN8skv/btFZKpERrMQfVZxUaNEmMHIgM7BNANxHn8GHAa6BP7fmJXoPGYnBrP66wTC++ydruGBF4LZW3SiRer5j+VZ1wr7jXZaEm1rXp+ZE83tAZOc1v7rHdKG+KzWZU2fyAeAWlvdn+qGZCsUSNFqTvXamubEoITL9j01vkPNRqsVIxmrqtuXBGstz2ruBMeyfQ25a2zSamBlWgSKEucDU5isb0P1A9Xdj0yA+2Nr62kVYF7VRxjuBOBY09Favgr0WIFMtT6NopxOd4LgAPCMTV97a4LoyIkxaPXZUSiJaRAQqkLJNQpe2bcbJOx8zjOf0EtLrVIvVWZ+SLD4dV9cyd+s1hZ9ZmwojHsRucyu4F5jpinLZdYEbKT1r6QAgb1BY2LTNGlsdrLSJGx2BnGiaUy9CgRmypzMrB7lanEkq+XSinZrykTNa20FMQIJ971qdB6gptqnC6z6HfamgovOtcy3CA1IzNdnz7e35XBxKPv7l4vfEwWsURNT0w5Ax8fygOseKP/tZS+Q8fUTy0Xm2eAY41ij8NHj4/Gz7xXwMoj1cCaDYQ9v1oX89TO8Nnb67OJLe5JWHmRmeD3E70qD6SDxOTkIJTKSIZBrmbTI2dFY/v4t75O/+8f3yeJkiTYWbvbQVIRYjkrvzbZ8SutRumXRWI/BK0QS3x0XnqahvD4kZHweOxwArIzYGXEYtCkapxoT4wmkZD0ymrSr3LovnBAkoGlS0raz3on0jAfA9jtoztGvSPMV523rGPwOUXCww2aRo2629CLR2TdKpo97YcjKAgjXnLRY1zrYfUNuIRRDfQ40Geyvmg5Z5x8V8Y35uee/dxjzoVmTKoMGS3ClAMLE7xYYbWClADRfn8FO751vnzMGy73AuqkGvISmFG3eYaDGvGQss+2z1dzsc2yA3TUujiHTb+9MRNrmKysIqs8Klor406yZlQFjxAaQLAp0kTaoydBKQDq086t7STGSgVAe8MLUFvYpLMKLEVdbFs2Eh1CQ2ZTSUxVvMBe9V5O4dd21j5x+tr+3b9o+0gA1uhbPzHw08kATVrX7QRBOzWrgvt7Id/mZAZ753ayAqPYos/frPmlKxOr0WPYU7LzYIDtFGD/R+1RwOD2Wxz/o0XLri35VjsbLQv9DQBfnsQn4SAdDfD6fm4buOjjQo5crfbbpHZknbinYRaCKjDui/doBDxF3eUM5qSHUz4vTe3ZeGF6TDzcPo/Ly3elYvvDRz8qr3vg22V9elsViWUKmzRfiGlK5JzGK8mxKUR7M4MWdijqfgTiPiWCZ17JuDLUOBz2vxlICG3LumzvSleBVOjWY88NtBa9D7hIPT7v2tLnX1AMwfBgpDftSnl/Ng/MqLQ4QKKzcVlwBoMGRbuZXMmETrslY8DZodlUCjmtVADPsS11DE+0LY7A1d2c9u6YXv6DlO/o73A/GCEbuvQWOGLNiLh9zHdePj72Lfk36B2g+ZgQiNYnkP+B7KxiAs4Me3TwLKaRUq6n0eSLznbNm0kUTN0hB0Bw1FWAd7LhecI9NZLZ9bdMdvMegGuY7EO6fAS6fWWh0qkVg/azZrwsbazQJaab85MjLBkCVNkPyPNfRQNkKB7jGSAEmdOVAMXgXU8O8jKL9b6YAaTmx9vy5n9c0ZJgP1dqgLX/Gk4kcHuxbk18L/PIehT3GG88h+GmtpgKBxAGSQkcwG/JemlOhtWK+moxvPTxPlnL50iUDUfrheL21HVKf43IpP/X4J8uvvODn5aKnHVAWKc9Owmrcg97vca4Z5HvrwM+GhLPI7zN/jff2aDV+nwGuGWcGu00DvdKk40HKhyM/tycNRHDIYMe/M+hxckrWWhx18a2L8opXvl6+euFbcnR0ZNGBxenvvoX4nqjdxXcyDNoqeej/3AcTa2NyLGTYOhaai4aA3jmAA6eakNYjwsA02oLFWSBpBAz69WQkx3CWeU0+LR6M/KjKjGgAhf8r/ugassN37V4NP51plhrZGkCkZXjuN4MTrviVeBBsD9TX6Gaa3l5b2TKTYFutjrRkGpiBVzBR5lJSweRrWp0ma2tlkpOFS986DZpxEK4PU67ug8G+/16r6pQ5FE4OhmOzpH/H/Hq1Kat95xXIwVhqagDXDeY9MGOrYunpBuzYoWCsYDeZbIs0rXwgRKA1UO08Uc6CR/hOJ3OZzM8MVgcqNOTmzMxUaE0gLUbAjgypmu0ZLer0EjoLKPgRxO1er+NncGTAXGkxM6xoQrazVkS0at7XZyO4BmtiAoVVE0IndNCe01WnPiv8iS5E2kKoMIhGqabVaeNb60o+ldls28L9lyvtXr7AXFIB9QgA/B18Yl37o6mStW0ay1IzJrQD0obQpneqT260JRcvXvD3sw4nhL2pukbUfLsU+eWffab8zLOeKBcOVAvEGHr/ZR6fwboKU7VIxhBmkI9FLMgKwJASk8FvE0j2sKI3JtPsGvRL5gc+iAsT/24Y7gCD7oFabyBDkymSeLgpLlC9T0+MyO7xqbzxf/6NfOhz/yKL5cKiMi2owhkPzVncAD3IOdKTsVXlcHqrGfRpi9UR1utiRsawabP1/QxvZ6BIycnxhOG6FfUQRoZhvxsA2GwgWQfzAKVIEKyzCPdfnHgRXYrYwSvmUi9bRDgowgpazGn6brbPIZgag3eFi2H0ZE5ABgYGAFSxVqGBJ8E3YDD21wtDW+4YtUowJIcRUAercXC2Wm5LtmSlPQ4V7MxHhjkAk9WspBNjzRR9MRhFFASwj1VDtXdanIDnSbrJN4JNHZv6kdpE9QoqqPxR/MPWq87NrU6v2ztnZTSeeRANGDmuaau78JxV+hPZnp+V0WS76WaQz2/vfFugj+e+ZaErnl0WH4YiDg2oakygSdQ4VTMh9qoAphOc7a9bJuw7+rC8hImWxSJZFEbZymjQdi2aF/tECzzc3tWVMbKKK26yph+SjaGChmhzL+kqTnNj/KvnX02Z+piDg4tycrwsgk8+m5xvDf7w8mHxwMQAEF9caK01WpLPKUKAte1R0JvIZDSWC5fu8YwHlChTQV1BUcHOhMfVRH77l35Vfug/PVz2tScftdoO4HF/e2Cd+X2l47q3kZ7y95F2Ii1EoTkLwXxevncINOP4M6YUsItSW55UvCle15tYb0Lxs03gd7WAl6WBct/WlpkyP/qOj8jtf/+/ZHF6LMvVsqQg4BC0kWwcW9HwrGAwgjHoV6F0Y/qSJ0PjWRUieE3U7oY2lxtdaZ5mPTBaMFYwC6xx1WQiAXEtNYE+SsPF78J6fJ4YW/vsKbOsDF3nxIK9VpmFHdW9lBn9L5gvmD5+z1wHvkAbl/6rJsvYR0yZjRX8xaFk1X6uRxP9mSqmKNNCFX+RiYZse+X8uMYG6c7MrAKX1ZrU/Vf/lmq47hzy+qGoIkG1V7/VavHoFHCqPhv3H2IvIBQxGdgbZxdN1a4I/eaQI9jmlDZ0awzay1x5QYBCT6Eg9M6upg1MPEkdMYgMbIn0t36uTmVn5zqLJmV9ycxU1hgJo/+SSTZK963WgdWvqTb+tzdCKqZk+qCDIK1rpWtt2nAypRf92jXl+H7sL1JMGMRS2ypRmKrJ8rbvRofVL2ham6e7uAxYfIxFLmRwiEbjOvAi304TzOdm0jw82rPu5bq+JQgnuSC4L+Z7o2bn6TfRr8kzW8z63mGce4YAFhaTqNVRFNDuuXhP6equE51qw1lPZtd12tk6I3/we7fKzQ+/UQ4PlxaclrU6nsFopYp8ir9HPpMx40r8LvP3ISzoCVj8LNJw5IX53V1w7Gl2GTU3TYKLEKWFHghcaTD54MVFjUwiH/D4XCX16XRL7v7ct+Tlf3G73HOkFcHVb6fpB97B25hWLYabtTpYyuDHgSslJu8CAPWL2lG4VgrhmCkZb9qYTLic/5oJx8AjVCMJPiGuOUdY9sCugf8MoAwHe9sFmXeBqSNKE7X4aH5D3U5vM+LcojCe1BfOmH1ZKzeROItBVZCYM1VBgObVCBaRuXF/KQAAy7wiBf0xA8SlxW6PjxdWOcQqlXgNSkK0TckZp/kuzGxVJtqErhsduB/MaL7olfXl8ZCinFt7pe4P5CMa4qq2bZ86WOp1BM6dnbNWFYN0CSCGnyhaKcooXEPR8PP5zrmiNQIjgukpCmqh7BkCemp+F7USWin4d6E9OyvwQ0XN1hSyYFGAc61qaaVbOMdV0gGQC2r04sBWzhFb3gSHn35HSwy0OuSQqm/bOpyYgcLBz/2i9pn7DTGfWP0IboVKgyMMXenDNLuRTCbIuVNTpvrtkHqEfNUhIRhmTjXBVn97AZCixeFdBdDDflXtEGPTNZpbVZeJ3H3xbhPGzJc+2pLJFlr8GE2PtuRe2zfJf/+D35btm6ayPII1BfOpQnT8vQdyEZii1hePXu/cZoDL/C0DXiMQds710PVdcAvCld2XwY435YHnl2SEHwKzvEgNOIWopCFm35MGMuC1Ws2WTA+W8qpXvEE+/bUvyvJ4IauV9nlTml8WzY7jiGWQOAY83wGPLIsMwELZo0kQpbkisMXfyQAJblEoiAC/Cfxyl3QyQps38wEDa2ULE/1ItT6D51Avr5jYkmbagKU/rwg+hcEgRSKWKmtpAQxeAdqus388vy1Wy3ATJgEhEnk+EIWRsqkp55qi2koHAjcDWTFwa97qofreJBV5auC9WBsEczDnyspvBR9bPRNgeL0fAFnUsFmeTU1S2qGg+mrMuhAq8xd6DhqeJcNrl/Lda2yAkCO0tBi1wX7ZM5vTiba+2pXpfMeYPgNZyKTcdhwKZAO8jVZdgyDgql+oBv50NHlfP/qidJRFO6Gf1qKFoZWwcGQEMvKasn7UvJO/ioaEkuqi2lIwS8fmszZ+C+JxIcz8t56a0HPV2Lgnja3CAIGEMlFCRsS0Asx8vmsFmBdH+36c0LGCaxxNwXbOrXIRTeSgINPWqAmWgKfoN3RgS8EjBDvtbrA9ncrdl+72iGcUolef3lhzLFXAPT2Vh9/vkfKSlz5PFjNNl1hPYudYIu+PgBaxoAdoGfAyz+4BUXzXpuvjd1GY6vGIoXNJ/rH1hje8Ya3FT5xQBrkhUMufX+2i5EHnCbUAhLf0wA5MANFNZ8cjeedfv0fe+sEPmE9Ekyg1ydxMQC799Z5jRrpjmLvAzGsNRzP6FZ8CIiKV+ON4y6ImU8amNRtap3YPCmk4n6qMVQ8McwjrVWGNim8Ch0ufqwwwMxiuRxZiChNn1FhJlq+J2FU6ju1w1NRYpd0YOYh3tHuJ0k5tJ/EWPGo0e3MAgjEVY3UQUMOlt8gxv4/vvQGddbL3KDqzZKpvQ8O0vdp+iXyMZmoEF8QmmTqP4iMrJlRW++EaKzhCy6uACBNmBMjyvWl4DmqyJWd2tVQYxkEhB7Uwa2WZSF9YM5Gd7XPm64O5t/4UOvboxbjfNp5SksoVUI+qjEJaFuzwXT0LLU3XiFEDQfdL4ozV7JYclBHPJ8doz3Wzp83I9o60hPXktWa98dqxDNJSz2wUFJ0CCwXVNkUOOAxsMb/uyJK1ATQj2Z7vmKVgf3+vtCJqzdhV06XfmkUUIp9QDZedD2iq7PHcWCvTcuk8SGU6GcuFyxdtKuZi0YAr7YrgQsvx8an85GOeJM+/9ZlycblXtOA4BrvXtebCQwaiM3lfpIFIf/9/QKh3DjIG8R352iHeGmmh0I9qdnngkRFycpEZDr3gSiC5JsFFyTxoGfn5WWqOxBBtubAQncr2ZCxf//SX5H+8+vVyKEeyODgsPe74bJov+ez4uZXWMonO/S5aXsuBAv3iYpiyS6zOzKKZJxJOb049oM/X4RrW8atd0tcYjnX4po+vsjcbjzMxWx6TdBmJ5cc9+fwiE/clDbUi+exq3gXjYoJ4BVrsU2V268+ljwXPKoEhxmSYQRV9g8iXy+sKqxTfQzPfFoIiFKCCj5CdBZQZHp8ceYV+9XFQQyfQVOA1BueJvNyz4hf1d3NuVATW9x7MmOHw6HiAHcHaVUBjiTdd192ds8F36yXOPBk90y7fqUxve/ucJ3ejALn+oJVOTczOwoSNIVTtYLBTZHDxjMe1yP7Jek8L6uvCFEYdAS0DX04wj8JOPS/wqUJHRW8/rk9NXaiAaPetuZ3hLYx1PUGXMHVaAJkFr2iX8Jn9fXB4aBGZmnOH92If49qAZ+B+niemW8T1jIAThQu9hmdDPy9gd3oq09lULl6+jKhiN7/qc4xfjbdEC70856nPkKc99yflokdicnz8F/TdBsHlz+I9mEMtZJF51qa/e3vXA8jedf19b98Wr8mC3KAZM04uv6SV3PpT610TCfpqBs5F5RvyPRkESb9q2xjfcyR/+ievk8+d/6rZ1bVsWGxTAsZTtZPyLGocJkSiQWYJxDhhM1SNekTHcz0cQ3PZRBA9gSJLLevEX313eex4nlegD/b4Aoq+OBpYYYVi4bgoGhbHE6XTljFVMDPG6dGCFdypeeFgqkQJP0KbRhHNZQRxy8XztkdMlmeUKdbQ/YbJVGhMwCukYD2s3Zz5tNCcUsek9QdRAaNM1mtgqj/vWBmVagiqwdie+5pYkCDKXkGIYBNOUGMECqMl95OyWBlptgorNDvSJ8MIU31vBjoAtgbk7O5qnlxNiKeGrN/TR9oecJXsp7K7fX0IZMG82JE++uUiHcIv6dU93J+Z+QAYL2YJa4rvu5qtHRgogOLfdq0iEFT6qsz2SrzG/Gcp7870ZPcLE8DwNwpbs3MGtL26f0S7apoG+mHMbWi+gZ35xMZmitXqJNPZTA4PDiwiE225WsAg54CwwQauoLNY9SgCYzwv9jmLQHseLK0zZm4+VXP1VC7t78ux1bitxZ/VlGku6MVEfue5z5fHPfnhcvngsDBr7nsEOX7W0/IiPUd+3BN+eohQ+FAKPLsaoOzx/QyQWXDLz7V5qhkzfvF/A2Q9xL9aCaA3+Hgwrhb47LotraYykb+97R3y9o990PxGVhja62VyTFm7s88j2J2ujIBpCBqfeidlGESLFJmBa2jcEexJZJEI8hzjvlDabTTZwAQhNUZ/Ekx3LWBBY3XZ00FkPTG5ZYDUuKJfEscYTJg5a1XrzHMrNFCaprrmhvDJAh5kljFq1sZiynToNODtYjjb9jCg6zXfab4izyNjgIGCmK6jmgO1t95qdSTL5YFpeZpzV81O6lNhu6Raci0edjJHmL/hoxSjE/jc6nmCn9d8xM5wrepF4seHwAAAIABJREFUEx6Pdj2lePdoYr3slJEiuIgpBwB0VKZpzfr6t+aBzWfIr0N9yBMrn2WFspN/uc4FXRaKZuP+4EyDLRNh656qIrVnoe7t0BnB+D3XMFQWimeF72TRZANrj9TEuYhWhqDlWymvyt4sYIW+d9scaiewfnAvMdbWP4vYGpi71f82m0xluj2To8XCyodplRKN+rT8NwbSeBDMqapc1nWjuhKMPvFGmKSzKdFp3ktImFBHMON6KKDN53O5cOkSijV40W0lQa2uovPYkTPy+y96odz/ETfJ4cFR0fIz2MW/e8A2BGrx88jre3z/anldvq6JUbiCBXATeK6BHRl1BK5MeD1NJi/GEPrHw3k1UkF8Vw/h+TxKv3zvznwin/vgHfJnb3yjrMYncnh45J2jvcBx6KTA55IATVL3MHvWGQF7N7UIkn5hGq3Tvrc2WeqgCYwAlhlBFjiyVBSj/lo/AaOrPIcvMFsm1tuz9cC7uQrvoi+DjKE+p66v/VbMHQWQtHq6m/kKUVo0XdUaC/j7gTZHvn0IACCvikwi7mddHx26l/pyiR2BD7UYMu4D44amZywec+YeWpQaGBd+tN/XQlbLA1ktDy16U3mTBixMxvNixooHqYnSddDnWuI6RsBk03LNpUOYHwJIsM61W7mukWoPuzvXou2Qa6rUYJE/FiKFAxNQf5121rbkeQpvYN+F+YMmPUindJ/wegQeNRijNSjA1DWgxu0mUtf0dXaMzqxaaDXtgRZooShcoqSyMNeUAR7lPHkwka2TBR1RpaxWhshz7D4vOI6lqQ1u6xll8Ba3oGpm3EsTkHS8cHZ69aCRTKYTmc3nslitZHF04AFNGgRTzXtMlDdnSIlYdU7ioGshMQp2KXLQ6FYDrZTe1RTvAlvUutRUOZ/N5NLeZdtr1EPV4BRonppicN+zN8sfvuxWmd04ltWSQVMtz4og2gO9iAk9MMmKSrwm87LI/3sYkXldvmYIA+IYMtCWZ27S7PJNV2LKhamlKL+hSfWkggwMeXEz+EWgqoz5VCbTkSy/c0n+x8tfI1/fu0tWKzVZaeFWhCdzcdZMmcZ88b1GbxrP8lNvhHYCfx0rQsS5DRFC1cZwRQxy6G1ej+AiwHGeNsZkim1Nn3gfzpEfVK/qrlGa9inz4vCXmx3hq6wMbr3FC8YNHwd+GDQDsxyYlfYfa6V7+vDgHmqBIP4d16U9MJrIHf1ASH5n/mShATNBr0e2mXnKTXS0UGsnbw1SsUN/KrJc7stycQTtzFqhTAojod9FNUKjA/Z3cz8NaSDPLdJm8W9tVTOfzde0FYDY6vhEZtOp+d7UTIa8yJo/1quNaTQtp7K7fY0VgTbhxAmgEeiKH7gt3YZuHVpJRJm7Buz4zgb/TN2LuPfcf5Y0g4m8fx7MIOj+rdBtwkfLYgPNOnpTXPjSTygjkeqK9kpKtAhkW0+3zBgQUwuuc6r8zYUOG7IWUQZtI2DFIzR1MczUji4JGgSiGrQKxUdH+xZUZLjl++inCfRhPQ29BU8ANf3Omh+H1Yr+SjvLNAOH86j3WQCKFoOezWRvf0+OVkfocqFjc7BTbfORN/+gvPhlz5flVFNwqrUHZEGhtv6bwSkrJN1NDR+Sr0bwyXx+6BmbeH9PieCZ4lwyNmQQ3nr961+/Fo0Zb84LMvTSHoIPTZiDjAvDBdg0qfgOahE98NPPFFC2ZSRvftXfyHv+7RMy2jqW5UJt62CMDHSIz4kMoYSHl4ILMKMZs0OrsiIWExSG/F11bpDiMQ+YL2jTonzQI66o5egd9T1tcMP6GkZ/V00/YC4P3lW1ingAhsCGY6lASDMa9Car/BCCHOwg2ys471bj4zujqSIehiiUYL3UV+EmQTftxchEmOmyxlM1VSboVxr0cZXUDJWotUWKmjqPZbXYl+Xq0LUgVNBg1Kj1V/MKHYzkjAcwBrGUzz0whWvf0JxXzrFo0WNt3Dq3KiiMJrS19+R2PK8N/iB9qumT72vFkZbN8Jy0dO9NU70s1xAvqJGUDiyxRqVrbtCsabNllwl0PrB9NUti1YSKXSEIQUZn3nHD5qTAZaTmaQcF8mDaNKyxNdb3MddRb2jLBsJ8WH3B1X9Xx2vApgIbP2KgirVO2jLteWs8kSOtk3mytLKCY6/SQkAqa+vaHfLsUEEolxbkteZfrpECrlFWbSyC3c58Lpf2L1vxDNOot0YycbDTM/UTj/4Jef6tvyCXlho12gp/3Nvso+PnQzy9dz57gJPBhvf1Pufc43dVGFn3+/YwJPKmeA4LhmXNLk+kPR74izcPS9+bo3WGkP5KEkAPCCMQ8Hcu0u5sJp/8h0/Iq9/6NlmNVpZgrn47/d58NqHiRbzXCN+CDmBy8u5ctYSP+/HMzh4CVLBRBkeN1tOOm3Jc9XOgRFUNPokbHwEsMqVIXNT6svAQn8NoSfqv4j7q77W6St3xDLzUIjnW9f2v4KmAZI55LxdFDU+f2dNSM51xDzmn+rcvraOogk1cI2g/VWMwoveOC5GDUHvnntW1U/qegJ9afcGZMVjVuHSNtI+ZdvxWE5P691AFBR0GTPPwiEAE6bSV8G1cqs1VV2UDSqaXaduYU/j25nP1vSnYqWZHYULpt82xw9qA0c+m27K9fdZ8OAi4qX66aLyqjAQ+PQpgoAuw/gg+BMbC+YOvsK4hS8JBO6w/EBJRNPlU1IflRd8aP7P5F0NN2MJnoNMiEtKroZjH3IJCnB+VUmEh/aRYFbxkGEuHMYlb0AzWuZoLZA4zZi4H2NGECbMkzOI6PV1rBTvz2Z0sUNHFH5eDy7SE14mbzaNwjHWta1UYc9C6eH3znWqFoiXhtuXgcN9y/qCJIhJzNBmLGjee8eSfl6f/skZi7m3U5HpCduYRke/3gHAIK3p8O17bA7p4pjeBY++dQ88zn11E0IiYebL5uh4w9hg1r7vSYvH5Q4ONi7bpdwKXmoH2v3Fe/vjlr5bvHt1jlVRWq6VFZhLw4hyiSdBYpFVewIHS5FojTJohyBCsbhSjpmqaANcRjm4ewCo1ghO1ZgTewwMQ15tzaokMWlKPmNaJUVmph9OnnBp7b2q0OkS4ABNnD8XZn3wyQSqFUgf/lc3HuWnZ45AUnw1fmd5aqQ/5yQjCAKRVja5GLyKfrYJDXZcobOj93nCXGmhgNpgvIjr11+OTpcjJCvmNlq/nWrNv73g0M8BgrzNr6+IWBbiaKuCXvTMLggthZsY8lu35rsxm2ngVNT3Zw47zycKa0pkGpmgBaKNlsxbq/3kABrUo30BqnmCmNVjV1shaw2C/YvQlBZ1W4AlmMIuChC8MhZUhxDFPzObQOAuDKZ0h8NhO/6n7ZCW+XLPzN3iOG2gMebStaRil1bw4NOzEMDeacOmFD0IRZwIL/BdYO66PGWCtmS/WS6uoaDUVFYDUZ6YauJbIgw+bAObmZ/cx5nOZQSaaMTmWuH7Rv6Zv2N7eloP9PVkcLawbg66W+us0unhrNZEX/Jdflcf91CNl/0ADsFqfZBQoM4+O7+4B29BnkRf1QCrzlYwXkc9l/hcBsMefMoBWAdZ5z5AZM04+T6AHcpsmESedB9AD1Px8vv9KAJeBSzd8Z3kir37lm+SjX/g3GW2dynKFepl6KKL/LgINFxxjQ0h7IQx/iRGDme1AQAhZV6aq1yO3S/0LjBZDq5saOQaHdS2e2wP6KBz0AI2fRc0Ow+ukFNg5R1pA3A87ku7HM2OPhzpnoMk0EMdWgR2MHEbadRBu6MD5mX3mfkc48uv4OJa8DmR6/FxNYdDmWvMlOwMMHRLM0bEY/dKLv8bhvPH7IS3CqCIkUXshcU9nMM3NQ9fJpBBEw+4TNVXFxu9pCwyR1zkoiGrXiZ2dczIZ75gmyfVXoM2aXV3XU9nduU5GY+124Zqdm+E1J4NaU45ijYyrCFqMVUm+nXW6YA6o7xuDj0w+UN+fA1Q4nBgv/MIm8ClNVgeh0aNqJ7kpsJdyaLpLoEuGa/IGzux84KlFlm/nOY4qrMIcY2OznnXJb1y1LLoAakoFNF4PbrJKKmMzZaoAvdRmrl6HE6UGYYokeLF+LUG/d74iGPFe/hv5Jq/T92zP56bZHSrYuXkVjWbHMj/dkd+/9bfl/o/WSEzV/NoUj3J+EthHnhyvyWPeBDhXc20EuszfMj/sgWIPTHt8smBZ1OyuZoAZnDKQ/d8swJAkEMcVfTsRBHuAqFxndzySf377h+W2d75DZCLW9sdMmFbBSg+ERroRlKgR0I8FYw4PZtn4wgBcp4CjABze/XB10fWDtoIGL6SUVgNYAIg0FQ2BHdcg+4Ti+kXi4HWopK4+R0imDEs30Pb8u2hGsr2OCedMtvf5c90y2CkDL2WQKKTHJFQX1otBl8EyA5VnCApR82sPA7SJHsCisDUDFqLtnyW7YJbCeiGJy4pVh5dBc6vaj5lAg3as3zMnj6B7oqW9NB3BXUya82Vrb2kPyMlCBEitWqJjMNrUnoWnJ3LmjAaa4HrQoQpXlXln4U+Z3c6Z66A5paRfCnAkUVyCHQDdoGQacu3clhmCKXjuC135QYc1uQoNEAU84rIbpOKJ696sA349JGo3QpL7kxnI1Pq32nQZ02Idw+h8sHqY9nkw+3pbIURT0ySJYJoI+JgrXQs1XQBy5JZsuYYPsEOVmuXRAu/SZzk7QLBL4BFBcIhglsHF1lOjgdUnzPWhefn0VCbazUBDaUZjme9sW4DK4dGRdTtg8QsV9K+f3yAve/Fvy/UPPCeLBfOCqxuK740CZgbc7tiSTzXzfH1GdlVcCRcij4+8a8iX3wO1IaDjsy1ApSDfhknETYtSRm+iPcTOxLRp8vm7vBBDE82Ap39PpmO59MVvyx+98jVycbkvR4dHstTcKjM3wMTIEmFkCPH5OEga1ZXyrNw0Uxi9Fms2CnZp3X0POKzVj4R18IMWnShmzlt5XlcslMz8MvgBsflVIuX745gjCGZCLogcTEnQAupgCmO03CwcdhKv6a4DvfYQEu4/8XkEC+b4Oa4gEZtRnFWjy0JXQzvB3KdM3e7fwntLjmQTAUptmuawdi/cwlqrb3gqgK0GmRYwqakaEWmcJm8wetQnpPaiEKy+KjPfKS15uSyCJ028PFO1HZXI7i6KQPPAw8LAItDJL2lMcGJgZ5a+UKi70Aa7YJS6pBQ3QoFog2EvSFy2sjJsjfQDmG3JyoTGChRkclkgjkwV9NoGLdX9tXwSb4lUzaeRRvB7jSKtZx6DtbNqoOYNclU40D01+7OrudQiba6qgSUzvM3RATj5ztAhBPOfjicync/t7sXhoRUdt7Pi/n7Ly/Noy5JikACvBzScE7TMaHrEHM0np0Eoo7GMZ1M5ODqSg4MDmbJyimnUIg+99w/IS1/yG3J8zYmcrGraUOSvWbvr7d3QfhbeF+aUz+6V+Hzm5ZsAq/csvm/TcwpeEew2SSARDNtD3r6+p+Vtup6LGIl5aHGGFqEygtbjY8/0MP/Z0bG86k9fL5/8yudlS44N7JZL+O14RNgJgWOJIFJMXR7pp/OMzSaj/42WGbXd+xEqofH10LMaiYfBh0nr+2lK4UbCl+hmOtPIavsZ3no1awiTiptfIaQy0KwyctcuYIqpjpyGiMOCBEnJzEnMM1LpGX3MMMJCcLonXg+QGlM7T0Tw8fr4XkSEh7QR15h1pS2IKKQBcP96dI21BDSpIMK9j/RbnUYqxCAdIIJupMf2PqcoplZoCoDea5qZrr9aEhT4PE/OS0kBdhi8gr92z1xv0Z8qjOmS04eM9IRqfeC857Md2d4+IytW+Y+Mlf5SAphrsQimcg3TN9PmaZF9rVZijJbme10VD/CKDDsLXYW0qTi7sJfXDzRCkG6ZfAS4KOnHs29r4G4EpUG9B4Whmajvmn8yy3r0SfBnUeirJr9SRJ3+S18XBb7pbG5+u4ODy+iw4fuCKP8aeKYJ4C4zmeYd+WL10zHdYT1gxa4xDVT79gHsdM5atmyxWBrY6TWqbRo9npzKEx/1o/KC332OXDjZs1w97lPk5+VcDtTCjN9nkIxA0zsDGQ+GgCnysHzG4jpdCdh6PKOhs6jZ9RB/EzLHgeXr8uTztfH7q5EGesjdY25R2sBzR3JmMpP3v+Uf5E3vf7ed4cVyJUdqY/dDgcO0Xo0CB6YmYmIM+JvE5qy8BJvAse9mtcIsWn8SfT42Pj8EmSlzTeIc4WgPodrulLcxeH+6KKllDQzjh99Oj776H8wL4ZqbAS0eZtdVJmMzbqK5zDjrFTr0FJc6igGMOD9qjtp7y/ykbGXjBywGWgAZKb2P7ZAClH207n+xeZaODqjMj9a1ra8wH5BMl/B/VQCNBwYr4c1Xvfdc1PAy4PQAVqN1wYSV2aiZEKXRTPPQcHX39an2Z/ldugGqOmgj4t17FQ0RazRsxjRw3LkOEaKlvRA1FoAHm+3amnhlFXalWGNqlmvHRrmgEdwH07aNxukmmrMz4zKaagKiaHB0oUCQDB1Bkbmf0TdKUy7pEtGuyUdrGpxKUvgcRd/VauHCop3bYKE5ZVGBVjuNTY9xnkB9+ivz2wDOWzIZzyxqdv9gT1arwwp29r0HtbkmBmsBopSraRzCJ/o8AmgtoClpzAZUfjLHo9qgVYPwFouFHBwiAEXBznpiLk/l537iZ+VZz/tpuXx4YGcqrnPe7wiEve+G+HsP5Lg2mWf3wDJ+loEtn+UrPbf3vo1gN4Tkm8As3tMDrozWHHSPOfQAtGf/jQsTmSUYtIuoeijViTuZyHf/9avy8r96rewdH8i+mhzcqc3sAwJJc38w2XEMTIomcUDDgz9FubJZS6waI6VimJ5ahqomEo+QCzlpmVHEvzFHmK7IPCDtM4DG+1mF3mI9sCsgquaxon1sWfsTRpVyDygZw9RXo8sKILhvq5Ty8oAduKOQcxcttbRsMkG6zI8+LA94R0cJh1xnlLbeQaOJzBHBADTJQTsYkgLXwa76m3AP7o/cVzVp9cFR29t0iFv6r0IDaF7Nwd7x3KVvnAH0WESKg6GgjMZbsrN7vZtPyayRAkHAxTio4Y3kzJnroaSdrMyfw7qt9M+RwZbz4v45KzPFQBI3gRktB38R14Pr16Mt82OG85cZKLVT3guTH0qa2TzcLwrjuVc3MTMjU3laTdNSg5SIqR2ryVJhyQUJAJ4+t62BS/Ng8VE2pkUEH1n0tSeWs3CCzoe+aK6l5kLOpjM5PDq0snO1DifaJbEoGCwPyiKQKF7WswifLhBZAEztIAHwazU960TumvBsPrOav3t7ew50IxlPtkSORvLrz3me/Nh//kG5vK8VXvDSyF+jYBz3N16Xr498NwNV5vPxrPVwZU3I9Qf2APRKQDYEhINg13tJb7JkuEMTz8B4JUTPA+U7ewxriIlFKTv+bu/WWnaXj+UVf/ZaueNbXzSzkIZ2U1o2YdBrGxLsCkMP5qLIUKmRqf3cIjHtPCIq07IRmpQAMCU70gYALCoMAjRN0ANGMuDFzbImpK4NUlAo4GxWRw+fD34GXhefCyc6TCwalWb8wJhO8V64cx+RhfVevAOSqDMR8/94hKGVIXN/jJnsEPhjTK7U0ERfsOh30eANDa5gRCuStZ3FubYJmsgpBIg6RRBHa2aEAJI/a32EcQ2pMaB4tX1TUiwwfw/cSJpjPvCRUWRJtf5Nv1WtwBITxM0crB2md65x4Ma4WV2l7mkNqBqNprKzey0YmpcWq9pC2+G6gmSNpIRVt4KOrWvHN9xjKlEAa5hLxwwaz7YN1mtA2nO9riToABoggbqalX03XEqFSVzTGWrzWwM7i2DFM2tQD+6FmRx0GPcLY/NIW4K+FYBu675yz2E2nJgpUQFnsTw0oTHyEOsUz/zB0CuQggBz+GwdwhpEukKwDItaAOjUX6dMRmtg6rsvX96TyQSd1JV2tk/Pyst+97flgY+5Sfb3F0XY3gRwXIshhacHZmv7GQa+6btNAmPkVXEdhn7Pz2oFzmrp2br99tu7FVTaxa4O7Ag2PSmhN6D88qFB50W+mkn0rmkB4tRo+tx4Lu94wzvlb//p/XKydSKLJcqH8QcaUjVbVoZSRxuZFasMxlBlaCwol6XABGXJpdQAJkhWhTYyRBBxnaOJ1aIlYyQga1CaY18PKoMj6rN7fg4bt5kB0Z+LgXMV5FnguaJdFgSqQF59EAEx4TN1s2402yBAwTtcexks+s8U+FBx3mCHAr+ZedC7jKXIWmkXMonOBvO3upBuGtK/ub+RxroHzjRKJD/DNFy8kiCEoCWQRuI5iJ/1aDMy1yKolKo4mg4DzW48Gcl8exd4EOiS88BgPBdUjmU63pHt3WuKAAfZAJXwWTUGc8d9GEcNDrKxFoEJGimSlD2txtd+k/SuO4LWWFGfb89P1lJowiOrN3oJxR4KKLjPuhpt6r6gvU7Vvbe02Lb7Ik1rDhYBE74wUbR/KoWkXfijBjRmV/G2zFcUYHRsCi7z+Y4BztFCG7lqfUwKDWbrtXdVyxBNlcnvXiw8DCSp/IGaqGr/CnoWcUnNbjq3VKqDg30LjLLqK1siN529r/y/L/td605+tPRatNlf2QGmTMtc/8gP8zVXA0jxmiwQRV7Xe88QMEZciWdp6Ix/T2AXD2qeYNYKNy1I79o84XxNZiwNoJVAkyq583oc4i3ZmY3lyx/7rPzp694kB6IdhhceJUd/WltnUu/PanYZo5sU7eA0/gj6uZwVFa2QZhhbQfuPCcpkC5kAWtOsV4CI88QEg1mCzm34CbJmyr1bX7d4uAjM1TfZI1KCRz4IeG/V2mLKQym06OPWvy3nicw3aAGVoaA0G7WqSMQRwFtaVLADQ4+VVHgv76tBAetHFTlx0CzWohotWnP4J9Nxptuu+c99NtqKynx5Gik83ZL5tiaUV0DSezl+PKcCoZYVm8x23UwKc5XZHKCylQFjbVj8IABGgHXsq1f9Z8AFCKiZeDnjuu9eQo9a2aAg7LSJNJiS8WfPNa+sal2eFuRuWXMMWDJ3KZRNH6JbStxNgPR+JRcGADmmhRJrSL0h4HEMcEOooGhanxlpWCwdmlKGb5vflmYzjWTijVyPDvdsv9TMSBo2v7bPk2XASCNYIw8csaZ72BuuP6/DOrm2q6XG3IypY1Uz6mq5Mp8dg1N0bX/w/qiJubCamFiWwT3x73pAF8cawYWEMPQZv+czo5DQA6/M7zOQ9fhQ5Gk9AM2ntAG7OKA42PygoaP+vQBefEZekLVBhuilvPgR0TnOtX/lVCw44q49+eNXvEa+fPfX5PjoxEKnzU/ieXZRu8tg0YBEKTKslVW0SDAABs5wLfkEExBqOlSGEjdwE7Mlg/TGH5BMY2kzOrOPGU5ZpfKo2WWisoPoQSIRTLn+vBfvh28pr2Vvr/CZahkwKeLUtuHh5VnFUualoWI7FN/4ho4CGBawc1+MtU7x7gcEVq5rBIneQWppjAFKbTX+du7VjJkBLB/EIWEur2U5rBqkYkFNnpqg9KhJwds7axqptQgqptSaP7i9ey1KRJlmUcPMI21X4aSmY2QGZ+OwLtio9g/wQFG2kvgdJtw7j/n86jUajWjzN3+uhu9TuwSM1OfUsnmgKdBRFlbq+YQmrvQ28rqUudKMPpu+QVg0AGyg09g6p/q1eFboc4M/sUYos/6r/juebdvzFosDd4fApKrXK9hVH3tt/4M1wj5p/0GsAQWpqlnr53QF4Hv4DTXXTtdSy4Vp7rClHlhbH/gpn/K4p8ivveDpcml5uQg7df/x9kin+Tt+3+P1kWa4bxn0en9nnt8DPV4TnxvpI39ez0KI+O6Yz+2+bMa8GsDbtBAcbGSKvd8zQxha1B7D7l0bQY8LkEH6jGzJX9/2DnnnJ/7JIrYWnlBOpzqf0dPoKvO001/8VjAdaARcNYEaocMJ534ocHiOp41OqxJXjxlauEuIGoWpro0eVNOdtvOA2VDB1/vWxYTwINkpw8wahu6H3ovZaVI1zVEMgKjvzETbCyCKRJtpgn/H+/JeZSIue4qwgVBxA+HwfFZvLBH4In2Xd5o5TwM/KrNbO3ReVzHOhW13eB5yR+04h/x7pH/s7zrYzebbIceu7kOlddf6ZEvOnNNmrfibtVyTAbZoq9D0KJBUf56N0cvgEexoloRCWP1GcU3zedS58QwZk3FzdryO3dMj0wWYMjIJg4nMLTJQnLdV0+dQ502B9VRC1RkXEIzGLRIWnQsINoy+jHwN13oKhFd5UZMkhVfOSa+bBLDTaipZINSxArDwTAogFBJVq6yVVRQcofHRZwkgYlrGWDQa0wo3jLQjfQU7zbPU7uTHqy35tac9S376F39MLhy4aTX48TeBXBQseqCW7817MoQN+XxfCeh6PD6CXuTxeb3zvRzjoBmzB0ZDiJ4nmKXFzDiGJjIEYhxLb0w9MMwHhM/dnYzlXz/0aXnlW/5GjleHcrBc4FBaom/1Z1iNuw2mUeAYgk4U7CyqK2lwysDgFos5XX1fRtRGIqPQUHowDWhNGFP1M7b+D52lpq6OSvshMt8IovCXIcy9mri8oooygOK7qdpqvbYN68/7vImAh/YuHq58IKJUH31uZlZShmpMLDbLJEPg3Mju227y7eHAPjaMOOU6VoD04JtEqMx/6oF3nHdmDPFvm1+xNGh6wli2d2CWzEBZ/XYObuOx9b1T5sgQ/aEzGMGlJ1CwkolBlFksWOi6Troy4+D8T3VS+Z5sbi6Gy3A9x8pzUKN21zkC9qKC4rG28SkRndWNoSXWVGgz7DyGhYXNTU04dFkOZ4h5r3hfOVeqhZYmrjgj/DFfPBBPJpO5BaocHR2UOpykhZ6AS5qPs7MCzl5/tzBnD/ay3nQhwpjrNZ1MrMWPNpDd39uT6WRqYDc6mcmLn/8CefSTHiyXDg7sNZkeIk+N3/H3+P3V8Ot8/dBZvloQ2wRgQ3wm8v1YX945AAAgAElEQVQu4L3uda875eZGqTcfsKHD0wPAShDrlUAic7uaRexNIDPODEwce/58Oh3J4Tfulj/689fJty/dKYuFlg5jwedKEMfWP6wnScfDbW8xgtfcJqwDDmLLjAB2dPZjzgyrruaZSJDl3V5PEc+jmaONMKzEqU9Qn8PUDjXrfnIteB2exTD6CL7wUdUySR29oIlMxUwyUca96YFhPgSRBoY0xEyXlTY959Ej3igYrINX9FnRbFaFhjIH1yriWnF8FZiwz5xnmU/w5cXxRjrieuXP9HOmHBDw1M8z294pFoFMj1gDBFXVJq8E+8CU3UTI3eydv7y+ZhkwsPMgihQURYEMz6oCQFkLRxJ3D4agGRr3kS0A/9SwOa1Zp9g2ygUy3S6tIdqCHYQ5jcC0c2YCBApBa5kvmGZZ3JkBKs6nPCJa51UBT60I6A3oFA+69/+0BuV4OrfqNcpPtPuAjjvzrWzN0WfQFxfz+vR5li4RzLy8juulz7b6l9a8dSqHi6Uc7h/IRIs/j0dyzex6+cMX3yr3/v7r7LsMdj3gizy7x5d7Z7kHkvG8ZBwYOseZn/fenwXFfE3v+/iZrYGCXQ/Iesg6BFSbAC9POC/80MQyI42SQw/c4iL3mIl9puHcyxO57S/eJh/5/KfMvq6FoaE1uTPbW7lEYu0xmgoyJybVWbfrNSmc+T08GgQIaBPwkcGskYnNPisRaDSB1vwxMvx4iKzX2nhqB5Fgl6UgVmKphEcApwmv1vOLTL9H7JF5Xwn08p7p31WSD9GcHYKIzCOOwwpth55kNZkaDLQFT1SxR985+mlR5WUTTcZ39w4YOo23Gu/QIe/eb/fqN67ZqRZifjMt8nvOoj8ROo+7QSu6V6yqo50Ozspspv69Wv+QYzJtweYYbQ+tfyPvTfUxARgswsH729EEF88bIhxjB4q6Htq4NAofdMGqxmRjxOqXvneRjspeU8jygBuUTAumfFQZKyIkuk3UGqLoWO5Rx57gjZdX0KM/jH5r8jozXZa8ttYyw6ooMplYQWgNLDo6OrRiAeBXrTYYG9MWLU5OLDHd+I03a8VGV79r1nj1a/rxppr2sFzJ4uDQOh3outxy7wfLH/7BC0XOiRyvalGMSH+bgIrn4Wr4eue4Nrws09aVQDPSVe/33hnKYJmBr/BqBbuhw36lgcWXXOnavNBZ8olj6A02M+0eg+kx1HzfznQsH/v7j8lr3/kOWZ1oboyaMlleCCHM2WcX/Q9xHmDY2ogRDT2rRgcnMToeowsCmVUUGLLwEA+6PluZF5NYq0aGEeTn6Gfj8UwjZox7xrFUJqnjQvX9sv7u3N/SKtnM9HGJPl7Hd2bzDD+/0n7mZ+H6CLRkXi05R1BGFGGrcUYaZFBNpI06LvWFIOcJoNAm7rIkFBO8o2k5BhPxfRhGm7C86eD36LceZmgjpXamAtpoS+YKdpYG0SZFo75m/UwjMafTbTehddaHmor6aoP/iOvUW1OY7Ly8nOVJtikF+byjj5sGgjClAbPTNB8TPMwn6bTLipQWwQkQQh5Zu4K4r/ogNR/VTpSZ4R3crNiMCzZO1whQAZ3DTUGGP5ItD+JBoEfIn7OIS/rJXPCzoBw0RC0ME3ohwEw1KXVlTCZmytRUJrUKrVaq3WEupD+e1yokO3BawA4ETJuvWxcKwHnLHvADRODqdfq9Fg7QaMyjxaHV5rTAHzmRJzziR+TWlzxX9o+1g3rfhMmVzvvI8xx3gjQf/91E65En5Osib6/0v25Fimc48sX4vE1nKt7P8WzU7HoDyy/LizUkDWT0zYs6tAhxokMInkEuHuLmOxGZTyZy4UvfkT9+1W1y99E9cnS09KaSrEaChY8Ax2dkKd8+92ohk+m0KT8WTWqV4a7Xp4tMtW6+1z70sk4IPGj9iMaKQoFmXRsFuy217x972xmGjQfNsZRQgqyLSDYDZR5wdl1oy4Nlwop/xwMc9zECY7t3jFxlkjpNtPSlVOKn1gN6YXmn1leE/YagghJN+je0ITKRSPzRF5gPPfe4d5iZTM+uByxFZUyKJdBSt4F86Cp405xaA5fM3OYmLJ2NtvgBY6/J4y1d6lUj2d05V7TkOO7xWAUwJt4rcNVmsnl+UQuOa2bgZWH/6yDaPKMUPmcyf2X2tgYu2LCyEANe7Dtl8Fo823xpNfqygIVrgNgb3VP2zCOiAIwtz0/97ZZjB9O/dUtgpSD39RbeE5LKEVDW5m4yH4+FvXnmjD+YpQiF5NWNoVVUdA2XKzRx5XpRE45nZA3w7CxXiwoQra7uxAJjfKWcvgzstkYWjXl4dGAlw6x82+pUnv3UZ8jPP/fJcvlgz+7axKOv9H3mv5VHtZ0iroQVmd56wnHvzOXzk98f39vDgfhMAztOeGjAkVH1JIHefUOLNDShuOhDE4jj2MR8IyhFoLJ3qJ37aCV/+cq3yCe/9BlZnng1lRDSjfsVMCLTdXILh16vWy5X5hje1oKs2gXdatB5maIyWZpyqjkzA0Q52CaxIgTdPmOvrk7eWFwzSHsTGU3QWbsNUSc4sEO75UZ4xGhrGi2V2ksYdDiEYfO4F3WvalBILS2GG3LgRk1mJrDW9cFzPcy/+AjxHNYarGsF/xnADVo2vkM4OjtV1G1QzYPmIXtiYUqZAa3RkDMf2xd7LfrYZwGsJ9TlA9ujXVS1QfkrtKYR2d456xpc0uyoRVmZtZHs7l5T1pnmsXUmxty6lvn1hC29l5+b5hU0GzJvahnFe+VFE3zH13M9CTgOeqSbEi/gvjQEv6ybheM5Ntbv/sr6OeQ1Kwhgmq83aLb+ei5kjmvFFFYbop+9RD+63730vDMIHsNEGEzvJmZ4/psClbb60b0/Wi6sv50BrIMihYfemY8m4zW/nq/F2NoKwfzOMTC6cz6fWicXNG8dy2g1k9/7td+QxzzlB2R/76iA5pW0ssjXe9fmz64G3HqC3Sb+3/suA1hWpobu6WFFA3bxxk2TyQuTpcLIKHjo8vMyGA4h/TpTXY8A47jzwgwh/ZnxVN7/dx+UN7/nnXI8OpFDDVTR4rFNUEoNAODzKVWTiBUMf+ABD5cfeMAD5OKF78h3zt8pX/72t+TYwvjJePsqei8oyF6/pSHwp9ZVXSW8Iq2m4JB8gPRtWn1dfXZoKRMZJM2XMKmaKVMrrnh1DLPGMY/Ipd1KqG0F+kxEdR8BoIAQ74vmtQVZbDkCX08Y4juj2TAyudjrryVyCCYsW6Zgqs+PqQGRRnoCW6TTyNQqDa2DG6qsEIjbMPkew44gHendmJhlkwOpLcpUfXaWVI7veKb4DP1b91jzrXZ3r13z+0ZGk8G1J7zGQBOCnaXkqHnem/72zlcFSxUkNdfN4S6Ub6N8yJSY6MPjXrD48WkojN74XN2MahpcaNRr64jNQ2d4HCKRLQixzDmE4uZgZ/U2uW+gWC3SjbQeLwxh5WvRXWBsAS1ILrf2PckUrHswnk5t+7Q49fFyYaZTNp+NIMdzVsGeAnDM94PmyJqleoWmGzC1BIIt5mKdyg+g2Wk7s3Pja+W/v+h35aaH3WA97mI6fI/uN33Ww4Ae7WRQi7TfA8l41jJYZVod+r4nVA5hSBkfA1TixOILrwble4yEz8tIPMRo8qSG/t60GJEhxDFFhqmfz6cT+c4dX5eX/9XrZH95WQ6OllZeivcDKFhOq1Y/ib48PUiPfNjD5Bee9gvyfdffLF/+3Ofl37/4cfmXOz4tX7nrHrOlW12+Jhkco2J7IFuL4lgnk6g+NUj7qN4ObYJmnDYAA8TvZszR1K63kkvBjFkDU2AGgs+njYQDEbJqCb9j9GcFvSiAOJ8p2hj9HjVBFgEVQ/uW6SNrGi0tckqU0LFmEUzdmbNGPllo6glfxQ/ndzfM3UuIUUuItNaVIkNi69D35Rn2YkQFu5pqjG17F2DHn2LCdM1PNUBtMbO9fVaOV21zTj67L1RVKwX8mDRJQfsrJkav8FEKhrtJrK4LNGv46pCrqNopgoCykIf50TeXBWamzJRyyDTRs/CXa/xmQmZz3eLzrS4I7Ct8oOqTt952NOV5wWsWdgbIQUgqn3l9VzJsNESFP9u6CTjoErTY/UTBDhYFrdK2kuPVMlgRKv2zikpl+KFWp2+07hl5hIk6VjUFkiR6cDKYTP26czk8PLQgFZWMH3jdgyw4ZXTdyHyIeZ1JSz2hNQqZ8QBtEg65TpuE1947431D2PO9AmHm+XFMtt4KdhmZNwFUD6mvBGB5IXoSw5XAbpOkGifJRex9ps8wM8x4LJP9hfzFq94od3z9s7JYnqCWIsoSNgni7DRA5mGRjqcnMplvy7Of/vPys0/7OXnoQx8pX//8Z+V1f/nn8vnPf0b+5UvfMHPiSDWcZOoyZulFXY1kCXZGwLWILN9XmIYxj9bkGNdM/TOTseb7TGWxXJqjOhejRpRa9WcUJhCYewlz9vYnZB64Fknn7UGpNTR7gJYFp7w/mTb0b3alzgdJv6P5LAI1nxFNa/kARRqlKa490ADzCJwt2NHUum7OLia/4LdaX6c2XcGYpdndYDKP+83fd3Z3ASWN0OLmTgeX6fyszGe71kut+F1LQhiEo6wpt+dVhSS0lMF6a4QrSmWpRhfTLMjgiz860CzB2q5RKwm1fCdyuAQILCjphrFVjdg0JzPMQosqa2LuB/RoM7DzAJUoKNr4rZwpqw1pc9llafdjdO0FoGOBa70PNG9lqA1YNLyFgWHMo2VgSOZ1BkIqbGolJasSI2bGhG88AG0AMtIG6bC09LHUvQpk5pMPZ17HlMFOi1CrZqcBQPrfjzzkR+TWF/+SHMghXPHeTiqe2asFtavh6/nMx/f0eHoWOvMZj/xh6NpNWJHH0/Afgl1vYhnYhl5ypUWJTDWDVpY8yKR6jDMD2Cbkz1GD0bGv9HRmPJH3vOUD8tZ/fKdJYJqCoLRJP129vm2Uqe9cHa9k99pr5Fd++enyxCf9qJy77ox84sP/LB9934fkS1/4nHzuq+dlNNt1iTCYXf1IrY27mDxrAnEcf9EOS5+y1u+ia2gO6/HM3qla50qvpd/PzhzayKD7QN+0yn2yfTcRm4WY6TD3gtFNh4aYXlF2qJliERQGtJ2eMBTB4nv5PoNMPDymcTDYvQACcx2pLXvDTw/xr/SIKW2N6FMbXsMenTKz0sbDEliOn+h3V0GUJuj5zg78UEC8asqEk9IEl/n2OQtdz8y1XbPaPSALmrjOw0YsGtBm6T43+kLbwA0TRuyjOuYolEHIqrmchQFSEXQfGupd1pw0AzQ1FzbdDrCaLICOc+FJ4g5wjOrF2a2Cg+bgMRJTfW7G5B3U1nmWniF02zBDaAFrXRuvjxk0Ku6xfquAPdKEbteECXY5aInnlHvAMSDdwenL4wpAa4hi1ahL7etI1wPXE0Wo53J577LxME0z+MUff7o883lPkcuHe9AOQ1NWjvl74dfxIPfuy/w6gl2kwd65jM/OwukQb8/0G89373lXBLseyPWklLh4myTpvGBZ2u9NIE4iL1peiN6EeYjid+Uz7fA7GclXP/lV+Yvbb5dLx/tydKh+rti9PDR/dOm6SJrKCGcT+amnPUF+6CE3y8nySL77tTvl85/9snz+61+Xr397T2bbuzLSmnexvx74CLoGh0l4lapyUCPQ4Z1gHuxkTayiVAqJe2ROcgU7BW4NvLGOzaUYMFMqUAUekYUOmp7j0woiHqrf9DWjGRXvq+kVOr46o8as6PPsEXM2WfYOB/dPv+v5hltacH9NCPnONIpDp0xPVXjWJQyl3jySk1pIZMbcC/A0AFQ2BfeENAgPYKMGD4xxoanPazdyrAZ2JyeiYIexVqDD873Wo5o6d64xbT6aMeuaxMLcFbAy0zMNw3q4TdZqVjKghybxyvDcz0jgZZCQc21WISIAxChL/E5TNPxnTHWwICSPDo70UJkqTfC1Bmhsaoz1+T+tXfuPZNdRrn5Pz86a9RoDa7EJQSFBcUSIhHnJQlYIVjAiEolEIhRnjYAESFD4gT8HKTYCv7ReGRBSbCXhB0AObHCMIDYQzJq1sEWUZYl3p3t6uqcHVX31nVPn9Lk9E8hKlqf73r73POrUV+9SWvEoa1Mf6Q/DAUQfuzqaEClE9dowCf3YnxHPiIGXnyFNP2D6kXZAiNo6zmc+H/kzvmdUNU2cVjbNVV9tfWU8w+mfATz2u4EmlU/k9u3boKzVQH79ox+Xn/7598qt/ZlrsuW7W7wzAlEG4Kxx17+JgNb1vO/0+xoTeO5b56nkU1no5Li6ftN7+umnLal8G5jVBNCaSATImiBaL28tYGRsp0VwPie+o/47gVTwI1gU+80DM2X+6zevm81bNaJykWli0m8RBIFxwTpy7u5due/HLsreZCTfvjmTmzduycv/9rrMliLj0cQbtGbNjnNyQwUOuHeS8SNaBCJQMkSOUsitsvPrNnx3VKtUOhyO7OCsVtru5EiOLQQaLFaZrTFRLzdm7yt6iUGDYLFfkhCAOSfHJuYeJFH7zgtf555zro0QUCsAaglHXUTMw8j1iFFrea95qLO2EYmf3cGNmRp4IJIxRo7amJiOkYSErN2U/tdcgSXSYDxLxX77gha06SAGFpyjSpNmt7NjIKT7j35tTFPwnCvpye6ZO1J/wBr4rS1SahjrQRbBTEymq+thSd56rz/Erlk0IZ5BcyqYYUgdSdU+YALOZlea3MvISoIf1wk+QwchD05Bg1OmIcDaAsEOmg79mFQuAZ5YP+yR97CzgJW19CwPlmk/8EmXWgpph8WeMR79Z7l4+lvPA6xpzywqlicIrdA4hRWX15y70mdGTYtCKiIqPble56epIv7m9B4HZeubGcvYWU87Bbux7M/2zQ2z279TPvdbl+Se99wti/lhAjuen0gfNWC1FJz6/u8UwOr7Wzyd/HbbvS3e3lKAskC0aXWxawp2EczqH3QhfdfASyICoceB1RJOCwi3SQ71tdYE+UyCXAlgPqZBX/ZkIM8/+5fy3NUXTNtZLD2ay6VnPIcVN7xxqkUwgpGrBjXaHcode0M5OlzK8rAviwM0SlQpGeYgAAUZpY3fo/g210ofjPwwjN1e5KWP8kEyH4HvWj7E0OwAditZqg8ymTHRXNa6J3hIts0sKUJgbDa2ZFL1feMBS+gXI9nKwJMWWJmP07tH01YT96xegxbx17QWf4M0BW0LA6bEyiLxHtMIzR+ijAVMFCa0sqM5aEtHoEICctjA2PPhSWP3Jq8t+i3WwRzBOcovnjVj3EYL7m8Kvjkd82S6Y9oGwY+MNIegD+TM7h0WARgZGrWq0jeD1JRoetRXa7g6xltej+O0FUkWClUzgj8qmFjxGwhYHCs14GSnW0Ozst6pLjiyklB6p3UJhwmd2jz2M3dqp3YMeinrh5rfXVSzQ8skDdvH79XoqMBXanVWAZORmv2erDgujcN0E2PNtyIfsoASAy5UUdJ5tWqaDlU7C/wj9Z+jQOqthJhWgLnB/6nCiPoH0UEd/GfYH4qmHuzvv2V9EC+ce7v8/mcvyej8UI6WiOiN/LsFVl28uYUJPJutM3taIKx5BNcxnqMWkLXA8KTv6rOZwO6kSdcPboFaPHD1YTntYvAZGwN17bMFhPW9LbDjRsXFngwH8trXXpXHrvypzFczqyNnoflJI8rSqZ4a5q7pGOikPzKnuUZQ9mQwGhpBqgnKTBPORAKv3EjwtHVJvJT5QQQ794d5UrE9z7WPaAbl4dCSRWoK0dw/NWNqcjk6NXv4uoVDZ0ZlkmYATXBMfMXkX3ZSVpOoHjTgJ37kEFnUiUxdyz3q1PRRgor7akgLLXDsohO9t44sLO81uPavcnuhBGDe3LYM4miBNcyENFFughm9frECTB5JvJ9aWQoUSoKEB9dCx0w+ueiXU/rSUlCDoUb5eW3H0IRWGb8mM2t6Av3MXCP244taA84VytNZuyjus4bWez1GC36ITVqD+c06ZdBHZwDt0b4pope+stimxkQ1XxyvEKJ0FAAEgAcNR/cqnRtbq1BVxQNd7H5qk8kixQNErV4tL4cWFWlgp1VTnGIHvZGbBf0bL+uln+wcWZAMSMnGac2AsyZY7G/oZannTsFLg8BgRs3l3CggqXbGzhFRSOVe6DVrzBq6S9DmrRYW5S2pf6ZpgkMZDwcyn+/L4XIl73/n++XTv/txmR0vEMizBexqJaYWKOPZijyXf5+W/7fOc5eAWPP2LqVnm4BZ85ZiHrUZswVSkSnF6ydJ6F3P+v9IBvXiNaVuRxe9VgNfur/Xk5EC0s2ZPProM/LqjddlqVGMLAxNhsCUBH9xfGYy53BQ/Z6MVBJ38wUOuhd2pebUqLBBIFadjxKhfrd2Lc8OiPlx3JwTnNjcA2UWmu6gh06roNOcg+R4+jlyZRXugUWdhfDs9Dxwx6TpMQk9HwpoA8oMMoHBH4b5QNGK9RpbRIrXbBYMj7QTfXXx/s2D106chj9RTUrRbwW/I/eT0YG1v7FmAutjrXtIbSibTOl32ZgPNR9dE2/NkqIwNWbW0uvUjGg1uYqozOFojJqLxyqEYUUyE13LeLQjk4lGYqK7O/yMrg3UZmMPzWBrG5r8NL8USo9aBtCbketktMHnSE+OtG6sJevrWJEPmgEp53Xa/iNpMB9Xy99k4WegCcCZSetl8QKbjZoOQzWj9DDTlPEPNBVMq25iPVovvSCD+uKgDVmRc+bTJZrD+7lvCiYWC6Jgp5qwdh23v8ukctIyBc0MXgC6HOi22aUkAY3T/tpTIviMNBYHeKvpKuBXac6usapAtD+7LUeHa/nQT35APnLpQbm1mCdTba2R1vxzm5JzEviclo/XONHFB+J99TjzXm+mS9W/awnRdk80Y7ZecJoJfbfuab3/pO/qhcvMK4cuc9MKn4trCtNeX55/5kvyxRf/VlbHK1ktNUcNkWTWEYE94WjOSn4791GEPCg9UJpgyrBlHHocbAIAN62UrJgTB2Zn43TJ25gvG8M674gMOD5nNN4xv50mmGpSOn0ZmAdNc5UPJYmVPtIaeIB5FHUTk1GQi4WYuU8IWuF8qSXhagvUWhJlBLEW4bau4z4gbMzzwlg8f6yKBs2aIEppwRyWTT9ZsGHagJsdnblyzi0atPe6Fm4g5fSTzgpN5ayyEUyZpIHhaCi6p9Z41JOZbUwuFO2MpzIaTU2b4B5hPTer1jBPExqUYlVPfuh7L8iFu87L/vJArv/Xm/Lf+7cNQE2DToEmqkGqNqjwhdqaBqrmBwagQRgBmLHHXBYEg8ZtqQZZOIL2RL9VCKTwCNQQ85TcIbbWDnabTC6bM02zS41fWfDZO5R7Wyi6CSi8IFoTpctyiD/rdma6rkEAkdCq1WVgoyuiAHwnmFTlhn5E718X+Wj2DbI10UBGDnqkAXvvaCSz2b6sD0Ue/uWPyf0P/bi8NctlwrrA7jQgV57jkhPX17owIJ7vLpCrz1F8duv8Rx4an3nSu3pPPfVUEr8oWdQv2JSg2xOvGXmLkZHpxQm2FqoeeL05rUnW38V38Fr8v5UOGw7k2ovfkD+58mdy62guy8MywXzlTvcUjVaAncmdSdoi2ClziD46S/B24yAl2qKsk72DbXw8kMQDEnTe66NlYq8taUsHoM7twWBi7V4U7LLvIJtCYWLJ/1wvST6luP+tQ2KaiUM36hhmyR33U9JnBZOyHVEXcMGFWT4rCi31nGvaic9tgSrHFf0/BAUAHgWX2pfjkevmo2I+Yd7b2qxa01gXs0AUeS4Llubj5jmCneZOjiZa4FmXFr5Janb6pZowdc/Zmdu8Wpa4DQ0gCnf53Kk5fi33vuPd8uADD8ju2bPy1rdvybXX/ln+5u+/Kv8zW8hkvIM8O09et9qMJjABVDFPRvdy31n8YHMf8W5QzrH67GiqK7RNNyPqVFkQ2RcmCR1s81OBHfdV1wGWeT1DywQ+BNgc9JHNptgj+OXtb/19byBDa8gMoRPmeuYIZqEtCprxPGerSins6TwKf5xptaU7ID4T5xGpcgrIGpBC3mK9Kr1yy+JgLsP1RD7zyUfknfe9TfY1EtOFy9Y57uIhJVff/mkbWHaBF/GhfnIttLTe3CVQdvH8+l32DgW7OPkuhOYAtl3vYkpxA1vo3pISTkLp0y5IfF+t2ZkWMDiW428t5I8euyKv3rhute1QDQKmCI8vQwyBMSOvPJJMKNk/ZKATqh9wPXL4Pw9VNvXhEJkonpz2eC/MlnbMQn4dN5HzQs0+JOdq5XUtGXZ4eOClk7BK0BRhIrXfpQAcIFeylrgWFAHDGIRpEx6p6RJ/vofqK+eUK35sOxAYP/8j4OTE61rwivsdabB1UExACC1SNgUjPA3+IY/ui2pEYLJYn2Mz4cV2QnE8Jx1Wu+7aXTpHhgkWLgRhI2jtGehFJpNpjqhNKQjwxU6neyngBoEh9H9lq0bNeCzwZTyRX33ol+SDv/CQ3PV9b5Od3YlcufKYXL36gnz1n16R8eQstD+3WljJLS+mwKhRNokFPaLlTn226/03rdKABZNFqL2hS4oCtt9UpbFsXh60ZddDIA/nZ5GapG+Nlj46hDshFFjG+6PZsozGJU1bgWcrTO3CXaD5uO9R2CG9lnSBPSZ9RHO83c+gmAHWIDZvZRqCWopgIdCSYQA7FZ51btZtQZPKZ7fl3O73yx/89m/KmYs7cmhBcvjHcbX4dr0/kee2+Gt8Zn1vza/J++qzSv4Vr0chsQtDajqux9ICw3oOvSeffLLZzy5tfGPWrQlE5vTdkBwyMy0ZYBfCcxHj//XvWrrldT5HrS97x2P5wrNfluf/7q+sOopGMhrD0YLKyf8EkINJyWxPzqzxffyHzsIOVDYRfVbJ0ItD4ZGR0O68jUmobSlVtFmxvvZYmIA0uVh9PNpAcrlaoNS8gzKkfy8wre8wACwPc3kgNq8ZiKTSUhVhVG2Mth6301wAAAx5SURBVAkrNn7VkD1XDQywDAJoAWUXM+U+Z6GK/BBmTfp3/PiXJrEwjfL5rrGEfLoWA9gGdPW1VIor0AvNgt4bp/DZKaPc2dk1mcDowlvtME9tuqMtgFzTssohqjnkRO2WYKkawV3n75TfuPRr8nMffFDOX7hb5kczee6ZZ+Wvv/gl+cpLX5fh+CxqMXqeZp81O0MCeOyegd5xZeR1PIcZCFClBGeb/l2UKyNwmAuAQSLB526Rw0YzOeesFJJZ7s/eLCutKKNnSHs8emcSUAKiMWGuzr66xO9ccFyb0KpBJyE1wP12ZYRoBpTEU+gKcBLS71vBVUnLU4HVhbOo+emYNKHcgt5EuyugjJgFCx0dGdBpY9nZfF/edc+75Pc++0lZTlay1rq6HZpdF++OY98GOKcFxHhffF58T82reb5adFvwy8BwW/fW4Mn3JLBrTaKWrnlPjcpxAUsC3HQmJqIKo4+LUUsgLWbSGms9aRKkgVaNRs4g4LQ+lulgLK/9wzX5/OUrMj/cl/lqaRqcVSVIioo/hw1VU0eE1DkyzWgwHEJgVW3NWW0okZmc3Wlu4NYpuEC/h+nTX96xubZu9lb4JBRk1WengTZ62JWxkGGxRRCr6ieN0g9FzZyi72pjzxi4woaT+DHmb6AHZlI/M++bZ1UnbYC+lEwUrQNnYJt6k5XPj4cBTAy95mw8JrK4KQrl7AvcakmWfP9GoEXwPdYHF9tYR4LSzE2DKdbKRKUGbfI7PPvYNDvolrQxwIerZi0FO5bhUsBhGaxI73xeDKDZOzOVRy79ivzwj7xdjvvHcuNbN+SN62/IS1/7R7n64iuys3MntAya0h30sJ9Mpnf/clWRpz5rmWdAqyt4h5Xl0sCUMuIRcOVtgbw+LNNoIkNMe2SSEmp6WjS11sVcLpBi0B+5CdLLs3lAFcAW/sMERG5WZVkxpGpsmi0L4vHrNC9mOQa+ttxPjuci1yHV840I0Jyjp3NK5laNzjQ/nVturKzbkQWgISBtbEOZzw7lZ+79KXn4Ux+W2WqWzmAWMjDi+LlFu/W8yjPVHUTW9bsaJyLfbvH1Fr+I+12/p0Vr8Z76uoHdaTe0NfkWuLWIYdtEa4Dj77dJGHFhuhahPvT1wvG6HWyNyvz8Zfn3G294NCOd8WBKR7ZKmqzGPBoQKg6/MtPMQBV0UtNVZ/xUpGqBITFaUwAJeKzowQi3nHAcicTWzQBPgzJQ41APgKYemBmH0eEG3F5gGklI/o8prPgY94ih4HEv4t+pVQ6IJ8V6oMYo6htGPxyfnx3vOVAm7lPWztpg1hJc9NmMlvOZ2LuRIG4GOAc7mGT96NP+WpBPZAIGFMaQ8LMIivW6mMa/AfBlMJD9RgkpqJoR8Lj+zKtT2lKw65m5j7mSK7MujIZjAzv2TtPi3uqL6xIW+T2r9t//s++W+973ozIZja3552vXr8sLV1+W1//zLTm7d97M6EZb+kyXXZDcjeAtCgH1mtSCq133qkH9vpbUCsEzlg6iAAjti3yIwoBFqUIiBX3CubuRu4sFpeVCI4iPraqRWmkUsMDkoUkiehgTUqAljSYgcM3S4h9d86tpNjJxritTjjSPDrSehp3KiFGASXvkx0ZTCEiVMbrTGtf2+6I+U/XbaV6d1vvU/ZLBUKZebH4+X8mHH/iQ/OJH75db8/2txZ9rHh756P+VD9f8t/V5A3hCIFzkOy2+XvOHKFDG++uzG/m97e8TTzzRNGPWRLttIeoBdt3bYpxdE43PqEGvBs56cVsg15IC0nf9vpzt9eULl78sz734FSu9tLSWP9oKB2H/pmlBdKxMTfp2l95dejL/mXUM92RcU/Pajnv7tUV/Qn6P0qoylg0/I81WZNmeS6NMQw/NaKSa3QpNLD0pFwwV0ZgsW3USkRPsIAk5I2o0Q03CTjH2zKBotiJTJ1MpzV4RgJQxMaAHpjSrCWjg6cJAo/syNFXXlszBo8NGxCiep/uh0XboDpBoyF2YBMusOQbt0Nc6zqGmJwP/TODZz5mECFxEBCOq10Trd02z+lnHYukkIyaWW+yjaJNXNVePR5pjB2ELmpvSC0xmcazca+wVuomPx325970/KBd/4JzMDhbyL9+4Jv9x7aYMh3synuy4ZaEcJJ6J95tp3qsKlc/Pp7E4ww4eOQIyVrzR4KpcqksJF7luOHulGTo/Pwt+7ne1fcXf2mbHBB4FOM+fMyEsACuelE2ZiEJVWQ0mTLsacukwpDLKG14ELWqAp6m3Its1HGDN/J8LGLAghEfTYHzeL4+anXVTMCkB+XVqVlbAWxwuLFpcBYfpjmr9Iov5Si595GPyEx94j9zenzXBrubJ8XPNg1v7qfeUAmXeh/r+vC+Vf6f8SfrUBVI1j2rx9XgP96d2XXE8nWCXz23l8YiMwm/qArfWIkaC4d9di9WxNhuLVN/XksD5jrgRcZF3JyN55YWX5Y+f/XM5WC9CrloowFuZnjJDoXnH/U7mP0PxVmNFKmEGvkHCyRIKmLsFMYSO16z5x/nFedXCgEmqrtlpBRWrz2fagGuF1gUb4E1/S9Te4roAkNxX4T5BZeZDD9lu7QvXgiWREGpvo+rMo8N8oIFZflMya3rulwGUV6Cx8l4uh4ecrcD6PKIVB8zGz6ATZ/I2R7sYi1d7tXummCShRBmfazEb1zYPOnPOyOoAK1G3ZYi+55dV9BCfGGlAzdKaggCzNmWmlaUcaJeLSCMtS0gNykk4WR/LUW8tO9OBrJdHMp8tzAw+GZ+xKL94XiJwAlAV7HLB5ZoppXd4TzbkFZam4yz0ABq0vic7IDA614DD0zf6DJJKYKNvzbl8WZZcIx/QTH1eCNmiP/X+XEGFZvzUyQNE47ZmmFaRA8hk+M0O6rpPds598+jFT8w1AFYSlLGyHiiTzxkbYBrYuU9b/7Zkdc2xG/Ut6GyhPeoM/IYy3TmDMkiLkXzqkU/IO953Qeazgw2w26Y4tHh3F9+u97mLD9RA2uLPBY3UAkTSjjerF9X4UdN3HOMG7XdpdnGALSmgHmx9f71g2xawXvAa6U8C05Mm3JI0auAYDgdy8OZN+cNHL8ubt79pteW0bJAGh5BJWlmm0EPLjltyxpkH3R3fIFIrDAvnTMMEZtCWtRE30QDwmC+U/T8taYUbz/+rdKxMQ3+/XKl2h/wnk8A17cBCyfFemt3iWsfnMWAEDAPh4PpLVlbhfkcGG/fYc3Ghr9o6Mnl407RnR9+cGzloBuMCk8T+u68omSdzyDY0vs30AQRsqJZjiJ32x55thUER5acMD5pmjCT13Dv2AajMLhvzD13t81nwCAXTgsK8WYPTOTTXLfoj9W/V0pQuNXHYmgu71qD7OxlPLfIWZkwKB5kxtxgRfLuoaANPEIQxTYOwIA4NhlANixpyw1esY7Uiy9Zm56Q+hQxIQdNgAkekM/7N5qn22av+FCgSJmR1TU3zYu1a0gaARAUDtc7kZ+d3m38wmSrctauCUaoxi5Jy1LDiPnO+loivEZTWkIh0jZQU+kbTXN2vrr43MGL0pkwWD6+akuy4vjPgDWqtQUK5VUo5mNl+o3flSKbTMyZI7/XPyWc+/Qk5d/GMLA/Lmq1xzeNcCAonaXj8zWl5cry/iz4in+ji3RFfapCNvHvbs6KQZvT3+OOPmxkzDowv2gZoNcG2Dhef2ULxlrRRL06XhBCfGxerXrjTfE6L1RPZ6/Xl8uN/IS98/SVZLo+t5JaCnflQPOCE1UZqsISPKEdmKthZ00eP4EzJ6SmiTYkfQSg06eknk2AdYAlNdviDxtdiFviub0nBqyMNUGFZMDjsLWXCIzwx9ty8tUuwiUEqpnn5Ye4SPkiU0fQJhuTRBuYvKVM1AKZ9VOQIYIdnwRSJfx5wUoCGt65JJalyLlQidIfo0rhEcxRnHrUmfqf7Az8Q13ubUJXW0KPqEljbuENxAmy2af2p8FgHqOgzlHmOJ1pFJRaBRuCKlgvDPMsC5k1p3cUcj9NJYJHPOgJ3qM1w/Th3gC/WQsEuCxjQpCMzLM87tPOsSWVAhn+KXQ8QmBHfSyEzGsP02RDiggDJ9zuQ6HW1bNTgis9Z48c43XXgdUPVx1ebMGveCDksa5XmF/RcPa5FMn+m7ug4n2qKVLCEidUkjLR2lg9owp1GYYL+9eda2UYj5eYH6o9DHU41b4/HUzlYLeSe77kon/udh0XOqrulcAl3anm1AtACps15l5HxETDrs7FNEIr0Uj+j9buT+HjreTVI67r+L82lP6DWyQVOAAAAAElFTkSuQmCC"/>
          <p:cNvSpPr>
            <a:spLocks noChangeAspect="1" noChangeArrowheads="1"/>
          </p:cNvSpPr>
          <p:nvPr/>
        </p:nvSpPr>
        <p:spPr bwMode="auto">
          <a:xfrm>
            <a:off x="1984375" y="19129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52" name="Picture 2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42" t="30147" r="48711" b="19501"/>
          <a:stretch/>
        </p:blipFill>
        <p:spPr bwMode="auto">
          <a:xfrm>
            <a:off x="210942" y="1455738"/>
            <a:ext cx="3534340" cy="5308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5702517" y="4527359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Бирюкова Юлия Геннадьевна, </a:t>
            </a:r>
          </a:p>
          <a:p>
            <a:pPr algn="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английского языка </a:t>
            </a:r>
          </a:p>
          <a:p>
            <a:pPr algn="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“Гимназия №93” </a:t>
            </a:r>
          </a:p>
          <a:p>
            <a:pPr algn="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Советского района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г.Казани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8126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s://rudocs.exdat.com/data/16/15942/15942_html_1cd264b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946" y="4322165"/>
            <a:ext cx="3669220" cy="220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127674F-2906-461E-9263-575F4378A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49" y="37744"/>
            <a:ext cx="11516373" cy="852905"/>
          </a:xfrm>
        </p:spPr>
        <p:txBody>
          <a:bodyPr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 компетенция </a:t>
            </a:r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КРЕАТИВНОСТЬ </a:t>
            </a:r>
            <a:endParaRPr lang="ru-RU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AA54315E-11B2-4B4F-9124-DCBD3C693D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116866" y="805684"/>
            <a:ext cx="3853300" cy="25137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BC5A8EA-70A8-4EA3-87B7-B7C99E0E43EB}"/>
              </a:ext>
            </a:extLst>
          </p:cNvPr>
          <p:cNvSpPr txBox="1"/>
          <p:nvPr/>
        </p:nvSpPr>
        <p:spPr>
          <a:xfrm>
            <a:off x="212942" y="997531"/>
            <a:ext cx="4059382" cy="593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Игра со </a:t>
            </a:r>
            <a:r>
              <a:rPr lang="ru-RU" sz="3200" b="1" dirty="0" smtClean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словарем</a:t>
            </a:r>
            <a:endParaRPr lang="ru-RU" sz="3200" dirty="0">
              <a:solidFill>
                <a:srgbClr val="660066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78FA35EC-4003-4995-8C25-F65D322AD6AA}"/>
              </a:ext>
            </a:extLst>
          </p:cNvPr>
          <p:cNvSpPr/>
          <p:nvPr/>
        </p:nvSpPr>
        <p:spPr>
          <a:xfrm>
            <a:off x="4085112" y="1043670"/>
            <a:ext cx="39402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«Сходства и отличия</a:t>
            </a:r>
            <a:r>
              <a:rPr lang="ru-RU" sz="28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1C475F43-EE57-4AE1-8C88-5F9DFCA63617}"/>
              </a:ext>
            </a:extLst>
          </p:cNvPr>
          <p:cNvSpPr/>
          <p:nvPr/>
        </p:nvSpPr>
        <p:spPr>
          <a:xfrm>
            <a:off x="212941" y="4322165"/>
            <a:ext cx="8799140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«Шифровальщики»</a:t>
            </a:r>
            <a:r>
              <a:rPr lang="ru-RU" sz="3200" dirty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Придумать шифр. Написать письмо.</a:t>
            </a:r>
            <a:endParaRPr lang="ru-RU" sz="2400" dirty="0">
              <a:solidFill>
                <a:srgbClr val="660066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4C20D15D-CB1B-4468-BEE6-019B00BC7A66}"/>
              </a:ext>
            </a:extLst>
          </p:cNvPr>
          <p:cNvSpPr/>
          <p:nvPr/>
        </p:nvSpPr>
        <p:spPr>
          <a:xfrm>
            <a:off x="7973027" y="3660167"/>
            <a:ext cx="3997139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«Небылицы в лицах» </a:t>
            </a:r>
          </a:p>
        </p:txBody>
      </p:sp>
      <p:pic>
        <p:nvPicPr>
          <p:cNvPr id="3074" name="Picture 2" descr="https://img-fotki.yandex.ru/get/66958/129367479.20d/0_12523c_884e124e_X4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41" y="1576880"/>
            <a:ext cx="3817765" cy="254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img.lovepik.com/free-png/20211103/lovepik-suitcases-and-watermelons-png-image_400219052_wh120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324" y="1645335"/>
            <a:ext cx="3392199" cy="247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avatars.mds.yandex.net/get-pdb/1615223/ec185d00-1aa5-40f8-bf52-98874df3fed7/s1200?from=https://avatars.mds.yandex.net/get-pdb/1615223/ec185d00-1aa5-40f8-bf52-98874df3fed7/s120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023" y="4905915"/>
            <a:ext cx="4559837" cy="178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08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5781" y="388307"/>
            <a:ext cx="11386159" cy="62504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5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«Все слова на букву З» </a:t>
            </a:r>
            <a:endParaRPr lang="ru-RU" sz="54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5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4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Заяц </a:t>
            </a:r>
            <a:r>
              <a:rPr lang="ru-RU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забияка заблудился. Заметил забор. За забором – засада. Зверек задом-задом, зигзаг за зигзагом залихватски завершил забег. Зачем заблагорассудилось зайцу забавляться! Занятие занудное! Зябко зимой, замерз, заболел, загрустил зайчишка. Занавес…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90557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D1F72A5-896F-4323-A355-70DBAFD076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1" t="22963" r="25679" b="10700"/>
          <a:stretch/>
        </p:blipFill>
        <p:spPr>
          <a:xfrm rot="5400000">
            <a:off x="8568212" y="285282"/>
            <a:ext cx="3525853" cy="321232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2975BCA-C6DA-45C2-87EC-5DF27569B6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9" t="30247" r="29351" b="15103"/>
          <a:stretch/>
        </p:blipFill>
        <p:spPr>
          <a:xfrm rot="5400000">
            <a:off x="5098154" y="372616"/>
            <a:ext cx="3507820" cy="3055693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C0BE5CA-40A5-4D9A-971C-41D62C38A939}"/>
              </a:ext>
            </a:extLst>
          </p:cNvPr>
          <p:cNvSpPr/>
          <p:nvPr/>
        </p:nvSpPr>
        <p:spPr>
          <a:xfrm>
            <a:off x="225466" y="1543960"/>
            <a:ext cx="588420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«Соедини несоединимое»</a:t>
            </a:r>
          </a:p>
          <a:p>
            <a:pPr lvl="0"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4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30E2BA96-2706-45DA-A740-61004E6D7FB5}"/>
              </a:ext>
            </a:extLst>
          </p:cNvPr>
          <p:cNvSpPr/>
          <p:nvPr/>
        </p:nvSpPr>
        <p:spPr>
          <a:xfrm>
            <a:off x="6109674" y="3676196"/>
            <a:ext cx="2270237" cy="655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3600" b="1" dirty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3600" b="1" dirty="0" err="1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Друдлы</a:t>
            </a:r>
            <a:r>
              <a:rPr lang="ru-RU" sz="3600" b="1" dirty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3600" dirty="0">
              <a:solidFill>
                <a:srgbClr val="660066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archinect.imgix.net/uploads/dq/dqsm7ypjcvlqrv9h.png?auto=compress%2Cformat&amp;w=514&amp;dpr=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101" y="4157800"/>
            <a:ext cx="5010194" cy="2425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5467" y="4156959"/>
            <a:ext cx="712731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Смысл </a:t>
            </a:r>
            <a:r>
              <a:rPr lang="ru-RU" sz="2400" b="1" dirty="0" err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друдлов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- придумать как можно больше вариантов видения картинки. Они заставляют мозг перелопатить массу информации, чтобы соотнести образ, с изображением на картинке. Самое главное в этой игре – правильного ответа просто не существует. Здесь считается правильным, самый оригинальный и необычный ответ.</a:t>
            </a:r>
          </a:p>
        </p:txBody>
      </p:sp>
    </p:spTree>
    <p:extLst>
      <p:ext uri="{BB962C8B-B14F-4D97-AF65-F5344CB8AC3E}">
        <p14:creationId xmlns:p14="http://schemas.microsoft.com/office/powerpoint/2010/main" val="81131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mycdn.me/i?r=AzEPZsRbOZEKgBhR0XGMT1Rk45yEOh8J1jLdolADBdrhH6aKTM5SRkZCeTgDn6uOyi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95" b="9040"/>
          <a:stretch/>
        </p:blipFill>
        <p:spPr bwMode="auto">
          <a:xfrm>
            <a:off x="1841326" y="137787"/>
            <a:ext cx="9194104" cy="6722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625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A048B1E-48B7-4A62-AD66-AF7BCA891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832" y="417801"/>
            <a:ext cx="11452501" cy="526697"/>
          </a:xfrm>
        </p:spPr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 компетенция </a:t>
            </a:r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КРИТИЧЕСКОЕ </a:t>
            </a:r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МЫШЛЕНИЕ</a:t>
            </a:r>
            <a:r>
              <a:rPr lang="ru-RU" sz="4000" b="1" i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b="1" i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b="1" i="1" dirty="0">
              <a:solidFill>
                <a:srgbClr val="7030A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9D33911-00B6-42B6-A7E7-1B3A14250D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651578"/>
            <a:ext cx="11959540" cy="2003940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ru-RU" sz="3000" b="1" i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В </a:t>
            </a:r>
            <a:r>
              <a:rPr lang="ru-RU" sz="3000" b="1" i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современном цифровом мире ребёнок сталкивается с огромным потоком информации, в которой может быть и ложь, и попытки манипуляций. 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мешает критическому </a:t>
            </a:r>
            <a:r>
              <a:rPr lang="ru-RU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мышлению?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6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Мнение большинства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600" b="1" dirty="0" smtClean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Желание </a:t>
            </a:r>
            <a:r>
              <a:rPr lang="ru-RU" sz="2600" b="1" dirty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оказаться </a:t>
            </a:r>
            <a:r>
              <a:rPr lang="ru-RU" sz="2600" b="1" dirty="0" smtClean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первым </a:t>
            </a:r>
            <a:r>
              <a:rPr lang="ru-RU" sz="2600" b="1" dirty="0" smtClean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                                                             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600" b="1" dirty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600" b="1" dirty="0" smtClean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                                                       Специальные </a:t>
            </a:r>
            <a:r>
              <a:rPr lang="ru-RU" sz="2600" b="1" dirty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уловки, маркетинговые ходы</a:t>
            </a:r>
            <a:endParaRPr lang="ru-RU" sz="2600" b="1" dirty="0">
              <a:solidFill>
                <a:srgbClr val="660066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B085FBFF-E212-4089-AD93-E51827810B8C}"/>
              </a:ext>
            </a:extLst>
          </p:cNvPr>
          <p:cNvSpPr/>
          <p:nvPr/>
        </p:nvSpPr>
        <p:spPr>
          <a:xfrm>
            <a:off x="2670830" y="2368595"/>
            <a:ext cx="6366932" cy="468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Приемы развития критического мышления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59B26B0-A51A-4B83-A53D-EA6B82CCAF07}"/>
              </a:ext>
            </a:extLst>
          </p:cNvPr>
          <p:cNvSpPr txBox="1"/>
          <p:nvPr/>
        </p:nvSpPr>
        <p:spPr>
          <a:xfrm>
            <a:off x="203202" y="2626462"/>
            <a:ext cx="4306167" cy="3912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07000"/>
              </a:lnSpc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Пять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почему?    </a:t>
            </a:r>
          </a:p>
          <a:p>
            <a:pPr lvl="0" algn="just">
              <a:lnSpc>
                <a:spcPct val="107000"/>
              </a:lnSpc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Например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</a:pPr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Почему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получил 2 по английскому языку? </a:t>
            </a:r>
          </a:p>
          <a:p>
            <a:pPr lvl="0" algn="just">
              <a:lnSpc>
                <a:spcPct val="107000"/>
              </a:lnSpc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Не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выучил слова.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Почему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выучил слова? </a:t>
            </a:r>
          </a:p>
          <a:p>
            <a:pPr lvl="0" algn="just">
              <a:lnSpc>
                <a:spcPct val="107000"/>
              </a:lnSpc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Не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успел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Почему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успел? </a:t>
            </a:r>
            <a:endParaRPr lang="ru-RU" sz="16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Проспал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</a:pPr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Почему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проспал?</a:t>
            </a:r>
          </a:p>
          <a:p>
            <a:pPr lvl="0" algn="just">
              <a:lnSpc>
                <a:spcPct val="107000"/>
              </a:lnSpc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Не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зазвонил будильник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Почему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зазвонил будильник?           </a:t>
            </a:r>
            <a:endParaRPr lang="ru-RU" sz="16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Мама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его не завела.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</a:pPr>
            <a:r>
              <a:rPr lang="ru-RU" sz="16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Решение: </a:t>
            </a:r>
            <a:endParaRPr lang="ru-RU" sz="1600" b="1" i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</a:pPr>
            <a:r>
              <a:rPr lang="ru-RU" sz="16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заводить </a:t>
            </a:r>
            <a:r>
              <a:rPr lang="ru-RU" sz="16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будильник самостоятельно!</a:t>
            </a:r>
            <a:endParaRPr lang="ru-RU" sz="14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9B439E0-CE47-45EA-9602-478C6914C1EE}"/>
              </a:ext>
            </a:extLst>
          </p:cNvPr>
          <p:cNvSpPr txBox="1"/>
          <p:nvPr/>
        </p:nvSpPr>
        <p:spPr>
          <a:xfrm>
            <a:off x="4359059" y="4576223"/>
            <a:ext cx="751561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Фактчекинг</a:t>
            </a:r>
            <a:r>
              <a:rPr lang="ru-RU" sz="2800" b="1" dirty="0">
                <a:solidFill>
                  <a:srgbClr val="002060"/>
                </a:solidFill>
              </a:rPr>
              <a:t>.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Тщательная проверка фактов. </a:t>
            </a:r>
          </a:p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Ищем первоисточник. Проверяем репутацию автора. Вчитываемся. Анализируем. Решаем: это факт или фактоид?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74231DE-A9D2-4734-B6D8-A43E2EC86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7774" y="999573"/>
            <a:ext cx="2233465" cy="11173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BC80D96-437B-4A89-977E-34B348A7AC87}"/>
              </a:ext>
            </a:extLst>
          </p:cNvPr>
          <p:cNvSpPr txBox="1"/>
          <p:nvPr/>
        </p:nvSpPr>
        <p:spPr>
          <a:xfrm>
            <a:off x="5330978" y="2778507"/>
            <a:ext cx="3706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Fishbone —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скелет рыбы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6AC5B60-080B-4DDD-8C16-B1CB7F9BCBBC}"/>
              </a:ext>
            </a:extLst>
          </p:cNvPr>
          <p:cNvSpPr txBox="1"/>
          <p:nvPr/>
        </p:nvSpPr>
        <p:spPr>
          <a:xfrm>
            <a:off x="4359057" y="5742538"/>
            <a:ext cx="7832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Найди и исправь.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Предлагаем, например, отрывок из сказки, детской книги, для поиска и исправления ошибок.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0410" r="899" b="3392"/>
          <a:stretch/>
        </p:blipFill>
        <p:spPr bwMode="auto">
          <a:xfrm>
            <a:off x="5330978" y="3178122"/>
            <a:ext cx="6393384" cy="1424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581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5885" y="125260"/>
            <a:ext cx="11498893" cy="6051703"/>
          </a:xfrm>
        </p:spPr>
        <p:txBody>
          <a:bodyPr>
            <a:noAutofit/>
          </a:bodyPr>
          <a:lstStyle/>
          <a:p>
            <a:pPr marL="0" indent="0" fontAlgn="base"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Жила-была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свинья с поросятами.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Уходила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свинья в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лес есть траву шелковую, пить воду студеную. Как только уйдет —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поросята запрут сараюшку и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сами никуда не выходят. Воротится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свинья,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постучится в дверь и запоет:</a:t>
            </a:r>
          </a:p>
          <a:p>
            <a:pPr marL="0" indent="0" fontAlgn="base"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Поросятушки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ребятушки!</a:t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Отопритеся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отворитеся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Ваша мать пришла —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ключевой воды принесла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Бежит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водица по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вымечку,</a:t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вымечка по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копытечку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копытечка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прямо на землю!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37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5885" y="125260"/>
            <a:ext cx="11498893" cy="6051703"/>
          </a:xfrm>
        </p:spPr>
        <p:txBody>
          <a:bodyPr>
            <a:noAutofit/>
          </a:bodyPr>
          <a:lstStyle/>
          <a:p>
            <a:pPr marL="0" indent="0" fontAlgn="base"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Жила-была </a:t>
            </a:r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свинья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поросятами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Уходила </a:t>
            </a:r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свинья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лес есть траву шелковую, пить воду студеную. Как только уйдет — </a:t>
            </a:r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поросята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запрут </a:t>
            </a:r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сараюшку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сами никуда не выходят. Воротится </a:t>
            </a:r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свинья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постучится в дверь и запоет:</a:t>
            </a:r>
          </a:p>
          <a:p>
            <a:pPr marL="0" indent="0" fontAlgn="base"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Поросятушки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ребятушки!</a:t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Отопритеся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отворитеся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Ваша мать пришла — </a:t>
            </a:r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ключевой воды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принесла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Бежит </a:t>
            </a:r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водица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вымечку,</a:t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вымечка по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копытечку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копытечка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прямо на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землю!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14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CA1C2EC-9B0E-464C-BA6F-743A2DF12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467" y="125261"/>
            <a:ext cx="11897848" cy="1962588"/>
          </a:xfrm>
        </p:spPr>
        <p:txBody>
          <a:bodyPr>
            <a:noAutofit/>
          </a:bodyPr>
          <a:lstStyle/>
          <a:p>
            <a:pPr algn="r"/>
            <a:r>
              <a:rPr lang="ru-RU" sz="4000" b="1" i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«Научить человека быть счастливым нельзя, </a:t>
            </a:r>
            <a:br>
              <a:rPr lang="ru-RU" sz="4000" b="1" i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воспитать его так, </a:t>
            </a:r>
            <a:r>
              <a:rPr lang="ru-RU" sz="4000" b="1" i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i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</a:t>
            </a:r>
            <a:r>
              <a:rPr lang="ru-RU" sz="4000" b="1" i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был счастливым, можно»</a:t>
            </a:r>
            <a:br>
              <a:rPr lang="ru-RU" sz="4000" b="1" i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i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А.С. Макаренко </a:t>
            </a:r>
          </a:p>
        </p:txBody>
      </p:sp>
      <p:pic>
        <p:nvPicPr>
          <p:cNvPr id="1034" name="Picture 10" descr="C:\Users\Любовь Стяжкина\Desktop\Новая папка (3)\image-10-02-23-12-13-2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98" y="1647173"/>
            <a:ext cx="4353490" cy="244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Любовь Стяжкина\Desktop\Новая папка (3)\image-10-02-23-12-13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581" y="1664354"/>
            <a:ext cx="3462603" cy="2742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Любовь Стяжкина\Desktop\Новая папка (3)\image-10-02-23-12-13-3.hei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589" y="2551312"/>
            <a:ext cx="3828725" cy="371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Любовь Стяжкина\Desktop\Новая папка (3)\image-10-02-23-12-13.heic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52" r="-3569"/>
          <a:stretch/>
        </p:blipFill>
        <p:spPr bwMode="auto">
          <a:xfrm>
            <a:off x="4599908" y="4520924"/>
            <a:ext cx="3638008" cy="209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Любовь Стяжкина\Desktop\Новая папка (3)\image-10-02-23-12-13-1.heic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1" t="19802" r="15520" b="21268"/>
          <a:stretch/>
        </p:blipFill>
        <p:spPr bwMode="auto">
          <a:xfrm>
            <a:off x="186498" y="4197122"/>
            <a:ext cx="4353490" cy="2417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368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qrcoder.ru/code/?https%3A%2F%2Fdocs.google.com%2Fpresentation%2Fd%2F1uoOp_g0zxoTKaJ5T8aEJFhnBSEV1n6ODITROqksnhaU%2Fedit%3Fusp%3Ddrivesdk&amp;2&amp;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561" y="322024"/>
            <a:ext cx="6141406" cy="614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667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7974" y="84138"/>
            <a:ext cx="11466491" cy="657970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7700" b="1" i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   4К</a:t>
            </a:r>
            <a:r>
              <a:rPr lang="ru-RU" sz="7700" b="1" i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ru-RU" sz="7700" b="1" i="1" dirty="0" smtClean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77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+ коммуникация </a:t>
            </a:r>
          </a:p>
          <a:p>
            <a:pPr marL="0" indent="0">
              <a:buNone/>
            </a:pPr>
            <a:r>
              <a:rPr lang="ru-RU" sz="77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+ кооперация </a:t>
            </a:r>
          </a:p>
          <a:p>
            <a:pPr marL="0" indent="0">
              <a:buNone/>
            </a:pPr>
            <a:r>
              <a:rPr lang="ru-RU" sz="77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+ креативность </a:t>
            </a:r>
          </a:p>
          <a:p>
            <a:pPr marL="0" indent="0">
              <a:buNone/>
            </a:pPr>
            <a:r>
              <a:rPr lang="ru-RU" sz="77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+ критическое </a:t>
            </a:r>
            <a:r>
              <a:rPr lang="ru-RU" sz="77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мышление </a:t>
            </a:r>
            <a:endParaRPr lang="ru-RU" sz="7700" b="1" dirty="0" smtClean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77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ru-RU" sz="77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  </a:t>
            </a:r>
            <a:r>
              <a:rPr lang="ru-RU" sz="8600" b="1" i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успех </a:t>
            </a:r>
            <a:r>
              <a:rPr lang="ru-RU" sz="8600" b="1" i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в учебе и труде</a:t>
            </a:r>
            <a:endParaRPr lang="ru-RU" sz="7700" b="1" i="1" dirty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AutoShape 2" descr="data:image/png;base64,iVBORw0KGgoAAAANSUhEUgAAAfAAAAHpCAYAAAB9dW61AAAAAXNSR0IArs4c6QAAIABJREFUeF7svfd7JNeRLBpl21t4zAzG0omipF3t7vv/f7zf23fv1YqiKNpx8EB7V13ufZF5TncNiKETnWYa/JrAAN1lTnVXZEZGRjp5nuf4nl/FpzqOs3pVlmVI01QefI59Hr8Xn/c9d/MWPS1HjhTAes0cuRpcWweO4wK5rnPuOOCVsmuq68rX5/r01Re3lcEB1x6r9Zdrkjvcqmw7z+x+XHlO7mTyukz2oX/j7+1l9uACGcBrjTxFnsbI8xTwXO4Enu8iB18fgxtf79uBvNThDjM4bqrHJv/kv/k9h5N7yDMHCc/X8eD5If8MJ3fhgnv3wA2lPDaXW+B/CXIsAWcJuPweIVqOkOVLWRvPC+DCRxjUgDwAshCuU0aeBfJvOXzPlfOGIytp1l5WHK7rIc8dJEmCDClcLwdcPtfR14Pn7CDLde0ch/9KzNo78FyXm9VrxrV3PH2NLHAGl9vKuY6J2T/PywNyH3D44DnrxZX1LFxlZ/WxfeXiv0Wfnc2pblbgX2MFPM+D7/tweT8o4OZPcfTOdwF4EYRvYj3/TdDmTZ2PHxAL/BTH/gZsg+CrN3/7VQRwC+QKJ2sAX4O4vbMr9CiImO8C4N+8uRNIZLvmOwFqDeC5APgavLlPBgOETgVwQTkCfRIr6HAfLuD6fHPmSLOlAJIruybgKfKkOcE2locgZ5ojTwliDlyH8BzCcXxkuYvc8eF6wSsAjtxTAOShS0DD/6fI8kiAO81nSNIpJrNrRNFUgonAC1AKayiXGgj8Gjy3AhcVIA8V0HNXQVG2RQA3a6OrKevCIELf2xkcA+ASPOQ8VglFNNCROIaAnOj5gbENV02vmwVwwDOAn8DzFPC5Xgzk5BrDh4MAcDRAWMN2DtdeT4nZbNy9AfA34EawOYU3dAXk3mqC7Z8DyL8TwO262oOwoGAzbpt1v6Hr/zOflgJ4MQNX7LBAYm7+kgm7yLJcM2DBbQWONeYoCOlDQZd/ts/X12hGuHoRAcjggAKiBW8ChwFgww4QiiTOyBzZRpalmp0ToPl0wZpMARqJgKtk6ALyKTKTLafZHEm8QLqMkSUpXMdDOawi9Krw3BIcN0TuBMgcDxn3ZbJvZujMSOUoSUwIKnI/EbJ8jmUyxGzew3X/GJNJX0Ay8EM06h3Ua13UqlsoBU14bg3ISgriDEsKTMaaeeDJmHyc+8wI2cogZE6MlICeecIGcD+MrJnJS4bOY8rJMjAD9zTo4b8YLDienE+WM/BI4Lo8fw1suJ7KsjBQCQAT0GhQYa6YRGfKodjj+5nfoJvNb1ZgswL/5AoUsZP37CKQFzd9E2O/z26/N4DLLcPQ4xa8i+DwfXa2ec7NFXg1A18zGOsMWUDX0OcEcHsNFLwNiDP7M+DNLFgzer31v5LdC4DbjG0dJLwKBwYecpZFCJAJspSZvScg5CGAY2hgApels+ES4kgFMzNXUBIQ5+sRI05mWCYTzGd9TCY9zCdjJMsEpaCKVmMLzdoWatUOwnIDuRMyfxY6WYA7txQ6qX6NTBgcOA6DhDnSbILp/AKD0SlOz79Cr38hx14KK2i3t9Fp7aPbuYtGbReB10KWMMMlnR5oUCNZPbNsrpcGS0LSC/VdCGacFCkpb4eBFIFYiXyyCPxQOi7/xfPOJMjhdrhi3IZsdxXpmOc5CRyHjAWZCZYf+CKuL4MLPgjm6yxcCyD2+n3vytfmY7dZgc0K/EorUCx5Fu/dr8vGf2jZ+TsBvLhBAnYcx1IT5O95A/8xUcOvtJa/wd1qHddm4HqBTcZm6FPWYTV40odS3Osvx7N1aiVgLc8tGSMByGRrypyY2voKsZUcN1CvmaLCvgBgHC8Qx3OkaSzg47khArcimTKPy/N8rUUT0GDAzY3hyEPBnOAUpzPM5n0MR+fo9V6id32C8fAayTJFya9jd+sO9neOsLtzhHprD45XRWpAjDVsAXFbO5bAxbIMpOPniOI+BsPnuLj6Cs9f/gNX16dYxkuUy1Vsd/exs30f+7tP0O3cRynoIk9LcBxS9oGch/L9Wj6wICkALpm2zX71WjEY0SCCAK4ZuMMygEuw5Qa0xq9ldWbhStUTwCV7FkC2AB4rgHOb1BWsKPRQAgwtG1gAXx+ZvkNM2eQ3+K7eHNJmBTYr8N0rwHtyEPAe5Mrjx3zdCuA3xWq21l3MvFcU7o/Z6+Y1ZgX0hs8s2YK3/U7A1OzQXlitt1qAtxjseoZGt0IqQ/Xauq4IxV6phRdBXAVjqzorA4hM8Yy17GgxwSIaIUkoCnPgOSECvw7PLQuIB0EIBhBS45b/DHATwCksc5ZSo2bmPZle4rr/EhfnX+L89GuMBpeSgZfDJva2j3D/8B3cvfsu2t0juEETKUrISSMz4yeQCQiyps4zV8EYsISTzzCfn+P86jOcnH2GZy8+EQCPBcBr2N46wP7eY9y78yF2tp6gUtpDmhDAA7heKLV2yeglA1ehn5btWaNPBcSFrs4TpFmEJItkyTyfdL/HV62ocQFWU/uXQEgEeL5y/plZd0PZk61wXTIVC6XQpW7OHTPzJoUeGDpdAbz43wbANzeQzQr8a63A6zJrC95W5PZDz+p7ATgzbmbexWz7Zua9EbD90KU3ELwCcFui0Bq4Be91wl0Eb6MkJ3gYkZiCjCraXVFU68+vA3A9Wq0xE2AkByVFT8AnGCdzLBZDzKOBZOKCnQ4z7zo8pwrfqyAMy/BLvgjYmGAKhe4mkoHniDS7dCLEyQTj6Tmurp7i+ORTnBx/jlH/DGmcoF7pYrd7B0eH7+Ho6HfY2nkM128jdarIUVI62QC4nI9Vs4MU+hLIJ5hMjnF89jFeHP8NL0/+gf7gXFgiAvhW9wAHe09w7+4fcbD3ASqlA6RJZQXgBGGtKhQ6AbiujGS4nsyMsxhpOsciGmOZzATAK9U6wlJFhGYMBhywrm7ZEl4LFQYQwEmjS2xAtT2DMqHauVa8Rqzh3y5iEwq9IGTjVdpQ6D/mc7Z5zWYFfrsrYOvipNWLmfj3Uax/J4XOG6FVmt8E6aLCbkOl/5g3SFHEZgDcip5U1rxKjkXAlrL2Skg3dLhp8yKAGp26aWVSinndTlZUKtsat26nCOAEe8k4SXvHY8xm15jOrhAnc/PcElynCdetSSYelqooV8vwgwA5W7sc0skEJgZ7C23vAjPwoQD45dVXePniY5ye/APj4bko2ct+Hd3WAe7tv4sH9z/C9t678Ms7gNdEjooBRiqzWQsnL03QI7BS6R4hz0YYjZ7h2cv/gxcnH+Ps/HMMR1fyniWAt1t7ONx/F/eP/h37ex+iVr4rAM5Ml1l0LoBaaAWTy5jBZTtYHiNNFkjimQQzo/EVJvMeWO+v15uo1JoIS3V4Xg2BR4FcWbLxFWUuIjxfVPak01dRuAmwHDdTSp4ZuFGhE7QlA6eQTSj0tYiN21l3DW5q4D/mE7d5zWYFfskVKGJkcb83k2E+j1k4H8rkGX3TdxzsKwBeTPMtbW7r3ZsM++e47KoaV7W4Ksy15k1A0eyaF5JgJIFUwnY9rYULtS6KRlcyYE+ea8q5Vo1uxGzFIy++odZ95iavEwCnijpCtGDN+hST2TmybKmCLLcKz2nBdRvw3AbCUg21BoG8BMf3pRauYET6XEGcFHGSDjEcn+Di8nOcHP8VF+efYzY+B7JE1OfN6ja2Wke4c/gBtvfeQ615D0FlB1lOZXpVWr481zcMUAyXaveM2fcUadJHv/8lvnz2/+L47BP0B88wXwzluYFfQau1j93tR3hw9B842Ps9yqW7cNDUzJ71addT6DTtd8zwCd7Il3CxRJZMMR5d4Lp3jKveS4zGl0iyWMC72dpCs7mLRmMfldIOKqWOiM9cl/3nHrKUdDzpf70C6w8tNAvneTgUr6lKXwUL1BX4JpvX8ontqZewTegC6T43l3XTRvZzfDI329yswC+5AhZ7LYgXM/GbuGyDehXZ3oLMrwPvH6qQ+yUX4F91X6vW3pUBjpEnmfsys2hbwojjBEnMvnujcGb7ku8jCPgI4HuqqLbZuF4vVVgX6ZjiJRchonFvcQkjywWW0RCTyQUGw5cYT0+lju37AUqlNsJgG4HXRuB3UCo3UK03EYQlOB5V42T/2Q6lBisWwONkgOH4Jc4vP8XpyV9xef4PLGbncLIYIal4r4Fm9QD7u+9hZ+89NLoPUa7fgeM14eQUzZXh+6TSeT7MvFMgY/Y9QRQxs/8MX3z1v3B68Skm01MkyUTA0vPKqNd3sbv9GA/v/ycO9z9CtXIfyBsA6Xk3ZDEbKc9fsFJV8y6V5NkMDuZYLnq4unqGs7OvcH75DIPRJeJ0iXK1gXZnD3v7j7DdfYh69S6q5R3tNZc6tta9yRx8s+1LGsPVhEfa67lmrKbzi6JCVd4roms/etHIRbRyGwD/V/3Ib457swKrFbgNnK1Cnd9v6tFuLt2tAE7AEPcp03P8avawifh/6vefCNfsbd6615l2MFWDLxFFEZbLWB4p27rYH+16CMNQMuBKuWwUjQQNS6/e/L4ydjNvDNbLmdJnIthivTeajzGRjPMZrntfYzB6CceLpebbauyhUb+DUriDMNhCudJGtdqCH5S1d1vxx9Dc6zp4FPfQHz7D+cUnODn+v7i8+DsW8zMEbgovD+FkJVSCLexsP8HW7vvobD9BvfMAjteGk7PeXpWWMA1QqIgnwC6QpkPMZyc4Pf8En335v3B+8RnipKd15Yw91iGq1R1sdR/i0YP/wt07/4Z69T4ctJA7pLvZruarEM30sWfZAo4Twc0nSOIBZpNTnJ5+gZfHn+Li8jkm8wGSLEG52sLW1l3cufs+drffQav+EJXyrvSZc78K3KS8jVnMqkffvnuYgVtXOWbiBHHJt9WtLTPiNROQydKaj55m4hsjl5/6c7jZ3mYFfukV4L3fZtvWDM2q05mNFxOv2425bmTgK7rW2KLe5PC/T2H9l16EX3t/t5UXfsg6MQO0bV66LZOh0fEsS7CIZpjNZoiiJZbREmmq1py0CmX2Wy5XUKvVUCqVlEoXtbq5wa8MWizjqq5hEjSIyxozWlLSKbI4wnR8jeur5zg5/RSXV19iNH0Jz09Qb7TQ6Ryi3bqPWvVQwKpa3Ua12oEf1JDnAVKK7wiyrjqMMXOnoG0Z99EbfIXTs7/i+OR/4+L8b1hGZwi8FG7mIY99lP0uWq0jdLbewfbe+2h0HsLxOnCcOgKvjnKpghJbLrwEvpcgT+dYRtcYT57j+PRv+PLr/8bV9ZfI8xE8jwEoKXwflfI2Ou0HePjgv/Dg6M9o1B4AThOOUwWcstSaGXgogCdI8zlcd4487WM2OcGg9xTHL/+Ok7Mv0B+cIVpOkeQ5ytUOtne43T9if/cD2W4pYAZeM33cNIn5NgDXYEpZCwVwNcbR17DtTNraVvGyOrFZPN84sf3an/rN/jcr8NOvgL1vW3W6bTO7uSebuTtZluVFdzUrWvvpD+3N3aKCYUHFbAQIr6Ot7UpIcLQC24K4zPQ5szc4zWLM51NMp1MsFgvJwLOElDhr0j58L0SlUkWtVkelUhH7UMuYvGK04zhgy5kjfrzq0Eb1MwVrngBuhjSeYdA7xYvnn+Dly4/RH36NZXIJL9AMvFbbRqt5JCDebt1Ds3GISnUbQdBElgfIcl9aq/S8CUg0dVliuezhevAVTs7+B8cn/x8uLj7GMjpBQDBmvTfx4DsNlEt7aLQeYGf/A7S2HsPzt+G6LamDl4IKyuUQ5ZKDMCCFPsdsTmX7ZwLgz1/8VXrBPX8G36NmgAxAKMYtPOaHD/4TD+//GY3GA7hOW9T0OQjgzMLVRY5+6qzZu94Uy8Upetdf4PzsU5yff4F+7wWmswHijIGJi1K5i53dx7h//0843P89GtX7CP1tAXDWsCk41FDKW7m9FT8ByrqI1FBtVB16rWs/qPqlmyDMtJ1psl50YntzP0+bM9uswNu0At8mAJfS6I1M3N7fpbRWBPDlcrkyabEquI147bvfSpb6KF4Iu35FwcGtWzIWqYIhxjfX2nZKd3W2xHw+w2Q6xmJORTSV0ZIzCoDTXKVUqqBaraFWqSFkPdrRnumiPz2BW9zC2LfNSq8wLGsA17ryAleXz/HZP/4bL1/+D6bzl4A3gOstEYTM9luo1+6i236A3d0n6LSPUK8dIAjbyPMS0owKSorNeHQEcLaUJVgmffT6CuCn5/8b5xf/g2hxjJKfwKNCOyWMk3puo1S5g53999HeeoKwvA/PbcMB6+AhalUyDR4qZQLZDJPxMY5PP8bxySc4O/9M6t8C4L4aDXFoiYM6mo0jAe+HD/+MVuMBPL8rv2cGnuUK4OKgxv51bwFgiPH4K6nXHzMwGDzHdHqJ5XKudqdOCWGpi72993DvngHwygMEfheuQ4W7L2UOblgB3GoT9B2wDvak+1xq4Mz+PZ92sbx26ggnIYDU5vmT2r6uvOy/+225ecZmBTYr8C++AgzoCeK8d9/2JTXwomhtY4/6w694MQO/DcRvoz9WN/LCAI0V2EsLGMGPFHosFPp0OsF8PkccLUWxrsMx2KLECC1EGJQkE6f7mIA46J1ulMpSNCXgq0xdpmeZNjNakXhs/6IJCxbo917ii8//Gy+O/y9mi5fIcA04c3kd26WYJbfb97G3+w62tx6h0biHcnkbQEWnfEGHkJCS53APz89AEVtv+DVOz/6Cs/P/g8srZuDHCPwIgUzs8uHnNWRpTUC7s/0Omt3HqNQO4XtbQFaWujIBvF73US6xZj9Bf/AcL47/gpPTv+O69xTzxQVcdyYUulLNbMWqo1G/i0cP/gOPHv0ZrdZDeF5XlPQZPdFFjc4pZ6T7l0iyERZLOsb9AyfHf8H56ceYTk6krY7qc50SVkVY2sbe3ge4f+/P2N/9UGrrvteWXnmK0GTtKWJzaAO7dll6NSBm7T039qypTkajea20DPKwNODi+0LGoqyscDfd4D/8U7p5xWYFfpsrcFuSVyxdF0VtN89AALxY975J8/2QWu5vc3l+maP6ISBefO7aGpUAqxSqDLZgbdqjHzlHZM4xm00lE0/iRCh0ydil3UidvkQlHjJDbQiI+x5/byaNqd7ZTB3jxDAdnylkrZPDY/adL0V1PR6d4vnzv+DlyV8wnT9Hkl0gSUcyTYwDQHx/C83GXeztvSPOZu32Q1Sre3CdOpBTGFaRISQ6GU37wtlGxgz87PyvuLj8C657n2AZnyAMCODMUWmXWkEaV+CHO2i2HwqFXq3dQeBv6XYRol6roVpxUQoTxMu+iOxevPwfnJx9iuHwGNHyGo7DGjYBnCNTGeA00GzcwcOH/47HBPD2Q92m00AmlqolCW5Yr08xw2xxieHoGa6u/47Tk//B9dU/sJhfrIVxfkXAPwx3sb//Ie7d/Xfs7fwOjfqRKPNZd1fbV/HQUeC1I2Gt7sC2+IucnJQ8s3+1ZGVwFi057IQiRR9haPzajS+6erOvhYqbbvBf5vO92ctmBX6OFVjVsgtTy1ZMbGEcN2l0CpZt4mdxWSh062/+cxzg27TNYh3c/izZU2EOrB0uYiluRVbb72utU5khm0Ei+QLRknahfLCtiSp0I3gSlTNNThQ0PI8g10SVLmFhSSlzqbPDvIb0rzEG4THJ0A2j6mbvNgFseo7j449xfvkJRuOvMF+eIE4HEkgQmElp16r72Oo8xM7WO+h2H6PZpDJ9S8ASqCJNFMDoNEYBXCy92gTwj4U+7w/+geXyRDLwkBkm8+WshCyrSnZcrh6g2X6AVuc+KpVd+D5NUqqokWEoMeBYYLG4wPn5Z3j2/C84u/gC88UlkmQk7mwSOBDoOLM7L0mfNk1iHjz8kxwvwZetZHlegZNrjYnitShmu9sJLq4/x8XlJ1Jfn4yeIU2GyLK5EtleBb7PCWf3sLf3Ie7d+zN2dt5HtXIA16mZPm5OMFPfNJ2oymDCDpgxpQsORmErHPvlsZRgTXvFAiQxe/8DBAH3ZcaeOsbMRlrMrNLfmvr8+E+ZnUK3HnJz+7Y2mvcfv8abV25W4J9ZAatUt/Xw4racOI7zmy1j/8zO3ubX3szCi9HVujHfDKEwNeoVGWqGVtD4Q+ltrR9nAuBTUaEv5nNEC6rQOTBD6+B07iJY5JwU5gaoVOqoVuoos61M6uFKm0vd3LQpMWAQcJexowlyAknOxwzR4hLn53/HxdWn6A0+lyycrVkcAxonNDmpC1i3m0fY6jzCzu576LSpTN+T/nAHDaQpTV2Y/TMFpZHLQAH87G84v/gr+v3PsUxOBcBLMkuExx+qR7nbRhBuS/bd6R6h1b6LcrmDUtg0AE7/lxHG45diy/rsxce4un6K5ZIjRDX7phJf+qhzX2j9SqWLwzvv4cH9P2B7+11UKvtwnAbyrAJkBHCaucwwj65x1XuKk7O/4/zy7xgOvkaaXCOJx0hT1sYJ4Cwj7KDVfIj9g49wdPSfEhSUwm2p1ads/xKwZf2dwE12I9Opq676txO404zrwgltUyTpHMRpWtN6XlWCDuTM9PlQUxcGaSyZ8LvQ8OJItwHwt/l+szn3t2MFLI7cZvLiLBaLvCh2ejuW5Kc7y9tEfvZ3xSz8NlHbq8p1k32LeMkCOKnUBRbRFPMpKfS5tJIJKIjXOZM21luZG3I6GIeNlAQItB5egev5AtY3LVjV8Y00Or2+CSoLZAmNUS5xcfmZZOCX1zRGeYok64s6W93iQvhuC9XyLpqNe9jefkf7t7v3US1vi9Wq1MIJNpyPjYURsbEG/jecnf0Vvf5nWC7P4HsLBG6mc7MpJstKyLMa4LZQqe6h1bmHra17on4vl5qoVasI/AxJPMRw8BynZ5+r9/nwBGk6lhYzztj2zFxtzuzOUl8MaPb2HuPo6PfY23sf9dq+qNCltu5WRZ2/iIcYsef7/DO8PP4b+oMvEC0uxKo1y2ZIExrTsEWuJi103c4THB78AUf3/wMdoeW7sjaplA90prdyCwy0SOlTZc7SyAJpxpbAEaazPkaTHqazoQByrd5Cs7GLamVb6HgK4qhoFztWl9szg1EkEtPrv/La/ZFvaTtd1nYb2q61DTX/Ixd087LNCvwMK3BbFi7APpvNbjNj+xkO4c3bZBGAFUy/aXJzG4gXV2ItGjSjJqX/lzQrb/imBh4xA58iWhDASWUTEAhW1i9Xx1myL1ymabm+AHippFm4TA0Tj27dh/YXG2GVGdiRpTSKoTHKBS6vPsfF1d9xdvE3DEdfInMG8DwOJskEEAl8zLZr1QPJPiloO9h7LG1lpbArLmdUo7M1i4BFarrXf4qT00+kF/yKdeXFKTx3Ad/N4FOsBQPgeVUsVIOwg3bnDtrtQzSbO6hWWqiyTc7PEUUDDPrPcXH5Nc4uv8Z4einmKxTMiTENv3KCt4skdlEutbC7+wh3736Ag/330WodIggaApBSs88zTGaXuLj6Gsenn0oGPh4/F/DmMTLAyVLOBGB2XRNaf6vzDu7c+YPUwAngFLARwGPBVaoL2CGgLASvFc1lQO92ZyZMx2R2havrE5ycst7O4SsxGg0q2x/J8JVW857qCsBxgxwio4JF45Rjxsb+BAB+IwxY2b5u/JrevBvW5ox+8ytwMyG8iSlMxoq94c50OhUAf3vFajdzje+6c63/ruBsPam/+d54XQvZSoBQEC7oNVCBkjIirHOLJhmLxVToc/aDR9FcZmy7tBQ1LUYqUdP2JNLrpKRZB5csvFJDQGqWGZwZHUojGI7U8kjXi6sbVc9LLBYDTGcX6A+e4qrH8Zx/xXX/H8jyHvxwKdltmjjIEmaF7M3uotm8h92dx9jfe4Ltrfuo1/YUHN0AaZbINLLFoi/U9OnZpzg9/Rt6/S+lhu1gJj3oPA5mrMzCSWunaQjPq6Na30attoV6vYtKuYlSSJ/xVCjt8fgcg+ExBuNTLJYDKTf4vs14lUJnzZ71+NBvoNO5i73dx9jfJ1twB+Uyh7JQcMesOcFgfIaTs89lGIoo2ufncDAV0xhmzyQ9soxtXgTwfWx1n+DO4R9w9+6f0Gk9gO+1VgCeSaDEc6LVOssd1BcskGRjLOOeUPW93jHOzp/h8uoYw1FP2s5oirOz/Rj3jz7C/s77KJeo7qeWgaWFmwBurvlPkoev37sbAP/N3+M3B/gGr8C3AbjNwi2VLqwuAfwNXo/vcWo/HMCLKkE7hvJmGeLmkPZvj6zUBOZVADdjQfMU8ZLDRSyAM4NbisMZe7dptUpDFs7sXsYLxHEkojkau9TqTTSabZRLNfi+jrskDUzXVNZTmbGL2IsdT+kS88UIs9kVRuOX6PW/wIvj/4PL678jza/ghwv4Hh3bciR0Mo1J69ZF0NZp38POzgPs7TzE1tYR6vUtmfRFNT2p+cn0CpfXzwQcLy447vMZouUVnHwhKnhplxJFPUGcr6PveSgOb55XQanUEEGXrKmIv+aIl0Msoj6ihAp5rkkMTwBcKtXaR816tAxCqaJe3REQ392+j05nX7QC3DZ717lmCuBfSj19NruUur0eX6o1dWnLY2mghkp1H93OIxwefCQ0Op3eAr8FoAxKDQjgUqamQY7LwIf0+1TAuz98gYtLutJ9Ldas8/lQzHqoZQj8ppQlju7+EXcP/4hW8y6qla5YvsrccqN5WL+pjR2rRG//LJmuW90A+Pe4ZWyeslmBX3AFbqrSi1n4BsD/iQthleTMeu2DQM4FL0ZJVoVeBPE142GsU1fTqjQLJ8/N52QpjVsSLKMFZrMJosVEQJHAQKOUNF2qyG0+wnw+lp+pLK7X62i3aU/KiVldlEp1k+X6yDIVRLG32gWV2hAKdz4bYj7vC43eH36lAH71N0TxGRxvIgYp9OAWEI+Y8bP3nPT2NtqtAwHHnZ37aLV2EZTKiJNYjmcyvcZ1/6XMA+/3n2E6I2U8lJnhMs6cojpamqZUbrNVgj8z2PBEFObWhZfEAAAgAElEQVT79EEnjcy1UYtW1pEJ5LIObiKGN7aCQQaCGbOKvjgZrIJS2EG13EWzsYNmo4uwxAEpDBY8xEkkx3hx9Ryj0TnSbCqA60qQxECKAYEnbnOu10C9cYitzhMcHHyIvb3fiTOd59KetYzMmOioPS6FiBQHTiVgGU9OcHH1FU5OP8fl1QuMx1eI44kOovErAOpoNx7g/r1/x53DPwmNzglnrsnAV2NkzZATxe0Ccv8oEH+16v06AN+o0P+JG8XmpZsV+AlXgPfBFb58Wwb+dlPr377itra9nhTGGdq2xUsBXAaNhKSDXx3ULpmOtcg05tYiXDPTQLT9yHiam+BgGUWYTceYz0aiXmZtmQAYx1MRQw2GFxhPrzGPxtKC1mg00N3axu7OAbpb+0JD66QsAgVr4sxymYGHkpEvl9z+CNF8JJnidPZS274uP8Z0/gJp1oNratY85CQm9V6SVqxS2EKl3EG3c4id7XtoNrdlvGi0tMEF27POMRyeSoa/jAcCag4FZ3QYytkt7XO6qGSidF0jACdJjjhRgR5rwFyzNNf52QRtfX0GP3Aki9VyhmlLk/XjtmhqU4aT1+BkZRmMQpEfr48o8V1S7bEowYejS5n7zdY3msFw2zKpjSR6xgw8hB+20G4fYW/3Pdy9+wd0uk/EKIbObrRuZRRBYRh1ClScw2XZ41pYh4vLL3B2/gUur+ns1sNiMZaSQIV9+0EdvtvGTvd9PHrwn9jf5eQ0quUpslN3vXW7oWoZeL4rIl0N9sxInO97tyiWi3RLt4nY5C92kMpbztd935XdPG+zAj/nCvD+xcB/I2L7nqts6w/FPm6CN73JKSzjgwBuRWlcYLZyccCIBXFVoq93aOd3y414NV2KtC/BR6lt9hDHS2bgS8xnE0ynAwHtDDNpm4qiIcaTS1z1jzEYnWG+GCDNl6g3quh0t7C7e4Dt7UO0WnsCtKWgDd9vGPANpY0qXmZYLCJMadc6Yy/1DIuI87s/xcXV3zCePMUiOoXjzmQACevWcrwcRJKXJChg+1O1QhDfR63WkjnbzMDnEQOMARbLIWbzvjia5fkcnhdLjV+FdzxXFxnBmrV5mf0NcHxqHKdCsctgECdXNzRRdPO1gBe43JUApvbHK4meWxc0h6r5CrKkhCRisBDAJfsgznKA5+WyLbIaMwmOODo1QxhQDGh1BXRHI9CHCMttdLsPcPfO77G3/zt0u++gUjmAg5rWyF3tImBwES37WCZXGI5e4OrqC1xcfomr3nNMJleIoql4oPticctpcl00aofY2XpfZpfvbf/eGM6UhZGwXQzc/tqlyaC2vKXWyPpqied2ceUaqu027OtfRWiZkld8z5o/2/fr26ud+Z43js3TNivwE61A0Z3NWqxuKPTvubgK4HbKlwIYwXs+X5j2LgVwCyIEcIK3BXCZFOZRKf6qL7barBTFcHTuIlWsAE6DDQqcaODCDHwyHWC5nAh4p9lEJn0Nx2c4v3qKwYiCrr5Qy6WKLzR6d2sXW1uHItyq13ZRr+4KWLhuTdTkrDkvoxzzeYTJaITFnO1YHNV5JXXwi6tP0Gc/+OwYwAhBwGlgzHTpl0qK39SuOTjEJ4i3EJYq0jwVp5xEFmEeTSTDTZKpOI9RgMe+Z3V2JQvAljZPHOYI3PRHlynmIuZj/zRBmivF/0iXJwLmEgD59rmcQc4kVYMfJuOsgVNM55F1SEtIEx95YoxQDMgGQSZZMLdLwxxqCQjsYai98tyOMBQU7wmAd7C9/QhH9/4gFHqr/RilEo1hqkhTZt/qrsZrQFe3q97nMiXt6voLjMYnmM+vsYynSFMa6JjzRwm12g622g9xsPcR7t35E7rtd+F7dHajUxwBXN+oMuDslVz5VQD+/qyZBjpr4LelHIPQZlLamrY3HxR52qvBwvf8CG2etlmBzQr8BCtQFLOtVOh2u29+RP19RWvf5Ao1AlLVOcGFPdnTKW1OZ+AgGK2DCw8Mn3J/P1jR6MzCORDED0jdEsQ1G7cAbsVwBG4FcE/AO08JZEC8TDGbTjAZDxARwLMZMkyxWF6Je9j55Vfoj15isbyWGq4f5AjLIRqNllDanfY+Oq07MkWs1ThApbQllqBpHCJaALNphOlkgmVEL/EIOQYYjZ6KCv3y6lMMhl8jxxBBEIOgR592YpWMEWcmLgYmFIyxZBDQBhxpzqlgS8R0caNhDIVmngPf0+xW5GYcgGLGZzIgIGWtdXFVVKl+gGBNJCc4coqaIY4FZDT4kayXr3PJCtDshevGfXHEahluXkaWeEhj44qW06qWFDzFb9xeKtk3j5fboSDOE7c6H4kBcBrUhKUOtrce4ujeR2Kl2mo9Rrm8Bxc0YHGRQen4ybyH4eglzi4+wfnlZ+gPaTbTE/ZBXfYI3pxaRi1CFa3mHdzZ/52I13a3P0Cteld76nNVoOuXjpmVlZP3j7YErv6m3MMrt4hb3sXm7zfpcwPgZvvrIMECvUF0/r0A4m/+/eInuONuNrFZgZ94Bfi5kxKgbSN7uwC8eFt7XdvYtwM9wZq083g8wWw2R5qwdzuXHm4iiOSBZpIMnb5Yr5CaeCmA5/tagxU6lPtRAJJsx9LnNAMhsGUUjTmI4wyz6QzTyQhJMpcMPMME8+gSg9FLnF9+gf7wOaLkClk+BVyq0XP4QYByuYZ6bQud1iG2uw+w1TlCq3GI0O/KsI/lwhUAX8wWIuiiWC3LBphMX6A/+BIXl39Hf/AV0mwA11/I35llItf2Kiq+xS2MbWk8fqrKORbT0UlbCYMa6QnXwEZGZlIMl3K6FvvKeZ7G41smcalXuwCy4AfXhiM31U2OWbYZ4A2KxfT5a6c5wXdm4Kyti6EKs/CSZPoZs2QOWqG5istWPI5TVUqerXtU9GuQprVvVZ9rXzdV6EHYQLt1Fwf772Fn5120249Rrx2iFDSlNY8ua7PFQERqFKxd9XldnmI6PxOrV9qmelLOpsAulPo8R55udR/gwdG/4e7BR2jU7yMIdnRiGpX5FOMZzYQtdK+Ak+8RLr9xe7OZui3LWCvdVylzC8omKLAskJnLZiIEEw4YUaXh0VWyIcT65muzApsV+IVXwNLo/C7JjRWx3Ua9FTn3X/g4f8bdWarQJiL234VbkrWnWh2F/Zul0JmB01AkwnikNqdUiuu9zWSH8l1/ZsZtAbxUIohzKAgzcUZR3LYFcB0/KUIsoZVJo5OmVkEXA4XZZCK+5BSwEajjTFuTzi8+R2/4FIv4AmlO727WWCNRbbOmXC5xrOYuuu172O7cR6d1T9zUPKcrQz2W80xKAvTsZotalg8xnZ1iMPgKl1eaQcZpH3DtuE5mquwfJ/BZYxgeq3DeWm6Qcj6DGrZT8TxVjCaCNaG4WbxWy1MbAEiCJxtkjVu3I1mn2LKqMl9njmuwQACnEYuCvF1743NChiDh78hqsFXN8M9ilMPebJ4Da/E6+Y0PZUL4d6XvxX1NjpvzzskGkO7eliCo23mANj3bG4eoVrvwPB/LhGK4K5ycPhVWZDI7xjy6wDIZIE4nYpHLa++6odjHhj4Nanaxu/MOHj/8dxzsfYjQJ3gz+66sAHyddd/8aBRkZ44txRjf9RVO62hSuSCr6XdFuZop46zc3chr2CDJBFbGo0BGm4pY7pu5/c/4od1serMCmxW4sQKrPvC3S5CyBtb13G2bbelNzQqhJLXR35iy3xrkeXNfRrGA6nxGa8xolYWvFLuGctdMUpXpBHAB8ZB9zqyJm35h8xxRG9sauIAHW6IoZMswJ4BPWUumAn2JLJ8JWE/mZ+j1vxYAH02fYxFdIMtHgEP707lOHHNDsSNtVHbRqh8I6DSqhyiX9iUD9J2yAKJarpIGJoCfGVOXL9Efsnf7WpzERKXtptLnbOMU28Ou4GvmWFOAJ2YuCh7MYnX4ClvXOGazJPVpUty+V5ZeZzWbYdDjySQuGaXHdfIdqXfLcHuhlEnb63XRXngKCFPtPWcpI6HhC0VwsXxPkhRZkkhbHils6/8Oh6I4jgkliHOdGH9obVjPbQ1gso3cQRjUUK1ui56g1TxEvbYjJiwsHSRJhPGkj4vLY7F4TTKKCjmKdIwonsl2/YAtcQTwMsKgI17yh3vv4/7RH7HdfQe+20WeVcVaVtbKBnUm6raBirQsruh0BpXskacaP4XLEgBPRv4uc+c0IHwFxCXkNNQ8AxbzWL1GQVxYFY4ytVm4eBb8UMX75v67WYHNCvxUK2AT7lco9H/NepbNBL4vqWezDb1Zqad0EcDNzcqomRXECRQF2lGMOnIBBarDCaqLxUJB3NTAleLQu1yRziQo8UFRWxASnCjYJrjr5DC1ylyDOBusWMuNlzkWM9bcp9LyBQIWZjK/epn0MIvOpE5NB7XR5DmStAfPW4htp4i0Ms79LiHgKEy/jXp5V1TP7caREba1pF7M82WGP4/6mEzPMRg9F2p+PD0TwRzr7myxYv1YQxtjAWtDHVGW6T+4qsuUAjEdtkI1tRi0eFWZm80BJb7bhO/X4XPKV0A1OwHLEfvXUpme7jVZr3KZGgIfrrR+qXBOBnxlmYAW++GzbIk41sdysUQUcWoZ9Qn8PpfvacKghvao7CVnPZqBEBmNGGBd3GX9W4WGOkXMBm+0tY1FQKftaWyfa6BaoVFOE+WwJewCVfJ0zhtPBpgvhnB4DZy5zBunFkAGyYipDo1ZqqjX97G/9x4O9z/A/u4HaDXuAxm7BAjgpNgtgCt7IL3wymPLkBShzqUUo0r8JKVpDKfAcT9aO5f3lWTQheDQgLFOI+OK67b43ypolWvL4ToagOm1JjukAK7Xf/O1WYHNCvycK/BtTPgb0Eb2zwO4ZOIm25ZMw9CFmg3bG7j+XtTNxnqWAJ7GWguXTHw+FwCXvzPT8j2w1Ux7vJVGDgLt3+N3ZpZh2ZXv/J2onmWONG/Ouj+akTADzxIHcwFwZvsE5qWhyAniQ6HOh5NnuO79Q6xKo/gcwBiOO4cn87FTqTm7eRXIKigHHTSrB6iV99Goc4BGG4HP8ZoO4oTuadcYTc4wnZ9jOr9AnI4EiMRZTIZyaN+1lLeFzlZQ0eyVAjateWsbtVqlui4tXSviTV7mdLHqNsKgC99rwPPUdU0cxxwPrrThVVCr1hEY1kKzb10TEc4ZKjdnlp+zjYzZNj3dIyyiBaLFTMA0Xi6wjAngZC9mMlksTfmdE9bYjhchTuaIYwI7t8XzMwHK6rwIcNqDruBJEA9keEzglRH4NQF2njdNcRg4JJxg5kRwPLIQzN4zOD6NakI1hXHqaHfuiyDukC1pnYeohPsy0IXCNrGWlfni5lyF3NCSi4rZmIHTOpfIzvcl96FMBBFWeuyFCteSg7yXRGtgIixCs7S9KYALg2EAXKvca+AnE6T6fstSbQD857xpb7a9WYHvswJvYRuZ1gmlRYke18yoVvS13rQsiL8K4AU1rql1s96bscUrsu1kC1Gjc/CFZDWr7FuzGis8kOzIIx3sIii5qNZoF8p6p6rbbSsas1Fma8zCmIFPpwtMJzNESx2wweyR86+BCaLkEtPFsYwA7Q2+kLavKLqA40wRhhnyNOLEcGRpKIYmgdNAyW+jEnZRClpCAZdKBA1gNh9jNLnAdHYlbWnM9F1vibDkCGPAyVkUpmmfNtdgzVqIutxxkEjmbc7Z09nWHMrBrLVW6UrQQFEd/dTpYgbUdHymHyDlQBYvQKVK29IyQmnBs+BtZo1T5k7IlCEtWgMXCpmWsibjFhCl4C9lVk6wVgCnSpyZOL8TwNnWFUVcV45TnYoSn4p0WqzKyFU3hS/94hynypo5f2eyUNHOscyh41wJjrx+jFy4jZxiPyeFK/3qrKMzS6corYKwtIXtrcd48OBPkoU36ncQBNvIszLylADPFjL26hsWiGuaUcnPY+E7ii15FrRpbqPaARFSCmukbXTSRy4DZtTlTktmPAfLkxhSXl5LCDdB8arure2MZCR4rvy++dqswGYFfv0VeGsBXFTQknUQbNmCpK1dFsBtfsH53OsauCUNlUJnVk0AZyYeLRTEtRZOSpeUrNKbtvXMligso0mwY6uXuOqYqWF2wph6qeuEMWZhrIHPZotVBk61NGl05JH0bWcYYplcoD/6Etf9zzEYPsVk8hKOO0Up5I0/kptwFrN2HMJDBb5TQ8kjfV1FEPBBhzb2PM8xj9iuRmtWZvGkzDN4Pul+zd4oHiNO0Rdd3dNoBxqgVKbdqCfgruyDtg07Mg4zQCmso1HfRrd9Bztb96WdjbO5s7QqoMadpARFN0BYqaDG4KZShueTTlZWQsanGqc6I8E2gU8svvH0hCeI80FanDXuLOMUN6XNmRkT1GWEas7fL0V9vySAR1Msoom4pM3nIzHNYcae59wWg6XIBE2qrGfPus795tGp8ND2sotHfbaURNYPA7h+GXFM73WyL000m3ewv/87HB39QYaYcEyp4zaR8BoZrYDv0TFP9iCqf15HlkQchwHSUoKQxWIkx0zgZplB3ks+XffooU6NAeeea8+/bJdrKK1savsrDLlcVXqrG5Mem6RbklyOgWdnGapf/+a1OYLNCrztK/BWArjtuda529a9az1i0wK5JHbW2WslurU1cQVw/kuMViJODYuERqdvOfuJpV3JtEKpj7fS7zo9bF1rZCoUhiWUyszEDaCTYidlLIBFq1N6lXP7muULVS9irAVcL0IQREjyPiaz50KhX1z9A4Phc+QYIWTbV07jkFyoeE4UczIaqPgcoaGtVq7pTxdRnc4hp784AxGhymV/OqqU4CoKchGlMQP2xFe8XK6i3qhLfZ/HO5sTLOmHzvq0ZurMxBtUcW/dw/7uQ9Qqu3DyugA4nDIcj9PBFMADqYGXBcAp/GIWriUN7UVmjzxLDRpEMWCgK95cAJwsiLIrDKJY9yD9rayFqPg50c3NpBxAVoHvA6XR6UJHw5wexqNLjMeXiGRwygBJwg6ACRxj5aqDWAhpttyh5jvW9Ee71LmWUOGaV8EiCrCYe6hWd7C9RUOYP4mrW6dzBN/vAHkFccyRsrrWAc9Z2BxtfdNAgjV7BiBzGYNKC9jB8Erq32QtWs0tUcqTWaHrnu/V4XBMa8oTVREgj0uoc5NME7j1ZwlrjfLfdlWw7q1PpCOeqPk31e+3HTs25/8bWIG3FMDXwjJtPyrMx5Zbk/YpazauNy5rPlUwodIbmoz/pKAtw2JOO86ZjP4k/UrFM+9z2g61BnBSvQQM22csGZsfoFIhgHN+N+vk6tVth6REEcGJ9DCHmxjrVWZhmc6ZDkIC7AjR8hyDMSd/fSozuOOkB88lFUwAJ5Wu4EcwFWrW2LVK5zqdQH21FqUqW0oNps9btXlsfyIVS/AnoFJFXZVsr1xuoFbjoyY1a67FeDLCeDrUISzLBZKYxikh6rWODD052H+CZv0ATs4MvGZMS1S0lTvMUkOUKyWUOQdc/MvJEGi6aNkPHldCq9lYnfCYdRPIma1qzzQBnMEWwVtr2PyZ50i7VJYwyhXqDwiaFKlxottULGmn0ysZW8pSwnR2idnsGvN5D9FyZNrQWH9WsZuIuzQXVwGcYBxZCgYSvL5lOG4NSVxBmlTQbt3Bwf4HuHf3I2kh44hSx6nLGtDRTWv90J5xqXWru1uSjCWQWEQjYUnGs0v0B+fo9XWmeL3ewtbWHexuPxJzGGoMPLcOFzXkmQZeKkzTUpIjbYzGRN2K48y6aaip/gQSrDqkz4sAvqHSfwP38M0hvMUr8BYCuKEKC33aaxW6pcjtO6II4MX+7vU7RqlNgrjJkuds9SIFO0MSc5SkioleBXC2PWmvMWlyArK0TZXKKJXZYkbBl7YFaWbJHu1EBohom5fWnJkBSjsU1HwFzkx6tWfzM5xffCYAPptfIE3HMo+aIMDXUEUsq0AdgJmeRrBRo5QEjkcXM+oDtFdbDUdCpWJZSxX/87KoyKvlNuq1LtqdXdRrLfF/57ZmsymG4x76A042u5TWKorveNy1agu7u0e4c/Au2s0juGgLiLOtCmyvYmZPT3SfznWeMBO0ZyXFH0irmekCiBMpXbATgCpzrpUCpu0sUADXfnWqsxXEObwk8F2UywEqtRIqVfrVk/onYLEHniK3KeJ4iPmip2r8wbFY1nJaGQeRcMoaqfdc1O8qfFNWJdMZ51IjNxAojALXrAbkTQR+V2aoH937PfZ235WZ6rRNTVNS3KxTUyNBEGdYxe3ynEjxjySQ4MQ4MgPDySV6wzPJwLm+acaZ4k3s7jzEg6M/4mCPM8XZ698QUZxMepORslagZq1Z162VCuaGIZI2Qdsbr0GutpMZcdwmC3+LoWNz6r+FFXhLAdy4fd16Bb6ZVbxexq+tPPw7MYMZICl09oUz67QAbuvZmsnTCtRm4NbARQ1KFOxV3KYiJe1FViMXmpJwd9rao9k7AVynXrnsZ3YXADi68hq9wXP0B88xGr7EbH6JLJvAcaKV65iYxwhIa52eJilCq5Kq1WmmIsxCTkFVKIAdBg2EAQGoIdPHKiW2ULVRKbdRq3VkxjaZAx7XIiKAcw74Cx20MjwXkRiBrlppYHvnLg52n6DbeoTQ34bndpClBP81gIsa3XWkfswJYiXJwhncKJsRi3iQs9I59YztYWuxoKWDFVTZG87MW3vA+bsw8KQ1rVovo1wto1yiBSzrHWQyWOtmrz2ZFA5h4ShQZuKXmEyUsh6OrmUyXBSNRRBHFTwNYWTQCksQokC3ZRIeLelrqvw5uW0Xh/vv4ujeh9jbf0dmqtO4hQBOtT6Nakjv67hY2rtSTT+SoTXj8RnGU36/wGhyjeliiAnHwC4mAvylUgs724/wzqP/R+aKl0t78Jym9NsLe8KSg8Rv6uSkDnmm510bxgxlr9a1UmayveKmrWztVbDJwH8LN/HNMbz5K1AcRa2MsekG+bZxom/istxcCBFEvaKqNSIes0hF4dnN19r+WUuxU7hFEdt8NhUQp6BKW85UICcWoqbuLrV3U4MVgMk42YzKaAUDZog6J5rgycwpRJ6xfUrbgBTYCeC837KeSXETB3GwNjrGdHaB0fgYV9dfo99/jmV8DTic6R2bHm4CuLrHCV3LjJ/1eanrMkAg3RoijtjGRsMVDirpolnfRbO5h1ZzT2ZVE8gF5FlPp1BNOo8yEcJNZgRw9qY/k+x1mRBkEsmmu5097Gw9xFbrHVRLBzJ5K03LSKU9TF3P2D8uwY/vwRclux3NqmYvXG8OeaGIkNk3v2RymQgAdciJdhxQK0Bg1iyZQC29+OUApUooQK7uaLxG2i4GUfdT4DZFmlPINpb69yIaYji8wPnFMa57ZxgNzsxwmaURuWl7XxLTCW+pwj+uZ85rRyajiUqJY14f4d6d97G7+wTN5iHCYEtsVUVXIGpwegoQuMeS8XOfA2bb41Oh9OeLPhbLMeIsQhTTApetgjyXLWx3n+DR/f/CnYOPUK/eVaMejyJB1r6tOk17xxWc9UsKAMbrXz8SmbAy1hLBQPvaGMYI297E+8TmnDYr8FtagQ2AGwHZzYuiAG4V6MWpYMUxjGuxz/r1mp0oHa20trVXZQ18Op0IgFPgZvIdo/hV4Zz28ibIQKEXlcQTzKh6TjjrO0YYkOJlZlhD6FcQ+HVtBcoJrArgakVKYGCtlUNIOOWLGTXrwQOMJ6c4OfsMl1dfYLE8R56P4AeRWKWytUlFXiYTc11jS0rAYa25gpwZYa71U2be9eqO2LG2WwdoNfcRBi2hZllbzVKd3CUgKedFM5hrXPW/wsX1lxiMjhEtBwJMdKFrNLfQbR9hu/UOmrUjlMM9BXBON2MWLiBubVSNIl8sVHm8+p2jRrnmXGNbo5XSwgrAtQyh/vRKbxOkyRKopS29zX0pWyh4c4AJQcxm4VSQK5ADc8nKk3SK2XSAq2u635FSP8N0ei0Z8pJT1yh0I+hnE3kt27x0uBrFdhTh1QRQO+072N97jJ2dh9jqHqFW3ZVecgZn1E9E8Vjq3NNJDyOK1AbnGI0vRbS2WA6QpBMZG5s6DP74XvThu3WZIU43t3t3/g37OxyKcojAb4tRDgFcQbgwj37VEm61BVaexh5xBnXaMrcSoxPmJRA1HRtr/P8t3e82x7JZgbdiBd46Cr0YydjsWNvEjCPVN1hB8/tVW41RkpvaoJhoSD1ZhW4ipIpo7DJFtKAgiipugx+S7arXtvbhUpg0xnDEm/MVpkYgRXtPZoUUhFXLNZRKNTE+YRbl0/CEgzkkQ/aBlGDHbJzAnCLwmWESoOcYjU9xdvGZ1MPHk5eAO0HuTOB4BCXW4bVfnepuCsfihMdGlXJZzF7o2BZ4bdQqO6JqbtQI4My8u/CcGhwD3gwqpE7uMAgg6NG4ZIFl2kNvSAD/HMPxS8wW10hSeqm7qFQaYufabT7GVvuxWLpmSUVqwK5blZoxj0na8EwI9E0hoRkdagxOxGhnZXZiZ3kT4CgC43nS+Y6K/9AIBmlnq2JBAXCTdVK5bql3ZuPsJaf6mz33LEMw4GINnGK26ZTgeoarq2MMRxdCsS+XA3g+KXR9jdDr3GJKI6AS8rSMcthGq8VZ7Uc4OHiMbvsQtWpbAJwubtzWYHgh2fd4zMe1ADr91NOcnQcMkmLRIYroL6+gUtrBzvYT7G6/j+3uu2i3HqBS3kPos+zBaWkU6mn/97rEYOlzKs2Nutww/1I6kkDTwL65FsJKmYE05u3/m7xZfv/Rqv/c4a+Frpto5p9byc2rf+gKvBUAfvODvAZxi9bfDuBKISqQr1+r2boFcB2JyZayVDJv1sIJ4FSNU31tM3ErqlKBU4T54hLX/efoDY4lu2LLEm/OpHcrpTJqVWa/tO2sSQ91KWyhzPYgl25dFennZh82e8/ZahT4BCoC6AyTyRlOzjkO9EuMJ8fIMEbucCa3bUOSJm6puRKEE2bRKMPz1KjSb/EAACAASURBVG6VVG+9uieZd622hWq5K5Q5Mz0CEVDWljQK3DwGFa6YlzDzdLwISdbHcPq1TOTqDb/GZHaBZTySIKYUVtGo7aHdeIDdrXdRr96DCxWyyQhNh/VwXyxBdXyoDkphxl28frYerlm59oivgV4HqdjaOGlytWUty0NntJM6t0NTlFFZ24SqLkBMXxLqC1ii4OQyBmAMzBYC4hS2XVy9RK93LGI3li+SlFky1eqs+zOD57ap5iZbwRGi7DhooV7fxt7uEba7d9FodIRJGAyv0eufYjSm6n0o7EwUTVRBz+ErbgKwzs5Zb9JjT4ami07rPg72foedLQrj7gt4l8ItDfrYT24och3PagJR0/dN8JbatulMkP4KOz5X6iLqcS+kyKpvfNNM9kNvuJvnb1bgp1yBNx7AiwI0+7NtEbPfi7T4N02mDEW+AvCiMElnV2sKrpar3GYmo0YJ4BEWc3pyL6VOu3LAMnViDiOZLU5l7CRrxaPJKaK4LwAespWMtV+p/3KwRwnVSgv1yo48OEmsFDBDpq84QUFr4RRQEaCzbCz+5ZfXNHZ5jumUU8po9jGTUaNqYEJAEOdxAc4k4ezpBmrVPR12UtuXPm0Cd6mkDIDnVkWJrvXcUNrRSLlzIAm/1D6UbVoRUvQxWTxDb/glrgdfYjB+Ic5urPkHXgnV8ha22k+wt/0e2o37AkJZxuPwBcRlvrindK1dWwZIxVY+a3xjwVvodFMLt5mRALgdJlMuoVJm25uq2rU1jZmn8RUXr+91+YT95FIXFtaEA0/YCsefeRwE5kjMbkbjCwxHp+j12If/XGaBT6ZniJOBzG7na3gunrGBTRNm4z4q1Tbq9a4o+SvlugQbk8kA01lfKHnav1LtnopPey6tfqxLs/yR8r2GQAaiNOp3xUv9zuFHkoWXy7sy712YEs5DF/pceICCuM60klkDI3kPayaufd9m3bUGZB5mUI0JZl/Vj/yUt6bNtjYrsFmB71qBtwrA7WKo37g6qNkvqwLXG5IZWyn9vYY+vBXA5RZnfSjXmV/Gti8dqEGVNM1X4qV6pPOWqyJqZk9jzCMC+Oe47H2FwegF5tEVXI92maR02ZKkz+W/axXWoXc1Ky4fiItZOWio65ZLQxYeLFuOZlJ/poiNavTx9Fz6mtkalTsEHe2H5qxuBUNmZ3W4DhXSe+i0OSrzvgB4tbwtGZwODyGwWpcwUt0U1nGNdMIYV4N91ALgPm1Eh5gtX2AwJoB/jmu2tS0uZd+Bp6M0tzsK4KJGD7ZlwAedytJUHeg8X5xlTBlCs+8igK/sQM0ktUTa4mhrSlqcr13XfGWka8lm36poF6czAah1e514jhmnt5WyXUaicrEIpGYIjnF54/nG0pt9jcHgJS4ZkHEWeO+pTHSjHoHUu092hNk+54YnQMxE2gmFXaHBDY+FZQ36t1N5zrKI9T3neXIt6HLHmncsgQWHu1RRrx1I3ftg/3cC4u0254mTjteSBOvjdsqbzp9Xr/512WjNRKm/EAFc6XQZDyue6FI41x8LFqy/JoC/vjvku257m79vVuDNWIE3HsC/eZmULreKcfGtloyNvbemFio/qxjKOqkVKfRiHX1dGrfmL3qv4whL8UifsR7OWri2bKnzG1O8VEZMLqIT9EdPcdUnyOkNn+1LcrP3+GC2RROWFEFQkqy7HHRRDrZlIElVlOBNFbuF7DXOlNYdn4hwbDw9FdHTMmb2rZOqFIhM+5vcqCsoh9toNO6h234o4y1p8yng7dJkJcAyYlCigimWC8RjW9q8SFvrQ9GSFG8ML6Aae4AE5xhNn+Ki9ymurr/EeHYq1qQEMtZm2/X7CuDtJ6iEmjWynSrNQsnA1erTKu+LNcZi2UMBV7J0oX3XGbQVbAlYc8JZqYQS++1LZVH5Wwre0Cim3Gumzxldg5FrKehBr59VabNs4VK0l1OMOMJsxp7sU/QGz6SN7+r6Kwmk5vMr5DkHy+iccw0iedweQr8srmv2/UFDGdq2Uk9g+7Bdj7V6BjR0qqPXPJefNHwXW92HONz/ELvbWvcuV3bgeWoKk98YR2q3t6pdG0Bnd7d9X2sAoyCuzIfOE9dr8esA+C9Vz34zbuubs3hbVuCtAnC9Qeq0L2bIrFNTZFYEcIK49mKTvmbmovOhVfiz4stXN7v1jc8CmCEqmeEvE8znmoWTSmewQFU026wIoBkm4l8+mR2jP3qGq96XGI5fyCxuZuFUlPs+FdY6KlOdqMtiixk4TQQeW5KaqFdIw7InuyLgHC1GMouaLUek5NOME7fMvGzT1ibubx7p47LUu5sNOoO9j7299ySjq5S3EAZtGX7C6aWLOSdsUcBlpnTJjGmFNAIRKWFx6ZLWuETa2XJnhNS5wDw6xsX1p7g0YjbxV2ejmldHo3IoNfBu+x3UKmwnawuNzqDCEVMX5W/Z/qTrf7MAuxYRiojNPEeH1eiXitdokMMRrgrg/NleX8m+pbCrft+S4Rvwtna5DDiEizFtVprX6/xw9muTTs853jXh3O8+5vMLTKanOL/4XDQI172nmM0I4pHMgLelF2EKZJobVfW8zjGCgH4AZrqYec+StnHohOeVBZSpVyiVOmi17mB/9z2xY+U0szAkeDeRs2NBeuqpa9C2OxukqHZD2+xs37fMEDfskxqzqWGLtNab+fRSaijoQYo3yR+Tia8Chht1K2VZ9FHMsjWg/vl6z4v7lXed2derQd43oeE2jc1PdZybwOVtgeIfd55vFIB/s09bP4T2g0kAJW0u/cNL1qajFbVtQZyzuQngduwnb/IW0Pmd4xetAMgO0lBQUXc0yf5kTHWGjPaqi1jAmyDOYEHnhbMOyd7tObJ8iGV6jcnsBNf9L9EffY354hxxOoTn8WavgikCsNiHJh5yEUGV4TllVMIayqW6PGQYifRH08b0SgRxBG8VPrEliCIq1l61z5v17EqZ4qc72Np6iL29J+h2jiSrC4KmOK+lsY/lkjaxSywiHfqhrVl6gyVlLe5eMmGLQ01INXMeNYV0FM1dI4pPcNX/HFe9L9AfPcd01kOesjxQQaOyj07zATqtd8SVrVLeQZ6R+qX1qAqvNAPXLFC/1oGUZUYs1euYEZpUnvP4hFnx2SpGl7sKwoBWtax9a/a9shJd0ebaZ2WBW0Gb9Hqh9cq2sknwop7qOmaUAMya9VSCsIiU+vC5ADiBvNd7htm8txa1iWubVYSzDZHtbgx+1IVN3reZjDwXNiJNSaGzHawCz2+g3b6D3Z0nMsmMdqw0hHHdlggRrR2tArjt79aQS8FJB4Nqfd/OFWdgYcIesiwMLGQeuoK5vL+NW7plcIpsx7eB1m2fzdvAyU7j02BXWSL7PH4WNehaOyTa62Nvfz/0GOz27X41yNc1sO2IxcChuG97X7Fgf1ON/rp/r0KpYi2oEDAUb+WvC3Ju28ZPFTT8OCjZvOrXWIE3BsBvu0HYD5aAqdS8abSiwC3gbSZmiSGK3Ik04i8COFuO9N86w1tAvOh9bQVAK9WuAgAHbPDeqCI2nVQmPuZyYzKToFwCK0VlU8yjCwxGT9EffYXR5Dkm0xNRjdOcRYRpMK9lq1fGYwjgu6FMwJLvDtXUaxp2Gc+EzuYUMfE4l95dZlQhUorEUs6xbglg37vLzPsJ2u1DlMtdoV8daVXTEZRJkmtJQOZsc1gI3cFiMQ9ZxuwlZw2cNXFfp0abLJyT0OD1Eafn6A++wmXvC/T6z2RUKcd+sh2uWtpGs3YX7cZDGa1JJsABxVxUoodm8Iapxwqw6g2WAYRlR2QAh7GYZY1YKtVcfwK4p4Ni6KdeqVQl+1bw1l5yCsLW75117dvYla3qxaKRMONhLWgIwBj7VDq8afvZEo6MeeXkM/b19wTEz84/w8kJZ7W/QBQNkSaRXB+WSJj9SslGwNMK5CyDwKCQoMXr4CHL2SXAWeq72N97F/fu/l4o9GbrLnyvBcepibBNlsPl8w1XIPPZmXlrILKyQ+XvxQpWtRkswVimQ57D7Fse1kNdx52Ij7rEURpM3QTV20Dou35nQZSBrtriWuGnvn/5WdTPo5ZubgJkMWteBV4mi37d/YHPs/cGu18b+Nmympr8KAMj74PiYKIC2N8G2MX9FgG2yDAU1+UmCNsg5jZwfl3C8msAyWafv84K/EsC+Os+jLdFxHzj22ieH9DFQkd+FgH85gfIWpryg2ojflLq4oxmbh5Sj/R4U9NsxiN4SW+sAnia5EiTFIs5Paw1cFgFDCaz0JGQEbyAN/sBFstTDCdPMRh9jeHomYC6tiLNdfa3tCKps5eorqWdnFn1OltYtQflStcLTSolAB1EQuOVNCmjFNBI5b60HNGXe3v7HiqVDryAU8HYW84sn8YxoVDkAtgxAZzKaLZVpYhinhPZAYIbs38K6bTsQN9x15vBDdi7zNniL9EfPhVXtsHgVBTWYv0ZdFCRY3mA/Z130Wrehee2kIkASwen2Ho7wZtrutIjmGlgmmGuKVeuDwE+yagbYK+3Doph6xhFbEVvepq82GsoN/2VQYmchMnE2W2g/ftiN8u1zVMJavgcDRBJQefS4079gs92M1dBfB5d4rr3Na4obrv8Gr3rF5jNB2K3Sm0DKXiPZRX60FsAt1O5HR+ZCAdLIu6jrznnhjPjpo/63t67aDTviKCR4E7FOcsNKQfmGKJCAxVDRysMCVui5W+bges6aBCh5kbKLHGGvJktLteWlIHOHNdAoFha0k/STaC67dZWpKv1c0NDnnTFjJEhu5kNq36BvvXqnGeDBns/sJn668DOZtv2GCUQNIE998f3srJkWibi+0QDd3ZDaNDwuuChCOzF833V3ndN//8z4FtkFb8N/H8dSNns9ZdcgTcGwIs3hJuRcjGyt+DN7zqWszhO1EyVslmKyTDsjUFqqfIglUebU85e1g83rT5XtGRGEVsqIjbWjUWRLtm3MgFKs6sPNU1bSDczE6foaxadyCzv/pCZOFuRTsXshSIp3uR9U5/nh5jtarQStX7mDDKUEFAws1PSRIEs9HZVRGK+28FW5xHuHf4eO9vvi5VnvbYFl61gHBUqxiDMcIzzW84giJO6lljGUwFwFQHSg5w3Wp4Pz59+3zR14Q2fZjIzeMEYKXpYLs8wGr8QAL/uvZCBHGQ+xF/da6HdoDc6a+H34QddZHlNAYkGMaTSJQssDNdYCcmUFJbrv6KHTbMyl4I34VDFawRwgnkxo1rVvw2wGYn1atorqX7dA7NrGu/QXY9zuNkaGMswFbW0VaOYsoAM556TtaEV6QxZxnndV5hMTnB6+hlevvhUzF+SZCognqZzydrZX65AzgCBnQJAKt7lZFbYskdnvh0Rq9278wfcOfwQ9fpdhGFXA7OMNfKSFNjlegkdr0JMO+dbu8N4hRig8Q/WTdDedizNbtrIRKCopRcyLAxUieE6pezVPvDbAPQmUBXBtvh8vocJnvxc2iDbBt4WTO015HUsgurNfXwXgNv98jsz/WJgbwGcf5PPtXgHaOav1sZK498MVF5H6xcp8GLA8W2MwLdl28Us356HvXIbCv2XhM7fxr7eGADnctpo13647Bu6COCkgW39mzcLC+D2uesPorYrWSBcgTizcgPgzML1A60+3b6hZXnnlZsCB21I5q2U4E3bC6k/yvAQZmtL+MESSTbAZPpS6HSOBaWD2nxxIfVs9hyzq4pZnoiqcirDdfY1b6kEcPFkEYozV2tUsTelUIq135ZMpyJlTeU3AaDTeig1b59WrQRKGTXJjIgZGK0/tX+Y7U0EZVq9sg4u5ydTwOj7zZu5grc+CDo8pjmCcAY4Q6T5FSbTY+15v3oqozoJMi7os15Du36Ag713hEbnAI4MDaQUs3E6lwQGpnRhYNq6ia0ZBxO0GBAXitVYqsowlBvZm6VgDfOuNLpJWW2bIflnDnyRWegiAiTbwB56VYgTwJOYHQ0psoSCtkAo+qrQ9fQlZ9bGAGciIL6M++hdP8Px8We4unyus8ajIeJkijybq9MbFfyk1aXVLxcApz+867LLQM1a9vc+wJ29j7C99Q4qZQ5CYcmBtDnHsKpSnJR+Ji1v6v6nv9MZ4PpetjPM7axvVe+L1kCeTgDne4AZOGNCHoOyTKvWSjME5XUZ8G2Z+E0At3Q0P4cWvCkuJYgXKXSCKQGcTIplU2wW/m1g+DpGQAJgEzRwX2K8ZIJ666vP5xC0i4GDmv+Y8osR2d0GoMXzvHk/EqanUP++jXovwsMPBfvfBrRsjuKXWIF/eQC/GZHejHjth0WpMqXIqPblh5YPfliLtbwivaYAbgRpZtKVJ17b2mNsB2cwKwlFGMUMheBnswne5DkGVGt5lmZbBRZmZjVr4qw9UnXuuLTpvMR0dozhhPXiZ9JaNp2eI46ZiS8R+I5OLJNxogwOCCh6Hjo8A2IfSqMPZlq8sdM1jbOht7qPcbD7gfhkd9uPUK3sifMa1ejilc0eZXEzIxBwlKj1z6Y/uM7L5v5iUugRxXms7XP6lhqTyEAOArjQ95xTTtvPMXL01bTm8gucX34lU7VYB+ayunkJrfoe9ncfyyCOWv0O4HSQZbT/LOnxk6aXNTe66VUtV8dd2i+hs6VnW2uVFLBJFlXWDNzSr6oJMB3RBdWz9VYnu5HJkBRm2LE4zMn4UPbRi+qcAJshXmYC4oyhPJc93RQG1lCvVWTOeMj2eNDFjX3dIxnv2u+9xMnJlzg+/gLDIdvq1GCHpRLar7IDQdzeZCoc838GIG10OkcyIvRg93fott9DrXIPTtYCOOtbAi0XCd9ThtmB6VfX+e46BY+BFe1UjZzc0ND2OpuaN2vfq7GhpNp5bU2XwYqWN+p/E+RaBqwIVjezUvtZvPlc/l71KepgaAGcv7M1YBm3ayxwq9WqgPjNNsDXAd1tgYQFcLvP2Wy2AnAbOPA5fO/wfWP3KSyOycC/LQP+NgAvnv/NAOO2f3+f8/olwGKzj9/eCvzLA3jxDX/bjcEuOUGVH0xmU69QZgIiOmf7lQ9K0YnK0NHcloi0DIjbG5LnGKpN+oo1srfUHL/b7d5WP7P7FpFOwHSJrVrs277AbHGMyfQFJrOXGI9PMZlcyPhK1sM5tZNgTRUzRUgCNARxj7/XLEyGgYiJRwl+0EStti/AzSlVW60nqFY46KIjnuakv3VSFc1Y1LxDLVYJ/tq3LkNKclqkMhNXAJ9NqSlgkMJgIoDLmd5CwZN6ZnlgDtebwvPGmC/oDPeVKLKHoxPpVyc4ek6AeqUr5jHbW0/Qaj1AGO4jzxsiZks41pRFBzOoRMlyI57iUUtngP7b1k3VfhXqdU4VOmunN+qnukZGFGeEjixz2BnspM8FRATAFzptzOWD4kOd584AhHayHOYiI1e9KsrlGqrVCqoVsh6siSvDwkw8XvaxmF/h/PwpXrxQURvby+ifTqe8PJ/CcSPZD0VxvCYMYMJyWyaX3Tv8CPu7H6LdeA+V8C7yrCnUuh1UwqybHulityrdB3rdxDlO/qbHLcySWtapwly87NXTXtgUEbDx2quITUo+WquQ98N6zV9d95uB6k1a9yaw2c9nEcAtmN4G4EUwtTT6+jNe9AlY32xfB+A26+f+bu5z9dlmWcQAOGcT8Gebgb8uk775e3skN5ON255ng54iI3gT8G9u77cHK5sj+qVW4I0C8Nd9oGzvrt5wFciFLuPUp2huwFZVr0rD65CMIlCvWsXMlbH0OoMB1hLF7tQCeM5AwT7smMuiMYy56Yl3Om/RqvCVGra0jDHT7iNJr6RPfDo7EYevXv8lhgNm4hO5QTNLq5QI0FobTjjzGmzhUvqYwjXSr6THW6197Gw/Fqeuna33UC3fged0JHtjdi5CMdMvbNeAlKmKmZgAs3+d/ts8vkQAfL6IMJ+SyeAAl1SHq+ShALIEVgRwj0NWpnCdCZbxJXqDr7Uvuv9MgIttV7wh1spttBoH6HQeYXvrXdTqD+CghWUcIKHtqGnjUsqVlL7SkFz7V0RpFojNdxEi0pbW1MGLAiiCt2SlQpOrX70GXomIELlPbp+MA13RREjoxnCpWZAMmUpsDpVhu1UIR869glKgNC8nnlUq1EgQ8BjIzZBTz5COZZ735eUznJ5+jqvrZ8JIZPlIvAEI4tQ8cL05SjVOHQRhE/v7nDL2EfZ3fi8A7jv7cKGOa6qpICegk9TYiy8gLrPNFdSlti5OfeZ8uYjiDKd+APRn10cZWUYmRg1t6D4gI2yls0LV52ILK1Sy7Y9f925LoGtU4t9Wzy1+XrnulspmBm71KcWAgIBNALU0us3AbwPo4g30dX/nPrmf6XQqWf9N5Ts/B6JrMPtkFm4B/GbQcHMfRSbw2wDcdsjYRKS4bt9WgrDP39S9fymo/G3u518WwG/WkF73IV31bBt7VK1pK9iRSo8inRjGm4fWqnVEJW9bOuhC611yozJGHzZr1mBAqWuKy7QVSG5LK2WyzqC29Lm1ZlUbF6GpRfQVqP+0JM68Ac/gsgWLRihZXwRQo9Ep+oMT9HsnWNAWlWDAmrhLoZLpdxflsq13cl8UgLH/uYPd3Qc4PKDinOM778H3tmU2NV3P2CrGDI6AzS9pgTP1UFWV88DIdfOo1T+dhi6LBW9+CyxmkYq5aKvKbUnNnRmzKrEdno/HEZt9qemLIvv6KwxHx5J5+r6DSqWOWmUbnfYj7O99iE7nPbjuFpZxiDjWTgJ705Kyhilv0LO7qA4W4R4DsdVc6zWVvmoFpJDA9EBTrS197atWQ/UKkFY9E8ixDi7uaI7OCRdwZJ+7CLl01jdyKvwrCNyqDJ9Ruj5AGFKvwOtPgRrBdA7kU0RRX0aRnp9/jfPzL3Dde45oeYU0GxoQ1/59ZszkMjy/hm6XFPoHOGT9u/MhysEhXLS0bCE92gxQ6YCnI1D5nZPTKLyj+JAsAs83EcZGz5NBXhDUZEgNzXvKpQ48ryaMAkX2ScoeeK2L09eAa8H1DgJlnaj/uC2zvJlJFm9/xc+u/bkI4PazWFShWzqbAZgFVCsqK2arr8tqb+6f+7Wfe2bfN2vu8jkwAF6svfPnorHLzX3b/X8XgNtzKwYN3JYNRu17ev2ef9XcZgPgv01A/aWP6l8OwC2ddBuA8wNws16kAG4Us4WeUGZeSqdrX7iKWKzgLF0BuJ0VbgFcldBW4KbZCDNgGsAYPbTpFzb93tIbzBu4sd+UKWTqiZ6yPef/Z+89u9y4smzBDSDgTSYS6ekpUV71unv6zf//NDNrTXfXK5WRijIkRZc+E5nwdtbe5x7gZghJsurVmi5KZC0UxTQAIhBx9z3nbMO2c6YAaMbI5yBYsPoiiLM6HWA8aaPfZ6TkES7br9HtnSpbm8le82nPdNeUsrGCVwufCy8L1QLKlRbq9W3s36JX9iPU6/uSkGXmPjvljNlJYkFbq9Nl8CUtcABwaaYlfSO5ai4SW6/TN6vYIVn2PFTjBlCNRODiXDeTGaCgHPIuBoMDnF88U8zpyekTzYSTPNnoRZSKa7ICvXP7X7Gz/TskyTYm0xLGE7qULeU9mlPT4IQ+3UFWZ4Y7nPeHfPDAIl4spJqHe9Vot5mNVYwA6AuvzcBda0+NPf3fzTnP2tKcg4eHNkzsDvAzLCMhgCcVlArUmxeUNc6GAc+D6atNH87zMZ8yYexCkrrj459wePwj2u0XOh+sxLmJmzF/fMZkN1bXBK4NrDfuYH/3a9y7/e9KcqOWn9cQ3zM3ImyTC7CHVwLt4Yg5821cdc7Q619hOAogTpnjlOOWImq1Flobd7DZuitnt3zSkNMb7XMHQxrUWNa9AHxOiVzWjk+56mzf2yYpvjfj+fdN1WlcxTqAOwPdHRJjYqprwZ1UFndTbtKFO9DFr+Wb+BjAuQb4+4/HMXzeGMD5mrEm3DsENxcQkUVtNOaJpa2SYgZpqTlB2ubI/zu9QUpzCz5U4f9/w+Y/z+v9qgB89WkNwuzwzcXNEMwovI221IePAunMxn3LHbZV4NeSNNQqZKVL0pQBuYVEsCq3zG9jmQcZkhZx1UnBzYxVHgNB2IJdMsst23uEfH6KJMfZaQ/j0ZWY25dXh2o99wYnAvXJuC1Zk93slPiYYQtBj25qa+v72Nl5qAq8sbYnAxCafTDvm7NvzpjJ8qbjlqxQJU8zYNQIQU5eJk0zYrI47qqAB8Oh2o+DPufgIy3wrEjNhlPTdGA+1Py3VKQt7ACzUIUfnnyPp8++kUyObemiNPYVNNbu4MH9/4n9vX9DsbSP6ZTt3EQVkvMUCFac008EKPbBUsYn/bcGu/a58Zz4qINdA2dQL7syrLK4WQtWqgIqm2uTvGedhCDNW7jnWWU7V+Y5zwNbyDTVqSzAW25vBS7ABDbVcppnUyJGABepjYS1eV+f6cXFK5yePsHR0Y+4aL/AeHKuoJvJtIvpfKQqPJsjR4EkuQ3c2v0cd279C1rNB8iTgDjPqwPCilrysSmVFtwsXerR6ZyjP7hEb0DrXhIeqZKYYTicoViqY61BU5iPcOfO59hs3Ue+sK4wmW6PZE8jLPLwBeIzfo4JShoPlNVlcKB527IWb7DTVXgsIWNb25ng6Q07X9sB3BnhLguMgS5+L2mA43OatHNJZuXr+2s5QJs8c5kf7yRIHq//uakCX/X68bE4R8YVMf5aDt6uP/dj8w2SbzT9+eNuwNvO/4fv//rOwHsL4H4hp3ej6Y8o9q6+diMHrbS30lwfTu02Z6C+WLlu20q0pXGF3TihsqaDVbRQkzBE8GI1JAYwgSwAugWZeBVui78xuC3CUTe5GOVjZXsXCnPMp5zPddDrnaqV3uufKDSj1z/FaHSuBTuXszQwI67lkc1VUa1tY2f7I+zsfoyNDeqF12XBST04XdYoPaJnNhPGTKbl9ppm4SlAV4Vp0jRW92wvmD7ZEte63SsRgKRz50LvzyO8p4ZtiJ4s6AAAIABJREFUJFOTcimDcoUg2hEb/fXBd/jhx/+SRzjbygQ7ZorTyOX+g/8Dd27/T1Sqd5DNNlThWiQreQpkfRvI0gXOYlpN7mPmNkbAs4WQCWqhYyJDG99wGVC7jWjc7pWvSQjw4OZFnQg9pW3MZgRvzpPJ8JZBDjceJW0+CgkBzVjK7MiYhz43ddaFsZECK366sBmQs4PCDdn5xXMcaB5Oz3T6x5P/cInJbKDriJsFblzY3m6u38He9qdYb9xCMalhNslgILClvI8bUFoE9zAcdTEesQrvhizxmdQJ4wkDbwjiPG+0ZN3Hrb1HuHfvS2zvfIxiaUMA3ukOcXnVXd4PRH5ubZIEZWWqU9Zlx3tNWx9uQq9Ob6qC43s1bbIUj0yct8Lnc3MVz3SXF0MIpfHPMSbKpQHOq2+XjPnGPSabpivwuG3vm4abADzdAYyP3cc0PDY3jfFNhMtZ/fj4mm5aE3M80gC+agPx64OpD0d00xl47wA8voDTC0T65ln+29mpXmn56bCqUjfUyICbQGR+6e7KZKQ3d1jTbDfoi+MKe7lQc2JJ8CahjBsBzk1JKLIqTN1otlTlacmK0SI6NUeVT7m5Y9E+NWEaGclPM4auMOnqBJ0rttCP0B+cYjA8UxudEidWi9Ruk3iUy1VQr+9gY+M+9vc/w2brASrVbZGdSFhjdjc133xtVt+sIrl5MC9343dLoh7+p02FAJAIaOeOFfBgRMkPW7RdjAbU1IvWHBjLlpWemU9RyGdQrSSoVDIoluipfoSXr7/F4+//A4eH3+vYOM9n1dto7OHe/X/Dndv/jmbzI+QLZMmXgotd8LJnKtrU9NfDkW221H0gY5v8BbHVgzOeK6bEnObXjYewmK8GS1Bb/B28Q2SpHOa8NWwRogamJJfxPCdIGAOakLhWUTiMHPlkqLPsyqgCD2Yw3JgpsU2uayNg1peMjJ/p8fFTHB+RH/AU7Suy9Ml14Ax7oIrfFvksKpUmGrU91MotlJIy6Mw77NOud4ixxkAWfsNOjqR68zGSgpH5+PkMx3MMhxyzUJ62geb6beztfYy7d77A9s5H4kxMpgmuukN0uiSULbkhPAweNw1rCOB8xBanN7VzV1XBi7swmkcTUJ3A5t+PAVykxFCFO8Cl7VVXgWj8WrHm3OftvmGIF0o+j837l+Q5vqbrz2+qsm+q/i2LgZtOI8/FfhRxCz3WnvvrxVV/vAZ+APDfNri/lwC+6gJO70zjG9b+28F7CeK60d21bMqWrAHE0tJxORNndem2kct5WwixUKSk+1iTbWxzyPGYEZOsoDhHnIisJQzU38HOUgxgI7LJb1q2mZZypehJLdw99Punmn9ftJ9LEz4cnWM0bgNZGl4QEFhtckOQVUDJzu4j3Nr/HNtbn6Ba3ZMJiOIlOe/OuD1pgqmqfmPdc3PiM0cCuvHhwgwvOHgR5TQDn7GKI4BTHmYaWlbHXoFTLy9iXzYjeVy1xBnuHPnCCMPxifTgP/70e7x6/Vf0ukeKO+WrVatb2L/1JW7f/jdsbn0ilzhuSPjcZIazwmYFzrauWdRyMTRgUwUeJHAcCZgpyVJ/b5VMlGYVQjwWEZvsLgSJFXdstoFZGgSJtMZWPHX4eTp0kSBYQz5hFUrv+EB4tJ2LqmbrzNhohZU4NwACcHVpqGAYAXPyHC7R7R7j6OgJnj//DodHPyhfnG10zsI5d+dGkM+XJMZ2z+dImkuQnWelRycPgfauM5kGsWXPDYhd49b1sfEKMuy+0CCnhnJlB+vrd7C9/QC7ux9ho3VXmnO6v7GF3memvSp76364bW8+OJQ5gLs7WjyLTt+n6Qo5BmhumF0DnnZITDO1+TxeoTqIu6RsFQ8m3a6PCXNu5uTXfRr8HcDjtv0vY2ij+NpUQEl648DjdPD2v9MzcAdwUzJQimhjilWz8HR347cNZ7+9o39vAfyXAP0uH94SxJc1uBHc2B63trl7Mputo4htrEDGSz23k3ZYkVEXzaCRrKpqy+4maA8HVyIPTehcNqaXOTXR5pVNnTZbxsrTzhWRy/JhgSQyTpkT+GjPakzuyaijxf384gWYMc0WKz3Sp7MusollRrNKpYQrm62g0djF3Ttf4e6d32G9YRGTmYzlQ89o7EJwU5Z3LjR3g+yHMBMMaxzAFx4pAcCNUWAAPhoP0OtdCsB9bkngVBuQCzwjPEl0KiQoUcqVZ6VMsDrH2cXP+Pn5n/Dq1bc4P/tZKV1kjlcqG2htfoy9vd9hb/8LbGzeRbHQsMQzjmKnZKRT7kWC1Qj9HjdZphwQYEv6ZAlexl00wPY5rciGqrTdbtaCPGyDF35cID71ZoPKcqWbhbk67ViLZWaKl1Eu1TS+4Gdnf0yDb5Iujh1C2pj4EXxT5qVOAFdLnZrtjKWYMYr0/Pwlnj37M16++s7iYIemOCAnggYvuRzfL41zjB2eY+dAKXPGEqcBjSep0TEwL5a4ycA0yp7nkUtqGqcUi5uo1G5hvXkHreZtjVk4dknyNV0ng+HEALxv1rnTiHPglbADqc3Dr3uUrwLw9H3rgMt7jaMYd0SLHRL9s4rvcIKat7bT/ugxCIvTESWM8XsEcHI3+Hrx7Nvfr/++3+dxxe8VsY8M4p+9qfL39+9ad3ec841K/P68hc7XoWwttnBdNeP/QGB7l3X/1/sz7zWAv6lV5h/ZLy/w2OzB2ODGQrZF0N3X2DbkQyBOIo9805fJVfa8rPysMqIyiS1yynYGQ+p8T/To9y7EBObXCeAxiKvhnOPuuoB8wnQw2jRSjmRJY7JmJYVp0ke/dyLzk6vOK7XPZ/OOTF/Iila054yLZx31+i62Wvdx+9aX2Nn6FJXKHRTymwBIWCtgMrM5OcHb0itC2ElgyHoKlwG4VaFWQ7qPBytLc3pjq7ZLAO9zIbQZtc8py5qPlkV2ygcP+VyQlU0mbbWImdD1+vW3ODx8LHIeGeHFUgO1xm1sb32Bu/f/B7Z3HlrICrXlgewn8xTK2IZjseCXPvMEeCPfWYa1V+FOajMWusv8+HpUIzh4e3td8/6QMpYJigOODDhCyCUFBaKUy1XFk/Jz8+rfW67a4qiBYRU72fsmEQwbhdBSJzN9PiPJj2MAIyt2O0c4PPoJr159h9eHP4qlToMXyvFyeSbTDcSPUHgKrx++TqiM+dlJfsTRDD3ctRGkMYuNaQjejCLNF9Z0nTQ37qGxZsxzKhUqlZaIjzMUNIoZjjiiWCbpOb/AOxtOuHKWduxR7sAcA1y8jHpnxAHWAZzAusriOA3KPvtehNQEr/KbKvDlhs1cEvk6fDjb/ab3lt6oxIBqJMnV5jHp5/P2uTtA+uw97hDFG03fnKTPaRqKPgD4rxec3+XI3ksAT7fEbrqoV13c1284LrChAg/Vk4O4zVgnCiSx3HBLE2MVspyXGducCzDtTWm8wVZwp3umhff8/DUur46l257MesjRkUspVQTyQAwTeYuEqwKSXBH5pIwkyzl10UCcM9gZjVLagX1+jPH4IgD4CFAcJc1GCqiUt+Qnvrf7KbY2H6FeZb72PpLcBpvTaouyZc4jNgDnf1ALHJoQyr0ObedgYuJVpc3BrbpVFTOzOV6vR7Yz55aUJ5kkq1DgvLuEarWCYsES3DRjZ1WbGWM8JeifSAt+dPQdXrz4M84uXmAyGSKXVFAobaHZ/BgPHv4rbt/9DNVqC4VcOQA4F00DZr5+p0MWvLV4CewEcNOzs3tB4Ap53h4BK6mhfYYG3rY9IXg7gLP9bEqCQAYwWlzQTDPRrIJSuYp8PvbFDtdReB22z2Vexmpe1xilfoH0GFrq9jVuFsyadTrtoj84R+fqAEfHP+Lpz3/GwcFPGE3og2+ywky2g5ysVjle4abTUu+8U1ISmz+Rsc6U9Avp8pkux+4MNx1N1GrbaLXuYmv7Idaad/TvQqEhghw5EuMJq/U5RoFj0OuZsYrxQIJnepgPZ3MW9kGg8bSwVS3mdOWtXkUkq+I95lWxa7KXna7r3uH8XSfOOYDHLXwH6/Q64dW3m7ewAo99z9MVrnNd3MY1nrmvIu2tWnD5mvKdCHNvB3BLQ+Robdkd8s1venOSfq14XYs3Qu+y4H/4mV/XGfhVArgvDm8izvjCTUKSV+BO22L1xsWKbVr6mBuAE0SjSFAlixkZiYSzYoEt6TH6g7b02mfnL3F6RgtU2p9SFtQNqWMhozukTpGcJBMtkJxDEKerVl5Z2UmmaC5tBJwJiWxXmMxIWruSZzaNPlRBZzjbpv/2Pu7sf4H9PXplP0S1chtJQsOWuoxGJBdj81Ytd70oMrmZBaCEhUbnLLSeKSLzibEXGssFicfKEcMYvT7fGzsBNqMtlBLU6hXUajQ1oRQrq+eck4QlYl8f48kF2u3nODj8M549+4PY6Bo1cD6fa6C+dg8PP/oX3L33parDYlIHOLeV37q5jtE+dtCnDr2H0ZAzWiOf5dTODo5tksdZOpkv7IraDAfk5DVrn4d5sdrcVjUbaZHjDHY4qO1mq5itzTJybE+H3sQ0bAZ0/gjiChHJKNLUNOQG3k5o08KrE21hNtww0DWNnzHNbc7Pf8aTp3/Ci1eP0e8fY0aDl1kbyFwhScZIEqvm55TUBeMd8Q00H08w6DMNjx8xDWUaKBbXUC63sN68Jdb5WmMfa+u3UCq3UK40FXbDMcx0TuMcjiC4KeSYZKJNEq/9RbEZXSuK0k0s8CN+ONErDTbXz/vShtUBPF2BxyzyuJXulXHszOYa7RjA49d39jdB1O1T+bW0a5y/R/96DOBxu/5dJFwxeMetcw84csMWvk++F76Wz9t9Bh7Pv9PwEwP4qvVuVUfi5u7krwvcfgtH814CuGqmqHW1qo3lu/eljMznnsuP1aqkICdSXBMXewvOkHUkq1UR24wgtGypDzAekR1uiy7zn/N5Vn50dKPD1iHOzp7r0eseK4WK0ZpZ2YqaHSdDSQjeY/lrsxNgQMFqid7aBKqEs3FKwni8MhwZYZ4dWNucrXv9Hl+3gnxuE43aXdy69TVu738tQ5RiYQvINILVZt7IagswCwY3kkOZht3o59r+GKGO32DrOHyLMwbZj04teIIVWn8wVquVCz1d57LJHMVyHtV6GdVa2Uh7YoLZ9iirkphARXOaAxwc/BlPn/4Xjk9+wIDe6IwuneVRbezj/sPf4d79r9Bcv4tS0kJmVsZ8YhuCJE+AGWI8GahyGzJ3fchQGMam0thEfQbTcy8MfGbqHEhaFqxyjbGeQSbHSslsYgWMNNbQpoqBJCQTmUSMYSUELLOZtQOz7gQJalZV+sLu+nlzx7Mq3EiTXvkT2Dm/pwbZujlknLOVfnV1iFevHuPly29xcfFMBjjzeVsPttOzyhDPYKKNpCkH/Njn0wTjURajEUcGdZTKG6iv7WBz8y5am/fQXL+FRmNH6XSsumWjqiQ6EiHJkchiPDad/XQ8BSvw4aC/lN6FroW10u11FRhTLKAYKnFvNadb6fGiqvPEzcCUmnSbgbsneSwjcw10TDRz4HOwc59yft1Jbz7ScCDmc3LGHs+/XX8dg9ri8ws8CdeCcybtc2n9jPNCos1gfHx8fd808HU1c6fGXd0ibhCXHv6+6eDzErhrtdoifGfx3kSOtN9Jb1LS5MFVQL9q8xQ/V9yB+NCafz/g/70D8PSCkDY4SF+kloq1JC2p1jVqsEhGrGAN5AODKUiHTJbF9TaQpsR4NuOHIVm5lC/Re3zOiE8miZE1PsF41JY5R7v9Ug/qtdkuZkCJh1XIzYu+2rkZkJ9iLhA1CRZNXSZUGjEcY55HIVdUVCWrV87ac3nKmGhnSotNAgDJYWsoFfbQXPsIe3tfa/a91iCbeFPkNS7Q1JkLQoPVq2u7BS6Km1ymetGX3cl0GdqjqnVqBCwGpkxCmhtZ4P3hDMOxkcqI9/liFuVqEeWapXE5C1svQ0Dkc8/YLqYTGaVT3+LZz/+Fw8O/4EqbnTEmsyxK1U3cuf8F7t37Gluth6iWbiFBHVl6jhN0c2yDDxXr2et20OUsfECGt7XOjcTGz9r08WosBKCVDasA3IxaWD3rfNIuVRUxP0uy6Ok2VpS3OQFcPIV8AWwbOzluQYgLAJ7u/miTGK42nmN34XMPAW7kdCVKWhZCYzBEt3OC1wc/4PD1dzg6+isu2k8wnZ4gl+upAicBjhU8bWP9OuWxcgM4m9CYhw5pbJlvyMynuXEHrc27WF+/hWptS9apZPfTC2ARZEOioOblWTH+J5M5RrTL7fQwlJHOki/A7oJARHtPu6fEnqasLKrG0xX0LwA8mMPELfR4Bu4a6BiwvOqMNeExgMf3ewySbGMTSDudzsL73D+vGMDTQMZ/c0PC1yCAXxsRhPOQrmr9/TrrXBsT2jXTLyHYAq9au3hMNwG4XiME9/g6F6936WN5EwT5eYm7Gh9A+/0A7fhdvncAfh2Ml3O0dFUe34Te9o0X18VGQPKaZUUvO1NZmrqIKGNzb8mWLOObi4DdiBOQmJVj6ESOsh3TbLMKJ2v8qnOgFLFul7rtYwzHDCih5nmAXG6KDBnFDMZgO1QbCYIOXdlyyLKNzvklpWHjqXbt1JLnEuZWErwJOISBPErFFuq1+2htPML25ucKBKnXbqFQbIWkMTLUzT2KLGxVmKENagQrAw6XUDmAE8T5TiQlU9AL29QjjIb9hfvaYETvcZLaMsgy+KFaQLVeQbFCNzKOFRy/OLO158sSsCZdjCcnODv/Fs9fGICfnj9Ht3+l5ypWNrC3/zH29j/B3u5naK09RDG3gSxKIWjGQI86Z1ZUnas++t2hzcAJ4FPrIijTXBIz66qbDp/zf1bQln1OdzJV3zLeoaubLdilAtvCBtzFAufdNGixytvSzri5CTrxBVD77WUzcPsTGO7BQtdZ7wJ0Vt50twv8ATP8IdCcSQ9OAH/x6o84Pv4O4/ERklwPhQLbvtaaNxDlNZsglylgPqUxEFUNbJtviARIadh68zbqjT1UKlsiqhG8JSfUWMU2q3aCzBWQ4wiNjwYjdK666PesAtdYYZH+5ptfO8oFg5r68CCBil3aYrDwe5EEvDgVzINMYl10uiKOW9xx3GecFBbf/742EEwJpARwbhIWkkkncIZPy4E1ropZ6TuAx3aqMjaKuoH+uq5dd603Rz3c+McJa6uOi5sDB3CXkF2DlRSAvwly0uB+beFPVf9/C/i/fzD3633H7x2AxzvxGJDTH1G6zZSen0VLqy2x7tQi7W6Ym4biSfKyKbOfjZFrGdjMiZ5oPk35GGe7bGvSZYtkJJqTDAZnAu5O5xCd7gG6/WP0h2eYTDvGXmcsJaupPJnKpj8n8NgM3B5ZVuTyGSfZjPNqMxKRHatcz9jW28XG+iMB+Prax6hVb6Nc3kax2JQkKEtSXM5CJ0IH3dqMAgA+r2nYJXxSDCgrU5NGZQmCktaRwEc2Phcihj+QeT7FaMJvW/RkQveoSgnlaln520me7Wk703JVZ8XLTgDBakbS2xmuuo9xcPgNXr/+Bq+PfsDFJbsVUxRKDbS27mJ7+yHu3v4Ke5ufo1zcQg4VAdaiYzCfodft4+qqj15nYJ2GeaJNkMBbOdkEXJLJiE9C8ABcWUnDhiPO7xm9SU97oFTkTJekQLbNi7JpJTHM2qZLGZq1kBcoHcnTgktb6HbYou5gF2JrF/Nwm487OCpZDjQRukKnc4CTk+/x/OUf8PrgG2XEz6YXyDEgRt4DZm9qowKzok0yVSQ5RsfuyPee56+5cRfV2g4KhaZsUjlyIW+Ctrf8dXt/Ns03M5/QdaLefjRB94qM7Z6R5RaWtL88Jj7Pwuq0TLKfmbzEkqtfjLuCbNNbzG7kkgZwbZqCHCwGJp8ZO5kttlWNX4u/6wAes89vGr/xmnWA5+fuAE4Qj53fTKxxnYnurfOFbMy7dsHP3zsIaQDna/J8eaveAXzx/O7FEBEAV73/5XoWW0FH/gdh8UvPxz9U4O8f0L+XAB7rJmMCyqobadVNsrxQrYLyKsnanTanXNB6Q7KYubWxMjIAN+9vM3fJUfNLQhvMAlUOWxk6YHVlddofnAjECeACcbLSJ0yH6mI86wE5EtksFYsvT7DN09WLVSIlUyPL+zb2OmF3KiIaTVlyyToa9TvYan2O5vojVCt3kc9vaqEuFteVNGWEq0IwgwhkrUC+UoZ4AHDLijYnMwJClvNjusPJ5IbgPcBoSNMWblAGVk3M2YIm4JPgVUKxUtEcNC8AX1bgVgDnkGGAy3TMuhdzXKA/+AmnZ3/BwdE3ePb8Tzg5faG88aRYQa2+hc3N+3hw93e4s/s1qmXGZ1ZkPUsGuTzfMnnNvjtXA2nC+T1jXhcF3swS5zicbXLTcnODRlOMgsCbAMa5uBPN8kXGRxZQpvGMTDQSafL5CAbx0fVhunNv0audHqpi3ywFH9rQcQ8qep3jUJkHT35f1A1L+TnQBOgCl1c/48WrP+Dlq//C6fkP6PcOtEGUjpzVmDoA1MjnkU8s0W29sY+N1n2ll62t3Uatvod8YQPZbA2ZbFXBKNzg8Ng1A9amxt6P8SDME4GfO695VuCcg1tSH0cM8ew2kOkCiHkrPc1KJ7CKWpFaIz1z3YllcRKZs8Djdq/f+34P8293SoutRx2AHfgdwN0sxnXmft59g59uLft4wHXZ12bgalqkgDHM9GOvdbdtNUdHOwN+bA62PouPAdw3P/bJWKcwPvcxUPtpjUHYjy3+uVXdgvRzvn8w9tt9x+8lgKfnNvFNt+qiXlWde104Z8WrOyNown1OqeGeLbRxO4x+06rACeDTmapKLRachwfbVLbUk4TVCltmDKW4xGB4juH4IoSQENRJ4rrAZNrDiGAuS022cmmhmjPtNK0/WT3K85saYCApkORFMOLNTE1vC+uM4Nz6GuuNj5DL7SCTacgLPaEkq8iHVZJMK4vlUgYWyxY6ZWBaJmQMwkqZwJAVkcn8tSkn4qakhxnfK8lYbMGS8JZly7yMYokyMD5Kcivzlr3JyKBxAGac4ZKxfonJ5DnaV9/j4OgPePL09zg8forxdIAMyWOFuqxVyawngNcqBPAqJmOGiLACTZDPlUT6Y6zpcMDBd6I8a1aZuWzZSFmc6Sov3TY+bBPHAM4tkc5LDgohKVeYjEZ5FEGRITHmUqdOQki3s7hSH7OE1nyotBeLqagDtmAvl/nl5tB+fIopSQ9RVaVOS5YbnA76w1d4dfBHPH/1Hzg4/BZXV4xgJZmNoxteI3Twy2M+pWlOA801augfYGfnYzmsVWsG3uRC0AuA3vfcdImguchYNz+AxebVSYszSGXAzHf3u+c5dADyUcxiHBOkZayKYwB38xNttoOXvp8TjobcB91NXNxcJSZmxRW4nysHI2eJx5auqwA8NlK5iUTmxxavMf78rL7dsGZROITjEXAG8F5l2BIbxvBnY2vU+Dh8o8DXcQc2HUu09XkTiPv34g6kr19xB8M3Js4xeBdG/W8XJv95j/y9BXA/pekKe5Xt4qpWkW448bJsadVcMhNayCGYxOopsnyXOk5W3h476n7h/P0p04yU/c0KhRndrPQmShQjkM+Z353pYzSmQxtn5BdoXx6jc3WKXu8MPTpuTTlnHKmSL9CtjXaqQr1Q+bACz2UlTZrPjbxWq9/GRvMRdra+Qq1yH7PZOibjEuYZkq3MdCQftTItNMQMTfi3Vd9m8aktjIhq1BZz4wBMRqYzHtMqdcLxADcaA7HorZ4y4pNCPRIS18h6rgnIc3l+PVDbbcAPkE0vAB8jl70CcIhu7wkOj7/Bjz/9J16+/l5aenXJswVUK1vY3vwIu61P1ULHrKQYTG425MldqAq0BwOqBFgQUUNP/bkxrKVtpqwsw0p8jjFHB9qgJDIzndN+NejAjUmdoFzm7JsATkc5Y6nTGnZZ0dh1wX8bsIsSd+0u11ed5BW+4x1Q90U3tjtVDgbgAgW9F5rG8Hq6RH/0Gkcnf8HLg9/j9eFfcHHxQr4C3Ohx86gxCzsOc7rCbWBr84FiY9k6X1+/i2xuHZkslQg8D2XZqFrbP3jfG7E51Hh+/VqQDT8ujo16AnDG7fLzJ+HPf2epC4/vu1h25YAX24HG92Ms7XJzE9Ocm2tiuqL0SjUGdGekez54vCb4hj5ua7vh0PVOQhhthM8h3gDELPQ0gPtmwt9PfDyLgCSOaCI3OAfwdDXsFqqs8rkBivXffyuA+3E7eLtszbsAHlfqn8ubpGr/vPD14Z29dwAe35DxTtwvVCeJaHHlgriQENkNem1RUJFtUhYRuLSUW9XNVqthvJFsPP7PAk/oyhbazfSiJuROyEi3ebgMOmStyiqJDPU5kjz/5myUGwBao16gfXGEztWxtOKdHhnYV5p9TsddzdIJ5LnMTC5vToTi+x9P+N7oBraJzc1Hap1vb36JYuEWRsMKhkMathghKSkk9lC+MGVRFmrBmS7zse302OYlBIVKmkQTkMmIOnhuTqaYclEloqv1HR5ipru/tgV7lEoNVKprKJaqRhaLvMB5LJjR+3uEhPP/zCWmkwMMhs9xdPJn/PDjf+D1wfcYjq40JiC5ijN+pm61GozOjLKv1ULOSuJFSRejMfleNQdO6igVm9rg0NebG4ukUBRjn+Cttv+ULeSctlysRNlWz3lIRokz8ASlEjdJBMklPPv1ZFwBmxzrmoqJTM6pkLPfsgI3v/zgiS4pmYWcaDwSQFQOaxyn0B99eoFO/wXO2z8IxA9PHitudDTsCPjZnyHZUSODeRmV0iZ2th5iVwD+EZrNO8jkmsC8hjkq6kqQ9MjujYhaIjWaI5/sWSWhc8MZ2+CSwEkA5wxcfggTjly85W7SS7OutY2ub0Q8DjPtVZ7ecDvgeZvZgWZZ5S/PoYOgt5/TrxkT5tLrRAxoq9rIccW9UKlEUi8nl8XA6kDsa4pv9L2j4BuSxVoR5F+oUAfKAAAgAElEQVTx+/ffjUcPBHBPPdP1FhQUDlfpjUcMY4vrM3we8drFdcvNY/zz8eOJA1riTdMHiPznPgPvHYCvmnP7fMslG/ENEwO4LzCLG0EKKmt9uWZX1YG3Sl16FPScJHKx+hXZLCxW0mGzVFY31JjcGlwHP20GkuQL1HbmUa7kpV9mlT0a9zHst9FpH+D84iXO2y8wHJ7J+5racTLZOQelVzZZ0aycjWCUxWTC1ytJH7239yV2dr7EWv0jZDPb6PcKGAwyodK04A12+W2HzRk6Qdx0u/lAzOIMWNrkwNJWpcrIThbLrMTpgU1rzoV1LKtvlz8FZy6woi+hXFlDpbKOQrGqubufV7aKKbfLKbyjj2xmgAzYQj9Ct/MUh8ff4umz/yUb0cGwjemcnvLcCJVRLDRRzLWs+uZ74nw2YwY0+QJdxswjnaQ1sqsJ4MV8UyS+cmVT6V2VasOSw/IlAEXFZU5JEOTvqqQk4Y3zVGqZGeVINzm20skdMCa+yPr8DALBidW39OKLwBQ3ng27gsAnkIGNZHqm+bYujdm16usRmLMTMhr30OtfKFL0svsCF5dPcNb+EVfdVxgwQnbYsQ0k09+UYJdHLltFpdTC5sZ9Rcju7jySx3mxxBS6emihl4KZj0XhWjSsdw5sAydOBGVhPLbpTPyCfm9J3FQLXUY1xsRfxM0GzbRvkt1m1YHCiV8OlH4fx6Dn4B1vBNIb8BjE0iCdniunR22rluJVz+8b/3Qb3Y1qvFr1yt//7WDpzHPPB0hr2le9ZkzGE4CXuOFcEiTT7z1+jvic+Hv21DN3gHPnNz+3sWGMjx5izoGf27eBebq7+c8Nd7++d/feAbhfWP5RXG9v0xnMLApXteDSLFau/FQ82wzcdrpLAA8eW4Fl6r/rLXUtQEGa5LITzdUCOUzfDyEZDPOQtWiNs2iymbl8si19hX7nEJeXL9G+eonBkDnfR7g4fy7f88noUpU4iySbXVMexcxrtqvXsNl6iHv3/lW+4dXyXcznG+h2cuj15xjT55v1JRnylKh5khbb8iFsxIhZlAxNRPLS8Zt3S5Bh8bW4iwng5QAO8+/WyIEMfUNpeboXiw2USqzAa3Iu4yKkaM0MAZwdCTLFCUBXGA3pFf8Cnc5zHJ98L2/0s/MX6kRQ0iX2+IyfUBmZaRWzaSJ5k8h+PC7aiSYu6TLTliRvlWaSW0M+v45KeRO1+iaqtXWUSnUUigwfqSKboYyqJM35hMS6kAZHAqEtaAkq1ZLIbNSEKxs9ilxdzC3FRDciF41VVDlaGJm11tXOYcBIMO8JUaJKrJsOJBkjn4CmQKyARyPKEK9w1TlFd3Aq0O70X6PTf4Xh+AzTMc8dxxmmeTf+HefgRZQKTRHY6IW/u/sxWq0HShtL8usydOGmj5wF7egWAO53UjCjUWchpLBJCz7DsM9Ak6G852nY47NzOeUv4lat0xADOO8Lb9WKxBa+H7eTvXPmm+KYpLaqhR4Ts1ZV2f47PpePl+yY8JoGqHQFHrfovRvgASpx1ewzZH7NAdxB07uBPm+PO4J8zvhYnb3PFr2IcgTwSN4WA+VNoOrH7ODtBY1HI6clbHHCmhPmYt39rw/ufn1H9F4CeHzj8qKNSTDOYvUFNr2bjisAtUDDHNMCKawl6GDu0+Frm4Z4UxwAXI3RxYyLi7bNS5WdnM2JyVwul1CpsJqkuYn5btNxaza+wGh0gl7/AP3BIc4vnikj++T4J8nQ5nNqxq2dT63vdMLFt4JyYRM725/g4cf/J7a3Pkcxv4fxqIpuJ4veYIbRZKwqVlatlKjNQ5XNiTXn38rL5nOx/U9SnATUobVqB0bWOMlsi+pTIwZKmIxpT7JVwG7dGZSf5fN1FAucgTPxqqQWLbsQdByjh3cGV5hO6OvO0cFLXJw/xdXVc8Wkttuv0O9TK09LVf4832MB0zGldDz2EPfJqpXae+ab0MUsaPm5wVF4hyRSFfm/M3WrXF5HtdZUZ6BSZWW+jlJhQ++VPzuZMIaV7m3UeNPKlSOHHCqahdPe1gJCbG685Ez4WbK5tXVJLEHOstAtdWyZD88YUZr4sHtBIuBg2EGvd4FB/0rSvOGQ8jzmq7fRH5D4eIERNzoT/t3GDH3MAk+Cm0MFzkz5GXFjx7FIFdVyC821fezsfIStzfuoN/Y1aikU1+y8BABfEMpC7KntQazF75sVXhIsuEc061ElPkJ/OJHuf7Hbi9bExbgg8p2Pqzq/97wKjKvwGEDj8VcMVunum95F5Erm/06vD/FakB6rrXr+uIWeBlnfiDioO+A5IBMkCeT+8NOTrm69/e/vzZn0BG8R2Io0LLrOAXgb/HgnMh1Xmn4/3vqPI1ldsrYq6/xtr/vh+/99Z+C9B3BetLxgCdxkscYyFLUCV8zBFwuBwjusSloAuJXh1h7k3ynhi3TE/kdjwqUpimxHo+ciQOZDRUcgoCzJiClc6FmGc87dwXxONvopBsNDBXww3OPg9WOBHDXj0pnrZVmBMqmsgXplH3t7X+D+g3/H9tZnSLJbGA6K6PUI4NRnjwKAm0EJdc5qjwpsWFGaX7hrfimxkp1rmIlKC675PjXerMit1UvwZnyqpbBRQ26+3zbb5byY5BuScKooFhlwQakbzzE3EtSOn2I4PFFs5vHxE5yfP0Xn6rWCWuT1PjE2PlnReWqws0VtWqYjAngwEaGDXY5kKo40aPjN/zZrStN8006TKVzUv1eRT6pq6XM+z2q8Um6hVtk2YCusYz4vYT4lkNOFzPTRZkrCSFT6oJPIpl7NYlbtCgWCKMFa5MCEGzbjQHDcwPPFz45BJfM5VQuMlaWByEAATaDuXJ2h22uj173EoN9Bv8d89SuMxl2MeC5giXP0DKA+nM/D6p2bBCexsY2uzc2M77eGWpWt9Dtote6gVt9BqdREsUxSH0lsJPQxxtYY4XIODthtlTcTzBKTp6k9zx/gdZdFv0/rXF5bwSTHU3BWrF8OrDG7Od0+j38tDc5p8Pp7WrX+nP668XoQbzb8fcRA74AcdwtisE53GvznfXwX/x6/F1fq/n5iWZnP2AXgFY563Lch0i+k9Obx++Zz8vm8fR9L17y7Eb/nNHM/DeDpTsd/H0R9eOU3nYFfBYCvqsDjtlW8U782Bw/pW6oxNf/1BrgVGOa2dV25mgnzbis5g142TeKhijpPA4s8irTilLWkZWPbgmYVGkGQCVMMqJjNzzEeH+P8/AmePf0Gz1/8RX7YDEFhm9X+0KCkJDb2xvp97O9+idt3/gdarUfIZpoYDgro9zPoD6cYMB2MoC3CmS3+BuA2x5VVqipsHoPFg8rgxAE8a3nhVoVTE2zzUYE3H2yhs6UefNTl5iY+gVXBpRJBvKC5f77AcziUJr7XY0LbKxwdPdWDVfeQungR9ywmUwlR2QyKTP0q1BTIgalplx0opxluUEiq6mJOb/joGKX31gaE83G2jLkYEpApA1pX+tZafR+N+i1USlvIJ01kUMN0UsRsRttZVuLWkeHHrepaDli2UbFUMeM6aGGWttxIiwJrnSP+NyNWB5iMGfbSVazsmI9JTwA+HF4pepa6+tlkqDb7cMRM7I44EtTDc8NIsNWoQE543DzxdSGZYSFHzTvZ4pRjUVpXUAekUd9Cvc7Km65rNNap2/w/uM9pbsuNSRI4H6Ji8lj4+ZlDm9wAM/R/r6u65wZnMMpirC4QLWo9A/36ErNqPutV8bssx/77N4F2utJ/03PGIL7Yd6ec11YBuLfQYyC+aTYeH++qTYpvHFYpZhwoFwDOBD/6KLwjgPsIIj1KdMJaemzI9+JJbj779r9j2dq7fE4ffua//wy81wDuu14u+HEFzot31dwpbtMJfzX/NncJryK10NCYJex2jZS2ZLCbLafvijNgRrK65W5NGrS1TIWSprNMIKMVJ3O/DbyVdKUkqhGyuQGyue4CwM/OnuDpk2/w/Pm36HSPMKP8TMBGyRE3ADU0avvY2niE/b2vsLv/JdbXHyCLBkbDAvqDDPqDCXrDHsZTVm+hcgPbt5zFGvFIDmU0YMnSN5tyquBQxkqTwC3NOAfixkZWy09ad9sQsBJnJWjmN3xObg5YBbIKZ6KSgXe5kkOhMMN4wrkuCXtPcXb+M46Pf8bZ2Uv0uxdKWhNBTueGJi0ELTLBa6hwnp7UkWRrsgolkDEtlJX3eNrHaHKJ6ayHKejsxpSzro5bnzXnkiJG8zn5eSfIF2ool1rYWL+DtcZtNKq3US3vKHIVM87ZaRTDStw2Z5rfB504/1sSL3UezAZVgK6qm33lkXT90xktXYcaBRC8qZ3vs00+NNCWlp4V9pg/y3CaicR4jBbl745GA0yUBWr549TXk0/Aa5KMdX4ObMdz46AcepLPSLBUHju7AOz22CiDEr+ZuAElGe0QwKVgZ3eFVbjIkWYIwxGNDHwyzKJnPn0JpUIDa41tVKtbwLyK8aSI6YwbI8rRzAMh/rOqJb2q9e2b6jf9voN+ulqO/72qwl/13Glg9Qo/3iT487pGe3lPL81X/OdjP/P49W5q8/vrOWD7c/vvEjxVfVeXErL0rDt+7riK95l7POv2Vn7cffDXcoKhz8B9tu9kvPTr/vfD1Id3cNMZeG8BPL65nazhLfS0z3G6Ilj+m93OAOIhzMPJXktWup26xc0T2oZ2I5LkZZGTdqMsE8/I8Jb9ohKMOPsmQ5rAH9jHYZ48y3aV8TydnWPQP8TJMSvwPynIgjNwgZPCP2ZiG+eTdWys38Pu1mcC8M3tT1Gr3ZZUiJngBPDegLNKGsQMJPliBS/QFeiYd7a0w2CL3FuqnP2SJc+WN/XbXNBNqERg1k6eRKspHeYoo6MWnPNQi8Lk1yWlkisbq2eCeAaVKln6Q8nkTs+e4fTsCU7Pf0a7fYB+r43xkIx06t1topzLsvqoSk9eq26gWt5AmXNszqwpB8sT6mYYTvoYjtluPtXmYDzlg7rpc/QJlCMePzcbtvkym1i2u+muxhHELtbqt7HeuIO12m2UigHE53VMxzSnYRue4GwAaeBN6OMowB7mvmchKAJeVdkE6CvNskejjrTz43FPoD2ZMH+6b+dvRpAeqnOg51603c1jn+DK2FKy+o0UWFdVzGuh3++i17nAcHAppQI/Y8sVZ5eEYw7yDjhD5UaEkkJ+Bnnk8gV7FTVb2M1ILBwjjFIywRKXG8V8roxinpvFTWxv3sPGxh1ks+uYTiuYTsuYCcB57QQFR7TChEbF4itpEHnXCjoNhulKN26zpytNr5bjqjeupmMAj9eSdJs93vSn5Ws3tZnjry/AMLjQXfudwJPhz3hYSqlCoqvZz/pmYRWQ+1w7No2J5a3x+47Po7pKGg/lpTV3w5i44v/fBfD4801vvj5A8T/2DLz3AM7T4WEIrMJdexkTZdK77OW/jWFtntYh7pHVJFnbXlmGYtsvRNZjfnMYw9gqcjf0MKBjizOLYj6PaqWEGr3BVYEHtyvPgOY8FF1M5wScE3S7hzg9/RkvXnyHg4OfMBoy+MQWdOpxWfUU8jTr+Ai3dr9UdOj6xkOUyzsy6phO2UKfo9sfojcwAPcKz9vdLEVZXbKaZaXFFnmSFLW4y/ebrf9C3jTcYlSLMh+08pzrErioJ6XVJ1nJY1msstI0ORQBYYo8Y0WLMxSKJJl1JJM7Ov4Rx6dPcNF+JZnUbDJCkiH5ijIo0zMXCw00GltYW9tGvb5lAF7cQLXUUkXJ90Ng7g0MLIejcwxHFxhP23rQqvaqd4Krzhm6fVbnjG01+Zb5hnNhLKFS3NAcfL3OSvwO6pVbKBe3kcs2MZuQAcxEMxrn8PM2IiC7DFPOoEEXOtvEsEXOv9ke11x70BaA879HQ9rl0vxkZCY41MBjqlk52+DcALHdL/1yQD1r2WdRLJQlfWusbaFaaaKsGXZejnztixMcHZH0d6BNHjBAnl4DbIcrmlQK7+AZT6tbXtPsrCQYzxg+w81ICGbRSIedFm5GuWmh814G+VwF5WIDG+v72N/9CNvbHyOfb2E6qWI6Y4pZAPBVSidtEpeeC9fGVtFmOAaKuG2eBlQHPVd7xBsCv5djUpiDlAOu/7z/jFeicVXsr7kKwH3JjRnaaW33tU1++IVrzx9puRcbEalWjKezcGCr0F3RbI9XdTa8cnfJXdx95Ne88xhvUNIbF5eQuWFMbNl6U2fkb4GdVV2If8Tz/i3v4bfys+8tgMc7TH5Y3kby2U9M3LB2klWf1y5mtZKtctYf6VvdyMWCPsxAZanvZcvdKjqzlFQ7WkBnrVYRl0KrlcqZSrlgzl4FtidZIfEm47yTlewAM9Cwo4Pe4BSXnUOcnr/A4eETXFy8NlBU1csZNG/oEoqlTQE45WM7O59hbe2e/NBzuZoIbv3BDH1GQA7YomW1R9IUK3C+N4IDU6tYYTGxinGZJJ3lzfObtqGJtdANwJc6YW1wFqxqb9nS/YyM6iGGg67kTaxQSVhLyDjPcL5PVvUBzi+f4fD4B1x2DjAcXaI/6ErHnM8UUUgqAilmVNfr21hb29GjVFxDPmnIIjSfa8jfnLI2EXVo6zqmJ7tZ1U5BsL7CeNLGcNRGu3OC9uWRQJ4VuWbRbD/LxITBH0VUik3Uq7tYq92yarx+G5XSDmbTgkhbqt7Y1pZtLB+cuXM0wVY9W+OcVXcw6LfFKB/RFpdmPPyZSc8q8ynVANyAManOCISSpfGRY9ejiHxSQiFh8EcJpSJNPHg+aIjDUJIGyqWaYk3ZqWAlf3z8HC9efI+Tk5+lC5/NukhCQhldAK0Ktw6Kp6YZ6SIHOtmSRW4cAfbfKfUyfsFkzOQ9EuK4rSuiXFpHa31funJK0kol2+DM5wbgBHtOoK4BjZDsl8vnsoO1/LZX6ukOmf82v54ehaWrw3RV7r+bloylK/RV7ej4dVcBgFfzvmlYbOojclm6+oyLhxjE4tfn88YVcWw9m34f8ax7xFjfIJsleKe91h3EfU7O14zlaqzAPcHNNzv/COBbBeA3bdDeds7/Ee/n1/wc7yWAp8Hbb/SY0BG3mAzcxwL52KmNH6xZZJr2WaxcK8hDu5kgbgxwX6dkdqlq3cBd6xWBnrGQBC86hMlkhA5qM1VGsuXMk8VMMBiopcowEwICKzTOSruDc1xcHuH88hDt9iG63VOlfymqO4RVULtcKm9he+cR7grA2T6/hWy2Lu3zdJaIKdxjbjlTw8ZkdHOjwNkoGfcEjzwKyrguGXDQ3IQubZwtaz03m00u7OZaZj7xOlb5b9uWhV0GY70yOYsAzrQqWsFS29zXYzalHOoI7cufcXL+A87az+QJT0kZpWv0Wc9Mi6qyN5q3sb//Mba3HwjIS6X1wCKvAfOSMq5HQ5M08TW5aZhMqSkfANkBckkfmRxft6eQmF6fSWcnOLt4JSCnXIsBLPZ5alqvOW+psC7tdGv9Dlrr91Cr7EgjTnASkXE2kTc7X4tV9kCgTRIaLXEvMBwSvNlBIWucfIWRwmlsTk4uBa8hPg9PGs8/Ox8cp1DLT7BeQ7m0JsCuVZuo1zZQra7r3+UKtfT8vKjz5pU2lo3qq9c/4OmzP+Pk+CkGzJqfXCKbsDMwDIl4NMChcQ9Z5iHu1PQHmM7YwbAuDO1vxXcIfuqzaU6M/8koiyRLDXwTa/UdtDbuqUtRoaY8oa867Ws5k+dGL0gmfQ+8Arxj0E0Dvis37D6yX44XewehWE0SP18M1OmKPgbauAqPgde/nl5T0i3o9HuKQSEGrLjb4J2D9AZlFcgvUtxKVG5Yils8k/Y1zpnmPi6UXDTI1q5tpIICJ9bX8zn4vGybe3666/T9PPtz+Ht/V/CLf/5dKvD0z8QbnfQm7V3fw2/x5957AF91ofFrflF7qyluOcXtNvtvVuZWaXtcpDrHWnzNnCV8S9W1jDn0MPONqaq7PmZ8kEBFP3PJrEZqJau9qVYsb7ahnLRItlJVR2e3+RiDcUctX1ZyBAr+jEhjsgqjrIcSNFZl23LZunf/37Cz+ymKxW0BOOMhBeAksA0cwPm+houELLXLabZSIJO9LPAuJJRakZFsowOR7IJDjeWNR0lVoJPaMmqVHunSkE8ni6CTQZ+ktCsFcUwm52i3Cd4/ykms0zvADD1r9RJAZkUUkyYa1T1sbj7A/t4jpY9Rp00HNnYcKAebTPKYjHMYDecYDe01Sdoy1zB2F6iVHyJDQmCWXQBWyARb+s0f4qJN5vsJBv1Lga/m+OoWAMV8GfXaJjbWb2Nj/Raq5S2FoLBKtWtmhPFkgMGILfvAJJ/w+QcY0lRlzjY55XHspAwwp8wuuMSpM6P8cPICWGlXLB2OM/5SFZVyE6Xihv6uUqNebqJS4tfqmn9TyWDZ2/wg7DgHw1O8evUYT599g+Pjn9DvH2M8vpBEzwFcsahhI+ahKxzms4XOzoIiYNWQoZyMXAiOL1jhM2u9qGSzQr6OamUD9SoZ+3uoVfdQkHaeevJKAHC60l0vweNY9PjeXIBprMIUec5GBg7cXgmm/45bwjHIxxVcGoTSIHsTWMfrgXfpHPgcOOPf9ddPV+DpantVdXkTuPF45Y6YNyMhl3XFbXsvQFw2S66P5SJEJFvfSAWibXxsfA2fezuAv8kD/V2BdNUxpTdj6c/spvOw6rP9LQLzux7zewng8W591YH6TegXr7edCDRepTtj01pPS0exeBGQL3VwZ+P9YIYkXPkseYzEJT6Ggyv0eyShtSUTmnBhn7EaHCCTGYLpZKw69TskNVHfO+lpriodeWaOCcFdlTKfn+SwAaZjrrScT5JsxgV9DY36HvZvfY579/4FW1sfI1/YVEVEAKej2GA4RZeRp0NW4ExD40bCCmjOmvOJVd/lUln/rVa6NMGM2lyODFitLVroIumZz7WoZpr9UxtuGx/6chPAeB563VMMBqeYTi8wHB3h7OwnVd9XvecYTc4FMkr3Yvs+18Ba7Q42mw+xtfkxNjbuoVLZli6bNqeUgFGyRKMVa+9mMKHFq8Yh7n7Gd2XxrQRubpxkGENp2byPTpeGMce4vLSuxlXnRFXsdNrTRovqALaoKbvio1xsIpctym9+MByg1+9gMOyhr03XwD47SbnmyORmyCYWBStvPbmrjRVPasVkRszvQp6VNlvhayLm1WotNBob0mvTKY5zf+q3WflTrpVky0Gnz5PNzSNd13iMfXElDg7+imc//xGHR9+j2znAeHKB+bwbNjJsnxvBkqeILXRFrZC6r7l+IgCnQYsqaDL7syW9LvXyfCTZqtrnBuCbqFX5Hje0gZyjjPmcBDlW4MGJLYB4TF5Lg9vi35J82NxX/gty8DPFg7Oj3dPc//bvrQKUmIX+tkUv/Z5iII4rVd/8c63w1nTaKS5d0a/qGqQ3F/G65ZubGOj4HN5Oj6VdvjHw8WBcjHhH4yZAjDsJcfvcQ1liY5pVVfG7AGq6e5H+HNLt8/TGatXn9q6bh7d95r/277+3AP6mDya+oAjCXpFbRW2JWwu3IlVZrOpIPgtmVGqTm3TKLTHNzIMLo0moSA5jK5z6XoJW++IA3e4JRkNmfXc0l8zQ7ztD21ESiyj9MdtMVuH8N1vWhHA+NKtUpCV1uCQT8WdnmNOLfMq5dU2LPfOdb9/+Anfv/g7N5gPkqGHOVDDP5FU1cv7dH5DExsXedui8GTj3LtDnu1BGibGfJKyxjUvTjjAy4IZiMaEkAARmuIh7IRbTYzXVUSebWQx1VsTMC+9qJtvvM//8BS4vn+H04kecXfyI3vC18tFJ5CK4ENDq1T2s1R9IErfRfIhKZQ/5fBOTaYIRA1Q4Y0WCCYF7ws2CG8qYWZ7apyEchNr0+XwooLMQGW6+SBLrodc7DSB+gMvLV8pmp+88c7ULBajiqTBFrVhDkmM4igV+KE2KGxNKwUhWCwDtbVKRqjxfnK1ofnasuMkz4GaJ57pUR7lMe9kGSsWGVdqVJmo15rXz6+sKYGHVz7Y0Oy10g7OQGNrbUj3ADeMAmWwPo+Exjk9+xM/P/4jDw8fodF7rWAjg3LDkcvy8zRWPTHp5x0uax/lIkH9lQtWdZVeHG8OatN6surmZKObrKBV4PsJ/S0teRTZn4M38dzHcfZNne7trf1YtwA5QDsgOvp66JQBXgp1xBHgf0MnQf2/loh6xu9Ngk2bDpzf+cWs73ZVzwI7BPP6Z2N0sXZ3HG4NVrfd4IxG3+f0EusmK+8g7ec/XrNiilXLP9J8YiGMOgVf2HvWa1n3/LQAe/+ybqulVm5gPAP6P21a89wB+UwvdT5GDtv/t5lG8AcdjkqEYLMLZOGe6jM4McjC21Uke84QluSnRV9yqO86tSaBi5d1uv8bZ6XPpnEfDc8xmHWTmPeRydNBiaAdBizNyiwWlHMvYyFl6pFkbTAQ6MoNptWrMb4ImmcHzCStnzkk5j7yPW7e+wJ3bX6Nev62oyHmGwQcGOvSr7vb76PZ6GDBBLBi3kCRF4C6VKA9iVUjmN7OzWWm7PMoSsiy1I7CTg4WorN+dkc6KS912I/dJv01yns4JbVIPVHkfnzzGydljtK+eYjA6wmTe02iD7Hfqipvr99Ba/xTNtYeolilTagKZmsBmMuemhgYzpsdmwIo+6zAj9QXearggzRND3uNK6U1OHgJb/D10SWprv8LF+c+4aP8s29rJpI1cwirc2pecG+szZ8WayWHCGNkpte4zzGTcYlcV3w8zyblhYkta+uks255V1GTZyphXs25dW2uJQU4ZGDcHbJ/nC6y0mVleRJZ/Z9i+pnMcgdv0+bbRNOvVbI7XC6+jLsajU5ydP8HLV3/B64PHaJ/zWI5DBc5uj3UmaNLDa4eENM62JzNK44rIZqtIBM51k+tV1gXUrLgNsBti+7PdT46Aks703ljB57VRtMqbaW7WhTEVx3J+Hbe708EfbiISO5MtKmy5+pmqw4HPuz03bcXq0OgAACAASURBVAgsi+j67DxeHi1wZsVgPvqhVd2CGJRvarG7+iXm3sRkuVWAGHcM4io8/j1vp8fzaf6sJyLGc/ZrxlIpa1k/hrTuO3Zdcw7BTSB8UyUcF0nx78Y/75uTt402lmv19WvoHwdzv95neu8A/E03a/pCWO7IPevXb2QjF3FxZuiHKvBxAPApF2cu+nPFaFJmpl2szDzMSpQATlAg27nbO8L5+XOcnDzB1dVrjEdnyIDgPUSSjMNMlu3d0HaVVpyRjUA2yWLEStvsQMzmUu1OEt5sA8HFdz5ju3kN9do+Nlsf4fatr3Br7ytUq3uYZyrIZIuYZ3ICuf6Qmuu+QHw44mtSE5xHqVjW3JssZ4J3noCl2axFSVLXTOIV07ACXT2wmLmZCMS2ANcG3C4vs/hJdheyoL75Sh7nr1//Ba8O/oTTs8fo9F5iPD03g5N5FvmELetb2GIU6toj1Cr3UEh2MZ1WMUdJUagETBnqaCYf8tr1L8q5wluk0Yk2O6YAUHtfFAVLg2OWej7h6GCO0eBSAE6nu4uLp4rpHE9OAFwiSXjs5jTHMYs2KjkClXEARATTLJqVoQEsgc1aydSm21y7XCYJbRPVagvV6gYqVVbblszGNjoZ5wRthr5Qg88ZNLkAVsnyYVVz2CYEvbldb1Qt8LqaTi5wcfEMr15/Z+EvJzYHn807Gk/wWHWPzGnQw8+4DFDyBY5ZqgrByRfWNG9nB6BYJmBbtc02Ph/U23OMwGvHnPqCIU7IVQ/bKHPvWwHe6da3A1K6Ra6FPQXaK4E6fN6rqvxfWB0HT4a3LdmLzWBqhh92iEvfh0DY9E2ANlYhqpN/u/Y6Js3G1fsqEE8fYxoM405FXKGvksEFb18dblzM+M/6uXfTFlbfngyXJsnFv7+qMFq1vqa7CfF5T4P5qs9kVSX/JsB/2+f6W/v+rwLA4xtgVTvJbojYUzi00pX2bdWdiGyU2JCUNeaNOcFEDwsmMHkYqzBriRuAX+Ci/VJBHCcnT9HrHYp5ncv2kc+PA4DT8IRsaZp+GHAv/mjNNpcwWXnMKPGx+SW/YszlvBjYtPusV/fREoB/jVt7X6Na2UMmW1VLczqfYTydoqf2OWfgtPHkE+Q06yZ4Vyo1lArUklNGZd7e5n4WAJxzerWieVZC+pl07vTDXoI4F3WzYw0mJ/z52Ri5LDsNPRHXfnryn3jy9D/Q6f6M4fgI03nH3MVAdzqSxh5gd+dzNOoPkc9RutXEeFzGHGY2goQjBSaOhQE+AT0QB23x9XhPI9WZpz0Tw7IC8PnEnN1KxTxKhaza+50rttCf4eyc0ZzPMBwfYDY7k50tOQdKBdNcgJuogpLKBLJBbsUuB+VnhQIJaGsCbPqME7DddIb/ZkhKQiDMM1KV82XrkCj7jmErqrDtHPK1ZIYT5IpWLAYHuKxtGik7ZI46CXrz6SUuLp7j4OA7zcBPjn5Ap3sgJjpJbt5RdUIaHewoxcvnN1AstlDIt1Ao8n2vy5WO7fMcDXKyFXUCGAnrTHl+uuSH6CGSZ2CdhwqZATjpRdrB29uz/ncM6jFBTVdaKnVrVYvVK/E0IP5CxnaDTepN4BGT7riZWFWr63oL34gBy0EyrXhxshm/LlvgKHnspmrVi430uYhlryvBke85kNiWBcvSGdJn6p5y5jnjMas/7gr8rbPnmyr3twFpPL74UIG/7Wzd/P33DsDftIt71zaQOFiy2uR80EBclQSrjenMfKVHEwwHI4wIhIxQVGXGBcsY5tRvT2dddDpH8vY+P3uuhZQVEkEslyXQk+TWwXjcCRV4qOQDMU6MdxHI2I606Ea5ZGkRMjMOVnp0WMtlGmjUbmN76xPs7XyB/T1roZMRTK4bzU0oKRmM+KDRCcGI1SldlwoC7yptXQtkQ9M8xSIlMwIsA3B3bBOIqQtA1zNjURuAO4gbQco7CWaDSqJVT+EsrHAfP/5/8NOT/0Bv8BJzarTZPp/NVAFWK7vYan2C3e3PUa/dxWyyhumkIZevGdvInC3nprJM5UuLhS2Ic/Y/dfE2YhBhS/SB4KhHW1gffcxmqJYpl+PnyqCbE1xdPcP5xY9oX5EV/xyTyQnmcwbGsBPDzspUtqOU5SFbwgwF5YhnEz4PRxA1zcqpW7ec8Zb+u0rHtPKa5sg0iiGpkOdO1qU0C9IowixavdOihVO7IItINT/6EIanv4PxDzePOscjzKdttC9f4Pj4e7XRjw6+lwEQiWzcXFoLndsb6utZWTdlWFMqb6NU3NKD8aLcZOQSm2urRT43G1U+uOnjH74/VZMLr4TgCxAqZ3+vDsgO0nGbPE1IS1dXMQC/qV0rcIoqca9MlWke6bAXXw8LxVv/vfCAMB+Im/6oybQiTMTB08E6DeZLAi03Yia9jNvzi1FBanSwCvTj0YS/zzhMySv3+Pn5WYjjIUfIyjV5mlftMZi/S4fzxs3QIqnv+kgjfk5/b/GxxO931Ubm74e3X/9v/qYAPL3r08Kkea/Nc3VBs4U+mWJILfVgiGHf8sWnE7PN1Aw867GQbAn30e0e4+KCudZHIhRxBj6dMLeZ7lxnmpVTH63AC0qMsubwpT9iYxnLm5WY2XfSA9vCJRzAM3O2nW9je/MT3Nr/Gvu7BPA7QKaK4ZiMaWqTBxhS8z6eYMD2v7zOKU2hpWvNtJ+h+rZOgHuyBwCnJEtyJWqlA+CsBPAw+ZavuiVvKaVsRjOXc5ye/IDHj/8v/PTkvzAaH0mfLUOZOWUsm1hr3MN26zNstj5GsbiL+ayB2aShIBHQApQ+7HmyvOfI0qvb5W2swLndUlVorXIy4GXGw1msOufWV7DFfo5inpsVrr50j2Py1wu0L0mse4yL9hMlwBHAjeltx83WsoHcOnJJHcXyulrNnGUTqMskptFrvFTXPDufryBRpW3A7TNjzoq5KZuINe9jkpDylrXIUktRk9hfm8llFRUtghwHCMAI4JdoXz7H0fH3ePXqWxy8/is6nVeSkmWyRuDjeIMVeLGwhvXGHtYat1Cr7qPE4Jb8JrLZhjo37IYwB53MdG72FB0bOA8G4OzC2GXqXgnB/VNWrwpZ0cOsOb1F7gDuwODAsqp1nJ7hvm3JTcvUrre0lr/tLeC4BR2/voOKkzJvqrz9Ga3f9Ms//jyrSHDeSo/zuePqPJ5l+yYo3uCkgW0VuDmAx8frwMy/nXnOe58A7pap8c+kX3N5DS41+ekjT6+l6fZ7/By/6JqEpMdVn0f8e2+7Fj58H3ivAdwuGv8Yr+/EnXEUX1jLytY9y+WQbbWuKs4gjZqyhT5Evz9Ar9dXFU4AF/GMLN8svaonkoax8mRIBeVKXUZijq7kTz0atjEcXqA3OJPzGI1bjCnNmaalVomDrmOw6pJOYVLn5rJI8ma6QgY6U6CyqAvA6b52a+932N3+CrXqLWSydfSHM/T7PXT6XSNeyS5TE2ER4+jwVatUUWXSER3XpOUOBjQC6+DvzQrXk88C01hVIzcSnIcuVrngdqM9AEHH8sFn00tMRsc4Pn6Mx4//bzx//g0G4xPkkhCkMs+jVttHa+NjbDY/QaNxH4X8JubzutLAKFFiy5le7AJwbngSlqLhHKnsN8mfyIYae8xAPTold/xv4rlm4koSMw11TjaoJPTRp/xA7fOTs+9wdPxXdHuvtdHSHJ/bpXwV1comSqUdjSgKxU2UKluo1jY0z6YzWqlYFVjTwYznV5wFtpflbmatcm4I2XoejrlxGAfPeANxMtX5IIDz+NSh1zF6FejnN3QVVBPzWOgLcInLq5c4PjEAf/3qW3EOJlMDcIXK0F1NVqhNtJp30GzeVbemWNhCLtfCfF61CNW5zfG5sSJZ0KVvbivM88+NpnkgWPdFhkcKWeH7N91y/LeT0wju5qngm6kblttrM6WbAXIBXhHSChiiCnwVIKSB5m0VeRpAFkB/A4DH7zhuZXvr2ytwl365FMyB3IF0VXUdbz7i14mPyUl8aQD34+Bnw7k3Adx9z/0131Zt/6Jbsgh4CvkCqX/HG7VVm4J408D//lskgB/AevUZeG8BfHnxLQH8+iH6grS845cAvrwAWQGp5aj56VI+xhuNbkfdbg/DwdAAXNUzmehTZHOsWo1RLi/sYdtAOrCGqfMe0TJ0eIF+8MeW4UuIlhyNQrAFWdMyIzGTF7axaXRCACfJjMzk8Yhks6pY27s7XwjAt1pfolzaw2hcNPvUYR+D0VAQzMpPC7J8zgvIJ3ndwPRlL+bNd9vJayKFaTRgzHj3M7c2Kkl1ph924tIvduJqrxI4OEO+QL/3CifHf8WTJ/+pFu+QpD5lWXPcW8Ja4y62Nj/Fev0jlEv7yBdayCVrSHJ0kyupXU0vdhs7swoPreQQNhOs4a5zFiZTjIe0dB2Ls+CmPARwGaDMbT6fzfYwmR2j33+Bo9Pv8PrwL7jqvJCczJrDify/aVpSq93B+vpDrK3dR5nZ4RXOjtk+Z7VtHvJirQt4I8AVU9+uI7lmjSnro6EOrxNu3CxIZKF7LlhEKo/XKl7PHvdNgYXJ8P+zGTL9LyUdOz3/ES9e/hkvn3+Dy8vnmM7aAnCRCbM5acmZe761eV/XDTd/uaSFDJqYzRzArQJn29yIlLYbNutdI/bRH8DeV4iXDTa7+YROYQbgcQW+YDUvGkxO3f+ly5pA54a5c7zYL+51fdGqwgW43dz11rGkATt9/aarQwfHeDOwSo6WBqObnpfPH7fVYw23XxOx7XMsUXRA9OdeVZF7ByINxv67bJ8TwFl9u0Vr+r2vOkd+/C5h89+J5/4xmY//nb4OVrXmV7XQP4Dz338G3ksAv+mm+yWA++IaN8jCPDUkVFmsJyGcbURrwRIAaIKiCrzblx5YZBQBuNmsWipVCPdQsAWNW8YoFDJiPtNSk1Iz2Wwq87mHMROyhj0M+kyrurS0qlkf8zmtOulcxlxwuoqx0g8650yC8Zi53Abg+/tfYW/na2ysfY5CsoNeP0FvMMOIYRkkkwUL1Im25vQ2z6NYoGyrHACcGwMpu22uTH9ztXFN5mbVl+V6i2ylmaiRrRaOMAviUfB/l0xuIIlT5+opTo4f49nT3yu8hGEjlEOx0Z4kdWysf4Strc+wVn2AQnEH+WJLrGjKmkT4Ct7sdp79ZSNfeucryP6Wxi428iCAc6NF3gIrctuUcfZtDO5sjp8N2/hnGIxe4/T0r3h58Ce0r57ITY3teOZf01q1XruF9fWPsLn5KZrNj1Eq76JUbgbNND3kOS+26YfJy6wbQBLdooolIXE8FngzYMesfG3+qcWRHYKErWdW45SxEcjtQftUgiMtV50saC1cuvzRwvUAp2c/4eWrP+HF89/j4uIJZvOraxU4W+iVUgtbWw/Q2niARu0ukmQL8/maAHw2L8vlznO9zf/eyJP0fueG0ngR3Kyym2GjmDz9Axbvz/gVsa57Aa5pYI2kXDFg2LlY+qOvmjPrBvXefQDlxXP8DRV4uhpPV88O+IuS4A3dA3+fcYdv1TKsazBirTtox3/HVbnPyGNzGz/WeIbu79V14PF5c/D26ts9z5197mAcb1LeBCHxxsE7CunjcADna3k4ih/Dqg1IvEH4++Hrw2++1wD+5pvHV5CldMw+bps3GnjZ/Faa68AMZlgGAZwLLg1ROAd3H3W3UyWQu+SKlQoDSgjerM5JmGLaFGfJlE2R3UyXMlbwrNbHo6GAnKxoGr6QfEQ98mB4gm7/CKMRXbX6qvBtPEAtLxf2Gjaa97G3+zV2tr5Co/oIWWyh28uphT4lq4tEmFwSJGVGnGLlZADOVDQSm1jJWSvabnoCDyshAniwjhX4W/XN+SifR85eWjV8bOHgTcCnxKmL0egYF+c/CsBfvPgjjk+eBNczgkGCQnEDrebH2N35Emu1hwLGpNREsUwAr5q8iiYo9OjWyQ4krgVTPtSJqsAIlpwxs1U9x3A4EF+B447xyIx5eIy0kuVnk89PUCiMkMm2MZ4c4vTsB7w8+CPOLn+QBItpb5jlUMqvq1rdaH6Cra3P0Vijwcw+iuUN5HJlgRj983X+5L7G8x64aEKiEJij92RdHD4WAE7egFfamh1bdKQDOLslMthxkAxmNepIg6RIXitH0oK/ePUNnv/8nwJwjge4SfEWOuZ03FuXj/lm6yGa6w9QKOwCaGJKAFcYCRPF8vpsNCIRTlo8qsXPciM0De5grOQqKJeqAbTtmtBmxlvlPs9ajAKWC6xoJik9Nq+/RRs1SutaCYSpIbWDmnu931QBp0Hqxg1C6gl0TGG5eNffeRucxG11r8w9CnlhLDWivXLw689w08v70P54JR9X2zlWC+FP/HUfazh4pwNSfO1cdWyL7kZKMpfuJMTEPT5PvGFwEI95EPwZ7zDEnY533Ui87fz+Fr//3gL4TRfeqhvZ1pUlcC/2+6IyW8ykTC+odw02kwQBSskGnH8Hy1Bd2HqeUBGGiEmTXnEu7narVtnKTU3mIqzurEWvdtl0hIxe9wqT2amIXmzlXlw+w9XVq8AoZsYzFzhaiXJuWlMFvrP9pdrntTIBfBOdbg4DGpBxU8HZcS4v2RPnmj5vZRJarcYKvIBi3gHcmM+alGtcaZW4MdPJyE+UULVoozubSTNzAnkIdNE8n5neXQwZXHLxI46P/4oXL/6E42NK62hbyudmiMIWNjceYXf3K7TWP0Oltod8ZQ2FMqVOrAYJzKxufea+7BSYwUwIlgksfo4IOOvn50NTntFwjPFwIh3/cMCQFSoIhnIzyycO4IwePZY73OujvwjAx5RgyQsASj5rNu6i1foUm5tMe/sY5couiqUWknxFkjwzB+Gwgu+KPAMLeFFFzuhXxb9OMKIrngB8oPfGmbhzM6xqJXCHalvWovSqJ+mOKXFsUTOligYzMyTiBHAzwrS1I5y3n+D5iz/g6ZP/F+fnP8mljVyDrD7HLCZjBpLUZfzDCpyjgFJpD7ncFoB6mIETwAvGlqeMUeMQ+gIav4PWwWrvZ5lNzuzoqjZa3MT4TPwXuqsV4L2oaMNteONCG1Xi6Z+xEKHr4zD9+4YZ+k3z3XcB41XgfdN6s2qD8KYOYQyc8XxcCXtDFgvGmXCwj2NFHQDjY5OKJWJ/+/O7FasDOP/tRLnF55HSzMfvO+4amOmVhUGtYtt7hR4HsnglHhv2xJW8b/pUE/wN0r/fIki/6Zh/9QBuF4itHCZDWlbfnPcSTI1QwvAKmrhwBmhAPh6TQRziRkPut0hvIeSE1TdlOwbgnImHFruziuW4ZuSoXCavualiTRnCwUUSHSB7Jj1y+/KJ5pqUYFHuNM/0jbVOAB9z01BWZbi1+Tm2N79Eo/oJcpltDIclDMeh1xxsPKm/Um9hZrvifD6HGivwGjXgBPAQjxWczQzALbTF3y/BWw+Zltgu36riZW46j5upa/Qgz9Hmc8QktZ9wePgdnsvqk2lZZODzOCjB2sRG85EY9FubX6BW30Oh1kBSsEAVSazEnKcjGYlgvuJ7Je4g7jNQAqiNPmxhmWI2scCTQY8qArb1BxpncAaeMLEse4nR5BDnbQPwdvcpRuO2OiSUqefDRmmz9Rlarc/QbD5Sp4DdAwI4gUwJdsGiV69vIkSR5uQENw9JbQTwXm8B4PKN1/Vn3SECuK4NdRzCrJv56Ip3ZWXOCp1AP0O+QEYxOwjMQD/ExeVP+PnF/woA/sSki8nE3AJpqTMktlXEQOfGj6l1peIukmQTSYifpQmNLFzpsEbzHK/kMpxnGg+DXvHcWNDTvVikfz6tZu2YTa4WLplwhzlxLa4KY4C5aZ4cnu5GKZdX8A5Q6db7P3phv3ZcK+RjMQjGr/0moHcA8593kI5DSmK7VH79jRuOsFny8+vPx3/Hs2+CKdeBGDTj7oe/RgywPpfn+3EHOAfwGNz18YfzYxu9wuK1VwWy+Gt8APB/zBX7Tw/g8bwsXhRu2mGvqsCD76dlYgeQYvXJGEwmfnFWORxNMR7NFgDuFblJc60VbTcKNwLWfudibQBm7G2bJ4e5rdOCAoOXAE5QYmWmkJQsF1v6W59hOjtGp/sUB4ff4uT0R0VwMrWLz82bggDOeSWjLjk/3tz4DGu1R8jnd4F5A+NJEdMpQZuMaFbgVA0bw57vh2YmNgNnLjmd2QxwZrQ1FYC4XEizhDADD65gHC1Qx2xau6XVqo4vjA6YApbhDP9Ix3F09Fc8e/YnvHr1k+V+U56U5WxsE5sbn2B//2vsbn+JtfXbKNUaZpSiFiu75qzAWXUyo9qqLvdq902Sm55YxR5yy8Nb5+8QwPvdMfpdtq6Zh24pZZksvdjPrIXe/h6Hx9+i3XmGyfQK43FfBLhCYU2jiu3NL9Bc/0QVeKV6C8VS0yrwMPO1mSxZ2XZuVN2og24bIS5yrFp6ne5Ckqj5pvTztimUdj2Q3pQONudGz3K8jSCWIF/IoVRKlGpXLHGTeIXR+BDtDv3Qf49nT9lCfyYpXL7ASt0kkYMen7CEamUL9foeyqUtJLkmioVNFAr8uy65XC4xAxelkmXCRkKe5PkQa1lEwrFBjtGjBHNzqLMKPID4GyqoGBxi0HuXqiuuVmPw+0XLPgKR+Hn9999lqXxT1fym378JYP09pr8fg2T8vH69OIBr8xkyvuO2c0wM09fDjN1IqUaY4894BUzyqpu38Pvuvub/7e8nbu+nmfMe/OSgvqoNzmNxLoRvHvi6fPjX0xuYuI3+Lp/Rh5/55Rn4pwfwmz60+MaId/jpn1/uFoMPeaigFYE5JrucO0yC+dSCH6a8EdhOpIe0/bc4wFpY3aM5VFKhjWzSq2DzGbbuJg0LDF7pcsn2NWMMJlYRwOkAlk3amM9P0O3+jNeHf8bh0V/lbU0AzyUGXpRMcaZZq+6g1XqEVvMR6rWPUMjvYj6nAQoJSSXMaO1J4BOA01+dueRQBV4pM4GMft10dVND3+RWQQYvpnFMPArGLQJvFebm2sYgGAFpAHDKs3LJEJnMFSaTY1x1nuDw6DFevqBT2HPJ28gpm9NYpNDCZusRbt36Gns7X2K9eQf5YgVGGmBbmiBOxj394A3Adc7llmokQtNKm1tdDCJmxCNBIKbUxfdZhQ8x6Bt50DoaNJM5w2hygJOL7wTgF1dPMZ2yS0CyGyuINWVfb7a+QKv5KarVB2qh8+t0LCsUCGbL+a+T1mxhdUiz64NkuhEDUYZGiPRqhpW4QZ+BviWH0Ylv2QHhhtFIRzBeRXaCUmmOXNLTCOCy+xNevfoGL1/+Ee02WehXyOcJ4PwccxgN2OkpKFmM7z2f0Iu9ISJhLstOQg1lji/UEjcrWHUY8lUUS1WUygw4qYhUmEuCKY06MeaB7ufe74ub7tNY6xz/zNsW7/RivwpgV4F1+mt/76L/LhuMuPpc9Tqrig//nVUbGyepETC9nb68ZpZz8Wsz6uDCZptB3/BawpubuPj8O9bn6/oLF6y3xdMOcumKm+851rv7c/B53LLVK/D477h1H18Pb7sG/t7P7rf0e+8tgK+qtFftdq+zJsN8csaWOWc6nEvaXMdiMQ2w1b6FkaRYfS8dyJYuaWYAYe1kdwjzOe3CCpMRpAkXZ85yLSjDtN4TJWUJ+LJtzEGDkZ/x+uDP0lD3hydyLtNcWnwpM+Zo1HaxsfFQ8qZG7SGSZBszAXgFsyltSEuYM3GKqz4JSJphslVrrdByiTtiJpJxYSdQci7vHsoL5fzy1KqnysFu+JKqzhBXqY0Qj4VdBDLwWcUeo335FMfHP+D1wQ84Oz1Ab9DDmGYmE7Zhm9jafqQglp3tz9Fs3kah1FDlx7HFcsNE0h71yS4Z4tswhrwqXIG3gagqBwFfQE/ZumYxHs4x7I/R63E2f6UozlyuL85Bf/RKOvDXR3/CZeepwM9c5Rj40pRBjrocrL4rd1GUe1lDwSOc1YvI5mxxtvvVCbC3QEtX/6PFbjoRcHMWzqrKFA02ylFlosXPZv5WBVkyHb/GJC4TdzEVbywAz+epNjhBp/cUB0ff4uT4B+nCpWXPTQT2bMFzHEAew2jI88Hn52bAvNg5FuEogCBdrjYE4gwzKRepc99CjX7uFVrC0ma1glyugplIjazCyVVYVt9+tDcB3psq1LcttG9sH9/wy6tm0m97nVUbi3f9nb/l+Fb9rFe+aUBNk9v47zTop3/XgTTeWPAa40bQE8icXObnydvjPnv3DYNX2zFI+/OmQTyuvD2mNJYXrpKT/e+c83f9bH4LP/feA3jckoov6Pgiu07ACKBNgpnkHW5taFWmLU7mgqaqTnNZW529Jec8HWmHA1Na0Y+BaLWoUMP3VEUGpze23QnMZJlnmVSWudRM8/LyiRbk84unGI3OZNVKdjsJUgQ2zirrtV20BOAP5CFeKDIApIbJhKziCoCyrEgpJQN16sohn6llrpuYmlC2teSHTi1zqGIDL0DHIoD0SjDAojYg9j1LUmP7nZrkgTTUrGAn0zZG41N0uy/kSnd6+hyXV6cYT0YC8OGYm5kGNjc/wp3bX2F7+1Osre2jUFwH6H8+MytPVt9G67ZELi0gcmILm6XQ4ifZzf3Z7edMxawxhmI0sxgNxuhctdHvt21Onx9gND5Gt/8cR6ff4ujkW/33ZMb4V/5+ERXO6dcfYmPjU9Sq91Aq7SPJk4FeNZ16wtk0H8YWZ2vZFzBTKVglZOxqnid2eqyicgAnuc6vVYXaBO03j5UdDjuQINtTV4JBMbMFgI8nrMCf4OT0sTgTV53XkiEqC10VewHzKa85ci7YVrUNDitzi4gNFRqvAZHlmJJG21VmlO+iUd8RkBeL6zruJKmFv1mlW9wqd5am7IrbNtcJSX9LC/u3sNiuOka/DtLnKiaLOcHNK+RVwO2/76z+GID5NVbhDq7eRo8r/lVSNr//0gCcfs++SfDX8JY97wOPil3VGYmP+V07Hr/V6+Sm436vATxu6cTzE+GK1gAAIABJREFUmTSD0m8Gv2ANtJchxlqIXJ8bIjp8NuntY999xm0fzTy5uMqM28CcrHO2yE1aZsQ2EsTsJlhKtnIJv8451zk6nZc4O/seJ6cMpngl/3SzHjXjj6kW47I8rTmf3dx8hI2NRyiW9jCd1QXi00kF8zkJSYUw/x5ixhQryduYypWzIBNWXiQkFQoiT1mV52Ypxsq39y2zcZuXKygkyMZE/KMcjszqDnrdEwwG53pQ8z0cHaM/4EjgFP3BFcaTscYRI3K7MhU01+9gb+8z7Gx/giZb6IV1tf/nU1a1ZHlzI0K4iuV/Rl7zbodtqEynzpzzeD6vsYXa6TmMRyNcts/R61Ka10Um20F/+Fpz79Pzxzi7+AG9/ktp79UBmBRQLm3rvW22Pke1clukr2yuAWTLsrUlYOu8EbgDizwdkUmfeTM/CVnpdMcjK11MY7bSgz2vNpEWCOKgb45stnFkx0aDiymT1f4/9t5Dy40rWRYNoAretLd0IuVGY849693z/v8f3j3mzowcRdG1h3cF4K2I3AnsLqFJUaMZiZSkhdVSGwBlsGNnZGQEtQw0fGGIDkVsX+r9d7pfYzB8ZQDOa80cGMbEajNELYGlta20H0EX4cmwU01Y8FxWUUraqNcO0Ggc6iuDWcrlbdRqe/rvet2iUQniFicavNEjEH/TQryp7fVbX5DjqjpfYXtx4n1x5dO7J0WgwGMw5rl04xXqW+hM6M/pCnGpwpmuF8bSfE30EbF4cxD4N7MmDvT8rZ9L72NRvCwQPPGMVb6/rzjxLL7WcYtk3Zr8rd8N73787y2A+w2QDw9wIL8L0B3cV/1K0bCh0gshJ7YIWdqVKW3NqzwP4iISRb1yxCf4dAdBmwCctqmksgmGopy5YE8FzjRwWSyGmEwIMC/R7zNP/DnGk0ulSpmyfanqldVkggZajWPs7HyEo8PPcXD4Ber1e5hTxDarI5tSyMYkL7pqLTBn2ApT0DCVIQf73kwhq5QqchMjiLMKNzrakr8oSmPylf6G0aBzpl+x0qZNqj2o1hZ4j+hQ18d43LHHqCMxWEY7VYnCqJYe2tgdVfHLBAtUUK0eYm+P8+yf4/DwE2Wc09pznlER3RCAK5mNTIC5cYaxPfNpN84/jJsFwduKwlYuORkOOawgm03R7V3pvc0XXcznN+gNnmmE7PLmK3R732mm2ixxy1hk1Akc4eSYSv8/2NhVyoxyxpxSqU0lr425UYktS9QwBuYgXpJN6tonfCWglMCI1Tgz6EmlW0+c31tXT6yM1zPuGjujBmHB8cQCqmSv0cdw/BLXnb8LxGlEMxozVW0gXYWFk/Lf1IA89OZNWEdDHebQW/uH6XUztnXmRSXeJUlLs+P0gGf+vIN3q3WEVvsU21unaLUORa1La6FRxfBZ+RGjQL8D+N0LdAxocWXK/3aa2wHcx8xi2n3FVoX5ddkLMzAgCPy8Rx3P3Vv2goF8/Por2lx/vH7PXjDxq/e1aSTj4O19b6+64973Jj1A/n74vQr/wAE8f2Nbf9tmFLkwxlR5fPPazWknxynzVSXNRWjVtwyVSkiEMr2U/a36r5IK211tPfBlSPUiVe1AbcEgMsJgwIccrWiMwdngMSbTgSjdwfAao/E1ptOOMsQZAkLqnJQ06XVSwVzApzO+ZhmlYlspXozhPDn5kxzZGo0HWGAL01kVkzFnopkJzo4pjV3YKx2LiqcTWZJwpKyIclpCTQBuueAKVQn2sATuxXKIBUaKS81mA0ymfUzHPYyG/hgIvClOm01GmIwHsoelnSwtVdUTZ1rbkhsICtwsbQ3yCOf8cBv1+hGOjtgL/7NmlEvJrtT0i3kVUIqXOaPwz8zqNvi1K5Er9MDpEBfc4gzARYeE2Xa72JwBHw6uMZ5cYzK5xGhyhhv26C++xFWHwHeGbNHT71LslRa30arf0waJhjOV6qFsXrnxWHCkzvO6KWxcmuWpDFgF4raQWe/PAj547F6J8yvvoTnNfGivyrx2gThbOlaFC/i1abE2jvzeg7d7WmAvk4ttD8Phc1xe/xXX3b/jpve12gIU6VHoRitVawTRvY/Z69x08FY1XwIbdSzovHIB5xmdL1ilm+CtUKhL/LZYsl/eRL2+L9Zk/+Bj7O89xvbWfVQqO0oxWzBu9ZYi/d0XoN//YnPKmZ8XB02fxXZFeLzWaf0KEbvx3+Vp9BV4B1B/k8AwT3k7wPNvnBpX5V2xsTE+3Bffq+6YeveNRPz+4k3HatPwIzaCv98z6zPwXlXgeQD32V9WMuPxaAXgseDDDvWWvNq+E/rSK3ZxNQMd+qlujiBxmynKGdyh90CIUVCGAbwocnmjh1CQAg1cJsEilaNLI4HceNLDaNyVjSoBfDzpCLCZXoZlHwv99wRuvjTjLjojMHFxbaNRO8LO1mPcu/dvePDg39FqPQSKO5jOypjNinIlU5DJYoZswbjTMTIlhI3llsasaIJ2OaWhSx2sFqla5vtegIEbDENhbncf4+mN/N2HQ1awPQwHrLIpCBthSm/vkNBmISLmoa7e/5Kz4ezxmxmIKnu1c4lMVJazh9oWGDx6SDX6H9Fs3Ecp3ZMQj0p6hYGw7+2SBPm1m62nkbaJxs2oiCbY8xqqFRCqXCm7aUeic97BcMQxvRfoDV7g6uZrAXin9wLTjALCqarccrqNevUIW81H2N/9WMYnzM9GQt/wkjLXpcAOiWf8G7EXFJtx/l4AbMpfA2JLlOMstz+0x+CZntn9ahWVTUHwHzO9CH3k0L/mXDtJh4ShLARo9JSodn75P7jq/A294VNM55coSKRH1seqcOWiq3KnWxrPkSW3udiOAM57WWdUwTVkY6pYLkqYTguqygnmNdmxPsHx8ec4PvoMuzuPUa3uoVik7sICbn6vnH46pPDceRUcU8l5al3XKuSLsyJf6ynIkJmbZNzec+B3wM0/90qDEQya4grZ2zleacctSR6p97wF3FW25QzA7d63cdv4vWwC7Tyg+9/8fi+92730XgG4H5rf9L4rvS0QMscgB/vb4y6hklZP10Q98q8OAG00+bq6NuGZfcDMetSqQRv9cStWjvbwr6goJ2ix+qZwi/O/XYwVZnKjqpu+6NNQ1fLnWTbEgl7oi5GytAV+cl8zwRxNZDIt4FVUBDCHys9++OB/4eGD/wftrUcoJDty1bJRrSIyxZLOMJsPMZkNMJ1xvMtsW6V8p0Cdc8YFE7KliutkZTjCcNxRehqBbTC6QK9/juHwWlS5Ku2MYRlSWhlxylE7jd5BBioCoSI0i1wqmz3rbD6SnWxSsmQ0sgTsNbeaJ3j04M84OfmLIlIbtRNg2ZRhDY1FCPrqg9sL2ay9hYADqhg5lsekE75OEHytCBRvBwwxnXXR67+QOPDi+itcXX+N684zJcdZG4PPWUI13cPezhON6LWbDxS/mZTaQIGZ4GxLsNVigkYlnoX0LksiM8BeVxyMQbWoTc5yU/nPr+4RwPuIfXAbFTKPdOvisFnDey3sXJRtbm2awjJDSoAu9NAbfIezi//CdYcbkW8xX94gKdGohhU42yDsfy6xkJ2s9cCVUMZqPLQnVl1xITqBmJa5JW0YJ1Ped1yEa2g2D+Wnfu8eM+i/kIiSM+UC8Ll7I7zbovP7b9sZiEE6X4HmaW0HWF/zhjIIGmE8Gq163TFl7c/vAO73ZlxJOxh7Ze4VuYOor6G+GfD3GI+nVWpmEuOq8xi482Ccp+nj+2AT4P9+n7z9DLyXAO43Zwzg5jfNRCpzDlpX61Z9r3eFrrQ204wVgMtFRM8sxbh+P/T3NKYkAHdRGqshUzxrBryQqXolIOgxJ3D2lUY2GF2qChyNbjCZskdslbEq9NBvLiqOc4aCRrTsdTlKxH0DFehYVFBO2iinu0rJenj/f+Gjj/43dnaeoFDcAopVY/YVhMU40Smm2Uj0NzcPs4wxmjdgQhpHv7i40/ebAKxu6GKGWTbUBmM4ucE041cK0yxJzRLU+H4NEFjtpsHUo4gKisuy6Gyqk41KLqBc4fuZ6PWH42vb4CQGfqzcGHV5sP8Ex4df4OT4j9hRxbuvPiypdvLnBHy3z7aWQriupK8RxpnkVhf6sKzGFW9Kmm+i0Sr6y1/fMD707zi/+hI3nW8xHF/oWlBsKAZmUUGtfIQj2qdKfX5frnGFYl1jeUzjXtIwRu0W60mrwpUKOwBvVHWYX7wxNOWy0eqswvn/yjfnbL/8ACh4DG2gjCNnfp+F5+RrUMgWmI0kMSvVXv8pXl38p9zYCObZ4kY2qmnK+5FVOGfQSYpY2AuFfuzZUz3PattU6caKUIinsFKOh0nZn4YkO25A6mi29iU2PDr6BIcHH2tGvlZhpngj+OW/fZH5/Tc2nwEH8Dxw+m/ne8T8PR8vW40ljijADMxgmH7IV9NxdRsDeNzLzjMB8Wv73zjLdGssreojlUEwGd78pko6v2HJA/jv1fe7f1I+KABnReO9ofgGdAC3bW8UiKFKnKVeoMhDLJIqquDHbTGjAdhVExo1TGU3vxKICQaDAcNIDKw9/5vV34zCLoWWDJROxj6x5qfVJzdLVXpOp4xtdGcxsfVLWaESwAuk0AtNJMVtNKonuH//3/Dxx/8v9vc/UR54IamYUI6UdTLHfEk6fKwKnABMdfhwRLU4afF+SO6aI5susFCaFxXSVDf3MWXvm5Up++Ck4Oc2zmYshM2kExDk153UkRabKKdNWZDSZpNOZZVqyQC8MMJV53vR1ZPpDQqJecZrjKloaVnbWw9xfPQ5jg//IHAgiBcLLW1KROnSXS64fqlaDv1do9ALFiaijZdtt6i8Nbp9hNn8Bt3e9wLus4u/4vzy7+gPmZ3N1DfzwGfFuZzX0Krdl7nM4e4fUK+dIC1tqx8/F03PSn/tDWB7vTD47RCe85W2e842jkaNmyrde+MC80BfZjNW5PQmoB2s+RJoc8UFWbceJx04TcBrcaXZ9Vfn/0d2sIPRc8yXXaT0QWcbh5tKVu4LqtArYhf4oLOg/O2VMJes5tnpnU+HNYr4uAErpua8xuASGrrUGttotw+x1T5Bq3WMRo2Z4k0Ui5wWSNYeAe++9vzm/yIP4F6YxOuVg5rpfbLQdjH2ho8F2ZsIwB2s4/6yV98O7E6J++u437pvJDaBN3/XdR6x2pw98Njv/G0XNb8u50H8bX//+89vn4H3HsB9PCfuCcXiDb9JbRdpVLgrg61XqAnvVQwk6UuN3wTvcpv/tp6qlV50ULNMcIrT6Jg2HF3h+uZ73HReoT88V+/YYkJpHNIzqlY9cQrbghEKe8MCM4ZGUETFSinMn5Om1YeSCzEBnD7qdRSWTdQqhzg9/SM+/vg/cHDwMYop7TDLWOq9zLAocPyMFXgQzI1vtLEYDs8wHF1jNOpiwojL0QzT0RwZk8xmc8yyiR5KouJ7TD373NzgSJpzU8NFu1hgxjiTzZooJzsyACmndPkyr3BRxmVudga4vH6Ky5tv0R++xHxJwRj78ebXzflvjsbt7TCkhaNbT2SiUqVxSrolYxr2/y0ta61jsNaGFG6i0MlWGKRaQAsY77roqfo+v/wKZxesvv+OTvcpRtMzqfxtN0Kf9yqKaKPdeISTgz9hd/tTVCuHSNO2qHMx2GEuPfD5Zvm60lVEMt1c9bFerEzl6/PirMatb2gz5BIrMjxnkkmhzkQ1WQgVGU3Lkx8YGuaZZ+dSnr8+/09cd79WtKgnkRW5oaTICCVtrCp0YEuaOkZa7TLVbrGgXWoJZcW28jpxJMxNXsooVWjw0kCj2dTXar2BarWNSoWJcVtycqOpEK8dVej89/d/ftoZcJYwHs2KgdfXLu99e6vQZ7Yl1OW6tvLY36xHuN3eYXFAsefdVXteme49cVebu0WqJi/CPXzr8/kOQrQ1U/rTzuFv/a/eawD3GUanlbz63hwC4Iu7LckrMCdtLcMNq+00W8yKJPRYzeKSYGvRigTtFXgvWeV10B8y3vEZOr2X6A8uMJt1RRkTrJYFUubsc3Ocy8VKpji29C9WTDMUNXNtzm82tma3Jisx0poFZjcvOfq1KzHRx5/8bxwePkGpsiWqmQCeLcfqOU8ybioIYB30B5wzJztwjonGvXqaj1ZoC6tPPpSBzgCOTJnigmv1xs2QxII1+KAJDNXrNVTKtN9soVraR6W8g1LChZ2e2kYXsx87X/bR7b/A5c03uOma6ns6uzGV+iITEFZKTTQbB0rN4oy7GdU80jw26fRi2lDV70JEzyu3NoeZ7dg/1tU1WnqoHv7V1Xd4df4lLi6/xk3vKUaTc0wz0vlTUcruvMbRse3mE+xtf4p2/SMJ6ujdTm95ZY5RkxCASra6ZuujV+Xm4S7qL6YrrRdp6nQCN001ZKxRYmQro0cXiq6lup8LNU8O9QlkZ1h9m7KfGfJsCXyFs8v/0oZkkl2EGXeLqyU9TtOfZv0AW60TfaWVagE1zDOOwplpTpow17uizZ8J2MxHn9V3pVpDrcEKvCqVsbzQiwycqSFN6jK8Ieib2czv//zUM7CpAs8/l9PmeZ1PTGuv/nvFQ93urzsL5NV5DOC+SYiFZ76uOrjGRi0O3qtZ7ygNLX6un3pOfv+7dzsD7zWAu7giVmf6XPgPqRqLShTFGPzQjW5U/FiodrkgUehTRmFh4SMEN1ZIljLFcTACMc1JJqq+p9kV+kPmSz/FTeelgJIz0IXiDElCmtz73fxbCuDCiBE9TqkEJj09pxJ6FiIpCeBOv1J9TJqSvWNSoGWUS1s4PPwYjz76Cw4PH6NS3ZLzmnresyHGM84JE7ypVu6i37+R4p0UujLIlU1O8DQldwLmW1tAhfq7sihlT9TU1ZaMxSCSmlGq1ZYelUodlVIbpXRbBiBF1ASIpGfV5y1yPKqH8fQCnT5nr2k68p0qRvbk2UqgIQx76dVKWyDO0I3dnUfY23uCdvueNgYEcOutE3AtutMUt6ZfCKy6CbcYUJMxAewG150XuLig2OtbdLrPMRyfiQEw1zVem4r8wWlasrv1GLtbnwi8q6VTFBi3iTLmZECkK9A0u22owmbBk9sk5wtjh/ZLa6ZgDeDcWNj4DQG8UqmCIRONek3mF9zIMPluMBwbgI+po5hpaiBRrCcBnBasVNS/xOU1TX/+B93BM8zm3JDQdtesgbkp48Zqf/cRDvcfKw9ctHexhXnGaQUG6hiLogATJaFxE2HudzzPUhbXqDAuqXPADZwFmZRVfZtjnsW/vokSfbel6Lf3235/xFV3LCDLa3y8RRiPf8WjYdZysWvia2MsYvPf3fS6Kl9CSydfobtoze1Y3VtdCYK3jfhuKdB/e1f0X3/E7y2Aq+bK3ahOndsHIq7MvEILFa+Hcch20wxTzAedtKz1DJfzkoRe7JHSFIEK7PmCFDMBmTPPnHMeaAHtDV7h7OIb0ei9/hmyrKd+JAEcqpxIidoCztlhqt9N3R5Gzxb8+VxVuN57EMtxRptVuSbYxJalKKct7Ozex+npZ9jeOUVabmKazdEfGGgTxKczgjltQzmqNMJ0NsRsxrQwzoRTRWapXwRcAjiDQ9gySFJ6fbPKqq5Am+DNKEn7ysq7adUbAbDEJCs6lPFRXQG4ISyPm2NptFg9x1XnaynAe4PnGI0upMbn5qXECELS8ZUmSqUWarV9tLdOZBtbb+6jUmnZxoHVqkZVjHZWZvkSop15fWwsa6yvg8E1rm9e4ab7Cp3Oa7UO2MooFOlMx1YGnek4IrWL7a0HONj7DLutJwLvpHAgUxnORstTPuXp4qZvPXVg9HtgcjgGJC1FAPhVSpcTAz7JYJV6KaFjVRX1ej0cEwHUImNHI9qt0jOd/vET6SOKxRnSIu9RCgnNte/i6kt5ufdH32O+7GgGXCY8ct9K0Kju4uToM9w7/YPaE1T8l5JtGdVMxwnGI+an8yi4iaRQkLPgNhZX5OhbOUFaKaJU4ShcAeUqpxXYIzcAl2CRI4HaSP3rF60P5RUdZL3SjavgtXOfWfDywe/F1LdXvCtTFXnrm6+FV9Huh5GvjuMKPv+z+DXivjeB2+e9fVzMb/xNm5AP5Tr9mo/jVw/gro58k6qRJzju27ixh/1NzpLTx5HUh2UFTPOR4IMuY5CSxD6LeaqvTLbKZnNMZ/wAUdRFdzF6gI9EEc8XpNBf4/yS9pzP0O+fScQmVywmjiXmwMbxMKq3Cd5csNk/1FhWwYRsHPFShpjiTceq8pk1nqakuC2wg1UzE7FaLVLOD9BqHwDFCgajKTodvo8+phkNXFj5UwRnVp0ayNJxkqY3gR5V3KykEgJvkcBYQ61KK81tlEtNS6UiTV6pC7hJtTJgJGEYhvrPHJuiOYsxFhrrUlVGMxnbmNBprlBkElgPvd4zXF5/g26PHukvpROgl3rC7GlS9Ympn+m9zZjLan0X9fo2mq1tNJpttNr06uZGwkBc15zZ39MMk9EY3W4Xg0Efo9EAg4EZ5djcvUWF6nymHO8iI56iUuZcPc/jY42xbTU+QhF7KCx2MJuVMOMh0HKSDntkSqJ4WG+naLZ6JV6LqXRDNd+omQiP2goq+DlWRpEY89HJbBAYuVGEZsI5XkYAH0+4weHY3lgVOMcMx+NLnT8q6mnkMhi/1Lm1QBkL5OF1aDWO8OD0Czy8/yfpCpr1Ywkg5zMCeIrRYInxhGwFMJ1xc0LnuzDXzvOT0ndnjmK6EIjXGzVUKzWkKatvu28cwG9Zdf2aV7pf4XuLATwGUX7fvC3IyFgITuxtEQO9szorO9+wgXTfdP+7fG89z5zE4jf/GTcGcb73D8DbbvLVmY03Iv7NTa/zK7wU7+1b+tUD+NvPbIj2XNF5PjZmYRJ5ALfQkfB9jW2RRmdl7sIoA3AwX3tOgREk8mIlq8xoqrTnFKXR5WyAJboYTS5xffMC152XGI0u9TNTQpvSXAEm4UAIHurdclyHqzamynpmj5ObAr4G58cJfqJPqSxmDUgan0JzUc4tNBt7CpmYL1MtxqMJLTo5/01lvJoEtqDLKtWsOOmHrjSthAK0OsppDUmBFTd7sQ1R2UylShlgUSS920S53BDVSgDnVyEgd/mhTy8/bPWoScOyGvVZezs2G+eiEp+z8K9x0/kOvd5LDPpnMokhk8FrwCrXOsukyctI2Wuv1FGjiCpQzQRvvn+54EmsRXaE9HOmuE6C94gz6xObPef55Uy8bWKsXKxUmIu+jUZtH63mEbbbD9Bq3Eetcg+FBUGuicWiIqqel6mgvHcC9XojaFGxFupiz+sMj81brzaEKy2DiROVMKa2hM2GM5qUDwknEzrpkUmgiG2E0Yiz9z0sF9zkcHJhhOnkUnPf5xd/xcXNXzGavpYynZsTk4Nzg1DF1hZn7P+E+6dfYH/3CSolKvu3sJg3ZLk7GRUwnizUd59MOYFA4yEeq83VJyVqIGay4yWAV2sl1Ovc0NVQStgqMRC/bZD0w09qvHh/qCNC8cjW29eq278RU9kxbc2q2eNEvfJ2djEeCdNrU07oIUWVilIG+bxewd8SvGmXYHet2ECyR6G1ozs4StLLx5FysxnPeq9+NwC4X9/8df6x98CP/b13Pccf+u9/kAAe71Ddw1xKalHTtuhaNKWNgylQQslcFpDBSpf0Ob/SSIVuY1xUSUlzXpoAzhGrJUaqMKczM0AZja5lnCKhmwRrBvyaXxaIBIV70ZK3+Lqs1EtcMNXjZJXVURAIPdK5aJNCpXp9raxn75eUZk0K7eGYgE0TDpZNdDErygCGwMqHe3ZLQUqBUolBJnXUKi3UKk1USg2NgxGoqSqncpkiKFKlTN8qJiZ0opCJAjXmk5qFqInANfbEcbcw+kYQMtcvblz43tnrNqOaxZw2oGfo90ltv0S3+xqj0ZUJ/qSin6t6n4ubJZAXkZQYQ0qBVchjV8SrXUbTCvA6ccGaI6NXOz3bpfa31Uqz5Jyl12RBBY3mDrbbR4pmbbeOUavsopzuo5QcCLyX8yYKbC2UUpTKnJP26juEpAUTHxMk+gw634xvJMOSIYqfbRLq0YxGt1lsc6uisQs3JKzIdWxFiiXnofLifdDHZNTFbMKQEmaV83uMa/0GF9d/x3X3qwDgdu5sRI0CwgZ2tk/w8MEfBeDbrYeolA+AJXvgNSzYHphXMJsC4/HCaPsJNzomXFQblFa+3HgtOU44QbVWFuVfrzVRLdu4IO9fj3ON+7ZeSX7oC+fPcXwxaLnfuQtyvd/Nz71X6jHIrkxbCgW1Yuo1Y3QYpMPPQ5yA5yCu98y9bwTU3jP34/Fr6RU9n5PPz68+bhb/rocOvW2D9jahZ56Cf9vz/Rzn/0N4jvcewO8SgsQ3gN0cXi2t/9ud1Yz6sYxpjW2JIg7isYWBFAM8JhPOSg8wy0bWT1ZYyMgo9WDiYv1xS/SS97VU0bQbJYjzdViFWaJVSreudIly2ZTGrLpJ/V5dPUen8xzDIQ1HupYyRWozOLRRaUwV+Vze5+xhUmRUQTGtKbOaCuEkZY+6qq8E7EadqvGaGbAgVQ+YdqrVMgGc9qYVS9sqMFSElHkNpdT+XvQ5hUwUkimeLKi2tBiY/7jmVPXVaHtlrTP4hAYwNEwJdPBs1sFoeI1u9wy93hnG4yszmpn1MNXmKLQASFtTpc/5eNmq2riMzaLb/L6o9+AxLo97VfFutsONDs8xj61urELaUtW9u3NP6myaySguM2mjsNjCctHUqB6Pvcx+XyVVBc6NHo9zTaOTiid4r/Phg1mArZEy4wl+5txMSb9gFLXPzLpfutPrrPj5/KJORwNZ19IBb5ENtYnLpj3Fhl5ffy09QX/0TBaqKPDnDHAhOcLjrWOrfYR7p5/j3snn6vHXa6TQt7Cc0+e8Ic1CNitiOMwwIYiPM4XmmNB+oRQ7A2+yTBOkJVKpFdSqTTRqWyiX6mqlWI65HW/+c+iCqDy454HiQ1hE7zoGp5TfRlfax8IhAAAgAElEQVR7xeyUuSeO5cfL4t60A6yq7ypHN60/rd40PwWZbwaNhufD++ESggbxAjfC+TlyDz7x5+bz87Fpo/YmAM+DcH5Njs/PJgC/6975kO+Zdz229x7Ab/e+145rP+zp2Dyzu2QRCWzRXy0pYQiDpXrIyWb1pDhPB3B6a9Mi1YRiJk7zXjfpbrPwFJBo5pyFpPewrUfJ52NvlFRurUrTE1ZjVKcT9MeyL3199g1evvgbzi+Y9Xwmer1cZiXKOV4zc+DcMAE8LTUxX1BQxIq5jlKlpbndWp2hIW00Gtuo19pot9jbrsmGdDah2KmItMjxoJJU6KL0M+7HCf7seTYkHuNcNxO3mBtNZbqE6oG60wy2qmzLPyMAMQKV71GhC+rjTdSCWGQzLOWkRh91jkp1MZncYDK+wmBwhm7/DP3RlUxxOM9O4KarGENZlBamTHCuNvaFlSs3QGovLCgwNIMcGosZqPP3GNyyI+/uevVA8+Xt1j1st+9pbp0CPLIXtAwtLjkGR5BvC6AI4GmZaWMQDa+NGEffOO6XFFASGcENmMWxegW+6h+qVUJBEWXsbMVYS8NmwS3k5DbwMYCGjM0Yo2E/jPsNUcAExcIU00kHFxff4vz8S8WhTudnWBTo5T4EiqbjYHuGwNps7OPo8InGDI8PP0Grearxw8KSvu70EzAAH48h3/PpdKleOCszshgZxZpkRYpTbik0/kjqXxvBGufB16Y9DuCC/jBfHNO8Hm+Zp2hjluxdF6335ff9XngTgPM8ON1NkKVFqgxawpz2JuW4jSKa/3ic8R37kHOpy2a2VvA5B4OBNod8L6rew/gXKfSYnvfKnoydP/9aq2Htofi+5af0h8XSeh2Or38MyL7h8/sivmc2sTj5Hv77cg/8s9/new3g8a4/vsDx7j++UWzTSQc1WbesesS3+i+BZ/IIUVZerCSn03GowgniQ/2/Ue+2oHOhZwuRfW9tDFRtswr0pKww2jG3DxA/eM1mHZUKPaoJUNYvJqCdnX2D71/8D56/+CtuOs9lzcqAE1brZnvKOW7+DatExj7uoEIquLRj2c11fm1L2U1hmj1a6n1n0yVGw6lc2FhymZUsT4uZtBAAWLlXKjTwqBl1nrLyFjIGHsOHqcgyWNKa9YhJvRII5lo82Fudjs3xjQ+2Iqg854MBK3M61M2uRKv3Bq9lgkPrVc6zc3PEQJZZ1rceL53rRM0biLP6Y7/PfNwn0iZQNFimjTotW7VRotvbPloNVtz3Ua/eQ6N2ikb9EEmhIXMTivAI9ARzVuMU8FVrTVU0Cb3DiwQ1SxATq6BxwkzXgtdd91qoxNd9QG6EjNGxTG7qA7gRtFx4zsmb/avdj5ZSxlQ9U6EPh7S+ZcthjGJhgsJyjOHwEudnX+PVawaYPAcKNyikAywK1GEEIaZUASbQY/Tn9vY97O08RLvFGNBjnQtGhfLYOZKYZSkmkyImE86hZ5jObONFK16wqtcUBTdo5l9QUhQtBY51EziWzUYz9tn2saX8ghwD+F390n/2YvfPfv48yNwF4P4++PN4VMyFax4Xmn8+9a3ly2DZ225pmvch9+dfPfd4jOHANgbcLMQA6fR8PG7G1/HRMafP+XobvdbvAPD8a8TH7K+ZX7Pj57+rl/47tX77Lv4gADy/OLz54tuOkZUke7dKyRLpFGpx0ekmxCIQz5nsNaM6mNGPFBhZjjMXc96A7DmZTaZqEPW6zUjGZ5UJiiYssWhSAn5yC8A5w1sojJGWOMvbRbfzPV6e/Q3ff//fePX6q9AnZtCJp53ZSFqp1ECzfaiZabmYNU+VoEXjjoQ0p4w37KEZ7TmrrhlGgwlmE/sgG83PsIyCqu0yxWNyUyN4U7xmM9gaqVJFaa5sNlYVvLdBERpn0/jVxF3y+J4xDrOofutsvMCMYilaP4aM8aX64tfI5vSJv1LACH3TOWI2npLlYJxpN4zuMUN9qmrevFWsAmePmm0LJqixlUE2g6BLtoC0+e72A2y3P0K7/gS1ygOU02Ok9I9fMj+9KI9zjg9KiZ/QxKSJRp1z7lX1pQWsspqlTS8XQD7YkybIWQ+cmciySA0PheQoi9uyw6maJ5h7Be4A7mZC/JqJWSF4M2OdPvoUMVJ9zo1OF4P+Oc7Pv5GzHPO/l4UuUOyjmLJatnuRz8+NAlshlcq2ksTqtX1stU+xt8dxuUdot49RLe8oe52szXSaYDRaYjiYYjhiJK+1C9QikGrfWgjeZkqKDGahjoJ9UW5A1yDun8NNm+k8eH6IC/GtQiCar4u/7wWFsxVu0OKg7T4WPgbmM99Oa3tl7KIyp9Id3OPzHDu4mfuiqdk9vtZ/N0+h8/s+PhZX4QrDiT3/gw5mU8Xs90Iszssfu7MBfM51a2m9IfTnzTMY/+yN2Pv0/B8AgIc6holNuZsr3vXFN9kawLnaWaZzeBYBk+VKc76YQD3VCJkqcFZh8qy2eUwulTRa8ZAK0fIMqVA8pNlM2kJuAG4Vu1Gv1WoF9XoVtToBkmr4MdKUr9dBp/sMFxdf4vvn/41XZ1/JSY20szLGi5lVfklRKvHW1pGMT+6d/klRj2UqjpnrTC9x9imDHzbH4lgFs/qmcInHoeRwCeT4nClqNRMqlcp06Sqpp0oAF3UeLEW15wmzpgqj1IiVLfqi0UO1pu0MTXCyIuYzYDpaiLrn65oegH1bKqg7KBR6mGWMWWV4Cqn1EUZjUn60ovWQmNAftwHmQBfz8tFUh3PT13oOOt9pbK+YytCEPWAmjO20/oB65RGKOMRyzihM+oKbmt4Fczxmsg6t1hbKlarNmdNmdjYTtU0dBOez5xlnyTMBuCjkkP+9mscVgBtoE8ypeTDnNzO58ShaWfkGUSV7/6MJhWrMWOd4IsfHpigsmTp1IeX+hbwGvsNE+d89WdWCKnSOuoXcem5KuSGhjiFNWjKrYaY3vcwP9h9iZ+c+mvV9+dCXSlsoFluYTjgbTkEbe/AL9cMNsHmi+RmxJD6PDtV5qhDAOZtvlSAfeYqU94BX53ct8u/TYvmm9xozfX6smwqJeD7bY0FdaZ4HPRewOcDl+90850pVDMxY3DZ0mjuu8Anik7HlReTfb75ijqtw74FvShyjc+OmDYo/v9Pzm4Dc7jF7/w7gfi+t5sw/lBvkn3Qc7y2Ar2/ANfj+YHcYjF427v45QhFcuWM3Cnf0MgFWqLrDVwG3xrlMTCXhmzyrTSFtVTsfpHn5vopICYKJ2WUSuEy5TPAto9kwAGf0ZpJMUSpPMeGoUOc7nF/8Hd89+0/1wQXgGf272RvOkKYWXVmttdDgTPjeEzy8/+84PPgcldIBgIZFctKvGmWZe8xnBUzGc4xHoS+dEUDN253UNxdiMxepSx1tKVUGbuYFbrS0ObVZL8xFgKq+uXkJQi8DJuv9Wm+9gNlkifFwismI1T8rWCrwpygmPSQpQZfiwCGyGReYKWaK2aQ/+8AEVfSVp/qfzMfCErbYrkCBmed0KHutlLHZvKvrxvdeSpvKHWfC2F77T6hXHwPzfcwmFSyWian0KfoxckHgyo1Vq70lBoI/n4xnweKUwEpDHNsg8NzR5ESivtAXXC/coQIvmFLbwNsU6C6607gWgZ+nCFTQTzCeMlGPG8WhRvAUHwpmsb/CTecZLi8NwKezS6A4kIGL6HPqBUTwmGOcPMppa1sMBjvFBkqltoB7a+sYu9v3cHjwEdqtExnnMDxmuahgNiliNAJGQ+ZNTzXWpnG5oFs0EDfWgWBitpo2y+7uXPl+6CYqPd5YfwiVeAyGefbBgdTBOVabE0jdpIVAF7uq8fcd/Lzn7Ypwz94W8PlnMWhT4rXO38ut2OXheq7cXzO/bsZ0elzx+xx43NfWxj1nqBWzB17s5AHc36dvep29ivv6+fPxT8LA9/pp30sAv02p3AbwfNX9w51xmNMNNLoinkP14jSkRGszCsUmqrq0qGb07yZFHo2WE/9czRmqf74bATx7oEsb7WE/1MRw5ruumMkK/bA5npOiWuMulH3fnkaFrq+/xavX/xfnF3Qv+14e5nRTI0VNSpOVEasgOqfR8IShJo8f/geOj/6IauUIBTSx1JgaKS9Wkux1LjEasPq2XThn300cxr4xVcYl1BsN1OrsBbM3HIRgocVAEOf3XDVt896s0JwBWc9Jc6G3ES/zltc4HmeOCeBjqqxJQ3P0iaKzEZKElThHwMYhXYnUuznVEdShkaahxbDOWZWqtgsCQtLtF+gNX8h3fTA4x3DU1XtjP3t356EAfH/7z2jVP8Ey28d0XNIGh8wCncdUSTOchvElpQSNFh3h6rIX5RghNz0SAU04W85+s40fcjKAIMwLaveObd4csPnVRshYYRiAW5SobeS4EdPodcI++0RMjwJlaHCT0NyHY4uX6Ha5oaMV7TOMR6+VslYo2ogXq+O5riU3IsHdT9oG28CReSkmNXmgJ0VOI+yj3TqS1erervXHm41DpMkWimhiMa9iOCBTQ3ChDsHm6Klx8NYSLyvbAGYLayroeE44Fl755zEP1B8CcL9prYl1Af57/Pz7SJdHH8f2qJs2O9Yqs563n2fbCIb8+fCxczV4vpL2jYOD+Hi4Fsp5hR9Xu/n10rO+XTSnqj9Yrvo9r9HPILrzFoA/d5xL4c+dr9hj+ty0QU0d6+8A/va9xQcD4LGlY35HHO+KzaXNxFisHDn7yptP0ZLq25qf9qrn6eIlBSybRauNCAn5V/RR/IGyMUumiNnsrxruAcCtAodmm6tVPgqo1/krAwxHZ7i55mL9NS6vvpKHN+ekGc4xn1ONbX1mAqSN8FSQVrZwsP8xHj/6D8VhNur3lORF4AYqWC5LUqsPh3MMBxRJcVNCsCQdv5Doi0p4o/Trss20hYTuXHYc1mKwYzb6fG2RY+uHzTnbebY+v02qeBVeFIBPxxxbole56Qis9z9CMaHSmQpZG7WTgxnn8BX7RQEbH6x8SV3TClZbCWkCGCYzmZ6j0/8OVzffodN9gV7/SqBDc5p2+wS72x/jYPsv2Gp9hsLiQBU4AZwsQ6lSkvBOYi1ZlwK1el39Xfp/c4acAi+KgKYT68PLVY/gLQDm+bDKlLPodgqs6mb/W52WcN7kHR20FTxPrOBZybPfPFeCGtXHFpZD+ny57GM4oqf73/H6/K8Y9J9jll0BhYHyvy3O1ofbjAWy+8uiT7kBIfvCY+U9QKc8mv/Qu77VOFZvfGfrPnZ3H0qZ36gfK12Onumi1IdTDGXras5+bier1witAM6zx/GSq1Gm8IHM9y/jDe/bl6df/2/kj+/2WrPe3GrMUloKsmwsDqg3IMtk7bjY8pR/FVekznA4iMZtCZkahVCdeLOUB2L+PzMQ2AenKl2GQVMTP8YbBwdlp7f5cwdxy7W3Pnj8e3r/HCGNLFy9d5+/gvn3Fb/+WhvU1FqUnzv/9d8N//p3+N4D+KadfLzTiz9gDkwxgHP50w5ybiIr2llqBIrATVtTKo9px6Y0KUvAsoxw++CwmhK8hT6O39xLVeFWpSpzXMYetm2gyMpGkZYolWZIy1MtzL3+CyVoXV0/VY4158DnDP5gelaBf0e6yvKiFafJIJJSSyleD+79O+6f/ht2th+jXN4LVRcBnKYdBQH4KNDnJpgx6rxaTdSLr9drqNVp3BLCOaJEtJVD2srnO8z9BhGLAfw62ML8oRZG72nzUgRfLpvSaWwmACcLwE2JgjgY1lGk8I8MBYHZFPGr+FYBOAGf55oRsBZuyv9nbOh4eo5u/ztcXH2Di6un6HTPJT6k4Ui9uout9iMc7PwJu1ufo5ScYpHVBWZFsRgcsCc0hVE0LFCWSxqtQzkbT8c8jluZmFEbH/naB1UAz5cmGgKNLU99Ywh03AHAzUKXbQgLXTEA5+JJFoRUNUe2TG2fphxBZBzsJfqDZzg7/yvOL/6GyeQMyyV99sdIUqPxTYxJ1seuAV/WFnizR5WbIN+TGAumkdHYht4AO7KS3Wrdx+72QwPx1n20KYQs7ahyZ8tlyL7pdCaFuj5XtkUL9zYFmbftNvOOXavPQ2Qekqds//XL3s/7ijHY+Wc+Pm4Xk7m5ilfdDt55QIyrbh8Ti2nzeM3LtyziI7u19okZDD4DVKUHEHeg9WsSA7M/VyzQdFDNA7juf7XRbhsabbrW8Xx7vHng5oDH2xIDRiYwiH9/3sv1QT3bewngb7sCm6ga3+m5T7ovRJrxpQPWhFU3xUoG4GbAYgYla0o4xH06rcybVVaE3DEbPSoKXRsCr9jD3KXA34BNVbT6t6wo+8jmTAt7LQDvqoJ8ieHwXKIszoebUQeb7iYSM89rCsvojtZCq3Ufp0d/wr2Tv2B//xO0WqcoJhRqVfSYTdnbpEhphulktrIXJQBUygla7QYaDarPLX3K3etcSb/yXwxA7eff3djWVXj4iSh02/DocEOimvl9zzAe2mwq+8k0CzErUNtQEJGcphegk+bXzwmcJgKUEFACMareLRFuMPoeV9ffKFSm02OgDGloy8Vu1E9wsPsHHOx+gVrlofK/5baWVuRlbpni3LBxQ0FgNeGZIlQTUnmmB2DbgQDu4kZRyzzWMNPto2OqfjX3bUDO77uQUaY+6qGz524MA8WJ5t5H7/w50hJfZ6D74brzNS4vSZ9/i8XiGgCNWya6J/S+tWgWpTOQ61vQWBj9WMAs48/5WlTsk9L3NDLOcm+jknJG/lCBJwTyw72P5bPPpDnqBMZj9sPZn+fnxHwM/Kv1Sq1a9CrRTUXygqcfbqS99fW2T/Ov++f544rfrVfWVhDYw6vvOJjEgcqfi9fOe8EEsrjy/bGbH38uKyCMATSWyFgAfv44d74W5K7bgXmA9bVz03hu3ofDfSLi95nfZMTrM38WC9h4vEzq8+mGX/fV/+Xf3QcH4PGNG++M85W6KC0qxhecfyWtRQC3Ryy80M0biHOOgzkdagu6jYbxuY3S5vcI/NwArClZ0snm2sXKi1Uj55YpyupjPOHsM+egX4pCH3EWenSJ+bwvAxeCVDH0Z9nvdM9risPY11yijnqDi+8nONz/HKcnXyhbu1LdxXJZw2yWYjxmBU7va2MabNdtzfxqpYRWq6EKnLS+3M9WFZYDcrACvZW05dVYOEHhV71P6kY2JvajOxTpZIrZDBCGQ6rMOf4VnOt0bgj8Xt2ZuEte9QG87efWmkhltUoAJK19g9H0Ja5vvrXs7+4r0wyoHCqjUt7Dwe5nONz7Au3mE5SSXRQKpMjLimKVAY1m0y3ylaikKrZIxzp6QNPlimlrrGg5JjgJ3vg2V2vXn/PdpjbnJsSMWzSnEChtNzpxx7gwosV0ND2mSFJqHOb6SpOby6tvcXn9JXq97zAav8By2VVlLvCmCr5A6p2sDO87bjJsosLue7tzdb25yUi4MTFBoqJkmSBHY5esgcKSEbEHAvDTY95Dn2Jn+1hufdwATMYZRmNW4RTb2biag7hkEKEfmwdx/v8mwPmxIPTLL493v4N4nVkXB+vf9wo1Bm2nzX1kLA+M/H+vdjf1vP3Z4zZEnsJfvYPQ54opfX9PLExGY3Nni1Xp/rybnjNeS/Nr7K2z5JvZ3ESQswzOUPjfOHPpND2PW608hfz8njf/ts/Aewngb9r1xj+Lb94YwL0fJbXz3Hak7HmvwdvHcgycpSQWZWv9X6PDDee0eMvnmuBOu09WWKSoGV1JC1T2g63PCfU5GfPZx2jSwWh8jcHwdQDvV5hOr0QJL2lKghnSlM9nQRUWnuEuptxRkw6tYIGqkqZqlVPs7nyMhw/+gpOTz5VzjUIDk0mCwWCB4ZA9MKt6fMFlhVulGr7JuE46rhkF6wBulb5vX7z3bz8PsdxSb5vyOdThYpRtht7+sSAPC3ApqE1hylsmbjG8heJAm283lmHdejDvel4LAtbcTHFYoVNboKqWIEi3ti6m2Wt0eqTRv8LNzXOMJ93AokBWqfu7H+Po4A/Y2foUtfKhKfVBNbpNI1gf2zYvnnFMMKRTHRXp7ImXQwoalfITzqmHe8YXN2WW8z4I1DntU6k+ty2gMTPW16eGgQp2XleLpwWr6oSuftxETNDvn+Pi8htcXP5d4D3LzrFc9HQPcQad/UxtNNgCoCBvWVGgjCgUgbjKf2OTlrwn+Rqm+eC8O41rsKgq3IQJZYwb3Wrdw/HRZ3j04AscH36EZmNHzz2dWfAJPdNpzsMxM8+P1z0S+qg/phLPg9DbFqhf68+9ioyPJwZAF415zzumzeN+dywgix3W4ujOWBCXL0RiQFz9zEUqwR3Pr8+Kql/yWk4MwClqpbZDbbn1PzHgxt+Pj3tTgeQVeP665TcFvumN5829xx9PNNy5Qfm13hj/4vf1wQG4n7+7LryPM/jiy8rbRjsIrlY9ixa9pS63CE5+LszXWh8JVSI2B25uayb3sn6mxntIi4rqJP1L6nqICb3Axx30+hcyLrHHa6mN53PORE9QStlzJ2CZZYoBOKtRW5/Nq72MxYJxnmVkM8Y87mCr9Qj37/8Z9+59gfbWKZJ0C9NpSeBN20xVXgVWigzUsJSySrkk+pwiNimqVyJ9Oz7zhueGIcRN6gR7/nXohq6SumyDsRZquS3tGsC1oE0t85ozz0rCUv/MAFx/HyYDVm0DuZ+ZfDDhsfM9CWXZg6VCeoBseY7+8Bkurr8ER63oXEbLWyaVJUldudgH+5+KqWjV72n+ebmoYs5zyOzvMIZjbKMlpcjoJxjcyLSExjYKi7CxL5tUsOkEWwADwc/58mChavT7Orue79l97VltzxeMW2UbgQA+U4gIfeE7nVcC8LPzv2E2O8dieY3log9wc0iGZ0aqnRntrFZaMq1RpGtICSO75P322XyM2bxvtrQJzxm9+FmBVzCdQKrzIlpo1U9wfPgpnnz0F9w7+Rit1r4iRNlDn2ZQC4bKdFblcYCNV3b8DHgl5VQ6KVEPcIk/U35ONgHSv3gN/Ekv50CWf//8vve8Y/COmT0HPgcxr0LXo3lrX/NNanYHV30N95Y3JLjJFTMY/sn3uD3MxNnG0cAEbbH7m7+vuyrx+NjzbMpq8xt64W8Cbh6bj6n5hsXvlZiu/0kX6DfyRx88gK92ncGn2Rdb7jrVj5pYr5uiJwVxUAmtmFGvvi3H2UCTFKoFU2iTq/wHzviuo0tJeRtoT81UBBMZjcwXpMtvMBxfYjS+Qm9wodSx4egaDPhAoQ86k3G0qpz4ZsD77xGAi4o3+08CeDZPkM3ohU7l5jGODj/D0dFn2Nl9hHrjSOBOCp19cOV480jCSJPm0UscZaspcYpjTSsA14aFPewAwqGKXG1UJMiXbCV8VNaxmq7Ktt65KaIp4uI540aJAM64zNGYc98Eg/XxxfnC5rNtAjG1KuhRH0Jm+N+EWinZiyMsC9cYjJ/j6uZL5Y5TRzAa3ej1mKi23T5Ra2F3+wm22w+RJruqwg3EbW6bzmtxVUH1tZ2vEsqlcnhwrt/oex6nWBz1N3kf2TSDkQ+8UNY6MFveQNkEAKf+QPdJkfQ5q2MDcbIzvCeur18IwDvd75BlDC0hfU5mhoo1ngu6+W2hvcX+9SFqVXqdV8N9AUy4uZAQk48RJlnHAnd4P8rq1/rhsyld2OZICi20myc4OfwUjx/9GcdHH6Fe3xGA0xhmNi9gxAkCurVlFH6aNaxNb7A1YxWctRLSWz3xeH7YweGuCu99WXfzTJ+Dmp8LTxVzoHQHNP5erCL3/m8evF3t7TPXm9hEnsOVaMxbeVG/O67OvQr3OFHlhc9m1gsfMsLY/NfjGXD+dzzznS+O/GcrEI+Szvy54urfr727x/l94iDubIQzhO/LvfBLvs/3FsDvosc37fh8PtcFHFx4+MGiGpquaVYxWna3qcQJShY9asK0wBNTzctqLQCbgJRztvK6tgo5Ea3Lv53IaCOTSvoS09kVRhNWia8wHJ2jPyCQd5Blg6CwtmAUsdhBDMf3sJizMuPiz/6oBaF47ClHg+hnPcuYSJaq793euo+dncfY3/8UzeZ9FNDGYl7Wgk1RkkBVVTgFWmWU0yoaBPA654X5gTV2gcdIX3SLVbUq3KoN6/vbP6bGdiMXA1T7SXCOlYpbNDo3OYo5nMpljYlbY9rSZnRSs6qXi5ErqK0V7nWFbSTIgjB4he/NRqkZssHrxljXvuI1rztf4urmK1zdfIPB8FyuaXSTazX3lJO9t/NYAF5Oj1CUpWpdLAbpZ5sw8BE6V5bbsXOTVhIwlZRSxq88V7JBzWx6gQK92TSE1oR4Wp47a0WYAYoBN++PwMwwiKQ4RqFo8Z3jEZ34zjT/z0S63uC5lOfc4KUUM/KcLxOUig3s7Jzg8PAhdnceoFk/FghzU0dWgwBOlkP2s7SaXfQwCalv3ECZqh4CcG7uKPbbah3jYO8j3L/3KQ4OHqBSblkGPEqqwpkdrmPMFtYPzwy4897dDuI+vxzTwT7D/K6LXvx5/yl/G1eKPxct68/jQi4/Fw7edl8YPR17kPt7IWA5mMXnKp7z9o1Bvm0YV/75n63OlbpZt8NG/O/0nuaZaPRBCFBRNDC9KpxRjGdzfZseTRPE4Jy/Jj4H7r8TH2t+LC22g930nP/ItX/Xe+V9+/0PDsDjC3B7V8xqaa0ypxqbi+4ajDzxat13XdHWQiQDEQHSih4tobCgUMdoVVbuBHCNRDFidMmq+xKD0WsMRq/QH1Go9gqT6Q0ms67Ae7Gkotj65KquwiylUdak0dkXZbVHY4+g6FZaWqIRIY77LAtMCmP0ZQ2FpC1R28HBH7C3+wS16hGKhab8seU+Nufce6gqCd41Wm3WUKmyJ+s9aOm8kRTKAMVRoe8coHltnagNjsV3GgR7lela8TAHvtIPECwmFpc5ote5VYlUglsl4UrYQNuvxtNImbONwdlqs0CdZ0aBkLFIUxrCsDK8xE33a+VlX1z9FSWMc4oAACAASURBVN3eC7UtaDpiyWx72Nmmtepj1Cr3kRb3sEQTAGfmuQnzCtzaC5Z3HUeYcvTPFNfVGulrgrhtMghmvKfUI56Z3a7Gu9jylh8AWQgzjNHYGKnw0PvmTHcx4bnoots9x/nF97i6+l4bPU4oLEidY4iU/uRU7aKCamlb/uanp09wsP8EW60HSIttTR3IDnVO0RkDd2ZYFOiXTqe7AOK0qJVff8Fsbic8xgrq1R1sb59ib+ce2q0DRdNy7ExtgAI3irRZJWDPBeBxdRkDTUwNx8DkNpkOUG+jz71Kvwu8NgHxpuf8uQDbK9o8eMZq8/yctwOZV7YxeHv/1xztzJI2327w8+rr2ibK/i7Q0e9G/fD4Ofw9j6c2EeJz4Q7gq4o99+R3nfM8yMZz4DEr42xMXIXn2wR+//hL55/7fWdvfs5NwnsL4PGH6a6FwG9+ty8kYPNG9b73nBnIAg2jahWCoYoyCKeUL73OoZa3tUDEerq082TPkdBiY2OsCAlilu09md1oHKzTo0vY93IKG47PTKgWxqeYamVVmXml+27dBFSWQEZwV3UbokgllNbumkCn+C2B4HyZYjYvIS3tapyMj62th6gyhSptGuU+K6jyKhbKqJZraDVIvdNJi9GZlhNsbC8r0lTxo2YL69WwV99WTbLXL8YiiN/swxYa2RJUGWNhYEg/dIpnWH2zCqRVKnu1QQS3abJITTV7D+qAF+kuFkamFgukSaY8dYLgYtlRH/zs8q94ff5fuL55qvYF561NiLYl8xIK2pr1j1BKDpEUd7FY1swtLiiseQSch1feuDZnZvAj9zpW4qUSqjUGeVgOs4WVrGMh6ZtOdoEbRred5XMpElUtGt4fVODThY6bjxkW6GM4vlLv++zsKW5uXqi1sgTB25zqZPq2LKJUrCtZ7ODgIzx88AccHDxR2hpDWhiNmnGTxphItYJ4bUjVc2SPI3ccW+T4olVm8xk3tkzcY7obE+i20ajvoZQy7IRubmwXmGudHIIXEJCPJzaxMRlTiOhhKj7hYEsUn99BKl+NO3Xsi7F/hn+OxTkP+DEQ/BgAfNvGIn4+vtabet7eWog3NbHymvePJ345uMfq6zcdSwzu/p7zzKT/v663Fs3b42JkwBzAY0/2GMDja5IH8Pj586Dvx+Mbt01MzCYmwQH9x16HnxMQ37fnei8B3MHbb5hbN2lE+/D7rjg34DYnMv43P1ga/RK42J3NBdYETFbx2vz3GrD4+6RwBSSaMaY9Zlk6a/mcy4iE1Tf7oj0JqbgQX11/h5vO9+gPX4tOZ4iHm5ekZYKvJT5xwTXdFKthPneCcoWvGeRRWv8tlpONVh2D952KAPcjkxk5+Aa2th5hZ+8xdnefoNk6QVU90hrmWYr5lFsOA/C6xjZo4sIKQM4iBroE7iAYWwPyWhxj43QEcAqjrHKX3M6Gn011LuW5p70RdKlmZirSwARscrkL3vH6I6/gb7+OqdqM/fAKnCDOa5MU5zI+EZW+7GGaneOq8xVenf0fXF5/hVlGfQFBkrnrPC8nONz7FK36Y1RKp0iTQ8wXdZuPZviKKEftiUSR0+d+wXM+NxtdtRYSU6ZzvMxGzCybmV0CiiAZgGM0td1nbtyiWXefUFhOsZiPFCXLRDG2WDrdV6LOLy6eod97Lfc5euSTZbB2CjcRCWqVbTmo3Tv9DPfufY6d7YcopftqlzDIhlUzl2uyGlSdW9U/xaIwtj74kuOJxjKoQpwjTChQyEgDjTpSOvmpXREsdMMIpVT7C+aHk21gTrk5esWuYr4Iei/TwYvnyPz2TdgWL9B3VV35BTW/qOcB/8dU5fnK/k1V+6bqz99T3O/O97z9Z7G6O24t+D3jASUEubuq7E2gkmc84t/xzVkeHPl9nwm3DynDeuw6em64U/763TAe6Ovtpg2Df97z58mPNR4Pu4uBya/fsUZg04bubYzKbwn433sAj28uB/R4N+q7Y/Z6NDYhECe1yEU/JIUpYsviMUM3NvR3uYgH+rOYoMQ530KqyptVFx8cLdJNFnKilXc9H2M0uka3e4bz86c4P/8W1ze0Rb0QrU61MdXTTJFikhV7yFIM83k4f8xea6WGMsG1wTnkks09UyBFmpb2lpMRsukQWTbSyBpBlDPBk4zRlBXU6kdobz/E9u5jtLbuo9U6QVpsoUiwysooLMvKB6+XyqhVK6hyDjz4HEuwJ9Gejc3Z+TSHJR8FV8AJqYCEVSYdwcxCVZsmzQbbSJPaC6HC5rUggI9GpkBX71ThMLIjMeAUJe3CuNWStgqHkZtY0CGY6n+BRPPgVLGPJPbqD7/Dq7P/DxdXf8NociYFNjUO9I5nRvbR/mfYbX8qU5cCDjGfNwPocdNhhjuK02QHIAh7PJyGr01molCgmI0pXBWUSKlXeZ0SVfu0ZuV8ezbjpnFkKWZsFTA7fTERiMsWdjHWrD/fN5kZbvQuzq36nk47SNNMQTeKTOW5G/PvS9huH+P0+FM8fPhHVd807ilgC4s5HeYI4NxMkJlh9UyFvTEly0KwrBWzZP/4xIWdUwrueI+X1XJhohrn2aX5EE3ldq1ARtvhjMZAHAk0EM/nTXsF5oswq24COI06fEbcwcYr8ri6jUHJnyv/vTyAbAK7uxb0fLWaB6r8z+PncQra2wjxJmZtAOU6ivDZKVgIDDcwXnVvSvj6MVXg20Asvxm46/djUS/9/vngdXQAJwD7efF2gG+24o1Q/lzl1eVusetCtTeB7Jt+lq/479rg/VZA/L0F8Dd92JyC8grcU38cwF1xaVQWe6rryk8XXr3dkPUcdqHWm0qRFtn3JJVr/apSanGiKmM4r6z88CFGg2t0Oq9xefEM5+e0R32B8ZhOWrTBNMMOG43mAk1jbZZ7CZYc8SlXUK7WUKkZiFfKZQF4kYpfRm32OxgPrvUa3ChICMf54cICGXvJhQoKyRbK9UM0tx6hvfUAW1v3Ua8eoJrsoLCoAvMKkmWKalqSEr22cj8KhiBh/ts2RTrbtmlXQW1VtfgK2qCGyllytmC36ZazJvBzmtGcqAjgiuck9SrVtrUISFuvRsnCHLMVCk7rE2B4vUxkp0V95fpGuniCQoEz9s9xdvmfOL/8vxiMXmA8ucI0Y956FdvtUxzsfYL9nT+gVX+CpHgPWWZVKx3N7GDNLU/088oa0ufZbQNhLQbGg6ZKb2OoR7lKgRuFSdTrmbMbRXRjRqNORhIkYsHFcQLQvGXBCn0gqlyua/Ryv3mOweBibeRDhqEUFPxTtnMoyDvE4f5jVd8Hh08UmSpVPY1ZQFFeJZjU2HtUSlywbKU+g+d4pUXyEcBwTi0ExZkTtg/sCsixLtDiPO+8ztocywTJJjocyGMnL/5NPBLkAOY9Xwfuu5THMUD753lT9Rl/7y7g90U9BiB/f3EfNv9ceXZg7SNh93MsWnPw3lRYcL3wQBJ+9X5wDLabKs4fA+jv8jt5MOfxcAPS7/f14DrJ73k/ns/tQO/A7kAcA6pfw/w8exw3+2M2Uz/mWN60gYmv8495rvf5dz44AI/pF14Yr8DjBYY365raum1EQcrRe1SsBkkrmzuSVes2923WmCthkihu0u0G4otshPGwg27nHGevv8PV5QuB+WTa0+KdiPK1NCumYTF/m6Bd5KPERxUpRS36PseXSjaMNM+QjfsYD67QvX6Bbuclhr0zTCbslQajDo6CpRXMFlUskzZK1WM0Wvc0VrbVvo9m5QDlQguFrILCPEWpkKBcohd6HbU6YyepOvYAEzMEseqHuG2VmBYZLer8Vc69r0Vs7pNtHyLrfSskRrP2nCM2FsTnYlnhWoCJVd82BZOvwG1kz01hVBEGVby8X6SMJzCxwuzL1OXy+r8F4J3+U4nBJtOBvM1bTOLa+RgHe3/ETvsz1KqPkc05TmYUOitLGymkvWnwAwjRscr1DgDH35dl6pK+9m4lSnFbGaUyNzjB0GdO0xUGyJAtGQKqujlayOQ1AvsNOp0XigvtD15JM5FlXSwyBtiQUWDACgVwZDRIabPqb6NeO1Ca2Mnp59jf+0hWqOXyLgrFJhZLAniFeWca//LNlrUFcu2JnOueR+SaGU0IltHdvf67mOHyxT+OxvRr7UDon0n/GgOZm3Z4pRcvpl6d86t/jvNUfQy2DvCbADyu4J3edWX0+vO+Zhh8sxLPUfvz87044+B94ziU5C4Bl7urxWK1uML19+jH9I9WkXdtBvJ0t6vn2QtnBc6vPJ5Yp/AmAHfgdro8Vtb7f+eDSd5WSfv538SS/FjA/UfP3499nV/y9371AP6mHemmXXcM4P7z+APnwGEfOPbB1+5k7JOyGvYPtt3AawpdoC0P7ljUFapHVtKkKrn4zyeYjLro9y5xc32Gm5vXGPRZKQ9Fd9NhTS5iKY0vEpQqDCWpIinVUChVUUgqVK+pIqd4SDSbsHKKZTbAZHSBztV36Fw/Q+eKcaNXWICz0DMkpYKq+PE8RcY553QHtcYJdnYeYXfnEbbqJ6gm20gXNRTmJVXhpNIJ3o1GU5sGy8h257n1PHyQwVhGeMg/54Zn1XoIlbiJX9eWqHEGsldrmpvmnHUYH+d1ptDLd/v+Abb+uybQgpDOnGb4/+xPWzIZzz23DozXpEjrHN0ex8n+hsubrwWMdGYrJiUJtHa3H+Pk8M/Y3/sjGvUnWC5aqsDNsCSY+jA2NFSnBmp2PmzigMdsAOcAznaKVVcVVKqk1/UuA21urMxM7nADzfuTNZlOb9DrvMTlJcNrniu8ZDq9Nj8A2Py2xhslOEuR8v4gvV2oyYiGSWuHB0/02Nt7hFbzGGlpG0u6rKGCjLPebDlo+xfiJ92dMjAYvuFyhsUZD5FKAbNXX900JFjH+vc1UxxGpli9Oa0cV6MOkv6ZdMtM9/qOYyq9enXQiOnqGMBjELirAo9Zg5jSj1XQcViHg1G+EPBiwMEuZh185tkBPgZ9vk5si+oe37EDW7whikHnH63Gf8zf83f8mLgZcRDn8fk18+fx6xlrG/S5DeNwrqaPzVhihsWBzq+VX+eYgbirso43YPHv5zd8d/3slwTZf+Zr/+oB/E0HH98Ib7qoLihxxzWfd7QgimCHGtLEVGkHEM9XDl5ROqWr19cizTEwCqqo7qail0KtLiajHnq9SwwGHYzHXQE7aVlSrGnKG9+ERNoY0N4yrQPFKhZMwKKyPQRHcMOQJgWUkwyY9zCdXKDX/Q43V09xc/EUw8EZpjSDKU6RVooolEsYTJaY0mlr2UBS2lU/fJ9GJkycqh2hwn54VkYSeuFlKqoDbc+5aYWziGUI6WvBBEZK5KBIN484D7Sw1oN7rNt5WcosIpuZXS1BW18nZECCYjk4rLmX/Cqu1NjrW7PgvoHQguKK9VC9i/0AF50hssUFxpPv0Ol9jfNLOrM9E4DzeCrltijne8d/wcnRn7HV/gRJsh1sVYtK3hqNqRA3Rz6fZ1+/oL0v8zq3JDtudkop1cTs71qWsbK+ySjwDIlKH2I27WIyMeMetj4GgzNcXX2Li/Ovcd15pjz4pLgWrnGzRwCnOp6vWSoxLY4Jc3SEayjDm60RVuCnp59ib/cRqrV9JEkLy0IVCxq7cESO44Ah4nS9aIYTGPQNtnfyMULbMeUX0xXzEnQRq2sVVcgEAW9VOdjGwOn0uhuXeC/Y85/jTXdeJOYbhbgXG1e7/txeucdrQlzdOuh4JR4LrvLjTb4GOAMQb1Q8oCR+3bh6dmaGx+b+3jEtvQmU8uzBm6jinwMY/Pnj42IVzuvodLlvKuLWiLcV8qNwsWkP31/cPokBfNN/rzftbz+yeKMTn6N/pGJ/+6v++n7jvQfwH3NKfYdsC4AljfmFtr6r+4OzumZqk1XivvNc3yxr6tYUyQHAgoGJKnCqybOxwHsyYT+ph+mU1dbQaN4iRVcWJ5oyIYrVrMa0KDziYluTM9hsYapyW4wI+EuUKBhbdpFNz9HvPcXN1Te4uvgGg/4r0a7L4gRJaQGkRYwYQrEsY7qsoZBuy5WNBiYE8K36MRrlXZTRQHFZQVqsIC1VkLL3XqnqK6n0hGYvIaDDDVlWHtjKobYSzXy9rXdsoGe0OivsOYVOUiubZW1GAxGOjoX4TbNEDWEwIXPce9zuw+49d1Xh7pW+yh0PjmwBwNNkJNvR2fwleoOnOL/4O66un2E0vtHTUGXdbh7j+PAL3Dv9M/Z2Pkea7mrmmRQ1bUI5IrUOtLEYRqnQw/HZuJ9tQBQUotGyKmpVeso3UK/WrfUSAXiW9UWXkyIfji7Q7b1Gv/cSl1ff4ObmO/QGr1AsjlAuMZGMCXS03yVLlGkjpxaCaHSq5NjbZjVORfcBtrfu4+iIlfhj7Ow8QK1+ICp9vqhI1MZqnKK7tX5gPUqkUxrMg6wKDyZGQbQYV+Yrq9gQE7tOjbP7NE8tu6gtXvgd4JxudctVr0z9M+emS74JiAOG4o17DOD5DX38+c2DpX+mvRL2KtL7tS4u85/zdRywfaJlXQgEt8CIoYjV1zF1nh+R+rXQvH7teGwEcO+DO1D7xs9ZBgfnPMOQF+W9Cyi/6+/GFfymzeav5dz+GIz6qb/z3gL4u+5MHcQV5xiCNvRhCvPLdqMaaOd37qFLvqoItTCYo6UWcN3M+jNLtaL6eDzuBfHSwJTiS1NrE8D5VTPGBC5lZXM0hws+VcQEcDpfeQXOdCpS7hmSwgiF5Q1mUy7+36Jz8y1uLr/GcPgK88UAhWQCJFO5l05ZJRZZgVewLDaRkEqvHmCrcQ87zVNs1Q8F4pWkLcWxqZY5C142BTxFNhUKbZjCZTPhBAAlX+m43XjF+oZ2Hi3ExACOsZuWoS0AH1tyF9XUPHECY21OTBDnNLU8xNlb1qbG0rMsv90rRuuRe1iHhaTYLL0q8MIQKHB07EIhIGfnf8fl1VMBuPmtF1Epb+Po4BPcv/cX7O99jlr1EGm5pU0UzW442sZeOCfiaBijrPgZE+TWdrt2P1noDc8P++vVcl0gzhGzcomaCdL/HP8aq/pmvjstXm86FKw9R7//Ev0hRWuvNO5GM5pSifcHj4ObPTMH0vnme1FVrOE5m9FWhV1Ho36I3d37OD76GCdMEtt9iHJpB0sFtvCeqgvEaVZj9L+1hewzZBMGLkSUmZA2ouvEuvXiwutkvX/bXJG+8jHBtdDJ++GudXAQjj+zTs96xeYqZX9fLgxzC1LfBMR0c7yAb6roYgo5D+Ax5R5Xk7G9Z+wQ5gAeq879PeVFew5qPiKWt5LNry8/dfH+uf4uZj14zVzI5kxH3E6I2wX8vjwRAsPgegavuuMNlV+3PKj+sEj6cUe1qeqO7wen+d8VJ37cq/96fuu9BPBNFyX/wfbdnP+u30zrlCyPAb0N2Lo0UumuRz8ETSs6N+RVcx7WgUwAbr1gBVxMmLRFgVLIvCZ4Ezw07mT2o6TcOY2NjADOKjxFEQTLumxR+ZCpSogTdYX1IjvHZPwiAPg3otLHozMsC0NVbpz1XXLsiMYbSRlzUfJ1PZJiG43KIdr1Y+y0TrBVP0K9vIcCqlhSIMVeaWLVuBTwqsjZb6Xfu82/23y3N1INbM161cbIjPa0ytvo86nc16Q41xyzUevG3No18A2SAQNV0/whozEdwM2H3trhYWJAIMNv2RSBBb9MQ152D0mpg8nkFc4vvtJ4FkNjmATH95imNekBTo+/wMHBZ2i376Fa3dHmicBIEKcwnkAnr3bahWa0xCR7M9XI38rvXa+dKOGLYkA+yF4Yu2LiOs57kzLv9V/hukOXte9wffM9RpMLTKbnmNMqFTR14QaDG0wmlNElkJs+LUv2XhRQwuPmOae6n8fO12yjXt/D/v5DnJx8hsPDJ2i3TlEu76Cg0Bb2xGsogPS7Kcx53tnDd6MZqf8DkFsKnDEp9tWvULj+uk527W1jZZ+h9WfMVM2xK1mceOWA6SDuPeh40XW63Bzj1nR+DMrvsozaPbf+rOcB3CvK2Hgmfl+x8jwvpItZgJg2zwd0bAKvX0OVGJ8LXrNYyMZj8+uidTAE9+gzFwH4XRne/6zK+C5g9u9v0jC8y/3yvvzuBwHgb/sQxCBuF8YVtWH5WX2wA6CEqlp0kSjFsEAFsNKip0oopAGFq00zFxmVjC1ty60sqUhmhSgFsFumytOaAM50Lc4dpUqH0iILOl9ZBWeRpOzHDjDPrjGbvsRo+D0G/afo97/DaPBCJiCF4hjFdIaMo0ms3mgMkVYApkmhglnG8JMqysVtNKr72G4eY7t1inp5H2nSQqFYAwoVi6ZMykapk0aXCr8k33T/agp8641Tja3qkDSzDE/McIQ0uQM4z4vaFkqCsVl7RYNGPXPxGNoUmYGMgbc7ua2rPOt9+9gfnyMVxW10Nb3CR0iKA5QqfcyyC3A0i7na/f5rzOZkQ5inXcJWiz7in+Dw4BNs7zxUFUsTFBRoH0oQt0QxvmWjyi2pjgyL9/eNdOFdQIEY/QE4QsakL3PRI3izkp7N+ugNzmXScnX9VBuK3uAMkxkFa30kJRrN8NzMpIBn3vhMdqcU5dmxru9xB1RupChS49hfBUW6swnEH+Ho8GNR6qTWS+UdLBcck6sjIZ2uGFoTYxou22bMe+B2TdgCsVAf2gnbP86S8DVtjM42breXOv+sOeARELwv7p7pMYDnKeUYrPNVVgw0+QX2rgrvh5/99V9u2gzECvVNKmzvhefHxfyYvCL11sCbbGPzrMAvBRrxOeI1In1OMVs8buvXib/r7Qy+fx4vdQzs8efbIL6p869+vJvW63etlFebyg1+7V68vQ0Xfqnz/XO+7gcP4PHN6TeQfS9U2Ou2qn1vFY0Zdv3BYWzd/wuBIKoIbW6YaVq+YNlixaxoirZYrdmcNEVoNAex9OnQJ1aBk6KwIB3KCpxiI87hmoiMXigcNyI4ZzOC9znGo+8xHHyH4eAZRkPabV5gseihkNDSlAA+wZxVe6mEJYVoKSvwMmYKPimhuGygnG6hVT9Au36ERu1I/18qb6GYcIbYesFUwXPGWbtvzjqnJQm1aFwi9zk3aeH41ZxiNY6KLbDI2A+0RC72wKk5IHAr81tOdRb6wvNhYShZsK41loOgrQpcOdoEGa/0vOoPxbgXU/Kld4epTOrtpDhEucK2xQ26PYImBW02h09lNzcercYh9vYeYn//MQ4OHqPVPFXfmJQzRWIGjK5P4PuyY7CqNPT+eTUzHpM7xVEZT3qat5KZtTC/m697032Fi6unovO7/ZcYT68xy7oya0lLlhfPTY71VZkUxfnqkQDdRvnYv+dz272jlgNn7DXKRhtYbqhqaDYPsL/3CA/uf46T40/RaB4jocUqtlAEPfEtsczYjrVRj8bxVEx7kI/ZCRuAG9Vu9LldlzWA5xA8zIpr8xvmi23239Tpm8xAHEjz9Cy/H88bx9VfHgzuAocY9GNW7S4qftPmwgHI37u/j1ht7tVorDhfGSNtABlnBH5pkIk3MbfXMBYhY92PeTV6HHqSp9BjQ55Nm6e7Ni1v2mi9CfDi87eJ4fg5wfLX+FzvJYDHO7q7dmJ33Ty3LoIiKuPvBGDPW3qKuvV52tCzdeqY9QoFLhkV1jMM5fZm1pL8wHMxd8DiaJFRlZZ+RovOAgVJelg1q0xn0dRmgcm4SQL0ZHKG0fA5xsNnAvDJ6AWy6QWyzDLEl0UCOAVPM0KNmcJwB5CWTdXOMak509MqKCzrqKRt1Cq7qsZrfNT3UK7sIEnbAFPIJJiSrH5tXCPzmrJMbDQTTbCl/aj6xBR70VLWRqzooe50uimwDLwV2sIROj7kEEaAYqVnfXGzADUAV683uMLFVK19UL0KD+CiwBWzsqWSu1JmlGtHI2Sd7vdSeff75spG9oB2pAzuODh8jKPDJ1JzE+jYN14ujYlwANfCLyDzvnAQFxLUrI8ilZmJwTiRwHhauv0RtLro9s5xcfVMYrpu9zmm2Y0c+ZQFHmxSLRGPx0I63tz9ZnI3Y2Ies+rZHmAbhmwOq3Ua3cksHxnn12e8Dzly2EKrdYDT40+CMv0jNBunqJSPUEBLIM4seZ1XbX7sVK4qcO2TeD14XZiYZmOSxnu4gY1tOI1+v01v3/o05YRtsVtZfjHMA21cmecB3oE9pnYdeGOAyD9nrBbPV4d5mj5+Hv73JqW5rzFrHwALJfGedzwqFgP2pmrzlwZykUn0/A9+DV6Fm5+/j9KabiIGcNcMsAqPzXk2sRt3sSTxtfipIPmm5/6pz/k+/N17C+BvO7k/BsAFA3MfinLLMa5mMThY33UN4Cbesblg+2AriWqWYTydYjiirSTB26pymyMPwSQKx7DnFoArVJnPRGVxCCeRYCwouumpPu9ivrjBaPQCw4FV36TQCd7LeRcFVegMwzDjEUGNnLc4B05r1gDkdORipOjcHsVlFaWkiVp5B/X6AZqtY9QbhyhXdpGUmhpXklWc3gtzuHnMrMjpAW+Wsu6ZThC3nPRQmZFeDTGaqhZFAfNchNS1AOLWWrCqVu88uLiJPhe7YQCuDQHDUG7xtWtqWVsrATj/0hzZyiUKwQYYDF+j03suEO90OWvd1SaKUZkEur2DB6pUd7YfIU12ANBW1UxQTPFtISwembryxjclH5aZznJgVmh+wePl9bf0r/7gHDc3L3F++RRXN89lKkOxYTEhKDNC1Ktu3gB0dWug2dxGtVpXdW/e8cxO74k9oFCP1b02E6EVrVck80HTlkIZpVITe3umTD8++hSHex+j2biPYmFbgSdF1Gw+nLaw/DeyyxWFTtAukHEw9siNdXRdFhZnK1/64Kce94DzAMrPqSvKY1FbXM3GG/L4cx0vyjHAep86rvbygO/P438XC8680s9/jYE1rtBdWHcXzes08ibaPP+c+crf3+cvCeC+uXBmwUWITqP7e3RxmrcPHNg9qMZHA71tkF+jN7Ekm875+xdfTAAAIABJREFU29b2u37+S57Dn/qe/9G/+80B+Kpit5IiJPSs7SxCXHZEp8cluvf8LBnLFwUmao3HzLmeYDyJx6Ssd0nhnPVFQ+UoIRL7xZnWSorZiAcMR9HvKKKT/VD20TsYjV9hMHyGAcF79BzT8Rlm0xss50MUFEzBJwl53QH05gQegh5fn4u0+ulWIc8zqugpTKsopYwCrkbzRMInjptVKttIyw15h7PSFjAr3ISAZv8tG1H2n1XFmXe6qm9f4EXPBpANo0msHKXEl4iPmBxCY+Ra5n70Zo6iyj9hLzqwH3R0owAu3PHOSmojpaATl9PNkTBrmxnhYB/vGoPhK1xef6N58OnsJpjplNFs7mJn794KwCulfSTYwpKhLxTTaRbfxF4uYhS+sdrmZoMqdHqsS+jloSOsvAd6UHXe7b20gJIr63vPl0PzN1cKHfPRydzwXqDDWksU+MH+Kba39kQfZ1Oqgjvo964xGne1AaEhkLzWFxPMFvQ4p0e9ec9LiFhkJdhGs3koED/at15/o3aMcrKLhK2ChbVrtHnUZtQ+EC5ccyDn9034aep1siMe5hOD5F0gnK/sYmEbgcJ/zq+xQUi+evaqO86S9go3D97xQh4DuG80+D1XuTsYxfR9HqjvAhmf6fZEMVdhx7T/Jtrez1Vclf/S4MP3Erco3Fo1TiiLNzJ+XA7WXok7+5CviOP/3wTk8cYvv6nJbwrjcxVX+nexsf8oSP6a//6DBfD8h+QHFyHk5K51qaECX/l6R6YW+mOjalfmIj5OxWSm6QyD4VjVN7OSueDHCxA/GGb3uZa9iTKVsIswYa5iHD2iyQtngOmsxnzo4egM/cELDEbPMBx+r0qcbl3ZdAAspiiGCpeLt2w+pSYn6LI/6rFarNdsvMs+pAQcHgtFV1WkpRZqtUMBeLN5inqdlPoOyuUmypW6wi0I+It5EsCfPQWrkFmN6XWXVikzU1thKCunlRCXGloHNu4V+AxFqE7FeOh8BFOY1c7Kc8KDdasD+61ruSCrERgRPi+NVcQ9TLFcMDClg+HoNa5uvpGYbTSmZmCs91CtNbG1cyLR197OR6hXjlBiRviyhoy9fYK4Ng4EMcXEiXuhml6bJtqtcraf7AcrY9A5jZVyV9eIRi1Um990X6DTe4nxpIMi40+rdFWz8zebLjGlVq3QRLt1LCU5M7739040jjafTTHoMyf8wkyBhtyQBDDP6Pvekwd+Qq9+6h74btjKUDXfwvbWqY7vwekXONh7glr5AEmhhSLnyCl+88jQqC3BdsHa/35NkdtHxh3pTJOwiSr178cAn++v+ow4gcJ/38e24s8uATau9OIULwfKGBA2AWEM4r5hcDrf+/J3zZnHGxM+T7xZiMfEzLzHNCN+TvK0vFew/h5iAI9/9q8GjPxmif/P89LtdqVd8EkAPzYvXPg+402Ub65iZuQu4PZruunn8f2TB/tYXe7nz69RHvj/1efxl3i9DxLA77qw+YpB9XDI1l5Pw7i3Z0yj367CHcipuiZ9zuq7P6Dog/nWZuxx62YXnU6OOUrcWlqak9qYRaCUcj6ZgjFSyiNMsw56g9fo9l7gpvsMvQHHxV5hNrvEcj4IwLFAQfGdVgVznpv9TamSkxqKCXudxB06hk0U6EF1sYnHrOIxS1SK0tqo1g7RbJyg2TxCq3WIen0HlUpTtG7CcbSMc8QEagJ0UIiHdC4bK/IRMAPU9T9WcYtukANO+Amz12Vuw2+wuuZibYlnHJdSCyLlc3oP1h3YLEjFYk4Cfc7NhNhfblv4ILBybIyuUhe4vP4aZ+dfoj/kOeypp8yZ91b7CIf7H2F/9zGa9Xuolg+xXNQxX5akGyCVz6ozy3gMCo7VJkEALiqblTcd01h192SHOhyeYTB4jV7vFfrDM4xGl5hmXWSLkZLFGE5iVS91CSUs5owj3ZOo7vjoE5wcP8Hu7gkq5bo2fZPxEKMhN3M3evTphd+7RH94hd7wEpPZUOwEWRaeqymnAXhdihU06qzoH+GjB3/Gg3tfoNU4RVJoorCsCsAL1FxIZxCDcbj3FeqztsWV43+Y3TcXttsCtjx4eovJAY1AQEBwpy93WvPniSvweGGPq26v8PI07aYKLl5QYzDlf/uYmo+E3bZYXo/OxX/n54ivlfdzd8FaDOB+/PHfxWtQXDH+WgDc3x83WL1eT9eK54afxbinvwks/frFIBsDsB9jfsN11//7BsGfb9Pz+3P+nFT8LwHEP/U1P1gA31QFbOxhxbkZ6vcF2teDqW6JpfSselhFsVDE42g0FoBPJvRB566UlbTtxhWaIjByADcLVWt6k1pfIi0VUCknUI4IhhI4UXx1ef1UyuXrm6foD55jSvBe9JEWSROTkg9K4iB+W85LWM4JxowGbaJcrsnmkyDJSo12olS1M0ylVDZVPHuw0ykpRY4ibaNS2ddI1Vb7EM3mPtrtfVQrbZRLJn7Sog9LrLIeqs1Nm6JZruRB3BQqkXBnWra6/aPrsJrrttl4SwBbj9qZkYjR6Ub/u0bBgjVYaWqRF51tCml9VTdhibToc+FkMi5xdf2NTF3YCx+MLjDLRhKzVWtb2N25j/2dx9jeeoRa5UTVMOerFxzn4yw9293zQPuHzUHKmf4lo0Bt9ny+oHHPBfqDl3qNm5vnAnAUhljQ2zylIIytAmNozKiGkZ1NJPI1t0r56PATHBx8hHbrAKWUOeVsS1AUNzFDmGyA4biDq2vOlJ/h6uYFuv0rDEcDTKYTTGYTGb6wuk9LdaRpE7vb9/DRwz/psdU6RVqkeU9FvgMJRwe1AVzf227u4qdcM+++67o1S23Cp3w1lV+MHAR9RMkjK/N96RjInZ721C4CdxyMkadR76KgN37mwz0Y93x9bt0B3cOOnFqPASsG8FartRqfiivqTetP/nv+WXjb5uOnLu7v8nd+Lfw88nwQwGnq4mxJPFYXb0qcfo83JH5McTG16ZrlPeHzYO6z+H7tXRGf3+z9FulzXYPBYPDDOZB3ufLvye/6Bc5/oM0MhGjtVKED+O0KfN1ztQNm5c3+5XDIEZkphsP/n733YI7jWpMFs8u0d/AeIOhJUe7OnZn3Yt6aX74RL2J33861cvQOhAcaQHtXdiO/Uwc4KDVIiaQoztyhAgEI6K4ue/Iz+WXS95kZpK162RzhSgw/ZAFMVLv0SJDKKizRRM/mLOTylG/ljHEXnn+Ck7PXODh8hqPGS7R7uxiNG4iiHiyorF1EYDjPSzCVDLogc76uXUXeraKQrwmA8wHw/RF6vVN0etRMbwmJysmGIrsaIcDYo7sS+9slWHYNueyUmH6UilOoVGdRLNSEte06JQFyx86LNCfL6lQDC0NVZpa90uz1RORDshAu/0oH9Vx5TZXwk363kBGUQp1WqmNWrsamErU8OZfKh1rczSgKoy6eyryh5rB17s/AiOcqk+EoTBPtzhucnL7EaWsL7Q6z8J68t1AoS694pn4NM9PXhezliDY6xW8I3rqETs3zGDZH9DKBBFFxPBIFPJbpR+MTaXf0+weirNbtHmEwOBVjEk4SuDmI+5zcVdwmxXsYJIQUfqmLs9jq6j0sLd7BVH0NhcI0HJsZeJIdy+ghpwwYkPQlC+/2TmW+vNdvojfoottj1YZ9cgXilkUhnjKmp5Zxbf0eVpZuyfgcM3Ark2TgVOFLPuNcXe081NJsf+Ubbs7gXzxPKnM3F+w0UOnyOYGAxChdluXrTBDX23yXkpmZ4U0CxV+yJJlldVPnnACuyXbpCoEJQNwH9rw1gHOfryoLp7N4c5+vCjx+yTF8zNeY/ABul+dBG5vweplsdLM6ovfBZOmns25z7U0DrdmSSAdJ+jxplr9un5hmKZP25WOel899W//pAdyMAHXEe/FAqZxQsWnVYqUUtpLRGQEVeZey00yyEIncxX0pQK83kBI6v5gtuSJ4QoUstThJti3bVHO+/OL2xBe5mEO5TMlSC45L4tYQfnCG/mAfB8dPsbf/GPuHzzAYkfzUVUpdHPGhuUXI7bL8mRP1NteuoJifRr2yhHplHuViHTmXUpvAeNRDs3WEs7Nd9IaHCKIWLGeEjOMhBMv+FF4hmamIDMeMUBByG5nahXwVpdK0ZITl4rSAOjNymyx1CsR4VASzhQXN4xfVNjubEKqSasV5dqelN9V8tZZkVWdYjWkJUz2pSmSzlGlkZUDN3NM4hCN6I7Ej9WW/VT+d1QjFjhffLbYHpF3BYIezxy10e7totrbQOHuFs9aulNE51kf3NR4ndeLnZ29iqr4JNzsjmbEf2AgSxT2KuFisfFgBHLkO3G5fRtN6/WOZ7WbpnMECR/vGI87ts1RPS1AfPCUM1kjMs6wsfJ8gTnGdImy7htnpdVzb+BLLLHOXl5DPTkn2zHYFS9xa6U/GuxKnMs+nWE0PY7+HwbCHTreJs9Yp2l2apXAOPoNSsSbl+NUV9vlXkM9NCQtdtVs4TcDrqKoX57T2837Sec1ESQYbJfULKdsLC05zoTazSpartZiLNjrRmbt+JjUAcEHns6GFQfhdZ376ueW2+bu3/XsbMKYzRhOEtPCMZmBz39OAq49T66ZzhEq7qqWFW65KHPRn/p6lc/P86XOrv5vmJiYbXZ/XdLVBB2P6XJmtBDNQM6+hhPzUmUh4AyaAm9dIA7g+z6ZgzOdQvfg9Qf4fAsDTUbq6OS76qhc3QTIHznIue8uyYCnwFrvKhKlJ4pnYCY4oO8hZXx/emCNRtgLwDMVNmHVrL23lqy2LnhhqqOidAF4ouQLeHAXjyNhgeIjTs1c4OH6Co+PnaJxuwQ/bavRIyrYsGbN87UrG7bg1ZN0airkplAszqBTmUC3PoJSvIiv+1RkB8E6HhKo9tLrb6I+oSnaGjD1EKO5dLP0rgwwLRYSh6qUzS8u61PeuoVSaQaU8i3JxRjJyZnYEGHG7SuRHWVInU5266hxjYw7M0yjjR0l5XUbTNFgYWboirqkxMzp55bKsUNjI5jh7rkaWmHWz6iHe7mNKdZKpr3rqrKLY9GuXsahknIzVCmrDx10MhgfodHdwckqHsjdCEGRJm59Bg5NykWS225ie2kShuADHqYo4SkBCosz6k6TmISNjXLQD7WE0OhOFtw6/OofCeM9Qiz1m1k+egqfmqVkJ0P7vtImFi8C34PusnpRg21VM11extnYfy8t3JQMvFpRCXswMmaV8GafTIisEFQrgeIgwQhiO4flD9PoddHotdLtt9Id9KfuXyzXUa7OYmlpEsVBH1mH/W5ubsBXCvk0ChgmPQRvMaIlc1cJQ96/uiZsLuKo0Jc+TIUGsf09Q1HPFmtVsvj8NzNpqVLO7NcjpcraZ6aaBOh2wm4ur3h8TrDSISKUoMSzRlQLuK/fdfL25DT3OZiqRmeIt6Wqf3hczC/0cMnB97GYwpefBtbkJv+t11KwomAGIeR3ToJwOEMzMedI1NAFcVzsYzOnALk0YTF/n3xNUP+Vn/6cH8EknU91M6i/CC2eCl2TgkocnGbhSTUtAPFnAtFToaDjCmGNjJK55zGAJJApEOAPNkrEqGyclRpa9bQv5Av2i80rwIWfDdmMhrjFT6w8b4k51cPQUB0dPQBnQkXeGMO4jll4rAY7ZWE4Wd5pyVKpLKFNVjaSzbA1upoSsXUDeycO1qPIWIqK96bitjDS62zhrb6E/PIAftxBZPaXeFpKRzjJ8Xs2LS3ncFZEZEtjYU8/nagLgAuSVaeTzVHCrwHFpbUkg51iZK9sSM5ZIyaEyEyQ7XZHceD4oxarGni4sS5WYCMvmuayLrKt80JmFqz6ZmsemYI4qc3pi/Sm+4iQJJiYpSto0gp1oozs2SWYsO7PETTW0Vzg6fiV9cJUd85xmUSouyqjV9NQ1lMuLyObqwuZX3ucs2Q8l4w7Dnvh49/tkhR+j3d4XnfXxuI0oHMBxmKWT78CZ8MRkhWNtVmLyIreEqlqEQVYY71mnjkplQXy9l5fuYnHxpnh7u25NaeMnSn0KUFnKVu0GBiAMDii8QsU/0eGnkY6npHx5n3OevJAvI5cjEZHVGpbO1dQASXQMJvQAntY3l1ZHMkWgOQgXzMPLPgHpDMhc3Pk3PQPOLI5fmhBlgpkG5LSDl+57p5ndZok2/Xy/DcDNzzTBVW8vPQctgeKIY4Fa418x4nVGqR3MdMDBfr1245pErkrv6+cA3umggv9v2i+bpEO9lpks9PS1MYOTNGNcBwhmpm2eA3O7ZrCmM3CCtykYk87yP7fA6FMA+T8kgJ9HmgmXSvVmE73zc7KVIlZplzFxlYoI1JS59AW8aZHJ72SjCxlcxE5IoRbqt/J5EhKWBdux4GZdFIp55MUohHadxDQuyATQAcZeSzLE7Z2fsH/0RIRHRmOqdlGsRTGyyQjPuhXk89OSpVUqi9IvrRSn4dLNLGQZ2UbWcuCy1Cgld6p59TEcNXDWfo2jk+foDvbgR02EaEsZnaQqirTYNjM+B4E4pHEIWBHVqA/O/nchX0exQPGXOkrlaRRKdRQK7I+z/E5SVglRRFcvjjQp8wwZadMmJdrNKnGyEiVx8gWS0bKsm0WRJckcy/gkAyqHOAI9T6j0K0VrnZk4y+k0S/HlS7TWhTRIkh+vHasi1D4fIkYHo/GxzIMLr6C9L4QwKtexHVAuEUBvYHZmE7XaEnL5Gnw/RsBrLhkuSYDsdZ+KNCoBfDg8Q79/KuV4PxgI892xKZsrDAXlEy/Ku5wsYCZOoOX/Jwp2oTIjsTIllAqzmKqvyj4wE5+b3YTrTEl2jjgnIE7AlYCT2xVBQNV20O0HNYrHc6NkfHmuFAgqHXsxfpE5fVWW53eZ65ZrotodovF/zoq5KKFfLLQ629btp4seuLkA66xOl88J3jr71v1WcyHXfW8tCqLLpLpUbmb550HxFTrY5sKZBvSrsmIz+9TWmnpmXduImvrn+nxw/7R8KsHFDDpkyiMtFq9JnMlO/t4gbp4fM0sWAx/fl2tGIpuZgZuEt3Sg8q4sfFLANel35nbSlqVp1zMzMDAz+08BoL/3Z/yDAzi1zzV0JNzbBMC10QaFVUTcItagwYzbg8rAR6KmprxP1PzzOYArjSvJHm2HjGAHuTytOrNwc1xUuYDGiJitZThPPEYU90Tyc2f3EXZ2H+L0dEfISn44QsbOyNxyuUrVtHkUCrMC4oUCe6XMukvIcMTLV0zsHHuJNmDHPixqckd0SDvBSfMljhrP0OnvIoibiKwuIoxl0VbM7sS+kws5ZVLFjFoBDgGa6m0C5MUaCoUacoUaiiXVF2dgUchPw7ZVH50GG+KqRptOgkdiTqIycvV5SZFCVSviDPK5PKrlGiqlCtxEUlSNs6syr4i5cAwoIvGOC4wKpOh4Rl5CRPeqiJroykjEdajlPETG6mHscZxsS1oTZ60djLy2gLPt5FCrLmFx8QYW5jjCtSKBEkV52t2WqKD1+qeStXMkbDhuYjymrWtPCbiQ2MYSOVv8UnlhRYDMdT0Wp7NlRYRT/Xy2cTilQAEcV+nTJ0GE9MKX70pVgON9ihXPYEhly2qUS4v4a77GBelS2bnS1Uw5SYmuvookEhcxg0yYALe2dU0vhpcAKPFuP9dC0NIJ58GvOTOeuLglIKD7qJrdrQFZZ9/mTLWW5JzUHzYB733ALw2ok/6fvzMBTNplY+Wop4MPswpgGpjoeXBzRv33XuR/yeen2wv6+N+WgZvVl0mByqTqjHl/mdUaHZSlgzPNOuc9ob9M69lJFYRfE+D9knPzOb/mHw7ANZ/qPNo8z/2SoXAl16JIa4nFovJkjhKDCVU2p781M0Au1rqnS21wWdwIdhkunBwNy0rmnSNwsxwsPVdL6Vgncpi0jiQpitnicHSMo+OX2N9/hkaDAN6CF3iwHBe5YhXF8hyqNYqtzMPNVZWPN6iolZVsOfYj2HEEl3KhVoSsFcCKhohDznRyNO0lGicvEgBvAXZfdNTVAF0ytqXQQWUPxB6Wr8WVS4G4KLixEpCrIJfn6FkNOf6cZa98DvlcXUCcAG4zsGDZ1rqQJxX99JAjbMmnqok6CX7yuSLq1WlUS1Vh82vqIKsYes5ZsjsWj30/4R948MYU0fFEHAc0TuEXZ7QzI2QyQzgOmdktGck7FADfQqfXEAAnsYxz7/PzG5if25B+MVXoOO7UbJ2i2zsTtvdw1MTY41dHKibMqhnguQzQHGbTNDchwVDdA4pnQcDm/eOLjrlFsqLwKZQdKsl/ZPEjyiPnTonYyubG11hb/QK16hrc7KyAON3EOK+v2xAK3JLtJIL+im85uRetwE4r8plLks6kL0kayQtUz1vdB/r9mnyoXczUc6KrVxcArpndOovVAJ7OiPlePVOd1tNOL85vK53/2kVWA85VIKLL5rqMrs1YJpHatAoZwVtn4emRq1+7f7/X6/V5uQrAuV9mBv62IEpf67dVIdJlb3PWW/9s6gAwWDJZ6P8F4P8gY2TnFzpZp+TBlV9egJUmmgnp+fxLSWYqgovKvIVJO/KklC6TTGIvmpicJPPQCrxzip2a071c9lMTCZLEIZMM6ygaI47GQrgKo44Qo5pnezhrHqHfJ5M5hpXNw8mW4RAsi7Nws9PiHhZIPz8RcpFRagJ4ACf2kbV8FOl0FfUxoib32ZYQ5MjG7rEHHjaRcYewHGaGxGraZl707dXZSZTOpAdNDh0JdJTsJLGMgjGcNVbjZdlsFaUie+NUcasKk51qYPy77dKPnECelaBDeX4rYRACn9Zazzp51CpTKBerMiqnKwIJk1DJt9iJqUJS5uN18Dw6tnniQx7R9pO+3eEIiCmpOkLWpVZ8D+3urniEnzRfo909VEpm9OjK1zFVX0SttohKdVrG4fqDHro9Kp9RQIWVEF4LznxTIIa9dVV3USVpKtUpb3dyARzpN6uyv7Ig9QDyGGwF5Lr8rTNxzu9n4hJqlRWsLd/H2uoDzM3eQKm0AtuZFktQtiaUyQp5EEz3k6Ta9MsW5L0glan7XgEwA6BE+eaSN7YKBHTd/KrvOmvXDm3JhxtWpyYoahKUaSeq+99mZmYSwfis6Aw2nanprCpNjvoQoDNLxno76X642QLQ6m1mC4CvN81MJvVoP2QfP/V7TQDXTHSW0GWqQfqECsDN6zFpH7md9Az9pMxYn28TuDVA6xlw/s3UALhqBty8Z9LZ/6c+j5/q8/7xMnADwJOl7TzbVGIjyRx4koHrxY2ZHQlTCrzJQGdJjb1NbkX1vs+JWRkLrktTCRdZktVYOs+6krQElE9NRNhlPIrZfeQhE/tiLUlREDKcB70ztDtnQvwhP87OFgCniMguIbZK4poVxC58KSkLzMKxCCMhHBC8PeQtD+VcCDvsodvaw9HBU5ycvBSLzcGoAZ/jZO4Idlb1VKWbKg9nslhLf5TEPB6bYo8rj+wMOMHFEjDLujQ+IThn3RJyWRKmlPCLK1KsFflixs4+ue2wtJ4TEGfPXVjpZJCLQYYL12YJvS4ArgxjEmEYNQqgIiut656U01ku9gOW0D3RDud33x8i8AeIAmbKQ+SyzCaH6PT2RVKVpXRKnA5ZRhet+oIakcuzmlCWsvNoPEC/38LI6ySsdeX4Rpc4VZ1RCa8KalwgyiGOeC4KyLmsSKgxPqq+BSGvoxLpiTGS2XCOyzGOIXs/Dh0EnotibgbzM9exuvIFlpfvY2pqE9nsHDIZarRze6xkKFKfXhDVYpmAtFyzn2fEOiBVpI6kBH9hBmCwyC/cxzTwq8Xooux+QXZLwgOjz6tB0TQw0XairJjorEwvsDp7TY8I6cXYzJDNDPx9yufpRTUN4Ob2NQCZI3C6jG72wrlNHYSYmui6zHvVfppZ6cc4lo8JGOax85hNAL+qYmEGQBrkTU6E/rsOwHR7RLcaNFhrYqCpsW6Cu9njvqpEn96Xj3luPrdt/cMDuCp/JzPgl1TXkhlw9qkJFCEzcFWyZfbNPrgYUVD7nBrZFglXrshz8juzbyn9ZF0hn7Fszuxbz9MS91VCxLEwemX7cJiZxcwax+JA1e3QDpOLvoWMm0eQceHFWYwCB0PPFo9vn+PjHJ/iaJpjIe/GyDkBio6HgjNGJRvACttonbzB/s5DNI5foktvbK8ps+VwhsKEtx0VuqiMkMCkeuDctmQZYpaiKw0EbvZvVfBC1y6GDswMbYuEKR57AY5bkHEzaqqzxE5Ad+wCHKcooC867GS+2+ytE/iyyDlFAe9isSJz3fKZzB7ZcjDAW+AzsXkVn+7IR8Cs2+e1oSpeD964r0A8GsK1eT1H6PYP0WrvokmP8P4hhl4LfugJ457CKZaVl/3gMQfBCGOPtp9kq49hOdQcV+dKgJmiMuICRvc1MvgrcOyqCOGUSzPC/uZ2PG+IwYi99DMMx6cIZCyQvIYQLokKQnx04Y8ycDJlVEqLmJu9jvW1L7G0dB+F4hJse1rK6GA7ImPKn6pqhPKN0dUSlYHrL7XQqdMnFaCkh37RRzd713ryQj0TF/8MADd66frv6ZK0Ngsh+Un3kLWmNl+re5uatKadvDTwmds1y6xmFqfL+++7qKb3OV2iT5fRzeMwhUs06Ii2Q1JF0ESrtwF4unz8vsfxsd+nAZyBih4j0xn4pKBHB1vpa5YOUjQQ6/aCvgdMtTUz654E3GlwTp/fzzkw+tjXSZ6F/3xKbGlhucu9vXOPDVPSUyUYyYKl+ornZg7JgkcAV2XBEL6nvL+FRDXmCBjguFnk85QwzcnP/NKxQRBSdMSX/3c536xHoxLHa4I4hUdIhsrEY7HE9MZDdDtddDp9umgjtrOcasYgyKDV93HWHqM/DuHRMtyxkc+5qJSyqJYdVItAJeehYI/kezw6xcnBc+y8+QnN0y0MOUIV9hBnhoissYw4KZUwTSpTzHMpDZ/P+CozFjUax+zvQutcqYsp9rJKxhhQMJhhiZ29/6JtkTIxAAAgAElEQVSSduW4mcPZ9aL8zGycpXaOoOUI9k4e+WwRxTxH1liaV8EQGejsgUu2KqTDxA5FNOc5jqbcwGiMEgYkGQ4xGnZl/p3fA8qmJoYjHPlii4JStf3RCYZ+E7w+HOtif5/qcgxcZPI59hHFY8Qg0S2EwyIKxViE2KgsVD2fVRuO7E0hn51DIT+PankJldKcVCP4bziiNC6V8I7Q6e9hOKahSgewPVHg4znmKFvAUfOIOgIVMZZhH3xt/UvUahvI5xeRsapCDqRlqGKRs3KR8C64x1rXP1kpLmev2hn2YtpCzqJcRvOZuQB4tRn9t6SHLm9QbPXzGr7xeTr70r1vPUtNQDedv0zQM8E7LYRigkJ6sf7QzNUE8Enb4t91L1iDt6nSpkvJGog0gJtl9Ku2a16bj9kW+FCQ0OdEl781C52VQFOtTe+/yUJPB416X9JAbYK0nptPq6vp7b6rFP6h98CHnq/f+/3/CQA8Ddh60dHAnQLwc7DWJg1JpqGdwiSru+gDai9k0qVZphTyFRduZuIePcApJkJltRzyBZK2OD5FCIbMKXd7XQxoRjEeyRx4tVZGrVaVSF2SSjKFY8XRpn43vzg9zQy/3SLxbAQ/BHxCUMZG3wcOzjp4tX2IRrOL3ogENwvlUg4LczWsLtexPFvATBWoZMdwwhbG3T0cbD/E/vZD9Dr7CIKOInjZASLalsZkLBOw2Cdl8FFA1lXBCMFKGM2U8Qx8BB7tUtk6UDCqxpkuDGAuEVxEUlYpj5HExjK7ZRUkCydJjGAufXKnCNcpSBZeyHFuuYBctiBVDJ5XVgFiMepQE3rSP2dpnapvQnRj8Z+CG6yKjM4B3Bv1MBx05f+ZocesbCSZMOfrx7QWpfAKzV5IJBO7VKWiRzGYc79ynn0S0IRTpzJRJU7D92ThOhVxMqtW1lCvrAv4ko1Psp8SnhmKgxjtRMWYpscKyClifrY1lnI8qw3k3cVkpQdUoJvByso9AfC5uduoVtfhuNNApiTletU2USCuhVcUgfLnz4MuW1t2koabWgfSG79Yhs5VCM9/NQnAVbaviI4/X8L0GBYXfw3gptsX7xFdOtcjWKbWuVkmfdcC+SELeBrAzdaDDkS4r7qfrwltWhs83QvWCnLpPriZFaazVFmOGMDJg/T7/tPBugZiHp8GcBI69QSBrLAGV8YMRvTvTdDWPWyzTK5/luoeJ3VsakNcqPpdFaylz+WHXP/f92x/nE//3QFcy5P+/HAESdU/48fLr9OjM/q3uuw3GbzN90qZSK3UAkRqyCZh8Cbr06W1KWENEzz4aj8ARl4gHuDcVrFAW84soowtblC94RhnzTaOGkc4azYFxC3XxuLSPDY21jBVZ4/UBcJAis9OGCDPOW+RXiWAh+h1B+h26UwWw4tpWmmjOfTx5rCBH5+9xuu9A7R6PRkxq1ULWFuexpf3ruHWtVksTVmo5Ebwu/toHj3D8e5DHB88waB/CCtDwhyQy9Fxy4fnUwSEPW0yPCvIF2tC5BJCkUuSHZXmhhgOWJYmA58WgyRlkTrOEgAz+ERcJFGcUw9aMr+d6LYLQIr0q+qBE9AJ5tIbtxjQZJF1ydhXYjeyqDOISIxhqIomxiJsKSRkLiVbGwqAs9cchiQXEjh6AtzesA9fCG7sjXOeuw8/4OhcH7DozkaHMEjrQ0RnKDgjfW2pe8Chb7c4m4USJug5br6WRD6O1RGsp6c2RARmce62SKHaVglBYGM04qgbS/qcw2+i3d1Hu72L3uBIeAhB3FWEOAngKAIEsRd13SrmKOyy8gBLy19gdu4msrk5VUZP1Nl02VxlKcpTnmCuz71eaBXRUi2Ul93FNLs8yc41sIsD2QVRSW1HERp17z0N3ib4caHXYKcBnL/TGS23p+endd84PRpkZmAfZ6lLrRypyMPcfxPYdSZqtgT0MfFv+n0apLQqm64qmICtwfriuqgV5nPJwHWgZwYvpiuZBvBJZWoTxHV1RYvamNm1CeK6RG6eF/2zDibMWXrzM8zX/Rb3x3+Ubf7uAJ4UQyecr18B4ATh89r4u8H74gGiiIqs1pIFn7N1ybhOSrUXoYECpHMAjyz4YqqhbC9dlxKiNvwIaPdH2Ds4xtbOHnZ3d3HcaKA/GiBfKmDj2hoePLiPtZUFlIo55MhWj2NkKbohpdSMCMOwVD/oe+gPaAMKeBEwCGM0ugO82NnHd09f4PXePrrDoch0losuNtbm8K9/uIuv7q1iZcZBweqgdfgMp/uP0Nh7iObJC4xHDTi2D5djabmcnLaxx8/j/rNXzTG1edSn5lAqk4TG0qwnPeVet4Vep4V+r43xuIswVPakJHbZMm9NQp7OzuUsG2BCgCHYKmEXipKwb04vcWboNp2xWHYnyJCM51L8hryCrAA4S+isdAQcz6L5RuJBruabSQYjUUyB+AUL3ZeeeEwNeinhMgtnWXyE2CJwU8QlQMzWhUWxGRWcCVSJohujBXITVNlceqIS+FG9jzUTku4I4DOYmb4mSm7Li/dQr66Kwtp4DAyHDH5Ufz4MBmJ4omxi9wTE+0MazHTF253VFzWuGEkAUCovYnbuNlZWH2Bh8R7KdBJz66J/L6p3MuJnaPlLj0FHvBfPgVqYleb05XJ5MkEhN3mKfX5u7pM8AcnzdRnAL0JcDWRXjV/pyoz+btpxah1xnYWZC/pvlWFNyorTYKvXCTWBwpaZkoQ1gxIzcyZgaQDX42QaFM2M9T8CgEuCk0hGa1cyE8DNTFsDvg5GTDMac+xLl8PTRLb04q9fd1Xl4nxNniDk81vdL58roH9yANfry/kJMdLcn0+ivuu0TcrAkwXsyrcmHygkH6VNLsCdMNAlyhPwVqQpHRewpKo6o6p8KjkZwUS+k8XN78AoiNFodvD42Sv89PgpXr3ewsHxMUbeCOVKGZs3NvHHf/oGd29fx9x0HZW8i3wmgzzFV2Temtk3iXKBgDedwvwog2EIdEZj7J+18GRrGz88e4Hto2OMmSlaLOHHuLY2h//tv3+DP355DcszFiz/GI3tH3Dw5nucHTzCsLeHKDiD60TICckuJ0A49qn5XUQuP4dSaRXlyiJq9VmUy2WUyiRMsTTdQ69zinb7GO3WMXrdBkYjyoeORIiGDHpqtbPUnijbnIOCGhWTgnviJ56MXgkpTh57kWzVZEICrVwTm+MjZLk7yNg2wlid45BBgKjDqfeoETgCM3vZfK/yBKecqlDEZM6cZDPlhW7ZdGILpIXAn8V7XKrPynmMPXDF6GNWTEEcluoJ4EoFTmYVZDyMn8/Rp1nMMvteuION9a9Rr60jDPIYDYFB3xdAVv1mtls6GI5O0Grvidd7u08TlBMEBHFqp1N0R1oZbDdUUamuYYVZ+MoDTE1tIF+YgW2RbKeIbNyni5Kzqt7o8rZm8KtMUU1KJOPg6un4WR87BeLGM2Rm9Qlh5NITZmawJnObvVPNPucbdCauxU80+zzN2tYZ2G+5IJsZ59sAXc+0aza9ngnXQjk6MyRw8XhKpdL5PPgkcDIBXIPVb3mc71pF04GLPvc8PgYtnU5HNBH0tTMzYZ0h63OpwTstuqIV9cx9MY85vU3+zRzXexto6/P5a1ovv/ScfO6v+/QArse4JpyZcx6Z5pT9orOXbsK9Kwy4DODy4EoWoxS+zglSIquV9KUI3omYhVYsY487PM/IueBa8KMYozCDg5MWvvvpKf72/U/Y2t5F45QzxAHyxTyWlxfx5YP7eHD/Nq6vLWGuVkbRAvIBbSsUoJHlTqczAvhwHCLMOBiEERqdHrYOj/H49RYev36Do2YThCSWubNuiI3VWfyPf/0S//TlBhbrIaL+Lo53fsD+q7+hd/oScXCGOGyLVjfHtsDetFNGRHtJdxaF4iqK5XXk8rOislbmQpTPgHritMUcDU/RaR2gRQ/q9gH6vYaokXHOWkheNoFa+Z6fC8Ho3nWigW6OIEk5l2wBGV0jwDDqZz8+cRlLxsVERpXbERUyS3y6qfDGErYKqEjFF2kXqQjQeEbcyFjZYBDAbFkEUxQ5UVTTCOIO95ccAPptq+BMvscZdX5krp7bYH9OAXgYBdKy4P6I3ntIUZspTNc2sLR4F5sbf8BU/RqisIThABj0KEmp7jmW49n3JgeBmXhvQBezffT6RyLP6nltkWVVKoBZBEEWufy8ZN8E8fmFW6jWFsXWVemY65Gwi9Ex04hEifmqPvX5OF7Sc1WPllJmu1xNvgrE0xKql5+zdAld24Zq/XP9KJsZuAbvtJNXGlDetXj/omXiHS8yASQNppMAXKuymWBHkNKGG/zOoORtvVwNehrEP8ZxvO820mXxdAZ+FYCb151gbqrSid9DlvLKlx3r0tm7BmCTFKgB3Dx/k87TpLK63Nm/QGb3fc/V5/S+3wXAL0PuZMBNxKVUFpd+ifGrCX9SycUkdk36zJ8rTDH7YhamAJzlcyFJSdYiygWS0SlLRyV2wtewnCpKo4lWN4F2FNnYO2nhLz88wZ//9iP2Dklc6sELWGa2MTVVx8baMh7cu4kv797AtcUZVOwMijGQZW+X/e+xj/7QQ68/xsALEVouekGI/bOmZN8E71d7B2j2+4htG9ksR8hCbKxM4d/+5T6+vruA2dIYQXcLx2++ExD3e/twrQEQ9aXMTdW2KFNA5FTgFBaQL6+jVLuBQukaoriMKHBE07uUBwr5CK4zRBS2MRgcoNPaQfPsDXoUQumfCICLRzaBUbAtqVSQqS2gq/5fsdo16YrnmoImvrDv1UVjSMS++kVvUbJ3nv1km+QYEMApLUrqHwFd2iBSymcpXMIq4RaQbcjsmaYucZhBKJlwMlJFbXkb8MKx8hin5rvMpdPBjb3trEihMhBgJs+wQXrsUeIs5krXWkDWtmqolFewOH8XN6//C+ZnbyHwSxj0MhgPLXhjRYBkpYSkNZD9H/XEZY6M9E73AJ3OAbrdAzFGkUAktjAas3Q/hbn5WzJOtrxyB3PzGygV65KBq3tcPU3n2cd5ieuiLy4ZvZ6nP39twiJPBIguPy9pENfM9UTbP/H/npRNcTvMwLX7mAZws5TMn031NVO9jCCo9yUNquYCbgLH+y6o5ueYa0YaKDSRbZJLmQYavob7bmbgBLD/SABuViTUsqdcF1lCNwF8UmbM92pBG61Il5bE1ddTf44Gdv37jwHgl56FfwAQ/6QArpYbk+N9db9aE8pMktv5w5AG8BTZzXww3xaJadKPkJP0iFLS/1Zl3xgO+9KEnzhMLEVVOVRZSChSUyAgbqs5bSuH/bMe/vzDU/z5+8d4s3uAVqePsU8FrgwqpYKUzu/fuY5/+fo+bq/NY6bgokwxVAYU0m8jOc5DqzsUAA/sLLpBhK2jBn58/grP3uxit3GG7oi9XEpRAnknwLWVGv7HP9/FV7dnUXNa8Fovcbb7I1pHTxGOTuBaYyl5Sy8rziLj1uBWllCobcAursLHHIZ+Hd2ehfEglGMv5iPM1B1M1y3kswTxBjqtLZwcPUOvs4fAbyJDIlgmEKAjEYsKZAQ39qpZ7uaceMzZZXFSYxld8Q7o1x3FfVEoY/mdZDEZpRML18QvPBGXISwLjIpVKV288iIiI7/nthIiHfvwMgPAXnzgwxWLURsQlTQCkMo4mVGLPCs16UmEA93haJHKzCkvZLDRsI/xsCtmMDxvUcSJAM5vx3CylMN14Ad0bGOlYhHzs7dx7/a/YWHuLsKggkHXxmhgw/eUAI4qX1MMxlMEupiBXUsy8X7/GP3BsXiKez5160kuzMB1Z7CwSAC/i/n566jWF5BPhGZ0Bn4JSJNnQWubXxDdEkEcAfBE7154ajpLT1eyfl7ZSmdpbwNw7T6WBnANlLrUqh2mNAv9qrJqujz6oRlWGrzNrD/9WRrAtae5bgvoErquKmgAN20vdTCgP29S4PE5ZOAmKOuqAvfZZKGbc/xmVUQDsAZwk8inhVp0QGCeh7cB+KQkTJ+nq+6RSZWaD71P3jc4/FTv+2QAfs6t0WVq4YSxl6j6jROGvc5Z4ebflEXI1f8uFhlTw/nnr9d9WWl+WgQG9rUJxpIDyr6JeEkUwI5DuASGxNRElLjZA+WxWLYAeAgbYzjw7CL2W0P89dEr/O2n53j84g1OztoyckYDk5xro1bK4871NfzLN/fw1c01LNdKqFHsJfAB9n/jGGM/QHc4Rot9cLhoeSGe7x7h+6ev8HL3CKe9EQbslQdjWBkPedvH5nIF/8c/38E3t6ZRio8wPnuG3vFT9E/fIBidySw0y8XMXMVHvDSPytwNlOduIXAWsH8KvNweYnu3jW57AMcCZioO1per2FitYHYqRs5uott+hZODx+i238DKdOBQS52ZKTXYtetVzDn4HLyQZi7FREqVSmUxAp+mI7RHHSHOdIHMQEDNtgI4zIwpUcq5b05gy5ieCpIkC7e4XSqS0ShFmXuIvSavD0e9xBiGrO5QrpuYi4QMwJzER52qaUpZznbzcPNFFOmqRp/zojKHyecpWxqgdXaExvEbjAZnYl5ChbwgGonwjZNjYMLqgoMoyCHrzGBm6ibu3Po3LC98gUw8jdEgh0HPRuAra1Z1TNSdJ4Ofxz5EnOkjCLtiZBPSD35wgpPTQ5w1W/ADS+xiV1fuSvY9NbWMbL4i2bcsfuez+OqJuPycqPaPLkRdmNTwdcksd+pdk6pW7wLU9KKpM3ATwM0euH69HiPTYGey0K+qnmmgmJSJ/5oFMw3e6WNMH5MmsekM/KoeuAng7IMzA9UZ4VUAng4Wfs1xfKzXpjNjsy3AY2b2zS/TzGUSWPKe1GOB2rd7EoDrDFz/zfx8/TcziNDn8G0VmPT5NTPxj3WePsftfFIA17n3uQPVOUSbkhCXy3csx57/0+PGlxBcl/eu6oVf/vv51oVNrCqQBGEvBgZegP44EH1xMqDpSV3KOSyUiikInb3ISiaQc7eYhVMKNEy+hrGDQYYAPsLfnu7gb49e4snLbRwcnwmAc0SKwJJ3gJvrS/jjg9v4+vYGbixOY5GMb84qh7QWDTD2PbT6Q3RGIQaRhZOhj0ev9/H3x6+wfdSU34/JggeBc4wshtiYL+D//ONNfHOzjqy3g1HjCQaN5/C6h4iDvpRwMxSayZaRLy+iPH0NbnUVmeIKjnsuHm918GK7j/2jLrrtPqzQw2zVxc31adzenMLyvIVyro1B+wVOjx5j2NuBY/Xg2txvsr1ZbmYJOoeQxhuZIrKFKWTzNRSK08hmi1LGHpHJOyRgdRGEp2IywmzUtsn45rnVJhrkkVHeFcIviDIuYpvEOxp7UJUsq3Tiha6gzEviaCjnw2ZJnzP17Fv7DL5s2MzcqZoGzqdTcKeIYm0O0zOrYhAjRix0eCtWZOSscbyL05MttFo76LT3MBbZ1b6SU01a0Bxno5uYFddQq27g1ua/YmXpK7j2AkK/gtEgC29MAKcJDCsTysP7PAun2Yo1hO2QEe9h7HdwcnKIdrsj+1cozmJhYRMzM6vI5mpKS1781HVfUYmqXHpOzh+YiwdFqejpoFYBeLpk+q4FKl3SNl9vZpZmCZ0L/4VuwEVrS2fgJomNv3t7xexCMe5DRq8mAZY+lnTwoEvk2lqT4D0JwPl+AhLLxwRvDWDpjPuq//89M8WrAFzP8zMY43U0vdwntQZ0Bm5KyprX9F0ldBVwJpLAiYCUOWt/VeA26Zq9617+z/L3TwbgPGHKKCORedR6zcmZTGA2+b/kIiZzqRf9cN3rS+ZXEylN7b1tXhTzs/Toi9xAWoIz+Vn1V210hj4OT1s449x1GCGXz8ms9nSlgFKOfl8enJhfKksWHlNCrIptQryNQeyinylgtznG357v4a8E8Fe7OD4l85gZJ/PFEHk7xvJsDfevr+KbO9fw9Y11XJ+dQcGKZJyIEp5Db4ze2Edr4KM9DrHT7OOnl7v47skb7DTa6PsZ8HNjK4Rj+XCjHtZmcvhvX67iwXoRBX8f49On6B+/wLh7KFKihWIR+UodxeoipudvoDJ7A547i+2TAE93eni81cTLvS7avQAR1WO8IeoF4M7GDO5s1rE6n0HJPUE42kbv7Dm8wR7cTB+ZiKV1nhNldGLbBYw9G3a2hum5dczMbaBeXxJlMt+P0G23MejRIIQOX/vodncQxW1Y1kiAlwu+FHZJRWBPVPrePNYcImbf9D23qggCJSNK5jv775mMJ0SwKOjLqJyTYV0kRBxEQmQTAJesneIrReQLU6jNrmJ+8QamZ66JfWc2Nw3bysk16PdOcHr6GsdHz8WCtD84gs8sPKa0Kvv3EufLWJeFCqrlNSzN38f87D1Uy5vI2vMYj/Lwx1R4Y2BDkR8a49BYxUdsjWG7qqSeKwDFIgGM4j/0HR+LzGypNAM3WxHHN8tOzGCET2D0tZOI+GcgkDw4otBmqrVoFxS5I9OB79VL21WZcfodGsBZftUldL0Qm9mXztYIevwys7V0cJAOHj6k7HxVBm5+hpnB8fcEcN3X53GZuu56X82+viaxmUplV53ZDzmWjwVE6fPL/9cATvBOX0dzfE6fz3QP3PRG1+CczozNbF9vJ01608eYPk9mADopA/9Y5+Zz3s4nBXAF4mrRO494kx/VWpOkxPp3wpI1zRXO36UidQ3gidKL3qrutf88r7/w/haBhhgYej76oxDHrR629hs4OO1gFEQolUtYXpzDyuI0Zio5VHJc9j24VOUKWSyPYSdjZhHnv+FgBBc9FLHTHOFvL/bxl0ev8WxrH4enbQyGtAvlYs957xDTlTyuLUzj/uYS/vWLO3iwvop63oEFD4NhD73hQCoCPS/CSW+M18dtPHy9h59e7OOg2ccgYNmfIEk5TR9O2MPKtIt/urOAB9fKqFunQHcbo7MtDFqHAnDlahXl6QXUZtZQm72ObGUNx30HP748xXfPDvF0p4mDpgc/pDFqBnY4Qj0X4/7mDO5t1rAyGyGfOUA83EK/9QLB8BBW1IXNkjBH6TKO+FsrH/Ai8qU5rKzdxeLyDdSnVkQ+1RsFovHe7Zyi1yU/4BXa7dfw/IaUkZk906I1wUYZIRPSWobz4CXY2Qrc3JQw5S27oCBI+Alke3fR7R5jNDwTsl4mGgmIi9KdpcxSlIoZBWMqKJXnMbO4iaXVe5idvYlCYR6WVReRGCVe00K7tY3Do6c4OHgsGuqD0YnMbUd0FqPxOjMvKwdERZQKi5ibvoXZ6duYqt1EMbciZLbAY+uA8qdM23mqAhG/geUh44xlvCxfcFCpUgEvgzGtUYMA2Sy15CsSELHaQLlXZWRykYHTsW3yPwXMF6B7wVRXrzeflvdboiaBKrdkjpGZ2ar5enOx1wCeztbSC7cZQHwo6KWDETM71CCjAyI9TqUDEm1qwveYgjOTiHlXlYLTZ/z3zMD1fWKCoAZwXUI3+/58/VUALgZOWcpK54WRrsVczFaBeazm+dHCOO+6tvo977prf+9z+q79+xh//6QArm4QPdZyOee++L9JZBqlmJbufwtQi2rU1eVzlXWrBUv5R6lP4uw2hVianT72jk7xav8Ez98cYu+EAB6jWKlgbXUJt66tYG1xCsszFZSzMQoszdL6M6S4aUJoIyPdUgS2HvLYaY7x1+d7AuBP3xzIWNlgxIzNgpWJkLVjFJwYM6Usvthcwn/78i6+uXENC7WSGJr0ex0B8JEfo+9HODjr48XBCR5tHeDZzjFOuh486naz3+zSitNDJuhhoWbjm1tz+ObmDNamQpTiFrzmDrpnB7AzEYqVKqozi6jNriNXXsIgKuPV4Qj/349v8N3TPWwddtD1MnAIHBbn0n3MlSx8dWMeD25UsVgbwfa2MO4+R/f0GYLBARB0ZdvSTWCGGdKFrYZCaQFTM+tYWrmD+YXrMv7E0nrghxj2++h2T9Emm731HKdnz9Eb7GI8Pk204MloVVmjML2pT46ClOOLFYrMrGJqegOFQh02Bco5AhjRNekER0ev0TzbxXhwitDvwmLVxGKwxWydojQEZ7rD1WTefW7pJtavfYW5uVvivR3HVUQhP5yiNFRQO8ZJg/7sj3DceIFme1cMSUKoLJxVGHFVi6jlPo16dQOzUzcwO30HleIqMnEdYVBIAJzBQyLVy+1nyGj35Hu+4KJaLSOf5/gY59k5259XevJWAt7CGGeWnrD5Ezb45fvftAa9vER8zAVtUharF1atxKbnpvndnCHWAGCKuegFP62trV87qWT7oQugzuA0CW1SgGBmoprEpo9Hk9g04Jiz7fp4TIDSn/ch5f8PPear3p8OxkxBHmbgDMTMHvgkANfyqZrfoAFcK7HxXOhjnwTSvzaLfltF6F1BwG91Hj/1dj8xgCdgazqK/CwUvRiNUZGwxIcXKmkqrzh/F5ngOoK8/JBf9PiYacuDpIMHmeGNMPIDHJ408fD5Fh693MPz7WPJbvt+jFyhiKWlRdzaXBMQv7k2j/lqHvU8rSt82MEIlhKvVkGE7SKwC+gjJxn431/s4d9/eoknW/vYP+2gNwqk184Z5ayTgZsJUXIiXFuo4V8f3MEfbl/HxsIMKkVHJEu7vT7GlGQdRdg+buL57jGebh/i9eEZzgaB1AJiJ4eMQ2DyYIUDzFVtPLgxjz/cWcCdlSLmiiHC7hEGrWMZrcqXyihNzaNUX8QoLGL7aIiHW6f4y6NtPN85xWnXxzCgCpqLvA2U3RDLtaxs7+ubNcwUO/C7j9E/fYzu2TMEw2NY0VjIbiJ+ghyiiOXQWczOXcfi8m1hUNfqyygUppVZiAjVjNDrneLsdAsnZ09wcvoE7c4WRuMGQJKYxbE1jhNlpBoQBDQsKaNUWcT03AbmF27IdiuVOQXgwlQfodM+wt7eMxwevECntYvx8AwWzWGEIQ8RyRHSWZRFLltHqbKMpdX72Nj8RjJwxyGAs8zPc8o+POVXm+h0dqSMzkz8+PSlKGYWeJsAACAASURBVKgFYgtKPXl+PAV4XGSduqiwzdSvY3b6lpTUbUwhjopAwprXsqYk3jFICOk+lwlF1pYa+cUSqxdKBUvc7URHngYrBG9m4JpNrgJRcyFVD8WFC5nOJM3vH2uBuarcLMFx4tNuArjWQjcXaS2nqjNwXXLVz7P+bi76H2v/ze1cBeD8XJPAprXdtTGLBmSuLTwWrcSmZVT5//oYzONO93LfBkS/xfGa20wHGGZQowMxDeD6Gpr3Hd8/qU9tgrfp763lU9Myqr8UcN92rtIB2M+fjd/6bH767f9mAG5MdiVHlQhBiFWlysR/ht2C1hrAtcBKosuc/E2Vzi8AXGs2//zUad1qWb7OxZ5JemJmx0VyHITYbZzgu0fP8f3TLTzZOsJ+c4jumPZiOczOsoQ+jzvXN3D3+iquLU5juV5ALQvkYw82fbwJ4qKH4SC0sxhlcthrKQD/88OXePR6DzuNFjpeJGQ3RiQkx9lxADsaYXm6gG9uX8M/3b6Be5trmJsui253r9fHcBzgtD3Aq90jAe+Xe8fYPe2gPYqE8R7SXYPSo+wQZzzM13O4tzmHb+4s48HmDFbqWdj0sh60ZBQuVywhV64DbgV7xwN892QHP746wrOdEzRaYwz9jGT9DEqYfc+ULGzOFfDHe4v48noJVecE/dMf0Gk8Qr/1CpHXhGtFcESPnItVQchlpfISlpdpxPGFZMuF/KwYfrCETbJV4A/R657i5PQVGqePcXzyEJ3uFsbeiQA4y+EMdEheYzbshxSDmJKsm0HB4tItzJI9X55FhuYxnM2XDLyBw4Pn2N97gpPGawx6R4iDnjDTlcwr7wUF4G52CpXKKlbWvsTGtW8xM3tDADyKK6JFrkbtSIrrYDQ6Rqv5BseN5zhsPEW7vy/jX+yFx1Se4xUIOWFQQ7m4gKnaGmZnbqBWXoOTYeBSAmKeG5bxtbMa72/uN8VnIik5VqsVFEulS+IrtFpV/etEcEW7gSXz3JOy6nQ2pZ8N9dqrqlW/bvG5qnzO36elR00fbQ0QGgS0nehVDl4mSGqw+ZiVBBNg9TFpMCEAaF9zM/vWpDwzAzd9zXktzWDE/Iw0UOlj+bXZ56+7Wu9+dTogS8++MwOfBOBmsGV+is7GJxmYmL/TWXnazMQM3sztpvcz/TfzXv8vAH/3dZ/4iktt7vMRMWV3KJaU+nfpTFxcrS6DuJoyU/+lwfsC7OVyX9oXLupysTXRSNtQJkqTfDXJapQm/e7JS/z90Uv8+GIX2yd99Hz2l3MoliqYqtWxsbKM29dWcHt9ETcXp7BUy6OW5eQwO99EmUjmyIOMI2X0o84Yf3+xg788eoWHr3ax3WijOQ7FjCS2LMlwhc0eDjFTdnB7bQHf3ryOb+7ewNryLBw7A29MHfQRDo5bwmR/+GIbW4enaHRH6AXAOOMgotiILORkf/uYrxdwd3MBX99Zxdc3l3BtvoI8mdneULbp5PIIrRxOOx6evDjAn358iYfbRzhqjTCWLNeFR4/zUR9ZjLBUc3FvrYZ/ujuH++s5FOJ9dI6+Q+fkMQadHcRBV7arDEXIDi/DdadRr29g49pXWF29j0JhFlmnJpabJHGJ2lo4xnDYRLuzg/3D77G7/z1a7Rfw/FORbVXz4MqXPAwJuPQMnxUlstX1LyT7rtfXkc9PiV0pJXg4pz0cnqF19gYH+0+xv/8YrbNt+OMWrAyzevaceQ9SftQVslq1uoalpQe4tvkHzMzchGXPIAjKGI8gs/gsy2dEOa2F4eAAzfYWjk+eo9XdRX/cwIijZdSDp5Y+jVgcGtTUxcxkce4WpmrrsK0pWCgLgJMKSQCXcbIkptTZHxf8SrWKQqmkzictTZN5bbLX1ULP2XWljKA00C+ro+kHwMxE0pnfZNLa2wYzJy8CeiE1y8L6lRrANXNbe4LrMroJwKYfuAa+NIlpEmB/DBA3g4l0pqyPRWehWgOdwYi+Zjrz1Nm3yb7WGuDmNTGDkctB1WV3r/dcdj/obenMVqvP6b4/v5vTBOnAY9K9ZwZCVwG6mZ2bIK63/7ZS+yTwNu/3/wLwX3BLKOlGjlQpQo8G70sP2HlSfTHzzXlgLfGoPsYgsBkgrgBcBraScnryWqO0LjrTyTYubsSktG54osg2kgVQFpk4I+Ygz3cO8fcnr/Cnn17i+d4Z+gGz6QIydh6lYhnVYgkrc9O4vbaIe2tzuLFUx+p0EdVsBjmOZokUZyBGJoGTR6M3xg8vdvGnRy/weOsAW8ctNEchvIyLIGPDybIPGyATjVF2Y6xMV/DV5hr++ct7uLG5jGq5gCgI0e70sX/QwE9PXon7GEvpzUEAjqtR3AVuDm5OEa6iYIhaycGtjQV8dWsV395dw82VWVSomBoGsGkGEmdw2hvi5fYRfnq6hx+e7eDlUQu9QJW/XTcvxh+jfhMFa4y12Ry+2KjjD7emcWvZguNto334Pfqtl/AGR4ijgVwbzlSFzGrdKdTqG9JPXl39Qty0ci4BrCgZaiYmB4CBGHu8PQyGhzg4eogXr/4dh8cP4XunsCylzKZM2VjCdIGYLOwlLC7fw/o12mveRJmOX3ZZxvhUBk4XMs5RH6Bx/AI7b37E0eEzjIcniGOO0LHcTfU8tc18bkbU0wjg6+vfYmrqBoAp+H4Z4zEzrxBRSGMUuoV1EUVNjMZHaPd2xBK02d0Xf+/huC3Mcpa6KXGKOIdycR6rS3cxO8Pjn0FGAJxENpqysFJxAZgKDIBsLodKtY5SqSIObEqxTovOJCIwyTMgTPbELUwtUiYAJ1Me57wQ9beLhdAMdM2ffx2InwfISXvKXGj5DBK80wYgaeY2X6czV11G12x0U+TjIlC5DHQfAuLpcqsGcBOIdBaqwdtkn8uaJ9fu8jFoVTlN3poEbPp6mN9/wVL7yV7CYzItYfXonD5efa0nVXr0eU0HeOlM2+yX64w8XWrX77l8/5qB6+Wf09f0Q+6PT3ayP/CDPriE/msBXGRYmBkLgJPFeVk6kQCr1iPd9zYz8AvJSOXTrQxJEkL6eRauf6fPjbKBTKhstupvCrM0BrpBjIOWGtH6n395iO+e76Hj24jssowtSdk3zqCSdYQ1/sXGAh5cX8KdtVksVPOo5GyZC6e9ps8H2s3hpDfCDy928OeHL/B45xhvJAOPMKLQC3uYlE6TomiAohOi4mZwY3EO39y7hbs31zE7U5eRrE6nh52dQzx5/hqPXrwRhnzPi+GT1OTmYdGQhJagoQ9/3EMxB9xYW8CXt9fx7d0N3FlfRC3nwBZd8Ay6gxFe7x3jh8cv8ej5Pl7tn+J44AshjtkhDU44sOX1m6jmPFxfKOLbm7P48loFGzM+4v4rtI6+x6C9BX90RsdzjEm4goswKkhPeXnlPhaX7mF+gbaay3CtChBlWXCQEQSS+GimwpGx4fgYxyeP8fjp/4Pd/R8wSpzSaJzKzF7Uy2LajBLY1rG29pUQzlhKd91ZAHnlYS63FMvdfelZs9y9/eY77O48RLe7B99vwbLG4uetfLyzyLnTKJdWMD9/DyvLX6Fe20QU1eH5ZXierXzfA2rAU2WOX13EaGPoHaHd38PJ2RuctugodoIgoggNJVVzCAMHxcI0NlbvY2HuuoymsYROFrqYn4gRi86cE+8RAXCW0OtS9aEPOzN1kVyRLFzdyUqhjj8o0d/JGfhlADfHxyaX0H/e7HrXmqIWZ203esGCN4FW98G1g5dmo+ss1CxXa9YywU8sbB3O6atKhfkvDSDvu0CbIGOCqJkha/A2Hci0D7h+D4+R+2DOtJvl83QlYVLQ8L7H8K5r9CF/536arQMy0Bm8pHvd6azd/Ez+TSZ9xOdA37+KxKbPi9kP5znUXzr40SBvZvJmZp7+vPQxf47n9kOuy6T3fjCAm+Mo6oKqsvX5iRaDjoR9zmRNj7YkftyXFxitHqWtPblYXS6rmyUS/k3MMLhRsX+8AP5L5fXzcTMdDDByjjj8hH6UQdsDHm8f4//604/406MtnPRjjOI8gph62JThjJGNIyzWSri5PIW76/P4YnMRm4vTWKgWUM6zzMu5XrLRLTTaA/z4cgd/evgCT3YaeHPSwdk4hGez6G7RfFqpeIWETg95K8R8rYzNlUWsLc1hplYTev1gMELj+Ax7hw3sHzbQHfkYR5aU6iMni5CLu0OWNgVmPJRyFtaXZnD/5hq+uXsNN9cWMVXIwaFl6MjDcaOJx8+38f2jF9jaPUFzGKDLHjO3F1mSpZNRbocD1LNj3F+v49sb07i/WsBydYiw9xLHO3/FsLuNMOjA84ZCBORsdra4gJmF21ii9eXSXdRqa3CdOuy4gAxnoAlc1IMnic9l22EAPzzBQeMhXrz+M3b3fsRwdKwEXThexRZIaAFhHq49KwC7sfEtNja+QrW+Djc7IwCuHM7UGBnBNoMeOp1tvHnzHXZ2fhTNduqNZ6yBsL1l8aVsqj2DamUdM9N3sLBwH5XKBsKgDI9jXwGrGsLMU+V8y0PWHSNj9+CFJ+gPD3HW3sHJ2Q7a3WMMRz0JxwjOgW/J7Pb66h0sLd1EqTAPx6pIiyGUuXUqqLGMT211rb5PydQ8KpWqZOC5XEHU0jThTS14Sdk8cc+7XAq/yJ7ftqiaYPW+C4mZdb1tewQ3HqP2BZ80D64XdwK4ngnXBhhczE3ympnR6c81ddOvOh4zqNCvmXQM5us0A1uDGPedx0Ew16CdbgOYFQQTgMzXTcpYP0eQ0QCuWx/6+N8F4OaxmMTASZmxBmX9XQdsOnjjOTTBflJ2/jmeu/d9rt73fR8VwNVOaBBPSndJiV0lwBx5uhhzkQvLjDsZ79IiqeflcCGrJWNgWpRCZ9JJmV0MMc5xXhl+io1Ukp2fP7SXhO3p6xzCj2MMMw76kYOXhy38z78+wv/66TV2TkfojC14NMyIHER+hIzvo5q1sDJVwOZiHXevLYiO+c2lGcxPM2uyYLu2SLIennXww7Mt6YH/tHWAnbMuml6MwM0J+JLwRgAX72x/IOIw5ZyDqXIBUyUGBOyXZuCNfPT6I3S7ffSHY2GxC9s9Y0v5n3wz5r9KVzxCpehiea6O62sL+ILiMKuLmK9VRF+90+pia3sfD5+8xpMXb9DsjRHaOYwzWfSptx7GIh3LmemC5WGxAnx5bQp/vDmLW4suZvNdjFvPcLz3d3Tb2/C9NkbeEEM/gpWrozpzA0trX2J54ytMz94QDe/Ac4HARehFyNlZ5EneQwjXpl75AGHUxNHZY7zc+gv2Dx5LST2KWshgLByBcEyN2iIK2QVM128oAL/2Naq1NTjulOiXSwmdlpoUbImGsK0h+v097O0/xO7uj2g0XqLV2UWMrtiHyt0kGfgsapVrmKrfxtzsbRQKy9L/9oMiokj5bfNWc2x+Rci6HixngCA+w8hvoN09wFlzDyfNffQHHYQBMw722B1UyjNYXr6JxflNVEqcLS8JB0CEZyIFzJKhJMY4vNaukxXwLpXoyU5RE2brKptm6V8tZqra8Hv+uwrA00Clsy+WzbUEqTlOZmZnuoyuM3FNANNz4enRMnPxf59z8bYgRIM399vMQgneeowqzYrX+23Os5vZtz43VwUO73MMv9V79D7y2CfZp+rgaVJgZAZ05rGa1ZaJWaQxXmb2ys0MXXMKdHBkVmgmVTZ+q/PzuW33NwJwfZhmZmAe+sXo14VB8UWv7uKVLJRflGAkPEgDOAlERtVdnKhEYCMB/+T1umwpJXoBdwK4IoOROb7THOBPD1/j3x9v4/H2KfbOaCRCFTD2LjOwaU0JX8hrc2UX15amcHdjAffWFrC5toBarQw3x9nsDI7OuqJZTiW2R5wtb/XR8WOETk7mxQWIhblMVzBKoQbSS+dXwbFQoAc25Vn9EOORD0/0wGNhnFO8JbJt8SP3ohARHa6knBqhIDrrBczVSthYnMPawizmajUpxjabLezsHuD19gEOGk2QaG9li4icPPojDx7lRkVqJEItn8HadBZfbc7g2+vTuDnvoGI10Tt5gsPdBMCDAfwowBg2ylOrWFh9gMX1LzE1fwt2dg69bgbN0xG67SH8gYepShlLczOolbIoFyy4Nl3ATnHSfI7tvR+wf/gIrfYbeONTUZazOWI1pplMFbXyKuZn7mB19Uvpg1cqK7DsKkIGVwTEiD1oXvMxbGuEsddAo/EUe/uPhMx2cvoaftCC5QSJ6Esehdw8pmqUKL2DqfoN5PMLAuBBQBZ4Qew6OXbGgNB1YjgupU6HAuB+2MRwfIZ27xjN1qEopw0HngC4ZeUFwOdm1jAzvYq8KLsVhWNAAh1H45I61LmGAatQju1K+bhQKMqXGkFSIzoXmcjvb5P4LhAyy9M6k9MqZrqHrEFSmP7JKJwJ4gTE9AyxfvbNMvf7ZmCTMmH9O03e0oCt+/h6dIz7rnuz+rqY5DXT11yD3KSesQmEnxMo6Mx5EoCba68ZlPza6oe5jpugr382+Q8a0HWVRt8bukIzaVvve198Ttfhl+7Lbwjg6VRB/79mtCVa4gp+kv3Vi9t53qx61+e23BekG3kodOat3y1gzYWcC4PqjcuDmcx/6xuQmQxBnqQuDzZGmSwOex4ebZ/g7y8O8NenO3i6fYLmgOxyZkNZuBzXCsZwoyHyGQ9z1RyuL03j61vrYkyytDwvM7z85OOzNn58+kqIcc/3jnHUHaPrR0I8i5h9W3TqUjalsr9RIBKrBM9sBshKKVuV7umfwodJFpY4Egc02o9lXFfAm1/aU9uhG1isgoDpUhGz1QrqxRKcjIVup4ujxinavYEozUW2A8vNidf4yKN8qVI/o4DLVMHG5nwJ39yYx7fXZ7AxbSEfnqLTeIKDve/Rbu3CD4aI6ORVqKI2fw0rm99gfvUB8pUV9IYu3mydYfvNEfbe7CMYe1iYruPO9XVcW5nD4mwJpTzHxJo4a7/C/sEjAfDj4xfo9Q6QcwLkKFAT2cjbU5ifvYmlhS+wuHAHU9ObosKWyZQEwMW/O+QoG2eiSYCj4MQZmu3XODx8jO2dn9BovMLYOxXlM5INKShTKS1hur6Judm7qFY3kMstIAzLCEOCdxEZKp8RwMUmkVaRHPdiBt5EhB7CuIfhqIVu7wydThv9/hBhSDMH6mBPo1qeQ7lEBn4VmQxL4uQZKAEW+SdSvBRxV71sArgSAskJgCsfZcUPuSyDmrz9F6TiV2VJv3RxmPS6twF4+m98v+4l6zEsDYy8n00A57nQWZYGc21HqRdrM5PToPg+xzJpP/k70/eb+6mfOw3eJoue+6t7tjrz5v6a+2r2a/W1mFROfp9j+K3eI5WhKLqkpsdrx/PxLgBPB0ZpIDXvx0nbMkv0ej9MAL/qPKcTuw+5N36r8/pbbfcjAPiv2zVFflF9cmGyJmNeaphaAfh5NzsZIbvqE4Tgc25wojJrNaumv3S5XhN7kq1Lxk5wzkhJm2XkxiDEm9M+ftg6wv/7/Qv8+PIAJ90AfiYvo0p8MGM6f4VDOPEIRSfCQq2AG8szuLaygNXVRQFwL/DRaHbweucIL3Y5V95DaxRiGPGzOEZGpGEJnYszv7GkGoooTIa9XEb4JHsxboll6EiNqdGUg2Q55t6uAzubRcQgBMz8+F6+J5ZKgRsDBXoT2y6q+aJ4Yosk4mCIUeBL64A66szoA45qSaYnEiHI2RZqOQs3Fyv41/sb+OOtRaxUAds7RufkBQ4OHqHZ5Bz0CJGbhVObRWVuA7Mr9+CWltAZZXFwNMDWmwb2dxs4OWrACgLMVAti4HLvxgpubixgbjqPrDtCp7eLw+On2Nt7jMPDZ+i0d2FbY+SzGViRjWJ2BmtL97G+9g3mZm6iVF6E49aRsVnqZpnbFqAl6Y3sdgsjBGELw+E+jo6fYevN9zg4fIbBqAFkmPV74gxWKS1ifu4W5mfvSC88m50T8PaDvAJckS4Vy7nERpaCKyOAnurWUOxAPb+HwaCLwaCP8Zge3hTzKCGfqyKXrSLnVkVWlj13zp8rANekcRI46can5DhlzM9xkMtlz40wCOAXzmEXAbFaGC8sV3/dE/hhr34bgJtlcXMR1aVozebW4JjuqerFmt91T5yBzCSBl4+1SGsg0aNvumdv7qOpIqcrADrgMAl4OvvW4DMpo/xcAVwfl76+ZtUkTUA0KwrnqVbSGjUrJGkSolmd0e8zr6NJeDPPYdqmVAdKk6oAH9pe+bCn49O/+5MC+AV4KxYrKTw84dp4hKm2kHeSVU7n23o0zbz5pZ/OVyegf76oGT1wLfgi7yNbWeXiavETW02QoiSs7uYYOOz5+Gm7gf/770+FjX7c9dGXmXASKriY0qLSg011r2iMkhtjquBgplrC7NwUisUC+oMBmp0uWt2xsvwMLAxC9qpZ9mbGxdTLES9pUdhKCH8kbQlxK6B7FgGZy70l4Etg5vgVyWoBzVTISnPIFw8QRtQOZylegT79r0V1O4phh4CbsZB3cnCZtYtlaoSBN4bHrD7J5qUfL4WODPK2Lcd0Z2Ua//u3t/HPd1axUIxgjRtonb7G4dFzKRt7YYCQY2xTi3CqiwLeZ33g2dYJXr1p4OioI45m/mAINw5QzVtYmangi5ur+PreJq6tTqNWteCHZzhuvMTu7iOZ3+529oGYVqY0aXFRzs9hY/VLXFv7FjPTmzJXbtllWI7SB5deNWempeIijQXEURdBdIKz5mu8ev0ddnYfodM7QBQzO+ccr41KaQFLi3cwO30T1cqqzK/7Pk1MmCkzaGMf3Jb7hsFTTNEey4OTDcQ5jNm8zzaCP06kT3lbOZLd23ZRyuYcK4vofha7iMQPnNm3ZnDTAjXRGKLUq80+uC2KbDTCUONUSjZV7l1DwEUBw/kS+ElXjasAXC+4usSsy8zcOc1I11m4nik2F2wNdvp9Zl9Zg/ikjO59Dt7MhmX9IaEwDCXL1GprmrCmS8omUPFnghP3SzPn09KpGvTN2ea3BT/vcxy/1Xt0MKPHx8wMPA2QJiibFRKTgKZ/b36fBOBmVm6S4HRAZ/qsp41v0hn9P0oZ/YMBfNIQSjrKVBdLLVzMOBQxLcnE5W8666ZeWGJ1eOn3aqHTo2BqeyqV4XgUwUf5eydq55qxm2T5+mYhy1rmkCOqbKn+G7PPwMqiG2RwNgaeHTTxv358gb8+3cbe2QCtIcfNOEOtxniUpehYZrjpQVZ0gELWQalM9SVXiC4knFHRbOgDXmzDY/YtWmhiryUsdJnzZYmUrQBtDcljoNwnncDoYQ1LAFn1+NWsecBxKXpmZ5nNs9zlKwAnF4AzqRlLAbiYkbCkzm04yDqK6UtNUY5+BVEgICwKqJSMFGGwGEXHwfJ0BQ82FvDfH9zEtzeWMFckXp2h19nHaXMX7V4T/dFYbE5H2Tp6YR79IIfjto+Xuyc4OG6j2x3BG46R8cdwQw/VXIzVmQq+urWOPzy4iVvr86jXbIy8EzROXmFv7wkOD1+g2zlAFNCiNEI+V0C9soyVpbtYXXqAem0duVwdGauoAJba65Eat5Ljpw0pSY1xX0a+Or09bO/8iJ3dx2icbmE4bGE8HiKKbdSrS1hZvov5uZuo19aQy00jDJl1M1vmthkccJyMHQ6We9kDD+Fkw4QMR0byWJzQlDAR90OZuUjGHVNBLScArohrenRM6x0o33PBZ9DLXAoiyOUJ4AUUOE5FrftMot6WAnDNQp9UXv+tFvZJAKSBVwO4fvZNopdZktU+4aYoyKT9NaVJtUGGnhfWIP8hWbgGCF3K16V9ftfgPQlw9PFqGVhtG6pZ02ZwwPdroPmPVEJPz4Br7oK+TpPG48xzZV4fvvYqAJ90/czsXt9LpsqdnrM3AfxzrWr8Vs+hud0PB3A9o2pqQvyMbJYAuOTcSkJSZ+MajFVuTCC5KKPrrENDvjkopkFfwJt+0bLIancoSz04LFEmimy8MSgOQt1uzm2z58yMkwDKMvogtNGLbCmj/+XJFv706BVe7J/huDvGMABGAceUyPhmmTZE1uG2WO4O4HLt5rElM+lyHCRBce47zIjAi9q1jIx9nTOMVadeWWYmfXrqakuRgNNxUkJXzH3bihHGPvxwDNgRMq4li7+wr4WJLgNVEpww62b5PJtx4ILMb9VTp4CMkPhYlc/EUu4nEU3K+JzLD5kpF3BrbQlfbi7j6+sruLlQw2zRgkNBk7CHkd9GfzzAWbuHo84IrxtD7LU8HDbHaLT5pZjpjpUVx7Zw0IXj91HPAZuLU/jD3U3804ObIktbzIfoD49weraFw8OXaBxvods9QuB3hThWKVUxXV/F/NwNLM7dQaWyBNdlT5kASx4BR/GYnfIsqSoFQTyKBshkeuj1D3B08hJ7e0+xf/gSp6f76PfJRs9iur6MlZXbWFu5h9mZDRSKM8hY7FXnpTQfCjnORhio9kIYcAQtEC9waqCL2YlMQKhZV4ZMLKFzVIwZN4GcjHT+zNGxkLwDuRdZKaDfPIRdrma61Xb4u2zWRqGQR7FQEAAXoxS5U43+eRIQKzC5yo0sCZtTRj/vm5mkwSy9+KYXcDNT0xmudraitjYD3Un/zCCBzzAXb01o00Cue+VX2Y9etXCa2aKZdROwtdyrDix0KVhWLuMcyjqS7JeulJiiLeb79LmeBEo6EHjf6/GxwMHcX26Tx88v0//cnB7Q+61BXFdRzIzZvPbpMrdZdUmX2Cdl93p8zGypmCNm+jykM/CPdX4+9+18dAC/XOY2WbOKbKVEUXWP+sLAXVBFNMpZUk8y7POsQ5XZ5dcJsScgIkrmmMFgOEbjrIkeiUR+CNflSE5R1K3yBWVrZ9sWXIc5LUHXQ46taAE9CwHJbBkHQ7g47Hgy+vX3ZzsixvKm0UJr6GNMQplk9uo4XEdZgyoRGaVpHSVZvVpUWbLOiv2jz0azUpFN+p3s27IaocrpPA4Fv1QJS7I5fhhxmZk4KwvCC+Qp5gAAIABJREFUsg4RcpaZPxO8raSPGgVS5uV+cCsC4G4OeTuLLLM4KTEr0o2bZf/cQUAWfshMnPudMPmjCLVSEdcWZnFndQFfbCxj8/9n7z2440iTJEGLDJESWoMAtSjZ1XJmdmbf7t57+8fvbm5mZ1pVF4tagAAJrZE6VN4z/z5PfIhKkCVY7O6aqn7oBJGZkaHyM3dzc/OZcczUfZQ9Op210Owe46R1iqOzDjYP23ix18bWcYydoy5Ouxk6lPZ7Acrs7SWgJm0ESROr0zXcvTKLL+5cw8c3rmBhsorIj9Hp7OL45A0ODjaws7OGs7NdxDEtWgeYnZkXNffc7A1MT90Q97QwaojpjAn0jKqbxyZ6CKPtF+9zCs16/QOcnLDGvobNrRfY2X2NdqcJvxRianIRV5ZvYWnxFmZnrxpfdY/1bx3bSRU6swdeKwaJvHcZxFHMRhA3oCv3g7kxLeCbR/oHmF7yAEmcm04CMh7cP7ECoGKd54quaskQ1F0AZ6DHfS2JA406rtkmSwkELAv1FkHbaDbsuy9LRYDWhVwBblQWpO9xs1xm4DrZyl10i3ukC73WxRXI3Zq4goib7Y8CRJcd0N91n9ScRWvel1GxCnQKOu7kMRWzXciM7DW5DKD/mlljcY3Wa8m/uxaqxXKCHp+bYet1GnXeigFM8Rq7z7v3k/t3N4hTLYSWJdz2wlHbVtbju9/tfz/v+OEAbo/13e2pdngDsxAHwE17N1HQ1IdlCR5m4fY5XZqZbRPG2B4sfbTMJEs4ODrFwydPsbb+RtTUYVTB9PQ05hcWMT07g4mJCVRoaMKeXiq1ZSZ3LsKxEoFZ+ql9cUo76Q+wtn+GB6928PuHz/H1yzc4bPcRMwsjSIhYSuIIw9xK25oBcWZXYmDB4EKyQtLfRogUhVyEB8gSUt6sd3MRD+EFIVI5HnvcpExtC9OAwE+DGqrSJVujEj2RRwFx2rgyINKSgBXwhX6AalhBrVyT7JuWnJyHLQtNRPW5Lxl4klGVLRZpsv3IL2G8WsHcWB2rM5O4szyPmwvTmBurIvIStNvH2DnYxNberrTK7Rx3cdjzcdIv4aw7QI+Tw2iX6geoBAEq7J9O25gIU9xensSn1xbx8dUlrMyMY7zMs9NFv3eI09NtHBy8xubWGk5OdhEnbclEZ2fnsbR4AzPTVzE1SaHZBEp+RShpOcUyF9ucX3UsG5q6oIs4OUGns4+DozfY3XuN3b1Nk4GXfIyPzWBp8RpmZ1cFzGu1SWkB47knNU8HPqrKCeCGAjf3r6FGHKGkDtah7an4rJtHA+IeYoJ3P5XaqqiZB6ncPwbAeQ+lQsOLnz3r4FHJycDJ1pBGt9m3raObxdLOBigMBRq1OLuL4/ddmtzstQjexe3rwqlgoBmd9oQXKepRwFfM1FwgV8B0RW/6ezGLU0MZFdgpna+ZZvF5NzPWbbmZoh6bK6xSZqD4Om7LFeqNCnqK+/t9r893ed+7ANzVAigzUdQr6LG6GbYq898WWBVB/TKQd//uKv7d2noxuy/eRz8D+He5K9752vPaN1XXQ6tUW8s29WGtf19sJ2NGywWbr0lp82d/eqw39xNsbO3gj1/ex9MX7PcFwqiKsfEJLC4tY3aBc6mn0RhroFIOUS8H8lMLSxx+KV5edAiL6WPuR2jnJRy0UzzZOsS/ffkI//ngKXZPW2KBmnL/RDlsh0ow4JDIxVhc8mkRrzDCkOiCwF5C4FGgVBJ6O2M7RkqxFcQyE0Eo/txSi8895J5vRkh6BAMCvnGaI90qnvAEcFL3MtiMNXBT/5Y0kY+ibwtRjaqoRhUBbyP4K8EPfAShAXDuN7NvEcENMgluyqGPahCg5pcwXSvj6tw0rs5OY268jsjP0WoeY2vvDd7s7MiUNLbZtfIyel4FmUfnOl8CEdbtQ+RoBAMB79WZGj67MY/P6F43P4UJesiLIJCMSRPdziFOTvewvbOBo+M9pGkfUTnA9Mwc5uZWMTm5hPGxJQRhw4I3aW0SFzxXzmxsu2AaZiRGmrXRj1mPP8DRyR5OTg5ENc731WpjmJpawOTEPMYa0yhHdWEORDQmM7fpwa5T1qRGYjJu23dvLq7xE5AFUc6zAXt9pIq936MhRiJZZ7/fkyxcDF0ZCMqloWMZJ9rlUiYJeQ1qbCWrIgrZlmQzcDPyzsxItwBuAOEihf6+Mu5RX2d32/q7K1pzs00VrmkftduWpaDp0uUucLp/dzM7XbxdsNa/aX3crc/KN9O2RelnauatLWKjWIDLPrMIGAriKrhz6+D6Wn5OkVIushnFTPSdS+kPfMFl9wj/7vZ/q/tcUa/gvl/LGAqymiUXj3kUrf6uDF3vCfe6u/fYzwAO/OAM/G33khsBmZ5sk6UaIGLdkJCsC5AFRi5QmlVYFzduh5g48HwBb8J/nGU4brawsb2L56828PXjZ3j1ZhudfoZSWEG5UkNtbAz18QmMTUxgbHICU5PjWJyZwsL0BGbHG2IzWpUWLrZoDTAIIvQ9D8c94OXeKf6fP36F/7j/GJuHp+jmA3E/E+kbDVUEvI2qWP4TlyzLQ3CBZWYvYjT2d5PWpgAug5el1lLUZOCsxLNezseYL2fNOohQspkXDVz4YwoIRC3S554wAIa+pULa1OeNHo2WqAHKQSQqbr6N2gDpafaNWxwpdEYczAZJ3w4ohBvQPIVmNSyxZ6j5HmbHGpgfG8NUoyY1/263icPTA+wfHaHVydBJfSThmAx+gV+Vnmzuq7Sy5Smmqz5uLozh0+tz+PzmAu5emcHSeBVlGtfIkcZA1kaatNHtneH4ZB9nzRMkaSL72RibwPjErFiTViqTovBmSYLgzViFQPyNBVtmftPYhZR3jAF66PVb4pbWbp8hzThhjCNdK6jVxlGrjiMKa5LpKk1tGupYuyZwm/5ts5gYEFcBprmnLYCbs29B1ijjCeBJnKHPyXLttmThaWrGh5r9ll5BG4RlEhwIgLMGXjO94FFUHrIMxhDhnEJ/G4BfRt3+kLXfzcLd311KVQFTgUBBgACudVJX2V3MBnXNuEyhXsxY3WxPF3r3GBUsVRXuZuLF4GPUZ/NvxVGXuk0+VxzG4oJ4MQPXfdfAokg7/5Br8z7ey/1xa9+u8Y67fb1+et21vME6dbHF623Ardt82706CuSLr7+MUXgf5+RvfRs/KoB/8+AN3atAbnDPLEiscev4RPM+83e5WJKBD4QuJ41N8OylKQ5OTvF0bQOPn3PYx0u83jnASbuHAYGLAqAwQqlcRblGMG9gZnoKK4sLuDI3h8WpCSyMNzBd9lFnX3VIc5SAJp447QNre0f4//78AP/59SNsHpygP/DQJ5iSLGft3ThxmN51kROfT3zi8g9Os4pjeCld1oCKP0ClBPmdgC7EL2vfJR9JTlc1HtNAHge0W7WCPtLr7Nvm5ypGkMaXj2TGz8xbgNzAjgFwK1qj5arUXlU8SBGdL8fKbbGvXJzrpLYbI0/60l5XyjJQOkVF+lhURq3MYGCAJO2j02+h1emhFwPpoAyvPI6cAF4i0BlXtGCQo+bluDJVwxe3lvDreyv4+OoMVqbrmIhKiLJUMnSfav4Bx3Gyd5vjQNvoxT3jEV4inVxFpTaOqFxHwM8QRTY/g8BpWBpqG3RBlPtIyJ0cJZ+CNoJiKqDNdq8k6Qldzf5r1pcDny1fHEJihGKSSJtoTERpBG4ZQCICMrUxdWx65byr658BcO6fyeIpsOOCaABcB0IkiQEyc2+zPEIAtwJJ0PHNlxYyUaJXq1a/YY672Eqmxz1qQdOF8zJK/bsuTEXwdkGsqEp2wXtYOiAzZbPhYgboApuCXrF9S8FC97sIfu423PPhZrujfi8GBG7SoetPcf/cc6cg7pqMFBXpxdcXz/2PEWx91+ur95IOb9H7ldeyCLSuoY2q8V2RGQHdPXfDdXzEThXP96hzw+v2bc7Rt3nN9zkvf8vv+bAALlPITPpkshgzq0RuHlWzO5SgXBA+L4BJmll0wDJTmzXp41Yb65u7ePTiFf709SO82NjEcbuHPrMfUqtRBXkQCk3NWdi1SlUGhSxMTWFhYhxzjTquTNSxNDuNqakJAXpOKNs7beLpm238n68e4v7zNRk5ShMWCR5K5pHQJyNaZLE29LbUNql+JxDEKZDEqPolmWQ2FnmYqJYxVa+gHoUos2eIx0M71zQXP/JmN8ZZu492P0W3n4hjWkxai6YvQST1ctNKTjAxJYmU4jVHgCCsBuvrUhc2CnZzos2pZNuYvFP675nGMoji9UgwyGLxQhfKn5lH7iEYeAhEzU+xVSqTt+KUtX6K7ypAUENO4ZfQu3RPy6S1brZWxu2lafzuo1X88s4yrs/XMV3hYFFm57mAvJfF8L0Y+UBbsqQz3ewb/ZHJRARlGcFJNbbpiTZlCWa45ottzgdBUK6DbdciHU1wHAyM2ExGcFLsZ/9NAKc+Qd3R7HCt4eAd6dHPCdyaiVsAl6EpKkpU2157innvSrshgwoTEHAsaSwUek8y8Dhm3zhbz2wdW/bxfGqTWRBNf3GtXh2amJiZ4BdHh76L/n1fC89lmXcR4Pi6y/qpFTw1A3azN7euqdvgOdLX6ue4GbYbQBRBXV9fXPh1gXeBXIHL/YxiMFAEfheQJHC2PeHuQJbiOFH3c9z3/5ig810yUw2uCODa6qcCPzfI0eujx83j5L3KH3XOc0WFRQ3A2+7JUffzt72H3xZkfdtt/D2+7sMBuB0hKh5SlkrnCnchWr5gUHG+KAqlznnWbPky2m/EeY5WzCy8g5dvtvDH+w/x4PlLbB0c46TTl6EfXqWKxPMRMzrwQ6GWawHdyaqYqlUxW6thdXoSV5cWcGV5EeOT46It3tjdxeNXb/Dg5TrWdnZx1k+k/k3wZsYsAC7TxIwKnP+JrzkzaxqmEEAHzLhLQtOzhjzTKGO2UZWpY5P1qvid84ZNs0wAvNVPcdLqYf+4id2jExycnOGk00WXWRzBJKrCY81c2AjTNmZ66/UcWhc6it6kJm6U5T6BUEgMHfNirWW1AU0SR/4tAQYpq7goB4Go11kG4CAXWpWKQE8pd6FySfNXgJJp6erHnAhG45gM03WC9yw+vb6I39y7gnsrU1holFD3cpTpKU/cy1gDZ93e1OFFmCfaAtMbT7aFCn1xrrPgJVmojUaorJdhH+orIKBqsmBzTuwPgXwY4LCVy/ihC4BIgKhga86fafNi8MM2NQYMJgM3wZqpWZt2Qu3ndqJQuwKYwNMEGGQ/qEDv0xug15N2JQPgsqTL/ruztbn4hWFgs3AaunBOO7soLgL4MC5zgrfigq3ZzfsAiSLo6WLnKoEVvFUEpcfq0uGuwYn2emtbmIKcit60Tu0q0ovHchko6/7p88UFXs+Vm+lrHdftN+d2VIzn1u7d/eDveiyjMnEXGIrsgwvm7xNARoF38Zy4gY8Csw6e0elxPGYNtvR+0mvI86U+8PV6fRhsuufaDf5GBS5v289i0OMGZsXzpp/5Q4KA93n+P9S2PgiAC2hT1KWDRZx5wkNDCqXLtaZsq76sc0r/rBigcAqXyVrZl93LgG7qYffkDM823uDBs5d48HwNr/cOxHwl9yPEXklAMCsZRa+fC/SgHgSYLJcx36hjbnIck5PjaIyPSS17++AQW4dHOGi2cNqL0eQCzIXYofHZzy3mJwTrkjSSCWgy42UWO1YuY26igSuzU7i+MIPlabZjlTFdr2CcFGlEoxBmXgP04gQdZuC9BPsnLaxv7+Ll5ja2COStrgwModnMICgLsLGFju8zSi7bAy04YsxcTN8TxW2ZTCIz4jYKp+hyRyW99KDZkgQDIkFU2w7HaWEBQj9ExgZ2qqul5c0GDB5NRwywmR5lI/zi5DTS7FU/x+rcJH5xaxW/+ega7ixP4upsDZPRAJVBiohW7tz3lDVw7hrb2CjiGqAUmH546hEohiPTQp2AkfxbmsbONi8J8JqyM/FS2uhkdrYr8jqfmW0yBgYxBGAVUfJymzKIASiry5BAggI20wYmQYEFcJPVM/AwzIawGNzr4ZhPDTzV4SuXMka/RwA3IynTxIzalAXRUApyPTUYo3DNLIwcbkIa3XQQmEVKSwb6OfbUFPq937bYfZ/FZRSAK4hpT7VLnRfVy+5r+fkK2jo/2wxvMaptDQRYj3V9yN1F+7KFfxRAXna8Ln3L391WNe0/5v7ofuiEMhf03QDhMhB3r0Vx/9z3f5/rMuo9LmhKme4tXgCGvTIMEM87g0xt9eM15N9dhoSfpwySa2bTaDQEwFXU5u6D+/soduP7HPd54nJxwI8L4O8jcP0++/Yh3/MeAHyUF9v5IViRtrEpd24kWRBk8TLAIOJe0wButED274ZFtwKhEkVsHuJsIPQyqfIsiNDspwK2z15v4g/3H+Hxy3WctvvoD0poJan8DMIy/KgsHHLei1GlEtn30Qh9lMXCsoyoYjLcZruFVrcrQ0Oyko9uRorb9IILdU4BEovQtgbOY6GXNQVrFIBVAw8Lk2O4sTSPO6uLuLOyiKUpiuaY/YfiU84sl0fFljMK9PpJCk7PJH2/tr2Hp6+38WR9E28Oz3DU6SMeBGI4Y8RuFLYZ/RzBM6A4TYRzzKBzEaPp7zSaMbtJ5TpTclM8l7ljno8+Fyj+ZBSy8SlTvxWgYBBEbJes2IjoxIREHO04OlO07SY4SzJUfGC2UcHtK7P4p1/cxa/uXcXSZAWTZQ9jNCkZsLZOdzhJa5AzurcKfg5q4Tll9p3Q5lV63ym6C1GyRjcyvka84o2ej/sh+yUGLt/82pia9sUnhuyPuvXZTNjC4PmrJRhgoOL2X5vPOhdkanZ/fh8PRY0MFTiARkwxqEQ3ZiGk07PU0P3GItXU8nkPnWeavmPTaYRB1C1wcTx3YFNnt4vfK/csvI8FTEFOAVy3rwu/LujqZMZjdMG7uKDqAk7A1uxNe7sVwIttZ0XgfFfW5gJz8XyMAlDNoI0XfVnYD61ja2aq7Imq6nlt3YBCj8sVtV02jKW4T0V24IcCwLc5P+45UvB2R7+6/ueu6l/PB/dRj5XZt2bgLiPD17iBXxG838am6DnQAKR4TKOCksuCox96Pv+W3/9BAdzUinVCmKEeTTYkLK7qa8+pRevapm1QpFJZC6dam2DK1q+k5KM3ANppjp2TMzx6uY4Hz15hY2sf24enkkF37etIgVOwJD7jpL8pMPOB0C8hCCOEEeutNIYxLT/ibRkEZuwoMVFsYKx6zArHZOdzA+D0XquWPMyMVXF7dQmf3lzFnZUFyUinaxEagYeqFbGxzizHTCAUVmGAxPOErt85bYmI7snrHTzb3MX67iF2j1to9lIkYuvK4MHUhOmwRvBmTzuDhzI/o8w+7BLq9NUuc8IV+79J/1O9n6Ifp+h1E3R79HpP0e7HMpGMx8ftUkQnvejMTMWtzgZU9OyWmrnN/skEcIoZRW+eh9lGDbeX5/DZrRX88t4q7q7OiRK97ucoezkC1r4J4AwOxL3sXLxI4BbqnHV9rRGTmgyM0nyIs86gF1kA7I1j7ixZMsz/2yl0PEc6StbcR6aEo22MBvhVjDaEJ5vNazujZuhm24aSN9n9OT1vDIpUkMZ2Mf5o9kYanfVwgjnPmckgTA+7ZtUGwA2oaxZOCp2AEpBGZyviUCtSDEz0+M+Xm/cB4MXFSzMfDTj0+NQvW//t0ua6sCpFreDtApwyDLrdotGKS6df1oY2apEfBRL8W7H9rEjnFyeguWUBN0Bxt6/bLY5G1dYqBTcNVLi/xez2fYDF2wDczVz1d+2N12M0LY8UfTKo/+Y+6rXVDFz0GrZrwnXHc4OEt7EAbiD0bY9/1DH+DODf9uy943XFEykXSB3WrIhKbmLrhy7LpCQxNl9if7PQvpaeFAG2EYsxaySACXgTuOMYiVcSqryTDbB5eILn61u4/5jK9HUBvj57uP1Q2sBIjXJfJIXl9C+qrkueBfBIVmdZjKgW5sIutXdaZ5HKNQNIJBCRARcpBsy6aQ7jDWQe93SjitX5GXxx9wZ+cfcGVmYnMFMLBbzZOhXyuJJYNM6ktkP2+bItjdRxqST7epZk2D7r4OXeER68eoP7z19JNn5w2kGf1qF+GUFYkTptQABIqfxOEXo5xioBpsZrmB6vy8/CzBQa9QrKVeq+c/FpPz1r4eSkiaMTtoW1cdwy9qf0bU8IsSV2yJtgifV2GTtD8OYAMxGw58jSPnJ+weNUBGksC/C4f/Pxbfzqoxu4tTyN5akqGkGGMvga1ry5VQ++ALhJQoW0tl7s1mvPgBs7rHRkrLmBJNNXrbcY1FjB23lWbOvSUlu2ma0VthlUt6CntLf1mJfNX7in1Q1Q6TnzrGYTEjdY/3qtZZtFmSI50uO09SV4M+s2Bi4C3LavXy1/tdauC7uURUyIMKyp6rCMkPQknQRtu2IRmPQ7V8x438dXurjoaxZGINU2MVWbq/hs1H5wcS+OhFSqWo/HPQ79HDVdGY7VteN1lcrW6+JeIz1uFzQ1A9SM0ugNjL5AH12XLwUgPuqx6rQyHcgyCjTcjJ7HK+xeZCYauhmqntdiK+R3vWaj1lt3G8Xrp8/peeOjto8p06B9+wqu7nnUz9M++FFjPvV97me7bI4L2nrti/eAXs9vA/A/5v3/Xa/Hh3z9e8jAv7m7o26o4UxuO5RE11JDctoFWzIkmw1ZcY9ke9JUZfvDS4HUR01PtoeOADiQlthVXMJZnGFz/xQPnq7jL49eYH3rAPunHbRTo+YusabKOqmtybOVyhhrsM7I7JPsLv2AaTPK/nCbclEJzd7qgO1S1HulQlN7eSLgTUHWRC3C1YVZ3L22hC/u3cRH15YxP15FnS1kyFAhg03v8TSVrNnQx2aYCfFMMn0yDKUApxmw0+zg8dYu/vDoGf7y5CU290/Q7pEKp8FHBT4V0gTQPEODzmUTNSzPTWJ5bgrzrLmP1zE5VkW9VkbIDNwDev1ELGc5Key01RUR4OudQ2wfnWHvpC3DW3K6nfllycTF8ZvA5CXUqlHQL+1ZOSn3pA/0Y9QCX9ry7l69gt99dlfsUhfGy5ioeKiV2DKWCkMgwQ4d4RgICZviIffp3mZc9YaLvjiM2uEsMjLbCNIE0Jk9GY87e7coLqupCnUBJjNWf32h0lWCobVmOff8MZ74pn6uGbd9vbnSQ6HlN0HpXDRnXPh431BVr5l3LCA+XAxFnmCodbMoGbGceOPb+q9Wmagz4ILPxVFMXSqRpXXtORAbt4v/uUDGZ9xF9/suKkU6WkG1mHmrX7abeeuCrFkmj0ezNdfP2l24dcF3/6YUb9GMRa+Hq1Z3QV0B2824i7+rYE2BW8+T+/l6HnUs6qiRoy5guaCn4Ka1fv2c95ktvgvAi2DuBjp6vng9z1sdyRaRQTovE7gBo36eBkAMTjRI0UDIVaK718EF5WIWPQrAR10P93iK+/VjBLDf97vzId73owC4e5GsWbhZoI3hqPR8K4kpCmmbedthopbeVKMX82iYUatOlizcADhBj9YYBsQDmbt90kmw9mYfj168wcOnr/F8YwdH7Z7YpZJGNyYsRizFfuOUWaYmP8MMxwQSfM7kZwT/SMRd4rpNAE/jYebr5wnmJur45Cbp4xvi9311YQpjoYdokHJEBiqk2UkdZ6nxN7f1X/7GOjRr2xyVkkdl9IIAJ+kA60cn+P2jZ/j9g+dY29rHaYtHG4mpiQi54kR6yxcnG7i5Mo97N67gxso85qfGJKCosPZM33aT0grxwBJsGufoxQPsHJ7h2fo2Hq5t4smrbZnA1idXIC1iFM2Rdo+R5pyFnaIUDhCYIjZKWYIoTUVpf2N5AZ/euobffnIHd1cXMBbkqHgpamzJp7ZfKGWGAzSqoTmJsZBNSqbPXe4NiuX4I+c2BZ3kI7IjNDgJ6GVvndcsoyNDRPXySOCXDbUToqOwoZ/0ZItQx0x7EytbktfS75eKCFFHd0oIaUsbqs8Qit3cfgbMbfRpetFNNwInxeloUdrTSgBIh7++MW/hZ5v9NYIh8xnnAM7tnoOP+epzn7g41hpmvCin3Zk6uG1XLHigFwG8mNl83wXFXWiVbtVat2beBAC3ZUgXcM121dNaW45cytwFFA08dNEvZtfua/U5Pafuox6rS5W7dLV7bvSzRm1bAV+vj7IBmqmq0MsNHNzz4M4Ld2vrxc/X/XUz1m97vd4F4MUM3M28+Tv3VwfNuMyCvs4FSXdtd5kGHTjD43VB3HVqc4Oc4r2qz7nXwL0ubiD5NpC+7Fy47/m25/Xv4XU/GoAPb0jtOxZnUYJmbuZnSWZrhViSYZNaNX3Lpi4p+ZlWnS19aXLx875wWqvCtpdBasgUrnH+9sFpD693T/D141eSjTN7Pe30RZBGYRrCQN5HejyhutwCuPFlMfOl+WkSbEj0QfezULJH0X0rgGcEULaM5UKX/+6z25KF3lyaxkwjQrWUI6L3OnJEkoEbgBLFuLTHGe0ej4PW59yfQVRGHARowcN2q4MvX6zjPx88w9ONXewdtpj0yphKf1CSVjWq3e9eXcLHN1Zw5yqNaiYw1YhQp2kKPd+lh9v2WAstzqCJTIaPo2YXr/dP8WR9B189e43HG/vYPYtlDnpG5bso/xMkg1gA3ONIzUBMbeFnKYJ+DzP1igD4F3dv4nef3cOd1QWMh0A4ICGfmj5zXvecNricAU6hGtBNUgm8+pzFnCTodrrodTpIez2EeSbtdmQRJho1jNUrqNAGVq6NJ0BPVoYnUO8XFdqdD81RGt30ZBOFCbZmcptpr+OcbwMy57O3z7/svEc11DRue2ahOTeToeDf1LY5H5wZt5kPLjVwTnuTOqJRnKsgx2SSxoNfOiNKhlrVxVQBnn+jsJICIdbCXZWvW2t0F61RC1hxAf6uC5MLlJqFuqIurVcXMyO35q0LuwrWirSxu6AaL8TqAAAgAElEQVS7C/e79tXdNz1/7jlwA4niZyoojMriXPBygwkNEnTsKOvFCuqumlsBSevh6lKmVLpbOhiVeRaZj7edh3cBuPteF7y5v/wc7j+Pg26BfHQBX19T3Ib+W8+NXmu9vtploGUDNyNXkC5u+7Lz4AY3+t63BUDuvhXf6wYK77q3/h6efw8ArtVD0wZTPEEigDJ/NUYsbJ2ylOmw8GjrnZqBG7LcjIcUZzB7JoeqYi6gvPFYxramKsyq2SPeYz0HPtopcNjs48WrbXz18CWevHyD9e19nPZjZEGA1PeltSwvhWZIiVi4GssP0+dr+n25UMpiywzK82W2tuwP6aUkgZ8lqHg5xss+bl2Zwf/8zWf4h8/vYnGigkZIYB8g8jg8xYz6lLYu+6gzwUWTzOOww1lo2hKXPLQGwGGc4NHrbfzhyUs8eLmJV5sHOD7pIUs8VMIyZsfHcO/aCn77+V18cmMFy1N1GRRSLmUol3LjeCYjNnk8FIuTwiWABUKRs8f8tJ/jDQe4rO3gL8/e4OHatkwa6+bsfQ+Q+WQ+cuQE8BL7vcl9ZPCzGJU8w0Q5wPLMBD67fR3/9MXH+PjGKqbrAXzpSWd/eSaZPIOUbjxAs5ug2eqj2e3hlItG3Eer3cHJyQlaZyfotZqoeAMsz0zh9tVlXF1ewJWFWVQroZjMiG1ONpBautHM6ywcBgpm2IiYo8iNZ1Xk1kdchWy82ILHMkjEtmexZc6Z2y3AO+wjty1plmY3E8rYrWfqhzRo0Z+UU94siGuSrFQtvyPnIizr5y7Bg/miGPMXY/SiAK51cLeOqpl4caF/F4C7i/O3AQl9DRdbVSm7SnMVOo1aGGX/Lb167iqnrnYmoCmC56hFU/fBPTZdyItlguJritsrgvaojPey8+IGGer1rhoALSFoMKPbVQZCB7AUBXxuIFbc11H7Nur8FDPltwVsRQDnv3m/kT5Xu1+99952f+i+KfMg3zSrKXAnxkkHhdUYfNvrfRlwuudf77dR7In73N8DCP+QfXxvAK7uVMXoR6lHM2XM+JjLUFGZ93EO+EPBkqWWrWTNTglXtbYd3WgB3EwlM5O81Oilb53LYs8X1fbuQRPPXr7B07VNPH6xge2TJk7jBG1m4kGE1ItEeS3vF2rTundxk1asJH8XNOBUL1ZfDYCXmIGmGapejqlagHtXF/C//+mX+KfP72C6WkIFzM5zRKWB0MADzpSWAze92dJPLSppwyrIiFS2LjHAKHnoeSXsd/t4vruPL1+8xtcvXuPx2hb2Djib28dEfQy3rq4IYP7uszu4fYWq7xJq/DzJftm2ZbTzOR3B2M6UpIgTCu+MIi3zGcxEOO5meL3fEhD//YOXeLy+i6NOAsrtBmGIzGdwQ3A0V5BBQSlPEKYJGqGHqVqEW6sL+N1nH+He9RVMVsvi7MZauSxyeSa6hVYvxUmzL21+7W4s4N2L+xL5N5tnaJ+dot86k2NYnZ/GnWtX8Nm9m7hz4yrG62WZmCbucsZGHKEI0U17mwR80tNuPfcl67Z1ambqdvCJtG/JjWpfL/ejmroYCt3cz+cAfsHmnmUIzvemU15sBGrMwA1tbqhzFbNpDd0VMLlUuUvRGnHkOYALzeyXhsIvzWI1e9NFU0GrCF5voz6/bVau+6oiLlUoa41U66QugCu16tpsEsCVNtfMi/9+F+C6i1txAXfXmsuO5zLw1/0d9fluduc+XwTKYk1c2900ANPtKHWvAOdm47ymoxgH/ax36RiKx+fuuwY5xXPIfytboOwBrytBnN9VBXAXCN1jdxM1NXVRQHcDlaIa36XTR2Xb7n6OuneL97meN/e1bvni297jPwRA/9rvfQ8Abg7hbYuHgrgZSKKDugw9XbzhxJ1NJjcaJzHt7zV0s1lcScXyfXwUQZqOIWUPsceauCeWqHRga3UTHJy08XxtE4+eb+DJxjY29o5w1Ouj7xGYKpJlyjxuWaU1Ax82WpsDlFYmK6CydXsqq8tZbgC8GuCT60v43//4C/zuk1uYrfkoI5bsW7q3ScWK09e5YQiNQmgTShtStmyJgQmPmwt34KMPD0f9WNTo919t4i/P1vF4bRP7h02x+VxeWMRn927jc9bcV+dxZbqBmkfVt+nJZo0+ogiM9fU+QbIvFq0EHO4HWQsvipCHzPgjdAcRXu2c4l//9BBfPXuDN4dNNBOgz5Yygr2Yphjxl9SOqSzPzDFGXor5iTo+vnkVN1eW0CjTyY1jNLvSU9/q0SI2wVk3ERDv9nP0k1zAzrR3Z+h1O8jiHvysjwpSGWN6Y3kO//irz/DLzz7C3FRDAFyybrGLhWU2rGkN2QbGQsLeGMrcxEvMsI15jWnTslPvHOMW446qojTTKsZs3njIaEDAcoqJv9jPHcfs7zbtNgRw5Zokw3bMYi4u0E4bhnzkeRBreu9NLXwITmxxpDNeFAmQq1hIxVCjAGrUwuWCn2ZCuui6mZa7PblHcnON3CEXClAK7sUsTIHbndLF34uf64L+qDXkuy6O71qwv0uw4AYHo96nf+Ox69zsi05732Qj3ZKC9pvrueJzet1dgNQgTUG3CHLf95jVo6DYHsd94HPFwOFtgYF7b+m9royTyzi487yLAO4GCG7gc1lw6l4f/f1dAex3vZ/+Hl7/3gD8XQer9LSZsml7dd3OnqFJpq2LS1+4oUvNf8Z5Q2DVAr88WjWuqSNTaa41cQ8pAT33cNaJ8WbrAI9evMb9p+t49noHu822zP/ulyLkpcg4f2kdXCh0M5rT+G0Y97LhQiwZdIYgS1HOMjR8YKYeCYD/r99+ht99chPz9RDVEnuz+wLgpJzdiWFGGEWoMaNNRFxmp47xmPgFYk3/uJ9g/fAEX69v409PXuLRiw0cnLQQBhVcX13Frz77CJ/fuY4b8+OYqQaoU/CVs6WMveHsz+ahZOh3Y6Gpuz3WatnSlAkT4oWcI1pBqdoAKg3snPTx718+wh8fruH51iEOOhm6PIKgbNrprMKbx09lOf3MS6wjZ32MVXysLszIxLdqGIjqvCMA3sNZt4dukkm7Wj8F4tRDSipf+uCtvDFLTFafJ6iVMgHwm1fm8A+//AS//pwAPo5qINYx4qgXcHQqh5OYETOSibOlb2gfK2BozrOxbDNB2AVPcbnWBuiFERmK2EwW7pVM+cG0htGYhS10pJMzY5EqI0JN25jeHxqkaYloeN/YSPbiomQMEGTR0kjX+TIZcsm0O13mtT1qAXUXdgVi/Vyl34vfWRfQdSHno9Z7FaA06y4CjtLFoxZtzb6Ln/kuAHrXuvLXet4F8GJpgefL7VXXfVQAd6d3Kd08qiTiZpjuNXbB613nr8gaaKCkAK7BhwaiGiioJsMNJkZlxaMCL3e/3XvXrY+PUuNr5u9+jhtcjrrWes8WQfxd5+Wvdd+878997wDuwO039tWoz9VxyhQh6fKlMiEjbLPyYZsRmRvIGooYA66hSlj6cX3j6CY9tiKSom0qh5mYgSYkkLv9DLsHp3j2agv3n7zCw7U3MiK0lXnoEbwJ4syArcW1DFwxNmcSIIj1qG8oWBG2ZTTjSFBK+wiTPsZDmphU8PHVRfzP336G33x8E4tjZTTCXHqgjQo7sX7p3BSV2HZiFevMqqoXNfb5VDMCpgD4wQnub2zhDw+f4eGLdRyfttGoNXD31k38029/gV/cuY6FeoDxYIA6jWLsiFQq3VkzpuNZt9NHq9WRNjIKxtjqJH34QUkocr/aQNiYwFE3w58fr+FPj9bweGMPG4dttAYBEp/K9NB4k5tvuQAnAZd17kHckT50Kt/HaxWENrDqxwm6/ElSytkwINshJjFGTJcxA89N5hyw3MBsPo9llvg8AXxlHr/+9B6++OQuZifqAuABj4t2nBQFkgkgnc+ARaxklbmhINIEZby23wRwGwhKO765x8z1teGiHZDCoo9S40KV0/AmY1ZK4Zqly2WQirlumrkUMwo34zDPmc/R0lMxC9aFkbvO5zQLL9bD3QW0uNi6n6mUKf/mArjup7sQajY4SrCm2bcGBbpYFwVrLlPgtmj9lBZWPXda9yZwuzVxtYHV16kSXx/dQEfLIu794zI3o1iAb3suR4Gc2waormuaeRcDM/c7MQooR+2bG3Do8Soj49bIR2X6+l141/G5n/uu175v4Pxb2d57BXA58UI9mhrlRXMMWWpEhW5uEJs9W2paKqtCsSuNaOqMkvFQJS6OYAbI9T8xtrDMKMltblvnhQ/o+01ail7oBPB9Y/Dy4Nk6Hr58LSNC2xzh6RHAafBJz3UL4urbLuBNmts3FqNWnc5sa0DKNO2jnPbRCCBOa1Rf/4/ffo7ffnILy5M1NNhKJSYmCbwsMeI1650u7IL0tJsavsnRTQCjVCMFdse9BC/2DvHnlxv446PnePrqtYzznBqfwKd3b+NffvtLfHrrCmYrHupIUWesIQorliIMlZwlGTqdPtrtrgC4qVsRwDPkdAv1A/i1OsrjUzjrQ1rK/vR4DfdfbuLl7hlOkxL6fhk5f0hcE5zlHFFNn0gvPOl6hkt0tot8w5ww002YrZKGtfPcOVGNim/S2gyUGFzwvFAjEJVyNKISxqMS5hplLE2N4fbVJdy7cRW3r13BRK0sLXNkF0Ixg2W2bevx4iUgEYG5Q4bZrqFRxMCH95Yz7U4WtmGPOEVjZFnOGR6TRVEzYHq54z5V5qYdjgGjAUUD3grgRaB2sxET92gZZbgUjuwzlwVQ29ds25hajyqV7ma1o7Jw3ScXpN39LP5dgwHus2beXNzVZe18341gVYFBRUq6MLu1+qL6WD//b2UB/L774Wbgel1V2ObS0pqNa3bpArUaoRSV2y5wK5i5wZn+7oLfKBC97Nj02qoYUZX0/HuRyr8MGN39GfU5GuC5+6pWtSps1NnhrrjNPfZ3XZt37cO73v9TeP69ArgsAC5qOyBuTVStAt0uepbSFEW5ALgBMgq5uK632j00210kqanXEpAN32jUqxzyEJbZn00/cHEYMYMjuSjLKK6S9Il3ehl29o/w5MU6vnr8Ao9fbmDv5Aw95sbsdfYjO4PbFzHTeQnScuiy8Gt2xY0TdJiBx5ItVksZGmUfN5bn8T9+9wX+4fN7BsBLGSqDBBEScWAj4NB2lC1QOomNrATb2HTWuBxLSNetCHkQ4bAT4+HrHfz+6Rq+fEpjmh0BkYWZGXzx0V38868/x73VecxWgLqXQCBWXOJsV4CoTDN0Wj20Wz2xUZWFmN3zXo6MCBaGCKp1ROPTaOc+nr3Zw5dPXuHPT17h2dYhjunX4pWRBxXkdla5abLmUA9DYZNOp1hO+BQq+EX1zsDLgib91K3aXr6kAp65jCrl+5lJVwOWIsq4MjOBm8sLuLY4I8Y4i7NTmJ8aF3tYAW8xzmHIZQDcdCvYWfNCd5t+cpN5m/o3WwClVcwqn/mMiKmsgYyh0M87Kngvn9ugxkMQK1KjCmJFyloXMHdxGgWYRZp0CHBiFqhjS89HVrrGIKNczNz9KdKPLsi7i5eCCx9VnObSwupz7h6jgrlLB7uDSS4zRvkpAXjxfPLfCuIMelxLUv5dGRrX7U3Pnxv8aGBWvKeK564Iri6IF7NuDc647tCL3+3jVwW93gcqMnS3MTJAkK+Xtlaee/O795Yb9BVLLHq/FFvqRn0nfgpg+2McwwcHcHd8oqHGuex7YsYik7bE5ztAp5dgd+8IewfHOCOIcy2z6bYuihzwEFXpMmZ8zIOQbuQWvAn2Pn3MB7Ktnf1DPFvbwKMX61h7s4XjZhsxg4FyFTnBn65mVGYLLJg+X9PvaxvWJXMzGS37qo0tqKlx+znFYgOsLszin3/zOf7h849wbXZChngQxMt5ijIHeRC0WH9mb3BqauLpgONEE/RI/zOrDCNUOJqvUkNSCsVSlQr0f3v4DA/W1rFzcCR14yuzs/j1x/fwz7/8BPdW5jFTydEopQikjmxGc0pZQeq2GbrtPlrNLmKOBxUXEZOB83TTDa1UqSMam0IXIdZ2jvCXp+v446OXeLKxi5M+hKmgQ5vMEJNZ2UaAxdCLAGqEZQa8qTw3bWtERZYLjPudsAKaKeepeMfTu51ZOw1nJmsRVmbGcXNpQVrjaM26MD2BsVoZ1cgn2y/vkSskNriWOrcpt2T0tlbNIIeqfmO2QqtMuujRTzyQISjyn+HXh8JCk9FYfcZgIIuc1n35qOA9KtseLpBWo+FmqG4WVcwadFEvUuhDJssGGty+WwdXUxBVt7uZf3FhL1LpLvBoFqeZl9LAxT5vXdSL+8l9IvjoPGjtVdcaahGEirTw+6I+P2Q2pp/lnkf3HPM+KQrb3HY7V5WupQfXzUzFXqMA2v1bMUBz70EFiwvnXxgvI0p072s14XEB3KXy3e1+43o5U4SK97xuQ8s3bjZePF4VOeq5+S6Z+I8BjH8v2/zBAK4iM6W2zzNwI8q5OGRCKuDDup+RqVHiZdy4Mt9HnLO/28PhMdu/1vHsxTp2D4/RiVMZKSruVUJ1GmMVrxwhEK/hEEFk2sFIe8sgEvZshyF6SYajsxa29vaxtX+Ig5NTUUWnzNZlxreBBYI4VeHcJ1Ury3HZ2rjQ31YsxXeUBHJTDIQ+TjEz0RAL1V9/cgf3VhewOj2OqbKH6iCTfumQDmz0xCaNHXMqVYw476FPkZmo5gfwwwiNiUkElRraGbB2cIbfP32J//PoOZ5v7QojEfk+rsxM45d3b+FfvvgUn15bxGx1gCo91DhCVE1brKqdZYhuO5YMnABu/kuQDRIIjPs+gmoD0fgMOoMAz97s46un6/jTwxd4vnmAk16G2CtjEFbE/EVGu0rJgR7pFsB5XWwWTNrZ+JMbjcNQHMYshHPT80QybvFuDz1M1stYmB4XwL65NIvrC7O4Oj+D2bE6GgzQfA9+ybSJSb2bwC3lCCOCkwXGAif3iTV+ju7sseefzqoSREQCNELvBrRzZalGKXRzTnTKGAfacNHptDvo0FyG3vixcRrjaxR0FaSKC1Txy+8u7qZ0ZOxQ5X9yLjWecIaqSMeF7bawlpYu5arZiwuYly06RQDXrKi4SLqtYswetYY7Kmsu1nGLAcUoMHEDn/cJuG52+L4Cgnct4C6Iu2CpIKZTy1yRmPrE8/XaUqX3ktLLbovZ28oPxc8fla1fuG5kwyx4u0GaS/EXAXwUY6P3zPDztWTqlIfcY9L9UlGkblPLLhqUugY3RWbpXdfiv/Lz7x/A5a4559JdADeTx4zZBi8sk9tSKRBDFirGaazSSwfoJQO82dnHl/cf489fPcDm7r64qDFDZy2TvuWc40wgoVCNIB2UQxm5yOc4q1uyPirHg1Do93Yvxmmngyb7HdmXTOWwTIfmHknjEcTs24ssiJtgwWOrFzNH+SFwpOJ9zixclOXMZG2/c70a4sbKIj67cwO/uH0d91aXsNioou7l8sOeaZ/Zdz9G3ObEny7irCuBREwXOU7aCiI0JqdBM5ejXoLHm/v4zycvhELfPDoVWrUShliaGMcvbl3Hf//lp/gla+AK4CLbM9mvTuFK0wE6DoAb4VSKdJAi9XKkBN9qA0FjCs2khGev90St//Xz13hJ+9Zejpg6gcAAuGTgdtCJdGcNVdSM8NmilsFnu5cV/vFasQ+d9Wmqxgne7I/n7PDJim9tYBekf/z2lQUscj57tYxaSOMcraeb9jWZhmrnnNsOLGOxa13zmHWzZq2KeyrdeR2F2aCveKWCigyW8IVNMTa9GtQYNTzvTYJZu9VBq9U2o0BjM5nJLE7n06wUvIu+0ZdlEHKu7PtdANftKHPhlqJUVOQKxXSh5zEpmI7Kui4GB6ZuXwQ8l/ol66Ce2Nrjq1mRu1Bq5q2BhBp2uHVZ3W9dxIuP73PhfZ8Bwbfdr1Egru/lsbsiQBWKaSau94eeEw3OtNNAM1K3598FZP1slxkZtd9yz1qhpms+47a86b2rAK6fUwTw4j0t4mGrhXCpcg1Q3H3ntorfFVfcproJva+VWXLv1W97Xf4rve4HA/i5VE315/o4XE5MdmO9qs1iac025AmabZrhJNRr9xLgtBNjY3sPf/zLA/zp/iNsbO1KDzH7tT0OExkaoDBbFz9K0+YV0JyEAMN/m8lh/BtBmmM0u1SJ0mjDqr3pDiYUsvpb09DF4w9ndQcs76KUe8PRo0bdbQBIROQeKWgS0QmSrI8gKGF2egLXl5fwi7u38dnNG1iZmsBcvYJ6KUOVIi/S23EfCYOJs1MZfiF+7FTjl0j5e0BYQS8DXh+e4tHmHr58uYFHW3s4bHWERuU88alyhF/cvob/zh7p2ytYHg/QKMXwsy5CGa5udWacnx5nBsA7famBy5dikAl9H5cGMpIVUU0A/KQ7wGOr1n++sYvXe8doJQPRC4hWgH3rAt6kVwx6m9q25FyGXeHscR1QUyrJ+FC60CHpix6g4mWYqPpY4PCVmQZuLM7g1pUFXF+clfr3eDmSfm+OKGVWb/rnTfZrrFTtomTdyng8aZYhoTI8o8d7gnanhy57tFNjmKMK2GqZIG4ZG85Hlx592zJmjV34VwrWmHUb4V9sxH9yzA6Iy0z0c0GXLlxujbMIqi5FyOf4bzXT0NYeWeiG7ZPnHgv6XtcgQx3Oigu9C9wuqLhAp4sqP1/LBe4s7uJCqJmVa9CiQiQdTiJ3gUrsnZbPnyolehmdruBXVPK7Q180INT7QLNSVfC7WWnRsU23755rl/YeljAc8L7MBtcFan2fGyzodt1rSPBW46tRDJQbmBTZATeIdEGc95AO73Hvp/9KgPxdj/VHAnC3mcyKHCTTYWZoenYlExd22rRRcc51kpfQSQZi9rG+vYs/fvUQf7r/GK939tGJMwG4UliR0Z6iWqehhphmALmteYu1qnVmk0zR9o5ToZ7kmUwYk/+EZme93arhBYz4w/ouUb0k3p+lhH3VA+n5jii6osNZiRarfPkAeSlD6mXoZz1pyyqXI8xNT+PetZv46Pp13FpaxMo054GH0m5W40dS1dxu4+zkGJ1uB6WQY77oO27o/mYvwSHHie7s48nWPp7u7OPNaRvtJEM5CsVTfSIK8PHVZfyPX3+GX95ZxcpkhImQJi59hGytkzp3CRn7rgXA+w6AG5MSCthiWpz6IVIK1MI6DloJHjx/jYfPX8uUMp3kxilpVOtTGW+yb2uiI8yFdU1RezTNanPWxg0IU4VPrQBng09WfSxN1XFtYRL3rs7j5tIMbizMYX68hnHOLuf9Ie9VK3IdK2uyX7NomUep3VoAJ3ATaOk21+kxazZ1cAJ4GHFxKKNaqQqAV8oRfA6Xoa+7KNlM/d4M1hmIcp+93h32r/cMgPPecbPwc7W7uaU0Q3aVxsXFT0HQpRYVNFUsJkIya/pTzFoVxIsZsFLpRYpTmK6h8t18L93apKtE1jp/EeT1367gSjMld3CFgncxwy/S2h+K5v6ui+H3eb0LpHpvFEsWGiC5FrTFaV+uFsG9tjILniUfZxSpGyQpy+FeVwVfuQ62W0LvMd2H4vS44r6723Md1Ib3jm0H1uMoMjt6XvR+dMWc7mv5vAviOuyG95fL5nyfa/Nf4T1/FQBnait0uqjGWbMOBbwJ4sw823GOTbqPPXmBB8/WsLG9j8OzNtr9VDJUkTHR+pSOa/lAlOaCqBStcdy2mnewXUkcUB2fc1VOsj2MI0uZgUkKporlgCm5TK3yc87wLqHm+6h7QD0ooeIPBCD5cZmXoZ100Mv6aPU76CWk+T1UoiqW55ZwfekKrs0zs1zACpXU43WMRyHK3gBpt4fm2Qk6vbYwAn3WpwZAs93DwckZdg6Osb53hNdHp9hudXFMIM4HiEIC3AB138OtxTn846e38as7q7i7PIW5RoCaz9oyx6Ays/SQJhn6vRStVhftTmxEbNLzzMCJE9zM+FKa2jTTErYO2/iajnVrb2S8KNkQljUSdgYQwFlmYPubnGNbIBH8VkMSkyUbFz3PUOcsHQxS1IKBtIctTtZwa3lGZobfWp7C6uw45lnvpqCNwZGAqXXkM2ou03ZoqXqzOMgyJeDMa0yKm2Db6fXQi1O5B0ifGw0ixYEGwGtVArjJwgO2u4m3uzXu4eeyti71PKp1B5KFE7yZhafs/7c0OoVwasjqZqbqQOVmTC5dWqROXar1wgLvBAvF7JX/1kVdW8rclhw3E9Ms212gtUSgwELKXCle7o+7YOtr+agZUrFdzA0aXEC5kLEV5iT8PYK4G9i4DIebwY46LrdP3J1ipuIxBTfdPv+twkC9vpqRusFBkWVxAU8DN34B+Pla99Y+dQVelwVw2SK9dm7w4AYRknzZyXpuMKLBhR6z9pbrd4TPuxk791mZB82+NWj5GcDfHYL8iACuLTkXM/CcPcM2ExeTihIBwTh2k0KPByX085LJQF9vi2p8fXsP2wfH2Ds+w1mH9WsWzzlNrCTUs3T+cuiIVxIg7KcD6SdnjXw4/9uEpcabVWhfM37SNK5xzKRx5OKEKyZkJNGrfoDxchnT1aqMzJysRNIuFsn45gxxHqOZtHHSaeKweYrTbkeo/jjOUYkamKxPYnV+EVcXF3FrheNF5zHD0ZAMKMT/u4NWt2WGeTDT6yc4bbaws3eI7X1mvy0cdmOcUoTmlRDTt42CM+Soljyszkzi8+vL+OLWCj6/tYxr8xNiHhOVqDEwYJRTcdqN0W4SwPsySpRMA7UCZC3ohU6r1JN+ju2TLtZ2jsXo5uXrHRy36WHuoc8BKDRfYfZNhsICuHxZbcP/+cLFfSzJfkaBj6Qfy9xwGrRM1SNcm6PKfFpGjt5cnMSVqQrmGhEaNGjJE5mextYyAUehzxUmrVuZqrIlXjCaCI58ZZ2ade9Wp4uYSn+yKXyObXsW8CQDr1ZRq2odnNukkt1k30LVU2gn3xvjS87BLwwOxPM8JdtjemVpxuPS4ZWelFgAACAASURBVC5t7gLXqN/dRX6UpaXMD7ftcJoJFRduzfZVzasiMg0g+Poizepm/dompu1OOrOc79FjcYGZn+dmR7qwF4OLUdl3cT/cbOzdS9TfziuKzISbCWvWWwRVl5VQkaDbYuYGPK5mgNfABTRXrHgZiLv3lVx/R3VO4NYgzc2a3Wus10nva7e/X6+3Bndu/bvIJmhQWgR2PReuoE3vY9fjQFmd4r31t3Mn/O3syXsA8OLBuDXw86ZwIxZij64BcKXQDW1tHNPoGs7WrtQL0eqnODht4/XOAbb2j7F1eIJd/hyd4Oi0iWanjw4dvtjvK0I2WqL6AuBSR/Yt2Fyo055PP5K9tH3MAwqvuHDnA3EQow3oRLWG+YlxLE2OYWlyAgsTYxgvh2ZEZyCWNOilPZz1mzjptbF3eoq90zNsH5/i8KSDuM/xqGVMNqbEdGVpZhbzU5OYYAZos+gsSyRr5zCPtmSPfZyetbB/eIyT05Yo7/slHz0yDX4JsfXuZuNdBR5mamVRun98bVHMYz66toipWgn1CCiHHjyqwdMEMbfd4rCCHtLME8aD/dAJTW4GHrqDALtnPbzYPsLTzQO83NyX892OM3FPY1cAa99sIeMjAyM7IdtmxqY338Cemf9lnNWYgZtxq9NjVVydm8CdKzO4sTiF1ekxzDdCzNVLmK76qAe+GbwizIFp4RPwosBweEuZgTgi3OF4V9ufTwCn6pwAziycE9dE8Ej/dmbrFsBZ3lAAL9N9zmdWfx7EFQGc+8AMnlQ6f+jAphlLELI4YBgAzS6KGYOb3RQXV/dboxnSBVtLZvuW+nYBzwURF8TdHuwLmVKhHu0KmdysrJgV6SLuUvYK4JoNDuus2gngfJYerwYSrvL97xXA3WvmZt0K3i6wjlL68z0aOBWFgsqUuCDu+t8rw1IMrtxA7cI9xhXWUZ3rvVV0h1OQ1OuvAaOOA3VNZhRYh0HKcNzyRWGkArTbdqnHp5m5KvKVPld/A637/xTukQ8B8z8igF/0YVMAF+qc6jCbucn4Rs83o0GZMREwvAB9uqSlA7TTgWTjB6ctAfDNvQOsb27jzfYudg4O0ezFkokTwFlHJihlMtGrAi8om8VcGF4rOBJzDGORSpBBniLt96xCOkc1CDA70cDq/BxuLM2LKnp1bhqLBPBKIENCJGOjdG2QoD9IcBZ3sXt6hrXdPTzd2MLa5j4Oj5nxUszFIQ4hQtZhSz4qgY8GhVRse/MNjS194HGMbrcnoikCLXeTCvpSuYI0KEmtOs5J4VKyzzGmmWTh0+UAN5Zm8ZtPbuPzu9ewNNPAzFgZ9TJngbNtK0HG6LvVRrfdEzD2aV7jedJ7zuye2ffmQQuPXm3j2eYhto5bOO32pZwhVDR3shSdB0XaR62DYnUcpyWVGQxJPVkU+zkmGxXcWlnCx9eXcXdlFivTdUwEA1QHPYz5iQyC4fATBjb0MieQql+59OIPbUfNBDtRn1ureqI9F6W2tHtRpEebWI4/5Y8BYMZzhkKvmOy7UhYtgZleJhZC1r3NTCrRGrsGESRnOL5U90MAWwRwvBfO28CKC7yblRWp1eJir725SrHGMo70vObuvr8I4kptu3Vpl0bX944KFHSRLWZ1/LdmYMUWJ3dxVQBxj/0bmaBVKrsUcfF8fIjF7n1+xrcFcFcDwfe4Ri+81mrH6wKcnifVHGhNvOhwp8FVsd5smCsz1U4pczf7LpY5eF4UdPm7K5J07yk3MBwGDk4bmd7vbjDosi/KNmk9Xss1RUtZvb9G3Vvv8xr+FLb1IwD46NNyEcCZgZ8L3SiKIoCTmhVfLwK6ALkRtzEbb/YTMV/ZPznD1t4BXm/v4M3OHg5PmzjlkA5mqznQZd1yUEIpqmEQlC3dayaXmTGRZv/U0pQ9xQRwzuuu+Z5Q3NeX5nB7dUmA8ebSnLQ50SGMTmHsXZbqu8ccPAc7qdtZguNuD1snp3ixc4Dnr/fwfGMPW7QhbVGhTjrTZP/iT14qoWKFKazbU2hFe1aaj3BEJTO7KAgRcpZuuQyEPtJSLkp6USxzWEK/D8QxKoMM8xMN8Qy/c20ZN1fmsDw3gdmJKsarrLdnQtf3mZ22Oshygk+EfprhrB/LuNLdZhevd0/xbGMPrw+aaMYD9Eidi56ADnlU3rEtj/Q5SxPSy2Ubp5XalnzUnGDp9U4FwGnSMjVWxp2ry/j01io+vjpvZpZTS5B2UPNiTFZDNMpllEMbVFlfcVP61vGe59adzMpLMqM9l7p0p9uVWcakuY12j+UUI5XUWv25wrWCKr3aGSzwMCiHdCeHDW8SG4BqAGE1EsNsazik/psOVG5WNPw22FklF2rRwgIZ1barBJdaeGIGYhRrlEVqnP8e5ZPu1uAVHFzaXBf2UVm+m4W5imjNylymQduY9DhHBRpymE4N/KdAjRYBfNSqV2RgXJBWRbiq/zWQcgWHyuy4bne8HrwO38iGtcXRdkZwOzpBTil7zXrde1CvjcsYuICqzI5bmrkQqDrWw+611yDBBXA3M9fjVRbJvbfexlb9FED3fR7DXwHArdWmLJrGyIILrmQ5oBLdOJJR0MWMXLNyggnry700Q7Pbx9FZU+rEL9bfCJBv7x/gqNnBSaePLmniqCY/rN2mao9KFbs1g+HiLy1K9M5OY0xUIjO+cnEWH1+/Ir7mVxcoPKtiolxClcK1nIYtBFjWQVliZQY9QDdL0BkM0EwH2O/E4mT2xwcvcP/pBrb2m2jHFLyxRz0cAjDX/5CtbgQIqb+bIRzVIESjWkO9UhVFux+F8Muc2z2QTN306XbRbrbRb7clE6/4HhqVUMxQbt+4ghuri1hZmsHS7IQI7/w8RdLpotvpCrYSxJvdHg6abWwcHuLNwQl2DprYOjjDaTeDV25Iyxhr3/zh+RMTHVLSQ797OqS4E7QsorGXnWp9j1JDOtYlGK+FuHllHp/evoqPry7h6twkxkKgnPdR9VJMss2OhjwUFtrRNjpljmJCgpxZYHKjAWDGL1PBEtERELxbrZYsWLRL5WJASt9MvjNTv7kIKgVcrVbE+Me0pHHWu2M8Y7NFbY80bnwC24XvnYkESau74FUEt2EmbBe64uKpveyuiYoCuA4OcbdfpKRdsHVr1G4bTlEFrW1rxe3rtpTWdN3VRjm+feNYhIkxAU1RlexS6j9FAHcB3T2+YkCjr1MwY2as9657ztyMeBTN7FLNF4In29aobIt62fNR+72HQahT+tAAS1kXd2jOKAHdkLHRONdeew0IdHtu8KZ/u4y90PPmPrrbeZ/A91PZ1gcFcOkRlvYY00pmMiw1UTHzuAncMrxEvM99AxhWqBaTPWY9mD7pnS5OWh1s7ByI0cvr7V3sUrF93MRhq4tuRto5QCzTvqie9g0tzfovW9cyepMDXhIjGmSYrka4tTQnI0FZU765PIOpmo/xCpXnuVGfCygZkRYB3MxdocAL6A2ALkpo5SW8PjzD1y828UdxMjvE1mELvQH7vEMRQrH2yJ1hfzQ9vcslD7XIx1S9hulGAzPjY5hsNEQExiCBJjUcOsIJa+xlb7Y6OD3r4HD/EJ1mCzGpuH4f9VoFC/MzWF6aw9LCNGYmGxirRijTmISDONgKlQykrNBmENRqY/v4GDuHJzg4aqLVjREPfPjlKkpR2QA4k2nSxL5Vn5Nuk/Y/qtltFm796U13oHFJC2QOOnvmE4zVQixNT+DmygLuMLiYncRUNZKgqB4AE/UKGrWqUdgHZqAI3dzki2ws1uS+0TGhYnhL4RrBu9lEu9WSsZ4MyiguC2neY5XqOsBE2sioP6hWhUpnBi5U3dAZ0DrHWUW9ZPLqD6CyNgtO+uVXsY6bvYzKVLgdtoXpf1yUFNi5B/y3DsDQwSHMwEeB4GUAXjQC0QxNwVSzMDUS0Vqk0p2qBuajeA1Uq0PnOgUQl5Yv0rYuaBUB3F2QFTx+KguoC0Yuy+CC5GVgxr/zuhTr4Zopu+yGXheltN1MXK+LZL22bcydiqajQkfV5YsAq2yO1qTVoKfI6GjwpoZDxaDMBWs3eHO/A8V7oHj+fmr3yo9xz38QADcLocmgFMRFvyzZi5nBLANKZLSoGQtKkCBKiiUI1dIy29tk59I+llBEluO0m+Ck08P+8am0nr3Y3MX6zgF2T1o47sSSjVMUR7imUE4c10gJy0hKD3RGC9M+Fseq+NWda/jV3atSp12arCAc9OClHVQjD7VyiFolRETqW1rQZLCoUdSXPLFCZT913wtx2E3wcvcEX69t4U9PNvB4fQe7Z11R14tkynqCB3ku7WCN0MfsWA3XFmZxfXEOi1OTmKzXxMzEY69y5GMQeCiVOZy0hFa3j/3DM2xt7ePV+mvs7R/h5Kwp2w25n/UaarUQ9SqBsYJqGArlnFOIJbOsB4jTTOxkz/p9nJFeZ32cgkBekbAs7nYMpmREie0UUFc7JsUGxHmdrFe86SsxP5yVziEneYxyMECjHAhIL0yOYWV+Gstz05hu1FALSxivRpgaH8PE+NjQYIX92SxRsOzCbFtEbXbkKFvMxAeO9b12C+3mKXqdjgxP4WfLbWNna2v9XIxcymXUajVUamQ2yo6V5XBJuQCww3z7wnSei19BLjg68ISLLu/zIr05BD0r+9NFSv4u1rOmLuo6oKkKvbiAuYukS7XydUVXK7deqd7c2vvrZkkK4C4Vr+pn15O7CMK6jVF0p0ubFhdv9/U/xoL2obfpApX72aNAy31ez5FLc7vMiJZP3PdokOWK2xhouQDOtk3dpvoKuJa4brY+BGFb3uC/NRDUNjatuw/V5wWhojSlOgNN3gbQ77r2owD8Q1/Pv7fP+yAALguRdemSm0bcgUzblpYcxS/b+ExaW0xj9EJf8yGI08GbC54dO0pwYa22m+ZodmPsHp9ifecQa9v7IiZ7tXOI026KLsXYBPABSV3rPz0wjudlUtBZgmszY/hvn93Br25fwbXZOiYrwCBuIu23EIUl1GtlNAiMVWZvoXUzs+1HzLD4wz50L0QzAfY6CZ5tH+Hfv36OPz1+hY2DMzRjo5DnMVOhXfUhIrSl8RpW5ybFB/zG/AymaxXUOWnNDGZDQNl7xMy4gkHI+rWHo7MudvZP8XJjCy83tvFm5wCHzTY6CQMKQ+0zy6RhSZWDXpjNEqBjgnhmTHDygfwwW7XD20TYJaGJsCFGzZ3kDJp4HUwAwr57mQsuRjhGzcB2KxkhZ41NvYxDXhIZ8lKLAlTDkgjVpsYbmJ+awES9ijIFfbUqJsYI4OPGYEVc0mi8UhIbVZ6DUBTtZv43J5GxZMDpbnm/i17rDEmvK/vPY2SNgPeW0TiUpJ+bLXOVKoOamjx+o03FqU8raOp96hiiybGZ+9XU402d8XxSGZ/XmrFrcDJq4dJMWgU9miGrsEkXRpeSL2a5ug+6z5qluXQ3/8b91DaxUbVJbpevG7rVVc+DHC7cRWAa0qe27nrZoudmnu9avP/eFs7LskcXIN91TOf3ENsUzchazZa1Rjwqe9dykNqu6vUW2j1JZTvqZV/s93avnXuvuwGZ1ty1B11BfNQ11Pu0mIH/ECB/13n7+fnzM/CBAdwqyMRdw6yGlh01C7+AuOktVjNJArjRMpl52QIqtlLKyWVsO4sHple5mwFH7T429o7xlycv8PXzdanvnnYS9DICEJ3ZTC1a6u9Zhhoggqo781P4b5/exC+uzWGuCtT8BMg6KHFcZQmIKhHq9br8RFS88z/J+IxtqAi7aEjDoGLg4yz3sX7YxL99/Rz/8fAFXu4c44iMAAE0y1AOA0zXyrg5P43by7O4tTyLK5N1zFZDVLmnuTRtIc0SycC90EepQlFbDQirSPMArX6OnaMWnq1v4/6zV3i2sYP9szb63CsCduBLTZjUMylnJKz320louXlNxMW6UkaDlDaBM6BaPwVV0MzSe0mCbpKKQ1yf/egx1fceBn4kWbrP4IJWsFT70/WMrIE0UBsAJ+CWCbjs7MMANZ5Hfqa8jpljgFqtjlqFlC1p7giVcoBalQxChPFKJBPLOEqUwUA9Yotf2ditUkYYd6TP3IgDmamzFY11eEVbqqkDRFSg1xuIyqx/l1Gi9a5bt3PUtBcASu7T8y+MO+EtZfdArztcfPkqpSBdIOffiuDL12qdcpTJxmUArgvtZXVEt/1LP5OvdUVSLjWvoO+6fxVNYYpA/G0B/OeF9u1nwA0EXZtTzZzdNiy97nx0s2StWWtSkZPNYTdGvz+06NWg7bIgqpiJ83Xcruu377JWF+5Ba640iqG5LMj5qQdzH/K+/4AAfq64lQXBUYObBcIYrMgkKGZXUpvkdC4SpqZ9iOAtOZ44qzETpEMYG4GYLfpIvEBq31tHZ/jjgyf4w4OneP5mF4fNHrrJAINSJK1lBPCB2JClojxfbJRxb2kK/3TvGj5fmcaY10OQdxCWMgQRgT+HJ21IVdRqDclUhM6iAljsPk1rmuln92QMaK8UYfOsh98/Xce//uUxHr/Zw8FZF+1eX2jT8XoVyzOTuLOygI+vLeHW4jRmqgHqzHUTozBnRpsPUsnCWWkIKPSqVBFWxxBEDaRehFY8kIDlDw9f4qtn6yKgO2z3kFhzGzlXGbeZwE/pQw5EJQ9lqtyjCLWxBiYmxzA1VkPVmtQQwHv0Ec9Is/dkn6n0P+v0cNpm/32OrFTGwA9kAhwzfhlII8NpbF2ZE9oGqaj7CdwEdaHBOVjE59x1E7x5HhW1bOsyA0bCsCRBBAfDjNfLmKiEZtxoyLGjA4xFARYmx7HISW+1Mip0UuMschvwaKAgeaOwPBbAyxVUajVE5aqMniWoy/1mf0yroelu1wVGFj4RF1pjGQu67BY4rzFyUlksi6VmNFpD1jqiKwLSRVvbiRS8dRtDpbANKNw2pCJ4c1vF53XxKC6omu29TRylIO6yBy54u9v+kIvUT/WzXPpdVeOXZeIuCCvAak+4ZsgaFKZJgoTTDrl+WLe04Tm0bJMyQHLPmnTG5lTWZ8GWg7htMlfqua+MzLBM8h0A/F3X8WcK/V1n6JvPf1AA18EPzGKs8ya9tIYLnwvgxkEzFwrdkLpsZzLULml2ZuQE8D7bwCQP9pEgQB8+do7b+P39R/j3Lx8IgB+1+uilwMAvw/PNtDH2CrOfmr3dnN396fI0fntrGZ8sjKGaU93dRpmdU1GABPyMkhlJWSa9yF7iigFBLqJS+7VfBbbA0VDGL2On1ceXa5v41/tP8PXaJrYOT9Hp0qu8JKYut1aXRNRFV7KV6QbqXoYo7cGL+xhw6IjYWrIHO4dXygXEfZl9XkVUGUdQbohQb6/Zx9dru7j/YhNfvXyDF1v7aHPeuB+IV/wg5RjTGFGeYppq+/ExTLPuPDGOyekJzExPYHqihkrEwSP8AmfocxGwGfhpu42DE2Ois3N0JueznfD8m7GtpNPJPEg3tbRd8XxwLjkB3MwJp8e4icTMTWgsTmmDylGfZRnxyell7MkecL66n4vrXYNUupeZH6SYrIQydpRtaStzU5hiqxx785l5c2SrN5AAhQAunQb8X8lHuVJFpco56xVT45cOgPN77xzADagb/DcufQKGljo/b8XSLCcR8HZbvpTidGvJbg3RNVNx7VPd2rFaVbo912afLppmFHtm3eddENcF2+37VrbAXaBd+t1d5N2l4+cM6rsvtG97RzET13tM6XQts7gAp9fdLZvo/SFBIMHbdkhohi2TkQvGPnotdR1WwNd6uDqkaUeC+vzrvrgUugaw3/fs/Azg3/3M/YgA7jqyWXCTmbQECAvgUqe0sZ9OteKwCqHMTTZk2m/ZxmTagYYmHRzBydoeaWYKwzgMZVCSDHz76Az/8dUj/OdXj7C+fYDTXopeRsrYDAzhwBJRpOcpJqoB7i7P4our8/jV9Xncna6gmrcEwDmR1AupZOdn8f20II0EDBq1BuqcQ07qVihbO99ZpoqFiP0Iu50+vny1if94+Bxfr73Bq61d6VWmuGx1YQ4f37qGWysLWJomdR6gMqCgLgbiRJzGxEZUZoWQxmerk+k/ZwZZrYwjrDaAcg0n/QFe7Xdw/9UO/u3+M9x/sYEzUvWsyRsXEgRJLCNNr0yOiVhuaXYW87NTmJlqYLxRxli9zDK7CPT4RTIGOJ5Q6MzCCeCv9/axvnuI7aMmDpp9nPUMnc6+/YRNY5ytbo1NOPITmaHQhaUY1o45qjM3BisUFfplCYx8eR/r8QnytIdS3hf1f40MfcZ/xwjyvmTkN5fn8dntG7izuoSFiQbqLDFkLHlwTKmplYv4TWr7RhxZrtRQJXtSqcjIVrHwHU5RM/eZxhhq4CIBpGg3zFCIC0YofZN5MygdJSjTli63j9ZdYFV1rpk8t62AKY/Wa1oXRX2uCNCjAFyzNfe9xdqn2yqmynzN6Pi+4aI/Yk35GcC/+0L7bQBc7w/VLOg9oixN0djHBXH+7gYCcv3kQppPJrNpqkrn67J7jbUbQq8998EVRrpjY90gz3xvRgvZ3u9Z+nlro87AjwTgepOcm7VoHy37ehXASU0O/TCMuaoZFCmJnHEp46PYYdrkzUwvM7PEEwFviKUqe8Q57ITDN97sHeOrpy/x4Pk6do5bOOuxBk4AJt1LJ3He7MZqlK5l91bm8OvrS/j1jUXcmSqjNmjDy1qSCeb08x6YbDPlhLJSiCiqoF5viKNag/VVmUrJSVbGWlOA04+w301wf2Mbv3/8QgB8fWtHKNn56SncvLIkAL4yP4Exqty9BBWOGyVo0MxlQK9t1mk5LY1Ubh953heRmThjhRUEUU0AvDMIcZKW8WjzEP/3nx/iLy82pN7O3nmhtQcD1JBjOvJxc34Kt1eWsLIwi/npCXFsI9MQcCqbHa0pFqIyZIY+42bQykmnha3DYwHw9d0jbB40cdDq4ajZFfBm2cD07ZsebBkKMmBGbGrfrElbHJTrbxzSaLgSSgZupouxJzvBIOshHBDAM5S9FEi6oCguyGNMVgIx2vn89nV8dH0Vy9MTonIfSG0/RkXGkJrPlDGmbNXzAwvgdYSVqsm+OanOLjzDxc0sdcPviSn1cJ9MNkNqsm+FRv24LwAuAYIVgSlNzcVULFtJ2UeR/LgZsLquqdBo5IxoEkQFJzbd/nC/nRKAS/vrQs4DcUVwCuhuDdWdv6zUrAvgRQrdrau/DeR/Xm6/3RlwWRc3yHLFjS6Qu1S6G7zpNXO355Z+RgG4u4fauaF/c8sz2lmhvvsXetCH0wFtoODoSr7dGfj5VT/kDPwIAF4Eb10UdbiCptVGZCQ3DuvYdCPjYslqDAeTmNVHat4UiNHvmlkhwZz11oT/5g8neHW7OD5rycSyw9MWNvdP8OLNNl7vHkkrWT8DejQksVk0wcmMwsgFwO8uz+G3t1aFQr8zW0Vt0EHWP0WW9szELqm30+6V7+Bs6aoF8CrGqHBm3Ze97Rpw0PAkrGKvneDrjR38+dkaHrzcEOtXKqqX52Zx9+oKPrq5ivmpKqJBH37SQUjnMtbWB6yvU2hn/NqNWxhdxhIBdKHNfB8+xXRhDWlYRxMVrB228f9+9QR/erKG/XZP7GiZ5bLPfKYcYZGWpvNTuLu6iMXZCYzXIhl8kic95KLeNv35YjPLEaecpy5DYnx00xT7Zy28OTzFq91DbOwQzI+wc9LCSS9F5pfFvjYvRQb8hXZmPzjBmwIzU3zjdRTzE2kx4Lz2spkuJ8NDSP31xRG/4iWollKZH87sm3R8yJ7yyMe1hRl8fucGbq0s4srsJKr0Jef0roSqd29IoTOrYBAUBOxrZgZel3Pmc268eK2bYJHlGFMPN1mMLoZi6SqtYjHSJJb2HDIoBHGdJKV933zke7nw8voQvPnj1r+1b9wVrel2+Jy2CfHcSa2agUMhY9IFWoF0FMXuLgjF7EhFT67CeJRJi4J9kUb/Ofv+IcvtxfcWM2YVIPJVWupQ8B5lheq+/kL5xWbfwgkWDFYu3Bv81llbZLmu8j7zHjfwUzpdHdr03pHXkEF1/BHcz3t/Z+rnLV12Bn5EAC9+5MU5zq6lqWkdMwpzaREbWmGaHnDafnKkY5cjI/uxDP44a7XR7PTQz1KcdTo4IoCfNHHC0Zutnpi5MBvnfHFm0GICo45ikoUPJAMfrwa4PjeOX99Ywb98chMfLY2jmrWR9k6QJT0JGKSFitk7J3F5tOBkHZrWqgEmgghViq8CjqwMUAp8xJwcVipjtxnjq7Ut/PnpSzx/s41mu41aGGB1YVa8we9eW8LMeIRS0oLXb0trVETVuEzR5lxyAghHr7KAT1kaPcJZdiaAk14PREyWBDWcoYLNsz7+48ka7r98jd1mB+2YvcklNMIQq5MTuD47iVtzkzK+c6IeocJZ2GkPWdyXBYNwL51htqdMoIyDYoJIWIV2muOg3cPrg1MB8Oeb+3i2tYc9ZuGlsojq0kEggG9kiRwOA/E3l25/dpoNCOBUitseOenRN62DkoGnPfjMvhGj5meohUCNc9SpUC8BE5UAyzMTYnW7ujAjNrJUqAsBn3KUqoeAmxbPdPa10pmNQ0wMgAuFLgp0A9YCkOLKcy7ikUVIxx6mFASZbNtkRakAuC6wCn4q7uHf+Tu7FQjgbhuWK1xze3T1m+KCsYrNdC64mwm7tXt9rwusbiani6sCuWbfWtNUdbF+djEjLAL2zwD+w8DEDaj0mhZLHvwE/ZtbtnFr4pcpy4cBniNMK5ZPLgRl/K5b4aaK2TQwcFkjvqZo8iL3vhgvndsJuwyNbveHnbGf3/22M/AjAPjlH3ee3WgvrRRnZDElcItxiNDVkB/JfHP2ePdkTjZHbp622jg8OsbewRGOTs/Q7ptRnCetNs7aXbSELjfWpRyKIj/0VWetVqaUsY3M1D9J11aDHMuTVXxxbQn/168+xuers4iSJpL2MZJeRzJQ0VF7nOBlBHAyjpNZTpAE2gAAIABJREFUMDxMUJ0elFCuUNUdwovYSuaj55Wxc9bDn59t4M+PX2BjZw9JmmKSE8Qowlpdwu2VBUyP+Rh0z5B3m5IpE8CDErcciBAlTft2+IvJvgne1A0QpLhf/z9779kdV3YlC0Zm3vTwjgRAgt6Uk+2eD/Nx/vWsMW/1vHnT3U+mpJLK0QMkQHif/mbmrIh9duLgKkGypJJaJRVrYQEFpLnm5Im9Y8eO3UUJnXxVGfjbZg9frG/hq/VNbB0e47TZQlJIMD9Rx/1ri3i0sojb81NYYL2bTmnM6rtNDNKuOdNpDCijb9Zg2cJGWM1rqEquXEa/UEJjmMfeWRsbu6d48mYHX7A0sH+CxqCA9qCAbt/GeNquQCqbjnOmRGcmTmGYlN3UP4RJdARQtRDSFEf17g7K6Ik+n6mVMDNRxexkXaYvnAi3NDOB1YVZLM5MYrpWVpsaAZyvHwT71spGwxzNAi+hVq8bgJcrI1CVW1ukohWYh/+3mncq2rw7asvh/UhFbXs90gHcMxaucWYqExMTotFH2bTuJQOA3ugrFpTFwBhT5RwrelXtMwbbOGPOZk/+OP7eB5O4Qt5FSfHxjxiIQMH/mFV9fyDie2AMepdYn+itfO3EvunxPO/4tbKsS/j4XWqBHHsWAcAvzI8s+3Y9hLNGTqnH60dUuiyJjXGLSzvf3xX78ZX+DgHcJzuZalkk8ZDTxwjWbFli9kyls9W2Cc7HZw2c0EJUmXdLdqIEbo0U7XbRbHfRZnYkmj2PXLGMXLFimbfcz0JvNGlhiq2UEXJaVhczZeCj5Xn8b7/4GL+4v4rpQopi2gYIbNzISUUPqVom9Uqq1HrVCU41+peXi6jUKyjX2KNdkhL+pJfH+t4pfv31C3zxzXPNM2d2OzdRwZ3lRTy6tYLHt5YxV88jbR5j2DrXnO9i3gCcWb4Uof2eRrCakC1kxyb/0nmmuYoB+LCM3XYff9jYwtcbb/B6Z0csBfvNV2Zn8dHNFXx08zrWZicxmdCKtKc2LyhACA5mjLKDTSwlbAw4dP6k1egvXq6iWyjjtAdsHjbwzcYOfvv8Nb7d3NXvmn0GSjYVzgKzIQocD8ocW61eZBLojz4AO+nZUsYM2Y0jGDxwDOpEhdPJaGE7xGSlqBa3+elJGcHUkjymKkWzXy0nqDLo4HUh9hLAlX1b9k8jF9V16YNeYw//hFrnPCtmu6K1jdnXgAFE+LSQ/eh1U/RY825RcW7WpkZt/6kS3AGQ37mxEcAJktzUfOJUDOAOytmMLEuFMsBwD2vPjHzD9NdwYVtMq8cgHNPuDtjZOeL8ffwvm9H/mHl/P0CSBd0YvLMsSxz8ednFp9V5u2EcuMVsi79WDMx+BvH7+Fhgp875mLi27sfg6zQOAtV2WCnr8+uA/+M6+X7WyYe+yl8hAx8/9CG7ociNTYYj+Qt/83YPu8dnWN/aweudAxwSsFsd7J+eYe/oFKfnTQG2AEU+6QXR6x1ahEroZo5hHC8qz3OJsMxRTB0VknSH2qeqPX0k+R5q+R5uz9bxv35yH//68AZuztQwXcwjGfblH56jX/vAhG+2WcpEVMDEGdbFUgGViRqK9bpAroUitk+7ePJmH7/56iX+8O0LHByfyBp1aaaGuysL+PTeTXx8ZwULEwX0G8fot86Q7w9QzJEeLyMplINXPCdSuQLdhm07kAwI4MxVkzqahRp2ml384dUbfPXiFTbebuHs/Az1chG3ri3ip3fX8PHaDaxMVSWW47kxM87lbPqZxnqwl5ruZ3TfGjJj7KFLQwhms9zgOdq0VEFzkGD3tINv3uzh19+u48uNbRy0+2iktF2tIFeqGktBlqDHjJoTVPi9p+tF0K0VrDbPAINucWpXqZQwM1XH4hynqU3IvY3ZNV3b+MVaN/vKqTQvkZqX0j1V5q12r2De4lQg2QpSfKqB0yyGNWkCOBHf1eVqE7P57ryvTk2aHWUH3XZPa4C1b6cVQpV85Mbmm55vbrGALc6exg0RienNLHjr/YJIyGvtcZ3c/cyzhh9ZyjQGDf+bB03x0IrY7zp+jWyd/UM3lx8f96dXIA7YYkD1e++AHP8tnlTnXvke1HlmHN+vuCuCv3cxWzbrzwYMcSYdH4cHhnGW7euHAO7BoK+fH0H8b7fy/0oA7iBuHdyXIr7gnaqbHMCb1d1Wb4CjRhuvtvbw1bNXeLK+KVexs25fIM6svNXrC+xl40kApwtbai5oFGPQoMUU6trO9Xv5dgfwVquFBEI2pkoK72EHpUEH1+sJfnL7On5+dwWPVxdxfbKGGvuJOT9bqJlDX/2+3Mgp9GKGR4VyF8PCEPlKCajUMKxM4HxQwKu9c3z1ahdfPtvE01dbODw+4VRQXJuu4P7NJXx2/wZ++mAN16fKQPsM/ea5+tJLIICXkORLAcDD8BcCbcFHZDILZE88rVtLGJQmBOBvT9v44tlLfPnsGTa23qDdPMf8VF2q85/eu4XHN5axVC8j6TP77qPI6xEAgt0BbIliBk5QVfuUAJw6gD7TZfSTogCcAcphq49nb4/wmyev8eXGDt6etXGW5pHmK3ScUaShu9CnAK2nVrBSLlXf/cJEFXOVskx06DFfr9Kmtop6pYLpqTpmmW1Xaf9qFHy1lKgGToGaWIrQWy7bVHqQk5EIZivMnG1T45Q7BnLs3zcRWyXMAiewW8mb4B3WKF3dBry/ZB0GyrjpaNVqdtDvmfCOpR5btxTuXIwBzdKLDBQYkHC9xe1i3HS9ZzzOnLKZ0aWNVYyIDRjxTMc3Sjf/8NfMmnbEoBBvyH68ri4eZzjjm3A2q//bbU3/2O90FZj69XYQjtXocfYdB2VxySTu4+ZjPPCjeZKbtfDKjtgktz+OTY0ihkkBQGCy4gzfg1UCeGzp6q6D/9h37+/n7P7mAG5DTUIOQ4DN51UzPqWX+eEpnrDt6g/f4I9PX6lNqTXIqabdJYiSmk2KyrA11YsbIoGYtDNtPZOiZeHqzbWhKO6vzoydmzrfWwDuNCunXKVNTCd93Jyp4vHqPH569wYeXF/CfK2KpD9EOWeyskFKd6Ou2rry/Cr0gXwP5ATSJEGnkKBdqGC/NcSTzSMB+LPXB9jcPUaj2dI0s/lJtkHN4rMHN/CLR3dwZ2EKZbartZtAr4uCpqSZkE1BRhB3kSMmgGsym9qwcuizdatUQ6dQwdmgiNeHZ/jdN0/xzfPn2N7ZwiDtyO3t0doKPrt7E/eXFzFfLaGQdq1Hmq161BqwL7tvGawAnJSYjOr7UnfTDY6eLb0c0JHLXNFKBAfn+O2TN/j69S5enzTUj87qNQolawfk5pCyoGD17KlyHivzk1hbmMGNmSlMlQqYrpcxUSlhgpR4taIsXAEEY6x+ij4d5NgSFkoWNIVRvVtfFp2RKue91fmI5tZQcGkdGLBRtMZhJlUOMiEQ0pZW6lkmuLIIUgaeplSXmwVlt9NFu0Vv6h76Kc8mKOv1PsYfeX3QM3BuZG6KwmOJh4gQyEfMCcWJkWguS13HmyZrjKMSQ6AqYzcs3+DHDcKIA4E4SHCWgcfoU63GebhnqdQfYmYVg042u/2v3obH1b79Gvv9dGc2z7yz1HlW+OhrzF/Hg79L/v8EcLZFBgMiDxacJY0DwXHUuK8fdTTQ0rhUMmOrMKs8ZnL+q6/xP/r7/5UAPL5ssaGL9dXaAqCKKZFCPM0RwHvYPjjBly/e4N8//yN+T9q50UEvXwKncNPpi3XtfKmiwSHWVmYiKxaHtYHLHvMiy5YIS3u5gTfhUMIlswFTzVRDPnpNTBRSTOR6WJ0q49NbK3i4uoxljvWs1FGnipkKc41D7SFJhigknIdNI5MWmmkH5/0+Tnp9HPWGeHvaxbOtEzx7c4TtI7IHXQUcmo1dAZbnanh0+zp++fguHi4vYKqYQ8LxmV0CeB9FtpHxfHWZeL0YKFjLxyAwD/SBp6gsLdfQGBZx1AVebh/g9988wbNXr3B4sMvp6lidn8bjWyv46b01jUvl2FS6stE9TpsbnePSAQYpLUPZvmaDVpT9Mutnaxnd2XJDdAG0cnm0ciWc9fN4fdjE58828WTrAK8OTnHYobFOWQJCAp4mhKUdOajVkj4WJku4uzyPh6tLuDM/i9lKoj502qSS6memXUwYuJivumhCNY/biFJm3AJvHpssWy2o4s8JSyaydB0oICGFb9Pt7P5bplBCqUjrVnN90wAUTnnj+Q0pLmOtuxVU5z10SJ9zOMwgzK0f9XxfBnBeR4IsNzGqz7mR8djjkY5utXqVYMk/MU6Rj7JtDrXRMRdH2VQsOPMs3Df6cUNL4mzas69YcBT7acdjKj17iynUH9qG+F8N4HGmnb12f8JMBqMV71awtsWLISdcQzGrMi4zdl2E/819COLebdW1+33ZrXqgkPXKd1B33UW8hmLNBdtNYz2Fr5+YFfihrZkf0vF+DwAem7W869SDIeooAyf1TR/zgoaRNNp9jQD96sVr/Pdf/x6/+/q5zEjSQkkzqvkYjbVMisiz/zlP4ZtyH2WR3kNOEM8niWre7tom0ZqSbg2bNGp6BODQ6Esah6B1gql8iptz07h3/RruXr+Oldl5LM3MynWNwzWSAtXapF57GAw76A7bOO00cNBo4O3JKTYOT/F6/wyv9xvYPqQQj25otAtNVLelxK2ST3F7eQ6/eHwPj29cw+rclNzECKwFtkINoay/3+0JBDU/XSmnWZfSLIU93mmhjE5SxUmax+ZRE8+2dvDVs5dY39zA+dkRyoUBrs9OSCz30/treHTjOhbrFaBNgR4HfbOFivVuA0O9BR3w5GrGkImiOvbl22CU1mCIc/bU50toDkvYOGjgD6925PP+Yu8oAHgJOdXvuUnYSFHq8qcreSzP1vD41nX89N5N3J6bxlSRtWzS+UbpM8umzazazUjnU/3OE2eLm4xhbFwpAduz0LTTMaFant0FBXR6VIkzuLJgTkNd8rz+RQG4PNcpfONYWLX/mX0r2YZOt4l2q6kBJeYlTfi38bO5IF60LE4wqM3UHgMBLMGb4jUeGzOmRqMhAZvXK/3Tkc1kR4KjcF7eriPQVrDBOv6FUOhSeBwGlTBYYK9w7OwW0/QxWKiUFE1U84zKgxC3gI1bzK469vdtdu8CMD++cUzB+143Pp6/5Pnv3LHeM23t+zh+D6T8HrhmIp4o5mvImZlxwJ9lWJzijud6e8cEH+uA7V0RcYuaWxJmr2uWNVJgF0o8bh/s4s0sgL9vHXzo/f7xcZevwPcI4AaKV/8zodFoJniY4EVClG1eHJCxf9rE8zc7+O2XTwTkzMAJ3qLQNf6SinLrE+cGT9AWBcwZuByRyTdnrYf90UHZTpEcM31l6szOIwA3+B+iVBgqS+ydH6PYa2K+WsbKzAxuzC9iZX4BsxOTmKhUMFknxZugxAyc2XfaQnfQwknrDHtnp3h7dIzNo2NsHzdwcNbDcWOAdFjBMEeayWq6xSEbv3pYmq7j4doyPrmzirVrC5ifrKvmXhkOUBwMBOLsz7ZBKRytar7wzMDJWHRzRbSGCVq5CnbOu3j29hDP3mzjxeYW9o8O0G6fopxPJZp7eHNJAP7x7VUs1crIdzrIp+zFJhjZZs6WLqrAqcxPe22BOK9Nma1xpIMJSsMczvs5tcg1BkWs753h82dv8NXGNtYPT3HaZZZuA2MUPKU95AZdVJMhZmsJVucn8MmdZfzs/hpuz00JwBNw5jq/Osj1U52vwgmCbsFaVHiTNb4mtKDZRsagjMxBaEvTJDtz7WNZRc9Qt4FpLRjYKZNl7yoZBgKiANMycAK4MvB2UyDomQyPwfx8LfCTz7v+mW8gSw8EWM+++Z3HRzAlgHMjdpvUbMak9ReMNOLM2ylz0ZdkJMLj/DExbWolIY41peiuPfqSzas7zYX6ZlZAZQEIA0TTqTjd6pRoPAs6plKzGf24z/z7QPV9dPx3ff77Hu9gmw1+ssf+vuP6rs9/XwbuwO2CRPdB9+9+H/3+xMfHn+PgMP6bB4Fen45nu2v1ho4Kz8Cz7Y3UknDssB/fuOtnkyNt+I8Hfw7gHmD/KID864Yc3xOAGyVt/8aD+KiWG80FN0rbMmt6jZ+3U2wfnuHFm22sb+/jqNHBeTfVCMtGu6uWMraMtTq9MGzD+mo5eIO/I4AT4FQnZu83Fem0zKR1Juvn/Jm/C2plO16KuYwuTlvnmgRWTwqYLJYxy9ajYhn1SlUZ+GStiol6Wa1OhVwf3V4Trc4ZzjsNHDfOcHh+hsNGA+edFN0+vdn5fmXk8mVN3JIjGQduYIDpSgnL89O4s7qAh7duYO36NSxO1FEnrUuLzl5PbWwaj8kkOZciX0wEpD0OS0ERp708jjs5vNw5wVev3uLp5ja2j47R7DTVT11O+pibLOHO8ix+ev8mPrtzA4u1MpJeB0naR4mZqyYccEoYUKKjGQOZXkuAViwlKJcqMtPRmFQkaIKBA1vJCni6eaBRqV+uv8XOaVNz0DWlLFcUkCpzRh/1Uh7zkyXcWJjCx7ev49O7q7g1O4npIq9HC+g1kZfYjWp13o9QDpFOwcYsBK826yEP7k+8e1TKa7a8lp5NqWPQxvusgTXhZzI2bFmzDcWAk21stmItuKRAsZ/SsIWud2RZSLOb6YtZvbrvuXUhCFhznKBGkVxVIM6f+c8zYp/v7SAc17c9s/ZsaSQ4Ctm2qE4dl22k/visc5pWcb8/mgPNwIHvmw0c+LgshZ/N5vz4YvtMB3JnAfQYd/gKtfyrgM0BIM7ePpSSf1em6a/xvpLEOECOQTV+jw8JTPw831W//pAgIGZAYsqc68bXjLv0+T0ZB4bxcfg14Tpx4PY1OU4h7uvZg4csmPv/x7R9Fo5i9ojvFQO4A7sf11XP/ZDr9deFwR/uq39PAB5fgHcDuGXgFvHbOEnWrBO1hLXTIU6bHRycNrF3co6zloF2s5ui0eqq//s8fLVZGwo1onZwaGNLGRXtaS6vrL3ZG4j2ZW/4gFPIErP5tMlToZGNanKq0TlxrMNWpz7K+QKKwxxKbOniBp0voFouoVYuoV4rS02eH6bodRpI+210ei00uy20um20057a1mj4wsEn+UIFgwEZA/qx2EjNEnKqqdOYZHlxBvfWVnB3dRXLszOYozHMcIAys2L2TMs6lQNNe5zQgW4OaCOPRj+Pw2aKnZMenr89wjevd7Cxe4DjZhs9KeW7otAnq8DqwgR+9nANP3twG6vTNfmiVwBUOA+c2S6DBBquaBx7D2mftPRQApViqaIyR2eYR4dZP8o47yfYP0vx5cu3+Pc/PsXXG1uyU+UgmUG+zCY1A3AZtvQ1LWy6WsD1mTru31zQ+NRbc1NYqLGPm3apXbW1FdjGpudYDzfFaGQGWKs2ZzVT5GsATphWZ5uQZZHmHMOTMLg3AA918FELYcD6AELSQ4Q2NOUTYYToaGMniAv0nXa22rxn4nR5i0U8rsL11h+ntWMwNfr+ov89BvKsKKlHMxmaxwSLVgfWS6KkkIk57RoDuAcOnunHgiXPqmJw9c+mb74O3l5L1ftSc+KK/CiYGrdBZ4EuC5LfZfMeB7ZZQM0ew1Wv/67j+pBjutjDvtsgj/h5ngXHte54cEm2//9dx+Xsit83b2UkqPqa9HOOXyd7PN4pETsFxuLL+PEeEHqAEYs4nbHxwCFLqWcZkw+55j9cmP3rHfn3AOAfdnAX9LmDt31XdqOhFjQByaPbH6KpjLsnY5ceATjty6jlvNHCWaMpRXeXtc7gFc251bRVbdDUJR2iNYCMYPbPGtg/beCo0RKgD6mODhOz2GJmbUTMbCwro+vWsE9SP4eChoAw06agLCdxVSkpoMJaNQVnwxT9bgvDQVtGK16nztMVrJCXWCphwMApaekQ3d5AoiiCOKlriufo4DY7Xcfy4jyuzy/g+sw0VmdmsDQxgelKRX+noCyXS9EfdtSu1h72cd7r47DZw9vjJl69PcbGvtXdOQe8mVLExfp2V/PMWWNemi7js4dr+JeP7uHh6oKU6HWqzQdDlIKpisxQNO0sGMdI9Z7IDEdjWmlHmyujiRIOm31s7Jzii6cb+I8vn+Lpmx11C3TJODADz7Pb22rFzGjZSlYasoWsgJtLU7i3uogHy4tYnZvE4nQFk6U8SrmBQJx2shp/GvycE2bjahEbSMTG76S8XUFu2allqGa0x8ApMC0Uw1mTmRapaSAixyi3mwzvZUoAX58WaCp7kEjyom4cO6g5fe6tY+59HmfEzKp4fHytOIt2EI5rk54VjbKhCMB5Dm6F6qpxN2BxxTuzNw8a/D3jDCgGaP/kxtlsrECOmQEHcNMQGJOhYCPUQH2DjidgscTgE7Bi8IgDhu8idnoXgF8F5DEwXAVc7woqskATv098Ld+bZUqPagwOv+Ks1wE8bjMcR13/CQD7pMbILz8L4LEyfBxLks2u4+PzDgc/rqzgLQ4aPOvn5yAOGq7K/GM26LswHx+GNv88j/obA/gFeF98EAL1yYxLM6WpJKYojV8a44G0P0SHE8doqXpOetBU3XLEypvdaqPdQaPbV522mcIGb+weYn17D1t7hzjv9mWr6gCu2rj+DaRKpkBMrWdBjS3illac3DRZM1XWwSyQ7mWke5ktphoGUkpyop9rlRJq7G9WK5TVW5l502im1U01C7zVMnMQ1m4pUCsV85iarGN+egYLU1OqvV+fndXPrLsXNMarh/6gjX6OTnMpTtpd7B43sXV4ho3dI+yetLDfTNFIqc7P67qQIUjo3jbsYLqax6Pb1/Dzj+7gJxSQXZvDNAVdHDPa58QvaJSoDWRh9k7VO0+cs9D5ZTV3WqWepTlsHTbwZH0bf3j2Gr9/uo7Xe0dyn0uH9IsvAawbS4uQR8q2rE4LuV4b5Xxfw2NW56d0DDcWpnFtdkJ6gJl6Ra5rNHhhLZwqeWsVk55dg04orMPwAsTpbEc1rRuwCCBFP/O6W6ud9TsYtR5y7yBitNqdslAf4mBOqrrvYorUYkad32W/Zwdwr0nH9W+nmbm5ccNrNps2djTUmF3xPS7r9ra0OCNjBu4bvgMygd83Sm7QfO24Bs6AwRXL47aycYAVb+RZoHCwZlBaKpYuKeILCcsd1CsUlJmrPTNukQszqOPNfhyAXwWU79qKs4D8oY+NweNdGfu7jimbgb8TwDVG+QK4vX3LAdJbDF2PwNfK3oNxGb8tzj9lPD2o9JG27iEQB2zj7nd8LbKBxqU1GYSZfk890PPZ4bH4cRTYZdomr8rAf8zEv1vw8T0A+NXOa/GhiLDWxnhh7OIj7gSeAmxZpIw2Xv89gZWATfBrtjiHmYBGWhnqBe8NhwJI6aaLFXSGBWwfn+HF5ja+fflac7iPzztSb5OqZ2WWQYEyNhp9FGgPEt5Xm3nI2JQ1WW+0wCLtYkixVUpHsaFsPetFyNaT5iNz01NYmJnGNH2w2b9bKEhox3GcLAXQ0/2EjMDxKc5YIjg/R7ffQb6QR71Ww2Sthhl+MQOnd3e5jHKJLVnM+Bm0tNHudDSwZf+0JeOb42YHp92B3NE6KXvEC6ApCwVzFOfxefJ7X6zj8e1l/OzRbXxybw3XZ6dU62dNngAuVzYarvC91DZGP3lS4pTcseZewHG7h/1GF6+29vHV8w2B+PPNPR0LxYbsYOf7E8BzRfrGMyiiv3lXIjV6r/N6cXzqfL2ChakqFmfqWF6YwerSAm4sLWBxakLXlS5tpMzTbteo87SLftrRa/V7Hd4M1cUJKgq2qJ6PVMPaIESfm6GPVboF1z5kPgxLluItADdfxu0uuD4MyAlQ/vpcNEZDWzbM4I8blrePeQauOECGMB2Bq945ysCz7TlZ8B7VQcmmhNfyDd6tWj3r57nGNXcHb76fU+bZbDwL4ldl5qMatrDCDGViVXzco+7n9Ce12gDi4zKt94HkVRn6+6jxS3vPmDp9dpv8cwKIqxiBS+AYicGyPfuxcC1+jrM9WbFiNlu+CsD5PK+Bc13G5RZfh37+4+67/y1eO3Gw4dbAWQD3djL/DMSizfh6XxWMXBUEfTdI++d69N8WwEe1b6PWFGlKZ1QwU4zQv+vToWwDoiGLq2w7aLbbAnP+3seKdgdDubTlOKiiOqHZ1G+PzvBsYwtfPnuF5xtbGjXKLV9Wq6TqOTnFJldoiphmU4eBKpJOjebcDtVqxFxuwMldnZZ6tjl3erZaxtJUDUuzU1heXMC1eQ7YmMF0vSYzFC5gipAYYDRZBuj2cHTWwN7+IbZ39rGzv4+DsxM0O229Nz8ABO0qTRFKZZSklM6hlADFHPs2W2g1GzhjKaHVkyqfwQiz5GFxAq0e6Xqqv4coc2KZQLCHQq6H6Xoeq4uT+PT+Gn7+8QOsXV/CTL0qq1J+MYQx33J6rptvPAGcwMyWNZYgdk/OsXV4iqfrb/Hl01dY39rDYaOL01aKdEhr2wRpnwoxtvpRvW5KcU0jGzKrZuDTQ2FArXofE6UCpuplXb+by0t4cOsGbl1flCJ/plpBjkp4jfTsy5SGIM5xo2m3jUGvC7p3kxkpsdWKxxzWCTcboxJtNrm58oVAU9qHOOg0kPaB86bMt9nkmlinMro4AAsQuBLoysZxM0miATbMwLPUYQy6cS3Ta4O++fO7H3e2Fqr2IZ5/yMgcmLlOpqamLvWce9talq6Ps3clbIH6zgLcu8BIIG59mKNBFy64i2vyXgoYq1jn5ymzt8aZ5rhtNw7I3sUkfB9b9qXEIgL8bCY8LmOPr53fT79mVHI7Be1K75iK5uv5evXXcQW3f/frFAOfx6I+RS8GZN5j12X41Dnep3EAmb3vfs1jYOfPHmx4bTzuN/c15cr3cff/uwD4+9bF93G//1Fe43sA8A+7FF4LI/COFk3ebPrizcxA1TZd3cgwjUktPlScd3uj0aIEcEq0qTynUK2XS5Cv1tHNF9VT/nJzF1/xhYm6AAAgAElEQVQ9X8fT9TfYPz7VYziVDBoUkpheids502sNVbHWaG72+gyrTYKqZ+nH1BI1bDdRTXKYrVWwOj+LG/OzWLu+iMXpScxPTWB2oibPc0E+z5WvodYvqtKB03Ybh6dn2Nk/xJudXQ0d4fezZhM5AUIFhZLV6vXB4HSrHGvVKYb9DtottiZ1wkQ0trSVkU+qQKk+EpClvT56TbaCkaZPUcin8nyfnSjh1vIcHt65ids3VrGyNK8a/FQAcpscZtddpQu291EI2BsoANraO5LV7ZOXm3ix/hb7Z03VvjXxjd+ZttPERQ5oZpxDICQAM3Ric5+ChFHf90B1fpq4LM1PYWluSpPa1pbmlYkvzUxislpGvcwBL1IBikYneOcY7HEsKV3UwhphWUJOVVS/+0zjcCNHU8eC7/vFqjUAtVY1S8pVBw8tMh7k6f9lKmOiN6cNaRBTDbO/WR9mlprNYDzr8Q3UM+NY9XsxrtTMNUbGGgoiLODwTZPZ1dTk5Mjbnb8nVX9ORidD13sWld1w40wsC15+nNkgQ2r/EOD4Ju3ZXWw04wK9cRl5ll7Pgvo4gHzfDvOhtOu4LPvS8YSkQssgYgod1OL3Gf0cjKFi4ObPfg/H1Y/9b/4eDtSxwNDXb7xmbHnaCNyrAgv/vc/udpaGgJ4N3nwd+vUdB5wxoDuI+7nGx+Dskq8LDxaz9y6+rn6ds5+P993vH/9+cQX+dgAeNsCw/40y8NHikZ81V6htVgRR3WyNbqQ5B20ue+imAzQ7PZyzlkwET0rIF8voMqumY1s+QaM/xPbRGTa2D+Sp/uL1FnaPjiWQ45bPtq7hkO0+FDvJFN0yzkDL2+ZtFCqzUeK7RmIOevIR54jL5blpDQl5dGMFNxfnMDdRw2Q5Ef1LkxSNoeyl2u85ySspV5hio90f4KTVwt7xKbYPj/Ds9Sa+fbWOrYMDkEkgzT9MSkiDu5wyTRrNcJoX1eHsIyfoVSuolcqoJBVUq5MoVqeRL9ckIGt3UjSOz3B+eo60xz5k2nh2wCs0zWNfnMON1RXcWF3GKkea0ta0XkGJlHAAvh5r9+lA41lPGm1s7u7j9ds9vHq9g1ebO9jeO0Gj1weKZbUBqm0rCBLlghaAjGYurkb32eBSvefMHlVitX4PpWSAiXIBizMTAvBb1xawdm0Rq0tzmJ+uY7JeRqVkrAL1B0M6pNHattdCv9fV9ebkMIJ43Lo02qDD5my6n7DGnHIPwGwDUUKZZ9TjGpz9/Pd9iuhMjKZNkv7q1arAlHT+iIAPmXVMg8aZlFOSzJjdfMUNOy5tzlGN03+vdp16XZk/a/58LSrPve+cj/MAw6+Fg0MMDO8Dqvg6+abtI1r9deLsK26Dcy2AZ+UxnXoJcMfUcP+cDfpDQHwcgMeBzDiwyYKaA9oo4w217az4K86yHcT9Mf7d75MLvZwtie9/ttRi0pw/DXv8OP1+OzPi7Y3j5r6PO/dslh8HEPHfLidddjWya2vcPckGRvExjGMI/py18M/0nL8pgFvk6Gpgu8xGSlofrgG4yY20SLVQKWAyEHeTDvaEa7gJOeRiRSBCGrmZDnHSSTUE5c3eoQB84+2eRnmetNqi3A1kihgOEuQpahNRKtmW3lP2HCHzloaZIM6WKrqo5QaoayDJBO6sXMO95Wu4sziHZWaK5QSVvKm6OZTEssG+eqiHFEGRzi2W0KPJR3+A804PR80W3uwf4pv1DTx7s4XNgyOctVMMaRcrX3eruxf6PZSHPVQLBLm8QG55YRYL05OYqtYxUZtEoTyBXFINNDbQbXZVZz84PMHe3h4Oj/fROD9Fkh9icqKO2bk5zC7MY25pFgsLc5ibmhBzwAycJikEcCr/qe4n7b9/eILdwxPZ3e4fn+O8leoxPljGlN8WBJHN8NYVn/9N0NZrM2CiQC2X0zAVUtZ9TixDT2WCWtHq47zGnPm9sjiL64szuL44qyllM5M1VOigpjmbHGbCToBU11vDZnqpvisTz4z9jD/YQZ8W6uAXveBaiwwew18YiJDoMX/9kKlnALxMCr1aRZEK+GDM4u/tm7ODpde6Y4vMuHUo3tTFTnnmnzHM4MbsCnQ+nxk41efeO+wAPgKaEID4php/z27GMdDFm7DAKxKpxZtvnG2PA3IX/GUzNGdGrgLSbIYcn0928x+3cccZ5FUbewwc2czWAcfvZ3yt9LtInBbrGDxbjUE7ey+yoBc/x4/7qjYsQ8yLcd8xgPO5zoK4E1vcDz5Kmq7o4c+CbBx8jQuCrlov7wPwS59H9xX4Z0Lf7+Fc/0sBXDc+9Ndym1SLUKhQep+tbajBOYhZ8jAvQRj7xWmYQtq8l2NlNcFZb4gdZt47+8psCd57x8FYRdlt6A/mbPC++aeLRgpWrLJIV62OIE50Mgo6nxvIBrVWzGOuUlTG/ej2Ku5eX8Tq9ARmK0VUC1B2zkzZepmNhhMVzdenbSxb5Uj5cyBLPkF7COw1Wni+taMZ3l8+38Dr/WMJ8fLVmvzHdV16bVSGPcxUClieq+PO8gLu37iOG4vzou5rlTrySQWDHCvLPEcK2XI4P2/jzeYOnjx9jmcvX2Jr+61MSvIEGuoFOApwsobpmSnMTk5oiIgDODsAGCip3t6k+r+Jc7bytXro9BkIsWoebGkFaImpoVM6ppNssCEc6tcmpS0bVE0oUQ2ZrUhFtiPxnvY4srUn21WyDEWK3QpDMR1Lc5NiDG7fvI57rJGvXMcMR7dSJB86AdQCp91sKADvcRAJ7VB7bImLfQdGMraIggyB4yiI9PKJrQsDchuQMwKwUEtWzc+nMZXNxCUGKN+EfXONa6EO2g7kTnH7pj56nVDb5++dFo0NY9x6k+Ad+6DHGfI4EMxSs3GAkT2W+LFufhNv2jHo+WPjPuAY0P1nBwUKOLlIYnr3Xdl09n2zKufsnjjuOLPA4df8KnCKQTwuSajMwYFKDBqD2U6cbfN5WVo8e25+/NorgitezCBlhWDZYwyE5YhV8ud6wOS1cK6ZrB96ll3wNfAuAPfHZAMpP64/ETCOAalx1/lDGJTvAe/+4V7iLwbwD3ZCH7WThDngmt8tdlX/rIGMxh3yZwtjSE08ww/9gEpkOawVVJc97/RxRnq33cVpu4/TDq1YW2ppWt/exettgve5HidxlTzBLnqBMWR/MdterFZN8xXl/iOTEKp/Sf8SkGnuAkxXiliemcC91Wt4fOcmbi3NYaFaRD1P+9MUBQ7uYPsWKUwxB1L9qM3NFN0FDKjQLnNmdgWDYhmHnR5e7h7gy1eb+NWXT/Fkc1c1/Hy1qhGeAwYFSDFTzuP24gwe3VzEw5VF3FmaxXUGD5qwxelfVH+XVIcWgDPQafawf3SGV6/f4sXGa7zceIO9wyMcN1posL+e4EkRFingMkVzBfW988Ok9re0L71Bt2cz13v9oWh+itRkisM2v7BxOXtCtoRHkCRU7ptZjg0kse/MWEZiKPqX5xMMKDpjnZzXmpn4sItk0FXb2WQ1wexkFTevL+GjB3fx0f3bWJ6fU228UqARjc7WAj85otICktPE2K1g7VuxkCumLy1ItL5yNZup3zx4nYfAzgFcHJFnoBFdKI/7kpm5xI5lsXra3z9W8sZioLgtLZsdyT6XjEU+PxLLkQ7lPzeLiYMAfy1/nSwDEGd9MT3rG2jci+wb+SW6PAgA47/FG76/b/zaDubOCsQg7o+7JHySc09o8ct8z+7AV2382d+PO8b4teLMOgYpB+CU6zwMYnKwdbbHLUfjdebvFwdxWYo4DqziEoffo+zjsyyAADjoMbNBmt8zBn0Sx1arl6aFxeszex2y1yp7HFkAjgOBq173Hw45/05O6C8HcF9A71GjcKGJog4Uuql6DcDlNJ1j1mqKZWZpIrMlgKIDKo1eWKdmtp1IFd1KgcNGW7XurYMTbB4w8z7Cq7d72D48EWXepuaJdHm+KCU4gdQXdkETs6jYDrO1lX0zK2fNm3+h8wtfwIxISI/PT1Rx+9o8Hq0t46O7a7gxP42JQh8l1cYJOj190SqVEi5nGDj+k61MqhWzP7xaR1KpY1iu4qw/xJujU3zx4g3+38+/wlfrb9Gi5KtEMxT2pXdUt769OIvP7qziZw846nQO16olTCU5VAqQU5xbhyrbD2KyHn3Lezm1nW0fHOPp+mt89fQFnr7exNvTc5z1B+jR+pOZMM1qNLGNbAdBLwyDkSI/kb884U7jWzlkpECKf6ixm/Q8542UtzhZA6m6bUCIAJ0BTdiIKe/zYTLGARrnwkSsVLDzKRX6SIbMxtvIDTpycpufnMBH9+/gZ588wt2bq7g2N41JZr9eE6cyXM5tZr3KrN7mt5sKeJT9shQT/p/zv2XAI7bFyzhBPOmCRu2mF33kZvZy+Z/GlQYAjw1WuJllFcgO3C5k8s1v3Cap4CNot31YimrtpZKNPA3Uubf12L0zxmEchZ/Nzlw17CAaBxqxjeYlQIk+5w5O2YwtDkL88+av4eAdg3pMr49+H2Xm/tz4qjtgfR8AHoOtg1NMfese6svKMqMv6i2UhV9mefw687VGTEMorWT3/RiUeS7Z6yKGMDJ+4fuN/oVhIu/CEr6eAzhB3HvC38VcjMuQ/T18bWXvcXw/xmX2fyd49w93GH8xgIty9gwrEgj5Juef9xjAwzBRXUxuhwJpZuBqY7IaqVuuKiPm8BIBYBHtYQGtfg5nnYFaxV5s7eLF1h5e7Rxhc+9EvztutNGWC1cB+VJVGSMzbDq3KdMiUAePbQI41bU2QppjKWlIYVapzLypPM/1OqgWhrg2M4H7q0v46PYNPLp9A0tTVVTZFpW2VKdmnzPpX7VkebNS2PzzMjdJNA61VJtAvlgFAoDvN3v4euMt/tuvfofPv32F424fHRrUDAcSbt1Ymscnt1fxk7s38fHaNazN1jFbAGhymku7ZjLD7J7gLcqegRLb5aj9LonyPjxrYWNnD3989hJ/fPEKz3b3sNNo4TQdqjfeZoEnYiQ0QpP90PIkp7OZTQVjmx/HdbLezczTytB0r7OBIiLvWT6g4lx96DTACX30bk4RJo0JRKUftNGjYlrEwJhaPT9sY9hrqcbNTHtpZhqfPX6Af/npp7i/dgMLM5OYKBdRUneA0fM6B41EzVkmHtgBq01ejE50e1J6nxuIp1oDF5VvW5k2dfZyV4SFB6bV0GYWGbR4H2zsfhUPiYjbiEbUqpJNeosb8+HZ3wgkxGbYqFL6THMT5vp1z2wK1+K+7+zzPQOPM2YX4Hl25qDhm7MzBXEJwo/nQjsQxIB+OeLukshzPQZ//zkGtTgDjzNzP+6YvndgGf3uO2Tq2awyBm2/Zv67mKWJwTNWYY+CJO5VWii+LC7/fBVQZt/fwdtpbr8WfFW+r4I0fmVGioqhCaK2OAiM77dPCovdAl35HgdAMXDHgByzE9nj5vHFtPmPVPjfNkb46wF4WMdO8djsplBPDPS5FlxwwpIPW/DOdl5d7Do34zCchLVuDsw47w1xcNbG+s4hvnr5Gt+sv8XLrUPsnbVx1qUfOidRsZ2JmSKdwSx7lHNbmGhlhXWrf9L4xPZqo33ZtqV2pwF7lu2rnuSwMj+p7PsR54WvrWBuooR8t6F54nRZLxF8SP9addhcxGQ7yWlVNeSTMgqlMgpF1qsT+bN38yWcpEM829rHv/369/j333+NjYNjNJkRFhMszE3j4/u38MvH9/HJ2nWszU1gvlRAlbViZv1BO2BW4BqULeEcrVutyaqkwId6geNWF0/fvMXvnr7A716u4/nuPnabHQyTss6dA1eYEdPpjmMymXkXEhqyWDgiVb2hrt6H94kTzFj24PlSVEaXOlLhE5USputVTNUqcqmjJSypxlEGqs4C1v2CyQr7/ZU106ylA/Tb6HebAvTJSgk3lpbwi08/wf/y85/gzo1lmecQ2FmuIGBLXCX7W/dND4LIUQbDzDtFL+UXywIc88mfOfSDAG6WrGoc1DoJ4SXtQsP523qNh5rYYz3L9IzWqXTPwGO63DPvUVYZWilpGRsDiQMHN2i+HjdfmnLwZ26irHmz95viNb5mdiP152drkvx/r6W7UtkV43wNB694zGTcCqUSiCv6zc92FNBkG72zgJulqfnEmDqPgT0rdouBwUGf32MKOcti+PWMr2v2GsfZcgxO2Qw8zpRHwYCYpYu2wRg03wdkMWWepbs9sOJ98fuo+9G1ThwySzq+wNA4gMdli/h4eS3jWfUMMF0AGQeN46jx+Bp6Zh0HQ37sMZMUBzPZbPx91+VvC38//Hf7iwF89AHKUOgeqZsZhtVqnELXcOsgTJNjp4y0rF+Y9Ln14bISbpOlBhx00oey7oNmDzsnTYH3690jPH29jTf7p3izd4az7gBpvqRxm+ypVvZI6leWmubMPBC1a5uuUffmgS4uIPRdazY1v1R/5s891ArAzaUZfHRnVWNAby3PY26ijEKfNqEtgTdr1fwqJ+blRv90AmOpaNPIEgJ4wmldVGwzOy5q3nk7V8TLnQP83//xGwH4y519HHV7qM9MY+3Gdfzy08f4+f1buLs0i8VqgoncAOWgTpdzmtTytpmSkTb3MbrAcYMzAO8Nczhp9bB5cII/vNzA5y/XBeIbx2dgg1lSJIhb7XyUgbOXW1822Uuzr0eTv9QrIKtXbw9jexe6baO8p+pYWZzDtfkZBSHMrnndvVdbLYGa3U3KmkY+Q/Q6HXR7bRnWUJlO0xb2ptdKRVybncPHD+7hkwf3sLI4j3q5IPvXhI5oof2Q4M0vt8C9ZNcShp5wYzMAp7MdB7fY9DGbanZBtxs9bP4AWhui5i9ecRyV6FRw3Acdg18WLASE8uH3mWtWdvFNj89l+cjB21uB3KLVQZyP8wzON8hRxhzVkOPMO6b6YxCNs3Bvb4tnjGt8awTg/vm3cMcYtSxgOrBms+BLgUDYS+PMMBZwxRv/JdCIasBx1pgF73FgLsAKBjUxeMc/89rGgHQVyMVQEIPiVRDhr+O6gHi4TTzGlc+PM3A5+4URtaT1ef353QO4bDmE64C/8+EmXgv3LpH4+LLn5gHWuAzcnxczJNlzjQMav9fZ6zQuqPsuIJ8NEH74kPzdzuAvB/Dwftm64Oj/vZ87tDx4GxnBXJSlqFdiTyiIEwQI7gG85Zo2yCmzZta9sXeCZ5u7+PbVJl5t78va87RDg5ShhmlQGMbxoaZut3ru6MNi3LiVXsWZ8+BZA2dWYSMSNQKzx5o2p2Qxf+2rrs2Z1reuzRuA31rGjWszmKmRwmWGzuGeKRJOw84PUE7yEoSxrYjmHpxYVcixR5jmLHQHY2TNsadFpJzwNSjg1e4B/p9f/Q7/8cXXeLq5g7MBMHdtER89vIdffPIQn64t4/pkBZP5PqoU1XFmOHkFqreVeprwZ1jgGfGCWpDAYIFXmEEQxX8c+/l0axe/eb6O//nkGb7d3sMpywij8ZuktHmc9DkzMZslXZaJOiVoWSoNYkiXB+o8sBXT1aL6t++sXseD2zdwc/kaJmsV9XALxFl7Z0ZB9a7q9QXdD9bTBeDs66brGofEsDQBoF6yLHxt+RpmJqoocooch58wbtHpMwvnZDUTzPn6uyQmcxAfkl4P2bgDOAFdx2SZuQO4zR2/8CeIN64sIMWbWbwJjQOu0WaZqTVls8ikZL7n/IrbxkidczNnBs7XciDwDc0zN9+EvRaaFdzFmW4MPA4aHiS4v7rVFS566T0DH50jr/2Y9qQsAMcgz7/FGWn2GjsoxRm9H4MPTMlet6vAJAYpXfqwDWRBKqals+CTPZcsCH0XAIqnvcUgHg+4GWkTaGSV8Q2Q02Og1Z129zXgOgZeP3cLdMdAH3ubXafvOtd3nee4c/6QYCcbWGWDsO8GZ/98j/6zATz7YRr3gfHf6cMdan3K5jRowgGcRG/IogSk9lgDHQNvuoC9PTzBm71jvNw+xIutfTzf3JWtZ2NQQJqnkQt9ztlrXZYPtzItThdTfTTMpBKA87WH8l3PUd0uEDRbVf1HYOp1URwMUAa/+sinHdSKwM3FWdHnD25dx62VBcxMFFGhyxmBu0AKncNNBqiWE9l7lhIONClqZjT/M8EWwxWCAoGVX0U0UuDF213891//Hv/zj9/i+dYuukkJq7fW8PHjB/j5R/fxaGURc+U8qoMuqjkbB0rgpEpd87FZC8uxnk0fc8sYBcLMxEMHF8V/p50+1g9O8Ztn6/i333+JP26+xTF95OlSx0CetHmhpElqGunNtnYq14Y55BmIsJ+dWYEyVqrH2b9N73WeCUeCdjE/WcWDtWV88uA2Ht1dw83ri1KNl3icoV7tmZ4x8jYEg+043ZAN00K0r3IHdQicVDbEVLWGuck6qkXqFC4AnNPiRKHzLkpYfkEHOYDHmaJsUlW/7hul3u9Z9t+1ISCpauPs8TWhpfunx9F+dsMal0l4Nv0ucPHHeHbuj/Vsnm1qvunybz60hMDtAYe/RhysxNmPU/vMup0+jVmCcVmMf36cpieQK9PPiNhGDneucYiu/bu20zgrVxgdxGFxEOHH5QCe3eyz2VwWfLIAcgm8ve84cjWLg4oQpYyClRhYxoFeHKTF9zveJ8c9z3UTcZtXrEkYBSrB3c1pdJZlOBeBnxc3ABoXxPFvfF+fWc+1xCyc73tVh0IcQL3rHo7L2ON7cNXfx73mh4L9uHv+zwfbF2f8ZwF4vFmN25x8MXt90D8M9tiQGavWaJS5tY5Z063t5aSCE6m2ORaUTmpfP1/H8zfbysB3T9s4OOcQjyE6rCMz/x3IqBM5WgYmRSlGuSFzNCXpW/UKsw7LydpUdTKjLFKhHmhSp155jCmdz/qoUIDF9rB+RzVwTs5iD/ajOyu4t7aMxZkqynlrd6okQ9TKeRmRcDoZhWX6IBJI9R+zTNZPeYI6IonM0n4Bp+0UTzff4n/89g/4zZdP1AqXq9Zx98F9/OTjR/j47hruLk4bgCMVgCeaOGaFXw6FIYDThrzHMwzBUoHCNs5CF9tAb3P2nid4e9rGr5+u4//81e/wu41NHHC6Wx8a3cqsnXV7B3BS5xr8MhK1Wb+3aQmsys5igLJhMha5FNfnJvHTx/fwLz/5CHdWlnBtdhJlUu0snatUYnVrq5ma6lsdAbwvbOmjwM0DuUFgaAYDVAoFVJM8iqHuLo910swBVEI3WACZizYk015c+O97dzeDBAI5AwVm/fyic9xIxMWhOZoaZ0GGaq5BMORrPAbNqwAmu6FnN/VsBsr/59oR4NLprWI95gTQ7NASB/54E4sB3cGbr+HiOqemx23gcdDt3uy0aPVa+0jEF0DX2i7tK4Q6Y0VdDsZ+3WKRloP3OOCIg6DvslH7+1wVRPF4yNrE7+3nMLqm4byywUYWiD0Yja979rX0fporf1lD4X3aLjCLp9ll19hlUaZ1IZw3jYmJdRDxmowFjq5Gj7PwbND3IRnwuIBvXKAyLqj9kIAgGxyPe86HHOd3WS8/1Md+ZwB/1wYWR1HZiNQ3N9USpcxm1G31aOvBtUuofZ3AQ1jIJTg4Pccfv32GX3/xJb55+QZvj85x0hmgzelbHHFZ4LQs1rk5EjSxIRpSZpKq5VxpgmtBntuFJCeFdquXam4468LszabIzVva1E5E0CCFLg9y1sBT+Z/PVBPcWJzGR/du4uN7a1hdnEa9OEC10Ec1AWqlvECcCmyej41XDApj1qNpIMPvZBekEk/QaA9w2Ojg241N/H+//QK///YFdo9OUZ2ewYMH9/HLn3yMhzeWsTY7gblyAfXEmIGCMuCBvOA5UpWiMurB0twgGMDwfcO4TdKa7CknZZ+vYL85wG+ebOB//8/P8ZuXb7Df7Mhm1gDcrENpsGElQpunrU7rUA/XjQomN/wu0R+GIw0AAfwnBPDPHuPu6hKuz06iSpc6Bh4ammJ926pdU0ioUa1hYwsqdcqypIOgspytfYMQAEggyNp7TqJHEf1Bga4NNEwbsw94qMdGAK5jd9Nz/l4T04xSZx18BODdrij9Xpe/uxCrfcgH/aqN69LG5OvdPf9D65eDxah3t2oGHPy9Z98+79uNP2JgiAGSYOBZt2d4sSraAxIPIOLsiT/z/QgOBHBS9p6Bx1nyqAsl24ESgqqYWYhB1RkAB78sA+H7RRbAx/3/uHvilLxudwDO7ON0HuG6x49zgZjfixiMxwUUcRAQswV8zTjAGgfgnhlToOiBWhbkL5WtQgDpDEmz3RpZ8fp6iI/bj43HzdfxkZ9xwBAHbb4Gsufsj7nqWsbB16X1Ef7wXbLxD/mMjQPwPyeL/5D3+nt+zHcG8PiD5Td7XLTrJ+0LmN9t6o6pYEkr24hGU7WOxKxc9Br8wTnfeRycnOGLb57gP3/7e3zz4rUAnCp00uZpUkFHI0Kp9LbpV4oAmDmXEjmLcdJWvZRoIEaZvdV59pAPcHjewsF5G+ddOrTZPHDxAGphZnuW9XPTwIUtYgSfiVIOK3MT+OTBLfz0o/u4d+MaZmsF1BKCUx/lwhCVQjAWEYhfjK5kXdnAkMfI7JvnWMBRs4fN/RO1dv3n77/E189eyXt8ZnYWHz18gF98+hEerl7DzekJzFU5L3uIMoEweIwLdFkaYNCSzyFVQThYg0olyxjJdAW8Tr1cBYftHH73fAv/x6++wK+fvcZuo4M2e1qD7oDtdrwvI21AgUp0o+N5nYSNpDw5n5u97xpHCmXg+X4XM/US7q8t49P7t/Hpw9tiLWarLDeQCmfJwYamEIBppyoK3PoAwkS4oUnzJJ4Lo8n5WMYpoc9c64V938FcRcHMaFQoD9MEhFqbsX90MOqR2lx/C9oBOWFRZW/DUNRClXICXM9q80E4lM2yspttdiOLN/BRphodj2e0ccDrqmEJjqoVMzIaDHQMpLT5xZ+d4YozYD8+VzJ75u3tSReB9MUgoTg7jj/THjB4Bl1ZknQAACAASURBVC5RXQiKRpt0ZPV6aaMLtfCrgnovEfB1YvOZOFONQT2774zbrP25MSBlr41f5/j3LlRz6joG//h6ZLN1f4343o0D8PhYs8/xIIsA7tT2VWsqLjPwNcUcsQREQWhQqLuFcAzEemwQOnpLonuk+5ATv77jzjfWJ/j5xUAeB6Yfkj1/KCC+C/R/BHC7in82gI9uQtQPO45C8g+nLzCCmqmyzXaSdVvLnIIwhuYXQwQABw6Oz/Hlk+f49Rd/wDcvNvD28EygOyzWgHJN1qRsF+NULr6eBpAkeVSqZUzUyjL7qBZymKgUUaRsuVCQZ/rO8RnWd4+xecyecTNyZU1ctplpD7m+WaLSrqTQ5/jLAWqFgXq/H95ewc8/eYjH927i2kwNFG2VBU5BtR5ZwtpQD/tS5i3NeEFT0djPvnnSxLcbW/ji6Qt88c0zrG/tot3pYmFuFh/fv4dffPQAH62t4tbcDOaqJVRo66q6vI3apD88M/A+6d2EWbghnoaEkKrmW9PFDgTFBJ1hGfvNIT5//hb/7Tdf4z+fbGBfo0mtdm4taF30BzaEhBk+wTvPdjwvNwR/eraNsSjhLYAaTtLvol7M48biDO6uXsNnD2/j8e1VXNd1SlDJDY1OZ8wRrq/VxcPYTE1C44hUvaoCMhnBCPRt/AwfryCCvw/tY0EPOaLkWYsxH3OjzrVBhdKCsb0G4NYtZkGJbZCkzE0XQbEdOxQ6BM2WzfV2qlJxYoYSjQHHNzrPinxjFLMR+qSVFYW2tPiz41mZlOKVy65rBG9Rpm4TG2WYDmAuWPNsyz9rvkk78Psxxpuug5FneMz2mX2PxHJe8giUua5v1Ic8ChCCZ3qc8cevHQN1bGoTH9O4ungMlllgHHc+cTbo2X4W3Px1/Pnxe8TPz2az2dq830N//TjoGB2rbXS2+VLHUjAnPxcq8p7FAG7s0IUREZlFdcuEtefgGgd43r8fn6c/js/z9RUr0p2N8eN0EeOF6ZF9Pp3i5xpzJXsM5vE1+BCg9nONA984mHjfa2QDhuyaeN/zf+h//7MAPD5pmaCEnsR4wfhj4qlLBHEu2mJSGolp8kWSoNY+o4UgECbA2TjLk7Mmnq5v4A/fPMGz9U0N02j2gFy5hny5ioQev+UK6rUJzdAusEZaLKBaKaLGL47oZNtVngufgcEQjXSIjf1TfPtmHy/2znHUSmUbmqdwK5+3TbpPf+5A+Q5SlAk8uT5mqwnWrs3js0d3lYkzu1ycrqn2LTc22YEaxctrw4EpNqLUaGjOXyG70Oakr3SIF3vH+P2zV/jDkxd4trGJvaNTDUFZmJrE4ztr+OWj+/jJ3TXcu7aAhWpZojrS+qTQeXz8QDMoYfY9IE1OFbqyVBMJEvy0yHO0QS2g0S9h66iL3zx5g//r11/ji41dHHVtZrkBOGvenKJmc8FFSheslcztRIO836aMEW7loEdp3kCTxeimNlevYHVxFvdvXMPHd2/izsoCVuYmMV1lHRsqA+SpYuc1kltbAGW+j4x7+GqWgYu3kFAumLbo/Uh9E+p5at7i4LS5m6+YOY/VwG3HtA+8exIYgFuQ5UDkrUVmhctsvNvhGFeK3EwwRKrdx0hkM8x48443J9/YqFcwriEEFVGXhG+KDrxSKJdsqI1n364KdwAnGPjzuKG605b3evuGy2NxMIgBK24h883QHxebxfB9+Ty32vXzdADPiOlVPhpt8EE/wOfIuUylHwuAOPpWAK4efLJWBk5enyYLFGfLQVU4up8C29B1cCnbDntKNjjxIEtdCz60JnxGtP/oc2trwF8vftzo+a5xCQ5rHhyMsvdMUGMhY9Bi+GvL5dD6/AmmzMJ57x1MnbV0q1yxQFzz4Tl+3x1AuTYZaDHIy7IafnwOwq5K93ZCJT8+cW841HrzpMsDgnidxYYz2UAmGyCNA+ergDcOmLLP8/+Pg4TszzE2fZ9swN8r0P/ZAO6bwGg2bbj5/GDwhkocFCJHLaqOLQj3Ni+XOIaxgiSxrFc3Xdm09XDLejSXR6PdwebOHp5vvMGb7V1Nwmp2UhTKVZRrNVRqVVTrE6hUJ1ApV1DhVLCEPcI5qZ45fUvytgHNSVK0+32c9/N4sXuGP67v4qs3B9g64sCTPob0FKdFqOxcA4irZhucxYZ91IvA9eCHTmD67P4trC3NYbKcV5DAdjKd0aiPLtSSwY7tPFq9Phopvdt72Dtv4cnWHj7/5jm+ebmBnaNTDWrhNZqdqOLe8hJ++fAOfnZ3DZ+sLWOJs7GZhXJgSLernJ61bY2UZDbOLaJIAGTAENp9gjqbYjTyAweNIV7tNvCrr1/j3z7/Fl+9PUKDpDYpdmbpQdjFxc9gaCTC9noee065qXKzC8IBtbFJ6U9B4hCl/FAuaTO1CpZnp1Rq+PjeTbXfLc/WMVGgij5FOZi/0PWOYM4gQK1S+YICHa4BB1drEwtMjd6LDwhG+todvWZvgKyedq8vB4JeDLt/Ek34bmWTEQsUpm1ZSGne6hTVcUAKFfJdqwlbmxvbzS5Gl2Y3GwdqZ5dikxMBwygLt1IFKX8DXROtXUyPMs8EGs9wY3YA52fJSlKR4I0Zu9oWi5csM33z9s+jqPCQxdF5kFmggDy4enn27S1LDgr8vRvOjEDGgxH3ByCzwtdkmUwjV8sCc++iZ9AlloPdEiqrUZjXlXBRWTnPJ/TeK5DgvRaNFPQSHoSp4kXdhBkyUayqa8rXDWUTu40usLtoVbNAwfYpB1YTgxoTo9cJ9qi8Lya4I/dz0afvgY/3rSsDDm5/9EinLsOSkvA+ZMl8Op5bC3MdMCMuFVGtGIDzvmv/DImR2+V62YTMmPfzS99QMntUso68r62wRhh0Om3uQYXv2XGJxkss3qLoQYMHby6Qc6CMzYpix0FfD/Hn4CoAfVeWHgfE2deKmZ6YJfGAIf773yvgft/H9b0AuH0KwoINyMXaDDeYUc2Oph3sVwy1Mc8Q3FmKGZ5cy0itS4iWGJ3b7+P4vIHdw2McnpzhvNlRyxMdzUgvlkqJMvCE2XihiEoxL8BlKxhnaSuPE0BwStZQU8AawwRPd87w22db+OLVDtb3TnHU7MqRDKWyuZkNCKTM8KiaNvpWQ02QYqqcCMTvr17Dp3duajLYysI0ZmplZZcEMdPHqFdNmwyz294gh0YvxWGjhTcHR3i1u6/hJd+sb2Lr4AiNTqrMnNakHE96c34Gn61dx788uoNfUDQ3Xcc0gxICeKej4ysk3CwpimMGrd4yqdFZ0aai2/pczSudrXbbp1S8H+M3X2/if/zhOZ7un6HNGeTMvIcDfem4CZaysRXZbN+V7YSRmsGyI5ERiU0cGwyNUufoUAZP9WIB8/Uqrs9Nqf3u0wdruLsyj2vTNcyU8iiFeniBmTgJ/kBLsy6tmScE4iCO8PYla9030x8CunuFW5ki0hwEAHcjFk/StVZDFqzzHM2jdsYitKP5zGVZ85PGNA2HZyadDvvVLSMfu2mFOreU3qpihDnjIQixj4znZFaz54ZYqVRHgyd8mhsfS/vXeFN1AHc1t7cjeQbuCnO+h5vJxN+dwjafAgN8Aq5dXmvB9M+uTzoTgPMxPlJUAZEBqNgYER956U+K5RKSYgnFpKznGIQHMx8GiewGYf22w/exdihtxDTmUXDIyYNBh+FKd9cfBqC2KJl9oZwpb2yMrXvL8OXtYD+MOA+1r4ZAwWQUoTthFNCFtR8CXwI3g5ES94WQtROsxGyEIIh3kboRZ0m67Q4GPbPnZYJCMx7TWgSvego3Q8mQnzsG4PVqTVa5DuAeHPIesIThwkUGPwy01M9fZOZuWXuxbO2dnaCTIIB7acJfy1lOr4PH+ghfL3xszPY4gHvZxfdtW6uXJ5xdrGljuq7Ksv9cAM+CX1yyiv/2z5B5j/acRqOR8VB7f4yQjX6yF48X1qN3jxytV9HqOVzJHCUpZ6mi2QVyI2CPcUKbv2JJQJ5PEo3h7PUHaHd7aLQ66GiaBp3DSnoubTp1AhSw8cPPj3Cviw7bK1oNy9rka55qc+kXimgMEjzbPsPnL97idy/e4uXuKY4abfQp1ipXTBSmhmKNtzJFuTLAVL7orEFPlQtYmZ3Cg9XreLS2ovngpIyn2e+cBKGXxp+aspt7HLNKTk97e0gHuU08ebOFJ1vWz06r0z6pY4J9mqKWB5YmKri3NIN/fXQH//r4Du4uzGChUkSZ4rFuR4EJwZuZsjZe9YBDanTlwwJcgqDcxXHezeH1XgNfvtrD599u4fOnW9g4acsJjjPLNTxlGLJKUZo2rYuFZsskTCnODEmbV1CJKzAKdqTqstdI1aEmhVVzQ8zWy2on+/j+Gj66u4K7K4u4PllDLTAWJdA0h9ndxVJkGcVFaLb9hr+F2r6CKyX+xgZYtm2qf+PKndlhhn0x3SoGcguw7Nq5D7oVDQxI7KLaD77mXTDktWgXk2WzA/9MZIHUN0LPwJ2qicVFLmaKa4sEM39vpzY9s/Kad0xr+jF73d57hWMrV6dvR/3hDJwVPJmIzwGc381TgZqKcL2879veKOgt2DqZR4lMgNTz1Lqw3ziRUNEg3C1AQ5DQDKxCp2NT14IFsY6DQB9YEwddG4YTfCTc74DfAwOgMUjSbgSnxVF5JZRNQg3a77O3WI50CWGKoBdjdF+qVQNWBiIBvBm42v2x42GAxb7sZquFFnv0O11ZnsqQhc9LTGB7KQiW2+RQfyeAT01NjbzuPdjitT87OxM1rnuQ8d4ni8nj8/nwXrs2psgYIzd0cfqcIOzg7bR4DODequhBg78vn+/PdZbIfQVGbIYHviFAiSlx/4w4gI8D2ndl4DHOjMMgf70fAfwdGO4XLt6wsheOi2gc3adIMIyTZFQuBWQhUfTKfZIAXmQNiEDO1hlmL06ph5nMFLhpmAZ/L6W39ZObr3aKYdpB2qHoiLWglhYvt5xy0ZzEmr0h9hs9fLt5qOz7q80jbJ91JIxLC0X0lflbtJwv2GzwUTMSg4+0I290qs1nqyUsT0/ixsKsZoQvz81gfmoCdTEDDECCKI4ZFGve3S4Oz5oC8FfbO3i1s4e3p00c03uc3u1JybLmfl996JMFYG22hp/cWcEvH97C49VF3JipY5re4v0epXAoFKxdzOt0KfocggrwXGQhSyMXzlBPsX/axrPNQ/zx+Ta+erWP5ztn2D7vo8VmLNbAQp+8VOtq8UsVF/Ea5wnigVWw2rphG4Msp2itoyA46tFLnb30OWCylGB+qoobSzN4fGcFn9IWdmUJC/UyJopAOce+exseM7K55fUIVLNXD932Uo/hYwUewYcnbKaECeXSkQ3q6A7GFLqDslej+Zrezhic3WIAj0Hc+7HdYtQz8Ziq9Aw3Frq5QnhcduK0pouZlBGPKN5AC2ey6VEwEM3T1jqIHuebt/cDOzAoEAufwXKlgirH0ob6q4NA7MImMd5gqGw63oh1XZgVIqe/Sf0e+teLwYWQv2dGLQU7yxXMlENA0mmZn/vIKEZ6B9MkyHAp6t93tz1pE0ZAlliGHzI+1eQ9XuN9lD4yCMFIS4dKtK8tB+ARvR32Pg+weD61el0iM6fNmVU7s2JLMKc9jNlvo9nU+XRD0KOaPh8vIDdq3EbqWu2ex8r7XKtUMT09PXofvwcxgLta3teU6GyKdEP93N3VnEHhPed19SCO5xxPzcuK0Pi6ouFbrdE9ibsvPHjx7NsDTddZ+GckBlBfj/HnRwFzJkMfB9yjLPOKbP5Dwf79KekP9xHfmUK/CsDjm+YA7laPTveRUvJhCPrA09WLU7fYwkQALxaVWZuPeaKFT4BgjUg1tbBJO5VlHcqWMXJSVq/bQa9jHx6auNBru0sjDm1WFtsfNTp4vXeMrzZ28dXrfbw6auNsUEAvV0I3V0CX1J2oW6MDtQBFERu1zdq4mZakEmsxU56ulDBXK2OuXsXC9CRmJidUzyKNyACk2x+oln/SaGL/9Ay7x6fYPz3FQaOFc7aTMaMtV9THzozA+tB7KKYdLFTzeLA8h5/cWcant5fxcHUBy1M1TCSs8csSLYi8GNDk0OHYQ4Ia53VTCMYJbt2BtAPr24f4+tU2vnzxFi/enmLnrI+TlFauZgJj2gMVAE0DoNo/GYg+8f1C0a42MzOI4ajUkRkLgSQh8OZ1vVgHLA6pOofMbqZrCe7fXMIn92/j4zs3JQCcnyxbJk5L2LQr8R0FgDSSCR2BI6+AUdQ9GldqBjX2/u4vEHKr0LOu7DvqB89+VEcJQzCYMU+CyJhklPhfJqpkxar2HctyfKN0utJrzLFa2BXp8ebl50RAyPbouqjKbT392C8CpjARLR5x6bXTULJivV4bv3eLhHZOvpY2ZAGUWbVq0hm1J4FG5TnF9LniQtoUh3/aQOUHYNeMlK4AggAucSmd+5JgcxvaKoOYi8tG169jFLEbxbhI25kA6ROCnkQBgKQPtuYU9JTN5EZgFBT+LlZkkJkyEw4OfwKyEPhZ8G9T/IjpXnO+UBdaIEQr28nJSdTrBuB8ngG51dSV54uJogFRyMKbTZ2TRLthyhyvA8tdGj0auhx4HgxkeK4xgLtpD4+X158ZONeYZ98xsHGPcQB3dzX+3fUOfH5sqeoAHosbHVz53d+T98OzeA8cPIN385lYxe5agPjzdVX2fRWA/zkgnv08jwuOf7jw/P4j/7MAPL7hfjPi34lSCvVBp2EE4qwXkoYL4iKJNUiRBwDX5q+Uj2YiBFGar1i9iRltschoO6hUSenKB9tqttxIW8y6W/bBUW2LU8xkmGL9xe1eirf7x/h2fQvfbOzixe4JtluciV3DIKmAsjAOTZG5i7vGafMIylTW2WQgQvexVJk4ndrYFjVZLGCyXMIUxz7WKEIik8DaV17Ob61uD81uDyfNFs7aHTS6qcRsHUYKpBlZYwvOacohez0Uem1MJgMsT5dxb3kGj9cW8fHaddxanMbiZA0TrP+zhhZqfRRumctcTvV85uit3hBHp0283t7Dk/VNfLu+jRdbh9g+7eG0V0BrUFY724DZnr7suipQUeOZ2aXmeL60Lw2ZuARe3PhY/2N9mBuTpsBZ2xlFZdxwacBiprF9VIsDLM9PCrgf376Jzx7cxo2laczVi9IWsLedrWXsESf1qjqhNlz3CwhKcQG4D6UNSnkXvElZbGY0NoTF7t+4jSVCIhOseR03avOxDP8yeBvbYVkdVdRcbzHdaNlqmNoVtZr568RZuQOHZ0exOjhhh8aFGvJS1jLKKqMWI9+0PaC1DpDuqE2T5+vPiwGc2bcEVNSSsJSScXyL25Ik5hoFNS4mtHYor4+OhFGqq4cxqZFHuoIWMmpk6loGdqSe1f0xUn9zbfkIogtBphYcg33WpgsJqsFhjuU0UtHOmAvsyUR0bQwn6e02A3waIMkqwtYEAVwmQsyGXTQXQJfvStAltS0AFyPiQaNdSx6z6xA0WIRZb6hbEwB9FoNn7wb6F5oI0f2Arr29j02c8zIkgdTpc79nDtBKTIrJCMCdRs+K4OKgMrbQjWnvWDQXCyV9TTkYe9mF9/gqAM9S2NmkLwZwf6y/f8xixSyvB8QO0HFwkP1s/0ihvx/4L21q8Q2Kb4gLIrS5tVuQuCOYQVxQXqSfbPNXmqfeXXpwh1oWKTUOBykW5C9Ocxb5jAcw97aUZhitqECBYMIMTKI0ju4sotPr4/DkHM9fb+GPT1/hyetdbJ+1cY4EvaRqgDcsgH7hcmZTCs4o2zuGLNLm+0pANUgxSNtA2paBSZXZQA4oFziP2hQwLsIhBEkOpxo3DVysRY7f+9x0QqkgVF/NGpQZbK+DQr8ts5jlmTLurszg4Y0F3F2ex9rSPJZmpjBRKaPMkgKd6EKtnZm3wDsFTppdbO0d4smLV/jq+Ss839zGznELx50hOqhgUKgJpqk1ENhRFSvK08ao5ge0o20h1+8gKQzl816tUJxkmYv0CZ0uWu2u3NxSHkdSMmMdOcAz4GHQxnfpYbKcw+JkBfduLuNnj+/h0Z1lTXmj0Qtby2iew8cnpNCD2vxiTndoCAt0twAp1LGV9esWBQo9mMJ4m5hDsGV4oeshtKj5hjqqg0cqcX0UskGAnu6iNJjZS2i7UX06/DzajMLnKc7KDV+G6KeuC7mgtFVfZIeGVOnWVuQbl2ffnlU5u+W17XgjdLD2mqN/rF38w9d1OtTtNfm5pH1szJ55DdQBT1PppIew1j+1jBUSVOS1HixbS+bzMLrW0XV3Ax2B1IiubUvI5seqvnz5F4RAyG62IkZmvWxFJdBN1AP1z/q9Av9g7apKzgBpuDetjo1fZa1ayvYQlFsmbvVyZcdBoGfMm90TZuC8Pro2Emuagt73Ny9FmPLe2lBHAR0DCB+OE82zG5U6gjKd91zvU6/pnvBYeLxeXvCOA1d7sytCAJcfCkgnJiYveZx7QuXg7aAZr6WY3nag9tKnrytfw752+Byvg38IgL8LvP2YsmvaS03xOo1b2DwYio/fz/fHDPwDwNsfEtfCfOPgAuEF9pviYhgCeLvZlEDrwrwi1I98E5YjGvuQLaOjoIqbBGdO86vIHm+atAQAJy3OG8bHNltta1VTNk9XsqJAeViqoTPI4+i0gc2dAzx99RrfvHyNN/snOOkO0KYrGoE+KWtwSkqfctKEEkaZKKqvySe0F2XdvigqnUKtfq9FGLbe53xBJiO0FRWtSEW3avus41lAwro0aXI6seWSotgHk4r5XGUKxeiZzvIzx4DRCraLajLAVA1Ymi5hda6G1YUpta4tz89hYWYatVIFpXwZOdm05tHrU+3eF3hzEMzO4QnWNzex/pbgfYLTDrP/nFTpwxzHmxYtuCDVSqc8lix4VAxQek3k0haKuRRT9RLmZycxPzOtOj/vdbvbxdl5E8enDZw2O+rR5/Vm3Z33QaKjQV/GLUmO/fQ9TBQ5W30Gj26v4KN7q1Kor85PyxCnSkYhCOUE/FT0uzLezc69zh6wVSARhGwGrSZcC+28f5rFhgU86pMPNX37dRiyEwxW7Hfc4C/mPls7mhsQ5czwJThiSbwZzFZcOCbCN9SpBWqRCp4DU4xavzDKIPUsCpp0dImDZUzz4ZmXq+Fd1OYb3qjEEM4vptrjrCfezJ0O9ayZIMW2OQeP2Gfbnmd1Ui8t8dLLTaxUUhZJAHcqV0N2IgbBwSfovi3LDCDVbLYE4L5pu9mOH6uXAATgBJGE71dGnQBeof8Dp/zF5ZSLnnMGVE1pYtphWA3LbgbCLNcELf3I817HHFoLSX1THV6rVrWn6T6nF8YqvAesiXsgRBA3RtDaZl3Ey0RDrxv1l3sLLr/z+fWJOqpsja1UFHy0mi00w9Q5v+aWVFj7nT6v+aEeTwB3e1QHOAe1D9nSY92DZ/xOnWcDQHePI4B71j+OQo9xIs6m47Xoa9Tr9n7dYr0I1407C8ZdFr6esuf3Ywb+jjs+rk4RbxQxgHv057UuRttsb2CLhQG+qYDdLITfLcgOLlnKzK2VSz5mBAH2d4tWNyEJFzQFbG22ozAqpVVpUkaaK6mu3SuUcd4ZYHP3AN++WJcZzKu3uxpPmuYJXMwL8+jQ71o1Y3Md44bA11XXlNpWQutIwg8oHbpYEmgjoQObvavoX3m6SahjFmGa1StPdJupTVAj1W2jOaUQUzsNP8TSBHB6GN9XhWwhOfL5HpJ8B5WEGSwwU0twfXYKywtzWFlaxHR9CpWkhqFmayfo9IYyhNk7PsNho6k2vOOzU5y2GmiyV5VT3tiT3umjnzIwKRuFzhSWmzFb+cgwdBoYdhuaeT5RzuPGtTncubGs8aALszMqZ5w1Wjg8OcXu4Qn2j8+wd9LE0XlHHu+dLgMYo+R533IDWtISxPsqOVyfncDjO8v45ScPVBO/NjuFCarqNWI2eJ2T0h9ZsUQCJQfxsGlbrduSZSNNRnpyU/6Gmq9c6UIrl/mp2/z50ZMDpXlBE4e+coad/h4Myvx1QkuS11F90263TF2twSxknXj+mUxax8vg0OcCyAuBlZQgBpPBRy3UeIuhvat7aaSk5piH+rYFCZb1etFgpK6OzEqcCZDxSwgSCIbcHL385fVvo4EvWgv9PPUevH4uhCubmErK8wKzbx/c4aUEqxPz9WUxHAIgZfrnVgN3AxIPdkQRq1XLOk38OCwLLAm46jXL+Pl5Itj6fTOwtJUgIx4GVS1T06v0EYKuHH0imHCozc/WDbNoF3TxmrjNKZ/HRIHgyfsqFiQAeFwX5nFQWOtrgUGKAEmBGj/nwbwqCCl5XRg0UyznoMg12Tg7H/X9k/XwvVf1du0ZoiNAu91axTQM/O72qM4iaH2FtlCtudBeqnsROkvill/XPVywIRaIOaB7qcRZm9iOdRx0ZANLB/txbJJ3L8UAPhJbhml6HtQ6m/AhAco/6mO+Uw08zrizFySOsDwycgDXdw6LoOCH5vv8EIS2MlOLmfjJ6mLWZuJZjgw79JdgQkpFNPPMYJAg5zRG0yRpBzl0B3nN2O4XKhrc0RoWBCp0Ofv62Uu82TnAwVkDHWXpZq1KkRkpdmKm2YaGaVzKwgwIaCrj6mYTrNg5qTskALiAQE5J+shgmLOsymrowWedbV2EJwpopBgO9p1SvVMAZuM/ZXXOzC+vjlkMcy0Ucl1UEornhpiqlDA7UcPCzAwmqxOoFuso0Ph1UEC718fReQsnjRZOyUz0yEx0kA5SpLm+2uTYddvtDtDvElxKRqEH5TYBPM/NptsUhV/ND7AwVcGd1SU8oK3ryjUszkwKwButtgIEMhz7J+fYPW7g8KyNQ6rrz1rodlOJCRnUsA0vH8RqpMtJm99ZmcfPHt2Vb/qd5SXMT04oIDIanaYepGhzlimFtt+LLPliFRLAR2AV2vfszvAau+rVfuMgInW96Phg46qivm+UJmKyOWlhYl1US3cHMq8jOgXLR4ct1gAAIABJREFUGmuvaz3bsfGLCbEubEdHWXDI7LkOrMXKAM9c1ZiBl4OjmbUrGXV+MUIydoUTMIf6rcckyvY1IObidb0OymyRIq2R+YuAx1pApURumJBJn23PHEN/NI+Rn0E9P/QEE1AZhMr8JLRXjSKj0G9v19TazghyFJ4yy2ydn48A1oMPmwBn0/H4OVesY83mZj9KwKpZxs/fcaOXCDTsDwTwPrU47Ephnf28oYxfinze1cTYEGlVBN52n+1zaJkudQjqz65WBf5kCjTHPjjIDQYMsFnis9YsZtAUllkIP9R1lMCRZjWs8UsIaGyKVkRoieP78LkG4BWdA69L47yhkowzBh4EKTEY9d0XUSk5iNfETDCwcgA3+9VRmGqivX7UXUMDp0D7O2Xv/gYx5e7H7y2PDGwI4j5s5yqQzAJ4LOzkNWag48Ad9507G+MA7q1rvl6zAB4nl/8sWfh3BvDszRhXc/DF7wA+An5Gpe0OWurRZjSc2geGG49coKieDBuoWFHrPbZmLqOtfbZ3KExquhhzqEKxAiQVtNgizZpuUkVaqOCw0cWbvSONI/325QYOzxqiylmnpX0oaW7SwD1mSqHnl/U8Ok5RKMMNVFr3AdDu9mW5Ks8n0uxxL+woi+OHRUXsYOZCmo41ZTZn2xdbakzAa+yC95zbMBYCOLMVa6EjgvVzPQzQApSJU+jFTJYDVPKoMhMplFFJ6khyrJ2RQh+ilfblby4JWI7HwHoZHbBkdaFgRXU0lQfM9U5fHHzKc+cWl3YlLpupFWWD+uDGNTy4uYwbi7OYrVdkvNLskPpM1ePe6g1wdN7G3vE5NncPsbN3KGr9TJOsyLr00e9RN2Dz1msFYGV2Qq9JURutY29cW5STnroU5KRn5ZORqUmgPOX+FjZAfR+1iAUgD8pgB3HLSk0MZxmgtcfRdMZeK7web3T453ksA66wW47+dmEg4z3iF0pmgqWytMjIiGUELzPZZ4jua2HkbBBH6fqoRstjotc0M1kDE51HWDP+fAcJp4CVuQaa1g40sBJhwpstW6urM/Mm+PI7hVDqVw5tROr/bjVF4RI8BLphBKw7qlmWbABOClvKc/o6hOPl8TMWkWgrdHLYPbBxsh7s9tpNNM9O0To9RevsHGm3Y8YsBOSkqFJTgToWtpsGHUmO0wUrBO8qakErINMhga4Z/HDdMAruMWFonKN5fILz42O0zhvqz6aFc5nCNB5ziQGsTIFV3jIAt4BJFPrUpEoaUmirx7uHftcG33gwKRDnNWA7HgFYwUF+1E5LYOL7ZnvpXeTG/c97unlePHwCOIMoJjtuWc21ZaUhfp55jWyfkj11qYJ61dzc+Hu+v4SAgRG8vI5sDSqYotMfW+AaDU2ecybEgw0PUr2LwlseGdi46C7GgRhI/TMa/y4Wz3mvugvnYsGkPzcL4HHvecyKxfvBOFy6KsD4If/+LwbwOAqKM/R4s7JoXVZeSKXYpVqc2Zm7WIWNRnWpkCGxvzkAuDX7BgvGiIJjNNohlUR6u1xHrlhVDbY9LAjAOyjIJOXFm208ffUG69t7aHZT2aVCFPkA7V4H7Q69g214Bz/4ExSF1GoyV2AWRHEYwZtqbk4Ka6YDpNyg8gWBpUxDQl3UVDZG5LrdZyFXQJ6AzJrwwDTjGlFJv3VuG3lT28p1TBQ6z7hoo1GL9AVn5twWgBcKJqCj01yexhf9HJJhgnKuhkKuJAA3FTo3v8L/z917fzeSJVeDF0gDDxAEvTflq6t7ZjTS98P++Xu0n8xMu3IsQxa9A2hA2ERmIvfciPfALE5Nz+jo26OVWofq6SoShMl8EXHjGjgeO/EENGpyXRYvsWsxPAN1r5LGiQeYEMH0+fG9YNY2U9YapRwW62U8WprF45U5rEzXRDZHj/kwCoSrwN2+mMUEoUz+hNQvrm5w2+7g9o72t/o+97pdhEMS/4CS62C+VhYNPXXhj9dWsDQ3gxwLOIMT+EVSoCngYlhjCgcn8tR6dVLA70lsZk/9gIEuGnJRQWhp1xgbLeB6+KdLH817WAf/soArQmSnKJ1wdVBVvoQlOfFQ5LWuRigmN8D4ftv9sZUnSQEnt0LMjthgcM1iom5taIvV0JoJT5tFgzAYa9s0GmZ85fTQZ1Pkc79uiV+uFGCZ1oxdqTYdA/VRMAWcgBI/C8lwlxx65hlQFuXCL/iiRaYTGP9bCx/vGEqmlD1gZ73Je87Gyfjmh/0O+jdXaF9c4q7VRNDtIonY/GaRK5bgFSvwKzVki2VElEay0fA8WS2w0LGwer7anMonzs9wrNbHyWiIoNvGXbOJ29NT3J5fYtjtyWfjFwuozjRQnJ5CvjolSpAhSZjgxK/+FNpEaAH38r4G23DwGAwxHqlZkahg5IVmpBHwinm4+RwyPr0VGAxkCI6Mpg1Gcg1IcZHLRM9E6w7H95CTvjLeM9IsDHpq4GLJuvfOceproWuZLNysJ1kQhTx36AVtyGivagq4vjv3rakCm2bhlCjqwuLNL7tmSBdwC6Er7J7V9UWpNCngf60OfKs4SkNnvAqsl4It4GnJmm3+bAFPJ6hZDfvDx//62jf3cvqg+O9crb/x3DPdbvdrjcyDb3oIRXwLDnnYZdnvSb+Z9nHYtVLawhtBdYZ6YKmMw8Br1pjCGDIIvGiJTEb6IYUHhMxjLTyOL6S1QZzFKONilPGFrLV/co5Ph8c4Om+JiQo11xkmaxFuA0Ty0e93EY4Gou+usljNNrA4M4Pp2pTcFITRu4NIglROmm1ctrtoD0ORX4nzeebe/EXuzKweUGJ1KlIo6ks4lPPGdeVw0/csRpwwmYUHgPpTcxqOI97UDrxcXgr4OBsjygRIsiEyWaIQnJxjZKIEzjgLZ8zAlgKyCeUnhC5cuIU8sh5/D5uSMfIekHfpgKeNhXby6rxGFIO7/4zny78FrhNLV8rkYtRyLmbLOWzMTuHJ0iw25urqpOZxLUBlgTZihDkpYxtGkbjmEV6n/r3TH6Ld7+P69g7X1zfo3HXoPYlKLo+l6TrW52exOtfA/HQNtVJBpn85PAQSNkiMQ82y7jkFXqaFrDjmmVCKCe5qYmHTWcwpWZjVGZvSq5+TIC8WWk+JzlJ7UTlsjWtb+hyUkBoTS6rXu3k+5oASFy0zRckO12jopZxKupO6e+mQrRGR90QuojV8fNU/23vIbvvZmBFNmUzgBuq2KINMyUbZoRmzbHTzUsDFMMmI+8W4yOxJw2gkZFM22eSscJpl5GuO2mc2AWEo+n5fTJdc5Mp5OD6LqjYB6g5L6qIrnAyqEYTKYRomEhJldWGiZ8PONbqX57g62MfZ7me0z8+lwSP6kK9MoTK7iKnlNRTnFzEulBB7OXkN6o5WgF9QuaY2+eoCyAaX7WQ86Mpjt758wfnHj2geHKLfvpP3u9KoY2Z1BTNr66guLMIpVdALE1mtwaEbZH5iKFUoFcQeluuKiBD8YAiMIvgJQ3m0aZAizPeB03fBx1juW75KkhTpUREiHAYCvSvCYP3wtbAKm5+oQD6HIn9f1lEUxFw7EzRT+kmjSiDxVOP04GSozMkhn9P3RRLo6FIprozm/NRWb4Lo6FaHPJhImkwWb2uoY41mpJE095k914VUZhLUyiaAJa04eHj+T9qGVCEVHkKkqyZrESzyX+upb+5fvUdcaRisV0Ha5OhhTUvXq2/Vn/9h9Rv/oQL+sHjbzt++Kd/6+7/8Ht35EpqzdpSEpCYaUEtckRteJyVl/FqJh7UvVKaxhdWYcxaRwCWZ1x664RgXt3f4fHCE3aMTXN7cKVFNirfu28VBiRM8DUQQouRnMT9dUVvUuRnUymX47PqTLNq9EQ4vbvDp+BL7F9e4aPdxN2RhZdGjlzjZR6w6chTqZC1yM0Zsis+peJxmzASuxZp1nfC4FnASf3g3k8SWJAohwuWuPkLiRkhYvDPyivVA51eUQSYm8YssdBKdHJlQOAW4PuE1Euwoc0vEp51TM5+XukAliDImiYzGOT7XEL5Iw7jHjUcjIZTRrGYqlxEXuCfz03i8OIv1mSmJB6XHfBIHZu+odq5WPkcfezYHlJfd9gZo3d7hsnWD6+u2PPdKvoilegPLM9OYrZUk8pUyPBtSYpnZMrnJAaewMv0AfMPMFv0vC6AhiNkDapKSlTJlUSjYFkJLXEsFohgnNisrk+nIEC0VQr/Xk8tBIXVVr0MzB5vG7N5PfCIDGnECV0MVLTZasCdrIrFxT0H5snOWaDnhT+i9wIKuenUpVnIBqN2tPB/jSa5Odfo6xdFQJjVOlh48Kd75yZ+L05nxbWc7wOaaEzjXXJzAKeXzOXFxrcTLWybwBDl+DpQTln0kntRslZZJo+EKGpTlX4xNFoB53ZLnLtdgiGw4QHTbRPf8GM1Pn7D/6y9o7u9JkaShU2FqGrXlDcw/foapjUdIKlOIGd5RLMmk6RcKcHzmJrBx4PlAzwK1TWa0b9S5xc3hPs7evcPpmze43PuCQftOmsCphVnMbWxg4ckzNNY24NXq6MYZDBIXY4dNAWV8agnL18l7SXg8wwHGwwDOKIIXxfA5HZPQSi4LCybjX1nA8578N62hpSknF4SOi7yvQkW+JueluZYIe/t5Jee52ayqGUiENMQ7KW68nq22no8rAQi6lvMcMvPV9pVwPtGVJKv3+SR0yigJdPrnWUwiHps2jY21nAdeP+lpWN9jvcp5v/GxRb5WVC/2v1bAJ02nbbSNBM8qKewE/tBzXU5Rg1bY+FNbwNPTt53m5d7+Df/1/6mQ+t8s4OmOhW9SukOSD8eoa2TKTFlmWNhsslu0OlAzTYscw5IXBnRO0wNOtb82mkLhGv3HkMnEwlP3gUK6YgSo4wr8JU5qDCuJtHgfnp9j7+gEx+cXuOsPVeNNaRlhSePkxIOoWsyL1ef8dBkrszUszU5hplKEzxuF2dRxBledAPvn1+Lg9vm0hZPrLm6H3DP7iMlmN+8F08G4/yZ7XExIwhjZhNIo6sd5ICsjXTSrtC41UxRhdKnp5gwf01xFHCsSJM6YEWSAyz8h65iHKE9dFm+yux1kxj6SMV8XHalcuHnCo47svrk9JPNbssSpbTUwMieXKAtJaCOYzwmcDm4kBY5C7qtjsUPNJbEkiC3Sm322iufL83i2soD5alFY5dSIcwrnASpogukuZK1goHnK2u4Goawh7joDeR9KfgHTpTJm6FznQTTgfPtkIJS4UCUwqqmmCaEwe2P6AggZiztcM5VbdrWQKM0BOSGZGdjOHpz317W5bg3J7J6RroiQTCJyRX5dwOW6ZsGStYOZ+jl1iz54LMQ92e8ZSZnsS40Dl9oEGNieBU2uGb4+s0aRqU6OSuVOcKLl7xAHTjNpmgJOCF1+TpVPKrkzbGd+q0jQqMtnYAnlhlwL5QtS0CXxTyBWq6cnmYke6OrbwEM9DgK4SYK846BArXfWkYLO+ybjZRHnEiS+ZMkaJzQ+T3IX8sjweoxJLFOkhK9RImeluaVRUQ/xzTl6Jwdo7uzgy49/Rmv/M5IgEGMjrzKF0tIa5p9+h/qTF8jWZ5GUqvBLVRSLZXgSPEQlhzaO4q7ARng8ghMNEd600Py4g7PXv6L57j3ah8cYdbtCMivPTmN6fQ2zj55hemMLuelZDLI++vAxAh0UuRvn+8XUQxZxD+N4hHjYR4ZBQr0B0OvD7Q8QkagWh4gY51vwkSGKVKvALRfhFgr6PAnPB9zJB7o/j2JVn+iEI+AOCzifG6WqJAGS4CdGNFQaWDtYUbcYrTtRM4Nw8D3nFE4ym5AK2XiweaBdg2kO5TyRdDaF7sXoJh6JGx4R0a/Y58adbjKAGec5+98s4CyotoCni2p6kEsXcFuUrVGQnb7FO8H4vNtCLOCAgesfFnDbLNjvTe/XHyLG6fr1W3+XHkL/oz/zXznV/90F3BZv++FMPhg5fHgPGVhH3nm1HzXX5kTGo92S+gBb4wBKPCycHvNCNW5MlqymH5aRpDCSUzTi7Ci1gHNq5NeA7lHIyARO6dT+yRk+Hx7i8PRMkswGtJbksxRoTPW1Oc9Ho1aTvev6YgMr83UsTJcxXc6JyxkkfSpEEEN9xE+v8ObgAjvHTRxddXFLF7eEURzcU6vxg07gLGKh6rgjwugEFD2FFamPZiMhd6wWUPFOYwE3DlEszlL7GVlJ7N0dI+MnyLKAc4ctcjWd6uOA7ydh+RztLQR658Hs5DTkxHNMAWdgSMKvWAo4WbOEwaIsNeMjDKmf56Hu0CRWO3vNM9Hs8TxCzBZcbNbLeLEyj1dba1hpVFHIxsatjQQdwUGkeeE2kaVPpoCMiyjrYpQ4soroDWlC4cDLuig7HmrcofLnBAkxqgMS+kwXbiFAgSkNKkPoWYqTeR1WH2o10/eNn70O76fnr2942yCmJnLh9emekmiRXNJSwL9aJEoBt+oE/iWndZvCF9joUeNAqNGraiCvPDzjMmaKr36g6RhaXbJbxYISHw0iMFkn0VBFzVRkkrePa9LT+P1CcJJDPY9coQjfTOBW7X6f9cHmga56EYJhX9Ui9PQeDJGNeN0kKDoOitxNS5gNs+cTBM4I2aIHp5CDx90vES6pGpy+eb1zJaMKDonwJHQuVr0B3LCH5OYc3YPPaL1/h4Of/ozr/T1kmXVPaVe+BH9uCXPPXmH62SvkFlbg1meRq9aRy5ekMVHXRrFkFHSKSFo2HiI77GLUOsf5u9c4/fUX3Ox8QP/8QmJ4uTfPNaZQXVlFbXMb0xuP4DXmEHolDN2iTOFJxpfIYr6mQrmIQtFHEo0Elsegj7h9h+j6GmHzCkG3g+6wj4hJgMWcFO/C7AwK0w2Up+vIlyrSiFHxEQ0jo8JR+Fi2NxwUyPVgATeOk3xJ5AslNIEx9qs8+0b8b9NPkh/hewWRnNI3gmcwV37y+gQ5IJKg7opyrZopVVUxiTR6o5FKe22jKW6ZxvlAOBvmZ6TJswoNGlrlfCngpaKS5sSPPpWNbouanZDtv63e2wblpMNWHv6MXr8qqbR2sap0+NrO9z9btNMF+GHz8fcU/f/SAm7TyL7VxTzscNK7jYed1aRTm5CG9LTTgAsDF9lLI5XKQ/hmFIzMBTQU2FZMD8wkTlhZLwzViHM6JG9MkE0yVHN52dsOx2P0wwiDMUTO9O7TLj5+2cfJZRO33b5A7YSz5DDzc5iq1rC8uICl+TkszU1jZW4a05U8pko5lHIuHB7cBkoeRgmanSHeH13gT5+O8P6oidMbQuhAyMmXwSFCDRsjYXqCHKrcxdHNjBMBjzSyctmIeDKHBNxzCy7MA4i53jyDyIpmpDeh6SxG0Qghd+TcW3tj8YGJWSQ1qFrfE6akjl3Zf7NUi0kMCzHBCQa4cNJJQnhjpqhFyGcSFD1XvJcJfRFCv767Q5fEHJbPLGF7X5AK7tfIpiZhzh+PUHOBtakSXm0s44fHa9hcaKBE2T2fI/eOWU5WI5n6k4R6W+73CfkRFSDT18Mwol87kQcHbkYLAh3syD+gIQ7GocLB5kuhPyOvMjpiudYERlRtview+tdf1t5Svjctobk/Jcyy24DftuOc7JotS1d3iPfXt771MuUbIx7xMuC1Sea/QZUmBh6Rgc2F32EtPCfl09iFKpyePsD+4lCwTnlfTUYsugadMBO93pf6JXIuaVY1ppRFnPncaT26ZGlPyHfkRhBS5YE+kF00D3eZiAlrD4fwh0NkCBnH5IAMMXIjFBpV1BcWUKzXkfELYgyEDL3sc9JQ0imBqJk8KzLsxaY3hBt0kVyfon+wi9abX7H3539H++RQPAiYVjgkW6Qxh9ln32Hm2fcor23Dn19ErtaA75eFbKa2uexlGd3JFckQGHbgDu7QOf6Ck9c/4/jXn9A/PER4fY1MGMMrFODWp1BZXUNlfRP1zcfIzywhLtQwdEsYZX1ZxxHZk2m9wiLlSmLeuN/BuHOL0XUTtweH6Bwc4q55iSAaYpRNELKRmZ7G9No6ppfXUOP7UqnDcUiC04iBUUBkRmWGUhR5j4ikT017hOtB9Uk0kmAmTuGS8yMrN7odWoc6Ih2eoHBZRiybfTGLq1/S5kNMdSgPtIoN4wAoxZlDDxEiUR1QcaBkOXutT9BWoyIQYrLRk/NxKXsjkU1UDUbFwOuPxkb37bJeyZJcyPPUkPpsAbdBK3baTg+I9s/kd1EySJc6MuyNRM42BQ8LcPpe/VYBttC8hdXTte9/RAF/eHh8q7jbNyb9d2bWMQeIHkjC7k7/Y3WqZpxhh8kLRx2sVCMe079ZLgI1cpAPykxBjMi0jFrust18UYxJgvEYPUaOjmK02ndSwHc+7+H4ookud1Y0/S+VUSyWUC1XsLy4iM21VWyuLWO2XsF0uYCCR2iQe+IEWRnxaXWp8qjT2x5+3TvGv+zs4+3hJc7bQ/RGhMHzYo+q4qxYim3W5fMmHMxpl4VpLMgy99o80OKExqIq2xLSsjDF1TmKxDQvSyc0R/N82QjQGM6ThbdAXjy0+b6KEQynm4jNAVmzZAL799Aoo1C5axyP4CUBCs5YksGmyiVMldR6MYhCNK+ucNPuoM/gB+4vc0XAK4iPPG1ueYhkwwBlJ8FyrYCXm8v44dGaeJrXcg7yRA8QI8d9e4aFnEY3QxBR0X0vIUKy4tVgR49v/VzzZDTziCesLzJB9cNWzb25cFLIjeVCqPMaVXZaxO3Xw0I+0bFqZNv9lWj2jnbFY1dA92Qxo9k2Ow21glFehu7Z9fcLAdDIH4WlbEg5PKBFpifZ5ffF21oIK2/MCsEUek+Tbu4PId1hskHURtjcZSYJVaxGhV1meCKG5MnrgNBtPq9KCmuwIrpq3lPWfU7W6fq71bqU/gahFg7qzQPNnk86bYStFkYX5xjeXqM/6KIX9jFyQ0yvLGDl8VPMrK4JW5xk0qxXwjjLdVUOxKB4j8g7RwkXmz3uqoM74OoUvS8fcfXmFy3gp4eSxOeRxMVbsFxD4/FzzLz4AdOPX6C8ug6vNgPHK0ujIL77hjjKey4T95D0boF2C3eHezj46d9lCg/OTzHudGSl5RSKyE7VUVxeQW37Eaa3niI/u4K4OJUq4GyCs8Kur1XLKOQ9WUFlencIby7ROTtC69NHXL7/gNvzUwxHfQTZBCPmIMzNY+nxc8xvPUZ9aRWlqRl4fhEJnQ8TByHlqKaAi80qr2WeZTnNZqddM9P/RsEAEeNAyV6n0MPhfcMCLqOCfG6CfMaAx8wBiVkmDJ8TNrxM4SSzWXWAgKOmITYkMq5J+Fz4pTI3w5KXWFkzfCmoqjJIs8qSqZgQermsSgD5HcaSVq55U7j52gz3xFrPWtKanb4nqovJulR/1k7gtoCLURBd91IWvX/R6D74gzQCYP/qIYqcbpz/Rxbwr+rvA0q+PXTuD5+U5eTEL/prorsAoeZxCJlaGz8WbzIvecFyZ2h3kJM3XmII9XDXKZPQtf3KypRNEJcT98cvB/iwu4cTylMGA7j5PBozM5ibncNsYwaLCwtYWZjDzFQZ1YKPopeVYkvCl5iH8HckJLllxMnt8KqNP388wP/zbg87xy1c9xMMYvluDV6RSTpGNA6k0Po+iT5ZaQYy3EmKqxv36XyeEoWCiHeFiUbl+0fTCRqkU3bm8XCSG4d37hhZh0xXJkuNZM/MAi4XMgH6LOVjXEKS0KOWkkJcoUxNSD0jFN2x6Lnnp6pYmKYFax3FXB7DYYDLZgvnly1cXl2jMxjJARzJxOyKTI43bjZWTfhsycPjlVl8/2gN28tzYvBC8h/fO0rOcg4RBBrEDJDI7o5TuTrEca9IghAfl02XAMQm3U1c7IT0pxOrNGkmanGy89MFtuZEpwpZWk8tBBsJv/nahlR3wercl76erGXmhMMhz1XRIyUNaZG97+TNDtEcMELU41pHkrXUPtN6owuTX2SP2miI8xt3+BPC3T3rXA6xFMKgE76iB6oUUBcvPg8pwqbBIZFtYgZk/55uevkC8gX6ahdEI8wirpY0FsomjMoCwHWN9XVXvwWpFuxc5bqNZOcb316hfbCPq08fcH20j/btFfqjHsb5BI3VJTz6/gcsPnoCv95AtliBU6hh7BQQZum3oBJDQQWISDHljlP28A5J8wjd3fdovfkFBz/9Ce3TI+FcsBhxrTPKl4TA1nj+Cgvf/Q5T20/gT88DXkUyDpRBz26Gcz5XVj0kHULbp7jZ/YDDn/8se/DxTQtZZjGwqWKTW51CfmkZU2w8nr5EYX4NcamOgVuUCdwGGlHtMFUtoZT3UeC92L3BsHmCq70POH//FjcfP+H27FQm8MABgkIehYUlrL34ActPXqI0t4hCbQZevooM7Y7lXs0gDsdiHSufqxRwkk9VXUGSJtdQg34XAS1mBwGScAzHoT00V28cBEyYDld0VAqQxGaufdmjF1Sbb1dLJnNYrh8aOnFYkMFJpu9gMn3ba4zfly7g6n1/n572sICLfWsKWRX2UIq4xoHMar7Tu++0u56F4O3kz9+Xtm0Vcp6xcP4taPu3Bk7e+/Z3phvmv0Zy+28Jof9WwbadUfrfD0ZsnVQeYijmm7TD0blHdmKS522KuEDpGnpCaH1ifkEY0naB/FmjfeTxM2JEN+06mS1OsoiXQy8Y4fj8Egcnp+IBftfriaxqaXkZG+vrWJxfEIlYpZATKRTTxMT7m65KUsBJCFG4m14zN70QuxfX+Nd3e/jnt7v4fH6LuxG7YU8MUUQD6vKCpS66jyQZolT0RJJW8F25saIRowYjgZCHMX3ICVdz16Y6X3Gg4+uMCANm4dFXTZjDCkdnyUQfjxAzXCSJEbI4i0cwNauEElm4JQpErVtZeGSiDSXKk/ar9B9fW5jB2sIC5ljAvbzcuM2LJg5PTvDl4BjnVzcYxECQuJKPToMW/h6XSWSE0X1gdXYKzzeWsL06Lxnf9XJe9pacqugS53NSialTZz7DW7ULAAAgAElEQVQ73ddYdPS1jgWe1KZL4LgxuQKhuK+5xmVPZTm6d7Z2ufc6U50UrZnFPavcuq1pkVQnM42ZtNaPOo08KOLG8zpdwO8LvEL3chNbX29T4Fn86InNQ9geTHQaVEiQUyz3vGaK4GREGZyj9r+UCMlkwMmaxi3GblU+f1vEDduYHycPeRZx+1y0CTBiu6xO7xPo01GJjxZwJlvRyU0NYWRaM2mAmjhHHfOEz2RY0WotK5Y+fC5RCGcUILq6ROvzB5z+8iPOP+3gunmGbr8N7j9m1lew9eoHrD5/ieryKrz6LDLFGmKviIgFkTE2YiGcFd00r1JyMVjAx+f76Hx+h9abn3H0y59xd3ok2fBsX5ngF9OYZGEZ009fYuWHf0Dj2Uv4jSWgMIXYYYKfiCLlcZ1xAC/uI765RP94H62P7wVCv9n7jGzvDi6JY0GIkFLJchXe/BLqT55j4eUPKC5tYlSoou8UMPbyMhyIXCqbQY3JfzkXefI02k10jvdw/vE1mjtvcLe7h27rEtE4xMjNYkht+vwy1r/7AxYfv0BpbhluuY5sroKMW4DrFARO545LDH/YgPE1mCRAm/vA9VO/e4d+p4ugN8Q45IrAkzOOhV4ULDFdDhnBC3gkLEoMr5FZ5n2BtkmIE4KZKDUUyVQJl16nbODJjrdubxa2lkJn4B7plU0BT0/gYv1aJKydU7Mqc+PYVdEEpeXrZKRrSnnE/22NYSzaJE3rA6K0NY2xGnA2J9bJ7lsQ+sO69HDVa/1J0r/bkl+1OU4PoPfSzb816f9X/f2ExPa3upb0E3y4M0hDE+k37Ns7CsOkNWQkCeiz6T5iQ0lbvaFkepOFycN88mYLa9ZghxIVyfARjQuVDHFqth0P4ThBZzDEXa+P5s0NBqORwFPTjQbm52ZRlzCOgkzHPEjIzGbxFta4uGCxBuo+OYwdNO+G+HB6JQWcE/iXZgd9YZ9zK6aQFOG7LPXaoy6cTIjZRgUL1EvPTKNWrYgUqN0diEvZaauNVncg5LiYhBkWc1nsG1VQzL1yVmM1HRb0EL48vrJsqR0nmUV+NwsBmagKRMt7ob7gqonlvF/wMpibKmFjcRaPV5ewtbyE2doU8jzIhiHaN22cXVzgy6EGnjTbPdwFMXok0nEnzqAWNihxILaqc7UCtpbn8Xh9EU+2ljE7VRa9OGH2HIlyiOBJZvpYJi5lXbOx4CTmImbMqySnscnQvbcc7DTvMXpe4TiktNfpG0uuF3PdCDnMHhzpHG9zM1rbRenezY5xcsPKgWbtTVPHj4y+Zio1Bjs8AO3hoGiJ8bpmRKXwONh03nsa3BvCcE9JzbrxN3fNgWqmfDZiYo9Kdy/787JXUactChek0EvTYjTf5rWp5NqoFYzKw4Y+5CizolyMbHGxGeVShgVUTnCNehW7cCUGyi5Z3leF/MWumMZGbKzCAPHVOVof3uLslz/h/MNbXJ8eodO5wdjPoDI3i9mtbaw8e4mF59+hvLiKbK2BOF/FyM1jCCUwit0pCZRI5Drxhh0p4LcfXuP67c84efOjQuhRCC+TEYe/yMvBqc9gausx1v7wj5h/9Xt4c6tIijOIWWgdToZcU43E9tcP+whbZ7jd3UFz5y0ud96ic3wEd0h+eUbWGtR6x6UqsjMLmH7yAsvf/QHFlS0E+Qr6Tl4KuNgpZx1xBdRGP4v8eIj4+gzXe+9x9u5HXH16h+D0EGGnLSu0oeNgQIOZpTWsv/oj5h+9gNdYAAo1ZLiz98icr8B1c5K2J/cvnz/33WadwoGGSso4CtDrdsQPXSD0iIoc7uWpt78v4HSSlFWjQOgG4WETJ2x2X+B4wttWoKhQuJ6pHBoCKd5azL+eSPX+nKwvze7cFnA2BWL9WuJ1xgLOFEblK8mqxELoqXQ7Kxu20PlDKPvhWpb//RfJZzQeelBkv1U8H07X9t61+vO0S6g9Dyxv5n5Y+G9SwL+F+38LOvjW96VlZX9rctc3MbXHEzhPda1yeJjOkLIGQukjHo6E0435hXSQxpNcYGIpAmr/yQIuRiJSwKi/pJGJJ4Q3OY/JWuY0zPAFWkdyah7HcphQBSPsZ2GK2PAFLp59DMIMzm77eH/cxL+828O/7nzB4VUfoywPD83tpa6VYHomCYC4Txko1ldmsb2+jCePNrE4Pw/fz+Om08enw3P89P4TPh2f4brLQ1+NIySEglOKWWk6MffwUu6Qy45RymfFTc2n5paT/jhCnx0t7R1DEmFykqQW0kdd8GWVshFxK+cdLDaqeLK+JJalj1aWMVOugGv1ZBgJrHh718bx2bno5ulYd3bbw80gxJANhhBrXCm0XjJCJedgdX4aTzZX8OrFIyzP1oWlnAmG8KIh/HEoZDmfUefSHFk5lhrucPrmukP2umSsSwGP5bkSZtabzzh4TRbh91fXBMWRA+b+z7+C7ExhtxO4Tdv6Ks2Iaw+72zYmLWqkpntuGxahJ5I+LyneApkbE4ohr1OFzhnDaS9wKZCEFcEEPYMCyC6aUazccRKBUB9oIfZwZ86Jk0E/hqEukkRVkanmnJM47wXDVmfxVv8B5RPcrw401lNdBHUVJIQ2CYgxUbWieTfWq7aAC1FOuSdKqGQDFsELh0huLtHe3cHla0LSbwXq7nVuaG2AhI1CrY65R0+w/Q//C3NPX8JtzGNcnsLQK2IAV1wRxUgmQ7hXpYm5YQfx2QFudn5B882POHv7M7oXJ3DCIXLGzz52XIyLZZSX17H+h3/C8h/+EfmlLcSVOUReQX4/tcwIh3DCPrygg9HlMVo7b3Dx7jWudz8jaF3AIxFTpImQ5zLKlZBtzGNq+xlWvv8HlJa3ZAIfuAWZ7Nnw5H0PpZyPEg1WsmP4ox5Gl0e4/MBm40+43dtBcnMBBH0hpA4dF0G5gtLyBtZe/REzW8+Rrc8h8isYuyVk/TJyuSr8XFH8JeR6dZXEqoMAizEHCF4XAyngdGMTgj3PuTHUHtmcaZLcaJo6+VzlLDI6bbnm9LyzgSWWR2SvY6omxGTGNI73jbBeTzxH5F6wngfWNc5M+tx951nAiX4KSufoLtz65RvVCHfr1hOexlnWsCU97KVri53I0wx0G11K34f/KKxtv98Wb0ucs4OhnbztWZEu5P9Vk/Xf+3sznU4neTh9P9wH2J1Bel/xcNK2b/pv/WJ7MMtpNNGN6yGsB2Ms0DkncBZw/ptTuDJlVXcr+umJilZ6T9UMi+8vH9YRDWmxVJEdoLSzIvfRllD2kcYHm4EddFMiGClOkhIBSuIVmwAmlfkYRBnsX7bxev9UivefPx3hpD1AlCXbljpXwnfqT55zIlQJKdYK2N5YxKP1ZWxtrGJuZgZ+roDbXoC3e8f419fv8W7/BK0Onco4Rat1Ix3aCDeLYQYp4KNAIOlGJY+ZWh71ah6FAl9PgkEYonV7i+ZNG9edAdiKEHgcETUXK08tkWwsSjkHy3Ma3/liYxWPV5YxTSLPKIIbq9NWf9hH8/oaB6fnktZ21Grj/LaHq16oGnF2/WwImCaWTdCoFrG1toTfvXyKjeUFVEm+kcOeMOYIBQfIZcxqgvCvxLwq+1xY+ya/m3wBJPwN9xpw3WoqECeSRAvlpabt+/+Z3k9r8U3DcOnC9hdMdbqgGVMMm+I1uUblcQzpR/EMXfXIYccDlmgRU67oVW2CKkyjwkuNE3d68qZPtRKUvvY31/CTkcCYUsw5iTMoxxZpNodyDavVq+wvlWmHsUi5eEErNK+JWAXkKSVyfd21Gxc3Ic+pSeBkl65ns0FsuNbQvknffWPYwibSlwJ+gbs97qp/xNXnd+icHGLYvpGfoZIxdHOor21i64//C8uvfofC8jowNSNFsUeDJeGsiMGqIDO5cYQ8pV7HX3D1Xgv4xYfX6F+eIDsaiDKBz41rppHjIT+7gLXf/QOWfv9PKG88RaaxgnG+gpBmRGGAcdBHMriDO2xjeH6I5ttfcPH+De4O9hG1b+DFIXzhjHji1BjSenlqBtXNJ1h8+XuUljeBSgOBX5KUQl4PJcZ00hmNXJY4xLjdRO/4M87e/4Tz9z+id7ILt3cj/BCePwE9FGokx21g9bs/YnrrGVCbReCWEDtFgdF9v4JcroiCn9M1nfUAMAOErMkiarJ7aLevxciFMa2+l5f7h+giw5fIBQJtlqW6a0wpzyI542TFotM4721hgFurX/mOex4Hi7gmm33dCGsDq570loOiqyv9fSp5465dc+s1E94R9YBM4uZ6k1UThwyT+y7NrpGq2cnXTsfpYdDyWr4isBnf/r82XH7rz9PngeVaWSZ82nfdNgsWwbKriL9n2v/bNU+/4z/aePw9RXxSwHlw2cKd/kUTeNvs6ewTsd+bpvSnJ6CHv/y+SbBGAjbtyV5/iZEY8FBUIwkekDwc7QcsnRL1oYbMZqVlGsbBVCHaO9JmkbKPolxg1qRiJHafGnJAlyOZ9ujxzD2gPSxJDJF9Iycb7u08dEYJPp208NPuEf79wz5+PThFsxdh7OS1eaBufTREJupjqpDF2kIdm8szuh9emMHc9BRq1Spcv4DOaIy3X07wb28/YufwHBftAXphBkGkyIJD+RjJKHxkNgZhgEoui7X5aWyvzWB5oY5aJS8TeHc4xOH5hSSsnVzeYBS7iDPc0pEsRp930vnGSKIART+DhUYFj1cX8HJjBY9XFtFgczMMZC9YzPmISZoJR7jpdnF0cYXd0xb2Tls4bt7hdhDIocEyRjtWNxOj6LtYXZzD988f48nGOuaqVVSYi0zGexyC3GOK6whtkpgm6AoPHr7bbAY4gcjhpe5yEixCLEXk1mbklCzxlGOVuajshKzXhYaCpJtQe72kr1V7WNgplYlNmsalTm6yI04/jjQYujPkwUKoUqBuAzeKDfBIDWxCFhD6d5ublIWSTnEMxWFONqdh6nN1F22tU/U56zSv7HUt4uqdbU1sxApXpJQ6gRN5YTMqXxJ0I/FWasOZy6FSqqBM4hqvJ35klBfp+D6Bviz0zsmPr5m2BBKlK2sOE+FCJjHTuOjEFg0xvrlA58sOWm9/xPXHt+idHiJo3yIcjhCQkEUTkcY8Fp59h5Xvfy+76sLyGsbVBnqOhwGti6WYsIDHyMUR/EEXw8M9NN/9jMs3P6L56S2Cq3Nkhj2xKCUHhJAxDZi8qQaWXn6Ppd//I2qPXsBd2ESmMo0REjkvRr02xr1bZPvXGJzs4/LtrwKh985OMO60ZcXDz4SEz5goUK6MzNQsSqubmHv6CpWVLYG7w3wFQ7ogOo5kIlRyOZTdLJzhAL2zQ1zvvpXiffn5V4yax3BHHSHlkfTGAh7XGyitbmH1u3/E9NZzxNUGRl4ZMdMC/Qo8vyTa7QKJhfxc5QLXHT7XXeOIHKCuFO/r6yt5bZVKVfK+sx4z/JTcx0IeM6I258l1wFWIFGnTgym6wpUczzclLGrTq+evGAMJmmkij4UYrGsie/5LspshTfLPmYCmMck6ldPjgatJ8dMn4sSGgdI7WT8I40KVNFEkcbF9kwkgSWomcc8WyIdNty3gvKZtxOpDDostzg/v/YeF0nKsxDzMyNjUxtvI+Ezts8RX5Q6opE+S7v4T//yt5/afeGj9rDiB287Hvpn2DbBvahpySNvrWbKQPRzt7uDrRsC2dmmKg07gfHx+6Hb6DgSKNHKygJGjykafSH0snGPJDqZDtJIjFq4CjQXIvpWJ576ACwmIDNhsRjpxhh3I5Wvkapq1ouldPIplt57N4WYQ4c3eKf7l/S5+/HyETxdXuA3Gsv/mPOFEEZw4QB4jzFR8vNhcxNP1RawvzkjkZpEhD4QvvTwCeGIG86edPbw9OMPRVQc3A7qgkeCl+eByaCZ0TUtEtjJd9PBkfQHPHy1hZbEu5DgS5tpiVnOO1x928eX4ErfdGKOEe/mcIAPaldNNbYC8M8Z8vYQnq/N4ubWK52vLmCkVkQ2GcMMIPt8Mh37oicSPtjo9Kdy7x018Ob3GWastnAJ24CSzkS9Ay1Pu95892sTj9VVsLi6hQTgtDuAxbYx7e5nYlVnOAicSQL7rhI+5z5PsazHw1GbDrDD4fkmaFa8R63Rq3MLk2lI+s2lrLQhu9zNfTxLpPRt/VjrtFEudrFYWcnvt2oZU1hAsbiaKM239yPtBSD/kIdCBThQTJl1MGjHC5tx7s6iyeKuMy8p57rt6zVjmPj0ITPFm6AVhdP65CIe5WjBBIpmxQKYh/809KfX2hGAVN5V4zWqhhLKfF1sfJyJeHGE8Uv9yadLJM+Aehl+c7KUJyCAWZ0BFs+S+lH15IgU8G/SUvLX/Edfvf0brw2vcHewhvL0BWaRRSEMjB055CoX5Zcw+fYHlH36P+qNnyM7MIypVMPQ8hPLBxbJa8aMRnN4d+od7OH/9E87f/Bk3ex8wbJ3L3+U5qRvtO4mUbrmG6c3HWPjhDyIpK64/kwl6ROiaoSV3t4g6Vxi3lcDWfPsrrj9/wPDiAsmgKyRVCcZxSXQtIHQLSEpTqKxtobH9DPXNpygsrCIu1dBj1CbfT99HjWgGm/S7W7TZbHz8BRcffkH7+BOS3hXceCDrN7GQyRcxbsyhvP4IS89+j6nNZ4gq02IOExkI3XXyyLk55LKE5Ym2kfBJ8xmSPkcYdm9wd9vC1fUlWs0L8ExkmEq1Vkd5qg6foS6SysbERQdJjsx0cl9UuaE7cTa+POuU86DwujoLWg8DkaDyTjIGL8rFvVcH3UPa98Qu/hkfX64jNr2E6On9bhVFwtnxFHkS9IfzjRZw8UegqRH/29wrafKYrTW24Al64GlyXtoDXSH9+2AWW8TThdAOo7auyPM2xVvuXVPENZqXplLayNp9u40tteu2/y8m5/9s4bY//xWE/vADlMnDvPl2V2ct7+yBZ2MILeSQ3h/o99gLw05JCk1O7IQMgY0OVmqCMUQwGooLkWQdywl+v+uUiE1T0ifQqhwMZN+q7lXN/JWtyK/JrxNQ1kzck2CJ+8fX+E5HphFGjpJlfnk3xE8f9vHPbz/jl71j7F+3xTPZ8QtiJ5kNeNhEqHpjrEwX8cOTNTzfXMJSo4ZyzkPMKY0EFDePMJvDQauLX3aP8cveKfYub9DsjcQClhO/XNAskrQudYGqn8Vyo4IX28t4/ngJi3NV5HK8oYDOIMDJRQtvP+3jw5dTHJ93QIdSQnXUW2vwBiHfobDQZys5PKL8a3tVivhCpQSXh+iI7meR+K1ncw4ixhhGCc5v+jg4u8He8RX2j5toXt+C7mL0smbBIhGqXi1hY3kJz7Y28GxjU4JJSE5y4wA+zWNYvGNuHCVpWdn2ibqXjbl+oD18hsgI4XXGjbIQMtSFedKy6DDWj2lnPyNPMSsY9Q+/J0IalfbXEpa0AYwknCmhTOAyusBZAw3jry5TqcDnlP1pNKg1aLGdu2hmKbEyTQevc42g1ZAVQuVC9KGVpusLh0Ckj9o339+/ErlJ9Mm4/hkoXfyvWXgpFzQW++KURrcBmgQ6GURZ9bKXPWg2g0Iuh6lCCTVmQ9N+dTjCuB8guOsIEYrP0SvQv7wIp1RAJk8fcwdj18EoozJMhVJJSHKI5Sg5Khwic9dC7/AzrnZ+wuX7X3G791GMUZxhJL4FonGmqiFXRnFpVQr44ve/Q2l1A0l9GkE+h1AaDV2reDQ56nVw9+Ujjn7+N1y8/Qmdoz2E1y1ZwxTIVDcRqpL4lyugvLQqk/38qz+g/uQVnPklSd0bMVGwfYPgtoWgeYru4R6u3r9Fm77q11dIhj1VUXBd4rLg6b2YFGuoLG9g7slLKeIkn42rdQxEv0h1ioMSIOY10WUTlx/f4vTdT7g++IDR7Zk4yXkUrmaBEQm1xQowuyAFfOHZ71Fdf4xRaUqkaZHDdV6BjAhpjnIQAj9cKjCIUoUDJEEPnetzXJ4f4eL8BBeXFxiOAhQrFUzNzGJ+eQVTswvwSiVk/Dxi38eYUags4GSlm/248REWKR4bN+GgyL/14GRzTMRJXPgoUxQzmb8s4MLvMaFCtlByerZENvKKyIiXS8akRJKcJ+mLYmxhOSOKXn0VyGIDq6zPh6kDtnGwkLYt4NaBbTJkGkb9X5vC7ZlgCXO2ftk9uH0+NuOcj6MrKK4pjZ+8ORf+2xTwNPvOSlusRMY6S9mOJQ2hW7jDFsyHbL70rmPiEsXYSvHkVYiS3ZlA54QSCZ1z52QY4Xbwnpx6puOTro3wk+TiMpfYJBTRR9mx7FuV7BifSYF1pCmQBDROhfQ20sB77nkJ2RHmHY2zGI4dXNwO8af3u/i/X3/Am4NTnPeG5gb3xBO64mRQz2WxWMtjc66G5+tzYnAyUy0gxxu7N0BErRsNX5wiTtoB3uxf4Jcvp/hw2sJ5p4eQMjAJWCFZJZYbuuoB89U8VudreLq1gO31BqplMtYDIaVQOnfbHWDv+AKf6c/+5QpX7QixU1ZzGQMv0/6RBJy5ag7bSw38sL2M77aWsThV1mIbcuc20LQzcb/MIHY8dIIMLm+G0hgcHjdxfNrEzXVb8prF3CMZS9gL87ufbm7g+daWhJLwMTPREG6iv5cTuMrDdKdNIg6Jh1IsJAyERhbcrWkBlyAOQnxydIhqWT92k5g1QXdMAbcuafcTQ0pORgjcHCK2K7cQ4UTSJVas3kQzK0lHbPqExEM721iZy8aghQRLgd6EsGaStcgclsle2eYs3uJOxQaBezvC5vx8bWpZqojLjpqTiiETcRIXExg2sMNArXgp/TKhPpy6YzeD0INO4kRZBNak74ArxbtGJGo0xrjdQa/ZQo+Wn72+XDfFqSpq8zPINWpwKkWglEfkuhiyWRERJYs4J35PPfzjBH4UItu9xuD0C24+vZZie/XpPeKra/jDCEWmd5GDkXjo021wahrzL19h+Xe/R+3RE+SXlxFXKiKzYrgGvQmo/sj279DZ/4D9P/9vnL35Cd2TA0Q3V8jHEQoy/dNIiTt/WiYX4DdmUdnYwvx3v8Pcyx+QW1oFcnmENIPqdtBvnqN7eoi7/T3cfvqA3vERkrs2MlEgSI/E9fL+pjySTJN8FbWlLSy/+AGzT1+itLKG8dQ0BvTvpyqCq5AgQPa2jeHJMc7evcbZzq/oXRwBw1tk44GYFxHdYxtMZruzuILyxhPMPv4O5bVHCIo1BH4RoXBmGDjk0BkZfhwLypAnUsVI3l4bQ07eZwc4Pf6Cy4tT3HXvxGiJbpPVmRmsbD3G0sYWStMNZAolREQ1CNvz3xJ2SGma0egStRDZnhbwVO6N+giwcMqwwqmanIqvtb9yrRoFCVFLi5RKgiG/nwi8IDhqaCQoruSwq1xRxSTKZEnfm1aaZu/Db61dpXFITcR0e5OM85SBixRuC+eb32GLNv9t5WI2LIX1y9YuO5nbAdVO4Ol9uzTeKWTu/69FfDKBP9x/T8xVzMFFEoLtWuybPxnjTUG1j5GGRuzO7/7PdN/oEmoxmbtk7waSgjSUIs5IQ2We84NUCMey1dMXgMIusRAqyIiky5pYRpLAwz2rZWZYDa95wkrmUTvSiAQq7pDMFM+bgKlltPscxllxXPu3t5/xz28+4P3JBVqDQB2ieHNnM2jkPaw2qni+No+nKw2Zwuv5LErcFZP0IcEFGTgeyTElnNyO8O6ohdf753h/fImzbk9vQrJtaWJCK9FRD/UcsDpXxcZiDauLVTTqLrKZAYbDjrwnfq6ExMmJyQyL7M6nJg7PuhhEdDvL0w/GQKG0TtVmYGuhhu825/FiYwFL9RKKlKZFXFX0ECQ9hNlQpjr4eUSZIkZxDtc3Ic7O73B0eI6To3NcN1sY9AZSqKZrNawtLWB7dRVbK8tYbNSRy5C5HIh5DK1VvaxY3Ugp1hx0suRpJsECTgnNWGxkxbDGWpbKHWh8wC1h8YGvwMQ5TYxW/vIfe8MZTpaWzFTjl25AZdeVJ3PbGF/Q9MRxJJBkSN2wgdwUOg/Uo9oyfmVCITRPCI47My3e8li+a3TsKq+RQchuKW00qbxOZfzKpE8I3fqo94dwIlqPjsWsQ/aVhM69DEZOIgQuWu0KczxL0mAW1ayLUjyG0+5heNHE1eEh2mdnGLTbct3U52ex8mQT0+vLKMw1kFSLCDwXw6xO4Szi9D4Qv35adEaEu0O4gzbC5jE6+zs4f/uTsLzHzRbKIVCCD5ee53FWInbHpTJK6xuYe8Fp+XtMPXqETKOOSPa1fL0kj47FFOV2jx7o/4qzt7+gc3wg++oSEuQJYwv8ymxw+vUyJKSC/MIS5l+8xOJ3v0N5bR0o0OEsQdTrode8xM3Rvui+7z7vYnhxjmy/L7ZJGfEzVtKfkO6YGeCXMbf+FGuv/oC5Zy+QW1kDphsIWeTZNEUR3H4fw7NT3Hz+jNO3r3G5u4OwfQVvPBTiKh+bky9zGOga5y6vobKpBZz79aBUReCxgOfFyMVlAWdTJE1KiDyb3aCH0U0LN6cHuDjcxdkJjXKuxeuB+edhNotCfRprj59i9fEz1OYXkS2zIfLQI35G6awoEhym9EpGAh2dyX3gkJGhokW9boy/vi3egn1NXP7E7t80ygq3qxeAXN9WpcFxx6gkRBtuZIx2tSrTt0D4NpDnvqFOF+t0Ubf3pp2u+Vi2gFsP9IeJZxPo3DxfW7zt49r6lfZcT5Pk7PdZYrYlgVq4Pu25nkam/09B3w8f51urgL/nd0kBTxdie8hZ2zv7BqQ7GPv9Dz+E9C9MF3P+bzulCzya9cS/mkVWkBZrisEpnPA5HbxkEtPDUR9LCUv2Q5h0RIScCVWWirIrkd03oW2B3zT8QX7exHdK08bD3EQv0kNZG0aV5LCAc+fWH43RHkQ4brXxr28/4l/efcZe8xq3JByZYlAt5LBYK+PZ6hx+2F7Bo6Vp1P0YbtQXaIwhEJIUmnhwvYoU8OObET6c3OL1/gXeHp3jrEcLRlcKeEiXNe7UwhHNY4YAACAASURBVB5my1lsr0xjc3kK9SoLRAfD4TX6vVt5L0qlKZQqs/CLdbS7Gex8amHvsI3rbgbDyBPiD/diJOuRCDdf8bE1X8V3m7N4vjGPpekiCtkIcdBBt3eF7ugGvZhFPEY2V4Sbm0IuP0MvS7SvA5wdX+F4/xStCxbwoeRB12tTWJqbxerCHJZnZzFdLSEvWm7ubpklPYJDa1nJJFc9lLhQxaoeEMdkG8Hq6A5cV1wm/1q6KpW0qImj3KYKQE9241/vxOxhYNcr8tnrj00Y6unr1jaYLOBWMy7pUWQVjzh5695OvshAj+gXbfZmYuXKxC+j8Zbi7cPPmcmbpjHCJFIUQZjsxqBmYokqZCPjA8BJXPbhgRTyYbePzIhWuHTC0ymJhntUHgaumcC5dpD3LRFYdirjosDYyotLtPcP0Nzbw/XxMQa3N/DcLKbnZ7C0vY657XVU15eRna0jKhbQdxz0xxkEslDhTtVFwqjakMWGpisdJO0LDM92pYBfvPkFyUUT1SBBNfHg086XBkVszphjP9NAeWNDpvC5l8/hL8wjKReQcAFO1QaDetpXuPuyg+Nff8TZzmt0z06QdDsoEb4WzRQZ+Wziyekg1J+DO91AfXMTM4+fosRCViLInUHMNK2ba9yeHqNzdIzhyZmEjbgh1z4xxk6MOBtL+l/AtQh16bkSZlYfYfnZd5h99hzFlVVkGrNI/JzGyI5GwN0dbg8PxM3t/OOOuNBh0BXXQfpHEMmT9D5ez5UavOU1VLeeYIYmLqsbCIplhH4RUZafjgNv7MAfj5GLQxTJjB92kdzdoHt2hObBLi6P93DVPEO/3xPpa+J7CJj+Nt3AytPnWH36ApWFJWTKVQwdD12iWSSt0p1NvDForUxjlww8QuUiSzUFXCxNSQR2NUiJ5ymhd7rBpTtdI+IkP2hSwM3hrveOQu4alKdyUPEXF28BXXsZOwe1ijbnf7oQ2gk5jYxZgxb+3b2qIj/xW08jxN8q4Jaslmabkzxn997p35WuYXws/r70vt0iZw+H1YdF1Z4zf63Y/kcn9289x98q5GLkkn4S6QLOF87Czek7XcC/tXdITzdpKMO+Afomqf5VAFJG4Qnz0ZDHRJNoZDJm+p5w1ozphdWLp5sD2TeabNpJkL3ZwaQLuNVA6o7UEDtMN8mDlTchdeOEsgmh01L04qaLj8dn+N+vd/DvH/dw1ukhoB+xQKZZIal9t7mGV9sreL46h8Wqh3zcFTlLhsx0dpLM585Q513CcJzHWXuMzxdd/Lp/IdK0005Pph922VwbZJMBvKSH+YqDZ5uz2FiuSvHu9U/Q6Z6j37+R7rZUrKPRWMHc4jbipIovB13s7rdx2gpxKzavhAF131/2M1is+ni0WMOrrVl8tzWPxekC3GSAfreJi9YhLtunuBlcYcDpOVdEubqA2cYG6uVVxEMP3ZshWme36FzfIQwiaZQIoc9MTaFRraJWKqKU89R4Bjx4+4jjgRRwz1ONKLWs7Gn4xQQ1CTkxe1EFglNGJTTnMQVcrieTaXwvMLtnnhty7W9O4tb+7+ENp81dRohswnI1cDePI+78mYtuC77AgWKCoVC/OPYxK5u7s4LGOHIKJ7Od14fs500QhPIw7I5Z/y2Pa3aMhKv5eq0uNyDS0+tLYeIbRhhdbFWzTNwbow+S2dgd8nFUQ19ABjOOC7/Tw+DgEK2PH9Hc/Yzbk2Mkw4GwnvPlPMqzddTXljD7ZAvF9SVkG9MYeD6ugxB9FjaviIxXlCzvbJSFTwb3qIds7wqjiz1cvPsJF69/Rnx2gcowQS12UIgdyaYXcyXXw5DyovlZzDx7hsXvv0Ntcx1uYwrI08ggAii/a12ic7SLs/evcfH5A7oXpxj3usgxvlTMSdQ1jBM4k/zGtBKlH/b0NPzZeZlCM2y21JYMEQ/rdhsR0YbbDjKcvgn/0zeB6FIm4pUpvAZyTkhmKzXmMbP1CI1Hj1Fd30BhfhGZYlmK0Lg/wPCqieaXXVx8/ojbkyMMrprqd0CI3US8cp1Fc5hxdQre8iqqW4/RePRMIflqTQptxIAXsukjfk5AKYlQoHrh5gr902NcM9DlYBft5gn63VtxWaO7ZKZYQMSd7Owclp48w/w2fdvnMcoXMch6GDk5jIjeuaL5YD8h3ui5DJcajp5BMoEbYSZJlvTMkFUhkQhO4LY9tqZGqliQQCnZg7PwmxQ9C4kTD+IE7ip6KYVamOg2v1ROfjGoShexdJ345r1oZKDWQtVOxCyoDx9HV1L35Y0F3Lq92ZWv3bvbSftbxTAN108c3zyuYL92ZvutYv3X/u6esGoNzP72XD1BD8178ZsFPK0Df9ghcepg8bbm82na/eRQmzAX9Z20RTY9Ad1DJDzEORkrC10PT316csAJS9kmmFnimmHPTryE9Pstmzifo0yH1pHKOpdYOxM5MYFJzFrIkodEeaPtg3oKU4Jh0s3kws5k0RmGOG5e4+3eEf7t3Q5+3N3HRa8vMCDDR0rlAtYW5vCHZ9t4ubGMtXoBpQxzgluIujdIRkM5gPJeAR41oNkyepGP8w6w3xzg1/1L/PrlFIfXbdm5RdxHkY+epdvZEEu1LJ5vz2JjpYpReI6Lq49o352gP7iRuyXnVTA3u4GNjR/g5xZxfhFj76CDz0ddnF0PxQqVDmq88Zi1vVB28Xixiu+3Z/Hq0QLmah6S6A43t0c4OP2Ik6t9tDqXGBAa9Auo11extvwCi9PbKGRqyIY5DNojBN0A49EYvpsTN7tqsYQSJVkZSqc4TTIalbDuEBLwmon5NAwEl0UcMWWJnwBXAgoxayY1/z/XJjyw6fDOoBbjxmYKeHoCn0DoaUKjYaemD4mvoCnr4Zu6IySURFajxkVKLCfV5Y8QujjkGcRFiDmEfg18zuJNaVKBhhYsWGJbSacsRYz4ikTuNdl96zSuLnJqVfmwgPMvrbSMUZ7kUDCTO+Ek7lAZkZUCTuV/kDDQRi1vyKDIj8eYdT34dx0M9/fR+vABzd1PaJ+eSAQmuQh8Wx0m7i3MoMEpfHsdhZUlmR7bSQYD+h94RSRuUQJyPP4fJ8awB3dwjVFzH80dyr5+QXh6juooQWkEFEaAE2qscOw46HC1UauitrmBxmMWyE2U5hpCohszlrPXxejmCteHe7g++CIpZP3rJsbDvvgH0BiIO1x5vxiXaVEbTqX5AsbFIsY0qmEhJowjgUGxTM3uKERuGMr0nZX4zdishxjOS195PiyVEA78SgWluXkUl5ZRWV5BcW4JuUpNsrWjwRC9qxYu9vfQOvqC/nULY76P9I9g5jmh/YxHor+kIKI6hdz6BmrbjxUhWFpBXCljQOMiNkY8D8ZcOQA5ng/dO4Tn57jd38PVl09onx1jeNdCElMcx0RWF3GRyWnTKK2sYOHJc8xsPoZTb2CYL6Kf9RC5eYyEke4KL0by4yMgn7D50vckI1GjSiQVpQuvb/JoAIzMNco/k2IjGbq6XtTduQg/tZgr+9ic0Szg7PFM0JQxX7LsdmG7894y6X4Ph8RJfUhB9ulCxQJOGNvuv9lcP5xm5TGsxashXKcHTtar9D/2d6afi1VSWQKbNXyy+ebp35mued8qqt8q4n/vBP7w/fl7f+6bLHSBLI0/uXWZsmSAr9iEEzeNe/nBPcH/645DmwMJvzbyIDUJ0AKuBxknDBsfqYemiYI0h6YexoqdaoykI9IZHqCM0Jvs2w3Ll2VCoJpJAdcuUZ2CCPVqGpgqkHl1c6NFeU4WgzDG8eU1Phyd4udPu/h5dx9HNzcIsuS+lLC4NIdnj9bxYn0ZG7M10G9qzOJ9d4Ggcy3Z1pSKVAl1F+rw/DqG4wLO74Avl3283rvEm/0zHFzdokckjhAYaDYxQsUPsdpw8d2TeSzMe+gHJzhpvsNt5xjDYVsKiJspYHZ6HWsr36NW20anU8TJeYh3u9fYP7sTAh7zRymZy2dizJcdbM6V8GpzGi+35zBTcxGFN7i42sPu0Tsct/ZkAg+SQAp4rbyIrZWX2Fx4iSl/DsVMFckwi/GQFYbyFxd5Lwff8cQvmiliTFBChpwCHpMBkixPdNWPK5TNG5rQrP6bU5UEIIilpD0c6EWvLRhDNvRAMLld1mREyH7a4dsCbbkRD6NDLSQ1uUEeFHE1qjD53wbysWZBRK11t6fNqV43ehBKnrohrOlN78Px1PXKytjV6lbjH8XfTB5GHeakWbW54yZkxCzJ9bcR5iUCMAgw6PYw7Pf151wWyAxChx+DNrviRciiEo4wTfvPTgfRySnau7toftrB7dEh4t6dyJUkT97LIqFP/8IsqpurqD/aRnl5FePKFMJ8CSOH6e+Mk3WRibKioc4RTRleI2od4OrTa9FZR+fnKPVCFIMxCiGnS5WfJa6DLmHWchH+7AxKS4uoriwiN1UREhuVERGfY6eNwVVLplomnI26+hwpUZSybBzHmN7FAi5vLBs+NtkuE+SNxz5hYfliGKCS33LxWAotVR18zSMnxNi5nzbZIooa2XeRKRWRlCtwanW41Tq8YkUaVDZOYb+L28tz9G+vkAQDeUzC0zlqxTOaQdAPE/TZ6FHqtbmNxuOnmH3yBKXlZfQ8FwNZS9P90UF+nKBIAm37BuHlBe72v6C9/wX9sxOMbq8wDnqCGBDaDrg+rFbhzy2gurmF+acvREqXrTcQ5Jld7iNycwiI3FDhIPpuF1nen2EiCoTxkEEozCNQ1JD3E6/HkLwBNpcmHIVKDJI5rXLIROzpfc11BoN5DDLKEk5HQGlO2TuZfAtLUJbmVCZv1ZubJdakEZbiZK1ZbUa5NesyldEW8DQj3JLY0vc0BzAqmFiX7KDJmvWQr/WtyZ+PY9nuVjqWDkHie5EurN9CqnVovVfCPCzsf60Qf6sxsK/rW4jFtxoGOU3SEHp6Alf42SbeqMTLfrGzufeSvX8BhiP0Vad0/6KNwMccvOkdoC3gNvkprbKxu0u2croXFyBT9nmyszCU/xx9RifWkFKNJyxI2Ztbc15xdtFOlcYptoDLfpGkNl5uLm/KGM12B/vnl9g5OMHO4TEOWy10ohFK0zVsPtnA1voCnizNoOJEGLbP0b7cR699gnBwiyQMUPILmK0vYm52DY43hRBlXA88fDnv4/2XK7zePcF+6wZ9XvDSvIxQ9CPMVDNYn8vh8WYNM7MZ3A0OcHT1Dtd3RwhGHemq3TiPenkJK0svUa89hueuoXXj4qd3Z/h8eIMep9wsJStAyUswW8xgY7aIF+t1vNiaRb0K9AYXOGnt4tPRG5xcfUEvvkOUZR63izoL+OJLbM+/xEJlDVWvgdy4gMyI2cNZOVAdhq6QdSpe3QQnA2lC4ERwvDEyLneNI/XwluaNshaym3NAxOfGY1qJiKJPFkarYdoYnwCZem2wwiQRVHd5esHfhw8oiqOXehpaSzd+X92EWhKMXaQNe9ApWdd4CnUL/GYiEvl8pCmiPjhH2SL9xjXDWYo3DWmUhCuTikQ/yiWnBfyehGmaAksAlaFHKPpy0LOf4QREKL3TIU9hIP73tA7NMG5SQlkMKY7BNqNAzFEqyRg52m82rxAc01L0Pa6+7GJ428R41FfjHO7RqTZgEV9awCwn5K3HKC2tiu944BYwGHuSA0D/Iy9J4I/pM36H+PoQrU9vcLnzGuHJGcqdAPn+CG5I1rbuQBMni1E2I6zzbKUMp1qGX2dCma+hH4M+xoMBHPo89HqI+z0kdFykLI/yMco/eT+Q2McG3KASMnBZJ0bbEFIuZxwMJfWOhXysDHIhT7LJYX6AS+8GQufGic4gN2yGqCWX1RhhaD+PDP3Xue7jNRCOEA56iIZ9ecwC7UIpBuPvkf+VRy8Yo8OJc2oa09uPMf/sORqPtpFbmEfPzaJL5iZNpjIZlPhzPfq1N3G9t4u7L5/RZYN1fSNrBUbxchCmNkYKf7mKqa1HmH7+AnPPXqK8soXMVANRsSzQPINZSFjle8XdthRNBiINIySDEEG7K+sF2YNzTceCR84Rtw4svk5GzFjyHIQ47XuetsucvEX3SSmoxhxruJRKPrnuswoInptStAXJNA6GMhHp0PawiCms/CCDIGUFZ3fglgxqcwzS6iYLiQt/yqx6A3qIPCjevA+lKXnAhpcKkQo9svcy/22n7zT8nUbybKG1RfW3oPWHhTeNTD9sKv7aFP5b0/hfFHCdfO99n/mgDyVlX2vqVNhvi6ttAh52GPdTjIXazUFru5dU7rJlQlrLDj2R76F13tws2HTTKhZKyOXpmqMHmurGTbeuJ7/+IqFg8nyltIg3uuqMxWNYdOZ2UiK+zp0VYfQRmnddnLSucdi8xtlNG7fBAH4lj7nVOSwt1DFHaVf/BhdHH3F28gGd9jGioC0JW6V8CQszK1ha2EK5toSMP41uWMJxa4T3uy38snOI/eY1+rKT46sNUSkkWJrxsblYwOZ6GcXKAFe9PRy03uKqc4RRyAI+hh/nUC3MY37mCeYbLzBVe4Fev4LXO028+3yB626IkCxiSlUyMabzY6zPFfDd1gyeP5pFrZKg3TvBwcUH7J68w+ntAYZJj8JUZLMeavk5bC+8wJOF77Fc3UDdn0UxU4ETZmUqS0Lu1RRREZewbIQIAUYYymP4eUp/EgyjAYJwKEWRB54HuoQVkQ09ZDiNy6GghEUpSsJLuO9o0xe5XpupW+IbBVwm3Mk1lbYvtAfG/c9LSzlxIFQ5jATBGPtINYxQsxXVxKqGPO/5KIpkMa9Ti/Gb1uemZDOiCkoQ0n8L0ccEVujRZr80SsRe42LDSs9wMegaCyO9xyI+HIh9bsD3i/thQvXmvRCtOINk4gilZIwivQnuuojPz3H57q0wp/tXZ0iCLkDNsQMMxyECOozVa6itrmF6Ywv19S0UF1fF4CR0ChjylM/4uh4ZD5GPe8DdKa523+H03S8YHh6h2B7A7wdqy2tITHy9BIEDTmg0jCn4yBZzwvhjAR+THDYaCTTvUY5HqFNIUOY6EEmnSqJYcGTFJZ89uRR6GIuu2a7iWMSZIyDXoyJssuZgAadREAs4pYrsitQZVFnZYmCTiASLfo9kkrMgkgcjkLIMimMp4ixkbDd9SQpkKAtneL7ivKQL9rkOqtVR39jG7OPHaGxvIr8whyDnYcDPng0qkTNKBK9v0D46ljxxytOiZhPegIoD7uvVZY8T8oDGM405keTNfv871B49RX5+FXF5ClGhiGHGlfhkG0djU+4yIc13tICPewHiAR0DiS3y+s6K10PAz4fNpe+IsQ/Nr4plhq1w18xvNEVf/PDJruT7zWaKPKUQ8Xgk8j1hrsifK2FYmy2TOGmK+sNCpzXCHMuTHeo9TGqJytZbxE7F1rtBvD2Mt4OtRRYh5nOyxV3qmKlnDws4/44FOu2+Zh3YHsrV0kX4IYz+90Dd35riHw7LWuL+8oya6N6/OvhSZxgncPvDtng/fML279OmLvfGLlagr/Z4Dwv4192JhSLvT2F5sw00+pVhi/lgdcJS6JyPxZuKRKF83ljs5QpSvLM8ZQxL3U5mNpNWnoOBG2X3Licsd1Ja6PU5KpFD3gxeII7eHJzE28MRrnoDcSi7C4Zg6HW+lkOl7MONOuhcnWDv0684OdrB3d0xwvBOJp1CroCluTUsL25jZnYDufIigqSKZhv4+OUaP789wJezFnpcoomkMsJ01cHmcgVbKyUsLvpw8nc4u9nBl9ZrXPdOEEZdnTDGOZT8BuqVNSzPf4/VxX8CkgV8+HyLNztnOL68Q6c3kn0jjVwahQTrCwW82Grg6aMZFAoBmrdfcHC+g/3Lj2h1TxFmA+a3CLRdLyxga/Ypnsy/wmp1CzO5BZQyZTiRwqpawDPaF8kuLELkhBjxuPJieEVCqWP0wi66g5506H42j7xTQdGpwI1zyLKAM2+cBdJCaZML1TZ6tph/20vYFr9vScnS13H6EPkKojJ/Mfl5mQ501JcbylZbYZxnxVWN3tSy984x31knDH3aZl+udcTQ8pSaJ5OkuM3pqoA/QxIcL1uRNcqBojAw942E0OnQRmlZEEXojkboDIfoUYcvZjeEQ7VYuZyQ4wi5KESejWMYoRoEQKslbmTnH9+hfX6AqHcLh6ldToIgGmFAQh4lb9MNVJZWMb2+jerKBgqzS8iU6oiY5T3ma/ZQcMZSwJP2Ka723uLk3a/oHR4i27qFNwiAgLG1GoHLJmgYh/r4nPQJ0/p03rv3YKDXfy7JwGchlnQ0JSpK6zNhN1uSlYxLE96LMRNQZYHcunzfWMDJ+dBds2TKc/Kl8U2G1sd8XKNf5hki0C6d6TiqawgS1Sc0ZAFZ2pN9sFlRiDsdZXVjmUb5UMk4iyzXDYwdpnFUtY7q0gqm19dR31hFcX5O1gixzwQ+9k4BwttbdJj4t7eHm70viC5b8HsDlKJEGho++RFDbvge0oZ3eQUrf/wnzP/+jyisbSFbnxfDmJHHlDfq9vX6I9rgifkiSWtjZOk9MQyR9EdSwBOipiT68X1xHUSuoiRcxXDXni+VUSiVJcWM15XkQ/Bt52Q/MYPRAi4TOBsx8gnkuiZ4QrT2fhLn/7Zf1uY1XVjFdyNVYPVs17PZor+2nlhGui3gLOzSwxnSmq1L4uluJvuHhdUWR1uPLHHNTvkTCakxc7Lnxbeg7vS58q0Cbv/s4SD88Od+67EfTup/FYp/yEL/1hO3f5aOYpukKE0ykCn9uu8g/npncr9PlA9qwh22ZCF7UNsi/3XwiWigfR+lMh3XuHvMm3g5jc/k1KJogN7w8iaaw9XuzxV+JQysN7/8Iyen2bkTBjSSMsJT/Wgs7mR3wQg9aoHJas2MgEwAJ+6hfXOCvc+vcXyyIzD3MLhFGA/F/3pmah5Li5tYWnqCWmMDidvAzV0Wn/Zu8PObL/hy1EKXB2Amg5yXYK7u4en2LB5tVFGfpmVmC/uXr7F7+StuhmeIx0wn4s3uo+DUUCstY2X+FbZX/y8U/A0cn4TY+XSJzwdNXDZvJdGo4NLIhY1BGc+2G3i0XUfW6+L44gP2L97j9GYf7aCF2A3JyQGpSzOFRTyaf4Fnc6+wUt7AtDuLYqIFPBs7Em+okKW+d4lPg5EQA/Kj3RCJz0MowE33Bm36VMck9BVRdmuoeFMoOVXkMnlkxlmRTmnKloG75HD9Opf3fmb9qr2cFM1vFetv/pltFAwsb9EeW6ntntpCfPY5TWQtRuOdE5iVCgMLwad+mwnPsRO4nVLEAENgXdPoaoq7RtiaZD4xuBS5j9r8cr84Go/RDUa4G/Rx1+9jREiT01lW96q0OyVr2x0FcIMhiqMR/l/O3vu7kezIGrxp4QGSoDflTXsnzXzz7f//w+7OSCO1uqvLs+gdSMIjLXLPjXgPzKaq9c3Z1uGpVjUJwmS+iLhxzRKnvUEft/vvcPHuN1wfvcfs9kKCQmrcgXPZMefSg7ryiniNtzZ30dp5iKXdR2ht7MGtt8W1jCoPWoW4yRDZzRGuGaf5+h+YkBx3M0AQ0UmM3ve8hnWVJQU8TwSmFbtXMf1ggdWiwD01YeiQ9yJ3wkL0Y7Mzl3WSFDxOyNIKq60tD24JdhEjJl03yHslBZxBQBpWQoRNCrgwqebIKSNzc9m/81oV0p8M4wqxc3VDWIJJfvQnkGRD29JzBywBSKaAC8ub38gGgfM52fEVzCmdq3NV0EVtbRXt7U3UN9ZQ6y7Da9blNcWzCUYXF+ifnODm8BCzsws4gxHqSY7m3JVgJU6zMVcn3PO32mg8foKH//G/sfr9n+ATHWl1kYR1YZ9T8kdnQxlqGFxEOVjKM2mOIAe8JEc6nCIajJGQgJtlorQJGnVkIUNiHGQMRCGfiGYpjYbA6VrAeQ6QU6CrHOvmJic2J3e2p4agKW1HrlO4rCQXHv/agJbrxv1CWl512QLOM9vKzOxdVU4KKxdwu+u2yWLlx7MNgG0IyvVpkYnARlzqiELnlkd1f6hdoHoL3pc+sz8srKWJ+f5r/tygaxuS351uf5BP8rtGoFzAy1W//Evsi7FPxO4drMFFGVK//8b/USdj//4+7n9Hgrub1u0eRS4sT3fftoB7Ps3mlTWpntQa6cjJiB+ITW5aTOAGRpd1oxQhw74Uw2D9OZp4aGOvtp9sZqnzjGjwMudUGWEUjRAnQ7jOBKPhGQ6P3+Do9C0u+p8wjm8QpxOBhJu1JawRRt9+hs3NFwhrW5jMqvj48RZ//8cB9g8uMB7zGCXS6GBztYZvv9rBs8dtVBszTPIzfDj/O95f/ox+dI65E8mhwwJeRRPt6ga2u1/h+d7/heXWS0zGDRwcjfDbuxPsH5xiPNICvrEU4OF2E0+fdLC710RSXGP/7BUOrt7gZnaOST5A7qVC6uWkvFbbwsuNr/HF6jfYrj/EsrOCWtGAlwUiLVIGkGl+eLdXCmRBisiZIqLhDGYYpWNc9C9wO+wLrFbzafO5jG59HSuVVbQrHZHZsXsnEUX6KHGJUi/0398cFnT+nxZwm2loa7zRupRuOrmxF2BQqWE0ula7FrI3+92erKqpS2b6XlyzhpwjE4mB0HUGVMdAQRmMLfAiFY8kNMtq5wQiu3aV78hBaAhH0zTFYDrBmMx0ws6SOEUiXSj7chqjONEM7myGShKjS3hwOsLo6BMuP/yGi/3XGJ4dwo1GaDBdy/RH0TzDjI2CV0XQWUFr8wFWHz7FyoMnqK6so9pa1sS2eYz55Abp9TFuD9kUvMLk4gzz2wH8JJPJlMlXJPexKUqKDAld4oRsp6gWmw42feKpwgLDAsiGmwc/EQtZxWjxZtEm1EsoWeqxaa4pG7XJWywqnKR93sOGFEk+Pkf4Bd+ApDknEwmZTOCEjKgzZtNEspv41uvPZAL9Er4nwY0TJNFF6sgh75dMpMZbnKaByu2iGVFFbGSdag1FtQqHxbC7gvraCjpbG6i0WwL4zUiIfdT7sQAAIABJREFUOzvH4Owck4tLzAdD+LMZ6nmBpji0OfJ6I9HSV+CvbaLz4iX2/v1/Y/mb7+CsbiGvdYSjQPdG2shw0NDzIBFTpnkyg59lCAnqRSmimxGGVzeY9IcyEVfqdTRWllHUGegSIg5c5GzQ6k0p7CJdk4meKIUjqxz1UjeohtDKdeUoyJtBvu+Koy4+pXBnasVtfchlQja8KruWsixy3X7qnt6Sx+z3yvpq0cCpXbEteOXiLOdFydjF1rCy5lzR2buccRuWwj/LBmTlAv65WnV/OLhfyD83Xd+vdWUY/V/9vvvf97sCXjZy+VwBt29m+Zdrh0WLSQbB3yW82H8va+/uF3B9YXfawHJDY/+b/i7VBAmL0UzTLN78UnkBg+StjIQXGKdvm+etFwIPDHaJ+j9jAmMec6FRNLnN8t/lkNUp0JJluH/TztwTh7ZZnmMSRxjNhkjyMRxvgvH0EifnH3B48Q4n1x/Qj3qYpWP53dWwiXazi83Nx9jZ/gKt1gNkWQuHh2P89uoYhwdXmIwTOdhqFRfb60388N0jPHncglsZ4mr8Ee/O/oYPvV8wSC5ReOy7ecMyvrOOuruMraUXeL77H9jqfovQ3UbvJsdvb4/x/uMRJpMxGqGDtSUfu1tkz1fRWgYGsxN8OP0VRzcfMMpuEDsTMbuQAo4qNqqbeLH+FV6ufI3d+kMsuV3U5g148wDenKYdupOUtSMNMvwMeZAiCWKZwm+iG1wOr3B2c4abQR9JnKHq1tCtrmGztYOt1ja6zTXUggbyVG90OTiEPKQ2u79ngZaX3/eL+P3bSW6HRX+xwMFL07f9CZOvpOqEEvfDOgHy+2zIQa1mUB/aowp5z+TZ313kSn5zKNHRwiNhKOb6k+veFHHlu5nirTlgcmhyn80vsfqVCVJBomieYxrHmEQxZnSHE24HfRXUW5tEMy9NpYgTSl8iTySeYXZxgpuDdzh5+zNujz4Co1vUHfIidL9LIlIs0KqPIqyjsrSGztYeug+foL2xg0prWVCyNB4j7l8ivj7F6OwAo/Nj5MM+3CiCT8jWpF5JnrsU4DkyWr1KappZS0keOZ3BWMDVrIfTstjWihWokqoySpxYvPl+sAk3piFKTdDzQ2xsuToQZoUPr+BmmpOz+v6prx9RBpIrCaOTgW/Mgli8hQiqfushffmlmWCDpY2/NBRk7c8zeG6BkKIOk5PO6d+eUTnRKErvSICjGZPripOb12wg7LTQXFtBpdUQtjZtiKe3fcxubkWv7k5nCNIMdZGXsQmhnhxiqCNudnuPsPLlN9j+6c/ofPkNsLKOvNJC5ITImKjGCFg2Iw7XEQm8PEIRjSXfwI8z5MMpbo8v0Tu9wPB2ILbAtVYL7fU1hEttuO0m5g02HHX4jSa8OiNPQ81t53XP90IKuOmgzPpHrKdNP20T+/6pYHEfLjC6TuBl4nO5TgibnTC8eU/5OOUibu1PeYuVXT3vD5W2MCsR9vf/lAu4Dgm6+77ve/65gmpfV7n+fe60Kb9+e47YBuJfTe9/NMHfR7P/JYT+uer/ORy//CD2TeGf5aQXO41baKP8RPQF2S810JBzSGCgu52nvGDrtCVSEU2KUccrjU2kvEACIkw3xsNQiTB3ezTp7uQQNbsb+e93MK3CpHoxsthyCiQMJNm2oi9VRmWWFojTArMkxzRJMSXbMY8wd2PAn2AUXeLk8iMOLt7h4OodepNzjJKhPCanpGZ9CWvdB9jaeIqV5cfw3C5urnJ8en+Fs6M+JqNETmkml21vdPDttw+w+6COGFc46b/Bh8t/YP/mFYbJJZwgk0ARP/MQZBVU8hbWmo/xdOvPeLDxPdaWXiCJq9g/vMLB0TlmsylqFRbwAKvdELUm8737OB/sY//iDU4GB4jcMXIvpsWFFIywqGCjsokXa1/iy9VvsNd4hK6/hlrRhEsDFp7IMhJxWuIhzd13JBN4GsQY50Oc3J7guHeCk94p+sMBkihFiBpWq+vY7TzAw+5j7KzsYqmxLIx2NexgprB62PMaKLNA//mmsbfpHxX2z/yE2bMtOmrDFLc3WvlQkI21SV6yphLVSk3Ia2EQqpMgmwyjg7V7c82eN+5U/HOxJjLTNw8/kX4ZKFciH83UTYiTtG+Sungt0kqTrmWhr7rdAoiSzBTxTBpLhnNSsyw1khaqIvnK0OKqKZkiub7A4GQfJ69/Rm//Dea3V6hkTIxLBXKlTl9lbYHYi6JSR9heRnNjG0ubO2gsryHJUkyGtxhdnyO+PUcy6AHTMYJ5hppPty9tTOQQFjseXhOamuaE1FubAi1YKws4kQZO9Y5OvRLmQ3lc6Ytsc9+TiZSOZOK7LURHDUiS5omkMiZf8fUXlCXSJEblYSS/SXIbYfwiRUo1hIzNDIjJ1WM+naMmCyNdCeUJw2l0OiPax+9ncWQQis8/HcLUfNNzjb9lo1kQ5RPvQSR0ZGM+Ool3JGRWlbznVZXAx8+9YKhMFANRBC/JUJkXqBYufD61whWbZjLai/YyVl9+gY1vf8D6Nz+g8fQF5p0V5GFTglhyh6C5+m54RYYKIoR5BDcew5tFyPsjTC5vcfz2E86OTnFz0xezqsbyCpa3tlBf7aLK7IK1ZQRLHfjtFlxGDDM+kwMTUR1Zz6hEz7qraR64XruLw1ym3ruyqef3HRHVTsl2sNOCbgc/jfW007m9F8vNe7nuWDc2WxTtXt0WcLm3pbkwCO4iC13Xu/x567pWnr7LOvN/RoU/V7L/z3/3u+dU+vb7g3L5/CkX///J8xAW+h89FfvG3XexsZ2KLc7lhBcrNbPQyZ3c7K5YWn23zklGamDYQvKk5TDQp8UJ3O4fxQ+XvudmDym7K2u1ykJs+ZgiHeFBoiQkJQ+p2b6d/m3RLjgryE5HJ3TCYize3C0u3LFSZg7nmEwTTOJE5Dz0dCqCFIU/xSi6wnFvH58u3uLj1RtcjM8wzkdqmsGc5LCBTnMNq0t76C4/wpK4mzVwcz7D4CrGZJAgj+cIAx/dbhMvXm5jZcPDMDnBwc0rfLj4GQeD3zDKevCrc93HpS78NISf1NCt7eHJ+o94uPEdHmx+jcBbxuXVBFe9PtI0QaUCdJouag1Gjt7ganCEw957HN/u4zq6QOpHmAc87GKRMlXmFZnAv1j7Cl+tf4cHzcfoBuuoOQ2j4WaBJXRIKUouZDXO3bEzxRRj3MbXOOwd4PCSDm89jMZjZHGGcF7DamUNj1ae4On6czzeeIJOfVmwU5UIUT6k0j5lpv+r4vz/r4D/ris2Dy94T8n1SA1WiMgoXCg3vesJp4G772pIApvC6HZa04NDs7XFcW0R1qL4jxx6i8JNiJy+WfJCRSnAwkDr3WI2FV/veDRCPB0jmyeo1quo1GsIqlWZumZxhkmcil+/TM50NRQdtADI4hLWCjwEyUz8xscMyHjzs8De+fUFvNkIfhJJAabzgejuCx8Ji4hAMDUE7SW0Vzfh1ZvqCT8dIRrdYj4dIJ8NAf482emcNs1OXz0cNOZUvsgnMxA6uSQs1nTgY1AKv4R0RgQhrAh0y+JR8IuNOV0R2bSTKBj4El3Jhp9rKert5d8J8TL9inxwNpbKfpPeP2bACSVreSRFPKH2PI3FJIUWrSR5eSSjJXOB8/MoQzpNME/pasfH50fDqFg1lxXf8yKFz7AeGujQ819S2yjd4v6cGd3Ub/O7zQrAVdtbGj9JM8/nS9xEdtT0Ws9lVy2OaWJ97GAKByM+bncdW99+j61vf8TKy69Q2XuIvLGEedgwkcGBehSQLZ5HCPIxfKoMpn3MBwPMzq9xQ6vm/RNcnFygPxqL3KzS7mBlZwfLu7tY2ttBbXNVCrnf6UgwjFOpynXMTYPK5ZThL2sJs9+2g5isJQ1sbQcn2wSXOJ2L8mKHPq0XmlDGyGgbNVquFeXJ1zbyv2vqDXSr15zlT92dFzpf/F5NZaf4RUNu9t82+7v8/fZJ/ytovFw370/onyu+f/T4n3v+5cf+V+fgZwv4/Um7PJnYN/GuiOuozMm17EGblMhtOo3TklIPRNuZ2MewqWTGZsUQItRbl9/DOMaFUw4drxZRoTww1bFN/WAUNuXHmYuzl+7W5EPmgSmdmVnoiAEBO/MY8yKVQ1bgGzkOCGe5CGi+wAMh43k1x2g0w3BCElEKt0KZ1ByFH6EfXeGot4+Pl2/wvvcaZ6MTzJyZ7Nw4qdHUsOY30aquYrP7BDtrL9AKN+GmDSRDYDrIEE8YZAI0WxVsP1xBpZPibPAO7y+4//47TicfkPpDwGdICGQCd2MfblLFUrCFh92v8WTjWzzc/Eo03EniYzZN5D0PKw4q1RS5M8JJ7yPeHf+CT1fvpXiPiwHmQSo+0QxP4JgXZiHWg3V8s/Udvtn4Ho+WnqFbWYc/r2KeMniDcqBcFoPzsMA8IKkvwjgb4Dbu4Xx4iv3LDzjpHWMwHSCKY+QJk5dq0hg8XnmKl5sv8XD9CZYaXdmDE8LU/TfhTHUjWxwGpW76c1BW+Wb/o67XXheL6dtYS9rJwTisG3c0U3SN5Mg2qgxqoHkNC3itWhOVAREh4U2IPpnnnM7W0jwKh8LKH42sySSYsYCrqxvlOtzHciJMMR+NcH18gv75Gfq9K2RZhM5yG2ubG2gvLyOoNcTnnnvSScqJjzpgkpl0pUFzIxqhVEzSlR+NkPTOcU7t9rtfMT0/xLzfgxdNxI+7yumStqF0h9VFMzJCswwEqjYkRIQ793mayPN05rR2ZUQuFQ6Ely2bWPePEplKUyLmjHvq9EX7VyJXKYtVWIcfUDtfg0eCXKWBSq2JaquJsNGE32jAZfIUGyQ2LbU6wloVQZUBM64p5t4d+kZInteOQPJGgywFlAU1RZJOEaczJPEMWcwdcQx2KmpykqCIc8yjDMlohmRM57sYOT3v2QCkM2TpFAUn23wmCXve3HyJfa2ypgU9JHrkaySwrgQooaTsL0XCxkzMfxxh6TN0hiQ+6rUD5qizkXFcRDkw83xM/BCVrR08+unfsPXdj2g+egJ3bQtZtYncrwIu096p4OAaIYETjxGkIxTjHrL+FUanp7jZP8LlPq+jG4xHM4xmETI2oiTGra1h/ekTbDx7is6DHYTdFQRLS3DrTVkFcAWhZ6AjzYUt4OIPr1pd26/qZ23WQjqO3c2DnyviWisUWpfMe3mfGRhEbblC7dbx83fNtrlx7YBn/5sUxXu8FrlfbXN+P0qYhL0gEPj8PnntfoH9nxRv+zNW+mbPCntOWcSg/HztuVY+i+43DPcbgD+E0CcT+oD98T9l/N5CIVLo7hF4bHd2R1pQ8kJC6YRAJDR/0Wn37sXo75UnZ+Vdxj9XiAvyexjTyJAIZQpK2hg7dtlxc9JR/2y1uTS+vNTflmRhIk/hRGfYGITTZskM03iEaTKSyZOTfbPRkENZEoMKjxlL8Gj9GRdIozmmk1hIRITmvIoLRwp4jP6sh6ObfXy8fod3vdc4GR9j6kylgFO3ygIVoIKq08JaZw+PNr7A5tJjLFU2UUMH6dhBOiMbF/K4zW4FeXWEg6tXeH36V3y6eYXL6BMSfwiHBdxz4KUO3NiDm1TQCTaw036OR2tf4snml1hf2oPnNBSuFD8XMkYnGCU97J+/wa+f/o6jm08Y5reIvZlM3yT6CIydOajmVWyEm/h2+3t8v/0THnaeiA7cyQIkfC9y8gIyFIEDp+YgD8hmnsnu/6R/iMPePg7FmvUK02Sij5u7aDgN7NR38GT1GZ6vv8DeykO0KksypgmZkC5SLlPZ1MlpcW0YjeT9q7Q8NZdvinJBX/y7hfx+9yDlA8eYtiyaQCXpiFkKERqmYpHjzKjOkFB6XeH0UNnoCvFaExhOUxqBKkYuMm3PqVaS9Yf6UrNLoXEJ35sMBeWJsyni3g1O377Dxf4+bi7OkKUzdJZaWNtcw+rmJlora3CqdaT0wHZCsT2NCw+JEN40tIeFJXAK1EBp2QzFoIebT29w8f5XDA4/ILk6BQt7bZ6iwuaBVpuEteX+IZGT+dKczV1kc9Vj8zwMqGXmAluiX3V3KQcWrTkFcdBAoDm/aHlKK1BCx5UKcnIG6NxXbcILWJAb8IIawlobtWYHtXYbFeqQm0341RrcsCJ/EnXwyTkgJM03kNM3YXRKRyn3Ih4lO3UlWln6DJnnhM6TjPGvM8TRBGkUYR6zaKcie5tzT8yqmcyRT2IkwxkySi+ZzZ5GiOMponiINBkhj4Zws6l+pTO4nOQz1YezZeN9TkSG7nw8m7ib5kqOTXHGe0Xy4okYGA05rw8WcIH9FTvkrJ+EVaSNJup7j/DoT3/G9rc/orq9h/lSF2lYw5w55gV9EAOF89MpEA1QDC8R9U4wOj3ALcNXPh5jcHaFdJwiSylNK5CReNlqo76+jvVnz7Dx4jmaezsIVlbgt9tw6g0JjBFHN9G6cwK/K+AiBzPVQhSBhnTI16acDjMNG8MtGdDkxtSb7n4tIdonunKzuuR7JtM4HfBSVTXxMco7bCmUJXa2TOcLO++73yOrHHN92jOA92mZfV7WfVtiXLkA2wHzfnEtv5YyhP85slx5b383sN5bF5fOpHKhLk/m/6MCfv9AvN8hlKF0W8Dv/8LfwyRqb6ewOj8U7qEUztadt27MbAG3BiwW7ebf0ziDHue2eHMPyf+v+nBa+ZkADPFWV1MWZf6qBMesas3Ohl15jFk6xfXwGpe3FxhMrxFnERqNGrY2N9FdWkbFDSU1iF9OVCCbZojHOeJZhjhTf2sv1AmcE/EgucZx/wAfb97h9fVvUsDHxUiYryqbobOFI9rnlfoGHq49x5PNL7DXfY7V2g6CvIEiCUWWwknYqdPZqYd35z/j1dFfcDx8i+v0GKk/hhMkQqqh77STcHdWQ8tdwXr1IR50n+Pp5hfYXnmIetBGwJzmgJm/lPTc4nJ4hLcnr/Db4T9wNjxF5E2RV5khrh7R1GR7mYfavI6d2i6+3/0RP+z+CXudx+j4qygSH9MZJ6lcQhCYH15UC9GPT+YjXAxP8eH8DT6cv8PZ4ATDpE+lqHIKCh9tt42H7Qd4sfEST7rPsNneRtVtqiWUTOABPJfvgw6nvyex3SvfC7RMabD3yZD31B6lH75DacQWVaTJgr+o9lvc11jElG4sYHqRSxIZv49TOGH0erWBeq2OGidFevCTyWySx6w1LzGEhJMqt6SLA1zJY7T45D62YFY1D/npBPlwhMnpOfb//jOOX79BnwU8maLeqGBppY21rS10t3bQWtsU2ZfbXJFM69hhDjdhY4VwFZbPUXPmqBcJ3OkA49OPuPrwG3ofXwmkHsxGaDo5KixCzLyms55o0wFJY3M8RHGGlDAzV0pSLCmd0qTAxWvlfcxkKyHuOfIcYjYTVHJQx9zpoM57qs0ivYxasy2TPYuzw2m8xsLdQZ2WoY0GPBZvepyLFlsVCaLJtuEZJoNaWO0SnCF6MzUbkR08WeR6H4n+m0U8YRjTFMmMvvKJWIvSwNyhKd2ce16PtzEwSwE6mFF7n0wxi0YYT28xmVxjOr5GPuvDiYbAbIh8NkLOFcdsIrGnXCWQtc0Jm19iAyvNoA1s0sGFFVCsaASMFPtHQZv4iTFVLK83xJK18/QZHvz4Z2x+/Q281Q1kzY74npPzwNWDDBdsjNMx0uEVxscf0T96j97Ht7g+PMDtyaU0JBWHhMsAjs/1RAVBp4PG5hZWnz/D6vPnCLc24HQ6Egzj1ljAq3IN8TqXCJl7BdzeV+QIyFtvwsesRsQWcVVbmD20YZjfb8ClQBvFh20MbBgJ/5QpnVwGEytbZqVbBQhNlMoDZXki1pwLY+PMWuIrf8p+WejckuY+NxGXhwhbuMtFvlzvygx7+3PWjMaiM+XfZR/n/zRAl6f4fxpiPjeBfw6mLD/5uwn6rpOwf2d/1r4Y21HFMTthncTFMtKGlohzmh6gKhcjnHo3md/tv415BrtyT9SzBiJXJbmEyIvftBKHOIFLGhdhN5PYlM1jTOIhrsfXOL46xvHVES7658iLBK12HY8ePMDu5haWG200vBr8xCUlFPNJgWRMb2rNsmY9djl9BnR3ijDKbnE+OcGHm3d4dfULDoefMJqzgJOcZkzgEoj5Sruygo3WDh6vs4h/id3lZ2gHa/DnNdGmM2Eq9WNcJ+d4dfQ3vD7+G05HH9HPz5D6jBikvQynJoZHuAjyCupOB0v+pjimPdt6id21R2iFbYQ+oUqGsyTokyl/+0kL7Nk73MQ9pMIaNwVc4FEHXh6giRZ26nv44cFP+GHvT3jQeYKGt4w8djGZRIgJMXJF4c+lgI/SIW5mPZzcHuD9+VscXn2U/x8VU7qMKGyIihTwpytP8eX2V3i4/BirtXWEqGOeKPpgC7joeA158e5a1DSuxXWo/7Zw3V0UbBuSYwiIdxe8BZoMpL04XLT6y7FK8pyBCAW1kQKuHmr2RhWSkx+gGtYESmcRDzlZhtTP0g1Qd7BsAvgnkQqVwfDniDKIxZohrpFxHgskTTtRmnwMD4/x/r/+itPXrzG6PEcajVANXDRYxLsraHfX0N7cRm2NRKQdeM0uQGMPL1RdsGMm5iJDiDkazGQng7xn5F/vf8H1pzdwxjdoMhGLa5M4lmLGokO5FAOCuNuNuWePGddbkXuOZYYpWVImWaDZLIjpkYcs8CVchKE8LERevQGv0UK920Wzu4b6Uhc1pnXVmrrr9kPkTBdj2E+jhbBe18nbKkvIQSEnQsKJjNmSRpTr7+RZQQKrUP1VW87iKNCp5H7zk8tkTZbIBE4YPUISxbLnphkLmfBBEaJS+AhZxGlORDcXQQ5nSPMZZskIo0kPEVMAk4EW8GiEbNhHPOwjHQ20iAv5kLs2JsfNpQnwWdAlgVGbNrqhzSVYRM8rFkkxO1FZuUzIRb2Jor2EpadP8YBRrF98JV7oRauDzON+OhAJJxt4Jswl4xtRBdzsv0b/8D1uDvcx6V0hHc2Exi+TOqWGQUWY5gxuae/uYenxE7QfPYS7vga0WgKfO1WdwOdGwkkgnQwDUQ5I03HnciiFksx63iNmzF64nhsek+Qc2P30Z6uUFnn9HjpkFneqJlrYGtmZJUYL5J6pZ4At2uVaVJ6YFyRrTVNZEKHL0LlNH/yfQOX3i3e5mSjzvey/2+fFc8GaxFgr2LKne3ma/6NCfh8JKH+fUy7gZYjjd99kIIpyx1DeF9xfwpd1fFYrHkeRTOF2Hy6TuDglWbaikoCsgYc8ae56fV+MJBZvfGimHYFzrBEMJwf1AZZNo+hHrfMVoXMiXSSgjXA5OMdR7wgfzz5g//wTrsaXIjFpt2rY29nCo51dPNjYwVpjBbW8gmJUwI18zGc+kPmYF6SQOZjTV9nPBEKfFgNcRuf4ePsWv57/jP3b9xhmA2Fn86IU7Wvhoeoxg7uBptfG9vIDncJXnmGtuSuTKAsY2buxF+NydorXR//A2+NfcDE+xiC7RB7MMPdINEvhpgV8HkDzAJWigTqWsd7YxrMd7pYfoV1pI3A1nCAtIlxPLnByQ0/1A5z2jzFMBoi9BLHHmEUaqYghO/wiRANtPGg9xA+P/oTv937C3tIT1N0OsgiYTEkKoqaWjk45pvMpepMrHF8f4KjHwJcD9CYXmBVjaRzodMUCTmb7kr+EF2sv8c2D7/GAU32wjKCoIYs0bUohdI71Brs2RVobPOORbngNi4ZxoUbXg1x4FHKi/N4ASK9n4xdgffHl7+6+17r+ye+j5Ehs5owQVkwryBbXRtNn6pdfkZ044XSueDzfMOhNOI4t4kJio4eBDJKc5FVEzCnZyROBY+fxFPlggP7BAT785a+4ePNGddYknBUJzf/UMrhSR21pRdzSWpt7aK7vobKyAa9NglNtAYFSAuXOM1SKFEE2BUY9TC4OcPHhF5y9+wXJ9RlqWSwFnBaeUtDExlWtXPk6ZS9OFEo+F73u5X2RtDY2Jwyh8TAn4axREyZzwGmb6VlrG6gur6Gy3BUpWlhvicc4d+rcsZO1TYOkROD2AE7IlL9Qcgg4WVNOGHIXzPeZ0K8xmGe9lsmbxbsUZUhkXxoxMVk0BZzN8FwJbBwgIhY8ZqVzGZ/TTIZcgQpCpq7x2mcTydCOhNWROskMczcVv4c8n8BHDJ8QejKVcJhk2JcEtfFND7NhH5P+LeIBp/NIpnLhItAnnyAFVykpp/9UCGJ8PWTP832lfzjfy4TNV7WGpFpFfWcHu99+h60vv0Rzexf+yhpQqVFXhyKeIxlNMb2+xs3pAW4OP2B08hGTi2NEN1coogihG4qxTZpwtUK71Aoa3VWsPnws8anNvQfw1zdQLHWAlqIiXM0gqAqSItbHFkonyU7IROYWkgKqtymjlYWHZO4vW8QtdG6BMh2i/nlbq39vvxSC5xcbm8Tswy0xOpeCrgXcdPK/kyQv5KIGrrePJUOckY7ZcBRr3FJmtd+vY/cLqn08W7yt0sru7W3xtox61jD+vnJmwiKyWFAl+zL+5Rb7X5J5FwX8/ptrn6ztTspMwPIvtnvxcidk3xS+UHlxSYJoxpvIwOhiuqL6QF4kCpUYeRcPCiPt8nxKOgh70KuX0Eeomc188dbxRxBRMmGVDaoEIoXQ1XCAF0eOLI8xnPVxfHOED+cf8PqYk+h7XLCAuwnq9QBrKx3sbW7h+e4j7CxtYtnvIIwqqGQNuHEVyEKgCFVjSnISU7e8GWbuCLfZFT713+MfJ3/Fh6s3GOYDZKTwMFGL5CKPh1EV3pzwfAXd+hoebTzH1tIjbCztijsZoa4EmUyul7MzfDh7i4OLj7ieXmAy72MeRMidSJoR+h1T4kEojY8XFm0sVbrYW93DdncHDb+hTHop4DFuJpe4Gp1Lsb2d3WKaTzArIiQCn6vftBbwCmpFC7utPfz45N/w/cOfsLf8GDWnjSwpMJvFSImiODmi+Qy3sxucD86EnFUIAAAgAElEQVTw6eIjTm4OcTk5x4TNi0jsuB6hBMdHTSRka/hy6xt89+hH7HYeoel2UEQ+0tlcioXnBXA5YZjpWa9BHqQa8KBhNxae0dZPUUrF8RZTgiyg2QpqcV5A5QbtMT9pYHPjiW8Kvm7tJG/JxI/xVNeCrkxJcyTxM3UDVP2q8CaoEZfVjqSnmbxvw0aXHaHJPac0TAiVNkWMzVhB8mCEYkzjlSOc/PILLt+8we3BPtJhD14yEaMOqpyJFPg1FspV1Ne2Ue1uobmxg8bGNsLOCoLmMryQUCunQLKmybieoBhfY3p1jMv9X6WAR1cnCJOZWK/SztTaZYpDmYo1RFdNZ7P53Oy4FerSHGhKpzgxEXZvNlBZXUFjexPN7W2BaIkQhJ0u/PYKvFobjicJ32J8wp+LaA+bJpjReYz3E7F7P5D9uZUTsnDXglC+KnJtGKIjvcqlgOsUKPQG4QSaq8NnAVciG3fgSRpLAZe0qjiRdQgvI2/OKJJQ97xEn+jCxuLO8A/R/zvwAr7nCTw/R+DlEPsUSkgZcDIZyRQ+urnC8PoSw6sLjHo9RIO+KAlcaYzo+U55YKJe55SvWYmW5JzrKkBWD0RsKiEiqhtWVrD6+AnWnz3Hyt4DtDa2EDRbUsCTSYRR7xa3Z2e4PPiI/ukBot4psiET06biiNdqdGRaH0+pVoAgIsvbu9h6/hKrT1+gsr4lTm9otwU+ZwF3K4yRrUjMqkhwRbev95FKyXS1ZYu1+MhLAdf9tzipCRHY7r45vGi1UMDrjwqVkg8tEUwIoQXBDOXlLCZwS4YumcHkPIsMZGvJ0FaGaqdbga19T1Cyct63dV4rD6O2jtkaZ/9bWQJXVl1Znbst5raI29diB08byMLnoDJFLeD36+4f7br/cDrnBP65zug+Pn8fhy/vAcrFvozxi0acAQw0n5hxD6UwusXIBUovPJEU8DEkFEJYjdxbzOEHLqo1Eth8VGt84ezMNWRAXryYQNA+UT2Q+Se7WRvjyMcRYwkaORQJRnEfx/1jfLz8iF+PfsPbszc4G58hLqaoVBw0qgFW2x08WNvCbmcTW41NrAZraNHEJF8C0irm80AyiCVKz8uQulPE7hjD4gZHgw/4x/Ff8O7iNwyTG1AdzWuW0ihOZyzQjNJE5qEVLmFzeQdbK3tY72yhHXYEopomM4zTEa6jK5wPTnHVv8AoGSDCRLXaTiRTHA9cOlrRiYqwd4gmqm4DnWoH7WoboUMRiPokM2Ntlo/kcSfZBFE+Q4IYEQMJTHShKOT5HmYBKvM6Nps7+P7xT/i3l/+B3ZXHqLttrmwxocSJOvh0imE0wPntKU5vT3B0dYDe+ALD9BYJpig8xorqjotEnZbfwk7nAb7e+wHfPvoRO+2HqMybSMcu0lmBLCHRS1nogqTITcqOO5N1qKxgJc9TORRKUFHmNBs3yTmWqZHTvC3g8g6o9l8aOTvF28ARnjwsixqEYaNmdb1jCreredK2gItsxqxqZB9OhQH14TVDaKMzoEDxyka2MaJWtmgJbXo85gh5H3MKZxGfjpFcXaC//1EKOP3G6XrGHXaTUbMstFRFuEzNqgO1tuzCWSw723tihdpZ20W9Q6vcQF5DkUXIJgOMr04wPD/A9dFb9E8+ILu5hB+NEWSZSe4iSmTdxjT6lZN3nqnfNu8rMbs1RDVxKxPJmIvqyjLaD3bRffYEy0+eoLa1Da/TRV5tYl5pwWG2eBGi4L2e5FJEZzQ1SekeMJd8c07yIOmNBxvJXryuxWTFQ40rC8bWimwvkEZJkrfEotXoewVbN1GtJJHRn4AmNckMcaLF267zeN5Ig8IGmPcmP3sjneIqgSQ2FqyQh37FRxBSxeGBuSyBo7prFuZ5EiGdTZHOaFU6QDS8wah3icHFGfpnp5IfngxvUMzG8OIpwjxBhbGv4pwnYbryefJKkGxuhwluntioFjWa6iyjvbGF7vYOlra20OgsybU+G00xuLrGzdk5bi/OkAyuMZ/cAslEnNjoLFerdQC/ilGUS154bXUNa48fY+3JC3T2HgNLq0KYcxsNVFptBLUWnLAGBITQadBkRLm8JliYbe6B6Zqt7W0iUjI9j8UXwSRCqq39XQG3TfOiQJbSIeU+lqnfFnvDRTHKpju71Aws2AvfkTiR/68KJ+viZuyz9UFNg6/yQwtnW0j7c9Pw56ZuW7DtpG116xo1fDdFK3JgSXlK8OTvsBO4Zb3bAl7mnNm1wP0G4o8K96LBuK8Dtx3AfYH85xbp96nzfNCyi44cwlkm0/d0OkU0m6njlolxVDc0BylhK0kOYigJuy+GNbAhd1Ctc/omhE4jFx7WRu9tDm/ZCYmJAwktpoBLjrBqb7XRoaY3xjgb4mx0ioPbT3h1+hqvjn/F0fAI46QPP6AV5ByNIMBafQlbzXU8XH6Ivc4jrIRbaHmUUTVQFFXxKFLrxwyZP0PiTTDBDU6G+/j58L/w7pSmKzcy+cpaQDpAtWvkZ851WcWtY6mxgrXOBrqtVdlZs/CMZ2OMoiFG6QDDaIhJMsEsnyJFJEhBVsRwXWrBpW1Rz2JhpVbFjYqkHE4WlMEtrD7FDzoRYg/162mRSkJTnPPvVPokEVViaOHBy0J0a5v49vEP+PrBd3i0/gTNYEnMN9iIcZqZzEa4HV3j8OoTTq6PcX57gmF8ixgTzN0EblDA913ZN4ZFiOXqCh6uPsU3D3/CN49/wmZrD35ax3wWGIIgO+m7+MF8TllJIqlHbARcnztwdcvjf9Prk2c9d3w6ufMaEEOOVKFuJeKYAi7niTaGCskbmZcmT8tnoyXDJF3JGEr/bM5xpoiLXZryLHjFEqLk9FYPqqaz5xTOgBN1AyvMTlyHFyNpNGsjIhPCTBd9OAsGJ+UpMOwj613g+u1b7P/3f+L8t5+B/iWa9NafZyprLFzE8JC4AeY0XlnqygS+svMIq9uP0VrdQFgj3OogSyNM+te4PjvA7dknjHtHSG8vRB/uzibw80zctkQtIdOWupFJ8aZ9mFNFJk2xpO3oxMvDnTwTLm89H421Vaw8eYT1L19i+eVzeDt7QKODIqgjdUiKqqLIfGDui6HPlNGoLN55itjNkbCJFBMXrqZUEypnBBtUFlJ4qLo+KoTUScTiGk3gdhZw5cDoplyDVFh8xMRlThItJ3CF0HnwxgkPfJWo2smS14n8YzYm7Ez4eCHVL2GASpVflLKS4c/3it7glH3yLCuEiMjCmU2HmA16GF6e4ebkCP2zY4wuTpHc9lCMbuGziCcxwixHSNMdonNG+kbkgXK7WPp7X7kEjoeg0cTy2jqWNzbQ6ixJozoZTTDoXaN/1UMyHmtATT6Dw3VBPFM5ZtgAgjqmNLapNtDZ28Pmiy8kca62sY2s1kbEe4dEzFYH1XoLbliVFQcncPEzMBVQirIJjhF8ymqwnQIzroSk9hp0xMjqNFrCENm4zlzswvXv7iwejJmX4UAtkgjtasv8vgVBLCMpkYhKjCSOkSVEOfU8kB2zme4EUZR/DApnzMBs+pj90+6l75Oxy3C5bRj4O20jaL3X7S6+bO+6sIktub7Zyd/GD983pCnD9/a5lAfrP2Sh37dSvb8TsJ2BXaT/M9S+6EEMueCOPczvjeME3H9PJ1rAqbHkySsdtsedMgu4AN7CNhVnK07OniOFu96sIKzQvIG1kBO1HI0C2SipIpQ9ncQIEkbngWzynHlHkk1c8CJzM0zzEfrZDc4mJ3h19iv+6/1/4u3VO8zmI8ChMQUhsgK1eYBuuIK9pYd43H2O9eYDLNd3UQ+6CLw243uk2HB3TmJZ7I4wLW5xNjzAm5Of8e70N1yPLyRbW6ww+dLoJuV6SFJqHSkvIzTYQLvWQd1voELoKiPkx5i+RGI4Ix48c+6odRc3J6udrHs2JqUbRSUfagZB5FfY5CbaUW4UeQ5K6KG0jUceIWL502RVK/qh72UWOWgHLLhP8HTzOXa6u+JbXvGoP3XkIJxFEc6vz6SAn91Q730tU75YShE6J0eAByVlaU5NGOfPtr/Ey51v8Wzna6y39xDOmyiiEEh4sFMXSn15hllM7e5UTvCCHtY0zfFy0fPO4okcyHyvKOGq15uoVprwihDIjaWmJFORGKcRoALvGaMfOmgpFC9rUJO5xK5dpWxiBmJnORZ7J5Wmhy51Mu2xOLAhNIcaCVC1oCJs9GqV9r5Mx9MiLlOrkTYqJGl2tMbYRYcUwuk0VElkX+3ORsDwFtOjQ5z+/Dec/fxXxKcH8IbqoEaCFFGKnCQzqhb8UMhHbqMtO+c2p/G1LbSWukL0ohPfaHCD3sURhr1T5NNrgeTdaCzBJqE0BXoAy2FG+Rhlgjz4eZ07ZIXXhGBWbzWkX06SCJPBEAkZ3S6T+Tro7Gxj/asvsP7jt6g9fgK0VpC5NRRuHfN5iCL3pTmM4wyzaSzIXMRENCeRtZGQoQT6JkHOZL1nuqcOckeJZnQGo68CkTjCkOpvKsYuJNkJCiNpaIW4x9GvgdM3IXRO3yTQqjWnmcxkr2saPePoWCaY0dedrnsqNzK/16gFFUXUZpBrEcwTFNyNz8bIpwPZjc+uLzG+OMX08hzjsxMkN1fAcACMhvDiWNLHPFrgml0+k8IY4CJpYXAktIbTcKvdQb3VEh9zIpDT8QSj/kAY9Uwe86mKIZ+CSCMnQBLi3AoSt4J5vYVwdQPdZ8+x9uIL1Dd34LZXkPpV8b/3q000OysI6eFOC1kp3kaRYVws1S9LvTTknjbtD8+OlGx/QyNmSyQKcrk3VHmxQL0MZKzxvRoko9S+BX/dSNSsklybeXUJvNuNE8HSlUgshMSc5jwlaF1meYOSSR2wpnDGEIw+CaIDl880lGbQSr3sOliQYwPfl61gy5N3WZHF33dfhqbE1bu4Uguh20Q1/rfyAGzra3kqtxD7vySxDQaDovxD9zuDfzXCL94oM90YMGHBLOQTZAEndD6bThHT4o/wFGFVE1hBqUjCKDpTwJVpXIghBeUzAp1XXXi0fXKMA5KEPWgQCSE+yc2Rg5cXj0rMFu5XhOfMBJU4M0ydES6jM/x2zgL+/+LX01ciA8vmY5Ba44uhBtB2WkIK21t6jK2lJ9igbru5jVp1hfOATvs83P0pEhbweR9ngwO8Pf4HPp69wfX4UmDqjJpZFlxTwAnfsYjzsKmGdYGX1QZSIVzV1xLyp5MUf5aTPiFGQrp2F6zwjLhvmQ7BAA0LzhVvInHYUocbeTyZXI3QzhKr1C/eZHGbKTyLmXLcRLexhtXGGtba6+hU22jWmmJ1ygkmimL0Bj2c9Y9xNTgTdr+Q1oL5AjqXhiJx0fRa2F15iBe73+D5zjd4tP4SK80thEVT2PdIfWSxZgnHWYzRbIAoHXGDCZcub9LMjDGaDDCcDDCdjsVEpF5voLu6LoExoUuf9goqbk24s5b9r9CfHpSivTY+zjoVs/vX6ZvNnyAQlgEvozgbER5PLOD8LJiUpbx0MSAVKNRBhbtwGrvUGqhWdAonoqGPr/poE0Gm3Am7AhKtKo9qdfqqOMz1nsGfTZBcXOD23Wtcv/oH+u9+w+zkI/zZCN48Fa2xw8+BLGZJkec07sOtEg5dRoPJYp0uGPTDRms8HqB/c4nZ6AZONpE9bsDH4eSfJeqktmDhc7dNAxbixQ14lSU0Ol00l5fRXunI5zEa3OLq+BjDm74ckCzutRVafz7H1r//hJUvvoC/somU0LlDdUVFJnDeq2xe4ygVIhmb1chJERUJ2CbZzG6+R3IcEBnIHPkKM4Wc5ZrmGs3owT0icwHNOZTcKgcjPzEWcD4+C7iQZzl5m9Qz4xgnTQs/d95HYsqiftuEoMU8igXc5+rOPraZHOnyaJQ0MqfKZ8iJnNrwGD7/JClxMkR808Pk8hz9k0OMT08wuzhFfH2F+XAIN4ngEQFhKRM/cAkYgMtVAo1g+LyZ8mYKDeV9fJ7xbIZkFgnrvl6pCnpiHfepvGHoUjT3kfJ8WVlH+8EjrH/xtey+vZU1mcgjrhu9CsJ6B7VWG9VaTdBPUePJoluHKUW2zRkqzm8Cb0peAZtZfmbGiUOGJ7szV94JP8fSuspoPIxeyMjs9D5Z8F6MFcwiRtpu3EUpohGxdi+eU9WUsKZQ664NmjQZ0iSw09JVluWksF4xDEfkZKYxY3zqwoCHqFIpfMUak5XlYWVk2sLdn1tBy+/yfdTr9QV0byVlZRb6/Sm7PH3fX01/rhY7/X5f7pbPjfD3l/uf+2X6RmuRKP9jafxW10folZAH32xerDyEuBsmGEyP3ozrcGGe696WUhZqs1nEgwoPLL2IpGczLlrKjHTNocuD2IDK9oQk3E5knTsrdy565did4jq9wrur11LAfzt9havJGaK0DxQxHHolJ3NU8gpa/pJAvRudB1hfeoyVzg46zQ3Uqx1UKnUJ/sjdGVKHMHcfF4NDvD/5FQcX73E9vsI0nUhB4qzLqYIfnHWscz09HHzCoClvXt4USruyrGvRstuIRdOEWIaRtDnCq+IBpFO3xitq4ZYv2k2ahigX6FljAEXjLJO5TuKsYTwU1VHJlT29l/uoODU0gxZaYQuNSkMKOKdewlMs4MPZENeTS4zjITJScOTEVZmWdOJzGuGEWApW8HTzJb569COebn6FzaWHaFfWQL47YX/NjtRGgpr8aTpEnI+QYookm+F2cIXLm3Nc315hOB5IQAsPu2azheWVNXSXNrDc2BDtez3gNB6oOxdXCWIxyv2uisuliC+snRWekORjA01rCrI2kfxyWcDZhJn3zZis6tVuMqKJJnEy5C6cBbwiU3ggTGnhBko1UmKQOLQZfTAPOHqdO1wZFZnsV0l4CrIEeV+n8JvXv8oUfvvuVzijW4R0AxMEwOwNXZqtUHVBElgIjw0Emer1Fnw/FLSEGuhZNEEWG1cxWoIyCNP4fOt9q2lcYuzqVSRKtNHdRLO7jaWNbbRXV1Fr1mQV1Ts/xcnbd+gdnwrjmr+a+u2Vp4+x+7/+hM3vvkNlYwfzahvwG4BTwzxXCJ2hc5IdTSQqIyoWI8pjxIR/WcapiJAmSxgRAugEmYMgZTKWISqyIbKGLsZmVbMSTAGnIQgtOjP1n8jy0p7UuDveTTcqURM5OycmMY3S6Yx2ufKYXMWI3thyGK27npYezR2nqoaTOEmJOTwS11LKA8fIRn3EtyQRnmNEWP38FKOLM0TXPczHIzg08UmoUc3ELKcS8nU48hoW9qKmIMi0LrqzXBc+vLZ9XmdkqlHS5yMuHAzjAk5zGY3tB1h79gU2XnyF5i7tWNuYuQEiFjdKy+pN1JpNVKpcTWiMqpKLTVNjirCgmCblUVdOwsxUDIKcFRkm9D7iztx6/SvapdO2vaf06NH7gM2tks7M9bxIs1i82YtI6DKsbVVMDIgRO1aRCOqahNwq+Y1SxPV+tqYuMth4nnzOAqPzdRtSmZ28F6x3s88u88E+B2WXi7pdIVvDGBZwTt/Wa/1zXDLbCJT/tGiA/bs/msKlgJcx+/vfaIt2+UX8/kH/uIDzZyxxhFM4bybuK2QikmhQwt2+MFMFbhTJnkLrtWoFzWYDtVoIn0wfj3sU3TlJTSKhx8jOxAJSDHq0oKuWRP3QWbi5b3SFMckCPsMgu8Gnmw/4+6e/4s35K3FRG896yDHDPI/hUGKSU55VQytcwXJ9C932LtaWH2B1eQcrS+toNTtywcNLkMxZwAe4Hp7g4+lrHF1+wu2kh0k8Fsc3Tr9awC08y7NcDWr4GuiUVOSGkWr0zyyyhJN54HOfx8dQZrQWeLPZMdnHysq35hBqyKFpXsrCJxRt/b2ZJc2bzzCt2dhQxmSSmpR4wkUc7SnVY5paUkL83D96hNkYqkFkJY8xm0+RuxpDysdko8DhhO5zDC8J8xpWahv4au9b/PD83/Fw7SWWq1toUEIG5oGr7p+/k9K0DJGQ4KJigGkywO3wEqfnhzg8PcD51RmG46Hs4cV2ttHE0tIqttb2sLv+BKvtLVTdOtzcOFWBVrhqqiETuJnChYBjiuiCcGYIkJpmZQ8P9u8mwUoMh5RNu2DCmyIvkxtZ6WRMSwFX10ASF3nIqSubYq/8vdZcQhos4XSoNzphRzYa3EtjOkV+08Pww1sc/fU/cfnLfyPtncGNR3DnYlC6IPTxihBnbpFg6RpJyIDmf1Kf2SzMaVvJgkbXEkVzgtAgBfDUpIimLSze61tYe/gUm49foiOhJktALUARj3H+6SM+/eNXXH7cx7R3jSxOpEHp7O1g+0/fY/eH79Hce4xweR1F2EDh1gRG16xuV5QZ1EMTyWEw0DSNEOVcFyWIiRTJ6kL32oFY+zqo5O7CLU6IdHR6I3pEbT2HAeOAJqRNQqA59d9lkpPC3SzS5UNUD19VNvDz4GRmyUZsVnnwyjRqzGQEITRkSIWCdeWn/jlqDSoOe+Jwx/UEzVZiOEmEOdGj6wv0T49xebiP/skRpuenSAd95BPyEVKETIrzHYQSvcrHs0EfdHsz6AAbColDJkObazFDMPTpfOcLN2JCadzyOlYfv8TGi6/RffICweomorCKSeFgxmuS0sd6DWGdDpdsWrRx4Blt6B4L6JzPQyOaQw2fMcVRMhFEp69qDpWeqfJjoTuTIm/OLbsbN43snReiJYfKxfo7U1YZJM3S/Pf1SJUWLOCUCHJVS5TXJpjZKVxIsWwWjIsbf4OgLMxGN7JkXj98bCt7LkeflofbzxXgMplNEBwiNybtzF5LFmIvT9h2QC43BeX/vmDlG3b/55oHp9frFZambyfo+/vu8pt2/3vKU7d0aOYvLBnBMvdidqOS122KMPcqAqMHAmPyi9c+d5GcXqit5QReZZqPoFzKBF7sCszQr6QKvULEpZX2oaVuj6xl7tNZO7mzJow+LkhmO8Lbs1d4ffYPfDj9DZeDY6TzsTi1ib/z3IObh/CLKurBMhqVVXTb21jv7mJ9dRsrS12RteVFjFkyRJwNMZhe4fTqEy5vCSmPJLEsYXFELs+BpirafPDuY1OhxYtTyTzTkAc6XrF7I9lKjDNYfHVAUi0x4UPJADbWsYQBzTpCGhrTvMgOWN8YA8mzCeA0qVO4PDannizGlMYU81jeY0+Y4+oQpQou7pA1nU12jCauj8ENfJREYHO6XxldvjhNUTPvIcirqM4bWG9u47snP+GnF/9L3OfawSoqaAnxjtC1dN+UALmc4yeIMcIgvkRveIrL6xOcnB/g5PwI17c9jOhYJtOHj3qlgXZrBbubj/D84dfC6PdS7tTpB15D6PDzo9e0Bn3wiFFZmnmuipnqlGw9BEwcpVQQaURsSA53enfHzYIIZwFEO72JcYP6LPvm8F9YrHISoOuW7MfInOdnp9aqsls0TYaEYjKZbDLG7OQQF7/8jPOf/4rBwTuJ88zjIQruy705fH5enJJE9mVQHLkXNB1M4WEtcHrQa1KXOOmRNGbeA+p/qdOutpfRXt9Ge+cBVh89Q3tzD43VNbgNMpRdIB7jYv8DDn+mt/p7jI5PkYzG8vzJRl/98jm2v/0Gqy++QGf3EYpaC7lXgwR3OhVRi4hSION1WSAmyTWNMcu0gEeFgOnS7EgwS+4g5BfpJKRqqxAcc8K9JL5RcmT82K2MSRpWKhW4mxZmsJ45tgFTcqcxh1n4r+pKhAe7TODGsYu7djk4y8Y/cvaYFENzf1ogUpoTTrAix6O2XpszMteZ151O+pj1rzG4PMfw4gSz8xOMzk4wubyQSR3TEYI8Qch7kWclIWHJcdDgFmHi8zAgapeqqY6qAcgf0Ml6Xmsgr7XQ2HyATRbvRy8Rru6gaC5hxrWK4yIlIlQN4dUr8Gu8Zum3odnibCQXwazcOQsBMFF5H68Tj055lEySC6Q+AboyUrj6roCXIfTS4GGK+KIVvmO0Ga8BLeJ8zwUVNG/u72TkQqQk6pEJqsviTb6H+I3E6vgpz4Vnlvl5iwpbXpe1Vr0Podu9t/2+++h0uZDax5QjurTztszzsmys/Hj8uXIBt4/5RwXcys7K9VbepdPT00KZxfFnYfTP4fv2idgH+910bth/7FSVpKM3EKdJFeErhKtTsdk90hyFpBn6MTP6g6Qgek3Xa6jVKzLdsbiI4aCZZKx3pv0dVgMsxvuLKFJloctFKfWOum1KV5iY1cPBzQe8O/8Vv3z8Cw4v3wsbnfpln+QYHjSEdVPCsFX4aKBVW8X6yg7WV7ewvrIuKMFMpuyxeCZPolvcjq4wnlIDTtKZMQFxudNn0ASDF/TGEzIfSUjCSueBS5lMTcxB9IIiK19hKu7PKZsJQkpoAg1IoYzGwE/cS3P6IwHJFkNClFaKxd0QPZk5aXM3mM/130kKI+N9ML6WnXPBYuzngvYKgmEgeWFoy18acMNEZrIAZB6JNpR1MfrSJLnRrzl24aYBavMmtjt7+PH5n/HD83/DzvITNN1lgc9d7kaFdCiGimI4M5kPpHifDw9xfv0JR2cfcdE7Qe/2CpPZRAiPPCICp4KKX8dKZxV7m0/w5ePvsbm8CycOQCovTXMqTlXldKoIk2laoE6yYgXHU9az6vpZzBROt7Iygd+lidHsaZmUZVCwLHaNzdTJjk5rtFkl9MpJvIoKHcfY+VutunFJk4ZMpjrKpUxoOCUzmVJ6yA+RAzSJkV9dYPjpA3q//YKL337G9afXiAYXKOYRwmCO0CchUjkhgjSIZpcNocLUbOqUJkwPcU34YqhFROMQUThzkV9B0OqIY9ra3iOsPnyCzs5DYbb7nS6cWh25z8OwwDyeyOR48eYdLn57g5v3HxBfU8KUwq/XUN/ewPoXL7DzzbdYe/4STmcFRaWJ3K2icOijwAIuK1tpXmnLG2eJfhUpWSPCG2EtkLxvstC5A08Y/qH+KjIB0mHQc9UD3q7vjEOXBqxo8yqn0CKpUL1fFLnTBleQDDHo0bNKrZsDhDexQHUAACAASURBVBUGrfDsITFOpW3aNJvdlfH7tol1C1MZ4wxneIoC5yqBkmI8ys8YBhMhjybIx31ML04wZJP24T36xweYXZ0BkyGCLIKbRpIsx2uB1xKvLV6TjD2ljzsfmw29EN/IJXJ9MNnC7SyjsbWL5YfPsPr0S9Q3HiKptDF1K4jplkerWjoH0hiozj04r1kSAdlwkI9B5Qj98VOB9qeTsfCYeA25YQ1eSM14Q7T9LOKOG4q0VtzxjOHOIp1MOEjqoii1ZLG905Wr5YSUi6KMgTLp3EWjmB9VMEkmcq0+LOA83zh5s3hzEqfviIQhmeb1flG8zyC/P1Xbydf+rj8aWi3MzT/5GPd91gWFM+jQfXLa/d/xOeT7c2vtfyrgBwcHhUi8omjB9itrue//gLxppVbIFm/7551wX3fZIudSM0oTPGJ2sCLTUeiU0BqlYDSM8FxCtTVJe2IBp4kLpztbwA1JuOTLpc9Qz1XVVerUaIgwUrk1TIJwOlyqs6eYYYzLyQk+Xr7Gf7/5f/D26FdcTy8ROVNJGpN9Jck8M954FbiooVFZwnKzi+VWF8vtZbmpaBDDQpimE0TxGNNoKOEowqQVZFubCPGp4CHACSylheZcAj58pwrfqSPwmgi9BiokntC9yXelkSA8KCSWgEY2VdlBC6lGpm5lfXLlYCdkYV2a6UsvEhIzEoXjSYxjPvKcYQ0xomyK/rSH3vAc18MzDGY9zLKBMPbFLsqYo3AbSahMncVM8aPHOl9fyKOJki8mukEPQKeCfEa/9gAtbwkPVh7hxxd/xndPfsRGaw9VtMRCVTOzFKIkGjBOBrgan+JscIiT6w84uz3E5fUxhtNbTHngkYREuC6XNg+t2jK2V/fwYPMZnmx/gW5jE14SwkkI31dRcSpCEhSTDguhsxFU8oAWb0FmTBCHbO6Uh8zPhvpg2m1SH80izoNench48DBli7wK7Q7othV4LqqBj3oQos7PjA2qTAl8iSRf0T9Af5dl3wrgaFYI+nHR9Ic/x8z3BM5oiOTqHMOP73D26m84/e2/Mbo4BLIxQi9FgBgB/fMzGvuwHVLSHm8QO4HLaokrAurHgxCJS7tTH6nvY84dYHtJnNM62zvoPniM9hYDLtaAehtFtS6wLJs1yWshofD6CoODQ/Rev8X1q7eYnp5zp6LoULuB5YcPsPf9d9j86mv465taxMMmCo+fN+9zRzLBecFIApVEf2bKSqc3QUHSoK4U/JwQOlDh50D/f9FNU3JGi2AS+HQdonto3rZKVDI113jdK4qiZ5ROPrx3xCtbUCkThiSoGFchJMbpfpShKYwyFZWGQb7kbDHolkDmCwaQ8RMwngJC9LK20cLfYbOQGgc+lQ1mgx5mV+e4PWIIyT6Gx58QXZ0hvenBmY7gxjPUqLUPfHGkI7JC9jWJD+KvH3CN5yGl4qBwxATGW+6i++wF1p59iaVHLxB2dzBCBeO5j5iPEVbgVHy4YpDFczZENXThzQn1T+GQKzEZIx0NkQrjvY9pFMNhCE1rCY2VdTSWNxDU2/J38Jh3bqZwgdaFjrvYeauk1ygLjJ2D0oxVBSOrztIUrge6rhsN/mhCau6Sx+Sz5GcvaWYagML3hcVb08w4gCiv4T4xrLwytsPoAtktBaN8DrK29a9c92zxtppvSsYs29yudsrDbvkxbJPwRwX8/mT+TwX8/fv3hZhzxPEiXcg+oX/1AuwD2QX+Aq83VzM7MZmWreyitHPlgSfyLh4yhoil+zGyP+kxXRNWb73GLpgdsIaWCGhL+NM4hxE6sx+w3JQsZzbZSvbhJrrUiIXIKCbsSDOUzIsxTHs46L3DX1//3/hl/79xNjzBMOtjLiljulfKTYaxU4QIaYXqNVAP6mhUG8oGFpkaYS7CNuz86FI2lxtemgAGLLB4sBNnx0yJl4npo/1KPehgqbGORnUFYdASZjqLdBi4MnGr8X5V5VKUKQXs6u5Y62TRWh/4BTtLyC3aaPG+sM+J7zunGxZyFvEom+Bmdonz/hEOL95h/+wNzgeHSObTxbpCWbrcW6q/N+FNEuuYcSzqPZ/SF+Un8IaSG4Zxo9M5KkUV3fo6Hq4+xo/Pf8LXj75Dt74h1q8s4I7IlAJ5nykP6w0v8OniPT6ev8Hh1XtcDk8xifoo3Bwe0Qtp03xk0RyBU8XG8jaePvgSe+tPhBjX8JYQZFU4MQs4LVYqcLk7FdMMI10xBVw4AZSEcR8uaiJG0xoLVxZuo6cPqRAgEkGIX1j8uRKthFORIfeVKCnkI0ofPerCZTmAkEXdTBxyfVJjK970/L1sENX9jrAyQ1wkYJ3XMA9ZkqDo5DWdiKwsvTjF1btfcfrrX3Bz+A7x8AJeTkZ5jIDFgRnXTLeS3bE6v/G64P1FZIsWwKSuzQoXEaelWh2o11GnvnhrG92Hj7C0+wDVtXWg2UFMqJXfK7nvdD5z9ZokyXM6Rn5zg9u373H1yyuMPh0h7w9lH0lou7W1jt1vvsbWN9+g8fgJgrUNOK1lkS2xiRB71lK+NM8OIkTTJMI4mSIi1MzfU+QI5gUqcxZwbaYEYSP73uRup6aptOsiCc5h6hRT0HREEwjaolE2ptaiPpbQKOx2ed+0aSZ/IahU4NMXnhIyQ5CTIm733gsyljYi2iiZppoGMeI+xPtG/QukU1NbHDg0KCLpLRpiPu4jvb1B3LtA//AjLt6+ws3+e6TXVwhmU9RRIDRMdWliZUfNhorXFFnrAQPVEHHGr9ZQWd/A+suvsP7ya7T2nsJb2sRt6mKQUPblA1wR1CrwQ18S9erVACGbQHHsu0Xav8b44gyDszP0Ly7Qv+ljlqTwmBGxto31R8+w8eAZ6isb8BttcW8juiMESJnC7xAQHeDuvAPkTFrEj1pfhd8ToBfFrjQsCsF5scrguUp3TQ4OZgKPtXBnovPneWwHRJN2WXqsMuns/iRcnsbLRdVO0HbqttB5efK2e28W8LLLW/lxyr+vPAiXv+dzqPcf1WLnw4cPAqHzyy7j7QR+/wXIxSgdpZl6DWGk3I1od2udnIwpg3RZZnoxu2x22AKRcNhDILpo36si8KrC5K1VOW2SZMDH4NRHfSMJYykm8RRTMjclVIRuScZi1VEdMGVZYuEhI7DuF8XfWeYeSQGhNxliZ4zT/j7+/v6/8PP+X/Gp9xE3iYZ85KEpVrLj4k2pud6hmeoCsW/lYaGPq/tRS5hTn2aJxlTzMLE1rVL77QSouRU0ghrqXh2dyiqa4TLqFRZwyrSqMoGTUMLXr+5BNUElpID7lJKoXldC/+xBaKMUbSiMYSMsIF9OjNRUy25ds5LjnD7m5zi53cfbk1/w5vjvOL79KLp4UVUJ7BzAYbCzmHoQqmPho4UmldEZEieTf6fMjy56GuZdoCBrOA/QCZews7yLl7tf4MXuF9ha3sNSrSuucZ4TCiTOz5IM88PzfXw8/4DT/qFM4sPoFimzmMUHvGI4Dtxph2iGS9jq7uH546+x3X2EdtBFpWiiWjTgZQGCogKPLHhyGURKZmVk5FJYCFzDMWQSF7RIp2/h9pvEJ4ZccN9I618BXJ05Mhr4yHtAJz4uZ+fiqCZfxRxcDAQpJ6xEJ9MCshNnrnWl1aJHpxRyhkbM52pX6nDtYDaPmglQSEAGyU9+PMH8+hKjw/e4fP0zLt//guHpPrJxD0ExExzDTWnIQghUd7lEcKTQEY1h3GjuIp57yMOG7Ej99hJqGxuob24b+9NN+Ctd8cVOwypi2nsyXMdEXbI2kVjFZoGOYt5ohOnhIW5evcbg/T6mpxfIp9r41Zc7WH3yENvffIPlL79E+8lTzFtLyOjVzimcnwm5D5I4x/dgLoxxifhNpphEVG9EUsCZuCVSvTl9/wVvEp4MIWMr5xPZk4HRpc0jiVMgb+WbyD6cRZS8DXOwC0fHTH8yMZo1h4VvqSdnYQxI7qoy1U/lRtbKmeiGmAQJV8TYicpUL9VKFDZKoiJpXPFHRYYV0hedNLkx8xiIJ9KoudMRRicHuN1/j8GnDxh8+ojs6grebCLrFKYpice9MObVl571mIhOLuY+6qVeWV/H8tPnWH78AstPvhRJX+zUMcmZ9e6Tn6rIaFGIyx199h3mpg+ukN1cIbm5xPTiDNPrK8xuB+rhwdS0sIHaxg62X3yD7WdfobP9AEF7BU6lTjG+SBo5ievKwXAOiFaZzIoFF11WFrazNc/FQOP2c7RFbDEhi0pGhxLxMDQMcXKrSKjV9DI1DhM1Du9nyRu4C1Sx0255Ai4T0OSTK5Ec+Rh2V13+GVu85Tojo90ElpRTzu5P3vcL8AKxvkfOKz/HPyra5Snc2d/fX+zA7Yv5XOdRhiHu/5LyDtx+n7XxtBC6HJpi22lJVOxYiW7z5mFBCiU9ixNonXpaIQFxGuHPiasxZtkU43iMm+ENrge34iTW7LSErU5JUUiIx61IoWX+thDRDETJf+MUXNBHnNO8m4iP+cXoGL8d/h2/HPwNb89fi8lLHMSScZ24NFAxkgQJuPfgZiS3mUxfuSe1oxRWvf3y1RnMY7GFh9CroBE20K60sBS20Km0sVLvYKmyjHbA+NIWfLcBp6gI1Mn3kBMESW80qGABl9fG1Cs+plgW+iZgQKdtPTgMaWOhqyxkcpXIFxouGGhSIO8iFUvVq/E5jm8+4s3p3/H65Gcc9d8jcWmFqggJGd0shITFVRrFGSIX0tE0m4kMiA5vlRonFp4ENGShnzSFA/Rp1yK+u7KLJ9tP8XjrqcDenfqKNG3cWV1eXWL/8CM+HL7D0fURBsktEi8Sr3kNFFGWd56yqPloBB3Zd+9tPMbD7edY7+xI8Wa0at1pISjoOe8TrRSyG9fUulFTJzY7Fei60k7gRq8thi466dEBzCfGLs5uegBLyhVtOj3uv8l0SCQjm/nbZBzzoHVnU+TDAbLBAMntQMxX2s0mlle7aK+votJmdGPNuF5VkNNvXLLDFJHgISi6ZDKZ8xRBOgOGN0gujnD7/lec/fY3XL77FdPeiUxNVbdAhSlpxEASLorpiElXw1CY5fyriIe3W5MI0mqXU/cOlvYeoL61C395BfNGHTPfl8k74a68UiFFXfbNLHpk5YoLGXJU+UXJzsUZRu8/4PbNeww+fpI0NQaoVJt1NDdW0X3xDNs//YSVL7+Et7qOJKwjc0n85IRMVrrhbEhkZIrIFPBpNJa1FCd6ZqWL9ejcgV9wdaIrI3Z14ohnCGt2q2djiuXzlu2ZQutmE2tMnnQdxKJOCF3hWpsHr3JWuhMKq58WnAykYGFcSI7IkWGNktQkRYbEhErFUzr565JW20ZVxCi0bOB3Wcmw2JCwNhfpoBdNMR9cI726EPJi/+N73H54j8nJMaLbnjiuuR739CKMEjcC3sdiyCQWuz6Kag3e0grqO7to7j5G5+FztLcf/3+Uvfdz42iWLXhAwtA7UZRPmXRVWV3V1fMmdmP//9gfNva9N2+6TFYaeW8oegIECHDjnA+QWJqsebPdoahUGooG+O695x4Dt9oRAhImFvzZDFN/ijDwYVF2xbjVIR3kLhHcXWHef8BiPEROf07uErPEXczyBeSaa2i//g6vPvyM1b23KLY3AO7DHVeoyMsCnpkmmfff/M/ESae/zrgKTxB6uub4U5UyTZl5nezJDFt8FoZ6LYEyNoxvOotK1sRldq5/Nek+TfpLRjHLUHpW15an8mwCz2rgslXqsrvbS0j85fdZQ5BN9tn3y7X15a+X35KnIZo78MwibhlaWC7KT385Y2Iu7Qn+s3H/uYMwsDcvYu0OTVp36pVrXNQkVXKMGUa5WBbDW2sV7RjnIjgN/J68wS/uL3F1T6b3FKVqEY1mE41mC1VCPMUaynQNs0oq5GR28xB3OOnIpSB1CaMJSy7A3fgCx7ef8PHin/h0/RFngxNM8hNN4VGOVixkZ6csXzYacQ5WZMhNee4ctXM3cZFCH9j5yxWKZDOuA0h+a6BdbWO1sop2cQV1p4qG10DNraFkVZTIhYWHhJNu5gQm4hsPOhNdSXcvFm8WdK0nLDJADXtbDPx0guDkIF/n9PgwZGpTsJnMRHtXwuiawBcBHsf3OL77gi83v+LL3W+4HB0jzPvUXYkExbjSYr6EqldDrVJXqAw/v8F0iP50iEEwQkh7V9fYnfLxjV4/B5exknEO7sKRnny9sYbtzitsr+2gVW3DybmYjIa4vb3G6cUZrh+u0aWj28LHgo/npjwK0Ww56Nqa3Du1Teytv8VOZx+dxhaqThP5eQG5yEPBKkueRhSGbGd55IuZn7LJ01CSjBRjrkejRzWGK4b0JeY6r0vua8VFFBxBqoa+uEZg+Z4TIQDlQol21irevUdMb64xublB3B/ACkOtg1qrK6i2W6iurqDYqCtuk3prWo5aDoMkzIS6YMymkCyiN6F8tK1JH3H3GsOjj7j+7d9w/cc/Mbm7ENHJWyRQND0PSeWW01zF1qHKyWnKrBQW73IT3somqhs7aO3soba5A6+9pghL+m9PFrTGtBDxxiu4yLmOChkLOA9HNasJc8YXKJPg1HtEdHmO3qfPuP/4CcHtrd4DMprz5SKqr7aw+a//gvWff4a7sY15qYKQqhOL0atUXcjCRNMvSZAhPcvFJ5kpj9u4bIUmAIQTr9Asg4elleDJEyLVVz7xeAxym/FgWFxt2RnT3Mb4uC/kdMbyJ/00P0W+Tu7luS7JPN9JDuWEpSJeUFY6G1kdyKabNT7h2rtnKgCjxpGy4klF8mdClj6k1NpXzV8cwQ4DWP4Y1qiP+d0NJmenePz8SXD68OYci2AM0ETX4mdhmIBUkbCgqT/gnt4rYlE0meJuewMr+9+htfMatZUt5L0KwmiBEffaoxFGwz7iYIoZ5W2De0x7t/C7t4hHPeRnvtAkGhTzIGbSXeiWYTXW0D74Djvf/x3tvXcodbZhFYkquWYFpeACIg9ck5rPIBUJPZGa9WfpZ2Pm6WwHbvhST3nSaROWNUL8jOeS6qUGYfTUp3SMgVly2EvNrdL4UFPAzQpzuYYtF2k1d0JpUn+GJyTgz94oy8U0I61le+6X+eLfmpy/VcCXC/K36uh/qYBfXFxIRsavDBow+yLjeJO9uJdTefYkl5/st574E7ye7q6lN9YZaZifJq2RMiVTqEReKxTh8gDRrtyE3wbzsRy/Tm+O8fX8K06uTzDwR3A8G9VGDc2VFlZaHXRW1rFSX0O10ELJqcLJFcBdc54e39I0C1dTkQmSMQaze5x1j/BFkrLfcdI7oogJQc7HLBeAvFiZBcqOk5GDedjaj5rDnVOawcmp72WVMYxf7jQ9t4JmfRVrjQ1straxUd9E21tBaVGWUYynFDEiBgXt/7mrNMWYDHQTpcrM6UI2gedT8lqq9eWNaw7AVDepb9NQDjVbxiiExZupTLRnncU+y7mIQrNkJsOZr9efcHj3O84Gh7ibXSK0CIUukIQLFEAd9wrWGutYW1lHvVZTM9YbDfA4esT9uCsjF34+QTLRXp2ucQyeIRtbJyJzlmMLpXwBjXID7XoblZIJXAkmE/QHPfQHffhzH/6CLRPREeNex0M+DhPEs0RRrO3KOvY33uH7vZ8UyVokehEXgNCFPSds7gryz3b3Zh4ypEa2kdkEnh0hBhlKD+w0pCSbrowJDKe4tPjnuW/MwXK466NOn/u2mXzMqd12whkW/T78m2sFkgzPzxEP+rCCQNBpqVKCV6ugutpCbXUF5XZbemvCkMX6KvKlGmKHRdyYwKifkEe6L+/y4PYc/cOP8kd/OPwDwcONmdyiOfJk55NvQSa7jFUK2nWOI7obOMiXWyitbqOysYvqxitU1rfgNVaRqzaw8IqIbQcRk+soMeJBmecdYgiLRjpoZFe0rSTYX+J+ejwA7q4xOjrE3a+/Y3x5DtufIm/yMuGttbH2j5+w/o+fUdl/jVyzjYiEpxzZ+eaeN34OhmjKlL0kDmWIEjEoZDZFOJsi4dnEiE8e0oyUpM0lQ5FU1LPADNOyZhbYZgI3EKeiX2muQ24JM8fJxCcLn7pfwruc5kns4/YnLY20NZX4jFwWkkQlLStqL84iLo2/crONUYhZz5p8gkyyaCSuxgdcU326w1V5Fz/H+GFIZsYCPg8BZotPhrCoDe/eyczn4fgzHk6/Ynh/idmkJ9tdKQ94Ms1pPmWaGxH4XE957AoqqbZQ39zHytY+2muvUCg15ITXH4zQ7/cx6D9izIk/GOnLIupBSSk/V3qq03CLr5PcDea411pw2pto7r7D+tsfUN/aR3F1C1axprjS7H1Umpgkv4aLITBCr93A6ab5eia5yTApPa9SQ48Uu3hS7xmHOCIBTCeTbIwxsZHIdVQy8Pezs/A5FW2Zx/5cLl8W0+UV8Mspd3lCXi782eSdab6XGefL0/XL4fdbU/QyEvCtn/+f/Rvr9vZ2QThiOS4tM2/P/GD/aso2+4nUnEQfVmbqkjXIz12NgT94IJhJhixtfaYq4Ebj6DFbuVjQFwlchIsYsrfIhXLnurw/xR8nv+Hjye84vTnFIBjAZlJZtYhqvYZ6o4XOygZWmxvoNDbRrK6i4tVFPCOsai9kXKojnRaWs2SKvn+P+8kVju+/4OPFr/j68Fl+6X6OemQWu5lxKyNMnnCadOXPTGiVvQXTjJR3luaPG1iWjnL0US6j09rAdntXgSAbtS203Q5KcRl26CIXMf2Lr914kJOda3Y8PL/pyERTiaLMQTh9K9WMuzlDU5KJC+F0NfMpjJ5N35lBBQs4J28W7+lsrKlbHu4LNjA+7oZ3+HL1B44fPuN6fIbH6FZSOzWv4YLiOazXN7G/to+tzjaa9ZZuFBqqDKYDdCcP6E27GPhd7awZaMLgFeRJPOObwbXFnHohvfMFmwztIjyH7Ps84jCSza4f8t8ADHsLRZTj9WQ4DXGQwApzqHstbK/s47tXP+IHMtprW7CjIhI/j2iygBWRcGZc2PQ+CGJN+/cs1IaOdpmshfBmZlyQiY6eODcpaS6VQQr2sxkvSYITfcxMWhrDVii9KSQJvFmApPuA4ekp7j9+RP/0WI5qMmbh7tK2pLktNquotJqodFZR7qyhuLKKStsU8nylgVyxjFyBRYL+9hGs2QTz/j2G50d4+PIR94d/SHoUD3pwwxD2fM63GwtKBymd4DVZKApOHVM9UKyi2N5CY/sAlY09FNobcJurmpzoox7nHWmqJTOz8ghJKkubPHO/mtQ/gT0J0+UWoLK7GE7h9O7hn57g/vffMDg5xmLwSOmG3hu7WUfrh/fo/P1HNN59h/LWNhKHxi7G0IWff4aKSc/LaXLOqZuM4gmCyQiBP8EsmCLie0tjFjZJPK9Y1CPGpRrJY2b+kU3iIqPx/2SVuwV4xRLcQkm2r3mXrGlO4daTg50KNYsVJ8k8veapUCDdLCU3Mk2Q0zcLOBvqQtHA+CQcpuEcIpalBdz4GpnCJLj+KTwn9RlPi7hMU8jRiU0RV+EMpiIKLoZ9LPpdDK9O0b04RPfqGIP7S8TBSMgLokAxpZSacQmjOCKumpDDjAx4ryInvXp7A632JkrlBsJgjn5/iNF4jNGI++0BwnCCmJ9ljo8TK5hFTRP152wmabNK1U1nE4XNXVS3DnQtFdqbsGuryPE64rpFCXHkc9DCmYz+1AmS70/qNZ/NwkYVwLWUKeRP/hhLE3im3TcFFuLLMIyG5jVCjcO5fAQMQsSGIU2VS1VJGVfAqAdMg6VmKpV2ar+9VB2X9+7LhTf7fYOwcq37vPfOXNYykuNfrZq/CX+/ZN7/Z5X6L/7M6vV6i2WBe+Yzm5m7yJpuaUeQdRfZf592TymE/K1lvX52tsNQV8/AAnPAOuxgRQjJyWC+VKAGnAxJsrg50UbaV4/8Lg4vP+GfX/4Nn84+4qZ/DT/xkTiJ4MKcS520h2q5gWa1ja3OLtZXdsRUbpXb2psyVINTOA8hHjB+NMY4GmAUPeKif4zfTgmj/47u7B7TxVi53Ny9S5MKaGLkTjcfMTd4AWvO3XdqsWik45LbqIun1ClXQLu+hu3VXbxee4ut2iusOmuooA47JOTL9CwmUhnbhNR7QPpvEth4cbB4cwqnAxKJa2qYnlzn0ul76QCTOQwPjLlx3SLERokWJWO0duXOlhNyuKBkx1eW99erT2pgbsaXGMWPWCjHOwcrtFDLN/GqvYc3G2+x1d5Bs9IUfO/PAkxDNjlsgrqyVL0fEgK/xzB4VPb6bD4V2kGzEpeyON7I0sWmenFpRo1bH9mknGy5RTCTn/EIyMdsdGwUFkV0qhvY77zD+50f5au+WtmEG5cQjRaYDiPlinMVw2aQrR8d7NTxyzpW227zJd2WmYg0WWpgNKxtvZUKpzc3K/8eGdJk7huOjrmBzS7M5MzzAK1YFopRiMVjF/3jQ9z8+iu6h1+xGPUVGEJCGqdMTvC25yBfcOFUysjVqpJxFVc6KLbXUG6vo9JZk/NZqVySU9tiMsDo+gx3h59x//UTetQLMxhjMoIXpTti6t25B6UCgK5qubzIaKjWUVrjvvsA9Z0DeO1NLMp0VashoQTI5kqE5qwGzJRaXln34tunpj8EUlgYDLrk5og8JSjFAUqTPqKrc3T/+Ije4RfMbi4Rj4dYRDPkq2UU916h9eE91n78CSv7b2CX6mbPT5tbGZJEmEsCNEHoTxBMhwinI/gsLrLNNUWcJh0xQ2wikrnMNG4pW9vslE3ohdk5K15WxdvcLza5Iyy6JO+xgNOBjFporqMcTylc/H2nXIZTqoifwImSBZ3BINzt0nee3/P3HSKExZJ+HTNlkGhJ6o3PIs7iLT88SafMBM75UI4BuuZSDTqJYeEc8yDQLtrlQMSYUn+CRTBFntGglHXxPRndo399itvTL+jdnMNnwtl0DDeJ4LGBJINCZkWm2IX6HF245aYKN+NFHbuAcMY0uEDFa8iR9gAAIABJREFUMJLV7BTRPBDyQcSTSWt6ziTesYmhqVS5AmdlFc29N2i+/g6ljVdw6vRUr2GWL8JimJBLIyCzbjDOeDlzr7AupMSwLGTKDOOZHa1Bt5Y1++YgzKB1A2UTbWTh9gMGmYQiruk1EMnIUDYRh+WdrTOeRVtrSHKJSBzQEGmKPad27cyfUsueK+RywVbR53uRkrczP/Ms55uTd/Z7y5P9t4bel7/3v4PV/yv13GKc6DL+n5m5LxfwlwV+GWpf9kI3T+iZtm+ewHOPkx2h6uozExJ14TSvoNbR0fRdpEMQ9TD0obZoiBJgGHRxdPUJvx39Oz6f/4GrwSUm8QSxG0urYzyUISJc2auh09jAxso2Nld3sN7YQqu8iqpXR8kpa4JlFOI4GEl7PAgecNE7wafL3/D15hO6wR38ZKKccGVaU2/Jg2Bhw0tcuIkDspN1AEnKlhGa5kZ+xhuIsLHlollpY6OxjYPOO+w2D7DmbaKKJry4rBxvMliNJjXVSZK85tANykWpWEKpUBYEKJetVPtt1mcsPGnn+gQ4mYtdCMqMEJPZKZK8Rlc4ktbmVoiFQ/gwxDSeKIzky8VHHN1+Qde/h78Yia1OeNMjfO60cbD2Fm+33mOD+2avjjwcRcByl75wQoznAzxO7nE3ukF3eouHyR1ue9foTx71s/N5QnF8D2kwEkrqIfW/dvyWCZpI0Rmyu7WLZjefOLBjV+5qNaeBV+0DvN/6G94xEGX1nRj81H2zT5gOQ4RT+lCbXWQmlyMJUYY6Uj8Y/oOc2HRZ8j00DHtCkCRImYEgvT4JHech5QObAWn6M1vDp/2aoaCVFgsU6FY1GmBydY67T5yUv2De7yrnOxeFctaSN09K3KF7VsyDpZSywjmJr2+i1llHbW0VjVYdRTuHoN9F//IU90df8Xh+ikn3DhE9tMOZJjdK1UiUlBSNUSWWDZ9NDDkhW9to7B6gsfsaxc62YNAg56VQfeqmRfaypFZGscEGh4OX1B8s4wrX4cRKqJnyqJyIV6VFiHI0Arq3GB8dYfD1MwZHXxDc32LhT2FxDbbWRuPNG2z//A+sv3mPQqWJBfkJTEyJEq1QgukI09EAwWQAf9RHOBnCH4/gT4Yq4GGa6c0JnUxsEuXITpdLXqp5z3Latc1SqJGZhxk1S3tZFnEWGRZdfnGazj39XkEmNA6JsNUa3HIVbqWqok5YWMgEJ0sVe0/rCadQUhQnNdWQc6I55+Qhnprp0PdBA6UJPYNg+ZgOiMw+MEVpPoswG09FFjOCmxhzfwpElAfGKFgRPMbVzKcY3V/i7vQr7shQv7rAfPgIezaGHfooyHyF14KCX7UOoPqA6gbbLsLh9UHJJkNkyGpkUyLY2UhAxUkSHYkkTd4SOa1VkkIBXquNyuY2Vl+/Q3P/PexWB3NFlTpazxgOB99PFnBPBTwj4UrWx/ucjnacwlOoPDPYyexWM/PULOtC03mq2X9inCsYKy3eET0teAbxpZhG7cl1LS3gbB64xnOooXf4GRlFAAOltDfncJrKfA2avDyPmzqWFXBxQDhwpvnelIotF++M6Lb8GN+a6JcHYDPXpvK4pd37tyD1b62n9e9f5oFn++8MPs++z/6bRao9w+vZsv+ZiLC8K3i2wTMO0iSPGLlkmigRm+LoMbmFDlYF+vKm/ucq4DPptmkwQr3y8c0XfL78A58vP+FufIuZFSBxYgSLmcwgOM3aOU+FhsWzXmpjc2Ubq7V1FfXVBtOrajq8R9MRHgY3yrI+uz/C6cMRrgfnyuIOLQMDK4+aUBj7BPqH5cuokYTGFB+P+zQb08gXnDzwh4ho15rQXYoxkTaqhSZWubftvMVB+y02S7to5jooJlXYC1pLZvC3WS0QeeD6gBcI+QBkn3PKZ6co+Jz7pdTelAeA+CIpNCQ5TkhTA9oJsssm/J/uwJPAwOc0aXEWsq2cxmNcds/w8eQXHN8dYjTvI1hMZPbi5gqoug1sVrbxdv07vN14j7XaBkr5qnbMRIXlKW6TJeBjEg3Rnz3KZ/7Rf8DFwzl64wcMxo8Ioyni2Bfrdk6IlJ+TGhVO2c/hpvJ8Fz/CTN9knNuxB3dexGp5Hd/t/A0/Hfwr3q5/QLu4icKiIue1JGD4E92YmHLFGzsSsY6DXkSaUo5sdvrRU5/P3bqZrOXLzTS7uaX1iMOJP3PS4t1Bq9H8QteVDD+01DQySXNQm0nCTkgii+HOIziEH4c9PJ4cont6iD6NOR7uYQVT2BGnJR6yxmKTkZfUg88dGwuvgByLRr0Bp1ZFudVCvUlCpoOQjl33Nxjf3cDvPSIcjwRxqoAp3Y8hHCWTU58vYG570nJ7a+to7B+gzgzodVO8yQSfMjI27yJH/W4ahkNfbSU58bolqcojn9KYH9E2N0pyYjATK5NnuA1U7QTlZApn3EN8cy3f9rvf/onh2QnmjM2k9KdeRXVnB9s//oS1vdfwijXMwwVm4xmCiQ9/OMJk1FcBD/0RoukI8WyKuWDzqa4XwzUwCAbDQpQYKN944z5nOKaG66BCLiOVFNBOLT5JLLXo483GhoQ2l3niZE6nMDgDLQpF2CreNZTqdRQqVX25pbKmc5sTPCdvTvDyES8DxQosOrbJ98GEZKoBTNnvmSyJTWn4VDiIjkXyVpiHsdZI9BrQPp+/yZuLoSgJvdFjuEypS2aIxz3M+vcY3Vzi/vhQEaXTu0vk/RG8eYAi5iI02pxYU6e7HCW1lqP3QwgeVyrqcnIqZCpqxKVSYyPeDlE+h4joA8M+VlbQ2t1He+816jv78lMnmS3Me/BhI7RcxCRecm2TEgW1+2YrqYAZI/Olqx15AwbVMmstQfREe1JWOhtb+T3qczYFXP7ytNtVFrcp4FFE5CuVBKYGMoaHkPrcp3kSHBBYwIlmMted56SMgxjwwwGHyJ9MX54n7JeFcllGphQzj/XJZB1IUrjktJYV5G8V4OXp+2Vh/3O9TOnHKbT9Eg34DztyFvCXXYOBLAwzL/tv1gVlhLenbNT07wm2yByNljuLrItJSQhydUz1krLqpM9xntGaNsoF7r8Jd/Hm4pQ0R86mhMxHtBhjPO/jdnylne0/j/4dx7eHGM16CPjn0nabLknZ4AzTyJVQsGtmCm5tYbO9jY32FtrNNcFstOa8713j5PII5/eneBjdYhj1EVlGwqTpkT0qu2NSzawCam4dq/VVtOurqNeaWgUM/REuHi5w27/FJJ4iJGlMIfNA0S6hXljB7uobHLTfY7v6Bp3CNqpoacJlB0g4n3Uj71KyYquBMYlIZJ2zyBt4N+sPDQvXkIqywBK+/5LiyBN4glkUiNlLApsY6ItA+eRJPsbCThAmMwymfZzdn+GPk19x+XiiAj6zJoKZZJRS2cBe6w2+3/yAt2vv0C524KGkiFBSsTlJGE00yySjIQMZ4bCQP0xucT+4wUP/Fo/9O0ymAwSzEaLEN6bWNiVuC6KPmvilKadXvmprmoiWuDJ9Kefq2G7u4qf9f8HPr/9P7DQOULUacOclWIGNJLRkHcq92GQ6wZRRjizaLs1WAiQ2nx/d8RLt5XXDyE6NP4ekIzYKzJt2TWCG9MnGqYtEacFuusmfbVG1C5OpB4GiGLmQh+wcRaoHkhkm99foX50K9u6dn2Dee4QT+CjMIxSTGE4afThfWJhxjcBYRpdsX0fkM69SFemt6OWR0LFrPEA0HgIzTqExFlzh8DDmCEKzGQaG0KqU2eCMh1xfR2XnFRoHb1Dc3EauuQqfh65lIyDfgniDPAUYAcnXQNIioelIUCrtriX5JJmNqbAwMaM8YgkNF1nAnQXK1gylaAJr0MXk5Cvuf/lfePj8B6YPD5IIxkUPhXYba6/fYG17Vz4HoT+HP/QxHUzgD4aYDAcIaA4TUjoWwIqpnTdFjClYxqrO2OByOSKS2JLmPfXnSlnOBlkRuUyKjjSRijt8QeHmS+x6FjGSJHke0bNBO3BO2KWnAl5pNFCs11BuNOFVa/piIVexr9TUKLHoWw6bJ5OlTdMWNqlqK7Q3NdnwRK2m/kxJfjw/OdHEacMox7bUq0Cbd2q8KUtk46k99xz2fIYcVw29B03gjydH6J8eIuzewA4GKHKlQUEikTkW8JDFnytDQxgmE1/76XTdIN6T4iP4PuTlj06HPsoIo4KHpFJBcWMDm999wNrr7+C2OkhKdUwtG+TDM1N8bpF9TmWBIasZAp9pbnl/0MWOq016INCelqQ4kdwk2+N5nYb5mH5ZJjeynmUzn4bRRGGa/x3OETCK1qQDGdSSn3Pmd56ppHI58Ye0hkwLeJYGlg2iPCdNwFZqAJOx2NM99/OK2NQ1FuqMbZ4ljH3LsfQljL5cuJcJccuo97fMY5a15s/n/LOmPavZmsC/tbd+ufdensyXE1sygwR28Cr2KSTx1I2ku3Hp98Q14U7EhHgIAqZJA6MYWcB5s/NDVsoX98nsDWdILH75CrrohV2c907x2+kv+Hr1By4eTtDzuwhzoYqTDAR4+RARWtDdykUhX0G91ESruoJ2rSP/bE62NI/o9u9xfX+J7ugBk2hCtbkmNtJ45IZFeBK2NNzNUgurlQ5WG2toVFool6ty8+pPBji9P8X5/Tl6waPY1GR46z1Ictq/bzX38LrzPXYb77BZ3kc9t6oCznNJ75umbxtekV+8+GgcQYtZY8+o7jkFLnSRpPtaw940rE4WcO4KWcCpqeXumw52c4SaSPW6qK3OJ/CjKR5HXbH5uZK47p9imgzlUMcbseLW8WrlAO/XPuD9xvc4WDlAy1uFtyjBmlODbkxqRHZi+V4wiCLAOBljHA8xDHtiuD8O79Ht3aI/eMBg0sXI72HG0BiSE/MUi8dq1mLbeGIT1JMJB01YYhrfVLFR38abje/x/fZPeL/+I9ZL2ygv6vDiEqzQ6L3ZBBF5GE6GGJFJy2bFibEozDHPhyrkfD9ou8gwFHkPLIy+nU0W1QCUGsr4RZa+Jt5Uh3G6VzTXcEqQSx256FtO9je9wDkV0pKSE9Ns1MW0eyN7zP7ZCabXV4h7XeSHQ0HtxYRNoZkYfVpBUqPPZoHTuORAlFGStMhJcw5LpKWZyIDa0TBlTeWMjZSN+cLFwisL7iytb6C8vYXyzjactQ2xv+NSDQFjJBc5hLFwA9iC3VmQuR6iKQkrCqN3iZKx6Qu1BWfiF922pE+3bHi0jM0vULYTlKwAxXiK3KSP8PIUj7//gvtPH9G/vMBw0MeUnIdiEZXVDmqNFTg88GcLRNMIEXexkylCf4o5E7vIuE8iyaSMv/tchYw3idmbpod76ownktifTLwMScmMeKaIE62SPa5043Ijf5IMZrttyvakoaYZCQs5d9r0Hec9yGmrUkZJhbyBcnMFpXoThVodXr0Fi6+p3tRkTn9xOe3J8NtY9pr4YKaj8RKJEcwMCYvnpSFemeKe/U/bI2WT08eeu1xq4Znd/ozyJJMhpg93GF1dYHB2jOn1GeaPl7AmPRTnAby5Mb+xydFJ0QC9f1r3pXJX7ecN4TayLARJDgGvJcfDolxFfqUFt9ORnry1+xr1jR1Y5QZir4Qp8phycncKRtevICCzx+b+3yAjRo8tPT0ncbH46WVh8tU5rRvX1WcCGws4d/j8YvM2V0Qobb5NFDWhf0m9s882sz5mEc8IbMr7zqfpambyznbUWVHmectmnwVcFqxLKiy1f9+wX132OSc6yin8rxLGskItLlKKxJhG7tnWdblB+BaMng3PT4U6HYT/wx79rwr4S6w+K+gvoXTCgPq9iPCoCelYNosnVK4X9CeSienAZDhBR2yH0zd3voQmaJBvujkD4XEq4x58Jt32KO7jwb/D0d1XfL74Hb+f/ILLxzMEmMKi44NtDP5JDmMTzD0qPT/poMaDuuSWUSlUZYrCm53OT/1RD2O6XdFOkAtF7v6UBGR03szDXm+si4291thEq0J2e017NRqU9f2+CvjJ7TFu6Sk+64MKcvURES06CuiUN7HXfos37Q/Ya73DirsOLynJ8ETzNcNKPEeGKHKWc023bBjnhqyWkT3MhWAY/7pJOB0qWpDMTF/5z5zATQGXaMzI4fKmgPN1TvwRbh9vVMCPr2hbeqmQFxY9Pn69tIJ329/jw9ZPeLv2Htu1V6g7TbhJEVbMxog6dB6GqSRtPlMBp4Z7xk8jnmA0G6A36qqAcxLvDm7RHd1iNOtjOue6IcDcmmHhcNKjJjeU05k09WT5R3m0iqt4vfEdftz/F7xZ/R47tddoOWsoJjU4c0/Mc9m2I1bTMpj0MPQHeg5zTt5OoBz4gM8rCjCZTEXiyS3yKAgdqaNZbKKUK8NmghohRxbH1CFMOcJZ9rY+gTTJKt1zatpgZWd6GOVVtKW0F5hznTJ6lKvV5PoCg9NTjM5PMbu5QX48QjmOUU6JNVxZEBGRtzyLZTrJmT3gXLnd2m3KF5Udn1E5MN0rZxcRxHntIikJq73aRevgAOXtTTidDuaVKuaFEkKnIBvNeUK9M68dU4wd7odF+jL8FTWdtIlNDPmRqwNOUba8CFz5EBQY2pJL4Fkh7GQCL57ADoZY3F9hdPgZD18+4e7oCI/393gcjxWekve4EqrIE0BeCrMFFrPIMJ7pOMfpmiYlbFjIhpaUOM0wSH21jQ7d+C/LWU9FwnBBjDVqSkjX4WXIbAaJ5INljHITXsPGiTMyk7UIqUsqxQnU4qpgISa+iGeUhhE2rVZUuMutFVQaLX2ReGi31lBcXUOh0US+XMai4CHm6kUxvSzYvCcZbZpoAueXIGxZ8z6z540DHNnbmZ7cQMlkqbNqUQdPmyePkrEoFBoze3zA9Ppc6oTx1SGih0vYkwEK8xkKDIHhmoEwtXzizepSSoI0s4DXuFSesDCJLUzYlJdqsFurqGzTCGYXpc0tFNrr8OptLBzKDT0x3GdsBihZo7c+7z42WyTSsQgTHeF9Q06FgiBMQ2QzH8BNtfSps51J5KOjpLG8MQlusbgywXSCmT/ROnAWGL17hqiQ12DMkQ3CwqGQBj9iiPMcTSdvJUC+iJBlLVuOuc58UJbr1vL+W9u0NOSGU3hWwF8yz5fh7axesiZmTcFywc/+fLnYLxfrl5P7y+fzlxP4X7HnXmL4meyMAnppxudzA0foyxT1LMpde9usgKf7KpMFQKjWRtFzUC54aXhJ4YkhzPaau0t9IRQUSnb4OBnhfnoj4tVvx/+Gr9yHj26k67acWC5Usr7U1cpfEyaVnQscy4HL/R87cnaf8RzTma89J3ejtKDUm0NLzJyLCqVgtQ62WjtYr29Jh1z1mvDyJRFk6Mg1DEe47F3g+OYQZ91jkbhYwNiAcMdCB7eG28JmbRdvOh/wfv0HdIpb8JKypG1WwvCSVDJWZhPjSK5kPjQDlZudnkb61DSGkzl3aMzDncvInwWcxDUTXsLpiaEQzFeOlIWu/bdNF7oYg3FfyMPpzQnOb0/wMLpBmAvUBHFXRfb8D/s/4cfdn7G7coBVbw1FGNMZa+4qiEQwJV8jSXL8mSrBNMihxjzANJpi5A/RG3bRHdyJb3A7uNTP6k0fMIp6Co8h23/hzJ8aMAVTkBsRO+IP/PT6X/CPN/8HXjXfYsXeQM1aQSGpymQmH7MQ8dan1t0X+52GP+QxjKIhhnEf42iIccSgGR+jIUlToSx7m+UW1mtr2GxtyhWPBTwf0pjHxLJq1ZMWb8NuTuFYHRypBFJudaaw8qzyCmTBJ5iHYyAYIx+MsRj04N9cYXh6gvHZKcK7O+TGI7jKjY4IRoqjTLIdVzImSMd4eIu5TpmQJJdp8ab/fc7DnMamloswX8Ci0tRhyxjP5sE+8itNxNUKAtdDwKQqwcTULpu8cH2l4T8kUhppHQNXTPIOCX9cIXFGozrEdQvGSIiZ1PLmnsNJpsjPR8iHQ+SmfUT3VxgzOe3wC26PDtG9u8PIDyTFIuu7QKdFFnCGkszE9FS2uaZNyq0VmMIG3FgSq/DIdjRNFMviilPttzFLUXub7sBTMCrdH5om9zl2V85t6TBhmBf8fC2R1Ci94xTOaTLiU6O2mKgWV4M8F8g2LpbglWtiqhcrVXiNNgqdLVQ3tlFb34DXbCJfryLxqKkHZuTC8N6MiC5xCl+ogBtPoHRnn8Z+iIttxm8VC/PajMyJKzz63POuKzB3nu9LOAMncRIGh5dHGJx+wvTqGMnjDdxgggI5GYuYM7UaIbkx6vWY98iQy0i/5PO0xIsI7CJy9Y74Eo3912juvZZTH0pVJHZRXvoxrVipcOB76dqYu7wG2YzQu34ufgdNjVjEeV9qkcBmOCUD8n2mmQ6LOVeEnnIfHIO6KXqVw8hM0zfVBwadCUXK1SctHpAWKc/BQ2xCmdBI69s0i9sjj0rF23Sly1Muv2dhzYo4bcQ5jS+HnLz8+/w+s9LNGOiZkUs2WS/D4ssD719N9cvr6Yzl/ozEZMZg5nrIin/2Wp7+XkZiW8bnlzuJ5Q5h+cFf7skzWD2DJTL5Wfbkn6wKZWBgRPk8OAifE+aolAool0pKx2E3na45xJBkkaCtAotPgEAGKyzk1/0zfL74BZ/OfxWTmoUBTgi7QKKGootSeMrsPI1FZrojN+4CxoIv3W2yg1MSGPfddhH1Yh2rVbLIt7DVfIV2eQ11lz7eFbh0trIdhFaMcTzB/eRWxfvo9jMu++cYzHqaLkO6KyVAwSphpdDRFPnd1o/Yqu+ibNXgLorSLtO1jeYm5XJZPujc1Zo9bAoJ6kJM/YVTCQbfP7JK2Z36hCJnnLq5N2QxICufACi9ykPEtI59gtBj9AZdnF2f4vz2FNfdC/T9R03p+SKJH0Vsrm7jxzc/48PO37BZ20HVqsOeF2AnBU3geb5+FgMlrhlLSgXNyHM9FvwaMGs89DH2R+hPHzV93wwuREa8GVzifnwt0tskGWHhRLAKNNVg80HYcAFn4WKzsY2f3/wr/tu7/wtbtT3U0EYpaaCwqMJJPNmk8hSPrVD7dX8+xiDoqaG7H9/hun+Jh/ED+hMmKvmYjmkQkqDoVmRO83r9APvrB1ivrcONXVg+EAd8UBMqogQxDXiE6dKv9NDlaUhPAO6Ps9SpPIl5XECyMM191G0L7ixA/PiA8fkpBsf0uD6GT5e2cR+2FcHhbj6ncmKcjegexf0ktdSE3lJI0lyxZPPSDKWAGWzMuPeutlDY3EHjzVsV8MqrbUTlAqZ2HhOL7mokfMuqS+oChw0siU2Msw0TSYvIZ6BTGd3XGFSjjHdroQAT5hIUWcB5+LJR4S42nAL+AJb/CMvvwSLq8XCN0fkxHiijOzlG/+EBIVPSGAziuPDYPM9zyM8Ylcp4UArYOP+ZjHYWcao+SDRUwdH0mMakPltn6xjKbouMvKbfM3/yrHvJPEOexcfmT58khGmgjNjR+adiw7lfW4qU4JVlpsuohNcD3wdKzyjPam8oenVl9xVqW1sodDpAmYhHDj6hWrqG8T6lvE/xweZMygqEdvFq356RARVwrclMLKz+QrTQPtuz8vAsqiYSWDMfC0rtbs7QP/2E0dln+Nenst115wFccXjYINGlbC5IPyvgbDZZkBjjHC04URcQFxvKDa9uH2DlzXu09t/Ca68joOESIfaIOJeJ3VWGADPZPd4jJHWKkZdq05mSZwoeizeJgpzP6avPl6Pr0CvI44IWtZIN89zl+01pm+8jmvmIaeYT+PKRMDapxjtfyEpawPlrNgTGj9xEwPLXlLAZd8ws1OmZ7c2rhAWTRZzTd1bAl/1QvlXAs+CSbApfzvr+Vp3MmO3LRLRlBRd/P/uZy6ZpyxN71iRkO/zlKV3F/CUL/WWFfzl5f2tfnsHq7GiyYBQT6WaIcBnkm5mNqPiblYkmcBZwktfKpaI+AHZZT/EEaZ6sqmB+gZAHdS4UVNuf3eNqcIzDy9/xy+G/4ez2K/xkANjcpdIAxsBGBpZK9YG8gcS4JYxFrTYhdgsJyUuWDTfnSWrWLK2gU1vDRnMT6/UNdCobqNgNuElJRYwkLx7udKzyEYgAdj28wOHdJ5w9HON+co3xbID5gqEMhJXyqORreNU8wLutD5pqW4UOSvmaHs+zK6iU6qgUy5I9iKyp4pjCXubcMRO4sXiS5zgLeOD7GI/HmsD1L9LgGAnr5Ps+Ryw9fSQYnWD1/eMtjs6+4uz6BPf9O4zDofbYOS+PRq2Jva0D/O3N3/F+63usltZQpte4Jl6Pyy9YnMA5xaWyEEW+8ImJfmA02IqI5H43DjCejUQ4vGNcaP9Ma4/L/ike/Bv0oy6CxRiJG2Fhs2EzgQQkljULbbzf/oC/7f4Du+23WCvtoGavoGTVYHPvy/1iNJOmn/t17tkfp/e46V+pgN+N7tCf9OBHvpybWLypRnLzBbQrHex19vB64w12WjuoO3W54+VIxZUZjJG98MCl1zQ7f0J3/F4BGlQmsIDz72qC4gdNNIAUfZqMRKjaORTjCC59rlXET6QP750ciU0cTh9RolcGbYPpQsZdcFq4pScWKdNMYmY7SHtT7h4JZbqYOUUUNrbRev8B7fffo7bP6buFSW6BERKMaFEq32+D4rAIs4DzszOk7gWiGRs9kihd5HmYetz/mqQ97qDpzVCgJz+hcAW0MG5yIHOZsHuJWe8aAa04768wub3ElFPhwz0i39e9rPx6wvTRAs7cghNB/yV7X42OsWM0X+KeKSjSWGCKyyLOo7T6mSzVzJRPauF0tsj0xObblM+bwuhLY0m2T0zVGwZeN9SCzE43CzXhg3ASZ6GV1SotV1XcaZZTRqHRQaHVQWmtg/L6Borr63DbK8hVq5JgJYSYF5YY/Czg4lkL8tXBZORlpj7r56i+pWYhRn3C+UVMT+NDwWwFFkD+PRbM6RhR7w7Tm2MMz75gePYVs/srJLRDnU/hWuQUGJTHpOmZs9ecL2bjTBQHLN6tDRTX9lBJMcawAAAgAElEQVTZPkBj/y1qW3uwm21MF3kEc2A2N8OXNkaL1CUgTZa0yVtADDvNE9eMrObExNjy9bORYWoaPQUcFvBiCU7K6Na0zMk4DOBPJqmNLol+kZAYNchp45PB6DJ6oj+G0MuUGS6r22y/bpzwlgfP7NfZhMyalRHaWMyX61ZWlDODMn6fmbhkP49FPJvAl9nsy0PwMiE8czjNfv5Lx9Os3mZTNwt3Jln71q78v1zAswfOuornQp+aEiSGns8Cznxxkw5jiG0ZFCw4OOuU0wQg7niN/pv0fEIq1KaSQPTsHfzE06Kkh6lkebqomSl8GD/gonuIX77+T3w++wU3/VOMwq7c25hrzZ2qlZpvCMqXHSQj+XjpMrvaRUKaLe03Fe9ZQ6PYwnpzC5vNbWyv7GCltIqqXYfD6TNyROLKkSDHCuvklEhF61Xqx08fD3Fy/xWXj6d4GF4jtmZGgyxiiSczkr3VA+x2DrC9sodWaR0eqvq5JbeKoluCR82kCYkWlGpoVObHZTnHcn+TJMI0TdPpRL82ZBUzFXP7rWKSp9CeDVAsYuB8McPlzQU+Hf6B44tjdIddTMKJbkqyRdc7G3jz6j0+HPyA1+tv0aItLcpwFRLCVDB27nSPe2bGi0Fr7I6MeoGYCeEwqrTo+hYz/GSE7vQGt6NLXPfPcdE7xuXgFA/TawzDx6ciLqSXr3ieg7coYq26hf3Vt3i78QEHkrNtCgWhSxuntOl0jN7gHrfdS9w+XuBucIPu5B59v4dhQJtXMt/Nkb6Y0/2N5ctTKtpWcwv766/xqv0KnXIHDbchtQFXLixwJrbQhEXwwEDOSQ8w0YHg0FaXvFsetoS+hUaY7OccIcU4QjkH1HIQwWh2d40us70/fcT154+Ihl2UczHcJDRTbegjH5PNnkOR0qZU06rMa9jgbDO3aJdZwrxQQVxroPn6HbZ//m9ovnkHd20d82IBg5ANro8pnfhkY7yQSxeNk8Sr4Osji5fqrHRdQLawQ31riXppFhoiPnO4eRouWfDYjHMiGg0VeOHfnGN0foje5REeb84werhGNHxUgppFSR3ZwCQu0a2M0PFsruLt0uSIl6WgcJavpZx1ui+mtsv6xOjrnnrTm0RBQ5jiUk2S1FTMZ1rd56+seGf/fTrEn6ZxIiXGVDmT/ptN8bP1p86tNE3LbGhZfMwEKga07SGh9a1bREyXt0YT5c1N1LZ30Hz1CqXVNcQeZX0uldwy2OH1o5Q4NQHclRsZFy1dpRPneyJ428DClMVSBsZ7wck5kjvyfSDqk6OLGx0Mp0PMezfwOYmffMbw8hijmwskkx4KOS5aQlBrqSCn1KNcjmSEwimlZAbFyiaaO29Q33mL4sYuvHVmwq9hUa4j4IROxYbCZ7JzZyYjGNlHs2gjUqpZxeU1psQR/d0Zm8Q8X79tmhjwtZugGHILuJrI8zqXPJYDyQwzf4qEagiuAGSixeuEiEzmMUJ0jGFRlKcVxUXKZF3KbecayPClVcD/A/FrqbZkq9+Mkc4izsk8K7p8nGX4etmJLSviWQHPlFpZjeT1k8mtsz9bhumXa6pBlZ4ZmdnP4esi651F/Fta8/+0gL+cvpcx/mdGnblFuLdkAWfx5hffiD+R2VLoKuWu6d01Wlo6sFH/7aJA8oHyrg1EIuee1K6Vb0ZEkwNlMdNgdSZ28XQxxKN/jaOrP/CFVqiXv+C6e4IQE8GqlCgZj0HjDETii4mc4/Rv4kExZ0dbQJGSs9Iq2tUNbDR25F9OH3DuR5ltbcn6lKxnwpossnnpJ+N8jMSLMcEQV8Nz6cnP7r7iuncGfz5EglB7acLCzeKKJG276/vYX3+DtfoOSvmmiRR1KoLuuVZgoVbsC+FhAyhqpJBtjGwnyWadYRbR2ID7ImpmoyxYyawP+C8JzZLU75GMw7ODRhIhzq/P8Pun33F8caJ0N07KPKCq1Tp2dw7wbu97vN1+h+3WDmpODcVFEZ5CQjxiZzIMkfUrJwTZuZopUV13eiFqNWFkuWl4yhTDsIvu9E6kuavBGS6Hx0qE4/qjP+saIl3eMKH5j9k0lfM1rFe3cbDxDq+33mOlumYQkCQnz+zhsI8uSXKUrI3u0Js8YBgMMJ1PZSPLgioJjXa+PAQ9uLmyGrWd9h52O3vYWXmFZqGFml2DB3qqGyUDrUnjOaV+7L5NUpgCLxSOYvTjkvhxL8drlPIXFnCpIWJlepdYwN08moTXqem+vZTJy83njxhenMFmSMW4r4PYjnx48RwFFkzu3RQmkiBUP+MgsgoILBeLYgOot1DdO0DrzXus//B3FDe3sKjWpCsf832Z+RjRyEfFzkgsScpUbrV24TSukUJY6wLBkFxjlUtSRBjsNhSJDmEo3/XFcKCc6vHVuSRM/tUpepcnGPVuEU76svgkCUkpYnxMMpD53kSxktK8Rd7EgrIA6ZAnfG4iXlNPHUXW8jlrg50qyBx+dimBUBMgm1udd9n+OxWEp7/zNJs/7cMNJK3zRCsRgxapNU7JXWku0FPohv5K2pAaJ8m0i04T2gilU4ZGcuCMci06ljVXUFzbQJ1Jb2sb8ForyFFuVijDcouwyNzmFJ9GkMpLQVs9XjsGomYBF3Sq/XBq0JNw/cGVEZvPnM4SFvD83ISgLCY9hN1r9E6+4PHkC7qnXxD275ALx/AooWQTOw/kisj6ZpogCyHhbaeI+sYeNt79iNU3H1Dc3AWaHSQVRsCWuViTiY8khyLUxpiHMxVbSryIHPGxOYXToY+NK3X7pIYomIdys7yHOY1kLBeUTiro06Fsz5GXhpp+calCyccy7keengT6qEzOm6k7xt/eOOyVngq4JuUlR9CsgGfF+E+weDoV8tzK1r8ZmU368KUinq00lqHwzNCFBTab0DMTtOeh1bi4ZcV72Zo8ey4vofrln8HH5eNXKhUV8WXZ2hOUPplM5MSWdQDLD/gSw1+GCJ67AVNkswI+SQs4af9/msBFZEtpbWQwkuiQWu4ZCJ3hH9zPObDJCqWLUBabmZJR2J2KlsUpXFnMIUKLkZZ9DGZ3OLn5A//z4/+NL+e/YjR7SFnORujEKVzG+qlOkftwwtr5hHm4ZRTyNaxUN7HR3NXXem0bDa+Fil2RfSrhXEZUKlKU0wvRHXXjFhLie4UFIjvA4+xB0+XJ7VccX3/GiEVpPkIY++oIi7aHermBvc19vN56h1err9Eqr6PsNFG0uVv3tKenFpeOWHy9sraUi5AxluGkzS7VD3xMyDin3ILwuZods7tT56m8YEukvkLZlcacAwBz1S+vz/Hx0+84PD3B46Avpixv0JXWOr578wO+O/gbdtqvsFpeRdkqoZwvqYDTXIUSMhNemcp00v3kn7pdwQXGizyTY4VJAD8ZYhT20J8+aBq/Gp3IBe/q8Qy3wyv0/FtDaqN7G5mq8GAnHir5OjbbrxQhWis19Rxm/gyT8RDDUQ+jSQ+ToC8oPUyMjI/kOnmXsyGkdCpiylhBSXWNyio2iLCs7omgSHlgESUUmWI3z0lDSza66ETqQkz6lD5vlTbjkZBnYUlZsCp3/IyUcEUIPpH1J6HFVrmIVslDmRcOi/jNlche3Icz9zl8uJGPuB2MUKGMj2sf6uLp1sUJLW9jlnMws4uYMju80kJ97zU2fvwZ7fcfUN7aRa7eVDAJFyli3Ic+RsEUUx7w3DHzHuQ+ljt7Gh7ZDNJh3C15KCbvmissr1hQsyuXUCrAk1Ae3cysju7v0Ds5xM2n39E/PcLk+hzRqIf5bAzHilGw2RgvRLyiy5iJ8SVQZaBfTo4sPkx7066fCJEy5rUvMEx8s8FIt0HGK4K0gsywhXIw/j3TMho5lPlfev2nk3i2asqwPP3t9O8+n3Pp2WcYok+Z4TLjSx/1yX9BajROeIZExWthGpIgSt90RwY6c68kBzymvJXXtzSNVwitt1aRr9SQ2J4JjBGkngZ+MBs+Z9jvhOpJIiXzv1gqpxMmlTmksDl6L9i5SPLHtEAGjswj5CMfs94tpjfneDj+hLvDj5rE4+ED8rMRrGBE/0QQWGER54ubJYkIjgwqab16jd2f/hWd9z/K73zRaCNwSvD5umjTK+4EScA8N0mqCLTuSVjIZ1MsmB4XTKQq0B6bCCzvGaeAHINQvKpiR2NGCIujahlNfopcZZM9zxDdYWy65SpH6yAjNSOCZCBsorUlESvzNLqyDYy9pMZLnT5TlmN2dSw3c0uyLINkGn/1DE7POFy8x7MC/XJCZhEXXJ/arS4X6GXYfXn6fgmRv5SsLU/+fFwW8Hq9Lm7UEzcibSp1Db/cgX9rx728N8jYcssTeFbA+aFNfDOBkxX9J1p+PrVrNDEQKuDSPRdI+TcQusMPh9AIR0aaU5Bta8ZnkYqMdV6CmDc8XdKU10398QiT+SOu+8f4/fh/4PPZP3HdY9jJI+1FtNvlXk1kC8JT3G0yapKw1KKAWmEFzco61lt72Gzso1MjbL6OklVW4WYCWZ4TGHfmhLTYuqd+5CE7aZJu3AViJ8IkHqFHa9aHE5zdHep59Kf38OORpl87n5OD21ZnE/tbb7C//hYbzVeoF9synmHW+Jx6xyTEjKEOMoVJv+ahiVuczzCb+mbyJvOcjl5hmKIVZvknDSpNHdgUqYB7KuK2y1tijtv7axweH+Ly+krxgmxGCm4FG51X+PG7f+D93g/YaGyiQQ95Fj1OrZxMU9Z8uqw0zFlJ2dIIRTUOBsw0rG3jLy672WSGMJliJolZD4NZF7eTC7nfXff4xSJOLX0XARnOdHGi/SX95xMPtVILzVobBQZi0ACFBJTpGL4/QhCNMY99JFYoaZuuMcpaqDnl9UOGeeKikKuiVmxjrbmFrZVdbLZ2sFJelUGPE7twYge5iItJ7vN49cmYU02VYknT1yutbzohGp0xNcbAjIQbFiEWcFm9c2sao1YqoF5wULUh1ywM+8p57n75jNuPv2F0eoTk8Q7ebIJyMkeJZ6yCGmjTy7A1FxOasDglxJUmyluv0H7/A9Z/+Bm1vddwVtaQeCWZkZBBTfJkwCl8MlJQTMYFUUOg6c+Gw4z5dKritGz0syZMyHM58SXIsfGcTRHRLY1ucJfneDz6ioevnySPI4kKlGDOA4VhFOj1ztcdJWbqnlP+xvuGELBhVz9pmRTjaqZvhXqlxZveCml9N8XKdEzmnpPcioXe7IpSK/Qn0xTznpu9pxmyMgZ7ykTOrktjd5+y4YxHtmkGnmHM5QJOjbJ2ooLB0p+bIS4qRmRms4gXEDkFybGYy11c30Btawe1jS0U2x3kK3Uk1FrnXRUxDUksPuTTcMZUaArvUwcFOsCRE0TkR25qXN1x+jaxqiziRDJop5uLZ4oBDXs36J8f4uHoDwzODjG+OkE8uJdG3FsQ5l7A0Wo9wWyRwGcRLZRQ39rDxvd/x/qHv6O+9w751Q3xK8Ic5XUs4DyLc7DFTeFCnMllU8z9EWbjAYIRbXDppjfRVM4ziaE1hWoTXq0Jt9ZGrlyXA6AfE23g7p8GMoTT2RDxvTVMeX3KRLGWCrhD50aSjEmGZJPpFYw9rs3mhujXMwRtzp40SGVpB/6nzzYzfVkqvnJokxGW/w0E2Tz+8oScyciy4Xd5as8KePZn2b/NhuJsms7WugbF/rMjXFbAazVDbs6ahaweqwYPh0MZubws3C+/z55IVsCX/00GE/BAFdN3ShtEswM3N5KBq3SIK5eaKbyxbEMLRS7pSWArCG4jwUbhHtSKkrKRXrjct0qzmHo1a6/LnW6OwiX6lg/RC65xcv8ZXy5+w+HVR1w/nsvrnMS3OTXllKlQK0gWI9kUMwulXA1r9W1sdd5gc+UAndoemt4aKjZlRY4CPeQPk0YX8qAzU1lK6JB2lG5VcyR2LEOZaTzC3fAa53dHgvZZmCZxj8s/5Mg4zltot9rY29rH2+3v8GrtAM1KR9PtbMKpcowRDUmmQwz9sQhY44CJXVPpvEOGlIQmxF4xe9zTMtxBEHaWdmRCFEiIY+QqzWGkMS/wYk8EO1/fXmMwGiAK53CcIqqlFl5tvsbfv/tXvN+lXWkH3rzAuRQFFCTrYjE1QRTPe18z/KQQpZj/qV0ud5aZdSP3e9Sl0xyEkaHzCUZhHw9TssWvcTe4wu2QxfwMN4Mz9INHvZ+cRqQ3jzjpcr1CBjXTwCgFiQzkRtMci6EzhMoT2I5BeMh7oWELn3NOueY1NEprWKtvYWt1DxutHbTLHVQEmxdEXuPnza2LRfZ02jq6OZqzcM1isqszP3S+ZnFrUgYxD8SAa55Mz63+xYySXA9VPBt1N4cKvcZpzNK9R+/oC07+x/+L7qffkDzcwvPHKM5DFObG61u51TkLvm1jlLMRleoorG+j/e4DOh9+QuvdD0qJAg9HptrlbEPWYwEPfPhEaNjcaffJwByzZ+VcYzsFA6dTt0vGuU1Jp4tqqYgSw4FIxJtPEfa7GN9d4e7wC+6+fsbw4hTh/Q1y/hheEsJmDCgd1LjzJ+JDKNPsGcRHZLHR9CRSkyFRmR9LcpjhemhKzsIM0+AjFeescJsFtVEEECY1HsJpA5kW6nQCz6Zx0y08H7pG657KitKI2awDWBrizWpvKcHqKbtaMK/RbwseNoRqA9uSG5GjEYwrpGRqOdLeJ3TUW1tHfWcXrZ1dxbjS+MVyS4LfDYpnnOC4nlHiGfXSBbqXMQI1lbiluvZMSSNpHRUBRIA4yXN9Fk6Q0EDo9hyD8y94PP6E7uEfmIqZ3oUXM+N7Dm1HyE3JWZhR986kw+oKajsH6Hz/d2z/7R+o7BwAzKp3S2ZvTxCbq8cwlAd/Quc85oiTANu9x/Cxi3G/p1We5MT8ON0iqq0Oqu0N1Na3JbsjQjEloY1bGbLyicqwyX6Cv7Omy0gomeLHhtCVLarZdcuDnEY78rl3ZdDzVFyzrIIslyPTJrywJs3qUkZU+xYrna8jg8NfFmJ+vwxpL7PLl2vjciHPCu/yz16uq8u1NXtsNtTValUQejaBZ4+jnzMajf6DE9v/bgpfnsgz6CNLMWMBZxdDffLzEzK+2ZQYyVREhzjjFQGX02HBRbHkwmVuL7WmZMnKw9f81/g1c09C8kj60zkdiJDFyM8pQowxSR5xN77A0c0n/H7y7zi6/GLkUVaIkNO6vBIMBM7DmqSs1dI6djtvsb32Bp36LuruBooWDUtKKlicvFm8udPjbo/7GB52qa2cTDciAoHc+9AAxkkQ5yP9XELpLODHN5/RD28xtwPajWgS516DU/jexmtstnc0XRKpHA/HGA2H6I/6chUbB2NMCYfOppjNA5MuFvO9NRCutMrpr+UpnBpBZDC61hRO3kRZOnkVc+5nA+5Hx0N1m8Qsi14F9XIb22sH+Ondv+Dt9vdYKayilJRRQklpYDajOmkXRpMV7aF4AJlkL/1fJEWzr3+awrlzlelGOhkpOGGOWTSFPx/pfepNafhxJ/j8enSGs/uvYvQrDU6BGmxS6GPMJiAtAGmmvMYyWu7muHeOkacZiFnyGatUFv7YRcFi8e5gvbGL7fY+NlZeGU2/XRe5kOsRIjIq4vy8ZT9JIlos5zFy7i3apTI9jlpXTg481Cj1S2U1NLSYcd9MIyEnL/2wRXiU1wzdy2wLdRZyprNxn9y7R//oC47++/+Dx0+/Y9G9g+uPYAdTuJJYcZK3Gc6KKT33CUe21kRa2/zpH2i9/SC406qtIHFLmuq41hAcOJ0aHS1JORG5EWZypBd0Bl+SxMRVFa8jTts0aCl7HhqlIsocOacjMc1JiOpdnuL26DO6J0eYde+wGPdRRqz9PmdJ2qDSkMUkWvE9NJJNmzt27dkNLB6r2TUGKfxkqTfPpF9pcunTOZfF5IrhT6XI087bFHFe67r+0j32k8wyHZ11qMtr2zykCJ5i9affZ5D6n6BV4wOh/XvK08magOdD+tkwRrOJoHU2xpSYOdoZj2NLzndzrwirWkexs6Yi3tjeRWVtE4VGW9Ay98OcJTTlkkTIzHGFpTBwxUGOkbKUYplXYJzn0obLUNZ5PzIHPkJuHiAXkJV+i+DuDD1C6X/8gsHpFyx6t3CDMexoqsQxrdps7sDpwJZH7FbgtNbRfvMBO3/7GSt7bxVty+dH0hmTvyjviqmm8CdIJswN7yEa9zB6vMeo18d4ODLOZoSkeXcUyqi319HafIXW9gFKqxtISlXxBWjNyyJOIqCJIDX3iSHgms7NGLvE4PRdcLOcDJPHzlWG1hhpTdDK44Vhi3Hve0ZUlifo5Sk2+/1lKD2bwmV5m/7vW/9+uVa+nPD5/bcKePZvlqfy5ck8c47LGO8s3su79j8V8L+Skb188KdJOv3Xyx1HRoWXjEz7WHbkzwx046VAja+RNM0ts5cmpMrD17YteAVbZDZGZ7KIU6fKnGwWcX3JOIS+viaC0hzczI0OlFY2z/nwFwP0Znc4vT/Er1//DX+c/o6H0Z0m8BkbB5ljEA61UXbKWCl1sNPYw8HGd9hoH6DirKJorSAXFk2IhiBjkxBEi0crmemC4n5GnlxyGeKGk/II7uVpOwlQleEnUzxO73B0/QcOrz/idnKG8fwRs2QCy461OmjWm1iprqJebsJzyoiCCNPxFJPJBJOAnt6+tNSC0BnoIFKbibXMjPsNBGNM/5/gnSf5mVwuUgtFss2MWQYncKVMcWonF8ByBJ+X3QbWWzv4sM+4TiMfq9stlBZlFBeUz3kKdDELyGyaMcEIIrKlkGCmnzWEIbNDloxI048hLoWRjyCcYBqOMPL7GM96GEc93E0vpKU/7R4KSmfkKTkPvLn5+dEvXeA4U+IUTMJPIoLFQsC9Gbna0smaLPHFzIaTFFF1VrDeeIWd1TfYbh9gtb6JqtOUnS0d37i6MEXHEB1F8dHjzeGxANMreTIFxj7ceCFDDZKzZObORiafw5xRsrTSdPJIWMAdojOcMsyUxoOoUfBQZTMV+IgebnH/5Xec/6//jsHhF6DfRd4fSxpkUwdPpzbHhU+7Vc9DXKkrynHt+x9VwOt7bxDXWki8CuJ8UZAlR0KiX/54DH80ShUXlB6ao4xEUKagGZ48D0t5+cGxEgWn1DwPTToBUoPbvcfo4gR3R5/xcHaE4e0Fgv4DkulQJjVMwCphofeHch9lWxvqg95L7rnz8po3UDE/t5CKKNvS+0Kymtl5PinIdL8R4TJFO1vDZEEhaWToE8xtrEYzwlpWpFNAKI2SzfThafFOs6WfDvC0MJqpyRTv7Lo1kZcpOrA0Pv1pwNF5kMLr2W6bca5spPKuCGKxVwTKFXEUvM4GGlx/vDow9qTFGmZMess5sLnXLVekkSZ0zuKt+5ehMMb5ypx9bCxTpCtHKJ5NrdzaYuSpZJj0EfduMLo4xv2nXzE4+gPJ3QWsYRcYP8KmyyRfTx7a3/O5znMF5MpN1Lf2sfH2e7ToW0/rVMvGdBZqzTYeDZUWF0/HmsAXJF/ORgjGQwTTQPncMsGBhYCIQaGMWnsd7e19rO29Q33zFexGGwtm0KfMfJLoqK9XUmWquNHnKQnjQo58nktkyMRMm+nbQO5CH9NVJt8dDWdLdqX/fwo4345lOfQylL68l16eov9qol6e1rMJfhl6z66xl7+XGcWQTGqstI2zXLZrXy7cT7/OSGzLD7Y81i8X8uUntqxfW2bakRVtjPrTi18wlyFkxUwXk51nDBKahpM+JsEAcWKmUha1EoX9xZKKuPkqwssX4dplOLmCijnhW4WZMc6SjydLTpLZhtIZk0DG2NEvZ58kJaIzGJXhTANKlDpVwEqljZ3WLvZW3moCb1Y24C4oFatjETjIzY1zFLOPLRXvAEjo1xzq0ODFpcB6+ien5CUuBri/szzmWkcKX7noHuHo7g+cP37F7egck6gnQxrGpZr887IiUBm+wmQimrLIfjGilSWLldFVK4JVxDZDQNFOSoSXzP/ZHIb6vNJ0Z0MiSwlwDEyRYYZZ3HKdoHuYRgiWCydXRDFfQavcwavVfex33ijMpOW20fRWUHdaKNtVfRaZxEoTgSYhExzxpPPXkJPuFYWQUoZkVhdZDjBTpsIZId4x/NkYwXyM0Jrgwb/G+eMRznpHuOxf4GFyj2k8lTUlp/GIE3ye6Um0ajMCYZH1GBWaGX9QO5yQ/lZCPvJQsVvoVLew3TrATvs1OrUtVN0VeFZZe3G6uVkaC03DYV4OWdssSsz7niOZTBB2HxE99GD7M5TIkOeBQc0+owo9l/FLQIGe5A4Wno2Fw7QmS1O0xYhY10GzXECFfJDhQPvk+8+/4+a3f2JydiKGOqVki5kvow7uBuEVMLVymJXKOvxXDt5j4/uf0P7uB3hrW4i8CqK8J3Yvc7ZZkOUNMB5jNhors577fFOm2erwfeTBncZbavoGvNxC6EDNtlFhQ9jvyXjm8fgL7o8+oXt5gtnoEYimyC9oUhMo+YrNDC0+6Vuu+Mc0bEq2DbzXiNZo1cAM+gShDUQkUrIopXLHJwk4JWP8UkFP2ZhpWAWRrqfEsRQ+zl6RIT09T1s6b8xW5wkJSof3pxrIa1+2BanZwnMs8vN8YAaFlOug+XfJz/opRtA0zrwPjHTS7HYJpXO6jPMuQk7lZKqTz9FYQXVjB539N2jvvYHbWgMKFcAtwSlVVcCZdJaz3ZRRbZ7oM9KQFvDU44I0L5ma8MXOiRCFsKYjFerg/gLDk68q4MHZIeb3F0h6t8iFvjEHUpIujVy4k3YFlxeaHTTWt1FdXZfjHK+c0cTHYDTCZDKGPx5iziaT1ygn/miq6Z+KFD1OjohRHmM2bV4JzbUtrO4cYGP/PRqbu3Caq0pwY4KZirdjvNTJbaIrpjT3xJG48+Y6RtN3KjNmAhhRCYnYU3+GNA9cEzgbsLwJazFrLnNNLE/Gy7/OhtJs+uX3WV1jAecqmJP4svRreZBdnsgzyHsZkn+5017+t0Dca9oAACAASURBVMvMeP7bJwe5dEXwMulsuWnMIHo97+U88OUXl/2AjIjGP8sKdfYiX/4Z/5wfAqU3GXJhWNHsvo0HN+1QmYbFLO6r+wvcD67RG90jCMe0I0ah6KJaKaPC3VGhjHKhItesarGFkltD0eH3ZXhkHoqMwWneBJ4M/C4Orz7j8+nv+Hr5WQ5jk3CkQ15SDRKSrILkWuvNTRWp/ZW3aJe3UHCayDHdKioDESdNFm8HnkKsAyzYZCxmyLG/XAg0TydKhiQYCQh34QteQK6FhZPAX0zQZUHqfcXX699wev8Zff9Wrmjc1WY7eUOTsp+CD7L3WbvCLKIwDVYS7KipgD/XhG2YUAADPfFGJ1vdFHrLdPEpsUduaSKZmQNHFxvlKAy9TmwUciWU7Trqbgvt0ho6pTVs1XewXqWZDTPV26gXm/DYcJC/rMQnE8ig5yPDk1TfaraPxgJ2wVdnyIMmCtsEr9CAhbBcMGN6GnkMYwwZRzq7w9X4TH73p/cmrMZPAsn1+L4qTW1Ba9gYUY7e7UYaox01T9DI0vqDzPWG28ZqZRM7K6+x3dxDu7yJcr6hUBab0zcVBixBMjVJ3Z6EovDzYcPnYzGbIug+YHh2gdHpJeJuH8UoFqxOz3p62FM/nS8WYFeKsIqeKeQ0eaB+k5BouSSCWKtSFjwddLt4+PoF17/9gsfDLwhvr5ELRqY46vpiOqhJhgroC9BcQevgLba//zs67/6G0s4+UGsa0pSSo1m8OZmQcZ8g8k1QSDTi86em1hQCckEUGSlEzGiuXRbwRYSyBRS44xwM5NlOdnz/5IsgdH9wB8Q+qaQUHxlVM7PIaZAoHxZCnqZgZr4s/P0S86hpfENf8EUEn7tX10JkW7ReSDPWzWOQkJXaFdB8MXVbo5MXC2KaPJXCyJKXGSaE8Uz4RgFX4dM98rzSWZ6aWLxJpXk+q1JGe7b/SSfrJ/nZE/Epw1Q5CWt2E3xLyScT20zAGLPTmapI+ZQNf5FTElzC9LLmqop4Y2cPta1dFNtrKDXbKDZWYJdqabY2P89sLcXe0tznas7ZsMqtTiXBuE0q63uuXfgimADTPpJhFzN+dhdHGB19xOTsC8K7cywmQ+Rik7Sogd64mKuocmpmuppTLMu/nH/GCdwnpymhKiLCImLhDtUsOLJQ5cTsYrbIIci7mCCHCQmLpRqqqxtYe3WAjb33aG7uwq6vKHQnyVPcRg8Nog9pAacUWWeXQQodm6libHxTdNYz8aQM+THRrSYaNQt20vuVnmuiVHyjgH9rgs4K+HLxJYqcFfAseTMbYLNi+lKVlRXxrFZmK+SscL+EztVEppp/4yT3rGfPCHLLbPaXE7+e9+Pjo2Rk5utZ9P6tAq5UnXkaWpKatGQvSpexHNYMk86AYGlhIWSbM6xxwueJPcfj6BFHl4c4uz3CXe8S49kjcu4CbiGHUqWIcplRirQXraJaqqNWbKHi1VEpNBRGUi5wqc/9o8Yt5OwFeqMHfDz8Db8f/orL+zMMpj3tW3PEYTitWkw9q6JVXsV2exev19/Ln7ycbyKXlJBELpKQ0hoz9RulLO9IM3nT0YiWlxbFXTRF0Klh9qARC6fqIHegCeb2XJrmwbyL68EpDi9/w9H1R3THN1jYoeDfzKKFPacpgGZfZz5ok2ec0XMzeZguCiNINWYDqeuaLlyZpsTK85aUiZA5rTE5YmVhBokp4oKaNDnRmY4OSCRteShYReQjF1WnjmZhRQ50LN5brVdYb2xgrbmZFvGifOXpZEfSIXfiWm+kik1dFxlpiIOy4XI/aXFFvKPUJKSV4RizkDGsXIOMMXcCdINbfLr8iK9Xn3DVv1RADFn+C3euDHKy1BnRwkLE18mPmC5VDMrIhTYKizIa7gq2Grv6Ypzrem0LlVwD+bkrTX/eUgmGTS+AOIdoRhtawvKQrWve5Zrh/2PtPZgbObMs0ZNIB+8IelPFYnm5VpvZiBfv9+/uTMdMT0stU57egvAmLfDinC+TgmrU2ol4q25GlaQSCSQyv3vvuceQrDPC6OIcd2/eYfj2E5Kbe5TCBGWLEwLvWRcOVRQlH3alCIvFu+irgOswpHd2vS4iSrteVYjJ9O4OV2/foPv2DcZnZyapLJ7DZTob7yPbQuK4CBkYwYzqnT1sv/wKuy+/RvPREbz1LSxLVWnDExZuGhLlGm+6XYURkmmIYDBVMWdnRa//lPcdizgRCxnNpZq+vTiAxz12r4f55SWm5+cYnx7LeCYcdhXOYkufz6JlvsTUpwqMhddYqJuikhmrUbVR4RpMFpop5ikNj8wEHjN5zbh0mOhJ3u3pQgVcJiXiMJjiZGxGWcBNkIzcI7KCrZx3tea5hWp2lpkltiYyKVdyB7JsP64QGsWomtdrzjHTgOQe6mYTbv7Ki7isYzL3QaWjZ80xCzhlYdTrGzY9byLur9lc2XJjm/KSZTIzt7kmQlt9/xDtR0/Q3n2ESmcLbq2NhVNUuIoS1PK1lAwXzHGgZ57NV+4nq9fpImEDSv1yGGAxH8GajbAc3GnyHlFWxiJ+8QFJ/xYIZ2rA1PRmQS+Ut4lYl/kdkCOhvAgmp0n2W4BDJQ9zI7hzj9k6aizCkhO1XcTcpYWvh4C7/OYaWpt7WNs5wPruY1Q7WyiUG1otEKHg/p3xpUuunWRik63IdD5BnB0GXRG5YhH3SMjVF880IzM2RdCE1qhRy/kMD83XLxLpzwtp/tmuos/571dNyfICvlqQV6f1/PsS7s5Z5Z9P3zm0n9faVRb6qqY8h84/L9y/mrpzZzPelxcXFyrgyqTO9qiGzp8X9Zx5+Usecl5odNgZ9YU+4HwCzPdaBsIwWmSRvGy6QsUIliGuezd4c/ITTm4+qKhRy710I3osws0iNfmgeI6HkltCxaui5FZQ8Woq4LVyFX6xCKdIogf1gQX0Bz28P36L04tjDMY97dn5ngQ1KwaxhM3mtuRDe2uH2Krvo1PahruswFrSYYzOXmRa05eXjujs0MmEzHerRkPJfpVe6/ze6rYJ6TrU6iZYFpeInAjDeIDZcozu5Ere36fX73F1f4rR7F42r1wZaBctdnx+DQnH8ZqZiZwMai7V5ePORoH63YTkKk6zJPWJ1y8iEK+B5VCXysJmCHVKwKCntcMH0bSk+uzIqNekxHnNQK5GukznL5rVFOBbRRSdKmo+G6YWmsU1bMmZ7pEK+mZ9C41iEyXqw21eO64aeJ3JWTAP18OqktpREo4ok1iR69BEIZhPMJ2OtTIguZF2rwxUIUOdUjwiKvSYvx5fYLYcInTnSBza+HA3TntYI1sjmq79fOCgjBo6xW1s1w6w33qSoQjbaPhNTeaLkNIm6sONGUSBZMmFizhKwXAeatCt4gIFlyz3sbK9R8cnuP/pLSZvT2DfD1EOElTF3CYUmaLgEXkpwCq6WHjcgTIa1EehWIVDFKlck5tStUg2fAHheIjR9RWml5dIej0sxiO4i0QZ6fwcGSs65U610kBx7zFqT19h7dkrkYsqG9tw62QI+5ryCHMuMn9oIRzUGM8ThNMIwWguvTwnON4j4oOSYmRFsBaRGMmcvt1wiuT+VkWboSvTywvEvXu9LovRtPFM0y4rHtdHSgLjl7TwmVdSVuhUXGUBChSZmpY199EyxZx8EUVRyvzQFKVc46soShIIjWyMPYISBfMH5MGP3pidEH3i/a8kM/IwWKipndehbl6MEAGbuAEZ/WYqY/Emx4BqAxZwE0lq1BvUY8v5UOEVZF8zIp3+C1SQGDMoUy1MyIzI8DLKEeleBD1K3ORxTg5ARrbKofWE5i9kXTNTvNZEeXcfzYMjbPGzffQMpc4eEqcMUC5IgpqKUyaFk5LAoCZciPG55htl4qHOCv1wXrNYsq5kPIA9G8AedRFdfdIE3v/4A0ZnH4DpEC5zxjUZyK9RX5yGLZde+44hZ1K1wHNukah4e4qeZWAJPx+TkMfVDXfoDEOZl+pIqk14G1uobuyitbWL5vo2Ko027HIVMXffimz19Iyk5JDQ94OuZfT54M8Sv4kwOOkltkipxiOETHROqmY/zM8jn7hX6xVJs7Kh/Sd//TPiWT4R83txUF0t4iTnfQ5750jp6gSfF94cpc6L+yrEzp+f77vz/fbqzvtztnn+ulYbjrygW+/evVuyEJgfyJt/BVN60KaRLJJBWr96MoykxgBhZvNqOMOG+GFoM0YmIm2uvUBcSDCJpri6v8ab059x0iVZ6QazRR+pwwjIAJbLw5MPAC1P2b/SwsB98Ckv+xVUShUdiKVq1bAPrYL8wG9uLnHfvxdbO2ecyiS14CvPe3/tEfbXn8isZa20jTJDOpiwxf0hraDIQiNBi3pHQbIpXEJtZh42M6RQBiOFY3BHQqjVM4U7dAPMC1Pch1305vTkPsft4AK3vQsMJ11BxTp0iEgooIUGFoaQJRJHBgmxiZBpCpnfuWxL+0RKmngtGChifLfF5NXL5pQzxzxl5As941Pt4y26N5B3liVc8ZA3B152eGWxhppu6KKhQ82oADilFpY+fLuKZrEj+1e6lx2wkNe30Kmso+yUH0hjdLZj6hu/D88d3dCZtC33Yc5nJe1FoxkmZMMzvCAb3QouM7InCj+hZ/p575NsV7vBJYbpPYIC874DQelUNujhYNocvdpDH013E4/XXuJR+xn2W4dY89fR9Ohz7hr5IJnk0p/appMn+SvlBGOIckxvg5fAciIs4jGmt5cYf2LW9VsE70/h9ieohQkq9DKweJ/FxnOe94G9RFJYUqEoYpLlVQDCyNRc0zCFUi0S3NiwTMZYTkbAbIZCEAoE57NC9nrieZjRqrO5jvaLr7H25beoHz5HeWsXTr0Bp0RXL1eFxkyncsc27HnuI+cLpa7NRsw8psseD3xOpCw+3OsHcBYm8MJPAyyH95hekrn8Hvcf3mF+cwNrPkNJKA25ADTmYECQCVwxm8bMoUHmSKYwmuJtGvuHQp6dGVmmIKJsB68CnjGPxaXI8+6znAL5oGeEyZyiLM1vZtqh1RxJbFKHCEg1McD8tnmWgGB0gv58tlTLBem7zMrObPel8efpaJPMJWsZcVlo8ckOQKhjPgjQTU92zLlO2dze/PMq4HwN2u9niXW5jFbQOkNAuHOGgY6LJRRa65rCd199ja3nX6G2c4RFsQkU62aPTiczo1B/0LXzfUuqmDPx2dTLs5hntPGRmI5GQo48OrHNh1j2LhBef8L9++/R/fAD0sEtHO2xuRIxTYHACOV3m5/L2VqTsfgNqZp+Siql4M2aNBIZuL6J7RLCYg1pcwPOxi6qe49F1iMLvVRraq/PrPVIqh2ucmxjXJMFnuSmT8YPPl8P8D1T/20yvjmBlzz6ntPv3NY+nIPbr0hhGffKhJ7kSv7/WslX4ezfUl3lBZiFm3Ul34WvTvF5AX9AaTL54T+bznN/85yYlk/e/PucsLZKwlt91f/svVjffff3zIktm7g/K+AP03YG2+Z5yL/4FOXuX3ne7K8LuEGD2aHGKlRJIZUv9m3/Dh+v3uO4/x7d+aWc1GaLAQJrAnD/SLJzxpOlj7gJNXAUQkFFrkdBv1dEuUyBO+VmTNgLMSZTcjYzHzx4MNOsxRPsS2tUFp7dtvEgp4Wpjyrd2B9cJOQLbcTVWR64ZVKYWNgyCUfOgpcszo7lzR67MQJ7jmHaRz/p4mZ6hSsW79GV7D0nJNMtKQjiLsscgrwmxurVnHYqcJn8iZatdImjdSmLORsYWr+W7CJqPs1I6mJlEqljEadZDa/rMBhiFI7QD4eYkvxFJI4mxYLcEk3fZgr55YDV1EYI3hyhZtInCYUyrAwF4Fqh5DSwVtnCZp2w+jb223vYa+xivbqOZrmFkl2Cm5HCHE612QpAUHpGQsofUMFdLNkLWsFOEQQhZvM5IgY08BC1EgSLKXozJpid4oK+6f0PuJudY7bsI3Hm8ndn0RdikXL+rqBud7BdO8Sr/T/hcO0l2t6mtOwe/eupS04XOoREOZKkiSsFvlcXacrDiKSzheJNCzbTlaaIB/cIL64wevcR4YczFG778Cdz+HGIQjqDtQzEaZCJDEsFD0NlQjtKepKivODJiIKBHJIi8jmLIyV7keHuxGxUTcvLyYQa4qhUh7v9GFtf/xnrX/8Z5b1D2M012NWaUsPE4pbMjlfYFHDCz3xW4nCJ+TTEjDA6s5TFiSBaQEnkHAyH9JM5XHJP5kPMri/QP34ve9TB6QmS4UAMc0+FmdfIKCDUCGTIsrJbcm08p3Elp/3SFGoI1o81fAsFd1jMM1gqblOGLWrufpH6GOk2zVsMqZBueGqoMxSKRTb3JTeIIbkohrFs9tGGePZgDMPJkgoGad8NXE8arMeeNzG+7JS5afrOXlvIyZ7FUXGUdpZWaFY1kq5x0MnOJBmJZdM+G4XcFlXvyyy61OxoicUzRKQxaqDZ8LtY1pvK324fPsf2i2+wdvgFSuv7cOrr4jfQBY1Q9q+mxtzIRna9JsqWBVxug4sCoiCSpCuZjfUZl5Ip/KCHpHuG/sd/4Prt3zG7PgUmQ3hxrOxuM3zxDCccbngHbEaUZyDFDSkZxoedP49Oe6zr9GawvCrsahv22jYKG3vwtw9QzXb7XqWhiZ7Xhq2VYkiVUGYaTzU6WfaFKkdmfMjzgaiuaVy4qjIFnNM3p3AaVD1MrfJRzxj6us6/yLd+r4ibW818/7wJyP9ZvsfmLpwFXN4msVmxre7AV4ls/Of5BP75fjwv0qvpYqtpZr81defNwj+FEnh//fWv/yoduKn8mQbvQTu38sYkBclISln4gfkB2UOjhzpjSWfuR0aXaVgtAml44DgmbnI4GSrq8WT4EXfzCzlw9WZXGKc8nCMUiny4JS4QVG0SB2nLyF1rBv/Kv5m6cfqSGz9uZpHL/YllfumhkLiounUFkzzZfoq91gHWypsoOy24iwo8FnAyeDNChNEPs12mlSY7TpOkxANFhU3+zaZJ4XtZFheInRDTxQSDpIfb+RWup5e4mV7gcnCO+/EtpuEQcRqIea4dkmBD5gMbOZ2Ka3aIiU2asiCx4FCHTmduFs8yan4djWID7WobHRovVKtwPcowUmVvj8Ix+rMe7qZdXDHQY95Dwvxv1yz7KN/K8pBM1rQOSHOoGSgqY5LLqMIs80wSF1n/RTjLosxQeD0JnzMI5KhziMedR9jd2Eer2ILHKTghQlCCUyjyMhqtqk462+wjH9jyjDmMNNXxARkMBhhPJrKPJRGQp2yAMe6nV7ggM/3uDc577zBO7hDZMywdQgX8v4tlbIvLsN3g63mFLx/9D+w3n6KcNrCYLGERNk9MrrZPbbYmStP4cMeXJFwI0+uc3s38LTXlCQppIMMSqzfE/OQcwYdzROfXWHb7WI4HsJIplskUhQInwVDQNPkYgqttGxFdpwgFqwCZEi3X0Cz/WBvSdAGHzoCZvSSNLiJO7q1NlB89x9Y3f8HGV3+Gv70Pu067VELnPAATBfaoNPEzyptP+m2wgM8jzKYB5qFJqWPjSP6GnQYoLSL48RSFSRfx/TVGZ8fofXqPyeUpgu4NMJ+jYlOxwSJtkDU11Fmx0qGSF2f93MzYNC/gebhYVtQ1Q0r/bSBmNThKbjPzlnFUW2EMa49uJGgG/zINpgJAMhsGFXBO3GKT8/2Z8yhPxdP3Fdxsini27TO52kSyVMBphJL15haREzqUURJqmlpB4GYX+LCCIllsySrMtQ2Ve5r2s9dGYuiDrWcGtfPaE7LPXdyynGxCyXPXQ1KqoUxznqPX2Hj2DdaevEJ5fR+JX1URl8kLizhVD1kjxPNCP5eKGH4WOp8I9y+1MpmNJ0jmU8WKlpcBivEIy+EVhic/ofv+B4zOPyLp3cELQ9mx5vCwzkEiFuwvJf1jk2jImnIC4/ScpIgpFSbq5dbg19dQ7uygvPMY3u5jFLf24Xa2YDFHnAY39FsnwY/fL7s+4g5lxTxzKjbzUXadxadaMWGhtwB/fg6hG9KXp/hnhuXk+7rVffb/qXivFvBVeHq1iK+S2fh7ojH5z1iF7R8g7ZWpn/8+n7pzbXdetHPofBVa/+9A/p//Getf//V/LfVN5N2cWwnmXYmZOnNSh1Y/iivOusvc9SYT3+fFnJeeMFPGi87ckMguNMYNhNPjJMY4GaEb3mAQ3yli8uz+A67H55imQ8R2JEiST5c6/sz5TFOhjEtY0TMJEztSTZbGbs/scWnW4qJoVeW29WTzCC/2X2GrsYeSVdPe206LsFNPIQGK9hOhi1nMbACM966xmsysU3Wjm32Q7hmPBTzFnPInTorjc1yMTxVochdcyyqURDpK5nj4STaeHQo8cLhXM2YWporqAZXtZwEUzBZiF96yjFKhhmaphU51HRu1DXRq61irtk30qMf5yKAak3iKcTrB7eQWx91jnA8uMI7HCBFIf8+lovyF5VXNzG2GD7CzNpNGLgPjfaAADMUniquEgk0o3ZMEz17SkrSooJed6jaebB7icPsJdtf20PY7ur6ScC19pMJJeQA5SiDiXSGWvJo8slpDHcIq4JRW0YqRBKsi98lLLJwQg+AWV/1P+HD5A45vfsT97AphYYqlS6kXey16lxek9X60/hJPt77CFwf/gt3GEdywhGTM7GTaghrGNZso/mz5CNAZkAdSaitn2yJ5SNOz5gXJB90ohDsJYN0PkFzeIbq4QXBxg3n3FuGkiyQYYJnOQQGNYwXwHF5jU/I40dB8hlGSQleyNQzvVe57PRpVKG7WFHiaXIxTC4tqC6WdJ2i9+BqbX/0J7Zdfw+lsKaIyJeyYSTNhcSowBdwEf5gQmChiUxRhOp3Ll0GwNx3gWMAZmEI52Jx64UtMyBk5+Yjh2QnCuytYc+rQmWJFciDXU6oQD/8zXbspYCImZg21pqVMeZUlg5oUYKNFMHIoHdr0DufLNI2r4c5kBj0ZR0JTq9CKXLnAc8foGkwzYM4g+k2YlZ1RuzxkQMvAxZDXJMXMIHW+LpYhnwU8S0VjcRUixNVFgTt6gxIIb9fP+iUNUEWYTby4KLk5jFFe5IRW/aoqwM+Fzxy5AlmISjb1sDgRRg9sB5FXRqHZUQpY++gL7Lz+Fq3HL2DV2kip8SfCyIAjlygLn0caWBnNPZEcrYMI38cJgnmIgNMiiYtRADcO4S9ClBYzLIe3GJ+/w/2HH9H7+E4ERTecw+c14Yes18iMdO7zjVc5YX9B9a6rPb/Z9bOoO3CKFZQbHVTXd1Dd2kdxcw+F9R3dp6g1ETN8h9IyXl/B9AZ1yaa+jItrPOU1eecqhlz+mk3IHJr4uebQM9naHs2//KJIbizgq5C4njHBIr/Yq/53ivlqccyL8+f2qnl+d17EV4ltv9agZ7bdSpUzxLvVr5zwlhf+zxuI1dfy+Z/51b/7139jATcX5/OVQc74zAu4bmZOEw8703zHYGD0vID/2gDB7KUMMY5QHFNqaJFpcTWonfF0OcT18Azvr37Cp5u3uBlfYZKOEXO/6BiSFwkLesizIPHc65sPKPdT3FnwjdIIhoBzMl+KTd3yO3jUeYIXey9lW9qpbKEQe1hGDqyY4SSmgIuJybOPbJPsYDIa6SxHPAtskW1nYQGbp25xgdSPMIgYaXqiff7Z4BOuJ+cYJX0EMExpNiwqWpkvLwldGcKWDzJGUpbFB9K3exkUYIUu/GUFrVIH67VNoQicetdrG5rEqVMXNEla3DJCaIUICxF6YQ/vb97jw80HXPbPMQoHWNixiHMs4PwQWcBpUMPEq7ISdRx11rwGvNGUIJYmCCj3kkyE+yZeKw8WoeZwAZ+rCbeJg7UDPN17iqOdZ9hfO0SrSEOcOuxFEcvUA+ifrv+eSInhEAgmFceBevAZJtMJpvMpZkkgTsGyZAndSFnA57e4GZDJ/yM+Xv6A7uQSc0xguTykU0F5aWCh5nXwaP0Fjra+wovdb7HXfAo7KELaJYWTMAecTR7P5VSERNGB5NXO92xkP4J6F9T7U+8cwmUULHfefM+TAOltD6PTKwwvTtG9/KgivgjHcJdz+CzgJOLRm5pMXeLlOtDpgsZn4JflE6FLRnRyJ0tSIqMWA4vkNQ9Wawtrz7/E1td/QfPpF6gcHEk2lvqeJleJfxR1mXngs4Cr0TR8lTBMMQ8ohTFBN9TI25a2lXCZSjUfIR1cY3z5QVKx0ekJ5jdXWAzv4S9SNTokOBmttIG5VRC5o8zuY2mo88KUpXyZzzXXUBCe5n7cWNAK4ZFzndkVy09ejnosoJnTWrbANhKgX36+FDIZD0fnkZ4hYw1rBgszr+X+BoqmpOkPp2m+JnnukGTJRLZMb86VCnVfBoyCRbjBc9Q/a2InxJ8ZjEiuSVJVNgXLi/wBMcjkZ9Ih53r1DFFQLKYh/GVbDHNO6mcUEDKkxvFVxNFYR+3RU+x++ScjFdw+gN1YUyTpghMDCV+Se8cm8Y5JXZRbybo2RRzQhnksaSboxRGFKIQBnDiATynsqIvJxSfcf3yjAj6/uZShUJU2pZzw+Z54OZj7Tf4Gnf3kc8FiTl5KijmvN1PSajVUOxtobe/LoKW8sQO7tY6k2kJCnbdXRqDsb0v+G7Ly5aCQRTuzKJPzI1Jrtkp50O4buyfTPGXy5RxOZjFUAfczz37XE7T+eZH7vR3370HSq4V0FUbngJFHjn4eN7oKw+evI4fMV81ZVk1ZfmvX/SsEauVFrv7ZVQhf1+R//9v/1ASeF/BcLmEqCx+gnM5pmNAG4/jly0zahshhIPM8TMCQ2PSiVMAzKDxLm+HD5JWdhyI4ins47X7Cp9t3OL0/wfXwUiYsDL/gTpIHIWFeEdsy6RQ91eWApmWM6bpUwBlZN13AW1SwU9vHq4Mv8XLvlRjUVaeJdG5hQSZNYosoRsZ3Dhfr6FF0oTkQyWYUoYH7P1rAkkFOeNVLEVkzjBd9XA/PcXF/kgmJOQAAIABJREFUgvPeMS5Hp+iHd5hjKi9vEveyAX4lYza7ZjksqAJpyajfZP/aYlNbkYvSsort1j4ONg5FHttp7ColrWSV4Mhe1mhEyS3gLn5RXGKcjnDSP8an2w/4cPUOV71zRMuZaTq0B4+x4N6V+0Bqf10WWVpw8jOy4Pn0JmZ8K52VCPOblCS5vxlRuZn2EovgvvThlJgdbj/Fk63nDxyDkt2QPI8Mf8Z4Ks8486DWjMIDNg5UwOf8iqaYpnMEhRChS83wDNN0hD7jRwfnuLj7iIvuB4XDBNZc8kHu5ThMMx+kVGhis3aAR+uvNIUfdJ6jZq/BXfhkpwnmFceYxTnTD5PVazaJnBZInDR504JnefgumPi0RDEtoGn5qC9sWKMZZjf3mFxfYHxzgmnvCvPBLdJZH4VwCDuZwpFrX6zXJ5RAISKZ6Udm0ck+gt+bO1iWOWYuh7TWLNVQ2jvC9pd/xNaXf0Zl/wmcjR0syxVJ04jbCDp+4KvIF/PhwOMaJggTFXA6ZNEwx6KnNF8PErjJHAk9rC+PNZHRrCW6YRpaH3YwQ1FTHZEKftZmhysiqoq3mZgf1tYsbPkaxqzZDdoszwUW8Ixroc/dTM55NkkOz5rD2ozIEqCqcBrya+aJmzW6EnHpz5HMZjRVBuImWsQ/7Yh4ZpjYbKDY4Gl1RLIzUUY2MkzwIrypcTLrJ9mouLaIgdrT632a5sIc5EbzTQRN6EC28ycCYI5A06gRRTHSL3MC854jEddkWhuegFlZml1wQA8JBnxQWlVpwF3fRfvpS3ndd56+QmV7Ty5uC07AWhFQkmcUMDI74UqO9wP9x5lQOB0jns3Er0hoPkRN/7CP5YyEyYE87Fm4p9eXSAY9Oe5VuV/ma8uS4hYs4KC6x8jZmBlO8t2MhDa/BK/VRm17G829A9R39lBa30Sh1kBSrDwEoCgrnehTaqRhlPNprSS5q5U5dRp5msxXMnOWXIIvrrBqh2nO8r+IFNIHnUW8WCxl+3BvJakrl+H+d8r0L3/m88K4Co+zYOfObHkRzz1Q8kk/bzDydXQOlec55bmuO4fUf+vV/VYBX4XmV9cDObpg/fVvZgeuF5B1siaWMo9QzDOfs1wm7fFMUTd2hxmoZRCyBxJJTiYxC2tDWBKjXLkmWZQgJ9kK4DddWMUUw6SPq+EFPt58EEP9/O5UO2TmepNByxGK06x243Yq2VFurWmTHaoGmsYRLpKphbrTxuv9r/HNkz/iycYzGZQ4iY9oukASsggZfjvHzdySj0EZtGw1vxpYnQ0Cd/h8HbRsLVAfXJhjoqbjAy7uj3E7vFAoB/XL8+VY5DYS8ZhKRTJM7uPMK8SCyxuA0NeSD0u2nDMkJ+6+HaEEdlxE0+/gcPMZXhy8xsH6E6yVNlBGFQgJG3OYNlnPPL9TsvcrFiInxN38Gme9Y/x48h0+XLzBOBzImIQ5qGqoWJgkCTEkI4bHxBEfGB4ulGgQRieZh+55WdSjDnBOrjQds03c5sLErHooYru5h2f7X+D5/hd4tPEczfIWPKuOQsr9uSciHqdNTsLE5dlIqIBT+rYIEC7mmCwmmFoz9NMBbqe3ihilT/o9yYCja4zmdyK3pU6iZDUeqJJNBUtYsYcSWthuHeLpztd4tvsl1ut7qPp1JYsRdYhoGhNORX7KyYSc5qIEmIcJQrn1ZUtW6pKpYKBXPHy06SHglFHlew4TpMMh4uENhtenuDv/hP7VCeZ358B8CH8Zoexy325MTni9+WWgYUNuktKBr8skQ2K6KCChkUdrE82jV9j95l+w9cUf4W/tYVlrIuI0lDnoKWbxIYGJJzsB72xiWZr3Mp8zJ36OOJgrrYqhI0XqpudjTK5OcP/xZwyO32Byfqx0tHISo7hI4GYqCx42MmXSE2yiLx+gyIw0lGuwc1a6KeDm/NA/y2BZJfjp9bEJfwgXU7FTrjc5EhwQOGVqv2/+x+cuB+/l0sXzx3blgMixmlai/GcyM5HtJDfcBaTc0TJXmo3OMpHbHM1nFlEAiwYkRD4MEPPAQOeKh1Oisew1VtCGO5Dt1nOXAxkpGSKoYP082ETySQm1jTOaOWW1ktN1ylbp+XXUrtxxkdgu5rAxsz3E5Tr8rV1JBve/+hZrT5/DbbZglUvGYz8zbzLyWKJljMkNsZjPsAgCRAwZYUrYbIZpv4/u+TnuLy4xvb8zksCZ8dovzGZw4wheGqPIa0EEMybng/khfM75OXgA4095Pma+7u76Bur7j9A6fIz24RH89U3YjSbmbEZQQGC5CHlNZetrzk+eT4xHNc54RhInHgHXCPx85Gj5SxFX0ZLkleux3BTMuEryTKa8z3VIZPNRLJdWbEcZGW3qwEOB+x0m+u+V+LxY5oVaNuHzuWyuWcRzxFcciRViG187/1luykLvh9xVbbXI568v/2erf//56/p8PfArdOH7nwwL/QGq4MObXzTJK3Lzf+6izGSq4q0b1LBm9bvs5lTxz256PfYU/UtnoeW5mcAy+KngWSiULfgNF4USkHoxBmEfl4NLHF8f4+Ple1x0TzGcMlN7ppxnEyEaY0n2NxXPnIzpxJXJ/lQAUxfFRQ0blV384cmf8e3Tv2C7uo/ysoZ0ZiGZLRlyYwIScuJWRswzFqUSyxpoVR7cCXne2rnGhZm+gnSI7vgSH69/xlXvBINpV9ap08UQwdLsZ5d0SzKsGh0wDyJ/4ahmhygHMKa2aeIh250GxQXYnL6tOtrFTbw+/Bqvn3yDndYjNJw1FEIXyWSJJZOz5DxBwkmsIBWrDCRuiLkzxuXwFP/49Df8fPw9+tM7NSAs4PpMMjhQ+0vZiJI74MG1GSVZlkSDBycLK69zpHjTmSHjOcuH4smHnf89C3Tda2F37RCPt17g5eM/YLdzZPzl7YZ24i7Z9LTX1AsmEhAhieeyUp1TrpWOMYh7uI/ucT2/wfXkCjejK4zm95jOB5hHQ4TpRE52NMdlU0cSCycGg3s6cJIS6v4GHm29xP7mM2y29lAtNrRLJbTIaT8MpkhoOamaYbTfYbLQxEo/Z+lISTpLqHv1UHEqaPlNbNU3sFleQ83y4dHtje9hNkQ06qF7eYLB5SlGVyeIB3coBCNNukx/splSQ3Z9EomB7gnKNUWAVA4W73BpYbKwsai3Ud5/gvXX32Lnqz9h7elrWI0O0nLVmF4Y3FyBKoJwVVQznoEsNRnbulBOtaaF+RwJD+w4gJsSUp0oj7x/+h637xhj+g7x3RW8YI5aASjxsBVUbuIzTC9jRKJslnQecFrLdtTZTu0Bk8vk1BnHwZwNbDIp5TR2uzL3zvQlWeHN9N0mlcvSLpo+Bvqyl7BplONTkke/8BJsjyldtBv1UfCKJkREVZaaYaNISYMIyziCxa+EBW6CeDpAPBmKna0ivlKEzf6ahcM02zlPwxDkzOTNTsugOKRJ5FUia3A0cStH1gSa67PIH/MMtciIvlp/6I8bxIFFPLYcTOhkxvdTb6N6cIjt119h8/kr1HZ24beaNAU33AEZnbDpjrBMA8R8P0GAeDzC+L6LcDJCOJ0gGI3Rv7rF8PYOwWCABdU53HkvEhVtf0GUkgRPJsolcPh91U2xqeLZ6CCVTzvtgctw19ZR2X+ExpMnaB49gbu5LWvYGcl4gPzP6ZihxkpIJl+jMY5it8kJXE6QQiUyzT4zDbKpPK+8v+yrTe0xBGWDYhm/elqPUk5WUrAJvzyfKzpyeXImuIFAfm/3/Qvn67+W8s+JarkmnAWccDqncv71WxndOcwvmXOppAK+Oqnn3/u3Xt/nr/dzZGD1lerfvT95t3yw7sy04Npr5S4IGYplyGMZTTDXhKvTNN/ylyKeyTgeWKGZfpFQyYM2lEL7AhyOJ8UF3KqjfTjVXNzhknjVHd/h4v4MH8/f4uTyI657F2JzJ4VQ+1zQlYtT+IKuY9ypZ4SFlJm1RRU++pz/8eh/4KtH32LN24IblRCNF1gEhHD4IMhTzTAtFc5RUKfIh5gXx1gjJma6LdABLJLMbbYYoj+9xXX/BMfXb3A7usCMsaWYyWQksYzNp3TiGTlH0Za8rVdi8/RBUpIhqYa5PqKxpQ68lOB0VTagXz//E755/hds1vbgxhWkEwvRiBGCNoou83DpNsWSFiB2IqReiEUpxH14jZ9O/45/fPhP3A4ulcNtoGND9jHseiZ2Ue/uoeI30a5voFFrwWN4xjLBLJhgGjIVbaTrT89yRrhSq08cnXssHtCS66Esm9LNxj6+OPoTXh7+EbtrTxXNWkQV3sJVAWdCFc0g+CHEyRzTYCCDm/vZLa4m57ieXOJ8co6r0RUGDDShG9qCUijGYjJn2LDHVSzMVTXmMdy1xw68QhXt2g46jV00qusoe1WtgiIWtJBFfK49IidwkdjiCPMoQhjGiCJOyRQq2rBippAV5dy329rD4/XH2G1uo2aV4aW2tMQ+DUwZNsM85N4N+mcfMb46w+z2QoXcDqbyN2d8qLOI4cGkfjERin+R3BZyYl4WMCZs2dnG2osvsfXNnxXtWN05FCEocYsyvVDZl0kK+QymBzTQrZnAOZmRuzANKR8LNH0vwhmchLvQGdLhPYLbS/Q+vVVa1ZxRk8MeymmCulNAkfcG5146euWEpYyQqqmaE0aG1mmzT4g5Y6Brl5kxv/MUsKxvNx7zKuJ8D4S9CacS/crsXxkKRCicroYsUkytJapW9lBu1VBtN1Btt1BptlGs1uGXqyrklCiRUEW4Vn5/nMiTBZJ5iGUQoBAFSMcDzLs3CmOZ3Fxg2r9DGs6Uc0DnMu3KM+UFG27+T2RT7WuzPTzfCKfUnOCak6QyFr18DyR3ywo4/55FLCdoGe/XrKLnJF9TnCSxsmzMF5ag9NAvwe5soH34FJsvXqFzeITW3i4K5ZL89QmB8UonDDua9NSULCYTTLp3uDs/xajbxWw8MlB6ECPltQj5a4AlCZnLJYpcN3IlliywmFMPHsEvWChmmmS+JvbmRKaYc27XmmgcHKL94hUaR0/h7e4irtcxFGejgIAmLHwSbRc2CW5SDBk57oO1s7ZvZo1k+AOmsOfJcmZ1kp3jvMfVrJoG1aBi5ozmhWQsNAs3jZh4VinkhM8VswmyCN//UwH/70zgebHl88DCnX/lkrK8gOfDGb/n5wWccPpqYV4t4Kuv4QEJ/4zJ/s+aEF3H87tz48QWJ0izm1m2izLeNRC5pIaUUGURraY5N9NfTiJhdX8IY8+oqNwvsljkLFFD4sidwGy47KzLBdhlGwUajhQZw8gBNMZURh53OL89xsnVB5zdHON2cIURD/R0hNQOFApC8xKG18maNFkgDZcoFao46DzD6/1v8NXBH/Fs8zWqyzasmYtotMQiNHpJThYhGG1q9ljKCqdUgvaLNNbn7EnvX2rSnQShRYi3j978Fpf3p5q8L3vHGM672tWndiRkQCiBine2H8tSFbi/4Qdu4BLKyAyxTddJTHp2FdSpuvAXJXiLErab+/jmxZ/x9bM/a7/rRGUkY1PAyVR3C8zI5kRDjCBAXAiQ+iHSUoheeI0fT/6GHz7+J24GFwgXM0GS2p3xtcCWe5lvUaLW1rS60dpFvdoSLMXXz9jP8XyI3vgOvfENepMbTKMB4qVBQzj5y7Iyy922Ylds8KO9LzWFP9p4ie3WYzS8lvb2nMK5e6TxBqH86WyA+8E1bvrUzJ+LQ0AZ3m1wg354jylDTkjAIYOe3bosvgi90UgnJxzmnTAfeL4rH0W/gbLfQInwuU3vdkv3N3ejsnDltaYiYhEjSSNEcWry1SVXJDeiILtVNy1ivbolIuTR9lM8WnuEltsQpM73QlMdnwU0CpCM+yoQk+szzK7OENxdYTHoYjnuC7oU+5vEQRmimclNTGR5RzuYMjxn5zH2vv0XbP/hX2Tc4q9vY1msGuOPTHpDaRVNSFg4jZMZpx2DGvF+YnrdLAwxC6aI5lMgmhni2myM2c0Fhsckrr3F9PJEMZN0YSsvFyjL0c44rcmBi6Q7/YCc9ZJrvY380ASuGxmYDhlpuw27PA8SYQRsnulNrokigi3XxEDKu53F1+HyGgW/CNCC1ndRqJRQqBXhNSvwW3XUN9ZQabdRajbh057WL8Nmypc0xoy1ZcGkzMoTI20REG2IYBFt6XUxOT/B4PQjeqcfMLq9RBxM4VrMKTcNNGFzNS2ZmkUFXLwa09DYHGq4y+XaI9MlGwAtk75lMi4am8gMSeK7LLNc+27zWZk0PrMXzzFMYZY0eCFK5HiaaONSBcXNbUWQ7r9+jY0nT+S+Bwbl0BAmSTEbDzHt32jHHQ8Hsue9vzzDpH+vxm1JoioNa/iaZLNmkJOSV0StVEaZjmtJivmQCWNEJUJdE8qz+PmFSSIZZMQgonoba0+eo/3yNWpHT1HY2sa8XMb9YoGp3PFN9C09ORhcRIUn2f1aHckGdqmGiPUgR2uFdGUcEdYgImF5PTErGIP2skE3a3Dze3l1cBfuGCdFnlXMGZAunAVciqpssPz/AaGv7pzzPXg+gRNS533z+QSeT+V8PfkE/nkBz4v25zvt3yrUeZrZ6gT/q6LfHXeXZo+zMAccE520x/plB67CyF0rdyPZ7x/IbPpvc4KOYZob4UY2ujP5KnvATS03hVZkBM+GQ9vUqq9fC74jyIzTK8vRJBoKmu5N7nDdO8fxFb3TP6A7vkKwHKlY8mA3DlEpUkrAYgvNUgevDrj7/jOebbzGTu0xinEdi4mjCTydiz9l0oNsE09pujrb5MxSO7rIcsvpIEc4nJrkwgy94EZktU9X73HVO8Uw6CrXOkqZ9U00gK8pS2XSTWhiJwXty5BhJbYuYfOQyIyF18LwBLh3dZRRzbzyTnUTXz8zE/h28zEqaCKdOggGCZIZaQF0ZGOWLglzERYeTWXmmFlD3EzO8NPJf+Lt+Q/ojq+1gqCZi0H1OWU6cqfbbO7iYOMIj7afoVPbRtGtqItmDxeloSI/+Rlcdk9wQlIcLWGDe4TLuaJa6bUugtvSETmQhirt8ja224d49fhbPNv7UvvxilOFx0Nck8pSk3B/cIuzy484uXovdnl3dolucIvxYoiQzQinbWm2M7lQhuzI2zrTAQuNlCOjkcOJ4AQWCg9LkbsyAqag38whUKxl3q/UdZpDnKeWvAZS7ssLWIbcf5fR9jew0zjA063neLLxBBvVDdT4XqyiTHbEU0wjpTwtpgMV7ejuCsH1OQIW8psLLEY9WNOxcsDdjEjFaY8kpjkTnPwyokodlcfP8fhf/l9sfPNnZX3TbjN1mTZG+p2ZtunG57ABlb7PQJ689uKkyAs/xixivOMc8Xyq2EcnmGA5ukf/43tFmE7PPmHRv4UfTYwPOvPuU7LnOUdlVqCagnKGb27QYvLQyS6XmkENVQbBiU2cFXGZzGTkMjb6MhmxYReY5VzUZJdw50/3Q8eHTbix3kR5rY1iu4Vypw2/3YC/VofXqMJr1ODUqrCLJVicaLgDZ6CRW0SiTGiiZmSm0wqZBSuBTflcOAPu7zA7/oC7dz8rWa1/dYZwPpKszqO+2TPxlFGcSIpFgqeIYZSLipZN7TxXISmcxRIep9SsMKhV5xmYDTdq/NgA5ravMkUxHEPtf3MCotHjPqhRlLpAnwTbxYSIDBuaRhOVzW3svniBjcND+K2W0unIqp9PA4z7PQxvrzC5v0U46CMcDRAM+0gYZkLrU94XymNnwA3tO31Z+jYbbay1O2hUa4iDAKPuHab3N5gP77GMZiiS3+IYD/QwXSKgE2S1icajI9SfvlAB93b3EVYq6FtLBHyPJKnRmphD0MI0mGzyhHRxBeHSOc1MyERf8+lYQSiMNCUKNg/UNJpzMkN885uLz2WGt2k9kU/hKuBmApcunGsWkhH/Lxdw7rzpypZP4ES3eGasepbnWnpO4Cza3H/nWd75rvyfTf2fT+irJLrf04pb/UnPkNjkh867MJtqsgmcF40FNyHUkhgZF6cUoWrieJgsWk6TgqLIcBZJK2OASv+cZ0cbraHaA0kuLNjMAa+WUGLHTU0zu3+6SxVYQElsmmAWj3A/ucOnq3d4e/ojLu4+ydyDkDAnb1k1WKb4saBtNnfw1dGf8M2TP+GgdYSWswEvqmAxdRFNmIiYIgmNh7agbnWFObxtEr4oI+Lul/7tDM+gWcso7eNmcoGT2/f4dP0et8MrEapiJmPxMNOFMbpMfYiOp9S0kleC7/ra1/JS81qFUYAZmdfJXFIzhjKwEWERp9sRGeZ0NWuU2nh1+BW+evpHHHSeouGuw45KiMdLJDMLaUSIzxTwpZPIw5swfy+8wUX/I95JO/0OQ3qw0zs887snwkJoebOxjaO9l3i+9wX2OodolTal9TbGlJykSBYMMQp6uLg7wfvzH3Fy8172sAOmhNHdmsYllPVwStRHYVzRmsUNPNv7Cq8OvxFDvVVZA1PW0yhBGMwxGvVxc3eJi+tjXN58Ett8FPUwjgcIrQBLdylpDyFhBunkBBHuu8g2ZuGNExJKIiQpIXYDyXGfQh2rtNciKJquXzIi7sgyL2+ylPND1ETHmP/RSGdJiWHiw7dqWCttYbf+CI87RzhYe4z1yjpqbhWuRQ94s5MuLE0yE2FqJxijMLpHdHOB8ckHjE8+Ir2/xXI0kKbcjmIVQR5CM0KnzI2uNmB1tlB/9gX2//L/oPPFt7A7m0i9EhYOzTAePMbMq+Tqg8+kyFFqE7M/YKRTQUIL1Zn2o4vJENa4r4bi7t1P6L79EfHNBfxggtKCOuFYlpokeMkESYZhnJLNikzIlEJETOGmm508sPmc0z42k5AKAs3WwKzLMm0RYS37HAiXW74Y/3KnowzSqyhGs1hroNRaQ6XTQblDY5AOvFYdToMuX2WlvBWKvmJbJUVTk8GGm6se7q1NmI6mfLYgDFqh0104Bwifv3uDqx/+jtsPP2N4e4kwHIsMW++00Gi34ZVKUmHMJjPMJ1MVtoQNWRzAXsTyqeeqxGMRJ26QySG1QhLyYSS2bOikyc/3+rJVpWmNCSERSMxzQjs8E+WalyYzhTP0ZIEZCW6lEoprHaztH6C1u4dyew1WsSSFwWg4wajfx3TQx2zQRzQZIZ1PkUYzRbvy+3o8g2yanZAvUIJXrKHaXEO92UGns4lapYpgNkb34hT9y1N5/qeTvpQKRIjMVLxAwA+4VENl9xHqR8/ROHqOysEh4noNE99GmFnHcvjR6imLhZUrn85+FnCm9nFCNrtqoXZC4QzbP4pizLjyIbk1S1gz03iWtiaOEhEWI/fVupOeH5Yx8zKsdB8+bVb/LxZwXgO575HYmBHZVmNGVwtvXsD5/ljAOYGzgPPXHHnNC3i+f/8cNl/lo+UT+u8W8OG0b5ZxmYesIF3tugyEbu43E2hiDFyMSMSQy7PJnRpEQpN0FktojMEDlTpaTvRm4tNAnxfubCLit6N0o1wto1StqBOWgyJnYoskNRqQEOSeK9ziun+Bd2c/6uvk5p3ITUZNIlqzXjNDT5g09s2zv+CLx99gs7KL6rIJNypjSQh9AkRTJmEZzTNd4TgJ6f1myUKG+UqbUxbwWND5dDnC7fQK54NjnHU/4ax7gsHsXoEaTAZSNCGhI95QBRZuH2W3hHq5jnqlroelzGhJp6Cd63g6wnA2wv30HqNggFk0QRBNkS4jY1qgIJUC6qUmHm8f4cWjL/F48zm26wfyb0fgSg4XTNksmWQz4laF0lI7+qvRGU677/Hx+idc9U9FEqPHOJEWPhhMEWtV1/B466kK7NOd1+INVApNuFZJk6gaEtrgWpH20EQ+zu4+qiE4vnyLi94ZeuG9CGX0rneYhy3SEhnyNsp2A1tNasRf48Wj13Jr8ws+RoMh7m5vcHt3heu7C4ymPfnEc8dOmJ/oC+V30vRyncE0JBKhCsZKsdFooN6oCypL0gCjyQCDMf/7sWmG3ILgPBNMQeTQFHARXDIVRG6Habz2mVeuXDLZ9coEaFmU2U+rvIXd5mPstxmKcoBOaQNVu44iDW1YhAjfUpJXSOEsSQaao5TOUQwnsPq36L37SV/p7Q2WwwEcGmyEkdzXJCOyXUNcanbg7x6i+eJrTd/N518CjTUkjqf3IR22XJXyCdw2pkMZjZRNnHH6IoM4RkB2PyH08QCL8QAR/dxPP+LuzQ/of3qLwqCLCl26kMBn8xkFWET0PM/RDANLc1AUVMmpiCA15Vcs4vrZxJvIS8g8IMRPM0U8pcUvpYgiWPI5cxAtbYQp9e4ObAa80ARkbQu1tS001jdQrLfgNZooVKtApSLmNcpFJbzZJRLWMjMTsbF5LYx7Ho18+FoNfM32poACk7biCC4h9Ntr3P3wHc6++xt6J+8x6d8ipgVu0cb6o30cPD1Cs72uIWXQG+H+toth9x6z0RAxI17J3l9G8FjIkxCF2OjqxVl5IO+y2TFOkVlcivE+z4pbqvzuFWc2ZddTiWJ85HNSMMWB3CcHbPRdFw5jldsdlNY6KDZasLwSprMQw8EEk9EEcWh4DjLyT4x3ARtU+YYzPKdSR7XRQqneRomOaa0OyvUWqtUmHNvGZNjD9cl73H96h/ndpTzSZeTD75PJuDiFs5H0N3ZQe/wUa89fo3X0HIXOGuJqGUEW22qQoMxrPjdmZmPPCFD6ltPnwjENWG6vbDwS+BwvNIUTtieRlI0DudQs6AY+z1C0XNacJ9PRkCcr4OVySQWcrnGfT+Cfw9W/t/82K04Tn50jBWpm4vhhCucEnruyrU7L+Z8ncU3Xv1r9LwU8bwpWi/nq61mVk+Uktt+C18XWH08HuYrxV1aGho5vijj3QtoNPrj6GnmA3mSWABSxgCexQkRiflHaIBP8DFbPJSiG+mtC6OngzDdKqKHCAk7zAJMylCzDbAqfKbiCBLH7yQ3eX7zBzyffaxLkTpZENu2/OQEVbDSrbRxsHuKLwz/QkALZAAAgAElEQVTg+e5rbJS3UEUDflqDFXhgPHg0TRBTBsTCJ01P7tpjDiVFFNKi0qbqe4ZJMtQ+9mJwilN5cp+KHT3hN1MzSY9g2ocWUSyUUCs2UPPqaJVbaNVaaJIAUq2pQ+TbJyQ8DSYYzAb6Pt3JLbrDWwymPYTJNEt8MvB7ySmhUyer+gme7LzA4/VnaBU34MQ+FgGJWYafQMIZmwnu4ekAd9E7xjklbv1jwd2LQgTXNZp2Iim+W8JOJyuuB19hn2SzQgvFZR0UYxGmlcZfBZxoCJuoPu4mlyrgP5/8QyjE3ewG02QMKQqYKckkLb6ekDJtH+3KFnbaBzjae4Gdzq4anEGvj5vrK9x2r9Ad3ojpzkk64jS9JJ/B+BIIvlUqm+m2qfFnVny73dIXvQHG0QS3vStc3JxIchgs51gw5ISvQ9k0RCd+sdHUQZkZVshDmjamhEXpj205KJJhbpVQdpqoum2s1Xax2zpU7GxHDQ5DUSiLM4EtRsNMPTqnMk5qMxTTOSrpDMv7a/Te/IDbn/6B9O4Wy8EAbsC9bKSkO+59546t6EV7fQf1Jy/RevVHtF5+g9KjZ1hUm4pclHuVjERMpTTBLbamZU51uf5YXT1nchbwaI4omGAxGSFWytgH9D+8Rf/jW4TXZ3DGJK4FqBDxIc8jiQTJ8/JoaqIumXtdTrUZd0N74XwKlxe4MWZ6ICZlBiV5AU9sC3HBrAlC7ndZxAs+Fm4ZRU6CG3tobh2isbGLRmcDXq2hPOqYrGyiDp6nXPUCuTJFD3YGwUpxlq2BuCIhPMzinRdwTX4sjkQ75mOEVxc4+4+/4vjv/47hxQmm43ukhVj79b3XL/H866+xub2HNLEw7E9we3mL7tUNxr17BOQvRBPYIdcfc3jxXFwGFks6GRqr2cytUrtvc8+yLNMCNZHrHFn1xstOWnBdw1SxnJx0lUuQ8YpI5Is5kXK9wj/LWM5qHYVyFYUSPy0X8yBBMKPKINTunnc3Q3KMlHopmJqTX6VaQ7XRRK3dgd9aE8Lh1JuwixV4jDVdJBj3bnF/9klN3eT8E5LbC9iTAfwkFEGTd5RUEpTVNtoo7tIt7rmRt3U2EVcqCLnCy1Za1NgrGTCTETIQhsW74PHsM7aqZLjL352SP8+DS2WBnN7IbWEhTzAnoTReaK3BYm7UC+ZeNJyBfMVbkKTMpzNbqYhSmcx0Q2T7LeLY77HSPy+iqwWc/44FO5/CKSnLDV0ebGjzKNMsbYyoQKVS0X4+N2NZ/fn8fb7j/ryYf/46/9nrtibTYcYjzw1Yfln+r9L3cwZgTuM3tpvGIk+ELxGB6CvN3RsPZFpkGttRFmRJPWmBlcUeyrDBom7TCPJ5w+WEAB1C1HuzIBUCxLRFSUfa4zJe8sPVG3y6eoP+rCs2NA8RwoVkyDYqTWyv7cl17fHmU+zUd9F025osnaSIxbwgGVk0T9WU0HjNeIAbwgVJTQx8EAvD4fQ9w+34CtfDC5zcf1K0ZXd6i2E0EPwu5i0PucSGXyij6jTkmsa4ze32DtZqHdRKFZR9Jp5Rx26y0bn7nqVT9II75V2f353gqneB/rSrgkmXMJ6Hvu2h7FbQrnWws/YIjzaOZAfLXGt6ky8TI8UhbMopfhwNcTdkhOkpbobn2tHHMCYuRDgYHcoCUK+0cbj7HE93vsDB+lN0yjuooIEi6jI+MZJBPjP8NBjbyQzuCfrhLc7vj/Hm9Ad8vHmHi+EZhlFfsjldj0w6Ry5CYeGKUFj329hobAlN4GEbzOYKnRlN+1qTiDcgox9qRXjAOYKnCcQX3TJKXgW1SgPNZguNRh2tZgO1WkVBMDfDO5xcf8L7kx+F0DCDnZyF1EmROIuH1Cbz+VLCaKBy7kldNinxwuRQp0tUHB9Vt4JGsYW12jY61R19rVd20PbXUbZ4bUpwFiZxTf7TYuLHcGzSsWiWMkMZIYrhCPHdJW5//A7XP36PRfcO1pjpUIRiaenqwfKLCD0XYakKb3MfzWdfov3qW9SOXsPZOkDoV8ROFvCl0I4MOlTuOQu4kXcJjhRngZMpWb+RkcrNJ4Z1fn2J3vufMWTxvjqDNezCmQ1RTAKR28iM52FuCnc+6dCZzwRwCA6W3TIbVWNOUuCuODYpZfxvfyGxGttSOuhGtoU5d6SOLZ1w7JbgNjhNbqG+uYPq+i7Ka3sotzaUWEXzD+ab5znR8Fi8fXilogiv9HqgMY6J9DWaek7cfP7M3O2YQYMNGnevhM/HQ0wuTvHxr/8Lx9/9ByZ3VwiDCayyg8rmGh598xWef/MHrG3sIV3YmI0jDLtDDLr3mPR6mPTvEA3vZHzjBCP46RxeOoe9CAWtF+JIBdiwhgzDXrZvDCGxXeWDq4BLPEDvCWMIs1rAWe4ZZaa1rbTwzOW2MOcOmoqNEo1cfGVus+RHMQ9+8geIcHDN5MIvcfrkdfJRqpRRrdVQazRQ5ODAyb1S01fseiLLkfxlcfiajzC9vUDvw8/ovvke8/MP8KdDVBYRSmxM2VCQ6MamvFiRTWp150BZ5izoUbGs3HpNrVzPRZFQGhVwrjg4dbN4u554HBHT0niyuL74DNW1NdTW1lBpNPXnxAPgaokugvNQyhCTR27QJ5LXdJ8bAFjIhYGsOfGSOFaUEZV05YLpf7FU/e8W79+awAVSk+wYx9KD8yu3Vc0L/Sq7PIfROYkTTs8L+D8jo60W8M+jR837+CcNyXg6ysUoD2zxHAYwuLfZg+VuQ+oaJAEw4m/NrGRUJ6GIX2FEy7mpDhH5hsvBzNDaHpKE1IGZAu65JZSKJVSKDL/gyGQMD7ifIimMM3BMCDsZKVf73cXP+Hj9VgV1QoP+AhnFMUKSCtIFqpUa1hodbK3tYqu5m0VebqDpt0QKo8TMihxNryp+CvQ2HADCqZp0CN86CZYu/drptHaBk+5HHN99VLGlNSmhQzJLeVNy1LNCZpqV0SHk2j7Awfohdtq7aJfXUCK7mFIX2jtSh81CRxtQL8UkHeJieIFPdx9lYHM1uBRprEDbS+qcxcUswHNKWKutY6fzCJv1XdTdNop2zVibZmEBk/kE3cE1uqNr3E+vMQq6Qi5I9nN9Wzt4vlcW1k5zS7D80fYX2KzvoW6zyWnATcsyZeE6wCw9Mv96RHJzm6QDXA1P8ebsR3y6e4ez/gkG0b3WDDSvYZwm/ysSZ7jHL6TihCtb3GFPn9omdzsKzfRoL2B7vBeM8J6Trbv0UbaqKBcqqPkNtGodrLU20Gp1UKvXUa1X4boFBMkUN6MbfDh/i3+8/5u4EbPFGHFhrmjXiKoArg1oSqOPNivgCwf+gtt4FzTeZZBIxbZRd0tolRvymt9s7Mp2t1PaRN1poFyooZB6yox3FLHKz5PIDxGNCD4/K35mtFLlAT/pyWP8+qfvRJ5i1rZH4wzuZhckE5cAr4S4VJZ5R2nnCJtf/BGNF1/B3X4Ea20TsVdWBKO2ggVDeBIywoaRciWttUxjbEIoTF50EgeSjsXjPpLeLcZnHzH88Bajj29g9e9QDKeClm3K26gNZyGShwoPXNNkk3SmupzJoYgWKHpVn1MCi8lMcYQ0omVsDrdy/26G4di2BK3ObAszx0ZEhnm9idr2I7R2H6O+tY9SexNuvQO30oTlFuX4Je9s9nGc+jmdkdxWKaNYKsFhGBD3yItQjGkVwSy+SiWcwRkitiz0+jCfIen30D/5hJPv/h0fWMB7d0LB3EYNjYNd7H35Gs/+8CfU29uIUwfBJEE0ixFOZ5gNBpgN7jC6vkDYvcJyfA8nGKC0nMs216OUMZiJESsZEfezJHQRmSFpD5zA2YBx929MdozxDdc2XGOxcEdCMox3fBad6ZIjAEzDGAHX5fTotz0EqYWQnYBNIl8FS8LRJOGVK/BrDRTrDfjVCvxqGc1mQ1HLZOvDL2FRLMsIaLaEiGnKaiSiQvLtsIvh8Rucf/dvmJz8BG9GU59AvgCUnKX0FEhI+HVgVZtw6234tTaWpQoCl9a+rjgSxLrZ1On90N1TkDkbD4YE2VJSzBeQ6mLh+PDrTbS3t7F9eIjm1o5BYPyykIuQO/HZXCgDf09vA8kCMsMXeSgoU4H/qGBWBmxeWMA9L1MTmQAYPiNZYGxGrs4Jhfnq4r8C6p9D6HlRz73RSWjj1+e2qnntzAv2b8WE/p6kLC/euWPb79qoGgidBVwvz1T57PfZHG523ZnDk7Ek4vORaZflMWxY25yC4zjAbD7GPJwaUpkYmolkWjLAzzyMDVrE6aUAx/ZR8kuo0JieMJD2lWSwmrxsFnCS1agHvuge493lG5ySxDa7w3wxQ8EzZjFRGImFzu6r5JdRZuRmsYFOpYN2ZQ11v46yU0HVq8NHRTGilE/RtpR7T+NJaiQ0ynYuRLJKpWTsvHeK4zvjK96d3mGeTFWETYoOd6DGeKVmt7DXeozHG0fY7xxio7aFqs1gD7rDmbS0vIBT7QI/RejMMUj7OB2e4Pvj7/Hh6gOG8x6Wi8B4V5NdTeMCEeLKqJdaqLktaavLringXDqKmRrOMJz2MA77CJYTRLRzZRGzEsHn0k5azPauYLO1i+cHX+LxxktsVndVvKk7p3TNhW8iOjPHMBP6wUYqwCwd4mp4hp/P/oEPN29xNjgWuS8szDT5Mp5TDFFK1CymwUF6ajYN/GIBJ9GNUD532BxYCHnx9bmWi5Jdkb96y+ug4bbQLLaxVl9Hu7GJSqUOj+YNlBnZSwTpDL3ZnVCZ//z534TKUNIXWFNETqaJZ2Icd6YZu5yjkJM6KKYllK0iKnYJNbuITrGCzXoLG7UW2uUWGn4bNbuGKsNkaELD2BeyeS3j687Wig85fcb5hqihlU0pQjjxFBj3ML48xdXbH9D99BZRv6vIUAbX8uB03TIW1HaXa0C9g9r+c2x/9WfUn72GvbkDNDqIOHHlEzgDXgS9mh24pEqZLtb4ABiXPONiYhjx6aiH8fkxBh/fYPTpLeZnx/DGPRSjOfw0EhRc4K6TNLNsfy06v7x/DXOc8jQJqdj8cb1F2Rgre2SMUihV4v6VU7kctijHsqhrpxuwjanLFYGHQruN8s4uGgdHaO4dotjeAioNLBjk4VcUJKOdO+/lLI/AmHUUBUPyYGbBI8+ATOllOMUimhurUpL5+FqNX6rJuufudDJB0O2ie/weF2/+gcsPbzEbDXQ/lDbWsf7sKXa//gp7L7+EV1vHPCggnJKsS18Eyk3nSGcTzKgouL3C/PYM6fAKdjiAE4/gMUY2mhkYnMQsu4CQgbJJiigksZf3twnIkcUq9fLMr5d+3hDYeO9ony6zQ0smPz4lnIsl5lGCGbk6PCwUDMIoUhvwKrBLDdiE1msVFNtr8Jvr8BoNFEpF2EUPxZIP1zeFnw0A7VqVfkb1qVB3Pm8s0BGsaR/j07e4+sdfMTr+AdbwBl44QXXJ+3WJJdn5bCR4B7plWPzMnFL2fU1QkVZTWrUqTd34aTDZj80Lc8AZDVSwMSPb33aVsubWmth4/BiPX3+BTbq6NddQKNfUtMZpquJNZnpIm1gW68wz3dSpLAchc7hj7SjmRDZqwgnP857Vdf91AdeqKfMCNtyD3y7gedFe/bcs2Hnx5q+E1HO3tlVCWj5pr0Lnn+u/879f3XmLfyZCcL5GNEjC56/lYUqfPBTwh5AYY32a+3tmb1BCK+3YjEuRdqm5EJ+DM+flOMR4NlABZ9FgW6ldXMwdqhFr5WEGSiUi4cHxUfR8VGhQL4iOD6KxUOT3YCoUzUNop3l2e4JP11lAh4xTQthFHj8LyT+oIyQTUjKEJY1FPJTtMmpFk59d9atolFuo+U15otecpooWCUnZ+s5ojSVjC1UI7ybXOLn9iOPbjyreTFATcUcZ54QmTJSlHXma1o62XuJo64UKOYNUiiyIDEzhQpaThSh6idIUFn6CtBQjKga4nF3gP9//DT+e/qD3GiVjLJchPNeEVpj3RH2yDZexnlYdvl2GmxVwXlvu1ufxVJr0QnGBQtHsr3ktCY+6tqf/puzUsdnew9HuazzZfIWt2l622zXac143OSk9xDTyEDET+DjuSUb34+k/8OH6Da6n5xilPSRuJMZ+xJ0oDwayXwsulLJJHJHEMCZ+Lbg75qxBspQpCr5vumbu+1k410rr2ChuYa24riCXdm0d9XIbrlPSA0miFHkPhN+JCHy6fof/+Plf8ebke9wNL4SaUEq38A2MLpZ0pu2m7aubyHIGFasiTfd2jalqLew21rBRaaK8dOElNry4ADey4PBAZ8FkMWXDSrZ95oFAQiIZ2ZxUfIu/RrDCCRbjPubda9ydvEfv8hThqCfyl0lDo890CQtO4cz8bm+jdfgKO1//BbWnz7FsbyAtNxCzqBVM8pg8P1kAsuLNidPsBQ2LygT9iO8tSZvDNRb3m+9/xt3bf2B68gGLu0t4sxFKDLegNzo94ZPAmLGocTXImFwDM0KWYGmuaLLpJ2UB53NPn/GIk3iiYsnmV7p0HtBLCzPmmnsu5gxfadZQ2t2Vg1ft0SFKW3tAtSnfdxOXyex4sgJIHlSKDtylBZ/QqG2jzAxoFgSGy0S0DJ0gnQ5lxkIrXpIIY47tDB+ixSb3rizs8znGN9e4P/2Eu+MP6F2dI5hN5GjWfHSA3a++xvqXX6Gxf0Q/Z0zoezLhe/cVI8w2zYoDxIOupIDTy0+Y3X7CcnwHa96Dk05hp1O4hVSMb/Y9TISXBn/Cc28Bp1jWFEpES2dqlgbI9C8VcJMOZQiCfEYLFjzu/xdLkblCNhLcq9PKFI5c0QrFGoos2O0NFDodFDe2UOxswKrWsCyyYHP6NQc/eQxk6Yt/wAaA7Zoc8UwCRNFK4YQjBJcfcPvzv2Pw8XtEtyewp30U0wgVeaSreusz4msh4z+VsZdZWyg3Qp4hueabGwRHCWoq3PT5RwER5ZIMb7FdhPzMK3XsPn+Fp998i93nL1HqbKBQrSO1XcRqYBjGM3so4HnsqEEGDfeEq0NZyiov3NUUTmMX1y+KfGn88jMHwQfv0IyLna0+frOC54Yy2b/Miy3rHos2izeJbPx1tYCvwt05AS0vvquFOv+Zq/vzVaJdnlbGP5c3A6v/fT6hW5PJ+GEHLqpP1pn88s2M4YmZ0c0eR8VbdFUepPwJLN/Un4YYT4dy7SIhiV/8+/F0jDlJbVnuNRtTTox83Mme9bknWMkeljZX+eGGjU4jj0k4wt3oBjeDa2VeB0sS22LJjKQ8TykpSrJcbQP78zAo2oRviyi6fsYMr6DsVFFzm5r06oUm6n7DNBHlEoolHq6mOPQnXVz1z9Q0fLr5iH7Q19RvAkpodsFfXMWWekkJa+UtPNt6hafbr8RY5hTpJWW4iQd3SSYv07iMtpr7W1rHLqop4lKI6+ASf6ft6dkPuB1eYhb2kGKOAkfYzOhFpjoJvcQ9RYySbGXcrYxch57t/N50qiv4Szb/+jnGetEQ7Vj8fbuK9caOLE+PNl/j8cYztEvc8XIC92FnmeuCz0Uq4xtl2zJDP7jD8e17/HjMCfyNktemGJn34i7kkMb7hEWKhg5WzH0kd81mCve427Zo2WqsEOmoVSqWUS4RHamh7jZRKzTR9ta1d26XOpLS0ZCFJiCCSNlYOJZc+WaLEc66H/H9h3/HT5/+LuIeX2PszrD0FybgRStkHj8eyvQyt2toOi00nSbWix3s1Tew4dXQcorwIyDqjbAcB3CCBB6d2TTh0YPfQuIaWZByjUlsUarbAg536fQRpySLJCfun/ks3N9iOugijaZG5iiHL0aWFkXmsqttlDcPsPb0S2x/+S0qT46wbK4hLdUQFTjBmAQqI8bK3Kiyfa98xPXMmqdTe2zCynEg45jg5hLXP36Hu5+/R3BxLOa5Nx/DjwL4S+7ruY00KpF8k6RfBeeaJlhOfTz0JbmkVWbGzOUenHyFKNWEtpB+mv4HDiLLRsBdZrmMAvXc21uoPXmEyqMD2W+i0UZcLCOkb3ZWDHgfk0RIgz/yEfzF0iS10SyDcjU66E2GaoS0GlABn5pgmgUPVUN0YnPFAsjpkjaq8WiI6d0N5r07GZaQq+PV69h8+RJ735Iw+AXstW1EhSoGkyWCGadJozBgyA/ldZiPsRjcIeyeI7g9xvT2GLPbMyTjG1icxK1E7no0SIoLCwRRhGBOHtACjlsUyigDEplimVWIS910buySSTv5vJFjQHa40J2YZk+sP0ScPCwpu/MrKLfWUd/cQ3FzF4X1Lbm2WbUWYt9H5ND61KRPmAM/K+BL7pYNZc7kw1HwRbeEGF40QXz7Cf0P32Hw6TvMLt9jMaRHwBxl+aTz3jbnqRw5uR4Q18A2xkxZ8JMMajIpp+xw5dBGMp4lp8HY8RE6nsxqIgallOvYUgH/I3ZfMAN9UyQ77vvDdIEg5h58jiAKlXkhzUWmKDFnkwm24v3LhogFnHnhXrEIn0gdjWpUoHLr7yyHI3MLzFHmf1bAV/95vufO5WQs3NyDr8Lo+fS8OjHnv18t1Kv77M8LeF708wn79wq48tknE9oG5LmpxjXNFHLzz3Jb0Yfirb22iRTMGf2C1Qp0M4pUvOncNZ4OMJr0cdu9Rrd/iyn34pxsqStmsdeHbeRritekflrJR+zkaa7BBBueJCR+xQgXIWbMu44m+r18kpkapMhA4xxlNKcm21cTHqFnFi0F0WcfXmrB02ReQa1QxxonvEob9VpNe6NqlXpJRwWcJjIMVDm++YSTm2OMKHPi9E3dM9tndnbc9SYeiosy1stbONp4iSebL6Qbbvub8l93ExKyuAc3lnpxGimIhZnnYSlEUo5wE17ih7Pv8PbiR0WrTkg+W84EXTPSKYd8+DMJg5dt7pSZXmZsBim1or5cyAXjOB16sZsbnH+xoPLPI6bdqPv/MfYdzHFkaXLZ5dt7mIYnCHqOXe3uKU5x+uGKUJx0utvdm9kx5JAgCYDwrtHeVZfpUuT3XnFwFC9CnEAAA4JAo7vq5WfSoFZYwVr9AR5vfIXHGy+wUl5D0S7BiR0YlOVIV8AxN+9cFkZzTKMhbkcXOLx6jzcfX+Ho9gBt/0ry0GmJS902WQvCZCYJjuQivsXMZqd2mfnsWWRJFMuVUCnXUSpVkc8WhKRW9irIG3y+ssgvihI+QwDPu2U4Vk65bIkbGV9M5RUwWYyEsPfu7BX2T37F0eVbtMfnCOyprCgiPnYeZJGBrJGTn9HML2Gl0ELNrmM5t4SVbANFdubTCPPbHtqHJ/DbHdj+HB4Bmrteec0iBMJwp0xNuWwJq5iLXz+CEYYC4tQL843yI1CR4U+xoBWsEJgsGDRmIRvbycOqNKUDZHTo8tOvkNvaxoLmLV5eOhGVGaKyvNUfFSrEwB0F4OrakGkJAZwJaiSw9e4wPDnCzW+/4O7da4TCPO/DnU/gRD6oxs4sQs1xUFnNyspUH2t8/SR4RjmKSS68TukiAnGtw9uTg7YkoCxTqTq476QZSeB4QLmMivhm76CwtQGz2URcqYhVaMCRLsebssuXsZ6ANzkCXsz0N8rAQtkxB5Mhxr07DNrXGLWvZS+9mI7kuZVngGN7DgHEwoIOaoYAKrdUCbv0yRgm5RqcGhgZ0Zi3XrzE+nffIbu9i7BYxzxTwHBuwfddJJmsdJf0ceBzxDF5ZjpAZtJF0D3DgJnaDIG5Pobh90Q66Anwcj+iUvwC7kfDhYAIi1XeCzoxSSe1qddMlPzSzHAtSWKeAiS+8Px9RB4nMbcOQBJgsYLS8hoaW7sorG0L+XFRrMG3PfEUoCabzHfhEcm5LncxokTF1bIbl7AmKhkkjTCGE46w6JxhdPoGw+NXGJy+Rdi9hBNMkGVxGrGI5fpG1LryevFjXhvkq3wyqVIkDeEGkVxH+eBUG8H4hi0Ro4GbFTIj38xSFc0Hj7D14iusPnyEfGMFdrkqAB4sFqoDn80wnbMZpNpBjc3V0EnHIusCVABcR41y7eLl8mK1qkyd9ARNOnGtmk4L0f9Pp7a0oU2JbKmpS0pmu++Y9iUAT7vn9Ovuj9vvy9Duy8a+NH6/D/BfAPC0z1aduDxoHcUjfFcCt36v2K/6AuRQOMNddyha3PFsiE7/Fp3uDc4vT3F5c4bhbIAFvcuNUECcb8pFiu94papdED+WvoKVlUw/1CacrG2OZ/lGso7ax5GcRAIdH6vK4uVZqkh3aSKSNu/QXuliHBVnZC9Na8+CUUDBKaCQz6FYLCBfyMLL2fJYh7M+7ob0PL/EzfAWk3AigCBEU45xxbfcgBXT+jSHhreEnSbduh5hvbqDhreKPFndkQczYsiCeCPJrpJWoPQt9x0fYW6Ou/Aab84J4L/heniKMfXVyRQJZ9AkhknspczgZWdPpjhvQeWixwmEUgSbdkaCqZQrHLtGjuD5lTZM8am1kMwtFNw6lkrr2F5+gidbL7C1tINGgTneeVjiaqXuVkKydN+LCbqTG9HAU8p3ePkB18NL9KI7+MZMWN8E8Ih3Nm8KsVIk05uMaQvWwlbPU+Kh6JbQrDSx2myhVmmikCuhyBWHwz18XtYRXpIX+1Uywjn2J3gbHMlb7Ep5T/IaIjN+grvJNY5v3+HdKUH8Z5x3juAbQyw4FTA5YuNh7qLolNEsLKNVWcdqYQ11u4Gm00DVKMGexoi7Y/RPLnD5Zh/jywvYswnyiwjk/vK5oLHPnEWoTJJUl8MOlURDI+D4XMuXEo6ARUikfcUD4YhwPyxBDySvwUbsFuA0VtB89AzNJ1+h9vAx3LU1LPIlLNys7L+VDTkBXHNNJfFK7fbUQEYBuOiJaTISzYHxEP71hTDPr179hN77N4jbV/D8EbyQxi0M8lCFslJGpODNyUIK4BwlE8B1KpSMQlkeZoT3IuYu/O3Y+cYZASuJ+bCzohlGsQS70UTj8WPUdh/AXV1GXCwgyOYFaHydQsa0NybUObylgxAGs6xHI5MbEE0AACAASURBVEnOWoxHiCdDcRcb9+8w7Xcw6d0hnAxlykBCG61O+RwFYjKlpgfk0cgumYUGi5SAvIRAabZpblKro/HkCZZffAV3YxNRsYHALguIh0kBETyxEGXzIqY/THKLpnDjKRajWwzOD9CmIczZB4SdC2Qm3IkrIqNkiguRMBA5JfMGKJ3kfUDJixji6FG6nLbabkNeg1Sxo2s18dQSUGRWPQlxDsxSBdX1LSw9eIzq1kN4y1uIchVMMiSoGQhJgBOiF8ND1PqDaxjq8MlaJ4DzrJQkQVn7xLBpjkEFx/UBhse/onP0CjOO0Xm9xBEcduA6apQFm+aeSlFCYiqvRz5XijrBwpqTOJ7X9Ee3RILGVQkJcEmhAqNYhV2qw6svo7yxjeb2LsqtdbjlGpArYMHijm50GsD9uQ9/PldnkhSyzAFg4aMbPR20Y1Nqyj24EB8plcuqx6UjotMIXAHMT3m4+nr/T4A87ZY/B/A0XpQAnu7Bv8QW/5ywdn9Mfr8Tvw/ifET/Ges8/TuZqLIxnYwmugNXgKxTcD9NF5RIPM0D1geXALn29M3wplZ2lxx1U8okAN67xfXNBT4ef8Dp5bGAITXKgRFgYUeSlU1gIqkjIZGDHbd0KGoXxJtAeawpP3LZvYlNo7qxxAyAjNWAgG/DpaMTbRVj1Y1SLiVetYqJRXcB5cMrh26ikrESC2agtjiK7m/B8WxkC1mYrgE/pvZ5iHEwxJCyIJFTsctINZ0kgZDFbMFNsiJX26ztYLv5EJv1XQkfUQCeBQJLduVihiO5xwtEVojADTCzx7ienWH/4ldxTmtPLjENe4gwQ4Y7cIlNUoxnOa14dQeKiczOJ015otOY7bLDS6SYojZcUoB4EMkNa6vHQca8WULRbWCptIGH60/xYHUXm8vbYq1KExphlJJly+SvxQwjkgjbxzi8fIcj2qn2LjAM+5iZM8wzc4QGdejs/NVeVhjf/PGcUMQWbLqzxa4ANDXyq7VVbKxsCogXvBJyBDN250ZBipNspoBytizdujieaX9py1E+zdKzGBHmCx99/w5XwxMcXPyGn9/9BR+v9zFJuojMuUwhSADkeL6RX8JGg45qD7Cca6GSqaK8KCMfuEgGc0yvO7g7PMHV/lshf1nTIQqxj6wRwbaoTFATBh5OEm254JVnizkNA1ocMVNR3tliEanvEXEmZHCLBnCCXAAHkVdAfn0LrRdfY/nZ1yju7MJsMHksJyxdamaV46EqBEQSw89pAOdjoBGwpDcbCewkhksTpV4bw5ND3L59hatf/47R0Qege4tcyJFoLIYkJu+3dC3GlRZXz6kgQ/f5Sk+tY4b5NWy+6A9BsqmkB/H6Y+fI39QUmVPi5JEplJFdXkV+bQ213YcoMIijUkHoeZiblhDcxKw0jiURK5cxhNxncuxM6db1FfoXp5h12vAHXcSzkSSqkVnPUXrq2c2O15JFMq04VRFLLTuH/rQkoK83OQcM6rBDHfzNx14qIbuxieL2A7itTaC6BJSayOQbWDhVRGYWs1itSXi/89E6Rogci0F/gMnNOTpHH8RPfnp6gLB9jcxkLHI806VlqSZZRQw/4VljwKb6gz0L//uUAEUSkCK/ifSOZF9G7KZbEVlnKADm7prs7UyxhGJrE8t7T9HYfoTiyg6SfBWzjAefrHfufWlXSlthHvDUVzMohgWANA9KL8+jhPJJTorccILM8AYLmlMd/YLL/R8xvDgUchuLPVllKG6v4KfYswr7n9a1nHNo5QItqEl4FVtnfpxBwGvDycLIlUVC6NZXUFheQ3FpDcWVdeRW1gTIOVmAl0dk0TbYpKoOM9+XPTO7cJq8KKdLxfMQSh0BnBMSbYbD1YOYungecvkCvCzJkSpcJo2+Ttfe6az5yxS231PM0rH4lzrwVE5GACe57T8DcOGO6cTPdCyfAvv9EJT7u/IUqD+XqKU/g+CtAZzCAr0GT92e0o23HsOIXIwkNI569L5NiGwLkixoJjCXsTZ34LTdZABGp9fG5fU5Tk4PcXr+UZjVIV3VrJn4dTPZi0QuEtaE1crxHysrnZSlJGrsIZVmmr0g/XRp8SgJPjrDmp7VOa+EamkJ+VxZGKSBHyKk9ECE93x8JNGRH6p265JozguYGkuG1YdqDyjWrrYBN0/XJwNhJsQsnmKezAXMObZnhCXBV8gT3CQtDDhCjHJQtMpYLa1Lbvd2cxerlU2U7bpIs5jvHUuICm8uW/gDnEaMFwP04ztcjo7x4foNjtvvxW89SMaIMj7vMpiOZv9yGCZseSBDC1W9q+YFyjE6LwbKxXjqii0rNcoEFFahdKkiiYwWWQGLF5LVCqgVVrFSXcdqdQ0bS1tolpdRyBZg8wAwuc8bYhYNJYv7snOC0/aR6K37sy6myRSBGSPiZIU7fU5NHOVjTKc7nvhSJEWGADgNUHJJASW7jLX6GrZWd9Bqrgmx0LOVzMwz8uIxTjZ6IVsU/oJJty3hR1G/KqplGaUpGV+IYdBDZ3YlrnM/vvk/+HD2CqP4ToJdCPLciRbsEpaKy9hdfYTdlUdYzrZQjAneebi+hbg3w/iijbujE7QP3osEzJkNxJDFS+awDHrWqwOK1yNBU1LLuNfndINgrqWCAozKqlCNMnmwEWxlVEoiXBZz+rQXKihs7WDjmz9g5cU3yK5vIlOtIHI9iZgkUU6+l+RJ68AQkSSpNC9+z0CiYRVQuYjFbGR+eyl2qdevfkb7za+YnB7BGvZQiAPkuGfliP/TY1PdN8euHJHzN0sH9QLg0i2qE4KTbnGFk+uXEwAyxnk2ELwdxKaHxCvCqjRQ2d5BdfsBsq0W3EYTi7zSC4cZSsW0pDQIkWO4C9cU1NV2u5jdXGNwfob+1Snmgy6CyQAIafHKbG8azqixvzLqUFndvL7J+KYKhcU5O23XMuCQO0L702QBmyNYEu2Yce5lkdSqsBrLomt2mi3YjRZyy+swi0tYeEWEXAXYZE/z1ODPDJF1AGcxRzLqY3J1ieHHA4wP9zE9P0XYbkuhYJgxHFvHxdLlLyKAAzaLWQFwjnN5+6vwF46auY5RiWRyssg6UEz1pFmxBdDmiwRjOpN5WWSXWmjsPkZz5zHqm3swig1EdgEz0u5oCkQSF7XHJJIJgJuIRIuuPCPUDltF+toC4FMYow6S7gX6R7/i5Nd/Q+/0HZLxHdyYhi40vyWAs/lRISOKtEabYqXMoOucrFgI4JThOmTL2yo5rlRFrraMfLMlAJ5vrMIRP4Al6caNfBlwckhoG0xbYRiKxMY8ew3i7MAVgLPw1BMpTlfEr17Fs0rCpWXL/jtfLMoYPe3A082wgOQnXPtE+fq07v68Q76/g+bHsq7Rhi5SXJBkp+Vkn3fOX+qw7wM4f9bnuvAvEd3Sx3S/+0715ZnRUHXgvKpUVaBi3uSHCxkizQNWu2VqvjlKp+vaPPQxZ55zyHxsX7KiyXagj/hw1Ef77gYnp0cyQqdBiZ+Zym4ysn3JrKZZCgGcxgxiu8owBWGfpSYxYmgqnbdkP9NLl3m/3Omw8g8ZnJFFtbiErbWHaJRXJIdwPgmEBToajTCbTTGZTzDyBzIh4GMkMYtdt0tZFeMLw0AIYJKixE4my+zhjBQlJMtxPUDZmIyxxdhEPQfiXkrXIZI5YuZ359HINbFW28DO6p4AeTW7hKxRghl7EtmZWTgq8tAgW3eOrn+L084hjtvvcNY7xPXoHJO4L9p3Wsny+SQQy3PAbkKGCRxNWwLg3KnyReJNpbgJ3EHr0ocduLLqVgAo7EH6RNuwEkrbcnANyutKqGRrqOapn29hpbmCQi4ntq6jWQe9EZ3iLnE3vEJ30hZNfpiZCx9gzgOHayayXhnIQiYzgSokuYkuZ2rN4CSOdOC5JI+iWUaruoYHrV2sL22hkqtLchjzvOnDzvzunEfzmxxs7oG17EVy2sVDXy1qWaRQLUDJXD8kue49fnj1v7F/8gsmiy4iSsnimYAgx+dLpVU8bD3Co9YzrBTWUYhKcH0X5hiIujOML+/QOz1H//QY/s05bDJx5yORhWXIRSCjn/IfW+lOSQ9wE0clPYXcs1NGpTpiuT6o9TW18YSAI2saUyQ9gZlFXKiguvcYu3/6RzSffQWzuYykVETMKFfdbUu9LM5xiuHNboyyHUJ6tFDFBD0DnMwCbhLBCadim3r2yw8yPu/u/ybmLdnZVGRBlI85YomqPLxZYcjuW3anikMix4GyJFGxpdr7Qa4jnYqm8rctxAvq1Mk2thDT3YtTk+UWVp88R3lrG2atARQKiGjkoaVW4qhFfsoihjOdwpxMMG+3MTo/x+jiDMOrc0y6N4hmIyQkBMrvqDTu4jkhkwetAtEuaGRFs7ugGyNjQl2bLHbePmqEblOhIlIkA7FlYWpZmDserMqSdIGFtU0UVjdRXN2EXWtgQdcz18E0oYkJCbic5i3gGgtkkwUsRkueHmP44S36Bx8wObtANBrAFEIb5+EhPAIwbXPDBVwxDiJnRvFzlL00CyeIjZEQIxlpL8QsquE02VF3zvMkwTBaYEK75loTxfVtLO0+QfPBY2Qba8gUash4JZEm2m5W8rFFt8/MgBTAU4/x1BOBiWi0mw1nYuyT6d+if/gaRz/9C67f/4zF8BZONEE2E8OlvCkl0UrAjYWQzVJEcxYS5zgqXyDgeeWasAoucpUyasuraKxtorG+g+JSC3alIb7qRrYocjgWs5FBrbgi6SnffxN+QHMuFXBCgJT4zhTApXlSfCkSHEX+S1QQ6ZUlAJ4TAKcCgEx01YFr1+FPmCZrhlQi/QnC1Qf3QfM+MH8O4PeJbJ8DeLrDTr/X52Pyz7vxL3Xg97/n/e6bAM63zEiP0JVLIw9ftYD5/X0K2op9TjIB34vneRzAj2bww5mAI8e2fL64t57MxhgMe7gmE/buAgOfHdsQ46SHcTKAT+aywcpWlqUyGkkJCnrbK6NqHlDS9fPcEo2nhHPLGx2x8ux6a5t4svMCG8sPpLOM/AXmMxoBTDEYDjENJkJAo0HKLBxLBjUjJVkw0PRCrF+pV9ejH5abTMFSAE5Wt9rXs4gQkoY4V6kEIu49CeIcE9OwpGgXUS80sd7cxEp1Q5K+inZNQjHMRRa0eyGAc9TPx3M9PMPZ3SHOu4e4HV+gN7/DPEPCXyDdJVFCcQ/UTS/aTZqPUI7FCQJlRowJ1G5yfE2k7+ZkQydDsdtXITQEGT7dHKcz9i8Hc+HByeSk8xUNdr6GeqUu/r2U041mPQlCGUzbGPs9TKMRIkNNT1ht+4ycJHjLKJD6Sn0DUHqi92YEcLLwSZBzY49DdKyUVrG9vIut5YdYqrRQytUlBMU2ckJoIzOdOmD1e0lWnHIbExte9UeVKXN5vhjzenr7AT/+9q94c/R3DMI2wswE83gqO+S8XRQ3uIdrT/CEpL38OrJRAbkwB9s3sRjM4d8NML25w+T6CkH7GsaoK4Ys8biLyB8ijmZyjVKb73Jdwd0tJxuUMBHAxZNeDeekQ09jOHUXzu5VAbiL0M4jKTdQf/ICD/78j6g9eQmj3kSczyN2uKFWqxap0vn7S+gDbVWVjC0SkpMySuJ3FQBfzCVIZXp1gpO//xWXv/6E0cf3iG+vkQt8FLjz5Aid30kTPUUiJuQ1tf9OpTqKi8LcZr7XrymPTX6tFA+cTNqIF44Q8liUZHJl2elzr7m09wSFtQ0smHjl0mGNHaDyopc9MKV3QYBMr4/47g7D83MMTo+lsw0GXSyEYc7EJybRkXxG4j47TFUIEIQlvtJ2NNuYZiIsqpRNKRaBdO70GiaJjbngol3n5MbkODojXXbiFmBXasittFBoraPU2kSxtQazWkOSzyF0bUw5adSFsWMZyFNHTtLo7S2mRwfof/iA/uFH+He3WARTIYaR4S9Z8SEDbhZw5Kxg952GRSnJHrvWOf0h5Izj66vkfDKB1A57oovOZDBeJBiRCV6sILeyLgC++vg5yms7sCoryOQrAoiGPCe0EzWkC2dxINJHTWrj6kclwSojGTsMJK0uM+yg/3Efhz/+Cy7f/jvC7gWsYIAcixKS9GRyzYtZMdnDmNMUD6HhSGJe5DlI8g7MogevWkCxUUdzbR3V5TVUllvwKg2Jxo25oiNPglLKDB3ayGvhpIG7emrdyWmI4M8DBL6SbEVBKCEwKUdKuu6EAK5z2vXeWFRNDBHRAC5rBOEy6DF6ej594np8htwavO+D7n0Q5edTKVm6B0878PsEtM/B/HOi2v1O//OvTf+f71M9eCorS/8/NYjJjMZqhH7fwEV+WGrWwp2y1n1Tz815vworobmHSj6idImsajEMoauWSTMD5hGPMWAn3rsWf25qdjv+Ne6mVxgEHSFGiZey9CZ6LGbywlW7blnXMF5UAEklofFLuZqlnpd70mZ+FTvLj/DN4z+IVzj13ZmI5iokncYiRZjMxxjNBxjNhxjN+5jMhuj379DvdyQEww+nkmtNljx3uRydz+FjtpiJLIoIrRofEkNEvKkKnJSNqQzFBMTJcCcprlFZRrO8glphGbX8MkrUhFtFMVHh5nQ69dEbUaZ2jOv+CW6G5+jPSQibYGEptzYhg0RqqCmpUByTkpBG45lQZfwm3L1I6o/y/1XGOWTwizMETJdGCjqrWUe50gs9ze8W33NOBWi0wj21mYXnZCUWUAxc2GkvJvBjBYYBs1hNStRMAe2QoKUPm5TgqPTjqouL5+x8+BSaAuBWaMONs2jkl7Fe2xHd/ObKHhrlFszEg2PmUMgVJV1IOYypflClOymbT1nl8KrlyJH6dJ3Tfn53hJ/f/gVvP/6MzvQSM0aSxhMZvYmnfHlZPNkfb77AamlDPPLziwKysYvMdIHFaIZoMEHYGyDstJEMuogYs9i5xqTfRjgdyg6WmdkuXw8yvoMAhkjIaEpkyZpHxuayq1OcCyGgiXRFA7jhYOGVYNZbqD77Gtt/+m8oP36OpFJDxO7bouaXv5/qEDiulJ0jy13+/tpDQSyKk0j22Rw8WsEUBk05zg5x9MO/4vLVTwiuTmEMesgGc+QWCxknW1IUsJ0mTqiDXUnjRLqheDAC3ClpSAtThLuh7Ie5DojpRpfJIjY8xHYWbm0Jta1dNPceo7qzC6e5hND1RBPuix2mSgCnvtrkdUujlYtLjM/O0Dv+KCBO5zSLUwI5R7iyCDGNOe2JJZXMqXCXWpZsbCdfhJtVbw6vWZKpCKz+DPPxALNhH6NOGwHNW8YjJOKaxqZBXz/sTPmaMLqTTmbNJZTXNlDf3kFpfQN2vY4o68E3DUxiFvSRJNplbQsF2kCPJ4guLjE8PEJ7/x2G56eYs+iLfHigCcpC0stIzlMArqYpvJlpviNrND1N4OvNApjRvJyapb7gLFJAYpplYbIARhwvu3k4tWUs7T7G9stv0dh5And5U3bhfB34b0xdLCmHOHXCp9bYacKXXFGcsEQhrPkMxnSI4ekHHP39X3H+218xvT2COe1IYp2XqChV1U3xe/IapQgth8jOA4USzEoFTrMCr1lFcaWO8nITpeYS8pU6HBLYKA+jJp1oY/H+5ltWHOtkvA9TTGbEDz0g1oQIaaXKkB2uObkeoVpJygdF3CRvip15yknj70gdOAHczTE8iqtARpjqsB8eTHqMLidL2g2kRareVX/egadgKtNFnUz2+Qg9BfAvddb3u+sv7cPv26feZ58TuO/bsX4O6JnBeCxHg5gw6AfPB0gyCAGTwfEEaxLDOMaQN0YPcgQnh5LuhAjgRiye2zRDkTjORYCpjK/7EoQxjvoyMu7N1NuYKVxMkKIuWmc+E7Q4ylYjJXZ3PFyUTI07LhbWmYBja1uMWOgi9mj1Gb5/8ifstZ6KxSg7c4IkLzS6+MzCmfiOz+IJJuFIpG6d7i3anWv0R21M2Jlzd4i56LxH0Ug8xfkxR+j82byPBMD1BZCS4Xj6EbzVXl29UedczJWkm2VnWc7WUXSV9envAD5Db3CHNoF7eoNh0MEsGSHQMZqSDikOd0oiJwRMmlsY7L7FaFp+FgMV2NGICYYYjJA1wF1fIs8d1ZN8/shMl5WIkK+UL3hKbGMxJAYrEiGl9b+6w81QikYtNQubBYs3ytq4BqXfsE6s4j5MQEWRG8WWUwcrSGQnJULcXy9smIzpnFvCDWCyGq1cH228wFpzF67JnXceWTcvbmvp9aXmjQrIVRCOOoDloCMzPJlgshjgsnuMV+9/wP7xL7genmAcdMW/naNXEvMqxRrWlrax09rDUmENhUwZ+aSIAicQ3NXPFzDmMTKzORajMYzpGIteB7POLab0xB73EU1GgD+D4fvAdEqmjaSLUSzgsCPUQQrKoIPcDpU4JaQb6YJoquFKt+RQ//38e2z88R9R3HuKuFxFSMIR99/S7GjwlvHl7wCu8lgUyLLI4pjYoaPabCj63d7HdwLgV69/QnR7CdefIBuGMvqViZEmpokLFV87FgbCBVMTFJV6pohCvAZFpqYjHFUGAgGcqzLahHJvmUNCfXKzheW9J1iiJGh9A2alitBxMROTISYTEgS4g48QjoaY3txgdn6B0ekphheX8Dt3wGQC18xIdnTGNRA7BmYsJD0LTrWCwsqySuaq0c6zCjdfhu3m4bp5mOxOwwgxtcPTEab9Lmb9Hvx+F/Pu3aed+mI2YTKF3LP0jphR488Uq3IFheVVlNfXUVzfQHFtHU5jCVE2K0XIjOcgpVemhbxhIUsTm04f4+MT3L55I5at484lMB0iz65VCj0qAyLY1ITrSlyGnMKI59pL4pPktZabRjcuVCzMuSIh8DJC1bZlajCBgWnGhlWqY/nhE+x89QcsP36JbOsBUKoj5B5ZnNHSCZAiMKg7SF1P8hpqj3AhSPIM4aTAn2B0eYzTX/+Gizd/xej8HZL+FbxwDDemPFKpYERfwVGrU8TCLsMo1OE0lqVgc1aacJdqyDbK8JhZUKtLoWW4Oemwqe+mXS5NXmhwo9YwvO4sMZhRYSYhZvMAYRiptVSg3ivpGpn8PG/T6ZC+DzRzX4KlbBu5YgEuXelsTmlUTrl6CpSnuJqU/UcA/xIT/PP9M/8NO/DUEz01c5ER/70wky+N4L/U1X+py067bT5OdtrpuDzNCrmvEc/0hoMk7bgJ1mkuuLC4KdEKleuainRUzG7JDZefnFFsVO5cOepmjo6Mm1XAiOzDE7LTZyL3mcYjTOKB6Ik5lqVRCuVm45kyf5kFU8zjuUjFGL9HMkTiJDoXWpnl80fQFMSKbJTMioDA07UX+P7hn7C7/BgliwBOZzWhbssNQv0ubUiCxBcQJ1hPZiMJ0xhPe9Kd92csMvrozO5wM7yUwJJJPEKUoee52iuTNCPkE11F82KW+DxJI1M5uDSzYIfriMNcTgh2WbsIl+QsIwfHYFSnCX+Wmt50ESYThMYE/mKKMBMg43AknQZL0JeajQOlE9wlK39xk/viBaNL+aZ+V/WaqIkF1wHzRQCfBEPmlRuRMNrJOZDTWLsTiSSE8jYCGFnqepeo9IosAMhE5yGuRvkyzqbjFR2haAzBKQD7RNn1Ss+tNfyq6OF0hVa38hzRUSowkPimBIPUsy3srbzAs53vsNN6hjLNZOyiPHfsdIQ4JU5LmsXJG06cwhSAcRfOtY1cWxjiqnuKt0e/CICf3R2gO71GaEyFPS6WnNkCGrUVsZEtOQ3kQKvUIkpWESU3h2zGgkvJD7ulaAE3XsCl09JogPm4LwYi7OZixkz2+gi6fczuusCUwRkLOAb95tkzLxAFcyyiubJNJa9QEFC2dsJytkjiae2g8fwPaH37Z+R2H8tOPLQUY1iMYvQhq5jL6gBODWQ0PV3sdum8ZjP+bdzF/OYMdwe/CYDf7P+KTP8OuXgOL4rgUX0h0jBeApQzKSaxzN90Wpb6MWqJxSJQeCEyTVFRtOrAUXFgJI4FMR8v4z5LKK1uSFdY29oRdzCjVEaSyyJknjILAzGZmUsnPLy9Ruf4GKOzM0yurxH0B1hMp2I3a/G1J5h5NpKsg0wpD6ehwLvUWkO+uYRspQY7X4Lh5WEw7zpDmSbXGWonSsIbpyXRZCyv2ejmCsObCwyumXt9g3g0RIavLU1CmMTG1y2bFTtSjtTza+to7u6hvPEAdq2Juc1CJIOZEAoNeIaFHDkQ9Ou+uEJ7fx+do/foXx4hHraRRwiPhRX7VJH30edCdeAid+NTrrkcKmiLDoPKtIf/T+vQgHaiBFgBcBrkGGKIMuFoMlsSKdnON3/EytOvkdvcAypLiFzulWnzqwxj5PDQaxCZ1OmCLQXwtAuno54d+JhcneNy/ydcv/139I5eIbo7geuPkI0YlRsL+U020LZamVjlFWSXNlCkPe4qjWXqSIp5JDn6tNtwcgV4+aK8txzOJVSHLeQyCbZSeRSsDci+D2Pqv5XPOAFcCgYZ+WgHBEWRUt23TIrSt9/banKlcvSEZw63bQoI8k3h9+8duKyn0tnzvc77PhDfZ4mnH38JwElsS3FRCgQ5P39/f5+hfl8DnoJxOhK/753+/4zL9WO/T47L3PY6CVmuYgenO29+TABPQZydL/XW4iSk5oPqySDrz6a5Bg1V5pr5TACnvYR6n6EXtRi4cBQ7k1hKAik77/64i964J/7djNKkDeg4HGM8H2O28OGTJmXOJSQjQ6Eodx4CAhmYgYWyVcVGdRvP117i253/gp36QwnlsJIsHRVkVyOHpjCWlVbdJ5EtCTCPfcz4c4KRTAi6JGv5d7gZX+Lk9hCXgzNJQAvhyy5aDFE4FlXNlHZV4tqKEi2CuLIHVS/kQgoby+IOlw5sTK9Sb+zOeffy4pzTa3nBDp8HCI1C5kLaI3hzd0UCBv89b5pFSJ2viayRVRp2I4+CTalVETknp8ZaPFrYnC9CTKMpBrMhetOeSOBm8RiJxbuAxYiKplSSJ9XZs6igU5t4DU9F1wAAIABJREFUX3MszoODwKl1xirAJv06D7aZhc2DO7XAZDdOH2iSqKKZaMf52kfcY3Lzy0kg9xAC4GTuF1Cymthb/QovH/4RD9dfSvJX0amIZl1NOhQZTPEzZAilbgqZ/qrpBJm73MszFIbpawenzIt/Lbrw9ugcoTlFxo6lM6axA5UK5XwdHp3sFuy88yg5BZS9HAoO42BtAXEvwy6LlqvUeM+x8CfqbUKN8ghht4e4O0LUGcIYB0gmIUzpEkjeCxDNZ0jCuXhfcW9KIxbJPZbuJScj0PLWIzSef4+ll3+Au/UQYb4sgREEcB6wJFypSF/ZWigS2ycuDu8HMnA5vldEpLjfxuTiCDdvf8HJT/+G9offYLMbpJadfu06q5k+3yzCUrtUGa2K70MqDVWpeVzBUPMuHApOV2jmkdCJlDIyMr85gODEzJNAEhpxlFubyC+titbaKleQyefEn9tyaWKUiI85HdXuzk9wc3SI0fmFgDeoAacETKsNyMK3igXYtTLcpTryrWXklpdRWF5BttqASz0xgy+EEc88ABXUI7+b2JLyjlggIUhPx5h1bzG8OUfv/BDDy1P419eI+j0sJmMk5I2wgOEO2nUQOS68pVWsPHqO5u4TIbYlhSpoRjIlltBwBhayCZAlI7lN8tcB7g730T19h3nnEjnmwjPimG9kcZOnkkYwq+2bFKPpHzH40YlvIlxbxPAZz8yrhmxyx5Zx/xwmpqxRrBzqW3tY/+p7CcEp7T6F2WiJNJHXkNJMKymjALgGOgVYwuNWkZzChyCqxrCjALPbK7Q/vMbN2x9w9/4nzC8PVbgJr2WS3nSa2MLxYJRqcJrrqG49RnX7ETxGspZp1OMgoKENJ0eWC8fLwc3m4GRphay7X3EyVCeQxCFzVcvuPI4kQpTJlmwatf2nZr+rQlYJB7UkWPNEtC2JPJ1k4BPAPenAFYCn3Wv6fEsDcA/L0s+nI/LPd9T3x+OpmQu779RW9X6oSQrc6fdMAfe+v3k6Jk+77fQxphapn3fb9/Xk/+Hj85vLhHpMeonzvRzekhlNfTa99hXpgv/Pp02qb/1HxQ+qmzuMOVZnF66sPxmxKOM9m2DEe0sRq+iqRlCg3nHiTzEJfYzmI0yDoeRKj8IB+n4fnekdevMehlFf8ripIedl79DVKMzAnJvilf1g6SGerT3HN5vfYaO8g2KmKgCeMK+ZuxVtcCJdJPfp2g3OD33ZfU/8AcZBH4N5F72AeuJTHFzt47RzJGNZRpkym1w01enFrmPsxFRF3GZUU8vbQVjIejwmxC6xUGTymXhRiu2gjLw5Z5ZxtnZPMwLpJglIKjaPox9apdrCtucqnk5iFa+MilfFUmkFS+UlrFSXZFwvYQlShC6EWNifDtAetnHWPkdn0kZncosZJwocxFkanGVAp/TA0r1I9rYpBzWLNL6+aSdMshPB3TbopFZCPluRbtkzsyLzEg/s0Md42sfE78OPhqJjj+EL0YzadCl2OKuljC3OIW81sL30HF/v/Vc8Wv8aS8V1MW+xExY+7A7VWocfpzetGu/yeWZ2cCya7DHXIjF/3yuc3x7i49U+jm7e4nZ8hsAYi7Us1yAc+9LG1DZzsMTz3ROHt6zEiNrI0UebLN+EJiAskvh5Zn+z+menG8EWpncMN4iR8xfIjmLYoxBxb4qwN0I4HEnXl/jUK9MnPRTPa3VscedJXSzHzWto7r3A8svvUX36FYzWDiIBcFsDuFpLSBdOU5hUuKp31PRP4PiDAE5Pc2s+QdS5xvDkPa7f/IzTX/6G3tE7WLOhZH577BZFwUAmNK9bDXiUFqpoCGVuIdG/XGFxAqZiQTkNU1M65cblMZebJiExtwncbdsw3IIK2MjzrQSTRi7UW9drMkotVEtwsw7icCoRnddnR7g9PhbHu2Q2l52t2BxIa+pI9nVxZRWVrQ3kV1eQbS3DLFfEK5s6+kQHfDBn2mAq10Lp0sXriNeNxPGqrG2uGKJxH8HwDn7nAtOrU4xPTzA5P0PcuRO3Nu7byQEgBVR0OYUy6juP0Np7ifr2E3iNFmKvKGYp0kaQ0wGSGEMs+h1Mz0/Q/fge7aPfML0+hjMfwFv4ws/nQoSrA8qw1P5ZWSQJgAorXY22eZaIb4W2rOb1TZkZteISGsVIVpiYRVQNZFFsbaP57GsB8MqjF/BaWwi9ogLwFNFSF0etihAuheZRyGpO318JAZyrjc4tBsfv0X77I65f/Q3T03ewR11k57TfVdJJ7quplDBZSK0+QH33ORoPnsFdWoOfzWFiGAg4HdOFgklLWsuRUbbMv3mu2MqrXaZs0kBqN0k2QOJBoWTLAtV6765WAAp8lBubitclOVedYdryg/dygUUD5XS2gDclZqppUddHuvr+ElB/bnuajtY/de+ayJb6oRPEZe2sJ1TSaqRaf9318zGk4/D7SWP3g0vuj85TgL9fBHzx46Oz40RyTSXbl6CtAJtAzotKEZ70roz3RdoVyChNj954oQmAK9ILMY3Rohyj01SfL5Z8XpoJVeXz+ygd6wKB+J1zTz3CaDHEMBrgdnyD6+GFyKruJjeYRAMpDigTEXJ2YGG5sIRHq4/xfOMlvlr/Fq3CpgC4ydxv5iUTjDgIIJFBdksawCV4JUQQ+5jSmCEaCYGsH97hfPAR7y5e4ePteyHdMVKUtqqcMKSMYLVxVlpICbn4FLeqAZy/rsRYKsMWsXglS5k3q75RqbNmVczdTMQRnvhcEfxVVcoVgGl4FLvBZLgC5XJeFSulZTSZNV5dk7zxZQJ4tiQkNrnxM4nI+vrTvgD4Rfccl70LnN99FICbhn3AIsmNa49Aea3La5LqO5kWppjHlEBZPDgkuMOU/X3BraKSb6KSX0LRrYqvPDt33jr+fILBuIP+5BbD2S1G8w6m0UD07IkuGkRHGpHsl0febKBVe4xvH/0jHq99g+XCBqpOHQ4lbjqeMA16UMYoqcRRMdPnUSgFIKc2M2aVz9q46pzipP0ehze/4WZ0Ah8D8RygJ7wfztVOkd7StIwVa1YWJRY8ce5iQpMhh3Nq0OIZTMlzpKOjAoCHdsG0UbM9NI08VpM88lMg0/MRtPuY3dzBv+sgHA0AEoOY+qXc+gWMmf1FAC+tbmP12TeoPf0K5b3nMJY3EeVKnwBcjIr0Aac3I0oTrk2VMjINIgOdWmMf9nwi+eO9w7e4evMTLl79gMHJgWh8CxlqkROxFqVenbNKCUOhDFJGz+mGNCXbKZviiCswzaOQab7I2Sjv5YEoJA3MfU6cmDxFMpsrDnO0wsxk83CKRWRrZeRqZZTqZXg5BzHzEQYd3F2fo6dH53T54gEvPve0DXVycKsNNLYfoPZgF9mVVTjNBmIvi4guXQtD/B7kPmF3xcjKBUFLudORLKfsZXl/cb3F2ewUJh3Hpl1Ed9cYfWTE6gGi60tEo57kmpOzw2tqSu6PxwJiA42tJ1jde4nS2i4yxTp8WuDK+ohaEPIJAmA6QNC+xODkA9ofXmF0cQhj1BbnNouBRMJTIJlTZmTyGEndFdjRe2UCq5wretrE85FXjQA4zxFeD1xFJAbmBPCMi/zKhlw7zRffofaUPgIPEEkIjgpWURwR1VCpP6pYkFWM4jAKkLFATqIYDievgy7Gp4fovv0Jlz//BcODV7AHHenAmUzGwo/3UEBDnGoT3toumo++wvLeSwHwqZ3FiBNGPlaugrQdt0gHLb1K4SvHlQVNpuirIWtZxXFiJ6s0HGl4libN6Qnj54Crdz+q4Nd/CJReTuWCKzY+Y1rVhDTtsGWiqKgIuiD4/d/fB/D043QkrooH9ZiJm6mJS/p16d/fB/DUNY2BTXzjTvs+q5zfL+24PzeD+dIu/f60IPP28EMiOmgu4SU0WckLJI1KqnV1sKvqR8taJKlKE170ExHTTY3kJpJPqGekd3QcCJgrzaM2L1BPlzo0JByBdntkXUeSHjU3fczMKXpMveod4/TuQMxD2qMrGc2SCEPGrx2bWCos4enGU3y1/Q0eLT3DWmEbeVRhBK4wq6XzTSs2jjEZfMLun65YTC8LmTU7wTgYoB920A1ucdL7gFcff8TR7T78zAgZj/tzNQaWcS7vJxKy6ClMCZFk//J3UoeHsmJQpDuawXAfLePI1FueHtPi1/x7dKt4IKfsSBnRm5JVDmqnzYKEj1S9Gjbqm9hdeYhWbUOywUvZGopeCZ6t8rvFE52KAcr4IvrGD9GZdHA7vMLB+Vt8vNiXsfIsHiCxAskJ57OvbmX1ukheuESJKga0FAWir82hShvS+hZWq5uoF1oo2FVYkSd6dF4PdGwjYHdHl7jqnQi7fhi0ZRURMHomJouX4OjCjj14mSrWGo/xfPuPeLr2HTYqD1F3l+AlWek4ybDnYoDgKWY/KfFEwD0joRGDyRDTeCaEQ+a0t4eXOL17j/c3v+KifwA/08fC4XSDHAhKBVUELB3xxSRDDCnYWdKsgnnTGdkT8/UVFznqCkzeeK4ccvy7guWhmS1hp7SCR4VVrJpl5CcJ5lddTE6vMDg9x+z2BtF4ADOZi35YUT0BnyNIO4fKxh5aL79D8/m3yG/twWquY8EOnONzIQeKM4XqfPVBo8aiSoql1jnKicqKfDizMaK7S3Q+vMbl6x9w9eZncZNzwxnyJq1K2cWrApI0CLFIFWMR+mLTWlN1+tKEG4mYDMU0rrHZmarrQzGbFQkq5lqH5CPpehwsIkdIbRKYQc03uy6OzvMOLHE3ZEIUf0aIuT/FeDTEbDjCYk5LVB7m1P8y27okI/LS2gYaD/ZQ3HiApFRFlCsqS06xAtVFiBAaxYFJOcHxHkhZ+nr2qgiVdGaLYcW+JG+Z5DHcXGN2dorxyRFGV6firx5RcsbdOaeMXgHIllFc2sDa46/QfPAcVnUFUbaCgCAuHgz8zSMYwRjRoI3J5RFu3vyEwfE+MsO2uLbZiQ8nEeNcTWbki6nS7Ahactbq4CXBWdF3qQRCIbkZZGYrb3ExzxEJGJuinPjo57f3UH/+HZa+/Qdkt/YQF0iE5HOpJypk2Or1k3SzWsEhV6SiwihDKr4RA8YDTC9O0Hv7M85//Ff03/wEZ9RBNpjCY0EkjyeRIiHhCL21I5Ok1tOv4TbXMXeLmGVcBDJqz6iYW/LMxRmO60ydV6EjPdlIyOcJ4rozVvbBqruWFZLo19PHq645VY/wHKWdtLpB5NNifqPIX+JMaZlSxH2abIgBGZsXnZmhTXXua7bvd9OfAF9WirqL18VCugu/zwv7/GvkITGv3HFEWZOCuLioaeBOQf/++y+x4O//vfz6vF9fvXurATwQABf2otSJKtNZCDTcl/EGkWtBu7toaZMcNCk4sUPxmJxjCIBTSsaRMrtw+eHCgOQhoV4U/mJsCMSCk45jeROL3AJxNsI46eNycIrDqzc4uHyLs9uPYsdKCZvs4RIbq5VVPN96jpdb3+Bh4wlW8pvILSqwQoKKzm/mQEGnV0lwlxDuFrLfFy07O4J5H935LW4mFzi8e4vXJ3/Hx9t34qdtFuh9ogFcNkcqj5mHO4GLPlzK41zUtZ9GkQRuSRzL8EBgwEh6I2mWr9a96ytRVWSSWc0DVtmuZmJGctItbQnr9S3srT0WI5KVcksCPugRToBhJjglNBw1qV6PTugB/ITMeh93oxsB8A+nr3FGp7fJJfxkiIU5l524mL9wNsIJi7zCqshQbu8sUizk3ArWGzt40HqC9cYD1LIryGbKUizx8Yr9OSVdGAl57KL3EeedA5z3DtGdMbt9JqQ62QPRfpa2qkYVy+WHePngj3i2/gdslnfFPz6LrIyxuU+WMaiMcPV+Vl8/5AXQnUkAPPJFLTAOh+iOb3Da/YB3V3/HWe8dZkYXC1sREekOz4OQh6LJqDZ2CBxrk+VKMwhORHjY8GAQ60vuVE3YJrOoGRurfPTzpoelfA279Q18s7yHnVwT9dgDbgcYvD9G9+AQ4/MzBIMOzCSAJZwQyhNJgspgkS2huv0Yay//gMaLb1HYeAir3sIiWxQA56hUIFPv99TaQAG5uon5v7G4UMX06WY86GyE8OYct+9+xsXrH3H3/jWmN+dwIx858Q7Qul/dRfP5ZXHOsbMCcEXClNqA6wYjRGhGiKyE9aQ0dColi6l/XJEZ4q1tO/QLoPUu/broYW2I7SeNRzh+F76FuYBlsRtmV6wKRskwCGjcpPPj7SwyXh7Z2hKKq+uosPve2YNZX8HcKcA3HPhcVKdnkmZZc08qsxnJnaYsjECuRrOc9tErnfwDXkOSGkaJF6WAgwHi9g2GR9xdv0Pn/COCSV+tJBz6iTtid2uXGlh9+ALNh8+RW9mBUV1FYJFR7chZxtfXTuZIpl0Znd+9+Rm9gzeIe1dCKrTjGfid6DnOV1V1lirOU2SxlEbxrBVViPbf4EErrrmc4lmiE+cuXKYvqaWw6cEs1WGvbqLx8nus/OG/IbfzBItyQxK/RMkjL6h6UVWHqp8XLRxOO3B+Vq55utVNRwg4Hdn/FWd//V/ovv4RzuAO2Wgq15HF8TiZ4rwzuS5ZWkf94VMsP3omqXqLfB2RlUOYSR3VmMfAW01p0lMSG7XeNK3hlIQTWhVjq1sJTiNEWaMAUwoNPT9Isy7ShkNwKX29RRGlZukCjhK6w+6bGKYAj3ikQp/U/8t5pzO4lQ9KGqWtfkIK5vK1Oqc7HaWnMaLp1/DzXwJwgjXBm0TaFMQlP1538/q2/kSwS8E5/fznX5d+XrD0t/dvk/ncR0R2qBgg6L0RH6wa6gjgEsSVZkzrCfV+Qqz5dHgIu0jHo7yIAB5iHswFTmTfm1YMWs/KJ41MRJ4hykQlhJkzYBQNmMUMpsYIl8MTHF69lZCKj1fvBcBZGLBq9TIOWrUWvtr9Bi82v8ZO7TGa3hrySRlWlJURacJ9q0gUVKpcGo4i4xPu+hkqwhFsMMDt5BKnvSN8uPkNb89/wWnvEHNzBOSZPqWDQcRzlyCr3tyMh5yhpGGuVdAHvaqs5pEyuSFxb55MMUumwoQXc1jJSk+j8NSFJtxl+rqHGVixAzNkhngWRa+BFjvv1h4etB5he2lHAJ27aMvwRP6liGQqdUfYnDwgqQQwCeRz2fFf3h1LUtfBxa84u32Pvn+LACS20V0slMmG2LHyMJeCTd0NLAzIpG+WV7GxvCua+2VqqI0arLggz3Ui6woCY4TEmWOy6Mn++eTuA47v9iU/fBiNhA0v4/qYh4UDJymhVd3Dywd/xouN77BZfYhmdlU6cPVbsevj4cvLUsmQ1KiNTm8J/HmI0YzsfTLtybgfozu9wVnnA/Yvf8Rpdx8zo4OFo8x4xMecaxThINjS9fEWFgKKin4Sowh24fQ2F1EF2f4MbOCINmThZiFnUMfewG5zE1+tPsJeuYUVZJG56aP75gN6799jfHaCxbALYzGDaagMeILajCVCvoL6w2fY/OZPqD/9Brn1BzAqK1i4eUQ0atG8ivTAldFn6oqo9fXSgYtMLZAO3Kbu+fIYl69+wPmrH9D/+A5h9wa5RYAcD9A0NY03PTtwlTyhik++5lKYqh2jBAiRk2FGAsIpgKfjPQK4dNoZB06uCCdbgZutIGPRQ5wGRRH64wlm86lk2htcpXF7y2LGZDY9D1jVPfO6obTIZOddWxITmOr2Q+TWt+A0V6WjnBsuZlIwqHNIOnZJLlQqBUqwPkXH6NWDGpdqO1vZBxPAaagSCKM6Ow9gj4aYX1ygc/gOt0f7GNycIZoNhXTIa4NdpJEtob75CI2HL1DZfgpneRuRV8Y8YWLhAqZJE50ARjBE2D5H/91rdD+8hn99iqh/CyuYwEk4fo5llP9pUCuTBK3D5lSP0zwFGQqq1MuDhI5xwvVQAC4nBQ1rDBeZQhVms4XGi++x+qd/QmH3KRaVJQS2i4Wpkur4n3JtTSd+GsjlUFSArgx7EpWeN5sg7lxjsP8KR//nf6Lz67/DHrTFRz/PQpDOlXGMGbvYbB5GYwnFjS3Utx8ht7wBg57yXhkL05M0PXrni9GTY8JkYcQCgFnxMi3ka6jUNtp1QDuSaE6A8IQ06e4T6U0rUIRNr8msUtEqCZ48g1piKYUJg13SNYHWcN/fgQsO6bcvAef9cfp9AOe/SVVZn7PW75PM+D0J4DTGkpQ0z/s0Qr8PxJ+D+Oc79C913/K5/YN9AfBQZC/aZ5iVloxQVaesJCdqqZJ2z+pB8pdI04q0FzcZk6YhWnGO5lWYmXpiFWEivZS4BxE1n/Iq58vqAmbBgFU2MLcm0oEfXLzB/umvOL7+IGxxkskI4GSB0k/7673v8Xzra2xV9tBwWygkFeU9zhF6RAKZHjXo3HLFdFClHgGBu+1JOJRd++H1W7y7fo0P17/hanyKmTlC7HGUSMtOujgxXYhLQY5YbeStIipOA5VsQ/TeWacEl9m/ZIvO5xj5QwxmPQxJkgu7mC7GYkEaGmp8TWY8X1x5RnhBzyJk5oC7yMKNc8iiKCYwO6uP8GTrObZXdrFcXkXBrcDIMGNY7XHFlEWE46zq1Q6QzQpJe3xemWo2mLVx2TnC/ulP2D/5SQxkpnFP7EaFWKjd5dTKRLM9SeayPTGlocvd5tIu1irbKNtNuIsSzCgPK84LgBP8OUXJZCOE9gyDqI2LwRHeXfyMD9dv0fU70iXTVYuSuExgChN9rfYYL3f/KAC+VdtDM7cKerU5OmVYwp0oYWORJ9dUJNLG0F8IgM/I1CX5z4jEUrWnAfydBvBp5k6sezkFCY0YAVcocmrZKmrwk9ObHl/SaY0AzsNbgtgo13PEJY5FIeNQvUxOQl+26ht4urKL3fIKlhmreNtD5/VbDD8cYHp2jMWwA3Phw2BHy0VMkoiGF+U6mo9eYvPbP6Hx9FuRk6HYQOzkpbgQ0xqRt6qeW62rUvotgY8XL8U8nJgFsIIZzFEPo5MDnP70V+nAx+eHSAZ3yCUhsiw8taObzoFQhajc04rMlsogld6bI1tV9MSa3CVDAH0vU6/LfTeJa0yVKtZXUaquwsoWMQpC9EZjtLs9jIY92T1bdIiLfBjxDBZlkhIBKSbmYgQ0o1d4uYHyxg7qDx+j8uARrKUWglwJc8vDXNHAZNBL50HuidXeSo2JdT6VcAwE/pRhovqjQZzzCxaDlHR5ixi5OIbnz5HcdTA4OUT74A06p+8x617BTBiQoRLO+DuWW1uoPniO2sOXKGw9lS7T55hYdKSh/E5WOMaie43J0b504Nwjz+8uRZtPhzxPAlH0hEM/SOXvQ3WJit8VjoHY7nFaTsUB0/1ouUy1hZJZCeAwy5vBMV4Rmdoqmi++R+sf/gnFvRcC4CGT7MSYJ+34xcdQSwH1JirV9cvRrLzF6RsPfwxj2MHg/Wsc/PP/wN0v/w6ze4t8MEOBqwht4Tvj2ek4MGtVkQySqU+fc6vUhJWryvOWOB4yXD0RE1zqxm3RsxPUOY2KhFul8uZTMyjRxeixOc/RFMAVoTMtPtTzmKpQVD6HaiylKPnkHpgaEqUcD4UF9xnl9zvh9O/uA/L/D4DfB9+0Wf3UsGotNwGcb+zA0x14+jWfg/V9vEw//rwo+PT93x28SwjeDP3gPi01iidTmuMSOUR0552mXsmTpcGdpAqddyC7B1nGC9mCozaOy9SdJGdmKg1S5taKICW7Gh5w4s6CTC4Du2zBNye47J3g8PIN3p2+xkcC+LyvAg0TJeNo1dfx9d5/wfPtb2X8WrNXkEcFblKAsbDF91tM+8VfXb9pABcSLy9C0UqPpVh4f/kaby9+xeHtW1xPzuFbE0RugNgmSLB7BByD2d4qT7zs1rBUXMNyaQ21/IrKrQa74ox0dWIYM26jPbnB9fgc3XkbI/qcmz5ii0lZ2nNeSskMFn4MO7SQjbOSI55HGbXsEp5sPMfT7RdYq2+ikmsg6xSE4JbJ0FfdVWNQyYhWaWeSYJSyiklEyvjCCr8bn+Pd+c/49cNfcXzzDoPgVuxtmastGnfueCSfWSW2caxHLftqfR1bqw+xtfQQrfIWikYDVpiHFeVhLvIwJVLQxIK6fS9C7M3hm0NcT0/w2+mPspK4Hl1iGo8FyCQxKmSOeg4rpR282P4ezza+xYPmYywVNlQiGUlCHOvJxaN0vUGgZBvhPEI4p2RtIZ0ALV0XFjvcCfqzG5x3D/D2/Accd95gkrQRWTMJXGHUqfh9y+VHi0UVwsDrWekFFLNb3ML4s0MD7sKFl+TEbjZrFlFw6B1fFO/4VmUVO40NrGWrKPsLZK7a6Lx6jdGHD/AvToBxX0DLlBSzGDMkEvuISgONJy+x9f1/RePxd/BWtpAhgNtZWdLI68gkq083jlZvcsyYrqskUpFj/wCGHLpdDI8/4Pinv+Di1Y+YXR3DmPSRpQacu0uN/2LcQtKYBnBZGog2XHXggh9iphRI0UM2uvqZeoxJrgO/h5UV8C6sbKLa2kF1eQN2oYJxFGM4naLfH2A67MEIp2JsEg3uEI27SOZDJNFc7dIzypVrTuleYxXl7T1UHj5BYfshMo0VBF4e04TWmryu1TXOQkM5BKgzJLV+FS7DPYmd6ipTpnK661VGIDYT0ADJek8GQ0wuTtH/+BYdMshvT4XsZsR0AIsk+tWrraC0/QSNx9+iuPMcSXkZvslAGrLBQ5iZEO7CB/q38I8/YHC4j/7RO8yuT2HOhvBSANfSJ17OskJMjyWd8CUHuS7UuIbX0QXCUuF1q+s5bdqkk98qS2g8/w6tP/93lJ58jaS2jMDLqXAabbQl42Th3nCcosxYhAuheUwSCsMJJYm6wRjmuI/RwVt8+Of/gfbf/wrr7gZZf4K8hJqo/PI5E/YcC3GOo/wKnEodRr4ivAHwfHLzyMibB5CxnvWQ8TwY1GZncwrYOQEzHWYgi9sczV24MpBVZJqzmgrGBLu1MuNTD6ZNv6TaTUH8dzKaqIbSKYNom8urAAAgAElEQVQej3+SQKeez2o4rG3EtdpCS8zuj9SVrFaN9NOv/5y4dp+AloJySmBLATwlsaVA/3na2JdG8F/ah38qMg4/HsoOPCYTmvnAuhpjBy4PVlsuEhh4o8ubWjRo7bFiVWpOv9bsKoKajDx1apmwHTnWkVGtIrzZtJ1UiQkqu9qKsXBomZjBDGNcdk/w/vS1RFietj9KrCfBnh2rk7HRqm/g60d/FABfL+2gai0JiY36XgI4Pb+VwFPtvpUbp2ZIiKFCrDThyQQ3ozO8Of0Vby9+xsHtPm7G55gaYwXgFmEnlBcwa+VQsNUBvlRcxVp5ByuVTTQKqyjYZXGB453HF4bGNL3ZHS77Zzi+e4+z/kfc+TfwM2MhVi24f+Z/JG/wJo4MuLEjAF5YlFA0qmL5+WjtKR5vPEWzuIKiV4FrMaw+D8tUIM6RmuyCdEX7ifTBwRQPAvgyLh/Ob3F49Rq/HP4NB5evcTs6xzDqYGEwRUmNeljdC4BLslMGBbeAVmMDO2uPsb30CCtFWpDWBMDZgdPj3TJyMHkz8p86ISJ3jsCZ4NY/xduzH/Hz4d9w3DnEcN6T7bzwK+h7Hnlo5NbwaO0lnq9/g4erz7FS2kLWLEl+t9Ipc1zOJKoAwXwGmRbRo4AAHifwuUujVMaJxRN9MLvFRfcD3pz/gKPb1xgubhGxYGI3yWtSiGFEcf6uHKHzueMOmDafdHlir5fASQxQcZ9dZJE3ishbJZS9Ckq5CopuEeVsFbV8DcvFJqqGC284RXh+ie7r3zA6OEB0cynWlBl24GYG5L/PMhlMqFmuNlB/rAC8+fR7uMtbQKEmHtHc5fLxEMBTUpnch1LoKn9sdfNy1RWJBhyzIYxBFwMC+N//DZe//V3Aw5r04XFkLKsfBWifWLta0y8LM82A/kSoklCfQKSftDJWVo30P1emxwHPALeAfHNN9L+NrT2UlzfhVmrwM4zhjeBPZ4j9CUw6LfbbGF+cYHh5glnvBrE/FbWL7PptF6Gbg7u0Lp13cfcJsus7SKoNBC5jVy2EnPLRwz/RhkmapyxMc72GS/e5Ih/ThD0lktHArrMeCGAWQZxRmpw4TqaIu7cil+ocvMLk4hDJuANj7isfeNOBVawjt7aL2qOvUXz4Eqi2EDgFzNlJ0n3SjOElATKDOwRnRxh/fI/Ou99ErmZM+xrAlQe9Sl5UAKry1tNiWa8ZU6EzCyeSgbnJUQpUNTniOaFXQImdh1FpovH0O6z++b+j8vQbLGorCLN5hGZGJgTpzp2ceSnyxc6CqyK1r1Xu/SSS8dqYA+FEgk3GB/s4/F//Ezc//AXG7RWyszFyJEyKTJaTgQSRRTa6gYXrInFziEwPEb3NyYmguQ79zh2a/ORg5nKw8wW4xTLcYglWLoeMmxMjHtPLw87nYWVzSHgPiKOkIrwp50VVuHJi82kJIXWICnoSTbdO7vvUvX5qi1PSiJZKpmEymo8lDf89Bvv9Dv1+J5wC7ecA/nn3/fn3Sq1QOToniBPAZeoqcdi/Fwzp97kP4PcLiPsg/h869vPLi4SjyYVkcqtNhPJvVn12CuIKHFIQ1wAuIws+0SQYqQdDgFafpgyGVPsAfjCTXRXBRDKtNZiKYxsTv2nRGfOIC9Tozg5FFnTdP8fx5XtcdM9wO7oW8xVl66hymFfrG/j2yZ8FwFvFLVSsBnJJGXZMFjOTv5hKoq2NNLNTwgL482XlKUacmGOC2+E53p7+gt9Of8Lh7Ttcjc/ElzxyIzGSUalPhmRZV7N1rFZbWC1vCnO6mV9D2W1I50iLUyE7kVCDEH2/g/b4UohVJx2VNjaIuphhhMCYyZhSEogo96TVS+LCDV0B8JrdxGpRAfij1mPUC0vImty1Z2HbeTh2Hq5TECASLe8nV/t0F6Qv8Ay3v1OM4w5O7t7h9fEPeHPyM067BxgEbcAOVfqRkJRoR6lskbiXyzsFrC9t48HaU+ysPMJaaRsFow4nKsJNinAMysg82SkzhJkZ53NrhtCZ4GZ6Kp3wTwd/wdHNO3SntyKXc2nSkdiwQgd1bxkPlh/j2do3eLzxNVqVHeSsqkjn0nY5mvtI6IftT2RSRE8CyvI4giO5JyJl3SOAjzGYt3HeO8Cbs7/h8PY3DKM2QotOdMquUshOtI6NbSm2uGphMUiCtGcAOYcuWwbylocyDV7IMM/kJWmu6BaQs114dNkjMz1jy3s3TGANxggvbzBmMtXJMdDtwAymEtbD656P0zcMTAnglSbqugOvP/1WLFXFx1qIdWLKKwAul2oq8WLxoWVkql5mBx7KiD4Z94FeB/3jD/j447+JjCxsX8hBnF2E4smtBpX6vtUjW1Fp0CgonXSI+kS5xiXi16AteTXxiv7nzHimmUjilpBf2UR99xkaO49R4v6zWEZAf3wxjiBQhrCCEaLuLfrHB2gf7GN0fYZgOBB7TMqMaAiCYhW5tW3U956hvPsE9vI6FsUKQttFbNhiGMNJGgs6RWzSdrrSlWkCVMpqlmhJlmV8fqhgULteOtgJQ5kQwDMqjoBgDmM+AwYd+GcH6B+8wphGLLcXiIZ9mOQDWTqkZWkT1UdfofToa9gka+UqMjmY0wnPSATAjVEPuLkQAG/vv8Lw7BDGbCCRnLIDF89uJdUVPFooVzy+zrzXZOAiwK0+yU8RuAXA9QhdybsJvpZowc3KsvAoWn/6J1SefYOk3kKUY/obpxtKwsqJDgGcpGS5iEQirIFLduvKD5oEw8yC6XADTA738fFf/hntH/4GXF/Cmyo3NpHDEby5njOBOQsMk6Yt1IfTQVC73ZsuTNuTDjxDWSE/Zi444049gjc786yEmxi5AvLVGnLVOhx284UiMg6XDgRujtcZhKNea6HnCxapya7y50i5ehqvpE7VhD2dqyEWqtrR8Xe2nLKrTv/cB9T73fTnGu/07+5Ly77UOcvDkIhTRWJLAZwj9M9H7WlXn76/XzzIdXFPV/7pAfP37vZ7CSVgvKjSAArR3N6TfalRgXoClTOU3jeIUxclY5GWJ5Dhp3SHZFDyKmEq2ZjMRoIvPblN7r7572IBbn6ejmjjyQh+OMEsHJE/LaYjN70rtBljOWpjFI5kp8O4OFbiBPCV2jq+fUoA/1oAnB0rAZxWqgQAWoMqkg4fb9p8SCmvLA1JKDNCzDNT3AxO8faEAP6z7MIJtHNjitAOEZONyxQnw5HOmyxwJmlt1nfR9NZRdZZkbG+GLhKf2nlOFxgZukBsB+jOrmUfTFLXWf9YCHOD4A7TZCxOcwQXuq85pise76ZvoZiUseStYKOyjUetp9hd2UPZrarfDR48t4AsJWRuWfbfitmqPcLv7U2DUDHNI2OG6aKH8+Eh9s9/xuvjn3B0s4/u7AoZN4ZF3ToP6DBRjlsSlWqhlC2j1djE7tpT7LaeYLP2UH7fbFKV35mmOSb38QQmy5BiZ5oZwTdHuB4f47eTv+GXw7/i8HpfGOL8xh4tFmnWMjdRdRvYqj/E881v8Wz7O6zVHgqAZxYucycQz9lt+4hDJsiRqxHIWoc6YB6Dop5n4HKWEsQJev4NznqKxPax/VZiRiOTOnDpM5CwsOM+O6KULSv79rzBFDkTZddB2bNRdFzUciU0mczm1SWEhbJFjtVJcgMLXo7yuUNlZsBkiqjTR9y+w/ziHPFtG64/lQhLTnzY8BPA54YF3/KAcgONp19h6/t/QPXxV3BWyN6tisZZdA48pPQaQzo1ncAm5JxPhhR0faN72RTxsCtdZO9IjdDpxBZ3ruDMR8jGgeQ5C4ktBXBtpcrVC+cO7FNV7reSSQqAc3DLApuPX259rUO2bcw41rbyyC1viYRoae85ss1VZAolzElIsgxxa8tZCexQkaI6H/Zx+eYV+qdHmHY6EnKzYNFHm83GMoqbD9F49ByFrT2YtSUk+bLkQzPekF7ZQrjT0wKR0onWWV0D8l6fRTKZkJ0/Wd+aoCWaZKWhV/YCkViochKQCWawJ32EF0fof3iF/sFrDE8OEXTvxHyFtr70eTfqLZT3XqD8+Bu4rR3RhJMsFmjPf0ZuUspndm4w/vgBl69+RPfjO5GSsYhykkhCcMTmVZ5nNULnmogqQ9mByyaNY2HFQk8BnF24DBJTeZVm5Ub0iSgvof7kKyGxVZ9+C6O5hqhQxMIlCU/xAwjgbA5SpYGsRUWRqAoaCWclfwX/l6/3YI/jTK9ET1fuHNDdyEQiCDBKI81Y3r2PvfvffW2vZyyNxAwCIHIOnbty9X3O+1WBLVzNjh4MGECgQ9V33nACPQt8CcQZ7X3G0b//G25/+RmT8xPYwz4c5sizkWHWBYOWchMEWk7ImQwhyX4WJ4KMfTZMR94/XmOR+JwrkKdKIWSXzekLQb1YQnGmhfr8IupLT1CbX4BdZbKaKUnsLBqFDMfiNm0aH5SvQnL6/VogWw2o11CR5JR/goI+ef5iqpNK7VJEnAbw6XH5PwLw/xt5Lfu7zLSFnfdjFvof7bWnwfnxr6d39w+df2/QUyWIgHRKMksT7TLk/9bZKSuAB82cNLdZ3CV1fKpTVVadHLdFkvzVG3XhBSOxCs1iRwW8kwCuPxJf8vGoh7HHuM+R8k6PqM/uozO4wTgcw00IRDzcKA/TYOUcLDSW8MPLn/Bq7Tu08wuoGjNC/NIjGoE4IrGScA6JouQNkHakvO15cVPmpTPNaozr/gl2jt7iw9Gv2Lv4hKv+mQB4YpP0FMoEwcpZqDszWGmvY2vpBZYbG5gxF2BHJUWcC0zpwKVsJrPcyomJCKNTr8fHOL7bw9H9vri83Y4uFNCZPiKab9NwQjMFwDVPR3lSwWx+Hk9qa9hc2MbG7CYqZh1aZKmu0Sohb5eFOMdRukmvX1l7KGamXECs3inl4z7T8DCedHFCAD/j8/wFexcfce9dilkNiyqxOWR9QyIbGb+xhoJZxHxjCcstxUBfaz9Du7iIit5CQa9KfKs2oaSGVfJE1g2BNkYvvlWd8NFf8fHwF5zeH6Dn3kqmtk2D/sQUP/u63cJKcwPPl77Dy7UfsTizAUuriq7Yp8sXOzWfgKl8q2MaPaTsaaFnkGRFJn0+hKv10QmucNL9gg8cod98xiDpyFRH5Cc8xnIFmJMCynoNNauFslZDVS+goumo6gbKWg6FnIaqVUCRyWwTB3qYQy6QeDtMIg9x4MIfD+G7Q4SBh2g8xmQwln1qcncLYzhCQTTjSrfNw5cHkU8NrVlArtpE+/kbLP3wE2pbr6XjnHCEzq4jNb5Is0RUClm2r0tTpQTgOdGiIoMA2b9HcHOB+70dHP/6V9zuvpd9rO2PYIceTNnrZ3a0qgtXBkRKPy0AnjKR1d6YBxvlP2R4q8NAprc8dA0To0RDYJRQf/IMSy9/RHNjG87sgiRSuSRfGTk4Nn3l6a/dk4728v1bnL9/i8HpkVinRmOqMQzkGF1L2djaM8xuvUFpaV1Y+rl8GYZTRI5WzWTmC9cmYxvTqVD574uiRLgB6Zg1BfB0k5pt9uRreJCLvDMmn8JF5I2gMf5z3EN8cSjErc7OW9zvfYZ7fQ0HgM0pAFdVM/Oobb5C/cUPsBfXkKvOIDTVHpzqGyeXwAlcWN1biXA9/e1vuN3/BDBTnjpwjp+V1ZzKBM86b37m9SwrSiX9YuEvI2M2zALeKmxG7mkBcfWXIQG81pLJwOI//S8ZoRucXpQqiCxD7cE5hSCgpnp/js8zPaLiNykAZ8KNxkSeeAR92IG79wUn//nvuP/7L9KBW6M+DH8saxuSHBXFSE1jUgqs8lPIDGmkEKXlLsmiJvyQdts8I2gJa4hbnAcNnmEgsh04jSbqS8uYWVlDe20Dpfas5ALQ/z1I8+olSpck4oywlorZJRZVjJ6ooGGRRtMYppCRAa/edyWsV7CnFCfKGvybJ9u3LjcD3+xzpvPORtr8LEY7aSaI4ObUfvwbbqo/n04UmyaxPR6XT7PhHwD6kZ/6NIjLrwejFMCz6i4zWUmf7cOT4TiDdnFKYa9m+Cn5QRKwKPMhIKYhJgTxMPExouf54A4Dt4eR30ff6wk7m6DNHTHtTF13CM8bwvWG8KORjFkJ9pRh8XtIwImkOfGC4NiTNLK8ZG7/+OIvAuCzxQVUjBnxtibICYAz9Yn61lQrOA3gvJG446PGO8yNxeDky+l7fDz8VZjvl70zIZvBUgDO5057zWahjfW5TbxYeYMnM09RTBrQ3Tw030LON2BNqBm2VFoT5WJWiMAYoRNcSBf+9eaLjJPZhfvGGK7li96WFxoPUj3SxSaWAN6258TffXN+G2vtpygbdYBFQkg2rgPbLKJcqCPPHaJtq0MtkxuxMyXRhI9dCxDqLkZQAP7x5FdZFfBx3LoXmJhRGoOZQxKTkcxcZcaV0tTEktH9QmNFSGzrrU1ZHTTz8yhbDckRJws9ZOcu7MIYo6Qv2eYHV5+wc/ozvl5+wt3oEkO/K85v5FfweZqRjZnCrBQF20uvsb3yHWZrq9AnJYShjsBLEPkRdYbilc1uVxwC5WRTnSMleVy5RHkP41wX98EFjjtf8OEsBfCog4AFjHQ5FopWDXWnjbnSEhZKi5grLGDGKKMUT+D4ISzfg8XowiBEPA4Q9D3EboBwNEISeEiiMSKG7rgjhP4YAXOrA7KQmW8dQh+P4YQxSnwpMstKduC5HALmOlsF6LUWWtuvsfzDP6G69UoOXXptE8DDzLlKUatTi9uUcJRKN+UAESBgMMgAUZ8hJue43fssAH6//xFa/1akP3bgCfNavl6ReB+YveQ7JCQtpmaqGahwvyRdmaQAKja06slzCHI6hjyI8zW01l5g44f/B+1nr1CYX8KkWoWrc+TLaR5Hxh7AAvz8EGe//oKzt7/BuzzHZDgWN8WISoB6C8WlFTQ3X8r3KS+uI7bL0KwizDw/CuJAljHMxdxDDmMCeDZKV9wGZb2ZrguEda+seJXXiyqqhW1DiWvoIvQGyPkjWExxuzhCf/c9Op/e4n73M9yrSziTHPKWLbtdNOZQ33qNxosf4CyvPwC4S7InJw65CfLU4w86MkI//Pk/cfXlAzS3Cyv2YdHIRaR/lLBSQZAmGMp1+Q3AVXRy6iQnAK6mC6oDf3AzEZfJUHcwqTTREAD/V3FjM+eeYFKuyAg9ZsEi5jt62n0raeg3gFJuLlkHTgDPRSPJBXf3v+D0P/8D3d9+w+RKAThXQpqQEUgapc2uJrwNDrGVrTond8oUSVZAKYiLYVLMUTiJankkhoWQoK5p6McJPN2AVi5LlGtz/SnmNjdRnltAyGmPrGz4s5SpjZgwKeJUGsaT+huke3AhXxsGLKbL2SY0JgkxplXOxlQNFSfKNvz/AuBSTGWR2mlz+3iULa5x6dc97qYfd/OZjeq0Exv/TbYPzyRq06P1PxqrP96F54ajbroEUJW+Sh1Sn7OSRW5fqdS44xYWRbrjVjeMXHTUuk5IfKHrlQLuAYM0xh10h3fojTsiqaLFJ+M7RwTscCQ3kh+MEQZjROxuWM+x+udFwt/RGUnU5CwcCcY0DrEEOJ60VvDD8z/j1fobOZArRg0WWdHMnWbQxsSETsMFofCozjTLFlfPJ0SYc2W8fDc6x975RwHw3ZMPuOqeItJ8ASQpSiaUrtlo5FvSEb9c/V468Hxcg+7lgbEBPbBgiz5bATiZ6ySrhcYQg+QaF8Mj7BHUzj7ganQK3/QQODFCg6YvKu9co0TNN1CZVNCyZ7FcXcXm3HM8nd+WPTunC4nPO9uUAqXAFC2nKOMZrhfEolCyhtmZqCIlzHmSyjWY3OOws4P3x3/Hx5O3OL7bx71/i4mV2tzKaFWHqXFjZijL2kRH2aqiWZzDUmNFCoknM2uYr62gnm/J86VGmsUopy8BXNyNr3Fy+xV75x9wfPsJ551DiZINYoYyMr8a0EPKyEhim8fGwnM8X36Dp4sv0KgsArENz5sgEu4afSf5ukDyz3mSycoAtorBpP++FSK0xxhpHdz5ZzjqfMbHs59xeLsjdrgspHjZcuddtWcwX17CamMDKyQgWm1UOE7vj5Dc3QP9nmQjJ/4Y/mAArz9AMB4jGA+VzCYJEJMN73tCrmPiGA1n+IrZlEMFEZx4gny6VxbdKyVJ7MKpiyVpp95C+/lrLH3/F1SevYAxu4ikVENkkgSk/BEUoUGFx6i7Ue39MjNMMtBznK64PQTdO/jXCsBP3/43Ol8/i3+1AHjowYhDATM5v1IUV7t1OmCptZiyqk3jFWWMqxwEJ6mcifeOCtPQMKRsMN8Qd7KnP/4LZrffwFlYQlQsYSTSRaVP18IRcqMbjE8PcPbrz7h8/w7R9RV0zxe/g5B0QVoBL6/L+JyxmMW5VRnP53QHNvO+i0VMqFYhP0OtNhUvR4xOVNa1uMMKNqWnFpOg5EOtAuV/qUOXELBomRp6CDw6wQ1huD3g6hjD3U/ofHqH+51P8K8vYdNvgmNykh3rbTS236Dx6kc4nBJUZhDZjO7UYZgEcCiTmGFPOvCvf/t3XHz6TTpwyshMGlpNdeCy9xYm+re8d9UgSbhoyhNSUwUB8GztK/7l4k8ojnBxmQD+Gks//S80X3wPa24ZuXIVoaWlUjJW9PQvUAZU6S5UNfJyKKodOPMROEJHNBQy3nh3Byf/5z/Qe/dOAbg7hOaP5X3lWkjkhZQL6yq7nq5n8qgk4ZapkRzJf9Otk8dApz6YjqxGOD73c7oAdEBOTKWK+pMVNDc20VpfR6HVhm8YEuPKKUdmzaoAXElmZYokRa4qbJTrrHI9KxQKYqdKACdwZ+CdpeoxuEtilbOx+qMd82PwzjrfDJgzK1XaqRLIH4P7Y9Jbtguf9kHPOvnMJ306iWx6B/94L579XnXgw/uJqh4yq9RsZDcF4OmuIJveZPsElf+chZQwh5piGQ8jv4fL2zOcXx/jvneN7uhOwLvndWUszkQwEtI4Tg9jDxHlC7zhpfIkCU6xp9OFnLzIYj0oFqNkl1OsVcBSawU/bv9FAHy+sigdqpXQxcsGowYIcNRKi+uROPqQGKJukQzAE+qycyMZJdPo5NPRr9g5/oCrDgHcE99werpziMhutO40sTG/jRdr32O5voFCXIMZFJHzyKpWnuXiF8z9EHXPpieGMP34GheDA+xefRJdtAJwH4EdITRovMIQGWXkYoamAHjDaGKx/AQbs9sC4DPFedgUc3g5xAEZ2josw4Jj0RxAsRsZGMDKkzt1aocYIcpChKS5TnCNr3c7eHf0C3YvPuKsd4J+3BWGtmLDK5c8ZmcTwAU4Q020zzW7gYX6shjJrLU3sNxUhjIFsyQFC4s+N3DRJev+7hhfL3ZxcLWDy+6BmMbQzIaudKQTc79OAOe0pFlaxObiC2wtvcLq3CbqpXnEkQ6P3Tf1MyEd0Sg5U9amVBaIDao4e6uRaGQGCOwRhrk73PmnOO7s4NPFLzi6/SLTgAnRP9FgJBYadkvWEhuNp1ivraOJOoxOAP/kAv3DQ7gXZ5iM+9BiD0kwlkSxSeDJZxVjQYIfd5lq90bpGR+RmeNUiI9zIpGYjCPlCSmHHLW87Ey5z2Vudb2J1vYr6cBrWy+hteaRlOqIOEIXXFUArrgbKYcjkzSnIEaCAAE8GvcQdu/gXZ/j/usXAfDewRcYmf0lI00jbh3TRCqF4ulCVeUFZB24Gq4rp0ApoMUMiHIkVbTT4pWd03jC51HHzMpzPPnun9Haeg29NYewUGQdK4l6iH3o7OZGN/Avj3Hz4S1uP30Q9zNtzAx1Ar2JXGMWxaU1NDZfoP3sNUrzawi0PCZk9pcqsEocoxvCr+DjEgCXAzklIGUALmN+BYYC3BLMNGURnB7i/HecFsr544+QhEPkhvfA5QlGX3fQ+/wB3d0dSSuzY5qv6OIAl9SamHmuANxcXEWu1kLiqIQtmzaZ1EhzhD7oYvB1B3v/9W+4/PwW8eAWNs12YhrZKI4Br590sad24SygRNqfeeanZGIpnvg81Q5f2NapTJQA7msO4vKMdODLP/0r2i9JiFxKO3ASSlW+Nu9NsQUWAqeiQCrgSsNUJGibBV6ASTAAujcPAN59/w6T6wuYBPDAFfte6lp4XnEHHkqXr8bEoi5JWfVCgk1Z4/z5ns8sgkSImtSHT6gwoGyMWvFCCeXZOcxubGBmbUMiY5lk5+YgWfL0T+AonaRHki6ZX/DgSZIWIWr1Q+c1DY5toVhUaWRyFk4xzcWoKJtkZMOoP1g8Z5119lfTAJ6N1ClpdV1XpK2Zqcv010vdmJqYTbPXp7v1DNizyFMS3B5Hik4DeNapZwXDA4BnRi1KIpaK47LlfqqvfFBfpr9X4SXKJpKHs4DhxEV3eIP9ox18Pd7BbfcSA6+Hvs/Ur57Ye4YMLyHjPFEde5IEynGLlo0SVqzs/0iEUxIaNUKLqOuOuHwxYU/yWGw8wQ/bf8GL1dfSHVZMduB08aIEiQDOg17FirIelHuHVqoPAM6jiXGlYyE/HVx+xufj30R3zlCMAGNopsq35s5RSF3WDFZnn2LryRvpwKtaW3bgHKGbsQ0rl1eGKry4c+y+Xbi5Ljr+eTpC/yxj9Bv3Eq5OtnaMyOBBqVJ5uHe2IgvFuIQKapgtLGK19VQIZPPVZbUHj01EvmChFAvinMYgDtNUMgXbhM5McZNGFIyE9DGM+7hxz7Fz8R4fjn/DwQ277xsMJ30xQZGhqdB9NfFWN1lB0e8wAIzYRMkoo1VqYb62gKWZZSzNrKJRbqFAORttRic5jP0R7gZXuOic4OjyK87uDtHzVQoaiYDC1uGUgU5sPiNFC2iVl/Bs+RWezm1jub2OWqmFKNLhBzHiKIcc9eKxCSux5TPXJ3xvM+ta+r6TZR44428A3t3Bp/NfcHT3Be6E0kPqyNmz08N8Fmv1DWzObOFpdRV1v4D4vIv+3iHudr5geHYIjHqwNBJ6ImF688XWmPzFa0B6H7rPj3EAACAASURBVDXaVhJL7rl0iYyVJDPyBwLq3CmXTBBS/sNYTpN7YxMxR+gE8Ocvsfynf0Jl8wWM9qJkgTPGUvK+s5tetnrK63la3SpqkSTEhHvcETXW9wLgHZKn3v9dNMgE8GyEbgp4cKSZxgE/ALjq5DLYzg4fWTVJFjgPXI5vld6aHuEk2gU5BxOngeryFuZe/Ij60xfQm3PSgfsmHcoiAXAjGiM3vkFwfYK7z+9x/+UjEnbgAuASTYRctY3C0irqtOPcfoPi/Bo8bp+NPKwyAZyaYQO5BwCfqPpGTEqUYxl9rUlyEm01/0sJgCyyxGAo3ZlK5raQ8ki68hGEI0TBEJP+HeKLY3gHu+jtfEB/fxfe5RWMIJBpkUf1DcNVXnyHxusfYS48EaJdrlCGUyjCYUgFPde9EYzePfpfP2P/r/8vzj/9hqR/KyN0nTkA0/vvNLIo68CF85A1RDSrIpueVqrCTM9CQJRvP73QJdQk68ApSfzpf8vjs+a4Ay8jtkgSI4BTuqYAXEhs2WpU3uzsd8rKGlQ00JCmc40xSYd/+y/0PrxHfHUBwxtCDymtUztwnqMBp4ypuoO7bllryKRIkZw5EdRp4qIZCAKuIqkddoR1rpXKAuKUnzG9rjI7i+aTFUmgs+oNTBwHLo2P4lhIcrRuZQqaRMemAK6IAt+MaVgI0aUv7zA2uIh8wYHBMBNx/kkHMan7X0Y+zzrwP8Dw3/3RHwE440TH43GaXa7WrI8B/PFeO+vgs6/j32ddeQbij6NFp8frWdf+0KEPhh0RZ8hNnCZrPRwXqauNcrNTcjFqQZUMXPEXlRSMXOAQcc5HMBnirneJjzu/4uOX33B1f45xOBQTD3/iIqLW2yRg8SIgOYwbDnYINHbht+V3JWgqkxNZ9Is3NLsFLl5M5EKSvWzM15bweuMHvFx7g+WZVSGYOfTRJoAnBDYCObW+HL+xf0oBPDXYl4QoGmxqLrr+laRY7Zy8w6fDtzi7PYQfD6FZkgkkBh/0Pi+bNcw3VrA+v43lJq0/l1DWGrAoXYst8c6WFQQlVVqIQFfyrevhkZDYMj34fXADN+cisVXqE3dKLI55o1mxDSfIoxAXUdWbeDKzjo2FLay0NzBbmZf1AeW/ku/B+y7Na+drZdsWrDwDJHTodk5y1EPNR9fv4Kx7hA8nb/Hx5B0u+mcYJn2RfIlhR+pPzWLHJIOU70iYyOiaM2CyxkskLuVraBZbaJZnUaYfu2mLBpw3rC8paLe4p3lN/xJd7xZeMkAkpiDpDpbPMdJkz08WeLuyjM3Fl3g6t4WF5gqqxSbiWEfADpaHDq1MExtW7IgjGosXygMVgPOmzgB8hKF2h1uO0O8/SwfO15sATotXjg/zuQLmSgvYmHmKreZzbBLAPQve4TXuPu7i6sNHjE6PxP7S1mOYWgTb4OHH916RkDJ5EnfxWTcj6WaydqA0jUUHd/b0KY8FwOUgFRA3EZl5AfD2c9WBlwl+rQUk5Tpim9IZ3obqwBGL0zSsQa0YU7Uzr9/QlzE/vasJ4MHtFTqHu7gggB/s/g7AaR/KKNRpAJefwEJTxrHptOtBmpNF7/K6VMUoR9RqIGIi0guAPYPy0iaaz79HbX0benMeuUpdycg4maCELHGB8Q38GwL4O3S+fBIAN8YuNJ9jeguT0gzyC09QI4A/TwFcz2NiFmBXqrDKRQXgyn5NpnSyHkr3xHzoqm9VwKHsXr6BuPiNq24gVdGo/oT+D1zZhV5fLE/j82OM9r+IgQmTyvyrK4CPM/X9zjXaaL96g8Zr7sBXYczMwizXYLMLZ9fEE4Ys9O4tevs72Pvrv+Hs46+YDO4EwDVOQVLrUPHeToNj0qcjo3T6UrB5YcMgUt6HNQGd7zIWeup+KR24GqHXn73C8l/+JR2hL0oHTgBP+MFzWgBc8VoyEtwDL1II2ZyZ0AtkjMRXHbh/sIeLn/+KLgH8+gK6O4AekrJG2ZxixYs5EYOhUnlmkobK5GSVZ8Kg/3exKK+RadownaLkuOdrdVi1ukTGwuG15MAqV5FvNGBUKpjYjrDU3TjCOIzgEcSZEEeDI1og80MMiLJElnTdRF9BTYdj2ygVC8gzTEcAPDVgSZ3sFBlQ+aU/5IJnzWp6D0x3zA/d7pRXOsfmGYDzM0fp02Pz6V31dMc9bf7yUFSkHusZ4W0asPnrafOX6bG7mKYNB311/z6ElGSxLuqmfhibp95H3wCcoMqbiSN0EtioNSbpbIir+xO8+/gz3n78WTpwLxlLqAa7bgFvJhxxWcLRMdnlYl1I39o0bCTm2JpMdlWdZGlDdAohAzsXGTAiSwB8a+UNXq6+xtrsBmboUqYVYU7oXc2QBtWBcwxJECeAE6okLUx2SgqcqZHuxzc46x5g9+wD3u39gqOLXXhxH5pJP6NA4gYZwlE0a2iU5rDU3MDizBra5WXMFOZQIiObgQ5cI3EUbpElSgb6EF3vCuf3+1IgnHYOcOteYogeAo0SMhLpJkgo4xJii3pulmfBCihyqkrn/aS1Iex3dr/VfE0KFEkBI/s7ihEyGIIGJLYJ0zEUeJv8vjHG8Qg3gysc3R5i5+wT9q92cUdwpQ6dxisspCRSlK+JYsNTNZojSAXcZ7Frpt+ahaKujGxKRhW2QfY7g0GUdpmJX33vHqNwIPa03L3LGoKyk1TixgPLiA0YgSlFjwC4yOS2JOWslK/LWJcrEwI4x95mbMGOHPGI53uvAFxFmNKONjTIJRhhkLvFtXsiO/BPF7/ipLMvzncC4NDFPW++TADfxFZrWwC8MtbgH1+j+/krrj/uwD0/gx0FEnyhT1TXxO6JmmYx9OQKgNdNKq1kprK6vshwZ2FpgM0MWevki0j3TZ0sBxpMGWMHXp3B7PPXePLjTyg+fQ69rQB8wrhMZcqXGlMo6ZQyqVAsU/H+jkNE6Z6eAD4Z9hHd3aB//FVSyLoHX6D1biRByvZdWOzAWYQ8NCJZrjKL8jQrQE4BrpYUx40yIeWnz9G5eky8wri3DnN5JFYDpYUNNJ6/Rm3jOazWkgA4Weq8z+j7rU9cJO4NvJtj3O28FwCPL86hD2jwwrPDBsoNmO0FVNafYe7FdygtbSCweLCXYFWnAJw9Bs+EtGngYxMXx5TXpQBcrEqUZYnC+VQurAxAVLKVwnMWfow2jb0+wttLuMdf0d/bwYAEtrMTRLe3gDumjEMY09pMC60Xr9D87k8oPlmD3ZqTztGwimkQUYLceIDc/Q16X3ekAxcAH93/HsBTh0s1Sld7eumL0w5ctUcqeU+oLKl8L8sPp3afRRcbGklFq7RQWX+OxT//T9nRW3OLQKWK2DEwMRV3QAxwyAfiClLkU2njKgQs5m5HkvQYhSRq9oHeLcKjr7j6+3+j+5EAfikduBb6MPm+UgYsDPQJxuRGsPOiZExkY7TYpWlLEVahgHy5jEKxjHy+CIefKzU4lTrMSlWc2WivmpgcpdswCkXkHMbSqsSzcRhiHPhww1D88qUEFQtkdaarrBYWixlXUcWGEsA5QhcAlyjpVJr5O5BOCW1po/hHnbPqU79179PGKgRsAvdoNJIxOn+fdenT/2YayLNC4HG3P01ce9yxq6ZM2a9mAD/dsecG/X7mYZNe22pMk13oirmtOnA5U2V/ohJilDmLIoOJ9WKOu+0BbjqnAuDvPv0iAM48bTKB+cHxudhacqxpZNxWHi4TMRNhR898bO6phJ4v1noq+5dWJ3J4i4uXjbkax6+0GX2NzflNtIuzKOjUJlvitEW1OD9kzyeOTcrgX8BKvqeC9GAywiCm4copvpx9wNvdv+Hr+WexH010TwA8llxnTaI9i1Ydreoi5usrmG+sYra2hIpVh6MXZEfLQ52HHguXQXCPm8EZjm++CLHrZnQuxCrGplJyRQBS4SM8V2i1YECPTGiuBt0z4UxKwtRmsUIr1eXWEzTLLeTNgsRcqrAZvmcseKg/N0B5LYmEHOEzTIXri/PuOU5uj3B4e4izzhkGUR8hQ1pMvhckDn4bMnEkz4xs3iBStYd0ZlO6cCdHGGfQCkl0HL+mRCFh+EZw42FqjqMywGkXq3Gcl91k1MhT6x6YsJMiWqUFPE0BfK62LHa08uIJQUUT0OZEwo4deV04DVDpb9QBszvkCsKD7wzRm9zgyj0Woh7jRE97XzGIuuKixxG/o+UxW5rFamMNmzPP8LS+imaUR3LZxfjwAp3dr/DOLqG5Y0xoHhMGmPg0r2AUZSYF4rRIjaOVTSOBgUWmKSNKYQ8wppOhKzwcDU3GjCSysatgFrhRbWIuZaGXN19Am10QUpTqwFMNpyjQ0kQLSRYVAbPExTJ4iABOp7NkPABGfeR6XYzOjnD+8e/o7H8GOtew3SFsxkDy8ada8MwIKSPESSSIohBnhsfyKwXgZP8qVaR04aLJNQXAY7OG/Nwaqs9eor7xAvm5ZRjVGckz52tCG2YGuWhxD97tCW6+vMPtzgeEpyfI9QYwfa7MHEwKFWj1JkqrG5h/+R3KTzYRFSuYlCrSjZmVsuzAKdWii5kAOMFXVnequ/5dihXveK4yUqezzLeCbfcDT0n252RK+4iHXSEADg/2cP/5Pfr7XxBdX2LS6wKuKztdAozRbKG59Ryt129QWVuH1WwrExIjL3IpmsNgNEB8e4ne1y84+OU/ZIQ+GXZgygSEawyCMl8bOqJlbPSUyJaSsaT7ptEUpxhpOLhwgBQDILVJZidqqQ681ERlfRuz3/+EhigaFoBqFROHvuNcPTD21BAJLNdzikenojR5vkaMkqasLnYRh1RUDID+LcLjr7j+9Rf0Pn9EckMAH0nYicnIaBYGKYC7LDDynJY0YFVnYMrnOuxqHflqFU6pBIdqAsOCYTkwnIJ8aE5BfNGlQBSSopH6ppuyU+funsA9GI/gEcAjGn6JSTw48VIAzgAWBeAqNVO9tgS8Qokj9ILKHP8DidcDQfsRgD8G8mnZVgbMGYGNwJ19ZIz0rEPOwD+Tmk2PzP9ILjbNWp8es/NrM+/0jLWeAbg0Tv1+T0hsiomqpGJiLftNLqgOdykHWXkpMoWa9ksIZTo+ZweuAPy2d4Ev+++xd/ARN3cXiCaeAAmBgoIwj+BC9jCraDlcVWUt+292VHRliwKpsLlflGJBxmBkHxrIRTQCKaBZnMXWyivxCt9efI7Z0rykg7ED1zhuFw242sEoAFf2e9nFK7+WuE8fw7CLjnsl8aV/3/kv7J68wyC4xYRGK/CEucrXxzIKYmVaLtQwU5rHXG0FzcoC6mV6lJfVzpL2nglHP2N0Rte47B6LDpra8o53m8rTJki4TtAjCXQQBuWEO15DfMJJ8sr5mpDWCnoZ9XwTs7UFzNbm0Ky0UCtVUbDyEjZiGmbKzs2MimIZZw+DgbD/78Z3uOxd4Kp/jav+JTpeV6YhXGdEYhNLire6xKTKY9xmalupM1KTOmgCr7KDkDQr3jQk3fB/Yo1rknDDaQJfT4ZgJCKNYxIRNe6S9Rsrj3F24LRRteKCdOA0iVmf30K7woxxhqToak8ecf9tSToZd+BC5U6Z6PKARRrEzOoArjVAJ77G+egAh53P2L1+h7P+kQJwjd0wYGsOGk4d8+V5rDVWsVZ9gtakCnsQI7npwju7RnzTgTEOkHiUjo0RjX2RlNF206BhkT9W2c5S9ivXQlXZErCoOqT0jq+V2rVyh+zJmJE1pYWAmv1qG/Nbr7Dyw0/CQtdnFxFXGkjyBeUsJ+Q4FXOogk1U8gBvhFjCXALJ1KaOORn3ZfeqDXoy/idxiiz05PZCALwQ+rA4/mfpLfGsSuct/y/3cRoAIvtxxXEXc03pvEnAmyDk/lwSo1i6mKAoKrIqksxVXnuBmWcvUXuyBoPMbI7YY5VaZWkR9HiAoHuBy70PuN55Lxncyd0dDC+SInFiFaBVaigtrWHh1XeobGwhrNQQVyvQ63WY5Yoc9KIGE6ISX3NFdOWUTinrWFyoUGiOi3kPkrBFYqHYlfLeF/lhmuEg7S/liXSxG8C7OJXu++r9r+juf8akcwd9PIIeknTJNYIBc2YGM0+fYmZrG5WVVQFwrViR0A5ZIREQB30B8Lv9T/j683/gev+TuOSRg5BLiYRsUji1EtIamdqp2548Nhmrq2mkuPApoUAm25YpFnRGcnJNYSI0i4hLMyivbaH15s+oyDRnHihXkMvTa5wRnqbsojMduKzcyAhnGiMTxaIAUeghTGiWNBIZmTa4F0vYm3e/YrjzWa09vKFMn3iRU+nC701pV2SYsOozKM4uojC3DLu9CHtmFs5MC06FKXUFcbPje6CCSnRoou1nMpk6k1kMcM+v8s81ue4YWToOAgzdMca+j4AeDIoQkM6LSZjLQYsU811yE+h6RgDPOyiUS7AKeZWExnNCwdUDl0QJMtQIfbrTntZ+Z79+PE4nKGcEtmwHngF41iVn3zNjqGe/fwzwfwTc02N2aWKnRuzZVDrbl/8OwNVpnIJ32oQrA/lv/gEytnpg76mqXexQxe3ZQwgX/fEdTs6/4vT8AN3ejciHqPf2JfbRh0cZR0xgpCYzkJAKAjaRgRaOHOdQ/638n1OZiLz6KWuWNpiRjWZ5DhuL23j+5BWeL77EYnVZRtnKItMQ+0Wp1Aj8YoysOvCH58kbX6NLmS9Eq553i4Orz/j547/j09HfZfQd62MBeNFTizUjL0YTppFH2a6jnp9DrdASPXbBKcvf864LQx9jAqh7h457g7vRBXrBPUbJQNzfFLeOTlck2hC8VcKZxhExd8Tc/3LSMGHH68DRSihZVVScGhrlBpq1OirFMor5EmyTj0mZuLAY4ms6dPvoj7u4H97idniH29Eten4fo5jrDI7uE9m9E2jD9LmpQu6bvEXmAbEydOECVABccnoJLtwBc/xGK1gCOA/9lNvA7y1grsw/yE6Uc1ZS5DQJCTFCWyR/7eoyNp+8wNr8FlrleZT0sjDODcrpYkrNbNhJOj4PSWJk56ImQiovmW5QPnxriLvoEmfDA3y9+4S9mw+46B/BzY1lZcPejc+nmCugYpTRLrQxZ7fR0huoJg7KUQ55N0LBS5CP+RiBeBwiIpi7PiYjDxOXI2F2Ka6Eq0wkvY9ytxCxHyIXRrCiGFbC1KbUzIhkRgb7cCxNAhhtcKttzG6+xMqffkJ9++UDgMcOc5RVt5Xm/giAq8NdvX7MsaeEzXXHCN0hcsFIANwcDeFenAiA3+9/Rnx9LhnhNBex2f3J0DUFjBQS1HpYAbisw9KoUimY+d5xny0e3Nx7qu4nnhjwEhMes+ibS6htvJZktfrqOux6S3Kg/ZCRrOyEGbXpIx7d4urrJ1zuvMfw6ADRzQ1MN4CjU61BD9siSgtPMP/yDWqbW0iaLcSNGnKNhtizTgzeU+p1SJ2xBcRlpC6HMPk0aS646IPJuFYTEQFweQ3TtYR0awTzCDqbhAFjWE/R2fmA019/FgDP9TswPU/ysWVtwU6nUkZ5cRHV1TWUF5dRmJsX8xGrVIdl51XxMOghvL0QA5ej3/6KKxYDowEsri8o5ZPxsyYAzmKP76VywFTNk7J5ZTjKgwBHIY4UHJRMcvRP3ochWeWhVRIWenl1CzOvfxAf+VxzFkmxJN03J45iaMKCPP0vA3C620kBx3VM7CMhF4m+/QTwYQfh6eEDgHMtYLgjWSnxP9q9CuiSNMvia24RtdUNFBfXYNBStzELs96CySmKSZdGNSUUQqGE5TC7PU0ClK5Bpe0pxj3VM4pHMfJ9jEkUcyk1DhQApyAsOnq+txzkMk1P3mdNRugEcKdUhFGgfSuZ699c2DIWegbg8spOjcmzMfc0sD4GcIJyBuDswJk8mQH1Y5LZ4533H+3Wp3/W4/H69O+zzj1jrstkYTAYqB14lrKS5ns//EMZEyrQlspcJGWKxKYmb6lee0IA9xEmY7FDvetcodu7xmDclW6QfuhezE6cOdl0YQsRiiOSB88bg5afysDFgxcMESZuaiRBxih3IARRvnscnejIBSYaxTZWZp9ie/kVXq18j6UamegNYYOr/GberBy/qYS0aQCXsbMAuMo+9uIhRnEHhzc7+OuHf8P7r3/DnXuOSB/JHleN7EjEUiYC3EUxk9vJlVEwK8jbFUkJswzezARwuswNMQp78uHGPbFsJaGMe2nlCqk8kYVlzIuQKdjyuFldcphuwqLbEkE95t+ZMgauFCqYqdZRLVWU3tG2YEpAvALVIPQwGCsHvPvBHXpeDz2vD3fiCZgJZdak/INM0lCmBdk1IOe00u1JJjdzzzk6p6mLALqm5CJyVdBLPmEhxvl6jImZYEL7edosTtKuM7sp0yPYTFKzmtTKtFVdwObKS3kf64UmCrkiTHboCQ1jbWGO8zNd2xj2IulymXZZpzVjhCDnIbDHuA+vcNTZw8HdZ+zffFRSPcPFxCbQk1yowYg02amXUEQ5V0bLaqBl1zDrlNEw8qhrDqpaXoJMOCnIcWTvJZiMOG4dIxwOEDEzmdIycjVoqepyl+ohGY2QGw6heS5MMtdppENNtcbd8QQe95YE8NosZjdfYeX7f0J96xXsxSeIyw3RFdPdKu2P0245jfSVW43SugiB52M8HioAp87bH8PxXXiXZ6I9vt/7hOjqTCxCBcBll08zl1g5VaVdh/o05Rmt8i0VoMv4PNUSs/dOZVocxruxDk+jD/ccqqsvxEGtvbktnZefszCi+Q6nEPQIN2Mk4w46Z19xvfsRvf09eBfUFbuw5CzRkJgWynNLmH32HNWnm9Dm55G0mpgQwCs1JFaeIk5VgpEXw1FpeuMoKi2LULJbCALKJ4CrJfmPbOhUXiajVu5MaWxDVUHoIerdCYDff/6A41/+hvv9TzBGfdgh7U/VmJshODElSY0G8u05WM0WSnPzKLXmUGnNo1Cqyv0Xj/twb85we7CD08+/4ebgCzAeCYDTlpX3lm4SZMhfUeRTTrFUYnVGbGOxpQJLhGj10IETwFWWPf3hpVAyC0iqTRRXt9B8/QOKa8+ARgtRviCdrNzV4v+ufOQ5leBnduBCXuS9SZ8NOvoxlIW+avFYADw4OcD1219FTqZ1ODEZS8wqi3WhvLKZdhxY1QaaaxuY3XqF4pMNTJoLmNTawocwuB7RGbakGHiUyaZuAzLNEbdKYerxuXGaogoD/jlXSa7vYeSyWHUR+IEUsPw+wrjhl1GqlibryayVahD6jhPAizQB4l5ejfvTS13l3f8DoloG3tMgnoHmNAudYE3Q5uNiB57JyLIJ5jRIT+/AH+/DHxcLD2fwo5H/dBGQdeMi28sA/HeL+iylJUPwqZB0NXLL9uNk9qmRlrJF9cWUhRaoBGDX7wuARYkvFV7AeL6Y2dTs2CgpUCMwP/DhUw4TkZFOIB1hFPThxyOxAKUjW2/cRWd0D5dOWHwD2BWGBqr5GSy3n4qG+Pv1P2OlsYGyXodFe8/YYJMkO2VeQKqDSF2lUo2tADr3aZpKJGO05sndLv768d/wdv+vuB2fYpjcI9J9Ne4Wyqjae9KxjPt1nSQrLQ9Ly8tnGsiQNCJ7klgVNJTW0TCGP4fWrSwa2DmSVSzhaEKP12DSC12zkAQcN/MAtKBz3xNryMVk4BPYTQnTUN13XipOIZKlHTirAXb/rj/GOBhh6A/hxZwwcHkRISHvwOS4iqNttRLhDowjRuEH0Z+ZO/CcLtnmdJ9jIcHHR2CX/RkPNVbuCb8juQ8hEtqZEsANRVCMCFypEk3uu/R7W1I1k6jHrtpGNd/Ak7l1zNaXJPGLRLN8zkZez6NkFVGk57ZeQIGAkRL3tHQHxpeOBQSLIkaYktlPo5y9y484uv+Cm/FFCuDsJtM8exYk4gJnwWHnnSuibpXRsAqo6g7qRhENu4qqVUXZLEv2d1ErwCEJyI+hkSzI0Wq600yCEInPLt1F2LnH8PQEw4szJP0OJgwzEQ4mIziBMfWwfD1rs2huPMcq95bbb1BYWkNSSQE8O3QfmLLqeOdtRxvZIAgFwFn0RoEr0wAr9FHgfXSlAPxu7zOiq1NovTvkIy/twBX5juyB3wN4OpDKOBBpJ6TqJBp1qIkA1SGqC9ThJ8oLnRGoxYWnaD59ifmtlyi0FwVURqGUusIYt7QYuWCI4c0ZOkf7sh8eHB8h1+08eMXz0is22misrqG68RSFtVXoS0uYzMwgEQAvYkIDJ433Gs2ZCNGq8uW7Ku5qDE4iCKRe2QrEiX5Kp8/rmjnvWhTLaFxjMIc3Qnh/he7BHm4+vsfFh7cYnR7C9MewohA6wZW51RRicOxdLEKv1oBiSYxHnNoMSo1ZVOoNOI4NjfdY51qKlbuTXfQuTpFzx+KERwDnPao6YnUvMVZXWYCmRj00n2Gxlc0bsuln6sBHAjGvIzqZxUYBgV1EXGvKCJ0Anl95ipg8BNtRLmnfurA0KlYYNrJm4OskR08cCpHYoG99Tnnrc4TuHX/F1W+/wN3fhd69hxV4osTgZC1MCOKQhLHCTBPtDcoJvxOHurA+i7jSAioNaHkCOMmmfL6/d4DjdGAasIRrlTaKPGPDOMbYGwtRzCOAe5TdkBipEuZkSjG1A88c2Lgvtpm9XeCu3VFrtszwJwNuUXQoFnr2v+zXGcg+ZpE/BvCMwEYAnyawZQD7OGo0+znT++3p7zlNgMuKBpkuTbnBZQXCNJktNxyOMk7i77r3x1XKQ5uvXnb5f/mhWgYYruiA3WAoI/Bkwm1eKCS3LPKNMjTVwSvfbWn04ghByDSyFMCTEcZRX0baAqohQ03OcHZ3gu6wq3YhHI1HdAhrYGFmVWRIPz79ZzydfS5+6NSC8+8V6KTaRHn2yvxBxc+l1no6LR1JrnPh5QY47X7FL1/+E7/t/x+c9w7RC68R6K7YjcqI+EEDrwZ6cUActJDjAS/yNe7DODLi2ZEx9EMxhKHWkqYi4pCWEg246xUfZEo9OOCIqQAAIABJREFUNFqkGlKZEyhF1cpRkxAPeAiproIHE/eHrPqF2JNOiFijsCjgXoskwIj57uy0OdKG6ooloYi1jJlqNOU9SJBLHwd333nTQcHMo2AWFFlOI6dARxTGcrFyWuIFnLSMhNsQMEHOCIWUF9NVjsRGApchg05FMhJtrjTqQjKk3W0uNASgZyptVBzashYkrrVoFFB2SqgVa6jkKymQF2QSwImExKjKlpmGT568NyhM0PFusHP6EbtnH0VR0PGu4eljJJbSM/N6k86MaWQpz8AIcijq7PINOBMdVaOImkPnuRYaxSaapVnMFGdkd16k813ORF7TxSbV4l6Psau0XnVdjM7PcfP5I26+fMLw4gTRsCvKCu49aZE6jgFXs6DR/nJ1C8vf/RNaz/+E0vIGwPGz5Qhoyg3MZycjxzRAUQozMl9Z8AbiwU5v+AntO6MQJdqDXp3j4tNb2cGyA9e6t7C8oRiJKEa9SjgTM5T0QM2CUtSaLDM4Uh24ZKcbyuM+7WGkc+NGnVKyXKkBc2YJ9ZUtzG2+RHlxVRzlvByDNFRvzI0twjHC/h1GF6e4/7qD+/0vytCFumkZhU/EtKXUnkN5bRX1Z89gb6wBrbbo41GoAUaRLZ/o7Vlgcu/J+yvzpeE6SClM0jHsVLykdOykwCYTGOQzBMxQd6Exf+HsEDc7H3Dz+RM6X/fg313CpvmN2M+mCYtig0slgYHEdhCknvCMwizUmihVaigUHdi87t0uxveXcDuXCHr30AIfJg1hJEyGvtwpG15Y52rikZmQsMoVpkEKUlmWtZIn0decUa6KS5GYRQROCWjOorSxjZbI2zYQlWvwGSBCzkImk0oJfTwL1emh9tE8B3lG8KzWNRZbXCuMhYXuHu2rDnx/FwZXCgx9EZ92TkQjBORTOHmUW7MC4LPUoC+swa/PIa62JLBHK1SEMc4xgjQqCjXkacsWTIIbMsMXxafKRtokayqC2FiiaRlixK9lASorPFkpJUIwlfhY3XjwwZDQEMaX2spHXzVuqRVt+ih+56vwKE50Gmwfd+P8PTtwPrZpBjr/PCOX8deZsctjI5fHBLXp3/8OgKd+87gYyEboLFZyg8FI8PQbVeLhlf7/fT8Bdbmo2Q2QZRtJ9xZGgeQ0057QC13EYrfHcTMJD7xg0102d3jZHiT1NBaLRo4i+eZJ50bG+hjDqIdx3EXXvcHh5Z44e3VGdzLuFWlNpCOvldEozuHp3HP80/N/wfbiazSsWTEI4QHNzpVXSpa5Izv1TEnCX4hpBtm2DDXx4WtDyQF/f/izJGgdXH8Wr3BPGyIxU3BKATClPihg5WXF/TVBXCRsJDRxzC7hu6k1orKHzTSsIhPhf2lwiCIVZasMdcpK/B0BVqqwjGmpxlHiNsWLJtUmZr/mRITRsOJnTZKVScKJmjxw6sEKXnasdG2j/IMAG3CsSOauIVnXjVIDM+WGJJHRqMU2C1I4hEGEoTuSdDnu18Ui1+vABffMIWIrQqgpWdoDkTydXUmPIamF3KkzX9PAJCAz3JHI0oJZlumCrTvIW3nkLQclp4giD0kjD0dT04A8u3KnApuEQR6okwBkjRlFDV3vHrvHO9g/+yze9gP6oKdsf8YfynsvIRKMfBUhq+zZ8wRVrjGiCRxYKJkllf1NsxKnrnTvBHRq4PlRqqGa52N2JBVPo2adhg5np9LJXX14h+7RPrzOtUQ9SPziJIE/yWFEKWSlKaC39OYvaL/4AZWVZxIxGtOak5pVgji7sTR4QdYVCadVgewEea/JxCpS7GY7jlAMAwk0uf7yUQDcPzvGhEx0b6CcwB4AXFm3qDc+HWimOePqcE1NW3jd0YVNJGTTZwKBRAeTsGKnAr0yi8bKMyxuf4fayqZ0gK5ui/kJrzObRKo4QDzqwb29xM3eJ9zsfoJ/cYJk0IGVBPI1ecZMFoqwZtuobm6gvPUM+SersNqL0MpNRLkCAnoAcOpFuR7JUCIdU2eMWHuScDdFUpXzKpcII57dtxUnMD0fhufKqiPp3KLL3fznd7jd3cX46gLJsAdDSH+KPCSrQtNCpHHyMKGBnEicRKlNxj2nVE4ehQKvTboGuojdrnyA3ASCd5IIeVMtIzNpmwIiFQ+l/kwlxqlkLdnay76YDpQEcHbUTP4il8JEbBYQMbGtOStmQALgS2sIihV4fFzC90nd21LLVgkoSjkB4o2RBpnwHqJ3vXTgNLbp3giA37x/i9HeFxj9LgwCuDi2KU4EV0KMBWWKWGt9E+2tN7CX1xE15hERwMtN5AoV2XVL6fIQkpNxqDLnvFQq9yARSC9N6u89BZL8TJ6JcPrSPbhai9D4ShVxOomGti0M9OyDrpQMvHnM45oms/0j0JwG7gxkMxnZYwDn77Pdt8ieU5CfNnZ5/HOmu+zpv8t+Bv8s68Czv8+mBLwuCd4C4P0UwDOd6QNTIMX0rPLOAEb2cBFZeNxfK09hPgF20mL0EvOtlZmwkNLS3AG1QxfphPosXrYpEYn/jjMR3cphYseSkz1GH8OIEqxz7J5+xN75J9yPbuFHvuyQSPSibWnFaGC19Qz//PJ/SSRl01kQ6ZXaGfOgTpO5hHzHCjKNlZUqVJnGiKGMrlzTaKnKONF3hz/jy/l7nNwfiOyLsaAco4tmO/W84UskZArulniUMxdbZG6GkmxEjL1UFaLaGaeRralBjdrPKYJNRNOPMBBvb417Muo46TksIyuOqxVhJ5sn8H1ggSAEHRU8JqNF6cKlK1dReVmalNoPpvm6KaiKdzr3+cFEJFpFkruqcyJVW5hZRL3UQMEqwTELIkXxwwD9EXfrHdz3b3DVvcRl50zIeQENYcwIvkb5Gk190p1kyrLl45QdXJwDMReRAY2j7AnZwvSut2SyIl9HVj0vUrJnZZRvquxtI4+SU0al1ECxUIdDEw2LsjkNVsGQkJyjswOcXR+hO6Z96xA+xmoykOqaxQyFl1+YE80+tfSU4/E1ZPIZHx9XBpQE8sPO5VGxa6g5DbTLbSzVFrDSWsZyawHNchN2jhI3TUw/wvMzdD5/wtXHd7KHHt2cYhKOkRNvfx7+OXhcR5QaCsBf/RnN7T+huraFXL0tO3Bh41IJkM65lCokkfvLJaHHU4QeWXtwzJtECsA5wbq/wd3+Z9zv76B/uIv49gKOn3XgyohGl8QoJYFTImp1UGREH74+0q0QvEUPnvk7KV0yrzTKeaiKD8jPKM1gZnULKy9/QG1tG0ljDp5TgKsocyq4hktX34V7f42bgx1c737A8PQrgttL5BGgZOjI6yYCqhrKRRSWllB7voWZ7Reor27BrM0h0stwIx0ReQkEcFkvKQsqArgQFYU8KdoSpXoQlUAMk8xvJosljPz0oQ9HCG9vMDo/wvXOb7jY+YDeySmS0VDG4Ny2yC1C8pphiie7btlwgxhewCCUCGFIsijPQt7TOTimDtvkpj6ANiEZbCyFCwmNFtdSKRGRZ52yeFWs6axoEqWBTIioFlDHp3TgD62iIW5zDMWhh3hoOIhLdeTmFlHdfIHmy+9hL63Cd0rwMslsuvKURiENTDFSFrei8vGnU65L4hx5AT70cIjo7hLjwz3cf/oA72AfWo/rDjI4FICLmyVBM19AeaaN+tIqGhtbyC+tA80lTGqzkrhHABf3NOENpf+T60mlxylzMIGqh8YwKyp53QeeB5c7ZpLEguB3RET1r1RgDVcTOiOKbQe2Y8O2bGWuY/Ba+TbtFUhLFZOKdfCtbf0jIJ8G7gyMxZwp1YBzfM5R+jSAZwDMr5MCKXVnm96LZ7K2x+S5xwS3adLadCefdeBKRjYYioxMrbpF+PK7blzJZNQfyf0ecZTHEQLJZ54cJtM+sCognd9HmRGo3VnWr3J3rJwqhKQhAe052alIBJzDGzFCZPqSJz1GT5jgNFdhxOd17wIDt6/04TQWyRVQQEVyuX968a94vfoj2oVl5HMVlUgmzm2qvOW+XQmbv/nT8hkTIGlAIgCuu+iHdzjrHuLTyW/4dPIO+5c76EdqD04goCRJ0plS+ayhE2joXMZdsYr6lPG9pFewhsnJ3o4jb0s3xbnMMkk6Y2auYtbK4ey76A+7cHngW7w5dOlkRXrHPS/H4enPlGKAhgxM/kmdp1KBTFoOpHaTchgrIJd3QFk7KS2p1Ey6dN/UdBe0igS1LM+sYaW9hnZlFiWrAlsvwDJUUEoYRwKSZNd3xne4uD/F4fU+rgfnKrbT4BTDFymZYtfLoEwYqDxwKeuRiSkFBlQSwIJJjX6a9xyEYlch7kn89+QtiGuV9F2GWLxypE+5nmNX4DhF9TpaBpyigyDycX17hfvONbywL74EjEoVpzmuP7grJXtceBQqOpXdnKFThpeT65qvqZD1cnQ2zx6jLVK+hjODhcoC1ttreLqwjqUG9/ZlFPk8PB/BxSUGu19w8/EdbnbeYXR9jMjvQc9FcobRoGLMorJQQ2XpKeaf/4DW9g+orm1/A3CSU3QF4LLf5fRFxucBxu4YI8+TNVJIhnRq70qddzmOkXTvpPOnjIx2qv7VqSRtOQQlHtJiB6yywTM2r/AeUs9qdY4qAOcBLSqClCchxSfPYjHsySGINdmFa8UG6ssbWH7xAxqbL6EvrCCuNuDqBoIJ1wx8DSmC9+D37nF3vIfbg8/oHu1idHEEyxugZuoS/iKTBcuEVq/CfrKM5uZztJ++RGl2FUZ5FkGORje00rSg6wRwRdzkYjQxEkSMP5WsAwXeNCih3E+yweMIVhjAGrtAt4fe8SFu93dwd/AJ3bMjBL2+cBvIypYVk6OMRYq1BsrVGdiFEvwgwnjswht78MeMlHURjGj2Eqhs9tiDkaNWms59vigRBLwzAOcEkvwRqrGEbJ2CaNp9yv5UvPbVjPkBu2UaZyqDE12TGE7fcMT8x1hcFfmYBJksLMOzi/L3au6ntGjSuabdt+zeBTXV2csCh+PzLD0uR97S7YUAeOfzR/jHB9AHPdhkx0uzozhMvD40ktiKXH0soLK4ivz8Coz2EvSZeViNWRjlOjRHBb6oaee3D5INyajnZ55iWcypFDdi/zqB73rw6XLm0yWO13sW5ZNabKfUasraDMuEzdE5P2hta5hqxZjuuh9QKEXtzCz8H8+bv00Csk6Y3ytjoMtunvdiin9Zx5ytnjPgzsA6240/Zqn/0R4++16PATwrDvg5G9fnhkMF4A82jWLlpywb1W41HZvzuooSBH4ojEDP9eH5gRwkMqniMZvuEjJ3H1UBp+CdHsTc6dLpK6sAWZESwGX/ZiYI9QC+PkZku5jkPbiTDk47X7F3+QmHF3u4vr9CEPgybjUn5CeXsNraxE/PFYC3CksoaDXYtFTlrlOyo9UojT7IJKLxQJTqVyQyCiBJMCNIjycDcUo7vNnF273/lp0qtduJzR1vCJc7VxnHqtfH4uhGt2Dreeiy21WZ4BMP0mGyg8tTcuZUUClUUcqXUC5UVACJYUiGOqNVu4MObrvXErfKQiFiQaHR/IYOdnQjUoQoylBkqcxXlvtXeX7KySnrziWsSRieQilX+eCC32r3RVMTYaJSkhVMxBSnYbex2lZ53wu1ZQkvoRyP0wSCHAGcrxftcOmwNor7uOieYP/ik7xWV/1TDJIeEjsGTy2JYJVgAzX6t3Rbduls61jgmLm8dNQEyyhQ5CyPes/EF7DNWZqsN2hmoUgrikVLeZA48sER7oF06LYtvsd83iwsfd9VyUo6Y1J5eqpwHE4FpHPl4R7RxCKBYVgwLVu0orJrSt1KeS1bdJWi89g4BleDTlLAbGEOW/NbeLX6Ck9mViRetpRzYPoh4psbeAcHYghy+fHv6J7uIQl70LUABp+PbsBlcptVQXFuDe2t7zGz9T3q6y+gzcxKGhnJR+KFnHYY2aHhBR5G4zFcTr0I4HEkI0QTCQqYoBjHIn8aXxxLF3775T3G50cwRl3YsUflNvR0NMxBdLaCebiWREOmTjfRlYj3OT/Yaqk1WFaIswCMmAk+odtXCZX5Fcxvf4f2y+9RfLoNtOYw0smUppESeQuUTcWIRj2Mbs/ROdnHzf5H3H3dgT64QzU3gR1GiH3KTGN4hgZtpimgMLvxAs2V52gsPgUKdcnATnRbjHNYkMqUicUip2PiaKC0yorUqcCJKXJa4CE3GsEYDBBcX+Ps43scf/gNg8tjkZPRZIUae47gae6cK5ZQnVtAe2kFM3OLKFcaiKMJhr0Benf3GN13EfT7SOiCRyla9w6x24c+8QXAuTrhztjmyRgrIp2SARKcJJtF3mdJSJQQE/V7ZkIIB4ZbMKWcVWZBzBswTfi6hjFyGGuWFH35lU3Unr1E9ekL8UEfG0z5UvvtaQCX0BR+KK2WkAylpmfsq8Y1QwKHhMNxD8HNuYzQB/tfEJ4cwRwpG1Vq1DnhyEboBGad6Xr5MpyZOSEx2s0F5NuLoiqgzM4olqDlaY2riyxRMsrFw4FSMXItTGkoZIrIhiJihHCIKIhlbE7CZsTCKiX8iaFYtmpMDYaYOGY6tkSIWhyhU95GnEknkukw+VtFlEoJ1Z9Pb8P/8UCdZwPBO2OgZ/apmYXq9Licv86AOnNRm44NlQY0zQn/I2b6NID/kQlN9r3l7xSApz7LcpN+A3ACMHdvigFLu05KWLjvDqRb4e/ZyckoPHXCkS6d5K2MoCGFQFYx8RXjmFdVXQL4eg4BzQQoR9NjGVVzHBuaI0TWCGN0xNOazOKT6wPc92/l60UzzdjQpIDF2ip+2PxnfLf+FyxU1iR2kwCu/H8V4UH57onZuLJplR0RmeUxAnbguVDYzJKaHdzi6HoPv+7+jJ3jj7hzrxBoHhKLrm2+MK0FTHUCk6k6a50e7ArAtdAEfLKdbTEmqeXraJRaaJSbqBZqqBbrUsQQYEn488KRMO1ve9e4G91gSOlZMpDHwmVCMHEFxEkIVOAsQzElQ6HvdtqJE8wywwsCPZ+j6kcIhEpOJ7qBmJVkgjhIxCzFFmBawub8K6y3ttEqLKCgVWWszjEzAVzIdLREpaTODODlhrgdnePg5jO+Xn4UEO/4t4isSBwy5edy7E9y3oQ2EpxSWBTGyaqh5NRQztOO1ZLriVrPkTeGG4/luQYa/dO4jvkG4plelgv2hIx0kvomKpGNHvAsynjj85o1DdoqspsncYgTiTRilVSnlFNAMwvewARwUSQQwB8KTpJXSSAE3IGPcDSBExcwl5/H1vw2vlt/I6lszcIsStycE4CubxAcH4qmWAD8bBdx2IWhhTAttUsdxwYCvQin+QTNp68x8+w71Ddeip0odeDSrbD44r0nHxMZ2XFCM+bUizIyjvGECzKRjrqQm6BMkBj14V4rohgnAP3jPejDDuyYki1lBWtOSARKbTwzY4s0WjQ7vji1ERnZ1Aj9d6s1XkMJuzxOSvJw6rNorLMLfIPGd3+C82QNrlNAQG4BHcA4JSJ3xqcM7x7j6zMxOeEoPbw6he2N4ARkQHNVFMqYOMkXoZXrqC+sY2bpGZrLm7Bqs0CxCo0OaIylpHSLBSqpyVSJaKGSngpEcPWgYk1B9cpogKjTEYvU8eU5rvd2cfV1F0H/XnbwnADSc5tueQEnZDNNNFfWMLuygVprHqVyQ4pen9aZ3R6C3gBxtwP07uDdXmFweQa3c63SzWIFdoRnm91S2oGLlIoMfZoi0ZGNBTzvFGFgs6vSHgCcX5OqdRWzXleWo56WwyinwaONcWsBpfVt1DZfori6CaM1D48ALu502epQcYCUlEwVETyDFfGJI2gF4Cw2HE6qyEC/PMXocA/jw33krriGIZOeO2gWSalElPcKXTJpa2oWYBSr0DnSL9XEja3YmoNTn4Fdq8KpVmFWSjAYDes4mDCFjB4AnOaopUG6UiWAs/OmUVEokkkWVVwVZkS+b3TK1ACG5xwBnBkQHJ/TdpSENin405VjNi9PL/BsHy+/Te11/xGQTnfUj7tvtTpWoUUZ0Sz7+sxoRVLRJOqZDnLfcPAxMP9R6fB4pC4FRzpReNihD4cDBeCi/lQArkbg1JySKBOJfo9e26rzVuCtdnPc45BUkmqthXSTXjjpjkHN7lM2J51/uLsVcoZyyCErkxIzYUMy1tIKkNgBfGMIT+vhdnwmHuL7l58l5YrJZjzY2InRkW3iWxJJ+erJn/B67Uest7fRKs0jrxUEwA0ywkX6RLtQZf1KRCd4snIneDMbjQBONjU73l7QweHVV7zd/QUfDt/hdnSd7lK5K49kV69ZyuKOPQbHhOwmJVAytgT49JAK5iJmii3MVhfRri5gpthGJV8XwhaJbmK1yZ878eBGA3Rd7vwvcNE7w/XwAoO4BxdDeUyU1PFw4vVGvSM7YnbgPpOd6EbEvSAdodKEHo0XjCzGlUkHX2v+GS8AFmOcpIRuhFygoaRVsVR5ipdLf8J66wUqWhNGVJBChKBLVr3sg/j+0H7V8hGbLjrhJc76+9i/+oCdk7fiNBfogawAlFXbJCXpcd/N14rysCJKThXt+jxmam04Vl667+F4hP6Yr0EHw3CAYUz5m9LfS3xkWigLsUusIBXC2JwOpE5FwqwmUU5jopoh8joelGpnREKL/GvlQMXES6ZV8eA0SbShex6NaX7PVeD1748oE8uhOClhobiEF4vP8d3G91hvr6NRaMKJdeiuh+TmVjqW3v5nXO/8is7ZHuKgA8OIpAPXTBtubMDjdKi6gPraCzSffY/ms1eS45wUStKhKEcetfsOU80pK36XHSqLL47yZFTAgxfITxLpwBn5GN5fynj66uNv6BzsiC2mFY0FwO0cyVRkhmc+3GpMrxKk0kAj4Uoo4pow0XnvpntwyavP8rglmlLHJGcjV6jCmXuCxvNXWPjpf6Cy/QIJg004UaCHgHg3KE/5iT9E3L/H3dEernbeS/Rpcn8junCHVsASVML8ZwMe/61VQW1uBTML6yi2FuHMzMKuNqAVygBZxvQ0EFkmTR9UrrXa08iISUb3Qb+L0e0NhpcXGJyfY3R1gdH1BVzqm+NYxq3suvtUWJgWJuUqystPMPt0G+2Vp8jXmuJ5LtNt30fO8+X91gdd4P4So7ND3B/uo3d5gmDcQRJ6SCJPJdfxeYszn9pDk2chKYJ82HrmDikHopxJYjXFMbJYnqqtl7ivMY3RMOHqOQxzOgKrgPwCGfsvJQ3OWlhFrt6EbzoSDfWwe03JUA+Ob7I/UhGl/IWsFyYRjFwMexIi7N5gcPIV46N9BKdHMO9vUYx85EkGFMVOrIyJ+Pqye6YahPwV3QaH7B6zGWibWqKPfQX5Rh2Vdhv1xQVJHKPNKpy8FCQhVzFSaqk9OQOBwmiCsevD9xXPQKXJpcohMR1SfA0Za/N2pizPNGDYluy/ufvmVDTT/yteQSq7eOB1Ze4Hv+/A/wjEM8CUnTynX6n+m5+nwTsD8ax7zoh05XL5AcAfg+8/Khoeg/n0mD37Hg9d+nDYVyP0RwDOvSwtG/mgWQn53PEJcY3grS4CjjwIpPysPIcJlGq8q2wg1a5b7aO4f6RNKqVV7Ih06Ca7DUmXlY4tzPnwJkPRYw/ie/SjW+nyTu/3cXr/FffuLfx4LOBPv2OEBmLfQN2ZEwnZy5XvRRPOmNGiWVZ+3XQ0k46B3RztW0koUqJkjtPZ8Y1D2vVRsjaS4I/O+B4nt8fYPfmMg6uv6PsdAdGEUjAjlqAQpn2Jo5IYnhiy57Zytjin0f6TXW3JqGO+toylxiralUXUC20UGALCMIgoJ+MY6tx5+JAFz+d+M77E0c0eju4YenIlIE6JGy1Xc9TOsOvSubel4csEgetLVc99LclY6qpWYM3nyNdWjFZ0VvyKuMeKlu9l7MUy5q/oDazUtvD6yZ+x1niBIhrQQwd6zL2+LRI3ar/Z4cSGj4ntI7Y9DCY3uBjt4/BG5ahfdI7hMsHXUB2vjOwo5ZO1giErD7K6W9V5LM6uYK65AIeyHHIqPB9Dj7v1ewHxnt/FKBqLhp3dJlcNHH3TZU4Kn5TFb3I8K5ejkt6Rm8zXxuGNrJNYyJvZkD0+f5Yw78XrQPlKS/AMx+csbLjbE/a3Aiqyl8WzOkhgxiaKkwJmnTbWm2vYaK9httwWkxmMAoS9HmIGYFxfwD8/RP9kD6O7U8RhH7oewbQ4srHg0QQFBWilNsqLm2htf4+5lz8oLXihJNnhYmaRTr88uq75vqysSJ4KZOCiGN6cKDE0xJ7EKEQRTG8EDO4xOjvAxYdfcbv3AZPeDXR/IIczx+jswMWtnFMbVcumTm8KwGVQnlqTZrtwuqbITjXNSDC41shsjfldjTwmlQYqT7ex9D/+J1pvvofWnkOcL4u1qhzQPBM4kYk85KhkuDrH3dcv6B1+Qe/oAHHnHnl2rMriA0FMIw++zzYKlSaKjVnk6y3Ytabor/NiFJKHRs9vI5HYX9py0ZCE1r70i2eGe0gWc6+LMcfeNzcY3VzD47h71JfdNffT7OR93YBnGJgQeNqzKC2vov5kHWXudCmH4thebNgjOEkCJwxh9O+h3Z1hcLSLm73P6F4cwx/eIw5dTGifmuq/yQFg1KzYpwaxTM7k/ExDQaT/5nUsRCRl7vIg4pYpJR3rSFwzMMoRwDXExSoqK7x+3kgQjNZaEMldQHIbpzhZsZUueaUJTd9vmcKl61GG9aikvUiukf+PtPdgluM6sgZP+ar2/nkHDxI0kkYba/5/xEZ8M9JQJEH45217W7564+StAlogNd/E7FO0QALEe22qbmaePIYyusnZe5nAk+sL2JMhqlmMEi9fnieUkYmBE89xUxo0BoyIvDADfJL7iLI6DDVxZeoud9po7u6i2ttGqU2HtgZMJpFZjoTfiNMemfN0mMs0+MwOJ9eK15tkcHwxG1J3J1cKn0lIsv8mdM4gJ+EXif/7F8Lv5wL+T1aq6o3ZhNC/LqjFvxc7cBYJVfGYAAAgAElEQVTtzQjRzal7s4Bz2ubU7XkeKvSCd7neU853ReHdnKaLgv11of6j3/9dcf99AVcOW5QiBWS8susPI8UEjNX0nIM7SrucKwv5u+oFqR8h7OjcrU2meTYEvLFoecjuk/IyIR9wN6iuLD9ZYOrT+vNOdqqj1T1GwT0Gy1uMwwessoVotjmhUI60jg2sIws1u4PD5iO8OPgOr05+xPHWY5TtqhRUcRBj58YCLj9bMaRZxJlHvowWGEz6GIwHGM5GmCzHGM6HGMz7eJjeYxrQS5uwOadParkTiaQ1LEJelEZRypATn9acwR0xkinrNTSdLg46j+XRrezJ87RRlsKYRUqkz+kb1DHbCeDGGEcP+HD3Bh9u3+B6eolx2Eek+dAsymXUO09ol+87O3lO0WlIFyVyC1jAc3Z/vh9MNDYJQrcWFyhFCFXseBZ+Pt+61cZB/RleHfwbjhsvUNHasFKmunmS6MZJgLIlOu2lBhPMfKQOsYEB7vxTnA/f4t3lT7gdXcLPVqTcKj91Xhtkm3OlEPAnldGr7WC/d4zjnUeqgLsl0ZezoVhFK0FYWMApCZuHCyxCGvv4YkzjR0uEyQphGkjzRZmiJTnR6tBWhVcFsUjx1sl6577dkZCUWqmBEolvpivdPqNTJaWOsqB87SN7eygvb8cwULZslHQbZd1BObPRNKroOA3UrSrsRMNqxOluiPn9A5LRABYP9dkI63kfmU+0KBBDEyY4cWIJM0vIWJnTQmnnBO2n3+Poz/8naifPsK5UkRQ+0/RHYMfPNCYSZoiYJDTyKDzJ1efIQ5VOXywoThzAWE4Q3F/hnk5g739FOLiC4c9gZiEcIVVlisjGPWy+l1WZ1HnYh/TfSr0gARpsbkQNoXK3+SXadhYkchHWFkLaq3Ii3D/G9l/+iq0f/gTv6BHMdlfynll8yEgnF0U5oLHhmQiUTdvRwel7zK6voK0WMGkYQtRPbEZlSQCTEaz0THdcaJJ0VYVTqUnalVvxYLkGbI9NK+Fo5e7oLxYIWLxnC6QrH8l8hXTJAJiVFHYto3RKSVgDNm9eCWarg/LOHir7RyjtHsBsdKFRg07HM4VbyBqCnIMqi/N0gPXdGWanbzD4+AbT+0tE/MzTUClBpIAr/39ei2SA83WR8yFfMl3z8+T5VxRwZa8qAIvoxukPzo0640MNKeAr04bW6Ajze+vbH1E5fIy03hFjl5irhbyAf+Z+56RF5WCm8GT5JPlDUlW8bS2Dp6VSwAfvXmP24TdE1xdwpiNUshgeUUvuvzUWcK5xEkEFJBKW/HR+q5QyYbVSNagkMW1RMrBAcxdu15rShJVbXVRbPbiNFqx6HWa5Co0eCFynrQ34GWQNIIuQPI1NYlFzLbc4ZMj7pcsQyLjN4kFUlINKATHLvllBzP/Nbbf6aAoGerGv5lktKNiG+1qBchRs8034nA6ZLOB88LkV3/Prwr3JLt+E2L9uJr5mrH8u7vM5J3B1037ehXPSSaLPT5hPmgYSCtJRzmaKyctNdiF4UTB58YN5gEsYIg8kyRFXNnyKoMR9YK7BJrFIbFVDzFZjPMxucDe6wP30GhN/gFk8FhmXr82V4xbhMtH/Ed+j1ttGxWhgq7wnsZQ/PvsLHu89F5iW5VRsQIvMW0JEjDVNAyGFCXlsMcTD8AGD8RCj2RiTOe1HR1jEK/jJSuB16oxZQEVuRq2ktWbDqAo4p4oc8qLuXMw/6bdtNdEt7+Jk+wWOus/QdBm00oCRepJnzuZDOmFhbEeAHcOsrTFLB/jEXPLrX3E2VAxvSqE0K5UioD4qZSdKmjCDT/grkRAWcPK1WcTEjnCdIGSQDKMCKW+RyVgx1GWtkdB9yVZSvOYLfLv/Fxw3X6Kmd2GtKzAyVyZ77v6IyDBxLjaWUsATe4VJcoc7/0wm8A/Xv+BheiMkN0kAYvEWP3dbTfMRm5oG9tpHeLT7DEfbJ+g2t6SgEuEhn4JmPkHqY8VGLhhLGMs8XAm0PlvNMPcnmFF3HqvEM2YYa0y2IwmR3gOEYAU+IzLEZ04ExoZnVMWvvlPbEgma51TEDEaS6rjKkOQwRTzhw9Q1OIaJkkGjGQsV3YRH61yfU24Kh+oCP0E0X2LWf8C838fs4R7ZbAJ7NYcbr2CTkSx6OaV+UCgXYxItJHoJCRGi1h56L3/Eyb/932g+/QZao4GUKImpS2Fh87z0V4JOiGyJ8i02HYSvc4tjEjOZlMYC7jG4JFoiGdzg/u3PMoEv784kEYsGHZ8LeA7rSmKXyMpUAZfrSh01+RTOiSu3VeWvn4mt3MxQvkgOApsSA0v+TncHzZffovvdj2i//Bbl/SNolRpig685N6gRKD0FVrQxHWN8+QnD848YnH1CMHjAej5BtlhIChyfH/kdfG5qElNEQI2qD9eTvGmv7MEmGuYqrgNJijy7/KWPiD9jFWIdpkCQSE47oXzJVNTpKKSY9qFhwGy1UD84QuPoEeoHJ7BoC2t4iDQHiWYLLsAGhFvripahFAbQSKi9eisFfHz2Dv7oDjF34EolriROCc1GIBM4qZdEzQTNksNUoS2FpEqtY1VULauVSrljA6WgaX+tYUGeR6kCq7eD7tNvsPPdj3B3DhGU6uKCFxOF43skMZv5fJn7RrCQyalcwM9SdVXanoUE5Pj7/Rvcvf4HJu9+RXJzCXc+kQncFdIuPf0Vq4ZGLhKNYzrKlpWrU0FmVZMgEj82HmST8/6iVNMtw6w04dZaqDR7KNFLvt0RNzcGn2heRbwQQkLpJhtdTdnYFgx2LhhyWRZXiJx0HbLPbQsu40iZQW4y/1udf5/3bkLW+++R1YrCuFnL+H4RLi+mb7F2jSIZwIrJupjGC402CzgfRZb3103B5x12fuZs/vtmsZc27r947rkXOiGcPBYyJ89w4uIErhxnVgLhiXaRbGSZaNUHJjeX+imqc1eto+whZQ8hu1d+rrQsTbG2aQDAxBlxPocfLjFbTjAc99Ef3+F+fIX+9Abj1QCrbCbQdaivEOq+sLOFpML2UUxBFCzroYyG1cFR5xF+fPFXPD/+BrVSUyYvTuHC5BUP9pWkc405YU/6GI4fMJ0NMFtMsQzoJMdHgHmwlOLHG5xKNM3kRKKaDBYLNc2yOVETEBeqDCagbIy6YPp5U5K1XT/A8dYLHPdeoGFvw1nXYCZ0iXPE8EWkWWva0C6RWgHsOjDHCBejD3h/R0vQN7iZXMDP5kLSIRNYhVpoYidLRzOa1oiDmV0SwxXasTIsQG6yNMQ8pOxrBj9ZSgHmwSVFXFwm1wL9l40GDuvP8HL3T3jceYWmsw1Hq0JLbGRMIpNRgdMYzWzobBYgMsnWv5boThLZLh7eYrR6kEZB4C06u9EyNXXhrqtwszqabg9HncdSwPc6h0LoI39APJJl2lJ7du77GcW6SnyZvjmFT1dTjBdDSXdbRBPJG6djHwl/YbJExCQlsn4dR117eQaygxIabldFv7aP0Kr1UHLqMHRXig/NW+QVck9OG0YeCPRT1tiMaQS7oa98ZNMZgv4AwcMA4WgCfzJBOJshXMwQzmeIyNQNAziRD48TjVhiKuKkHJgiZSTMSDmQJ57oqPXQffEDjv/t/0H35SsYrQ4yh9nKhuy+SVxbLFeCgEl6FHPSNQU1csoqfAwYuuHEEcqEOpMQmFEP/huGH18LlB9NHoBgzvgLcRgjjM7VANfFfChzDBao3LZV9uC5nExUnyqdTPwrcz4LMVjyOAzFbxf3NUK41u4h6k+eY/fHv6Dz9Lm8pnW5jJS7ZXXRiX+1HibiHb8a3mNyc4nR1RmmV+dY3V7D798jns1hJAlcuZaUg5wcweKhQKkdOQ3KDljInXQ5pIKGz1U4L+SwMQaXqXY6DK5yuLPPg1t49tCdGCUbZrOO5vEx2sdPUD84htfdQepWMYs1hFQNUEUuyI4OM4tg0SJ3MkJwfYrV+WssLt5ieXOGdDlWiAsRRS4OOFhze0VhBqd3gdFze8wipplEPCURydeY1GUr5Yby4aXcShVwemb6FqfvFqr7J+g+/wZbL1/B7O1g6VSw0h3E4nxG3g8JpCpvXEi8dCvL72QpCPx5VAnJBM5VWgiDCNjtOW5//QnT978hu7tGaTFFZZ2gxHNQJnAOMrKMVMsOXotFZFq+YlGqEWW7zOuWRXzNQm95SAxPfoXlQS/X4fW2UN/ZQ2t3X7zlaVVLP4SIBVwvWOuKF6H4KarcsFiTrOa5FjxhnlOaq/wj2BQRuZDJNLcC/7oIFvKxf1XWv56Aue78uoAX++ivp3WiAEUBL1joRWPw9QT+eZLeJHoXbfQfQO6b30duBxVmkl9w7AjzAs49oyrgKrScBVyYkhTHC0kiT5YhAz03JhHnsHyXzn2OTKgEwWxD4F8SwJg/zUIcrHk4LzCeDdAf3uHm7gr90S0G0zvMgxH8bCETt0zdVizyMsX+5oXH6ZEFXCV2eSihpNUkM/v7Z3/Ci0ffSrynY5aEAU0WL+FZMr0fxnfoj++leA+Gd1iuJgjIjk054VAisRZ4SHb03K14jrCvadkZJXwom1geGmz0TGZeczUQxSLJYnYYM8kZdcqi8Wj7JY63X6Bm9mDGFehJSaZwU2OxZWefwKdm2fRh1dZYaGNcTU/x4f4N3t+8xvXoDH46E+hfmiwp4Jy+TXh6BTW7LUYj9UpTwlQc3hyUaGQJ/MTHLJhIItrMHyFI5kiyAGvqknN7TO6LHe52y0d4tvMdnmx9i17lAGWzKSTBLGYjprpdFtdIV83Gaj3F3fwc7+9/kQCY+9m5FFZVwGmgwwLOPPMyyloTdbOLXmlfCvjJ9lMxjKFtqmSbqaFIOV8JtsvioWRBQRbDT9iILDFZDTFcPWCZjCU5bhpy1XGHRTjGMhjTSk3y0Nk4ssGjDK5qNWR9cdh7hoPuY7Qr2xI+I7a3NI6RXBkNtmWq4s0iTikXUR4SlpYrpJMpwv4Dlre3AvUuHrhHHSNhIliwApJIdqOMG7WTCFZGSFLxZSUxjYewuBBSfkWbSw8EtNeVtjCIj//t/8LWt9/B7W0DJU98231C5yGTmBR8zn0957+EHSUZyYVFJKHaJJLwjQoS1NmgLcaYnL0TEtvw028IBjdIliOYqbIIFdCT6y8y1/NoWLL5i9QzWbHk/gFFeivd/OS1FKsy+nqyiBOIN12RjMWEcElo2z/CIaH0b76DvbMjsaDrUhkZb5jcUETnMp/rudkYy+EDFg83mF5fYnJ5Kl7y0XgoPuKE2/U4VGleG0ZIUthIRpQwJZYTckSUOUiOTQu8Tw4H1yg0WOLahPtuMaexNKSuDqfbQH1/F51Hj9A8PEapuwOj2pbJex5kWAXk7yi0jHw5I/ahr+aIH24xP+P0/QuW1x8RDW6hxUvoRgKT2xkWR3ot5AVcImbFeEYpRRTKkaeLFQI9vudrVcBF2SMuZpxA8wIOHZHrwentoPnoGbaef4v2s+fQWj3MTVdc/qLcJlWjrFAKuLJmVTKt3OFN+iDVlMtKg6qc2AdWM0yuPuH6l79h/uGd8DkqywWqnM5JFsg95wmjK525JmEl8n5zvy8yTGXtXHCgZMhnY2h6iHUbwdpCsDYQEPlySnBaXbQOjrHz6Ak6h8dwe1tIXRZwW3b+JHWSNMdzuWDW86oT5YnF4s0i7sC1HCH35jIddQbl+RfSon81xf7vCvjXk3jhvlaYt2z6nxfFvoDbiQIUEHoB7X/984vJ/b+arr+evv+I9KYt5rO1XGwF+TWfoFXQCKdwCtaZvMJQEvnI8g9fXQAsBIoyb8EQkpQyfDDYFXNvwpuKhceisxPDRhkaskR/cY8H5gQPrvEwuJFiumAxjedCVGPEp7CvzRgJM7O5t6YlqHSnhmJcc8ES6dAiA87aFcb3yyev8PzkG7RqXTH9iMME8+UC48UED5MBBrM+xtMBlqspMiacxUvECfNwGT7Ci0QRnJhhW67U4DIwxCb0GUnxXgVzRPFKigVDAAwp4LHK9pVOmx7tdTS8NrYbBzjeeYGjreeoWVswkwr0uAJEDD+pCjxNrWq6DpDqK+iVFAtMcDk5xaeH33B69xZ3k0v4yRSpRgRE5TnzMGKeVsProlPpoVvbRre+JZGmlkWNrC7hriTlTf2RTK392S0mq75qjqLV550x9ajW2pYpdb/9CIedJ9hvnaBT2Ya9LtM+BTad2MQ2ci2N1SojtD0Sff67259xMzmVuNQIauWgHPcYWEIxXwUtq4ctbx/79UdiurPbOJQQE+7tC+elgjSm/NwVSU32sCTNECzXM8yiGRbrGUJtjmU6xHBxi+vhBfqTa0yXd3Lt8JqTwpJwNvTQLHWx2zrBo95LHHaeol3akXxx5pyvIzqTMYoQcOkGZpECp1i5lDythn0p3NFwiHQ0RDwaIhr0EU0mSOYLZCETyfIsex6O3C+zkOfwqTTGfIkSEUqWO010bJFeJXAR2hWUT57i8M9/xfY336J2cAhUqgIdUio2z3XfMXXB/EbC+qV0iw+1OyXcSvmVlUaom0DdyGCtZohETvYG9+9+xuj8HTJ/DC1csm2AlU/ftIDlBE60QmD03C1MmnghsxGBUgQ2Me6gZCcPWCDiRCRcwirIvTBdrK0yVrQTbvWw9e0rdL/5VoJJnN0d6LW67K81wtEMK4szxNxN+3OJaKVveDAaYNW/xerhBqvBrUziCQln86kUTurYbQ4CspKj+ELtvMmnUWY0vDnYJJjIUgMpz4aUCI8pcjbNclROtmvBaVRQ2emifrSNzskhqts7sJsdGNUG1mYJSWbDDzKEXJUEMdI4EhhZD5dIJ0MEt9eYnr3F4uI3BPeXSKYjWZlo1IDzgiKbnusCBioJWiiCECH/cb2oRBoM/vliuvLZi0NObhYgFUhCQJ478BUxnWoD9cMT9F68kgm8dnQiBMKl6WCWcD+ti16dITsCoecpaMI/yIlsKpNJQd2SacQ44HiFZE6jnfe4+fU/pYBbwwGqqyWqdPvjykEY6Gyr1xJ7K5Nu7ulBfpRa3CtIR7g2cq2wgaUnuYNUd6WAL1ONuWdILA9uu4f24TG2Hz1G9/hEJnKGsYRcu9AMiB5AhLB5DebwOfXdjsnibcsE7tos5kTecnvdPHCqMAqT9Uu+AS8mbrWMVHqr/+qrIKfJELhayTBbmLewoBbWqcUULis40xTiWvEoJGV/BIcXBXyzCfhXU/kfFvDlggU8h8+LF8ODkwUtjkUyJgU8UAez2s0UXe4alkOYvLC/VNIltWflnomQlnrQYCHIfEyiEfqre1wMT3EzuMBt/xLjWR/zxVAKIqdDwtUkjUnICBO8GPlJ6EZOFCVdI0mJOuDUXyPx2UHqYv15sv8YR3uPUGfQgm7DXwaYTKcYzMZSxAnFrnhoiCXrGiZ90EXGxj0oX5st+1HHKaNaqaPebMJyLEV4C+eYLUZYLMcC2Qpsy4mHdwTlGJxH1gY8s4yyVRPm+ckuJ/DnaHg7MJMqjKQGLSZBrKxIQGIwQwldgMwJMU2GOB99wOnDW1wOP6E/vUaULmQCJxGPe0rHKKNmd+X777YOsNXYlSJOXbVpOnLYhmuazqxkZ0w/+YfpJe4nXE/cyt6fgSSEMWjkwOmrbNfQqhA1OMR++0i+d9miF3odjl2Rg5qfwTyayfcczR9wMznH6eAthssbLGNO34FSFPA+TpjZ7qKmN9DzdnFQf4Tj9lPs1o/R9LoC+wuSkIcZiDOA6vWUraKyhJbY08zUkFgafC2UdLHEWiHAGP3FFU5v3+Pq4SNGNJLxh8pJUH4+YfCyZIzvdx7j8c4rHHeeo2lvwYotqAkwhZkSSiZyshYiD2If8WqK+fAOs7srrO5ukU3G0BczGMsFQLvNIAD8AGuGmBRqCx5mvI9Svp98LWrsYdPzpYBzj8tNtINozTjIsvhX7/3wJ2x/8w0axyfQG03QhoaaZLquhbL7VrEgYuYh8DkLuPLOJ9mUdqqUidUsoGXrcKMlstGDyMlufv0b7j++RjzrSwHnBG4kKUjaZo6yKiwKBSnc2YQLnUc70oI2N8rLgzgUBEyilbLotiUlTFjauotVQqe5GqpHx6g9fiyWqJXjI5ms9ArZ3B7SREMUppIylYa+TNfwV+IdziJCKdPy/gqj8w9YXF9IwTSCBQzyCiQciWQ+FjXmGPD+UWeQQMd8f9YW0sRAmphIIt6VDgzLk/ANo1aG3aihttNB43AHjWO6iFGzTHlTSeBdUjtZ/JMgQ+InCBcrRP4CehwAyyni0YOkzlFn7998QDp5wHq1hElkiy5shgr9kH07fRTyAi62spTdstCQ8MUwHmlSVSHZZCkXXuZiSk0GOq2MuUdudNB8/Ay7r36QAu7tHiAr1+GbNma0eiWxleuJkO5wuaLic768kIHyDHJNnMpsU4fDm85fIBjdoX/+Vnbgq9OPcKdjVFYreLSEZZyypJFxD75WagnxXCe2biClvj0Pt1KRhmpCF7mnFHAG9biINBsrmgARTbJdlDo7aO7tY+vkEdqHh3DaHcS2g0g3lSZfDIWUa1uhEKHyxLNsgc5Lni0FnFJAQfM+V7+CN6G03nnghwKbpZlRq1/lHKq+Npnixe8VBi7ko7CAF/GhRcEu8iT+if/F95VNheNIEVfEOmXrummjulm8N//+1wX8d+jBhm+8tphP8wKutLbSBeZ7A8IGSv8WyzTOAk5ihZKNicBOYGSRDFFWku/BGd4gKWS8xdaJSLRogTpY9HE7uxZ29fX0HIP5LaaLPlbhVIqhFH15UHvKXQu7vVgdgqSGSOQlfxafg/IRT0MFp5NAVmaCVbWFZr2NSqkuO73IjzCdzTAPVgiZQ56EcugRjjP5PPkcxfKTr4kXQxXlUgONWhvNZhe1Rh2mY4mzGAvfYHKLwegGk3kfQTCV/phuTyanAOlwuX8V4080Sj2c7DzH471vsFU/gqe14KwbMNMKtMTFOmF3mkKXiK4QieHjYXktrnOnD+/E6WwejpGsFeydUroCQ0I2dprH2GudYL99jE51CzWnKXGmhDTZrUaia89jUpMJHmaXuBme4qp/hv7kFr6/kM9H12ORSzEG1dEZ4tECM7p7jV2ZkktuA65TkemP3ffUn2C4GGA4vxfNOp/vMh4j00LVsAlhhmlfNqzYQ8vpYqd2KMWbjnm98i48o6b05bJHZXwpYfrccEdIS4o1KvCh5FKLYhChQZ1ugNT2ERlT3E/PxWb39PYNxvNrLP2xWg+I5tZGyayiU92WAv5k73sctp+Kxl0PmCe/hhFk8Nhw0d8nCbEOFgimfYxuLzC+u5DwjfV0DJCcFvhwCFVTb83rh5GidLITDavyMxAnPKJU+cHJ24EqAHHn5j9L/2sj0xzZhfuGB3v7EL2Xr7D96hVaT57C7HSxyNZYJTF8kvvkoOd1ogq4FHGSoXL3xLX4oVPjnaDKAu7o8NIAmAwwvzrF9S//gZs3PwvBShVwTuxkRxN5YdCIKuCSAS+cFuVLXdgFS555EWiSw5BySOYrNBZjFnDDdCUtLMpMJGLzWYO9u4vmi2doPXuKxskJ3E5Xdp8sMkGUylDASV682dMIFi1foyUM2vXeX+Hq579j9OkdsnEfVrCQ/TMLOHW/a4tw7BqhBMUo6SoLiSENhUPnc4D3g+bBcqpwyw04tQasZg1eu4nqdhvl7RbsXh12sybRmGTLC3MhpboF0Hi2iAdAgGg+RUSnu8EtJpdnmFycieudsejDCOhURjc3rrkIS6i9hChGGETII5Xvs6yiVKFhIWX+QcgBR5joyrhHDvjcYpWvSyZwPi/DEvMWo7uN7W++x8Gf/g2tJ89hd3eQuBWBnOchIzgThJSWMj87oU2K4rsoZEu5zUkGOYmanBRNA2WO4XTJu7sUg537335GeH4KZz5FJQpkLUTLFbEiZs9tGkhtCxmdCi1XzgbyeKUI5c2LIE9COuNHwwaPxjt0GnRl+mZDklqeyAJr27voHBygsbsLs04pHCdvQwo41y4ksn1JVlPul57loOQ6KNM6lQiwIC9Fcp/a8bOxE16mFPAvc/ZnG2E1j/7Lr4JdzolbJaOpxyZ8vlnAN33P+fsSbUp5m23LP6tBV60jC/Z5sRP/uoAXRXuTmf71E5XBuyjgnzsQ0STmTMXcYUYM3GllJzIE/vD8CUjFUjaALOzqSRCO5/RBaJgTfIjZcoyH8b1oqz8+vMf56BMe/BusMhKQZkgyXxUTg3KbL2ssXtRCJhMzDt5YJEaopAE+J/HyFuMO8jsJXdAjmQYejoKSydoNYmU+I2EgZEaSsc2Di51oLCQ0iec0PCE31cpt1BjQ0NpGu9VDtVGXCZy73dG8j9vBOa7uTnH7cIb5aghd5z48U3svNTOKxpssc2q+D7efSRE/aD9G09tBxerAXlehJ67YKhKbWOsRMsaZZjPczS7FvvX04T1GNJBZ+yDdT7HGaZtgyVR5QnLc1jMctB+h4XRE8kVpGt8f8aIiGUziPUMEmGG8Itz8Cef373H9cIbZgjtjPvcQlsUpxeKdCTIK6JLWqLTlvagQljc9pPRfTiLM6YO+GIgX+iQYYkl4H4HkCYsfH01NYgvOuoKSVkfb6WG/eYyTLb4HJ6KFJ2+BpDXZU3ORILtB5RIl6WzC+BUvLem8GSATUOJixDKBx+ZKCvj16APeXv0DZ7dvMF3dIUzmclLyWuHu0zXL6NR2hItwvP0t9ltP0DB7sMiKjzVYsYbK2kSJ02e4QjQdYHxzhst3v2B49UkONdtfQV/O4USR6JQ9WqzyfOD9IHJe5VpOeFn6f/GxVkVJWffyPlBhJhKrKlO0LTakIYl07V00Hj1D5+VLbH3zLZytHcyhYUkSG93yRKlAOFXyWfPgHMVB0bi7FBZxBBcJKuYaDaLZeSTk4voMt29+xt3711gN72TClYxrQucMbRGXvNyhK7fj5fteaMFZuNUEXnjqq/PCj08AACAASURBVCNEpYCpVYV8jmSjm9S6kpFMWRnlTjqyel2KNx/tZ09Q2t4BShUwFiPkcEoYvPD8ZnNEbCIJ4Ca+JKud/u1/4eHNr1hPhrCjFSy6yTkmnEoFVr0pO9IF2cGfzyeuvtS0bdtVmHYFtteAV26gIvKlNtxmHXajCqtehl5xkHkG4LIYqbQvonxE9rQwgxGkSGcr6IxwnY4wf7jBkDnZn94L4S6bDFBKfLGqNSV+lFJVnlcqXYgTt0WeBa/plN9X7bXFRTHNENHdUlCaPDAmVwKxGaRkj9e/pAeyeTZsxF4F9s4B9n74Mw7+/FfUDh/BaHaR2op9HiRrLFehMPBTnwZPypGOun32XmJglAdPFQW87Fiom4b46I/PPqD/7jUGb1+LhMxeTOHSkCZVdisSFGNZ0EtlGNUqjEpNbFQLJjqvb2lYiSpy9cKGQQTnbD5pV0ypmIuEJFsWfZ7T1Yaw0Wn2Uu50JHOdhZt2sFQugHazOQu98BcR+Nxm8WZqITPii2Q6xRGSWpZzRITpLxftRqXOCZFcIRA1+FdfQn7OyWtF8S7CS+Rb5sjP10x0/lnhVc7CXRRwFu/NYr75czch+KIWb07if/QcpYDP59PfvYKv9WibYSWKXJF3NyKuUwVcEUfyCV5mJ2VpGIYrTBZjnN+e4u3lb3h//wbX8wuMk77Ycaa0KJV0CzopqQAL6vikE81j2VRWNiU/IkyTw4vm9nweJveWBhOS8kjSfP8hUgIWAXpeR7w12Z3T2EPERdIZky/F7q3q1VAvd1Cv9NAo91DxWqhX26iU63DLZZhkBpsZ/GSG/vQK57fv8enyNR4mV/DTkYRmKA8VtS6gzeSazNfMQ7e+JwVkr3mMrdo+WqUdVOwWLJTkAGSTk2a0EaUG/QFXwzNc9E9xS0g4mkrjIEiHMvOGp5Wx2zzE873vcNJ7jq3KIapGC3pkI2OACgu4REEqP/W1EyHSF5jHfdzNznF29xafrt5gPL1HpgdY64Ew6gUGk8OUJjEuXLuMkluDZZTJ+ZSdYywklljMbubhFMtoJjavrMQ2Gyda14YGnKSEhtVFx9vGVmVPUIKDzgnalS1xoRPGuYTaKFINb0Ah7iaqgKuENcV3ENcx7sH5sBIEJs1lp/J6Lgbv8f76Z1wPPmAZDZBQL5+b3YixjV5C2W6gWeYU/hyH3efYrh6hZrVgZxYcRommBlwmSvlLibccX3/Cp58JO78VSVMpjmGFgTLvoAkKLRqlbxVhkZq+vxBIGFDO/FdxSGNzyIlMrD1zGVYqTHLaSNKYoySxi+72ARpPnsremBrk0PEUjJ7nP7M7FNKaOIvnEbSCUnIFwASplUSGWokPO1livRojGNPe8wKjy4+Y3Fwgnk+gkxDG6TsFLLKyJZs9JxHmn4esx3iw5UUlNSWvT1QNhV26IlKqz08ygtbKRUv2zBmRGgMLZsdTB7u/i/LRASpHh/B2d2F1utBrNcSWJQc1kQX5xtSy8z1jRvhqgej+Fhc//afEfGaTkaAftqHDrVXR3NtD4/AYerWm3icWwoSecSRL2TAY8+pUYDhlGIzDLdXglKpwqlWYZQ9m2RUDGK5ndJLZxPtdeXwLIZzvLfkRfoRsOkc0GmN6f4PR9Tn65x8wujwTyZvhL5RGWkJihPauDpW8gPMTI4mNgT0ie5ViVphe8VJRcLQKjPny98RIR659xXrh9J05ZaDehnd4gr3v/yws//LeoWSlp1auoU7W8P0IwXIlISsZc89lRScnsyIo0wQpTzakS2HVtVDXdcQPd3h48xqD337B9OM7ZP07QT0cZoUTPqf+myOK7cLr9FDfO0Blew92syfcBn6O5EiFaYQo5UCSu6epxaIUccWV4IqP9wCna0rLPFjlCsyKslrN7EI+xjAnZbIj4TJiBa3DMi24hM9tByWmj1FSKFbeBSqUV6McdiiKt5gmSxFXf/4FOf/nEbxglsu3y9fIRfb3ZnjJZvHeLOCbRbeYojen8cKhrZjCN+HxYoWyOZ3/0Z9vFnONVqr/qgPZxOgVzPzlS9nZKc9r9aaog+xzEIpcMIxeC4Vp/u78LX7+8Hd8GLxDP7wTtnVk+JIClq5DYXZzx6I+JEIi3A8rdqNIkph8xOOLN30eRM/JxqITE1niJJmtIzGKKSI0BdbPHRUVrM0AFFqd6nKAe7qDeqmOreYOtlr7aFa2US/1UHYaau9Lu1bacToWLI+72AiLaICrwUe8O/8ZZ3dv8DA/xyIZi8yLLHllXcrdJA9aasKrQqTqVXax1diX6blZ7sFj/jVhIkrTUh/T2QNu+ue4GV5gtOoLV4CFkq+N76ukZmXUvNdx0DrBy/0fcNR+jra9Q6EUzNiTqZ97dUX+orc7fcsDxCY91ccY+dc4Jbv94mf0R9eI10tFnqMmnzsm4klEUqQZI9mGhCNqkknAIhLG8AIdmZUJn4H6cq4kCL+6mg2be2/fRCmtYbdygP3miUj7thv7aFf4misSQCKHPq+fnDgliIi4XJEdTYTEEChenNf48TPa0oQUcN9YiVf9w/wSF7TYvf0VD9NzhAxS0QOx0lTbHUp2KPS14JlNbDUf4bD3HMfd5+hVaapTQ5nwagR4bBz8pUzahBHPfvlP3L77DfF4CDcK4SYp3DxVSmWxs3CpQBzJ5M0LOFcz3Iszo9jWNfGX1tiYZpGSG3KiEkhc+YjTwSylUQhlQUePsPPNK9SPn0CrtxDRdlWKOCc0Ms+VnwGnZuqjLa4e0hh26tOsHXqwQLoYI5zcYzW6wXx4jcWIdqEPEiKiCzuekzdgUdPO6zMnWPHzU+l2am0h7F2L7EYWj6J8q/tf5LW5PluasDwuVshZfM9TEvV00guQOA7SagVauwW924G1vYXK0QGq+/vQajWkNLigxa14RgjojWw2Q9TvY3F5gfu37zC/vEIymcBdZ2KKwYCRnecvsPPtKzidLST0/pa8Ja7dCD/ToMEUwppOVIByJdNRP4dOayTV0k/BYlHJoAnrm1HI/JX67FjldzN/mkVwPMX0+goPZx/xwKS3mwv4wweAqEwSobRmY0fJmIouFfKaNPKqSAhJkGs/tYdQg44UHPo0kBzINZFaGcrfZa45W748c1z8wk1HeAXu1h7qNG959QO2X/0It7eDxCrJJMt9NOHqMIzhU3q4XCIJA6V5l25LFXC1+qBjnXy8qDkWqusMwdUlbv/xk2SAry7PoBH1SAI4+UqT/ceS+nWvitbhCfZffY/2o2cSXKIz91uzECapSHEZvCNrI9k187rNOVNSxC1kLN7SvLGQ84mQsKYjpXpG1k5sIAnaE8mQfDZJKBSHRYfDhStFnNIxcqFYGYQ3I3i9+lIr3iJKNB+5pVYLvpQXcGVq86+m2yI6tCCvcQ9ewOfFhF0U200nts3nwP++gM6LnfhmwMmmR/omB+KP9vF/9Dy15ZLqQnUDfP31pYCrN0axU9U/F39Gtrqiz6u9+GcYPdfAUk/OmMxPl+/xy6ef8O7uN9wurzDHRDy1ua6iPIkQOplL/B7U91EmQPcicRhb8/+ZGW0pP29mK8c+5sFCbFCDLBBjD8VWp9lKfgNJTB3NKgzRTFuZLRptT/NQtSpouE10Kh1s0ae8uoOK00HVacO1arBpD0m+O2EP14Ll6mK24q8nGMwvZe/6/uYXfOz/iv7iRmxg6eWe6DSmUSEZlLEQ2nY1/qyWMNOb5Q5qXgueXZa9TUKr0NjHYjESHfxo0Ye/XorunSYsMtUrkF8c3mpGE4fNx3ix9wMO6k/QsXfhZQ3Y3KunyolN0raEvR8is0MJhgn1CUbBDT7c/oJ35//Aw/ACAeVpnNL5/vNGEQ9sBqzwM1U6VE7kvC9kz8hJQQStQExSnWhHlM7WWdvwYheluIyG1sZh4wRHbUZuqh09jXXYhChb1iLtjisNZbwiZ4wYbaipnBA0JUJywNGrxmYBT7HSl7hf3OCSdrP9d7gZfcA0uJcCDvqws0LJ3s8Qrfw6MWGsy6iXdtCrH2O/9Rh77RN0az10Sm1UMhdOtIYZ+EJS8+9v0f/4HuOLM6TTsXhey96b5Ek5B3idK3SHB4raWapmVjKe6L7FiSy3DSXLOl7NkUW+TJnK25mHkimw58pykZSqKO3sY/v5t2g9eQFvaxfrcg2+RvMOsiyU7IcCTmGQczRj+tliDm01QzwdIJ1PEM8GCGd9+NN7rOYPCJZDpME81/oqxrnDiE/uvsM19JgmMJRH8ZDNSXECg5IdDWQ233tFQJX9rKK9fM6rzody5eFN7ge7V0nbUk1fTAtQ10VSKSOuVoBOG+XDfdSOD+FsdWHWGUziwmIyH0OBoCMejTE+v8Dw/UdMLi6wvHtAMpvDM0xU6010Th5h71smn30v4R1wy+L9/dm4g+cDd5/S9FiqKeU/C3ygcgFEwSxLYcLeqSriHB5YgLmSiAO5HtLJBKvbW/RPP+Lu0weZwBeDOxihDzel9WgGW+SDJC6q1WGhRVcLRyIc+YqCqwaVXq6sQGVVISVfnO64apFVBVcWNC+hYQsbfJr/GA70egutE1qnfofO82/RfPwcRrODxLAFjhZbU3FMVOTA1WKBKKTkVUlGVTKkjJWKcKsDjg5Uqb6IAixOP+Hm73/H8PUvSB/uRMnA90Gn+ofNsw4seP1XW9h6/grHf/4rus++gdXbAwijw8QqiLHwVwhimdXzJl35C8i6Rboa7qOFOEVZg1I6MDuQwx6De8QFUE3eyq5VDTD0aHBp3OOVVJIjnRZz0yZ5L+V1qTWe1Cr5UUX+svJTLyZwSadUVeyzrvzr2rdJXiv035vRoUU8aGEQQ4JdYeayub8ussKLIl5A6IW8rGCoF4V883n8V7D65yahKOCbXcPXf/Fz8f5cwNWbKr+fT+bSRecTuIJoVJHnVELHs+v7S7y9+A1vrpTD2GI9hVHRYJRoh5eb9udkf+ZkUxbgGA5cebgSyek4nkjVMk3lUvcnDzi/v8RoNZQgkrWdic6cDFBquTnF6WsmkpkSMGKnDlokaVW20Kv10KtuyaPutuHpddhaFY5Wg6WX4NCykdpCEhE8S54jx7VIm2EeD4QU9vHuNf7+8f/FxfCTGKWQMc+iGyS8gJVftK1TskSfdFdsS13Js66ojG0eNExf4v6VVqHhEmHmg+Me40vZjFAqIxd+asJel8S3/KDxCM+3v8dB7Qla1jbKaMJZV8U5jQ0LC99a9t8BNDeVAh7oEwxWV3h/87NM4A/jSwTxFKkeyvsprFcyTGVvpSQgpqW4BLnRnGjLI8aEirWUgrWIaOiRDid1UE7LaGptbLk7OGo8wkHzWKbvmkfDFie3W2SQSCoGP+Qs6JJYpWxhMwl6IJuf5zGPABZwFoIMmashNCPMMcPl8Awfb97g/P4txv6NrDHClGY3sZL1cciim1nMTpsTP/fhTZTMNlqlXXGDO+ixmO+h57XhxRrMIIS58pGOJ/Af7kU6tl7MpYDrZJtzSmcbRVtPWlkSDcoLg3gemJrYutoGCz1laEtkDGe5u8Ksf4uQ9qp072IfxOaCTFzNwAxMlnLgdrfRe/wCnacv0Dx+IraeAf25CeNxl8nCDcAmSkEC2HgGfzTE4uEWy/49/HEf8WKMLJwhjedYZyskyQLIwtyDnEEmQMmwGMQKPUyhBQnsTEOJzTI9qYUomiLk56xnNDpEZrOBYAuRb/tz+LyA0HleyqDDd4QHM5e2/Cw5DbKgWBYix0HEJKpGHcZWD85OD6W9HdR3tlFpteB6Zbm3WcCDwRjXb97i+vUbTK9u4I/GQiLjvrO9tYvtZy+w++pHNJ+/gsEIVreMVIgz+RPhCo1FQhpSNrM8zBVzXpF0VUoISZNsqCRqNCMhkc5vJCdSYTAX4mLQf8D47BS3H97h4ewT5v07pKs5KqaOKpnGuRGKxnWeyLXU7lvg4+JALdj9eeIbG0B5t6SGKORLFNbkC9GpkjXeohsfVwwmQk62pgOz1cXuNz9g/4e/SPF2dw6QuRWsLedzJKfcpww4CnzM5zPxtxCL4XzQZJEjb6Ig8Hq6hjJbycUck/dvcfW3f5c8e52+9Amve2YiM2edHBR6VOiwOjvY+/ZHHPz5/5Bm0+zQ9KYiEsnFKsSMBTxSaz9pOjl15zIMlZOhCrY4enJ3LRap9NlQSWdqZa7MWOjMSD8S1hEWPPEWL1fgOp40zyotMDd3KUxkCqJljooJrY0NTJGK+Vk2lhMf/2ACF7IfeRVxIaNmRLGavvn7/CpWvIUcjc+T907xZ8WQuwmBb7LQC5Z6QXLjv28mlBUEugLS/1fpZZ8n8D8az/+5G8jjDaWzKj4GBSV+3gFKN5XvWgpkIlsjigOMJn1c9S9xMTjH7eQavraAXtJglgy1HmHXn0ezsYuiKb1r8EE3NeZtKzo+/bwZNzkPJrgZXeHNOdnaN1ikc2RWCs2jvIHe6/Rz56HHDCwXZbOKutlA2+ugV90WI5FupSfhGiW9BkejdagHPfOEzW3TZMBxFenAoRENnRgimfTC9QzLZIS7yTlen/+Es/uPomlnEAe900PJ4DRg0TWJGAKlLXlAErtRTocsjAKksdjyuVKyl3IFkMDwdKzdFKmhdJfskTTqa2NHCjj11M+2vsNJ5wXa9jZqJtPDGJ9qS4izkP9YmC1aw0VC+lqux3hYXEjT8en6tSrgyVzkaRwtOTmoSBnCd0W8oYoRpa8xD5owjWW/Jb4Wwrrnbs+Eldjw0hKaZht7lQPsVQ9wUD9Gr7yNVrkrsjpiKMJdyD9jXkEshCb1w2JMo/gKLOC8FiSUgs+IkKKVITRjrLQlBuE9Tu8/4OP1G9xPL7FMBoiZ2JYthPIrzSBVCxJry4eqQlrmwlxXULGIgmxht3OAo94htsptdJwaypkGl3b0YYp4PEM6m8GMYhiU48Q0w+DEzcCEMiy7JMxrMQYhL4MkS5r6iIMjk/ISGEmAYDLA+PIU92fvMb25QDgZiXmKxz0tiVzpGkvoWDHTnPKgo0foPX2J7tMX8LZ3hMgT0IOejPcwwjoIkM0ZybnEasQM6qlYuUZz5QgX+XMkCQ9tH7qRwnY0uJYOh7teSsdYX2g45DNRK4IZJXCSNVx6x5OcRLlOtoafRvCZ/cwNRL4WKlKdaL0qWeL5/lvIvxvQOglbau+hdrgyRZIxbtuIy2UkhNSbDZR2t9DY2Uaj3UG5WkOpVEHJchBOZjj/7Q2u373D+OZWoGD+vEqpjN3jE+w+f4X205coHT2B3tlC7FH6pQ6/QguubMQV9Mq5c3MVKFM3+Tk8t5ipniXiQqbRgz1YIZuNEY36WDGx7PYGk8tLzO9upHgny7mw5V1tDVejnFNDSoa26K1FK6DIinm4W07oV5HrYjGqyJly6OeMf0GKZHpTHB42rJpjY227WJKEa3sKodk9wMEPf8Hu939Cee8IeqMDsHCKE5qS0PH+kgk8oHvmAr6/QsrvS/SEyY98GpTsEfq3DbjIZEXE/ff0wzvc/PQ3LE8/wl7O4UaB+L5TJcMCHlsGQtuB3dvD3nd/xt6f/or6yVOAHuwmlQUa5kGMKa1/41hWj0J25hkhVquKM5FHkaj3Q2KRFWqrDHlUoSUhVMIGZa1BnxFD2NyFOQrPVbHqzmOsPw+cimYtTYEipyn/dPX1Zegs9uBfpvB/Rp95vUiELy3EyTqXEK/on86uzSl7s9iqS++LjWtReL9OKysm72InzjpTwPJfa8u/lp5touX/owKu3gwFEW0WcAkkoxI3zzEufhAn8iBYiZSMOuJFskBixtBIFGdICCctOahUvqoy71SEHQHRCaGTycjr3sgQIcA8GuN6coXXZ7/ivH+G4WqAkIQsj/st+lvT3jSDo7uoWFVs17axXd/FTnUX7VJX5FI1uwFPL9M7DcaaFqc86Jkn68FxVQF3XScPoiDdPUK8JvFuhUSjM1gfg+UdPl29w9uzN0LUGy6HIn3jc2DEHWEc1Z3xtSWyMxY9o2T/MlWNZDdpwZWUhB043xeHwS9xnsT1pYBXtAYOmo/wfOd7ye7mnrmiN8Q0ZR2R6KYmgIT6eTPCOs/unkQ5ie3+LS7u32M4u0WUrcQetSDeKCcrMoPpha/03J+DCWR1ocwz1AqUh5YOAgZ26qLO4l0/wOPuUxw0jtH1tlA166jaNdhkW2s016DWnlaXKudaOAr8lIX8pGwm1e8rCysiAyRRJVaMFZYYhX1cTc5x9vAeFw+fMJjfINaXORmPTZMy0cjfSTHlSRNyypgzbMk+3EJF1AHNShvb9W3sN7dw2NrGbr2LHhnLqYF4PEe6oGwMKDEql3tjnZKQMhy3CtNSBZySLiojeGHKZpsSJ8oC6eiT+FjPhnj4+AaXv/0Dd+9ei9OYEUWomvRnVwlOK6Zu0fa1Ukdt90DsR3dffovK3h5S00QYRYhWS4GRmai1eOhjNhhiMZpgNZuLGU3KiYfXWBLlQS+ppOWVSi6arRqatSpcYqbMXR8OsBoMsF4u4cRkfVMWlwkJkagIP9swi7FIaKQkcnquLVXC02eZnCrgkm+twBoVc0uFiiTQqQIuHvrCJjbh08/bMLGkRIixj+0mKt0OGs0WqvU6GvUmmrWGsKcvP3zA9adPmAz6Mk3yB9SbDRw8fYbDVz+ifvwUem8XSa0pCW5rm7bEiviqDnNVwNVSQx3kinPBro5FW/mE0wOc3ACNyIi/FG/2+TX156cYnH3E5OoC4XAALWAcawpu0ZjxjYSui4EUbRYbVqbCd1wV8CKSVQ2fEqqVj8Gy7S/4amwK5T0TKFMNHbyWbAeJ5WJBRMIuwd3eRevpC+z/8Cd0nn8Dq7MlSW/cfcsOMicCcmBhs1cEbqwCojDc73PnzcLGz42+ATFKlgGHiWmzCVZXFxi9+w0PlI9dnat89jiSAk5pKNcpoCOlxKyeYPe7P6H36kdYe0dAtYVQXOtSjP0QUyZ2cRIVcjHtTh1l0avScFQBz5sXAQby2in3bG4o9tkIRmTKOmx6ndMulVnfNpt+NpsqqkXlchTfRHmUfNlqKyLs7wu4KugKWf79+piflei+afW7VO8hH3+ETG82h5s77IL1XhRjFWGsssM3p2oW8s0pnIW8kJrJNfuVg9zv/v1rCP1fTeKFxWphlVp8XzGwz7sOgajEi1iFQ/ADYfSlgiQShHGAmJ296LuVxjvT6fgWyIXHhKxNQ3wVd6jgJv4qOkTuufVQIke5C3138xs+3r3H1egS83gK0zPEOU26oojmHC7qTgNHXUqZHmGntoeG04KrlcXog25dBBUtrQSdUaCaKyxs26aZCyFkQqX8uCkRIaS9QqYFAtfSw3wZTXA7uMbHy/f4cPkeN8NrTP2pxGByd8Rpla83JYeb2uwsEEiSN7lYTAjET5KeMioQCMnRkNmK8c2/KQdARuc5hmqU0Svv4cnWNzjuPMV+60jSxOj5zS2ipEpJzgnh/gCJzmZngv7iFjfjM1wNT3E/vsQimIi7G/87saEUpmfhBaA6+SJ9TuVp84BXpg3Ex1iI6XVuRBbKeh2dyo7YpB6TtFbdRd1qwEVJvOiJgsj+Ow/AKWx4ZXolQ1daNUvtlwUCJRkowdpKEFP7bQSYpWMxjvlEFQOjVhe3mIUjpEaAhFGvbJrE1IPTuzo01YMwKh/cibPBscU/nxKzulPDbrWLvUYPB+1d7DW20bRrMCMNVqLBzgx5mKkBU2fWcAlWPoFTNsXrRLTZJODQXoyKDC2VCVynZ/5ygtHZO1y//gmXv/wdw0/voS0WKGsaPEEv2BDp4p4FHtQdOoOdYPv5c5R3dpAw5nK1RDCdIhqPEIzHWI1GWIynWM7mCGgmI7JKytgkXQeZZcDwHJSbddRbTbS7bbQadXGZSxYzDM4/yU43Hg5gBoFYsBpxTrpjkReTlBjLhCRIpkIBTHsUi1re6ILTqkO4OAblLCAKwU9SfBCoh1eeCNJEcY9Ld0DNkD1qQN5AtQynWkG5UkGpVEadBbzeEHZ///YGfU69iymCOITh2GhudXHw4jl2v/kO7u4BklobcakGlKvQadCS62tFvSB+FapQFqe02Ouy+RT9PgtwArBwB0tE4zHiyRjBoI/5zTWmN1eY3F7KagIraucTuIaauBkqx79PhrfsluVsICSvaoLymqLuIDdo4Y/N97xiL8oVSl7A+T6JyYtI+BRqRLkgWeWBYWOh29KkdJ69RPfbV+i8eInq8Qm0WlNsSDPDAVUNouQXxY3y7PBXSq/MKFquX2Qa5edDdEgiZcn4X8MKfcRcE3x8J8E309P3yAZ34qdfome+wO/UqXOosLCuVOBt76P38jt0vnkleeSodxHbZfgwMY9TTOMYizjJc+0JkdtyfRJxErGvSEVzHoWs69jwFg1O3nwTJeFKymZYCV3NnDysxISeT/Zck3xhlSvfddWoKYJgHvv0ux331wWwKMqqmKvrhr9y8l4uluK8xsL7NUes+O/+Cd3JL7fPBLqcKyar5HxHvhlBWkDqm/vxzWS1Ykr/V4Q2KfD/kwL+pSngB5DT9kU7n0e+MalGfIoLBrXadUiHmU9w3LP5Ea1JFwhCX4WB5J0Zd+Aqt5lQF7FnBctzT5RYCVI7RmT6GAS3OB18wMf7d5LbPVoOoElSWJ6Ow91maqFZauPp3lO82H+J3fq+TIZ64kgqGGFnRy+LgYtrVeSQNilNEJIExfdk1/PC4i1JxzYSQ0JoJiEvBpH4WEQzDKd9XNye4+PVB5zdnqFPu9ZkJQ0H9diMDCWxjL7uzC8mZC17zYR6XDU5s2hyB839suzzCSPzBhLYjfnnumisG3Yb+yRkNY+x2zxAp5yvAqwSbOrf5eANJRCEiV7TYCSWo1eDM9xNrzElWsEJkQxjTupCIJRWNI/kVEsz3hSMCCyydTlFqwQvFl22Cx5cVNCp7OJw6zEOu4/Qq+ygJsXblaxxyvboR8+/W3gms3CLVQP6hQAAIABJREFUxE9Iu4QVFVmOJhcCnbGxM8hpUJ/1aj3HYHWHs4e3+HD9Kx5mV1ilE4TrJRItlKaIbH7xd5euPTcTEIMVzkxs/qidZhqUkvhRr+7pHmpWBW2vgd36FvZbu9iu76DtNVEyyqJUsDOSKG3oGZECalnJi2C2OPe2JYHUhVjJVYewmUk7imGRfkTb3f61xHpe/OPfcfP6Z8SDPrwkhbfWxHaXS0+mjDHsQa/W4W5toXF4CLPVFMvK5WyK1XiEcDxCRrcyrlpye+MwTJCQqEd5pFuBU63Ba7VR39pCc2cXrV4P9VYL5bIHg/yG+VghAr/8hNnFGbT5DFYQwKQVKydSTmqcugwaiLGBXAvDmx8d78lCqy+EobxI5p47qokX51heGUTNaA7De4dxraqIUz4XkCTJs4D6XgkjIa/AhuuUUKtWJTBksZhhsZxJhCx7LqdWRmt3C3vPn6L77DmMzhaickMysTWvCp070TyFSsHTBTqo3NDU1cwJMBX/deqjo/lC3tdV/w6z2xvM7+6wfHiQQr72GUG6EG8Agw0EjXs4uUqhJseBTUwmZ0PEfQH7nmKik/AXRUyToVNY6QqmkD5HrGuVrSoVBTq5FbkfvQSDGLYUw4VmI3ArMLf2sP+nv2Dnxx9RPTmB2e0i88pCgOR/C03F4rKp4hkaBSpFkhMkizmdNFUBZw1P4ejMtg9hMVKVIU5XF+i//w2j0zcIH66gz0coM7yEBD3xc1dEspScEiKKjTZqx4/RfkYb1yew2rSg7WHtVeFrBiZJgmnIMCKGKbGnUdkZkpZIox0hqKqHRBrnZDcl01YMcQ57RLMcx4JXomEL7zeiLIqUJhGr+Zgtf6Mw8ik+6dwtVKXr/Z5l/nUR50/+p2zvNJUmiMWbjVDxZ8Vw+/Ve++uhV62UC9O3Db5YjhRsTvLFTl2Ievk0zsGR+366uH1t+vK7n/XfLeDSZxZSsiJ6VJBf1eYKv1IqO/tRZcXKP5NNqSST0eKQ9xAnc8CPYixXS4TRSnY29BIXRyj+j3APw+7JQubOhnNolog0igU8sUNEltqHXk7O8fHuHc4HZxgu+iLnYiPBfSo1CQy0aDpNPNp+hOd7L3DQOkLDacPMPCC2YZKFbJTFbazkVuHYJYnlJDNaRaLmyV25xIRyNxZy6o3FHU2LEaY+Fv4cg8mDFG8+rgY3kic+j+fw13PEpi+abDgpdJLUqA9OmI38xeRBcqnZrEgKGg9QTupyNCrms8SHaijpZXS8LQlMYfHmLr9T7Yie3XPpjAQEWYhVQi/0meRr3wyvhDMwWvYllU3kf9wvG2xKct9k3kC5EZ/sXVRNl0aDOyzF5ndEw07r1YrdRM3polffw8HWU2w391Gzm3A0FwYDJET+V2TGK213IaUpmKncfUsBp9EDZT462yIfCd8vm3vYEOOgj9vJBT7dvcHp3W+Y+A9IdV/55ZOslUW5gZDqwAVe405QJhqSmSiNUqOQ0qCTGUeGMKdxBxWzLEV7u9bDTnMXvdoWmqWOrF48rQSHcjOarYpEyoBh0CbRhedWUKbG2LbVpEJNf0oLy0ic0axwgXR4K6Eilz//By5++g9hudthhMpal92zQM1k5vP5uh70eh1utwuUywjXGfzVAqvZVJzASLhSRKzcs5/BFWQoO2W41Sa8RhfVrV3Ut3bR2NlFrdNDud6A7bnqHqLO/fw9Lv/xNwzfv0F4fwPMJyKHooc7Q0PoRWbblCIS01AyPrGhlCZy0w8jD5cQVzh1+CoHTaH3UTOSm/KwuSFZUxml0Mc9pVHHOkPIM0LgdzbsdEF0BKrnPR9QopjyftHhNipo7m6h++gYjeNjrOtNBF4VWakGs9SE4XiKH0OpWL5fFstQOpFxsiW6J2FDETLyCGgNPZ1hMRxg+nCN6d2tBNSE04nA6ZbouhN5MOmN+eTCMudUSsc9vv+JkmIxmasIZCwmbaXm4D3OBz9bZasrKV2spVLE2TAppzZei5LcaLniFz5NNCxND2huofboKQ7+8lf0vmMwzDa0el04BZSX0RRIij4bwCRDHCrSFYs4C3cq+ngVv8wizFT2kpHB5TW6nCEe3GNy9gH3737B7PoT1rM+rGiBMlK42Rq25LdzP68c2OiQFntl2N1tVA9PUNk7RmXnEOWtPbitHmLHE04HnQRZwAPJB1eyQpEZiuRLORbKXpxwstRktWcoijgLOJE0Xocs4iWP9xqJlnlUaJ6hLvn0n+uzukbVb+RmULmfhEzWn4H032PMmxMyjW64ylUR2swBCaSA/2GR3lBjfT0lS1OR55d/reveLODFZM7fY7HmdVw4uG3asBZWrF//nP/tBF7ACp+NAIqIM2WIpqREYn7wJThdxGbiJJTD6xIvp5wheHjSEtUPuKsJpIDHYYQszj4XcH6eYh1BbbiyzldxpGaCxIkQmiv4+gz3qxtxdjsbnOJudiOTJne6cj1EmQq0WLso61VsV7Zw3DnBSe+JpJax+CjWeUV23pyo5MECzn17HvDAi9fITbolKUiONMpQ+BoZsJLK3pHTAi1jR8sxBrMBLvtX+HTzEefc1a7usFpPsHYjaF4iBZyRmUQYyCFjkVMyC8lhFRZmwsLKKUjYs/R6plOaiie0MkvkcFWzJslnbRKxqm3UK3WUXE8O3wgxlvFKojhnwRz3kzv02VBEJK5lCooyeaByP0+tMuU0eeSgBB2oqUVYonQEozOVJKBVUbWaaFW20a7sYKt5hHZlF+36LipOCzY5zpxamcmdm4QUPtvK9EMxfNQxTwMXNna8i2lWQmNbZo77SC31WKRT9Oc3uBycinTsZnyKRcTPOZL3kDazbO6E8SrMVAXZJUkGn8STfCJSsZPKBpifry5RmJZKqUoMlHUXNauKVolM9Q62mvvSkLBJoq+9o5VEE099PzskMZRwyYqtiiezbfIazyQgh6EWDm01V1NEd5eYnr3D7W8/4fr1P6SAm+IvzfUJIVmVR853nuENDHIQNyqb+mamYa2QxAFSxoSSYcIfT5WGW4JdqqLc6KJU76DS2YbT6MJudmHXO3DrLXj1NtxyFY7risthupyK/efgw2vc//oPPLz7Fen4Dl4SwuEKgOlfaQSHr4UoFjPlhZmuOBH8EkSq8O6WkIncN104ETQt4UMT8xKGpPDa5jut6NUSlCCyLt5FUa7zV8dr7u4mXQLhZ+IwCXTPgl0todprobqzBbvXRVqpISnXATZP5RZsstjFc1o13iRCUo+fspAxu5mhMIsFwvlCRcDyVz4WMwTzMeLFDNnSF6MbohCSOiYZAZTeMfBG/XORhkZyiGj++YkwYEkOwMLBjgU7J14XEHs+8LBIEYeSIp5D6dxRcN1AhIPGM0xBmyQG4nIL5cMn6L38Htvf/4Dq48dAq4G0xFQvejUoHTWbK/l8onz65utleh2vKaXWVA0fnQfWCSp6Ju5qdLfzby4w/PAb+h9eY3l/DiOcwl2H8DTK4ygx5OtXK1Gewv56Dd+0hFRnt7fhsJDv7KOxd4SqmLp0sK5UEZu0ueUQAYTkoCjsQrnQcZijcRMjf5SZn6q5gr6qIi7KJgnJ4upOh8tJ3LHhuLaQinlGShpaXiC/VPGieKs2QSy/cxbbl137P8eXbMLmtJiNwkjQC4VgsBGi1faXvfUfQelf78GLAi3/rbiI5pHbG5C6jGX5jnsTxi8IawWsvhmKUuzTN5uJ/3kBz+n/7OxEIyqwiLJZVGxC1hsFiSjbR2XzSftQQn9hkCIi5EMCjtgOqT03mZoyeYuHNB19QvlVIiYtZaU5y8YYRg+4mp7hdPAJN9NLTGIanyyQ6ZG6ABJl60mCFfPCm1YT25UdnHQZZ/kEveYBam4Hjl6FbZZhW2rvTdIFi4qQLnIqswS0cPklULpKn+IFIVMsvZglqSyUiYG771k4x83wBmd3n3DW/4Tr8SnGwR18TIR0tTZJhmNuMC/WHPJT1FlVwGmgoSfCQKeBiliDcscp+yNV9LkasKm9Nkqo2FU0vRrKbkn2RXSUYnobnwslbcvYx2Q1wXg5RsjdrEm4RmnqBaLn4c3vK9s0RahRSUUsioY0Q4xKtTNP4PtOaQdb9QP0agfoNo5Q83oou22YJAIy+Ul2XsrjXPEY1O5UmMsCb/KFK99qtRsnL9gQiRr5DUQqYmuBZUrzmT5uxoT/T3E3ucBocSuOePI507aSB61hwHVLKNNqksYd1KT6sWRpM4owytR7SVZrEWQgdpk8VNioZRrs1ISnuWLwUnOYJHcoFriH3ceoiXNeWaB3KeAsSmLiYqJUKaHk2ihzWmBtonNVwt3qAsnoHj591T+9wcP7XzH89A7JaAhjRbvQNRzCsWL6w+aJE5WpQhwsG76ui4mLqO0LzJVF1bZgui4q9SbK9TbKzZ56dHegV1pAuY61W4Xh0n2sDqdUgS2TLfcqS2TTPlbX57j/7R+4/Mf/QnB/CmM5hh2FwsKmxtk2ANvmRGiKjjoSEk9uzCFZy0Q0eDBTs8zDmROp+nyVUYwq5EUDJw0x1xfyvrH4KG9rdRArUqTcspz0qFvOA2xSqiPYTJRcuPUyjFoVqFaRlMpApSkGIqbL4k1lQD6h8SpmsxGpAp6sfEScphYL9WABp8kJM96jEImEqRAJY+IWNfHi9ahS7YSxTZmZ4giwkVfrNE6W1PTnfYechfn6kPtOeagCo6KylTMl/zUn9StPAU7iRYfJSdp0EZllLHUPevcAnWffYevbH9F4/Azu/p6Y4sSWiYgFOTfd4b3MKVtCp2ij6gdCuOJ5K0ZYou8X8olY7la1FG6wRHx3jdnZBwze/4LpxXtE41tYyQKuHku4icmBKlFGNGI6gzVW67UoJihrW5cbMGpNuFzRdLZQ7u2isrUr6JFWqSKzHHGQSzQ+TFEjiGmLuHiScEhSMrPQ8wWHKBtU+EquAFOZ6vR5kSJuy9nmeI6cW/wDFfiSS/ZyWR5fM0+ffM5XrP+ce1DsuQt4e7MQEg0g25yFu1hBFKSzTXi9KPhF8d0kmhWFeHOqJj/md1NzXrglovkP/Fc2fwbh9Gq1ikql8jn57P9HAc/dfPLuQYq3tDaq+y4KuOwU8iIuZhzsBnMZVeAn8JeRFHDudukAJRdb/uDfVd7RnG4T6NwFU+NN0pgRYL6eoL+6xc38Ep/IRh6fok8fbCNUrm4s+gKBGTKpWtQAZx68jCYoZHAf4cneS5zsPcdW80Cc16j7JixK6NzSbPFCZkMh7lRyp3BiJTSrEAe14lAXmjA8KX9NOA2qqcFPfUyCKSb+CDdjSuc+4Gb0CffTC4z5XNM5YlqQUt+cf4DSpUkXT2tFDizch3MNoWQJ3OuqQpjI7kxLdLEutTTK7CyU6CtMyZehC3Od/6OcjVMt3elYzJmrTWSDEg/ZN8uxIlorNX1LwVWvmX/CtCLZf0uakim77e3qPnbqR9ipH6NbPUDD3YGtN6BlJaSx2o1LOEmegKQoNnyjcl0+IVeZxvLgCUKBQlDUETMZzgoBL4avTTBY3uJ6dI4bPobnwvpfhmPFns89p3moVqs1dFvbaDW68JyyJFKFQYLF0seSmdpRgGVIvsUSYbBSftAxrz+1m+T7xomR72fZZMZ6U4Jinh68wlH3GWp2BzbKoDCacL84PlFLbGhwPRslx0LFMVEiY5v62XAhvup0dRt9fCMw5ezqFOHgTkhs1Ja7qSrgIp+MuV+lBs1CalgiHwsNeqWrXXFKUmbJhlkpw23UUWo2UW91UG604dbasKpNGOU6QoMFwENEz2ndk724bZfhuUSY2PAR1p8jGd5hcvYe17/8O0Yff5bdZzoZwY58sWSlJzklcYQsiWxEERnuopFQZj651ll5ePPzy/kTknCmihJ/lRAPgYzVJC5s5DzHmwWPxLMiY1wd5vQhoHGIhlggfPoZaJJGx8Zl7TpIPRex7Yr/N4NRGKZhUJKp0jpUqhqtcXnjxDF0kYspmWYahkI+I5FtTUidxVlaRz7XDLZMh9JRSaOecE8syWt54E9O8vz/aHvT7jauLFtwAwjMA0FwHkSKFDXLTjuzXv//D71Wr+58+bKctmxJlChxHkEQcwQiAPTa+9xLwkp7VboGVzElURQIAhH3nLPPHth4c0WoyVZ++OZep0bESZdE89D6wSt2XAG/n8DtzJOdsvyQmL7Fn28O4+oiSht7WHvzFyzuvUJpcxuZxUXEhQIi9mG6/uzx2QDR84KDUOS4EQmjjRUQxNhlmiSZS1yQRKjST77fRnh0iNv9n9E6+Bn9i0NMuk3kpiGy6RhZwu2JFXAifjwXaKxC7gKvSwanhAzlyReAfB5BpYaAK5zFFcxtbKK0tIz83DyCcg2Zcg3jTE6eByNtC8SyMGJFhkYuThevW8p4UGZqYn/mycCzhM0yC3ixxPec3vuBQm14lpkgwpHYnIbJNzB+Atd6d5Zx7jF120kJNvfF21um+uI6W5D95Ox307MGLHY9mKGLir5sCu0bff0Y90Ywbjqfndpn2ews4HNzc6jVav+5Av6rLsXtu+91dK6Ay+XHscX9D+iLuATx7IYTg3mGgxjhYISEU508ztM6QG3fSlhay1YRmYiGIkctcIwQfcGpzegKp50jFe+Tuy+47J6gm7TF2mbbT+hNhysNKtIFBCx0cYB0FKA0rWB9bguPV59hd/Mlnmy+RKO6jmK2hiz3tlNu7kyjK0ibOzoeAhwWZD5gVlQidXgLWWf244NXeOgQvg6nEcLpEK2wKc/006uPOLnax2XrCJ3hNQajNkZjEuLG0q3zRmTxV9euAu5Mah3EpAmc/tv84MUeMySBUYD0AjaoSLtqme2MTX6mYk3ti9kSSgJGfgFvHJG6XAPm8oH5MxpSYs5UtP8MKHebpCTHo+nN1sIO1us7WKntoFHYQDW9hHRcRhIXMUlIWGGzwRcpQYaHlxoD858yroQ2gZrAtaN2ImI9v0yCaSFBFPTRn7L5oXf7R5zdHKLVu0A/bCFxhDVeMLyJS4USFuaXsbv1DKtLGyiT1ETZ0jDEYBhiOKKREAN1euj0Ouh0WtorJwl3W1wfOMcovhbxFOVcBY3iosJnnj96g62lZyjTa56kR+71XROlKFYGT9KfO0ijlg9QSI+RinpIek10OHkfH+D28z56Z0cYNS/l7hVwxxrH4FaaRcOiOc0khkEctMQcMuiCLlXFog5t7j2pnc4vNFCcb6DcaKC2uIhcmYESVSBXFCM5QhZDZBFOAsSU5gUF5FnA8xb6UMxMUSZDnpG6l8eavprvfxA6EF6dI0cv9Xig8IpgOkWRUkin4WWh4vWjTCoH1bD4apL2ciDtTCnPYsNH/onBxTLB0Q7d1gVSMBAy5kHt5ECS4nnomRC6SHQM0OD9xHQ9ehkFMoaRNzhJXEFehU/pbM4mVEEybpojXE3/JYkVOT3zgiORTTIyy29X/rsLaNGE7SyguYflvclftd93LnS8tL2JB0meHEIE1EkD7lDHmeAM2YCyG5KBivEE9L0pqyRJlA0S9d4IMMoUgdoiimuP0dh7g6W9N5jf3kOusYxxuYqQ7mS0FSbLncxoZilOxjI8iRPCvqGtI3k/082SK6UpDXz4nlBtMERu1EeWqWof91XAeycfEd6cYRJ2kUslCNJ8PagwYfgBYXQqwsj+ZnOZQcQPNpiKc6X9qU3XoBHPXEPJYrXVDZSXVjWZF+cXkCkTVg8QgjngVF3QqyMnS+EUrYiJ4jiPCC/5E9oolIK1xQiDLOIyQCkWbC1EZQQtcV3qmBVNW/tJueRCkh7WwI7wNhMnKlK1Cy1hAZ9NHPPQ+Ncabr+r/jpZbLZ483HZ5PFa8RKyX2eKGDLwIH20ONnZ4s2/I4TO4l1mJgeJ3V/99x9C6L8u4DZt/6qA+z/f6+0ebFalxdZeIVYRH0UJRmGCOBqLZObp/tqzuoWNrEQ4maYTpHLUM0ciNVEKdTu8wkX/VFrg07tDycj6kzZCDAQ5UyNOL2HePzx4Ctxx0iYzofNUBvlJCY3CiuDf3Y3n2Hv0GhvLu6iXllDK1hBMrYjL01kHl7FN/U1n8gBXwF1wCaVXsi6dEv7joUMDFh44jCGhM9sAnUET7e45btonuGod4aZ9qljSdr+JfthW7Kc+ppSZ2UTPNB/FCrpwFu6N+FymZOtzGmIcJjIy9fdpPOxYvSkEUQxdzizg0vfKKPLe61zyHpFMppZPLNtZd9NoauBynnnhdiCXsgxR2cDjlT3ZkS6Vt1FNr6A8aSA7rgOTinKXpePXAWN54zwQuX1Q6pvkIgZxCX1xftCCY+n4RPvXXCh+w214gYPz9zg8/yTNem94i3DUM7Y3Pb2ZSFQoKz720dpjPN15hfXlLVnU8iTVNacs7RSiZKJi3h/20e3fIQy7GA47iEZDDDmZDwcyvogGIYrZEjYWt/B0/SX21l9jpbqF7LiE8TCtNQLhVLl36cgdI0czjNQURf58cR8hs6xvztA8oY74CwYXp4jvmvJaL5LZS6vVcYIcWcy6bthvOvIgURFO4NxpkvNQriDTWEJhbR259Q3kFpeRn28gqFSRq5Q1/SRZsrmp2OUKIlARH6WyGJMUmOa1QV+DrPKTq4VAiWWM7Jz2WggZdrL/E05++j9oHn4Eei1N6JnRAEEyRonqNjJTHD8jnrhEKmfrbXaVVsD9hKN+0xVxX8ztILavud93O7IhD24dfEKazJbWjLu4RrMQFfG8FNCTlvMYgzB4ZUlCJX8IXk+mxZYd88Smav6ZiWCBGkkrBrZ4dWoLrYrs9w//GURuMOsDwmh/765hI3U7eNr9jZu4/b+zz7pCIgKlyaXUAGotxoAg87ofpbOKYE3yVWSXNlB//AyN3VeobTxBcWENmVoDk0JJO2hO4JKosfEnF5OkYL5Wk0jkP+6++ZryECGjnwEx1LBnaRE77AGdW0yuz9Hf/4DOwXsML44w6beQInJkjAfkONnyZeIkHzN2mX7/aUwyRAnSiKkkEGpgjneJJvSsini21kCxsawiXl1eR3V5RdcsuLunoU/KokKJnjASloRGBZZoy2Yafj1/nkVsAgVzmkkOz18Wzxyh9IKZbBVKRU3hCuBx3Ct/PZoTgHsnXKPpCW1+MrcmfvxP07edY7Z++Fq7/XVMqIfR76F2R+L2f/66gM8W6lnY3RdvH5Riq8GCijdNbGZ36f56/UMFXNesZ0bcP4IV9K+xfP5ZxZtGFNwtkFAySpBELDLGLOIPZq41DoZXjB7dyGKxo2kHyuLdj9to9q4kgTppfcFF9xS34RXa8Z324iS3maacEyYLEgMf0siQBc1CF/NX24eX0nOyTn20tIsnj15id+MFVhtbmCsuKL3KTF2yFikoFrVdTP4A4iFjDFMXPkAyGyFrfvCm4r1KB6sMDx4asUSIx33E4y4G0S1a3QvctE5x0TxRLjcJWrfDG/THXQzHISKZQ5h5v/A8HlpCN3xq1EQ31lgFnNNfRsxdwdQsCCJEER52CVKCDyyzmvMGISszOOH7Y05lWVppMqfYx+zxZ6K3/HiIFIv4FCjnypJYPVp8jEcq4I8xl1lDPp5HAQ2kpjVk0kXTTPLYpWMbjxp5TBOO5/vCH8dgVL5Qsj/npcBdJ03kcjH6uENzeI5z8hvOPuD06jO6wxaGcR8JHbPcwZgPSpivLWBjZQu7m8/weP2pMsxLuZr4DyLU8/0jLM2Czps0Jtmwi3DUxWDYwSDsoNtv465zi3b7Dv1eT45/26s72Nt8qRzxheI6UmEWcW+MyTBGKo6AUajs52BC8leoyYZRnXH3VrGdd7T3Pfmi+Mlxp4UgDiXJoXWlrORZYHhAOKnl/S3FQsQJh0WNjOrKHPKrG6g/eY7q7jNkl1aRrtWR8ODL0iDFSbLUnLmUM2qHSQjk7JnKic9BhKYQZFEr5FDJpVCYxgqqmHabuDv8BSdv/45LstKvyEq/QWbYRZaxnlQ0ThjKYt7v3FFzrcMNyL1BiZ2dhk45+YwVS9OK3ze/biKytDNP6uF1SIMLTkFusiVE7wqn9xW30A+NshbawVKj84M8C5evrYAKK8aG+FgBV3HWdP5QvPVnIVVO2ejWWELDnAeMziUR9txqyzXp5lPhuc42y1gqnT8QHbbtmhplf0uNY2oWO0PV1mqKJSRNzTfTxqbVBkrrj7H05DXmt54h11hDpjwP5CtCHpR/7hAQi6eduBRGkr4MMeBQRDjZbExTKGCqPO/SJEEw6CK+Osfw+DP6Hz+g9+WjeBpBMrQoVOelQPto/kBETLlKFMlWqwHL5yYvx1YFFqOrIk4/c/6sJAFX6igvrqK2vKaJvLCwgKA+p4aUErgkV8CUCWr5otLNJpwsne1tLC07LZWNV2Waeb/KNEhacivmgFMfXizJ7pqwupc06nq8J+K62jRTwD1ipL13koio9lvENf+O+kL8W6EkbCJ+VcDd6tgXfj91k5fwK6najHe6H3Q9UmD8ml+z0Qml/5b87Q8X8H9io+umdaYODgJgkfddh70wI5lOcM8ghNyYHep8RFqhf7QmRRZGmgBEIjNFGGKQdHDXb+K6zTzrQ/lgN4dX6E+6istEXrRXjCbM/GamuEEoMg3glK89DvXg3HMWRMSi6cl8eQnrC9t4vPYMe49eYn1xC9V8A/l0RdIzmZTQZMT5+KqA8/ZwcA0bBU77shrUVGiaRh1sSv6kt69lojOIj8rs8WSA4ehO0+Rd9xrX3XMctz7j4OK9mpNe3JELFqdmwko+IUyOaEyP0sxtjkbknUk9zdWpi0gQ7CTWozmDCcbRQaXjA1PCsoIbrYAakawoX3buSam3JFTFbp7Z2sNRB8Owg8k4lqXtfLGB9fojbNFAZv4ZFgtbKE2Yb94AxmVkUgXnOsUjmD+35iR19pxYxUXNOJmgMq5TmObp+TzBND9BnI3Qii7w8fxnfLl8j7ObL7i5u8Aw7mGUMFnJoEcSoor+tPsFAAAgAElEQVS5KlYa63ix+xrPHr/GemMbtcKCGjDp5Z2Pnw9lkcOnrpEh4jETk/qa6KOkr2LeG/QQDUMx1JfmV8WPmC8uo5SeRyoKMBlMMB1EcuxKj4aK8UyPukgNbxG3mwq56N9conNzpt/TRpW+2fxaFm8ZXiqOlNCysXtNdOl2qC4AxyncANqDVufleb3w/FvUnrxGZmkdk1IVIxKZGO9Iz3/Zb7KptOmd0KQUy5LpZJCh9C+VQS6VkZlLOZdBOQDKRAyiDqLWGW4P93Hx/mfcfHqH/tkXpPt3yI4GKE7GcqJLxSQ5uuOMe3m339Mw6YhalnLidWY2Sbm+3BXT+5nUJGnSRftF8a8dsSx4wqZ7Wy7Ztyfsbg2o8Sb4OMra9rYd3pfdKWIMDnfF2hdwN0nLW0Ksfi+D4wRopkn6OaREdLHJju08qwf23ggqzn4VNCOzEzzqCZxeIuUMhjRPpvPSTffpUJctIJhfRGX9MerbzzD3aA+lpU2gWMckKFl2diajgBOFfThtuUUocxLn4GLIl4qTK1ZEeIT6xBGqlAp22xiefJFtaufjOwxOj1TU2YhmeA+6MBVOtLpz+bazGXa0eqIGVmhNrql7mZJXmv9MpohohZzJA7kyMlQI1BdQWlxCYXER+aVFEdyIIgW1OlAsI1WsYFwoYUKnIMLojM8dJRgMuAqgv7ytYjRY+BWJ+/lYtHP5nHwvOJEHeRoZ2dli3h0PPCWT0T28LnqRHGQv7oAjrrGQe9b5rHTMG7lo+ufUXyhoIuavX8u7vPJqdn8+O8VbA2dNhb+evnZ688ZZLOI+Q9x/H99U/MsT+Oz+wE/g5spmT8KnkEm6JQMX2xvxh+YTsxfIzAVYwGVJYvRrdfRkCJPhLS5DlpMHU7SYYT1EO2zp46ZzgcvWGc6ax7honaIbk80dIeWKN6mdJJFZypBZlCojlnc920W5hZJelUcwziEVZ1DIlKX1fbT8BC923mB38zka5RVUsg2xqVns82myqkW3dXIYZ21nGiuTYKXIEzaJDTtf24+rfNrndVMRPqPUybK/x9MhBlFH8rKDm/f4+8f/DwcXv6AT3wlG58SsrWgqi5hNiIhTdLiyvZbt5y1ZiF7qIt2I8GGWl/4CfrC15UVjKVqcSOnhzWx0uovlc1Uxt2vVGubmasgGZB0P0B5c4ebuDO3eDYZhT3vFSraCpfIathb2sL38CmvVJ6gH68hPG5jGJbDf1+uf5fchCpDoYEhNqTOP9CsPGZK/glyAVC7AtMDd3xhROlLAzUX3CG8//x0fT35Cq3eJHlcMSWjmDulAHAU2V5XcHDaWt/Ddq79gb+ulzGSIruRQUXBNnqYrCrW2g0FmG2y4lBZnxi9EGCYpxtnS55hM61hIRz5bQj6ooZip2uPFAVLUxAyGSPU6CMIeUoMuxt1rxHdn6N+cokk7yvNjeWZHvRaCKdm8vKSNhEOmuXze2XTx+nSyGTav2oPxQBFEbULFdC6PVKWO3DLZyN+husf0rUdiX4+YmUwHQ8LLaYOY5XfK6VTTuPeepmENtce07CWkmtK+nhnQlXwGOTaWURth8wI3B/vmFvfpZ4zvrpCNzE6TOej0TSezW+REojlsNjhBOO9uvcze/9vJS5UJ5zg8ThlmhU6Z8zasKwfewcweOpXXBIufs/V11Dl7fDcyS/fM+0O8DwmUXOFy0px7SNyncHmI3PbUv5pkxIx+IBqRE+EFIZYy58NGDCXQS01SKadP57DlyRx+EjMplDVo2scrwIbo4lRRmWJlp81trU+PeHqdb2xhYfc55rafqXhnq4v6mvE0QMyJndwVrUuMiyByME8aNgVygnF57a5BERIxTlAYxyjGESrREJnWDTqfPqD54Wf06MZ3c4mAxEVyXQKGGY3VGE4CEtZogBRgpKxWU5bI19zvlyWlTCHN0CTybZhtzgJOcls6h5gNZb6kYp1fXER5Yw2VzU3UHm2jtELJ44KMi7gaGLtgEzYGYThSAY+GEaYKRJ84NYNHPuxC4Fthu+gcsrTmpU48n9U0zmAhIUIefTGY5P6q0HsqaeQDcY2779mwkq8LLf/siylNVghrcyr+OkXswXvdoy2z65l//pwfdP2E7hsHD6N7N7b/cpjJPUB0X7xNQ/HgSWsFnIWULwQLty/g/s9KB3NdMpsAdpC6CGU5OpF5ybQwkYf3YNrDZfsM57enuGidaRJrdq/RHrTkhU5TF5HcHJTtTWZ0K7oEIA4F8mp30Y88/iktIwEsPaaRRhlLtTXsbDzTTvzR8i6WatSIN6QPp9NYQDjdZflKluH+U8NCko1iNaXpsFvHEVlkcOM7Yj4hV8zocUVLVk5+V91TvLv6CX99939j//xH9JI24hQNIjIIMkWUS3MoFmrK0J6MaE5jUjtCW3JYolzGhTNIikRgjqQzdaIP+kPrltmtcm9UVMGWkxgLVa4iRzGGRZQrRclnwriLq/YRjs73cXF7jE7vFpOE7OQ85nLz2gtvL73E9uJLbDaeoRqsYBwVZFMqswY2EUpwJClmimyGDlYsjiTYjCxJkHnT+RSSHGHEGHejOxzfHuLz9Qf88uUHnN4cIEw6ogTygFAjSURkHCj3vJipYGPxEb55/j2ebb2SHr2aXUABVWTH1nzxvRbLlwcBi2nOQmnYWLCAa284jRSAIqWsoiV5HfOwKpg6YcIY2qwSwNL9AdLdFtBuYnRzieHVMYY3h+heHqF1for+7TWi3h2mcaiVAU0/xALWOWRkTvH0qRYgS5rvGRUxfL9ICHIqBsWHin1eQbq+hrmdN5h/+mdUt55LfxvncxjQ7pTyRcnMeLhTH8usZUZ5mqSLSI3XY8uwVt9nqnAThlmU8jySGWzSRe/8FNcff8Hlx7fonBxgdHOuZiUbhShOpiiw8XZESUoZebBaaI4hTvfsdBUUtqxsYl3B83CyTPRNkaLEeSoApHywXSOftw0FdkhI4eL8OQQL6962Twhyl3LFbdXvfaNnODp+5Xe/CPU378xN7BGQe/TQNQo+j4LPw+1l/XDuhwQVAk7tjhVuO1oXqsJzkkgFrz3tvC0icxzkEKezGEyzGKRzmNQbyK2sobq9g/rjp6hu7CCoLQHZMiIG/Ex5XRgawQLOF84IqjYk8OyUFFSxw15NYqRR0sTySYRiOEC+08L44hTt/Xe4/fgOw7NjpPodZOl57pbzMu6hiQ/T42jTms5jykbYWzRTKqjMUhIFyR8gYtHHhGlukrZxPGOaUM4YIkEeI7pZ1udRebSBhb09OenNb+8g31hEqlxFEnDl8zDZcwJnER8OQiRRIs5PSvcK+QxmCqbZ2r1fOitzdCKkTtxkZrL9VWPMRsrOYSmmZqZfKj88dP61bMyf8bO779np22uzOSF/XVhnC/jX8rGvp2ffJPyKuT4jK5tlqs/K1WYf5w9D6PbCPTjTaKflOmpOMSzgLN6EzDl5c/9tewCX06zh1ZLNCC9T701r0QntRXO8gEwu1h7d4vjmUP7iF7dnKtyEUuMJM58l8rCLVjE3ZEp6py+7YdT9us6abx6ZoILuSdziLj6kxCSDaq6OlfkNPFp9gr2t19hde4FGeQ3lbF1e6QGNSbQTtyQh/azuB7YELy6JOJE8FHBfyL3Ww+/hSORCyiD1XtiRROqns3/H3/b/H3y+eYsB87lFqsyiXJjHGtOyljaQDyqYjNKIhzRriDHshwijkQJgeBo6CwnXHNkByI6f5DSmTJHwRYMaOoeZe1gVpWJVRbxYqJr+PaDWnHtpyuA6OL/9jPeH/8CHox8F99NwR8z+VAXzhWWsz+/hyeo3eLH9ZyxVt5GKSwoLkYsdpzRCcvRcpp9xlixglqXImfLQVc987Vm8u+MeTu5O8PbwLd6f/oyjq0/ohk3t4dMUFHsXBuLLzLiM0nJQW6qt4vEaEZQ/4cnmayzXt+TLnknYatBQJisDGpmJpBn3mTGkh6VHcKkR9cxVz324ONUUWdyUFE5MlxBEifLC060rRNTQHh2gd/oZt4fvMGyeYXjXArgLn4xkAsLnzJ0k5X+iUXBvSDkeCGcHSJOISIUDU8xoWMHVBRsL8rylbyXBKYtpeRHltaeY3/0Oy8/+hLnNXaSqVfSQoMfUMMKo8g7IyYlM9cIVWEqpGNGpXSKdBUkWIlIjbW0KxUIWpQIn8TGm/TZ6F8dofnmPiw9vcX3wDsPLMwT9Hpj2XGL6FosrD/E4kRqCP2PCtZcKOElONAZSIJ6IVmpmHZytFsXtxjmVmqcBn59BpKZIMMW0piXB54SG/aLBTfSq6S7Ni7/j47gJ3O+vH2YeByn73fNvnaAOKZiV496HSbnvZSo5txZwLGepKRzJSXaY+ubczzoinvwvqGLhteYKeJCXh/kwRZ1/HjHvPTrnPd5FfXcP5fUtZBurmHLnPckgjLjXNsoAm2KzqnZIDc9PokpyzeNzYyPB84BpeFOZ0eRTYxRJXuu0MDk/Qf/zR3Q/vUf36DPi9rXsVMnHYBPEhkAp3oUipqWKXO64f09lKwpM4fAQhybDQ2wf03GISdLGlOmLQmV4SRDpy2kSZ4hNhwW4WkNtewurL19i480bLD55iux8A5N8CeNsHrGMnJxv/mSKeDQWZ2o0HCEOafLF2FcyeNJCb4307KRZbOQ4MOQC5Ip504oXuD8O5GNhhAUX8+pgaw6WZOt7sxb+OhtWMltY+XvPOufE7Yu3j//0xLJ7M5d7LoRdbL+1t569DD3CPUts+53L9L++A//1N7GbQ8YMuvrNapUFXHT8AW3omKFqcLqkZroXbWrUvobTc45mDSzgYwVXDFMDdJIWrvuX+HxxgMMLhm+cY0BbShKqZEKSkXSCbkgkwfAAKLIIUc+bZrGy5BrCKjJXGQ0RMkgliZDQTpGaZNosEi5NFVDJM51qBVure3i8+gJrjcdYrj8Ssa3AnTicuQu1rMYtNZMEHVI2NXjcTa+EexPNoo/wubHsSZYUtW0yxF23ic+X+3h7+gN++PJXnNztI04PEBSyCslYqK3hyfZLbK7soFZaQGacRxJNMKKOfhjJvMEODpfTR0atAgu8nzmHIhatQN7uefl3l5RHzombxVuBLdxXUSaiH4w3Mn2MuzhtHeDdl7/j3dEPuGgeodtvqQqxMBKqXqpuYWf1NV7t/BseLT1FMU2zkxJy9AqnTM09rxylSJSm0HmOoG+KcaTG0B+CMrtbXPau8OXmED8f/YyDq0+ye40nDI0Z2RTPF06sNEraWPwCpOMM6sUGVuY2sbXyFDsbL/Fo+SmWqhuoZOb0PDEyz3PK7XgzK9DiXkXBTtLscA3FMVKi9L0a8ijzMfIgncUywyFS7RaS82MZYNx++oDu8ScMLw+RdJuYUCImUxyGXHB5Zy5lxsOniaVxDnR9co0RU7ZG8Ns01yT40XlQDa37t8OECMUcssxUf/QSGy//gpWnr7RHjHIBetMJ+mOGA5FwRRtaEoyY7GeSJUrB7rXYLDjOdIW7XULUdtBxGg/EUh53b9G7PFbxPn//E3onhwgvzpCPGHoyIruAQXkyPWEsqq4XV8ClJOCfVcCNdOa9IHTHODKopF08hCUvYxqYyxN3ULWyu51+2mI5LWBH/0nn7RjlulxdGrNwcX2BA8LMAcv9o3sYXNO8d5K8f1AnX3WuZfcrff+QHk93DGnttl1kpYIz6EbHdSELFZ+rk9gJbNCZZ+RRoiNUB4SZAoaZAsaleeSX1lHdpD3sE5Q3N5GpL2BSmsM4ncOY771spxOtm9QYqFBb2mMiCRphDCPBaKiypTWydFJLT5En6jfsYHp7jfDwEzr77zA8/ITR9TmmUVfsdK5y+LpKzsYP2rmWa8gvrqG2to1yYw0ICnpoqjR4nTOOlGls41EX4aCJcTzQOm/CZLyYKIBZDo+mGfS4wqxUML+9jbVXr/Sx8HgXwdw8EioKiEg4RYrxc4ycyB04YXQWcDUO8kowfpNFkFpqohg+HN7YBOeyuqbzNH3J58xe110/RvpzrnJEiEMzbPFTuPck9wXVzm6bynzMJx/PF3APn/8TtH3vDvfr4v1bhfyf19O/htu//vuvGwJN5f+6F/rDxf91h2BPzkzoPVxOHe5sAfc3E9nJzNDlBZkrBJZ9nbX4yygVoTtu4+T2CAeXn3DSPMJ56wx3/RaSKaFXI7tJW8cCFk8Es9C0JZ/Jo1aqoFFrYK5WQ32+jkKliGEyRKvbxOXtpTLJh2FXkA+JjzmaAfCCGQEF5oUXl7Cx+AQ76y+xtfwUawskRhFOL2r3Sma6S7jV701K4ps8i7WzPbgxamcnAhH7OK1nEoRJD5fNM7w/fou3xz9g/+In3AyPkWQisStrlQbWGtt4vvONDGeMnFXW7pdFjJDwQ9CSD9p1C8ZfwWh2wWv6YpiA9t72wX04d+yE1q0JswmUrPkQPWWHfzj5B94f/4DP5+9x0zpDzI6d2W3pCubyy9hcfIrn23/Gk403WJt/jEqurj09i5RdErY6YAEfxz2MwRS3RNp+EhRvB02ct8/w6eITPl58UhG/6l8r152Fm0SzEadaR6TPBQyeySOYZCUNzCQ5VIJ5ISZbay80he+uPcdiZVUZ5dxdM5SEz5nwm+BbQfE8ALhn5cFKIDKRekGmIg5qk3+6k3hl2OwNegjPT9D+9B63H36Wlzhd1lK9JoJ4qGJJhMWzH0Tho/HFJIWE1wqNdgKm3mV1vRYYkat+NsIkCeVBzgzvKdPhaIXLwswdZKqIcW4O5eUdPHr9b9j65t9QXNvEpFbDKE/tNzW5U4TUjrOQuN0encPYIKjQuumFBZzQvKBYEZB46GWEkpQyKRRTYxHy+pcnSk67ePcT2l8OMDw7QWbQU8BFUZK5NALXPFL+x9dOsiaqF6hT5jQoRYmbwt0lyqJNfjOJfNJEC5GwImyNr8nMvAmK1B6O8m2Ns7NsdkOVK98Gqc7svQW/61609YTnyvlz65+2kjrYZ3IAtBEwCZhJzlzalf6hke8kvXRwLj/riUg8FPj82ZoxaySbLyKdKyKcptAeTdGeBghzVVTWd7H05AUWHz+Vl3iwsCCDGoaUjAk/833T7naKXN4SEfmEeNaKOW0WjRZlq5hQU3lQ4phhGAmRnXgog5bw/AjNt/9A99MHpG4urKjHA6T1tRb+Q63IgJLLXBmTyjxqW0+w9eZ7LG7tAdkSRjGRyxgYRZhEA0w4FA3uEA2biJhDzyk2GmHYHSKOuBdPIxpDfuiZag2LOztYffYci0/2ZPaSqcwhplNbhmJMl0erhDGneKDsmAWcdqYcBMPIwVhmiCMcjcgWXyWvGCC3JjCiGf3T81lar1ogFa8JFmRN32Sd0yOCtrMzOd+/B1P764aFnPtvHzTCgv5bWm6fB+413r83if9Wgf696ft3p/I/UsCtCf7npbwv4LMvEIu3T8RRgIk8vfkANpNks9TzZal0Md/vNM1ahrjpX2P/9APen/yCU4Vv3GCY0BJzpOvV+x1LGpOxXWclV0G1WEGFiUalGqqVCqr1GvKVAgZxH83eDc5uTnB+cyI4OIx7smflgctizj1Vhgz1VAULVSZrPcPj1efYWt6TNImEqVK2on14lgnlLORk+Irr7EWxJCLxolKIttPWmHObaDFij5JhP0I/usPx5Rf8Y/9veH/2FkfNj+jEl0oGK5erWJpfk9nMi8ff6te5/KJ82wkJWxqYs27UlWFzjk28bk0hio+X0pihAQu4SChmGWLHoUuL0qGpaDBOjNSkD9AaXeDL9Tt8OP0H3h/9iNOrAwzCrhoeIhKFdA1LNdqNvsGzrW/xZP0FFmtryJEoqNQyk7XRH5yWD+NxXzGsfJc5e99FtiJhlvuX6y84uj3GzfAW/elQen5Z+STskCllo6wuLQKf0s04iZOVPwqQnZRQzS1ipbGDnfUXePn4T0pFq6RrCBJGnTI2Nm+GJEw/UiaxpbtxEtXU7Sxxtcd1cZC2L7NVD3XbqX5b0OPNu5/kI64wkKszBZYUGP7gIE4jFxFazkgKFrF450rIMS0sV0I2nROEXkplZbCRhAP0OzeIB3dITYdIZUYiALKIc2ofjTNI0kUENYZ5vMTay+/RePIShY1NTGt1jNI5UME7pEwuGWPExjZJpAFO0YyEB9SI/APjq6QpEaIDGie3II0sPaYZ2RikdehTy560b9E7O0Hz4wdcv/8Z3eMvSJrXCMKBSE+UJmWpZ9dKm4017YSZV0D7UEfpdLeFIGCdtqaBViadTFTsV85T932wpm//Hvii/kBAM1a3I4c55y3/b/WrX7U4OZvfhs/uJa2pdiXAPTcr3u5xnXOgl1T63HNby3mynIusNP3cr9y3+EMRQSEZccIDK5fHRBapeU3eo1IdmcYq6tsvsLz7AnPr29JOjwtFDOUPbxwGoQ1mYyemtx7XNSkyPXEWy74hVToa3xd5nscoZiZIDbsy7OnRUOiXnzA4/IRsu4kcm+IpYW821xb8Q9IaU9Cm1QXkljcwv/sCq8/foLa5I1Z5PE7ZdZQwrIfXU4yYksxBC8loILe6ySjRxDwecT2VxiiZIuTKpVRGbW0NjUdbqK0x+GQRKJTl6W46FVs/mMSQg4V5cHAKjyOGs0QYDUMLpWHj6F8Hvm1yBvSNjF0NJH4V80QXc8opEIObKx5fwEfcsdMzPsLIeZ3/5nTrViQPhO20kF1fxH1296yMzBdaX8R/r3j/0UL931bA77vYmULu4QG/jPfsPjODJ7vXgsz14jKgPaCjTtYxkallpeHJEIPJACfNY/z06R/45ctbnDaP0Uu6IqxpSuIumzB5KotKoYwFZjkvbmFlfhUL1XmUGO+YItwUIJPLIJUHotRIlqZsBo4vD3DePEKrd4XBqIPxNNROWpV3nMVklEE5O4+V+pYm8O2VPWytPsFCdUVwbSFVUDGg5WZmzJmc0xQTpSysgVPd/X8qDqyRlFjEmKQSJDJsCdGJmvhy/hH//v6v+HD2M666J+glTcHXleIcHq3s4NmjN3ix9S0eLe7KypNe3Jmpg/IppVEwhCdzPGi/TQNpE4RpYU2250u3ycccUceggnt2raUrkYk6RG/SxEX3EAdXP+PHT/8bH4/f4q53o0aBEFlmysZpERsLeyrgr3a/w9bKDoqZspobWztx2mU6HBn4kSxxw0nfxZt+wftjNggfcNI6RStqYUzb3FzaTF3ov01ZYIp+yE5DyzWBJHUa0AWPB/S6T8/Jj3177Tle7XyPp5uvsFxeYWaaQl/yNOeRHJB7On64As6T0aVF6fB35CsNBLp5yfCPbUfcu8Pd4Sdc/PQDzn76ATcf3iNuXiGIB6hk0yi6bpwM4ZgHSy4P5EvIV+aRLdVQqtRRoGc31xnpHEppMuWBfquJ27Mv6N4cYzpqI4UBAnqRMluck93YXLrGQRmFxXU09l5j7fX3WHjxDYrrjxDny4gYQclph4lUTh6Tow3uZIJBt6vDTyY9nMAzrnhnWcx5nxAWzCOfzaDEJone8tEQo9sb9E5P0D08wM3H97g7+ozw6gKJCkCEPEM/SJTieyMCIDEHHtyiVolrwLrIlZcnfXlnLe+UpuvQfL8M3nQ+4l7Pe19shZr4DyNqaSJ3Odt227ny5tnGTqHmp/n7fzCz4rKmwvbpPKQ9RKv2VmY0btcuJZrt2llcjJluz5nvUkz3N60Tbf+dYXZ2QHogcBfG6JGIVmCK1zrqu8+x9PQN6lvPUFt/jHxtUWQvIil9qnXuV46E5B1PyGKNbDhwSzy+wIro9dsfTrrTMYrM0Z6MkJ2EGHeaaB7uo/XpPfqf95FcniLfZWAJDU0pQbNhY0qXNVrwBiXkZSTzFHO7z1F5tINUfUkadSWJK92NzWpaJM3plIEfPZVgui4+aP5NesYzajgay7AlV5tDvl6XtWqqUEJCaZzkj65hc9p1GT1RLSN/fRI/OX2HsokdSclk4SLWsHErZWZXur2lrSYSQSVJDoVsTvJYxUKTwS+/c1rORla83fRt9AWnMHIH+OyftbZwxi7exIVFXGvanHF+vobI1VhppfJAfP7vKtqzj/OHIPTZfzg7id8v8Ge8YL2mjsXbhOrm30uXH3ZGtOfjxZ6QzMSY0BTtR4c4a53h7acf8cvntzi5PkInamtPnsmlrPvJFVHKlVAv17E8t4L1hS2s1FdRzVVUpGiHSeCNXuDaqwcj9Kc93PSvcNr8gmOGi1x/Rqt/LU/ydEA43dxX4qFN4uVcQ7tUaos3lh5jfeERVsgGzs+jXphDKVVClrpy5kVPTTNOmRd3nN5IQalRbuQwYlKi4k072JveOT6evsMP7/+KTxfvla4VTXsYT2LMlRpiVb/a+hN2V1/Ik5vs6uyUBjN5M3RREhGPTbNxFImOECZ3bs7xzHzNjSDkLVI9Ce+eMe/YnB6OYjGTOCUzQpjqoB1f4eTuE37Y/3/x9uDvuL47Vf65OSVlkQ/mMF9cweO153jz9M/Y23yOeplwv9m7mkWlN5kIMYy7uO1d4/LuVBapB+f7OCbKMrzFYDrAJJey3GHHSJZdKqdv1Vmyl7njM79kG04CpJJAyEk+XcPK/Bb2Nl/h6cYr7K7uYbG4hEq6guw4i6xDTCQIkJTJ1giKHXVMZxZfsZ0dk1+zAf3DqWlnAT/+jMt3b3H69kdc7+/LYa04jVHNB3LEUy44b9ggh1SxjKA8h2xpDlnGvNKURRN4gDyjM1P0sp9g0LrB9dFHtI4/IGyfYzK6kx81iXA6xKj5dxPSuFhDfmULq6++x9q3f0H9yQuk5pcwLlYQTjMIack5tmuCKwMycMN+H2GfE5LBr+bbnUaae1XpZy0kgoERFAZkqRpgutugj6R1i/D8FK3Dz2h+/qiff3BxAvS7KuI5ZmRrImNwgCX1SfefMj6GX0dYApX57MsaUx82SEnXranbO7A5ork7bMzhzSVVeae1e98UFxjiZjLTjXvynHEYFdEAACAASURBVAsSufck9wXfgU9+PHcJeWa96SyTFfXp9MeSkDpli2PTqzVOWyIWHeIIaUsqJvVFBulCXp/vT4BOMkWUKyC3uIr6Y7KwaZH6CqXVbeTrK0gXq1qxjMYTFW/TIRu3RSTfKYt6KJ+Lh9wEpu5ZEI9Yi3RLI0t7MkGFITQ06RncoXdlfIbWwQeML08RdG6R73f0vpllNTAJaIdKKLuIJFeRFn3t5be6toLldSTVOkKy0Wk245ryHK+VLAveWCl3mQzd2riqs+vObLWNlKaGkp/LFZDKFzANLMecbnqEFh54EveDtcHSsheZiqhL3tIoYhEfCtX1hDOf+iY/CUHkbhUyTRlaR/Jultd2VkQ3TeDUeo9i/eofR7LFmULra5v/nNYxM/twn9vNfThrkpd6zRbxe3hcO/ivmG3/jZX8P1XAv4bRZwu4OOZkXzotuBHYjDFocq6Mpmh2sryI6FZGEhuXY4SXb3o3+Hz2Ge+//ILD8y+46V5LH16pl7DQaGBhbgGNagNzpTnU8nU0SsvKbaakdRyNkUSWbx1NQozSI8QBs8Mj9CZtXPXOcHS1j09n73DVPlUBR2aEfJFygABxxJ06x56spjparK7U17G5tI3NxS2s1tewVltDvVBHgTrxKb3Wc8rInrqgC0Kzblmn6ZtVjD8j1wRD9NGKrnF0c4APxz8JQmdQR5IeWmrAFFgoL+HVzrd4s/09tpeeYrFs+ubstGzRlx7+JslKcXzOCNKlwjlbEMsXFsPXGyHcC2ln1iAWtGBwsZFmND9lxxhnQ/SnLVz1T/DTwd/w9tPfcHJzgB7DRMYjTYZBqijjG0ZvPnv8Bs+2X2F9cRNzpbqmTBVZiX9jIR63nWucXR/hy/knHF18xOXdGTpxByFd3zJcL5AJa9YvY0lS3KFALTnJXZSrsK+/31A4SaCaqAKqhUWsLWxhd+0Zvn3yHXZWdlFL15Cf5JEjm1xBNYTS1bor9MQcO2wSoC0l97YKruGOmPA/c73p8jfooH12jOtP+zj/8A43Xz5j3LlDOTNFNZ9DuVhALl9AkCtYQlatjmy5jlSujCBfQjZfluMdCX5MrSZ5KBOPMGzd4PbkE26+vEPrZB9h+wzZaWTaXBc0w+JG166QU0ulgbmdZ1h5/T2WXnyDyvYTpOuLiAnTkvkrBjCtMCmfc2zbkBO4ea5rnUVeRC6rnHCaYGS5J5Tkhv71JEDR+ChBejjApH2H8PpKtrCX+7/g+uADopsrpHtdBKNILnOpeOS0/oTVx2oC+L7zffJe4l4XbeE29iG9tLNFdX5J91GctugwArHffbv244HU5qwz74EvV8Bdb+Bsjz0Ub6emW2Mb6uRoI54YJXW59yoncdEHLLlJ3RB629eatWgKI7rhUWWjCS0tOROCLHrjMQb0DM8WkVtcwdLecyw+fSGb1Or6Y+TqK0gVaxhLb23WwveDjusyuUKK4iGGoyGihKp/QxlsJcahgUx+ckPHyDNAJhmjTJnksCNvAnrxXx+8R/fkM7LdWxRpkUtzoZhqEHZ5GTn6UbOdBEVMC3NSOWwqAe05MkuriEpUPFD+llfBVWSvM3AJcmnkC1SvkBNg6iJZxerAN62+XB+JcFBX6oiWvD5lgcs1k7fQde+1vS/WMZkAga8tGxuSo/3emiRepguacZbMeIyFK0SCj6EFJw2MKGuVbtVJFemIxvdLOenW1MrCd8apbdbEZbb4+t/zV68JZwH3H95s5Vdkb1fA/6eK+B8q4L+1//51M2GdhpeaeUjd/p0FZfBFNRmIaWPpIJTOEsZhNztCO2zjsnWJk6tjnFweozVoqYDPL8yh0WigXmEW9TyqhRoKqSKKqbIYyVFvhHhAghz9r2OEkyGi1BDT4gRxjiYhd7jsneLg8h32T35WNOVo2kc6m1gBpyk/bfzYBISc7vIy8qBj2/LcKlbn1+UF/qjxCGu1VcwXGqhl5+TsRtMXTqQMu1ABlxTGnNq47BshwigdYzDt4rx3jI9nP+OdJFo/4aZzrgxGQY2TNJZra/j2yff4dufP2Fp4gnpuGcXUHIJJEakJj352dFZ8LGPIJg7bg5tlI/9TlKeDzsUAdmxTrxgw9Z9YOnYYqYAb8WeapRd3iCjVxW10iffH/8Dbg/+NLxfvZf1KYqCcvpiozXVGcR6by7SmfYGnj59jtbGGYlAyeRAZn/FQxfv8+gQnF4fyN79qHaOfdBBOQhpuY5plo8MGgnBXCUGmJCiNGcwkeSVxH2PKVjgdsqC7UAnxAYiA0LwlU0G1sKCG69u97/By6xWWikuo0ZSF6w8KwiZW9Im4pLj+EDvb2XN6MYEiD/laxJhOIqSnZN32Mbi9Rvv0BK2TY3QvL4FwgEJqgmohrxz2LKfwbB4Bs7qrcwgKNXOmYuAMP5+hrSkNeSjFipEehZj07zC8PkXzyzuc7/+IzvmB0syYHJYjAuHeX2aDh6kMQu7Tl9dRe/xUWdHLr75DaW1Lpi/jbFnmH5TwSK7r0S86IHI60Z+d7zjJPm4CNx26HZYsvNxtB8qqHyHD4t/vYnhziZvDT5rE+xenGN1cIWm1ELWaeh0I3+bTEzUegtUViMMPJyFlw6IJzfTfUvNJ1k0DEe6M7w2/HvzS/QrI7b7lde4rutt563q9X2nbvXBv2sGC7oh0fuD2DCiThlmtsIbQ+Zb7Au6aX5+UaEQ23jHOco6PzR1ulntc91pzj85JT6EreaSrdWQXVlDZ2ELjyR7mH++hvPYI2bllTPJVBdDIQ1zXuWso+BhqpjghMqaYRZzGQ0xaNJmd5xTQbhQjhpRMUaIlchwjywjh1iVujvZx/fkDbo8+KX0uP+qiwkCTsE+Kt70u2QBJhuzzANNsBdNCDdW1LSkd5nefobixhWljAUO6+wUFIMtceSaIsf4SxSGHwhjyksi680dvkSBIvv6GCNkZZXIxC4Cxv2fx5FDnpYD2pljgjI8T9aEyoxGZ48wvCBFxKk8YHUXyrXEnLGfB2D8aXMhRkg2w8+dwCXJEpjxdQpLXmVzuWbtTnpVeiz1bgI3PZb7sXlpGZzYvLfM1UO2emzb+owL+nyW0/csF/PeK9z2sM+NvrHLihNG/Mlhx0IqPHdJjCnsiFDbGaDrCIB5gkAzQDbto9W4xnIQq8MUqzUcKyGdyKOUqKGVKgrC5wk76CQZ3A2m7daORGRtMMMpEsuccZvpoRpc4vv2Ej5e/4ODiHa57Z0jSIYLsFOwkLdbQov3G9E4fk67GqE7mbXMan8dSZRmb9Q1sLTzC5vwmlquryo4upCrkZlsWtguqV3NCcg/n71RsUP6kg+O7A/x48De8O/kHDs/30RncyiGM8GsWOWzMP8Jfnv9f+NPun7FZ30ElY+YkGRVwZ3nFS5OuW0SyPYnNTeB2fjmrQ/7O+8ncF3BnbKBwALvpzIzHPNLll04f91SIUaqPTnKDw+sPYqPvH/+I4+tP6I66LhWdV+gY2UwB87U18QVeP/0WO5tPUArImp9i0OuhddfE2cUxTi+PcdE8Q6tLDsKtSHt8fagJpx86oeJcoYZGYwPV8pI05WPetIMOer0bhMMORvFABizkFOiS02nHbruA9JQEuiLq5UU8Wd/Ds43neLK2h425dcxlayjQnGVCqIf7Ybq3MD3NpgEFZCiW3ngBiTwNeFD0kKKLHD3t+x1E7TuM2m0k/T7ITi9TuhJQ654zmZaCHXJI5YoKbKCTFh+fTF+tNSgrJPs3iREkoUhwk8417o72cfLLv6N5+AGTbgvZcYw8SUnaJU8QcilEC1V6SHOP2FhCfec5Nv70vzC/8xyl5Q2kSw2MgxKSaVZe4ZQa2bhqzlMiAIloacxdym6oHddEwbNVKU3UEVv8azoZIzWKkBmPMBl0EbWuMbg6Q+fsGM3PB7g9/ILh1RXibltQeiFNv/cpckQupBMeKbLTrip6NRgqlOJrYC2n23vzOnYGMKpO1uy7o8GtS9wO3I3laj29yYsbjI3JblMqD077s2tT3U5y9nBVrZiZQDyMbkXbZGqSi94Xbja6xpZX85yyYA9Ol/y84GL+oPkCSgvLqG1uY2HnKWpbOyiurSPbWEKmtqC89lSuahapug8t8U9F3OEElI9J200YnQQxU8XfS6GYvy4Z4miEbDJBmXJJyqLummidHeJ8/y2uP7/HqHmu9LlczDCdkSJFSW7k660ddEAGujnDsQHMzS2hur6Nhb1nWHz6HJWtx0Ctjkm+oimcmfUxIWUlFFF/zeve4HTvRa+3Q53Uw4dxSjxp0YKU7O+NF2W0QHuPrVOyZtLy111Y1DhGSNtTypRp0T2KMJIDJ18XI2myNeSAo5aA7nFKV3RqhhkStrxrPPt95hrw07P/1bPMZyH2WYMXLy2bZabPfq0Ktyds/A50/lvr6H8VZf+XC/jshT/74D6HVbuqe0HIPVhlEO19u+tclEQkNIjU78roJ84uk7nVtAak3280DlXUOZ1TC6luaJpGLp3XJJWOU5hGY0S9EMN2iDhkBKZ5qtNmNUoPVcC7aONc+eHv8enqHY5vD3AXXUvSlCHkRA9g7u24v+LNqNOEiST8foQ88ypIc7k5LJWXsFHfwM4qYzUfYblKlvq8nMEYSZpN07MqY4QKkrFYvFMhwtQQ7dENDq7f44f9v+Lj+S+4ujuVVIq3Jq1N+T22Fh6rgH/7+DusVh6hmm7IzjM99tagNoGn6Xvt3OD43AWvOZKLdbMGn0vsZoG5LsDB59SaKsDZ8Dg3dfOaZnNMwH+cidAbt3DZOcTBBVGDH7B/+lasfh0pTIuilax0+HUsNzbw5tm32H30VLnak9EEt80mLi/PcXZ1gpvWJdq9FqJxH2M+Pmk+KtwTkUzyhQoWGhtYX32CRm1dmnISWHrdO7Ra5+j1mugN2ugP2zL1kWaaN3k6QC5bwnQSgF4WuVRR646dlR18s/st9lb3sFJZFqEtNy1IR06DHnqFpwU5S8Ql8llCwhFNLWLa/1LG1pdhBV3kpoQeo0gmFixunN8LdGPiRj0wRMQ3AZM0A0U4P5v/vPbAPKC4M6b7lWwuR8jHPUnR7o4OcPLLD7j5/F5EMcLTnGaZzUyqVMSpJB/IhS0MchhmC6hsPMbi82+w9uJbNLafory4IRiUMHpMUqV2jF6aw8aUZCNOHGbHKf0s4WDJiXmtu5xzTiScMljwE0qN2HRESI2GMnzpX57j5vMn3Hz+jLvDIwya10j6HRWH3CSW/piBL5Q0pTj1KWCEe0kWKnbIPOwJOdvzoHENDWDYVHAaN2a17Z7ZTJD0RlMagbJaGbk9t1LLrEnhQen0GPdF28vH7uviA/ncBj1fLmequJFAnWm5mN73Ju92Cxmrw3K7iB5wIqUUM2vFjR722VoNjUfbWNx5isYO3dW2VATHJU65FRf1WtR7Q6mcGijx8e2eNcmpTaCy9BED3VQRoquSU0RJF3fvvJbiBPkwwbTdRuf0WMlyZx9+0vTN4p1NBgjiPgrgOsgKI5GPEVedvPYZfpPKaw8+yVWQrS9ifnsXqy9fYfHpM5TWNoHqHBJqxKnbZuHPZoVA8N/bZsEWF9asmXzVDOwdY9/E6m7StqLqnTmp1TaL1oehwhdwDYPusanwIGs8JIucxDauoIZs6Fng7czzaYc2i7OIu37ArR/8NtrCThyH6Deq5dd771lS26wn/tcObX4nPqsP983kbxXl31tH/48U8F93r3bV+0ACdqV6A92vflGlz3rJhzGuzN7Ud2fOhEEwiRisPFjMHlABJfIGt1hMPbQ8MkzCNR1NkAxGiHoRRn16TU+1KyGbG7kEcRAiDIa4S5o4bB3g/dnPOL77rOLdH3cwSRtJxDPcufekTI1lTbaA8v8l5EnCEY/8PGrZOhrlRazNb2JdH9tYrKxgvrKIcq6OYrYqbbWmWeqqUwxlGSCctnE7JBz9I37c/xsOrw7QGd6ZneyEudJ5zJXmsb20i++f/gXfbn2HpeIqyqgjSApIT3KC0MV093pJDZ8KE5yJ0nPF213AtgN3+2/ZCjqbOjexc3el94SQuEsqo46X7ARkE5HryJA/uf2In7/8HT99/jvObo8wGA8MWSCHQYqxjNLBWLzpUV5Il+Qc17xp4ubmCs32NfpRF8kkEuJAGjl/z/eKr3ulMoeVxQ1srT6VoQ6NdPJBUY5J3c4d7u6ucNe+RrN9KVvdm+4VumFH1whzwQlR08GOLk7ccVM+xvS0b3a+URHfXmR+OdGMMnKc1vlaUlfP6M0pjVZSKuDRZIKRdLacfEYYU0tLL/ZRqGLG6dHcv6zI0JRE17xIWzzQrIjz/SfRUGEq6p/I4E1clOgYFQBFFjdeA7eXaB1+wvn7n9E5+YJx704hKHke7kkky0rFVrCnLOTQ53Nl8MzcAoqrW1jae4mtV99h6fFzZGqLOohTeU7iGRUVNhEWj2v3q02vD2YnmjJc5I1KlI+9JLuaUCsLMSNSCIkTgh30Ed5co3t2hs7xCTrnp7g9O0bYulb6WioaaAXABoQ7dTYAagiSREQry6dmA0mCkwsActGUBhM7Ewz5yHMXzQJu+1U7ZWyBroLvEsQeZlfXr7rJ+5607QY+K8KW5eOFYepb3BklEuL97GheAWoonHkIv5bFm7GeIyIubKSzBWSKcyjWGqjML6K2uobG9jYqa5uCzNO1BaDERLGCkuRoHUqjE3PpM6miETZNLSI7X56FvNb4+hEece2G3juSOWlsQrLbaIQgipDqdDG8OMPNx18UTHN7+AnhzQXykwjZcYgMP6iocNa9CiCZ8sN8ChKuoUhko2lLroTy8iqWnjzFyrMXgv+L6xsYlytKEtMkTs4FY4qIQkhBYGCPKIkKeOEO28W9MhlSgLaZ8twHkygX3hpIQw0fiAmy8zEs3ikMLF+bRLV4nNgUTjb5KBaUznWR8SweoHT/cAZqWOlWozCz71ah/kpR9WtOl11ZvoB/XXBnPctn9+HklRBV1feU0mcW63l4zF/ty91F/B/B7bPF/Q9N4Pc3iXsy1ik7iM5JOXwRf4DWfc/jflURd9pQN4XzTfGQu25fl7mtqZwFlpAcF2juItaUPZ6KsDbqhxiHYyh+mlKaaIh4EmKaHSFKD9BPdXHNbOmbj9g/f4fLwal81qlF5vRIpmcypgRmopuVtqO2p7HbmweYJFg0nUjSmuBoDtKoLGOxuoKNhcfaWy/VV1GvLGGusoRCvqKpULIkSscwQG90g6v2Md4f/ogfP/wdF7cnCMehCBiEkxhjuVhbwZP1Z/jTkz/j1fprLOZWUJwwnIMkrazJ1XRTcKriAcY9Ow9AB60JSnrI3L6Xj3liiawqveWUzSu6afTSWoCKCOaE/13C0TSIEE27MnZ5d/wP/Pj5bzi8OcDdsInhZICYCgLmoCdjFPNlLM6volFdRD5VQhJO0Gq1FdXJYstizeLNlQW7bnkop8bIBVkszC9jb+sFnm+9wcbCDhqlFWRTRRF1wuEAnc4tWp1rFW/64581T4QEdMK20uA4wXOfxpuaOlSmz9UL83j56CVeP/4Gz9ZfYL2+hXqBiAZDaphqlpXhBKF77jHDhCY7iQ4EHhJkvXNSnNC8YsRwBYtWNezIFxn32uv0yiizWuoAd63aVT/BWNBljPw4kSFKhagFm83ODXrnR7g7/CK29+DyDOmIJhsR0mOGiIQqgjIPTgMRw2a4Z83lJU2i5eX8oyfYfv0dVvdeobK6haDawDRfRsJGMpOXBEge1TxC3T7QRGoPDTenMuneRSF0ExEbPsKPfB1odMNCPI5NFz8YIOYO/Poad6fHuPjyCXenRxhcXyDp3SE7iRDQxIetES1/iVrQWCZJFFPKIs5XSjagGtaMHe9hcc/p0L5cWzYSzDzs6mY953YmJHTmVNMqzMvK9Hczli+cmgXduwLuJZVOFubTyfT+EvHT4GAsZSoCFNoxBcJMCjGlg4US0swsmF9FffURFta2MLe2gfLamvy+6axGsto0V0TMVQ3fO7cHNu6JA8cdc58mPwrr0I1s96cnMXvnNyIjXMOkOYGHoRoqBpO0Pu/j/O0PuNr/GdH1BdJhF7nJSM1UiggKG0ZndmKrhrSY7wnvgTHfKbLRc9qJ52p1abaXdp9g6elz1HZ3ESwuIjNHzXpFcHuUIvye0hrBIydCa/huqvkg8kSEit4Z1pjcR6u6psijJ558az+znVFmLnXPXrC9vayOGV5FOJ3Ethgj6sVj8lWc34jhjw/XhEEEvyrefhiVzfdMcfWT89dF3hfx2WLuH8NfH15iRna6yKFfeaXfk+Y8yjTTSMwW5T/y+z9UwH+ri7Cf3d8+jtX8Gxrxr4u/nxNl4xc/MAJ9upnBwpyNqaF22dvqVi11S446NIvpDTFhxvjY5Asj2qXSsjOIEKb6aI1ucHR3iP2Ldzi4+ojb6AqT3JhBx+5xIVtWsmWty7Juybpuo6xwd0fDFnpqs4iTrFYMyqjm66jmF7BQW8Vi3T4II8/VFlEqVCQpSQW84Qe461/KDOX953/g3cFPuO1cWX45yXMxUM7XRL56vvkK3zz+E54sPcN8dhGFcRnpJCe5lJkfP0QcmjsnnbCswdTO03WgunlE5LAbx/orb/hi5v4qLPJy5//b7ognm8kr2DQR+Uhk8Xo3usKni7f46fD/4ODyAy675+jGLUnj5OAtiDNALiiimK0oKIYm2fTD7w8GGE0MLqfphxQkmvKmMhypFqvYXH2ElztvsLf+CkuldVQDV2gnGUGG3EfTP/6uf4ubzpUkhud3Z7hon+tzEVcv9HobDWVryVOWMP720g5ePnqNF5tv8HT9BZbKq8ijiElENz9yHvhEAilth/EIfTJ+Ywad8BAybTDDGzBi8XLoz70LF9FgxskylY7GHSnJcmQuof8zuDLNJiAJxf5lOlRlOkU5GSMz6GN4fYbrg4/oHB+L7T3pts0Ck3DhsKc9shLdmELF50jJFo0p8gXEaQaeFJGbX8LyzlOs7L7E4s5z1Na2MC3VpN+NM3lBpKkgL7KezIYEOzuvIRe7aPtWTn1MfTMvfe8hYFG5TqpIFIGQOJuZMMSk08Hw9kYpbB2GZZwdKQd92L5B1GlhOhoiRfQiChEkMYrjqQo4LVnFB7jHNP3kzELudtkyAnLGL9qrWjE2Yhqnbweh+4l5ZsixKd4OcWMlu2/E+1uF//6mcAjUzOTunBTZFPIJkJjGg52Fg8MG89pDvtfFovLZKysbWNh+ivmNHdSWN5BvLClpC8UqUvkqpgHhcivcvDakelAWvN271sQ4YtTEhaOKnT1jEesac88LyNKGdhQizTXP7TU6xwe4/PAW5z//u35P6JwID0lthM1pvEJSocAiTYZ2unF4mIxZwFl2zXxoRPSIOuq5eVRW1rC4u4f67hNUt7blPTCtNRAXakiyRTeFWwPMZkTrErdoEI9BpGVLM1MzqNRENxQ5AxarDX7aVm6z/qyFgZpK4wn4gsnnzkaKQwMLOFE68xwxoxc2Wv6/WQWXCu3MJ/z07evaLMvcT9yzRGz/OV+w/feYlZj5uNFCqXivEZ/dif+R4vyvfO1/uYA/EBXcm/ArWsjXT8FZjfrpRHsuXkD0kDZfde3opAs1hyyTYjmLymmChIQa+T3bGzfs9TWJT8d+n07yWCIWdW/cwUX3DJ8u9/Hp6gPO7k7QHbeUIU7PcSZiKeKPzHUVLY8o2M/iaG3GUrVNppmBxPw6FvUCcpkqqkWy4xew4Ar4Ip2Wag2US2XkC+xsQ9y0TvHl5AM+Hv2Cw5N9dActFwXInXsG9RKJV8/wcusbvNx8ja3GDmqZeeSTkixDFeLBm1tuRRzECdGbtZV0kCrH9voaKc2IQH5itIHLT9++uzXHL+2RCXERNRB7mexhktuov6fN7RBdriGa+/jl5Ad8vvqA884JWuE1BsxlT1nogvybR3xtssrrFgmNOtg4erDfcqJafxNXckUsVBfweH0bL7ZfY2fpORbyq6ik5uWyxqZF+03ZvNKnfYjOsI3zWyveR9efcXl3Lrvcwagnz3wiKvRlLmZKWJ3bUOF+ufkGzzdfY6myJhid/UQckZXNw5NQ4FhNwCAeIowYX8rDKC0HNybXMZaT0xHlOyQQelIOVyCEt8mHpQyO5B4S8iwdio5ovHw5AYUKjyjEkSbvbH+I8V1LhLDrzwcYnF9Ie52JIhRYPOkVGA2QxKHeB6oU2KCMCJ+ywDK4hEUlm1NsY3FhBfObu1h58goL23vSHTNPnDImFnGwgLvVjti1ZBE7ra0KtLTBli/NAs6duKHstgPmfaKC45jGksElMdJRhOlwoB141G6ie3WKu4sTtC6O0Lm+QL/F/XgX00EfuThGgfva8QQ5xkQyCtQ1ytpXz2Rd28qUxk0+V9tWFnYnevWFc/ESyPHgkW7acTdh6z7wpCr73L15iIsAtl25awwcNC9NN41u8mZ8w2ncqCQpROOJIPRpqYzC8ioWdp9i/fk3qG/uIJhbUvNEuHySKWKaLjBxRKeHvgebdtGi6V5nvvfK93YMNh+a5Kdtj0wKTePZqNcNyHIKH/aF4HTODnFz8A7XH3/G3ZcPSpIjObJIBIRTt2vMROXSWWFnA9saF01hDEIWW+ZMuBVQulBEUK6itLyK+s4OFp+9QP3JM6QX1zCuLWBcqCLhPZ7OcmmpxoRoP7kU/LAQJ4lZjTzpDHOILpAd7qfdeyMeB5kbb9A8GYQUOJMXgbOukMuNLpkIbROMHtF2NXarL3NrM5K043F6xOw3fp2drnUpOc233eOmAffMc1+8Zyd0vxPnzyONeCGPQtEK+O8Zvfwrxflf+Zp/uYB/jdU/4PSevPbPBdyIJQ/JZSJhOBjXF0tvMqKIQE64TqahfYezuLS8cLNnUY5zwjfLPsLBUO46PHDZ0DG9irGk4bSP2+ENDm8+48v1J5x1TtBN7qTFJikurcxqTndT18VRAIMgeAAAIABJREFUH8iUJiY0kfHONCruXejcM8CQhykJSC6YRIegdosmecoHZZSLc5grL2Cu0kCjvoT63BzqczVahqHZulDhPjn/pN+PRgN19zRMniQBFsureL71Gm92vsPe2gus1zZQYbLWKKd8a++Dfk+m8Dd9wInC3Iz8Ra8LzwGHfvq2w891pm761tfT8ctpKvzBpwg+sdNJEGNhGqI/buGs/QX7Vz+rgJ+0DnHTv9Q6QnnEIrNkEHGdkdCZrIwgyGsaJtzFA4rwnQg5LARjksDSKKYLkgVur27h1fY3eLryEov5dZQn89r9SzrHx2bylXbBIwzHITrDjoJQrnu2D79qnUmq1upeo9vrYNDvI58uYKOxhacbL/B84xUeLz/FfGGRlEStXKIBryFzpGITQjZ8xIhOymwSFhcmdWXlukcbW/q8y0jHFTVNcpyzFeIxRazXaqzH4XvODPjMNBaEmZ2ORForhENkel2Mrq7Rv7hA++wUvYsLTLs9FLhKAZCTPScPJmaWR4JRtZHh9c0Dnxeq9NxTCJgJchjnyijMr6C+uatpkOSp3OIaJpU64qCIxBVxrYccedRtg50JEFEwXguMOHWTipt47d9YAXOhnpKBKSiO8NEo1KQ9iXoYdZoIO030bi/Qa13j7vJM8rvotolJtwN0ekC/j2A0Qo7uYSxIzrntPhHO8TT8bvTejMhN0d4BTQXVbdYMLXABJ+4y9wxy38z64m+Ob65Fvy/ePtOc9yQP4oxMboI8G33zjpd50pRgDN/nFNJVpomtYOnpC6w9f4PK2jZS1QWM8xXE6TzGqbxiadlli2Wg68XWU/zuTJ/TTEDHNX7w/nQBOizWPnubO2Nq0ln0mMoVMDiF+dV3TfSvj3F7tI/bw32l441bF0gzjz4aSMmQTiz0iWRBSvW0r9Zr5VIdHFNbslORuiZSYEjXHmQR0IWtUERxdQXzT56i8fwVqjvPkSXKU2lgGpQwzuQROQ4D15tSGbg9uJENDCKUAZQ5LIvDdF8ERVRzb6DjDNp5ZjiWR3m9uobNjJqBZGLRyvcT+EhnTTJjtyqRyv2qyOZ6b9xC+ZoMcWb24kLUqBV3RdsXdA9/z0LsviaqgPN7kKiqjPLsffEmO91D6V8XZN8g/CuF+ve+5g8X8Fm4wd6A3y/g+uGlM34IGxDpxEHUCtrwnSWt9xI6NRnhQK46IqiQHZ5CiqdFmg3ASOYGLKoU9lvxNgY7D590jofpCN1RG1edcwtFuT3EXXyLST7GOMNZiY9rsUHUfY9CwvGcuAJUSjUsML+2XFIBG4Y93HWaaLWbGET087b0KmqRTceUF/vZGM15ZFJ55IMS5msN1GvzWFhoyPe906OU6hDNuwsMw45IQQoRIbw5zmG5soE3O9/rY2d5DwulZZTTVaRjFpCcbENpYWoiTJ+DbjGOIpG5C16kGDeA3JNDHJHQ9ra+IzWIytGjrLgLpbIEJMJt8lZPEyAfoJe0cNU7wWHzIw6bn3DaOpa7XX/cY5OtZihNh6WEDmDMMy9oomeB5IFgenPTuPJAIoLCOkd3+bkC1webeLPzDZ6tvMFSfgNVLCI3qZjcS85zU4OqOSWmlemGaBoJAWiHLVy3znF5e4bL5ima1Gvf3SGbyuHR8jb2Np5hZ/Up1uqbKIjRH2g/H6qAj3SQsujSX4JNAq8nTib0XM9NaNSTUxHnSsDUkQ/OYXKAkpEfXQVpRmOueynmn5NgNw6Rpzc1YpQoH+t1EF1eonN8hPbJKfpXl5j2BsiPpyhlApSYFZ5Oy6hCUja+dm6FlM/TxZBM+wjxYCiIPkX3ulQKA3pVZyvIzS+riK+/+pMsMdFYwaRYQ8RISKZrED2Q5ac1CX7XKNKQdzFx0683X1LAhJooK/5WEO3LRexjoaDtLfMKxiEQDzAatPXRbV6hc3WO9sUpBldXGF5eIrq9xXRAZnRik6RgVeflP4PQmPUqXdHYKrsd6v1ywgqepjdvg+oufDWtPJSddlswrhKvzLBH30lFnEx9c4JTbSG0rGz1ANk8k63MqS5boL6ffAlD68h+pu9cplJGYXVFEPPas9fS40+r84idHn88pXFPSdeNfX+TyxpcbpgZhfG85kJyccSmE/PGwlLIXODPQUmfmjuu8BJMObTctiTpax5/QOuY2vxjTDo3KCQDFJII034P03CoFC+iNuF0ioiGQFKueHIufRwyynnPOxUCw6bo3cDvSZId1y4hX5tKGfmVVVmsrr75DvWnr5Fd3ACKc5LFRSTkKdWQcLytgMwmcqYie7cz2xu49Ybbd6vOc1DzzZX3t3CqBL0qXuedUoOh1WvM+FHuwEdIEnpOxMbh8dC7vv3DitfXI++eRldQX8RZl3zYCeF4MyF7cGH7GmL3dUzvq9OM82t8Eef3KJeZ+pgzP/b/AUe2/1QBn/1B/M7V9hP3HkhqGGwCty7KT+PyPHbMUb6s3C2b1EntqbMtfIhyU7fqTP1ZoMlcDqM+BmFf6ViyBCRjnWYfJEnl+L8hrjsXOLk5wpfLz4LRw1QPQZk7KD4G4/94/3CxSG1uFrl0CdViHY3qAhbriyiXirrJwqgnBvXV7QVuuzfohW0Mxz1MUtQik/iWdVufjPZIhJGpLy4XKqiUqqjVairgg6iLVvtGxXsyJbPYnOnSyMtlbWP+Mb598he8efw9NhuPUc3WUUiVkZ3kVcClMVfwsvNiFsnMHWCq1PZaC+Z0E7WXIN4TBAVFzVzPDuaV8SwLIxGHVIwoHii1LRz1EI/7GIzaaEdNXHXPcNE50eTdjlroT/oYkU2u72yElUQFnOYMTHrOyFiHKxKLOfX+meQs8JCgYQj950tYaawI6n628hqbc0+wXNwi51/NjZnjcOg0xr6uCW0UxojT9A7ooztsq9G6bV+h222j02lLlbBYXcLawgYWSDAs1MXmp5ELk+wsq94mcK0SXMKG5C1kztIcY2wTOG1b5S4lrTwPYsKeaRHLBLGa+4n8B5gqlmZYziRCZtSXX3qeiWXDPsLLc7SPj9A9PsHg6hqTbheZUYxCKoNSQE15VlApXfHosc3D18wqJjLNKOToJBdjzAJOhjpVCNMJIiq3UlmZcTAKcvn5GwVSlDZJPlrDpFjFOEttekG8C6o6LI7WGQDx/dHlZdOQRS/ah+JmaTjii7c/lPm+Kk/aPOP54QR5Slmj/G7Ya2Fw15Tj3LB5je75KXpXl9LTTwZ9TIec3IdIIrrFkbTH1Cky9k06FkzoWsf1BSFkXugG4/u9sUHtxlCXM5lnG2uyMuSAE5zy2FnAxRw3tQB10JJQ8WvpMsbDnOEu/z9z79nd2JVdi07gRGQQgTmzskrq9n1t+71x38+/X/zsttWSukoVWMyZRE7n4AB4Y661N4hiS93t6+u2pYHBqiKJcMJee801QyZErpBDmM0iV8gjW8jD9Xz0+wN0SMjsdmXMAhb6Yh713T2sv/oGpe09uNVV0PJ2LIY6lJT6us6wQTHXro39lWMtyM1UC7i6yCt5lvN7jhh43qcTeQTsitl5NxronV+IO17j5AN616cYt+7hjYfIp2cIOX7p9hD1h0LfoLnk0HMQ+z6mmQDpgO8rjel4gmlktOQMp+GMfEy2OhEjKiwU+pawkcAXJn3Ief/zN6i/+g6F3RdIV9fgLNUlSS0RUxq18FX1gqqN9Dwo+1tIgrKkW9N6y8Jn8dZmRM4tX9MQJNSdzVAReR7JieG9S+Y5U9JkBKr3Mje+ltkvz6K7OX1tQwhkF23hbXbHLK5CUhQH0YnM0u3DFvB5sV4gcGvNM1D9AjTPf7cRpDR4sZ7p1hTmaQTpIrfs31vk/+oCbt/sn8IAT83av6bLW46b8p91YWAXbgu8jecUZINzbEKURtahEIPuWCWdii5D8QCDUU++snMSSVJ6imgyFPIa/DEGSVfSvg4vPksk6cPgDokXwc9T40ypGS1X+XquaK9p1FIrrWO1toV6iSzqCjIhwcwphqaAX3Pm2jjHdfMczf4tRpOOhJMI3CihEKEQokYjXlxcKkjoUh9eSgriyUg033SeofZcCjhHBhMfOaeM3foz/Pb530uAyUpxAzmnKHpmuryRgZ5OPCkiKs2QNlZ5AnJ89CKVhdcaLmpAjwYtyuzSXmh2LqSyDR5TdY5XP/qIM+ZBU5CCTv8BHTK9hw9o9G5lU9Qc3mM0G2DmM8udPso6U5QFcpKmNNV04L7Oq+TGoyEJRySE5pRMM2UHTv0rM9nTvtivbtf3pIC/WPsOG8VnyKTKSM8ykqQmjF1hRZvPJTbQ2jmTIMfPQORgFA0k973X6Ugcoe/4yAfsuikHVM96zuWNz5B2RXM2tHZFfN/cLEkBZ3ANizdn8ST9sBgQQTCZ11zENYvYEXa9F1CKSFiYbO0hnGEX6LUw6zQRP9zg/stnPBwfIb5/ENics+D0OGFYLQLarNKtjc5Xs5n4Yw/p2Wxej26UtCmlfIgGK3wgGaosR8IhXEScSWaKcJc3UNx5jpXXv0Vp9wWC+prMZmce4XRHwjbYUVpmsNh725A64Z8YVz4ry5HIWetcZhZlLtBT+mBzJaOMJ9Hrmr/Ne5M6fRZyJsqNhxj32ujeXKJ9c4XO3Q2GrSbiThMRRx6dFhIWdMLxUYwUNevjKZxkBo/8AzE6UYvWR6RAQ26koLNSsUASlmfHTXcvarQpdZrwOlejoAk/u2i3mfLmqMOY68PxAviMisznkSsWUFoqo1AqobS0hFKpJJyDh/s7XJ2f4+72Gt1WS1A/nvv65iY2Xr0Wu9Tc5g5SnA/7eUzYM8982dASXeTx08Wb0zMtLryO2M/LRlg6c/UMkIAVHs9pjJARrpjAJzej2RD05vbDB9wxpMQUbyceIJxNJRaWnbpGcU4xiKcYOS5G2RCzchFetYqwVJKN6Kg/xJBhN90Opv0enHgoufBM1wuYW5HSIs5tE695ysaQLSG7uo0qPd1f/wblV2/hLq8hyeYlClV3gYYDLpGojwit+vArgsU4ZjvWUxmddsoyZpCNjkLSGnWs5FyeWzYDsYHMEwa/xIlpEkjC1HZR2eo28MSw+DnyEIjbzKmNBepiAReGu+R2PBZx+/fFr4vFfBEGt39ehNstM51FnH+2j8UZuq2tXzfGfx2w/u8q4L/0lLZcL8o4nv7c3A3JSDvsgeZ5seb3ylKU0aFx5THDLVKBpgqRs8seRn1hmvPB4kO9MrvGmcvFnCSnLlqDe5xcHeHLxWfJEyfMOvFjgeHVpjCFVOIhL17qNaxVtrBSYarZJurFNZF0Kfwzlc65H3Vkznp+f4yT20+4aZ+h1b9GNOtLYIorRBc17mARTxioIqQ69eG1hisz+p2nCJ3zgqWWc4ZwGiKbKmBzaRevdxjL+Vr83RlfGjp85IQs585CODOGwITi2y48HbuYGSmOGj1oQVeYzixuJP1xDmb8g+3FaK0aeWxpjzqc0AGvhfbwAa3+HbrDBnqDewzHHfSjNjqjFnpxDxMnEQ4BbcImXARJBJOQFU+MUfgeaUwjsg7OlKhVFea55oOTV8BCLolp1NinXeSCPJYLa9itvsRv9v8BB/W3KHh1ST1Ls4sR2NaYM8jkwEpwTAfNz2i0s8qNGAixxcoA1V5aZUCataxQhCI8xrWLXafgKUxbYwEniY1zR3V1kk6OqJIYjsyQ8l1hhJMMGYQePCZBMQM6zaU7kc471W0iad6K/WiDyV5Hh2ifn0nn7cXj+RxYuLpM2mPwAl32xGiDOd9shcgOJnGNcKoawUx7PbjxSBZcHh3atLKjjMhDIHGNISrLm5JexvhRmr5kVzfhEOKl+xpjLk23pAuHkZQZS1NWZR4lbiRUVqnEq7lvuF5cxrjS+pLOt+m6x+TGmzN8Kqep+R/1MOTctnmPXuMecb+NUaeBYVuL+Iys9uEQ6SgGRmNgSJLclPo+pGOF2kkMFMY8OQvGVlc2qOzGTGASjyM75rRLdIxdnWZO06yHyVtgpCpPFKV4fgZOJqv2t2FWCni2UNDOO5dDvlASFI2FtXF/h4vTI1ydHKNxc41Bpyk8h1KtgtVnz7Hx5htUn79CuLyJJMgjmRE9MiM2ATuMWYsJ69CIYXpFcKZO9EsLuHC/+NnEOyBCSD/+qC/pd8xmv//0ATfv32F4dYmk8yBMdAaUiHOfAEGOIIxxwjx6B+NMFqnVZfgba3DrNUkGc9xAit+o10XUaWHUeEDSbWHSbcLh/JzE02gktr/ijc/rke5vXgbpQg3Z9T1UX3+Hpd/8FrndA7iVmpjU0MDIWsPybpXLx8qlJNzNJr9pPqJypB6bPpF02WJifs/Oo1m8yakh45wPSSwkh8VYpCqPTn/Z8q3UCIYokpLmbBCJ7YrtfNpqtW0X/rRw27x3WUPJdDfd+mLRtZ30XMVkPNOt3erT9LLFIm6L/q914L/67//ePPBfKs5y4L5uvOc/pkxAQ7IyC6RMWg0UIafRJtiwIxAVgZF/GPcwKeBj2ucNMBwPFUqlRnwaSXGNZyOkfG4ZE/TjJm6al/hyfoiTqy9ojWjH2sfUG6tmWggWHgrhEtYqm9hZOcD28gE26nsos3A6JQ5CZfFnNxclA9GMd8ctXDSO8eX6vQSi3HXOMEhaSJwYctfILE19tUU2wQdNNESmZHgcZKCmqTln4hDhwil8Bqcgh3puDTvLB1gtbyLnl5CnL3GmLF9pDhO6BYH5Xc7ZadDPUBipipRmKVFD+QVmxmbyg/l3zlIlCGA0wogPfjbG841jGUXwuLb7HbT7TTQHDQks6cdtRJMOZukRpulI3jePdzyjrE/V5LRiZlzghN1titm7eWTCokro6EQ2maDf76Hf48x/At+jMQYh5ikSfn5CnwQZHQ9u2kPeLWN76Rl+9/L/xdvtv0ctuwEH9FQPpJMn8YaFVcMcuDPXm19UCYZ8wvhaJhfxkbBLlThTnbcp21oZpTrz5EzUtPQ22c0wlmW0IzA6d/7aNYg5DyFAl12cg3TgwQ/pc+4ipCe0A/h0DYTKd5xRD2g/YHhzgbvDjzj/+Y9onp8gbnLRZRAIjV2oalBpJD0IeG7JWKO2lhpbynnSmRBOlnO0NGbREJNeB/HDA5zBAGU3hSwNiPi+2HnNUhimXPRpyJGvACS27b3A6qvvsPz8NTL1VUwzeaTCjBR8yQg3EimFHE0rzmOTZtF7tBDhIiIaX7PGClXycZ/92CkZ+JMID61AE2OGMxvTEKePhOOvQVe/DjtIhj1MRyOk4hgpOt2NYswGMZLeCBM++hGSAc/nSAmsyQgxN++8hjhT5oIqfu+8nhh16WlKFM19XF+Op6TOceMbhHDCDPxsFulMFl6hCCeTg5/Nw+ffg4xYzLrSLZFFHCKTycrmoNNq4ObsBGefP+D66BDd+xukpgOB26tbW9h88xYb3/0dSrvPMA4KiDkeo6Vwyhf+ipgwzX2UjMMYJzOiXjBBQhJ5S+ObCTwGy8xiOCzeNPs5/oTbD+8ko711dIhpu4GM/MwUIU8bOQ20v+Vmc2rc1dwM0pU6Cs/3UaCWe3UFTqEk+fTcLHJcMWq30Lm+ROvqHJ3rM7HMZSZ81G7K9ZZ1HOR9XwNXmNroZjErLSO//wKlb79F9c03KG/twS9XkfIyyi8yXCZVxJgiLgVcOVHSsBnp2fz7C8VFqQ1a7BeLZ8z72xZvQzZ72sHapxH4W0YuWsBtAIlNEbPe5XM2vHm9xQ578fUfEza1iNvHYuFefG1r8rJo8PI0Q/wpBL9IqFustf+JBVwr9zyqcv6qSj6wJ8fKnOwe3f6Y9Rt+ZEsbT2C5AJRAwPkGC1DfFBvZtYmiK0YvbkkBTwcsiyPcNC8EPr+4OcEtYeC4I25oJK+RDEfSAovicnkdW8t72K7vY726i3p5ExmnaEJD0mKa3x/2MEp6sgHojBs4bxzi0/kPOHv4hObgEoNJBxOPXt5kq4uHFZw082F5w+osWGQaPD6iJyWMxwKoRZzdoU9289hFziuJMUwps4QgnUHoZ2SOnmNoi5tFxi8JOc6ljWzam6cCcb2VzoydodnYaBAHISXtUiir0qIdSRwftdn8Ox3HWMjpKTwYDdEddtGLuogm1G33MJ72pYCnPSUHkoOgs6m0jiGoo564cNMZ5MMSlorLWCrVUcyXBQbmBd5oPODh4QaDgc7+KalLcSOV5iZMfZ6FucpS7RSwVd7H757/T3y3849YLe4i4xJGZ9qJdsF0jFf4TR39KB2Yz65i3tyUlIyEJKeVdyJJSbrF4XkyJErL6Jt7ZmtYhQ1CsEluJFE9Etd0hsq0qRQtM31fOm8Sy0L6ikt2+QQOi/d4KLB5cn+N9ukXXH18h8uPP6N/f41pryvkLfZn3D9IF8Fu1iHjWZ87HYZSZJ18HkGxAL+Qg8txBYNFbm8wvLpCqtNGNonBJZNwp1wDQlRy0Et5GHpZ6cQ5A68/e4XVl9+gsLmLTG0FQWlJOtAUu1HxfhemihoQkQFNa1i6bJnRF3cYwoLX9lDgatXUGvMgoRcvMPTnjHFNkSM5ijP7JO5jQq1+NMKUMZmjrvw7ncUYoMJELcqkUvEEyTDGdJQgGUZIRiNMOE6gCkUcGsl/4ThmLOMYFnDehHxHLOC+T8iSYxyF0dUZUc9d2g/ghAEczoJZ6DM5BNm8Fm+P4TOP7mtE0Ph87PDHwz7at1c4+/ge5+/foXV9ilTSE6loqb6C9VdvsPu7f5QZ8SRXQeLlJFjGcTlzdqUAWrRYYeNHLgdVELJS8Lhy9j2diC1tqteRzrt7doS7z+/FpKVzdiSojjMewXdSnGSJ5S7nV+J5LxR7pqJlkc6VkdvYQvXNG5SePcesWkPshwiYUZ8tij5+ws19k1r+K3RvzzF4uMbg7gq9+xvxuRfrX67DUYJ4nEbMeNFiFcWDF1h6+xarb79FZecAYbmmAS22KbNcicVKtCCXswXc0BaMV4U24BbO5lfbcc9n06YLloxuM0r/pcKnxVFlYZZYxuJtg0cW2eGL8Pe8NhkZ2VNY3Xbhi534ol7cIgL2NW0Bt+x0fv01CH3xc/wpYfxp+wz8xyF0S5gyZ+FxJvCnBdyIArT7nhMDH8X1togLEcX4d7OLY5Fh96jd4lDSxtSJjNnVESbsap0JWoMHHJ5+wOnVF9y3bsWqdDgdyqyaBdwPfNSqNWysbGFndR+btV2sFDdRDGrIeCV40Mxt0orZ8fejHrpRC63hPe76Fzi+/YCP53/ATfcYo1kTY2eIxOXsikVEo6rVMNARO0/C6EJR1v5PTVccdshjcJUS/2nmN8dMb/KQ9XJSrDkb107CRzbMwXfosZ6R4k1ttXSiRkfJmQ7lWdStCoPcFHH5ykQjPkiGGlMeRctBMsDZAVMuwg3SPKhMipv6i5PUNkA06WGCgZi5cG5vN2NcjLhIUOKVTmVRzFSFP7CxvIOV6gbKxap0LryQHx7ucHF5irOLI5mr96MWpg7JhnSRI0mLHRUhdRqvsIDv4Td7/4C3G7/DdvWFoCI8J1z8UpxHcyEk43o8k0VbOi8DiwuDVGZiCrOKWUxa5YWK+BJmZ/etbRBnbFYXKzM23Z1oiIbM6YwLiOlCxR6VLG4pApoFnGGYic+Mb54TdoAJ0tRuc9TzcIvGl0+4/vgOD8efxeiEC+JsRKtR2ufyOLJp4sZCc5NZXPx8HvlKRWaVufoy8tUqsuWiJD6NWw10Tk/RPjxEdH2FdLcFP4nFHU000xwteD5GjoeBE2BAy8uQ5KN1IVlRXlbfe4al9U0ExZJC6dSUcwMqZC5Pk6Jo9ykpYcoKliApytlU0Ktzd6tukFWUxVsZLRqYoje4IF4SLUqyUYRo2MVo2Md4NMQkIQpDDweS31iEUgjSDkLXhc+NRKJkQhZPmW/z+iTXgfebXKfsNnn+qfsniU7RAXkXJraYMlHRC/OrqAfYiadNmIea+KRZ6P0ALjc0/L5cTxJrY96DMCilqI5a97hgAf/jj2hfnmA2aMg5z+SLWHv+Cvv/9//Eyje/xWxpRXTSM5ekQQ45bBDRIyNaEQrdyNJxkrwBn57xRGPGY7jDISYPd2gcfsLN+59w+/lnIaxh0EI4i+Dx8xtyKJEmOgUKUjQR1gnSQR652rqEqdS/eYvc7j7iQglDN0A65JigLBG3PPbstJNBB3Gvgbh9h97tJXp312jdXGHQeMCo2UL7vonBIMGUaYHVFdRfvsbab3+L5VevsbS5C7+4NIfQ1U1OzXRk3VA2jmxapHipFd5jcpxeTGZ8oGQyIasxzdBA5rp+GSKryJHlBp0bvfxSEVciJtcAJa6xePNhZ9GLmd+LBdOudfYatwX6l4r3U3jdytB4DdqQEzsDf5odvti9Py3ei7D6f1oH/nRPsDjUf3pA5hrwhV/ifW5N76QpkhQiU8A5c5xMMBwOMRgMxLiecK+Q4PjDDmUYnH0nou1uD5o4vviEY+YrN27QGbQwIuM7YJpZgNJSCavLq9hc3sJGbQurpU2Ughr8VGGeZiV+41MSiFjAu8K+fuhf47J9gsOrP+LDxfdoDi+RuH1MPOZYj2WOJfF5hFvpDkrDlSmjI30hTtlZj3YOhKTHMo93PJ0RJWOueIxaVZIaNcjEeFWnqPCyfE+gefWBZwHn95VVTumC2pOKJGrCos0FQb3lSQoh816cpExSnySMEiGYcTfImbq1jCQblCxfdjoMHGFWeaxF0CIt3JRQYpXOI+OVsVrZxrOt19hZP0CttCbQv0/GM4B2p4Hr2wscHv+M06tD3HWuMJx0ZfQwcUneiTAa07CExis5rBW28Gr1W7xe/Ts8X/0G9eK6IBJEM/iaHH9M4pmYsFADSl2sOjxZwwW1/lTTByVmqXpFiS1qRqJjHfG5NrR863MjphNz8YtuWmQnr6IfmaeS8MRHGBJ5CBCSjUzCDU1QKL+LBpgNOhjeXuP0xz/g7I8/oHVxgqSrzmTU5or2ma9DiJdhYLAEAAAgAElEQVQdvesCNH4giaq8hFK9juxSBZlKDdlKGWEhp9GqnSYGF+fofP6M3skXjK7OgF4bDlOp2PtwU+I4iF1Ping/5WLIoI18EW6tjuLWLuq7B6gy4nJtQzpxN5cHPOqWSfIkl0O81jToQmRyOgZStrcadAjLWIyPtOsWXbFx8iPXwKIWc+tM3tLkYYxjjGPKPyP5s3Si4riWQsDj6Djw+VW6Z5NRJQpH5SvY4CExRDEFnDAwyXRkrs/lbWasR6LTmHabojgQEZFmvwu3RslRvEhIbCPpjYEaLBySosbPR4dBIevNkOGxGHRxy0z49z8JsjJp3mAWDWT8sbS1i83/8Q9Y+fbvEG7vw6ksY0JPevFI0DmaEjsNisHPQy04pYt0FqJNLZEIbkb6fcyaTYxImvvwHrfv36NzcYyk34SfipHxuT5QqcAsB/VVkPNDZr2MfHy4uRKKK5uo7D1D9dUb+BtbiAplDIkIhAUE+TL8kH4NtDplutkI06iPyaCFqH0vm5V+4wGDB+rN7/FwfYdueyBhOV51GfVnL7Dy5jXKu7vI1VbF9IUIjvUKUPMTdch83LaYRsBsihe7b0kN42yZG3EW6wU2uMjDCFsvzLt1Z2C9LR7JcotzadslLxbwX5J2Lc6tfw3GFkjejuDMDFwRYuUXWQmaLfIs4NwsiLUqFQ5cz83DvkdrGrPY9T8lwy1uJv6k3v5HZ+B/2tQ//ovdQdh/sd62Wtjnbgv6bXOS9WSbYHb6nYtdXiwFvNfvIWIiEndxEh5B7rGml6UDB2PEuGtd4eT8C84uTiT9in7juXIOKxvL2N7ZxtryGkqZMpYyFZFqZZwSfGaK00KDtp0JZ7vaGZLN3hze4aZ7gYvWET5d/ohPVz+iHV9j6o2QChMMJ0MhXnr0/J06aus6TiF0c2Jmkg3yQtLiGEDY80lfIP8krSEtcy2rFGHVCqqnr3pSi6TJ3PwqO1PZ3TxtxxA9tNtkm8mZt7rVqb+7TRmQLCwhmxkfEMwo4GYqFyMvbYVit0Q5rMcFksEwQ2HOi3qWjnlEFhIxTVUSYG4dO2vP8Wb/N9heORBr2cDJCnOc/3FeyY3U2eUhDs9+xsntIW7aF+glHUTpkUS+il0uO9JZgLJXx07pAM8q3+DVxrfYqu8i5xflc1OpxNcWtVHMfGtyJtQ9b+4TbQqukhD1mPAYCCQnRDct4FK3pbrbG98iRhq4YC5KDdyQEBh+fE0+I9TtcTYaZpANWMApQ9Q0L2qip8O+ZGhTMvX59/+Mox++R//uUjpzktBEO21mc342h2y5hGypjEy5jHytilKtjsJSFX6+iBlntpkMh+vi6OZyrk4C2NkZ2ocfcf/xRwxvLuEMR9LVE+JmkYqZ80xbTNfD0CGc7iMmJL9URa6+gtr6NlZ3D1Db3EFheUVmwZQBMWhDMsyZaMbekvcZmdv8ulC85bCJe6Ka28g1KnwB4+Mth8wYEli3NR5UuwBSHmfIQHxeolFSSMhX4IPSPJl92NGGjudVvqeeBWKEQqKXGJ1wUyF9rkmgEikLYo6IhhGGJDXGZPSbNABjzCIbaF4bhtSov69GJCJe5AaRjPgZkOeYZDxC9+oMt+/foX30GQOap3TaInmTCNGDl6i//Q1q3/4Whd0DTBkAYkiJ4nSmyT/qL8+7f5qoVS4lh7wu+qrxpslPj+f4yxd0j48wvLgABh04swgBN/9sHBBhSCmt6UUliFFQHa6NPjz65K/vSA555cUreKsbGOVLGHk5iQdNZ/Lwc0W4QQhXdOfcuEQA1TJxX4JryE+Y9PqIWm107h7QaXDEBqRLSyhubqG8s4PM8grS2YKgUprFQCTIbH6Nb4KV99lKboRic9czTSebigyM/KO5NaopkLZw26ZwXvDmffgiFe4xfGSxgLPrZkFlAbcdsSWv/VoBf1rDbMG1xVwukQXmui3i/Dc+t5WRLfqi/xJMvljAbdOwWFv/Zh34nxb0R3abTd2xi6MFQESnZyF4uekVYmGjTb2fzGwJoQ8HiOKBMK15k8tXjbJGOqQ0Zipd8+39JU7Pj3F7fy2kq1wph9XNVezs7qC+VEfGzUpaVZjKwkdWQjNYvAk9cbY7ImFuMsBg0kUresBNVw1MPl39hKO79+iObzELYqQC/uxIakBAyRih5RH1qw5KuQqW8lWUckvyPTKxOz2yuNsYjHsYJH2MJsN5Frbxa1UtpGgoNV2Hnbbu+rRQWYiSNwT/J/tYJxJq/aodjSWzzeAZFykWKwFApymMRdLCBZnzT43VtMYKMskXaR4Na8R9G2lKA/icRArGVAo48NOhxKjWChs42HiN757/D+ysPEfBq4j8jWiB7stofNEXbsLp9SE+XbzD0fUnPAxu0Uk6WsBNLChF1blZEcvBBnaLz/F681vsrRxgKVeRYyiweQzxMBdfeNmMqHJWCCMWRZBNkBYQW9itfJELAREcW8CtVajMyqSwG9Khwg1GmmIMHYylo+v6Aj0GQYhMkEHGDxBwZ83vj2Nh7zJgond9hU8s4D/9QUhCGA8lWYySOt/3QL/kMJ9HoVqVwp1ZKiMsLyEkySiTQ9rPYMLFn7A4CXLpGXLMdCZb+OoCrU/vcfnjv8h81B2O4CWaUMXPQe3vxHUROY48Buk0BiRaZnLwimVUVjZR39jBCmH1jS1klutI5QoSgsIcc7KJWcwnVFfYUYNYr+q1xg5cOm/ZqNkui5wP1f/Ora1lM04I3bCrhbBuom0XNLVy2O1my0SLctMwzyYwNpxzVRLRJvH21qxxHXlon6tddIKJITTSrXE0HGpR4MaWnAuR/5GdDkScbxs3LVlOZjxHZHSnBOTjmIb1KOPRFyDGuHmHzpdDtD5/RO/LR0S3N8KY97IFBCsbqLx6i7Xf/SOWXrxEulJBkgkx8xj/awa2xhMcLN7suiV+dYD0YIDkvoHexQWax6donhyjf36G+O4G6U5HZuKuMxGZYioVi3SWMbPScEvxpoc9Ewt5n7tIBznkl9dR2txF5dlLZDd3MC3XEWeKSGXVqz2dywupT/gXMnwmlyBCmuE7fFAOGEdSxIftDqLuEKN4ItdRQElavQ63UMLMpxzPm9s1i9xP2T9zRFXurTkT3ViW8nqVjZxKuNh5R4TMI7oQqjRMnc4e/5t32AYRlGJqrqX5T8nIhxwd5cjwz9wg2hn4Ylf8dB692MH/ucJqNxOWg7MIr8t8PpWSAi4bU0FLH5PQ/lLj+7SI/yq57T+zA7eFeu5Ly3+Yn1iF4B5PjFlsFwq4wKL00hbiFXdlykQnKUtSa9K8Zlx4GRowuEImI7llMOrioXGLRutBCmyYz6BSr6JeryMf5MT9KyBDdOpLaha9u9ULmPDTBL1RD924I17qnfEDLjqnUsAPb97hvPlZfMEnzlCka7Kfn81Ey8znTMUphKkMVirr8qiUasgEWUyTBJ1uQ+byTNBq9h7QHrXldWaexipqtKJe+NpkWE9n9XqWdY9zdRpWGLatBJDI2dauXc1S9MF9kOdr+ImwcBkdKJGr/HnKPah1J8NbHZSkAIqRBzvVCMmMaEcM16MnNe/tKWbRDBhTv039ehErpW0823iD37z4HfbXXqLk1xEQ0ZCuXpm2yXSE/rgto4ijm4/4cPZOLG6v25dSxJloJiS/SVrCW0qpKtaCTbzeeIu91QOslFflGHJtkQAzut7R1pTWaYLt2mJtZTpaUHRjoxCvmNyYUYIwYc28mHwFO/+WG9JSFkTCrrI88gnm5jjcmhitduAHCIMssmGIgNIlvhvOISMauETisnb9+SNO3v8Rd6dH6LUa8Lw0lpZKqNVrKNeqKFSXkFtagl/IS8YyCyY9zplLTtIVZ+6RCZfJ+WmU3RkyUR+z+xu0Pr/D2ff/JJ2gP6LXOnPKCVPMMKJrGPdlnofEdTBMpTBiR024PswiW6wgW6qiXF9DZXMb5e1t5FbWJYiDhh2UC029QLS9nM3bEA7DClKbTxmM6zlQqNQcd16rxsRDUrXksOqIZp5eaBm/c/mKoiKCGHHDIkRMDS2xkKzteh4XM2VsS/CKEAK1mAv5lZaacSxJdtFwpMxlGjhJgAi1VkQVOL1OyfEVFzTx8ea1zpAd+nWrCeok5qx+Jh717jQWYll0eY7u4Se03v8Ro8tLpPojpBhNG+ZR3HuOrb//f1D75hsEG+uYFfNANiNohvUx4PuWUQr5CxwntBqI7+/RPqKv+RFaZ2foXlxg0mrILDyHGbLkF4oMlaTHEaJpJPa9amOuSBJVL9ykM66UGzGvsITcyiZqBy+xtPcC3soGUKwhXawhlS9hms0KWZKjEx5rrh8qXxsLpD9NIvGs5zVNff6M5EJeW7yOMjmkCqpooEQvRQTRZkhwY2WhLLskGZmX3IccZ4h6QOVgVI9YONrOulUtovbb2tWbebophLaUzAvpAmlaORtfF3ALo3MuvSgjsxKzXyqaTwvt07Gw/Z1FeN1284vGLYvv/Zc6bCmNhjS3+Jz23//LC/j8TS8UcHtw9KDoBSiewUZWypvdps7wBiQTnSeXXtX8HcqoMrlQ/IppqCBOWoSlp2P0+130KFWhxaObRpjNSbiIn/bgp3xOiJAaU+dLswVKaeTuwGBMn+02epMuepM2Wsk9LtrHOLx9j+OHT7junKCbNDF1OXuijGVKugicxEEwC1Bwi1jK1rBR38FGfRuVcg0+vaoTSrZ6YpLS6jVw27zBxcMl2pRrpSPx0I5nXGQSWcTUNkTt0oWjTYIRF/VY/ZJl3jgj7K5QtYRRaHUzsSbEudhNKyQps/VpCjHdlyaUuuUQBmSLZ0S/TcJc4LOoJ+LARnlelHQxSQ2RSifwPRZNSAb7NJpJAc+mS6hn1rG/+hLfvfi/cLD2GkvBKrJOEWmaz6To9kX5GZGGSNLLrrvn4k1/eHOIw6tPaET3QjQUVUmSQpAEyIyzWPZW8WzlJQ7Wn2NlaR2FQkm6+mnMlshB4GREZ29tdyUL2NhQihGLqcRKNicL2czJF5yTOPOUYmFz6s2G0jqSSU684WGLcY65RomCkGUfEEYPMuKdTxMWLl8Ou00WcZK0el20ry9xd3KMK+q/H+6k866v1LGyvo6llTrCpSK8PLttzqDTGMoGcoQ+ux4eP35cMrNnM5R8F2VninDcx+D6DPef3+Hyh39G/+wYwaCPgGQwkhfZydBBiwVcHGBdGDW2QNNip0o/gSCHTGFJoN/q7j6WdnaRW9+EV60jlS+K3GzikamdEQ9t9UTXAuk6lAkql8BYuBmWtc6t5fgbNy6B2ueLrvHElvNiUA/DUdBFynzD7F0leMTEs1oNsQFHTLenHbc8PzstMZObIaG9JtnVtB3lLJVOXeJbb8J/hATLjZJC6BHJdFJ0eM/xflPinUSYysyJ3TKtX8fwmbDWaqDHAv7TD4gvr5C0uhKsMUn7yK9sYu3t32Htu98gs7cLb3UZk3wGCTkvhkzpEgWiT8Ggj0mjifjmDp2TUzx8OUKbxfuaz9lGajhAlv4pTppTFCHMJcynJwufJF4RfiuVi/8xdGYsJFWSRElQzEpaXX3vJZbFD2AHXn0D6coq0uUaUpLxHSAhkqd6VDnahNNTYrgUKSteXPe0qeYoSRzViCoEoWw4JSXRFCCVYivKIk2IURTZTln91tVznOeJM28rDbNQ+eKs2RYv+3WReGanXfNrw3a5MvLRmfViQbVSsq+yuz2V5f5a4fy6Tn1d0p9C238C8f+V9qm/VLwXNwtP3dvmyMDfpgM3J1RFJ5a+8GRzY2aRAqVbRrA135iI5GmRKMAPR+JWmA3Et5jGIqRsyShuxgCNSPxxZU7GQkhHNOpsZ47MpFnA6c41i7VzEK16mp4RETo0LRm30J220EzucXz/CR+vfsJZ8wvujXxs5qknOqFlGie4Yxd5p4CVwio2qzvYWtnHWm0DIRmbDosnoeShWLE2Ove4vLvA6d0pbnu3GKVGiNOx+Htzw2E7cCH3iEmHg9AL4KXpy+3NNaXCIBe0kvBTLLIaLTqaKsXJnssbnCWd5DV5sOjT5nUVpcIq8rkKvHSIMMggDANMpiO0OnfiLd7s3WKYNJFKj+F6WhLJkJlEnPVSv56X5LCd+jO82fst9lZeohquI5cuwZ36QuYjm5fWrElqhCg1wCDVRWN0h/PGGQ5vPksoSmvUQpTE8vPe2IUzcFFGGXu1AxxsPMfG8jYqlboQ+YhAkBgohjbChldinprGaFqRdnvqJmDpMzr/N/CtsXXUsYJiFiYgSr21ZT7O7psbInOexRBCOxyiHiQWsohzDp5j+A01w9Tni6Ogwo5km497XWHx0nls1O/B813ki0UUlsoiD0tlA4Abp7TKtuLpVAs4c+2FDU0v8BmyqTTKnoMcnfPad7g/+oDrDz/g7uNPiK7OkBn1EVJ6ZFjJMtflCXOpJfek0xTSlu1qU/RF15Qykp0oLcuvb6CwuYXC5jaya+vweczzS9KxU5dOopc4HgskrqMb6drEtYV/N1pnA6mr0YtyOpRUqB24XVANdGQUKYadLC2H/qy4cpn8cgkgsZ2YKBKUsCYbt/n2XzkR3PCweEdDZiZQO07PCDLXlVEvsa/q3Kxe6DKRMfHCpvBIJ8qrQ4qQ5ltjHEnHTE/7YNRHdHqMzs9/xPDsDNF9A0k/wmSSQlCoorLzHNWXr1B+9RK53S2gnMc09DBjo0EVDZUXvS5Gtzfon12ie3SKzuk5upcXiJtNYDAQYiKd+sQiyjjciRES5ZezWFLvnIwnjQvfq/gciNOlok105ou5XtBTgu5pO89Q3X2O4vYz+KvbSC/VMc0WpAsfs8ngsZDRk9m8sJCTD0CUw+jXec4lapdjiDlatICjmk5Z6TjaZfOrLabi18ANpjWWopvaQoCInTkvFt95sbKbwIVO1cLj9me+TjgzV9iCvtuauZBUxiK+KCnTRsiQXE1H/DQKdLFA/9pc+unc/Emhm8urn36upxuIxQL+X9iBPxbvx8HYo3/sk/2Mzr/nt6QV81uigMoLbPQnZ2Ys3oTRxdvZsK519mI8nSXL2EoXuFtPw0u5YuEpLhWJdqdCcsJUSG8s4N2kjd6sjfvRNT7f/IwPlz/honWMdkQr0R6mbiJws/BvJy7CWYBKWMP+6jOJBWW291K+JrInmdWaG4+d7V3rBmc3J/h88Rk33WsMZwOMHRZwdvWalytpU0kiDkiZMEQxW0Q+UxCCGOFj2lhTEsYCRokYvctZKKkx582dCB1+IvIvnnySo4mu0nAlFzItbRer9T0sEZ72C8gEJHb4GCd93D5c4OL2BFd3x2gOrnUO7lJLyQWYbFW+tzS8SQYFt4rNyr64yO3Wn2sBT5XgTUMh9dHtiaS68XSEqTvGNJMgdkZoDhhPeozjxhdcta7Q7nVkXJKOU5h1pyhOCtip7WFv/QBba7uo1ZYFJWABd+GJtI7IibLq1WFtPvcWUpsWC73wrd3vAtlNJFMcK2gXKJG2/LM1J5HAGvXvYjEXsYosHApRErER1MLzkctkkQlCQVokXY9MSHq9c1MSR5hSlz4cCArDTSfDMVI+9d6ekNPYaWuoBvsrzmQTDA2Rh4ENlFXlmJvODV23gd7ZEa4+/Iibjz+hdfYJ0+YNcuMRMrOJumaJkktnoxq04op+XRpm0W1zfpxGMiWNivC4j1S2iGCpKkW8JJD6DgrrW8jW18T4Y0q5medj6lKGpd7hNgREozIfmdYy1rHHXlZFw7o2i6Le47ppYvfME6cjCn0oP8G449lOXL9j8u1VPy/GftYYxcy+ZSM3TsSJj/A5uTMyB5XzR5ROzWm0gNMJjYhEilMkdTC0Mg0h7Gnhpv6e3f0kGkoGdz41RZ4bqbtLDL58RPvoC3oXV4haPVFIOH4emeoayrt7qL99g9qLfXjVMiYBneKpax5iMhqI+1nv4hzNw2O0j08R3d5j3KITWgSfkD193FgohfBHoqeJfOVmw5ki5XFTpQCIWLMudJscF4wZYy/kiRyCYh2l9R3Udp8LlB6u74o/QLq6LEU89nyxllU0ReKDZOPCr8Ly50z3seIo+ZPIFq8rCZ56hLrp6yCMciMF44bKSqsEHWIzZsyX+L2nxdoWxsXu+Wn3bYud/RkLsT8t4LYILm4a+bO2A1/0KrddsCWqLXb+i134LxXuxQ56sTA/7cif/v0vFXHZz5ou/hdf9z+/A59/dHvHfr0DWWQnyI9+veDaA2+7J0sYkAMhxATDVpXO+zEEfs5JNMb48uFlhWYBIOGIki/jRy4LuTqCD5OB6cCb6EyauOlf4vD2Az5f/Szwb2/cQowBxikm4LI78hCkMih5ZWxWtvB6+y2eb77EcmkNOa8ghCtKpMRQZTYWXTkNZo4uD/Hh5D2u2hcYYoAJi5tjNwXE9YiBTsRqdqlYxnJlBdVSXSRanpNRVG/CtLQInV4Hd40rtLoPiCZ9TEBmNzO4tYCL7WiSwnScFnZ8IVvHau05ttZfoba0iVxYhu+GEroyikkCvMDl3QlOrz/hunmMIR3ZnBhpPhfHFALr0o7WR4gi1pd28GrrW+wvv0Q9u4l8qgx3HOiIwuiqJQo2FWPqJZh4CQbTHm5717joXuDs/gxX99fo9waYDsbAYIYSCtiu7WBnbQ/rq1uo1eryHjWHnXRBhkRw3MKCaj26dfAg3ZthO3Nz9ngjUh/MhCV1IJMFSFiklIKoREVvXsqx+OAiTqKU8i00iIdSPV56mgvOzjubYfxsBpyJC4+A8Kgw0hPx9pY0Kc7RedIEcaYOWZnWhPHZeUvIBiFzPbzyfggrMhkqJJuVOulhH8nNBR4+vcfFH79H4+gDhg8XcAYt5CYxAingRGxYmDUaYyZuc/y7Jm4pH4UFPKU+AHw9jo9okZktwCstwWMhX1tHcX0LJbLU1zYRVKqYZTKYMtSCZickt1H3TSid3AqeB/OQvttsnIwQTO89Y9cqwyGj+bWkOA0lUrMd3W+pV4TwWU2nT/RDzqfk3Jt5srVgFgIW5VSMmIznBVygWXaBfErRf9vcM1WAiPaetsCi1ngs4ArTa+cr2ej82Yie7iNkUxMUZ2OkmreILr7g4fNHNI9O0L25x2RI9nEAL7ckx2/17WusvnyGoFqW6FciK+222sd2b64xvL5G/+ISyX1TlAQe9d+S5kXPe/pDGPmjYGvclE1N7jyjto1l8lz4ZxKKZVbMLnyGMX3YUwFSQR5BuY7K1j6q+y9R2HmGcGMXqcoqpsUyJmFWYHRu6ARh4eunuL9kLoAsNnJPyVnkaGEOm5tNsMyrjbTQMLMpA1P7Uw0HsYQyIacJYmBMKEyJsJ2rLYZfIzUaEPJUt22hdj29et1Z6tBi4XusI1pwbJjJok6bz7/4c/ORgH3ehW7TPvfTmfjT9/z0PdiNx2Lj+kvd9Z8r9F/97t+ugNvFQw0g5juPr/5meIs6CNNNumWqLvx9cVc135UYgsM87czIhdjxmOXA7Phtri5JWVxoeTEqoz2i1zr9wOM2WnEDjegOt/1LfLn5hC83HyWFiznjSZoM0JHm2k59lMIK1kobeLb+Ugr4Tn0flWwVXioUXTgJGmNqsxGjNWzg8uEchxcf8e7oJ5w1zhCnB1LYUp7ajLLrTiXMSp4hcDysVFewtbqDtfomKsVl+LQynGmWeX8wxO3DDY7OP+Py7hTDpC3xnwlGYhhDAppIJRIHs3Ea+aCEpTxd6L7B3uY3qFe2xeWNsi8ehyjuodm5wdXDKU6uPuGicYjW8BajWVc09+zEZXbJ1i5h2EcOy8VNPF9/jedrb7Ce30XRqcKJPMyGKeS8DALXF3iPZhWMAGUQCo9hd9LFde8aV+1rXNxe4u7uFoM2QxWAir+E9aV1bK5soV5dRrlckXkzjWwE1Zg46nInQ0UTv5hWfbx18LM7afIH5OYnU1zsSrX75rXDGbMUyzFHNNop8Ik1PW0ihCYp4GZeK95uwstKS/HyXU/MGmi3Ke5fEqmoDQq1xLMxZ4gmH1nBejPcmOl7MRsJduCcx3IB5fvkwketNGET8biOR5jSLevkM27f/Yjrdz+ie3GM1KAFfzxEMI3hs9gYGSBHMbIhsX2tbFp0gZNNsBCdVJst7mtpHzM3wIyzeB7nYllsV4sbOzIfZ0fuV6tI5fNAJoN0kEXKascZEiIQvQLPYnhjlQGij1cbDymwc0a6Djek8WbhNBbA8/RBi6LJvamwPZ9Xt4SU7JngI1vMzfOzo6MTH5nnlI6xaNjNvjgIcj5uIGaZr0sM7mMBFx25pIEpWsECpvywGZJoADAedhojx+M9aCG5O1Vv8g8f0Tq/xrgfYZaQ0BUiV6tj881rrB7sCdeBYSWtbht3jFe9u0Hv7hbxwz1mrQ7CeIycNXER7oBaw9IjgtdcQpSAQ3Dfla8TIo4kWbKbjQaifqAbHxEYjwZRxv+ByIiC8B6cbBGFlQ0s7TzD0sErFPdewl0hvF/DNF/AmFJDw5PhceDz0ByI3T0LuuQpCEyva4BGnqpxj+ynRButKKkgpVz3rPmKdU+zKIH0UzpiedpZLhZw+z1rS2rZ3Lbztg3dHEq3vIoFuN3WEdvp8++chVPaZQs4WemLkZ9PO/anUPrTArz4Gou/a2frTwv+k7L3J8fg6fefbhTm9fNvWcD1TTzC59IpWemOLdbGmOSr4j2HEEyognn3chIlmEI1vbI4medhYf7qQ4v8UuUsvPnl94Qpq9DweBqL81ovaot8rDtpoxk/SNf9+fIjjm4+o9G/k8JD45iYoRJwkXEKWFvawvONl3ix8Rp7y8+xXFgViRpTrMQ1jBe1xK6M0Rje4+L+FJ/O3uPHL3/AeesMo1QfM/Fq1zQncaUyCUx5L4uN+gb2Np5hrb6NamkFnpOby8EYN3nzcI0PR+9wenOIrkD8HYwZtJKO4RD65uaGuZdjF8WggnpxGzsrb3Gw+R3q5W0xZBGdkgwa09QAACAASURBVMCrNFbp4qF7jbO7zzi6/hnXnVM0hzcYp+k5PxFLWnVic+FMAiwXN/B8/Q0OVl5jPb+DUroKLwnhxi4y6Qx8RjbK7Itd+FhY94x1HaUidJIuOuz6W/e4ub2SlCc3SaESllEv1VBfWkY+m5cCGQQZ+Gn1leaAl/N8ibsUVzot3nqJGbMIM4+bJw6JH7IHx2TzEloXmS8h14gBCWPJB+fiKXNP2rCaeaB2h2bqwmJCNT6Ja/5jAaesTCUjpsOkKoBQunhbK0xgb25CuPKzhmw3z6dOcbNBPHcq7Oc0w0qSGGmSMs+PcffzT7h5/yOaXz4hadzBT4YIqA+fxPPNBq+2mBtGbhzYVRiNs+70VYutvtxK2jKCRHEpU/MWB4kXwimUES6vSSHPbWwgt7qGLDXjZbLmiwgKJTghC7ky1YUQJoltmpdu70mdfdtRt5WUGXaCLP5qQmCNWqSIG9NwfkeT0XRjIE6HPEY6vFIo3Ty3XGPjSObeoz7h86FGpopFLCnm+t7oQigdoMIh8l7pic/jI/wYxrrSD53jDjmXyieJRz0kUR/p8QDZaYTMuA+nf4fGlw+4ev8BDydniFp95YiQp5HNo7q1icraCoJcFvE0QafXRvPhDr3mPcadNpxhH+4oQg4p4TmIDQo3GYTN5XimMGQnTbQml0NYLqFQr8ErFATJiYcDdO7vhGdBzgXtaGmrSrkiER+9H4g2+XD8LPxyBYU1pol9g9rLb5HZ3MdsqY5JLi+RoOOUuvIR5RCnSGUkzVUuMpDk8/JBxxj60OhPGCSLcL+S1HitW+h8EQ7X9fpxjPK0WC3+nc9hfcyfuqfxOe0GYf46pr7YurJYeBe7a/ucT53S7AbhaQF/usmw3/8leHvxd5+yz3+tMP/aMfi1Tn9ewAeDwezpm/1zB/Q/8r2vOmf7RItpNUZjMVcfcNEzbEI7x1ws+HJzGn2oZBYLFG4TdXVZ4omVHZ3Ey9pFQ2UuYkxBNydaVJK8NmASVwMRBhiih4fRHc7uj3B4+Qknt8doj1rq+mZyuLN+Dku5ZeyuHOD17rc4WH2B5dwaCm4JHr2IOV83nlt0jooR4WF4j/PGCT6evsMPX77HaeMIwzRTzZTVzkxkd5ZCBh5C+CgHJWyv7GB/44WkpRVzdbgpRpdypsnwigT37TvZEBxff0BzdIVe0sBo2sYkNdJsan7uMWf1AcphFaulPewuf4v9tW+xXNyBM6UOnsErhP84W5ugR8Z461SMa45uP+CK4S18TjfW3Gthlzpwp6HEnz5bf42D5ZdYzW2h7NaQmeYRTAL4E19iOSV7mLt4LiwuCVZTTBzKUaYihemOOnho3mPAWMMpUA7yKGULkqluDW7E49oJREZGCF9iqEliogSOBismclRCLdKM9WQghStwGX3LJfd37oSkSxO7UM7khqMY0Uj1p+xqJOPaFF+raRVSFVIMkZN5NbghYH50GCLD3N8wI68pRdEUSpkoUq9sF7yFG0h259avWaIWKePTbGKREXKGHg3hjvqYNm5wL7rvf8PD4QeMrq/gjPqaRkb2NGF7RpzOGK+qD74/eppzw6KjAp3Nk1VMxjyRHqIDgkJxq6I4s3y+mKoFP4PYz8qM1F2qoLC+gaWtHRRW11CoLSNXq8HJ5eHllEUv8jdqx81IgJGeNgd67vMgqXXKUxfRkowslIi5mKJns+MthC7zfFkr1KrYQulzly/p/hJEIxLXBlLAqVrR56eZD0cnriF4Gd2wBMCoxJCXM88H89hJTOQjpHkON27MjJ8mYgMr3u1RD2EyRDgZwE+a6F6dSAd+f3SC3k1DtNK89103QJDPS8IZlTAk1Uog06CL6XAAJ4kQTMcIp1OEsxQ8hUS0k2XxcxyMXReDlIMxORZLS2KBu7yzgyI3Un6AQbuFh/MLUTr07m+R9LtI0ysgzS0mXc1oMUujKaazBUiLfnsFy6+/w/rbv0N++znc+homhSIiL8SEfgsqiDR8A3VG4whQ4oqNIx+DZSbRWLzqudOQty5kWlu850PMr5o0Kd4Cc5vZ6QKp8ekc2RY/C3fLfWzyu203TXmxtVsVkrOZrdtaYwvyvNyYxm6RzMbumw8+t4Xpf2ne/HRjsQhzL8Lgi5/jr3mexff2lzrzP0Er/isKuJ1/zXcRpmKrV65Z/ExSjR2RL+5E7InV+YemhfCG1uQbq7U0hiiGAWsP9qM20c41Y5GdkSHeHbYwGFOXPEIvaeOqdY6jm0McX33BVeMK/bgvzE+u3YwrXCpWsb28h/21F3i18w3WSlsoOCWEsyxc6pQlQ1rdvuiXPpoNRTbFAv7z6U9SwI+bhxilB+rpPh0J7Eq383wqRC6VxUphGXurz7C39gLV/CoCpqVJxrCSiRJnKgliX64+SlLaXf8M7fEN+knDSMA0d1vm0RMS7erYKB9gf+U32F/5FtXMJtxpVrzYxT3ImcILIaOCu94lzprKwD+++4R20kDMzYZjzCMYtzkNUMutYH/tFQ5WXmKjuItqsIzMJAcv9uFPfbgTV+RnAlmLJzxjObmqaEzmzGWXMUS338FoNJACk/dDZP1QlAPyexPmTrM7CiXMhGR9kvh09SepjLazj7GXvBEp2eKDxdsPtPNmB67Xj45phK07IRFQHf/iEQM3YszGhL9j1cQu2DWykLDAsUixQDIphaS0MJOV+EmmWBl31rnhifUOpzkPzwV1ywof6ryeciwhz1kSEb83nSLgRoRJXZy1XjED+kdc/fEPaJ8dS6KZM47gMYnKpxuabnaZHz5iEWDhzoSorqwgXyrJnHfIZLhmQ9KnMBhKQIUvRC0u9uyShdGnG0Nufh0fEXPGgwxmLOKlJWRqy8hUae9aRZ6+CsvLCMtlZMtlieVESP04yW6uyNdUBrYorlfPdFF+mM5N9jgWMpeNtv2O3v3an5tZuECu7MLVyEcHntohMr+AzHN6rbOQj5krbsZxypSnKkKLo5EazOVPLLACqfohQur7qe33GZzDXSLhbG4OSFIbAFEPXjyAN+khHd8jalyjcfQFd1+O0Ty7Qu+WKV5EByEbOz4v3x83FCR00hOeGvAwPQPLZchQI5L+GMhCLg7RF14XYYiRHyBi6Eq5guzKGqpbu1je3kVxeVWCV8b9IZoXF3g4OUbr8kIS0uJ+C5NxX7LY7fzaT3Ejq9nnyBVRoif+i7eovfhGMsydSh1Dx0ecpgMfC7jxbpexxxRjyhNZoLlJ5IaGhkUkoI240VWPClHymNm73bhZ5cDi+m2RIG3GzDr9BIm1kLkNAFn0Eue9vQidi/mLIX3G1P+blDILqy9KsBZJbxZGXyzg1nTl12RbFhn+pRn1L82y/1LDu/g8T5/zl0YLf1Lg/5YQury4XXPnzjnG/Uq2ZlbPaG/chdAT884XdzcWkpe+QXbmxunIMtnFUF81ol8fKCU8qFf4GKMxQ1L6iCdDjEgCczirvsfnsw84vPiEi/tztAdtDJORsFe5m+eCzVCUt8++w8vtN5JlXfQqyKaLcKmzFrtRXWhozkK3McrF7kc3Ip1iAf/D4b/iqHUo0ioytOmHTMKTmwAFZLGSW8bm0jaeb7zCdvUABb+GVBJikrCbUIesqZ9CK2rirHGELzfvcdr4iIfhOSK0MXOH4mkuIQe0d51lsZxbx+bSM+wvf4e92jeohztwxhmB/GSWRRDUn8mGojdp4Kp3LA50n25+xt3gCgNwxk6WOyUiVJAHqOSWsVM/kPHBXvU5lrNrCJIM3MiDl/hwE0c2NOIqJ2AkdaRGziNe20Cc1nhYdjrsixjqwC708XwzL1s94SWakfC55HuLD5UaPcwlLAoVs/umNI4dsi3gtpuXS/ExxlqKuEaRappZMhxhKnA6DUVJBFSDEREumCIuWdmeduG8HjL0GQgDtbSdu+IpTG3LleZp64sL9Evpmxn/KCJAGVSC9GQqsjC318b45hydL+9x9+EnSaTqXJ0j6feEGEfGuceRgCp3EdPEhRuTIEBhZQV7r16hvrEuBbzbfMDt8RHuj48Q394jGCvxzbqfk6ikgxRFGSaOi5iduR/qwu74mAYhpgxyKRaRpe3rxjqqGxuobWwiW63CLRYxy2SReD5mQSBFXPTsQo5iZabfgiozrLRP3AfN5GOeNz53F9QNvczALZNczptC9NajS+BUmX33hH3OblfNZOZtghQZeR6TMKfIjaO2mnTGYzgNxzTs8sSshxdpLIYuzK8nOjabjICoDyfuIxW1MBleI27eIL6/Q+P4BCc/fUDjnIlzNEBJiUKBc+RJTDOqoQHuSU6dIes5Yn9LoxSfF6NxJJO8eZe57h5iohu1OoK1DZS391HbOkCuvirBIQ6LcTTBuN1B5+ICjbNT3J5+wcP1KaJBU6Jbad1LzblPu1seZOq9aWZFS+mdZ1h9/Rarr97Cr69i5IXoMz8crp4rIaBqd00L4ng2QSQJh6pJZWqck1DWqdetuRHV89agnnYD9kuF7GlRtwWX/25d09h1W9e0xQJpkRtbyFm0SVgc0iskjr9yYLM/u/geFmfqVlJmO3zrW/5rxfeXivfTZvQvFe4/13X/uWP1X1rAZcdlHLJM6zQ/5/oHW8D1tNuO/PFNP6Gszw0DBCRTJoXSJBef3jiaGTmVgSy1TWKgQYSYTmHDLoZRF8NxD1NnLHnYpzfHOLr4jMuHSzS7TQxJKkqlZbGu1paxvb6Lb/a/w87KHkpBBZlUAf4sg3Ti6MIs0B2h0RnGUsCHuI+0gL87/hHff/k9vrQ+Y5juYkZv41kscg13nEbFLWGrtIX9+jPpbNeKOwhTJcziANOE0GgomtLEm6GdtHDVPcPR/Qd8uf2jpKUNZg3AG4HLuZCyxjSayWI1v46d6kvs199iu/waVW8Lbkw3Os7rNS0I7LC9GFG6h+b4Ekf3H3F4+zMuWidoRrdiA0tdLXfpzsxHmcY1lR0p4M8Ioxc2EJoC7o49KeB0v3MJrwrxlLGqWshlQXFTAqOTpc9/5XLORVN8vefMcBZoDXPhWELiWkU5oyEOcnMbJqrunjljdqSAZ7IME9CM58fu20jGjHGQpIJRP8wizi6cjyiShVcMKYzBCIu3kIrUHV7OgcNEMkKu2Qz8IBCYXjMrlEKm7021uhJpwc9GIIdGPAZStt7tMs5iAU8myBDCb96jc/QBjfff4+HTO7TPv2DUbmCamCAQbggYhMJOmZsbiSAtIr+6hur2DpZ3d1GqV5FyU4h6HbTOTtE8OsLw9AxTzk27LaSigRjAiJe7Od5i3OJSt0yHQ+qJdWEXv3RC/CT9FArwK0vI12soLa8gV68jqFRkRu6UivAKJaQyGTGCod6c83VxGCcnQqSVMgzV+E5zhGQUIraoiggYKqtRmPC60bGH+spQfsfnmUrUKKHz4aCPSCR7dKTTbsE4GOjvzNcfbggdscSVAsFRCCFaFm4Zx/A8kbylREYiY4R92NWygE/7LYza1xi2z9G/vxA9d+fiErdHZ+jfNuBEjANlJoJQLgXNoYyQs19uuvjcohggyjKZwKO7ooWhGQmbBgYMpSkWkNvZRXH/BSr7L1Bc3YFTqGJK7gEJnVSDjGJMmi0M7m7QuDxF4+YM7cYl+u1bjBnjOxzA57oi5DxHHPYm+TKC5TWsvPoGKy9eI7O6AeRKiJ0QjMURHoOC6MIR4PUwZhFnEhzPC1GbGRDQxVHc34wjuyGPyZmzc+4nZiZPoefFYmaLNLtsnhc7o16M/pT9rxm92D9zI28LuIXVLet9segtdrWy6U+rB//TzO6/xvp0cZz71xbs/9M/9x+OE/33vCE5ccbc/mlRtueYtXf+5/n+2hbuXyrghsRmu+758xv9iZl9S8djbn79EQ1DoZvReBKh12+rVzmZpWBRH+C+c4u75g0u7y5xc3+LTr8nC061Wsf+/jMc7LyQsI16YVWiMANk4Ew9mX8JA4UvQyQqPZXUslFqgPvRLc5bCwW8+VE68JmrgSH0hnHHDup+Dc/qz/By5TV2KgeohOvwJjnMxtRCe3AJa3oOBhgJ4e4uusFp8zN+vvw3nD18xHD2gJQXwaHhDAt44kgHvl7cxMHyG+xU3mA99wxlrMGJszTOVoIfLSzZDadHSNwBeqkH3PRPcdI8wsndJ1w2T9AetqQD50zRQYBitoLlwjq2q/t4sfYam+VtBEkIJ3LgJz48vl/mnnMqJ9xB1dxz8RVnLDelM3GWRJHtaJfKOagt4HbxZfdt56BaspXLYP8TW00jo6H5jBTwTIggDOB6Fno1u8W5xlIJUhI5SZ0qu/ARs6pHUsQl3YxdmzmtMo812du05UzTzldg9AzCTKgkOZln89eMUNmQk3TqqmubbEUIRUjalZINBVpndCUNPBjcc3eF25/+FVff/xMaX95LTvOUaWcsCvycnosRRwCcS4Q5lNbWsbL3TKItazt7CCsVyb5mROx0NMCE0ZAXF+h8+oTul88YXZ5h3LyXJCoymKn5FU9nHiKPFcYFze/GXKS5QXB9MXTheeOMdsgxAj8zOQClMrL1ZRTWVlGiKczKCnLVGvxCCR591t0QUzGQ8SXVbSJ2sTr318Ks8LiS03StEDa/kS6JCQu3eBY5MVpuQro8V6L7HvQQj4bC51CmtLEIFiK50ZGb807dfhCSHBnoBo/8CBklGDMTSV9TQqPoNsfc0A0wGXYwbNyic3uG2/Of0bu7wPDuDlGziUGzhWl/hHCSQibtIuDIhPcK/dRJfXTTaookHItERjVyvnnfm9kLt7GDyQxtAHEpi+rL11j59reoPHuNzPI2xl4eg5SL8dRBKkkjM0sjpD/yoI9h8w7dhys07s7QuDlF4/oco9aDyNM8EsKIeDkeRkwLLFVQ2NzByvNX4peera0AGbLlfSEjSviKuO9xBAjEHFNwM6MAu1y73kwluXKfGpKytl+PfZRkXYivvZ7MP8e5sgVW+AjGaMV24E8lZIsdvCXMsQOn9t8WcdvVPyWd2Rm6LeISDSxqkoxwZoQv8wvysX9Pvftb/Ox/gwJuT7f5ak+0gE3KWv+qnZa/WLjm8ft60z0mF8ktaC0WzUUjJCcd88nskl3geKbuZ71eG51uE4NhR8hkkxStT7to9Zq4a9CZ7B79wUCkQ/X6Cg72n2NzdQeVXB2FoCyRl3RDJ/NcU7JMB+ayII4lPjNKD/EQ3eG8eYp3Jz/i3w5/j+PGJzGMYQdOwxCWuZDEsHBFiver1W+wXthBya3DTbJITTJif+rRv9hLY5iK0Jt10Jw84KT5GT8c/xMOr35Cb3KHlEspmenAEweZdF66+mcr32C38gar2X2UsAonygATlTSxJtBPPsYQE3+EcdBDZ3KP6/65zNmPrj7grnWLiMlJQrgKUMxUUMutYquyK0z87coOMrOMsNDpUOckLtypq+QzC2FKBVOPbZpraJ6KpqdJKINhvnJx1p20Zpdr6IoWcemujAGIhdp18yetFlxa6IZ0WwoRZgKB1O1MdI7SyGKu2wVBB8SAYqr+2STI8EEtsZ2rqZWA2opKB0gTNQcOnZ0sGSbQBcD6EUkRN5C6LeBzi1zpxIVhNvfxZrJVmhraVgOji2Ncfv//4fbHf8bg8hjjzoMs/DI+cY13uhcinS8hqNSwvHeA1YOXWN5/gfzyKuAzmESd+pik5XATen+H/uePuP/jj+gefsTg+gKTYVe8vkV+NKHtqNqwzjxX2eXiQKdEMELXhFQ5ax8SbudMksUvm0NQLsumgd04o1DztZpElmZKFUnHcsIC3DAHx89IIWdoCuVo3BQQjSG8LufXphIKtM7N3qP5ikbA8p1q18dsBHFdkwLeFya6EDLN6EKKuCnMrmwQ2AWzQBCZ4XVB8hIjgFWZAnrP83yPOdKiDjTChNDscIBBr4WIaNzDLXqNKzRvTqRoRu2mdLosyN4shWCWRkC2PMcS5G9IuiCvFXIg+KFMASfaQtBLTPN0DMTNzGAyQYtGLMUMll6+loSzpYPXCFd2EPkFdOFhLDwbFyFc5GeAL0l4PcT9JnqtKyngd5cn6NxcYtLtSMjOlL7rSGNIF75CCdm1TawcvEBte0+iR918WZjoY+mktIiJjwC78BQwVrdVOZ4s4K5EJz8G1KjdhhZzNUUyHZnZWEtHv+CM9pTwZYsyX/dpUX3KKLfdun0+3me02rbZGYva87mc0FSTp/pxKymz8Z+L6WF/i0L8v/sa/00K+EJRnptmiWfUPPrx6yKuC7TWct2OszhLcIL9zw6/FuQruptU8w4SkAjhRrz5xxEG/a6wQ+PxQKecKc5kR+gOOuj0O+j0umLAzxu+UqlhY30bS6Uacl5JjFw44yW5isQ19eXWMAyaqbCAs6NlAW/G97honeHdyU/4t0+/x0njM3rTDpJ0JHrjwPFRSBewXdjGq7Vv8Hz5NZbDDeRmZXhkdjsFeJSD0FTDTYkF6yA9QBctHDc+418+/S+8O/k9msMrTFI9TGdDmd+lJg5y6Tx2Krt4ufatQOir2T0UsQx3rAVcvNZnCUbjobyfdHaCSThE5PbRGt/j+PoTPp/9jIu7c3R7fVnruJkoZJZQydaxVd3By8032KxuIzMLpXj7U3bfLOJKXJKgKp4zLpg04fEdDZYgmU00zIS0KAlTYhJjWMXLmpaLdJ7j5sh0B3IaddxmLgWTxmZoT55vIPQMu2NlsD7KOqwkUYk0MpM1+m4WcWpYxX9/pLIkLgqykRAowMgWWcANtM4i7gfKZuXCI3C9zHa1c1fevvGHFpMM7cTVbpQfNdEiQ1kc4cpOD53zUzQ/vsPVD/+MzucfgdadZI3zWQnhcxZNAw56l5e2drC0s4fa/gFKGzvI1li8s6LvFhh/NobHdKleVwr44Msn3P30PVo//4j+xQnG3bb4bbPp5opMuDRxZpiSaChoAlOuUphIdr0SQHn/2MhR+RnPB+jYRnMXcZmjTWseYWkJ+coy8tVl5Mo1ZIoVZPJFOEzD4oMFnVA7DWLoCiexuiaExmaxExnSkEKVp0kUrGYAcN5N0hrJa2OiJmMz9mBRJIjAjalEjSrz3qVCwVEdME8mvc+FOCddNqtmhJgbgUEfcb+DQbuJfquNXquJdvMew3YDSbeFZNBGahJhTKIhtdg8h7wOHBcODaO4CeHGLJnA4+vL+1fNOwu4jAisXbJMr9Q8hd0nRzXd6QxRPofM9i4Kz16isPcK4do+poUqRkEeMQ1aEMBltz+dCZudygVGjk6Yeti5RePmHA8XJxKs03u4Q79F2+IJYjdAqlBGcWMTa/vPUdvcQ3llQ7Ti9HPXwFvlGciYQhQG5KpoAdfjmYbDAi4RsoqCET2zm1Vu8uQ/3qA2PGjegdt71q7x1jVRb2bep5ZcZsNH5i5rc/7UAkfG6L9ZmG2kJ+9fSaAzRjKLUrbFTcQijM4Cvvh6f07//b9bdP9P/t5/UQGXs2o+h4GahY2oCVoGaTE/8rQDN123LPCPz/JYz80/GqMAFZBZ8pxCdALBGUJSNEkkppTypYSQpXiRGz/xKS1AqYuOJOKOO74wzKJYLGOpXEM2LIBeZHRjY/HmfcnZnUZc8iqcIuVMJchjnB4iSg+kgJ83TvH+5B2+//ivOHn4giGUOMcCFjoBapka9sr7eLnyBntLz7HkriAzLSKTKiIblOEHWXghJR8zjJ0EsRehl+rgpHWIf/nwv/DT8e9x1zlBxI3BpC8FnHdfLl3AbnUXrzd/g4P6t1jJ7iA3q8BNMrKTn4mz2RTxZIQkFSOVmcApTJD4EfrTNi4eTnF08RHHF8e4vbvHaDSGkw6QC0qo5paxVd/B881X2KptI8NxgjDfKTVzREqmGwS1JKX1LaFnCaJh5CndsEwW9NMCrkE2MZKYEZFqeWrdviQ/2lxK7NblGpKZ+Aws4JkMZ+CB2MQSJn1awGU2bWBCOn1ZxjQ3a2rwwkSrkRRxu6NXE0BdcOY8jTRZ7zpPJZTOjR4tfpVBTZ9t3aRqFCehWaZeEXrUhZwXjyze3J7QoOe+gasP73H907/i9t2/YXj6Ed6og4BTZMnn9iUK0q3UkNvYQuXgOcp7+yhtbSOo1oGwiDFhdXZplI3NEingTr+L6d0Nup8/4OaH36P54QcML88w7XWQTadkLisoTGqGKDVBTLcvcYzTDR4T6aTQmLQnmUfLHNqMFUBDGm6MuQkgDO9JzGamVEWuUkemXEVYWEKYL8LNFpHOluDmCqIrZ6xlKgiRdil58rR4SNeqmz15UWPCo7NzHlHyFrSAswsfx1RyyPZGuloiNPJVco74Zy3i7Mqtflyie0lSi8eSuDUZDRETiu91MOo00Ws8oN9uo9duo99tScEmbyBNgiOvN+r06RnAY8JrmugLSZYJDXy4DEylK+cmQRjm4sin2e18SGypEBqZOz6Dx41t2sFwBgzDDFBbRrC1hwLDSLZfIVVdQ5wtYUxDJyYgJoA/norhDwlrXiqBTzekyQC91i2a1+doXZyicXWBbuNeJJNjoja5Ioocuezso7q6hWJ1VTLCJ2mPMU0ilRRLW5IQTQcem2wSI+aTLlw6cPHj4HunskK7cLG2tlGgZh5uO3C7cuv9angic78PHYNxI7w4B18s4Iu/I8X4ka0415+zkA8kB57rh9mAG47HoqR5kfHO4m3tVX8NRv/vMPue96n/cRb614X4z+0ulMQ299l4bJatjEy6Vj2ZUnYtHPoVjG5hc0twMZu8xfG4Md2wi7kYmcxn4+zAzQU5m6EfReh0uwK/qYEHoTdekUwnYseVSFQfuynqLgm7BX4GzISmH7eLQDy/RefKwi1WmtpNksnGAk5DlbEzEMOWxvBWIfTj9/jh0/c4vT9BnPr/y/sO5jaurMsDoNGNTIJZlEhJVI6WJ3zfzP77rdr6avcbj5UTJUoUcyZBZDTC1rn3XaAJg5Lske3xrqdYHJEgQvd779xw7jl1dJMqJZn1M7g4YtrSkQAAIABJREFUfgnXJm9gaeIm5jOLYq8ZdPLIJceRSxeR9NNq3uJxjprRdAvVRAUbp6t4/ukHvPr0GNtHH1Cu76HdrUl2Rw9vZuBXpq7i7sIjXJm4gwmfuuXjSLRTiHXpUMbMV4qo6HoddJMhYplQAJyz8QflXWzsfcLqxkesrW+hdFIRRnjWL0gr4eLUIpYuXMf85CURcCFwk4lLs5c4I3UXnck3ztj6nrC2PTK36WzkonSWM6VO4jJwzYQ5o92S/rTonrv6NLMnLdM5MwdHauMN1wzcRybLzFj7nGci6r68Z58j7o5Up1LGTLzbFQA3P2lqkwuBxhHoRJxFKupxJUKlUshksnLwUGmNpxnHlkQ7QDCch7oqW0nPU4haHNWRrqMKk3Q6KO8f4tPLZ1h7/H+w9/YpmlsrCMIackFShW2y48hMzYgN6NiVq8hfXkIwdwG9wphk5V0vjY6ANzOkrgi9EMCTBKbtTRy9fo6Nx/+N0ofX6BztIdmsI02JSenZs9fJbKuLptcThX6ZFI9RxNb5nktJmIIltk2deqK0Nug5T25JV3rmMT8Q5TaQzOZnhdUe81NIpHJSVk8yEMlxnjyHeDqNRMAWkV4/IwaSY5BgqZtZvpPAlc4Diais0kiro6njTZy7d1UO1TOnkxalbbW6IUx7ZmrNFlpslQjfoY6wyqy7JuXykLK1Uo4uaTZOAAg5JcGaQ0eFc8Q7XMoA8ppyA6mURlOaZgedtkqzErR8N98vWvJOuIZrgaIr0iOn1nibpiFdJKVvn0A7lkAjSKGRySMmPuMPUbzxAP6FK2jli2jE0+j2UiJqlKRjHbP9bhvJeBspqt0mQvTaVTRKhzjd3URpd1uDEbYbGABm8iiS7Dh3SSojqdw4uolAqioC4I7kJZJG/EzUcec+kyBI+RtJJ22rzmOkZAwAXALXvsGKMwlxVdKBrofjMA0R3UYB+HkiK7KtIgCuhS0VkbHxsiixzcht0b44n5sVGQsabC48qs72LTPnb/Vc3yAD/3oAd3VOR2Swj2BjZPo8Z/om+gdu1NNEIQeZjCvCuEMwcgddydJYwALg5qfglJcYo7c6XVSbLZzQqL5W0yxIjiqWuJRvzEodD+a0YxhTDUw6tFIS43HmI85NzFGLsKMynRJ8SOgtpfie10IrRrpZRQB8/XAdr1df4/m7Z9iklGqsSTqq/N1YZgxX55ZwbeomLo9fRTE+g1ysiFQvj3xQRC49jgTLXx43eEfsvFteE7V4Bbu1Tbzdfoa360/xaXsZ+ycbCLs1OcxY4s95ahByd/ERFos3kItPIRMbQ6LjANxJkpJoE6cuY9BF12+iF5DU1kS1dSrEvvXNNXxcXcfRYQm9ThyZZA4TuSlMj80JeE8XZhDEgj7BhSQX7ZMp0IkGCk1oUgGSKV8Oay8I+jO5klXLCCD7323RUqZKWrPeRKNB4QZm2i5wk7lgZ34h0byy0qmtrT3wJDJZklOUif5TALdsmveUJXHNwi2jpKKUvLaV0fnazmGJGRbZzhKYsizLUSQXwadSaS2je9qq0WE3F3y6sql08V0ZVdYesx1muJ0OqsfHWHv9AhvMwJefo769KrPH+XQK4+NFFKcvYPLSZfXxvngJ3uQMYmPjaKXSYgHajgfqCd0R3R0keyE8lnlPj1Fb/4j9F8+w/uS/cfppGYnKMVLttthWcm5YSGHsmyfjaCZotclAlqVnT6R9CYIECoINtbr5xSBB7W91tp3xl3g+E76om04meywBwh6/Q0A8jbhPwE4JcMfI4A9SUk73UxlRuetXNLhW2K8OUspcZ+4ai8s0hIh30E+azHwCKQFcXllH8swOVGwxVZlBqjn1ag1tlsuZuddraNVqCGvsYxOsKVRSA9oqZ6tBFlUIaR7HsUhmy7SPTcg9E7U2Zpn0dEcMjSa9D5TLyvdN57q4T9AkI9/178lqbzakx06/7ViDbmchghhbGZ54wTe8ACWS/CZnMXXnO8ze/xPSC9fRGZtCPZFGo80Zcw8eeRPqPQsv3kE6HUPKZ4DVRKxdR+1oH7WTQ9RPS9L+CgngqQyy4xMYm5yGny7AC7Joc9qgx363clSE+Ov045tdkZqSPcIAg3wCX1TxNGNmBcJntcZl4DLlw7lsp8IowOmUM4WxJKA9yL6jzHI+n1W0LCM2kZUoCU6OWkeSk90VKa9HldqsL24yr/bdHm8AbqIx/VYYqyl9suu3gt1//XnsfX8DAP+6N2NkheGLf145IjrzN3iFQZqtz+PGe0QEIzKLGDkso4GZigvo4Sx6yL046mEH5QrJKWWJ3lkO40FAIA8kQ+Qhopm3EF78QJ6DRhDsm3I0Sg6TiGWizAFTcYwAG6MGekPmqulidlClutsa3n5axusPL7F1so56uyolPfa/J/ITuHHpJq7P3xRBlEJ8QkA25xWlVJ0K8vASZBWr/GM32UXba6GZqOK4uYP14/d4v/kKrz8+w9rOB+npS2QMH3l/TFTjbi3cw8WJq8gnJpHs5kVNjUDMmIVjJgxWggxNK7oi8RoLOugkKATbQq1Zxf7hPra3dyQDpysZtdkL6TGMpYsopMaRTqTEc13IOUJXIEdBGdmWrTKb8jNpeJkAfpoqSHpddeRHHy9yoiSxccaz2RLwZik9FA9hHTGTay2ZO8kxMtgl3AkSsfgzLaEzK6ZWuZKVHG5KpigZpBP5cNxj1fN242L8TqU26aO1mggb7C+qyUjHeRkLWdIdOMy+5cBhUMKqgiO88T0qsXrAmJcxJVacBMTVdlFnsXtoVcs43d7E3sob7C6/wunGKnr1ClKBj5m5C5i/eg2FCxeRnp0DmMGS5R1k0A3SaHsB2jGOAsVlNDCgPjYzx3oZ7YMtnH56j82nP2Lr+Y+orX9A0KyqIhgVN3no8rpTpjMWQ4vkQplTp4WqjngR0LqtBuKdNqhMn2h3dZ6ZXxzf44HqxD0YaKq7dFzL6kjIfHnIPjnL8l6gjmD8YrDjbCrp1MaZfRHi4VohS5wiPAkGYUnR4hcjG2tMiC4B+dsaeMt3sZjtiDsZx8DUHlTNfdjTYGDYoVgPA7KQ91S/pJzeDcXIJMFAkNdFpWRc350ENGbKdDVMkOYirnuiFOeTmKdObxy3o7Y8Kw4BSYZjRaQmxuFlUvI8tcqpZMSVg310Tk6QDlvI9XoIdPBaATzu4TTmoT1exMy9h7jw3V+QWbiGTmEGzWQOdQowEcCdzoK2hEgwbcKjdwEn+btNkeRlYEKOgOwjuhMijiBXQDo3JryaNmWf6bHA6yoArjwDkbIlgY1ZLTePMwOix0HAoM6JI/GyygSJtUEZXFE+OSK0EtVt0KdSjf5oT9owYRjAz2TDTnvd7IK1CudC5IiMtrHNZbrE9cKtNy7TFk5HwljvxniPqr59HcL9Po/6zQC8n29HLu6XIpvozN6oyyO9Tmc/qLnNqH65y9M1/dPD242TcZM1OxSlaqJZq8rm7bQ4OtSQQzQd+MjlMvCZJdIqUmQpk5qjSylIldZMElICColEeWqrDSWPLIqpkBTW6FZwUDnA1uEmVjZW8G5tGZtHa2i0qgJcuVQWM2PTWLp4TRTexoNJ5OJjyCbGkfXHkfEL8JMZsbKUw4sA7rUFZNuJOsqdI+yWPwlb/MXyY7xfW0aldirvMiBbPFXElbklXF+4gzm6kCWKSPZySHRZhlPL0UQ8iWw2i0wupfwnr0N6q+i0cxyOikyVWhXHxyeoVhpgxdKLBwgSKaQS1D0nE589byVk2TgYU3BRzXPRMpXsfKpUZVOSgfuUeRQyWUTylneU2ZUDUIK3ZOCiWa7MdP0DHgQazWsNR4GfezoK4CyPCdtYhH3cuhB2tXMxcpm3FLX7rlVkYGtWylljgreAeFPnxAkONn/OAE/K58wgmU3Kya8CMDq2qEEmyT0aoPKzaj+cZV5xK+NMMN3EWg3Ujw/QONjF/scVlLc3ENYq0sufmruA6cVF5KZn0cvm0KWgB+fpOZ5F1rmXEklTISFRopMzx90W4rUSGlurOHj3CpvPHuPg7UvxEvcaFVUE89lbJzFNXboI4G1mwbk8UumcBLCysskJqJTQqTeQYJ+32YLf7SDZbauhCgMaWsO6w140yNmO6Cj5rkMf6YQnmus6POmqb86j29TbpOfJ6pGQ69SJikx4cKKZ/uNUAOqr6hFTKffJNUYSqnIhum3OiDMI5Fy4Y6bzuTgPLep+zCYZaMoIgrLDnfY582SWhGVuWzVxBwpgzHhZGidTm3unyfXohFI4Zsf+PRXU8gUkacQzNSsqdpmZKXi5rLTYKqcn2Ftbw+HaJ7T29pBu1pFtNZHiNZVowEO9F0eF583YGCZu3sbMg0dIL1xDYvISwtQYqtRviKe0EsgJAQkYuVdJim2yzigZuR/viagzFz7dEVshuS5s7fjwU1nEGPDJ8nNmNFyfwjngXtCxT0l6pCIal3OQ7ntpLxBHPml78Vq6YFrYIZEWmI122TSHJWjDfe3oeBcDNwKqMcP7AO6IozIipmF434XMHNEML6JMdQNxvhd+EchtzMwAXEcKB5KtoxPJ3wesh19V3tu/3gP/eR8mOrNrRdDPPUN0zOCnj4uMkTlCkZ7LDs6H5PnkueRxLhuiZKTYKrIfpqMi/Go36sISTnMOkQCTpIY2R1y4oMVuQKJtbhjJvqUfqgeGjKzQP1g8yAkmoYykcba80a2K7Onu0Q7Wdtextr2K3eMt1BrsJcdQyBYwU5zBwuwiLhTnkU+OIxPLI+ePI5caFyvQRMJXf3EpZanoCkv0kuGTi97Yw6ed93jy6p949e4FShTqAAUlUijmJrHA8vziLcyMzyOI55HsZZDoBcqep7JawkehUEAun0E8yXRKWfTUgGc6LRrNnTbqtaaUCVtNaiW7jgNVmbrsd6s6k4xKmdOUK21L/1uy1QABs2J+UYeYvVJ3kKtKtruPjggjSktNjogYiLO0rraEkrE7ANduyQDACXiZTFrK6NKXZouj32/TsUMbI1NynFsfEQCXay1WlR1RZ9Peaf0nAM4qTYZa065fqwpjWiGQkTMXXlC+VeZPbcyJZQBmgeKEpgQxPpqe0e3KCaoHe6gfHUjWm0h6KExMIFOckLEt9pXFT5x/IbagKfH3bgnjX0GUcql00IpVjnDy4S12Xj7BLkfIPn1A+3AXiWYNSbSFM8BuUJt9+4Qnim6JQgEzC4uYnV9ArjAuo4b10zJKe7tioNE8PUWvWkGsRpMPSrtSoauNRIv67zQKIvCqeRD3GefHVQKYpilxcdkSwLZD2QXXMkbGa0HyF6+Xq3DxDRqIC2BJQKaBuVR4nFG4aDxIVq5fPLyVWaMkQA6WWQBIljqBnNUH0ftm31YH6fReyLbXAFH2ubPB5G1jKVlihqbOF3K+nQI4ZOAnCuNITk8jS1/1CxeRmp1FMDONZCEvGW3ttIS91VVsvHqJ8sYaEqcnSFXKSLdJOGT5myZLMVT5PZNB9vJVFMhGv3YH6UvXgLFpNOIUyPGFwyK8cF6PBOWKm+iRiBpvIxHvIPCUfc/2Bqc5Wi0FcZqcsD7H9pGaA7mGMq8Hn0v0sQjc2qpgdYaBKQPwdJBBJqBmPANjOv2pgJJq3RuAO4U0Stw60LSs17LvaHXWxrv4s1EATpa/VPGcumZUvU0rawMTq2iGL+vDMdSjY2aW7av08gC45fOwAjH035eSyp+Hhj//0dLScOeHnGW/LYAPMmSt4VuBe4iB8LM+lz6ngrP9oTMr6Gfk7udnwJubVUtd8j5E35czny0BcLJLWa70SbaSUhKfX0cq5LB0s6g6b24ArkAiUWj/uGY0zH5YE81uHaV6CYelfewc7mDvaAeHpweo1Sqy5PPZAibHJjFTnEUxM4FcsoCMV0A+GEM2VUAyHkjAoKVex3InwMaaYlxCn3I6qW0drOH56yd4tfwSR6UjeX+pZApjuQlcnL2MxfklTIzNIkhkBby9HsvdyhJP+RmM5QngWck6+N47MVYRCORk0PJg1GSFETsPgUY9RL3KygXdt9SuVcqoUlq2vrQSAlkl4SZkK4LSowEzO45dsZzKTNgBt04VGHFB5S/Z+yaZjVl4g0xaZlbO9ag/bir+IC7bZxuEAJ5VZilbIWdJKWpF2h/Y7uulRT2jBzrdomlOq0SXhTPo64lAB2fXeQBQtjUtvXAaeUjZ3K059kfVmMP0DXj4q1ysGZ7IBXXqYxKPsCTCilCNBhoNKbOLnnuK/WOSjShDm5CxK2Vla9+UPt0UXyFgMgbzex0EnTq6x/s4fPsCG09+wNHyGzS2N9E5OUCy20JCWj49dGlT6Xlo0wKWjPrpaVy5ex+L129hfHJaGOINAvjONk62t1Ha3kL9YA9N2mLWKtJrT7ZDxFstmYFm9ixEQ9EqVw19tubbibjMFTNY4LURj3apWBBkVPaT4iYcweJctnwJr5Frn0DFcTOytW0aQEuoBuJCFGM7QHquJqWsrRmt9Fjw5hjpriLCmlm7R7Aiz4JiMM5O1rHutW2nViy68ckBoNMuqwU8F7QSwhG/5MQkipwOWLqOzMVFeNMzSExOIJHNSn+5Ua2K/On6q5c4Xv2A1s4mYof7SDVqSDZDkSolSbRJIR1yRCam4C9cwfitu8hfvwtveh7ddAGtHrUnEnJtRJMgGRNDItoTI8HRNp14EG6JdqbQbvcQtpiNs5XA/cx7pGRf4fe4wEt5PCqypA5pCuCyf6n/n8oK8cseL1mhbV2udfbNKXHqAJzgyWDcgDMqzmIAbABlCmmWgZOLJAJJNgFi/uMRAly0B264YKAblV2Nls/5e3Mnsz67VQbsb/s95yGy3c+Cql/44GgSGwVwOcsMwH99avxwedsIB8Pg/QvB3PVAdO24PDxCaJCfuxKm8n5V0EUdjvQgZaQf5+JiX6zbEUKG9ExlXWsWpQpcNgCi2ZUcylbOEYKHGey5khyBr6cjaXTdOqmcCLCWKiXUGlUxOeB7yKazGMuNIZ8pIJvMIZ3MCUEs4+eQ9jNSZrdRd2HGy2ysupjxeyemQcJx+RDvPi7jw+oKjk9LAnJJL0AhN46piTlMTc4hx/GdWErY6fEuZ9gpUJpEJsgKgGczHOfh55MjTcv1bAiIhCpfm5WIuAB4tVJH5bQqGbK2CZUoJD1ejiFJSZKOTqqOxbEgZqsE8HQ6J65N0t90mZSmAXonNVTRqJrsc4JAo84DgSUwnREnSUY2q1VUJVOiOxekd8rRkGxWFbdsNEQ3N7kLmi9oA21QoRHfb+n9RWxp+X6cq5j1wKMA7omCk5qm2OyrKbYxTuwX+N26FJMZ5wwmTGmt5wz0DJgJskchc/xa/pWyJkGbxDBmU1y/kimouAkrRGJDKbEP54+78NpNeI0y2vvbOHjzHJtPfsTJu7do7m1LWT2VUJAio5u2lQ2Wf9kKmJnF+JUrWLh7DxeuXkeqUJTssksy4dERKrs7Mp50svYJR6sf0Tw6QKxF2c5WX/krSHKygftLZ/r5GtT6prst54rlU3NfcTU5TXRVqIsJgNGhi712Gmeoc5uVeDX77ntuyN5Q+WWpmMglsX2u91D2ubS4tAfOey+VNJsGcI/n+JOOQCmnQq1kdfadl5lAKFRVMVJiaZpBUlIkfhnOsc8fej6SU7O4cP87TN+5h9ziErzJaXSpFZ9KAQy02i3UDg9xvLGGww/vcLyyjOb6R/QODhAvnyLVIflQlPjFIKZFs5jZOYzdvovxew/hzV1ELzeOToJugkltKTD44fBDEIOfoVB+TwBdqoJCL9F1Tg4JwbtV66JR05aUBE5uoco9izMA12kaQjgFc7gnePZYsJrN5mQvW2AcBRsdA4/1e+CW+RLQLfCOAm40q46OdslsdoaBsQok/ZwsOPpYPUN0isRmwu33Vg0YjJmenUv/hdj7Tf5sFIDzfbJC8RsD+FkSWvTT6YW0SPms+YhFUp+9Gs7hyQV/8tC+wL7BgWXgfSML3ZjiEEXQYclOGLVUR7KSm4YDkkGZ9rIDcIEN3Q+uHGcsXGdW4Y5s2jx2e6FItlYbVQHuSqOCBkv2zOhIXKIyFOeI/TSCZEp6ymk/i8DLIPACKW3zsDC5QiqWxQiO5IXSYxuUv+QGC1Gpl7G7vytfJ6enAnQce8vmCsjnishk8kjS1Yu9RNpyhgyyY/Ka2VQWhWwOaZaBmRDJQcj4m4daVwhd0gNLJOWXPFdrtQYq5aqAKsuVwkaWXpjoZCm5jIcAS6s8QL2ElJmzmTxSqZwwdAl87nJqiZKZjxv3GUTQZLV20Gq2USdvgeV0RvRu/pt/z4NKSp2SPcGNhbA3fRbANYpXALeinwK4hg0G4JKVunEzybzcDDe9kJUcpQ5jeuCoSpnKqKoQhpyHEvi57rzLGmTaQoJGnU1mH5yHJt8+y82iCEe3p66y07U2oUAkLGDOSVMBzQIDSr1KVUb77fKeOVJEVjKlV0uHCHc3cfj6BbaePkbpw3u0D/eQDGsIZB6KoBpD0/NQZxAyMYWp69cxfecOpq9dx/gcRT5yyirneBgzqoN9VLbWsfv2DTZePkdpYw29+qkAeNChgUYPGarSScbak/ln6acmnKqXBFrC71ZVNeG0KGue7lzsuPM7e+rsUfMaSC9dOF4EfuoJ8F4x0HJ9dqclIYUVGcx2vBfX/1VpVU4cKIDL3nYKfHJ2yEy7q5KYloQDbr5HBjoiIuhm93l/aLwTxBiAJqXy0UQCjVhStMYX//RXzD/4HvnL1xCbnEU3mxUCX5zjcCQLcua8dISTtY/YffMSJ8uvUF79ICCeCtvIkKAmQY6HhuchLBZRuH0bYw8eIrV4Bd3COODn+g6FGsQRvD0EuQCJVEJaYSLrK+tHPqT6q7fjaNU6qJ02ZMKDbYW+mJBMZpLTYzuB+59nDNUS425CgK2pvAC4yAdHWlPqMqY7uiMeA5wkUWEVG+2yfriBuIGnZeBGDCV4i0wxiaHudQzUhsHtPIyw0vqwsYll86MwJvq7b4LE3/BJjDUfq1Qqepl/9dLAoF89XOaIvn6fXDTAej3Yv/D++v4lqu/i8jcnCuMOPS09Gxt48Cj+lHONkoVTl1hMHfTw1I6q1JSUyeJAXIfNnLOW66+Iy7FpL0vPzvVnxTQlRIuKb80aypVTUX9jOdpaCfb52GMkoBHEs+m89JnUXEHZ2YOMQAaGxf5TZoUkQ2bpj6/TQqVWQblSwclpSYCVEpipdFZmyBV8nTFIhwBOEOE8dwZ5zhhTUUxGrngZjU3PZ3dg1rduTSBsd0UYolqtyeuQYKZkPl4qZi38jAR9zWh00kbJKQLgAYMJEnBMgk97Z8oO1yrNoIylgRKzBQPwOgVWODmgzTtpYcgUEzNayRT0tUxdaZCBqyf1mfK5tXUkE3PKX3KYO1MM17MW0pn0xDlG5YI1IedpCVjZsK7jyqCRGSfL+k6Prb+WnS6CGps4YJBZcNUBl14hPUVYIndhhmTxzu+czytStNK35b2hPn1cPjfBIUZr2g7Ja2V0D/dQ3/gk42Pbz5+huv4JqJTgdxvCtu6RdZ6Io5POwpuaRvbyZUzfuoOx69eRnZ+HX5iQ2W1m/YL3bCMc7uPk0wdsvXyOtSc/is1polVDWkr2CuC6rzQYk6tIwR4/KZKc4uwmbPWurFtRJ+McdLcHn6qHAuQcgSQmacCjl4aVB21PsJyrskvMfHvigy5qbZJxan9cp5W4plTpTCpZbMa7qoWsHGG0k0dAwRiWoX0knSSuZDoMcNps21BeV2fFKbPaZbWB/VrCLCVIOdoW91GjS8D0BVz+039g4bu/IL+whPjELNqZHFrcz0nfaYOzTVITI5LSpw/S4iA/ob6+jsRpBRmKtIg6Xxx1aqMXckhfu4rCw/vIXruO+NQMekEO6AboUZfcS8pUh5/xkUxzdE3lfqWKKMGNXBz0xLwojmY1RL1CERxWHXXtCflUrhWvtAXgbJ+RJKgldLa9grRqHsiYHAPwfhKmDntaLdRWAwN7Y4ETwPukNpblXU+X3ASudwNZ7hMbzTRTE/apoyV0w0TbU8MZt2FNtDdufz/82GF8HfWc3xCDf/FT8X3xHJNgplwu936bSGNQCpVId0gO7+zFtFzs7AH+uU88wHstg0ZhXEuX+pxGUpIbKgx2HS0hy1UOTpYqRd6Si05nfOV/PAwkJdX5U/lyQhLyyZzLmeiJu9KolvyUKc/yIUG7WqsKuDL6HPRz4rJoucB5WZJJH9l0Dvn8mNgbit2kI9ETTpTRzeOPIOVGkTi368zspehN5na7jdPTU5SrTvaUUpVUohMdEh3ZYum811YJ10I2j1w6K6zSpLBKec14PLJ/rSM0muEZcY/lMfa42iCQilpau93vH8pRKz00zmbTU1mzVQIS+2fZLAOUrDDfB70wvV4atOkdH6xPEjh4LbtKoms0UW/W5bppudPY6NoH59/RRtQA3EwK5PkceBuBTdekW5eOTyH31whsyulWa1FzF5ODzvyotZ2iqm4GNOqexX+z9SAHlWTqyqh2BHqVJjWTEyetKiAjfucsf3oqXhMJZvgZmA1xpliAnHeJpWYmYAyeGES1Q3itGhLVU7T3dlD+uIKdp0+x+fwpmns78GlgQpOTblv8uxssy01OY/LGLczcvYfijZsILl6U+XKOprG/zs/CvnrA9by/g6P3b7D14inWn/yI6vY60t0WsmQ8kxvACoJWmTWWZZsknZavjk+mNjNql9l1OcIZIh6y/N5Gksz2dgcyCCFVjwFjRiXxE8JJkZGteALkWzco9enaHnSEE2a0VNe4BNmGaGsm77Jvm0VWEl3Sacv7iAdpBPk80tkcctyDGQa9cbEDrZaPUTrcQ/XkSMxhSP6T+XKxhaUHOp8nhVqX13IWC4/+isvf/wdyl67Cm5pDmM3LtYwxiBaiA8+bNroMsk6OcLTyFmuPf8Dh27cId/aQKFWRptxDD2gNTxsbAAAgAElEQVR0OmhmU/AXLyJ79xZyN68jt3gFnSCLTpv3Jol0Lo9sIQ8/TeEbJSVKlcaJW8l4GK9bl5kxEDbaaNYokMTx2S56VDqkPrskNVqLkkZETIMsPg8VBinAxKyY+5gSwjyj9FzgjXbtHOOI8/rKSJ+eS8zCqZBWp3pehAkuCnYO7GWts/KUoJqiZt9mNGL9acORYUCO9qujGbftnyjWDGfkZ8+bAeJ8KYH8xWj8lX9olQZ+hmi//jcksZ3NwD8H4EYMG5WpD39e6V8NctM+MU4z8kHvaxSIu3xce4tOXl1kLaWfrYcqDxhzKZVoXkY1lF0s+bnbGIPjxYUJVptzyEAAr9XrqNNwwYGOLHV3wA8yce0PZzI5pII00pSXFO1vBht8Mt1M4mUuftBOStT1ao0NL+SRMES5XEa1WhcyD9+7hibqCCYHGH2CQfJaSrLvXJolexqbKBA4/ycH4JrV2BieaoZrX1oIZi0SzOpSadBsUAMkeQ5G7wRwMtCTSYncmYFTGIcENpsFtaDHphUMxOWAcAcC33uzGUoUr5F84wwxxjJw3v9Rs6SDbJ8X1DJ/t44cSMrtc9rbkrm48q6MHBmA25LusycHa9GycC1xM2MkC5tlfSXMyH0X4FYDC5tRFri38TvXr9T9YOqEfYaHAoCwuFVjW4lXJFmxL8tMlkBYQ+/kEM3NDRy/W8buyxfYX15GfX8XsRanLUh0iolmeWKsKO5UF+4+EPDOXFoAJibQTmVEXpNlal6LgGNpzTpae1s4XH6O7WePBcRr2+vIxNrIMonlhICo1sXQ5sx2LIlYKoMce7gX5pHI58WMp0NuRI/lVaqgVdA6PkJ9dxfx04qIy3C+nNBE7jEDbCOjE8A5Md9NpsSnvOn7aJDZnmRgQBM1+tt3hUMQC5vCkPfaLaS5j9j2cFxp3gd+rpBs7iCNxHhR5uv5HjPjE8hkC6IGx7XbqFZQOtjF3voq9tY+olMtIdFpwOfIYqstSnWS3XopNGNJ+FNzmH/wJ8zff4TitVsK4LkC2n4g9q8x4Uqo+IrIsjZqqG6tY+f1S+y/fYvSykd0dg8RP63Cp4wwZY5THjBdRHDjCibv3kb+6hKC8Sm02rzoKaTz48jQ5jXty8SCSN2asJVUllQaVfr/JLO16OTmNP/r1Digrayb5WeCINUdzcKl3shzIemJzoEAq3ips92mDnx2dluQfyaLZQ+aLTAhtSmANyhd2yeiDvagVZlUA8Dvg7gF4YYDo8hl0Qx9+PeDap4mCdHM3MD7PBD/Sqz91R/GayLrm1f7t2OhD3Jkvahna+SDCMdu4tddB6O89Z+t3/MaCGYYwOv3gfiDArfLftyBKoVqlxE5Ooy+UxEnEKfivhiMjqS5XruJsfOh8gcRqddeTxatAo6OU2jWyEN9wMhk5h0wqk1RUJ/CI4FEtnLY9E07HCA6YQkjeUUXtI5LcOSqgXK5Ij1qGSnimJGUz8jOZVbMN8s5Vw8ZHq6ZrAC4mDFoi9GUvDWylv2pc83KRNdSr3hoO7EGsk2ZFZsKnt4OnXFmlsyRHX4ukl+EAENJTTGvUN6DZd+WUVsmLVUIY3T3+JqDg2B4PEU3pcvAnT75sMvQ4Hq5rHmI8Khz20qI7I+qGbPeqLz9ZWwkOPesJijBfzqva+mrShBgdqea8tv6jY7eSFghv1OhGV549ix1HWpFSN6ZG8kjd6nNBooI2agMDQGc5XMCbefoAKcfVrD36hUO3y2jtLaG2tGBjKlJEJhOIzczi4nLVzF36x6mb95G+sIlYLyIMJtFx08hFOtPFcsJeh349YrMkB+/eYLtZz9i7/ULNPa2kI6HSBEkqb5FMfR4wAE1tODDyxcxe+MWFu7cQ2F+Hsl8Gl16z3cbaNRKqB3s4Xj1I3Zfv0FjawvJeg05SlzK52F1jCOLLOVqBs5xua6fRZjKoJnOopVKoU0NUR5wCTKzW2iVT9EqHUsgE7SbyMUY2KjmuJT1CSoJDy0vjRarXotXcPm77zF34zYyE1NitALO2Yct1EsnONhcw8bya2wsv0LjcAfJsIIkgwMCn6gh09RFlfBSM/OYunUPFx48QvH6bfhz82jnCeAUckkq4ZAZrpxDHSTYCiqXUKXU7bsV7Lx8jaPlFcSOTuFV6/p5kjGEhTQSC7OYuH0TCw+/QzAxjQ6V0D0VjEnlczKaSaBV4SoHVrZ/5JPrGJ2cE/WmZMTNWkOkigXAOULm9qNMjzhtc/4pFfJYQhfd8L79pmrXu3xF05+hipH8zlUaeQ5KKb2pfXHjAtm+tEC33wd3WXi0imYAHEWK88re52XQ5yWJv3fGfR768XoQvPt+5bVarTf8IUZFNV8Hp1/7KIPbsyA+yGIHTPQvZeHmGR9VRjfA1dWkB2X/Z65PY2xuN6nbP0j7n10L566fOfhcqhSmB7YmsTxYtbw5yBpNJlAfKdlwk1GuuloNAFxnK00Ahpk3QY3grVGtCk5oROnYso4YN3Bjs9eO9opZ1m5KlFupKLmMh15c7AF1k3HDyGuL30QS2UwGeZa0OZOdYD9PsVqB1fXq7YfGDRem88D9h4SyarWKZouvp/wBLVe78q4YeHjO5zerAJ7S8ptuGF0PckUdP8CuDR9jvxVijFNW4rVk0BD1/7WoWkroEQA3kYZoCc7u5XBFSAHcKjiR+6831B1U6jFmU+sjV7+0WwYqgbJyrGokPXDbA/b5+00epzOu405nM/CBYY+W0ntoi0a10sFMQSzJ/iw9wA/3sfvqFdYeP8HRygrqB/tonpbQDltCPsoUiyguLmL+9l0B8LGFK/DGpxCm0mhQGjRp/tDM3EKkem0E1TJam6s4efVP7D53AH6wjWSPIkjM3OJokTweC9BN5oD0GLKzl7Dw8Hss3n+I3Nw8YtkUuh4ZlCFatRPUdrdx9O4t1n/8EZWPq0hWq8gSvEW21JH6VARNyvmJTB5eYRJJyshOz6BDHfhMVoRtSFajhvnx5gZKm2uInR4iaFSQ6zQQdEIknL0nOQRh0kcjmUEjU8DY9Vu4/p//AxfvPYA3MQ0kswq2YYhGqYSjjTVsEcDfvEBlexUo78Fv1ZCijHLYFSOaeCJAiyS2qQuYuHUXs/cfighL+uIlAXC+nqgkieCLTsdIayxsIU6Fu1oV5Y1N7L1exuGbFdTWtxHu7Yvcay+Io1dIIViYw9St65i5fgPpyRn0ktSYp7JhHn4uJ31w0eJ3//W5RU6NUoLCrs7Hc+9w39Yq1HwP5d5xZtz2pLRYyMxnZTKh89kC4MYtkURj4J/NwEA+0xkA1zfCn/E1eT4pK11JbTJN4sbL7D3bLHbfJIiCT25We3j8bHjvnQfkX4tQ/26Ps2vZ7327UbpYs9nsGbU+Wnr49T/AMHj3Y6+f9dKWsf0EwN2zDEIBt4AUIfr5sUaZo/7T92cEJl0Qqmyl/0VK9w681fd50LO1rFJYmC4DNxamZeA2WsUbQ/1s7fdQR5vqRgbeg3c43B82cOWm6d8/DpZRyateR63Gsn1DxkYkm3fEHr4us3B+PgPwLMe6+No0s3eCDLbp+h/ZiCruKnSdXzc/D8G0Uq0Kuz4azEi2KAIYVNXSDJyCJ9lcVhXL+ofFoO+tpXQH2TbkHbnuxhmwgCiahfPvrARnm99IbFZ++mnFZ7Ae5Xd90mSk+Sr/9+y6Vb7FwN12eCUJHEcWWKRQY0friJVKOtXA/EE6724kp98a6vugO4a7OF1pBk51N0qAEsATjSrCg31sPH2Kd//4AQcrKzIC1m7U5B7nx8ZF1W36xnVcuH0PxcUl+MVpMbqgjGeF+4P64+Qp0L+dAN4Jkaqcor35EaVX/8Te839i79VzVPc20etUVR6WcqmcYUYKsUwRuZlFTC7dwsUH32P25m34U7NAxkcvSYJjC63aMRp72zhZfo21f/wDp2+X4ZXL8loeS9SONKis9YQYnqSKUxhfuIL84hKyV5eQmJpFi+V+9pd7PdRPjrG5/FakaFs7a4if7CPTLCOQcjpdB3voeDGEnKnPjKFVmET+xm0s/cffMXv7vgQx8SCv/XH2b6tVlHe2cPDxPfbfv8XJ+jvUdj7Aq5aQ7fTgE8RFFz2BaggJAKbu3Mfcg+8weecOUgTwXE4APBb3xQO9y5K/40wIia9N05k2uqVTVNe3cbT8QYD86P1HUb+LpxLITI8jd2UexauL0pLwxyfR83OIpbJI0uWNVTQxg1FQ7XM73CSDGi5pv5qE15DtvVoNVQI4SajiNqcSp9aGVGMSUT06Y/phGbhU0fpnIqtNw/wlZ1Ll9jUd5PQsPMtKt+Db9i/PIiO9mj75WVvgQdk9uvf+XTPonwVukQdb73v4s8fa7XYvOtRuAPSlzPeXvpHo30UjtF/6fP2SqztX+/mMCQr0nzia6QwK+KPB2/7IbOoGf2sAHi3dRxedfaaoRKCJGdj4BBfuYISCpV4Sc80Jh1aUfh/Az1uUkq+JaYcrj/U1vZntsSfNTD8K4HwdbkqnjOXkQfnXFEjIRIOHyEjIYB04oIqMiliZPJoNVyoVAfIok1SY/C5rNcGTvmZ4oAx0Cz76V36opB3dkHy8AbgFDlF1JcveTV2J15PZN78MwKP3J/qaw+/jJ4A8XGp3JaCfArP+pVV++F3njR1brv87W7imP+fK4zzMLViQqboz+nROKcxl85QqVaqhlLgNwL0uCWFN6XdvPn+BlcePsf/+A6qHByJcRHLWxMwMLlxbwtSNG5i8eg2Z6QuIZwroJVOok/HPHghV8hzRUAC820ZQKaG1voLSi3/g8OWPOHz7GpW9DbTDsgQsCT+JVsxHA2nEc1OYuXIHF+8+wvStexi/vITYxCQ4vxYmmojFKZ50gvbRHqor77Dxw3+j9PoN4ifHSFJ9jmOdblSTBi0026ARR252HhNLNzBx4zby124C07PSx2Z2zjS9cXKM9devsPXqKeobK+gdbCFbP0U6bCDWakpbp03pWD+Fdq6IzsSMAPiVv/xd3qc3Nol2PMUQV4WLWGY+OkBlexMnn1Zw8OE1TtfeippduhkioCZ8l31eoNbqIj4+ick79zD34CGm792TDDzM5dBJBpKl87q2vTia7O1bZabLYjgQp9Lf4Qkqq1vYfvUGR6urCKtleKkE8rMTyF2cgT85Dn+8iBjdyoI8EumclNAT1Dtwmgc6zmVnxCAg5siYqON123IWMdiX6hnlgSOaFv194iqJXNMmsGLkMgOVUf1l2z/R/SstPCePzO8WfFsWbvs3OgtuLmG2h00lbfh5Db9+KZ78O/+dBTP9dqOSpbsC4MPli1/7g3yrMv1IAO/L+Z0JFyL/+Dxsn/mr/sks9fJ+Bj4KwKOl2ygQ8Oc2B2nfjbhhZWbNTBVopMchIGpR8IC1339eF8myVK2LWHvzig+c19YSVa3mSuhtZ3UqLWxX9nekKmoa25ylzHQayepMeXdwVWwBGURpz31wCPAwGDYtMADnZ+PnNAA3h7Dh63VeIGmPs/KflQAtE7d+Gh9n5SZzGOJBwy8rzUU3goBtpOT3ufUfPRCVuBOlMJ79yzPtnJ9k6irdaWTCfqoupXtmpq4twuoKAdypxknVRR6jQZnMfbs5c8nipA9Ot7BQRFzapWMcrqxg8/Ub7Lx7j6OdHSndjxXHsbB0BbNLS8gvXEJqahaJ/Dh6ybT0ccWVSsYyOQWh1RvpgXdDJMsnaHx8i9LLf+D41ROcfnyH6sGW+M9TT120zr00wmQeybE5XLr1CAv3/4zClWsyH93L5dHyYoilmK3Ti/sUoCrhh3fY/vEHnL56jdjxEbxmHUmnh86sjr34BpntQRq5Cxcxcf02iixPL15FYnoWoZ8WSVmOg7ZKJex9eIfdt89R/bSM7u4GcvUy0q0GQPvQVgNhrItW0keYLYrjV+HmXVz5y9/keXvZMbQTKXQI4KJ33kSvUkKbnIKNVRy8f4UD+qlvryNeriAg6U7S6RgavH2FCRRv3sLcw4eYuncP2cuL6DgSW8JLqSgOZ7sd11uIpSTtMQBqhYhVagh3j3Cyuo7a7i66zRoSQQzZiQJSU+PopH006Q3vpxCnUmO6gCCbh+frvDR74FxTmjnb+jbhKo7Sqd4Cp1X0rKidaUVxf0SVyaKBMc+paFVreP+ePSN+upus522sdJsRNxAX6Vv3+paBR4PwUdXJr92/vza2/ZznH3WdhpNnuw7W+z6T1BHAo4ehRF/RHt0X5q9/zpsdlc1861JHX6nMjU0PCt6a2QxK34MSePQAHpTIo/3vaNn0LPgrYDrRkRGjcQZc0nN2gZJk3049TJS0uFDpGOUYlx4t+VwJS/b0MOHP1IalVNx2pS4H4K6cT3KK9sGZhddk9MrKwjIn7DQT2ZMmA10NOMhc1VKp3BeHPvb5ZPjMfu4CGx461teyXpoAOPtZ/ZsxENVhYCIZP2UYqYPODNwsKCMLZLAZh0V97F5oVs/WATe/ZeJRADfAtsh1WC7xX1p7dq+H9kc0sOtn9pEFZj1v7XhHAdx5yrsyJ6VrnXWElibFdEUfoxt8MFbGz9EHcDcfEetxvClErN1AjJMPe7s4/rSGg9VPONzelrdWKI5j9vIlTC5ccq5meXT9jJDD6OPNWWtRU6enOHXuOdvLDLHXhnd6jOqH1zh+9r9x9OoxquurqB/violGO95Fg+8pyCGWnUT+wlVcuv095m49QPriIuITU2in0uj6nujsJ6iz360gXjlCa20Fu49/xOmrV+ju78Orc1SL8ruemGlQ5azO95XKoHDpMqbvPMQ4Gd5zFxEvTgpBjONlnCXvlMs43VrD8cdlHL17gfraCtKVkgI4lfyaDTS7JIb56OSKiM3Mo3DrLq789W8oXruJbqaAFkl4PY7xcQg7RKxeQad0hNb+jujKHy8/E0355t6+iNtQw5zXq0PWfX4c+avXMHn3Dqbv38fYtSX0xoto0+TEC1SNjSQz8TdPIGRLSxzdYoiHIRL1FnBSQfPgCJ3TEnphAz2vh2Q2QCzjo5WMo8o15Kfgp8aQTKnpDJ39tA2mg4/CjBDR/wGvhaN0BHBpN/W6MkESbUcR1GWMS5TrElJSFwCncmBCeSxisUzODKWD3bmglcFBufw8fDD1SjMq0r74oJzO/WxBuPl0RwNxCyxGAeC/tK//FUD7Rn87zMcZJq79BMD5AytJjpqL+0bv6zd5mkFHe0B50vNzqHcZ6WF/GcAlP3Pv/6cALr8YLq0OfVoFm4GbkaiNkUzmnlbkGZ2AvoK3EuHctNfZufkIccoAnCSnaOAlns5uXIOlMQK4VAjkMFRxC25wP+EjFaSETGYa3qMA3DVh9VCIEM4Mo/nZogAuVo2UaXNAxQ0rgYrHERSy0NV2U0QyTMw0onE8uHwDANfNOpBZtctuwZEdABa9c8PbNbUNH934ozb6qOh31MIdBdTRdXR2tUVXT3RduhaNxIpkM9lIG/FajTk4OqTpkw0+OU02N9amgjcK4AMSIPuw9C1vCYiTGNUlG/vkGPXDI1SOj2W9pnJZpMbzyM9MI1EYE/1zMpnF1czZ5Eplp8NSHYuucbFp5dhU3AH4/o//C/sv/onq5ic0y4eAF6KT6KHGwDNTQGF+CTNLd3HxzvcYv3wdyZkL6GTzaHpJdOg777FnHyLRq8Orn6C5toK9p49x8uIF2jvbiFWor94VQKJQSxj3UOc0RW4cY5evYfbedxi7egOxyWnExoryGThpQREY0OP7cA+nLHe/foLj5Vfwjg8QNOuS4bbDJlqdULLYTmECCQHwe1j4018FwHv5cYTxFNo92gc7AOdYXqWE7skhahurqHx8jZOVdzhdX0N4XEKCJDAGPKxi5MfhX5xH8dZtTN+/h8lbNxGfnJKeOzgLzgycpjMiIqOyuDJZwHOhwSCjiVi5BlTrlDuU+yn+vH5MhHCaCaDBc8Ln2GkRvk8b2yx8zxeuCZ+Ma4NryAi5Qu/QWZq+NzcBnIBtkzJKRKURigI4AdsAXM12En0A59QM58K/FsD74O6AnomMtXBt/5peOp/TJEMNvI2FPiypGq3o/tEB/AxAR65BlLhnnzEWpaBbXyKahX+pFPKboPIf5EWGIycFmMFRPtwrP1OKdTfKMu/oRz4PVEa9nr2m3UsZ66rX+6MaVuriRtZyNgllaQFwUykbLoed9zrRtWEBoGX83IRGjoy2FvoqbFnqoKcVwD9T5bHXGHUN7HdWQbJyHP9t2bZdT/se/Wz/CoB/myUZDTeVJDn4T8fXnAu1IwVpBqUGthw1o0CJq/4ovb2vXme2mFQUpBc0yVE9zm5XK8LOFg1234OXSSNOwhN1tpP05vZlvloFXj3N+A1ZpDfahU/BlXIJp+9eYfu//yeO3jxDaXMV3cYpeomWlKUbFOYsTGLu1kMs3PszJpduIzu/iNjYJEJ6lvs+Qok+6LsdItlrItkoobm1iu3HPwiANzY2gNKpjFfR1rMTi6EeSyBMZ4GpWUzeuIP5e48wduWagHcnnUGbpjgJ+mNDAhec0kJ1DTtP/on9l0/Q3lmHVysjoQ4eMonRpKlRroDkhQVM3P0O84/+InPbKBTRjvtSthcAp4xwsy7z2p3yEbrHe2hufJT2wd7yMiqb24iV62IvGk9mpE0Qm51G7tpVzP/pe8zevQt/akaMTrpxDx2OwpGzzwxcm+CuBdYTr/lWtYputS52rQkaLdFwiSVvehvGOgjjQIsSzOkscpkCMqmcKDgScEXS1+0rHV8cZMbRQN+SN2uDsVpHHgv3L/ecZX/GO+Hj+f9NWIV72MrZw8Bj/7b9b/+O7jupAEQmWQzERejKnYlWQYtW1KLE1+Hz6Y8E4BbQnIez0QRk1Oc6A+B2IQf92W9zTP2//ixRIB5epMObxTbMKHCPgkz0918D4NqfHDC3rVzPDckvEkWi5vUW2Vova1hnOPq+RwH48GIyAOfrRHtpUdMC/o2xwpmBG4BL5urGTobXin2u4esRBWL7nWXiBuDRg2UYuO3fw9f2azPwb7Wmz8vkZZ2wiC4ulU40yMmtilmMyK+qY5c0RKxsaU/oxIgEyKlCxp46lQU5a0xhEz6XRxWzGOKUp6TPPZXWYixY02+e4B0XMpi2lZxBDz2/2yFipROU3r3G9g//C3uvn+B06xPCRgndeEsdzZIBUlMXcPm7/5De99jiNSQnZtHJqpBJm57gIv8bwiOAdxrw6grgW49/wPGLF6iurqJzfAwvbIknNzNwZt+dwji8i5cxe+8hFr/7CwqLV9CjwhmfV7QOWC1gMSCEz173ziZ2nvyA7af/RG31HXqlIxFOEbnkHtCMJ6Q3HVy6jMm73+GiAPhtIF+UgKBNkOUcPAGcpLqQ2XEF8eoxvNI+jj++w86r1zhc+Yjm7hE6NSqW+QAZ58UCCteXsPDXP+Pig4dIz8wJgJOBTr2zTo+Kcm401bwaCGjUDmfgXa6KeQyaTWXi85bE6YDQlgpGj7LE6SwK6TwyQQZBMpAMWcYbpYLnsm9XKjNQHN5P1gbj3qX4EwNxS+QssI8SUbl37WuYENrPDodcw84D+GhlMsoRsj1qwbj1gIf739Hs286Sb7U/f+3n+VyCzN8ZQdCy7+H3IwA+6DcOSunD6ji/9gf5Iz//cIRpi+i8SHAUaNg9iN6oUYFBdIEOl43sfUSjWsuI+d36SrYhjDRnbNKz41yD8YzzQG04kmbQYH00ez2Vh9XAgs8fncvm65qi0HBAc94hMGqz9jONIZeh6Of5ycI/J+v/rQH8vHXvutySefeNVQTAtfzJoR3JwIXg9tMOjpMYUl9m6oyTKyFq3+zROqJbQgG8RyIUmezifMVndt7SLMEyw3ey/vRDp+CIz+yodIKT96+x+eN/Yef1YxkhC5tltJh7p3x4uQLGLl7B0p/+jvk73yE1cwm93BjCICNAS/EUis8gRnhsIdlpwquV0Nr+hJ2nP+Lw2VOUVlakt8yRr1iMUN9Dg7r5U7PILl3H/Hd/wqXv/ozcxcvopNOiMR46Mif1yf1OBwENg/Z3sP/8CbYe/wMnyy8RHu6JMhuDGFH1IxGxUERm4Qqm7j9SAF+6BeQpIcsZeAJiXFjbCJtSEfDaDXitCmKn+yhvfMIBVe7evkdpdQu1ozI6JL2x0lDMY+zaVVz9239i8ftHQhRk9YE2sNSDk0CJ4koMw/pGKqrTEFL46bSCVqWGLkvqzKS9hAI4TciTA1vPXCon3ty+s+W1ao4BeJ97IdrwZ9tttuYJpNy3lF8mkEcD/ijQcM+KQ5gTVzFGeLTSFg0Uomt81P61v7NKGs8Ma4PZ85xtLw5aTaMA8I+UgUuQ5dqp0ffN/x+tIp53TvwEwC0SG1bG+SMD7K/93r8GwIeBIZp1Di/qaOlp1Hsfzuqj2WR0M/IeWkbM7zZpMArAmYl/bcARDVAs8LB1YxG0iavYOuLvbayL2b592eYfBeBREI8GJ9FrFwVpY8kOB1A/Z0P/OwC4MddFJczpsQtZkGe8GHvE+xm4yK72iW0RvQAhVtJURmR0tCcuwuRaBqfErTjsedQTV+HgDt25mBF2KVdET3e61dHYxzHlReK1K5lt9+gQB+9eYe2f/4WtN09QP9hG2CKAtxCM5VCcX8CFm3dw8c4jTFy9BW98Gu0gKyNb3aR5mTOwYwbelgzcr5fR3PqEvRdPcPjsGY6Wl9HYJdiyH0vTXIjZSnL2AsZu3cHcg+8xc+8hMhcuyfgY9dDbTqjE6/aQ6vWQZtXhYA8nb19h9/ljHLx8isrmGrr1mvodcBaa8shjRWHIzzx4hAsP/oSxK9cl4KBUq4Y+YiAqmupk98fDOrw2y+knaB3SiOQTdt++w87rFRxt7qNWbaHDHvd4HsXrV3H973/D5UePkJqekepDl05yEoqxhaQA3hFCmVrG8n636g00ylU0y1V0mk31Mk96ypyPd5HwlUyWTaWRDehhEIjTmspL65c4ZZIAAApGSURBVFow8pqJD6m5y1kAtzPGzguW0Ang3MvDe53/Zlb4tQBuAGvfz8uWoyBuI7b2PqOVyc8F5dEz5Ofs+V8bHz73/KPOfr53m6D5UkXhTAk9ChzRcrpdmD/KRfmtb0g08oxeq2GgHZUFRsE/CsTDgBYFrejzfg50jdlpzj+2Ia2vZax3m638JQAefV8G1tHZ7Ggf3DJwy/yNZHZudBk5aOQw6ru3Df7ivF5Y9H19aRNEX//3AvDhcTM9fJWHLu1XUcPT/rdl4GJHKoLtNgXBqSDlt7uWuAK1jJyR4SyCq8pGFgUwIUyrTS5hXWy5qCHOkTXaeMaRZBbuNMhFSDjWQ4KOXIcH2F9+jdUf/wvbb1+gdrSDVrOMMBaiMDuFizdu4cq970S8JTu3KEps7SR735p9h8zqpQdOg5EQQS9Esn6KcGcdBy+f4/D5cxy8eYPq9g5iVCdjCZ2BRr6ADEvd9zhb/R0mbt6BPz2HVoJyrXR9Y5BBL/Eegl4XGYrAlI5QW/2A47evsP/yKfbev0WzdCw8AArxtOgAWJxEcekGZu8/wtz9R2I+0s1Sr52yqCxzK1GLJjGxTgucsY936kB4ig5H6nZ2sP/uAzZfLmN3dRPlkypCai4UC5hYuoLr//lXLNy/D39iUkbsaMJCtrwY+cQ8AWyy0Hkf4p7+u1FroFWto1mtodtsKTAnEwLglD5P0qiHEx1BCrmAEsj0JD+rC6gywCoZLd9dab1vs9onhTrFyBadBavyZZlwdH/wGugYaOZMED6cSdpZNnymDGebw2ekVQ8tMYgGG9GAftSZ8Xvt3W+JN1ZxGDUyNup1RgK4PTA6Hz4qzf+Wb/yP/FzDUdR5/z4PwH/pYrRFPgxA0WjX5qSjUoVWjrJFYrPR0c0SDebOqx7YY6Kvx8dGZzsNdK2EHiWkDDNJRwFtdIOPqnScF5GPes+jrv/wz36vQyCq1mbvaQDg7IXrAezU+MUjWvDP2ZnKL8WQRzMvkxiWCTTxcqfMi/pxmxqwSK+67FszNmbeBHD5IyU883WY/SvNXQAczYYC+MpbfHr6D+x+eIPa0S5azQo6XheT83NYuv8QV+49FPD2izOiFNYhgIt8aBwhS/NihUqZ1BBpKqbXKwh3N0SNjQC++/IVTtbWgFZTfOk7yQTi40VMXL+FC4/+isnb95FZvILY2IQCOEfH+gDeRZp4x1J5uYT27iYqH9+LbvvW65eoHuyrXjuDJC+JYHIaUzduYe7eI8zcvo/0/CI66Ry6SSqmUbdcndgIhHQPi3fp+k0HtSrQrKJXKuFkbQPbbz9g9+MmTk8qaJPBPVbAxJUFLDy4h5mla0gWxhCKPzz9DTinzYkTBWz1IacDF8fWemjUG2hW62jV6ug01DKXt4Hkv7YHcRzLZVIuA0/DN98Et4Bkv7jpBJOz4MimsBn6nJOzJFudXFFRl2GNcgMXBvwEcBNX+ZoeuO3j88rF0X0XTYhGJRXRnw3v1+jZ+0dKOO18/Jqy+ZmAalgIPQoKVha13sTXHIp/ZCD+Pd/78AKW83jIDMCAMgquURC1vxl1D43gxd9FxRn4nFFSyPCiH3XPRwUOw4AfDRiiZbThXtbwZ4oGEcOfY9TnjpLchsF+VEDwNSD+e6yDzwG4ktkcj0B64IRZFRWS8rbof5j5iQKtXgvqcrO3rV7xHZLGqJnudNNNxc98nKm7z9K5kNfEgzomlqASNIhdpNr2dUkMOz7E4SeKwzzD/toKyvssodcQT8UxdXEe1+49wMLNu0hNzSOeGUPXy0jpvBMjm5zvSe0i+b4SvTZELqVZQXd/C6cr73Dw4gW2nj3D4eondFju9mLoUehoegZzdx9g4a9/w/j120hMzUmmLP1vZ7DDkUyv24VPg026fNXK6B3uorb+EdvPn2Dt+ROcbG+Lp7eMWHk+srNzmL15VwB86vptpOcuoZNSVjt/rwBO6COpT4OOOHP+eIh4uy4z4LW9AxytbeNwcw/lUkXK+anJIvKz05hYvITC3By8dFY+vwI4yXEaOJmxkJXT6R7YbDTRqjYQ1vnVUmJbt42QsqZ+QgC8UMgjk2YGnpb5cZtQsHFLFQrSwE+HFR235RwAN2W0qL+Atd6417h/2f4SDQcnPBXl7ZxXdRyuLg7v++h5NwrAv6Y6GD2rRiUjv8e+/tJr2nu2a2uEwS/9Xf/c/xyA24Ps8DdSw9c++f8Pj/tSdvqlaxDNXm0Rn4mwTGs7Iq4zDJYWGY8qP0VB3YiJURnC4c33pah1VIY6vBkt4Iuqsdljhse57PkMrIcBPPpZhw+B6HWK/n00Cv9S0Pmlz/ul+/etfn9eCd3AW7jENktPFrp4uWv5XGfMBLY1K3eOfH3AFdBWy1FRv48AOJX8JIPi81FQRxTfNDigYSHNOWwESUSL+I92U0apyrubKG2t4WRrDfWTA3TaDfSSMRSmJnFx6TqmF64ilhnX7Duus88cBeuRwCXsaL5l9tgVwIOwhu7hLsof3guAbzx7ioOPHxFWq0gk4+Ijnpm7gEs0RPnL35G7ch0Yn0Q7yMg4lQBjh37t9BDviI84rUQTjQri5WOEu5vYe/MCn549wQEd2UolqRbB95GfnceFm3dx4d4jTF67hRTn1amrTvDmF614bS/SQaxH/TQasbQQ69K7PESnUkP14ATVo1M0G6GUyROZNILxAtITRfEYj/spmSxgW0RV9OgOqCTEhLP7ZTZOnwI6g3UaoRiMtOtNAXD6ylP+ted78LNppDIpGQNNJ325X0JqdG51svedmp/cU3HT0xU78Go8q1hgbTcbPY2aBFnrLQrgBPFRDGkD4ei+HH6cPWbUeTecvHxun41Kfv4oAG7BNs/k6Ejt55KkM9frJ1ZkI66UXWgrqX+rQ+uP/jzDC/BfWTRRIPscgEdBfjjitIoJv583kva5a/41738UgA8/53AgYYu0HzVGGODRvvZwOTx6fb/mvf3c9fTvAd6jBYL0kFWVLFNZY8bMESEhshFo6TCnUoDK9HeGJxIs8TBneVxK5AbgkCzcPO75fOKn5nwDDMCFHO767XQB4yiZlJrZM6YfdKwrPesYjVKoSlY6RLN0hHZYRyxIIF3II1ecRpCfQDuZFfDuJfiV7Gef0hJw5V0xXqE8a6uGWOkAtbVVHL1mf/1H7K68k9l1L5lAUCggN3dRHM0u/fnvyC0uoUNmu59Ci7Pcrr8rAM7ApMvRuSbizTpSrQo6h3s4XH6F9ZfPsfX+PU729sQhMJb0UZidx6U7D3DhzkNM3biNYHoO3SCDrhuvI4D3RYt6fCUy49voxUhxa4sGOme1u7Um2nVOXnBgn3XuBGKBL9WDHp9LRrwci1oCLXM31ACMGXm7Tevdns7fh110W2E/A6dhDcf04ukAXjpAIvAR+El4dBATk1CuByEzyHYwAFcXxYHpzucA3IioUe4M92l0ioQgbqIqUSJqNGEY3r+f2992RoyqyH1pX58XpP977O+zMtjDn8WComhS9aXPG/39/wVVQGW07RYbcAAAAABJRU5ErkJggg=="/>
          <p:cNvSpPr>
            <a:spLocks noChangeAspect="1" noChangeArrowheads="1"/>
          </p:cNvSpPr>
          <p:nvPr/>
        </p:nvSpPr>
        <p:spPr bwMode="auto">
          <a:xfrm>
            <a:off x="155575" y="84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data:image/png;base64,iVBORw0KGgoAAAANSUhEUgAAAfAAAAHpCAYAAAB9dW61AAAAAXNSR0IArs4c6QAAIABJREFUeF7svfd7JNeRLBpl21t4zAzG0omipF3t7vv/f7zf23fv1YqiKNpx8EB7V13ufZF5TncNiKETnWYa/JrAAN1lTnVXZEZGRjp5nuf4nl/FpzqOs3pVlmVI01QefI59Hr8Xn/c9d/MWPS1HjhTAes0cuRpcWweO4wK5rnPuOOCVsmuq68rX5/r01Re3lcEB1x6r9Zdrkjvcqmw7z+x+XHlO7mTyukz2oX/j7+1l9uACGcBrjTxFnsbI8xTwXO4Enu8iB18fgxtf79uBvNThDjM4bqrHJv/kv/k9h5N7yDMHCc/X8eD5If8MJ3fhgnv3wA2lPDaXW+B/CXIsAWcJuPweIVqOkOVLWRvPC+DCRxjUgDwAshCuU0aeBfJvOXzPlfOGIytp1l5WHK7rIc8dJEmCDClcLwdcPtfR14Pn7CDLde0ch/9KzNo78FyXm9VrxrV3PH2NLHAGl9vKuY6J2T/PywNyH3D44DnrxZX1LFxlZ/WxfeXiv0Wfnc2pblbgX2MFPM+D7/tweT8o4OZPcfTOdwF4EYRvYj3/TdDmTZ2PHxAL/BTH/gZsg+CrN3/7VQRwC+QKJ2sAX4O4vbMr9CiImO8C4N+8uRNIZLvmOwFqDeC5APgavLlPBgOETgVwQTkCfRIr6HAfLuD6fHPmSLOlAJIruybgKfKkOcE2locgZ5ojTwliDlyH8BzCcXxkuYvc8eF6wSsAjtxTAOShS0DD/6fI8kiAO81nSNIpJrNrRNFUgonAC1AKayiXGgj8Gjy3AhcVIA8V0HNXQVG2RQA3a6OrKevCIELf2xkcA+ASPOQ8VglFNNCROIaAnOj5gbENV02vmwVwwDOAn8DzFPC5Xgzk5BrDh4MAcDRAWMN2DtdeT4nZbNy9AfA34EawOYU3dAXk3mqC7Z8DyL8TwO262oOwoGAzbpt1v6Hr/zOflgJ4MQNX7LBAYm7+kgm7yLJcM2DBbQWONeYoCOlDQZd/ts/X12hGuHoRAcjggAKiBW8ChwFgww4QiiTOyBzZRpalmp0ToPl0wZpMARqJgKtk6ALyKTKTLafZHEm8QLqMkSUpXMdDOawi9Krw3BIcN0TuBMgcDxn3ZbJvZujMSOUoSUwIKnI/EbJ8jmUyxGzew3X/GJNJX0Ay8EM06h3Ua13UqlsoBU14bg3ISgriDEsKTMaaeeDJmHyc+8wI2cogZE6MlICeecIGcD+MrJnJS4bOY8rJMjAD9zTo4b8YLDienE+WM/BI4Lo8fw1suJ7KsjBQCQAT0GhQYa6YRGfKodjj+5nfoJvNb1ZgswL/5AoUsZP37CKQFzd9E2O/z26/N4DLLcPQ4xa8i+DwfXa2ec7NFXg1A18zGOsMWUDX0OcEcHsNFLwNiDP7M+DNLFgzer31v5LdC4DbjG0dJLwKBwYecpZFCJAJspSZvScg5CGAY2hgApels+ES4kgFMzNXUBIQ5+sRI05mWCYTzGd9TCY9zCdjJMsEpaCKVmMLzdoWatUOwnIDuRMyfxY6WYA7txQ6qX6NTBgcOA6DhDnSbILp/AKD0SlOz79Cr38hx14KK2i3t9Fp7aPbuYtGbReB10KWMMMlnR5oUCNZPbNsrpcGS0LSC/VdCGacFCkpb4eBFIFYiXyyCPxQOi7/xfPOJMjhdrhi3IZsdxXpmOc5CRyHjAWZCZYf+CKuL4MLPgjm6yxcCyD2+n3vytfmY7dZgc0K/EorUCx5Fu/dr8vGf2jZ+TsBvLhBAnYcx1IT5O95A/8xUcOvtJa/wd1qHddm4HqBTcZm6FPWYTV40odS3Osvx7N1aiVgLc8tGSMByGRrypyY2voKsZUcN1CvmaLCvgBgHC8Qx3OkaSzg47khArcimTKPy/N8rUUT0GDAzY3hyEPBnOAUpzPM5n0MR+fo9V6id32C8fAayTJFya9jd+sO9neOsLtzhHprD45XRWpAjDVsAXFbO5bAxbIMpOPniOI+BsPnuLj6Cs9f/gNX16dYxkuUy1Vsd/exs30f+7tP0O3cRynoIk9LcBxS9oGch/L9Wj6wICkALpm2zX71WjEY0SCCAK4ZuMMygEuw5Qa0xq9ldWbhStUTwCV7FkC2AB4rgHOb1BWsKPRQAgwtG1gAXx+ZvkNM2eQ3+K7eHNJmBTYr8N0rwHtyEPAe5Mrjx3zdCuA3xWq21l3MvFcU7o/Z6+Y1ZgX0hs8s2YK3/U7A1OzQXlitt1qAtxjseoZGt0IqQ/Xauq4IxV6phRdBXAVjqzorA4hM8Yy17GgxwSIaIUkoCnPgOSECvw7PLQuIB0EIBhBS45b/DHATwCksc5ZSo2bmPZle4rr/EhfnX+L89GuMBpeSgZfDJva2j3D/8B3cvfsu2t0juEETKUrISSMz4yeQCQiyps4zV8EYsISTzzCfn+P86jOcnH2GZy8+EQCPBcBr2N46wP7eY9y78yF2tp6gUtpDmhDAA7heKLV2yeglA1ehn5btWaNPBcSFrs4TpFmEJItkyTyfdL/HV62ocQFWU/uXQEgEeL5y/plZd0PZk61wXTIVC6XQpW7OHTPzJoUeGDpdAbz43wbANzeQzQr8a63A6zJrC95W5PZDz+p7ATgzbmbexWz7Zua9EbD90KU3ELwCcFui0Bq4Be91wl0Eb6MkJ3gYkZiCjCraXVFU68+vA3A9Wq0xE2AkByVFT8AnGCdzLBZDzKOBZOKCnQ4z7zo8pwrfqyAMy/BLvgjYmGAKhe4mkoHniDS7dCLEyQTj6Tmurp7i+ORTnBx/jlH/DGmcoF7pYrd7B0eH7+Ho6HfY2nkM128jdarIUVI62QC4nI9Vs4MU+hLIJ5hMjnF89jFeHP8NL0/+gf7gXFgiAvhW9wAHe09w7+4fcbD3ASqlA6RJZQXgBGGtKhQ6AbiujGS4nsyMsxhpOsciGmOZzATAK9U6wlJFhGYMBhywrm7ZEl4LFQYQwEmjS2xAtT2DMqHauVa8Rqzh3y5iEwq9IGTjVdpQ6D/mc7Z5zWYFfrsrYOvipNWLmfj3Uax/J4XOG6FVmt8E6aLCbkOl/5g3SFHEZgDcip5U1rxKjkXAlrL2Skg3dLhp8yKAGp26aWVSinndTlZUKtsat26nCOAEe8k4SXvHY8xm15jOrhAnc/PcElynCdetSSYelqooV8vwgwA5W7sc0skEJgZ7C23vAjPwoQD45dVXePniY5ye/APj4bko2ct+Hd3WAe7tv4sH9z/C9t678Ms7gNdEjooBRiqzWQsnL03QI7BS6R4hz0YYjZ7h2cv/gxcnH+Ps/HMMR1fyniWAt1t7ONx/F/eP/h37ex+iVr4rAM5Ml1l0LoBaaAWTy5jBZTtYHiNNFkjimQQzo/EVJvMeWO+v15uo1JoIS3V4Xg2BR4FcWbLxFWUuIjxfVPak01dRuAmwHDdTSp4ZuFGhE7QlA6eQTSj0tYiN21l3DW5q4D/mE7d5zWYFfskVKGJkcb83k2E+j1k4H8rkGX3TdxzsKwBeTPMtbW7r3ZsM++e47KoaV7W4Ksy15k1A0eyaF5JgJIFUwnY9rYULtS6KRlcyYE+ea8q5Vo1uxGzFIy++odZ95iavEwCnijpCtGDN+hST2TmybKmCLLcKz2nBdRvw3AbCUg21BoG8BMf3pRauYET6XEGcFHGSDjEcn+Di8nOcHP8VF+efYzY+B7JE1OfN6ja2Wke4c/gBtvfeQ615D0FlB1lOZXpVWr481zcMUAyXaveM2fcUadJHv/8lvnz2/+L47BP0B88wXwzluYFfQau1j93tR3hw9B842Ps9yqW7cNDUzJ71addT6DTtd8zwCd7Il3CxRJZMMR5d4Lp3jKveS4zGl0iyWMC72dpCs7mLRmMfldIOKqWOiM9cl/3nHrKUdDzpf70C6w8tNAvneTgUr6lKXwUL1BX4JpvX8ontqZewTegC6T43l3XTRvZzfDI329yswC+5AhZ7LYgXM/GbuGyDehXZ3oLMrwPvH6qQ+yUX4F91X6vW3pUBjpEnmfsys2hbwojjBEnMvnujcGb7ku8jCPgI4HuqqLbZuF4vVVgX6ZjiJRchonFvcQkjywWW0RCTyQUGw5cYT0+lju37AUqlNsJgG4HXRuB3UCo3UK03EYQlOB5V42T/2Q6lBisWwONkgOH4Jc4vP8XpyV9xef4PLGbncLIYIal4r4Fm9QD7u+9hZ+89NLoPUa7fgeM14eQUzZXh+6TSeT7MvFMgY/Y9QRQxs/8MX3z1v3B68Skm01MkyUTA0vPKqNd3sbv9GA/v/ycO9z9CtXIfyBsA6Xk3ZDEbKc9fsFJV8y6V5NkMDuZYLnq4unqGs7OvcH75DIPRJeJ0iXK1gXZnD3v7j7DdfYh69S6q5R3tNZc6tta9yRx8s+1LGsPVhEfa67lmrKbzi6JCVd4roms/etHIRbRyGwD/V/3Ib457swKrFbgNnK1Cnd9v6tFuLt2tAE7AEPcp03P8avawifh/6vefCNfsbd6615l2MFWDLxFFEZbLWB4p27rYH+16CMNQMuBKuWwUjQQNS6/e/L4ydjNvDNbLmdJnIthivTeajzGRjPMZrntfYzB6CceLpebbauyhUb+DUriDMNhCudJGtdqCH5S1d1vxx9Dc6zp4FPfQHz7D+cUnODn+v7i8+DsW8zMEbgovD+FkJVSCLexsP8HW7vvobD9BvfMAjteGk7PeXpWWMA1QqIgnwC6QpkPMZyc4Pf8En335v3B+8RnipKd15Yw91iGq1R1sdR/i0YP/wt07/4Z69T4ctJA7pLvZruarEM30sWfZAo4Twc0nSOIBZpNTnJ5+gZfHn+Li8jkm8wGSLEG52sLW1l3cufs+drffQav+EJXyrvSZc78K3KS8jVnMqkffvnuYgVtXOWbiBHHJt9WtLTPiNROQydKaj55m4hsjl5/6c7jZ3mYFfukV4L3fZtvWDM2q05mNFxOv2425bmTgK7rW2KLe5PC/T2H9l16EX3t/t5UXfsg6MQO0bV66LZOh0fEsS7CIZpjNZoiiJZbREmmq1py0CmX2Wy5XUKvVUCqVlEoXtbq5wa8MWizjqq5hEjSIyxozWlLSKbI4wnR8jeur5zg5/RSXV19iNH0Jz09Qb7TQ6Ryi3bqPWvVQwKpa3Ua12oEf1JDnAVKK7wiyrjqMMXOnoG0Z99EbfIXTs7/i+OR/4+L8b1hGZwi8FG7mIY99lP0uWq0jdLbewfbe+2h0HsLxOnCcOgKvjnKpghJbLrwEvpcgT+dYRtcYT57j+PRv+PLr/8bV9ZfI8xE8jwEoKXwflfI2Ou0HePjgv/Dg6M9o1B4AThOOUwWcstSaGXgogCdI8zlcd4487WM2OcGg9xTHL/+Ok7Mv0B+cIVpOkeQ5ytUOtne43T9if/cD2W4pYAZeM33cNIn5NgDXYEpZCwVwNcbR17DtTNraVvGyOrFZPN84sf3an/rN/jcr8NOvgL1vW3W6bTO7uSebuTtZluVFdzUrWvvpD+3N3aKCYUHFbAQIr6Ot7UpIcLQC24K4zPQ5szc4zWLM51NMp1MsFgvJwLOElDhr0j58L0SlUkWtVkelUhH7UMuYvGK04zhgy5kjfrzq0Eb1MwVrngBuhjSeYdA7xYvnn+Dly4/RH36NZXIJL9AMvFbbRqt5JCDebt1Ds3GISnUbQdBElgfIcl9aq/S8CUg0dVliuezhevAVTs7+B8cn/x8uLj7GMjpBQDBmvTfx4DsNlEt7aLQeYGf/A7S2HsPzt+G6LamDl4IKyuUQ5ZKDMCCFPsdsTmX7ZwLgz1/8VXrBPX8G36NmgAxAKMYtPOaHD/4TD+//GY3GA7hOW9T0OQjgzMLVRY5+6qzZu94Uy8Upetdf4PzsU5yff4F+7wWmswHijIGJi1K5i53dx7h//0843P89GtX7CP1tAXDWsCk41FDKW7m9FT8ByrqI1FBtVB16rWs/qPqlmyDMtJ1psl50YntzP0+bM9uswNu0At8mAJfS6I1M3N7fpbRWBPDlcrkyabEquI147bvfSpb6KF4Iu35FwcGtWzIWqYIhxjfX2nZKd3W2xHw+w2Q6xmJORTSV0ZIzCoDTXKVUqqBaraFWqSFkPdrRnumiPz2BW9zC2LfNSq8wLGsA17ryAleXz/HZP/4bL1/+D6bzl4A3gOstEYTM9luo1+6i236A3d0n6LSPUK8dIAjbyPMS0owKSorNeHQEcLaUJVgmffT6CuCn5/8b5xf/g2hxjJKfwKNCOyWMk3puo1S5g53999HeeoKwvA/PbcMB6+AhalUyDR4qZQLZDJPxMY5PP8bxySc4O/9M6t8C4L4aDXFoiYM6mo0jAe+HD/+MVuMBPL8rv2cGnuUK4OKgxv51bwFgiPH4K6nXHzMwGDzHdHqJ5XKudqdOCWGpi72993DvngHwygMEfheuQ4W7L2UOblgB3GoT9B2wDvak+1xq4Mz+PZ92sbx26ggnIYDU5vmT2r6uvOy/+225ecZmBTYr8C++AgzoCeK8d9/2JTXwomhtY4/6w694MQO/DcRvoz9WN/LCAI0V2EsLGMGPFHosFPp0OsF8PkccLUWxrsMx2KLECC1EGJQkE6f7mIA46J1ulMpSNCXgq0xdpmeZNjNakXhs/6IJCxbo917ii8//Gy+O/y9mi5fIcA04c3kd26WYJbfb97G3+w62tx6h0biHcnkbQEWnfEGHkJCS53APz89AEVtv+DVOz/6Cs/P/g8srZuDHCPwIgUzs8uHnNWRpTUC7s/0Omt3HqNQO4XtbQFaWujIBvF73US6xZj9Bf/AcL47/gpPTv+O69xTzxQVcdyYUulLNbMWqo1G/i0cP/gOPHv0ZrdZDeF5XlPQZPdFFjc4pZ6T7l0iyERZLOsb9AyfHf8H56ceYTk6krY7qc50SVkVY2sbe3ge4f+/P2N/9UGrrvteWXnmK0GTtKWJzaAO7dll6NSBm7T039qypTkajea20DPKwNODi+0LGoqyscDfd4D/8U7p5xWYFfpsrcFuSVyxdF0VtN89AALxY975J8/2QWu5vc3l+maP6ISBefO7aGpUAqxSqDLZgbdqjHzlHZM4xm00lE0/iRCh0ydil3UidvkQlHjJDbQiI+x5/byaNqd7ZTB3jxDAdnylkrZPDY/adL0V1PR6d4vnzv+DlyV8wnT9Hkl0gSUcyTYwDQHx/C83GXeztvSPOZu32Q1Sre3CdOpBTGFaRISQ6GU37wtlGxgz87PyvuLj8C657n2AZnyAMCODMUWmXWkEaV+CHO2i2HwqFXq3dQeBv6XYRol6roVpxUQoTxMu+iOxevPwfnJx9iuHwGNHyGo7DGjYBnCNTGeA00GzcwcOH/47HBPD2Q92m00AmlqolCW5Yr08xw2xxieHoGa6u/47Tk//B9dU/sJhfrIVxfkXAPwx3sb//Ie7d/Xfs7fwOjfqRKPNZd1fbV/HQUeC1I2Gt7sC2+IucnJQ8s3+1ZGVwFi057IQiRR9haPzajS+6erOvhYqbbvBf5vO92ctmBX6OFVjVsgtTy1ZMbGEcN2l0CpZt4mdxWSh062/+cxzg27TNYh3c/izZU2EOrB0uYiluRVbb72utU5khm0Ei+QLRknahfLCtiSp0I3gSlTNNThQ0PI8g10SVLmFhSSlzqbPDvIb0rzEG4THJ0A2j6mbvNgFseo7j449xfvkJRuOvMF+eIE4HEkgQmElp16r72Oo8xM7WO+h2H6PZpDJ9S8ASqCJNFMDoNEYBXCy92gTwj4U+7w/+geXyRDLwkBkm8+WshCyrSnZcrh6g2X6AVuc+KpVd+D5NUqqokWEoMeBYYLG4wPn5Z3j2/C84u/gC88UlkmQk7mwSOBDoOLM7L0mfNk1iHjz8kxwvwZetZHlegZNrjYnitShmu9sJLq4/x8XlJ1Jfn4yeIU2GyLK5EtleBb7PCWf3sLf3Ie7d+zN2dt5HtXIA16mZPm5OMFPfNJ2oymDCDpgxpQsORmErHPvlsZRgTXvFAiQxe/8DBAH3ZcaeOsbMRlrMrNLfmvr8+E+ZnUK3HnJz+7Y2mvcfv8abV25W4J9ZAatUt/Xw4racOI7zmy1j/8zO3ubX3szCi9HVujHfDKEwNeoVGWqGVtD4Q+ltrR9nAuBTUaEv5nNEC6rQOTBD6+B07iJY5JwU5gaoVOqoVuoos61M6uFKm0vd3LQpMWAQcJexowlyAknOxwzR4hLn53/HxdWn6A0+lyycrVkcAxonNDmpC1i3m0fY6jzCzu576LSpTN+T/nAHDaQpTV2Y/TMFpZHLQAH87G84v/gr+v3PsUxOBcBLMkuExx+qR7nbRhBuS/bd6R6h1b6LcrmDUtg0AE7/lxHG45diy/rsxce4un6K5ZIjRDX7phJf+qhzX2j9SqWLwzvv4cH9P2B7+11UKvtwnAbyrAJkBHCaucwwj65x1XuKk7O/4/zy7xgOvkaaXCOJx0hT1sYJ4Cwj7KDVfIj9g49wdPSfEhSUwm2p1ads/xKwZf2dwE12I9Opq676txO404zrwgltUyTpHMRpWtN6XlWCDuTM9PlQUxcGaSyZ8LvQ8OJItwHwt/l+szn3t2MFLI7cZvLiLBaLvCh2ejuW5Kc7y9tEfvZ3xSz8NlHbq8p1k32LeMkCOKnUBRbRFPMpKfS5tJIJKIjXOZM21luZG3I6GIeNlAQItB5egev5AtY3LVjV8Y00Or2+CSoLZAmNUS5xcfmZZOCX1zRGeYok64s6W93iQvhuC9XyLpqNe9jefkf7t7v3US1vi9Wq1MIJNpyPjYURsbEG/jecnf0Vvf5nWC7P4HsLBG6mc7MpJstKyLMa4LZQqe6h1bmHra17on4vl5qoVasI/AxJPMRw8BynZ5+r9/nwBGk6lhYzztj2zFxtzuzOUl8MaPb2HuPo6PfY23sf9dq+qNCltu5WRZ2/iIcYsef7/DO8PP4b+oMvEC0uxKo1y2ZIExrTsEWuJi103c4THB78AUf3/wMdoeW7sjaplA90prdyCwy0SOlTZc7SyAJpxpbAEaazPkaTHqazoQByrd5Cs7GLamVb6HgK4qhoFztWl9szg1EkEtPrv/La/ZFvaTtd1nYb2q61DTX/Ixd087LNCvwMK3BbFi7APpvNbjNj+xkO4c3bZBGAFUy/aXJzG4gXV2ItGjSjJqX/lzQrb/imBh4xA58iWhDASWUTEAhW1i9Xx1myL1ymabm+AHippFm4TA0Tj27dh/YXG2GVGdiRpTSKoTHKBS6vPsfF1d9xdvE3DEdfInMG8DwOJskEEAl8zLZr1QPJPiloO9h7LG1lpbArLmdUo7M1i4BFarrXf4qT00+kF/yKdeXFKTx3Ad/N4FOsBQPgeVUsVIOwg3bnDtrtQzSbO6hWWqiyTc7PEUUDDPrPcXH5Nc4uv8Z4einmKxTMiTENv3KCt4skdlEutbC7+wh3736Ag/330WodIggaApBSs88zTGaXuLj6Gsenn0oGPh4/F/DmMTLAyVLOBGB2XRNaf6vzDu7c+YPUwAngFLARwGPBVaoL2CGgLASvFc1lQO92ZyZMx2R2havrE5ycst7O4SsxGg0q2x/J8JVW857qCsBxgxwio4JF45Rjxsb+BAB+IwxY2b5u/JrevBvW5ox+8ytwMyG8iSlMxoq94c50OhUAf3vFajdzje+6c63/ruBsPam/+d54XQvZSoBQEC7oNVCBkjIirHOLJhmLxVToc/aDR9FcZmy7tBQ1LUYqUdP2JNLrpKRZB5csvFJDQGqWGZwZHUojGI7U8kjXi6sbVc9LLBYDTGcX6A+e4qrH8Zx/xXX/H8jyHvxwKdltmjjIEmaF7M3uotm8h92dx9jfe4Ltrfuo1/YUHN0AaZbINLLFoi/U9OnZpzg9/Rt6/S+lhu1gJj3oPA5mrMzCSWunaQjPq6Na30attoV6vYtKuYlSSJ/xVCjt8fgcg+ExBuNTLJYDKTf4vs14lUJnzZ71+NBvoNO5i73dx9jfJ1twB+Uyh7JQcMesOcFgfIaTs89lGIoo2ufncDAV0xhmzyQ9soxtXgTwfWx1n+DO4R9w9+6f0Gk9gO+1VgCeSaDEc6LVOssd1BcskGRjLOOeUPW93jHOzp/h8uoYw1FP2s5oirOz/Rj3jz7C/s77KJeo7qeWgaWFmwBurvlPkoev37sbAP/N3+M3B/gGr8C3AbjNwi2VLqwuAfwNXo/vcWo/HMCLKkE7hvJmGeLmkPZvj6zUBOZVADdjQfMU8ZLDRSyAM4NbisMZe7dptUpDFs7sXsYLxHEkojkau9TqTTSabZRLNfi+jrskDUzXVNZTmbGL2IsdT+kS88UIs9kVRuOX6PW/wIvj/4PL678jza/ghwv4Hh3bciR0Mo1J69ZF0NZp38POzgPs7TzE1tYR6vUtmfRFNT2p+cn0CpfXzwQcLy447vMZouUVnHwhKnhplxJFPUGcr6PveSgOb55XQanUEEGXrKmIv+aIl0Msoj6ihAp5rkkMTwBcKtXaR816tAxCqaJe3REQ392+j05nX7QC3DZ717lmCuBfSj19NruUur0eX6o1dWnLY2mghkp1H93OIxwefCQ0Op3eAr8FoAxKDQjgUqamQY7LwIf0+1TAuz98gYtLutJ9Ldas8/lQzHqoZQj8ppQlju7+EXcP/4hW8y6qla5YvsrccqN5WL+pjR2rRG//LJmuW90A+Pe4ZWyeslmBX3AFbqrSi1n4BsD/iQthleTMeu2DQM4FL0ZJVoVeBPE142GsU1fTqjQLJ8/N52QpjVsSLKMFZrMJosVEQJHAQKOUNF2qyG0+wnw+lp+pLK7X62i3aU/KiVldlEp1k+X6yDIVRLG32gWV2hAKdz4bYj7vC43eH36lAH71N0TxGRxvIgYp9OAWEI+Y8bP3nPT2NtqtAwHHnZ37aLV2EZTKiJNYjmcyvcZ1/6XMA+/3n2E6I2U8lJnhMs6cojpamqZUbrNVgj8z2PBEFObWhZfEAAAgAElEQVT79EEnjcy1UYtW1pEJ5LIObiKGN7aCQQaCGbOKvjgZrIJS2EG13EWzsYNmo4uwxAEpDBY8xEkkx3hx9Ryj0TnSbCqA60qQxECKAYEnbnOu10C9cYitzhMcHHyIvb3fiTOd59KetYzMmOioPS6FiBQHTiVgGU9OcHH1FU5OP8fl1QuMx1eI44kOovErAOpoNx7g/r1/x53DPwmNzglnrsnAV2NkzZATxe0Ccv8oEH+16v06AN+o0P+JG8XmpZsV+AlXgPfBFb58Wwb+dlPr377itra9nhTGGdq2xUsBXAaNhKSDXx3ULpmOtcg05tYiXDPTQLT9yHiam+BgGUWYTceYz0aiXmZtmQAYx1MRQw2GFxhPrzGPxtKC1mg00N3axu7OAbpb+0JD66QsAgVr4sxymYGHkpEvl9z+CNF8JJnidPZS274uP8Z0/gJp1oNratY85CQm9V6SVqxS2EKl3EG3c4id7XtoNrdlvGi0tMEF27POMRyeSoa/jAcCag4FZ3QYytkt7XO6qGSidF0jACdJjjhRgR5rwFyzNNf52QRtfX0GP3Aki9VyhmlLk/XjtmhqU4aT1+BkZRmMQpEfr48o8V1S7bEowYejS5n7zdY3msFw2zKpjSR6xgw8hB+20G4fYW/3Pdy9+wd0uk/EKIbObrRuZRRBYRh1ClScw2XZ41pYh4vLL3B2/gUur+ns1sNiMZaSQIV9+0EdvtvGTvd9PHrwn9jf5eQ0quUpslN3vXW7oWoZeL4rIl0N9sxInO97tyiWi3RLt4nY5C92kMpbztd935XdPG+zAj/nCvD+xcB/I2L7nqts6w/FPm6CN73JKSzjgwBuRWlcYLZyccCIBXFVoq93aOd3y414NV2KtC/BR6lt9hDHS2bgS8xnE0ynAwHtDDNpm4qiIcaTS1z1jzEYnWG+GCDNl6g3quh0t7C7e4Dt7UO0WnsCtKWgDd9vGPANpY0qXmZYLCJMadc6Yy/1DIuI87s/xcXV3zCePMUiOoXjzmQACevWcrwcRJKXJChg+1O1QhDfR63WkjnbzMDnEQOMARbLIWbzvjia5fkcnhdLjV+FdzxXFxnBmrV5mf0NcHxqHKdCsctgECdXNzRRdPO1gBe43JUApvbHK4meWxc0h6r5CrKkhCRisBDAJfsgznKA5+WyLbIaMwmOODo1QxhQDGh1BXRHI9CHCMttdLsPcPfO77G3/zt0u++gUjmAg5rWyF3tImBwES37WCZXGI5e4OrqC1xcfomr3nNMJleIoql4oPticctpcl00aofY2XpfZpfvbf/eGM6UhZGwXQzc/tqlyaC2vKXWyPpqied2ceUaqu027OtfRWiZkld8z5o/2/fr26ud+Z43js3TNivwE61A0Z3NWqxuKPTvubgK4HbKlwIYwXs+X5j2LgVwCyIEcIK3BXCZFOZRKf6qL7barBTFcHTuIlWsAE6DDQqcaODCDHwyHWC5nAh4p9lEJn0Nx2c4v3qKwYiCrr5Qy6WKLzR6d2sXW1uHItyq13ZRr+4KWLhuTdTkrDkvoxzzeYTJaITFnO1YHNV5JXXwi6tP0Gc/+OwYwAhBwGlgzHTpl0qK39SuOTjEJ4i3EJYq0jwVp5xEFmEeTSTDTZKpOI9RgMe+Z3V2JQvAljZPHOYI3PRHlynmIuZj/zRBmivF/0iXJwLmEgD59rmcQc4kVYMfJuOsgVNM55F1SEtIEx95YoxQDMgGQSZZMLdLwxxqCQjsYai98tyOMBQU7wmAd7C9/QhH9/4gFHqr/RilEo1hqkhTZt/qrsZrQFe3q97nMiXt6voLjMYnmM+vsYynSFMa6JjzRwm12g622g9xsPcR7t35E7rtd+F7dHajUxwBXN+oMuDslVz5VQD+/qyZBjpr4LelHIPQZlLamrY3HxR52qvBwvf8CG2etlmBzQr8BCtQFLOtVOh2u29+RP19RWvf5Ao1AlLVOcGFPdnTKW1OZ+AgGK2DCw8Mn3J/P1jR6MzCORDED0jdEsQ1G7cAbsVwBG4FcE/AO08JZEC8TDGbTjAZDxARwLMZMkyxWF6Je9j55Vfoj15isbyWGq4f5AjLIRqNllDanfY+Oq07MkWs1ThApbQllqBpHCJaALNphOlkgmVEL/EIOQYYjZ6KCv3y6lMMhl8jxxBBEIOgR592YpWMEWcmLgYmFIyxZBDQBhxpzqlgS8R0caNhDIVmngPf0+xW5GYcgGLGZzIgIGWtdXFVVKl+gGBNJCc4coqaIY4FZDT4kayXr3PJCtDshevGfXHEahluXkaWeEhj44qW06qWFDzFb9xeKtk3j5fboSDOE7c6H4kBcBrUhKUOtrce4ujeR2Kl2mo9Rrm8Bxc0YHGRQen4ybyH4eglzi4+wfnlZ+gPaTbTE/ZBXfYI3pxaRi1CFa3mHdzZ/52I13a3P0Cteld76nNVoOuXjpmVlZP3j7YErv6m3MMrt4hb3sXm7zfpcwPgZvvrIMECvUF0/r0A4m/+/eInuONuNrFZgZ94Bfi5kxKgbSN7uwC8eFt7XdvYtwM9wZq083g8wWw2R5qwdzuXHm4iiOSBZpIMnb5Yr5CaeCmA5/tagxU6lPtRAJJsx9LnNAMhsGUUjTmI4wyz6QzTyQhJMpcMPMME8+gSg9FLnF9+gf7wOaLkClk+BVyq0XP4QYByuYZ6bQud1iG2uw+w1TlCq3GI0O/KsI/lwhUAX8wWIuiiWC3LBphMX6A/+BIXl39Hf/AV0mwA11/I35llItf2Kiq+xS2MbWk8fqrKORbT0UlbCYMa6QnXwEZGZlIMl3K6FvvKeZ7G41smcalXuwCy4AfXhiM31U2OWbYZ4A2KxfT5a6c5wXdm4Kyti6EKs/CSZPoZs2QOWqG5istWPI5TVUqerXtU9GuQprVvVZ9rXzdV6EHYQLt1Fwf772Fn5120249Rrx2iFDSlNY8ua7PFQERqFKxd9XldnmI6PxOrV9qmelLOpsAulPo8R55udR/gwdG/4e7BR2jU7yMIdnRiGpX5FOMZzYQtdK+Ak+8RLr9xe7OZui3LWCvdVylzC8omKLAskJnLZiIEEw4YUaXh0VWyIcT65muzApsV+IVXwNLo/C7JjRWx3Ua9FTn3X/g4f8bdWarQJiL234VbkrWnWh2F/Zul0JmB01AkwnikNqdUiuu9zWSH8l1/ZsZtAbxUIohzKAgzcUZR3LYFcB0/KUIsoZVJo5OmVkEXA4XZZCK+5BSwEajjTFuTzi8+R2/4FIv4AmlO727WWCNRbbOmXC5xrOYuuu172O7cR6d1T9zUPKcrQz2W80xKAvTsZotalg8xnZ1iMPgKl1eaQcZpH3DtuE5mquwfJ/BZYxgeq3DeWm6Qcj6DGrZT8TxVjCaCNaG4WbxWy1MbAEiCJxtkjVu3I1mn2LKqMl9njmuwQACnEYuCvF1743NChiDh78hqsFXN8M9ilMPebJ4Da/E6+Y0PZUL4d6XvxX1NjpvzzskGkO7eliCo23mANj3bG4eoVrvwPB/LhGK4K5ycPhVWZDI7xjy6wDIZIE4nYpHLa++6odjHhj4Nanaxu/MOHj/8dxzsfYjQJ3gz+66sAHyddd/8aBRkZ44txRjf9RVO62hSuSCr6XdFuZop46zc3chr2CDJBFbGo0BGm4pY7pu5/c/4od1serMCmxW4sQKrPvC3S5CyBtb13G2bbelNzQqhJLXR35iy3xrkeXNfRrGA6nxGa8xolYWvFLuGctdMUpXpBHAB8ZB9zqyJm35h8xxRG9sauIAHW6IoZMswJ4BPWUumAn2JLJ8JWE/mZ+j1vxYAH02fYxFdIMtHgEP707lOHHNDsSNtVHbRqh8I6DSqhyiX9iUD9J2yAKJarpIGJoCfGVOXL9Efsnf7WpzERKXtptLnbOMU28Ou4GvmWFOAJ2YuCh7MYnX4ClvXOGazJPVpUty+V5ZeZzWbYdDjySQuGaXHdfIdqXfLcHuhlEnb63XRXngKCFPtPWcpI6HhC0VwsXxPkhRZkkhbHils6/8Oh6I4jgkliHOdGH9obVjPbQ1gso3cQRjUUK1ui56g1TxEvbYjJiwsHSRJhPGkj4vLY7F4TTKKCjmKdIwonsl2/YAtcQTwMsKgI17yh3vv4/7RH7HdfQe+20WeVcVaVtbKBnUm6raBirQsruh0BpXskacaP4XLEgBPRv4uc+c0IHwFxCXkNNQ8AxbzWL1GQVxYFY4ytVm4eBb8UMX75v67WYHNCvxUK2AT7lco9H/NepbNBL4vqWezDb1Zqad0EcDNzcqomRXECRQF2lGMOnIBBarDCaqLxUJB3NTAleLQu1yRziQo8UFRWxASnCjYJrjr5DC1ylyDOBusWMuNlzkWM9bcp9LyBQIWZjK/epn0MIvOpE5NB7XR5DmStAfPW4htp4i0Ms79LiHgKEy/jXp5V1TP7caREba1pF7M82WGP4/6mEzPMRg9F2p+PD0TwRzr7myxYv1YQxtjAWtDHVGW6T+4qsuUAjEdtkI1tRi0eFWZm80BJb7bhO/X4XPKV0A1OwHLEfvXUpme7jVZr3KZGgIfrrR+qXBOBnxlmYAW++GzbIk41sdysUQUcWoZ9Qn8PpfvacKghvao7CVnPZqBEBmNGGBd3GX9W4WGOkXMBm+0tY1FQKftaWyfa6BaoVFOE+WwJewCVfJ0zhtPBpgvhnB4DZy5zBunFkAGyYipDo1ZqqjX97G/9x4O9z/A/u4HaDXuAxm7BAjgpNgtgCt7IL3wymPLkBShzqUUo0r8JKVpDKfAcT9aO5f3lWTQheDQgLFOI+OK67b43ypolWvL4ToagOm1JjukAK7Xf/O1WYHNCvycK/BtTPgb0Eb2zwO4ZOIm25ZMw9CFmg3bG7j+XtTNxnqWAJ7GWguXTHw+FwCXvzPT8j2w1Ux7vJVGDgLt3+N3ZpZh2ZXv/J2onmWONG/Ouj+akTADzxIHcwFwZvsE5qWhyAniQ6HOh5NnuO79Q6xKo/gcwBiOO4cn87FTqTm7eRXIKigHHTSrB6iV99Goc4BGG4HP8ZoO4oTuadcYTc4wnZ9jOr9AnI4EiMRZTIZyaN+1lLeFzlZQ0eyVAjateWsbtVqlui4tXSviTV7mdLHqNsKgC99rwPPUdU0cxxwPrrThVVCr1hEY1kKzb10TEc4ZKjdnlp+zjYzZNj3dIyyiBaLFTMA0Xi6wjAngZC9mMlksTfmdE9bYjhchTuaIYwI7t8XzMwHK6rwIcNqDruBJEA9keEzglRH4NQF2njdNcRg4JJxg5kRwPLIQzN4zOD6NakI1hXHqaHfuiyDukC1pnYeohPsy0IXCNrGWlfni5lyF3NCSi4rZmIHTOpfIzvcl96FMBBFWeuyFCteSg7yXRGtgIixCs7S9KYALg2EAXKvca+AnE6T6fstSbQD857xpb7a9WYHvswJvYRuZ1gmlRYke18yoVvS13rQsiL8K4AU1rql1s96bscUrsu1kC1Gjc/CFZDWr7FuzGis8kOzIIx3sIii5qNZoF8p6p6rbbSsas1Fma8zCmIFPpwtMJzNESx2wweyR86+BCaLkEtPFsYwA7Q2+kLavKLqA40wRhhnyNOLEcGRpKIYmgdNAyW+jEnZRClpCAZdKBA1gNh9jNLnAdHYlbWnM9F1vibDkCGPAyVkUpmmfNtdgzVqIutxxkEjmbc7Z09nWHMrBrLVW6UrQQFEd/dTpYgbUdHymHyDlQBYvQKVK29IyQmnBs+BtZo1T5k7IlCEtWgMXCpmWsibjFhCl4C9lVk6wVgCnSpyZOL8TwNnWFUVcV45TnYoSn4p0WqzKyFU3hS/94hynypo5f2eyUNHOscyh41wJjrx+jFy4jZxiPyeFK/3qrKMzS6corYKwtIXtrcd48OBPkoU36ncQBNvIszLylADPFjL26hsWiGuaUcnPY+E7ii15FrRpbqPaARFSCmukbXTSRy4DZtTlTktmPAfLkxhSXl5LCDdB8arure2MZCR4rvy++dqswGYFfv0VeGsBXFTQknUQbNmCpK1dFsBtfsH53OsauCUNlUJnVk0AZyYeLRTEtRZOSpeUrNKbtvXMligso0mwY6uXuOqYqWF2wph6qeuEMWZhrIHPZotVBk61NGl05JH0bWcYYplcoD/6Etf9zzEYPsVk8hKOO0Up5I0/kptwFrN2HMJDBb5TQ8kjfV1FEPBBhzb2PM8xj9iuRmtWZvGkzDN4Pul+zd4oHiNO0Rdd3dNoBxqgVKbdqCfgruyDtg07Mg4zQCmso1HfRrd9Bztb96WdjbO5s7QqoMadpARFN0BYqaDG4KZShueTTlZWQsanGqc6I8E2gU8svvH0hCeI80FanDXuLOMUN6XNmRkT1GWEas7fL0V9vySAR1Msoom4pM3nIzHNYcae59wWg6XIBE2qrGfPus795tGp8ND2sotHfbaURNYPA7h+GXFM73WyL000m3ewv/87HB39QYaYcEyp4zaR8BoZrYDv0TFP9iCqf15HlkQchwHSUoKQxWIkx0zgZplB3ks+XffooU6NAeeea8+/bJdrKK1savsrDLlcVXqrG5Mem6RbklyOgWdnGapf/+a1OYLNCrztK/BWArjtuda529a9az1i0wK5JHbW2WslurU1cQVw/kuMViJODYuERqdvOfuJpV3JtEKpj7fS7zo9bF1rZCoUhiWUyszEDaCTYidlLIBFq1N6lXP7muULVS9irAVcL0IQREjyPiaz50KhX1z9A4Phc+QYIWTbV07jkFyoeE4UczIaqPgcoaGtVq7pTxdRnc4hp784AxGhymV/OqqU4CoKchGlMQP2xFe8XK6i3qhLfZ/HO5sTLOmHzvq0ZurMxBtUcW/dw/7uQ9Qqu3DyugA4nDIcj9PBFMADqYGXBcAp/GIWriUN7UVmjzxLDRpEMWCgK95cAJwsiLIrDKJY9yD9rayFqPg50c3NpBxAVoHvA6XR6UJHw5wexqNLjMeXiGRwygBJwg6ACRxj5aqDWAhpttyh5jvW9Ee71LmWUOGaV8EiCrCYe6hWd7C9RUOYP4mrW6dzBN/vAHkFccyRsrrWAc9Z2BxtfdNAgjV7BiBzGYNKC9jB8Erq32QtWs0tUcqTWaHrnu/V4XBMa8oTVREgj0uoc5NME7j1ZwlrjfLfdlWw7q1PpCOeqPk31e+3HTs25/8bWIG3FMDXwjJtPyrMx5Zbk/YpazauNy5rPlUwodIbmoz/pKAtw2JOO86ZjP4k/UrFM+9z2g61BnBSvQQM22csGZsfoFIhgHN+N+vk6tVth6REEcGJ9DCHmxjrVWZhmc6ZDkIC7AjR8hyDMSd/fSozuOOkB88lFUwAJ5Wu4EcwFWrW2LVK5zqdQH21FqUqW0oNps9btXlsfyIVS/AnoFJFXZVsr1xuoFbjoyY1a67FeDLCeDrUISzLBZKYxikh6rWODD052H+CZv0ATs4MvGZMS1S0lTvMUkOUKyWUOQdc/MvJEGi6aNkPHldCq9lYnfCYdRPIma1qzzQBnMEWwVtr2PyZ50i7VJYwyhXqDwiaFKlxottULGmn0ysZW8pSwnR2idnsGvN5D9FyZNrQWH9WsZuIuzQXVwGcYBxZCgYSvL5lOG4NSVxBmlTQbt3Bwf4HuHf3I2kh44hSx6nLGtDRTWv90J5xqXWru1uSjCWQWEQjYUnGs0v0B+fo9XWmeL3ewtbWHexuPxJzGGoMPLcOFzXkmQZeKkzTUpIjbYzGRN2K48y6aaip/gQSrDqkz4sAvqHSfwP38M0hvMUr8BYCuKEKC33aaxW6pcjtO6II4MX+7vU7RqlNgrjJkuds9SIFO0MSc5SkioleBXC2PWmvMWlyArK0TZXKKJXZYkbBl7YFaWbJHu1EBohom5fWnJkBSjsU1HwFzkx6tWfzM5xffCYAPptfIE3HMo+aIMDXUEUsq0AdgJmeRrBRo5QEjkcXM+oDtFdbDUdCpWJZSxX/87KoyKvlNuq1LtqdXdRrLfF/57ZmsymG4x76A042u5TWKorveNy1agu7u0e4c/Au2s0juGgLiLOtCmyvYmZPT3SfznWeMBO0ZyXFH0irmekCiBMpXbATgCpzrpUCpu0sUADXfnWqsxXEObwk8F2UywEqtRIqVfrVk/onYLEHniK3KeJ4iPmip2r8wbFY1nJaGQeRcMoaqfdc1O8qfFNWJdMZ51IjNxAojALXrAbkTQR+V2aoH937PfZ235WZ6rRNTVNS3KxTUyNBEGdYxe3ynEjxjySQ4MQ4MgPDySV6wzPJwLm+acaZ4k3s7jzEg6M/4mCPM8XZ698QUZxMepORslagZq1Z162VCuaGIZI2Qdsbr0GutpMZcdwmC3+LoWNz6r+FFXhLAdy4fd16Bb6ZVbxexq+tPPw7MYMZICl09oUz67QAbuvZmsnTCtRm4NbARQ1KFOxV3KYiJe1FViMXmpJwd9rao9k7AVynXrnsZ3YXADi68hq9wXP0B88xGr7EbH6JLJvAcaKV65iYxwhIa52eJilCq5Kq1WmmIsxCTkFVKIAdBg2EAQGoIdPHKiW2ULVRKbdRq3VkxjaZAx7XIiKAcw74Cx20MjwXkRiBrlppYHvnLg52n6DbeoTQ34bndpClBP81gIsa3XWkfswJYiXJwhncKJsRi3iQs9I59YztYWuxoKWDFVTZG87MW3vA+bsw8KQ1rVovo1wto1yiBSzrHWQyWOtmrz2ZFA5h4ShQZuKXmEyUsh6OrmUyXBSNRRBHFTwNYWTQCksQokC3ZRIeLelrqvw5uW0Xh/vv4ujeh9jbf0dmqtO4hQBOtT6Nakjv67hY2rtSTT+SoTXj8RnGU36/wGhyjeliiAnHwC4mAvylUgs724/wzqP/R+aKl0t78Jym9NsLe8KSg8Rv6uSkDnmm510bxgxlr9a1UmayveKmrWztVbDJwH8LN/HNMbz5K1AcRa2MsekG+bZxom/istxcCBFEvaKqNSIes0hF4dnN19r+WUuxU7hFEdt8NhUQp6BKW85UICcWoqbuLrV3U4MVgMk42YzKaAUDZog6J5rgycwpRJ6xfUrbgBTYCeC837KeSXETB3GwNjrGdHaB0fgYV9dfo99/jmV8DTic6R2bHm4CuLrHCV3LjJ/1eanrMkAg3RoijtjGRsMVDirpolnfRbO5h1ZzT2ZVE8gF5FlPp1BNOo8yEcJNZgRw9qY/k+x1mRBkEsmmu5097Gw9xFbrHVRLBzJ5K03LSKU9TF3P2D8uwY/vwRclux3NqmYvXG8OeaGIkNk3v2RymQgAdciJdhxQK0Bg1iyZQC29+OUApUooQK7uaLxG2i4GUfdT4DZFmlPINpb69yIaYji8wPnFMa57ZxgNzsxwmaURuWl7XxLTCW+pwj+uZ85rRyajiUqJY14f4d6d97G7+wTN5iHCYEtsVUVXIGpwegoQuMeS8XOfA2bb41Oh9OeLPhbLMeIsQhTTApetgjyXLWx3n+DR/f/CnYOPUK/eVaMejyJB1r6tOk17xxWc9UsKAMbrXz8SmbAy1hLBQPvaGMYI297E+8TmnDYr8FtagQ2AGwHZzYuiAG4V6MWpYMUxjGuxz/r1mp0oHa20trVXZQ18Op0IgFPgZvIdo/hV4Zz28ibIQKEXlcQTzKh6TjjrO0YYkOJlZlhD6FcQ+HVtBcoJrArgakVKYGCtlUNIOOWLGTXrwQOMJ6c4OfsMl1dfYLE8R56P4AeRWKWytUlFXiYTc11jS0rAYa25gpwZYa71U2be9eqO2LG2WwdoNfcRBi2hZllbzVKd3CUgKedFM5hrXPW/wsX1lxiMjhEtBwJMdKFrNLfQbR9hu/UOmrUjlMM9BXBON2MWLiBubVSNIl8sVHm8+p2jRrnmXGNbo5XSwgrAtQyh/vRKbxOkyRKopS29zX0pWyh4c4AJQcxm4VSQK5ADc8nKk3SK2XSAq2u635FSP8N0ei0Z8pJT1yh0I+hnE3kt27x0uBrFdhTh1QRQO+072N97jJ2dh9jqHqFW3ZVecgZn1E9E8Vjq3NNJDyOK1AbnGI0vRbS2WA6QpBMZG5s6DP74XvThu3WZIU43t3t3/g37OxyKcojAb4tRDgFcQbgwj37VEm61BVaexh5xBnXaMrcSoxPmJRA1HRtr/P8t3e82x7JZgbdiBd46Cr0YydjsWNvEjCPVN1hB8/tVW41RkpvaoJhoSD1ZhW4ipIpo7DJFtKAgiipugx+S7arXtvbhUpg0xnDEm/MVpkYgRXtPZoUUhFXLNZRKNTE+YRbl0/CEgzkkQ/aBlGDHbJzAnCLwmWESoOcYjU9xdvGZ1MPHk5eAO0HuTOB4BCXW4bVfnepuCsfihMdGlXJZzF7o2BZ4bdQqO6JqbtQI4My8u/CcGhwD3gwqpE7uMAgg6NG4ZIFl2kNvSAD/HMPxS8wW10hSeqm7qFQaYufabT7GVvuxWLpmSUVqwK5blZoxj0na8EwI9E0hoRkdagxOxGhnZXZiZ3kT4CgC43nS+Y6K/9AIBmlnq2JBAXCTdVK5bql3ZuPsJaf6mz33LEMw4GINnGK26ZTgeoarq2MMRxdCsS+XA3g+KXR9jdDr3GJKI6AS8rSMcthGq8VZ7Uc4OHiMbvsQtWpbAJwubtzWYHgh2fd4zMe1ADr91NOcnQcMkmLRIYroL6+gUtrBzvYT7G6/j+3uu2i3HqBS3kPos+zBaWkU6mn/97rEYOlzKs2Nutww/1I6kkDTwL65FsJKmYE05u3/m7xZfv/Rqv/c4a+Frpto5p9byc2rf+gKvBUAfvODvAZxi9bfDuBKISqQr1+r2boFcB2JyZayVDJv1sIJ4FSNU31tM3ErqlKBU4T54hLX/efoDY4lu2LLEm/OpHcrpTJqVWa/tO2sSQ91KWyhzPYgl25dFennZh82e8/ZahT4BCoC6AyTyRlOzjkO9EuMJ8fIMEbucCa3bUOSJm6puRKEE2bRKMPz1KjSb/EAACAASURBVG6VVG+9uieZd622hWq5K5Q5Mz0CEVDWljQK3DwGFa6YlzDzdLwISdbHcPq1TOTqDb/GZHaBZTySIKYUVtGo7aHdeIDdrXdRr96DCxWyyQhNh/VwXyxBdXyoDkphxl28frYerlm59oivgV4HqdjaOGlytWUty0NntJM6t0NTlFFZ24SqLkBMXxLqC1ii4OQyBmAMzBYC4hS2XVy9RK93LGI3li+SlFky1eqs+zOD57ap5iZbwRGi7DhooV7fxt7uEba7d9FodIRJGAyv0eufYjSm6n0o7EwUTVRBz+ErbgKwzs5Zb9JjT4ami07rPg72foedLQrj7gt4l8ItDfrYT24och3PagJR0/dN8JbatulMkP4KOz5X6iLqcS+kyKpvfNNM9kNvuJvnb1bgp1yBNx7AiwI0+7NtEbPfi7T4N02mDEW+AvCiMElnV2sKrpar3GYmo0YJ4BEWc3pyL6VOu3LAMnViDiOZLU5l7CRrxaPJKaK4LwAespWMtV+p/3KwRwnVSgv1yo48OEmsFDBDpq84QUFr4RRQEaCzbCz+5ZfXNHZ5jumUU8po9jGTUaNqYEJAEOdxAc4k4ezpBmrVPR12UtuXPm0Cd6mkDIDnVkWJrvXcUNrRSLlzIAm/1D6UbVoRUvQxWTxDb/glrgdfYjB+Ic5urPkHXgnV8ha22k+wt/0e2o37AkJZxuPwBcRlvrindK1dWwZIxVY+a3xjwVvodFMLt5mRALgdJlMuoVJm25uq2rU1jZmn8RUXr+91+YT95FIXFtaEA0/YCsefeRwE5kjMbkbjCwxHp+j12If/XGaBT6ZniJOBzG7na3gunrGBTRNm4z4q1Tbq9a4o+SvlugQbk8kA01lfKHnav1LtnopPey6tfqxLs/yR8r2GQAaiNOp3xUv9zuFHkoWXy7sy712YEs5DF/pceICCuM60klkDI3kPayaufd9m3bUGZB5mUI0JZl/Vj/yUt6bNtjYrsFmB71qBtwrA7WKo37g6qNkvqwLXG5IZWyn9vYY+vBXA5RZnfSjXmV/Gti8dqEGVNM1X4qV6pPOWqyJqZk9jzCMC+Oe47H2FwegF5tEVXI92maR02ZKkz+W/axXWoXc1Ky4fiItZOWio65ZLQxYeLFuOZlJ/poiNavTx9Fz6mtkalTsEHe2H5qxuBUNmZ3W4DhXSe+i0OSrzvgB4tbwtGZwODyGwWpcwUt0U1nGNdMIYV4N91ALgPm1Eh5gtX2AwJoB/jmu2tS0uZd+Bp6M0tzsK4KJGD7ZlwAedytJUHeg8X5xlTBlCs+8igK/sQM0ktUTa4mhrSlqcr13XfGWka8lm36poF6czAah1e514jhmnt5WyXUaicrEIpGYIjnF54/nG0pt9jcHgJS4ZkHEWeO+pTHSjHoHUu092hNk+54YnQMxE2gmFXaHBDY+FZQ36t1N5zrKI9T3neXIt6HLHmncsgQWHu1RRrx1I3ftg/3cC4u0254mTjteSBOvjdsqbzp9Xr/512WjNRKm/EAFc6XQZDyue6FI41x8LFqy/JoC/vjvku257m79vVuDNWIE3HsC/eZmULreKcfGtloyNvbemFio/qxjKOqkVKfRiHX1dGrfmL3qv4whL8UifsR7OWri2bKnzG1O8VEZMLqIT9EdPcdUnyOkNn+1LcrP3+GC2RROWFEFQkqy7HHRRDrZlIElVlOBNFbuF7DXOlNYdn4hwbDw9FdHTMmb2rZOqFIhM+5vcqCsoh9toNO6h234o4y1p8yng7dJkJcAyYlCigimWC8RjW9q8SFvrQ9GSFG8ML6Aae4AE5xhNn+Ki9ymurr/EeHYq1qQEMtZm2/X7CuDtJ6iEmjWynSrNQsnA1erTKu+LNcZi2UMBV7J0oX3XGbQVbAlYc8JZqYQS++1LZVH5Wwre0Cim3Gumzxldg5FrKehBr59VabNs4VK0l1OMOMJsxp7sU/QGz6SN7+r6Kwmk5vMr5DkHy+iccw0iedweQr8srmv2/UFDGdq2Uk9g+7Bdj7V6BjR0qqPXPJefNHwXW92HONz/ELvbWvcuV3bgeWoKk98YR2q3t6pdG0Bnd7d9X2sAoyCuzIfOE9dr8esA+C9Vz34zbuubs3hbVuCtAnC9Qeq0L2bIrFNTZFYEcIK49mKTvmbmovOhVfiz4stXN7v1jc8CmCEqmeEvE8znmoWTSmewQFU026wIoBkm4l8+mR2jP3qGq96XGI5fyCxuZuFUlPs+FdY6KlOdqMtiixk4TQQeW5KaqFdIw7InuyLgHC1GMouaLUek5NOME7fMvGzT1ibubx7p47LUu5sNOoO9j7299ySjq5S3EAZtGX7C6aWLOSdsUcBlpnTJjGmFNAIRKWFx6ZLWuETa2XJnhNS5wDw6xsX1p7g0YjbxV2ejmldHo3IoNfBu+x3UKmwnawuNzqDCEVMX5W/Z/qTrf7MAuxYRiojNPEeH1eiXitdokMMRrgrg/NleX8m+pbCrft+S4Rvwtna5DDiEizFtVprX6/xw9muTTs853jXh3O8+5vMLTKanOL/4XDQI172nmM0I4pHMgLelF2EKZJobVfW8zjGCgH4AZrqYec+StnHohOeVBZSpVyiVOmi17mB/9z2xY+U0szAkeDeRs2NBeuqpa9C2OxukqHZD2+xs37fMEDfskxqzqWGLtNab+fRSaijoQYo3yR+Tia8Chht1K2VZ9FHMsjWg/vl6z4v7lXed2derQd43oeE2jc1PdZybwOVtgeIfd55vFIB/s09bP4T2g0kAJW0u/cNL1qajFbVtQZyzuQngduwnb/IW0Pmd4xetAMgO0lBQUXc0yf5kTHWGjPaqi1jAmyDOYEHnhbMOyd7tObJ8iGV6jcnsBNf9L9EffY354hxxOoTn8WavgikCsNiHJh5yEUGV4TllVMIayqW6PGQYifRH08b0SgRxBG8VPrEliCIq1l61z5v17EqZ4qc72Np6iL29J+h2jiSrC4KmOK+lsY/lkjaxSywiHfqhrVl6gyVlLe5eMmGLQ01INXMeNYV0FM1dI4pPcNX/HFe9L9AfPcd01kOesjxQQaOyj07zATqtd8SVrVLeQZ6R+qX1qAqvNAPXLFC/1oGUZUYs1euYEZpUnvP4hFnx2SpGl7sKwoBWtax9a/a9shJd0ebaZ2WBW0Gb9Hqh9cq2sknwop7qOmaUAMya9VSCsIiU+vC5ADiBvNd7htm8txa1iWubVYSzDZHtbgx+1IVN3reZjDwXNiJNSaGzHawCz2+g3b6D3Z0nMsmMdqw0hHHdlggRrR2tArjt79aQS8FJB4Nqfd/OFWdgYcIesiwMLGQeuoK5vL+NW7plcIpsx7eB1m2fzdvAyU7j02BXWSL7PH4WNehaOyTa62Nvfz/0GOz27X41yNc1sO2IxcChuG97X7Fgf1ON/rp/r0KpYi2oEDAUb+WvC3Ju28ZPFTT8OCjZvOrXWIE3BsBvu0HYD5aAqdS8abSiwC3gbSZmiSGK3Ik04i8COFuO9N86w1tAvOh9bQVAK9WuAgAHbPDeqCI2nVQmPuZyYzKToFwCK0VlU8yjCwxGT9EffYXR5Dkm0xNRjdOcRYRpMK9lq1fGYwjgu6FMwJLvDtXUaxp2Gc+EzuYUMfE4l95dZlQhUorEUs6xbglg37vLzPsJ2u1DlMtdoV8daVXTEZRJkmtJQOZsc1gI3cFiMQ9ZxuwlZw2cNXFfp0abLJyT0OD1Eafn6A++wmXvC/T6z2RUKcd+sh2uWtpGs3YX7cZDGa1JJsABxVxUoodm8Iapxwqw6g2WAYRlR2QAh7GYZY1YKtVcfwK4p4Ni6KdeqVQl+1bw1l5yCsLW75117dvYla3qxaKRMONhLWgIwBj7VDq8afvZEo6MeeXkM/b19wTEz84/w8kJZ7W/QBQNkSaRXB+WSJj9SslGwNMK5CyDwKCQoMXr4CHL2SXAWeq72N97F/fu/l4o9GbrLnyvBcepibBNlsPl8w1XIPPZmXlrILKyQ+XvxQpWtRkswVimQ57D7Fse1kNdx52Ij7rEURpM3QTV20Dou35nQZSBrtriWuGnvn/5WdTPo5ZubgJkMWteBV4mi37d/YHPs/cGu18b+Nmympr8KAMj74PiYKIC2N8G2MX9FgG2yDAU1+UmCNsg5jZwfl3C8msAyWafv84K/EsC+Os+jLdFxHzj22ieH9DFQkd+FgH85gfIWpryg2ojflLq4oxmbh5Sj/R4U9NsxiN4SW+sAnia5EiTFIs5Paw1cFgFDCaz0JGQEbyAN/sBFstTDCdPMRh9jeHomYC6tiLNdfa3tCKps5eorqWdnFn1OltYtQflStcLTSolAB1EQuOVNCmjFNBI5b60HNGXe3v7HiqVDryAU8HYW84sn8YxoVDkAtgxAZzKaLZVpYhinhPZAYIbs38K6bTsQN9x15vBDdi7zNniL9EfPhVXtsHgVBTWYv0ZdFCRY3mA/Z130Wrehee2kIkASwen2Ho7wZtrutIjmGlgmmGuKVeuDwE+yagbYK+3Doph6xhFbEVvepq82GsoN/2VQYmchMnE2W2g/ftiN8u1zVMJavgcDRBJQefS4079gs92M1dBfB5d4rr3Na4obrv8Gr3rF5jNB2K3Sm0DKXiPZRX60FsAt1O5HR+ZCAdLIu6jrznnhjPjpo/63t67aDTviKCR4E7FOcsNKQfmGKJCAxVDRysMCVui5W+bges6aBCh5kbKLHGGvJktLteWlIHOHNdAoFha0k/STaC67dZWpKv1c0NDnnTFjJEhu5kNq36BvvXqnGeDBns/sJn668DOZtv2GCUQNIE998f3srJkWibi+0QDd3ZDaNDwuuChCOzF833V3ndN//8z4FtkFb8N/H8dSNns9ZdcgTcGwIs3hJuRcjGyt+DN7zqWszhO1EyVslmKyTDsjUFqqfIglUebU85e1g83rT5XtGRGEVsqIjbWjUWRLtm3MgFKs6sPNU1bSDczE6foaxadyCzv/pCZOFuRTsXshSIp3uR9U5/nh5jtarQStX7mDDKUEFAws1PSRIEs9HZVRGK+28FW5xHuHf4eO9vvi5VnvbYFl61gHBUqxiDMcIzzW84giJO6lljGUwFwFQHSg5w3Wp4Pz59+3zR14Q2fZjIzeMEYKXpYLs8wGr8QAL/uvZCBHGQ+xF/da6HdoDc6a+H34QddZHlNAYkGMaTSJQssDNdYCcmUFJbrv6KHTbMyl4I34VDFawRwgnkxo1rVvw2wGYn1atorqX7dA7NrGu/QXY9zuNkaGMswFbW0VaOYsoAM556TtaEV6QxZxnndV5hMTnB6+hlevvhUzF+SZCognqZzydrZX65AzgCBnQJAKt7lZFbYskdnvh0Rq9278wfcOfwQ9fpdhGFXA7OMNfKSFNjlegkdr0JMO+dbu8N4hRig8Q/WTdDedizNbtrIRKCopRcyLAxUieE6pezVPvDbAPQmUBXBtvh8vocJnvxc2iDbBt4WTO015HUsgurNfXwXgNv98jsz/WJgbwGcf5PPtXgHaOav1sZK498MVF5H6xcp8GLA8W2MwLdl28Us356HvXIbCv2XhM7fxr7eGADnctpo13647Bu6COCkgW39mzcLC+D2uesPorYrWSBcgTizcgPgzML1A60+3b6hZXnnlZsCB21I5q2U4E3bC6k/yvAQZmtL+MESSTbAZPpS6HSOBaWD2nxxIfVs9hyzq4pZnoiqcirDdfY1b6kEcPFkEYozV2tUsTelUIq135ZMpyJlTeU3AaDTeig1b59WrQRKGTXJjIgZGK0/tX+Y7U0EZVq9sg4u5ydTwOj7zZu5grc+CDo8pjmCcAY4Q6T5FSbTY+15v3oqozoJMi7os15Du36Ag713hEbnAI4MDaQUs3E6lwQGpnRhYNq6ia0ZBxO0GBAXitVYqsowlBvZm6VgDfOuNLpJWW2bIflnDnyRWegiAiTbwB56VYgTwJOYHQ0psoSCtkAo+qrQ9fQlZ9bGAGciIL6M++hdP8Px8We4unyus8ajIeJkijybq9MbFfyk1aXVLxcApz+867LLQM1a9vc+wJ29j7C99Q4qZQ5CYcmBtDnHsKpSnJR+Ji1v6v6nv9MZ4PpetjPM7axvVe+L1kCeTgDne4AZOGNCHoOyTKvWSjME5XUZ8G2Z+E0At3Q0P4cWvCkuJYgXKXSCKQGcTIplU2wW/m1g+DpGQAJgEzRwX2K8ZIJ666vP5xC0i4GDmv+Y8osR2d0GoMXzvHk/EqanUP++jXovwsMPBfvfBrRsjuKXWIF/eQC/GZHejHjth0WpMqXIqPblh5YPfliLtbwivaYAbgRpZtKVJ17b2mNsB2cwKwlFGMUMheBnswne5DkGVGt5lmZbBRZmZjVr4qw9UnXuuLTpvMR0dozhhPXiZ9JaNp2eI46ZiS8R+I5OLJNxogwOCCh6Hjo8A2IfSqMPZlq8sdM1jbOht7qPcbD7gfhkd9uPUK3sifMa1ejilc0eZXEzIxBwlKj1z6Y/uM7L5v5iUugRxXms7XP6lhqTyEAOArjQ95xTTtvPMXL01bTm8gucX34lU7VYB+ayunkJrfoe9ncfyyCOWv0O4HSQZbT/LOnxk6aXNTe66VUtV8dd2i+hs6VnW2uVFLBJFlXWDNzSr6oJMB3RBdWz9VYnu5HJkBRm2LE4zMn4UPbRi+qcAJshXmYC4oyhPJc93RQG1lCvVWTOeMj2eNDFjX3dIxnv2u+9xMnJlzg+/gLDIdvq1GCHpRLar7IDQdzeZCoc838GIG10OkcyIvRg93fott9DrXIPTtYCOOtbAi0XCd9ThtmB6VfX+e46BY+BFe1UjZzc0ND2OpuaN2vfq7GhpNp5bU2XwYqWN+p/E+RaBqwIVjezUvtZvPlc/l71KepgaAGcv7M1YBm3ayxwq9WqgPjNNsDXAd1tgYQFcLvP2Wy2AnAbOPA5fO/wfWP3KSyOycC/LQP+NgAvnv/NAOO2f3+f8/olwGKzj9/eCvzLA3jxDX/bjcEuOUGVH0xmU69QZgIiOmf7lQ9K0YnK0NHcloi0DIjbG5LnGKpN+oo1srfUHL/b7d5WP7P7FpFOwHSJrVrs277AbHGMyfQFJrOXGI9PMZlcyPhK1sM5tZNgTRUzRUgCNARxj7/XLEyGgYiJRwl+0EStti/AzSlVW60nqFY46KIjnuakv3VSFc1Y1LxDLVYJ/tq3LkNKclqkMhNXAJ9NqSlgkMJgIoDLmd5CwZN6ZnlgDtebwvPGmC/oDPeVKLKHoxPpVyc4ek6AeqUr5jHbW0/Qaj1AGO4jzxsiZks41pRFBzOoRMlyI57iUUtngP7b1k3VfhXqdU4VOmunN+qnukZGFGeEjixz2BnspM8FRATAFzptzOWD4kOd584AhHayHOYiI1e9KsrlGqrVCqoVsh6siSvDwkw8XvaxmF/h/PwpXrxQURvby+ifTqe8PJ/CcSPZD0VxvCYMYMJyWyaX3Tv8CPu7H6LdeA+V8C7yrCnUuh1UwqybHulityrdB3rdxDlO/qbHLcySWtapwly87NXTXtgUEbDx2quITUo+WquQ98N6zV9d95uB6k1a9yaw2c9nEcAtmN4G4EUwtTT6+jNe9AlY32xfB+A26+f+bu5z9dlmWcQAOGcT8Gebgb8uk775e3skN5ON255ng54iI3gT8G9u77cHK5sj+qVW4I0C8Nd9oGzvrt5wFciFLuPUp2huwFZVr0rD65CMIlCvWsXMlbH0OoMB1hLF7tQCeM5AwT7smMuiMYy56Yl3Om/RqvCVGra0jDHT7iNJr6RPfDo7EYevXv8lhgNm4hO5QTNLq5QI0FobTjjzGmzhUvqYwjXSr6THW6197Gw/Fqeuna33UC3fged0JHtjdi5CMdMvbNeAlKmKmZgAs3+d/ts8vkQAfL6IMJ+SyeAAl1SHq+ShALIEVgRwj0NWpnCdCZbxJXqDr7Uvuv9MgIttV7wh1spttBoH6HQeYXvrXdTqD+CghWUcIKHtqGnjUsqVlL7SkFz7V0RpFojNdxEi0pbW1MGLAiiCt2SlQpOrX70GXomIELlPbp+MA13RREjoxnCpWZAMmUpsDpVhu1UIR869glKgNC8nnlUq1EgQ8BjIzZBTz5COZZ735eUznJ5+jqvrZ8JIZPlIvAEI4tQ8cL05SjVOHQRhE/v7nDL2EfZ3fi8A7jv7cKGOa6qpICegk9TYiy8gLrPNFdSlti5OfeZ8uYjiDKd+APRn10cZWUYmRg1t6D4gI2yls0LV52ILK1Sy7Y9f925LoGtU4t9Wzy1+XrnulspmBm71KcWAgIBNALU0us3AbwPo4g30dX/nPrmf6XQqWf9N5Ts/B6JrMPtkFm4B/GbQcHMfRSbw2wDcdsjYRKS4bt9WgrDP39S9fymo/G3u518WwG/WkF73IV31bBt7VK1pK9iRSo8inRjGm4fWqnVEJW9bOuhC611yozJGHzZr1mBAqWuKy7QVSG5LK2WyzqC29Lm1ZlUbF6GpRfQVqP+0JM68Ac/gsgWLRihZXwRQo9Ep+oMT9HsnWNAWlWDAmrhLoZLpdxflsq13cl8UgLH/uYPd3Qc4PKDinOM778H3tmU2NV3P2CrGDI6AzS9pgTP1UFWV88DIdfOo1T+dhi6LBW9+CyxmkYq5aKvKbUnNnRmzKrEdno/HEZt9qemLIvv6KwxHx5J5+r6DSqWOWmUbnfYj7O99iE7nPbjuFpZxiDjWTgJ705Kyhilv0LO7qA4W4R4DsdVc6zWVvmoFpJDA9EBTrS197atWQ/UKkFY9E8ixDi7uaI7OCRdwZJ+7CLl01jdyKvwrCNyqDJ9Ruj5AGFKvwOtPgRrBdA7kU0RRX0aRnp9/jfPzL3Dde45oeYU0GxoQ1/59ZszkMjy/hm6XFPoHOGT9u/MhysEhXLS0bCE92gxQ6YCnI1D5nZPTKLyj+JAsAs83EcZGz5NBXhDUZEgNzXvKpQ48ryaMAkX2ScoeeK2L09eAa8H1DgJlnaj/uC2zvJlJFm9/xc+u/bkI4PazWFShWzqbAZgFVCsqK2arr8tqb+6f+7Wfe2bfN2vu8jkwAF6svfPnorHLzX3b/X8XgNtzKwYN3JYNRu17ev2ef9XcZgPgv01A/aWP6l8OwC2ddBuA8wNws16kAG4Us4WeUGZeSqdrX7iKWKzgLF0BuJ0VbgFcldBW4KbZCDNgGsAYPbTpFzb93tIbzBu4sd+UKWTqiZ6yPef/Z+89u9y4smzBDSDgTSYS6ekpUV71unv6zf//NDNrTXfXK5WRijIkRZc+E5nwdtbe5x7gZghJsurVmi5KZC0UxTQAIhBx9z3nbMO2c6YAaMbI5yBYsPoiiLM6HWA8aaPfZ6TkES7br9HtnSpbm8le82nPdNeUsrGCVwufCy8L1QLKlRbq9W3s36JX9iPU6/uSkGXmPjvljNlJYkFbq9Nl8CUtcABwaaYlfSO5ai4SW6/TN6vYIVn2PFTjBlCNRODiXDeTGaCgHPIuBoMDnF88U8zpyekTzYSTPNnoRZSKa7ICvXP7X7Gz/TskyTYm0xLGE7qULeU9mlPT4IQ+3UFWZ4Y7nPeHfPDAIl4spJqHe9Vot5mNVYwA6AuvzcBda0+NPf3fzTnP2tKcg4eHNkzsDvAzLCMhgCcVlArUmxeUNc6GAc+D6atNH87zMZ8yYexCkrrj459wePwj2u0XOh+sxLmJmzF/fMZkN1bXBK4NrDfuYH/3a9y7/e9KcqOWn9cQ3zM3ImyTC7CHVwLt4Yg5821cdc7Q619hOAogTpnjlOOWImq1Flobd7DZuitnt3zSkNMb7XMHQxrUWNa9AHxOiVzWjk+56mzf2yYpvjfj+fdN1WlcxTqAOwPdHRJjYqprwZ1UFndTbtKFO9DFr+Wb+BjAuQb4+4/HMXzeGMD5mrEm3DsENxcQkUVtNOaJpa2SYgZpqTlB2ubI/zu9QUpzCz5U4f9/w+Y/z+v9qgB89WkNwuzwzcXNEMwovI221IePAunMxn3LHbZV4NeSNNQqZKVL0pQBuYVEsCq3zG9jmQcZkhZx1UnBzYxVHgNB2IJdMsst23uEfH6KJMfZaQ/j0ZWY25dXh2o99wYnAvXJuC1Zk93slPiYYQtBj25qa+v72Nl5qAq8sbYnAxCafTDvm7NvzpjJ8qbjlqxQJU8zYNQIQU5eJk0zYrI47qqAB8Oh2o+DPufgIy3wrEjNhlPTdGA+1Py3VKQt7ACzUIUfnnyPp8++kUyObemiNPYVNNbu4MH9/4n9vX9DsbSP6ZTt3EQVkvMUCFac008EKPbBUsYn/bcGu/a58Zz4qINdA2dQL7syrLK4WQtWqgIqm2uTvGedhCDNW7jnWWU7V+Y5zwNbyDTVqSzAW25vBS7ABDbVcppnUyJGABepjYS1eV+f6cXFK5yePsHR0Y+4aL/AeHKuoJvJtIvpfKQqPJsjR4EkuQ3c2v0cd279C1rNB8iTgDjPqwPCilrysSmVFtwsXerR6ZyjP7hEb0DrXhIeqZKYYTicoViqY61BU5iPcOfO59hs3Ue+sK4wmW6PZE8jLPLwBeIzfo4JShoPlNVlcKB527IWb7DTVXgsIWNb25ng6Q07X9sB3BnhLguMgS5+L2mA43OatHNJZuXr+2s5QJs8c5kf7yRIHq//uakCX/X68bE4R8YVMf5aDt6uP/dj8w2SbzT9+eNuwNvO/4fv//rOwHsL4H4hp3ej6Y8o9q6+diMHrbS30lwfTu02Z6C+WLlu20q0pXGF3TihsqaDVbRQkzBE8GI1JAYwgSwAugWZeBVui78xuC3CUTe5GOVjZXsXCnPMp5zPddDrnaqV3uufKDSj1z/FaHSuBTuXszQwI67lkc1VUa1tY2f7I+zsfoyNDeqF12XBST04XdYoPaJnNhPGTKbl9ppm4SlAV4Vp0jRW92wvmD7ZEte63SsRgKRz50LvzyO8p4ZtiJ4s6AAAIABJREFUJFOTcimDcoUg2hEb/fXBd/jhx/+SRzjbygQ7ZorTyOX+g/8Dd27/T1Sqd5DNNlThWiQreQpkfRvI0gXOYlpN7mPmNkbAs4WQCWqhYyJDG99wGVC7jWjc7pWvSQjw4OZFnQg9pW3MZgRvzpPJ8JZBDjceJW0+CgkBzVjK7MiYhz43ddaFsZECK366sBmQs4PCDdn5xXMcaB5Oz3T6x5P/cInJbKDriJsFblzY3m6u38He9qdYb9xCMalhNslgILClvI8bUFoE9zAcdTEesQrvhizxmdQJ4wkDbwjiPG+0ZN3Hrb1HuHfvS2zvfIxiaUMA3ukOcXnVXd4PRH5ubZIEZWWqU9Zlx3tNWx9uQq9Ob6qC43s1bbIUj0yct8Lnc3MVz3SXF0MIpfHPMSbKpQHOq2+XjPnGPSabpivwuG3vm4abADzdAYyP3cc0PDY3jfFNhMtZ/fj4mm5aE3M80gC+agPx64OpD0d00xl47wA8voDTC0T65ln+29mpXmn56bCqUjfUyICbQGR+6e7KZKQ3d1jTbDfoi+MKe7lQc2JJ8CahjBsBzk1JKLIqTN1otlTlacmK0SI6NUeVT7m5Y9E+NWEaGclPM4auMOnqBJ0rttCP0B+cYjA8UxudEidWi9Ruk3iUy1VQr+9gY+M+9vc/w2brASrVbZGdSFhjdjc133xtVt+sIrl5MC9343dLoh7+p02FAJAIaOeOFfBgRMkPW7RdjAbU1IvWHBjLlpWemU9RyGdQrSSoVDIoluipfoSXr7/F4+//A4eH3+vYOM9n1dto7OHe/X/Dndv/jmbzI+QLZMmXgotd8LJnKtrU9NfDkW221H0gY5v8BbHVgzOeK6bEnObXjYewmK8GS1Bb/B28Q2SpHOa8NWwRogamJJfxPCdIGAOakLhWUTiMHPlkqLPsyqgCD2Yw3JgpsU2uayNg1peMjJ/p8fFTHB+RH/AU7Suy9Ml14Ax7oIrfFvksKpUmGrU91MotlJIy6Mw77NOud4ixxkAWfsNOjqR68zGSgpH5+PkMx3MMhxyzUJ62geb6beztfYy7d77A9s5H4kxMpgmuukN0uiSULbkhPAweNw1rCOB8xBanN7VzV1XBi7swmkcTUJ3A5t+PAVykxFCFO8Cl7VVXgWj8WrHm3OftvmGIF0o+j837l+Q5vqbrz2+qsm+q/i2LgZtOI8/FfhRxCz3WnvvrxVV/vAZ+APDfNri/lwC+6gJO70zjG9b+28F7CeK60d21bMqWrAHE0tJxORNndem2kct5WwixUKSk+1iTbWxzyPGYEZOsoDhHnIisJQzU38HOUgxgI7LJb1q2mZZypehJLdw99Punmn9ftJ9LEz4cnWM0bgNZGl4QEFhtckOQVUDJzu4j3Nr/HNtbn6Ba3ZMJiOIlOe/OuD1pgqmqfmPdc3PiM0cCuvHhwgwvOHgR5TQDn7GKI4BTHmYaWlbHXoFTLy9iXzYjeVy1xBnuHPnCCMPxifTgP/70e7x6/Vf0ukeKO+WrVatb2L/1JW7f/jdsbn0ilzhuSPjcZIazwmYFzrauWdRyMTRgUwUeJHAcCZgpyVJ/b5VMlGYVQjwWEZvsLgSJFXdstoFZGgSJtMZWPHX4eTp0kSBYQz5hFUrv+EB4tJ2LqmbrzNhohZU4NwACcHVpqGAYAXPyHC7R7R7j6OgJnj//DodHPyhfnG10zsI5d+dGkM+XJMZ2z+dImkuQnWelRycPgfauM5kGsWXPDYhd49b1sfEKMuy+0CCnhnJlB+vrd7C9/QC7ux9ho3VXmnO6v7GF3memvSp76364bW8+OJQ5gLs7WjyLTt+n6Qo5BmhumF0DnnZITDO1+TxeoTqIu6RsFQ8m3a6PCXNu5uTXfRr8HcDjtv0vY2ij+NpUQEl648DjdPD2v9MzcAdwUzJQimhjilWz8HR347cNZ7+9o39vAfyXAP0uH94SxJc1uBHc2B63trl7Mputo4htrEDGSz23k3ZYkVEXzaCRrKpqy+4maA8HVyIPTehcNqaXOTXR5pVNnTZbxsrTzhWRy/JhgSQyTpkT+GjPakzuyaijxf384gWYMc0WKz3Sp7MusollRrNKpYQrm62g0djF3Ttf4e6d32G9YRGTmYzlQ89o7EJwU5Z3LjR3g+yHMBMMaxzAFx4pAcCNUWAAPhoP0OtdCsB9bkngVBuQCzwjPEl0KiQoUcqVZ6VMsDrH2cXP+Pn5n/Dq1bc4P/tZKV1kjlcqG2htfoy9vd9hb/8LbGzeRbHQsMQzjmKnZKRT7kWC1Qj9HjdZphwQYEv6ZAlexl00wPY5rciGqrTdbtaCPGyDF35cID71ZoPKcqWbhbk67ViLZWaKl1Eu1TS+4Gdnf0yDb5Iujh1C2pj4EXxT5qVOAFdLnZrtjKWYMYr0/Pwlnj37M16++s7iYIemOCAnggYvuRzfL41zjB2eY+dAKXPGEqcBjSep0TEwL5a4ycA0yp7nkUtqGqcUi5uo1G5hvXkHreZtjVk4dknyNV0ng+HEALxv1rnTiHPglbADqc3Dr3uUrwLw9H3rgMt7jaMYd0SLHRL9s4rvcIKat7bT/ugxCIvTESWM8XsEcHI3+Hrx7Nvfr/++3+dxxe8VsY8M4p+9qfL39+9ad3ec841K/P68hc7XoWwttnBdNeP/QGB7l3X/1/sz7zWAv6lV5h/ZLy/w2OzB2ODGQrZF0N3X2DbkQyBOIo9805fJVfa8rPysMqIyiS1yynYGQ+p8T/To9y7EBObXCeAxiKvhnOPuuoB8wnQw2jRSjmRJY7JmJYVp0ke/dyLzk6vOK7XPZ/OOTF/Iila054yLZx31+i62Wvdx+9aX2Nn6FJXKHRTymwBIWCtgMrM5OcHb0itC2ElgyHoKlwG4VaFWQ7qPBytLc3pjq7ZLAO9zIbQZtc8py5qPlkV2ygcP+VyQlU0mbbWImdD1+vW3ODx8LHIeGeHFUgO1xm1sb32Bu/f/B7Z3HlrICrXlgewn8xTK2IZjseCXPvMEeCPfWYa1V+FOajMWusv8+HpUIzh4e3td8/6QMpYJigOODDhCyCUFBaKUy1XFk/Jz8+rfW67a4qiBYRU72fsmEQwbhdBSJzN9PiPJj2MAIyt2O0c4PPoJr159h9eHP4qlToMXyvFyeSbTDcSPUHgKrx++TqiM+dlJfsTRDD3ctRGkMYuNaQjejCLNF9Z0nTQ37qGxZsxzKhUqlZaIjzMUNIoZjjiiWCbpOb/AOxtOuHKWduxR7sAcA1y8jHpnxAHWAZzAusriOA3KPvtehNQEr/KbKvDlhs1cEvk6fDjb/ab3lt6oxIBqJMnV5jHp5/P2uTtA+uw97hDFG03fnKTPaRqKPgD4rxec3+XI3ksAT7fEbrqoV13c1284LrChAg/Vk4O4zVgnCiSx3HBLE2MVspyXGducCzDtTWm8wVZwp3umhff8/DUur46l257MesjRkUspVQTyQAwTeYuEqwKSXBH5pIwkyzl10UCcM9gZjVLagX1+jPH4IgD4CFAcJc1GCqiUt+Qnvrf7KbY2H6FeZb72PpLcBpvTaouyZc4jNgDnf1ALHJoQyr0ObedgYuJVpc3BrbpVFTOzOV6vR7Yz55aUJ5kkq1DgvLuEarWCYsES3DRjZ1WbGWM8JeifSAt+dPQdXrz4M84uXmAyGSKXVFAobaHZ/BgPHv4rbt/9DNVqC4VcOQA4F00DZr5+p0MWvLV4CewEcNOzs3tB4Ap53h4BK6mhfYYG3rY9IXg7gLP9bEqCQAYwWlzQTDPRrIJSuYp8PvbFDtdReB22z2Vexmpe1xilfoH0GFrq9jVuFsyadTrtoj84R+fqAEfHP+Lpz3/GwcFPGE3og2+ywky2g5ysVjle4abTUu+8U1ISmz+Rsc6U9Avp8pkux+4MNx1N1GrbaLXuYmv7Idaad/TvQqEhghw5EuMJq/U5RoFj0OuZsYrxQIJnepgPZ3MW9kGg8bSwVS3mdOWtXkUkq+I95lWxa7KXna7r3uH8XSfOOYDHLXwH6/Q64dW3m7ewAo99z9MVrnNd3MY1nrmvIu2tWnD5mvKdCHNvB3BLQ+Robdkd8s1venOSfq14XYs3Qu+y4H/4mV/XGfhVArgvDm8izvjCTUKSV+BO22L1xsWKbVr6mBuAE0SjSFAlixkZiYSzYoEt6TH6g7b02mfnL3F6RgtU2p9SFtQNqWMhozukTpGcJBMtkJxDEKerVl5Z2UmmaC5tBJwJiWxXmMxIWruSZzaNPlRBZzjbpv/2Pu7sf4H9PXplP0S1chtJQsOWuoxGJBdj81Ytd70oMrmZBaCEhUbnLLSeKSLzibEXGssFicfKEcMYvT7fGzsBNqMtlBLU6hXUajQ1oRQrq+eck4QlYl8f48kF2u3nODj8M549+4PY6Bo1cD6fa6C+dg8PP/oX3L33parDYlIHOLeV37q5jtE+dtCnDr2H0ZAzWiOf5dTODo5tksdZOpkv7IraDAfk5DVrn4d5sdrcVjUbaZHjDHY4qO1mq5itzTJybE+H3sQ0bAZ0/gjiChHJKNLUNOQG3k5o08KrE21hNtww0DWNnzHNbc7Pf8aTp3/Ci1eP0e8fY0aDl1kbyFwhScZIEqvm55TUBeMd8Q00H08w6DMNjx8xDWUaKBbXUC63sN68Jdb5WmMfa+u3UCq3UK40FXbDMcx0TuMcjiC4KeSYZKJNEq/9RbEZXSuK0k0s8CN+ONErDTbXz/vShtUBPF2BxyzyuJXulXHszOYa7RjA49d39jdB1O1T+bW0a5y/R/96DOBxu/5dJFwxeMetcw84csMWvk++F76Wz9t9Bh7Pv9PwEwP4qvVuVUfi5u7krwvcfgtH814CuGqmqHW1qo3lu/eljMznnsuP1aqkICdSXBMXewvOkHUkq1UR24wgtGypDzAekR1uiy7zn/N5Vn50dKPD1iHOzp7r0eseK4WK0ZpZ2YqaHSdDSQjeY/lrsxNgQMFqid7aBKqEs3FKwni8MhwZYZ4dWNucrXv9Hl+3gnxuE43aXdy69TVu738tQ5RiYQvINILVZt7IagswCwY3kkOZht3o59r+GKGO32DrOHyLMwbZj04teIIVWn8wVquVCz1d57LJHMVyHtV6GdVa2Uh7YoLZ9iirkphARXOaAxwc/BlPn/4Xjk9+wIDe6IwuneVRbezj/sPf4d79r9Bcv4tS0kJmVsZ8YhuCJE+AGWI8GahyGzJ3fchQGMam0thEfQbTcy8MfGbqHEhaFqxyjbGeQSbHSslsYgWMNNbQpoqBJCQTmUSMYSUELLOZtQOz7gQJalZV+sLu+nlzx7Mq3EiTXvkT2Dm/pwbZujlknLOVfnV1iFevHuPly29xcfFMBjjzeVsPttOzyhDPYKKNpCkH/Njn0wTjURajEUcGdZTKG6iv7WBz8y5am/fQXL+FRmNH6XSsumWjqiQ6EiHJkchiPDad/XQ8BSvw4aC/lN6FroW10u11FRhTLKAYKnFvNadb6fGiqvPEzcCUmnSbgbsneSwjcw10TDRz4HOwc59yft1Jbz7ScCDmc3LGHs+/XX8dg9ri8ws8CdeCcybtc2n9jPNCos1gfHx8fd808HU1c6fGXd0ibhCXHv6+6eDzErhrtdoifGfx3kSOtN9Jb1LS5MFVQL9q8xQ/V9yB+NCafz/g/70D8PSCkDY4SF+kloq1JC2p1jVqsEhGrGAN5AODKUiHTJbF9TaQpsR4NuOHIVm5lC/Re3zOiE8miZE1PsF41JY5R7v9Ug/qtdkuZkCJh1XIzYu+2rkZkJ9iLhA1CRZNXSZUGjEcY55HIVdUVCWrV87ac3nKmGhnSotNAgDJYWsoFfbQXPsIe3tfa/a91iCbeFPkNS7Q1JkLQoPVq2u7BS6Km1ymetGX3cl0GdqjqnVqBCwGpkxCmhtZ4P3hDMOxkcqI9/liFuVqEeWapXE5C1svQ0Dkc8/YLqYTGaVT3+LZz/+Fw8O/4EqbnTEmsyxK1U3cuf8F7t37Gluth6iWbiFBHVl6jhN0c2yDDxXr2et20OUsfECGt7XOjcTGz9r08WosBKCVDasA3IxaWD3rfNIuVRUxP0uy6Ok2VpS3OQFcPIV8AWwbOzluQYgLAJ7u/miTGK42nmN34XMPAW7kdCVKWhZCYzBEt3OC1wc/4PD1dzg6+isu2k8wnZ4gl+upAicBjhU8bWP9OuWxcgM4m9CYhw5pbJlvyMynuXEHrc27WF+/hWptS9apZPfTC2ARZEOioOblWTH+J5M5RrTL7fQwlJHOki/A7oJARHtPu6fEnqasLKrG0xX0LwA8mMPELfR4Bu4a6BiwvOqMNeExgMf3ewySbGMTSDudzsL73D+vGMDTQMZ/c0PC1yCAXxsRhPOQrmr9/TrrXBsT2jXTLyHYAq9au3hMNwG4XiME9/g6F6936WN5EwT5eYm7Gh9A+/0A7fhdvncAfh2Ml3O0dFUe34Te9o0X18VGQPKaZUUvO1NZmrqIKGNzb8mWLOObi4DdiBOQmJVj6ESOsh3TbLMKJ2v8qnOgFLFul7rtYwzHDCih5nmAXG6KDBnFDMZgO1QbCYIOXdlyyLKNzvklpWHjqXbt1JLnEuZWErwJOISBPErFFuq1+2htPML25ucKBKnXbqFQbIWkMTLUzT2KLGxVmKENagQrAw6XUDmAE8T5TiQlU9AL29QjjIb9hfvaYETvcZLaMsgy+KFaQLVeQbFCNzKOFRy/OLO158sSsCZdjCcnODv/Fs9fGICfnj9Ht3+l5ypWNrC3/zH29j/B3u5naK09RDG3gSxKIWjGQI86Z1ZUnas++t2hzcAJ4FPrIijTXBIz66qbDp/zf1bQln1OdzJV3zLeoaubLdilAtvCBtzFAufdNGixytvSzri5CTrxBVD77WUzcPsTGO7BQtdZ7wJ0Vt50twv8ATP8IdCcSQ9OAH/x6o84Pv4O4/ERklwPhQLbvtaaNxDlNZsglylgPqUxEFUNbJtviARIadh68zbqjT1UKlsiqhG8JSfUWMU2q3aCzBWQ4wiNjwYjdK666PesAtdYYZH+5ptfO8oFg5r68CCBil3aYrDwe5EEvDgVzINMYl10uiKOW9xx3GecFBbf/742EEwJpARwbhIWkkkncIZPy4E1ropZ6TuAx3aqMjaKuoH+uq5dd603Rz3c+McJa6uOi5sDB3CXkF2DlRSAvwly0uB+beFPVf9/C/i/fzD3633H7x2AxzvxGJDTH1G6zZSen0VLqy2x7tQi7W6Ym4biSfKyKbOfjZFrGdjMiZ5oPk35GGe7bGvSZYtkJJqTDAZnAu5O5xCd7gG6/WP0h2eYTDvGXmcsJaupPJnKpj8n8NgM3B5ZVuTyGSfZjPNqMxKRHatcz9jW28XG+iMB+Prax6hVb6Nc3kax2JQkKEtSXM5CJ0IH3dqMAgA+r2nYJXxSDCgrU5NGZQmCktaRwEc2Phcihj+QeT7FaMJvW/RkQveoSgnlaln520me7Wk703JVZ8XLTgDBakbS2xmuuo9xcPgNXr/+Bq+PfsDFJbsVUxRKDbS27mJ7+yHu3v4Ke5ufo1zcQg4VAdaiYzCfodft4+qqj15nYJ2GeaJNkMBbOdkEXJLJiE9C8ABcWUnDhiPO7xm9SU97oFTkTJekQLbNi7JpJTHM2qZLGZq1kBcoHcnTgktb6HbYou5gF2JrF/Nwm487OCpZDjQRukKnc4CTk+/x/OUf8PrgG2XEz6YXyDEgRt4DZm9qowKzok0yVSQ5RsfuyPee56+5cRfV2g4KhaZsUjlyIW+Ctrf8dXt/Ns03M5/QdaLefjRB94qM7Z6R5RaWtL88Jj7Pwuq0TLKfmbzEkqtfjLuCbNNbzG7kkgZwbZqCHCwGJp8ZO5kttlWNX4u/6wAes89vGr/xmnWA5+fuAE4Qj53fTKxxnYnurfOFbMy7dsHP3zsIaQDna/J8eaveAXzx/O7FEBEAV73/5XoWW0FH/gdh8UvPxz9U4O8f0L+XAB7rJmMCyqobadVNsrxQrYLyKsnanTanXNB6Q7KYubWxMjIAN+9vM3fJUfNLQhvMAlUOWxk6YHVlddofnAjECeACcbLSJ0yH6mI86wE5EtksFYsvT7DN09WLVSIlUyPL+zb2OmF3KiIaTVlyyToa9TvYan2O5vojVCt3kc9vaqEuFteVNGWEq0IwgwhkrUC+UoZ4AHDLijYnMwJClvNjusPJ5IbgPcBoSNMWblAGVk3M2YIm4JPgVUKxUtEcNC8AX1bgVgDnkGGAy3TMuhdzXKA/+AmnZ3/BwdE3ePb8Tzg5faG88aRYQa2+hc3N+3hw93e4s/s1qmXGZ1ZkPUsGuTzfMnnNvjtXA2nC+T1jXhcF3swS5zicbXLTcnODRlOMgsCbAMa5uBPN8kXGRxZQpvGMTDQSafL5CAbx0fVhunNv0audHqpi3ywFH9rQcQ8qep3jUJkHT35f1A1L+TnQBOgCl1c/48WrP+Dlq//C6fkP6PcOtEGUjpzVmDoA1MjnkU8s0W29sY+N1n2ll62t3Uatvod8YQPZbA2ZbFXBKNzg8Ng1A9amxt6P8SDME4GfO695VuCcg1tSH0cM8ew2kOkCiHkrPc1KJ7CKWpFaIz1z3YllcRKZs8Djdq/f+34P8293SoutRx2AHfgdwN0sxnXmft59g59uLft4wHXZ12bgalqkgDHM9GOvdbdtNUdHOwN+bA62PouPAdw3P/bJWKcwPvcxUPtpjUHYjy3+uVXdgvRzvn8w9tt9x+8lgKfnNvFNt+qiXlWde104Z8WrOyNown1OqeGeLbRxO4x+06rACeDTmapKLRachwfbVLbUk4TVCltmDKW4xGB4juH4IoSQENRJ4rrAZNrDiGAuS022cmmhmjPtNK0/WT3K85saYCApkORFMOLNTE1vC+uM4Nz6GuuNj5DL7SCTacgLPaEkq8iHVZJMK4vlUgYWyxY6ZWBaJmQMwkqZwJAVkcn8tSkn4qakhxnfK8lYbMGS8JZly7yMYokyMD5Kcivzlr3JyKBxAGac4ZKxfonJ5DnaV9/j4OgPePL09zg8forxdIAMyWOFuqxVyawngNcqBPAqJmOGiLACTZDPlUT6Y6zpcMDBd6I8a1aZuWzZSFmc6Sov3TY+bBPHAM4tkc5LDgohKVeYjEZ5FEGRITHmUqdOQki3s7hSH7OE1nyotBeLqagDtmAvl/nl5tB+fIopSQ9RVaVOS5YbnA76w1d4dfBHPH/1Hzg4/BZXV4xgJZmNoxteI3Twy2M+pWlOA801augfYGfnYzmsVWsG3uRC0AuA3vfcdImguchYNz+AxebVSYszSGXAzHf3u+c5dADyUcxiHBOkZayKYwB38xNttoOXvp8TjobcB91NXNxcJSZmxRW4nysHI2eJx5auqwA8NlK5iUTmxxavMf78rL7dsGZROITjEXAG8F5l2BIbxvBnY2vU+Dh8o8DXcQc2HUu09XkTiPv34g6kr19xB8M3Js4xeBdG/W8XJv95j/y9BXA/pekKe5Xt4qpWkW448bJsadVcMhNayCGYxOopsnyXOk5W3h476n7h/P0p04yU/c0KhRndrPQmShQjkM+Z353pYzSmQxtn5BdoXx6jc3WKXu8MPTpuTTlnHKmSL9CtjXaqQr1Q+bACz2UlTZrPjbxWq9/GRvMRdra+Qq1yH7PZOibjEuYZkq3MdCQftTItNMQMTfi3Vd9m8aktjIhq1BZz4wBMRqYzHtMqdcLxADcaA7HorZ4y4pNCPRIS18h6rgnIc3l+PVDbbcAPkE0vAB8jl70CcIhu7wkOj7/Bjz/9J16+/l5aenXJswVUK1vY3vwIu61P1ULHrKQYTG425MldqAq0BwOqBFgQUUNP/bkxrKVtpqwsw0p8jjFHB9qgJDIzndN+NejAjUmdoFzm7JsATkc5Y6nTGnZZ0dh1wX8bsIsSd+0u11ed5BW+4x1Q90U3tjtVDgbgAgW9F5rG8Hq6RH/0Gkcnf8HLg9/j9eFfcHHxQr4C3Ohx86gxCzsOc7rCbWBr84FiY9k6X1+/i2xuHZkslQg8D2XZqFrbP3jfG7E51Hh+/VqQDT8ujo16AnDG7fLzJ+HPf2epC4/vu1h25YAX24HG92Ms7XJzE9Ocm2tiuqL0SjUGdGekez54vCb4hj5ua7vh0PVOQhhthM8h3gDELPQ0gPtmwt9PfDyLgCSOaCI3OAfwdDXsFqqs8rkBivXffyuA+3E7eLtszbsAHlfqn8ubpGr/vPD14Z29dwAe35DxTtwvVCeJaHHlgriQENkNem1RUJFtUhYRuLSUW9XNVqthvJFsPP7PAk/oyhbazfSiJuROyEi3ebgMOmStyiqJDPU5kjz/5myUGwBao16gfXGEztWxtOKdHhnYV5p9TsddzdIJ5LnMTC5vToTi+x9P+N7oBraJzc1Hap1vb36JYuEWRsMKhkMathghKSkk9lC+MGVRFmrBmS7zse302OYlBIVKmkQTkMmIOnhuTqaYclEloqv1HR5ipru/tgV7lEoNVKprKJaqRhaLvMB5LJjR+3uEhPP/zCWmkwMMhs9xdPJn/PDjf+D1wfcYjq40JiC5ijN+pm61GozOjLKv1ULOSuJFSRejMfleNQdO6igVm9rg0NebG4ukUBRjn+Cttv+ULeSctlysRNlWz3lIRokz8ASlEjdJBMklPPv1ZFwBmxzrmoqJTM6pkLPfsgI3v/zgiS4pmYWcaDwSQFQOaxyn0B99eoFO/wXO2z8IxA9PHitudDTsCPjZnyHZUSODeRmV0iZ2th5iVwD+EZrNO8jkmsC8hjkq6kqQ9MjujYhaIjWaI5/sWSWhc8MZ2+CSwEkA5wxcfggTjly85W7SS7OutY2ub0Q8DjPtVZ7ecDvgeZvZgWZZ5S/PoYOgt5/TrxkT5tLrRAxoq9rIccW9UKlEUi8nl8XA6kDsa4pv9L2j4BuSxVoR5F+oUAfKAAAgAElEQVTx+/ffjUcPBHBPPdP1FhQUDlfpjUcMY4vrM3we8drFdcvNY/zz8eOJA1riTdMHiPznPgPvHYCvmnP7fMslG/ENEwO4LzCLG0EKKmt9uWZX1YG3Sl16FPScJHKx+hXZLCxW0mGzVFY31JjcGlwHP20GkuQL1HbmUa7kpV9mlT0a9zHst9FpH+D84iXO2y8wHJ7J+5racTLZOQelVzZZ0aycjWCUxWTC1ytJH7239yV2dr7EWv0jZDPb6PcKGAwyodK04A12+W2HzRk6Qdx0u/lAzOIMWNrkwNJWpcrIThbLrMTpgU1rzoV1LKtvlz8FZy6woi+hXFlDpbKOQrGqubufV7aKKbfLKbyjj2xmgAzYQj9Ct/MUh8ff4umz/yUb0cGwjemcnvLcCJVRLDRRzLWs+uZ74nw2YwY0+QJdxswjnaQ1sqsJ4MV8UyS+cmVT6V2VasOSw/IlAEXFZU5JEOTvqqQk4Y3zVGqZGeVINzm20skdMCa+yPr8DALBidW39OKLwBQ3ng27gsAnkIGNZHqm+bYujdm16usRmLMTMhr30OtfKFL0svsCF5dPcNb+EVfdVxgwQnbYsQ0k09+UYJdHLltFpdTC5sZ9Rcju7jySx3mxxBS6emihl4KZj0XhWjSsdw5sAydOBGVhPLbpTPyCfm9J3FQLXUY1xsRfxM0GzbRvkt1m1YHCiV8OlH4fx6Dn4B1vBNIb8BjE0iCdniunR22rluJVz+8b/3Qb3Y1qvFr1yt//7WDpzHPPB0hr2le9ZkzGE4CXuOFcEiTT7z1+jvic+Hv21DN3gHPnNz+3sWGMjx5izoGf27eBebq7+c8Nd7++d/feAbhfWP5RXG9v0xnMLApXteDSLFau/FQ82wzcdrpLAA8eW4Fl6r/rLXUtQEGa5LITzdUCOUzfDyEZDPOQtWiNs2iymbl8si19hX7nEJeXL9G+eonBkDnfR7g4fy7f88noUpU4iySbXVMexcxrtqvXsNl6iHv3/lW+4dXyXcznG+h2cuj15xjT55v1JRnylKh5khbb8iFsxIhZlAxNRPLS8Zt3S5Bh8bW4iwng5QAO8+/WyIEMfUNpeboXiw2USqzAa3Iu4yKkaM0MAZwdCTLFCUBXGA3pFf8Cnc5zHJ98L2/0s/MX6kRQ0iX2+IyfUBmZaRWzaSJ5k8h+PC7aiSYu6TLTliRvlWaSW0M+v45KeRO1+iaqtXWUSnUUigwfqSKboYyqJM35hMS6kAZHAqEtaAkq1ZLIbNSEKxs9ilxdzC3FRDciF41VVDlaGJm11tXOYcBIMO8JUaJKrJsOJBkjn4CmQKyARyPKEK9w1TlFd3Aq0O70X6PTf4Xh+AzTMc8dxxmmeTf+HefgRZQKTRHY6IW/u/sxWq0HShtL8usydOGmj5wF7egWAO53UjCjUWchpLBJCz7DsM9Ak6G852nY47NzOeUv4lat0xADOO8Lb9WKxBa+H7eTvXPmm+KYpLaqhR4Ts1ZV2f47PpePl+yY8JoGqHQFHrfovRvgASpx1ewzZH7NAdxB07uBPm+PO4J8zvhYnb3PFr2IcgTwSN4WA+VNoOrH7ODtBY1HI6clbHHCmhPmYt39rw/ufn1H9F4CeHzj8qKNSTDOYvUFNr2bjisAtUDDHNMCKawl6GDu0+Frm4Z4UxwAXI3RxYyLi7bNS5WdnM2JyVwul1CpsJqkuYn5btNxaza+wGh0gl7/AP3BIc4vnikj++T4J8nQ5nNqxq2dT63vdMLFt4JyYRM725/g4cf/J7a3Pkcxv4fxqIpuJ4veYIbRZKwqVlatlKjNQ5XNiTXn38rL5nOx/U9SnATUobVqB0bWOMlsi+pTIwZKmIxpT7JVwG7dGZSf5fN1FAucgTPxqqQWLbsQdByjh3cGV5hO6OvO0cFLXJw/xdXVc8Wkttuv0O9TK09LVf4832MB0zGldDz2EPfJqpXae+ab0MUsaPm5wVF4hyRSFfm/M3WrXF5HtdZUZ6BSZWW+jlJhQ++VPzuZMIaV7m3UeNPKlSOHHCqahdPe1gJCbG685Ez4WbK5tXVJLEHOstAtdWyZD88YUZr4sHtBIuBg2EGvd4FB/0rSvOGQ8jzmq7fRH5D4eIERNzoT/t3GDH3MAk+Cm0MFzkz5GXFjx7FIFdVyC821fezsfIStzfuoN/Y1aikU1+y8BABfEMpC7KntQazF75sVXhIsuEc061ElPkJ/OJHuf7Hbi9bExbgg8p2Pqzq/97wKjKvwGEDj8VcMVunum95F5Erm/06vD/FakB6rrXr+uIWeBlnfiDioO+A5IBMkCeT+8NOTrm69/e/vzZn0BG8R2Io0LLrOAXgb/HgnMh1Xmn4/3vqPI1ldsrYq6/xtr/vh+/99Z+C9B3BetLxgCdxkscYyFLUCV8zBFwuBwjusSloAuJXh1h7k3ynhi3TE/kdjwqUpimxHo+ciQOZDRUcgoCzJiClc6FmGc87dwXxONvopBsNDBXww3OPg9WOBHDXj0pnrZVmBMqmsgXplH3t7X+D+g3/H9tZnSLJbGA6K6PUI4NRnjwKAm0EJdc5qjwpsWFGaX7hrfimxkp1rmIlKC675PjXerMit1UvwZnyqpbBRQ26+3zbb5byY5BuScKooFhlwQakbzzE3EtSOn2I4PFFs5vHxE5yfP0Xn6rWCWuT1PjE2PlnReWqws0VtWqYjAngwEaGDXY5kKo40aPjN/zZrStN8006TKVzUv1eRT6pq6XM+z2q8Um6hVtk2YCusYz4vYT4lkNOFzPTRZkrCSFT6oJPIpl7NYlbtCgWCKMFa5MCEGzbjQHDcwPPFz45BJfM5VQuMlaWByEAATaDuXJ2h22uj173EoN9Bv8d89SuMxl2MeC5giXP0DKA+nM/D6p2bBCexsY2uzc2M77eGWpWt9Dtote6gVt9BqdREsUxSH0lsJPQxxtYY4XIODthtlTcTzBKTp6k9zx/gdZdFv0/rXF5bwSTHU3BWrF8OrDG7Od0+j38tDc5p8Pp7WrX+nP668XoQbzb8fcRA74AcdwtisE53GvznfXwX/x6/F1fq/n5iWZnP2AXgFY563Lch0i+k9Obx++Zz8vm8fR9L17y7Eb/nNHM/DeDpTsd/H0R9eOU3nYFfBYCvqsDjtlW8U782Bw/pW6oxNf/1BrgVGOa2dV25mgnzbis5g142TeKhijpPA4s8irTilLWkZWPbgmYVGkGQCVMMqJjNzzEeH+P8/AmePf0Gz1/8RX7YDEFhm9X+0KCkJDb2xvp97O9+idt3/gdarUfIZpoYDgro9zPoD6cYMB2MoC3CmS3+BuA2x5VVqipsHoPFg8rgxAE8a3nhVoVTE2zzUYE3H2yhs6UefNTl5iY+gVXBpRJBvKC5f77AcziUJr7XY0LbKxwdPdWDVfeQungR9ywmUwlR2QyKTP0q1BTIgalplx0opxluUEiq6mJOb/joGKX31gaE83G2jLkYEpApA1pX+tZafR+N+i1USlvIJ01kUMN0UsRsRttZVuLWkeHHrepaDli2UbFUMeM6aGGWttxIiwJrnSP+NyNWB5iMGfbSVazsmI9JTwA+HF4pepa6+tlkqDb7cMRM7I44EtTDc8NIsNWoQE543DzxdSGZYSFHzTvZ4pRjUVpXUAekUd9Cvc7Km65rNNap2/w/uM9pbsuNSRI4H6Ji8lj4+ZlDm9wAM/R/r6u65wZnMMpirC4QLWo9A/36ErNqPutV8bssx/77N4F2utJ/03PGIL7Yd6ec11YBuLfQYyC+aTYeH++qTYpvHFYpZhwoFwDOBD/6KLwjgPsIIj1KdMJaemzI9+JJbj779r9j2dq7fE4ffua//wy81wDuu14u+HEFzot31dwpbtMJfzX/NncJryK10NCYJex2jZS2ZLCbLafvijNgRrK65W5NGrS1TIWSprNMIKMVJ3O/DbyVdKUkqhGyuQGyue4CwM/OnuDpk2/w/Pm36HSPMKP8TMBGyRE3ADU0avvY2niE/b2vsLv/JdbXHyCLBkbDAvqDDPqDCXrDHsZTVm+hcgPbt5zFGvFIDmU0YMnSN5tyquBQxkqTwC3NOAfixkZWy09ad9sQsBJnJWjmN3xObg5YBbIKZ6KSgXe5kkOhMMN4wrkuCXtPcXb+M46Pf8bZ2Uv0uxdKWhNBTueGJi0ELTLBa6hwnp7UkWRrsgolkDEtlJX3eNrHaHKJ6ayHKejsxpSzro5bnzXnkiJG8zn5eSfIF2ool1rYWL+DtcZtNKq3US3vKHIVM87ZaRTDStw2Z5rfB504/1sSL3UezAZVgK6qm33lkXT90xktXYcaBRC8qZ3vs00+NNCWlp4V9pg/y3CaicR4jBbl745GA0yUBWr549TXk0/Aa5KMdX4ObMdz46AcepLPSLBUHju7AOz22CiDEr+ZuAElGe0QwKVgZ3eFVbjIkWYIwxGNDHwyzKJnPn0JpUIDa41tVKtbwLyK8aSI6YwbI8rRzAMh/rOqJb2q9e2b6jf9voN+ulqO/72qwl/13Glg9Qo/3iT487pGe3lPL81X/OdjP/P49W5q8/vrOWD7c/vvEjxVfVeXErL0rDt+7riK95l7POv2Vn7cffDXcoKhz8B9tu9kvPTr/vfD1Id3cNMZeG8BPL65nazhLfS0z3G6Ilj+m93OAOIhzMPJXktWup26xc0T2oZ2I5LkZZGTdqMsE8/I8Jb9ohKMOPsmQ5rAH9jHYZ48y3aV8TydnWPQP8TJMSvwPynIgjNwgZPCP2ZiG+eTdWys38Pu1mcC8M3tT1Gr3ZZUiJngBPDegLNKGsQMJPliBS/QFeiYd7a0w2CL3FuqnP2SJc+WN/XbXNBNqERg1k6eRKspHeYoo6MWnPNQi8Lk1yWlkisbq2eCeAaVKln6Q8nkTs+e4fTsCU7Pf0a7fYB+r43xkIx06t1topzLsvqoSk9eq26gWt5AmXNszqwpB8sT6mYYTvoYjtluPtXmYDzlg7rpc/QJlCMePzcbtvkym1i2u+muxhHELtbqt7HeuIO12m2UigHE53VMxzSnYRue4GwAaeBN6OMowB7mvmchKAJeVdkE6CvNskejjrTz43FPoD2ZMH+6b+dvRpAeqnOg51603c1jn+DK2FKy+o0UWFdVzGuh3++i17nAcHAppQI/Y8sVZ5eEYw7yDjhD5UaEkkJ+Bnnk8gV7FTVb2M1ILBwjjFIywRKXG8V8roxinpvFTWxv3sPGxh1ks+uYTiuYTsuYCcB57QQFR7TChEbF4itpEHnXCjoNhulKN26zpytNr5bjqjeupmMAj9eSdJs93vSn5Ws3tZnjry/AMLjQXfudwJPhz3hYSqlCoqvZz/pmYRWQ+1w7No2J5a3x+47Po7pKGg/lpTV3w5i44v/fBfD4801vvj5A8T/2DLz3AM7T4WEIrMJdexkTZdK77OW/jWFtntYh7pHVJFnbXlmGYtsvRNZjfnMYw9gqcjf0MKBjizOLYj6PaqWEGr3BVYEHtyvPgOY8FF1M5wScE3S7hzg9/RkvXnyHg4OfMBoy+MQWdOpxWfUU8jTr+Ai3dr9UdOj6xkOUyzsy6phO2UKfo9sfojcwAPcKz9vdLEVZXbKaZaXFFnmSFLW4y/ebrf9C3jTcYlSLMh+08pzrErioJ6XVJ1nJY1msstI0ORQBYYo8Y0WLMxSKJJl1JJM7Ov4Rx6dPcNF+JZnUbDJCkiH5ijIo0zMXCw00GltYW9tGvb5lAF7cQLXUUkXJ90Ng7g0MLIejcwxHFxhP23rQqvaqd4Krzhm6fVbnjG01+Zb5hnNhLKFS3NAcfL3OSvwO6pVbKBe3kcs2MZuQAcxEMxrn8PM2IiC7DFPOoEEXOtvEsEXOv9ke11x70BaA879HQ9rl0vxkZCY41MBjqlk52+DcALHdL/1yQD1r2WdRLJQlfWusbaFaaaKsGXZejnztixMcHZH0d6BNHjBAnl4DbIcrmlQK7+AZT6tbXtPsrCQYzxg+w81ICGbRSIedFm5GuWmh814G+VwF5WIDG+v72N/9CNvbHyOfb2E6qWI6Y4pZAPBVSidtEpeeC9fGVtFmOAaKuG2eBlQHPVd7xBsCv5djUpiDlAOu/7z/jFeicVXsr7kKwH3JjRnaaW33tU1++IVrzx9puRcbEalWjKezcGCr0F3RbI9XdTa8cnfJXdx95Ne88xhvUNIbF5eQuWFMbNl6U2fkb4GdVV2If8Tz/i3v4bfys+8tgMc7TH5Y3kby2U9M3LB2klWf1y5mtZKtctYf6VvdyMWCPsxAZanvZcvdKjqzlFQ7WkBnrVYRl0KrlcqZSrlgzl4FtidZIfEm47yTlewAM9Cwo4Pe4BSXnUOcnr/A4eETXFy8NlBU1csZNG/oEoqlTQE45WM7O59hbe2e/NBzuZoIbv3BDH1GQA7YomW1R9IUK3C+N4IDU6tYYTGxinGZJJ3lzfObtqGJtdANwJc6YW1wFqxqb9nS/YyM6iGGg67kTaxQSVhLyDjPcL5PVvUBzi+f4fD4B1x2DjAcXaI/6ErHnM8UUUgqAilmVNfr21hb29GjVFxDPmnIIjSfa8jfnLI2EXVo6zqmJ7tZ1U5BsL7CeNLGcNRGu3OC9uWRQJ4VuWbRbD/LxITBH0VUik3Uq7tYq92yarx+G5XSDmbTgkhbqt7Y1pZtLB+cuXM0wVY9W+OcVXcw6LfFKB/RFpdmPPyZSc8q8ynVANyAManOCISSpfGRY9ejiHxSQiFh8EcJpSJNPHg+aIjDUJIGyqWaYk3ZqWAlf3z8HC9efI+Tk5+lC5/NukhCQhldAK0Ktw6Kp6YZ6SIHOtmSRW4cAfbfKfUyfsFkzOQ9EuK4rSuiXFpHa31funJK0kol2+DM5wbgBHtOoK4BjZDsl8vnsoO1/LZX6ukOmf82v54ehaWrw3RV7r+bloylK/RV7ej4dVcBgFfzvmlYbOojclm6+oyLhxjE4tfn88YVcWw9m34f8ax7xFjfIJsleKe91h3EfU7O14zlaqzAPcHNNzv/COBbBeA3bdDeds7/Ee/n1/wc7yWAp8Hbb/SY0BG3mAzcxwL52KmNH6xZZJr2WaxcK8hDu5kgbgxwX6dkdqlq3cBd6xWBnrGQBC86hMlkhA5qM1VGsuXMk8VMMBiopcowEwICKzTOSruDc1xcHuH88hDt9iG63VOlfymqO4RVULtcKm9he+cR7grA2T6/hWy2Lu3zdJaIKdxjbjlTw8ZkdHOjwNkoGfcEjzwKyrguGXDQ3IQubZwtaz03m00u7OZaZj7xOlb5b9uWhV0GY70yOYsAzrQqWsFS29zXYzalHOoI7cufcXL+A87az+QJT0kZpWv0Wc9Mi6qyN5q3sb//Mba3HwjIS6X1wCKvAfOSMq5HQ5M08TW5aZhMqSkfANkBckkfmRxft6eQmF6fSWcnOLt4JSCnXIsBLPZ5alqvOW+psC7tdGv9Dlrr91Cr7EgjTnASkXE2kTc7X4tV9kCgTRIaLXEvMBwSvNlBIWucfIWRwmlsTk4uBa8hPg9PGs8/Ox8cp1DLT7BeQ7m0JsCuVZuo1zZQra7r3+UKtfT8vKjz5pU2lo3qq9c/4OmzP+Pk+CkGzJqfXCKbsDMwDIl4NMChcQ9Z5iHu1PQHmM7YwbAuDO1vxXcIfuqzaU6M/8koiyRLDXwTa/UdtDbuqUtRoaY8oa867Ws5k+dGL0gmfQ+8Arxj0E0Dvis37D6yX44XewehWE0SP18M1OmKPgbauAqPgde/nl5T0i3o9HuKQSEGrLjb4J2D9AZlFcgvUtxKVG5Yils8k/Y1zpnmPi6UXDTI1q5tpIICJ9bX8zn4vGybe3666/T9PPtz+Ht/V/CLf/5dKvD0z8QbnfQm7V3fw2/x5957AF91ofFrflF7qyluOcXtNvtvVuZWaXtcpDrHWnzNnCV8S9W1jDn0MPONqaq7PmZ8kEBFP3PJrEZqJau9qVYsb7ahnLRItlJVR2e3+RiDcUctX1ZyBAr+jEhjsgqjrIcSNFZl23LZunf/37Cz+ymKxW0BOOMhBeAksA0cwPm+houELLXLabZSIJO9LPAuJJRakZFsowOR7IJDjeWNR0lVoJPaMmqVHunSkE8ni6CTQZ+ktCsFcUwm52i3Cd4/ykms0zvADD1r9RJAZkUUkyYa1T1sbj7A/t4jpY9Rp00HNnYcKAebTPKYjHMYDecYDe01Sdoy1zB2F6iVHyJDQmCWXQBWyARb+s0f4qJN5vsJBv1Lga/m+OoWAMV8GfXaJjbWb2Nj/Raq5S2FoLBKtWtmhPFkgMGILfvAJJ/w+QcY0lRlzjY55XHspAwwp8wuuMSpM6P8cPICWGlXLB2OM/5SFZVyE6Xihv6uUqNebqJS4tfqmn9TyWDZ2/wg7DgHw1O8evUYT599g+Pjn9DvH2M8vpBEzwFcsahhI+ahKxzms4XOzoIiYNWQoZyMXAiOL1jhM2u9qGSzQr6OamUD9SoZ+3uoVfdQkHaeevJKAHC60l0vweNY9PjeXIBprMIUec5GBg7cXgmm/45bwjHIxxVcGoTSIHsTWMfrgXfpHPgcOOPf9ddPV+DpantVdXkTuPF45Y6YNyMhl3XFbXsvQFw2S66P5SJEJFvfSAWibXxsfA2fezuAv8kD/V2BdNUxpTdj6c/spvOw6rP9LQLzux7zewng8W591YH6TegXr7edCDRepTtj01pPS0exeBGQL3VwZ+P9YIYkXPkseYzEJT6Ggyv0eyShtSUTmnBhn7EaHCCTGYLpZKw69TskNVHfO+lpriodeWaOCcFdlTKfn+SwAaZjrrScT5JsxgV9DY36HvZvfY579/4FW1sfI1/YVEVEAKej2GA4RZeRp0NW4ExD40bCCmjOmvOJVd/lUln/rVa6NMGM2lyODFitLVroIumZz7WoZpr9UxtuGx/6chPAeB563VMMBqeYTi8wHB3h7OwnVd9XvecYTc4FMkr3Yvs+18Ba7Q42mw+xtfkxNjbuoVLZli6bNqeUgFGyRKMVa+9mMKHFq8Yh7n7Gd2XxrQRubpxkGENp2byPTpeGMce4vLSuxlXnRFXsdNrTRovqALaoKbvio1xsIpctym9+MByg1+9gMOyhr03XwD47SbnmyORmyCYWBStvPbmrjRVPasVkRszvQp6VNlvhayLm1WotNBob0mvTKY5zf+q3WflTrpVky0Gnz5PNzSNd13iMfXElDg7+imc//xGHR9+j2znAeHKB+bwbNjJsnxvBkqeILXRFrZC6r7l+IgCnQYsqaDL7syW9LvXyfCTZqtrnBuCbqFX5Hje0gZyjjPmcBDlW4MGJLYB4TF5Lg9vi35J82NxX/gty8DPFg7Oj3dPc//bvrQKUmIX+tkUv/Z5iII4rVd/8c63w1nTaKS5d0a/qGqQ3F/G65ZubGOj4HN5Oj6VdvjHw8WBcjHhH4yZAjDsJcfvcQ1liY5pVVfG7AGq6e5H+HNLt8/TGatXn9q6bh7d95r/277+3AP6mDya+oAjCXpFbRW2JWwu3IlVZrOpIPgtmVGqTm3TKLTHNzIMLo0moSA5jK5z6XoJW++IA3e4JRkNmfXc0l8zQ7ztD21ESiyj9MdtMVuH8N1vWhHA+NKtUpCV1uCQT8WdnmNOLfMq5dU2LPfOdb9/+Anfv/g7N5gPkqGHOVDDP5FU1cv7dH5DExsXedui8GTj3LtDnu1BGibGfJKyxjUvTjjAy4IZiMaEkAARmuIh7IRbTYzXVUSebWQx1VsTMC+9qJtvvM//8BS4vn+H04kecXfyI3vC18tFJ5CK4ENDq1T2s1R9IErfRfIhKZQ/5fBOTaYIRA1Q4Y0WCCYF7ws2CG8qYWZ7apyEchNr0+XwooLMQGW6+SBLrodc7DSB+gMvLV8pmp+88c7ULBajiqTBFrVhDkmM4igV+KE2KGxNKwUhWCwDtbVKRqjxfnK1ofnasuMkz4GaJ57pUR7lMe9kGSsWGVdqVJmo15rXz6+sKYGHVz7Y0Oy10g7OQGNrbUj3ADeMAmWwPo+Exjk9+xM/P/4jDw8fodF7rWAjg3LDkcvy8zRWPTHp5x0uax/lIkH9lQtWdZVeHG8OatN6surmZKObrKBV4PsJ/S0teRTZn4M38dzHcfZNne7trf1YtwA5QDsgOvp66JQBXgp1xBHgf0MnQf2/loh6xu9Ngk2bDpzf+cWs73ZVzwI7BPP6Z2N0sXZ3HG4NVrfd4IxG3+f0EusmK+8g7ec/XrNiilXLP9J8YiGMOgVf2HvWa1n3/LQAe/+ybqulVm5gPAP6P21a89wB+UwvdT5GDtv/t5lG8AcdjkqEYLMLZOGe6jM4McjC21Uke84QluSnRV9yqO86tSaBi5d1uv8bZ6XPpnEfDc8xmHWTmPeRydNBiaAdBizNyiwWlHMvYyFl6pFkbTAQ6MoNptWrMb4ImmcHzCStnzkk5j7yPW7e+wJ3bX6Nev62oyHmGwQcGOvSr7vb76PZ6GDBBLBi3kCRF4C6VKA9iVUjmN7OzWWm7PMoSsiy1I7CTg4WorN+dkc6KS912I/dJv01yns4JbVIPVHkfnzzGydljtK+eYjA6wmTe02iD7Hfqipvr99Ba/xTNtYeolilTagKZmsBmMuemhgYzpsdmwIo+6zAj9QXearggzRND3uNK6U1OHgJb/D10SWprv8LF+c+4aP8s29rJpI1cwirc2pecG+szZ8WayWHCGNkpte4zzGTcYlcV3w8zyblhYkta+uks255V1GTZyphXs25dW2uJQU4ZGDcHbJ/nC6y0mVleRJZ/Z9i+pnMcgdv0+bbRNOvVbI7XC6+jLsajU5ydP8HLV3/B64PHaJ/zWI5DBc5uj3UmaNLDa4eENM62JzNK44rIZqtIBM51k+tV1gXUrLgNsBti+7PdT46Aks703ljB57VRtMqbaW7WhTEVx3J+Hbe708EfbiISO5MtKmy5+pmqw4HPuz03bcXq0OgAACAASURBVAgsi+j67DxeHi1wZsVgPvqhVd2CGJRvarG7+iXm3sRkuVWAGHcM4io8/j1vp8fzaf6sJyLGc/ZrxlIpa1k/hrTuO3Zdcw7BTSB8UyUcF0nx78Y/75uTt402lmv19WvoHwdzv95neu8A/E03a/pCWO7IPevXb2QjF3FxZuiHKvBxAPApF2cu+nPFaFJmpl2szDzMSpQATlAg27nbO8L5+XOcnDzB1dVrjEdnyIDgPUSSjMNMlu3d0HaVVpyRjUA2yWLEStvsQMzmUu1OEt5sA8HFdz5ju3kN9do+Nlsf4fatr3Br7ytUq3uYZyrIZIuYZ3ICuf6Qmuu+QHw44mtSE5xHqVjW3JssZ4J3noCl2axFSVLXTOIV07ACXT2wmLmZCMS2ANcG3C4vs/hJdheyoL75Sh7nr1//Ba8O/oTTs8fo9F5iPD03g5N5FvmELetb2GIU6toj1Cr3UEh2MZ1WMUdJUagETBnqaCYf8tr1L8q5wluk0Yk2O6YAUHtfFAVLg2OWej7h6GCO0eBSAE6nu4uLp4rpHE9OAFwiSXjs5jTHMYs2KjkClXEARATTLJqVoQEsgc1aydSm21y7XCYJbRPVagvV6gYqVVbblszGNjoZ5wRthr5Qg88ZNLkAVsnyYVVz2CYEvbldb1Qt8LqaTi5wcfEMr15/Z+EvJzYHn807Gk/wWHWPzGnQw8+4DFDyBY5ZqgrByRfWNG9nB6BYJmBbtc02Ph/U23OMwGvHnPqCIU7IVQ/bKHPvWwHe6da3A1K6Ra6FPQXaK4E6fN6rqvxfWB0HT4a3LdmLzWBqhh92iEvfh0DY9E2ANlYhqpN/u/Y6Js3G1fsqEE8fYxoM405FXKGvksEFb18dblzM+M/6uXfTFlbfngyXJsnFv7+qMFq1vqa7CfF5T4P5qs9kVSX/JsB/2+f6W/v+rwLA4xtgVTvJbojYUzi00pX2bdWdiGyU2JCUNeaNOcFEDwsmMHkYqzBriRuAX+Ci/VJBHCcnT9HrHYp5ncv2kc+PA4DT8IRsaZp+GHAv/mjNNpcwWXnMKPGx+SW/YszlvBjYtPusV/fREoB/jVt7X6Na2UMmW1VLczqfYTydoqf2OWfgtPHkE+Q06yZ4Vyo1lArUklNGZd7e5n4WAJxzerWieVZC+pl07vTDXoI4F3WzYw0mJ/z52Ri5LDsNPRHXfnryn3jy9D/Q6f6M4fgI03nH3MVAdzqSxh5gd+dzNOoPkc9RutXEeFzGHGY2goQjBSaOhQE+AT0QB23x9XhPI9WZpz0Tw7IC8PnEnN1KxTxKhaza+50rttCf4eyc0ZzPMBwfYDY7k50tOQdKBdNcgJuogpLKBLJBbsUuB+VnhQIJaGsCbPqME7DddIb/ZkhKQiDMM1KV82XrkCj7jmErqrDtHPK1ZIYT5IpWLAYHuKxtGik7ZI46CXrz6SUuLp7j4OA7zcBPjn5Ap3sgJjpJbt5RdUIaHewoxcvnN1AstlDIt1Ao8n2vy5WO7fMcDXKyFXUCGAnrTHl+uuSH6CGSZ2CdhwqZATjpRdrB29uz/ncM6jFBTVdaKnVrVYvVK/E0IP5CxnaDTepN4BGT7riZWFWr63oL34gBy0EyrXhxshm/LlvgKHnspmrVi430uYhlryvBke85kNiWBcvSGdJn6p5y5jnjMas/7gr8rbPnmyr3twFpPL74UIG/7Wzd/P33DsDftIt71zaQOFiy2uR80EBclQSrjenMfKVHEwwHI4wIhIxQVGXGBcsY5tRvT2dddDpH8vY+P3uuhZQVEkEslyXQk+TWwXjcCRV4qOQDMU6MdxHI2I606Ea5ZGkRMjMOVnp0WMtlGmjUbmN76xPs7XyB/T1roZMRTK4bzU0oKRmM+KDRCcGI1SldlwoC7yptXQtkQ9M8xSIlMwIsA3B3bBOIqQtA1zNjURuAO4gbQco7CWaDSqJVT+EsrHAfP/5/8NOT/0Bv8BJzarTZPp/NVAFWK7vYan2C3e3PUa/dxWyyhumkIZevGdvInC3nprJM5UuLhS2Ic/Y/dfE2YhBhS/SB4KhHW1gffcxmqJYpl+PnyqCbE1xdPcP5xY9oX5EV/xyTyQnmcwbGsBPDzspUtqOU5SFbwgwF5YhnEz4PRxA1zcqpW7ec8Zb+u0rHtPKa5sg0iiGpkOdO1qU0C9IowixavdOihVO7IItINT/6EIanv4PxDzePOscjzKdttC9f4Pj4e7XRjw6+lwEQiWzcXFoLndsb6utZWTdlWFMqb6NU3NKD8aLcZOQSm2urRT43G1U+uOnjH74/VZMLr4TgCxAqZ3+vDsgO0nGbPE1IS1dXMQC/qV0rcIoqca9MlWke6bAXXw8LxVv/vfCAMB+Im/6oybQiTMTB08E6DeZLAi03Yia9jNvzi1FBanSwCvTj0YS/zzhMySv3+Pn5WYjjIUfIyjV5mlftMZi/S4fzxs3QIqnv+kgjfk5/b/GxxO931Ubm74e3X/9v/qYAPL3r08Kkea/Nc3VBs4U+mWJILfVgiGHf8sWnE7PN1Aw867GQbAn30e0e4+KCudZHIhRxBj6dMLeZ7lxnmpVTH63AC0qMsubwpT9iYxnLm5WY2XfSA9vCJRzAM3O2nW9je/MT3Nr/Gvu7BPA7QKaK4ZiMaWqTBxhS8z6eYMD2v7zOKU2hpWvNtJ+h+rZOgHuyBwCnJEtyJWqlA+CsBPAw+ZavuiVvKaVsRjOXc5ye/IDHj/8v/PTkvzAaH0mfLUOZOWUsm1hr3MN26zNstj5GsbiL+ayB2aShIBHQApQ+7HmyvOfI0qvb5W2swLndUlVorXIy4GXGw1msOufWV7DFfo5inpsVrr50j2Py1wu0L0mse4yL9hMlwBHAjeltx83WsoHcOnJJHcXyulrNnGUTqMskptFrvFTXPDufryBRpW3A7TNjzoq5KZuINe9jkpDylrXIUktRk9hfm8llFRUtghwHCMAI4JdoXz7H0fH3ePXqWxy8/is6nVeSkmWyRuDjeIMVeLGwhvXGHtYat1Cr7qPE4Jb8JrLZhjo37IYwB53MdG72FB0bOA8G4OzC2GXqXgnB/VNWrwpZ0cOsOb1F7gDuwODAsqp1nJ7hvm3JTcvUrre0lr/tLeC4BR2/voOKkzJvqrz9Ga3f9Ms//jyrSHDeSo/zuePqPJ5l+yYo3uCkgW0VuDmAx8frwMy/nXnOe58A7pap8c+kX3N5DS41+ekjT6+l6fZ7/By/6JqEpMdVn0f8e2+7Fj58H3ivAdwuGv8Yr+/EnXEUX1jLytY9y+WQbbWuKs4gjZqyhT5Evz9Ar9dXFU4AF/GMLN8svaonkoax8mRIBeVKXUZijq7kTz0atjEcXqA3OJPzGI1bjCnNmaalVomDrmOw6pJOYVLn5rJI8ma6QgY6U6CyqAvA6b52a+932N3+CrXqLWSydfSHM/T7PXT6XSNeyS5TE2ER4+jwVatUUWXSER3XpOUOBjQC6+DvzQrXk88C01hVIzcSnIcuVrngdqM9AEHH8sFn00tMRsc4Pn6Mx4//bzx//g0G4xPkkhCkMs+jVttHa+NjbDY/QaNxH4X8JubzutLAKFFiy5le7AJwbngSlqLhHKnsN8mfyIYae8xAPTold/xv4rlm4koSMw11TjaoJPTRp/xA7fOTs+9wdPxXdHuvtdHSHJ/bpXwV1comSqUdjSgKxU2UKluo1jY0z6YzWqlYFVjTwYznV5wFtpflbmatcm4I2XoejrlxGAfPeANxMtX5IIDz+NSh1zF6FejnN3QVVBPzWOgLcInLq5c4PjEAf/3qW3EOJlMDcIXK0F1NVqhNtJp30GzeVbemWNhCLtfCfF61CNW5zfG5sSJZ0KVvbivM88+NpnkgWPdFhkcKWeH7N91y/LeT0wju5qngm6kblttrM6WbAXIBXhHSChiiCnwVIKSB5m0VeRpAFkB/A4DH7zhuZXvr2ytwl365FMyB3IF0VXUdbz7i14mPyUl8aQD34+Bnw7k3Adx9z/0131Zt/6Jbsgh4CvkCqX/HG7VVm4J408D//lskgB/AevUZeG8BfHnxLQH8+iH6grS845cAvrwAWQGp5aj56VI+xhuNbkfdbg/DwdAAXNUzmehTZHOsWo1RLi/sYdtAOrCGqfMe0TJ0eIF+8MeW4UuIlhyNQrAFWdMyIzGTF7axaXRCACfJjMzk8Yhks6pY27s7XwjAt1pfolzaw2hcNPvUYR+D0VAQzMpPC7J8zgvIJ3ndwPRlL+bNd9vJayKFaTRgzHj3M7c2Kkl1ph924tIvduJqrxI4OEO+QL/3CifHf8WTJ/+pFu+QpD5lWXPcW8Ja4y62Nj/Fev0jlEv7yBdayCVrSHJ0kyupXU0vdhs7swoPreQQNhOs4a5zFiZTjIe0dB2Ls+CmPARwGaDMbT6fzfYwmR2j33+Bo9Pv8PrwL7jqvJCczJrDify/aVpSq93B+vpDrK3dR5nZ4RXOjtk+Z7VtHvJirQt4I8AVU9+uI7lmjSnro6EOrxNu3CxIZKF7LlhEKo/XKl7PHvdNgYXJ8P+zGTL9LyUdOz3/ES9e/hkvn3+Dy8vnmM7aAnCRCbM5acmZe761eV/XDTd/uaSFDJqYzRzArQJn29yIlLYbNutdI/bRH8DeV4iXDTa7+YROYQbgcQW+YDUvGkxO3f+ly5pA54a5c7zYL+51fdGqwgW43dz11rGkATt9/aarQwfHeDOwSo6WBqObnpfPH7fVYw23XxOx7XMsUXRA9OdeVZF7ByINxv67bJ8TwFl9u0Vr+r2vOkd+/C5h89+J5/4xmY//nb4OVrXmV7XQP4Dz338G3ksAv+mm+yWA++IaN8jCPDUkVFmsJyGcbURrwRIAaIKiCrzblx5YZBQBuNmsWipVCPdQsAWNW8YoFDJiPtNSk1Iz2Wwq87mHMROyhj0M+kyrurS0qlkf8zmtOulcxlxwuoqx0g8650yC8Zi53Abg+/tfYW/na2ysfY5CsoNeP0FvMMOIYRkkkwUL1Im25vQ2z6NYoGyrHACcGwMpu22uTH9ztXFN5mbVl+V6i2ylmaiRrRaOMAviUfB/l0xuIIlT5+opTo4f49nT3yu8hGEjlEOx0Z4kdWysf4Strc+wVn2AQnEH+WJLrGjKmkT4Ct7sdp79ZSNfeucryP6Wxi428iCAc6NF3gIrctuUcfZtDO5sjp8N2/hnGIxe4/T0r3h58Ce0r57ITY3teOZf01q1XruF9fWPsLn5KZrNj1Eq76JUbgbNND3kOS+26YfJy6wbQBLdooolIXE8FngzYMesfG3+qcWRHYKErWdW45SxEcjtQftUgiMtV50saC1cuvzRwvUAp2c/4eWrP+HF89/j4uIJZvOraxU4W+iVUgtbWw/Q2niARu0ukmQL8/maAHw2L8vlznO9zf/eyJP0fueG0ngR3Kyym2GjmDz9Axbvz/gVsa57Aa5pYI2kXDFg2LlY+qOvmjPrBvXefQDlxXP8DRV4uhpPV88O+IuS4A3dA3+fcYdv1TKsazBirTtox3/HVbnPyGNzGz/WeIbu79V14PF5c/D26ts9z5197mAcb1LeBCHxxsE7CunjcADna3k4ih/Dqg1IvEH4++Hrw2++1wD+5pvHV5CldMw+bps3GnjZ/Faa68AMZlgGAZwLLg1ROAd3H3W3UyWQu+SKlQoDSgjerM5JmGLaFGfJlE2R3UyXMlbwrNbHo6GAnKxoGr6QfEQ98mB4gm7/CKMRXbX6qvBtPEAtLxf2Gjaa97G3+zV2tr5Co/oIWWyh28uphT4lq4tEmFwSJGVGnGLlZADOVDQSm1jJWSvabnoCDyshAniwjhX4W/XN+SifR85eWjV8bOHgTcCnxKmL0egYF+c/CsBfvPgjjk+eBNczgkGCQnEDrebH2N35Emu1hwLGpNREsUwAr5q8iiYo9OjWyQ4krgVTPtSJqsAIlpwxs1U9x3A4EF+B447xyIx5eIy0kuVnk89PUCiMkMm2MZ4c4vTsB7w8+CPOLn+QBItpb5jlUMqvq1rdaH6Cra3P0Vijwcw+iuUN5HJlgRj983X+5L7G8x64aEKiEJij92RdHD4WAE7egFfamh1bdKQDOLslMthxkAxmNepIg6RIXitH0oK/ePUNnv/8nwJwjge4SfEWOuZ03FuXj/lm6yGa6w9QKOwCaGJKAFcYCRPF8vpsNCIRTlo8qsXPciM0De5grOQqKJeqAbTtmtBmxlvlPs9ajAKWC6xoJik9Nq+/RRs1SutaCYSpIbWDmnu931QBp0Hqxg1C6gl0TGG5eNffeRucxG11r8w9CnlhLDWivXLw689w08v70P54JR9X2zlWC+FP/HUfazh4pwNSfO1cdWyL7kZKMpfuJMTEPT5PvGFwEI95EPwZ7zDEnY533Ui87fz+Fr//3gL4TRfeqhvZ1pUlcC/2+6IyW8ykTC+odw02kwQBSskGnH8Hy1Bd2HqeUBGGiEmTXnEu7narVtnKTU3mIqzurEWvdtl0hIxe9wqT2amIXmzlXlw+w9XVq8AoZsYzFzhaiXJuWlMFvrP9pdrntTIBfBOdbg4DGpBxU8HZcS4v2RPnmj5vZRJarcYKvIBi3gHcmM+alGtcaZW4MdPJyE+UULVoozubSTNzAnkIdNE8n5neXQwZXHLxI46P/4oXL/6E42NK62hbyudmiMIWNjceYXf3K7TWP0Oltod8ZQ2FMqVOrAYJzKxufea+7BSYwUwIlgksfo4IOOvn50NTntFwjPFwIh3/cMCQFSoIhnIzyycO4IwePZY73OujvwjAx5RgyQsASj5rNu6i1foUm5tMe/sY5couiqUWknxFkjwzB+Gwgu+KPAMLeFFFzuhXxb9OMKIrngB8oPfGmbhzM6xqJXCHalvWovSqJ+mOKXFsUTOligYzMyTiBHAzwrS1I5y3n+D5iz/g6ZP/F+fnP8mljVyDrD7HLCZjBpLUZfzDCpyjgFJpD7ncFoB6mIETwAvGlqeMUeMQ+gIav4PWwWrvZ5lNzuzoqjZa3MT4TPwXuqsV4L2oaMNteONCG1Xi6Z+xEKHr4zD9+4YZ+k3z3XcB41XgfdN6s2qD8KYOYQyc8XxcCXtDFgvGmXCwj2NFHQDjY5OKJWJ/+/O7FasDOP/tRLnF55HSzMfvO+4amOmVhUGtYtt7hR4HsnglHhv2xJW8b/pUE/wN0r/fIki/6Zh/9QBuF4itHCZDWlbfnPcSTI1QwvAKmrhwBmhAPh6TQRziRkPut0hvIeSE1TdlOwbgnImHFruziuW4ZuSoXCavualiTRnCwUUSHSB7Jj1y+/KJ5pqUYFHuNM/0jbVOAB9z01BWZbi1+Tm2N79Eo/oJcpltDIclDMeh1xxsPKm/Um9hZrvifD6HGivwGjXgBPAQjxWczQzALbTF3y/BWw+Zltgu36riZW46j5upa/Qgz9Hmc8QktZ9wePgdnsvqk2lZZODzOCjB2sRG85EY9FubX6BW30Oh1kBSsEAVSazEnKcjGYlgvuJ7Je4g7jNQAqiNPmxhmWI2scCTQY8qArb1BxpncAaeMLEse4nR5BDnbQPwdvcpRuO2OiSUqefDRmmz9Rlarc/QbD5Sp4DdAwI4gUwJdsGiV69vIkSR5uQENw9JbQTwXm8B4PKN1/Vn3SECuK4NdRzCrJv56Ip3ZWXOCp1AP0O+QEYxOwjMQD/ExeVP+PnF/woA/sSki8nE3AJpqTMktlXEQOfGj6l1peIukmQTSYifpQmNLFzpsEbzHK/kMpxnGg+DXvHcWNDTvVikfz6tZu2YTa4WLplwhzlxLa4KY4C5aZ4cnu5GKZdX8A5Q6db7P3phv3ZcK+RjMQjGr/0moHcA8593kI5DSmK7VH79jRuOsFny8+vPx3/Hs2+CKdeBGDTj7oe/RgywPpfn+3EHOAfwGNz18YfzYxu9wuK1VwWy+Gt8APB/zBX7Tw/g8bwsXhRu2mGvqsCD76dlYgeQYvXJGEwmfnFWORxNMR7NFgDuFblJc60VbTcKNwLWfudibQBm7G2bJ4e5rdOCAoOXAE5QYmWmkJQsF1v6W59hOjtGp/sUB4ff4uT0R0VwMrWLz82bggDOeSWjLjk/3tz4DGu1R8jnd4F5A+NJEdMpQZuMaFbgVA0bw57vh2YmNgNnLjmd2QxwZrQ1FYC4XEizhDADD65gHC1Qx2xau6XVqo4vjA6YApbhDP9Ix3F09Fc8e/YnvHr1k+V+U56U5WxsE5sbn2B//2vsbn+JtfXbKNUaZpSiFiu75qzAWXUyo9qqLvdq902Sm55YxR5yy8Nb5+8QwPvdMfpdtq6Zh24pZZksvdjPrIXe/h6Hx9+i3XmGyfQK43FfBLhCYU2jiu3NL9Bc/0QVeKV6C8VS0yrwMPO1mSxZ2XZuVN2og24bIS5yrFp6ne5Ckqj5pvTztimUdj2Q3pQONudGz3K8jSCWIF/IoVRKlGpXLHGTeIXR+BDtDv3Qf49nT9lCfyYpXL7ASt0kkYMen7CEamUL9foeyqUtJLkmioVNFAr8uy65XC4xAxelkmXCRkKe5PkQa1lEwrFBjtGjBHNzqLMKPID4GyqoGBxi0HuXqiuuVmPw+0XLPgKR+Hn9999lqXxT1fym378JYP09pr8fg2T8vH69OIBr8xkyvuO2c0wM09fDjN1IqUaY4894BUzyqpu38Pvuvub/7e8nbu+nmfMe/OSgvqoNzmNxLoRvHvi6fPjX0xuYuI3+Lp/Rh5/55Rn4pwfwmz60+MaId/jpn1/uFoMPeaigFYE5JrucO0yC+dSCH6a8EdhOpIe0/bc4wFpY3aM5VFKhjWzSq2DzGbbuJg0LDF7pcsn2NWMMJlYRwOkAlk3amM9P0O3+jNeHf8bh0V/lbU0AzyUGXpRMcaZZq+6g1XqEVvMR6rWPUMjvYj6nAQoJSSXMaO1J4BOA01+dueRQBV4pM4GMft10dVND3+RWQQYvpnFMPArGLQJvFebm2sYgGAFpAHDKs3LJEJnMFSaTY1x1nuDw6DFevqBT2HPJ28gpm9NYpNDCZusRbt36Gns7X2K9eQf5YgVGGmBbmiBOxj394A3Adc7llmokQtNKm1tdDCJmxCNBIKbUxfdZhQ8x6Bt50DoaNJM5w2hygJOL7wTgF1dPMZ2yS0CyGyuINWVfb7a+QKv5KarVB2qh8+t0LCsUCGbL+a+T1mxhdUiz64NkuhEDUYZGiPRqhpW4QZ+BviWH0Ylv2QHhhtFIRzBeRXaCUmmOXNLTCOCy+xNevfoGL1/+Ee02WehXyOcJ4PwccxgN2OkpKFmM7z2f0Iu9ISJhLstOQg1lji/UEjcrWHUY8lUUS1WUygw4qYhUmEuCKY06MeaB7ufe74ub7tNY6xz/zNsW7/RivwpgV4F1+mt/76L/LhuMuPpc9Tqrig//nVUbGyepETC9nb68ZpZz8Wsz6uDCZptB3/BawpubuPj8O9bn6/oLF6y3xdMOcumKm+851rv7c/B53LLVK/D477h1H18Pb7sG/t7P7rf0e+8tgK+qtFftdq+zJsN8csaWOWc6nEvaXMdiMQ2w1b6FkaRYfS8dyJYuaWYAYe1kdwjzOe3CCpMRpAkXZ85yLSjDtN4TJWUJ+LJtzEGDkZ/x+uDP0lD3hydyLtNcWnwpM+Zo1HaxsfFQ8qZG7SGSZBszAXgFsyltSEuYM3GKqz4JSJphslVrrdByiTtiJpJxYSdQci7vHsoL5fzy1KqnysFu+JKqzhBXqY0Qj4VdBDLwWcUeo335FMfHP+D1wQ84Oz1Ab9DDmGYmE7Zhm9jafqQglp3tz9Fs3kah1FDlx7HFcsNE0h71yS4Z4tswhrwqXIG3gagqBwFfQE/ZumYxHs4x7I/R63E2f6UozlyuL85Bf/RKOvDXR3/CZeepwM9c5Rj40pRBjrocrL4rd1GUe1lDwSOc1YvI5mxxtvvVCbC3QEtX/6PFbjoRcHMWzqrKFA02ylFlosXPZv5WBVkyHb/GJC4TdzEVbywAz+epNjhBp/cUB0ff4uT4B+nCpWXPTQT2bMFzHEAew2jI88Hn52bAvNg5FuEogCBdrjYE4gwzKRepc99CjX7uFVrC0ma1glyugplIjazCyVVYVt9+tDcB3psq1LcttG9sH9/wy6tm0m97nVUbi3f9nb/l+Fb9rFe+aUBNk9v47zTop3/XgTTeWPAa40bQE8icXObnydvjPnv3DYNX2zFI+/OmQTyuvD2mNJYXrpKT/e+c83f9bH4LP/feA3jckoov6Pgiu07ACKBNgpnkHW5taFWmLU7mgqaqTnNZW529Jec8HWmHA1Na0Y+BaLWoUMP3VEUGpze23QnMZJlnmVSWudRM8/LyiRbk84unGI3OZNVKdjsJUgQ2zirrtV20BOAP5CFeKDIApIbJhKziCoCyrEgpJQN16sohn6llrpuYmlC2teSHTi1zqGIDL0DHIoD0SjDAojYg9j1LUmP7nZrkgTTUrGAn0zZG41N0uy/kSnd6+hyXV6cYT0YC8OGYm5kGNjc/wp3bX2F7+1Osre2jUFwH6H8+MytPVt9G67ZELi0gcmILm6XQ4ifZzf3Z7edMxawxhmI0sxgNxuhctdHvt21Onx9gND5Gt/8cR6ff4ujkW/33ZMb4V/5+ERXO6dcfYmPjU9Sq91Aq7SPJk4FeNZ16wtk0H8YWZ2vZFzBTKVglZOxqnid2eqyicgAnuc6vVYXaBO03j5UdDjuQINtTV4JBMbMFgI8nrMCf4OT0sTgTV53XkiEqC10VewHzKa85ci7YVrUNDitzi4gNFRqvAZHlmJJG21VmlO+iUd8RkBeL6zruJKmFv1mlW9wqd5am7IrbNtcJSX9LC/u3sNiuOka/DtLnKiaLOcHNK+RVwO2/76z+GID5NVbhDq7eRo8r/lVSNr//0gCcfs++SfDX8JY97wOPil3VGYmP+V07Hr/V6+Sm436vATxu6cTzE+GK1gAAIABJREFUmTSD0m8Gv2ANtJchxlqIXJ8bIjp8NuntY999xm0fzTy5uMqM28CcrHO2yE1aZsQ2EsTsJlhKtnIJv8451zk6nZc4O/seJ6cMpngl/3SzHjXjj6kW47I8rTmf3dx8hI2NRyiW9jCd1QXi00kF8zkJSYUw/x5ixhQryduYypWzIBNWXiQkFQoiT1mV52Ypxsq39y2zcZuXKygkyMZE/KMcjszqDnrdEwwG53pQ8z0cHaM/4EjgFP3BFcaTscYRI3K7MhU01+9gb+8z7Gx/giZb6IV1tf/nU1a1ZHlzI0K4iuV/Rl7zbodtqEynzpzzeD6vsYXa6TmMRyNcts/R61Ka10Um20F/+Fpz79Pzxzi7+AG9/ktp79UBmBRQLm3rvW22Pke1clukr2yuAWTLsrUlYOu8EbgDizwdkUmfeTM/CVnpdMcjK11MY7bSgz2vNpEWCOKgb45stnFkx0aDiymT1f4/9t5Dy40rWRYNoAretLd0IuVGY849693z/v8f3j3mzowcRdG1h3cF4K2I3AnsLqFJUaMZiZSkhdVSGwBlsGNnZGQEtQw0fGGIDkVsX+r9d7pfYzB8ZQDOa80cGMbEajNELYGlta20H0EX4cmwU01Y8FxWUUraqNcO0Ggc6iuDWcrlbdRqe/rvet2iUQniFicavNEjEH/TQryp7fVbX5DjqjpfYXtx4n1x5dO7J0WgwGMw5rl04xXqW+hM6M/pCnGpwpmuF8bSfE30EbF4cxD4N7MmDvT8rZ9L72NRvCwQPPGMVb6/rzjxLL7WcYtk3Zr8rd8N73787y2A+w2QDw9wIL8L0B3cV/1K0bCh0gshJ7YIWdqVKW3NqzwP4iISRb1yxCf4dAdBmwCctqmksgmGopy5YE8FzjRwWSyGmEwIMC/R7zNP/DnGk0ulSpmyfanqldVkggZajWPs7HyEo8PPcXD4Ber1e5hTxDarI5tSyMYkL7pqLTBn2ApT0DCVIQf73kwhq5QqchMjiLMKNzrakr8oSmPylf6G0aBzpl+x0qZNqj2o1hZ4j+hQ18d43LHHqCMxWEY7VYnCqJYe2tgdVfHLBAtUUK0eYm+P8+yf4/DwE2Wc09pznlER3RCAK5mNTIC5cYaxPfNpN84/jJsFwduKwlYuORkOOawgm03R7V3pvc0XXcznN+gNnmmE7PLmK3R732mm2ixxy1hk1Akc4eSYSv8/2NhVyoxyxpxSqU0lr425UYktS9QwBuYgXpJN6tonfCWglMCI1Tgz6EmlW0+c31tXT6yM1zPuGjujBmHB8cQCqmSv0cdw/BLXnb8LxGlEMxozVW0gXYWFk/Lf1IA89OZNWEdDHebQW/uH6XUztnXmRSXeJUlLs+P0gGf+vIN3q3WEVvsU21unaLUORa1La6FRxfBZ+RGjQL8D+N0LdAxocWXK/3aa2wHcx8xi2n3FVoX5ddkLMzAgCPy8Rx3P3Vv2goF8/Por2lx/vH7PXjDxq/e1aSTj4O19b6+64973Jj1A/n74vQr/wAE8f2Nbf9tmFLkwxlR5fPPazWknxynzVSXNRWjVtwyVSkiEMr2U/a36r5IK211tPfBlSPUiVe1AbcEgMsJgwIccrWiMwdngMSbTgSjdwfAao/E1ptOOMsQZAkLqnJQ06XVSwVzApzO+ZhmlYlspXozhPDn5kxzZGo0HWGAL01kVkzFnopkJzo4pjV3YKx2LiqcTWZJwpKyIclpCTQBuueAKVQn2sATuxXKIBUaKS81mA0ymfUzHPYyG/hgIvClOm01GmIwHsoelnSwtVdUTZ1rbkhsICtwsbQ3yCOf8cBv1+hGOjtgL/7NmlEvJrtT0i3kVUIqXOaPwz8zqNvi1K5Er9MDpEBfc4gzARYeE2Xa72JwBHw6uMZ5cYzK5xGhyhhv26C++xFWHwHeGbNHT71LslRa30arf0waJhjOV6qFsXrnxWHCkzvO6KWxcmuWpDFgF4raQWe/PAj547F6J8yvvoTnNfGivyrx2gThbOlaFC/i1abE2jvzeg7d7WmAvk4ttD8Phc1xe/xXX3b/jpve12gIU6VHoRitVawTRvY/Z69x08FY1XwIbdSzovHIB5xmdL1ilm+CtUKhL/LZYsl/eRL2+L9Zk/+Bj7O89xvbWfVQqO0oxWzBu9ZYi/d0XoN//YnPKmZ8XB02fxXZFeLzWaf0KEbvx3+Vp9BV4B1B/k8AwT3k7wPNvnBpX5V2xsTE+3Bffq+6YeveNRPz+4k3HatPwIzaCv98z6zPwXlXgeQD32V9WMuPxaAXgseDDDvWWvNq+E/rSK3ZxNQMd+qlujiBxmynKGdyh90CIUVCGAbwocnmjh1CQAg1cJsEilaNLI4HceNLDaNyVjSoBfDzpCLCZXoZlHwv99wRuvjTjLjojMHFxbaNRO8LO1mPcu/dvePDg39FqPQSKO5jOypjNinIlU5DJYoZswbjTMTIlhI3llsasaIJ2OaWhSx2sFqla5vtegIEbDENhbncf4+mN/N2HQ1awPQwHrLIpCBthSm/vkNBmISLmoa7e/5Kz4ezxmxmIKnu1c4lMVJazh9oWGDx6SDX6H9Fs3Ecp3ZMQj0p6hYGw7+2SBPm1m62nkbaJxs2oiCbY8xqqFRCqXCm7aUeic97BcMQxvRfoDV7g6uZrAXin9wLTjALCqarccrqNevUIW81H2N/9WMYnzM9GQt/wkjLXpcAOiWf8G7EXFJtx/l4AbMpfA2JLlOMstz+0x+CZntn9ahWVTUHwHzO9CH3k0L/mXDtJh4ShLARo9JSodn75P7jq/A294VNM55coSKRH1seqcOWiq3KnWxrPkSW3udiOAM57WWdUwTVkY6pYLkqYTguqygnmNdmxPsHx8ec4PvoMuzuPUa3uoVik7sICbn6vnH46pPDceRUcU8l5al3XKuSLsyJf6ynIkJmbZNzec+B3wM0/90qDEQya4grZ2zleacctSR6p97wF3FW25QzA7d63cdv4vWwC7Tyg+9/8fi+92730XgG4H5rf9L4rvS0QMscgB/vb4y6hklZP10Q98q8OAG00+bq6NuGZfcDMetSqQRv9cStWjvbwr6goJ2ix+qZwi/O/XYwVZnKjqpu+6NNQ1fLnWTbEgl7oi5GytAV+cl8zwRxNZDIt4FVUBDCHys9++OB/4eGD/wftrUcoJDty1bJRrSIyxZLOMJsPMZkNMJ1xvMtsW6V8p0Cdc8YFE7KliutkZTjCcNxRehqBbTC6QK9/juHwWlS5Ku2MYRlSWhlxylE7jd5BBioCoSI0i1wqmz3rbD6SnWxSsmQ0sgTsNbeaJ3j04M84OfmLIlIbtRNg2ZRhDY1FCPrqg9sL2ay9hYADqhg5lsekE75OEHytCBRvBwwxnXXR67+QOPDi+itcXX+N684zJcdZG4PPWUI13cPezhON6LWbDxS/mZTaQIGZ4GxLsNVigkYlnoX0LksiM8BeVxyMQbWoTc5yU/nPr+4RwPuIfXAbFTKPdOvisFnDey3sXJRtbm2awjJDSoAu9NAbfIezi//CdYcbkW8xX94gKdGohhU42yDsfy6xkJ2s9cCVUMZqPLQnVl1xITqBmJa5JW0YJ1Ped1yEa2g2D+Wnfu8eM+i/kIiSM+UC8Ll7I7zbovP7b9sZiEE6X4HmaW0HWF/zhjIIGmE8Gq163TFl7c/vAO73ZlxJOxh7Ze4VuYOor6G+GfD3GI+nVWpmEuOq8xi482Ccp+nj+2AT4P9+n7z9DLyXAO43Zwzg5jfNRCpzDlpX61Z9r3eFrrQ204wVgMtFRM8sxbh+P/T3NKYkAHdRGqshUzxrBryQqXolIOgxJ3D2lUY2GF2qChyNbjCZskdslbEq9NBvLiqOc4aCRrTsdTlKxH0DFehYVFBO2iinu0rJenj/f+Gjj/43dnaeoFDcAopVY/YVhMU40Smm2Uj0NzcPs4wxmjdgQhpHv7i40/ebAKxu6GKGWTbUBmM4ucE041cK0yxJzRLU+H4NEFjtpsHUo4gKisuy6Gyqk41KLqBc4fuZ6PWH42vb4CQGfqzcGHV5sP8Ex4df4OT4j9hRxbuvPiypdvLnBHy3z7aWQriupK8RxpnkVhf6sKzGFW9Kmm+i0Sr6y1/fMD707zi/+hI3nW8xHF/oWlBsKAZmUUGtfIQj2qdKfX5frnGFYl1jeUzjXtIwRu0W60mrwpUKOwBvVHWYX7wxNOWy0eqswvn/yjfnbL/8ACh4DG2gjCNnfp+F5+RrUMgWmI0kMSvVXv8pXl38p9zYCObZ4kY2qmnK+5FVOGfQSYpY2AuFfuzZUz3PattU6caKUIinsFKOh0nZn4YkO25A6mi29iU2PDr6BIcHH2tGvlZhpngj+OW/fZH5/Tc2nwEH8Dxw+m/ne8T8PR8vW40ljijADMxgmH7IV9NxdRsDeNzLzjMB8Wv73zjLdGssreojlUEwGd78pko6v2HJA/jv1fe7f1I+KABnReO9ofgGdAC3bW8UiKFKnKVeoMhDLJIqquDHbTGjAdhVExo1TGU3vxKICQaDAcNIDKw9/5vV34zCLoWWDJROxj6x5qfVJzdLVXpOp4xtdGcxsfVLWaESwAuk0AtNJMVtNKonuH//3/Dxx/8v9vc/UR54IamYUI6UdTLHfEk6fKwKnABMdfhwRLU4afF+SO6aI5susFCaFxXSVDf3MWXvm5Up++Ck4Oc2zmYshM2kExDk153UkRabKKdNWZDSZpNOZZVqyQC8MMJV53vR1ZPpDQqJecZrjKloaVnbWw9xfPQ5jg//IHAgiBcLLW1KROnSXS64fqlaDv1do9ALFiaijZdtt6i8Nbp9hNn8Bt3e9wLus4u/4vzy7+gPmZ3N1DfzwGfFuZzX0Krdl7nM4e4fUK+dIC1tqx8/F03PSn/tDWB7vTD47RCe85W2e842jkaNmyrde+MC80BfZjNW5PQmoB2s+RJoc8UFWbceJx04TcBrcaXZ9Vfn/0d2sIPRc8yXXaT0QWcbh5tKVu4LqtArYhf4oLOg/O2VMJes5tnpnU+HNYr4uAErpua8xuASGrrUGttotw+x1T5Bq3WMRo2Z4k0Ui5wWSNYeAe++9vzm/yIP4F6YxOuVg5rpfbLQdjH2ho8F2ZsIwB2s4/6yV98O7E6J++u437pvJDaBN3/XdR6x2pw98Njv/G0XNb8u50H8bX//+89vn4H3HsB9PCfuCcXiDb9JbRdpVLgrg61XqAnvVQwk6UuN3wTvcpv/tp6qlV50ULNMcIrT6Jg2HF3h+uZ73HReoT88V+/YYkJpHNIzqlY9cQrbghEKe8MCM4ZGUETFSinMn5Om1YeSCzEBnD7qdRSWTdQqhzg9/SM+/vg/cHDwMYop7TDLWOq9zLAocPyMFXgQzI1vtLEYDs8wHF1jNOpiwojL0QzT0RwZk8xmc8yyiR5KouJ7TD373NzgSJpzU8NFu1hgxjiTzZooJzsyACmndPkyr3BRxmVudga4vH6Ky5tv0R++xHxJwRj78ebXzflvjsbt7TCkhaNbT2SiUqVxSrolYxr2/y0ta61jsNaGFG6i0MlWGKRaQAsY77roqfo+v/wKZxesvv+OTvcpRtMzqfxtN0Kf9yqKaKPdeISTgz9hd/tTVCuHSNO2qHMx2GEuPfD5Zvm60lVEMt1c9bFerEzl6/PirMatb2gz5BIrMjxnkkmhzkQ1WQgVGU3Lkx8YGuaZZ+dSnr8+/09cd79WtKgnkRW5oaTICCVtrCp0YEuaOkZa7TLVbrGgXWoJZcW28jpxJMxNXsooVWjw0kCj2dTXar2BarWNSoWJcVtycqOpEK8dVej89/d/ftoZcJYwHs2KgdfXLu99e6vQZ7Yl1OW6tvLY36xHuN3eYXFAsefdVXteme49cVebu0WqJi/CPXzr8/kOQrQ1U/rTzuFv/a/eawD3GUanlbz63hwC4Iu7LckrMCdtLcMNq+00W8yKJPRYzeKSYGvRigTtFXgvWeV10B8y3vEZOr2X6A8uMJt1RRkTrJYFUubsc3Ocy8VKpji29C9WTDMUNXNtzm82tma3Jisx0poFZjcvOfq1KzHRx5/8bxwePkGpsiWqmQCeLcfqOU8ybioIYB30B5wzJztwjonGvXqaj1ZoC6tPPpSBzgCOTJnigmv1xs2QxII1+KAJDNXrNVTKtN9soVraR6W8g1LChZ2e2kYXsx87X/bR7b/A5c03uOma6ns6uzGV+iITEFZKTTQbB0rN4oy7GdU80jw26fRi2lDV70JEzyu3NoeZ7dg/1tU1WnqoHv7V1Xd4df4lLi6/xk3vKUaTc0wz0vlTUcruvMbRse3mE+xtf4p2/SMJ6ujdTm95ZY5RkxCASra6ZuujV+Xm4S7qL6YrrRdp6nQCN001ZKxRYmQro0cXiq6lup8LNU8O9QlkZ1h9m7KfGfJsCXyFs8v/0oZkkl2EGXeLqyU9TtOfZv0AW60TfaWVagE1zDOOwplpTpow17uizZ8J2MxHn9V3pVpDrcEKvCqVsbzQiwycqSFN6jK8Ieib2czv//zUM7CpAs8/l9PmeZ1PTGuv/nvFQ93urzsL5NV5DOC+SYiFZ76uOrjGRi0O3qtZ7ygNLX6un3pOfv+7dzsD7zWAu7giVmf6XPgPqRqLShTFGPzQjW5U/FiodrkgUehTRmFh4SMEN1ZIljLFcTACMc1JJqq+p9kV+kPmSz/FTeelgJIz0IXiDElCmtz73fxbCuDCiBE9TqkEJj09pxJ6FiIpCeBOv1J9TJqSvWNSoGWUS1s4PPwYjz76Cw4PH6NS3ZLzmnresyHGM84JE7ypVu6i37+R4p0UujLIlU1O8DQldwLmW1tAhfq7sihlT9TU1ZaMxSCSmlGq1ZYelUodlVIbpXRbBiBF1ASIpGfV5y1yPKqH8fQCnT5nr2k68p0qRvbk2UqgIQx76dVKWyDO0I3dnUfY23uCdvueNgYEcOutE3AtutMUt6ZfCKy6CbcYUJMxAewG150XuLig2OtbdLrPMRyfiQEw1zVem4r8wWlasrv1GLtbnwi8q6VTFBi3iTLmZECkK9A0u22owmbBk9sk5wtjh/ZLa6ZgDeDcWNj4DQG8UqmCIRONek3mF9zIMPluMBwbgI+po5hpaiBRrCcBnBasVNS/xOU1TX/+B93BM8zm3JDQdtesgbkp48Zqf/cRDvcfKw9ctHexhXnGaQUG6hiLogATJaFxE2HudzzPUhbXqDAuqXPADZwFmZRVfZtjnsW/vokSfbel6Lf3235/xFV3LCDLa3y8RRiPf8WjYdZysWvia2MsYvPf3fS6Kl9CSydfobtoze1Y3VtdCYK3jfhuKdB/e1f0X3/E7y2Aq+bK3ahOndsHIq7MvEILFa+Hcch20wxTzAedtKz1DJfzkoRe7JHSFIEK7PmCFDMBmTPPnHMeaAHtDV7h7OIb0ei9/hmyrKd+JAEcqpxIidoCztlhqt9N3R5Gzxb8+VxVuN57EMtxRptVuSbYxJalKKct7Ozex+npZ9jeOUVabmKazdEfGGgTxKczgjltQzmqNMJ0NsRsxrQwzoRTRWapXwRcAjiDQ9gySFJ6fbPKqq5Am+DNKEn7ysq7adUbAbDEJCs6lPFRXQG4ISyPm2NptFg9x1XnaynAe4PnGI0upMbn5qXECELS8ZUmSqUWarV9tLdOZBtbb+6jUmnZxoHVqkZVjHZWZvkSop15fWwsa6yvg8E1rm9e4ab7Cp3Oa7UO2MooFOlMx1YGnek4IrWL7a0HONj7DLutJwLvpHAgUxnORstTPuXp4qZvPXVg9HtgcjgGJC1FAPhVSpcTAz7JYJV6KaFjVRX1ej0cEwHUImNHI9qt0jOd/vET6SOKxRnSIu9RCgnNte/i6kt5ufdH32O+7GgGXCY8ct9K0Kju4uToM9w7/YPaE1T8l5JtGdVMxwnGI+an8yi4iaRQkLPgNhZX5OhbOUFaKaJU4ShcAeUqpxXYIzcAl2CRI4HaSP3rF60P5RUdZL3SjavgtXOfWfDywe/F1LdXvCtTFXnrm6+FV9Huh5GvjuMKPv+z+DXivjeB2+e9fVzMb/xNm5AP5Tr9mo/jVw/gro58k6qRJzju27ixh/1NzpLTx5HUh2UFTPOR4IMuY5CSxD6LeaqvTLbKZnNMZ/wAUdRFdzF6gI9EEc8XpNBf4/yS9pzP0O+fScQmVywmjiXmwMbxMKq3Cd5csNk/1FhWwYRsHPFShpjiTceq8pk1nqakuC2wg1UzE7FaLVLOD9BqHwDFCgajKTodvo8+phkNXFj5UwRnVp0ayNJxkqY3gR5V3KykEgJvkcBYQ61KK81tlEtNS6UiTV6pC7hJtTJgJGEYhvrPHJuiOYsxFhrrUlVGMxnbmNBprlBkElgPvd4zXF5/g26PHukvpROgl3rC7GlS9Ympn+m9zZjLan0X9fo2mq1tNJpttNr06uZGwkBc15zZ39MMk9EY3W4Xg0Efo9EAg4EZ5djcvUWF6nymHO8iI56iUuZcPc/jY42xbTU+QhF7KCx2MJuVMOMh0HKSDntkSqJ4WG+naLZ6JV6LqXRDNd+omQiP2goq+DlWRpEY89HJbBAYuVGEZsI5XkYAH0+4weHY3lgVOMcMx+NLnT8q6mnkMhi/1Lm1QBkL5OF1aDWO8OD0Czy8/yfpCpr1Ywkg5zMCeIrRYInxhGwFMJ1xc0LnuzDXzvOT0ndnjmK6EIjXGzVUKzWkKatvu28cwG9Zdf2aV7pf4XuLATwGUX7fvC3IyFgITuxtEQO9szorO9+wgXTfdP+7fG89z5zE4jf/GTcGcb73D8DbbvLVmY03Iv7NTa/zK7wU7+1b+tUD+NvPbIj2XNF5PjZmYRJ5ALfQkfB9jW2RRmdl7sIoA3AwX3tOgREk8mIlq8xoqrTnFKXR5WyAJboYTS5xffMC152XGI0u9TNTQpvSXAEm4UAIHurdclyHqzamynpmj5ObAr4G58cJfqJPqSxmDUgan0JzUc4tNBt7CpmYL1MtxqMJLTo5/01lvJoEtqDLKtWsOOmHrjSthAK0OsppDUmBFTd7sQ1R2UylShlgUSS920S53BDVSgDnVyEgd/mhTy8/bPWoScOyGvVZezs2G+eiEp+z8K9x0/kOvd5LDPpnMokhk8FrwCrXOsukyctI2Wuv1FGjiCpQzQRvvn+54EmsRXaE9HOmuE6C94gz6xObPef55Uy8bWKsXKxUmIu+jUZtH63mEbbbD9Bq3Eetcg+FBUGuicWiIqqel6mgvHcC9XojaFGxFupiz+sMj81brzaEKy2DiROVMKa2hM2GM5qUDwknEzrpkUmgiG2E0Yiz9z0sF9zkcHJhhOnkUnPf5xd/xcXNXzGavpYynZsTk4Nzg1DF1hZn7P+E+6dfYH/3CSolKvu3sJg3ZLk7GRUwnizUd59MOYFA4yEeq83VJyVqIGay4yWAV2sl1Ovc0NVQStgqMRC/bZD0w09qvHh/qCNC8cjW29eq278RU9kxbc2q2eNEvfJ2djEeCdNrU07oIUWVilIG+bxewd8SvGmXYHet2ECyR6G1ozs4StLLx5FysxnPeq9+NwC4X9/8df6x98CP/b13Pccf+u9/kAAe71Ddw1xKalHTtuhaNKWNgylQQslcFpDBSpf0Ob/SSIVuY1xUSUlzXpoAzhGrJUaqMKczM0AZja5lnCKhmwRrBvyaXxaIBIV70ZK3+Lqs1EtcMNXjZJXVURAIPdK5aJNCpXp9raxn75eUZk0K7eGYgE0TDpZNdDErygCGwMqHe3ZLQUqBUolBJnXUKi3UKk1USg2NgxGoqSqncpkiKFKlTN8qJiZ0opCJAjXmk5qFqInANfbEcbcw+kYQMtcvblz43tnrNqOaxZw2oGfo90ltv0S3+xqj0ZUJ/qSin6t6n4ubJZAXkZQYQ0qBVchjV8SrXUbTCvA6ccGaI6NXOz3bpfa31Uqz5Jyl12RBBY3mDrbbR4pmbbeOUavsopzuo5QcCLyX8yYKbC2UUpTKnJP26juEpAUTHxMk+gw634xvJMOSIYqfbRLq0YxGt1lsc6uisQs3JKzIdWxFiiXnofLifdDHZNTFbMKQEmaV83uMa/0GF9d/x3X3qwDgdu5sRI0CwgZ2tk/w8MEfBeDbrYeolA+AJXvgNSzYHphXMJsC4/HCaPsJNzomXFQblFa+3HgtOU44QbVWFuVfrzVRLdu4IO9fj3ON+7ZeSX7oC+fPcXwxaLnfuQtyvd/Nz71X6jHIrkxbCgW1Yuo1Y3QYpMPPQ5yA5yCu98y9bwTU3jP34/Fr6RU9n5PPz68+bhb/rocOvW2D9jahZ56Cf9vz/Rzn/0N4jvcewO8SgsQ3gN0cXi2t/9ud1Yz6sYxpjW2JIg7isYWBFAM8JhPOSg8wy0bWT1ZYyMgo9WDiYv1xS/SS97VU0bQbJYjzdViFWaJVSreudIly2ZTGrLpJ/V5dPUen8xzDIQ1HupYyRWozOLRRaUwV+Vze5+xhUmRUQTGtKbOaCuEkZY+6qq8E7EadqvGaGbAgVQ+YdqrVMgGc9qYVS9sqMFSElHkNpdT+XvQ5hUwUkimeLKi2tBiY/7jmVPXVaHtlrTP4hAYwNEwJdPBs1sFoeI1u9wy93hnG4yszmpn1MNXmKLQASFtTpc/5eNmq2riMzaLb/L6o9+AxLo97VfFutsONDs8xj61urELaUtW9u3NP6myaySguM2mjsNjCctHUqB6Pvcx+XyVVBc6NHo9zTaOTiid4r/Phg1mArZEy4wl+5txMSb9gFLXPzLpfutPrrPj5/KJORwNZ19IBb5ENtYnLpj3Fhl5ffy09QX/0TBaqKPDnDHAhOcLjrWOrfYR7p5/j3snn6vHXa6TQt7Cc0+e8Ic1CNitiOMwwIYiPM4XmmNB+oRQ7A2+yTBOkJVKpFdSqTTRqWyiX6mqlWI65HW/+c+iCqDy454HiQ1hE7zoGp5TfRlfax8IhAAAgAElEQVR7xeyUuSeO5cfL4t60A6yq7ypHN60/rd40PwWZbwaNhufD++ESggbxAjfC+TlyDz7x5+bz87Fpo/YmAM+DcH5Njs/PJgC/6975kO+Zdz229x7Ab/e+145rP+zp2Dyzu2QRCWzRXy0pYQiDpXrIyWb1pDhPB3B6a9Mi1YRiJk7zXjfpbrPwFJBo5pyFpPewrUfJ52NvlFRurUrTE1ZjVKcT9MeyL3199g1evvgbzi+Y9Xwmer1cZiXKOV4zc+DcMAE8LTUxX1BQxIq5jlKlpbndWp2hIW00Gtuo19pot9jbrsmGdDah2KmItMjxoJJU6KL0M+7HCf7seTYkHuNcNxO3mBtNZbqE6oG60wy2qmzLPyMAMQKV71GhC+rjTdSCWGQzLOWkRh91jkp1MZncYDK+wmBwhm7/DP3RlUxxOM9O4KarGENZlBamTHCuNvaFlSs3QGovLCgwNIMcGosZqPP3GNyyI+/uevVA8+Xt1j1st+9pbp0CPLIXtAwtLjkGR5BvC6AI4GmZaWMQDa+NGEffOO6XFFASGcENmMWxegW+6h+qVUJBEWXsbMVYS8NmwS3k5DbwMYCGjM0Yo2E/jPsNUcAExcIU00kHFxff4vz8S8WhTudnWBTo5T4EiqbjYHuGwNps7OPo8InGDI8PP0Grearxw8KSvu70EzAAH48h3/PpdKleOCszshgZxZpkRYpTbik0/kjqXxvBGufB16Y9DuCC/jBfHNO8Hm+Zp2hjluxdF6335ff9XngTgPM8ON1NkKVFqgxawpz2JuW4jSKa/3ic8R37kHOpy2a2VvA5B4OBNod8L6rew/gXKfSYnvfKnoydP/9aq2Htofi+5af0h8XSeh2Or38MyL7h8/sivmc2sTj5Hv77cg/8s9/new3g8a4/vsDx7j++UWzTSQc1WbesesS3+i+BZ/IIUVZerCSn03GowgniQ/2/Ue+2oHOhZwuRfW9tDFRtswr0pKww2jG3DxA/eM1mHZUKPaoJUNYvJqCdnX2D71/8D56/+CtuOs9lzcqAE1brZnvKOW7+DatExj7uoEIquLRj2c11fm1L2U1hmj1a6n1n0yVGw6lc2FhymZUsT4uZtBAAWLlXKjTwqBl1nrLyFjIGHsOHqcgyWNKa9YhJvRII5lo82Fudjs3xjQ+2Iqg854MBK3M61M2uRKv3Bq9lgkPrVc6zc3PEQJZZ1rceL53rRM0biLP6Y7/PfNwn0iZQNFimjTotW7VRotvbPloNVtz3Ua/eQ6N2ikb9EEmhIXMTivAI9ARzVuMU8FVrTVU0Cb3DiwQ1SxATq6BxwkzXgtdd91qoxNd9QG6EjNGxTG7qA7gRtFx4zsmb/avdj5ZSxlQ9U6EPh7S+ZcthjGJhgsJyjOHwEudnX+PVawaYPAcKNyikAywK1GEEIaZUASbQY/Tn9vY97O08RLvFGNBjnQtGhfLYOZKYZSkmkyImE86hZ5jObONFK16wqtcUBTdo5l9QUhQtBY51EziWzUYz9tn2saX8ghwD+F390n/2YvfPfv48yNwF4P4++PN4VMyFax4Xmn8+9a3ly2DZ225pmvch9+dfPfd4jOHANgbcLMQA6fR8PG7G1/HRMafP+XobvdbvAPD8a8TH7K+ZX7Pj57+rl/47tX77Lv4gADy/OLz54tuOkZUke7dKyRLpFGpx0ekmxCIQz5nsNaM6mNGPFBhZjjMXc96A7DmZTaZqEPW6zUjGZ5UJiiYssWhSAn5yC8A5w1sojJGWOMvbRbfzPV6e/Q3ff//fePX6q9AnZtCJp53ZSFqp1ECzfaiZabmYNU+VoEXjjoQ0p4w37KEZ7TmrrhlGgwlmE/sgG83PsIyCqu0yxWNyUyN4U7xmM9gaqVJFaa5sNlYVvLdBERpn0/jVxF3y+J4xDrOofutsvMCMYilaP4aM8aX64tfI5vSJv1LACH3TOWI2npLlYJxpN4zuMUN9qmrevFWsAmePmm0LJqixlUE2g6BLtoC0+e72A2y3P0K7/gS1ygOU02Ok9I9fMj+9KI9zjg9KiZ/QxKSJRp1z7lX1pQWsspqlTS8XQD7YkybIWQ+cmciySA0PheQoi9uyw6maJ5h7Be4A7mZC/JqJWSF4M2OdPvoUMVJ9zo1OF4P+Oc7Pv5GzHPO/l4UuUOyjmLJatnuRz8+NAlshlcq2ksTqtX1stU+xt8dxuUdot49RLe8oe52szXSaYDRaYjiYYjhiJK+1C9QikGrfWgjeZkqKDGahjoJ9UW5A1yDun8NNm+k8eH6IC/GtQiCar4u/7wWFsxVu0OKg7T4WPgbmM99Oa3tl7KIyp9Id3OPzHDu4mfuiqdk9vtZ/N0+h8/s+PhZX4QrDiT3/gw5mU8Xs90Iszssfu7MBfM51a2m9IfTnzTMY/+yN2Pv0/B8AgIc6holNuZsr3vXFN9kawLnaWaZzeBYBk+VKc76YQD3VCJkqcFZh8qy2eUwulTRa8ZAK0fIMqVA8pNlM2kJuAG4Vu1Gv1WoF9XoVtToBkmr4MdKUr9dBp/sMFxdf4vvn/41XZ1/JSY20szLGi5lVfklRKvHW1pGMT+6d/klRj2UqjpnrTC9x9imDHzbH4lgFs/qmcInHoeRwCeT4nClqNRMqlcp06Sqpp0oAF3UeLEW15wmzpgqj1IiVLfqi0UO1pu0MTXCyIuYzYDpaiLrn65oegH1bKqg7KBR6mGWMWWV4Cqn1EUZjUn60ovWQmNAftwHmQBfz8tFUh3PT13oOOt9pbK+YytCEPWAmjO20/oB65RGKOMRyzihM+oKbmt4Fczxmsg6t1hbKlarNmdNmdjYTtU0dBOez5xlnyTMBuCjkkP+9mscVgBtoE8ypeTDnNzO58ShaWfkGUSV7/6MJhWrMWOd4IsfHpigsmTp1IeX+hbwGvsNE+d89WdWCKnSOuoXcem5KuSGhjiFNWjKrYaY3vcwP9h9iZ+c+mvV9+dCXSlsoFluYTjgbTkEbe/AL9cMNsHmi+RmxJD6PDtV5qhDAOZtvlSAfeYqU94BX53ct8u/TYvmm9xozfX6smwqJeD7bY0FdaZ4HPRewOcDl+90850pVDMxY3DZ0mjuu8Anik7HlReTfb75ijqtw74FvShyjc+OmDYo/v9Pzm4Dc7jF7/w7gfi+t5sw/lBvkn3Qc7y2Ar2/ANfj+YHcYjF427v45QhFcuWM3Cnf0MgFWqLrDVwG3xrlMTCXhmzyrTSFtVTsfpHn5vopICYKJ2WUSuEy5TPAto9kwAGf0ZpJMUSpPMeGoUOc7nF/8Hd89+0/1wQXgGf272RvOkKYWXVmttdDgTPjeEzy8/+84PPgcldIBgIZFctKvGmWZe8xnBUzGc4xHoS+dEUDN253UNxdiMxepSx1tKVUGbuYFbrS0ObVZL8xFgKq+uXkJQi8DJuv9Wm+9gNlkifFwismI1T8rWCrwpygmPSQpQZfiwCGyGReYKWaK2aQ/+8AEVfSVp/qfzMfCErbYrkCBmed0KHutlLHZvKvrxvdeSpvKHWfC2F77T6hXHwPzfcwmFSyWian0KfoxckHgyo1Vq70lBoI/n4xnweKUwEpDHNsg8NzR5ESivtAXXC/coQIvmFLbwNsU6C6607gWgZ+nCFTQTzCeMlGPG8WhRvAUHwpmsb/CTecZLi8NwKezS6A4kIGL6HPqBUTwmGOcPMppa1sMBjvFBkqltoB7a+sYu9v3cHjwEdqtExnnMDxmuahgNiliNAJGQ+ZNTzXWpnG5oFs0EDfWgWBitpo2y+7uXPl+6CYqPd5YfwiVeAyGefbBgdTBOVabE0jdpIVAF7uq8fcd/Lzn7Ypwz94W8PlnMWhT4rXO38ut2OXheq7cXzO/bsZ0elzx+xx43NfWxj1nqBWzB17s5AHc36dvep29ivv6+fPxT8LA9/pp30sAv02p3AbwfNX9w51xmNMNNLoinkP14jSkRGszCsUmqrq0qGb07yZFHo2WE/9czRmqf74bATx7oEsb7WE/1MRw5ruumMkK/bA5npOiWuMulH3fnkaFrq+/xavX/xfnF3Qv+14e5nRTI0VNSpOVEasgOqfR8IShJo8f/geOj/6IauUIBTSx1JgaKS9Wkux1LjEasPq2XThn300cxr4xVcYl1BsN1OrsBbM3HIRgocVAEOf3XDVt896s0JwBWc9Jc6G3ES/zltc4HmeOCeBjqqxJQ3P0iaKzEZKElThHwMYhXYnUuznVEdShkaahxbDOWZWqtgsCQtLtF+gNX8h3fTA4x3DU1XtjP3t356EAfH/7z2jVP8Ey28d0XNIGh8wCncdUSTOchvElpQSNFh3h6rIX5RghNz0SAU04W85+s40fcjKAIMwLaveObd4csPnVRshYYRiAW5SobeS4EdPodcI++0RMjwJlaHCT0NyHY4uX6Ha5oaMV7TOMR6+VslYo2ogXq+O5riU3IsHdT9oG28CReSkmNXmgJ0VOI+yj3TqS1erervXHm41DpMkWimhiMa9iOCBTQ3ChDsHm6Klx8NYSLyvbAGYLayroeE44Fl755zEP1B8CcL9prYl1Af57/Pz7SJdHH8f2qJs2O9Yqs563n2fbCIb8+fCxczV4vpL2jYOD+Hi4Fsp5hR9Xu/n10rO+XTSnqj9Yrvo9r9HPILrzFoA/d5xL4c+dr9hj+ty0QU0d6+8A/va9xQcD4LGlY35HHO+KzaXNxFisHDn7yptP0ZLq25qf9qrn6eIlBSybRauNCAn5V/RR/IGyMUumiNnsrxruAcCtAodmm6tVPgqo1/krAwxHZ7i55mL9NS6vvpKHN+ekGc4xn1ONbX1mAqSN8FSQVrZwsP8xHj/6D8VhNur3lORF4AYqWC5LUqsPh3MMBxRJcVNCsCQdv5Doi0p4o/Trss20hYTuXHYc1mKwYzb6fG2RY+uHzTnbebY+v02qeBVeFIBPxxxbole56Qis9z9CMaHSmQpZG7WTgxnn8BX7RQEbH6x8SV3TClZbCWkCGCYzmZ6j0/8OVzffodN9gV7/SqBDc5p2+wS72x/jYPsv2Gp9hsLiQBU4AZwsQ6lSkvBOYi1ZlwK1el39Xfp/c4acAi+KgKYT68PLVY/gLQDm+bDKlLPodgqs6mb/W52WcN7kHR20FTxPrOBZybPfPFeCGtXHFpZD+ny57GM4oqf73/H6/K8Y9J9jll0BhYHyvy3O1ofbjAWy+8uiT7kBIfvCY+U9QKc8mv/Qu77VOFZvfGfrPnZ3H0qZ36gfK12Onumi1IdTDGXras5+bier1witAM6zx/GSq1Gm8IHM9y/jDe/bl6df/2/kj+/2WrPe3GrMUloKsmwsDqg3IMtk7bjY8pR/FVekznA4iMZtCZkahVCdeLOUB2L+PzMQ2AenKl2GQVMTP8YbBwdlp7f5cwdxy7W3Pnj8e3r/HCGNLFy9d5+/gvn3Fb/+WhvU1FqUnzv/9d8N//p3+N4D+KadfLzTiz9gDkwxgHP50w5ybiIr2llqBIrATVtTKo9px6Y0KUvAsoxw++CwmhK8hT6O39xLVeFWpSpzXMYetm2gyMpGkZYolWZIy1MtzL3+CyVoXV0/VY4158DnDP5gelaBf0e6yvKiFafJIJJSSyleD+79O+6f/ht2th+jXN4LVRcBnKYdBQH4KNDnJpgx6rxaTdSLr9drqNVp3BLCOaJEtJVD2srnO8z9BhGLAfw62ML8oRZG72nzUgRfLpvSaWwmACcLwE2JgjgY1lGk8I8MBYHZFPGr+FYBOAGf55oRsBZuyv9nbOh4eo5u/ztcXH2Di6un6HTPJT6k4Ui9uout9iMc7PwJu1ufo5ScYpHVBWZFsRgcsCc0hVE0LFCWSxqtQzkbT8c8jluZmFEbH/naB1UAz5cmGgKNLU99Ywh03AHAzUKXbQgLXTEA5+JJFoRUNUe2TG2fphxBZBzsJfqDZzg7/yvOL/6GyeQMyyV99sdIUqPxTYxJ1seuAV/WFnizR5WbIN+TGAumkdHYht4AO7KS3Wrdx+72QwPx1n20KYQs7ahyZ8tlyL7pdCaFuj5XtkUL9zYFmbftNvOOXavPQ2Qekqds//XL3s/7ijHY+Wc+Pm4Xk7m5ilfdDt55QIyrbh8Ti2nzeM3LtyziI7u19okZDD4DVKUHEHeg9WsSA7M/VyzQdFDNA7juf7XRbhsabbrW8Xx7vHng5oDH2xIDRiYwiH9/3sv1QT3bewngb7sCm6ga3+m5T7ovRJrxpQPWhFU3xUoG4GbAYgYla0o4xH06rcybVVaE3DEbPSoKXRsCr9jD3KXA34BNVbT6t6wo+8jmTAt7LQDvqoJ8ieHwXKIszoebUQeb7iYSM89rCsvojtZCq3Ufp0d/wr2Tv2B//xO0WqcoJhRqVfSYTdnbpEhphulktrIXJQBUygla7QYaDarPLX3K3etcSb/yXwxA7eff3djWVXj4iSh02/DocEOimvl9zzAe2mwq+8k0CzErUNtQEJGcphegk+bXzwmcJgKUEFACMareLRFuMPoeV9ffKFSm02OgDGloy8Vu1E9wsPsHHOx+gVrlofK/5baWVuRlbpni3LBxQ0FgNeGZIlQTUnmmB2DbgQDu4kZRyzzWMNPto2OqfjX3bUDO77uQUaY+6qGz524MA8WJ5t5H7/w50hJfZ6D74brzNS4vSZ9/i8XiGgCNWya6J/S+tWgWpTOQ61vQWBj9WMAs48/5WlTsk9L3NDLOcm+jknJG/lCBJwTyw72P5bPPpDnqBMZj9sPZn+fnxHwM/Kv1Sq1a9CrRTUXygqcfbqS99fW2T/Ov++f544rfrVfWVhDYw6vvOJjEgcqfi9fOe8EEsrjy/bGbH38uKyCMATSWyFgAfv44d74W5K7bgXmA9bVz03hu3ofDfSLi95nfZMTrM38WC9h4vEzq8+mGX/fV/+Xf3QcH4PGNG++M85W6KC0qxhecfyWtRQC3Ryy80M0biHOOgzkdagu6jYbxuY3S5vcI/NwArClZ0snm2sXKi1Uj55YpyupjPOHsM+egX4pCH3EWenSJ+bwvAxeCVDH0Z9nvdM9risPY11yijnqDi+8nONz/HKcnXyhbu1LdxXJZw2yWYjxmBU7va2MabNdtzfxqpYRWq6EKnLS+3M9WFZYDcrACvZW05dVYOEHhV71P6kY2JvajOxTpZIrZDBCGQ6rMOf4VnOt0bgj8Xt2ZuEte9QG87efWmkhltUoAJK19g9H0Ja5vvrXs7+4r0wyoHCqjUt7Dwe5nONz7Au3mE5SSXRQKpMjLimKVAY1m0y3ylaikKrZIxzp6QNPlimlrrGg5JjgJ3vg2V2vXn/PdpjbnJsSMWzSnEChtNzpxx7gwosV0ND2mSFJqHOb6SpOby6tvcXn9JXq97zAav8By2VVlLvCmCr5A6p2sDO87bjJsosLue7tzdb25yUi4MTFBoqJkmSBHY5esgcKSEbEHAvDTY95Dn2Jn+1hufdwATMYZRmNW4RTb2biag7hkEKEfmwdx/v8mwPmxIPTLL493v4N4nVkXB+vf9wo1Bm2nzX1kLA+M/H+vdjf1vP3Z4zZEnsJfvYPQ54opfX9PLExGY3Nni1Xp/rybnjNeS/Nr7K2z5JvZ3ESQswzOUPjfOHPpND2PW608hfz8njf/ts/Aewngb9r1xj+Lb94YwL0fJbXz3Hak7HmvwdvHcgycpSQWZWv9X6PDDee0eMvnmuBOu09WWKSoGV1JC1T2g63PCfU5GfPZx2jSwWh8jcHwdQDvV5hOr0QJL2lKghnSlM9nQRUWnuEuptxRkw6tYIGqkqZqlVPs7nyMhw/+gpOTz5VzjUIDk0mCwWCB4ZA9MKt6fMFlhVulGr7JuE46rhkF6wBulb5vX7z3bz8PsdxSb5vyOdThYpRtht7+sSAPC3ApqE1hylsmbjG8heJAm283lmHdejDvel4LAtbcTHFYoVNboKqWIEi3ti6m2Wt0eqTRv8LNzXOMJ93AokBWqfu7H+Po4A/Y2foUtfKhKfVBNbpNI1gf2zYvnnFMMKRTHRXp7ImXQwoalfITzqmHe8YXN2WW8z4I1DntU6k+ty2gMTPW16eGgQp2XleLpwWr6oSuftxETNDvn+Pi8htcXP5d4D3LzrFc9HQPcQad/UxtNNgCoCBvWVGgjCgUgbjKf2OTlrwn+Rqm+eC8O41rsKgq3IQJZYwb3Wrdw/HRZ3j04AscH36EZmNHzz2dWfAJPdNpzsMxM8+P1z0S+qg/phLPg9DbFqhf68+9ioyPJwZAF415zzumzeN+dywgix3W4ujOWBCXL0RiQFz9zEUqwR3Pr8+Kql/yWk4MwClqpbZDbbn1PzHgxt+Pj3tTgeQVeP665TcFvumN5829xx9PNNy5Qfm13hj/4vf1wQG4n7+7LryPM/jiy8rbRjsIrlY9ixa9pS63CE5+LszXWh8JVSI2B25uayb3sn6mxntIi4rqJP1L6nqICb3Axx30+hcyLrHHa6mN53PORE9QStlzJ2CZZYoBOKtRW5/Nq72MxYJxnmVkM8Y87mCr9Qj37/8Z9+59gfbWKZJ0C9NpSeBN20xVXgVWigzUsJSySrkk+pwiNimqVyJ9Oz7zhueGIcRN6gR7/nXohq6SumyDsRZquS3tGsC1oE0t85ozz0rCUv/MAFx/HyYDVm0DuZ+ZfDDhsfM9CWXZg6VCeoBseY7+8Bkurr8ER63oXEbLWyaVJUldudgH+5+KqWjV72n+ebmoYs5zyOzvMIZjbKMlpcjoJxjcyLSExjYKi7CxL5tUsOkEWwADwc/58mChavT7Orue79l97VltzxeMW2UbgQA+U4gIfeE7nVcC8LPzv2E2O8dieY3log9wc0iGZ0aqnRntrFZaMq1RpGtICSO75P322XyM2bxvtrQJzxm9+FmBVzCdQKrzIlpo1U9wfPgpnnz0F9w7+Rit1r4iRNlDn2ZQC4bKdFblcYCNV3b8DHgl5VQ6KVEPcIk/U35ONgHSv3gN/Ekv50CWf//8vve8Y/COmT0HPgcxr0LXo3lrX/NNanYHV30N95Y3JLjJFTMY/sn3uD3MxNnG0cAEbbH7m7+vuyrx+NjzbMpq8xt64W8Cbh6bj6n5hsXvlZiu/0kX6DfyRx88gK92ncGn2Rdb7jrVj5pYr5uiJwVxUAmtmFGvvi3H2UCTFKoFU2iTq/wHzviuo0tJeRtoT81UBBMZjcwXpMtvMBxfYjS+Qm9wodSx4egaDPhAoQ86k3G0qpz4ZsD77xGAi4o3+08CeDZPkM3ohU7l5jGODj/D0dFn2Nl9hHrjSOBOCp19cOV480jCSJPm0UscZaspcYpjTSsA14aFPewAwqGKXG1UJMiXbCV8VNaxmq7Ktt65KaIp4uI540aJAM64zNGYc98Eg/XxxfnC5rNtAjG1KuhRH0Jm+N+EWinZiyMsC9cYjJ/j6uZL5Y5TRzAa3ej1mKi23T5Ra2F3+wm22w+RJruqwg3EbW6bzmtxVUH1tZ2vEsqlcnhwrt/oex6nWBz1N3kf2TSDkQ+8UNY6MFveQNkEAKf+QPdJkfQ5q2MDcbIzvCeur18IwDvd75BlDC0hfU5mhoo1ngu6+W2hvcX+9SFqVXqdV8N9AUy4uZAQk48RJlnHAnd4P8rq1/rhsyld2OZICi20myc4OfwUjx/9GcdHH6Fe3xGA0xhmNi9gxAkCurVlFH6aNaxNb7A1YxWctRLSWz3xeH7YweGuCu99WXfzTJ+Dmp8LTxVzoHQHNP5erCL3/m8evF3t7TPXm9hEnsOVaMxbeVG/O67OvQr3OFHlhc9m1gsfMsLY/NfjGXD+dzzznS+O/GcrEI+Szvy54urfr727x/l94iDubIQzhO/LvfBLvs/3FsDvosc37fh8PtcFHFx4+MGiGpquaVYxWna3qcQJShY9asK0wBNTzctqLQCbgJRztvK6tgo5Ea3Lv53IaCOTSvoS09kVRhNWia8wHJ2jPyCQd5Blg6CwtmAUsdhBDMf3sJizMuPiz/6oBaF47ClHg+hnPcuYSJaq793euo+dncfY3/8UzeZ9FNDGYl7Wgk1RkkBVVTgFWmWU0yoaBPA654X5gTV2gcdIX3SLVbUq3KoN6/vbP6bGdiMXA1T7SXCOlYpbNDo3OYo5nMpljYlbY9rSZnRSs6qXi5ErqK0V7nWFbSTIgjB4he/NRqkZssHrxljXvuI1rztf4urmK1zdfIPB8FyuaXSTazX3lJO9t/NYAF5Oj1CUpWpdLAbpZ5sw8BE6V5bbsXOTVhIwlZRSxq88V7JBzWx6gQK92TSE1oR4Wp47a0WYAYoBN++PwMwwiKQ4RqFo8Z3jEZ34zjT/z0S63uC5lOfc4KUUM/KcLxOUig3s7Jzg8PAhdnceoFk/FghzU0dWgwBOlkP2s7SaXfQwCalv3ECZqh4CcG7uKPbbah3jYO8j3L/3KQ4OHqBSblkGPEqqwpkdrmPMFtYPzwy4897dDuI+vxzTwT7D/K6LXvx5/yl/G1eKPxct68/jQi4/Fw7edl8YPR17kPt7IWA5mMXnKp7z9o1Bvm0YV/75n63OlbpZt8NG/O/0nuaZaPRBCFBRNDC9KpxRjGdzfZseTRPE4Jy/Jj4H7r8TH2t+LC22g930nP/ItX/Xe+V9+/0PDsDjC3B7V8xqaa0ypxqbi+4ajDzxat13XdHWQiQDEQHSih4tobCgUMdoVVbuBHCNRDFidMmq+xKD0WsMRq/QH1Go9gqT6Q0ms67Ae7Gkotj65KquwiylUdak0dkXZbVHY4+g6FZaWqIRIY77LAtMCmP0ZQ2FpC1R28HBH7C3+wS16hGKhab8seU+Nufce6gqCd41Wm3WUKmyJ+s9aOm8kRTKAMVRoe8coHltnagNjsV3GgR7lela8TAHvtIPECwmFpc5ote5VYlUglsl4UrYQNuvxtNImbONwdlqs0CdZ0aBkLFIUxrCsDK8xE33a+VlX1z9FSWMc4oAACAASURBVN3eC7UtaDpiyWx72Nmmtepj1Cr3kRb3sEQTAGfmuQnzCtzaC5Z3HUeYcvTPFNfVGulrgrhtMghmvKfUI56Z3a7Gu9jylh8AWQgzjNHYGKnw0PvmTHcx4bnoots9x/nF97i6+l4bPU4oLEidY4iU/uRU7aKCamlb/uanp09wsP8EW60HSIttTR3IDnVO0RkDd2ZYFOiXTqe7AOK0qJVff8Fsbic8xgrq1R1sb59ib+ce2q0DRdNy7ExtgAI3irRZJWDPBeBxdRkDTUwNx8DkNpkOUG+jz71Kvwu8NgHxpuf8uQDbK9o8eMZq8/yctwOZV7YxeHv/1xztzJI2327w8+rr2ibK/i7Q0e9G/fD4Ofw9j6c2EeJz4Q7gq4o99+R3nfM8yMZz4DEr42xMXIXn2wR+//hL55/7fWdvfs5NwnsL4PGH6a6FwG9+ty8kYPNG9b73nBnIAg2jahWCoYoyCKeUL73OoZa3tUDEerq082TPkdBiY2OsCAlilu09md1oHKzTo0vY93IKG47PTKgWxqeYamVVmXml+27dBFSWQEZwV3UbokgllNbumkCn+C2B4HyZYjYvIS3tapyMj62th6gyhSptGuU+K6jyKhbKqJZraDVIvdNJi9GZlhNsbC8r0lTxo2YL69WwV99WTbLXL8YiiN/swxYa2RJUGWNhYEg/dIpnWH2zCqRVKnu1QQS3abJITTV7D+qAF+kuFkamFgukSaY8dYLgYtlRH/zs8q94ff5fuL55qvYF561NiLYl8xIK2pr1j1BKDpEUd7FY1swtLiiseQSch1feuDZnZvAj9zpW4qUSqjUGeVgOs4WVrGMh6ZtOdoEbRred5XMpElUtGt4fVODThY6bjxkW6GM4vlLv++zsKW5uXqi1sgTB25zqZPq2LKJUrCtZ7ODgIzx88AccHDxR2hpDWhiNmnGTxphItYJ4bUjVc2SPI3ccW+T4olVm8xk3tkzcY7obE+i20ajvoZQy7IRubmwXmGudHIIXEJCPJzaxMRlTiOhhKj7hYEsUn99BKl+NO3Xsi7F/hn+OxTkP+DEQ/BgAfNvGIn4+vtabet7eWog3NbHymvePJ345uMfq6zcdSwzu/p7zzKT/v663Fs3b42JkwBzAY0/2GMDja5IH8Pj586Dvx+Mbt01MzCYmwQH9x16HnxMQ37fnei8B3MHbb5hbN2lE+/D7rjg34DYnMv43P1ga/RK42J3NBdYETFbx2vz3GrD4+6RwBSSaMaY9Zlk6a/mcy4iE1Tf7oj0JqbgQX11/h5vO9+gPX4tOZ4iHm5ekZYKvJT5xwTXdFKthPneCcoWvGeRRWv8tlpONVh2D952KAPcjkxk5+Aa2th5hZ+8xdnefoNk6QVU90hrmWYr5lFsOA/C6xjZo4sIKQM4iBroE7iAYWwPyWhxj43QEcAqjrHKX3M6Gn011LuW5p70RdKlmZirSwARscrkL3vH6I6/gb7+OqdqM/fAKnCDOa5MU5zI+EZW+7GGaneOq8xVenf0fXF5/hVlGfQFBkrnrPC8nONz7FK36Y1RKp0iTQ8wXdZuPZviKKEftiUSR0+d+wXM+NxtdtRYSU6ZzvMxGzCybmV0CiiAZgGM0td1nbtyiWXefUFhOsZiPFCXLRDG2WDrdV6LOLy6eod97Lfc5euSTZbB2CjcRCWqVbTmo3Tv9DPfufY6d7YcopftqlzDIhlUzl2uyGlSdW9U/xaIwtj74kuOJxjKoQpwjTChQyEgDjTpSOvmpXREsdMMIpVT7C+aHk21gTrk5esWuYr4Iei/TwYvnyPz2TdgWL9B3VV35BTW/qOcB/8dU5fnK/k1V+6bqz99T3O/O97z9Z7G6O24t+D3jASUEubuq7E2gkmc84t/xzVkeHPl9nwm3DynDeuw6em64U/763TAe6Ovtpg2Df97z58mPNR4Pu4uBya/fsUZg04bubYzKbwn433sAj28uB/R4N+q7Y/Z6NDYhECe1yEU/JIUpYsviMUM3NvR3uYgH+rOYoMQ530KqyptVFx8cLdJNFnKilXc9H2M0uka3e4bz86c4P/8W1ze0Rb0QrU61MdXTTJFikhV7yFIM83k4f8xea6WGMsG1wTnkks09UyBFmpb2lpMRsukQWTbSyBpBlDPBk4zRlBXU6kdobz/E9u5jtLbuo9U6QVpsoUiwysooLMvKB6+XyqhVK6hyDjz4HEuwJ9Gejc3Z+TSHJR8FV8AJqYCEVSYdwcxCVZsmzQbbSJPaC6HC5rUggI9GpkBX71ThMLIjMeAUJe3CuNWStgqHkZtY0CGY6n+BRPPgVLGPJPbqD7/Dq7P/DxdXf8NociYFNjUO9I5nRvbR/mfYbX8qU5cCDjGfNwPocdNhhjuK02QHIAh7PJyGr01molCgmI0pXBWUSKlXeZ0SVfu0ZuV8ezbjpnFkKWZsFTA7fTERiMsWdjHWrD/fN5kZbvQuzq36nk47SNNMQTeKTOW5G/PvS9huH+P0+FM8fPhHVd807ilgC4s5HeYI4NxMkJlh9UyFvTEly0KwrBWzZP/4xIWdUwrueI+X1XJhohrn2aX5EE3ldq1ARtvhjMZAHAk0EM/nTXsF5oswq24COI06fEbcwcYr8ri6jUHJnyv/vTyAbAK7uxb0fLWaB6r8z+PncQra2wjxJmZtAOU6ivDZKVgIDDcwXnVvSvj6MVXg20Asvxm46/djUS/9/vngdXQAJwD7efF2gG+24o1Q/lzl1eVusetCtTeB7Jt+lq/479rg/VZA/L0F8Dd92JyC8grcU38cwF1xaVQWe6rryk8XXr3dkPUcdqHWm0qRFtn3JJVr/apSanGiKmM4r6z88CFGg2t0Oq9xefEM5+e0R32B8ZhOWrTBNMMOG43mAk1jbZZ7CZYc8SlXUK7WUKkZiFfKZQF4kYpfRm32OxgPrvUa3ChICMf54cICGXvJhQoKyRbK9UM0tx6hvfUAW1v3Ua8eoJrsoLCoAvMKkmWKalqSEr22cj8KhiBh/ts2RTrbtmlXQW1VtfgK2qCGyllytmC36ZazJvBzmtGcqAjgiuck9SrVtrUISFuvRsnCHLMVCk7rE2B4vUxkp0V95fpGuniCQoEz9s9xdvmfOL/8vxiMXmA8ucI0Y956FdvtUxzsfYL9nT+gVX+CpHgPWWZVKx3N7GDNLU/088oa0ufZbQNhLQbGg6ZKb2OoR7lKgRuFSdTrmbMbRXRjRqNORhIkYsHFcQLQvGXBCn0gqlyua/Ryv3mOweBibeRDhqEUFPxTtnMoyDvE4f5jVd8Hh08UmSpVPY1ZQFFeJZjU2HtUSlywbKU+g+d4pUXyEcBwTi0ExZkTtg/sCsixLtDiPO+8ztocywTJJjocyGMnL/5NPBLkAOY9Xwfuu5THMUD753lT9Rl/7y7g90U9BiB/f3EfNv9ceXZg7SNh93MsWnPw3lRYcL3wQBJ+9X5wDLabKs4fA+jv8jt5MOfxcAPS7/f14DrJ73k/ns/tQO/A7kAcA6pfw/w8exw3+2M2Uz/mWN60gYmv8495rvf5dz44AI/pF14Yr8DjBYY365raum1EQcrRe1SsBkkrmzuSVes2923WmCthkihu0u0G4otshPGwg27nHGevv8PV5QuB+WTa0+KdiPK1NCumYTF/m6Bd5KPERxUpRS36PseXSjaMNM+QjfsYD67QvX6Bbuclhr0zTCbslQajDo6CpRXMFlUskzZK1WM0Wvc0VrbVvo9m5QDlQguFrILCPEWpkKBcohd6HbU6YyepOvYAEzMEseqHuG2VmBYZLer8Vc69r0Vs7pNtHyLrfSskRrP2nCM2FsTnYlnhWoCJVd82BZOvwG1kz01hVBEGVby8X6SMJzCxwuzL1OXy+r8F4J3+U4nBJtOBvM1bTOLa+RgHe3/ETvsz1KqPkc05TmYUOitLGymkvWnwAwjRscr1DgDH35dl6pK+9m4lSnFbGaUyNzjB0GdO0xUGyJAtGQKqujlayOQ1AvsNOp0XigvtD15JM5FlXSwyBtiQUWDACgVwZDRIabPqb6NeO1Ca2Mnp59jf+0hWqOXyLgrFJhZLAniFeWca//LNlrUFcu2JnOueR+SaGU0IltHdvf67mOHyxT+OxvRr7UDon0n/GgOZm3Z4pRcvpl6d86t/jvNUfQy2DvCbADyu4J3edWX0+vO+Zhh8sxLPUfvz87044+B94ziU5C4Bl7urxWK1uML19+jH9I9WkXdtBvJ0t6vn2QtnBc6vPJ5Yp/AmAHfgdro8Vtb7f+eDSd5WSfv538SS/FjA/UfP3499nV/y9371AP6mHemmXXcM4P7z+APnwGEfOPbB1+5k7JOyGvYPtt3AawpdoC0P7ljUFapHVtKkKrn4zyeYjLro9y5xc32Gm5vXGPRZKQ9Fd9NhTS5iKY0vEpQqDCWpIinVUChVUUgqVK+pIqd4SDSbsHKKZTbAZHSBztV36Fw/Q+eKcaNXWICz0DMkpYKq+PE8RcY553QHtcYJdnYeYXfnEbbqJ6gm20gXNRTmJVXhpNIJ3o1GU5sGy8h257n1PHyQwVhGeMg/54Zn1XoIlbiJX9eWqHEGsldrmpvmnHUYH+d1ptDLd/v+Abb+uybQgpDOnGb4/+xPWzIZzz23DozXpEjrHN0ex8n+hsubrwWMdGYrJiUJtHa3H+Pk8M/Y3/sjGvUnWC5aqsDNsCSY+jA2NFSnBmp2PmzigMdsAOcAznaKVVcVVKqk1/UuA21urMxM7nADzfuTNZlOb9DrvMTlJcNrniu8ZDq9Nj8A2Py2xhslOEuR8v4gvV2oyYiGSWuHB0/02Nt7hFbzGGlpG0u6rKGCjLPebDlo+xfiJ92dMjAYvuFyhsUZD5FKAbNXX900JFjH+vc1UxxGpli9Oa0cV6MOkv6ZdMtM9/qOYyq9enXQiOnqGMBjELirAo9Zg5jSj1XQcViHg1G+EPBiwMEuZh185tkBPgZ9vk5si+oe37EDW7whikHnH63Gf8zf83f8mLgZcRDn8fk18+fx6xlrG/S5DeNwrqaPzVhihsWBzq+VX+eYgbirso43YPHv5zd8d/3slwTZf+Zr/+oB/E0HH98Ib7qoLihxxzWfd7QgimCHGtLEVGkHEM9XDl5ROqWr19cizTEwCqqo7qail0KtLiajHnq9SwwGHYzHXQE7aVlSrGnKG9+ERNoY0N4yrQPFKhZMwKKyPQRHcMOQJgWUkwyY9zCdXKDX/Q43V09xc/EUw8EZpjSDKU6RVooolEsYTJaY0mlr2UBS2lU/fJ9GJkycqh2hwn54VkYSeuFlKqoDbc+5aYWziGUI6WvBBEZK5KBIN484D7Sw1oN7rNt5WcosIpuZXS1BW18nZECCYjk4rLmX/Cqu1NjrW7PgvoHQguKK9VC9i/0AF50hssUFxpPv0Ol9jfNLOrM9E4DzeCrltijne8d/wcnRn7HV/gRJsh1sVYtK3hqNqRA3Rz6fZ1+/oL0v8zq3JDtudkop1cTs71qWsbK+ySjwDIlKH2I27WIyMeMetj4GgzNcXX2Li/Ovcd15pjz4pLgWrnGzRwCnOp6vWSoxLY4Jc3SEayjDm60RVuCnp59ib/cRqrV9JEkLy0IVCxq7cESO44Ah4nS9aIYTGPQNtnfyMULbMeUX0xXzEnQRq2sVVcgEAW9VOdjGwOn0uhuXeC/Y85/jTXdeJOYbhbgXG1e7/txeucdrQlzdOuh4JR4LrvLjTb4GOAMQb1Q8oCR+3bh6dmaGx+b+3jEtvQmU8uzBm6jinwMY/Pnj42IVzuvodLlvKuLWiLcV8qNwsWkP31/cPokBfNN/rzftbz+yeKMTn6N/pGJ/+6v++n7jvQfwH3NKfYdsC4AljfmFtr6r+4OzumZqk1XivvNc3yxr6tYUyQHAgoGJKnCqybOxwHsyYT+ph+mU1dbQaN4iRVcWJ5oyIYrVrMa0KDziYluTM9hsYapyW4wI+EuUKBhbdpFNz9HvPcXN1Te4uvgGg/4r0a7L4gRJaQGkRYwYQrEsY7qsoZBuy5WNBiYE8K36MRrlXZTRQHFZQVqsIC1VkLL3XqnqK6n0hGYvIaDDDVlWHtjKobYSzXy9rXdsoGe0OivsOYVOUiubZW1GAxGOjoX4TbNEDWEwIXPce9zuw+49d1Xh7pW+yh0PjmwBwNNkJNvR2fwleoOnOL/4O66un2E0vtHTUGXdbh7j+PAL3Dv9M/Z2Pkea7mrmmRQ1bUI5IrUOtLEYRqnQw/HZuJ9tQBQUotGyKmpVeso3UK/WrfUSAXiW9UWXkyIfji7Q7b1Gv/cSl1ff4ObmO/QGr1AsjlAuMZGMCXS03yVLlGkjpxaCaHSq5NjbZjVORfcBtrfu4+iIlfhj7Ow8QK1+ICp9vqhI1MZqnKK7tX5gPUqkUxrMg6wKDyZGQbQYV+Yrq9gQE7tOjbP7NE8tu6gtXvgd4JxudctVr0z9M+emS74JiAOG4o17DOD5DX38+c2DpX+mvRL2KtL7tS4u85/zdRywfaJlXQgEt8CIoYjV1zF1nh+R+rXQvH7teGwEcO+DO1D7xs9ZBgfnPMOQF+W9Cyi/6+/GFfymzeav5dz+GIz6qb/z3gL4u+5MHcQV5xiCNvRhCvPLdqMaaOd37qFLvqoItTCYo6UWcN3M+jNLtaL6eDzuBfHSwJTiS1NrE8D5VTPGBC5lZXM0hws+VcQEcDpfeQXOdCpS7hmSwgiF5Q1mUy7+36Jz8y1uLr/GcPgK88UAhWQCJFO5l05ZJRZZgVewLDaRkEqvHmCrcQ87zVNs1Q8F4pWkLcWxqZY5C142BTxFNhUKbZjCZTPhBAAlX+m43XjF+oZ2Hi3ExACOsZuWoS0AH1tyF9XUPHECY21OTBDnNLU8xNlb1qbG0rMsv90rRuuRe1iHhaTYLL0q8MIQKHB07EIhIGfnf8fl1VMBuPmtF1Epb+Po4BPcv/cX7O99jlr1EGm5pU0UzW442sZeOCfiaBijrPgZE+TWdrt2P1noDc8P++vVcl0gzhGzcomaCdL/HP8aq/pmvjstXm86FKw9R7//Ev0hRWuvNO5GM5pSifcHj4ObPTMH0vnme1FVrOE5m9FWhV1Ho36I3d37OD76GCdMEtt9iHJpB0sFtvCeqgvEaVZj9L+1hewzZBMGLkSUmZA2ouvEuvXiwutkvX/bXJG+8jHBtdDJ++GudXAQjj+zTs96xeYqZX9fLgxzC1LfBMR0c7yAb6roYgo5D+Ax5R5Xk7G9Z+wQ5gAeq879PeVFew5qPiKWt5LNry8/dfH+uf4uZj14zVzI5kxH3E6I2wX8vjwRAsPgegavuuMNlV+3PKj+sEj6cUe1qeqO7wen+d8VJ37cq/96fuu9BPBNFyX/wfbdnP+u30zrlCyPAb0N2Lo0UumuRz8ETSs6N+RVcx7WgUwAbr1gBVxMmLRFgVLIvCZ4Ezw07mT2o6TcOY2NjADOKjxFEQTLumxR+ZCpSogTdYX1IjvHZPwiAPg3otLHozMsC0NVbpz1XXLsiMYbSRlzUfJ1PZJiG43KIdr1Y+y0TrBVP0K9vIcCqlhSIMVeaWLVuBTwqsjZb6Xfu82/23y3N1INbM161cbIjPa0ytvo86nc16Q41xyzUevG3No18A2SAQNV0/whozEdwM2H3trhYWJAIMNv2RSBBb9MQ152D0mpg8nkFc4vvtJ4FkNjmATH95imNekBTo+/wMHBZ2i376Fa3dHmicBIEKcwnkAnr3bahWa0xCR7M9XI38rvXa+dKOGLYkA+yF4Yu2LiOs57kzLv9V/hukOXte9wffM9RpMLTKbnmNMqFTR14QaDG0wmlNElkJs+LUv2XhRQwuPmOae6n8fO12yjXt/D/v5DnJx8hsPDJ2i3TlEu76Cg0Bb2xGsogPS7Kcx53tnDd6MZqf8DkFsKnDEp9tWvULj+uk527W1jZZ+h9WfMVM2xK1mceOWA6SDuPeh40XW63Bzj1nR+DMrvsozaPbf+rOcB3CvK2Hgmfl+x8jwvpItZgJg2zwd0bAKvX0OVGJ8LXrNYyMZj8+uidTAE9+gzFwH4XRne/6zK+C5g9u9v0jC8y/3yvvzuBwHgb/sQxCBuF8YVtWH5WX2wA6CEqlp0kSjFsEAFsNKip0oopAGFq00zFxmVjC1ty60sqUhmhSgFsFumytOaAM50Lc4dpUqH0iILOl9ZBWeRpOzHDjDPrjGbvsRo+D0G/afo97/DaPBCJiCF4hjFdIaMo0ms3mgMkVYApkmhglnG8JMqysVtNKr72G4eY7t1inp5H2nSQqFYAwoVi6ZMykapk0aXCr8k33T/agp8641Tja3qkDSzDE/McIQ0uQM4z4vaFkqCsVl7RYNGPXPxGNoUmYGMgbc7ua2rPOt9+9gfnyMVxW10Nb3CR0iKA5QqfcyyC3A0i7na/f5rzOZkQ5inXcJWiz7in+Dw4BNs7zxUFUsTFBRoH0oQt0QxvmWjyi2pjgyL9/eNdOFdQIEY/QE4QsakL3PRI3izkp7N+ugNzmXScnX9VBuK3uAMkxkFa30kJRrN8NzMpIBn3vhMdqcU5dmxru9xB1RupChS49hfBUW6swnEH+Ho8GNR6qTWS+UdLBcck6sjIZ2uGFoTYxou22bMe+B2TdgCsVAf2gnbP86S8DVtjM42breXOv+sOeARELwv7p7pMYDnKeUYrPNVVgw0+QX2rgrvh5/99V9u2gzECvVNKmzvhefHxfyYvCL11sCbbGPzrMAvBRrxOeI1In1OMVs8buvXib/r7Qy+fx4vdQzs8efbIL6p869+vJvW63etlFebyg1+7V68vQ0Xfqnz/XO+7gcP4PHN6TeQfS9U2Ou2qn1vFY0Zdv3BYWzd/wuBIKoIbW6YaVq+YNlixaxoirZYrdmcNEVoNAex9OnQJ1aBk6KwIB3KCpxiI87hmoiMXigcNyI4ZzOC9znGo+8xHHyH4eAZRkPabV5gseihkNDSlAA+wZxVe6mEJYVoKSvwMmYKPimhuGygnG6hVT9Au36ERu1I/18qb6GYcIbYesFUwXPGWbtvzjqnJQm1aFwi9zk3aeH41ZxiNY6KLbDI2A+0RC72wKk5IHAr81tOdRb6wvNhYShZsK41loOgrQpcOdoEGa/0vOoPxbgXU/Kld4epTOrtpDhEucK2xQ26PYImBW02h09lNzcercYh9vYeYn//MQ4OHqPVPFXfmJQzRWIGjK5P4PuyY7CqNPT+eTUzHpM7xVEZT3qat5KZtTC/m697032Fi6unovO7/ZcYT68xy7oya0lLlhfPTY71VZkUxfnqkQDdRvnYv+dz272jlgNn7DXKRhtYbqhqaDYPsL/3CA/uf46T40/RaB4jocUqtlAEPfEtsczYjrVRj8bxVEx7kI/ZCRuAG9Vu9LldlzWA5xA8zIpr8xvmi23239Tpm8xAHEjz9Cy/H88bx9VfHgzuAocY9GNW7S4qftPmwgHI37u/j1ht7tVorDhfGSNtABlnBH5pkIk3MbfXMBYhY92PeTV6HHqSp9BjQ55Nm6e7Ni1v2mi9CfDi87eJ4fg5wfLX+FzvJYDHO7q7dmJ33Ty3LoIiKuPvBGDPW3qKuvV52tCzdeqY9QoFLhkV1jMM5fZm1pL8wHMxd8DiaJFRlZZ+RovOAgVJelg1q0xn0dRmgcm4SQL0ZHKG0fA5xsNnAvDJ6AWy6QWyzDLEl0UCOAVPM0KNmcJwB5CWTdXOMak509MqKCzrqKRt1Cq7qsZrfNT3UK7sIEnbAFPIJJiSrH5tXCPzmrJMbDQTTbCl/aj6xBR70VLWRqzooe50uimwDLwV2sIROj7kEEaAYqVnfXGzADUAV683uMLFVK19UL0KD+CiwBWzsqWSu1JmlGtHI2Sd7vdSeff75spG9oB2pAzuODh8jKPDJ1JzE+jYN14ujYlwANfCLyDzvnAQFxLUrI8ilZmJwTiRwHhauv0RtLro9s5xcfVMYrpu9zmm2Y0c+ZQFHmxSLRGPx0I63tz9ZnI3Y2Ies+rZHmAbhmwOq3Ua3cksHxnn12e8Dzly2EKrdYDT40+CMv0jNBunqJSPUEBLIM4seZ1XbX7sVK4qcO2TeD14XZiYZmOSxnu4gY1tOI1+v01v3/o05YRtsVtZfjHMA21cmecB3oE9pnYdeGOAyD9nrBbPV4d5mj5+Hv73JqW5rzFrHwALJfGedzwqFgP2pmrzlwZykUn0/A9+DV6Fm5+/j9KabiIGcNcMsAqPzXk2sRt3sSTxtfipIPmm5/6pz/k+/N17C+BvO7k/BsAFA3MfinLLMa5mMThY33UN4Cbesblg+2AriWqWYTydYjiirSTB26pymyMPwSQKx7DnFoArVJnPRGVxCCeRYCwouumpPu9ivrjBaPQCw4FV36TQCd7LeRcFVegMwzDjEUGNnLc4B05r1gDkdORipOjcHsVlFaWkiVp5B/X6AZqtY9QbhyhXdpGUmhpXklWc3gtzuHnMrMjpAW+Wsu6ZThC3nPRQmZFeDTGaqhZFAfNchNS1AOLWWrCqVu88uLiJPhe7YQCuDQHDUG7xtWtqWVsrATj/0hzZyiUKwQYYDF+j03suEO90OWvd1SaKUZkEur2DB6pUd7YfIU12ANBW1UxQTPFtISwembryxjclH5aZznJgVmh+wePl9bf0r/7gHDc3L3F++RRXN89lKkOxYTEhKDNC1Ktu3gB0dWug2dxGtVpXdW/e8cxO74k9oFCP1b02E6EVrVck80HTlkIZpVITe3umTD8++hSHex+j2biPYmFbgSdF1Gw+nLaw/DeyyxWFTtAukHEw9siNdXRdFhZnK1/64Kce94DzAMrPqSvKY1FbXM3GG/L4cx0vyjHAep86rvbygO/P438XC8680s9/jYE1rtBdWHcXzes08ibaPP+c+crf3+cvCeC+uXBmwUWITqP7e3RxmrcPHNg9qMZHA71tkF+jN7Ekm875+xdfTAAAIABJREFU29b2u37+S57Dn/qe/9G/+80B+Kpit5IiJPSs7SxCXHZEp8cluvf8LBnLFwUmao3HzLmeYDyJx6Ssd0nhnPVFQ+UoIRL7xZnWSorZiAcMR9HvKKKT/VD20TsYjV9hMHyGAcF79BzT8Rlm0xss50MUFEzBJwl53QH05gQegh5fn4u0+ulWIc8zqugpTKsopYwCrkbzRMInjptVKttIyw15h7PSFjAr3ISAZv8tG1H2n1XFmXe6qm9f4EXPBpANo0msHKXEl4iPmBxCY+Ra5n70Zo6iyj9hLzqwH3R0owAu3PHOSmojpaATl9PNkTBrmxnhYB/vGoPhK1xef6N58OnsJpjplNFs7mJn794KwCulfSTYwpKhLxTTaRbfxF4uYhS+sdrmZoMqdHqsS+jloSOsvAd6UHXe7b20gJIr63vPl0PzN1cKHfPRydzwXqDDWksU+MH+Kba39kQfZ1Oqgjvo964xGne1AaEhkLzWFxPMFvQ4p0e9ec9LiFhkJdhGs3koED/at15/o3aMcrKLhK2ChbVrtHnUZtQ+EC5ccyDn9034aep1siMe5hOD5F0gnK/sYmEbgcJ/zq+xQUi+evaqO86S9go3D97xQh4DuG80+D1XuTsYxfR9HqjvAhmf6fZEMVdhx7T/Jtrez1Vclf/S4MP3Erco3Fo1TiiLNzJ+XA7WXok7+5CviOP/3wTk8cYvv6nJbwrjcxVX+nexsf8oSP6a//6DBfD8h+QHFyHk5K51qaECX/l6R6YW+mOjalfmIj5OxWSm6QyD4VjVN7OSueDHCxA/GGb3uZa9iTKVsIswYa5iHD2iyQtngOmsxnzo4egM/cELDEbPMBx+r0qcbl3ZdAAspiiGCpeLt2w+pSYn6LI/6rFarNdsvMs+pAQcHgtFV1WkpRZqtUMBeLN5inqdlPoOyuUmypW6wi0I+It5EsCfPQWrkFmN6XWXVikzU1thKCunlRCXGloHNu4V+AxFqE7FeOh8BFOY1c7Kc8KDdasD+61ruSCrERgRPi+NVcQ9TLFcMDClg+HoNa5uvpGYbTSmZmCs91CtNbG1cyLR197OR6hXjlBiRviyhoy9fYK4Ng4EMcXEiXuhml6bJtqtcraf7AcrY9A5jZVyV9eIRi1Um990X6DTe4nxpIMi40+rdFWz8zebLjGlVq3QRLt1LCU5M7739040jjafTTHoMyf8wkyBhtyQBDDP6Pvekwd+Qq9+6h74btjKUDXfwvbWqY7vwekXONh7glr5AEmhhSLnyCl+88jQqC3BdsHa/35NkdtHxh3pTJOwiSr178cAn++v+ow4gcJ/38e24s8uATau9OIULwfKGBA2AWEM4r5hcDrf+/J3zZnHGxM+T7xZiMfEzLzHNCN+TvK0vFew/h5iAI9/9q8GjPxmif/P89LtdqVd8EkAPzYvXPg+402Ub65iZuQu4PZruunn8f2TB/tYXe7nz69RHvj/1efxl3i9DxLA77qw+YpB9XDI1l5Pw7i3Z0yj367CHcipuiZ9zuq7P6Dog/nWZuxx62YXnU6OOUrcWlqak9qYRaCUcj6ZgjFSyiNMsw56g9fo9l7gpvsMvQHHxV5hNrvEcj4IwLFAQfGdVgVznpv9TamSkxqKCXudxB06hk0U6EF1sYnHrOIxS1SK0tqo1g7RbJyg2TxCq3WIen0HlUpTtG7CcbSMc8QEagJ0UIiHdC4bK/IRMAPU9T9WcYtukANO+Amz12Vuw2+wuuZibYlnHJdSCyLlc3oP1h3YLEjFYk4Cfc7NhNhfblv4ILBybIyuUhe4vP4aZ+dfoj/kOeypp8yZ91b7CIf7H2F/9zGa9Xuolg+xXNQxX5akGyCVz6ozy3gMCo7VJkEALiqblTcd01h192SHOhyeYTB4jV7vFfrDM4xGl5hmXWSLkZLFGE5iVS91CSUs5owj3ZOo7vjoE5wcP8Hu7gkq5bo2fZPxEKMhN3M3evTphd+7RH94hd7wEpPZUOwEWRaeqymnAXhdihU06qzoH+GjB3/Gg3tfoNU4RVJoorCsCsAL1FxIZxCDcbj3FeqztsWV43+Y3TcXttsCtjx4eovJAY1AQEBwpy93WvPniSvweGGPq26v8PI07aYKLl5QYzDlf/uYmo+E3bZYXo/OxX/n54ivlfdzd8FaDOB+/PHfxWtQXDH+WgDc3x83WL1eT9eK54afxbinvwks/frFIBsDsB9jfsN11//7BsGfb9Pz+3P+nFT8LwHEP/U1P1gA31QFbOxhxbkZ6vcF2teDqW6JpfSselhFsVDE42g0FoBPJvRB566UlbTtxhWaIjByADcLVWt6k1pfIi0VUCknUI4IhhI4UXx1ef1UyuXrm6foD55jSvBe9JEWSROTkg9K4iB+W85LWM4JxowGbaJcrsnmkyDJSo12olS1M0ylVDZVPHuw0ykpRY4ibaNS2ddI1Vb7EM3mPtrtfVQrbZRLJn7Sog9LrLIeqs1Nm6JZruRB3BQqkXBnWra6/aPrsJrrttl4SwBbj9qZkYjR6Ub/u0bBgjVYaWqRF51tCml9VTdhibToc+FkMi5xdf2NTF3YCx+MLjDLRhKzVWtb2N25j/2dx9jeeoRa5UTVMOerFxzn4yw9293zQPuHzUHKmf4lo0Bt9ny+oHHPBfqDl3qNm5vnAnAUhljQ2zylIIytAmNozKiGkZ1NJPI1t0r56PATHBx8hHbrAKWUOeVsS1AUNzFDmGyA4biDq2vOlJ/h6uYFuv0rDEcDTKYTTGYTGb6wuk9LdaRpE7vb9/DRwz/psdU6RVqkeU9FvgMJRwe1AVzf227u4qdcM+++67o1S23Cp3w1lV+MHAR9RMkjK/N96RjInZ721C4CdxyMkadR76KgN37mwz0Y93x9bt0B3cOOnFqPASsG8FartRqfiivqTetP/nv+WXjb5uOnLu7v8nd+Lfw88nwQwGnq4mxJPFYXb0qcfo83JH5McTG16ZrlPeHzYO6z+H7tXRGf3+z9FulzXYPBYPDDOZB3ufLvye/6Bc5/oM0MhGjtVKED+O0KfN1ztQNm5c3+5XDIEZkphsP/n733YI7jWpMFs8u0d/AeIOhJUe7OnZn3Yt6aX74RL2J33861cvQOhAcaQHtXdiO/Uwc4KDVIiaQoztyhAgEI6K4ue/Iz+WXS95kZpK162RzhSgw/ZAFMVLv0SJDKKizRRM/mLOTylG/ljHEXnn+Ck7PXODh8hqPGS7R7uxiNG4iiHiyorF1EYDjPSzCVDLogc76uXUXeraKQrwmA8wHw/RF6vVN0etRMbwmJysmGIrsaIcDYo7sS+9slWHYNueyUmH6UilOoVGdRLNSEte06JQFyx86LNCfL6lQDC0NVZpa90uz1RORDshAu/0oH9Vx5TZXwk363kBGUQp1WqmNWrsamErU8OZfKh1rczSgKoy6eyryh5rB17s/AiOcqk+EoTBPtzhucnL7EaWsL7Q6z8J68t1AoS694pn4NM9PXhezliDY6xW8I3rqETs3zGDZH9DKBBFFxPBIFPJbpR+MTaXf0+weirNbtHmEwOBVjEk4SuDmI+5zcVdwmxXsYJIQUfqmLs9jq6j0sLd7BVH0NhcI0HJsZeJIdy+ghpwwYkPQlC+/2TmW+vNdvojfoottj1YZ9cgXilkUhnjKmp5Zxbf0eVpZuyfgcM3Ark2TgVOFLPuNcXe081NJsf+Ubbs7gXzxPKnM3F+w0UOnyOYGAxChdluXrTBDX23yXkpmZ4U0CxV+yJJlldVPnnACuyXbpCoEJQNwH9rw1gHOfryoLp7N4c5+vCjx+yTF8zNeY/ABul+dBG5vweplsdLM6ovfBZOmns25z7U0DrdmSSAdJ+jxplr9un5hmKZP25WOel899W//pAdyMAHXEe/FAqZxQsWnVYqUUtpLRGQEVeZey00yyEIncxX0pQK83kBI6v5gtuSJ4QoUstThJti3bVHO+/OL2xBe5mEO5TMlSC45L4tYQfnCG/mAfB8dPsbf/GPuHzzAYkfzUVUpdHPGhuUXI7bL8mRP1NteuoJifRr2yhHplHuViHTmXUpvAeNRDs3WEs7Nd9IaHCKIWLGeEjOMhBMv+FF4hmamIDMeMUBByG5nahXwVpdK0ZITl4rSAOjNymyx1CsR4VASzhQXN4xfVNjubEKqSasV5dqelN9V8tZZkVWdYjWkJUz2pSmSzlGlkZUDN3NM4hCN6I7Ej9WW/VT+d1QjFjhffLbYHpF3BYIezxy10e7totrbQOHuFs9aulNE51kf3NR4ndeLnZ29iqr4JNzsjmbEf2AgSxT2KuFisfFgBHLkO3G5fRtN6/WOZ7WbpnMECR/vGI87ts1RPS1AfPCUM1kjMs6wsfJ8gTnGdImy7htnpdVzb+BLLLHOXl5DPTkn2zHYFS9xa6U/GuxKnMs+nWE0PY7+HwbCHTreJs9Yp2l2apXAOPoNSsSbl+NUV9vlXkM9NCQtdtVs4TcDrqKoX57T2837Sec1ESQYbJfULKdsLC05zoTazSpartZiLNjrRmbt+JjUAcEHns6GFQfhdZ376ueW2+bu3/XsbMKYzRhOEtPCMZmBz39OAq49T66ZzhEq7qqWFW65KHPRn/p6lc/P86XOrv5vmJiYbXZ/XdLVBB2P6XJmtBDNQM6+hhPzUmUh4AyaAm9dIA7g+z6ZgzOdQvfg9Qf4fAsDTUbq6OS76qhc3QTIHznIue8uyYCnwFrvKhKlJ4pnYCY4oO8hZXx/emCNRtgLwDMVNmHVrL23lqy2LnhhqqOidAF4ouQLeHAXjyNhgeIjTs1c4OH6Co+PnaJxuwQ/bavRIyrYsGbN87UrG7bg1ZN0airkplAszqBTmUC3PoJSvIiv+1RkB8E6HhKo9tLrb6I+oSnaGjD1EKO5dLP0rgwwLRYSh6qUzS8u61PeuoVSaQaU8i3JxRjJyZnYEGHG7SuRHWVInU5266hxjYw7M0yjjR0l5XUbTNFgYWboirqkxMzp55bKsUNjI5jh7rkaWmHWz6iHe7mNKdZKpr3rqrKLY9GuXsahknIzVCmrDx10MhgfodHdwckqHsjdCEGRJm59Bg5NykWS225ie2kShuADHqYo4SkBCosz6k6TmISNjXLQD7WE0OhOFtw6/OofCeM9Qiz1m1k+egqfmqVkJ0P7vtImFi8C34PusnpRg21VM11extnYfy8t3JQMvFpRCXswMmaV8GafTIisEFQrgeIgwQhiO4flD9PoddHotdLtt9Id9KfuXyzXUa7OYmlpEsVBH1mH/W5ubsBXCvk0ChgmPQRvMaIlc1cJQ96/uiZsLuKo0Jc+TIUGsf09Q1HPFmtVsvj8NzNpqVLO7NcjpcraZ6aaBOh2wm4ur3h8TrDSISKUoMSzRlQLuK/fdfL25DT3OZiqRmeIt6Wqf3hczC/0cMnB97GYwpefBtbkJv+t11KwomAGIeR3ToJwOEMzMedI1NAFcVzsYzOnALk0YTF/n3xNUP+Vn/6cH8EknU91M6i/CC2eCl2TgkocnGbhSTUtAPFnAtFToaDjCmGNjJK55zGAJJApEOAPNkrEqGyclRpa9bQv5Av2i80rwIWfDdmMhrjFT6w8b4k51cPQUB0dPQBnQkXeGMO4jll4rAY7ZWE4Wd5pyVKpLKFNVjaSzbA1upoSsXUDeycO1qPIWIqK96bitjDS62zhrb6E/PIAftxBZPaXeFpKRzjJ8Xs2LS3ncFZEZEtjYU8/nagLgAuSVaeTzVHCrwHFpbUkg51iZK9sSM5ZIyaEyEyQ7XZHceD4oxarGni4sS5WYCMvmuayLrKt80JmFqz6ZmsemYI4qc3pi/Sm+4iQJJiYpSto0gp1oozs2SWYsO7PETTW0Vzg6fiV9cJUd85xmUSouyqjV9NQ1lMuLyObqwuZX3ucs2Q8l4w7Dnvh49/tkhR+j3d4XnfXxuI0oHMBxmKWT78CZ8MRkhWNtVmLyIreEqlqEQVYY71mnjkplQXy9l5fuYnHxpnh7u25NaeMnSn0KUFnKVu0GBiAMDii8QsU/0eGnkY6npHx5n3OevJAvI5cjEZHVGpbO1dQASXQMJvQAntY3l1ZHMkWgOQgXzMPLPgHpDMhc3Pk3PQPOLI5fmhBlgpkG5LSDl+57p5ndZok2/Xy/DcDNzzTBVW8vPQctgeKIY4Fa418x4nVGqR3MdMDBfr1245pErkrv6+cA3umggv9v2i+bpEO9lpks9PS1MYOTNGNcBwhmpm2eA3O7ZrCmM3CCtykYk87yP7fA6FMA+T8kgJ9HmgmXSvVmE73zc7KVIlZplzFxlYoI1JS59AW8aZHJ72SjCxlcxE5IoRbqt/J5EhKWBdux4GZdFIp55MUohHadxDQuyATQAcZeSzLE7Z2fsH/0RIRHRmOqdlGsRTGyyQjPuhXk89OSpVUqi9IvrRSn4dLNLGQZ2UbWcuCy1Cgld6p59TEcNXDWfo2jk+foDvbgR02EaEsZnaQqirTYNjM+B4E4pHEIWBHVqA/O/nchX0exQPGXOkrlaRRKdRQK7I+z/E5SVglRRFcvjjQp8wwZadMmJdrNKnGyEiVx8gWS0bKsm0WRJckcy/gkAyqHOAI9T6j0K0VrnZk4y+k0S/HlS7TWhTRIkh+vHasi1D4fIkYHo/GxzIMLr6C9L4QwKtexHVAuEUBvYHZmE7XaEnL5Gnw/RsBrLhkuSYDsdZ+KNCoBfDg8Q79/KuV4PxgI892xKZsrDAXlEy/Ku5wsYCZOoOX/Jwp2oTIjsTIllAqzmKqvyj4wE5+b3YTrTEl2jjgnIE7AlYCT2xVBQNV20O0HNYrHc6NkfHmuFAgqHXsxfpE5fVWW53eZ65ZrotodovF/zoq5KKFfLLQ629btp4seuLkA66xOl88J3jr71v1WcyHXfW8tCqLLpLpUbmb550HxFTrY5sKZBvSrsmIz+9TWmnpmXduImvrn+nxw/7R8KsHFDDpkyiMtFq9JnMlO/t4gbp4fM0sWAx/fl2tGIpuZgZuEt3Sg8q4sfFLANel35nbSlqVp1zMzMDAz+08BoL/3Z/yDAzi1zzV0JNzbBMC10QaFVUTcItagwYzbg8rAR6KmprxP1PzzOYArjSvJHm2HjGAHuTytOrNwc1xUuYDGiJitZThPPEYU90Tyc2f3EXZ2H+L0dEfISn44QsbOyNxyuUrVtHkUCrMC4oUCe6XMukvIcMTLV0zsHHuJNmDHPixqckd0SDvBSfMljhrP0OnvIoibiKwuIoxl0VbM7sS+kws5ZVLFjFoBDgGa6m0C5MUaCoUacoUaiiXVF2dgUchPw7ZVH50GG+KqRptOgkdiTqIycvV5SZFCVSviDPK5PKrlGiqlCtxEUlSNs6syr4i5cAwoIvGOC4wKpOh4Rl5CRPeqiJroykjEdajlPETG6mHscZxsS1oTZ60djLy2gLPt5FCrLmFx8QYW5jjCtSKBEkV52t2WqKD1+qeStXMkbDhuYjymrWtPCbiQ2MYSOVv8UnlhRYDMdT0Wp7NlRYRT/Xy2cTilQAEcV+nTJ0GE9MKX70pVgON9ihXPYEhly2qUS4v4a77GBelS2bnS1Uw5SYmuvookEhcxg0yYALe2dU0vhpcAKPFuP9dC0NIJ58GvOTOeuLglIKD7qJrdrQFZZ9/mTLWW5JzUHzYB733ALw2ok/6fvzMBTNplY+Wop4MPswpgGpjoeXBzRv33XuR/yeen2wv6+N+WgZvVl0mByqTqjHl/mdUaHZSlgzPNOuc9ob9M69lJFYRfE+D9knPzOb/mHw7ANZ/qPNo8z/2SoXAl16JIa4nFovJkjhKDCVU2p781M0Au1rqnS21wWdwIdhkunBwNy0rmnSNwsxwsPVdL6Vgncpi0jiQpitnicHSMo+OX2N9/hkaDAN6CF3iwHBe5YhXF8hyqNYqtzMPNVZWPN6iolZVsOfYj2HEEl3KhVoSsFcCKhohDznRyNO0lGicvEgBvAXZfdNTVAF0ytqXQQWUPxB6Wr8WVS4G4KLixEpCrIJfn6FkNOf6cZa98DvlcXUCcAG4zsGDZ1rqQJxX99JAjbMmnqok6CX7yuSLq1WlUS1Vh82vqIKsYes5ZsjsWj30/4R948MYU0fFEHAc0TuEXZ7QzI2QyQzgOmdktGck7FADfQqfXEAAnsYxz7/PzG5if25B+MVXoOO7UbJ2i2zsTtvdw1MTY41dHKibMqhnguQzQHGbTNDchwVDdA4pnQcDm/eOLjrlFsqLwKZQdKsl/ZPEjyiPnTonYyubG11hb/QK16hrc7KyAON3EOK+v2xAK3JLtJIL+im85uRetwE4r8plLks6kL0kayQtUz1vdB/r9mnyoXczUc6KrVxcArpndOovVAJ7OiPlePVOd1tNOL85vK53/2kVWA85VIKLL5rqMrs1YJpHatAoZwVtn4emRq1+7f7/X6/V5uQrAuV9mBv62IEpf67dVIdJlb3PWW/9s6gAwWDJZ6P8F4P8gY2TnFzpZp+TBlV9egJUmmgnp+fxLSWYqgovKvIVJO/KklC6TTGIvmpicJPPQCrxzip2a071c9lMTCZLEIZMM6ygaI47GQrgKo44Qo5pnezhrHqHfJ5M5hpXNw8mW4RAsi7Nws9PiHhZIPz8RcpFRagJ4ACf2kbV8FOl0FfUxoib32ZYQ5MjG7rEHHjaRcYewHGaGxGraZl707dXZSZTOpAdNDh0JdJTsJLGMgjGcNVbjZdlsFaUie+NUcasKk51qYPy77dKPnECelaBDeX4rYRACn9Zazzp51CpTKBerMiqnKwIJk1DJt9iJqUJS5uN18Dw6tnniQx7R9pO+3eEIiCmpOkLWpVZ8D+3urniEnzRfo909VEpm9OjK1zFVX0SttohKdVrG4fqDHro9Kp9RQIWVEF4LznxTIIa9dVV3USVpKtUpb3dyARzpN6uyv7Ig9QDyGGwF5Lr8rTNxzu9n4hJqlRWsLd/H2uoDzM3eQKm0AtuZFktQtiaUyQp5EEz3k6Ta9MsW5L0glan7XgEwA6BE+eaSN7YKBHTd/KrvOmvXDm3JhxtWpyYoahKUaSeq+99mZmYSwfis6Aw2nanprCpNjvoQoDNLxno76X642QLQ6m1mC4CvN81MJvVoP2QfP/V7TQDXTHSW0GWqQfqECsDN6zFpH7md9Az9pMxYn28TuDVA6xlw/s3UALhqBty8Z9LZ/6c+j5/q8/7xMnADwJOl7TzbVGIjyRx4koHrxY2ZHQlTCrzJQGdJjb1NbkX1vs+JWRkLrktTCRdZktVYOs+6krQElE9NRNhlPIrZfeQhE/tiLUlREDKcB70ztDtnQvwhP87OFgCniMguIbZK4poVxC58KSkLzMKxCCMhHBC8PeQtD+VcCDvsodvaw9HBU5ycvBSLzcGoAZ/jZO4Idlb1VKWbKg9nslhLf5TEPB6bYo8rj+wMOMHFEjDLujQ+IThn3RJyWRKmlPCLK1KsFflixs4+ue2wtJ4TEGfPXVjpZJCLQYYL12YJvS4ArgxjEmEYNQqgIiut656U01ku9gOW0D3RDud33x8i8AeIAmbKQ+SyzCaH6PT2RVKVpXRKnA5ZRhet+oIakcuzmlCWsvNoPEC/38LI6ySsdeX4Rpc4VZ1RCa8KalwgyiGOeC4KyLmsSKgxPqq+BSGvoxLpiTGS2XCOyzGOIXs/Dh0EnotibgbzM9exuvIFlpfvY2pqE9nsHDIZarRze6xkKFKfXhDVYpmAtFyzn2fEOiBVpI6kBH9hBmCwyC/cxzTwq8Xooux+QXZLwgOjz6tB0TQw0XairJjorEwvsDp7TY8I6cXYzJDNDPx9yufpRTUN4Ob2NQCZI3C6jG72wrlNHYSYmui6zHvVfppZ6cc4lo8JGOax85hNAL+qYmEGQBrkTU6E/rsOwHR7RLcaNFhrYqCpsW6Cu9njvqpEn96Xj3luPrdt/cMDuCp/JzPgl1TXkhlw9qkJFCEzcFWyZfbNPrgYUVD7nBrZFglXrshz8juzbyn9ZF0hn7Fszuxbz9MS91VCxLEwemX7cJiZxcwax+JA1e3QDpOLvoWMm0eQceHFWYwCB0PPFo9vn+PjHJ/iaJpjIe/GyDkBio6HgjNGJRvACttonbzB/s5DNI5foktvbK8ps+VwhsKEtx0VuqiMkMCkeuDctmQZYpaiKw0EbvZvVfBC1y6GDswMbYuEKR57AY5bkHEzaqqzxE5Ad+wCHKcooC867GS+2+ytE/iyyDlFAe9isSJz3fKZzB7ZcjDAW+AzsXkVn+7IR8Cs2+e1oSpeD964r0A8GsK1eT1H6PYP0WrvokmP8P4hhl4LfugJ457CKZaVl/3gMQfBCGOPtp9kq49hOdQcV+dKgJmiMuICRvc1MvgrcOyqCOGUSzPC/uZ2PG+IwYi99DMMx6cIZCyQvIYQLokKQnx04Y8ycDJlVEqLmJu9jvW1L7G0dB+F4hJse1rK6GA7ImPKn6pqhPKN0dUSlYHrL7XQqdMnFaCkh37RRzd713ryQj0TF/8MADd66frv6ZK0Ngsh+Un3kLWmNl+re5uatKadvDTwmds1y6xmFqfL+++7qKb3OV2iT5fRzeMwhUs06Ii2Q1JF0ESrtwF4unz8vsfxsd+nAZyBih4j0xn4pKBHB1vpa5YOUjQQ6/aCvgdMtTUz654E3GlwTp/fzzkw+tjXSZ6F/3xKbGlhucu9vXOPDVPSUyUYyYKl+ornZg7JgkcAV2XBEL6nvL+FRDXmCBjguFnk85QwzcnP/NKxQRBSdMSX/3c536xHoxLHa4I4hUdIhsrEY7HE9MZDdDtddDp9umgjtrOcasYgyKDV93HWHqM/DuHRMtyxkc+5qJSyqJYdVItAJeehYI/kezw6xcnBc+y8+QnN0y0MOUIV9hBnhoissYw4KZUwTSpTzHMpDZ/P+CozFjUax+zvQutcqYsp9rJKxhhQMJhhiZ29/6JtkTIxAAAgAElEQVSSduW4mcPZ9aL8zGycpXaOoOUI9k4e+WwRxTxH1liaV8EQGejsgUu2KqTDxA5FNOc5jqbcwGiMEgYkGQ4xGnZl/p3fA8qmJoYjHPlii4JStf3RCYZ+E7w+HOtif5/qcgxcZPI59hHFY8Qg0S2EwyIKxViE2KgsVD2fVRuO7E0hn51DIT+PankJldKcVCP4bziiNC6V8I7Q6e9hOKahSgewPVHg4znmKFvAUfOIOgIVMZZhH3xt/UvUahvI5xeRsapCDqRlqGKRs3KR8C64x1rXP1kpLmev2hn2YtpCzqJcRvOZuQB4tRn9t6SHLm9QbPXzGr7xeTr70r1vPUtNQDedv0zQM8E7LYRigkJ6sf7QzNUE8Enb4t91L1iDt6nSpkvJGog0gJtl9Ku2a16bj9kW+FCQ0OdEl781C52VQFOtTe+/yUJPB416X9JAbYK0nptPq6vp7b6rFP6h98CHnq/f+/3/CQA8Ddh60dHAnQLwc7DWJg1JpqGdwiSru+gDai9k0qVZphTyFRduZuIePcApJkJltRzyBZK2OD5FCIbMKXd7XQxoRjEeyRx4tVZGrVaVSF2SSjKFY8XRpn43vzg9zQy/3SLxbAQ/BHxCUMZG3wcOzjp4tX2IRrOL3ogENwvlUg4LczWsLtexPFvATBWoZMdwwhbG3T0cbD/E/vZD9Dr7CIKOInjZASLalsZkLBOw2Cdl8FFA1lXBCMFKGM2U8Qx8BB7tUtk6UDCqxpkuDGAuEVxEUlYpj5HExjK7ZRUkCydJjGAufXKnCNcpSBZeyHFuuYBctiBVDJ5XVgFiMepQE3rSP2dpnapvQnRj8Z+CG6yKjM4B3Bv1MBx05f+ZocesbCSZMOfrx7QWpfAKzV5IJBO7VKWiRzGYc79ynn0S0IRTpzJRJU7D92ThOhVxMqtW1lCvrAv4ko1Psp8SnhmKgxjtRMWYpscKyClifrY1lnI8qw3k3cVkpQdUoJvByso9AfC5uduoVtfhuNNApiTletU2USCuhVcUgfLnz4MuW1t2koabWgfSG79Yhs5VCM9/NQnAVbaviI4/X8L0GBYXfw3gptsX7xFdOtcjWKbWuVkmfdcC+SELeBrAzdaDDkS4r7qfrwltWhs83QvWCnLpPriZFaazVFmOGMDJg/T7/tPBugZiHp8GcBI69QSBrLAGV8YMRvTvTdDWPWyzTK5/luoeJ3VsakNcqPpdFaylz+WHXP/f92x/nE//3QFcy5P+/HAESdU/48fLr9OjM/q3uuw3GbzN90qZSK3UAkRqyCZh8Cbr06W1KWENEzz4aj8ARl4gHuDcVrFAW84soowtblC94RhnzTaOGkc4azYFxC3XxuLSPDY21jBVZ4/UBcJAis9OGCDPOW+RXiWAh+h1B+h26UwWw4tpWmmjOfTx5rCBH5+9xuu9A7R6PRkxq1ULWFuexpf3ruHWtVksTVmo5Ebwu/toHj3D8e5DHB88waB/CCtDwhyQy9Fxy4fnUwSEPW0yPCvIF2tC5BJCkUuSHZXmhhgOWJYmA58WgyRlkTrOEgAz+ERcJFGcUw9aMr+d6LYLQIr0q+qBE9AJ5tIbtxjQZJF1ydhXYjeyqDOISIxhqIomxiJsKSRkLiVbGwqAs9cchiQXEjh6AtzesA9fCG7sjXOeuw8/4OhcH7DozkaHMEjrQ0RnKDgjfW2pe8Chb7c4m4USJug5br6WRD6O1RGsp6c2RARmce62SKHaVglBYGM04qgbS/qcw2+i3d1Hu72L3uBIeAhB3FWEOAngKAIEsRd13SrmKOyy8gBLy19gdu4msrk5VUZP1Nl02VxlKcpTnmCuz71eaBXRUi2Ul93FNLs8yc41sIsD2QVRSW1HERp17z0N3ib4caHXYKcBnL/TGS23p+endd84PRpkZmAfZ6lLrRypyMPcfxPYdSZqtgT0MfFv+n0apLQqm64qmICtwfriuqgV5nPJwHWgZwYvpiuZBvBJZWoTxHV1RYvamNm1CeK6RG6eF/2zDibMWXrzM8zX/Rb3x3+Ubf7uAJ4UQyecr18B4ATh89r4u8H74gGiiIqs1pIFn7N1ybhOSrUXoYECpHMAjyz4YqqhbC9dlxKiNvwIaPdH2Ds4xtbOHnZ3d3HcaKA/GiBfKmDj2hoePLiPtZUFlIo55MhWj2NkKbohpdSMCMOwVD/oe+gPaAMKeBEwCGM0ugO82NnHd09f4PXePrrDoch0losuNtbm8K9/uIuv7q1iZcZBweqgdfgMp/uP0Nh7iObJC4xHDTi2D5djabmcnLaxx8/j/rNXzTG1edSn5lAqk4TG0qwnPeVet4Vep4V+r43xuIswVPakJHbZMm9NQp7OzuUsG2BCgCHYKmEXipKwb04vcWboNp2xWHYnyJCM51L8hryCrAA4S+isdAQcz6L5RuJBruabSQYjUUyB+AUL3ZeeeEwNeinhMgtnWXyE2CJwU8QlQMzWhUWxGRWcCVSJohujBXITVNlceqIS+FG9jzUTku4I4DOYmb4mSm7Li/dQr66Kwtp4DAyHDH5Ufz4MBmJ4omxi9wTE+0MazHTF253VFzWuGEkAUCovYnbuNlZWH2Bh8R7KdBJz66J/L6p3MuJnaPlLj0FHvBfPgVqYleb05XJ5MkEhN3mKfX5u7pM8AcnzdRnAL0JcDWRXjV/pyoz+btpxah1xnYWZC/pvlWFNyorTYKvXCTWBwpaZkoQ1gxIzcyZgaQDX42QaFM2M9T8CgEuCk0hGa1cyE8DNTFsDvg5GTDMac+xLl8PTRLb04q9fd1Xl4nxNniDk81vdL58roH9yANfry/kJMdLcn0+ivuu0TcrAkwXsyrcmHygkH6VNLsCdMNAlyhPwVqQpHRewpKo6o6p8KjkZwUS+k8XN78AoiNFodvD42Sv89PgpXr3ewsHxMUbeCOVKGZs3NvHHf/oGd29fx9x0HZW8i3wmgzzFV2Temtk3iXKBgDedwvwog2EIdEZj7J+18GRrGz88e4Hto2OMmSlaLOHHuLY2h//tv3+DP355DcszFiz/GI3tH3Dw5nucHTzCsLeHKDiD60TICckuJ0A49qn5XUQuP4dSaRXlyiJq9VmUy2WUyiRMsTTdQ69zinb7GO3WMXrdBkYjyoeORIiGDHpqtbPUnijbnIOCGhWTgnviJ56MXgkpTh57kWzVZEICrVwTm+MjZLk7yNg2wlid45BBgKjDqfeoETgCM3vZfK/yBKecqlDEZM6cZDPlhW7ZdGILpIXAn8V7XKrPynmMPXDF6GNWTEEcluoJ4EoFTmYVZDyMn8/Rp1nMMvteuION9a9Rr60jDPIYDYFB3xdAVv1mtls6GI5O0Grvidd7u08TlBMEBHFqp1N0R1oZbDdUUamuYYVZ+MoDTE1tIF+YgW2RbKeIbNyni5Kzqt7o8rZm8KtMUU1KJOPg6un4WR87BeLGM2Rm9Qlh5NITZmawJnObvVPNPucbdCauxU80+zzN2tYZ2G+5IJsZ59sAXc+0aza9ngnXQjk6MyRw8XhKpdL5PPgkcDIBXIPVb3mc71pF04GLPvc8PgYtnU5HNBH0tTMzYZ0h63OpwTstuqIV9cx9MY85vU3+zRzXexto6/P5a1ovv/ScfO6v+/QArse4JpyZcx6Z5pT9orOXbsK9Kwy4DODy4EoWoxS+zglSIquV9KUI3omYhVYsY487PM/IueBa8KMYozCDg5MWvvvpKf72/U/Y2t5F45QzxAHyxTyWlxfx5YP7eHD/Nq6vLWGuVkbRAvIBbSsUoJHlTqczAvhwHCLMOBiEERqdHrYOj/H49RYev36Do2YThCSWubNuiI3VWfyPf/0S//TlBhbrIaL+Lo53fsD+q7+hd/oScXCGOGyLVjfHtsDetFNGRHtJdxaF4iqK5XXk8rOislbmQpTPgHritMUcDU/RaR2gRQ/q9gH6vYaokXHOWkheNoFa+Z6fC8Ho3nWigW6OIEk5l2wBGV0jwDDqZz8+cRlLxsVERpXbERUyS3y6qfDGErYKqEjFF2kXqQjQeEbcyFjZYBDAbFkEUxQ5UVTTCOIO95ccAPptq+BMvscZdX5krp7bYH9OAXgYBdKy4P6I3ntIUZspTNc2sLR4F5sbf8BU/RqisIThABj0KEmp7jmW49n3JgeBmXhvQBezffT6RyLP6nltkWVVKoBZBEEWufy8ZN8E8fmFW6jWFsXWVemY65Gwi9Ex04hEifmqPvX5OF7Sc1WPllJmu1xNvgrE0xKql5+zdAld24Zq/XP9KJsZuAbvtJNXGlDetXj/omXiHS8yASQNppMAXKuymWBHkNKGG/zOoORtvVwNehrEP8ZxvO820mXxdAZ+FYCb151gbqrSid9DlvLKlx3r0tm7BmCTFKgB3Dx/k87TpLK63Nm/QGb3fc/V5/S+3wXAL0PuZMBNxKVUFpd+ifGrCX9SycUkdk36zJ8rTDH7YhamAJzlcyFJSdYiygWS0SlLRyV2wtewnCpKo4lWN4F2FNnYO2nhLz88wZ//9iP2Dklc6sELWGa2MTVVx8baMh7cu4kv797AtcUZVOwMijGQZW+X/e+xj/7QQ68/xsALEVouekGI/bOmZN8E71d7B2j2+4htG9ksR8hCbKxM4d/+5T6+vruA2dIYQXcLx2++ExD3e/twrQEQ9aXMTdW2KFNA5FTgFBaQL6+jVLuBQukaoriMKHBE07uUBwr5CK4zRBS2MRgcoNPaQfPsDXoUQumfCICLRzaBUbAtqVSQqS2gq/5fsdo16YrnmoImvrDv1UVjSMS++kVvUbJ3nv1km+QYEMApLUrqHwFd2iBSymcpXMIq4RaQbcjsmaYucZhBKJlwMlJFbXkb8MKx8hin5rvMpdPBjb3trEihMhBgJs+wQXrsUeIs5krXWkDWtmqolFewOH8XN6//C+ZnbyHwSxj0MhgPLXhjRYBkpYSkNZD9H/XEZY6M9E73AJ3OAbrdAzFGkUAktjAas3Q/hbn5WzJOtrxyB3PzGygV65KBq3tcPU3n2cd5ieuiLy4ZvZ6nP39twiJPBIguPy9pENfM9UTbP/H/npRNcTvMwLX7mAZws5TMn031NVO9jCCo9yUNquYCbgLH+y6o5ueYa0YaKDSRbZJLmQYavob7bmbgBLD/SABuViTUsqdcF1lCNwF8UmbM92pBG61Il5bE1ddTf44Gdv37jwHgl56FfwAQ/6QArpYbk+N9db9aE8pMktv5w5AG8BTZzXww3xaJadKPkJP0iFLS/1Zl3xgO+9KEnzhMLEVVOVRZSChSUyAgbqs5bSuH/bMe/vzDU/z5+8d4s3uAVqePsU8FrgwqpYKUzu/fuY5/+fo+bq/NY6bgokwxVAYU0m8jOc5DqzsUAA/sLLpBhK2jBn58/grP3uxit3GG7oi9XEpRAnknwLWVGv7HP9/FV7dnUXNa8Fovcbb7I1pHTxGOTuBaYyl5Sy8rziLj1uBWllCobcAursLHHIZ+Hd2ehfEglGMv5iPM1B1M1y3kswTxBjqtLZwcPUOvs4fAbyJDIlgmEKAjEYsKZAQ39qpZ7uaceMzZZXFSYxld8Q7o1x3FfVEoY/mdZDEZpRML18QvPBGXISwLjIpVKV288iIiI7/nthIiHfvwMgPAXnzgwxWLURsQlTQCkMo4mVGLPCs16UmEA93haJHKzCkvZLDRsI/xsCtmMDxvUcSJAM5vx3CylMN14Ad0bGOlYhHzs7dx7/a/YWHuLsKggkHXxmhgw/eUAI4qX1MMxlMEupiBXUsy8X7/GP3BsXiKez5160kuzMB1Z7CwSAC/i/n566jWF5BPhGZ0Bn4JSJNnQWubXxDdEkEcAfBE7154ajpLT1eyfl7ZSmdpbwNw7T6WBnANlLrUqh2mNAv9qrJqujz6oRlWGrzNrD/9WRrAtae5bgvoErquKmgAN20vdTCgP29S4PE5ZOAmKOuqAvfZZKGbc/xmVUQDsAZwk8inhVp0QGCeh7cB+KQkTJ+nq+6RSZWaD71P3jc4/FTv+2QAfs6t0WVq4YSxl6j6jROGvc5Z4ebflEXI1f8uFhlTw/nnr9d9WWl+WgQG9rUJxpIDyr6JeEkUwI5DuASGxNRElLjZA+WxWLYAeAgbYzjw7CL2W0P89dEr/O2n53j84g1OztoyckYDk5xro1bK4871NfzLN/fw1c01LNdKqFHsJfAB9n/jGGM/QHc4Rot9cLhoeSGe7x7h+6ev8HL3CKe9EQbslQdjWBkPedvH5nIF/8c/38E3t6ZRio8wPnuG3vFT9E/fIBidySw0y8XMXMVHvDSPytwNlOduIXAWsH8KvNweYnu3jW57AMcCZioO1per2FitYHYqRs5uott+hZODx+i238DKdOBQS52ZKTXYtetVzDn4HLyQZi7FREqVSmUxAp+mI7RHHSHOdIHMQEDNtgI4zIwpUcq5b05gy5ieCpIkC7e4XSqS0ShFmXuIvSavD0e9xBiGrO5QrpuYi4QMwJzER52qaUpZznbzcPNFFOmqRp/zojKHyecpWxqgdXaExvEbjAZnYl5ChbwgGonwjZNjYMLqgoMoyCHrzGBm6ibu3Po3LC98gUw8jdEgh0HPRuAra1Z1TNSdJ4Ofxz5EnOkjCLtiZBPSD35wgpPTQ5w1W/ADS+xiV1fuSvY9NbWMbL4i2bcsfuez+OqJuPycqPaPLkRdmNTwdcksd+pdk6pW7wLU9KKpM3ATwM0euH69HiPTYGey0K+qnmmgmJSJ/5oFMw3e6WNMH5MmsekM/KoeuAng7IMzA9UZ4VUAng4Wfs1xfKzXpjNjsy3AY2b2zS/TzGUSWPKe1GOB2rd7EoDrDFz/zfx8/TcziNDn8G0VmPT5NTPxj3WePsftfFIA17n3uQPVOUSbkhCXy3csx57/0+PGlxBcl/eu6oVf/vv51oVNrCqQBGEvBgZegP44EH1xMqDpSV3KOSyUiikInb3ISiaQc7eYhVMKNEy+hrGDQYYAPsLfnu7gb49e4snLbRwcnwmAc0SKwJJ3gJvrS/jjg9v4+vYGbixOY5GMb84qh7QWDTD2PbT6Q3RGIQaRhZOhj0ev9/H3x6+wfdSU34/JggeBc4wshtiYL+D//ONNfHOzjqy3g1HjCQaN5/C6h4iDvpRwMxSayZaRLy+iPH0NbnUVmeIKjnsuHm918GK7j/2jLrrtPqzQw2zVxc31adzenMLyvIVyro1B+wVOjx5j2NuBY/Xg2txvsr1ZbmYJOoeQxhuZIrKFKWTzNRSK08hmi1LGHpHJOyRgdRGEp2IywmzUtsn45rnVJhrkkVHeFcIviDIuYpvEOxp7UJUsq3Tiha6gzEviaCjnw2ZJnzP17Fv7DL5s2MzcqZoGzqdTcKeIYm0O0zOrYhAjRix0eCtWZOSscbyL05MttFo76LT3MBbZ1b6SU01a0Bxno5uYFddQq27g1ua/YmXpK7j2AkK/gtEgC29MAKcJDCsTysP7PAun2Yo1hO2QEe9h7HdwcnKIdrsj+1cozmJhYRMzM6vI5mpKS1781HVfUYmqXHpOzh+YiwdFqejpoFYBeLpk+q4FKl3SNl9vZpZmCZ0L/4VuwEVrS2fgJomNv3t7xexCMe5DRq8mAZY+lnTwoEvk2lqT4D0JwPl+AhLLxwRvDWDpjPuq//89M8WrAFzP8zMY43U0vdwntQZ0Bm5KyprX9F0ldBVwJpLAiYCUOWt/VeA26Zq9617+z/L3TwbgPGHKKCORedR6zcmZTGA2+b/kIiZzqRf9cN3rS+ZXEylN7b1tXhTzs/Toi9xAWoIz+Vn1V210hj4OT1s449x1GCGXz8ms9nSlgFKOfl8enJhfKksWHlNCrIptQryNQeyinylgtznG357v4a8E8Fe7OD4l85gZJ/PFEHk7xvJsDfevr+KbO9fw9Y11XJ+dQcGKZJyIEp5Db4ze2Edr4KM9DrHT7OOnl7v47skb7DTa6PsZ8HNjK4Rj+XCjHtZmcvhvX67iwXoRBX8f49On6B+/wLh7KFKihWIR+UodxeoipudvoDJ7A547i+2TAE93eni81cTLvS7avQAR1WO8IeoF4M7GDO5s1rE6n0HJPUE42kbv7Dm8wR7cTB+ZiKV1nhNldGLbBYw9G3a2hum5dczMbaBeXxJlMt+P0G23MejRIIQOX/vodncQxW1Y1kiAlwu+FHZJRWBPVPrePNYcImbf9D23qggCJSNK5jv775mMJ0SwKOjLqJyTYV0kRBxEQmQTAJesneIrReQLU6jNrmJ+8QamZ66JfWc2Nw3bysk16PdOcHr6GsdHz8WCtD84gs8sPKa0Kvv3EufLWJeFCqrlNSzN38f87D1Uy5vI2vMYj/Lwx1R4Y2BDkR8a49BYxUdsjWG7qqSeKwDFIgGM4j/0HR+LzGypNAM3WxHHN8tOzGCET2D0tZOI+GcgkDw4otBmqrVoFxS5I9OB79VL21WZcfodGsBZftUldL0Qm9mXztYIevwys7V0cJAOHj6k7HxVBm5+hpnB8fcEcN3X53GZuu56X82+viaxmUplV53ZDzmWjwVE6fPL/9cATvBOX0dzfE6fz3QP3PRG1+CczozNbF9vJ01608eYPk9mADopA/9Y5+Zz3s4nBXAF4mrRO494kx/VWpOkxPp3wpI1zRXO36UidQ3gidKL3qrutf88r7/w/haBhhgYej76oxDHrR629hs4OO1gFEQolUtYXpzDyuI0Zio5VHJc9j24VOUKWSyPYSdjZhHnv+FgBBc9FLHTHOFvL/bxl0ev8WxrH4enbQyGtAvlYs957xDTlTyuLUzj/uYS/vWLO3iwvop63oEFD4NhD73hQCoCPS/CSW+M18dtPHy9h59e7OOg2ccgYNmfIEk5TR9O2MPKtIt/urOAB9fKqFunQHcbo7MtDFqHAnDlahXl6QXUZtZQm72ObGUNx30HP748xXfPDvF0p4mDpgc/pDFqBnY4Qj0X4/7mDO5t1rAyGyGfOUA83EK/9QLB8BBW1IXNkjBH6TKO+FsrH/Ai8qU5rKzdxeLyDdSnVkQ+1RsFovHe7Zyi1yU/4BXa7dfw/IaUkZk906I1wUYZIRPSWobz4CXY2Qrc3JQw5S27oCBI+Alke3fR7R5jNDwTsl4mGgmIi9KdpcxSlIoZBWMqKJXnMbO4iaXVe5idvYlCYR6WVReRGCVe00K7tY3Do6c4OHgsGuqD0YnMbUd0FqPxOjMvKwdERZQKi5ibvoXZ6duYqt1EMbciZLbAY+uA8qdM23mqAhG/geUh44xlvCxfcFCpUgEvgzGtUYMA2Sy15CsSELHaQLlXZWRykYHTsW3yPwXMF6B7wVRXrzeflvdboiaBKrdkjpGZ2ar5enOx1wCeztbSC7cZQHwo6KWDETM71CCjAyI9TqUDEm1qwveYgjOTiHlXlYLTZ/z3zMD1fWKCoAZwXUI3+/58/VUALgZOWcpK54WRrsVczFaBeazm+dHCOO+6tvo977prf+9z+q79+xh//6QArm4QPdZyOee++L9JZBqlmJbufwtQi2rU1eVzlXWrBUv5R6lP4uw2hVianT72jk7xav8Ez98cYu+EAB6jWKlgbXUJt66tYG1xCsszFZSzMQoszdL6M6S4aUJoIyPdUgS2HvLYaY7x1+d7AuBP3xzIWNlgxIzNgpWJkLVjFJwYM6Usvthcwn/78i6+uXENC7WSGJr0ex0B8JEfo+9HODjr48XBCR5tHeDZzjFOuh486naz3+zSitNDJuhhoWbjm1tz+ObmDNamQpTiFrzmDrpnB7AzEYqVKqozi6jNriNXXsIgKuPV4Qj/349v8N3TPWwddtD1MnAIHBbn0n3MlSx8dWMeD25UsVgbwfa2MO4+R/f0GYLBARB0ZdvSTWCGGdKFrYZCaQFTM+tYWrmD+YXrMv7E0nrghxj2++h2T9Emm731HKdnz9Eb7GI8Pk204MloVVmjML2pT46ClOOLFYrMrGJqegOFQh02Bco5AhjRNekER0ev0TzbxXhwitDvwmLVxGKwxWydojQEZ7rD1WTefW7pJtavfYW5uVvivR3HVUQhP5yiNFRQO8ZJg/7sj3DceIFme1cMSUKoLJxVGHFVi6jlPo16dQOzUzcwO30HleIqMnEdYVBIAJzBQyLVy+1nyGj35Hu+4KJaLSOf5/gY59k5259XevJWAt7CGGeWnrD5Ezb45fvftAa9vER8zAVtUharF1atxKbnpvndnCHWAGCKuegFP62trV87qWT7oQugzuA0CW1SgGBmoprEpo9Hk9g04Jiz7fp4TIDSn/ch5f8PPear3p8OxkxBHmbgDMTMHvgkANfyqZrfoAFcK7HxXOhjnwTSvzaLfltF6F1BwG91Hj/1dj8xgCdgazqK/CwUvRiNUZGwxIcXKmkqrzh/F5ngOoK8/JBf9PiYacuDpIMHmeGNMPIDHJ408fD5Fh693MPz7WPJbvt+jFyhiKWlRdzaXBMQv7k2j/lqHvU8rSt82MEIlhKvVkGE7SKwC+gjJxn431/s4d9/eoknW/vYP+2gNwqk184Z5ayTgZsJUXIiXFuo4V8f3MEfbl/HxsIMKkVHJEu7vT7GlGQdRdg+buL57jGebh/i9eEZzgaB1AJiJ4eMQ2DyYIUDzFVtPLgxjz/cWcCdlSLmiiHC7hEGrWMZrcqXyihNzaNUX8QoLGL7aIiHW6f4y6NtPN85xWnXxzCgCpqLvA2U3RDLtaxs7+ubNcwUO/C7j9E/fYzu2TMEw2NY0VjIbiJ+ghyiiOXQWczOXcfi8m1hUNfqyygUppVZiAjVjNDrneLsdAsnZ09wcvoE7c4WRuMGQJKYxbE1jhNlpBoQBDQsKaNUWcT03AbmF27IdiuVOQXgwlQfodM+wt7eMxwevECntYvx8AwWzWGEIQ8RyRHSWZRFLltHqbKMpdX72Nj8RjJwxyGAs8zPc8o+POVXm+h0dqSMzkz8+PSlKGYWeJsAACAASURBVKgFYgtKPXl+PAV4XGSduqiwzdSvY3b6lpTUbUwhjopAwprXsqYk3jFICOk+lwlF1pYa+cUSqxdKBUvc7URHngYrBG9m4JpNrgJRcyFVD8WFC5nOJM3vH2uBuarcLMFx4tNuArjWQjcXaS2nqjNwXXLVz7P+bi76H2v/ze1cBeD8XJPAprXdtTGLBmSuLTwWrcSmZVT5//oYzONO93LfBkS/xfGa20wHGGZQowMxDeD6Gpr3Hd8/qU9tgrfp763lU9Myqr8UcN92rtIB2M+fjd/6bH767f9mAG5MdiVHlQhBiFWlysR/ht2C1hrAtcBKosuc/E2Vzi8AXGs2//zUad1qWb7OxZ5JemJmx0VyHITYbZzgu0fP8f3TLTzZOsJ+c4jumPZiOczOsoQ+jzvXN3D3+iquLU5juV5ALQvkYw82fbwJ4qKH4SC0sxhlcthrKQD/88OXePR6DzuNFjpeJGQ3RiQkx9lxADsaYXm6gG9uX8M/3b6Be5trmJsui253r9fHcBzgtD3Aq90jAe+Xe8fYPe2gPYqE8R7SXYPSo+wQZzzM13O4tzmHb+4s48HmDFbqWdj0sh60ZBQuVywhV64DbgV7xwN892QHP746wrOdEzRaYwz9jGT9DEqYfc+ULGzOFfDHe4v48noJVecE/dMf0Gk8Qr/1CpHXhGtFcESPnItVQchlpfISlpdpxPGFZMuF/KwYfrCETbJV4A/R657i5PQVGqePcXzyEJ3uFsbeiQA4y+EMdEheYzbshxSDmJKsm0HB4tItzJI9X55FhuYxnM2XDLyBw4Pn2N97gpPGawx6R4iDnjDTlcwr7wUF4G52CpXKKlbWvsTGtW8xM3tDADyKK6JFrkbtSIrrYDQ6Rqv5BseN5zhsPEW7vy/jX+yFx1Se4xUIOWFQQ7m4gKnaGmZnbqBWXoOTYeBSAmKeG5bxtbMa72/uN8VnIik5VqsVFEulS+IrtFpV/etEcEW7gSXz3JOy6nQ2pZ8N9dqrqlW/bvG5qnzO36elR00fbQ0QGgS0nehVDl4mSGqw+ZiVBBNg9TFpMCEAaF9zM/vWpDwzAzd9zXktzWDE/Iw0UOlj+bXZ56+7Wu9+dTogS8++MwOfBOBmsGV+is7GJxmYmL/TWXnazMQM3sztpvcz/TfzXv8vAH/3dZ/4iktt7vMRMWV3KJaU+nfpTFxcrS6DuJoyU/+lwfsC7OVyX9oXLupysTXRSNtQJkqTfDXJapQm/e7JS/z90Uv8+GIX2yd99Hz2l3MoliqYqtWxsbKM29dWcHt9ETcXp7BUy6OW5eQwO99EmUjmyIOMI2X0o84Yf3+xg788eoWHr3ax3WijOQ7FjCS2LMlwhc0eDjFTdnB7bQHf3ryOb+7ewNryLBw7A29MHfQRDo5bwmR/+GIbW4enaHRH6AXAOOMgotiILORkf/uYrxdwd3MBX99Zxdc3l3BtvoI8mdneULbp5PIIrRxOOx6evDjAn358iYfbRzhqjTCWLNeFR4/zUR9ZjLBUc3FvrYZ/ujuH++s5FOJ9dI6+Q+fkMQadHcRBV7arDEXIDi/DdadRr29g49pXWF29j0JhFlmnJpabJHGJ2lo4xnDYRLuzg/3D77G7/z1a7Rfw/FORbVXz4MqXPAwJuPQMnxUlstX1LyT7rtfXkc9PiV0pJXg4pz0cnqF19gYH+0+xv/8YrbNt+OMWrAyzevaceQ9SftQVslq1uoalpQe4tvkHzMzchGXPIAjKGI8gs/gsy2dEOa2F4eAAzfYWjk+eo9XdRX/cwIijZdSDp5Y+jVgcGtTUxcxkce4WpmrrsK0pWCgLgJMKSQCXcbIkptTZHxf8SrWKQqmkzictTZN5bbLX1ULP2XWljKA00C+ro+kHwMxE0pnfZNLa2wYzJy8CeiE1y8L6lRrANXNbe4LrMroJwKYfuAa+NIlpEmB/DBA3g4l0pqyPRWehWgOdwYi+Zjrz1Nm3yb7WGuDmNTGDkctB1WV3r/dcdj/obenMVqvP6b4/v5vTBOnAY9K9ZwZCVwG6mZ2bIK63/7ZS+yTwNu/3/wLwX3BLKOlGjlQpQo8G70sP2HlSfTHzzXlgLfGoPsYgsBkgrgBcBraScnryWqO0LjrTyTYubsSktG54osg2kgVQFpk4I+Ygz3cO8fcnr/Cnn17i+d4Z+gGz6QIydh6lYhnVYgkrc9O4vbaIe2tzuLFUx+p0EdVsBjmOZokUZyBGJoGTR6M3xg8vdvGnRy/weOsAW8ctNEchvIyLIGPDybIPGyATjVF2Y6xMV/DV5hr++ct7uLG5jGq5gCgI0e70sX/QwE9PXon7GEvpzUEAjqtR3AVuDm5OEa6iYIhaycGtjQV8dWsV395dw82VWVSomBoGsGkGEmdw2hvi5fYRfnq6hx+e7eDlUQu9QJW/XTcvxh+jfhMFa4y12Ry+2KjjD7emcWvZguNto334Pfqtl/AGR4ijgVwbzlSFzGrdKdTqG9JPXl39Qty0ci4BrCgZaiYmB4CBGHu8PQyGhzg4eogXr/4dh8cP4XunsCylzKZM2VjCdIGYLOwlLC7fw/o12mveRJmOX3ZZxvhUBk4XMs5RH6Bx/AI7b37E0eEzjIcniGOO0LHcTfU8tc18bkbU0wjg6+vfYmrqBoAp+H4Z4zEzrxBRSGMUuoV1EUVNjMZHaPd2xBK02d0Xf+/huC3Mcpa6KXGKOIdycR6rS3cxO8Pjn0FGAJxENpqysFJxAZgKDIBsLodKtY5SqSIObEqxTovOJCIwyTMgTPbELUwtUiYAJ1Me57wQ9beLhdAMdM2ffx2InwfISXvKXGj5DBK80wYgaeY2X6czV11G12x0U+TjIlC5DHQfAuLpcqsGcBOIdBaqwdtkn8uaJ9fu8jFoVTlN3poEbPp6mN9/wVL7yV7CYzItYfXonD5efa0nVXr0eU0HeOlM2+yX64w8XWrX77l8/5qB6+Wf09f0Q+6PT3ayP/CDPriE/msBXGRYmBkLgJPFeVk6kQCr1iPd9zYz8AvJSOXTrQxJEkL6eRauf6fPjbKBTKhstupvCrM0BrpBjIOWGtH6n395iO+e76Hj24jssowtSdk3zqCSdYQ1/sXGAh5cX8KdtVksVPOo5GyZC6e9ps8H2s3hpDfCDy928OeHL/B45xhvJAOPMKLQC3uYlE6TomiAohOi4mZwY3EO39y7hbs31zE7U5eRrE6nh52dQzx5/hqPXrwRhnzPi+GT1OTmYdGQhJagoQ9/3EMxB9xYW8CXt9fx7d0N3FlfRC3nwBZd8Ay6gxFe7x3jh8cv8ej5Pl7tn+J44AshjtkhDU44sOX1m6jmPFxfKOLbm7P48loFGzM+4v4rtI6+x6C9BX90RsdzjEm4goswKkhPeXnlPhaX7mF+gbaay3CtChBlWXCQEQSS+GimwpGx4fgYxyeP8fjp/4Pd/R8wSpzSaJzKzF7Uy2LajBLY1rG29pUQzlhKd91ZAHnlYS63FMvdfelZs9y9/eY77O48RLe7B99vwbLG4uetfLyzyLnTKJdWMD9/DyvLX6Fe20QU1eH5ZXierXzfA2rAU2WOX13EaGPoHaHd38PJ2RuctugodoIgoggNJVVzCAMHxcI0NlbvY2HuuoymsYROFrqYn4gRi86cE+8RAXCW0OtS9aEPOzN1kVyRLFzdyUqhjj8o0d/JGfhlADfHxyaX0H/e7HrXmqIWZ203esGCN4FW98G1g5dmo+ss1CxXa9YywU8sbB3O6atKhfkvDSDvu0CbIGOCqJkha/A2Hci0D7h+D4+R+2DOtJvl83QlYVLQ8L7H8K5r9CF/536arQMy0Bm8pHvd6azd/Ez+TSZ9xOdA37+KxKbPi9kP5znUXzr40SBvZvJmZp7+vPQxf47n9kOuy6T3fjCAm+Mo6oKqsvX5iRaDjoR9zmRNj7YkftyXFxitHqWtPblYXS6rmyUS/k3MMLhRsX+8AP5L5fXzcTMdDDByjjj8hH6UQdsDHm8f4//604/406MtnPRjjOI8gph62JThjJGNIyzWSri5PIW76/P4YnMRm4vTWKgWUM6zzMu5XrLRLTTaA/z4cgd/evgCT3YaeHPSwdk4hGez6G7RfFqpeIWETg95K8R8rYzNlUWsLc1hplYTev1gMELj+Ax7hw3sHzbQHfkYR5aU6iMni5CLu0OWNgVmPJRyFtaXZnD/5hq+uXsNN9cWMVXIwaFl6MjDcaOJx8+38f2jF9jaPUFzGKDLHjO3F1mSpZNRbocD1LNj3F+v49sb07i/WsBydYiw9xLHO3/FsLuNMOjA84ZCBORsdra4gJmF21ii9eXSXdRqa3CdOuy4gAxnoAlc1IMnic9l22EAPzzBQeMhXrz+M3b3fsRwdKwEXThexRZIaAFhHq49KwC7sfEtNja+QrW+Djc7IwCuHM7UGBnBNoMeOp1tvHnzHXZ2fhTNduqNZ6yBsL1l8aVsqj2DamUdM9N3sLBwH5XKBsKgDI9jXwGrGsLMU+V8y0PWHSNj9+CFJ+gPD3HW3sHJ2Q7a3WMMRz0JxwjOgW/J7Pb66h0sLd1EqTAPx6pIiyGUuXUqqLGMT211rb5PydQ8KpWqZOC5XEHU0jThTS14Sdk8cc+7XAq/yJ7ftqiaYPW+C4mZdb1tewQ3HqP2BZ80D64XdwK4ngnXBhhczE3ympnR6c81ddOvOh4zqNCvmXQM5us0A1uDGPedx0Ew16CdbgOYFQQTgMzXTcpYP0eQ0QCuWx/6+N8F4OaxmMTASZmxBmX9XQdsOnjjOTTBflJ2/jmeu/d9rt73fR8VwNVOaBBPSndJiV0lwBx5uhhzkQvLjDsZ79IiqeflcCGrJWNgWpRCZ9JJmV0MMc5xXhl+io1Ukp2fP7SXhO3p6xzCj2MMMw76kYOXhy38z78+wv/66TV2TkfojC14NMyIHER+hIzvo5q1sDJVwOZiHXevLYiO+c2lGcxPM2uyYLu2SLIennXww7Mt6YH/tHWAnbMuml6MwM0J+JLwRgAX72x/IOIw5ZyDqXIBUyUGBOyXZuCNfPT6I3S7ffSHY2GxC9s9Y0v5n3wz5r9KVzxCpehiea6O62sL+ILiMKuLmK9VRF+90+pia3sfD5+8xpMXb9DsjRHaOYwzWfSptx7GIh3LmemC5WGxAnx5bQp/vDmLW4suZvNdjFvPcLz3d3Tb2/C9NkbeEEM/gpWrozpzA0trX2J54ytMz94QDe/Ac4HARehFyNlZ5EneQwjXpl75AGHUxNHZY7zc+gv2Dx5LST2KWshgLByBcEyN2iIK2QVM128oAL/2Naq1NTjulOiXSwmdlpoUbImGsK0h+v097O0/xO7uj2g0XqLV2UWMrtiHyt0kGfgsapVrmKrfxtzsbRQKy9L/9oMiokj5bfNWc2x+Rci6HixngCA+w8hvoN09wFlzDyfNffQHHYQBMw722B1UyjNYXr6JxflNVEqcLS8JB0CEZyIFzJKhJMY4vNaukxXwLpXoyU5RE2brKptm6V8tZqra8Hv+uwrA00Clsy+WzbUEqTlOZmZnuoyuM3FNANNz4enRMnPxf59z8bYgRIM399vMQgneeowqzYrX+23Os5vZtz43VwUO73MMv9V79D7y2CfZp+rgaVJgZAZ05rGa1ZaJWaQxXmb2ys0MXXMKdHBkVmgmVTZ+q/PzuW33NwJwfZhmZmAe+sXo14VB8UWv7uKVLJRflGAkPEgDOAlERtVdnKhEYCMB/+T1umwpJXoBdwK4IoOROb7THOBPD1/j3x9v4/H2KfbOaCRCFTD2LjOwaU0JX8hrc2UX15amcHdjAffWFrC5toBarQw3x9nsDI7OuqJZTiW2R5wtb/XR8WOETk7mxQWIhblMVzBKoQbSS+dXwbFQoAc25Vn9EOORD0/0wGNhnFO8JbJt8SP3ohARHa6knBqhIDrrBczVSthYnMPawizmajUpxjabLezsHuD19gEOGk2QaG9li4icPPojDx7lRkVqJEItn8HadBZfbc7g2+vTuDnvoGI10Tt5gsPdBMCDAfwowBg2ylOrWFh9gMX1LzE1fwt2dg69bgbN0xG67SH8gYepShlLczOolbIoFyy4Nl3ATnHSfI7tvR+wf/gIrfYbeONTUZazOWI1pplMFbXyKuZn7mB19Uvpg1cqK7DsKkIGVwTEiD1oXvMxbGuEsddAo/EUe/uPhMx2cvoaftCC5QSJ6Esehdw8pmqUKL2DqfoN5PMLAuBBQBZ4Qew6OXbGgNB1YjgupU6HAuB+2MRwfIZ27xjN1qEopw0HngC4ZeUFwOdm1jAzvYq8KLsVhWNAAh1H45I61LmGAatQju1K+bhQKMqXGkFSIzoXmcjvb5P4LhAyy9M6k9MqZrqHrEFSmP7JKJwJ4gTE9AyxfvbNMvf7ZmCTMmH9O03e0oCt+/h6dIz7rnuz+rqY5DXT11yD3KSesQmEnxMo6Mx5EoCba68ZlPza6oe5jpugr382+Q8a0HWVRt8bukIzaVvve198Ttfhl+7Lbwjg6VRB/79mtCVa4gp+kv3Vi9t53qx61+e23BekG3kodOat3y1gzYWcC4PqjcuDmcx/6xuQmQxBnqQuDzZGmSwOex4ebZ/g7y8O8NenO3i6fYLmgOxyZkNZuBzXCsZwoyHyGQ9z1RyuL03j61vrYkyytDwvM7z85OOzNn58+kqIcc/3jnHUHaPrR0I8i5h9W3TqUjalsr9RIBKrBM9sBshKKVuV7umfwodJFpY4Egc02o9lXFfAm1/aU9uhG1isgoDpUhGz1QrqxRKcjIVup4ujxinavYEozUW2A8vNidf4yKN8qVI/o4DLVMHG5nwJ39yYx7fXZ7AxbSEfnqLTeIKDve/Rbu3CD4aI6ORVqKI2fw0rm99gfvUB8pUV9IYu3mydYfvNEfbe7CMYe1iYruPO9XVcW5nD4mwJpTzHxJo4a7/C/sEjAfDj4xfo9Q6QcwLkKFAT2cjbU5ifvYmlhS+wuHAHU9ObosKWyZQEwMW/O+QoG2eiSYCj4MQZmu3XODx8jO2dn9BovMLYOxXlM5INKShTKS1hur6Judm7qFY3kMstIAzLCEOCdxEZKp8RwMUmkVaRHPdiBt5EhB7CuIfhqIVu7wydThv9/hBhSDMH6mBPo1qeQ7lEBn4VmQxL4uQZKAEW+SdSvBRxV71sArgSAskJgCsfZcUPuSyDmrz9F6TiV2VJv3RxmPS6twF4+m98v+4l6zEsDYy8n00A57nQWZYGc21HqRdrM5PToPg+xzJpP/k70/eb+6mfOw3eJoue+6t7tjrz5v6a+2r2a/W1mFROfp9j+K3eI5WhKLqkpsdrx/PxLgBPB0ZpIDXvx0nbMkv0ej9MAL/qPKcTuw+5N36r8/pbbfcjAPiv2zVFflF9cmGyJmNeaphaAfh5NzsZIbvqE4Tgc25wojJrNaumv3S5XhN7kq1Lxk5wzkhJm2XkxiDEm9M+ftg6wv/7/Qv8+PIAJ90AfiYvo0p8MGM6f4VDOPEIRSfCQq2AG8szuLaygNXVRQFwL/DRaHbweucIL3Y5V95DaxRiGPGzOEZGpGEJnYszv7GkGoooTIa9XEb4JHsxboll6EiNqdGUg2Q55t6uAzubRcQgBMz8+F6+J5ZKgRsDBXoT2y6q+aJ4Yosk4mCIUeBL64A66szoA45qSaYnEiHI2RZqOQs3Fyv41/sb+OOtRaxUAds7RufkBQ4OHqHZ5Bz0CJGbhVObRWVuA7Mr9+CWltAZZXFwNMDWmwb2dxs4OWrACgLMVAti4HLvxgpubixgbjqPrDtCp7eLw+On2Nt7jMPDZ+i0d2FbY+SzGViRjWJ2BmtL97G+9g3mZm6iVF6E49aRsVnqZpnbFqAl6Y3sdgsjBGELw+E+jo6fYevN9zg4fIbBqAFkmPV74gxWKS1ifu4W5mfvSC88m50T8PaDvAJckS4Vy7nERpaCKyOAnurWUOxAPb+HwaCLwaCP8Zge3hTzKCGfqyKXrSLnVkVWlj13zp8rANekcRI46can5DhlzM9xkMtlz40wCOAXzmEXAbFaGC8sV3/dE/hhr34bgJtlcXMR1aVozebW4JjuqerFmt91T5yBzCSBl4+1SGsg0aNvumdv7qOpIqcrADrgMAl4OvvW4DMpo/xcAVwfl76+ZtUkTUA0KwrnqVbSGjUrJGkSolmd0e8zr6NJeDPPYdqmVAdKk6oAH9pe+bCn49O/+5MC+AV4KxYrKTw84dp4hKm2kHeSVU7n23o0zbz5pZ/OVyegf76oGT1wLfgi7yNbWeXiavETW02QoiSs7uYYOOz5+Gm7gf/770+FjX7c9dGXmXASKriY0qLSg011r2iMkhtjquBgplrC7NwUisUC+oMBmp0uWt2xsvwMLAxC9qpZ9mbGxdTLES9pUdhKCH8kbQlxK6B7FgGZy70l4Etg5vgVyWoBzVTISnPIFw8QRtQOZylegT79r0V1O4phh4CbsZB3cnCZtYtlaoSBN4bHrD7J5qUfL4WODPK2Lcd0Z2Ua//u3t/HPd1axUIxgjRtonb7G4dFzKRt7YYCQY2xTi3CqiwLeZ33g2dYJXr1p4OioI45m/mAINw5QzVtYmangi5ur+PreJq6tTqNWteCHZzhuvMTu7iOZ3+529oGYVqY0aXFRzs9hY/VLXFv7FjPTmzJXbtllWI7SB5deNWempeIijQXEURdBdIKz5mu8ev0ddnYfodM7QBQzO+ccr41KaQFLi3cwO30T1cqqzK/7Pk1MmCkzaGMf3Jb7hsFTTNEey4OTDcQ5jNm8zzaCP06kT3lbOZLd23ZRyuYcK4vofha7iMQPnNm3ZnDTAjXRGKLUq80+uC2KbDTCUONUSjZV7l1DwEUBw/kS+ElXjasAXC+4usSsy8zcOc1I11m4nik2F2wNdvp9Zl9Zg/ikjO59Dt7MhmX9IaEwDCXL1GprmrCmS8omUPFnghP3SzPn09KpGvTN2ea3BT/vcxy/1Xt0MKPHx8wMPA2QJiibFRKTgKZ/b36fBOBmVm6S4HRAZ/qsp41v0hn9P0oZ/YMBfNIQSjrKVBdLLVzMOBQxLcnE5W8666ZeWGJ1eOn3aqHTo2BqeyqV4XgUwUf5eydq55qxm2T5+mYhy1rmkCOqbKn+G7PPwMqiG2RwNgaeHTTxv358gb8+3cbe2QCtIcfNOEOtxniUpehYZrjpQVZ0gELWQalM9SVXiC4knFHRbOgDXmzDY/YtWmhiryUsdJnzZYmUrQBtDcljoNwnncDoYQ1LAFn1+NWsecBxKXpmZ5nNs9zlKwAnF4AzqRlLAbiYkbCkzm04yDqK6UtNUY5+BVEgICwKqJSMFGGwGEXHwfJ0BQ82FvDfH9zEtzeWMFckXp2h19nHaXMX7V4T/dFYbE5H2Tp6YR79IIfjto+Xuyc4OG6j2x3BG46R8cdwQw/VXIzVmQq+urWOPzy4iVvr86jXbIy8EzROXmFv7wkOD1+g2zlAFNCiNEI+V0C9soyVpbtYXXqAem0duVwdGauoAJba65Eat5Ljpw0pSY1xX0a+Or09bO/8iJ3dx2icbmE4bGE8HiKKbdSrS1hZvov5uZuo19aQy00jDJl1M1vmthkccJyMHQ6We9kDD+Fkw4QMR0byWJzQlDAR90OZuUjGHVNBLScArohrenRM6x0o33PBZ9DLXAoiyOUJ4AUUOE5FrftMot6WAnDNQp9UXv+tFvZJAKSBVwO4fvZNopdZktU+4aYoyKT9NaVJtUGGnhfWIP8hWbgGCF3K16V9ftfgPQlw9PFqGVhtG6pZ02ZwwPdroPmPVEJPz4Br7oK+TpPG48xzZV4fvvYqAJ90/czsXt9LpsqdnrM3AfxzrWr8Vs+hud0PB3A9o2pqQvyMbJYAuOTcSkJSZ+MajFVuTCC5KKPrrENDvjkopkFfwJt+0bLIancoSz04LFEmimy8MSgOQt1uzm2z58yMkwDKMvogtNGLbCmj/+XJFv706BVe7J/huDvGMABGAceUyPhmmTZE1uG2WO4O4HLt5rElM+lyHCRBce47zIjAi9q1jIx9nTOMVadeWWYmfXrqakuRgNNxUkJXzH3bihHGPvxwDNgRMq4li7+wr4WJLgNVEpww62b5PJtx4ILMb9VTp4CMkPhYlc/EUu4nEU3K+JzLD5kpF3BrbQlfbi7j6+sruLlQw2zRgkNBk7CHkd9GfzzAWbuHo84IrxtD7LU8HDbHaLT5pZjpjpUVx7Zw0IXj91HPAZuLU/jD3U3804ObIktbzIfoD49weraFw8OXaBxvods9QuB3hThWKVUxXV/F/NwNLM7dQaWyBNdlT5kASx4BR/GYnfIsqSoFQTyKBshkeuj1D3B08hJ7e0+xf/gSp6f76PfJRs9iur6MlZXbWFu5h9mZDRSKM8hY7FXnpTQfCjnORhio9kIYcAQtEC9waqCL2YlMQKhZV4ZMLKFzVIwZN4GcjHT+zNGxkLwDuRdZKaDfPIRdrma61Xb4u2zWRqGQR7FQEAAXoxS5U43+eRIQKzC5yo0sCZtTRj/vm5mkwSy9+KYXcDNT0xmudraitjYD3Un/zCCBzzAXb01o00Cue+VX2Y9etXCa2aKZdROwtdyrDix0KVhWLuMcyjqS7JeulJiiLeb79LmeBEo6EHjf6/GxwMHcX26Tx88v0//cnB7Q+61BXFdRzIzZvPbpMrdZdUmX2Cdl93p8zGypmCNm+jykM/CPdX4+9+18dAC/XOY2WbOKbKVEUXWP+sLAXVBFNMpZUk8y7POsQ5XZ5dcJsScgIkrmmMFgOEbjrIkeiUR+CNflSE5R1K3yBWVrZ9sWXIc5LUHXQ46taAE9CwHJbBkHQ7g47Hgy+vX3ZzsixvKm0UJr6GNMQplk9uo4XEdZgyoRGaVpHSVZvVpUWbLOiv2jz0azUpFN+p3s27IaocrpPA4Fv1QJS7I5fhhxmZk4KwvCC+Qp5gAAIABJREFUsg4RcpaZPxO8raSPGgVS5uV+cCsC4G4OeTuLLLM4KTEr0o2bZf/cQUAWfshMnPudMPmjCLVSEdcWZnFndQFfbCxj8/9n7z2440iTJEGLDJESWoMAtSjZ1XJmdmbf7t57+8fvbm5mZ1pVF4tagAAJrZE6VN4z/z5PfIhKkCVY7O6aqn7oBJGZkaHyM3dzc/OZcczUfZQ9Op210Owe46R1iqOzDjYP23ix18bWcYydoy5Ouxk6lPZ7Acrs7SWgJm0ESROr0zXcvTKLL+5cw8c3rmBhsorIj9Hp7OL45A0ODjaws7OGs7NdxDEtWgeYnZkXNffc7A1MT90Q97QwaojpjAn0jKqbxyZ6CKPtF+9zCs16/QOcnLDGvobNrRfY2X2NdqcJvxRianIRV5ZvYWnxFmZnrxpfdY/1bx3bSRU6swdeKwaJvHcZxFHMRhA3oCv3g7kxLeCbR/oHmF7yAEmcm04CMh7cP7ECoGKd54quaskQ1F0AZ6DHfS2JA406rtkmSwkELAv1FkHbaDbsuy9LRYDWhVwBblQWpO9xs1xm4DrZyl10i3ukC73WxRXI3Zq4goib7Y8CRJcd0N91n9ScRWvel1GxCnQKOu7kMRWzXciM7DW5DKD/mlljcY3Wa8m/uxaqxXKCHp+bYet1GnXeigFM8Rq7z7v3k/t3N4hTLYSWJdz2wlHbVtbju9/tfz/v+OEAbo/13e2pdngDsxAHwE17N1HQ1IdlCR5m4fY5XZqZbRPG2B4sfbTMJEs4ODrFwydPsbb+RtTUYVTB9PQ05hcWMT07g4mJCVRoaMKeXiq1ZSZ3LsKxEoFZ+ql9cUo76Q+wtn+GB6928PuHz/H1yzc4bPcRMwsjSIhYSuIIw9xK25oBcWZXYmDB4EKyQtLfRogUhVyEB8gSUt6sd3MRD+EFIVI5HnvcpExtC9OAwE+DGqrSJVujEj2RRwFx2rgyINKSgBXwhX6AalhBrVyT7JuWnJyHLQtNRPW5Lxl4klGVLRZpsv3IL2G8WsHcWB2rM5O4szyPmwvTmBurIvIStNvH2DnYxNberrTK7Rx3cdjzcdIv4aw7QI+Tw2iX6geoBAEq7J9O25gIU9xensSn1xbx8dUlrMyMY7zMs9NFv3eI09NtHBy8xubWGk5OdhEnbclEZ2fnsbR4AzPTVzE1SaHZBEp+RShpOcUyF9ucX3UsG5q6oIs4OUGns4+DozfY3XuN3b1Nk4GXfIyPzWBp8RpmZ1cFzGu1SWkB47knNU8HPqrKCeCGAjf3r6FGHKGkDtah7an4rJtHA+IeYoJ3P5XaqqiZB6ncPwbAeQ+lQsOLnz3r4FHJycDJ1pBGt9m3raObxdLOBigMBRq1OLuL4/ddmtzstQjexe3rwqlgoBmd9oQXKepRwFfM1FwgV8B0RW/6ezGLU0MZFdgpna+ZZvF5NzPWbbmZoh6bK6xSZqD4Om7LFeqNCnqK+/t9r893ed+7ANzVAigzUdQr6LG6GbYq898WWBVB/TKQd//uKv7d2noxuy/eRz8D+He5K9752vPaN1XXQ6tUW8s29WGtf19sJ2NGywWbr0lp82d/eqw39xNsbO3gj1/ex9MX7PcFwqiKsfEJLC4tY3aBc6mn0RhroFIOUS8H8lMLSxx+KV5edAiL6WPuR2jnJRy0UzzZOsS/ffkI//ngKXZPW2KBmnL/RDlsh0ow4JDIxVhc8mkRrzDCkOiCwF5C4FGgVBJ6O2M7RkqxFcQyE0Eo/txSi8895J5vRkh6BAMCvnGaI90qnvAEcFL3MtiMNXBT/5Y0kY+ibwtRjaqoRhUBbyP4K8EPfAShAXDuN7NvEcENMgluyqGPahCg5pcwXSvj6tw0rs5OY268jsjP0WoeY2vvDd7s7MiUNLbZtfIyel4FmUfnOl8CEdbtQ+RoBAMB79WZGj67MY/P6F43P4UJesiLIJCMSRPdziFOTvewvbOBo+M9pGkfUTnA9Mwc5uZWMTm5hPGxJQRhw4I3aW0SFzxXzmxsu2AaZiRGmrXRj1mPP8DRyR5OTg5ENc731WpjmJpawOTEPMYa0yhHdWEORDQmM7fpwa5T1qRGYjJu23dvLq7xE5AFUc6zAXt9pIq936MhRiJZZ7/fkyxcDF0ZCMqloWMZJ9rlUiYJeQ1qbCWrIgrZlmQzcDPyzsxItwBuAOEihf6+Mu5RX2d32/q7K1pzs00VrmkftduWpaDp0uUucLp/dzM7XbxdsNa/aX3crc/KN9O2RelnauatLWKjWIDLPrMIGAriKrhz6+D6Wn5OkVIushnFTPSdS+kPfMFl9wj/7vZ/q/tcUa/gvl/LGAqymiUXj3kUrf6uDF3vCfe6u/fYzwAO/OAM/G33khsBmZ5sk6UaIGLdkJCsC5AFRi5QmlVYFzduh5g48HwBb8J/nGU4brawsb2L56828PXjZ3j1ZhudfoZSWEG5UkNtbAz18QmMTUxgbHICU5PjWJyZwsL0BGbHG2IzWpUWLrZoDTAIIvQ9D8c94OXeKf6fP36F/7j/GJuHp+jmA3E/E+kbDVUEvI2qWP4TlyzLQ3CBZWYvYjT2d5PWpgAug5el1lLUZOCsxLNezseYL2fNOohQspkXDVz4YwoIRC3S554wAIa+pULa1OeNHo2WqAHKQSQqbr6N2gDpafaNWxwpdEYczAZJ3w4ohBvQPIVmNSyxZ6j5HmbHGpgfG8NUoyY1/263icPTA+wfHaHVydBJfSThmAx+gV+Vnmzuq7Sy5Smmqz5uLozh0+tz+PzmAu5emcHSeBVlGtfIkcZA1kaatNHtneH4ZB9nzRMkaSL72RibwPjErFiTViqTovBmSYLgzViFQPyNBVtmftPYhZR3jAF66PVb4pbWbp8hzThhjCNdK6jVxlGrjiMKa5LpKk1tGupYuyZwm/5ts5gYEFcBprmnLYCbs29B1ijjCeBJnKHPyXLttmThaWrGh5r9ll5BG4RlEhwIgLMGXjO94FFUHrIMxhDhnEJ/G4BfRt3+kLXfzcLd311KVQFTgUBBgACudVJX2V3MBnXNuEyhXsxY3WxPF3r3GBUsVRXuZuLF4GPUZ/NvxVGXuk0+VxzG4oJ4MQPXfdfAokg7/5Br8z7ey/1xa9+u8Y67fb1+et21vME6dbHF623Ardt82706CuSLr7+MUXgf5+RvfRs/KoB/8+AN3atAbnDPLEiscev4RPM+83e5WJKBD4QuJ41N8OylKQ5OTvF0bQOPn3PYx0u83jnASbuHAYGLAqAwQqlcRblGMG9gZnoKK4sLuDI3h8WpCSyMNzBd9lFnX3VIc5SAJp447QNre0f4//78AP/59SNsHpygP/DQJ5iSLGft3ThxmN51kROfT3zi8g9Os4pjeCld1oCKP0ClBPmdgC7EL2vfJR9JTlc1HtNAHge0W7WCPtLr7Nvm5ypGkMaXj2TGz8xbgNzAjgFwK1qj5arUXlU8SBGdL8fKbbGvXJzrpLYbI0/60l5XyjJQOkVF+lhURq3MYGCAJO2j02+h1emhFwPpoAyvPI6cAF4i0BlXtGCQo+bluDJVwxe3lvDreyv4+OoMVqbrmIhKiLJUMnSfav4Bx3Gyd5vjQNvoxT3jEV4inVxFpTaOqFxHwM8QRTY/g8BpWBpqG3RBlPtIyJ0cJZ+CNoJiKqDNdq8k6Qldzf5r1pcDny1fHEJihGKSSJtoTERpBG4ZQCICMrUxdWx65byr658BcO6fyeIpsOOCaABcB0IkiQEyc2+zPEIAtwJJ0PHNlxYyUaJXq1a/YY672Eqmxz1qQdOF8zJK/bsuTEXwdkGsqEp2wXtYOiAzZbPhYgboApuCXrF9S8FC97sIfu423PPhZrujfi8GBG7SoetPcf/cc6cg7pqMFBXpxdcXz/2PEWx91+ur95IOb9H7ldeyCLSuoY2q8V2RGQHdPXfDdXzEThXP96hzw+v2bc7Rt3nN9zkvf8vv+bAALlPITPpkshgzq0RuHlWzO5SgXBA+L4BJmll0wDJTmzXp41Yb65u7ePTiFf709SO82NjEcbuHPrMfUqtRBXkQCk3NWdi1SlUGhSxMTWFhYhxzjTquTNSxNDuNqakJAXpOKNs7beLpm238n68e4v7zNRk5ShMWCR5K5pHQJyNaZLE29LbUNql+JxDEKZDEqPolmWQ2FnmYqJYxVa+gHoUos2eIx0M71zQXP/JmN8ZZu492P0W3n4hjWkxai6YvQST1ctNKTjAxJYmU4jVHgCCsBuvrUhc2CnZzos2pZNuYvFP675nGMoji9UgwyGLxQhfKn5lH7iEYeAhEzU+xVSqTt+KUtX6K7ypAUENO4ZfQu3RPy6S1brZWxu2lafzuo1X88s4yrs/XMV3hYFFm57mAvJfF8L0Y+UBbsqQz3ewb/ZHJRARlGcFJNbbpiTZlCWa45ottzgdBUK6DbdciHU1wHAyM2ExGcFLsZ/9NAKc+Qd3R7HCt4eAd6dHPCdyaiVsAl6EpKkpU2157innvSrshgwoTEHAsaSwUek8y8Dhm3zhbz2wdW/bxfGqTWRBNf3GtXh2amJiZ4BdHh76L/n1fC89lmXcR4Pi6y/qpFTw1A3azN7euqdvgOdLX6ue4GbYbQBRBXV9fXPh1gXeBXIHL/YxiMFAEfheQJHC2PeHuQJbiOFH3c9z3/5ig810yUw2uCODa6qcCPzfI0eujx83j5L3KH3XOc0WFRQ3A2+7JUffzt72H3xZkfdtt/D2+7sMBuB0hKh5SlkrnCnchWr5gUHG+KAqlznnWbPky2m/EeY5WzCy8g5dvtvDH+w/x4PlLbB0c46TTl6EfXqWKxPMRMzrwQ6GWawHdyaqYqlUxW6thdXoSV5cWcGV5EeOT46It3tjdxeNXb/Dg5TrWdnZx1k+k/k3wZsYsAC7TxIwKnP+JrzkzaxqmEEAHzLhLQtOzhjzTKGO2UZWpY5P1qvid84ZNs0wAvNVPcdLqYf+4id2jExycnOGk00WXWRzBJKrCY81c2AjTNmZ66/UcWhc6it6kJm6U5T6BUEgMHfNirWW1AU0SR/4tAQYpq7goB4Go11kG4CAXWpWKQE8pd6FySfNXgJJp6erHnAhG45gM03WC9yw+vb6I39y7gnsrU1holFD3cpTpKU/cy1gDZ93e1OFFmCfaAtMbT7aFCn1xrrPgJVmojUaorJdhH+orIKBqsmBzTuwPgXwY4LCVy/ihC4BIgKhga86fafNi8MM2NQYMJgM3wZqpWZt2Qu3ndqJQuwKYwNMEGGQ/qEDv0xug15N2JQPgsqTL/ruztbn4hWFgs3AaunBOO7soLgL4MC5zgrfigq3ZzfsAiSLo6WLnKoEVvFUEpcfq0uGuwYn2emtbmIKcit60Tu0q0ovHchko6/7p88UFXs+Vm+lrHdftN+d2VIzn1u7d/eDveiyjMnEXGIrsgwvm7xNARoF38Zy4gY8Csw6e0elxPGYNtvR+0mvI86U+8PV6fRhsuufaDf5GBS5v289i0OMGZsXzpp/5Q4KA93n+P9S2PgiAC2hT1KWDRZx5wkNDCqXLtaZsq76sc0r/rBigcAqXyVrZl93LgG7qYffkDM823uDBs5d48HwNr/cOxHwl9yPEXklAMCsZRa+fC/SgHgSYLJcx36hjbnIck5PjaIyPSS17++AQW4dHOGi2cNqL0eQCzIXYofHZzy3mJwTrkjSSCWgy42UWO1YuY26igSuzU7i+MIPlabZjlTFdr2CcFGlEoxBmXgP04gQdZuC9BPsnLaxv7+Ll5ja2COStrgwModnMICgLsLGFju8zSi7bAy04YsxcTN8TxW2ZTCIz4jYKp+hyRyW99KDZkgQDIkFU2w7HaWEBQj9ExgZ2qqul5c0GDB5NRwywmR5lI/zi5DTS7FU/x+rcJH5xaxW/+ega7ixP4upsDZPRAJVBiohW7tz3lDVw7hrb2CjiGqAUmH546hEohiPTQp2AkfxbmsbONi8J8JqyM/FS2uhkdrYr8jqfmW0yBgYxBGAVUfJymzKIASiry5BAggI20wYmQYEFcJPVM/AwzIawGNzr4ZhPDTzV4SuXMka/RwA3IynTxIzalAXRUApyPTUYo3DNLIwcbkIa3XQQmEVKSwb6OfbUFPq937bYfZ/FZRSAK4hpT7VLnRfVy+5r+fkK2jo/2wxvMaptDQRYj3V9yN1F+7KFfxRAXna8Ln3L391WNe0/5v7ofuiEMhf03QDhMhB3r0Vx/9z3f5/rMuo9LmhKme4tXgCGvTIMEM87g0xt9eM15N9dhoSfpwySa2bTaDQEwFXU5u6D+/soduP7HPd54nJxwI8L4O8jcP0++/Yh3/MeAHyUF9v5IViRtrEpd24kWRBk8TLAIOJe0wButED274ZFtwKhEkVsHuJsIPQyqfIsiNDspwK2z15v4g/3H+Hxy3WctvvoD0poJan8DMIy/KgsHHLei1GlEtn30Qh9lMXCsoyoYjLcZruFVrcrQ0Oyko9uRorb9IILdU4BEovQtgbOY6GXNQVrFIBVAw8Lk2O4sTSPO6uLuLOyiKUpiuaY/YfiU84sl0fFljMK9PpJCk7PJH2/tr2Hp6+38WR9E28Oz3DU6SMeBGI4Y8RuFLYZ/RzBM6A4TYRzzKBzEaPp7zSaMbtJ5TpTclM8l7ljno8+Fyj+ZBSy8SlTvxWgYBBEbJes2IjoxIREHO04OlO07SY4SzJUfGC2UcHtK7P4p1/cxa/uXcXSZAWTZQ9jNCkZsLZOdzhJa5AzurcKfg5q4Tll9p3Q5lV63ym6C1GyRjcyvka84o2ej/sh+yUGLt/82pia9sUnhuyPuvXZTNjC4PmrJRhgoOL2X5vPOhdkanZ/fh8PRY0MFTiARkwxqEQ3ZiGk07PU0P3GItXU8nkPnWeavmPTaYRB1C1wcTx3YFNnt4vfK/csvI8FTEFOAVy3rwu/LujqZMZjdMG7uKDqAk7A1uxNe7sVwIttZ0XgfFfW5gJz8XyMAlDNoI0XfVnYD61ja2aq7Imq6nlt3YBCj8sVtV02jKW4T0V24IcCwLc5P+45UvB2R7+6/ueu6l/PB/dRj5XZt2bgLiPD17iBXxG838am6DnQAKR4TKOCksuCox96Pv+W3/9BAdzUinVCmKEeTTYkLK7qa8+pRevapm1QpFJZC6dam2DK1q+k5KM3ANppjp2TMzx6uY4Hz15hY2sf24enkkF37etIgVOwJD7jpL8pMPOB0C8hCCOEEeutNIYxLT/ibRkEZuwoMVFsYKx6zArHZOdzA+D0XquWPMyMVXF7dQmf3lzFnZUFyUinaxEagYeqFbGxzizHTCAUVmGAxPOErt85bYmI7snrHTzb3MX67iF2j1to9lIkYuvK4MHUhOmwRvBmTzuDhzI/o8w+7BLq9NUuc8IV+79J/1O9n6Ifp+h1E3R79HpP0e7HMpGMx8ftUkQnvejMTMWtzgZU9OyWmrnN/skEcIoZRW+eh9lGDbeX5/DZrRX88t4q7q7OiRK97ucoezkC1r4J4AwOxL3sXLxI4BbqnHV9rRGTmgyM0nyIs86gF1kA7I1j7ixZMsz/2yl0PEc6StbcR6aEo22MBvhVjDaEJ5vNazujZuhm24aSN9n9OT1vDIpUkMZ2Mf5o9kYanfVwgjnPmckgTA+7ZtUGwA2oaxZOCp2AEpBGZyviUCtSDEz0+M+Xm/cB4MXFSzMfDTj0+NQvW//t0ua6sCpFreDtApwyDLrdotGKS6df1oY2apEfBRL8W7H9rEjnFyeguWUBN0Bxt6/bLY5G1dYqBTcNVLi/xez2fYDF2wDczVz1d+2N12M0LY8UfTKo/+Y+6rXVDFz0GrZrwnXHc4OEt7EAbiD0bY9/1DH+DODf9uy943XFEykXSB3WrIhKbmLrhy7LpCQxNl9if7PQvpaeFAG2EYsxaySACXgTuOMYiVcSqryTDbB5eILn61u4/5jK9HUBvj57uP1Q2sBIjXJfJIXl9C+qrkueBfBIVmdZjKgW5sIutXdaZ5HKNQNIJBCRARcpBsy6aQ7jDWQe93SjitX5GXxx9wZ+cfcGVmYnMFMLBbzZOhXyuJJYNM6ktkP2+bItjdRxqST7epZk2D7r4OXeER68eoP7z19JNn5w2kGf1qF+GUFYkTptQABIqfxOEXo5xioBpsZrmB6vy8/CzBQa9QrKVeq+c/FpPz1r4eSkiaMTtoW1cdwy9qf0bU8IsSV2yJtgifV2GTtD8OYAMxGw58jSPnJ+weNUBGksC/C4f/Pxbfzqoxu4tTyN5akqGkGGMvga1ry5VQ++ALhJQoW0tl7s1mvPgBs7rHRkrLmBJNNXrbcY1FjB23lWbOvSUlu2ma0VthlUt6CntLf1mJfNX7in1Q1Q6TnzrGYTEjdY/3qtZZtFmSI50uO09SV4M+s2Bi4C3LavXy1/tdauC7uURUyIMKyp6rCMkPQknQRtu2IRmPQ7V8x438dXurjoaxZGINU2MVWbq/hs1H5wcS+OhFSqWo/HPQ79HDVdGY7VteN1lcrW6+JeIz1uFzQ1A9SM0ugNjL5AH12XLwUgPuqx6rQyHcgyCjTcjJ7HK+xeZCYauhmqntdiK+R3vWaj1lt3G8Xrp8/peeOjto8p06B9+wqu7nnUz9M++FFjPvV97me7bI4L2nrti/eAXs9vA/A/5v3/Xa/Hh3z9e8jAv7m7o26o4UxuO5RE11JDctoFWzIkmw1ZcY9ke9JUZfvDS4HUR01PtoeOADiQlthVXMJZnGFz/xQPnq7jL49eYH3rAPunHbRTo+YusabKOqmtybOVyhhrsM7I7JPsLv2AaTPK/nCbclEJzd7qgO1S1HulQlN7eSLgTUHWRC3C1YVZ3L22hC/u3cRH15YxP15FnS1kyFAhg03v8TSVrNnQx2aYCfFMMn0yDKUApxmw0+zg8dYu/vDoGf7y5CU290/Q7pEKp8FHBT4V0gTQPEODzmUTNSzPTWJ5bgrzrLmP1zE5VkW9VkbIDNwDev1ELGc5Key01RUR4OudQ2wfnWHvpC3DW3K6nfllycTF8ZvA5CXUqlHQL+1ZOSn3pA/0Y9QCX9ry7l69gt99dlfsUhfGy5ioeKiV2DKWCkMgwQ4d4RgICZviIffp3mZc9YaLvjiM2uEsMjLbCNIE0Jk9GY87e7coLqupCnUBJjNWf32h0lWCobVmOff8MZ74pn6uGbd9vbnSQ6HlN0HpXDRnXPh431BVr5l3LCA+XAxFnmCodbMoGbGceOPb+q9Wmagz4ILPxVFMXSqRpXXtORAbt4v/uUDGZ9xF9/suKkU6WkG1mHmrX7abeeuCrFkmj0ezNdfP2l24dcF3/6YUb9GMRa+Hq1Z3QV0B2824i7+rYE2BW8+T+/l6HnUs6qiRoy5guaCn4Ka1fv2c95ktvgvAi2DuBjp6vng9z1sdyRaRQTovE7gBo36eBkAMTjRI0UDIVaK718EF5WIWPQrAR10P93iK+/VjBLDf97vzId73owC4e5GsWbhZoI3hqPR8K4kpCmmbedthopbeVKMX82iYUatOlizcADhBj9YYBsQDmbt90kmw9mYfj168wcOnr/F8YwdH7Z7YpZJGNyYsRizFfuOUWaYmP8MMxwQSfM7kZwT/SMRd4rpNAE/jYebr5wnmJur45Cbp4xvi9311YQpjoYdokHJEBiqk2UkdZ6nxN7f1X/7GOjRr2xyVkkdl9IIAJ+kA60cn+P2jZ/j9g+dY29rHaYtHG4mpiQi54kR6yxcnG7i5Mo97N67gxso85qfGJKCosPZM33aT0grxwBJsGufoxQPsHJ7h2fo2Hq5t4smrbZnA1idXIC1iFM2Rdo+R5pyFnaIUDhCYIjZKWYIoTUVpf2N5AZ/euobffnIHd1cXMBbkqHgpamzJp7ZfKGWGAzSqoTmJsZBNSqbPXe4NiuX4I+c2BZ3kI7IjNDgJ6GVvndcsoyNDRPXySOCXDbUToqOwoZ/0ZItQx0x7EytbktfS75eKCFFHd0oIaUsbqs8Qit3cfgbMbfRpetFNNwInxeloUdrTSgBIh7++MW/hZ5v9NYIh8xnnAM7tnoOP+epzn7g41hpmvCin3Zk6uG1XLHigFwG8mNl83wXFXWiVbtVat2beBAC3ZUgXcM121dNaW45cytwFFA08dNEvZtfua/U5Pafuox6rS5W7dLV7bvSzRm1bAV+vj7IBmqmq0MsNHNzz4M4Ld2vrxc/X/XUz1m97vd4F4MUM3M28+Tv3VwfNuMyCvs4FSXdtd5kGHTjD43VB3HVqc4Oc4r2qz7nXwL0ubiD5NpC+7Fy47/m25/Xv4XU/GoAPb0jtOxZnUYJmbuZnSWZrhViSYZNaNX3Lpi4p+ZlWnS19aXLx875wWqvCtpdBasgUrnH+9sFpD693T/D141eSjTN7Pe30RZBGYRrCQN5HejyhutwCuPFlMfOl+WkSbEj0QfezULJH0X0rgGcEULaM5UKX/+6z25KF3lyaxkwjQrWUI6L3OnJEkoEbgBLFuLTHGe0ej4PW59yfQVRGHARowcN2q4MvX6zjPx88w9ONXewdtpj0yphKf1CSVjWq3e9eXcLHN1Zw5yqNaiYw1YhQp2kKPd+lh9v2WAstzqCJTIaPo2YXr/dP8WR9B189e43HG/vYPYtlDnpG5bso/xMkg1gA3ONIzUBMbeFnKYJ+DzP1igD4F3dv4nef3cOd1QWMh0A4ICGfmj5zXvecNricAU6hGtBNUgm8+pzFnCTodrrodTpIez2EeSbtdmQRJho1jNUrqNAGVq6NJ0BPVoYnUO8XFdqdD81RGt30ZBOFCbZmcptpr+OcbwMy57O3z7/svEc11DRue2ahOTeToeDf1LY5H5wZt5kPLjVwTnuTOqJRnKsgx2SSxoNfOiNKhlrVxVQBnn+jsJICIdbCXZWvW2t0F61RC1hxAf6uC5MLlJqFuqIurVcXMyO35q0LuwrWirSxu6AaL8TqAAAgAElEQVS7C/e79tXdNz1/7jlwA4niZyoojMriXPBygwkNEnTsKOvFCuqumlsBSevh6lKmVLpbOhiVeRaZj7edh3cBuPteF7y5v/wc7j+Pg26BfHQBX19T3Ib+W8+NXmu9vtploGUDNyNXkC5u+7Lz4AY3+t63BUDuvhXf6wYK77q3/h6efw8ArtVD0wZTPEEigDJ/NUYsbJ2ylOmw8GjrnZqBG7LcjIcUZzB7JoeqYi6gvPFYxramKsyq2SPeYz0HPtopcNjs48WrbXz18CWevHyD9e19nPZjZEGA1PeltSwvhWZIiVi4GssP0+dr+n25UMpiywzK82W2tuwP6aUkgZ8lqHg5xss+bl2Zwf/8zWf4h8/vYnGigkZIYB8g8jg8xYz6lLYu+6gzwUWTzOOww1lo2hKXPLQGwGGc4NHrbfzhyUs8eLmJV5sHOD7pIUs8VMIyZsfHcO/aCn77+V18cmMFy1N1GRRSLmUol3LjeCYjNnk8FIuTwiWABUKRs8f8tJ/jDQe4rO3gL8/e4OHatkwa6+bsfQ+Q+WQ+cuQE8BL7vcl9ZPCzGJU8w0Q5wPLMBD67fR3/9MXH+PjGKqbrAXzpSWd/eSaZPIOUbjxAs5ug2eqj2e3hlItG3Eer3cHJyQlaZyfotZqoeAMsz0zh9tVlXF1ewJWFWVQroZjMiG1ONpBautHM6ywcBgpm2IiYo8iNZ1Xk1kdchWy82ILHMkjEtmexZc6Z2y3AO+wjty1plmY3E8rYrWfqhzRo0Z+UU94siGuSrFQtvyPnIizr5y7Bg/miGPMXY/SiAK51cLeOqpl4caF/F4C7i/O3AQl9DRdbVSm7SnMVOo1aGGX/Lb167iqnrnYmoCmC56hFU/fBPTZdyItlguJritsrgvaojPey8+IGGer1rhoALSFoMKPbVQZCB7AUBXxuIFbc11H7Nur8FDPltwVsRQDnv3m/kT5Xu1+99952f+i+KfMg3zSrKXAnxkkHhdUYfNvrfRlwuudf77dR7In73N8DCP+QfXxvAK7uVMXoR6lHM2XM+JjLUFGZ93EO+EPBkqWWrWTNTglXtbYd3WgB3EwlM5O81Oilb53LYs8X1fbuQRPPXr7B07VNPH6xge2TJk7jBG1m4kGE1ItEeS3vF2rTundxk1asJH8XNOBUL1ZfDYCXmIGmGapejqlagHtXF/C//+mX+KfP72C6WkIFzM5zRKWB0MADzpSWAze92dJPLSppwyrIiFS2LjHAKHnoeSXsd/t4vruPL1+8xtcvXuPx2hb2Djib28dEfQy3rq4IYP7uszu4fYWq7xJq/DzJftm2ZbTzOR3B2M6UpIgTCu+MIi3zGcxEOO5meL3fEhD//YOXeLy+i6NOAsrtBmGIzGdwQ3A0V5BBQSlPEKYJGqGHqVqEW6sL+N1nH+He9RVMVsvi7MZauSxyeSa6hVYvxUmzL21+7W4s4N2L+xL5N5tnaJ+dot86k2NYnZ/GnWtX8Nm9m7hz4yrG62WZmCbucsZGHKEI0U17mwR80tNuPfcl67Z1ambqdvCJtG/JjWpfL/ejmroYCt3cz+cAfsHmnmUIzvemU15sBGrMwA1tbqhzFbNpDd0VMLlUuUvRGnHkOYALzeyXhsIvzWI1e9NFU0GrCF5voz6/bVau+6oiLlUoa41U66QugCu16tpsEsCVNtfMi/9+F+C6i1txAXfXmsuO5zLw1/0d9fluduc+XwTKYk1c2900ANPtKHWvAOdm47ymoxgH/ax36RiKx+fuuwY5xXPIfytboOwBrytBnN9VBXAXCN1jdxM1NXVRQHcDlaIa36XTR2Xb7n6OuneL97meN/e1bvni297jPwRA/9rvfQ8Abg7hbYuHgrgZSKKDugw9XbzhxJ1NJjcaJzHt7zV0s1lcScXyfXwUQZqOIWUPsceauCeWqHRga3UTHJy08XxtE4+eb+DJxjY29o5w1Ouj7xGYKpJlyjxuWaU1Ax82WpsDlFYmK6CydXsqq8tZbgC8GuCT60v43//4C/zuk1uYrfkoI5bsW7q3ScWK09e5YQiNQmgTShtStmyJgQmPmwt34KMPD0f9WNTo919t4i/P1vF4bRP7h02x+VxeWMRn927jc9bcV+dxZbqBmkfVt+nJZo0+ogiM9fU+QbIvFq0EHO4HWQsvipCHzPgjdAcRXu2c4l//9BBfPXuDN4dNNBOgz5Yygr2Yphjxl9SOqSzPzDFGXor5iTo+vnkVN1eW0CjTyY1jNLvSU9/q0SI2wVk3ERDv9nP0k1zAzrR3Z+h1O8jiHvysjwpSGWN6Y3kO//irz/DLzz7C3FRDAFyybrGLhWU2rGkN2QbGQsLeGMrcxEvMsI15jWnTslPvHOMW446qojTTKsZs3njIaEDAcoqJv9jPHcfs7zbtNgRw5Zokw3bMYi4u0E4bhnzkeRBreu9NLXwITmxxpDNeFAmQq1hIxVCjAGrUwuWCn2ZCuui6mZa7PblHcnON3CEXClAK7sUsTIHbndLF34uf64L+qDXkuy6O71qwv0uw4AYHo96nf+Ox69zsi05732Qj3ZKC9pvrueJzet1dgNQgTUG3CHLf95jVo6DYHsd94HPFwOFtgYF7b+m9royTyzi487yLAO4GCG7gc1lw6l4f/f1dAex3vZ/+Hl7/3gD8XQer9LSZsml7dd3OnqFJpq2LS1+4oUvNf8Z5Q2DVAr88WjWuqSNTaa41cQ8pAT33cNaJ8WbrAI9evMb9p+t49noHu822zP/ulyLkpcg4f2kdXCh0M5rT+G0Y97LhQiwZdIYgS1HOMjR8YKYeCYD/r99+ht99chPz9RDVEnuz+wLgpJzdiWFGGEWoMaNNRFxmp47xmPgFYk3/uJ9g/fAEX69v409PXuLRiw0cnLQQBhVcX13Frz77CJ/fuY4b8+OYqQaoU/CVs6WMveHsz+ahZOh3Y6Gpuz3WatnSlAkT4oWcI1pBqdoAKg3snPTx718+wh8fruH51iEOOhm6PIKgbNrprMKbx09lOf3MS6wjZ32MVXysLszIxLdqGIjqvCMA3sNZt4dukkm7Wj8F4tRDSipf+uCtvDFLTFafJ6iVMgHwm1fm8A+//AS//pwAPo5qINYx4qgXcHQqh5OYETOSibOlb2gfK2BozrOxbDNB2AVPcbnWBuiFERmK2EwW7pVM+cG0htGYhS10pJMzY5EqI0JN25jeHxqkaYloeN/YSPbiomQMEGTR0kjX+TIZcsm0O13mtT1qAXUXdgVi/Vyl34vfWRfQdSHno9Z7FaA06y4CjtLFoxZtzb6Ln/kuAHrXuvLXet4F8GJpgefL7VXXfVQAd6d3Kd08qiTiZpjuNXbB613nr8gaaKCkAK7BhwaiGiioJsMNJkZlxaMCL3e/3XvXrY+PUuNr5u9+jhtcjrrWes8WQfxd5+Wvdd+878997wDuwO039tWoz9VxyhQh6fKlMiEjbLPyYZsRmRvIGooYA66hSlj6cX3j6CY9tiKSom0qh5mYgSYkkLv9DLsHp3j2agv3n7zCw7U3MiK0lXnoEbwJ4syArcW1DFwxNmcSIIj1qG8oWBG2ZTTjSFBK+wiTPsZDmphU8PHVRfzP336G33x8E4tjZTTCXHqgjQo7sX7p3BSV2HZiFevMqqoXNfb5VDMCpgD4wQnub2zhDw+f4eGLdRyfttGoNXD31k38029/gV/cuY6FeoDxYIA6jWLsiFQq3VkzpuNZt9NHq9WRNjIKxtjqJH34QUkocr/aQNiYwFE3w58fr+FPj9bweGMPG4dttAYBEp/K9NB4k5tvuQAnAZd17kHckT50Kt/HaxWENrDqxwm6/ElSytkwINshJjFGTJcxA89N5hyw3MBsPo9llvg8AXxlHr/+9B6++OQuZifqAuABj4t2nBQFkgkgnc+ARaxklbmhINIEZby23wRwGwhKO765x8z1teGiHZDCoo9S40KV0/AmY1ZK4Zqly2WQirlumrkUMwo34zDPmc/R0lMxC9aFkbvO5zQLL9bD3QW0uNi6n6mUKf/mArjup7sQajY4SrCm2bcGBbpYFwVrLlPgtmj9lBZWPXda9yZwuzVxtYHV16kSXx/dQEfLIu794zI3o1iAb3suR4Gc2waormuaeRcDM/c7MQooR+2bG3Do8Soj49bIR2X6+l141/G5n/uu175v4Pxb2d57BXA58UI9mhrlRXMMWWpEhW5uEJs9W2paKqtCsSuNaOqMkvFQJS6OYAbI9T8xtrDMKMltblvnhQ/o+01ail7oBPB9Y/Dy4Nk6Hr58LSNC2xzh6RHAafBJz3UL4urbLuBNmts3FqNWnc5sa0DKNO2jnPbRCCBOa1Rf/4/ffo7ffnILy5M1NNhKJSYmCbwsMeI1650u7IL0tJsavsnRTQCjVCMFdse9BC/2DvHnlxv446PnePrqtYzznBqfwKd3b+NffvtLfHrrCmYrHupIUWesIQorliIMlZwlGTqdPtrtrgC4qVsRwDPkdAv1A/i1OsrjUzjrQ1rK/vR4DfdfbuLl7hlOkxL6fhk5f0hcE5zlHFFNn0gvPOl6hkt0tot8w5ww002YrZKGtfPcOVGNim/S2gyUGFzwvFAjEJVyNKISxqMS5hplLE2N4fbVJdy7cRW3r13BRK0sLXNkF0Ixg2W2bevx4iUgEYG5Q4bZrqFRxMCH95Yz7U4WtmGPOEVjZFnOGR6TRVEzYHq54z5V5qYdjgGjAUUD3grgRaB2sxET92gZZbgUjuwzlwVQ29ds25hajyqV7ma1o7Jw3ScXpN39LP5dgwHus2beXNzVZe18341gVYFBRUq6MLu1+qL6WD//b2UB/L774Wbgel1V2ObS0pqNa3bpArUaoRSV2y5wK5i5wZn+7oLfKBC97Nj02qoYUZX0/HuRyr8MGN39GfU5GuC5+6pWtSps1NnhrrjNPfZ3XZt37cO73v9TeP69ArgsAC5qOyBuTVStAt0uepbSFEW5ALgBMgq5uK632j00210kqanXEpAN32jUqxzyEJbZn00/cHEYMYMjuSjLKK6S9Il3ehl29o/w5MU6vnr8Ao9fbmDv5Aw95sbsdfYjO4PbFzHTeQnScuiy8Gt2xY0TdJiBx5ItVksZGmUfN5bn8T9+9wX+4fN7BsBLGSqDBBEScWAj4NB2lC1QOomNrATb2HTWuBxLSNetCHkQ4bAT4+HrHfz+6Rq+fEpjmh0BkYWZGXzx0V38868/x73VecxWgLqXQCBWXOJsV4CoTDN0Wj20Wz2xUZWFmN3zXo6MCBaGCKp1ROPTaOc+nr3Zw5dPXuHPT17h2dYhjunX4pWRBxXkdla5abLmUA9DYZNOp1hO+BQq+EX1zsDLgib91K3aXr6kAp65jCrl+5lJVwOWIsq4MjOBm8sLuLY4I8Y4i7NTmJ8aF3tYAW8xzmHIZQDcdCvYWfNCd5t+cpN5m/o3WwClVcwqn/mMiKmsgYyh0M87Kngvn9ugxkMQK1KjCmJFyloXMHdxGgWYRZp0CHBiFqhjS89HVrrGIKNczNz9KdKPLsi7i5eCCx9VnObSwupz7h6jgrlLB7uDSS4zRvkpAXjxfPLfCuIMelxLUv5dGRrX7U3Pnxv8aGBWvKeK564Iri6IF7NuDc647tCL3+3jVwW93gcqMnS3MTJAkK+Xtlaee/O795Yb9BVLLHq/FFvqRn0nfgpg+2McwwcHcHd8oqHGuex7YsYik7bE5ztAp5dgd+8IewfHOCOIcy2z6bYuihzwEFXpMmZ8zIOQbuQWvAn2Pn3MB7Ktnf1DPFvbwKMX61h7s4XjZhsxg4FyFTnBn65mVGYLLJg+X9PvaxvWJXMzGS37qo0tqKlx+znFYgOsLszin3/zOf7h849wbXZChngQxMt5ijIHeRC0WH9mb3BqauLpgONEE/RI/zOrDCNUOJqvUkNSCsVSlQr0f3v4DA/W1rFzcCR14yuzs/j1x/fwz7/8BPdW5jFTydEopQikjmxGc0pZQeq2GbrtPlrNLmKOBxUXEZOB83TTDa1UqSMam0IXIdZ2jvCXp+v446OXeLKxi5M+hKmgQ5vMEJNZ2UaAxdCLAGqEZQa8qTw3bWtERZYLjPudsAKaKeepeMfTu51ZOw1nJmsRVmbGcXNpQVrjaM26MD2BsVoZ1cgn2y/vkSskNriWOrcpt2T0tlbNIIeqfmO2QqtMuujRTzyQISjyn+HXh8JCk9FYfcZgIIuc1n35qOA9KtseLpBWo+FmqG4WVcwadFEvUuhDJssGGty+WwdXUxBVt7uZf3FhL1LpLvBoFqeZl9LAxT5vXdSL+8l9IvjoPGjtVdcaahGEirTw+6I+P2Q2pp/lnkf3HPM+KQrb3HY7V5WupQfXzUzFXqMA2v1bMUBz70EFiwvnXxgvI0p072s14XEB3KXy3e1+43o5U4SK97xuQ8s3bjZePF4VOeq5+S6Z+I8BjH8v2/zBAK4iM6W2zzNwI8q5OGRCKuDDup+RqVHiZdy4Mt9HnLO/28PhMdu/1vHsxTp2D4/RiVMZKSruVUJ1GmMVrxwhEK/hEEFk2sFIe8sgEvZshyF6SYajsxa29vaxtX+Ig5NTUUWnzNZlxreBBYI4VeHcJ1Ury3HZ2rjQ31YsxXeUBHJTDIQ+TjEz0RAL1V9/cgf3VhewOj2OqbKH6iCTfumQDmz0xCaNHXMqVYw476FPkZmo5gfwwwiNiUkElRraGbB2cIbfP32J//PoOZ5v7QojEfk+rsxM45d3b+FfvvgUn15bxGx1gCo91DhCVE1brKqdZYhuO5YMnABu/kuQDRIIjPs+gmoD0fgMOoMAz97s46un6/jTwxd4vnmAk16G2CtjEFbE/EVGu0rJgR7pFsB5XWwWTNrZ+JMbjcNQHMYshHPT80QybvFuDz1M1stYmB4XwL65NIvrC7O4Oj+D2bE6GgzQfA9+ybSJSb2bwC3lCCOCkwXGAif3iTV+ju7sseefzqoSREQCNELvBrRzZalGKXRzTnTKGAfacNHptDvo0FyG3vixcRrjaxR0FaSKC1Txy+8u7qZ0ZOxQ5X9yLjWecIaqSMeF7bawlpYu5arZiwuYly06RQDXrKi4SLqtYswetYY7Kmsu1nGLAcUoMHEDn/cJuG52+L4Cgnct4C6Iu2CpIKZTy1yRmPrE8/XaUqX3ktLLbovZ28oPxc8fla1fuG5kwyx4u0GaS/EXAXwUY6P3zPDztWTqlIfcY9L9UlGkblPLLhqUugY3RWbpXdfiv/Lz7x/A5a4559JdADeTx4zZBi8sk9tSKRBDFirGaazSSwfoJQO82dnHl/cf489fPcDm7r64qDFDZy2TvuWc40wgoVCNIB2UQxm5yOc4q1uyPirHg1Do93Yvxmmngyb7HdmXTOWwTIfmHknjEcTs24ssiJtgwWOrFzNH+SFwpOJ9zixclOXMZG2/c70a4sbKIj67cwO/uH0d91aXsNioou7l8sOeaZ/Zdz9G3ObEny7irCuBREwXOU7aCiI0JqdBM5ejXoLHm/v4zycvhELfPDoVWrUShliaGMcvbl3Hf//lp/gla+AK4CLbM9mvTuFK0wE6DoAb4VSKdJAi9XKkBN9qA0FjCs2khGev90St//Xz13hJ+9Zejpg6gcAAuGTgdtCJdGcNVdSM8NmilsFnu5cV/vFasQ+d9Wmqxgne7I/n7PDJim9tYBekf/z2lQUscj57tYxaSOMcraeb9jWZhmrnnNsOLGOxa13zmHWzZq2KeyrdeR2F2aCveKWCigyW8IVNMTa9GtQYNTzvTYJZu9VBq9U2o0BjM5nJLE7n06wUvIu+0ZdlEHKu7PtdANftKHPhlqJUVOQKxXSh5zEpmI7Kui4GB6ZuXwQ8l/ol66Ce2Nrjq1mRu1Bq5q2BhBp2uHVZ3W9dxIuP73PhfZ8Bwbfdr1Egru/lsbsiQBWKaSau94eeEw3OtNNAM1K3598FZP1slxkZtd9yz1qhpms+47a86b2rAK6fUwTw4j0t4mGrhXCpcg1Q3H3ntorfFVfcproJva+VWXLv1W97Xf4rve4HA/i5VE315/o4XE5MdmO9qs1iac025AmabZrhJNRr9xLgtBNjY3sPf/zLA/zp/iNsbO1KDzH7tT0OExkaoDBbFz9K0+YV0JyEAMN/m8lh/BtBmmM0u1SJ0mjDqr3pDiYUsvpb09DF4w9ndQcs76KUe8PRo0bdbQBIROQeKWgS0QmSrI8gKGF2egLXl5fwi7u38dnNG1iZmsBcvYJ6KUOVIi/S23EfCYOJs1MZfiF+7FTjl0j5e0BYQS8DXh+e4tHmHr58uYFHW3s4bHWERuU88alyhF/cvob/zh7p2ytYHg/QKMXwsy5CGa5udWacnx5nBsA7famBy5dikAl9H5cGMpIVUU0A/KQ7wGOr1n++sYvXe8doJQPRC4hWgH3rAt6kVwx6m9q25FyGXeHscR1QUyrJ+FC60CHpix6g4mWYqPpY4PCVmQZuLM7g1pUFXF+clfr3eDmSfm+OKGVWb/rnTfZrrFTtomTdyng8aZYhoTI8o8d7gnanhy57tFNjmKMK2GqZIG4ZG85Hlx592zJmjV34VwrWmHUb4V9sxH9yzA6Iy0z0c0GXLlxujbMIqi5FyOf4bzXT0NYeWeiG7ZPnHgv6XtcgQx3Oigu9C9wuqLhAp4sqP1/LBe4s7uJCqJmVa9CiQiQdTiJ3gUrsnZbPnyolehmdruBXVPK7Q180INT7QLNSVfC7WWnRsU23755rl/YeljAc8L7MBtcFan2fGyzodt1rSPBW46tRDJQbmBTZATeIdEGc95AO73Hvp/9KgPxdj/VHAnC3mcyKHCTTYWZoenYlExd22rRRcc51kpfQSQZi9rG+vYs/fvUQf7r/GK939tGJMwG4UliR0Z6iWqehhphmALmteYu1qnVmk0zR9o5ToZ7kmUwYk/+EZme93arhBYz4w/ouUb0k3p+lhH3VA+n5jii6osNZiRarfPkAeSlD6mXoZz1pyyqXI8xNT+PetZv46Pp13FpaxMo054GH0m5W40dS1dxu4+zkGJ1uB6WQY77oO27o/mYvwSHHie7s48nWPp7u7OPNaRvtJEM5CsVTfSIK8PHVZfyPX3+GX95ZxcpkhImQJi59hGytkzp3CRn7rgXA+w6AG5MSCthiWpz6IVIK1MI6DloJHjx/jYfPX8uUMp3kxilpVOtTGW+yb2uiI8yFdU1RezTNanPWxg0IU4VPrQBng09WfSxN1XFtYRL3rs7j5tIMbizMYX68hnHOLuf9Ie9VK3IdK2uyX7NomUep3VoAJ3ATaOk21+kxazZ1cAJ4GHFxKKNaqQqAV8oRfA6Xoa+7KNlM/d4M1hmIcp+93h32r/cMgPPecbPwc7W7uaU0Q3aVxsXFT0HQpRYVNFUsJkIya/pTzFoVxIsZsFLpRYpTmK6h8t18L93apKtE1jp/EeT1367gSjMld3CFgncxwy/S2h+K5v6ui+H3eb0LpHpvFEsWGiC5FrTFaV+uFsG9tjILniUfZxSpGyQpy+FeVwVfuQ62W0LvMd2H4vS44r6723Md1Ib3jm0H1uMoMjt6XvR+dMWc7mv5vAviOuyG95fL5nyfa/Nf4T1/FQBnait0uqjGWbMOBbwJ4sw823GOTbqPPXmBB8/WsLG9j8OzNtr9VDJUkTHR+pSOa/lAlOaCqBStcdy2mnewXUkcUB2fc1VOsj2MI0uZgUkKporlgCm5TK3yc87wLqHm+6h7QD0ooeIPBCD5cZmXoZ100Mv6aPU76CWk+T1UoiqW55ZwfekKrs0zs1zACpXU43WMRyHK3gBpt4fm2Qk6vbYwAn3WpwZAs93DwckZdg6Osb53hNdHp9hudXFMIM4HiEIC3AB138OtxTn846e38as7q7i7PIW5RoCaz9oyx6Ays/SQJhn6vRStVhftTmxEbNLzzMCJE9zM+FKa2jTTErYO2/iajnVrb2S8KNkQljUSdgYQwFlmYPubnGNbIBH8VkMSkyUbFz3PUOcsHQxS1IKBtIctTtZwa3lGZobfWp7C6uw45lnvpqCNwZGAqXXkM2ou03ZoqXqzOMgyJeDMa0yKm2Db6fXQi1O5B0ifGw0ixYEGwGtVArjJwgO2u4m3uzXu4eeyti71PKp1B5KFE7yZhafs/7c0OoVwasjqZqbqQOVmTC5dWqROXar1wgLvBAvF7JX/1kVdW8rclhw3E9Ms212gtUSgwELKXCle7o+7YOtr+agZUrFdzA0aXEC5kLEV5iT8PYK4G9i4DIebwY46LrdP3J1ipuIxBTfdPv+twkC9vpqRusFBkWVxAU8DN34B+Pla99Y+dQVelwVw2SK9dm7w4AYRknzZyXpuMKLBhR6z9pbrd4TPuxk791mZB82+NWj5GcDfHYL8iACuLTkXM/CcPcM2ExeTihIBwTh2k0KPByX085LJQF9vi2p8fXsP2wfH2Ds+w1mH9WsWzzlNrCTUs3T+cuiIVxIg7KcD6SdnjXw4/9uEpcabVWhfM37SNK5xzKRx5OKEKyZkJNGrfoDxchnT1aqMzJysRNIuFsn45gxxHqOZtHHSaeKweYrTbkeo/jjOUYkamKxPYnV+EVcXF3FrheNF5zHD0ZAMKMT/u4NWt2WGeTDT6yc4bbaws3eI7X1mvy0cdmOcUoTmlRDTt42CM+Soljyszkzi8+vL+OLWCj6/tYxr8xNiHhOVqDEwYJRTcdqN0W4SwPsySpRMA7UCZC3ohU6r1JN+ju2TLtZ2jsXo5uXrHRy36WHuoc8BKDRfYfZNhsICuHxZbcP/+cLFfSzJfkaBj6Qfy9xwGrRM1SNcm6PKfFpGjt5cnMSVqQrmGhEaNGjJE5mextYyAUehzxUmrVuZqrIlXjCaCI58ZZ2ade9Wp4uYSn+yKXyObXsW8CQDr1ZRq2odnNukkt1k30LVU2gn3xvjS87BLwwOxPM8JdtjemVpxuPS4ZWelFgAACAASURBVC5t7gLXqN/dRX6UpaXMD7ftcJoJFRduzfZVzasiMg0g+Poizepm/dompu1OOrOc79FjcYGZn+dmR7qwF4OLUdl3cT/cbOzdS9TfziuKzISbCWvWWwRVl5VQkaDbYuYGPK5mgNfABTRXrHgZiLv3lVx/R3VO4NYgzc2a3Wus10nva7e/X6+3Bndu/bvIJmhQWgR2PReuoE3vY9fjQFmd4r31t3Mn/O3syXsA8OLBuDXw86ZwIxZij64BcKXQDW1tHNPoGs7WrtQL0eqnODht4/XOAbb2j7F1eIJd/hyd4Oi0iWanjw4dvtjvK0I2WqL6AuBSR/Yt2Fyo055PP5K9tH3MAwqvuHDnA3EQow3oRLWG+YlxLE2OYWlyAgsTYxgvh2ZEZyCWNOilPZz1mzjptbF3eoq90zNsH5/i8KSDuM/xqGVMNqbEdGVpZhbzU5OYYAZos+gsSyRr5zCPtmSPfZyetbB/eIyT05Yo7/slHz0yDX4JsfXuZuNdBR5mamVRun98bVHMYz66toipWgn1CCiHHjyqwdMEMbfd4rCCHtLME8aD/dAJTW4GHrqDALtnPbzYPsLTzQO83NyX892OM3FPY1cAa99sIeMjAyM7IdtmxqY338Cemf9lnNWYgZtxq9NjVVydm8CdKzO4sTiF1ekxzDdCzNVLmK76qAe+GbwizIFp4RPwosBweEuZgTgi3OF4V9ufTwCn6pwAziycE9dE8Ej/dmbrFsBZ3lAAL9N9zmdWfx7EFQGc+8AMnlQ6f+jAphlLELI4YBgAzS6KGYOb3RQXV/dboxnSBVtLZvuW+nYBzwURF8TdHuwLmVKhHu0KmdysrJgV6SLuUvYK4JoNDuus2gngfJYerwYSrvL97xXA3WvmZt0K3i6wjlL68z0aOBWFgsqUuCDu+t8rw1IMrtxA7cI9xhXWUZ3rvVV0h1OQ1OuvAaOOA3VNZhRYh0HKcNzyRWGkArTbdqnHp5m5KvKVPld/A637/xTukQ8B8z8igF/0YVMAF+qc6jCbucn4Rs83o0GZMREwvAB9uqSlA7TTgWTjB6ctAfDNvQOsb27jzfYudg4O0ezFkokTwFlHJihlMtGrAi8om8VcGF4rOBJzDGORSpBBniLt96xCOkc1CDA70cDq/BxuLM2LKnp1bhqLBPBKIENCJGOjdG2QoD9IcBZ3sXt6hrXdPTzd2MLa5j4Oj5nxUszFIQ4hQtZhSz4qgY8GhVRse/MNjS194HGMbrcnoikCLXeTCvpSuYI0KEmtOs5J4VKyzzGmmWTh0+UAN5Zm8ZtPbuPzu9ewNNPAzFgZ9TJngbNtK0HG6LvVRrfdEzD2aV7jedJ7zuye2ffmQQuPXm3j2eYhto5bOO32pZwhVDR3shSdB0XaR62DYnUcpyWVGQxJPVkU+zkmGxXcWlnCx9eXcXdlFivTdUwEA1QHPYz5iQyC4fATBjb0MieQql+59OIPbUfNBDtRn1ureqI9F6W2tHtRpEebWI4/5Y8BYMZzhkKvmOy7UhYtgZleJhZC1r3NTCrRGrsGESRnOL5U90MAWwRwvBfO28CKC7yblRWp1eJir725SrHGMo70vObuvr8I4kptu3Vpl0bX944KFHSRLWZ1/LdmYMUWJ3dxVQBxj/0bmaBVKrsUcfF8fIjF7n1+xrcFcFcDwfe4Ri+81mrH6wKcnifVHGhNvOhwp8FVsd5smCsz1U4pczf7LpY5eF4UdPm7K5J07yk3MBwGDk4bmd7vbjDosi/KNmk9Xss1RUtZvb9G3Vvv8xr+FLb1IwD46NNyEcCZgZ8L3SiKIoCTmhVfLwK6ALkRtzEbb/YTMV/ZPznD1t4BXm/v4M3OHg5PmzjlkA5mqznQZd1yUEIpqmEQlC3dayaXmTGRZv/U0pQ9xQRwzuuu+Z5Q3NeX5nB7dUmA8ebSnLQ50SGMTmHsXZbqu8ccPAc7qdtZguNuD1snp3ixc4Dnr/fwfGMPW7QhbVGhTjrTZP/iT14qoWKFKazbU2hFe1aaj3BEJTO7KAgRcpZuuQyEPtJSLkp6USxzWEK/D8QxKoMM8xMN8Qy/c20ZN1fmsDw3gdmJKsarrLdnQtf3mZ22Oshygk+EfprhrB/LuNLdZhevd0/xbGMPrw+aaMYD9Eidi56ADnlU3rEtj/Q5SxPSy2Ubp5XalnzUnGDp9U4FwGnSMjVWxp2ry/j01io+vjpvZpZTS5B2UPNiTFZDNMpllEMbVFlfcVP61vGe59adzMpLMqM9l7p0p9uVWcakuY12j+UUI5XUWv25wrWCKr3aGSzwMCiHdCeHDW8SG4BqAGE1EsNsazik/psOVG5WNPw22FklF2rRwgIZ1barBJdaeGIGYhRrlEVqnP8e5ZPu1uAVHFzaXBf2UVm+m4W5imjNylymQduY9DhHBRpymE4N/KdAjRYBfNSqV2RgXJBWRbiq/zWQcgWHyuy4bne8HrwO38iGtcXRdkZwOzpBTil7zXrde1CvjcsYuICqzI5bmrkQqDrWw+611yDBBXA3M9fjVRbJvbfexlb9FED3fR7DXwHArdWmLJrGyIILrmQ5oBLdOJJR0MWMXLNyggnry700Q7Pbx9FZU+rEL9bfCJBv7x/gqNnBSaePLmniqCY/rN2mao9KFbs1g+HiLy1K9M5OY0xUIjO+cnEWH1+/Ir7mVxcoPKtiolxClcK1nIYtBFjWQVliZQY9QDdL0BkM0EwH2O/E4mT2xwcvcP/pBrb2m2jHFLyxRz0cAjDX/5CtbgQIqb+bIRzVIESjWkO9UhVFux+F8Muc2z2QTN306XbRbrbRb7clE6/4HhqVUMxQbt+4ghuri1hZmsHS7IQI7/w8RdLpotvpCrYSxJvdHg6abWwcHuLNwQl2DprYOjjDaTeDV25Iyxhr3/zh+RMTHVLSQ797OqS4E7QsorGXnWp9j1JDOtYlGK+FuHllHp/evoqPry7h6twkxkKgnPdR9VJMss2OhjwUFtrRNjpljmJCgpxZYHKjAWDGL1PBEtERELxbrZYsWLRL5WJASt9MvjNTv7kIKgVcrVbE+Me0pHHWu2M8Y7NFbY80bnwC24XvnYkESau74FUEt2EmbBe64uKpveyuiYoCuA4OcbdfpKRdsHVr1G4bTlEFrW1rxe3rtpTWdN3VRjm+feNYhIkxAU1RlexS6j9FAHcB3T2+YkCjr1MwY2as9657ztyMeBTN7FLNF4In29aobIt62fNR+72HQahT+tAAS1kXd2jOKAHdkLHRONdeew0IdHtu8KZ/u4y90PPmPrrbeZ/A91PZ1gcFcOkRlvYY00pmMiw1UTHzuAncMrxEvM99AxhWqBaTPWY9mD7pnS5OWh1s7ByI0cvr7V3sUrF93MRhq4tuRto5QCzTvqie9g0tzfovW9cyepMDXhIjGmSYrka4tTQnI0FZU765PIOpmo/xCpXnuVGfCygZkRYB3MxdocAL6A2ALkpo5SW8PjzD1y828UdxMjvE1mELvQH7vEMRQrH2yJ1hfzQ9vcslD7XIx1S9hulGAzPjY5hsNEQExiCBJjUcOsIJa+xlb7Y6OD3r4HD/EJ1mCzGpuH4f9VoFC/MzWF6aw9LCNGYmGxirRijTmISDONgKlQykrNBmENRqY/v4GDuHJzg4aqLVjREPfPjlKkpR2QA4k2nSxL5Vn5Nuk/Y/qtltFm796U13oHFJC2QOOnvmE4zVQixNT+DmygLuMLiYncRUNZKgqB4AE/UKGrWqUdgHZqAI3dzki2ws1uS+0TGhYnhL4RrBu9lEu9WSsZ4MyiguC2neY5XqOsBE2sioP6hWhUpnBi5U3dAZ0DrHWUW9ZPLqD6CyNgtO+uVXsY6bvYzKVLgdtoXpf1yUFNi5B/y3DsDQwSHMwEeB4GUAXjQC0QxNwVSzMDUS0Vqk0p2qBuajeA1Uq0PnOgUQl5Yv0rYuaBUB3F2QFTx+KguoC0Yuy+CC5GVgxr/zuhTr4Zopu+yGXheltN1MXK+LZL22bcydiqajQkfV5YsAq2yO1qTVoKfI6GjwpoZDxaDMBWs3eHO/A8V7oHj+fmr3yo9xz38QADcLocmgFMRFvyzZi5nBLANKZLSoGQtKkCBKiiUI1dIy29tk59I+llBEluO0m+Ck08P+8am0nr3Y3MX6zgF2T1o47sSSjVMUR7imUE4c10gJy0hKD3RGC9M+Fseq+NWda/jV3atSp12arCAc9OClHVQjD7VyiFolRETqW1rQZLCoUdSXPLFCZT913wtx2E3wcvcEX69t4U9PNvB4fQe7Z11R14tkynqCB3ku7WCN0MfsWA3XFmZxfXEOi1OTmKzXxMzEY69y5GMQeCiVOZy0hFa3j/3DM2xt7ePV+mvs7R/h5Kwp2w25n/UaarUQ9SqBsYJqGArlnFOIJbOsB4jTTOxkz/p9nJFeZ32cgkBekbAs7nYMpmREie0UUFc7JsUGxHmdrFe86SsxP5yVziEneYxyMECjHAhIL0yOYWV+Gstz05hu1FALSxivRpgaH8PE+NjQYIX92SxRsOzCbFtEbXbkKFvMxAeO9b12C+3mKXqdjgxP4WfLbWNna2v9XIxcymXUajVUamQ2yo6V5XBJuQCww3z7wnSei19BLjg68ISLLu/zIr05BD0r+9NFSv4u1rOmLuo6oKkKvbiAuYukS7XydUVXK7deqd7c2vvrZkkK4C4Vr+pn15O7CMK6jVF0p0ubFhdv9/U/xoL2obfpApX72aNAy31ez5FLc7vMiJZP3PdokOWK2xhouQDOtk3dpvoKuJa4brY+BGFb3uC/NRDUNjatuw/V5wWhojSlOgNN3gbQ77r2owD8Q1/Pv7fP+yAALguRdemSm0bcgUzblpYcxS/b+ExaW0xj9EJf8yGI08GbC54dO0pwYa22m+ZodmPsHp9ifecQa9v7IiZ7tXOI026KLsXYBPABSV3rPz0wjudlUtBZgmszY/hvn93Br25fwbXZOiYrwCBuIu23EIUl1GtlNAiMVWZvoXUzs+1HzLD4wz50L0QzAfY6CZ5tH+Hfv36OPz1+hY2DMzRjo5DnMVOhXfUhIrSl8RpW5ybFB/zG/AymaxXUOWnNDGZDQNl7xMy4gkHI+rWHo7MudvZP8XJjCy83tvFm5wCHzTY6CQMKQ+0zy6RhSZWDXpjNEqBjgnhmTHDygfwwW7XD20TYJaGJsCFGzZ3kDJp4HUwAwr57mQsuRjhGzcB2KxkhZ41NvYxDXhIZ8lKLAlTDkgjVpsYbmJ+awES9ijIFfbUqJsYI4OPGYEVc0mi8UhIbVZ6DUBTtZv43J5GxZMDpbnm/i17rDEmvK/vPY2SNgPeW0TiUpJ+bLXOVKoOamjx+o03FqU8raOp96hiiybGZ+9XU402d8XxSGZ/XmrFrcDJq4dJMWgU9miGrsEkXRpeSL2a5ug+6z5qluXQ3/8b91DaxUbVJbpevG7rVVc+DHC7cRWAa0qe27nrZoudmnu9avP/eFs7LskcXIN91TOf3ENsUzchazZa1Rjwqe9dykNqu6vUW2j1JZTvqZV/s93avnXuvuwGZ1ty1B11BfNQ11Pu0mIH/ECB/13n7+fnzM/CBAdwqyMRdw6yGlh01C7+AuOktVjNJArjRMpl52QIqtlLKyWVsO4sHple5mwFH7T429o7xlycv8PXzdanvnnYS9DICEJ3ZTC1a6u9Zhhoggqo781P4b5/exC+uzWGuCtT8BMg6KHFcZQmIKhHq9br8RFS88z/J+IxtqAi7aEjDoGLg4yz3sX7YxL99/Rz/8fAFXu4c44iMAAE0y1AOA0zXyrg5P43by7O4tTyLK5N1zFZDVLmnuTRtIc0SycC90EepQlFbDQirSPMArX6OnaMWnq1v4/6zV3i2sYP9szb63CsCduBLTZjUMylnJKz320louXlNxMW6UkaDlDaBM6BaPwVV0MzSe0mCbpKKQ1yf/egx1fceBn4kWbrP4IJWsFT70/WMrIE0UBsAJ+CWCbjs7MMANZ5Hfqa8jpljgFqtjlqFlC1p7giVcoBalQxChPFKJBPLOEqUwUA9Yotf2ditUkYYd6TP3IgDmamzFY11eEVbqqkDRFSg1xuIyqx/l1Gi9a5bt3PUtBcASu7T8y+MO+EtZfdArztcfPkqpSBdIOffiuDL12qdcpTJxmUArgvtZXVEt/1LP5OvdUVSLjWvoO+6fxVNYYpA/G0B/OeF9u1nwA0EXZtTzZzdNiy97nx0s2StWWtSkZPNYTdGvz+06NWg7bIgqpiJ83Xcruu377JWF+5Ba640iqG5LMj5qQdzH/K+/4AAfq64lQXBUYObBcIYrMgkKGZXUpvkdC4SpqZ9iOAtOZ44qzETpEMYG4GYLfpIvEBq31tHZ/jjgyf4w4OneP5mF4fNHrrJAINSJK1lBPCB2JClojxfbJRxb2kK/3TvGj5fmcaY10OQdxCWMgQRgT+HJ21IVdRqDclUhM6iAljsPk1rmuln92QMaK8UYfOsh98/Xce//uUxHr/Zw8FZF+1eX2jT8XoVyzOTuLOygI+vLeHW4jRmqgHqzHUTozBnRpsPUsnCWWkIKPSqVBFWxxBEDaRehFY8kIDlDw9f4qtn6yKgO2z3kFhzGzlXGbeZwE/pQw5EJQ9lqtyjCLWxBiYmxzA1VkPVmtQQwHv0Ec9Is/dkn6n0P+v0cNpm/32OrFTGwA9kAhwzfhlII8NpbF2ZE9oGqaj7CdwEdaHBOVjE59x1E7x5HhW1bOsyA0bCsCRBBAfDjNfLmKiEZtxoyLGjA4xFARYmx7HISW+1Mip0UuMschvwaKAgeaOwPBbAyxVUajVE5aqMniWoy/1mf0yroelu1wVGFj4RF1pjGQu67BY4rzFyUlksi6VmNFpD1jqiKwLSRVvbiRS8dRtDpbANKNw2pCJ4c1vF53XxKC6omu29TRylIO6yBy54u9v+kIvUT/WzXPpdVeOXZeIuCCvAak+4ZsgaFKZJgoTTDrl+WLe04Tm0bJMyQHLPmnTG5lTWZ8GWg7htMlfqua+MzLBM8h0A/F3X8WcK/V1n6JvPf1AA18EPzGKs8ya9tIYLnwvgxkEzFwrdkLpsZzLULml2ZuQE8D7bwCQP9pEgQB8+do7b+P39R/j3Lx8IgB+1+uilwMAvw/PNtDH2CrOfmr3dnN396fI0fntrGZ8sjKGaU93dRpmdU1GABPyMkhlJWSa9yF7iigFBLqJS+7VfBbbA0VDGL2On1ceXa5v41/tP8PXaJrYOT9Hp0qu8JKYut1aXRNRFV7KV6QbqXoYo7cGL+xhw6IjYWrIHO4dXygXEfZl9XkVUGUdQbohQb6/Zx9dru7j/YhNfvXyDF1v7aHPeuB+IV/wg5RjTGFGeYppq+/ExTLPuPDGOyekJzExPYHqihkrEwSP8AmfocxGwGfhpu42DE2Ois3N0JueznfD8m7GtpNPJPEg3tbRd8XxwLjkB3MwJp8e4icTMTWgsTmmDylGfZRnxyell7MkecL66n4vrXYNUupeZH6SYrIQydpRtaStzU5hiqxx785l5c2SrN5AAhQAunQb8X8lHuVJFpco56xVT45cOgPN77xzADagb/DcufQKGljo/b8XSLCcR8HZbvpTidGvJbg3RNVNx7VPd2rFaVbo912afLppmFHtm3eddENcF2+37VrbAXaBd+t1d5N2l4+cM6rsvtG97RzET13tM6XQts7gAp9fdLZvo/SFBIMHbdkhohi2TkQvGPnotdR1WwNd6uDqkaUeC+vzrvrgUugaw3/fs/Azg3/3M/YgA7jqyWXCTmbQECAvgUqe0sZ9OteKwCqHMTTZk2m/ZxmTagYYmHRzBydoeaWYKwzgMZVCSDHz76Az/8dUj/OdXj7C+fYDTXopeRsrYDAzhwBJRpOcpJqoB7i7P4our8/jV9Xncna6gmrcEwDmR1AupZOdn8f20II0EDBq1BuqcQ07qVihbO99ZpoqFiP0Iu50+vny1if94+Bxfr73Bq61d6VWmuGx1YQ4f37qGWysLWJomdR6gMqCgLgbiRJzGxEZUZoWQxmerk+k/ZwZZrYwjrDaAcg0n/QFe7Xdw/9UO/u3+M9x/sYEzUvWsyRsXEgRJLCNNr0yOiVhuaXYW87NTmJlqYLxRxli9zDK7CPT4RTIGOJ5Q6MzCCeCv9/axvnuI7aMmDpp9nPUMnc6+/YRNY5ytbo1NOPITmaHQhaUY1o45qjM3BisUFfplCYx8eR/r8QnytIdS3hf1f40MfcZ/xwjyvmTkN5fn8dntG7izuoSFiQbqLDFkLHlwTKmplYv4TWr7RhxZrtRQJXtSqcjIVrHwHU5RM/eZxhhq4CIBpGg3zFCIC0YofZN5MygdJSjTli63j9ZdYFV1rpk8t62AKY/Wa1oXRX2uCNCjAFyzNfe9xdqn2yqmynzN6Pi+4aI/Yk35GcC/+0L7bQBc7w/VLOg9oixN0djHBXH+7gYCcv3kQppPJrNpqkrn67J7jbUbQq8998EVRrpjY90gz3xvRgvZ3u9Z+nlro87AjwTgepOcm7VoHy37ehXASU0O/TCMuaoZFCmJnHEp46PYYdrkzUwvM7PEEwFviKUqe8Q57ITDN97sHeOrpy/x4Pk6do5bOOuxBk4AJt1LJ3He7MZqlK5l91bm8OvrS/j1jUXcmSqjNmjDy1qSCeb08x6YbDPlhLJSiCiqoF5viKNag/VVmUrJSVbGWlOA04+w301wf2Mbv3/8QgB8fWtHKNn56SncvLIkAL4yP4Exqty9BBWOGyVo0MxlQK9t1mk5LY1Ubh953heRmThjhRUEUU0AvDMIcZKW8WjzEP/3nx/iLy82pN7O3nmhtQcD1JBjOvJxc34Kt1eWsLIwi/npCXFsI9MQcCqbHa0pFqIyZIY+42bQykmnha3DYwHw9d0jbB40cdDq4ajZFfBm2cD07ZsebBkKMmBGbGrfrElbHJTrbxzSaLgSSgZupouxJzvBIOshHBDAM5S9FEi6oCguyGNMVgIx2vn89nV8dH0Vy9MTonIfSG0/RkXGkJrPlDGmbNXzAwvgdYSVqsm+OanOLjzDxc0sdcPviSn1cJ9MNkNqsm+FRv24LwAuAYIVgSlNzcVULFtJ2UeR/LgZsLquqdBo5IxoEkQFJzbd/nC/nRKAS/vrQs4DcUVwCuhuDdWdv6zUrAvgRQrdrau/DeR/Xm6/3RlwWRc3yHLFjS6Qu1S6G7zpNXO355Z+RgG4u4fauaF/c8sz2lmhvvsXetCH0wFtoODoSr7dGfj5VT/kDPwIAF4Eb10UdbiCptVGZCQ3DuvYdCPjYslqDAeTmNVHat4UiNHvmlkhwZz11oT/5g8neHW7OD5rycSyw9MWNvdP8OLNNl7vHkkrWT8DejQksVk0wcmMwsgFwO8uz+G3t1aFQr8zW0Vt0EHWP0WW9szELqm30+6V7+Bs6aoF8CrGqHBm3Ze97Rpw0PAkrGKvneDrjR38+dkaHrzcEOtXKqqX52Zx9+oKPrq5ivmpKqJBH37SQUjnMtbWB6yvU2hn/NqNWxhdxhIBdKHNfB8+xXRhDWlYRxMVrB228f9+9QR/erKG/XZP7GiZ5bLPfKYcYZGWpvNTuLu6iMXZCYzXIhl8kic95KLeNv35YjPLEaecpy5DYnx00xT7Zy28OTzFq91DbOwQzI+wc9LCSS9F5pfFvjYvRQb8hXZmPzjBmwIzU3zjdRTzE2kx4Lz2spkuJ8NDSP31xRG/4iWollKZH87sm3R8yJ7yyMe1hRl8fucGbq0s4srsJKr0Jef0roSqd29IoTOrYBAUBOxrZgZel3Pmc268eK2bYJHlGFMPN1mMLoZi6SqtYjHSJJb2HDIoBHGdJKV933zke7nw8voQvPnj1r+1b9wVrel2+Jy2CfHcSa2agUMhY9IFWoF0FMXuLgjF7EhFT67CeJRJi4J9kUb/Ofv+IcvtxfcWM2YVIPJVWupQ8B5lheq+/kL5xWbfwgkWDFYu3Bv81llbZLmu8j7zHjfwUzpdHdr03pHXkEF1/BHcz3t/Z+rnLV12Bn5EAC9+5MU5zq6lqWkdMwpzaREbWmGaHnDafnKkY5cjI/uxDP44a7XR7PTQz1KcdTo4IoCfNHHC0Zutnpi5MBvnfHFm0GICo45ikoUPJAMfrwa4PjeOX99Ywb98chMfLY2jmrWR9k6QJT0JGKSFitk7J3F5tOBkHZrWqgEmgghViq8CjqwMUAp8xJwcVipjtxnjq7Ut/PnpSzx/s41mu41aGGB1YVa8we9eW8LMeIRS0oLXb0trVETVuEzR5lxyAghHr7KAT1kaPcJZdiaAk14PREyWBDWcoYLNsz7+48ka7r98jd1mB+2YvcklNMIQq5MTuD47iVtzkzK+c6IeocJZ2GkPWdyXBYNwL51htqdMoIyDYoJIWIV2muOg3cPrg1MB8Oeb+3i2tYc9ZuGlsojq0kEggG9kiRwOA/E3l25/dpoNCOBUitseOenRN62DkoGnPfjMvhGj5meohUCNc9SpUC8BE5UAyzMTYnW7ujAjNrJUqAsBn3KUqoeAmxbPdPa10pmNQ0wMgAuFLgp0A9YCkOLKcy7ikUVIxx6mFASZbNtkRakAuC6wCn4q7uHf+Tu7FQjgbhuWK1xze3T1m+KCsYrNdC64mwm7tXt9rwusbiani6sCuWbfWtNUdbF+djEjLAL2zwD+w8DEDaj0mhZLHvwE/ZtbtnFr4pcpy4cBniNMK5ZPLgRl/K5b4aaK2TQwcFkjvqZo8iL3vhgvndsJuwyNbveHnbGf3/22M/AjAPjlH3ee3WgvrRRnZDElcItxiNDVkB/JfHP2ePdkTjZHbp622jg8OsbewRGOTs/Q7ptRnCetNs7aXbSELjfWpRyKIj/0VWetVqaUsY3M1D9J11aDHMuTVXxxbQn/168+xuers4iSJpL2MZJeRzJQ0VF7nOBlBHAyjpNZTpAE2gAAIABJREFUMDxMUJ0elFCuUNUdwovYSuaj55Wxc9bDn59t4M+PX2BjZw9JmmKSE8Qowlpdwu2VBUyP+Rh0z5B3m5IpE8CDErcciBAlTft2+IvJvgne1A0QpLhf/z9779kdV3YlC0Zm3vTwjgRAgt6Uk+2eD/Nx/vWsMW/1vHnT3U+mpJLK0QMkQHif/mbmrIh9duLgKkGypJJaJRVrYQEFpLnm5Im9Y8eO3UUJnXxVGfjbZg9frG/hq/VNbB0e47TZQlJIMD9Rx/1ri3i0sojb81NYYL2bTmnM6rtNDNKuOdNpDCijb9Zg2cJGWM1rqEquXEa/UEJjmMfeWRsbu6d48mYHX7A0sH+CxqCA9qCAbt/GeNquQCqbjnOmRGcmTmGYlN3UP4RJdARQtRDSFEf17g7K6Ik+n6mVMDNRxexkXaYvnAi3NDOB1YVZLM5MYrpWVpsaAZyvHwT71spGwxzNAi+hVq8bgJcrI1CVW1ukohWYh/+3mncq2rw7asvh/UhFbXs90gHcMxaucWYqExMTotFH2bTuJQOA3ugrFpTFwBhT5RwrelXtMwbbOGPOZk/+OP7eB5O4Qt5FSfHxjxiIQMH/mFV9fyDie2AMepdYn+itfO3EvunxPO/4tbKsS/j4XWqBHHsWAcAvzI8s+3Y9hLNGTqnH60dUuiyJjXGLSzvf3xX78ZX+DgHcJzuZalkk8ZDTxwjWbFli9kyls9W2Cc7HZw2c0EJUmXdLdqIEbo0U7XbRbHfRZnYkmj2PXLGMXLFimbfcz0JvNGlhiq2UEXJaVhczZeCj5Xn8b7/4GL+4v4rpQopi2gYIbNzISUUPqVom9Uqq1HrVCU41+peXi6jUKyjX2KNdkhL+pJfH+t4pfv31C3zxzXPNM2d2OzdRwZ3lRTy6tYLHt5YxV88jbR5j2DrXnO9i3gCcWb4Uof2eRrCakC1kxyb/0nmmuYoB+LCM3XYff9jYwtcbb/B6Z0csBfvNV2Zn8dHNFXx08zrWZicxmdCKtKc2LyhACA5mjLKDTSwlbAw4dP6k1egvXq6iWyjjtAdsHjbwzcYOfvv8Nb7d3NXvmn0GSjYVzgKzIQocD8ocW61eZBLojz4AO+nZUsYM2Y0jGDxwDOpEhdPJaGE7xGSlqBa3+elJGcHUkjymKkWzXy0nqDLo4HUh9hLAlX1b9k8jF9V16YNeYw//hFrnPCtmu6K1jdnXgAFE+LSQ/eh1U/RY825RcW7WpkZt/6kS3AGQ37mxEcAJktzUfOJUDOAOytmMLEuFMsBwD2vPjHzD9NdwYVtMq8cgHNPuDtjZOeL8ffwvm9H/mHl/P0CSBd0YvLMsSxz8ednFp9V5u2EcuMVsi79WDMx+BvH7+Fhgp875mLi27sfg6zQOAtV2WCnr8+uA/+M6+X7WyYe+yl8hAx8/9CG7ociNTYYj+Qt/83YPu8dnWN/aweudAxwSsFsd7J+eYe/oFKfnTQG2AEU+6QXR6x1ahEroZo5hHC8qz3OJsMxRTB0VknSH2qeqPX0k+R5q+R5uz9bxv35yH//68AZuztQwXcwjGfblH56jX/vAhG+2WcpEVMDEGdbFUgGViRqK9bpAroUitk+7ePJmH7/56iX+8O0LHByfyBp1aaaGuysL+PTeTXx8ZwULEwX0G8fot86Q7w9QzJEeLyMplINXPCdSuQLdhm07kAwI4MxVkzqahRp2ml384dUbfPXiFTbebuHs/Az1chG3ri3ip3fX8PHaDaxMVSWW47kxM87lbPqZxnqwl5ruZ3TfGjJj7KFLQwhms9zgOdq0VEFzkGD3tINv3uzh19+u48uNbRy0+2iktF2tIFeqGktBlqDHjJoTVPi9p+tF0K0VrDbPAINucWpXqZQwM1XH4hynqU3IvY3ZNV3b+MVaN/vKqTQvkZqX0j1V5q12r2De4lQg2QpSfKqB0yyGNWkCOBHf1eVqE7P57ryvTk2aHWUH3XZPa4C1b6cVQpV85Mbmm55vbrGALc6exg0RienNLHjr/YJIyGvtcZ3c/cyzhh9ZyjQGDf+bB03x0IrY7zp+jWyd/UM3lx8f96dXIA7YYkD1e++AHP8tnlTnXvke1HlmHN+vuCuCv3cxWzbrzwYMcSYdH4cHhnGW7euHAO7BoK+fH0H8b7fy/0oA7iBuHdyXIr7gnaqbHMCb1d1Wb4CjRhuvtvbw1bNXeLK+KVexs25fIM6svNXrC+xl40kApwtbai5oFGPQoMUU6trO9Xv5dgfwVquFBEI2pkoK72EHpUEH1+sJfnL7On5+dwWPVxdxfbKGGvuJOT9bqJlDX/2+3Mgp9GKGR4VyF8PCEPlKCajUMKxM4HxQwKu9c3z1ahdfPtvE01dbODw+4VRQXJuu4P7NJXx2/wZ++mAN16fKQPsM/ea5+tJLIICXkORLAcDD8BcCbcFHZDILZE88rVtLGJQmBOBvT9v44tlLfPnsGTa23qDdPMf8VF2q85/eu4XHN5axVC8j6TP77qPI6xEAgt0BbIliBk5QVfuUAJw6gD7TZfSTogCcAcphq49nb4/wmyev8eXGDt6etXGW5pHmK3ScUaShu9CnAK2nVrBSLlXf/cJEFXOVskx06DFfr9Kmtop6pYLpqTpmmW1Xaf9qFHy1lKgGToGaWIrQWy7bVHqQk5EIZivMnG1T45Q7BnLs3zcRWyXMAiewW8mb4B3WKF3dBry/ZB0GyrjpaNVqdtDvmfCOpR5btxTuXIwBzdKLDBQYkHC9xe1i3HS9ZzzOnLKZ0aWNVYyIDRjxTMc3Sjf/8NfMmnbEoBBvyH68ri4eZzjjm3A2q//bbU3/2O90FZj69XYQjtXocfYdB2VxySTu4+ZjPPCjeZKbtfDKjtgktz+OTY0ihkkBQGCy4gzfg1UCeGzp6q6D/9h37+/n7P7mAG5DTUIOQ4DN51UzPqWX+eEpnrDt6g/f4I9PX6lNqTXIqabdJYiSmk2KyrA11YsbIoGYtDNtPZOiZeHqzbWhKO6vzoydmzrfWwDuNCunXKVNTCd93Jyp4vHqPH569wYeXF/CfK2KpD9EOWeyskFKd6Ou2rry/Cr0gXwP5ATSJEGnkKBdqGC/NcSTzSMB+LPXB9jcPUaj2dI0s/lJtkHN4rMHN/CLR3dwZ2EKZbartZtAr4uCpqSZkE1BRhB3kSMmgGsym9qwcuizdatUQ6dQwdmgiNeHZ/jdN0/xzfPn2N7ZwiDtyO3t0doKPrt7E/eXFzFfLaGQdq1Hmq161BqwL7tvGawAnJSYjOr7UnfTDY6eLb0c0JHLXNFKBAfn+O2TN/j69S5enzTUj87qNQolawfk5pCyoGD17KlyHivzk1hbmMGNmSlMlQqYrpcxUSlhgpR4taIsXAEEY6x+ij4d5NgSFkoWNIVRvVtfFp2RKue91fmI5tZQcGkdGLBRtMZhJlUOMiEQ0pZW6lkmuLIIUgaeplSXmwVlt9NFu0Vv6h76Kc8mKOv1PsYfeX3QM3BuZG6KwmOJh4gQyEfMCcWJkWguS13HmyZrjKMSQ6AqYzcs3+DHDcKIA4E4SHCWgcfoU63GebhnqdQfYmYVg042u/2v3obH1b79Gvv9dGc2z7yz1HlW+OhrzF/Hg79L/v8EcLZFBgMiDxacJY0DwXHUuK8fdTTQ0rhUMmOrMKs8ZnL+q6/xP/r7/5UAPL5ssaGL9dXaAqCKKZFCPM0RwHvYPjjBly/e4N8//yN+T9q50UEvXwKncNPpi3XtfKmiwSHWVmYiKxaHtYHLHvMiy5YIS3u5gTfhUMIlswFTzVRDPnpNTBRSTOR6WJ0q49NbK3i4uoxljvWs1FGnipkKc41D7SFJhigknIdNI5MWmmkH5/0+Tnp9HPWGeHvaxbOtEzx7c4TtI7IHXQUcmo1dAZbnanh0+zp++fguHi4vYKqYQ8LxmV0CeB9FtpHxfHWZeL0YKFjLxyAwD/SBp6gsLdfQGBZx1AVebh/g9988wbNXr3B4sMvp6lidn8bjWyv46b01jUvl2FS6stE9TpsbnePSAQYpLUPZvmaDVpT9Mutnaxnd2XJDdAG0cnm0ciWc9fN4fdjE58828WTrAK8OTnHYobFOWQJCAp4mhKUdOajVkj4WJku4uzyPh6tLuDM/i9lKoj502qSS6memXUwYuJivumhCNY/biFJm3AJvHpssWy2o4s8JSyaydB0oICGFb9Pt7P5bplBCqUjrVnN90wAUTnnj+Q0pLmOtuxVU5z10SJ9zOMwgzK0f9XxfBnBeR4IsNzGqz7mR8djjkY5utXqVYMk/MU6Rj7JtDrXRMRdH2VQsOPMs3Df6cUNL4mzas69YcBT7acdjKj17iynUH9qG+F8N4HGmnb12f8JMBqMV71awtsWLISdcQzGrMi4zdl2E/819COLebdW1+33ZrXqgkPXKd1B33UW8hmLNBdtNYz2Fr5+YFfihrZkf0vF+DwAem7W869SDIeooAyf1TR/zgoaRNNp9jQD96sVr/Pdf/x6/+/q5zEjSQkkzqvkYjbVMisiz/zlP4ZtyH2WR3kNOEM8niWre7tom0ZqSbg2bNGp6BODQ6Esah6B1gql8iptz07h3/RruXr+Oldl5LM3MynWNwzWSAtXapF57GAw76A7bOO00cNBo4O3JKTYOT/F6/wyv9xvYPqQQj25otAtNVLelxK2ST3F7eQ6/eHwPj29cw+rclNzECKwFtkINoay/3+0JBDU/XSmnWZfSLIU93mmhjE5SxUmax+ZRE8+2dvDVs5dY39zA+dkRyoUBrs9OSCz30/treHTjOhbrFaBNgR4HfbOFivVuA0O9BR3w5GrGkImiOvbl22CU1mCIc/bU50toDkvYOGjgD6925PP+Yu8oAHgJOdXvuUnYSFHq8qcreSzP1vD41nX89N5N3J6bxlSRtWzS+UbpM8umzazazUjnU/3OE2eLm4xhbFwpAduz0LTTMaFant0FBXR6VIkzuLJgTkNd8rz+RQG4PNcpfONYWLX/mX0r2YZOt4l2q6kBJeYlTfi38bO5IF60LE4wqM3UHgMBLMGb4jUeGzOmRqMhAZvXK/3Tkc1kR4KjcF7eriPQVrDBOv6FUOhSeBwGlTBYYK9w7OwW0/QxWKiUFE1U84zKgxC3gI1bzK469vdtdu8CMD++cUzB+143Pp6/5Pnv3LHeM23t+zh+D6T8HrhmIp4o5mvImZlxwJ9lWJzijud6e8cEH+uA7V0RcYuaWxJmr2uWNVJgF0o8bh/s4s0sgL9vHXzo/f7xcZevwPcI4AaKV/8zodFoJniY4EVClG1eHJCxf9rE8zc7+O2XTwTkzMAJ3qLQNf6SinLrE+cGT9AWBcwZuByRyTdnrYf90UHZTpEcM31l6szOIwA3+B+iVBgqS+ydH6PYa2K+WsbKzAxuzC9iZX4BsxOTmKhUMFknxZugxAyc2XfaQnfQwknrDHtnp3h7dIzNo2NsHzdwcNbDcWOAdFjBMEeayWq6xSEbv3pYmq7j4doyPrmzirVrC5ifrKvmXhkOUBwMBOLsz7ZBKRytar7wzMDJWHRzRbSGCVq5CnbOu3j29hDP3mzjxeYW9o8O0G6fopxPJZp7eHNJAP7x7VUs1crIdzrIp+zFJhjZZs6WLqrAqcxPe22BOK9Nma1xpIMJSsMczvs5tcg1BkWs753h82dv8NXGNtYPT3HaZZZuA2MUPKU95AZdVJMhZmsJVucn8MmdZfzs/hpuz00JwBNw5jq/Osj1U52vwgmCbsFaVHiTNb4mtKDZRsagjMxBaEvTJDtz7WNZRc9Qt4FpLRjYKZNl7yoZBgKiANMycAK4MvB2UyDomQyPwfx8LfCTz7v+mW8gSw8EWM+++Z3HRzAlgHMjdpvUbMak9ReMNOLM2ylz0ZdkJMLj/DExbWolIY41peiuPfqSzas7zYX6ZlZAZQEIA0TTqTjd6pRoPAs6plKzGf24z/z7QPV9dPx3ff77Hu9gmw1+ssf+vuP6rs9/XwbuwO2CRPdB9+9+H/3+xMfHn+PgMP6bB4Fen45nu2v1ho4Kz8Cz7Y3UknDssB/fuOtnkyNt+I8Hfw7gHmD/KID864Yc3xOAGyVt/8aD+KiWG80FN0rbMmt6jZ+3U2wfnuHFm22sb+/jqNHBeTfVCMtGu6uWMraMtTq9MGzD+mo5eIO/I4AT4FQnZu83Fem0zKR1Juvn/Jm/C2plO16KuYwuTlvnmgRWTwqYLJYxy9ajYhn1SlUZ+GStiol6Wa1OhVwf3V4Trc4ZzjsNHDfOcHh+hsNGA+edFN0+vdn5fmXk8mVN3JIjGQduYIDpSgnL89O4s7qAh7duYO36NSxO1FEnrUuLzl5PbWwaj8kkOZciX0wEpD0OS0ERp708jjs5vNw5wVev3uLp5ja2j47R7DTVT11O+pibLOHO8ix+ev8mPrtzA4u1MpJeB0naR4mZqyYccEoYUKKjGQOZXkuAViwlKJcqMtPRmFQkaIKBA1vJCni6eaBRqV+uv8XOaVNz0DWlLFcUkCpzRh/1Uh7zkyXcWJjCx7ev49O7q7g1O4npIq9HC+g1kZfYjWp13o9QDpFOwcYsBK826yEP7k+8e1TKa7a8lp5NqWPQxvusgTXhZzI2bFmzDcWAk21stmItuKRAsZ/SsIWud2RZSLOb6YtZvbrvuXUhCFhznKBGkVxVIM6f+c8zYp/v7SAc17c9s/ZsaSQ4Ctm2qE4dl22k/visc5pWcb8/mgPNwIHvmw0c+LgshZ/N5vz4YvtMB3JnAfQYd/gKtfyrgM0BIM7ePpSSf1em6a/xvpLEOECOQTV+jw8JTPw831W//pAgIGZAYsqc68bXjLv0+T0ZB4bxcfg14Tpx4PY1OU4h7uvZg4csmPv/x7R9Fo5i9ojvFQO4A7sf11XP/ZDr9deFwR/uq39PAB5fgHcDuGXgFvHbOEnWrBO1hLXTIU6bHRycNrF3co6zloF2s5ui0eqq//s8fLVZGwo1onZwaGNLGRXtaS6vrL3ZG4j2ZW/4gFPIErP5tMlToZGNanKq0TlxrMNWpz7K+QKKwxxKbOniBp0voFouoVYuoV4rS02eH6bodRpI+210ei00uy20um20057a1mj4wsEn+UIFgwEZA/qx2EjNEnKqqdOYZHlxBvfWVnB3dRXLszOYozHMcIAys2L2TMs6lQNNe5zQgW4OaCOPRj+Pw2aKnZMenr89wjevd7Cxe4DjZhs9KeW7otAnq8DqwgR+9nANP3twG6vTNfmiVwBUOA+c2S6DBBquaBx7D2mftPRQApViqaIyR2eYR4dZP8o47yfYP0vx5cu3+Pc/PsXXG1uyU+UgmUG+zCY1A3AZtvQ1LWy6WsD1mTru31zQ+NRbc1NYqLGPm3apXbW1FdjGpudYDzfFaGQGWKs2ZzVT5GsATphWZ5uQZZHmHMOTMLg3AA918FELYcD6AELSQ4Q2NOUTYYToaGMniAv0nXa22rxn4nR5i0U8rsL11h+ntWMwNfr+ov89BvKsKKlHMxmaxwSLVgfWS6KkkIk57RoDuAcOnunHgiXPqmJw9c+mb74O3l5L1ftSc+KK/CiYGrdBZ4EuC5LfZfMeB7ZZQM0ew1Wv/67j+pBjutjDvtsgj/h5ngXHte54cEm2//9dx+Xsit83b2UkqPqa9HOOXyd7PN4pETsFxuLL+PEeEHqAEYs4nbHxwCFLqWcZkw+55j9cmP3rHfn3AOAfdnAX9LmDt31XdqOhFjQByaPbH6KpjLsnY5ceATjty6jlvNHCWaMpRXeXtc7gFc251bRVbdDUJR2iNYCMYPbPGtg/beCo0RKgD6mODhOz2GJmbUTMbCwro+vWsE9SP4eChoAw06agLCdxVSkpoMJaNQVnwxT9bgvDQVtGK16nztMVrJCXWCphwMApaekQ3d5AoiiCOKlriufo4DY7Xcfy4jyuzy/g+sw0VmdmsDQxgelKRX+noCyXS9EfdtSu1h72cd7r47DZw9vjJl69PcbGvtXdOQe8mVLExfp2V/PMWWNemi7js4dr+JeP7uHh6oKU6HWqzQdDlIKpisxQNO0sGMdI9Z7IDEdjWmlHmyujiRIOm31s7Jzii6cb+I8vn+Lpmx11C3TJODADz7Pb22rFzGjZSlYasoWsgJtLU7i3uogHy4tYnZvE4nQFk6U8SrmBQJx2shp/GvycE2bjahEbSMTG76S8XUFu2allqGa0x8ApMC0Uw1mTmRapaSAixyi3mwzvZUoAX58WaCp7kEjyom4cO6g5fe6tY+59HmfEzKp4fHytOIt2EI5rk54VjbKhCMB5Dm6F6qpxN2BxxTuzNw8a/D3jDCgGaP/kxtlsrECOmQEHcNMQGJOhYCPUQH2DjidgscTgE7Bi8IgDhu8idnoXgF8F5DEwXAVc7woqskATv098Ld+bZUqPagwOv+Ks1wE8bjMcR13/CQD7pMbILz8L4LEyfBxLks2u4+PzDgc/rqzgLQ4aPOvn5yAOGq7K/GM26LswHx+GNv88j/obA/gFeF98EAL1yYxLM6WpJKYojV8a44G0P0SHE8doqXpOetBU3XLEypvdaqPdQaPbV522mcIGb+weYn17D1t7hzjv9mWr6gCu2rj+DaRKpkBMrWdBjS3illac3DRZM1XWwSyQ7mWke5ktphoGUkpyop9rlRJq7G9WK5TVW5l502im1U01C7zVMnMQ1m4pUCsV85iarGN+egYLU1OqvV+fndXPrLsXNMarh/6gjX6OTnMpTtpd7B43sXV4ho3dI+yetLDfTNFIqc7P67qQIUjo3jbsYLqax6Pb1/Dzj+7gJxSQXZvDNAVdHDPa58QvaJSoDWRh9k7VO0+cs9D5ZTV3WqWepTlsHTbwZH0bf3j2Gr9/uo7Xe0dyn0uH9IsvAawbS4uQR8q2rE4LuV4b5Xxfw2NW56d0DDcWpnFtdkJ6gJl6Ra5rNHhhLZwqeWsVk55dg04orMPwAsTpbEc1rRuwCCBFP/O6W6ud9TsYtR5y7yBitNqdslAf4mBOqrrvYorUYkad32W/Zwdwr0nH9W+nmbm5ccNrNps2djTUmF3xPS7r9ra0OCNjBu4bvgMygd83Sm7QfO24Bs6AwRXL47aycYAVb+RZoHCwZlBaKpYuKeILCcsd1CsUlJmrPTNukQszqOPNfhyAXwWU79qKs4D8oY+NweNdGfu7jimbgb8TwDVG+QK4vX3LAdJbDF2PwNfK3oNxGb8tzj9lPD2o9JG27iEQB2zj7nd8LbKBxqU1GYSZfk890PPZ4bH4cRTYZdomr8rAf8zEv1vw8T0A+NXOa/GhiLDWxnhh7OIj7gSeAmxZpIw2Xv89gZWATfBrtjiHmYBGWhnqBe8NhwJI6aaLFXSGBWwfn+HF5ja+fflac7iPzztSb5OqZ2WWQYEyNhp9FGgPEt5Xm3nI2JQ1WW+0wCLtYkixVUpHsaFsPetFyNaT5iNz01NYmJnGNH2w2b9bKEhox3GcLAXQ0/2EjMDxKc5YIjg/R7ffQb6QR71Ww2Sthhl+MQOnd3e5jHKJLVnM+Bm0tNHudDSwZf+0JeOb42YHp92B3NE6KXvEC6ApCwVzFOfxefJ7X6zj8e1l/OzRbXxybw3XZ6dU62dNngAuVzYarvC91DZGP3lS4pTcseZewHG7h/1GF6+29vHV8w2B+PPNPR0LxYbsYOf7E8BzRfrGMyiiv3lXIjV6r/N6cXzqfL2ChakqFmfqWF6YwerSAm4sLWBxakLXlS5tpMzTbteo87SLftrRa/V7Hd4M1cUJKgq2qJ6PVMPaIESfm6GPVboF1z5kPgxLluItADdfxu0uuD4MyAlQ/vpcNEZDWzbM4I8blrePeQauOECGMB2Bq945ysCz7TlZ8B7VQcmmhNfyDd6tWj3r57nGNXcHb76fU+bZbDwL4ldl5qMatrDCDGViVXzco+7n9Ce12gDi4zKt94HkVRn6+6jxS3vPmDp9dpv8cwKIqxiBS+AYicGyPfuxcC1+jrM9WbFiNlu+CsD5PK+Bc13G5RZfh37+4+67/y1eO3Gw4dbAWQD3djL/DMSizfh6XxWMXBUEfTdI++d69N8WwEe1b6PWFGlKZ1QwU4zQv+vToWwDoiGLq2w7aLbbAnP+3seKdgdDubTlOKiiOqHZ1G+PzvBsYwtfPnuF5xtbGjXKLV9Wq6TqOTnFJldoiphmU4eBKpJOjebcDtVqxFxuwMldnZZ6tjl3erZaxtJUDUuzU1heXMC1eQ7YmMF0vSYzFC5gipAYYDRZBuj2cHTWwN7+IbZ39rGzv4+DsxM0O229Nz8ABO0qTRFKZZSklM6hlADFHPs2W2g1GzhjKaHVkyqfwQiz5GFxAq0e6Xqqv4coc2KZQLCHQq6H6Xoeq4uT+PT+Gn7+8QOsXV/CTL0qq1J+MYQx33J6rptvPAGcwMyWNZYgdk/OsXV4iqfrb/Hl01dY39rDYaOL01aKdEhr2wRpnwoxtvpRvW5KcU0jGzKrZuDTQ2FArXofE6UCpuplXb+by0t4cOsGbl1flCJ/plpBjkp4jfTsy5SGIM5xo2m3jUGvC7p3kxkpsdWKxxzWCTcboxJtNrm58oVAU9qHOOg0kPaB86bMt9nkmlinMro4AAsQuBLoysZxM0miATbMwLPUYQy6cS3Ta4O++fO7H3e2Fqr2IZ5/yMgcmLlOpqamLvWce9talq6Ps3clbIH6zgLcu8BIIG59mKNBFy64i2vyXgoYq1jn5ymzt8aZ5rhtNw7I3sUkfB9b9qXEIgL8bCY8LmOPr53fT79mVHI7Be1K75iK5uv5evXXcQW3f/frFAOfx6I+RS8GZN5j12X41Dnep3EAmb3vfs1jYOfPHmx4bTzuN/c15cr3cff/uwD4+9bF93G//1Fe43sA8A+7FF4LI/COFk3ebPrizcxA1TZd3cgwjUktPlScd3uj0aIEcEq0qTynUK2XS5Cv1tHNF9VT/nJzF1/xhYm6AAAgAElEQVQ9X8fT9TfYPz7VYziVDBoUkpheids502sNVbHWaG72+gyrTYKqZ+nH1BI1bDdRTXKYrVWwOj+LG/OzWLu+iMXpScxPTWB2oibPc0E+z5WvodYvqtKB03Ybh6dn2Nk/xJudXQ0d4fezZhM5AUIFhZLV6vXB4HSrHGvVKYb9DtottiZ1wkQ0trSVkU+qQKk+EpClvT56TbaCkaZPUcin8nyfnSjh1vIcHt65ids3VrGyNK8a/FQAcpscZtddpQu291EI2BsoANraO5LV7ZOXm3ix/hb7Z03VvjXxjd+ZttPERQ5oZpxDICQAM3Ric5+ChFHf90B1fpq4LM1PYWluSpPa1pbmlYkvzUxislpGvcwBL1IBikYneOcY7HEsKV3UwhphWUJOVVS/+0zjcCNHU8eC7/vFqjUAtVY1S8pVBw8tMh7k6f9lKmOiN6cNaRBTDbO/WR9mlprNYDzr8Q3UM+NY9XsxrtTMNUbGGgoiLODwTZPZ1dTk5Mjbnb8nVX9ORidD13sWld1w40wsC15+nNkgQ2r/EOD4Ju3ZXWw04wK9cRl5ll7Pgvo4gHzfDvOhtOu4LPvS8YSkQssgYgod1OL3Gf0cjKFi4ObPfg/H1Y/9b/4eDtSxwNDXb7xmbHnaCNyrAgv/vc/udpaGgJ4N3nwd+vUdB5wxoDuI+7nGx+Dskq8LDxaz9y6+rn6ds5+P993vH/9+cQX+dgAeNsCw/40y8NHikZ81V6htVgRR3WyNbqQ5B20ue+imAzQ7PZyzlkwET0rIF8voMqumY1s+QaM/xPbRGTa2D+Sp/uL1FnaPjiWQ45bPtq7hkO0+FDvJFN0yzkDL2+ZtFCqzUeK7RmIOevIR54jL5blpDQl5dGMFNxfnMDdRw2Q5Ef1LkxSNoeyl2u85ySspV5hio90f4KTVwt7xKbYPj/Ds9Sa+fbWOrYMDkEkgzT9MSkiDu5wyTRrNcJoX1eHsIyfoVSuolcqoJBVUq5MoVqeRL9ckIGt3UjSOz3B+eo60xz5k2nh2wCs0zWNfnMON1RXcWF3GKkea0ta0XkGJlHAAvh5r9+lA41lPGm1s7u7j9ds9vHq9g1ebO9jeO0Gj1weKZbUBqm0rCBLlghaAjGYurkb32eBSvefMHlVitX4PpWSAiXIBizMTAvBb1xawdm0Rq0tzmJ+uY7JeRqVkrAL1B0M6pNHattdCv9fV9ebkMIJ43Lo02qDD5my6n7DGnHIPwGwDUUKZZ9TjGpz9/Pd9iuhMjKZNkv7q1arAlHT+iIAPmXVMg8aZlFOSzJjdfMUNOy5tzlGN03+vdp16XZk/a/58LSrPve+cj/MAw6+Fg0MMDO8Dqvg6+abtI1r9deLsK26Dcy2AZ+UxnXoJcMfUcP+cDfpDQHwcgMeBzDiwyYKaA9oo4w217az4K86yHcT9Mf7d75MLvZwtie9/ttRi0pw/DXv8OP1+OzPi7Y3j5r6PO/dslh8HEPHfLidddjWya2vcPckGRvExjGMI/py18M/0nL8pgFvk6Gpgu8xGSlofrgG4yY20SLVQKWAyEHeTDvaEa7gJOeRiRSBCGrmZDnHSSTUE5c3eoQB84+2eRnmetNqi3A1kihgOEuQpahNRKtmW3lP2HCHzloaZIM6WKrqo5QaoayDJBO6sXMO95Wu4sziHZWaK5QSVvKm6OZTEssG+eqiHFEGRzi2W0KPJR3+A804PR80W3uwf4pv1DTx7s4XNgyOctVMMaRcrX3eruxf6PZSHPVQLBLm8QG55YRYL05OYqtYxUZtEoTyBXFINNDbQbXZVZz84PMHe3h4Oj/fROD9Fkh9icqKO2bk5zC7MY25pFgsLc5ibmhBzwAycJikEcCr/qe4n7b9/eILdwxPZ3e4fn+O8leoxPljGlN8WBJHN8NYVn/9N0NZrM2CiQC2X0zAVUtZ9TixDT2WCWtHq47zGnPm9sjiL64szuL44qyllM5M1VOigpjmbHGbCToBU11vDZnqpvisTz4z9jD/YQZ8W6uAXveBaiwwew18YiJDoMX/9kKlnALxMCr1aRZEK+GDM4u/tm7ODpde6Y4vMuHUo3tTFTnnmnzHM4MbsCnQ+nxk41efeO+wAPgKaEID4php/z27GMdDFm7DAKxKpxZtvnG2PA3IX/GUzNGdGrgLSbIYcn0928x+3cccZ5FUbewwc2czWAcfvZ3yt9LtInBbrGDxbjUE7ey+yoBc/x4/7qjYsQ8yLcd8xgPO5zoK4E1vcDz5Kmq7o4c+CbBx8jQuCrlov7wPwS59H9xX4Z0Lf7+Fc/0sBXDc+9Ndym1SLUKhQep+tbajBOYhZ8jAvQRj7xWmYQtq8l2NlNcFZb4gdZt47+8psCd57x8FYRdlt6A/mbPC++aeLRgpWrLJIV62OIE50Mgo6nxvIBrVWzGOuUlTG/ej2Ku5eX8Tq9ARmK0VUC1B2zkzZepmNhhMVzdenbSxb5Uj5cyBLPkF7COw1Wni+taMZ3l8+38Dr/WMJ8fLVmvzHdV16bVSGPcxUClieq+PO8gLu37iOG4vzou5rlTrySQWDHCvLPEcK2XI4P2/jzeYOnjx9jmcvX2Jr+61MSvIEGuoFOApwsobpmSnMTk5oiIgDODsAGCip3t6k+r+Jc7bytXro9BkIsWoebGkFaImpoVM6ppNssCEc6tcmpS0bVE0oUQ2ZrUhFtiPxnvY4srUn21WyDEWK3QpDMR1Lc5NiDG7fvI57rJGvXMcMR7dSJB86AdQCp91sKADvcRAJ7VB7bImLfQdGMraIggyB4yiI9PKJrQsDchuQMwKwUEtWzc+nMZXNxCUGKN+EfXONa6EO2g7kTnH7pj56nVDb5++dFo0NY9x6k+Ad+6DHGfI4EMxSs3GAkT2W+LFufhNv2jHo+WPjPuAY0P1nBwUKOLlIYnr3Xdl09n2zKufsnjjuOLPA4df8KnCKQTwuSajMwYFKDBqD2U6cbfN5WVo8e25+/NorgitezCBlhWDZYwyE5YhV8ud6wOS1cK6ZrB96ll3wNfAuAPfHZAMpP64/ETCOAalx1/lDGJTvAe/+4V7iLwbwD3ZCH7WThDngmt8tdlX/rIGMxh3yZwtjSE08ww/9gEpkOawVVJc97/RxRnq33cVpu4/TDq1YW2ppWt/exettgve5HidxlTzBLnqBMWR/MdterFZN8xXl/iOTEKp/Sf8SkGnuAkxXiliemcC91Wt4fOcmbi3NYaFaRD1P+9MUBQ7uYPsWKUwxB1L9qM3NFN0FDKjQLnNmdgWDYhmHnR5e7h7gy1eb+NWXT/Fkc1c1/Hy1qhGeAwYFSDFTzuP24gwe3VzEw5VF3FmaxXUGD5qwxelfVH+XVIcWgDPQafawf3SGV6/f4sXGa7zceIO9wyMcN1posL+e4EkRFingMkVzBfW988Ok9re0L71Bt2cz13v9oWh+itRkisM2v7BxOXtCtoRHkCRU7ptZjg0kse/MWEZiKPqX5xMMKDpjnZzXmpn4sItk0FXb2WQ1wexkFTevL+GjB3fx0f3bWJ6fU228UqARjc7WAj85otICktPE2K1g7VuxkCumLy1ItL5yNZup3zx4nYfAzgFcHJFnoBFdKI/7kpm5xI5lsXra3z9W8sZioLgtLZsdyT6XjEU+PxLLkQ7lPzeLiYMAfy1/nSwDEGd9MT3rG2jci+wb+SW6PAgA47/FG76/b/zaDubOCsQg7o+7JHySc09o8ct8z+7AV2382d+PO8b4teLMOgYpB+CU6zwMYnKwdbbHLUfjdebvFwdxWYo4DqziEoffo+zjsyyAADjoMbNBmt8zBn0Sx1arl6aFxeszex2y1yp7HFkAjgOBq173Hw45/05O6C8HcF9A71GjcKGJog4Uuql6DcDlNJ1j1mqKZWZpIrMlgKIDKo1eWKdmtp1IFd1KgcNGW7XurYMTbB4w8z7Cq7d72D48EWXepuaJdHm+KCU4gdQXdkETs6jYDrO1lX0zK2fNm3+h8wtfwIxISI/PT1Rx+9o8Hq0t46O7a7gxP42JQh8l1cYJOj190SqVEi5nGDj+k61MqhWzP7xaR1KpY1iu4qw/xJujU3zx4g3+38+/wlfrb9Gi5KtEMxT2pXdUt769OIvP7qziZw846nQO16olTCU5VAqQU5xbhyrbD2KyHn3Lezm1nW0fHOPp+mt89fQFnr7exNvTc5z1B+jR+pOZMM1qNLGNbAdBLwyDkSI/kb884U7jWzlkpECKf6ixm/Q8542UtzhZA6m6bUCIAJ0BTdiIKe/zYTLGARrnwkSsVLDzKRX6SIbMxtvIDTpycpufnMBH9+/gZ588wt2bq7g2N41JZr9eE6cyXM5tZr3KrN7mt5sKeJT9shQT/p/zv2XAI7bFyzhBPOmCRu2mF33kZvZy+Z/GlQYAjw1WuJllFcgO3C5k8s1v3Cap4CNot31YimrtpZKNPA3Uubf12L0zxmEchZ/Nzlw17CAaBxqxjeYlQIk+5w5O2YwtDkL88+av4eAdg3pMr49+H2Xm/tz4qjtgfR8AHoOtg1NMfese6svKMqMv6i2UhV9mefw687VGTEMorWT3/RiUeS7Z6yKGMDJ+4fuN/oVhIu/CEr6eAzhB3HvC38VcjMuQ/T18bWXvcXw/xmX2fyd49w93GH8xgIty9gwrEgj5Juef9xjAwzBRXUxuhwJpZuBqY7IaqVuuKiPm8BIBYBHtYQGtfg5nnYFaxV5s7eLF1h5e7Rxhc+9EvztutNGWC1cB+VJVGSMzbDq3KdMiUAePbQI41bU2QppjKWlIYVapzLypPM/1OqgWhrg2M4H7q0v46PYNPLp9A0tTVVTZFpW2VKdmnzPpX7VkebNS2PzzMjdJNA61VJtAvlgFAoDvN3v4euMt/tuvfofPv32F424fHRrUDAcSbt1Ymscnt1fxk7s38fHaNazN1jFbAGhymku7ZjLD7J7gLcqegRLb5aj9LonyPjxrYWNnD3989hJ/fPEKz3b3sNNo4TQdqjfeZoEnYiQ0QpP90PIkp7OZTQVjmx/HdbLezczTytB0r7OBIiLvWT6g4lx96DTACX30bk4RJo0JRKUftNGjYlrEwJhaPT9sY9hrqcbNTHtpZhqfPX6Af/npp7i/dgMLM5OYKBdRUneA0fM6B41EzVkmHtgBq01ejE50e1J6nxuIp1oDF5VvW5k2dfZyV4SFB6bV0GYWGbR4H2zsfhUPiYjbiEbUqpJNeosb8+HZ3wgkxGbYqFL6THMT5vp1z2wK1+K+7+zzPQOPM2YX4Hl25qDhm7MzBXEJwo/nQjsQxIB+OeLukshzPQZ//zkGtTgDjzNzP+6YvndgGf3uO2Tq2awyBm2/Zv67mKWJwTNWYY+CJO5VWii+LC7/fBVQZt/fwdtpbr8WfFW+r4I0fmVGioqhCaK2OAiM77dPCovdAl35HgdAMXDHgByzE9nj5vHFtPmPVPjfNkb46wF4WMdO8djsplBPDPS5FlxwwpIPW/DOdl5d7Do34zCchLVuDsw47w1xcNbG+s4hvnr5Gt+sv8XLrUPsnbVx1qUfOidRsZ2JmSKdwSx7lHNbmGhlhXWrf9L4xPZqo33ZtqV2pwF7lu2rnuSwMj+p7PsR54WvrWBuooR8t6F54nRZLxF8SP9addhcxGQ7yWlVNeSTMgqlMgpF1qsT+bN38yWcpEM829rHv/369/j333+NjYNjNJkRFhMszE3j4/u38MvH9/HJ2nWszU1gvlRAlbViZv1BO2BW4BqULeEcrVutyaqkwId6geNWF0/fvMXvnr7A716u4/nuPnabHQyTss6dA1eYEdPpjmMymXkXEhqyWDgiVb2hrt6H94kTzFj24PlSVEaXOlLhE5USputVTNUqcqmjJSypxlEGqs4C1v2CyQr7/ZU106ylA/Tb6HebAvTJSgk3lpbwi08/wf/y85/gzo1lmecQ2FmuIGBLXCX7W/dND4LIUQbDzDtFL+UXywIc88mfOfSDAG6WrGoc1DoJ4SXtQsP523qNh5rYYz3L9IzWqXTPwGO63DPvUVYZWilpGRsDiQMHN2i+HjdfmnLwZ26irHmz95viNb5mdiP152drkvx/r6W7UtkV43wNB694zGTcCqUSiCv6zc92FNBkG72zgJulqfnEmDqPgT0rdouBwUGf32MKOcti+PWMr2v2GsfZcgxO2Qw8zpRHwYCYpYu2wRg03wdkMWWepbs9sOJ98fuo+9G1ThwySzq+wNA4gMdli/h4eS3jWfUMMF0AGQeN46jx+Bp6Zh0HQ37sMZMUBzPZbPx91+VvC38//Hf7iwF89AHKUOgeqZsZhtVqnELXcOsgTJNjp4y0rF+Y9Ln14bISbpOlBhx00oey7oNmDzsnTYH3690jPH29jTf7p3izd4az7gBpvqRxm+ypVvZI6leWmubMPBC1a5uuUffmgS4uIPRdazY1v1R/5s891ArAzaUZfHRnVWNAby3PY26ijEKfNqEtgTdr1fwqJ+blRv90AmOpaNPIEgJ4wmldVGwzOy5q3nk7V8TLnQP83//xGwH4y519HHV7qM9MY+3Gdfzy08f4+f1buLs0i8VqgoncAOWgTpdzmtTytpmSkTb3MbrAcYMzAO8Nczhp9bB5cII/vNzA5y/XBeIbx2dgg1lSJIhb7XyUgbOXW1822Uuzr0eTv9QrIKtXbw9jexe6baO8p+pYWZzDtfkZBSHMrnndvVdbLYGa3U3KmkY+Q/Q6HXR7bRnWUJlO0xb2ptdKRVybncPHD+7hkwf3sLI4j3q5IPvXhI5oof2Q4M0vt8C9ZNcShp5wYzMAp7MdB7fY9DGbanZBtxs9bP4AWhui5i9ecRyV6FRw3Acdg18WLASE8uH3mWtWdvFNj89l+cjB21uB3KLVQZyP8wzON8hRxhzVkOPMO6b6YxCNs3Bvb4tnjGt8awTg/vm3cMcYtSxgOrBms+BLgUDYS+PMMBZwxRv/JdCIasBx1pgF73FgLsAKBjUxeMc/89rGgHQVyMVQEIPiVRDhr+O6gHi4TTzGlc+PM3A5+4URtaT1ef353QO4bDmE64C/8+EmXgv3LpH4+LLn5gHWuAzcnxczJNlzjQMav9fZ6zQuqPsuIJ8NEH74kPzdzuAvB/Dwftm64Oj/vZ87tDx4GxnBXJSlqFdiTyiIEwQI7gG85Zo2yCmzZta9sXeCZ5u7+PbVJl5t78va87RDg5ShhmlQGMbxoaZut3ru6MNi3LiVXsWZ8+BZA2dWYSMSNQKzx5o2p2Qxf+2rrs2Z1reuzRuA31rGjWszmKmRwmWGzuGeKRJOw84PUE7yEoSxrYjmHpxYVcixR5jmLHQHY2TNsadFpJzwNSjg1e4B/p9f/Q7/8cXXeLq5g7MBMHdtER89vIdffPIQn64t4/pkBZP5PqoU1XFmOHkFqreVeprwZ1jgGfGCWpDAYIFXmEEQxX8c+/l0axe/eb6O//nkGb7d3sMpywij8ZuktHmc9DkzMZslXZaJOiVoWSoNYkiXB+o8sBXT1aL6t++sXseD2zdwc/kaJmsV9XALxFl7Z0ZB9a7q9QXdD9bTBeDs66brGofEsDQBoF6yLHxt+RpmJqoocooch58wbtHpMwvnZDUTzPn6uyQmcxAfkl4P2bgDOAFdx2SZuQO4zR2/8CeIN64sIMWbWbwJjQOu0WaZqTVls8ikZL7n/IrbxkidczNnBs7XciDwDc0zN9+EvRaaFdzFmW4MPA4aHiS4v7rVFS566T0DH50jr/2Y9qQsAMcgz7/FGWn2GjsoxRm9H4MPTMlet6vAJAYpXfqwDWRBKqals+CTPZcsCH0XAIqnvcUgHg+4GWkTaGSV8Q2Q02Og1Z129zXgOgZeP3cLdMdAH3ubXafvOtd3nee4c/6QYCcbWGWDsO8GZ/98j/6zATz7YRr3gfHf6cMdan3K5jRowgGcRG/IogSk9lgDHQNvuoC9PTzBm71jvNw+xIutfTzf3JWtZ2NQQJqnkQt9ztlrXZYPtzItThdTfTTMpBKA87WH8l3PUd0uEDRbVf1HYOp1URwMUAa/+sinHdSKwM3FWdHnD25dx62VBcxMFFGhyxmBu0AKncNNBqiWE9l7lhIONClqZjT/M8EWwxWCAoGVX0U0UuDF213891//Hv/zj9/i+dYuukkJq7fW8PHjB/j5R/fxaGURc+U8qoMuqjkbB0rgpEpd87FZC8uxnk0fc8sYBcLMxEMHF8V/p50+1g9O8Ztn6/i333+JP26+xTF95OlSx0CetHmhpElqGunNtnYq14Y55BmIsJ+dWYEyVqrH2b9N73WeCUeCdjE/WcWDtWV88uA2Ht1dw83ri1KNl3icoV7tmZ4x8jYEg+043ZAN00K0r3IHdQicVDbEVLWGuck6qkXqFC4AnNPiRKHzLkpYfkEHOYDHmaJsUlW/7hul3u9Z9t+1ISCpauPs8TWhpfunx9F+dsMal0l4Nv0ucPHHeHbuj/Vsnm1qvunybz60hMDtAYe/RhysxNmPU/vMup0+jVmCcVmMf36cpieQK9PPiNhGDneucYiu/bu20zgrVxgdxGFxEOHH5QCe3eyz2VwWfLIAcgm8ve84cjWLg4oQpYyClRhYxoFeHKTF9zveJ8c9z3UTcZtXrEkYBSrB3c1pdJZlOBeBnxc3ABoXxPFvfF+fWc+1xCyc73tVh0IcQL3rHo7L2ON7cNXfx73mh4L9uHv+zwfbF2f8ZwF4vFmN25x8MXt90D8M9tiQGavWaJS5tY5Z063t5aSCE6m2ORaUTmpfP1/H8zfbysB3T9s4OOcQjyE6rCMz/x3IqBM5WgYmRSlGuSFzNCXpW/UKsw7LydpUdTKjLFKhHmhSp155jCmdz/qoUIDF9rB+RzVwTs5iD/ajOyu4t7aMxZkqynlrd6okQ9TKeRmRcDoZhWX6IBJI9R+zTNZPeYI6IonM0n4Bp+0UTzff4n/89g/4zZdP1AqXq9Zx98F9/OTjR/j47hruLk4bgCMVgCeaOGaFXw6FIYDThrzHMwzBUoHCNs5CF9tAb3P2nid4e9rGr5+u4//81e/wu41NHHC6Wx8a3cqsnXV7B3BS5xr8MhK1Wb+3aQmsys5igLJhMha5FNfnJvHTx/fwLz/5CHdWlnBtdhJlUu0snatUYnVrq5ma6lsdAbwvbOmjwM0DuUFgaAYDVAoFVJM8iqHuLo910swBVEI3WACZizYk015c+O97dzeDBAI5AwVm/fyic9xIxMWhOZoaZ0GGaq5BMORrPAbNqwAmu6FnN/VsBsr/59oR4NLprWI95gTQ7NASB/54E4sB3cGbr+HiOqemx23gcdDt3uy0aPVa+0jEF0DX2i7tK4Q6Y0VdDsZ+3WKRloP3OOCIg6DvslH7+1wVRPF4yNrE7+3nMLqm4byywUYWiD0Yja979rX0fporf1lD4X3aLjCLp9ll19hlUaZ1IZw3jYmJdRDxmowFjq5Gj7PwbND3IRnwuIBvXKAyLqj9kIAgGxyPe86HHOd3WS8/1Md+ZwB/1wYWR1HZiNQ3N9USpcxm1G31aOvBtUuofZ3AQ1jIJTg4Pccfv32GX3/xJb55+QZvj85x0hmgzelbHHFZ4LQs1rk5EjSxIRpSZpKq5VxpgmtBntuFJCeFdquXam4468LszabIzVva1E5E0CCFLg9y1sBT+Z/PVBPcWJzGR/du4uN7a1hdnEa9OEC10Ec1AWqlvECcCmyej41XDApj1qNpIMPvZBekEk/QaA9w2Ojg241N/H+//QK///YFdo9OUZ2ewYMH9/HLn3yMhzeWsTY7gblyAfXEmIGCMuCBvOA5UpWiMurB0twgGMDwfcO4TdKa7CknZZ+vYL85wG+ebOB//8/P8ZuXb7Df7Mhm1gDcrENpsGElQpunrU7rUA/XjQomN/wu0R+GIw0AAfwnBPDPHuPu6hKuz06iSpc6Bh4ammJ926pdU0ioUa1hYwsqdcqypIOgspytfYMQAEggyNp7TqJHEf1Bga4NNEwbsw94qMdGAK5jd9Nz/l4T04xSZx18BODdrij9Xpe/uxCrfcgH/aqN69LG5OvdPf9D65eDxah3t2oGHPy9Z98+79uNP2JgiAGSYOBZt2d4sSraAxIPIOLsiT/z/QgOBHBS9p6Bx1nyqAsl24ESgqqYWYhB1RkAB78sA+H7RRbAx/3/uHvilLxudwDO7ON0HuG6x49zgZjfixiMxwUUcRAQswV8zTjAGgfgnhlToOiBWhbkL5WtQgDpDEmz3RpZ8fp6iI/bj43HzdfxkZ9xwBAHbb4Gsufsj7nqWsbB16X1Ef7wXbLxD/mMjQPwPyeL/5D3+nt+zHcG8PiD5Td7XLTrJ+0LmN9t6o6pYEkr24hGU7WOxKxc9Br8wTnfeRycnOGLb57gP3/7e3zz4rUAnCp00uZpUkFHI0Kp9LbpV4oAmDmXEjmLcdJWvZRoIEaZvdV59pAPcHjewsF5G+ddOrTZPHDxAGphZnuW9XPTwIUtYgSfiVIOK3MT+OTBLfz0o/u4d+MaZmsF1BKCUx/lwhCVQjAWEYhfjK5kXdnAkMfI7JvnWMBRs4fN/RO1dv3n77/E189eyXt8ZnYWHz18gF98+hEerl7DzekJzFU5L3uIMoEweIwLdFkaYNCSzyFVQThYg0olyxjJdAW8Tr1cBYftHH73fAv/x6++wK+fvcZuo4M2e1qD7oDtdrwvI21AgUp0o+N5nYSNpDw5n5u97xpHCmXg+X4XM/US7q8t49P7t/Hpw9tiLWarLDeQCmfJwYamEIBppyoK3PoAwkS4oUnzJJ4Lo8n5WMYpoc9c64V938FcRcHMaFQoD9MEhFqbsX90MOqR2lx/C9oBOWFRZW/DUNRClXICXM9q80E4lM2yspttdiOLN/BRphodj2e0ccDrqmEJjqoVMzIaDHQMpLT5xZ+d4YozYD8+VzJ75u3tSReB9MUgoTg7jj/THjB4Bl1ZknQAACAASURBVC5RXQiKRpt0ZPV6aaMLtfCrgnovEfB1YvOZOFONQT2774zbrP25MSBlr41f5/j3LlRz6joG//h6ZLN1f4343o0D8PhYs8/xIIsA7tT2VWsqLjPwNcUcsQREQWhQqLuFcAzEemwQOnpLonuk+5ATv77jzjfWJ/j5xUAeB6Yfkj1/KCC+C/R/BHC7in82gI9uQtQPO45C8g+nLzCCmqmyzXaSdVvLnIIwhuYXQwQABw6Oz/Hlk+f49Rd/wDcvNvD28EygOyzWgHJN1qRsF+NULr6eBpAkeVSqZUzUyjL7qBZymKgUUaRsuVCQZ/rO8RnWd4+xecyecTNyZU1ctplpD7m+WaLSrqTQ5/jLAWqFgXq/H95ewc8/eYjH927i2kwNFG2VBU5BtR5ZwtpQD/tS5i3NeEFT0djPvnnSxLcbW/ji6Qt88c0zrG/tot3pYmFuFh/fv4dffPQAH62t4tbcDOaqJVRo66q6vI3apD88M/A+6d2EWbghnoaEkKrmW9PFDgTFBJ1hGfvNIT5//hb/7Tdf4z+fbGBfo0mtdm4taF30BzaEhBk+wTvPdjwvNwR/eraNsSjhLYAaTtLvol7M48biDO6uXsNnD2/j8e1VXNd1SlDJDY1OZ8wRrq/VxcPYTE1C44hUvaoCMhnBCPRt/AwfryCCvw/tY0EPOaLkWYsxH3OjzrVBhdKCsb0G4NYtZkGJbZCkzE0XQbEdOxQ6BM2WzfV2qlJxYoYSjQHHNzrPinxjFLMR+qSVFYW2tPiz41mZlOKVy65rBG9Rpm4TG2WYDmAuWPNsyz9rvkk78Psxxpuug5FneMz2mX2PxHJe8giUua5v1Ic8ChCCZ3qc8cevHQN1bGoTH9O4ungMlllgHHc+cTbo2X4W3Px1/Pnxe8TPz2az2dq830N//TjoGB2rbXS2+VLHUjAnPxcq8p7FAG7s0IUREZlFdcuEtefgGgd43r8fn6c/js/z9RUr0p2N8eN0EeOF6ZF9Pp3i5xpzJXsM5vE1+BCg9nONA984mHjfa2QDhuyaeN/zf+h//7MAPD5pmaCEnsR4wfhj4qlLBHEu2mJSGolp8kWSoNY+o4UgECbA2TjLk7Mmnq5v4A/fPMGz9U0N02j2gFy5hny5ioQev+UK6rUJzdAusEZaLKBaKaLGL47oZNtVngufgcEQjXSIjf1TfPtmHy/2znHUSmUbmqdwK5+3TbpPf+5A+Q5SlAk8uT5mqwnWrs3js0d3lYkzu1ycrqn2LTc22YEaxctrw4EpNqLUaGjOXyG70Oakr3SIF3vH+P2zV/jDkxd4trGJvaNTDUFZmJrE4ztr+OWj+/jJ3TXcu7aAhWpZojrS+qTQeXz8QDMoYfY9IE1OFbqyVBMJEvy0yHO0QS2g0S9h66iL3zx5g//r11/ji41dHHVtZrkBOGvenKJmc8FFSheslcztRIO836aMEW7loEdp3kCTxeimNlevYHVxFvdvXMPHd2/izsoCVuYmMV1lHRsqA+SpYuc1kltbAGW+j4x7+GqWgYu3kFAumLbo/Uh9E+p5at7i4LS5m6+YOY/VwG3HtA+8exIYgFuQ5UDkrUVmhctsvNvhGFeK3EwwRKrdx0hkM8x48443J9/YqFcwriEEFVGXhG+KDrxSKJdsqI1n364KdwAnGPjzuKG605b3evuGy2NxMIgBK24h883QHxebxfB9+Ty32vXzdADPiOlVPhpt8EE/wOfIuUylHwuAOPpWAK4efLJWBk5enyYLFGfLQVU4up8C29B1cCnbDntKNjjxIEtdCz60JnxGtP/oc2trwF8vftzo+a5xCQ5rHhyMsvdMUGMhY9Bi+GvL5dD6/AmmzMJ57x1MnbV0q1yxQFzz4Tl+3x1AuTYZaDHIy7IafnwOwq5K93ZCJT8+cW841HrzpMsDgnidxYYz2UAmGyCNA+ergDcOmLLP8/+Pg4TszzE2fZ9swN8r0P/ZAO6bwGg2bbj5/GDwhkocFCJHLaqOLQj3Ni+XOIaxgiSxrFc3Xdm09XDLejSXR6PdwebOHp5vvMGb7V1Nwmp2UhTKVZRrNVRqVVTrE6hUJ1ApV1DhVLCEPcI5qZ45fUvytgHNSVK0+32c9/N4sXuGP67v4qs3B9g64sCTPob0FKdFqOxcA4irZhucxYZ91IvA9eCHTmD67P4trC3NYbKcV5DAdjKd0aiPLtSSwY7tPFq9Phopvdt72Dtv4cnWHj7/5jm+ebmBnaNTDWrhNZqdqOLe8hJ++fAOfnZ3DZ+sLWOJs7GZhXJgSLernJ61bY2UZDbOLaJIAGTAENp9gjqbYjTyAweNIV7tNvCrr1/j3z7/Fl+9PUKDpDYpdmbpQdjFxc9gaCTC9noee065qXKzC8IBtbFJ6U9B4hCl/FAuaTO1CpZnp1Rq+PjeTbXfLc/WMVGgij5FOZi/0PWOYM4gQK1S+YICHa4BB1drEwtMjd6LDwhG+todvWZvgKyedq8vB4JeDLt/Ek34bmWTEQsUpm1ZSGne6hTVcUAKFfJdqwlbmxvbzS5Gl2Y3GwdqZ5dikxMBwygLt1IFKX8DXROtXUyPMs8EGs9wY3YA52fJSlKR4I0Zu9oWi5csM33z9s+jqPCQxdF5kFmggDy4enn27S1LDgr8vRvOjEDGgxH3ByCzwtdkmUwjV8sCc++iZ9AlloPdEiqrUZjXlXBRWTnPJ/TeK5DgvRaNFPQSHoSp4kXdhBkyUayqa8rXDWUTu40usLtoVbNAwfYpB1YTgxoTo9cJ9qi8Lya4I/dz0afvgY/3rSsDDm5/9EinLsOSkvA+ZMl8Op5bC3MdMCMuFVGtGIDzvmv/DImR2+V62YTMmPfzS99QMntUso68r62wRhh0Om3uQYXv2XGJxkss3qLoQYMHby6Qc6CMzYpix0FfD/Hn4CoAfVeWHgfE2deKmZ6YJfGAIf773yvgft/H9b0AuH0KwoINyMXaDDeYUc2Oph3sVwy1Mc8Q3FmKGZ5cy0itS4iWGJ3b7+P4vIHdw2McnpzhvNlRyxMdzUgvlkqJMvCE2XihiEoxL8BlKxhnaSuPE0BwStZQU8AawwRPd87w22db+OLVDtb3TnHU7MqRDKWyuZkNCKTM8KiaNvpWQ02QYqqcCMTvr17Dp3duajLYysI0ZmplZZcEMdPHqFdNmwyz294gh0YvxWGjhTcHR3i1u6/hJd+sb2Lr4AiNTqrMnNakHE96c34Gn61dx788uoNfUDQ3Xcc0gxICeKej4ysk3CwpimMGrd4yqdFZ0aai2/pczSudrXbbp1S8H+M3X2/if/zhOZ7un6HNGeTMvIcDfem4CZaysRXZbN+V7YSRmsGyI5ERiU0cGwyNUufoUAZP9WIB8/Uqrs9Nqf3u0wdruLsyj2vTNcyU8iiFeniBmTgJ/kBLsy6tmScE4iCO8PYla9030x8CunuFW5ki0hwEAHcjFk/StVZDFqzzHM2jdsYitKP5zGVZ85PGNA2HZyadDvvVLSMfu2mFOreU3qpihDnjIQixj4znZFaz54ZYqVRHgyd8mhsfS/vXeFN1AHc1t7cjeQbuCnO+h5vJxN+dwjafAgN8Aq5dXmvB9M+uTzoTgPMxPlJUAZEBqNgYER956U+K5RKSYgnFpKznGIQHMx8GiewGYf22w/exdihtxDTmUXDIyYNBh+FKd9cfBqC2KJl9oZwpb2yMrXvL8OXtYD+MOA+1r4ZAwWQUoTthFNCFtR8CXwI3g5ES94WQtROsxGyEIIh3kboRZ0m67Q4GPbPnZYJCMx7TWgSvego3Q8mQnzsG4PVqTVa5DuAeHPIesIThwkUGPwy01M9fZOZuWXuxbO2dnaCTIIB7acJfy1lOr4PH+ghfL3xszPY4gHvZxfdtW6uXJ5xdrGljuq7Ksv9cAM+CX1yyiv/2z5B5j/acRqOR8VB7f4yQjX6yF48X1qN3jxytV9HqOVzJHCUpZ6mi2QVyI2CPcUKbv2JJQJ5PEo3h7PUHaHd7aLQ66GiaBp3DSnoubTp1AhSw8cPPj3Cviw7bK1oNy9rka55qc+kXimgMEjzbPsPnL97idy/e4uXuKY4abfQp1ipXTBSmhmKNtzJFuTLAVL7orEFPlQtYmZ3Cg9XreLS2ovngpIyn2e+cBKGXxp+aspt7HLNKTk97e0gHuU08ebOFJ1vWz06r0z6pY4J9mqKWB5YmKri3NIN/fXQH//r4Du4uzGChUkSZ4rFuR4EJwZuZsjZe9YBDanTlwwJcgqDcxXHezeH1XgNfvtrD599u4fOnW9g4acsJjjPLNTxlGLJKUZo2rYuFZsskTCnODEmbV1CJKzAKdqTqstdI1aEmhVVzQ8zWy2on+/j+Gj66u4K7K4u4PllDLTAWJdA0h9ndxVJkGcVFaLb9hr+F2r6CKyX+xgZYtm2qf+PKndlhhn0x3SoGcguw7Nq5D7oVDQxI7KLaD77mXTDktWgXk2WzA/9MZIHUN0LPwJ2qicVFLmaKa4sEM39vpzY9s/Kad0xr+jF73d57hWMrV6dvR/3hDJwVPJmIzwGc381TgZqKcL2879veKOgt2DqZR4lMgNTz1Lqw3ziRUNEg3C1AQ5DQDKxCp2NT14IFsY6DQB9YEwddG4YTfCTc74DfAwOgMUjSbgSnxVF5JZRNQg3a77O3WI50CWGKoBdjdF+qVQNWBiIBvBm42v2x42GAxb7sZquFFnv0O11ZnsqQhc9LTGB7KQiW2+RQfyeAT01NjbzuPdjitT87OxM1rnuQ8d4ni8nj8/nwXrs2psgYIzd0cfqcIOzg7bR4DODequhBg78vn+/PdZbIfQVGbIYHviFAiSlx/4w4gI8D2ndl4DHOjMMgf70fAfwdGO4XLt6wsheOi2gc3adIMIyTZFQuBWQhUfTKfZIAXmQNiEDO1hlmL06ph5nMFLhpmAZ/L6W39ZObr3aKYdpB2qHoiLWglhYvt5xy0ZzEmr0h9hs9fLt5qOz7q80jbJ91JIxLC0X0lflbtJwv2GzwUTMSg4+0I290qs1nqyUsT0/ixsKsZoQvz81gfmoCdTEDDECCKI4ZFGve3S4Oz5oC8FfbO3i1s4e3p00c03uc3u1JybLmfl996JMFYG22hp/cWcEvH97C49VF3JipY5re4v0epXAoFKxdzOt0KfocggrwXGQhSyMXzlBPsX/axrPNQ/zx+Ta+erWP5ztn2D7vo8VmLNbAQp+8VOtq8UsVF/Ea5wnigVWw2rphG4Msp2itoyA46tFLnb30OWCylGB+qoobSzN4fGcFn9IWdmUJC/UyJopAOce+exseM7K55fUIVLNXD932Uo/hYwUewYcnbKaECeXSkQ3q6A7GFLqDslej+Zrezhic3WIAj0Hc+7HdYtQz8Ziq9Aw3Frq5QnhcduK0pouZlBGPKN5AC2ey6VEwEM3T1jqIHuebt/cDOzAoEAufwXKlgirH0ob6q4NA7MImMd5gqGw63oh1XZgVIqe/Sf0e+teLwYWQv2dGLQU7yxXMlENA0mmZn/vIKEZ6B9MkyHAp6t93tz1pE0ZAlliGHzI+1eQ9XuN9lD4yCMFIS4dKtK8tB+ARvR32Pg+weD61el0iM6fNmVU7s2JLMKc9jNlvo9nU+XRD0KOaPh8vIDdq3EbqWu2ex8r7XKtUMT09PXofvwcxgLta3teU6GyKdEP93N3VnEHhPed19SCO5xxPzcuK0Pi6ouFbrdE9ibsvPHjx7NsDTddZ+GckBlBfj/HnRwFzJkMfB9yjLPOKbP5Dwf79KekP9xHfmUK/CsDjm+YA7laPTveRUvJhCPrA09WLU7fYwkQALxaVWZuPeaKFT4BgjUg1tbBJO5VlHcqWMXJSVq/bQa9jHx6auNBru0sjDm1WFtsfNTp4vXeMrzZ28dXrfbw6auNsUEAvV0I3V0CX1J2oW6MDtQBFERu1zdq4mZakEmsxU56ulDBXK2OuXsXC9CRmJidUzyKNyACk2x+oln/SaGL/9Ay7x6fYPz3FQaOFc7aTMaMtV9THzozA+tB7KKYdLFTzeLA8h5/cWcant5fxcHUBy1M1TCSs8csSLYi8GNDk0OHYQ4Ia53VTCMYJbt2BtAPr24f4+tU2vnzxFi/enmLnrI+TlFauZgJj2gMVAE0DoNo/GYg+8f1C0a42MzOI4ajUkRkLgSQh8OZ1vVgHLA6pOofMbqZrCe7fXMIn92/j4zs3JQCcnyxbJk5L2LQr8R0FgDSSCR2BI6+AUdQ9GldqBjX2/u4vEHKr0LOu7DvqB89+VEcJQzCYMU+CyJhklPhfJqpkxar2HctyfKN0utJrzLFa2BXp8ebl50RAyPbouqjKbT392C8CpjARLR5x6bXTULJivV4bv3eLhHZOvpY2ZAGUWbVq0hm1J4FG5TnF9LniQtoUh3/aQOUHYNeMlK4AggAucSmd+5JgcxvaKoOYi8tG169jFLEbxbhI25kA6ROCnkQBgKQPtuYU9JTN5EZgFBT+LlZkkJkyEw4OfwKyEPhZ8G9T/IjpXnO+UBdaIEQr28nJSdTrBuB8ngG51dSV54uJogFRyMKbTZ2TRLthyhyvA8tdGj0auhx4HgxkeK4xgLtpD4+X158ZONeYZ98xsHGPcQB3dzX+3fUOfH5sqeoAHosbHVz53d+T98OzeA8cPIN385lYxe5agPjzdVX2fRWA/zkgnv08jwuOf7jw/P4j/7MAPL7hfjPi34lSCvVBp2EE4qwXkoYL4iKJNUiRBwDX5q+Uj2YiBFGar1i9iRltschoO6hUSenKB9tqttxIW8y6W/bBUW2LU8xkmGL9xe1eirf7x/h2fQvfbOzixe4JtluciV3DIKmAsjAOTZG5i7vGafMIylTW2WQgQvexVJk4ndrYFjVZLGCyXMIUxz7WKEIik8DaV17Ob61uD81uDyfNFs7aHTS6qcRsHUYKpBlZYwvOacohez0Uem1MJgMsT5dxb3kGj9cW8fHaddxanMbiZA0TrP+zhhZqfRRumctcTvV85uit3hBHp0283t7Dk/VNfLu+jRdbh9g+7eG0V0BrUFY724DZnr7suipQUeOZ2aXmeL60Lw2ZuARe3PhY/2N9mBuTpsBZ2xlFZdxwacBiprF9VIsDLM9PCrgf376Jzx7cxo2laczVi9IWsLedrWXsESf1qjqhNlz3CwhKcQG4D6UNSnkXvElZbGY0NoTF7t+4jSVCIhOseR03avOxDP8yeBvbYVkdVdRcbzHdaNlqmNoVtZr568RZuQOHZ0exOjhhh8aFGvJS1jLKKqMWI9+0PaC1DpDuqE2T5+vPiwGc2bcEVNSSsJSScXyL25Ik5hoFNS4mtHYor4+OhFGqq4cxqZFHuoIWMmpk6loGdqSe1f0xUn9zbfkIogtBphYcg33WpgsJqsFhjuU0UtHOmAvsyUR0bQwn6e02A3waIMkqwtYEAVwmQsyGXTQXQJfvStAltS0AFyPiQaNdSx6z6xA0WIRZb6hbEwB9FoNn7wb6F5oI0f2Arr29j02c8zIkgdTpc79nDtBKTIrJCMCdRs+K4OKgMrbQjWnvWDQXCyV9TTkYe9mF9/gqAM9S2NmkLwZwf6y/f8xixSyvB8QO0HFwkP1s/0ihvx/4L21q8Q2Kb4gLIrS5tVuQuCOYQVxQXqSfbPNXmqfeXXpwh1oWKTUOBykW5C9Ocxb5jAcw97aUZhitqECBYMIMTKI0ju4sotPr4/DkHM9fb+GPT1/hyetdbJ+1cY4EvaRqgDcsgH7hcmZTCs4o2zuGLNLm+0pANUgxSNtA2paBSZXZQA4oFziP2hQwLsIhBEkOpxo3DVysRY7f+9x0QqkgVF/NGpQZbK+DQr8ts5jlmTLurszg4Y0F3F2ex9rSPJZmpjBRKaPMkgKd6EKtnZm3wDsFTppdbO0d4smLV/jq+Ss839zGznELx50hOqhgUKgJpqk1ENhRFSvK08ao5ge0o20h1+8gKQzl816tUJxkmYv0CZ0uWu2u3NxSHkdSMmMdOcAz4GHQxnfpYbKcw+JkBfduLuNnj+/h0Z1lTXmj0Qtby2iew8cnpNCD2vxiTndoCAt0twAp1LGV9esWBQo9mMJ4m5hDsGV4oeshtKj5hjqqg0cqcX0UskGAnu6iNJjZS2i7UX06/DzajMLnKc7KDV+G6KeuC7mgtFVfZIeGVOnWVuQbl2ffnlU5u+W17XgjdLD2mqN/rF38w9d1OtTtNfm5pH1szJ55DdQBT1PppIew1j+1jBUSVOS1HixbS+bzMLrW0XV3Ax2B1IiubUvI5seqvnz5F4RAyG62IkZmvWxFJdBN1AP1z/q9Av9g7apKzgBpuDetjo1fZa1ayvYQlFsmbvVyZcdBoGfMm90TZuC8Pro2Emuagt73Ny9FmPLe2lBHAR0DCB+OE82zG5U6gjKd91zvU6/pnvBYeLxeXvCOA1d7sytCAJcfCkgnJiYveZx7QuXg7aAZr6WY3nag9tKnrytfw752+Byvg38IgL8LvP2YsmvaS03xOo1b2DwYio/fz/fHDPwDwNsfEtfCfOPgAuEF9pviYhgCeLvZlEDrwrwi1I98E5YjGvuQLaOjoIqbBGdO86vIHm+atAQAJy3OG8bHNltta1VTNk9XsqJAeViqoTPI4+i0gc2dAzx99RrfvHyNN/snOOkO0KYrGoE+KWtwSkqfctKEEkaZKKqvySe0F2XdvigqnUKtfq9FGLbe53xBJiO0FRWtSEW3avus41lAwro0aXI6seWSotgHk4r5XGUKxeiZzvIzx4DRCraLajLAVA1Ymi5hda6G1YUpta4tz89hYWYatVIFpXwZOdm05tHrU+3eF3hzEMzO4QnWNzex/pbgfYLTDrP/nFTpwxzHmxYtuCDVSqc8lix4VAxQek3k0haKuRRT9RLmZycxPzOtOj/vdbvbxdl5E8enDZw2O+rR5/Vm3Z33QaKjQV/GLUmO/fQ9TBQ5W30Gj26v4KN7q1Kor85PyxCnSkYhCOUE/FT0uzLezc69zh6wVSARhGwGrSZcC+28f5rFhgU86pMPNX37dRiyEwxW7Hfc4C/mPls7mhsQ5czwJThiSbwZzFZcOCbCN9SpBWqRCp4DU4xavzDKIPUsCpp0dImDZUzz4ZmXq+Fd1OYb3qjEEM4vptrjrCfezJ0O9ayZIMW2OQeP2Gfbnmd1Ui8t8dLLTaxUUhZJAHcqV0N2IgbBwSfovi3LDCDVbLYE4L5pu9mOH6uXAATgBJGE71dGnQBeof8Dp/zF5ZSLnnMGVE1pYtphWA3LbgbCLNcELf3I817HHFoLSX1THV6rVrWn6T6nF8YqvAesiXsgRBA3RtDaZl3Ey0RDrxv1l3sLLr/z+fWJOqpsja1UFHy0mi00w9Q5v+aWVFj7nT6v+aEeTwB3e1QHOAe1D9nSY92DZ/xOnWcDQHePI4B71j+OQo9xIs6m47Xoa9Tr9n7dYr0I1407C8ZdFr6esuf3Ywb+jjs+rk4RbxQxgHv057UuRttsb2CLhQG+qYDdLITfLcgOLlnKzK2VSz5mBAH2d4tWNyEJFzQFbG22ozAqpVVpUkaaK6mu3SuUcd4ZYHP3AN++WJcZzKu3uxpPmuYJXMwL8+jQ71o1Y3Md44bA11XXlNpWQutIwg8oHbpYEmgjoQObvavoX3m6SahjFmGa1StPdJupTVAj1W2jOaUQUzsNP8TSBHB6GN9XhWwhOfL5HpJ8B5WEGSwwU0twfXYKywtzWFlaxHR9CpWkhqFmayfo9IYyhNk7PsNho6k2vOOzU5y2GmiyV5VT3tiT3umjnzIwKRuFzhSWmzFb+cgwdBoYdhuaeT5RzuPGtTncubGs8aALszMqZ5w1Wjg8OcXu4Qn2j8+wd9LE0XlHHu+dLgMYo+R533IDWtISxPsqOVyfncDjO8v45ScPVBO/NjuFCarqNWI2eJ2T0h9ZsUQCJQfxsGlbrduSZSNNRnpyU/6Gmq9c6UIrl/mp2/z50ZMDpXlBE4e+coad/h4Myvx1QkuS11F90263TF2twSxknXj+mUxax8vg0OcCyAuBlZQgBpPBRy3UeIuhvat7aaSk5piH+rYFCZb1etFgpK6OzEqcCZDxSwgSCIbcHL385fVvo4EvWgv9PPUevH4uhCubmErK8wKzbx/c4aUEqxPz9WUxHAIgZfrnVgN3AxIPdkQRq1XLOk38OCwLLAm46jXL+Pl5Itj6fTOwtJUgIx4GVS1T06v0EYKuHH0imHCozc/WDbNoF3TxmrjNKZ/HRIHgyfsqFiQAeFwX5nFQWOtrgUGKAEmBGj/nwbwqCCl5XRg0UyznoMg12Tg7H/X9k/XwvVf1du0ZoiNAu91axTQM/O72qM4iaH2FtlCtudBeqnsROkvill/XPVywIRaIOaB7qcRZm9iOdRx0ZANLB/txbJJ3L8UAPhJbhml6HtQ6m/AhAco/6mO+Uw08zrizFySOsDwycgDXdw6LoOCH5vv8EIS2MlOLmfjJ6mLWZuJZjgw79JdgQkpFNPPMYJAg5zRG0yRpBzl0B3nN2O4XKhrc0RoWBCp0Ofv62Uu82TnAwVkDHWXpZq1KkRkpdmKm2YaGaVzKwgwIaCrj6mYTrNg5qTskALiAQE5J+shgmLOsymrowWedbV2EJwpopBgO9p1SvVMAZuM/ZXXOzC+vjlkMcy0Ucl1UEornhpiqlDA7UcPCzAwmqxOoFuso0Ph1UEC718fReQsnjRZOyUz0yEx0kA5SpLm+2uTYddvtDtDvElxKRqEH5TYBPM/NptsUhV/ND7AwVcGd1SU8oK3ryjUszkwKwButtgIEMhz7J+fYPW7g8KyNQ6rrz1rodlOJCRnUsA0vH8RqpMtJm99ZmcfPHt2Vb/qd5SXMT04oIDIanaYepGhzlimFtt+LLPliFRLAR2AV2vfszvAau+rVfuMgInW96Phg46qivm+UJmKyOWlhYl1US3cHMq8jOgXLR4ct1gAAIABJREFUGmuvaz3bsfGLCbEubEdHWXDI7LkOrMXKAM9c1ZiBl4OjmbUrGXV+MUIydoUTMIf6rcckyvY1IObidb0OymyRIq2R+YuAx1pApURumJBJn23PHEN/NI+Rn0E9P/QEE1AZhMr8JLRXjSKj0G9v19TazghyFJ4yy2ydn48A1oMPmwBn0/H4OVesY83mZj9KwKpZxs/fcaOXCDTsDwTwPrU47Ephnf28oYxfinze1cTYEGlVBN52n+1zaJkudQjqz65WBf5kCjTHPjjIDQYMsFnis9YsZtAUllkIP9R1lMCRZjWs8UsIaGyKVkRoieP78LkG4BWdA69L47yhkowzBh4EKTEY9d0XUSk5iNfETDCwcgA3+9VRmGqivX7UXUMDp0D7O2Xv/gYx5e7H7y2PDGwI4j5s5yqQzAJ4LOzkNWag48Ad9507G+MA7q1rvl6zAB4nl/8sWfh3BvDszRhXc/DF7wA+An5Gpe0OWurRZjSc2geGG49coKieDBuoWFHrPbZmLqOtfbZ3KExquhhzqEKxAiQVtNgizZpuUkVaqOCw0cWbvSONI/325QYOzxqiylmnpX0oaW7SwD1mSqHnl/U8Ok5RKMMNVFr3AdDu9mW5Ks8n0uxxL+woi+OHRUXsYOZCmo41ZTZn2xdbakzAa+yC95zbMBYCOLMVa6EjgvVzPQzQApSJU+jFTJYDVPKoMhMplFFJ6khyrJ2RQh+ilfblby4JWI7HwHoZHbBkdaFgRXU0lQfM9U5fHHzKc+cWl3YlLpupFWWD+uDGNTy4uYwbi7OYrVdkvNLskPpM1ePe6g1wdN7G3vE5NncPsbN3KGr9TJOsyLr00e9RN2Dz1msFYGV2Qq9JURutY29cW5STnroU5KRn5ZORqUmgPOX+FjZAfR+1iAUgD8pgB3HLSk0MZxmgtcfRdMZeK7web3T453ksA66wW47+dmEg4z3iF0pmgqWytMjIiGUELzPZZ4jua2HkbBBH6fqoRstjotc0M1kDE51HWDP+fAcJp4CVuQaa1g40sBJhwpstW6urM/Mm+PI7hVDqVw5tROr/bjVF4RI8BLphBKw7qlmWbABOClvKc/o6hOPl8TMWkWgrdHLYPbBxsh7s9tpNNM9O0To9RevsHGm3Y8YsBOSkqFJTgToWtpsGHUmO0wUrBO8qakErINMhga4Z/HDdMAruMWFonKN5fILz42O0zhvqz6aFc5nCNB5ziQGsTIFV3jIAt4BJFPrUpEoaUmirx7uHftcG33gwKRDnNWA7HgFYwUF+1E5LYOL7ZnvpXeTG/c97unlePHwCOIMoJjtuWc21ZaUhfp55jWyfkj11qYJ61dzc+Hu+v4SAgRG8vI5sDSqYotMfW+AaDU2ecybEgw0PUr2LwlseGdi46C7GgRhI/TMa/y4Wz3mvugvnYsGkPzcL4HHvecyKxfvBOFy6KsD4If/+LwbwOAqKM/R4s7JoXVZeSKXYpVqc2Zm7WIWNRnWpkCGxvzkAuDX7BgvGiIJjNNohlUR6u1xHrlhVDbY9LAjAOyjIJOXFm208ffUG69t7aHZT2aVCFPkA7V4H7Q69g214Bz/4ExSF1GoyV2AWRHEYwZtqbk4Ka6YDpNyg8gWBpUxDQl3UVDZG5LrdZyFXQJ6AzJrwwDTjGlFJv3VuG3lT28p1TBQ6z7hoo1GL9AVn5twWgBcKJqCj01yexhf9HJJhgnKuhkKuJAA3FTo3v8L/z917fzeSJVeDF0gDDxAEvTflq6t7ZjTS98P++Xu0n8xMu3IsQxa9A2hA2ERmIvfciPfALE5Nz+jo26OVWofq6SoShMl8EXHjGjgeO/EENGpyXRYvsWsxPAN1r5LGiQeYEMH0+fG9YNY2U9YapRwW62U8WprF45U5rEzXRDZHj/kwCoSrwN2+mMUEoUz+hNQvrm5w2+7g9o72t/o+97pdhEMS/4CS62C+VhYNPXXhj9dWsDQ3gxwLOIMT+EVSoCngYlhjCgcn8tR6dVLA70lsZk/9gIEuGnJRQWhp1xgbLeB6+KdLH817WAf/soArQmSnKJ1wdVBVvoQlOfFQ5LWuRigmN8D4ftv9sZUnSQEnt0LMjthgcM1iom5taIvV0JoJT5tFgzAYa9s0GmZ85fTQZ1Pkc79uiV+uFGCZ1oxdqTYdA/VRMAWcgBI/C8lwlxx65hlQFuXCL/iiRaYTGP9bCx/vGEqmlD1gZ73Je87Gyfjmh/0O+jdXaF9c4q7VRNDtIonY/GaRK5bgFSvwKzVki2VElEay0fA8WS2w0LGwer7anMonzs9wrNbHyWiIoNvGXbOJ29NT3J5fYtjtyWfjFwuozjRQnJ5CvjolSpAhSZjgxK/+FNpEaAH38r4G23DwGAwxHqlZkahg5IVmpBHwinm4+RwyPr0VGAxkCI6Mpg1Gcg1IcZHLRM9E6w7H95CTvjLeM9IsDHpq4GLJuvfOceproWuZLNysJ1kQhTx36AVtyGivagq4vjv3rakCm2bhlCjqwuLNL7tmSBdwC6Er7J7V9UWpNCngf60OfKs4SkNnvAqsl4It4GnJmm3+bAFPJ6hZDfvDx//62jf3cvqg+O9crb/x3DPdbvdrjcyDb3oIRXwLDnnYZdnvSb+Z9nHYtVLawhtBdYZ6YKmMw8Br1pjCGDIIvGiJTEb6IYUHhMxjLTyOL6S1QZzFKONilPGFrLV/co5Ph8c4Om+JiQo11xkmaxFuA0Ty0e93EY4Gou+usljNNrA4M4Pp2pTcFITRu4NIglROmm1ctrtoD0ORX4nzeebe/EXuzKweUGJ1KlIo6ks4lPPGdeVw0/csRpwwmYUHgPpTcxqOI97UDrxcXgr4OBsjygRIsiEyWaIQnJxjZKIEzjgLZ8zAlgKyCeUnhC5cuIU8sh5/D5uSMfIekHfpgKeNhXby6rxGFIO7/4zny78FrhNLV8rkYtRyLmbLOWzMTuHJ0iw25urqpOZxLUBlgTZihDkpYxtGkbjmEV6n/r3TH6Ld7+P69g7X1zfo3HXoPYlKLo+l6TrW52exOtfA/HQNtVJBpn85PAQSNkiMQ82y7jkFXqaFrDjmmVCKCe5qYmHTWcwpWZjVGZvSq5+TIC8WWk+JzlJ7UTlsjWtb+hyUkBoTS6rXu3k+5oASFy0zRckO12jopZxKupO6e+mQrRGR90QuojV8fNU/23vIbvvZmBFNmUzgBuq2KINMyUbZoRmzbHTzUsDFMMmI+8W4yOxJw2gkZFM22eSscJpl5GuO2mc2AWEo+n5fTJdc5Mp5OD6LqjYB6g5L6qIrnAyqEYTKYRomEhJldWGiZ8PONbqX57g62MfZ7me0z8+lwSP6kK9MoTK7iKnlNRTnFzEulBB7OXkN6o5WgF9QuaY2+eoCyAaX7WQ86Mpjt758wfnHj2geHKLfvpP3u9KoY2Z1BTNr66guLMIpVdALE1mtwaEbZH5iKFUoFcQeluuKiBD8YAiMIvgJQ3m0aZAizPeB03fBx1juW75KkhTpUREiHAYCvSvCYP3wtbAKm5+oQD6HIn9f1lEUxFw7EzRT+kmjSiDxVOP04GSozMkhn9P3RRLo6FIprozm/NRWb4Lo6FaHPJhImkwWb2uoY41mpJE095k914VUZhLUyiaAJa04eHj+T9qGVCEVHkKkqyZrESzyX+upb+5fvUdcaRisV0Ha5OhhTUvXq2/Vn/9h9Rv/oQL+sHjbzt++Kd/6+7/8Ht35EpqzdpSEpCYaUEtckRteJyVl/FqJh7UvVKaxhdWYcxaRwCWZ1x664RgXt3f4fHCE3aMTXN7cKVFNirfu28VBiRM8DUQQouRnMT9dUVvUuRnUymX47PqTLNq9EQ4vbvDp+BL7F9e4aPdxN2RhZdGjlzjZR6w6chTqZC1yM0Zsis+peJxmzASuxZp1nfC4FnASf3g3k8SWJAohwuWuPkLiRkhYvDPyivVA51eUQSYm8YssdBKdHJlQOAW4PuE1Euwoc0vEp51TM5+XukAliDImiYzGOT7XEL5Iw7jHjUcjIZTRrGYqlxEXuCfz03i8OIv1mSmJB6XHfBIHZu+odq5WPkcfezYHlJfd9gZo3d7hsnWD6+u2PPdKvoilegPLM9OYrZUk8pUyPBtSYpnZMrnJAaewMv0AfMPMFv0vC6AhiNkDapKSlTJlUSjYFkJLXEsFohgnNisrk+nIEC0VQr/Xk8tBIXVVr0MzB5vG7N5PfCIDGnECV0MVLTZasCdrIrFxT0H5snOWaDnhT+i9wIKuenUpVnIBqN2tPB/jSa5Odfo6xdFQJjVOlh48Kd75yZ+L05nxbWc7wOaaEzjXXJzAKeXzOXFxrcTLWybwBDl+DpQTln0kntRslZZJo+EKGpTlX4xNFoB53ZLnLtdgiGw4QHTbRPf8GM1Pn7D/6y9o7u9JkaShU2FqGrXlDcw/foapjUdIKlOIGd5RLMmk6RcKcHzmJrBx4PlAzwK1TWa0b9S5xc3hPs7evcPpmze43PuCQftOmsCphVnMbWxg4ckzNNY24NXq6MYZDBIXY4dNAWV8agnL18l7SXg8wwHGwwDOKIIXxfA5HZPQSi4LCybjX1nA8578N62hpSknF4SOi7yvQkW+JueluZYIe/t5Jee52ayqGUiENMQ7KW68nq22no8rAQi6lvMcMvPV9pVwPtGVJKv3+SR0yigJdPrnWUwiHps2jY21nAdeP+lpWN9jvcp5v/GxRb5WVC/2v1bAJ02nbbSNBM8qKewE/tBzXU5Rg1bY+FNbwNPTt53m5d7+Df/1/6mQ+t8s4OmOhW9SukOSD8eoa2TKTFlmWNhsslu0OlAzTYscw5IXBnRO0wNOtb82mkLhGv3HkMnEwlP3gUK6YgSo4wr8JU5qDCuJtHgfnp9j7+gEx+cXuOsPVeNNaRlhSePkxIOoWsyL1ef8dBkrszUszU5hplKEzxuF2dRxBledAPvn1+Lg9vm0hZPrLm6H3DP7iMlmN+8F08G4/yZ7XExIwhjZhNIo6sd5ICsjXTSrtC41UxRhdKnp5gwf01xFHCsSJM6YEWSAyz8h65iHKE9dFm+yux1kxj6SMV8XHalcuHnCo47svrk9JPNbssSpbTUwMieXKAtJaCOYzwmcDm4kBY5C7qtjsUPNJbEkiC3Sm322iufL83i2soD5alFY5dSIcwrnASpogukuZK1goHnK2u4Goawh7joDeR9KfgHTpTJm6FznQTTgfPtkIJS4UCUwqqmmCaEwe2P6AggZiztcM5VbdrWQKM0BOSGZGdjOHpz317W5bg3J7J6RroiQTCJyRX5dwOW6ZsGStYOZ+jl1iz54LMQ92e8ZSZnsS40Dl9oEGNieBU2uGb4+s0aRqU6OSuVOcKLl7xAHTjNpmgJOCF1+TpVPKrkzbGd+q0jQqMtnYAnlhlwL5QtS0CXxTyBWq6cnmYke6OrbwEM9DgK4SYK846BArXfWkYLO+ybjZRHnEiS+ZMkaJzQ+T3IX8sjweoxJLFOkhK9RImeluaVRUQ/xzTl6Jwdo7uzgy49/Rmv/M5IgEGMjrzKF0tIa5p9+h/qTF8jWZ5GUqvBLVRSLZXgSPEQlhzaO4q7ARng8ghMNEd600Py4g7PXv6L57j3ah8cYdbtCMivPTmN6fQ2zj55hemMLuelZDLI++vAxAh0UuRvn+8XUQxZxD+N4hHjYR4ZBQr0B0OvD7Q8QkagWh4gY51vwkSGKVKvALRfhFgr6PAnPB9zJB7o/j2JVn+iEI+AOCzifG6WqJAGS4CdGNFQaWDtYUbcYrTtRM4Nw8D3nFE4ym5AK2XiweaBdg2kO5TyRdDaF7sXoJh6JGx4R0a/Y58adbjKAGec5+98s4CyotoCni2p6kEsXcFuUrVGQnb7FO8H4vNtCLOCAgesfFnDbLNjvTe/XHyLG6fr1W3+XHkL/oz/zXznV/90F3BZv++FMPhg5fHgPGVhH3nm1HzXX5kTGo92S+gBb4wBKPCycHvNCNW5MlqymH5aRpDCSUzTi7Ci1gHNq5NeA7lHIyARO6dT+yRk+Hx7i8PRMkswGtJbksxRoTPW1Oc9Ho1aTvev6YgMr83UsTJcxXc6JyxkkfSpEEEN9xE+v8ObgAjvHTRxddXFLF7eEURzcU6vxg07gLGKh6rgjwugEFD2FFamPZiMhd6wWUPFOYwE3DlEszlL7GVlJ7N0dI+MnyLKAc4ctcjWd6uOA7ydh+RztLQR658Hs5DTkxHNMAWdgSMKvWAo4WbOEwaIsNeMjDKmf56Hu0CRWO3vNM9Hs8TxCzBZcbNbLeLEyj1dba1hpVFHIxsatjQQdwUGkeeE2kaVPpoCMiyjrYpQ4soroDWlC4cDLuig7HmrcofLnBAkxqgMS+kwXbiFAgSkNKkPoWYqTeR1WH2o10/eNn70O76fnr2942yCmJnLh9emekmiRXNJSwL9aJEoBt+oE/iWndZvCF9joUeNAqNGraiCvPDzjMmaKr36g6RhaXbJbxYISHw0iMFkn0VBFzVRkkrePa9LT+P1CcJJDPY9coQjfTOBW7X6f9cHmga56EYJhX9Ui9PQeDJGNeN0kKDoOitxNS5gNs+cTBM4I2aIHp5CDx90vES6pGpy+eb1zJaMKDonwJHQuVr0B3LCH5OYc3YPPaL1/h4Of/ozr/T1kmXVPaVe+BH9uCXPPXmH62SvkFlbg1meRq9aRy5ekMVHXRrFkFHSKSFo2HiI77GLUOsf5u9c4/fUX3Ox8QP/8QmJ4uTfPNaZQXVlFbXMb0xuP4DXmEHolDN2iTOFJxpfIYr6mQrmIQtFHEo0Elsegj7h9h+j6GmHzCkG3g+6wj4hJgMWcFO/C7AwK0w2Up+vIlyrSiFHxEQ0jo8JR+Fi2NxwUyPVgATeOk3xJ5AslNIEx9qs8+0b8b9NPkh/hewWRnNI3gmcwV37y+gQ5IJKg7opyrZopVVUxiTR6o5FKe22jKW6ZxvlAOBvmZ6TJswoNGlrlfCngpaKS5sSPPpWNbouanZDtv63e2wblpMNWHv6MXr8qqbR2sap0+NrO9z9btNMF+GHz8fcU/f/SAm7TyL7VxTzscNK7jYed1aRTm5CG9LTTgAsDF9lLI5XKQ/hmFIzMBTQU2FZMD8wkTlhZLwzViHM6JG9MkE0yVHN52dsOx2P0wwiDMUTO9O7TLj5+2cfJZRO33b5A7YSz5DDzc5iq1rC8uICl+TkszU1jZW4a05U8pko5lHIuHB7cBkoeRgmanSHeH13gT5+O8P6oidMbQuhAyMmXwSFCDRsjYXqCHKrcxdHNjBMBjzSyctmIeDKHBNxzCy7MA4i53jyDyIpmpDeh6SxG0Qghd+TcW3tj8YGJWSQ1qFrfE6akjl3Zf7NUi0kMCzHBCQa4cNJJQnhjpqhFyGcSFD1XvJcJfRFCv767Q5fEHJbPLGF7X5AK7tfIpiZhzh+PUHOBtakSXm0s44fHa9hcaKBE2T2fI/eOWU5WI5n6k4R6W+73CfkRFSDT18Mwol87kQcHbkYLAh3syD+gIQ7GocLB5kuhPyOvMjpiudYERlRtview+tdf1t5Svjctobk/Jcyy24DftuOc7JotS1d3iPfXt771MuUbIx7xMuC1Sea/QZUmBh6Rgc2F32EtPCfl09iFKpyePsD+4lCwTnlfTUYsugadMBO93pf6JXIuaVY1ppRFnPncaT26ZGlPyHfkRhBS5YE+kF00D3eZiAlrD4fwh0NkCBnH5IAMMXIjFBpV1BcWUKzXkfELYgyEDL3sc9JQ0imBqJk8KzLsxaY3hBt0kVyfon+wi9abX7H3539H++RQPAiYVjgkW6Qxh9ln32Hm2fcor23Dn19ErtaA75eFbKa2uexlGd3JFckQGHbgDu7QOf6Ck9c/4/jXn9A/PER4fY1MGMMrFODWp1BZXUNlfRP1zcfIzywhLtQwdEsYZX1ZxxHZk2m9wiLlSmLeuN/BuHOL0XUTtweH6Bwc4q55iSAaYpRNELKRmZ7G9No6ppfXUOP7UqnDcUiC04iBUUBkRmWGUhR5j4ikT017hOtB9Uk0kmAmTuGS8yMrN7odWoc6Ih2eoHBZRiybfTGLq1/S5kNMdSgPtIoN4wAoxZlDDxEiUR1QcaBkOXutT9BWoyIQYrLRk/NxKXsjkU1UDUbFwOuPxkb37bJeyZJcyPPUkPpsAbdBK3baTg+I9s/kd1EySJc6MuyNRM42BQ8LcPpe/VYBttC8hdXTte9/RAF/eHh8q7jbNyb9d2bWMQeIHkjC7k7/Y3WqZpxhh8kLRx2sVCMe079ZLgI1cpAPykxBjMi0jFrust18UYxJgvEYPUaOjmK02ndSwHc+7+H4ookud1Y0/S+VUSyWUC1XsLy4iM21VWyuLWO2XsF0uYCCR2iQe+IEWRnxaXWp8qjT2x5+3TvGv+zs4+3hJc7bQ/RGhMHzYo+q4qxYim3W5fMmHMxpl4VpLMgy99o80OKExqIq2xLSsjDF1TmKxDQvSyc0R/N82QjQGM6ThbdAXjy0+b6KEQynm4jNAVmzZAL799Aoo1C5axyP4CUBCs5YksGmyiVMldR6MYhCNK+ucNPuoM/gB+4vc0XAK4iPPG1ueYhkwwBlJ8FyrYCXm8v44dGaeJrXcg7yRA8QI8d9e4aFnEY3QxBR0X0vIUKy4tVgR49v/VzzZDTziCesLzJB9cNWzb25cFLIjeVCqPMaVXZaxO3Xw0I+0bFqZNv9lWj2jnbFY1dA92Qxo9k2Ow21glFehu7Z9fcLAdDIH4WlbEg5PKBFpifZ5ffF21oIK2/MCsEUek+Tbu4PId1hskHURtjcZSYJVaxGhV1meCKG5MnrgNBtPq9KCmuwIrpq3lPWfU7W6fq71bqU/gahFg7qzQPNnk86bYStFkYX5xjeXqM/6KIX9jFyQ0yvLGDl8VPMrK4JW5xk0qxXwjjLdVUOxKB4j8g7RwkXmz3uqoM74OoUvS8fcfXmFy3gp4eSxOeRxMVbsFxD4/FzzLz4AdOPX6C8ug6vNgPHK0ujIL77hjjKey4T95D0boF2C3eHezj46d9lCg/OTzHudGSl5RSKyE7VUVxeQW37Eaa3niI/u4K4OJUq4GyCs8Kur1XLKOQ9WUFlencIby7ROTtC69NHXL7/gNvzUwxHfQTZBCPmIMzNY+nxc8xvPUZ9aRWlqRl4fhEJnQ8TByHlqKaAi80qr2WeZTnNZqddM9P/RsEAEeNAyV6n0MPhfcMCLqOCfG6CfMaAx8wBiVkmDJ8TNrxM4SSzWXWAgKOmITYkMq5J+Fz4pTI3w5KXWFkzfCmoqjJIs8qSqZgQermsSgD5HcaSVq55U7j52gz3xFrPWtKanb4nqovJulR/1k7gtoCLURBd91IWvX/R6D74gzQCYP/qIYqcbpz/Rxbwr+rvA0q+PXTuD5+U5eTEL/prorsAoeZxCJlaGz8WbzIvecFyZ2h3kJM3XmII9XDXKZPQtf3KypRNEJcT98cvB/iwu4cTylMGA7j5PBozM5ibncNsYwaLCwtYWZjDzFQZ1YKPopeVYkvCl5iH8HckJLllxMnt8KqNP388wP/zbg87xy1c9xMMYvluDV6RSTpGNA6k0Po+iT5ZaQYy3EmKqxv36XyeEoWCiHeFiUbl+0fTCRqkU3bm8XCSG4d37hhZh0xXJkuNZM/MAi4XMgH6LOVjXEKS0KOWkkJcoUxNSD0jFN2x6Lnnp6pYmKYFax3FXB7DYYDLZgvnly1cXl2jMxjJARzJxOyKTI43bjZWTfhsycPjlVl8/2gN28tzYvBC8h/fO0rOcg4RBBrEDJDI7o5TuTrEca9IghAfl02XAMQm3U1c7IT0pxOrNGkmanGy89MFtuZEpwpZWk8tBBsJv/nahlR3wercl76erGXmhMMhz1XRIyUNaZG97+TNDtEcMELU41pHkrXUPtN6owuTX2SP2miI8xt3+BPC3T3rXA6xFMKgE76iB6oUUBcvPg8pwqbBIZFtYgZk/55uevkC8gX6ahdEI8wirpY0FsomjMoCwHWN9XVXvwWpFuxc5bqNZOcb316hfbCPq08fcH20j/btFfqjHsb5BI3VJTz6/gcsPnoCv95AtliBU6hh7BQQZum3oBJDQQWISDHljlP28A5J8wjd3fdovfkFBz/9Ce3TI+FcsBhxrTPKl4TA1nj+Cgvf/Q5T20/gT88DXkUyDpRBz26Gcz5XVj0kHULbp7jZ/YDDn/8se/DxTQtZZjGwqWKTW51CfmkZU2w8nr5EYX4NcamOgVuUCdwGGlHtMFUtoZT3UeC92L3BsHmCq70POH//FjcfP+H27FQm8MABgkIehYUlrL34ActPXqI0t4hCbQZevooM7Y7lXs0gDsdiHSufqxRwkk9VXUGSJtdQg34XAS1mBwGScAzHoT00V28cBEyYDld0VAqQxGaufdmjF1Sbb1dLJnNYrh8aOnFYkMFJpu9gMn3ba4zfly7g6n1/n572sICLfWsKWRX2UIq4xoHMar7Tu++0u56F4O3kz9+Xtm0Vcp6xcP4taPu3Bk7e+/Z3phvmv0Zy+28Jof9WwbadUfrfD0ZsnVQeYijmm7TD0blHdmKS522KuEDpGnpCaH1ifkEY0naB/FmjfeTxM2JEN+06mS1OsoiXQy8Y4fj8Egcnp+IBftfriaxqaXkZG+vrWJxfEIlYpZATKRTTxMT7m65KUsBJCFG4m14zN70QuxfX+Nd3e/jnt7v4fH6LuxG7YU8MUUQD6vKCpS66jyQZolT0RJJW8F25saIRowYjgZCHMX3ICVdz16Y6X3Gg4+uMCANm4dFXTZjDCkdnyUQfjxAzXCSJEbI4i0cwNauEElm4JQpErVtZeGSiDSXKk/ar9B9fW5jB2sIC5ljAvbzcuM2LJg5PTvDl4BjnVzcYxECQuJKPToMW/h6XSWSE0X1gdXYKzzeWsL06Lxnf9XJe9pacqugS53NSialTZz7DW7ULAAAgAElEQVQ73ddYdPS1jgWe1KZL4LgxuQKhuK+5xmVPZTm6d7Z2ufc6U50UrZnFPavcuq1pkVQnM42ZtNaPOo08KOLG8zpdwO8LvEL3chNbX29T4Fn86InNQ9geTHQaVEiQUyz3vGaK4GREGZyj9r+UCMlkwMmaxi3GblU+f1vEDduYHycPeRZx+1y0CTBiu6xO7xPo01GJjxZwJlvRyU0NYWRaM2mAmjhHHfOEz2RY0WotK5Y+fC5RCGcUILq6ROvzB5z+8iPOP+3gunmGbr8N7j9m1lew9eoHrD5/ieryKrz6LDLFGmKviIgFkTE2YiGcFd00r1JyMVjAx+f76Hx+h9abn3H0y59xd3ok2fBsX5ngF9OYZGEZ009fYuWHf0Dj2Uv4jSWgMIXYYYKfiCLlcZ1xAC/uI765RP94H62P7wVCv9n7jGzvDi6JY0GIkFLJchXe/BLqT55j4eUPKC5tYlSoou8UMPbyMhyIXCqbQY3JfzkXefI02k10jvdw/vE1mjtvcLe7h27rEtE4xMjNYkht+vwy1r/7AxYfv0BpbhluuY5sroKMW4DrFARO545LDH/YgPE1mCRAm/vA9VO/e4d+p4ugN8Q45IrAkzOOhV4ULDFdDhnBC3gkLEoMr5FZ5n2BtkmIE4KZKDUUyVQJl16nbODJjrdubxa2lkJn4B7plU0BT0/gYv1aJKydU7Mqc+PYVdEEpeXrZKRrSnnE/22NYSzaJE3rA6K0NY2xGnA2J9bJ7lsQ+sO69HDVa/1J0r/bkl+1OU4PoPfSzb816f9X/f2ExPa3upb0E3y4M0hDE+k37Ns7CsOkNWQkCeiz6T5iQ0lbvaFkepOFycN88mYLa9ZghxIVyfARjQuVDHFqth0P4ThBZzDEXa+P5s0NBqORwFPTjQbm52ZRlzCOgkzHPEjIzGbxFta4uGCxBuo+OYwdNO+G+HB6JQWcE/iXZgd9YZ9zK6aQFOG7LPXaoy6cTIjZRgUL1EvPTKNWrYgUqN0diEvZaauNVncg5LiYhBkWc1nsG1VQzL1yVmM1HRb0EL48vrJsqR0nmUV+NwsBmagKRMt7ob7gqonlvF/wMpibKmFjcRaPV5ewtbyE2doU8jzIhiHaN22cXVzgy6EGnjTbPdwFMXok0nEnzqAWNihxILaqc7UCtpbn8Xh9EU+2ljE7VRa9OGH2HIlyiOBJZvpYJi5lXbOx4CTmImbMqySnscnQvbcc7DTvMXpe4TiktNfpG0uuF3PdCDnMHhzpHG9zM1rbRenezY5xcsPKgWbtTVPHj4y+Zio1Bjs8AO3hoGiJ8bpmRKXwONh03nsa3BvCcE9JzbrxN3fNgWqmfDZiYo9Kdy/787JXUactChek0EvTYjTf5rWp5NqoFYzKw4Y+5CizolyMbHGxGeVShgVUTnCNehW7cCUGyi5Z3leF/MWumMZGbKzCAPHVOVof3uLslz/h/MNbXJ8eodO5wdjPoDI3i9mtbaw8e4mF59+hvLiKbK2BOF/FyM1jCCUwit0pCZRI5Drxhh0p4LcfXuP67c84efOjQuhRCC+TEYe/yMvBqc9gausx1v7wj5h/9Xt4c6tIijOIWWgdToZcU43E9tcP+whbZ7jd3UFz5y0ud96ic3wEd0h+eUbWGtR6x6UqsjMLmH7yAsvf/QHFlS0E+Qr6Tl4KuNgpZx1xBdRGP4v8eIj4+gzXe+9x9u5HXH16h+D0EGGnLSu0oeNgQIOZpTWsv/oj5h+9gNdYAAo1ZLiz98icr8B1c5K2J/cvnz/33WadwoGGSso4CtDrdsQPXSD0iIoc7uWpt78v4HSSlFWjQOgG4WETJ2x2X+B4wttWoKhQuJ6pHBoCKd5azL+eSPX+nKwvze7cFnA2BWL9WuJ1xgLOFEblK8mqxELoqXQ7Kxu20PlDKPvhWpb//RfJZzQeelBkv1U8H07X9t61+vO0S6g9Dyxv5n5Y+G9SwL+F+38LOvjW96VlZX9rctc3MbXHEzhPda1yeJjOkLIGQukjHo6E0435hXSQxpNcYGIpAmr/yQIuRiJSwKi/pJGJJ4Q3OY/JWuY0zPAFWkdyah7HcphQBSPsZ2GK2PAFLp59DMIMzm77eH/cxL+828O/7nzB4VUfoywPD83tpa6VYHomCYC4Txko1ldmsb2+jCePNrE4Pw/fz+Om08enw3P89P4TPh2f4brLQ1+NIySEglOKWWk6MffwUu6Qy45RymfFTc2n5paT/jhCnx0t7R1DEmFykqQW0kdd8GWVshFxK+cdLDaqeLK+JJalj1aWMVOugGv1ZBgJrHh718bx2bno5ulYd3bbw80gxJANhhBrXCm0XjJCJedgdX4aTzZX8OrFIyzP1oWlnAmG8KIh/HEoZDmfUefSHFk5lhrucPrmukP2umSsSwGP5bkSZtabzzh4TRbh91fXBMWRA+b+z7+C7ExhtxO4Tdv6Ks2Iaw+72zYmLWqkpntuGxahJ5I+LyneApkbE4ohr1OFzhnDaS9wKZCEFcEEPYMCyC6aUazccRKBUB9oIfZwZ86Jk0E/hqEukkRVkanmnJM47wXDVmfxVv8B5RPcrw401lNdBHUVJIQ2CYgxUbWieTfWq7aAC1FOuSdKqGQDFsELh0huLtHe3cHla0LSbwXq7nVuaG2AhI1CrY65R0+w/Q//C3NPX8JtzGNcnsLQK2IAV1wRxUgmQ7hXpYm5YQfx2QFudn5B882POHv7M7oXJ3DCIXLGzz52XIyLZZSX17H+h3/C8h/+EfmlLcSVOUReQX4/tcwIh3DCPrygg9HlMVo7b3Dx7jWudz8jaF3AIxFTpImQ5zLKlZBtzGNq+xlWvv8HlJa3ZAIfuAWZ7Nnw5H0PpZyPEg1WsmP4ox5Gl0e4/MBm40+43dtBcnMBBH0hpA4dF0G5gtLyBtZe/REzW8+Rrc8h8isYuyVk/TJyuSr8XFH8JeR6dZXEqoMAizEHCF4XAyngdGMTgj3PuTHUHtmcaZLcaJo6+VzlLDI6bbnm9LyzgSWWR2SvY6omxGTGNI73jbBeTzxH5F6wngfWNc5M+tx951nAiX4KSufoLtz65RvVCHfr1hOexlnWsCU97KVri53I0wx0G11K34f/KKxtv98Wb0ucs4OhnbztWZEu5P9Vk/Xf+3sznU4neTh9P9wH2J1Bel/xcNK2b/pv/WJ7MMtpNNGN6yGsB2Ms0DkncBZw/ptTuDJlVXcr+umJilZ6T9UMi+8vH9YRDWmxVJEdoLSzIvfRllD2kcYHm4EddFMiGClOkhIBSuIVmwAmlfkYRBnsX7bxev9UivefPx3hpD1AlCXbljpXwnfqT55zIlQJKdYK2N5YxKP1ZWxtrGJuZgZ+roDbXoC3e8f419fv8W7/BK0Onco4Rat1Ix3aCDeLYQYp4KNAIOlGJY+ZWh71ah6FAl9PgkEYonV7i+ZNG9edAdiKEHgcETUXK08tkWwsSjkHy3Ma3/liYxWPV5YxTSLPKIIbq9NWf9hH8/oaB6fnktZ21Grj/LaHq16oGnF2/WwImCaWTdCoFrG1toTfvXyKjeUFVEm+kcOeMOYIBQfIZcxqgvCvxLwq+1xY+ya/m3wBJPwN9xpw3WoqECeSRAvlpabt+/+Z3k9r8U3DcOnC9hdMdbqgGVMMm+I1uUblcQzpR/EMXfXIYccDlmgRU67oVW2CKkyjwkuNE3d68qZPtRKUvvY31/CTkcCYUsw5iTMoxxZpNodyDavVq+wvlWmHsUi5eEErNK+JWAXkKSVyfd21Gxc3Ic+pSeBkl65ns0FsuNbQvknffWPYwibSlwJ+gbs97qp/xNXnd+icHGLYvpGfoZIxdHOor21i64//C8uvfofC8jowNSNFsUeDJeGsiMGqIDO5cYQ8pV7HX3D1Xgv4xYfX6F+eIDsaiDKBz41rppHjIT+7gLXf/QOWfv9PKG88RaaxgnG+gpBmRGGAcdBHMriDO2xjeH6I5ttfcPH+De4O9hG1b+DFIXzhjHji1BjSenlqBtXNJ1h8+XuUljeBSgOBX5KUQl4PJcZ00hmNXJY4xLjdRO/4M87e/4Tz9z+id7ILt3cj/BCePwE9FGokx21g9bs/YnrrGVCbReCWEDtFgdF9v4JcroiCn9M1nfUAMAOErMkiarJ7aLevxciFMa2+l5f7h+giw5fIBQJtlqW6a0wpzyI542TFotM4721hgFurX/mOex4Hi7gmm33dCGsDq570loOiqyv9fSp5465dc+s1E94R9YBM4uZ6k1UThwyT+y7NrpGq2cnXTsfpYdDyWr4isBnf/r82XH7rz9PngeVaWSZ82nfdNgsWwbKriL9n2v/bNU+/4z/aePw9RXxSwHlw2cKd/kUTeNvs6ewTsd+bpvSnJ6CHv/y+SbBGAjbtyV5/iZEY8FBUIwkekDwc7QcsnRL1oYbMZqVlGsbBVCHaO9JmkbKPolxg1qRiJHafGnJAlyOZ9ujxzD2gPSxJDJF9Iycb7u08dEYJPp208NPuEf79wz5+PThFsxdh7OS1eaBufTREJupjqpDF2kIdm8szuh9emMHc9BRq1Spcv4DOaIy3X07wb28/YufwHBftAXphBkGkyIJD+RjJKHxkNgZhgEoui7X5aWyvzWB5oY5aJS8TeHc4xOH5hSSsnVzeYBS7iDPc0pEsRp930vnGSKIART+DhUYFj1cX8HJjBY9XFtFgczMMZC9YzPmISZoJR7jpdnF0cYXd0xb2Tls4bt7hdhDIocEyRjtWNxOj6LtYXZzD988f48nGOuaqVVSYi0zGexyC3GOK6whtkpgm6AoPHr7bbAY4gcjhpe5yEixCLEXk1mbklCzxlGOVuajshKzXhYaCpJtQe72kr1V7WNgplYlNmsalTm6yI04/jjQYujPkwUKoUqBuAzeKDfBIDWxCFhD6d5ublIWSTnEMxWFONqdh6nN1F22tU/U56zSv7HUt4uqdbU1sxApXpJQ6gRN5YTMqXxJ0I/FWasOZy6FSqqBM4hqvJ35klBfp+D6Bviz0zsmPr5m2BBKlK2sOE+FCJjHTuOjEFg0xvrlA58sOWm9/xPXHt+idHiJo3yIcjhCQkEUTkcY8Fp59h5Xvfy+76sLyGsbVBnqOhwGti6WYsIDHyMUR/EEXw8M9NN/9jMs3P6L56S2Cq3Nkhj2xKCUHhJAxDZi8qQaWXn6Ppd//I2qPXsBd2ESmMo0REjkvRr02xr1bZPvXGJzs4/LtrwKh985OMO60ZcXDz4SEz5goUK6MzNQsSqubmHv6CpWVLYG7w3wFQ7ogOo5kIlRyOZTdLJzhAL2zQ1zvvpXiffn5V4yax3BHHSHlkfTGAh7XGyitbmH1u3/E9NZzxNUGRl4ZMdMC/Qo8vyTa7QKJhfxc5QLXHT7XXeOIHKCuFO/r6yt5bZVKVfK+sx4z/JTcx0IeM6I258l1wFWIFGnTgym6wpUczzclLGrTq+evGAMJmmkij4UYrGsie/5LspshTfLPmYCmMck6ldPjgatJ8dMn4sSGgdI7WT8I40KVNFEkcbF9kwkgSWomcc8WyIdNty3gvKZtxOpDDostzg/v/YeF0nKsxDzMyNjUxtvI+Ezts8RX5Q6opE+S7v4T//yt5/afeGj9rDiB287Hvpn2DbBvahpySNvrWbKQPRzt7uDrRsC2dmmKg07gfHx+6Hb6DgSKNHKygJGjykafSH0snGPJDqZDtJIjFq4CjQXIvpWJ576ACwmIDNhsRjpxhh3I5Wvkapq1ouldPIplt57N4WYQ4c3eKf7l/S5+/HyETxdXuA3Gsv/mPOFEEZw4QB4jzFR8vNhcxNP1RawvzkjkZpEhD4QvvTwCeGIG86edPbw9OMPRVQc3A7qgkeCl+eByaCZ0TUtEtjJd9PBkfQHPHy1hZbEu5DgS5tpiVnOO1x928eX4ErfdGKOEe/mcIAPaldNNbYC8M8Z8vYQnq/N4ubWK52vLmCkVkQ2GcMMIPt8Mh37oicSPtjo9Kdy7x018Ob3GWastnAJ24CSzkS9Ay1Pu95892sTj9VVsLi6hQTgtDuAxbYx7e5nYlVnOAicSQL7rhI+5z5PsazHw1GbDrDD4fkmaFa8R63Rq3MLk2lI+s2lrLQhu9zNfTxLpPRt/VjrtFEudrFYWcnvt2oZU1hAsbiaKM239yPtBSD/kIdCBThQTJl1MGjHC5tx7s6iyeKuMy8p57rt6zVjmPj0ITPFm6AVhdP65CIe5WjBBIpmxQKYh/809KfX2hGAVN5V4zWqhhLKfF1sfJyJeHGE8Uv9yadLJM+Aehl+c7KUJyCAWZ0BFs+S+lH15IgU8G/SUvLX/Edfvf0brw2vcHewhvL0BWaRRSEMjB055CoX5Zcw+fYHlH36P+qNnyM7MIypVMPQ8hPLBxbJa8aMRnN4d+od7OH/9E87f/Bk3ex8wbJ3L3+U5qRvtO4mUbrmG6c3HWPjhDyIpK64/kwl6ROiaoSV3t4g6Vxi3lcDWfPsrrj9/wPDiAsmgKyRVCcZxSXQtIHQLSEpTqKxtobH9DPXNpygsrCIu1dBj1CbfT99HjWgGm/S7W7TZbHz8BRcffkH7+BOS3hXceCDrN7GQyRcxbsyhvP4IS89+j6nNZ4gq02IOExkI3XXyyLk55LKE5Ym2kfBJ8xmSPkcYdm9wd9vC1fUlWs0L8ExkmEq1Vkd5qg6foS6SysbERQdJjsx0cl9UuaE7cTa+POuU86DwujoLWg8DkaDyTjIGL8rFvVcH3UPa98Qu/hkfX64jNr2E6On9bhVFwtnxFHkS9IfzjRZw8UegqRH/29wrafKYrTW24Al64GlyXtoDXSH9+2AWW8TThdAOo7auyPM2xVvuXVPENZqXplLayNp9u40tteu2/y8m5/9s4bY//xWE/vADlMnDvPl2V2ct7+yBZ2MILeSQ3h/o99gLw05JCk1O7IQMgY0OVmqCMUQwGooLkWQdywl+v+uUiE1T0ifQqhwMZN+q7lXN/JWtyK/JrxNQ1kzck2CJ+8fX+E5HphFGjpJlfnk3xE8f9vHPbz/jl71j7F+3xTPZ8QtiJ5kNeNhEqHpjrEwX8cOTNTzfXMJSo4ZyzkPMKY0EFDePMJvDQauLX3aP8cveKfYub9DsjcQClhO/XNAskrQudYGqn8Vyo4IX28t4/ngJi3NV5HK8oYDOIMDJRQtvP+3jw5dTHJ93QIdSQnXUW2vwBiHfobDQZys5PKL8a3tVivhCpQSXh+iI7meR+K1ncw4ixhhGCc5v+jg4u8He8RX2j5toXt+C7mL0smbBIhGqXi1hY3kJz7Y28GxjU4JJSE5y4wA+zWNYvGNuHCVpWdn2ibqXjbl+oD18hsgI4XXGjbIQMtSFedKy6DDWj2lnPyNPMSsY9Q+/J0IalfbXEpa0AYwknCmhTOAyusBZAw3jry5TqcDnlP1pNKg1aLGdu2hmKbEyTQevc42g1ZAVQuVC9KGVpusLh0Ckj9o339+/ErlJ9Mm4/hkoXfyvWXgpFzQW++KURrcBmgQ6GURZ9bKXPWg2g0Iuh6lCCTVmQ9N+dTjCuB8guOsIEYrP0SvQv7wIp1RAJk8fcwdj18EoozJMhVJJSHKI5Sg5Khwic9dC7/AzrnZ+wuX7X3G791GMUZxhJL4FonGmqiFXRnFpVQr44ve/Q2l1A0l9GkE+h1AaDV2reDQ56nVw9+Ujjn7+N1y8/Qmdoz2E1y1ZwxTIVDcRqpL4lyugvLQqk/38qz+g/uQVnPklSd0bMVGwfYPgtoWgeYru4R6u3r9Fm77q11dIhj1VUXBd4rLg6b2YFGuoLG9g7slLKeIkn42rdQxEv0h1ioMSIOY10WUTlx/f4vTdT7g++IDR7Zk4yXkUrmaBEQm1xQowuyAFfOHZ71Fdf4xRaUqkaZHDdV6BjAhpjnIQAj9cKjCIUoUDJEEPnetzXJ4f4eL8BBeXFxiOAhQrFUzNzGJ+eQVTswvwSiVk/Dxi38eYUags4GSlm/248REWKR4bN+GgyL/14GRzTMRJXPgoUxQzmb8s4MLvMaFCtlByerZENvKKyIiXS8akRJKcJ+mLYmxhOSOKXn0VyGIDq6zPh6kDtnGwkLYt4NaBbTJkGkb9X5vC7ZlgCXO2ftk9uH0+NuOcj6MrKK4pjZ+8ORf+2xTwNPvOSlusRMY6S9mOJQ2hW7jDFsyHbL70rmPiEsXYSvHkVYiS3ZlA54QSCZ1z52QY4Xbwnpx6puOTro3wk+TiMpfYJBTRR9mx7FuV7BifSYF1pCmQBDROhfQ20sB77nkJ2RHmHY2zGI4dXNwO8af3u/i/X3/Am4NTnPeG5gb3xBO64mRQz2WxWMtjc66G5+tzYnAyUy0gxxu7N0BErRsNX5wiTtoB3uxf4Jcvp/hw2sJ5p4eQMjAJWCFZJZYbuuoB89U8VudreLq1gO31BqplMtYDIaVQOnfbHWDv+AKf6c/+5QpX7QixU1ZzGQMv0/6RBJy5ag7bSw38sL2M77aWsThV1mIbcuc20LQzcb/MIHY8dIIMLm+G0hgcHjdxfNrEzXVb8prF3CMZS9gL87ufbm7g+daWhJLwMTPREG6iv5cTuMrDdKdNIg6Jh1IsJAyERhbcrWkBlyAOQnxydIhqWT92k5g1QXdMAbcuafcTQ0pORgjcHCK2K7cQ4UTSJVas3kQzK0lHbPqExEM721iZy8aghQRLgd6EsGaStcgclsle2eYs3uJOxQaBezvC5vx8bWpZqojLjpqTiiETcRIXExg2sMNArXgp/TKhPpy6YzeD0INO4kRZBNak74ArxbtGJGo0xrjdQa/ZQo+Wn72+XDfFqSpq8zPINWpwKkWglEfkuhiyWRERJYs4J35PPfzjBH4UItu9xuD0C24+vZZie/XpPeKra/jDCEWmd5GDkXjo021wahrzL19h+Xe/R+3RE+SXlxFXKiKzYrgGvQmo/sj279DZ/4D9P/9vnL35Cd2TA0Q3V8jHEQoy/dNIiTt/WiYX4DdmUdnYwvx3v8Pcyx+QW1oFcnmENIPqdtBvnqN7eoi7/T3cfvqA3vERkrs2MlEgSI/E9fL+pjySTJN8FbWlLSy/+AGzT1+itLKG8dQ0BvTvpyqCq5AgQPa2jeHJMc7evcbZzq/oXRwBw1tk44GYFxHdYxtMZruzuILyxhPMPv4O5bVHCIo1BH4RoXBmGDjk0BkZfhwLypAnUsVI3l4bQ07eZwc4Pf6Cy4tT3HXvxGiJbpPVmRmsbD3G0sYWStMNZAolREQ1CNvz3xJ2SGma0egStRDZnhbwVO6N+giwcMqwwqmanIqvtb9yrRoFCVFLi5RKgiG/nwi8IDhqaCQoruSwq1xRxSTKZEnfm1aaZu/Db61dpXFITcR0e5OM85SBixRuC+eb32GLNv9t5WI2LIX1y9YuO5nbAdVO4Ol9uzTeKWTu/69FfDKBP9x/T8xVzMFFEoLtWuybPxnjTUG1j5GGRuzO7/7PdN/oEmoxmbtk7waSgjSUIs5IQ2We84NUCMey1dMXgMIusRAqyIiky5pYRpLAwz2rZWZYDa95wkrmUTvSiAQq7pDMFM+bgKlltPscxllxXPu3t5/xz28+4P3JBVqDQB2ieHNnM2jkPaw2qni+No+nKw2Zwuv5LErcFZP0IcEFGTgeyTElnNyO8O6ohdf753h/fImzbk9vQrJtaWJCK9FRD/UcsDpXxcZiDauLVTTqLrKZAYbDjrwnfq6ExMmJyQyL7M6nJg7PuhhEdDvL0w/GQKG0TtVmYGuhhu825/FiYwFL9RKKlKZFXFX0ECQ9hNlQpjr4eUSZIkZxDtc3Ic7O73B0eI6To3NcN1sY9AZSqKZrNawtLWB7dRVbK8tYbNSRy5C5HIh5DK1VvaxY3Ugp1hx0suRpJsECTgnNWGxkxbDGWpbKHWh8wC1h8YGvwMQ5TYxW/vIfe8MZTpaWzFTjl25AZdeVJ3PbGF/Q9MRxJJBkSN2wgdwUOg/Uo9oyfmVCITRPCI47My3e8li+a3TsKq+RQchuKW00qbxOZfzKpE8I3fqo94dwIlqPjsWsQ/aVhM69DEZOIgQuWu0KczxL0mAW1ayLUjyG0+5heNHE1eEh2mdnGLTbct3U52ex8mQT0+vLKMw1kFSLCDwXw6xO4Szi9D4Qv35adEaEu0O4gzbC5jE6+zs4f/uTsLzHzRbKIVCCD5ee53FWInbHpTJK6xuYe8Fp+XtMPXqETKOOSPa1fL0kj47FFOV2jx7o/4qzt7+gc3wg++oSEuQJYwv8ymxw+vUyJKSC/MIS5l+8xOJ3v0N5bR0o0OEsQdTrode8xM3Rvui+7z7vYnhxjmy/L7ZJGfEzVtKfkO6YGeCXMbf+FGuv/oC5Zy+QW1kDphsIWeTZNEUR3H4fw7NT3Hz+jNO3r3G5u4OwfQVvPBTiKh+bky9zGOga5y6vobKpBZz79aBUReCxgOfFyMVlAWdTJE1KiDyb3aCH0U0LN6cHuDjcxdkJjXKuxeuB+edhNotCfRprj59i9fEz1OYXkS2zIfLQI35G6awoEhym9EpGAh2dyX3gkJGhokW9boy/vi3egn1NXP7E7t80ygq3qxeAXN9WpcFxx6gkRBtuZIx2tSrTt0D4NpDnvqFOF+t0Ubf3pp2u+Vi2gFsP9IeJZxPo3DxfW7zt49r6lfZcT5Pk7PdZYrYlgVq4Pu25nkam/09B3w8f51urgL/nd0kBTxdie8hZ2zv7BqQ7GPv9Dz+E9C9MF3P+bzulCzya9cS/mkVWkBZrisEpnPA5HbxkEtPDUR9LCUv2Q5h0RIScCVWWirIrkd03oW2B3zT8QX7exHdK08bD3EQv0kNZG0aV5LCAc+fWH43RHkQ4brXxr28/4l/efcZe8xq3JByZYlAt5LBYK+PZ6hx+2F7Bo6Vp1P0YbtQXaIwhEJIUmnhwvYoU8OObET6c3OL1/gXeHp3jrEcLRlcKeEiXNe7UwhHNY4YAACAASURBVB5my1lsr0xjc3kK9SoLRAfD4TX6vVt5L0qlKZQqs/CLdbS7Gex8amHvsI3rbgbDyBPiD/diJOuRCDdf8bE1X8V3m7N4vjGPpekiCtkIcdBBt3eF7ugGvZhFPEY2V4Sbm0IuP0MvS7SvA5wdX+F4/xStCxbwoeRB12tTWJqbxerCHJZnZzFdLSEvWm7ubpklPYJDa1nJJFc9lLhQxaoeEMdkG8Hq6A5cV1wm/1q6KpW0qImj3KYKQE9241/vxOxhYNcr8tnrj00Y6unr1jaYLOBWMy7pUWQVjzh5695OvshAj+gXbfZmYuXKxC+j8Zbi7cPPmcmbpjHCJFIUQZjsxqBmYokqZCPjA8BJXPbhgRTyYbePzIhWuHTC0ymJhntUHgaumcC5dpD3LRFYdirjosDYyotLtPcP0Nzbw/XxMQa3N/DcLKbnZ7C0vY657XVU15eRna0jKhbQdxz0xxkEslDhTtVFwqjakMWGpisdJO0LDM92pYBfvPkFyUUT1SBBNfHg086XBkVszphjP9NAeWNDpvC5l8/hL8wjKReQcAFO1QaDetpXuPuyg+Nff8TZzmt0z06QdDsoEb4WzRQZ+Wziyekg1J+DO91AfXMTM4+fosRCViLInUHMNK2ba9yeHqNzdIzhyZmEjbgh1z4xxk6MOBtL+l/AtQh16bkSZlYfYfnZd5h99hzFlVVkGrNI/JzGyI5GwN0dbg8PxM3t/OOOuNBh0BXXQfpHEMmT9D5ez5UavOU1VLeeYIYmLqsbCIplhH4RUZafjgNv7MAfj5GLQxTJjB92kdzdoHt2hObBLi6P93DVPEO/3xPpa+J7CJj+Nt3AytPnWH36ApWFJWTKVQwdD12iWSSt0p1NvDForUxjlww8QuUiSzUFXCxNSQR2NUiJ5ymhd7rBpTtdI+IkP2hSwM3hrveOQu4alKdyUPEXF28BXXsZOwe1ijbnf7oQ2gk5jYxZgxb+3b2qIj/xW08jxN8q4Jaslmabkzxn997p35WuYXws/r70vt0iZw+H1YdF1Z4zf63Y/kcn9289x98q5GLkkn4S6QLOF87Czek7XcC/tXdITzdpKMO+Afomqf5VAFJG4Qnz0ZDHRJNoZDJm+p5w1ozphdWLp5sD2TeabNpJkL3ZwaQLuNVA6o7UEDtMN8mDlTchdeOEsgmh01L04qaLj8dn+N+vd/DvH/dw1ukhoB+xQKZZIal9t7mGV9sreL46h8Wqh3zcFTlLhsx0dpLM585Q513CcJzHWXuMzxdd/Lp/IdK0005Pph922VwbZJMBvKSH+YqDZ5uz2FiuSvHu9U/Q6Z6j37+R7rZUrKPRWMHc4jbipIovB13s7rdx2gpxKzavhAF131/2M1is+ni0WMOrrVl8tzWPxekC3GSAfreJi9YhLtunuBlcYcDpOVdEubqA2cYG6uVVxEMP3ZshWme36FzfIQwiaZQIoc9MTaFRraJWKqKU89R4Bjx4+4jjgRRwz1ONKLWs7Gn4xQQ1CTkxe1EFglNGJTTnMQVcrieTaXwvMLtnnhty7W9O4tb+7+ENp81dRohswnI1cDePI+78mYtuC77AgWKCoVC/OPYxK5u7s4LGOHIKJ7Od14fs500QhPIw7I5Z/y2Pa3aMhKv5eq0uNyDS0+tLYeIbRhhdbFWzTNwbow+S2dgd8nFUQ19ABjOOC7/Tw+DgEK2PH9Hc/Yzbk2Mkw4GwnvPlPMqzddTXljD7ZAvF9SVkG9MYeD6ugxB9FjaviIxXlCzvbJSFTwb3qIds7wqjiz1cvPsJF69/Rnx2gcowQS12UIgdyaYXcyXXw5DyovlZzDx7hsXvv0Ntcx1uYwrI08ggAii/a12ic7SLs/evcfH5A7oXpxj3usgxvlTMSdQ1jBM4k/zGtBKlH/b0NPzZeZlCM2y21JYMEQ/rdhsR0YbbDjKcvgn/0zeB6FIm4pUpvAZyTkhmKzXmMbP1CI1Hj1Fd30BhfhGZYlmK0Lg/wPCqieaXXVx8/ojbkyMMrprqd0CI3US8cp1Fc5hxdQre8iqqW4/RePRMIflqTQptxIAXsukjfk5AKYlQoHrh5gr902NcM9DlYBft5gn63VtxWaO7ZKZYQMSd7Owclp48w/w2fdvnMcoXMch6GDk5jIjeuaL5YD8h3ui5DJcajp5BMoEbYSZJlvTMkFUhkQhO4LY9tqZGqliQQCnZg7PwmxQ9C4kTD+IE7ip6KYVamOg2v1ROfjGoShexdJ345r1oZKDWQtVOxCyoDx9HV1L35Y0F3Lq92ZWv3bvbSftbxTAN108c3zyuYL92ZvutYv3X/u6esGoNzP72XD1BD8178ZsFPK0Df9ghcepg8bbm82na/eRQmzAX9Z20RTY9Ad1DJDzEORkrC10PT316csAJS9kmmFnimmHPTryE9Pstmzifo0yH1pHKOpdYOxM5MYFJzFrIkodEeaPtg3oKU4Jh0s3kws5k0RmGOG5e4+3eEf7t3Q5+3N3HRa8vMCDDR0rlAtYW5vCHZ9t4ubGMtXoBpQxzgluIujdIRkM5gPJeAR41oNkyepGP8w6w3xzg1/1L/PrlFIfXbdm5RdxHkY+epdvZEEu1LJ5vz2JjpYpReI6Lq49o352gP7iRuyXnVTA3u4GNjR/g5xZxfhFj76CDz0ddnF0PxQqVDmq88Zi1vVB28Xixiu+3Z/Hq0QLmah6S6A43t0c4OP2Ik6t9tDqXGBAa9Auo11extvwCi9PbKGRqyIY5DNojBN0A49EYvpsTN7tqsYQSJVkZSqc4TTIalbDuEBLwmon5NAwEl0UcMWWJnwBXAgoxayY1/z/XJjyw6fDOoBbjxmYKeHoCn0DoaUKjYaemD4mvoCnr4Zu6IySURFajxkVKLCfV5Y8QujjkGcRFiDmEfg18zuJNaVKBhhYsWGJbSacsRYz4ikTuNdl96zSuLnJqVfmwgPMvrbSMUZ7kUDCTO+Ek7lAZkZUCTuV/kDDQRi1vyKDIj8eYdT34dx0M9/fR+vABzd1PaJ+eSAQmuQh8Wx0m7i3MoMEpfHsdhZUlmR7bSQYD+h94RSRuUQJyPP4fJ8awB3dwjVFzH80dyr5+QXh6juooQWkEFEaAE2qscOw46HC1UauitrmBxmMWyE2U5hpCohszlrPXxejmCteHe7g++CIpZP3rJsbDvvgH0BiIO1x5vxiXaVEbTqX5AsbFIsY0qmEhJowjgUGxTM3uKERuGMr0nZX4zdishxjOS195PiyVEA78SgWluXkUl5ZRWV5BcW4JuUpNsrWjwRC9qxYu9vfQOvqC/nULY76P9I9g5jmh/YxHor+kIKI6hdz6BmrbjxUhWFpBXCljQOMiNkY8D8ZcOQA5ng/dO4Tn57jd38PVl09onx1jeNdCElMcx0RWF3GRyWnTKK2sYOHJc8xsPoZTb2CYL6Kf9RC5eYyEke4KL0by4yMgn7D50vckI1GjSiQVpQuvb/JoAIzMNco/k2IjGbq6XtTduQg/tZgr+9ic0Szg7PFM0JQxX7LsdmG7894y6X4Ph8RJfUhB9ulCxQJOGNvuv9lcP5xm5TGsxashXKcHTtar9D/2d6afi1VSWQKbNXyy+ebp35mued8qqt8q4n/vBP7w/fl7f+6bLHSBLI0/uXWZsmSAr9iEEzeNe/nBPcH/645DmwMJvzbyIDUJ0AKuBxknDBsfqYemiYI0h6YexoqdaoykI9IZHqCM0Jvs2w3Ll2VCoJpJAdcuUZ2CCPVqGpgqkHl1c6NFeU4WgzDG8eU1Phyd4udPu/h5dx9HNzcIsuS+lLC4NIdnj9bxYn0ZG7M10G9qzOJ9d4Ggcy3Z1pSKVAl1F+rw/DqG4wLO74Avl3283rvEm/0zHFzdokckjhAYaDYxQsUPsdpw8d2TeSzMe+gHJzhpvsNt5xjDYVsKiJspYHZ6HWsr36NW20anU8TJeYh3u9fYP7sTAh7zRymZy2dizJcdbM6V8GpzGi+35zBTcxGFN7i42sPu0Tsct/ZkAg+SQAp4rbyIrZWX2Fx4iSl/DsVMFckwi/GQFYbyFxd5Lwff8cQvmiliTFBChpwCHpMBkixPdNWPK5TNG5rQrP6bU5UEIIilpD0c6EWvLRhDNvRAMLld1mREyH7a4dsCbbkRD6NDLSQ1uUEeFHE1qjD53wbysWZBRK11t6fNqV43ehBKnrohrOlN78Px1PXKytjV6lbjH8XfTB5GHeakWbW54yZkxCzJ9bcR5iUCMAgw6PYw7Pf151wWyAxChx+DNrviRciiEo4wTfvPTgfRySnau7toftrB7dEh4t6dyJUkT97LIqFP/8IsqpurqD/aRnl5FePKFMJ8CSOH6e+Mk3WRibKioc4RTRleI2od4OrTa9FZR+fnKPVCFIMxCiGnS5WfJa6DLmHWchH+7AxKS4uoriwiN1UREhuVERGfY6eNwVVLplomnI26+hwpUZSybBzHmN7FAi5vLBs+NtkuE+SNxz5hYfliGKCS33LxWAotVR18zSMnxNi5nzbZIooa2XeRKRWRlCtwanW41Tq8YkUaVDZOYb+L28tz9G+vkAQDeUzC0zlqxTOaQdAPE/TZ6FHqtbmNxuOnmH3yBKXlZfQ8FwNZS9P90UF+nKBIAm37BuHlBe72v6C9/wX9sxOMbq8wDnqCGBDaDrg+rFbhzy2gurmF+acvREqXrTcQ5Jld7iNycwiI3FDhIPpuF1nen2EiCoTxkEEozCNQ1JD3E6/HkLwBNpcmHIVKDJI5rXLIROzpfc11BoN5DDLKEk5HQGlO2TuZfAtLUJbmVCZv1ZubJdakEZbiZK1ZbUa5NesyldEW8DQj3JLY0vc0BzAqmFiX7KDJmvWQr/WtyZ+PY9nuVjqWDkHie5EurN9CqnVovVfCPCzsf60Qf6sxsK/rW4jFtxoGOU3SEHp6Alf42SbeqMTLfrGzufeSvX8BhiP0Vad0/6KNwMccvOkdoC3gNvkprbKxu0u2croXFyBT9nmyszCU/xx9RifWkFKNJyxI2Ztbc15xdtFOlcYptoDLfpGkNl5uLm/KGM12B/vnl9g5OMHO4TEOWy10ohFK0zVsPtnA1voCnizNoOJEGLbP0b7cR699gnBwiyQMUPILmK0vYm52DY43hRBlXA88fDnv4/2XK7zePcF+6wZ9XvDSvIxQ9CPMVDNYn8vh8WYNM7MZ3A0OcHT1Dtd3RwhGHemq3TiPenkJK0svUa89hueuoXXj4qd3Z/h8eIMep9wsJStAyUswW8xgY7aIF+t1vNiaRb0K9AYXOGnt4tPRG5xcfUEvvkOUZR63izoL+OJLbM+/xEJlDVWvgdy4gMyI2cNZOVAdhq6QdSpe3QQnA2lC4ERwvDEyLneNI/XwluaNshaym3NAxOfGY1qJiKJPFkarYdoYnwCZem2wwiQRVHd5esHfhw8oiqOXehpaSzd+X92EWhKMXaQNe9ApWdd4CnUL/GYiEvl8pCmiPjhH2SL9xjXDWYo3DWmUhCuTikQ/yiWnBfyehGmaAksAlaFHKPpy0LOf4QREKL3TIU9hIP73tA7NMG5SQlkMKY7BNqNAzFEqyRg52m82rxAc01L0Pa6+7GJ428R41FfjHO7RqTZgEV9awCwn5K3HKC2tiu944BYwGHuSA0D/Iy9J4I/pM36H+PoQrU9vcLnzGuHJGcqdAPn+CG5I1rbuQBMni1E2I6zzbKUMp1qGX2dCma+hH4M+xoMBHPo89HqI+z0kdFykLI/yMco/eT+Q2McG3KASMnBZJ0bbEFIuZxwMJfWOhXysDHIhT7LJYX6AS+8GQufGic4gN2yGqCWX1RhhaD+PDP3Xue7jNRCOEA56iIZ9ecwC7UIpBuPvkf+VRy8Yo8OJc2oa09uPMf/sORqPtpFbmEfPzaJL5iZNpjIZlPhzPfq1N3G9t4u7L5/RZYN1fSNrBUbxchCmNkYKf7mKqa1HmH7+AnPPXqK8soXMVANRsSzQPINZSFjle8XdthRNBiINIySDEEG7K+sF2YNzTceCR84Rtw4svk5GzFjyHIQ47XuetsucvEX3SSmoxhxruJRKPrnuswoInptStAXJNA6GMhHp0PawiCms/CCDIGUFZ3fglgxqcwzS6iYLiQt/yqx6A3qIPCjevA+lKXnAhpcKkQo9svcy/22n7zT8nUbybKG1RfW3oPWHhTeNTD9sKv7aFP5b0/hfFHCdfO99n/mgDyVlX2vqVNhvi6ttAh52GPdTjIXazUFru5dU7rJlQlrLDj2R76F13tws2HTTKhZKyOXpmqMHmurGTbeuJ7/+IqFg8nyltIg3uuqMxWNYdOZ2UiK+zp0VYfQRmnddnLSucdi8xtlNG7fBAH4lj7nVOSwt1DFHaVf/BhdHH3F28gGd9jGioC0JW6V8CQszK1ha2EK5toSMP41uWMJxa4T3uy38snOI/eY1+rKT46sNUSkkWJrxsblYwOZ6GcXKAFe9PRy03uKqc4RRyAI+hh/nUC3MY37mCeYbLzBVe4Fev4LXO028+3yB626IkCxiSlUyMabzY6zPFfDd1gyeP5pFrZKg3TvBwcUH7J68w+ntAYZJj8JUZLMeavk5bC+8wJOF77Fc3UDdn0UxU4ETZmUqS0Lu1RRREZewbIQIAUYYymP4eUp/EgyjAYJwKEWRB54HuoQVkQ09ZDiNy6GghEUpSsJLuO9o0xe5XpupW+IbBVwm3Mk1lbYvtAfG/c9LSzlxIFQ5jATBGPtINYxQsxXVxKqGPO/5KIpkMa9Ti/Gb1uemZDOiCkoQ0n8L0ccEVujRZr80SsRe42LDSs9wMegaCyO9xyI+HIh9bsD3i/thQvXmvRCtOINk4gilZIwivQnuuojPz3H57q0wp/tXZ0iCLkDNsQMMxyECOozVa6itrmF6Ywv19S0UF1fF4CR0ChjylM/4uh4ZD5GPe8DdKa523+H03S8YHh6h2B7A7wdqy2tITHy9BIEDTmg0jCn4yBZzwvhjAR+THDYaCTTvUY5HqFNIUOY6EEmnSqJYcGTFJZ89uRR6GIuu2a7iWMSZIyDXoyJssuZgAadREAs4pYrsitQZVFnZYmCTiASLfo9kkrMgkgcjkLIMimMp4ixkbDd9SQpkKAtneL7ivKQL9rkOqtVR39jG7OPHaGxvIr8whyDnYcDPng0qkTNKBK9v0D46ljxxytOiZhPegIoD7uvVZY8T8oDGM405keTNfv871B49RX5+FXF5ClGhiGHGlfhkG0djU+4yIc13tICPewHiAR0DiS3y+s6K10PAz4fNpe+IsQ/Nr4plhq1w18xvNEVf/PDJruT7zWaKPKUQ8Xgk8j1hrsifK2FYmy2TOGmK+sNCpzXCHMuTHeo9TGqJytZbxE7F1rtBvD2Mt4OtRRYh5nOyxV3qmKlnDws4/44FOu2+Zh3YHsrV0kX4IYz+90Dd35riHw7LWuL+8oya6N6/OvhSZxgncPvDtng/fML279OmLvfGLlagr/Z4Dwv4192JhSLvT2F5sw00+pVhi/lgdcJS6JyPxZuKRKF83ljs5QpSvLM8ZQxL3U5mNpNWnoOBG2X3Licsd1Ja6PU5KpFD3gxeII7eHJzE28MRrnoDcSi7C4Zg6HW+lkOl7MONOuhcnWDv0684OdrB3d0xwvBOJp1CroCluTUsL25jZnYDufIigqSKZhv4+OUaP789wJezFnpcoomkMsJ01cHmcgVbKyUsLvpw8nc4u9nBl9ZrXPdOEEZdnTDGOZT8BuqVNSzPf4/VxX8CkgV8+HyLNztnOL68Q6c3kn0jjVwahQTrCwW82Grg6aMZFAoBmrdfcHC+g/3Lj2h1TxFmA+a3CLRdLyxga/Ypnsy/wmp1CzO5BZQyZTiRwqpawDPaF8kuLELkhBjxuPJieEVCqWP0wi66g5506H42j7xTQdGpwI1zyLKAM2+cBdJCaZML1TZ6tph/20vYFr9vScnS13H6EPkKojJ/Mfl5mQ501JcbylZbYZxnxVWN3tSy984x31knDH3aZl+udcTQ8pSaJ5OkuM3pqoA/QxIcL1uRNcqBojAw942E0OnQRmlZEEXojkboDIfoUYcvZjeEQ7VYuZyQ4wi5KESejWMYoRoEQKslbmTnH9+hfX6AqHcLh6ldToIgGmFAQh4lb9MNVJZWMb2+jerKBgqzS8iU6oiY5T3ma/ZQcMZSwJP2Ka723uLk3a/oHR4i27qFNwiAgLG1GoHLJmgYh/r4nPQJ0/p03rv3YKDXfy7JwGchlnQ0JSpK6zNhN1uSlYxLE96LMRNQZYHcunzfWMDJ+dBds2TKc/Kl8U2G1sd8XKNf5hki0C6d6TiqawgS1Sc0ZAFZ2pN9sFlRiDsdZXVjmUb5UMk4iyzXDYwdpnFUtY7q0gqm19dR31hFcX5O1gixzwQ+9k4BwttbdJj4t7eHm70viC5b8HsDlKJEGho++RFDbvge0oZ3eQUrf/wnzP/+jyisbSFbnxfDmJHHlDfq9vX6I9rgifkiSWtjZOk9MQyR9EdSwBOipiT68X1xHUSuoiRcxXDXni+VUSiVJcWM15XkQ/Bt52Q/MYPRAi4TOBsx8gnkuiZ4QrT2fhLn/7Zf1uY1XVjFdyNVYPVs17PZor+2nlhGui3gLOzSwxnSmq1L4uluJvuHhdUWR1uPLHHNTvkTCakxc7Lnxbeg7vS58q0Cbv/s4SD88Od+67EfTup/FYp/yEL/1hO3f5aOYpukKE0ykCn9uu8g/npncr9PlA9qwh22ZCF7UNsi/3XwiWigfR+lMh3XuHvMm3g5jc/k1KJogN7w8iaaw9XuzxV+JQysN7/8Iyen2bkTBjSSMsJT/Wgs7mR3wQg9aoHJas2MgEwAJ+6hfXOCvc+vcXyyIzD3MLhFGA/F/3pmah5Li5tYWnqCWmMDidvAzV0Wn/Zu8PObL/hy1EKXB2Amg5yXYK7u4en2LB5tVFGfpmVmC/uXr7F7+StuhmeIx0wn4s3uo+DUUCstY2X+FbZX/y8U/A0cn4TY+XSJzwdNXDZvJdGo4NLIhY1BGc+2G3i0XUfW6+L44gP2L97j9GYf7aCF2A3JyQGpSzOFRTyaf4Fnc6+wUt7AtDuLYqIFPBs7Em+okKW+d4lPg5EQA/Kj3RCJz0MowE33Bm36VMck9BVRdmuoeFMoOVXkMnlkxlmRTmnKloG75HD9Opf3fmb9qr2cFM1vFetv/pltFAwsb9EeW6ntntpCfPY5TWQtRuOdE5iVCgMLwad+mwnPsRO4nVLEAENgXdPoaoq7RtiaZD4xuBS5j9r8cr84Go/RDUa4G/Rx1+9jREiT01lW96q0OyVr2x0FcIMhiqMR/l/O3vu7kezIGrxp4QGSoDflTXsnzXzz7f//w+7OSCO1uqvLs+gdSMIjLXLPjXgPzKaq9c3Z1uGpVjUJwmS+iLhxzRKnvUEft/vvcPHuN1wfvcfs9kKCQmrcgXPZMefSg7ryiniNtzZ30dp5iKXdR2ht7MGtt8W1jCoPWoW4yRDZzRGuGaf5+h+YkBx3M0AQ0UmM3ve8hnWVJQU8TwSmFbtXMf1ggdWiwD01YeiQ9yJ3wkL0Y7Mzl3WSFDxOyNIKq60tD24JdhEjJl03yHslBZxBQBpWQoRNCrgwqebIKSNzc9m/81oV0p8M4wqxc3VDWIJJfvQnkGRD29JzBywBSKaAC8ub38gGgfM52fEVzCmdq3NV0EVtbRXt7U3UN9ZQ6y7Da9blNcWzCUYXF+ifnODm8BCzsws4gxHqSY7m3JVgJU6zMVcn3PO32mg8foKH//G/sfr9n+ATHWl1kYR1YZ9T8kdnQxlqGFxEOVjKM2mOIAe8JEc6nCIajJGQgJtlorQJGnVkIUNiHGQMRCGfiGYpjYbA6VrAeQ6QU6CrHOvmJic2J3e2p4agKW1HrlO4rCQXHv/agJbrxv1CWl512QLOM9vKzOxdVU4KKxdwu+u2yWLlx7MNgG0IyvVpkYnARlzqiELnlkd1f6hdoHoL3pc+sz8srKWJ+f5r/tygaxuS351uf5BP8rtGoFzAy1W//Evsi7FPxO4drMFFGVK//8b/USdj//4+7n9Hgrub1u0eRS4sT3fftoB7Ps3mlTWpntQa6cjJiB+ITW5aTOAGRpd1oxQhw74Uw2D9OZp4aGOvtp9sZqnzjGjwMudUGWEUjRAnQ7jOBKPhGQ6P3+Do9C0u+p8wjm8QpxOBhJu1JawRRt9+hs3NFwhrW5jMqvj48RZ//8cB9g8uMB7zGCXS6GBztYZvv9rBs8dtVBszTPIzfDj/O95f/ox+dI65E8mhwwJeRRPt6ga2u1/h+d7/heXWS0zGDRwcjfDbuxPsH5xiPNICvrEU4OF2E0+fdLC710RSXGP/7BUOrt7gZnaOST5A7qVC6uWkvFbbwsuNr/HF6jfYrj/EsrOCWtGAlwUiLVIGkGl+eLdXCmRBisiZIqLhDGYYpWNc9C9wO+wLrFbzafO5jG59HSuVVbQrHZHZsXsnEUX6KHGJUi/0398cFnT+nxZwm2loa7zRupRuOrmxF2BQqWE0ula7FrI3+92erKqpS2b6XlyzhpwjE4mB0HUGVMdAQRmMLfAiFY8kNMtq5wQiu3aV78hBaAhH0zTFYDrBmMx0ws6SOEUiXSj7chqjONEM7myGShKjS3hwOsLo6BMuP/yGi/3XGJ4dwo1GaDBdy/RH0TzDjI2CV0XQWUFr8wFWHz7FyoMnqK6so9pa1sS2eYz55Abp9TFuD9kUvMLk4gzz2wH8JJPJlMlXJPexKUqKDAld4oRsp6gWmw42feKpwgLDAsiGmwc/EQtZxWjxZtEm1EsoWeqxaa4pG7XJWywqnKR93sOGFEk+Pkf4Bd+ApDknEwmZTOCEjKgzZtNEspv41uvPZAL9Er4nwY0TJNFF6sgh75dMpMZbnKaByu2iGVFFbGSdag1FtQqHxbC7gvraCjpbG6i0WwL4zUiIfdT7sQAAIABJREFUOzvH4Owck4tLzAdD+LMZ6nmBpji0OfJ6I9HSV+CvbaLz4iX2/v1/Y/mb7+CsbiGvdYSjQPdG2shw0NDzIBFTpnkyg59lCAnqRSmimxGGVzeY9IcyEVfqdTRWllHUGegSIg5c5GzQ6k0p7CJdk4meKIUjqxz1UjeohtDKdeUoyJtBvu+Koy4+pXBnasVtfchlQja8KruWsixy3X7qnt6Sx+z3yvpq0cCpXbEteOXiLOdFydjF1rCy5lzR2buccRuWwj/LBmTlAv65WnV/OLhfyD83Xd+vdWUY/V/9vvvf97sCXjZy+VwBt29m+Zdrh0WLSQbB3yW82H8va+/uF3B9YXfawHJDY/+b/i7VBAmL0UzTLN78UnkBg+StjIQXGKdvm+etFwIPDHaJ+j9jAmMec6FRNLnN8t/lkNUp0JJluH/TztwTh7ZZnmMSRxjNhkjyMRxvgvH0EifnH3B48Q4n1x/Qj3qYpWP53dWwiXazi83Nx9jZ/gKt1gNkWQuHh2P89uoYhwdXmIwTOdhqFRfb60388N0jPHncglsZ4mr8Ee/O/oYPvV8wSC5ReOy7ecMyvrOOuruMraUXeL77H9jqfovQ3UbvJsdvb4/x/uMRJpMxGqGDtSUfu1tkz1fRWgYGsxN8OP0VRzcfMMpuEDsTMbuQAo4qNqqbeLH+FV6ufI3d+kMsuV3U5g148wDenKYdupOUtSMNMvwMeZAiCWKZwm+iG1wOr3B2c4abQR9JnKHq1tCtrmGztYOt1ja6zTXUggbyVG90OTiEPKQ2u79ngZaX3/eL+P3bSW6HRX+xwMFL07f9CZOvpOqEEvfDOgHy+2zIQa1mUB/aowp5z+TZ313kSn5zKNHRwiNhKOb6k+veFHHlu5nirTlgcmhyn80vsfqVCVJBomieYxrHmEQxZnSHE24HfRXUW5tEMy9NpYgTSl8iTySeYXZxgpuDdzh5+zNujz4Co1vUHfIidL9LIlIs0KqPIqyjsrSGztYeug+foL2xg0prWVCyNB4j7l8ivj7F6OwAo/Nj5MM+3CiCT8jWpF5JnrsU4DkyWr1KappZS0keOZ3BWMDVrIfTstjWihWokqoySpxYvPl+sAk3piFKTdDzQ2xsuToQZoUPr+BmmpOz+v6prx9RBpIrCaOTgW/Mgli8hQiqfushffmlmWCDpY2/NBRk7c8zeG6BkKIOk5PO6d+eUTnRKErvSICjGZPripOb12wg7LTQXFtBpdUQtjZtiKe3fcxubkWv7k5nCNIMdZGXsQmhnhxiqCNudnuPsPLlN9j+6c/ofPkNsLKOvNJC5ITImKjGCFg2Iw7XEQm8PEIRjSXfwI8z5MMpbo8v0Tu9wPB2ILbAtVYL7fU1hEttuO0m5g02HHX4jSa8OiNPQ81t53XP90IKuOmgzPpHrKdNP20T+/6pYHEfLjC6TuBl4nO5TgibnTC8eU/5OOUibu1PeYuVXT3vD5W2MCsR9vf/lAu4Dgm6+77ve/65gmpfV7n+fe60Kb9+e47YBuJfTe9/NMHfR7P/JYT+uer/ORy//CD2TeGf5aQXO41baKP8RPQF2S810JBzSGCgu52nvGDrtCVSEU2KUccrjU2kvEACIkw3xsNQiTB3ezTp7uQQNbsb+e93MK3CpHoxsthyCiQMJNm2oi9VRmWWFojTArMkxzRJMSXbMY8wd2PAn2AUXeLk8iMOLt7h4OodepNzjJKhPCanpGZ9CWvdB9jaeIqV5cfw3C5urnJ8en+Fs6M+JqNETmkml21vdPDttw+w+6COGFc46b/Bh8t/YP/mFYbJJZwgk0ARP/MQZBVU8hbWmo/xdOvPeLDxPdaWXiCJq9g/vMLB0TlmsylqFRbwAKvdELUm8737OB/sY//iDU4GB4jcMXIvpsWFFIywqGCjsokXa1/iy9VvsNd4hK6/hlrRhEsDFp7IMhJxWuIhzd13JBN4GsQY50Oc3J7guHeCk94p+sMBkihFiBpWq+vY7TzAw+5j7KzsYqmxLIx2NexgprB62PMaKLNA//mmsbfpHxX2z/yE2bMtOmrDFLc3WvlQkI21SV6yphLVSk3Ia2EQqpMgmwyjg7V7c82eN+5U/HOxJjLTNw8/kX4ZKFciH83UTYiTtG+Sungt0kqTrmWhr7rdAoiSzBTxTBpLhnNSsyw1khaqIvnK0OKqKZkiub7A4GQfJ69/Rm//Dea3V6hkTIxLBXKlTl9lbYHYi6JSR9heRnNjG0ubO2gsryHJUkyGtxhdnyO+PUcy6AHTMYJ5hppPty9tTOQQFjseXhOamuaE1FubAi1YKws4kQZO9Y5OvRLmQ3lc6Ytsc9+TiZSOZOK7LURHDUiS5omkMiZf8fUXlCXSJEblYSS/SXIbYfwiRUo1hIzNDIjJ1WM+naMmCyNdCeUJw2l0OiPax+9ncWQQis8/HcLUfNNzjb9lo1kQ5RPvQSR0ZGM+Ool3JGRWlbznVZXAx8+9YKhMFANRBC/JUJkXqBYufD61whWbZjLai/YyVl9+gY1vf8D6Nz+g8fQF5p0V5GFTglhyh6C5+m54RYYKIoR5BDcew5tFyPsjTC5vcfz2E86OTnFz0xezqsbyCpa3tlBf7aLK7IK1ZQRLHfjtFlxGDDM+kwMTUR1Zz6hEz7qraR64XruLw1ym3ruyqef3HRHVTsl2sNOCbgc/jfW007m9F8vNe7nuWDc2WxTtXt0WcLm3pbkwCO4iC13Xu/x567pWnr7LOvN/RoU/V7L/z3/3u+dU+vb7g3L5/CkX///J8xAW+h89FfvG3XexsZ2KLc7lhBcrNbPQyZ3c7K5YWn23zklGamDYQvKk5TDQp8UJ3O4fxQ+XvudmDym7K2u1ykJs+ZgiHeFBoiQkJQ+p2b6d/m3RLjgryE5HJ3TCYize3C0u3LFSZg7nmEwTTOJE5Dz0dCqCFIU/xSi6wnFvH58u3uLj1RtcjM8wzkdqmsGc5LCBTnMNq0t76C4/wpK4mzVwcz7D4CrGZJAgj+cIAx/dbhMvXm5jZcPDMDnBwc0rfLj4GQeD3zDKevCrc93HpS78NISf1NCt7eHJ+o94uPEdHmx+jcBbxuXVBFe9PtI0QaUCdJouag1Gjt7ganCEw957HN/u4zq6QOpHmAc87GKRMlXmFZnAv1j7Cl+tf4cHzcfoBuuoOQ2j4WaBJXRIKUouZDXO3bEzxRRj3MbXOOwd4PCSDm89jMZjZHGGcF7DamUNj1ae4On6czzeeIJOfVmwU5UIUT6k0j5lpv+r4vz/r4D/ris2Dy94T8n1SA1WiMgoXCg3vesJp4G772pIApvC6HZa04NDs7XFcW0R1qL4jxx6i8JNiJy+WfJCRSnAwkDr3WI2FV/veDRCPB0jmyeo1quo1GsIqlWZumZxhkmcil+/TM50NRQdtADI4hLWCjwEyUz8xscMyHjzs8De+fUFvNkIfhJJAabzgejuCx8Ji4hAMDUE7SW0Vzfh1ZvqCT8dIRrdYj4dIJ8NAf482emcNs1OXz0cNOZUvsgnMxA6uSQs1nTgY1AKv4R0RgQhrAh0y+JR8IuNOV0R2bSTKBj4El3Jhp9rKert5d8J8TL9inxwNpbKfpPeP2bACSVreSRFPKH2PI3FJIUWrSR5eSSjJXOB8/MoQzpNME/pasfH50fDqFg1lxXf8yKFz7AeGujQ819S2yjd4v6cGd3Ub/O7zQrAVdtbGj9JM8/nS9xEdtT0Ws9lVy2OaWJ97GAKByM+bncdW99+j61vf8TKy69Q2XuIvLGEedgwkcGBehSQLZ5HCPIxfKoMpn3MBwPMzq9xQ6vm/RNcnFygPxqL3KzS7mBlZwfLu7tY2ttBbXNVCrnf6UgwjFOpynXMTYPK5ZThL2sJs9+2g5isJQ1sbQcn2wSXOJ2L8mKHPq0XmlDGyGgbNVquFeXJ1zbyv2vqDXSr15zlT92dFzpf/F5NZaf4RUNu9t82+7v8/fZJ/ytovFw370/onyu+f/T4n3v+5cf+V+fgZwv4/Um7PJnYN/GuiOuozMm17EGblMhtOo3TklIPRNuZ2MewqWTGZsUQItRbl9/DOMaFUw4drxZRoTww1bFN/WAUNuXHmYuzl+7W5EPmgSmdmVnoiAEBO/MY8yKVQ1bgGzkOCGe5CGi+wAMh43k1x2g0w3BCElEKt0KZ1ByFH6EfXeGot4+Pl2/wvvcaZ6MTzJyZ7Nw4qdHUsOY30aquYrP7BDtrL9AKN+GmDSRDYDrIEE8YZAI0WxVsP1xBpZPibPAO7y+4//47TicfkPpDwGdICGQCd2MfblLFUrCFh92v8WTjWzzc/Eo03EniYzZN5D0PKw4q1RS5M8JJ7yPeHf+CT1fvpXiPiwHmQSo+0QxP4JgXZiHWg3V8s/Udvtn4Ho+WnqFbWYc/r2KeMniDcqBcFoPzsMA8IKkvwjgb4Dbu4Xx4iv3LDzjpHWMwHSCKY+QJk5dq0hg8XnmKl5sv8XD9CZYaXdmDE8LU/TfhTHUjWxwGpW76c1BW+Wb/o67XXheL6dtYS9rJwTisG3c0U3SN5Mg2qgxqoHkNC3itWhOVAREh4U2IPpnnnM7W0jwKh8LKH42sySSYsYCrqxvlOtzHciJMMR+NcH18gv75Gfq9K2RZhM5yG2ubG2gvLyOoNcTnnnvSScqJjzpgkpl0pUFzIxqhVEzSlR+NkPTOcU7t9rtfMT0/xLzfgxdNxI+7yumStqF0h9VFMzJCswwEqjYkRIQ793mayPN05rR2ZUQuFQ6Ely2bWPePEplKUyLmjHvq9EX7VyJXKYtVWIcfUDtfg0eCXKWBSq2JaquJsNGE32jAZfIUGyQ2LbU6wloVQZUBM64p5t4d+kZInteOQPJGgywFlAU1RZJOEaczJPEMWcwdcQx2KmpykqCIc8yjDMlohmRM57sYOT3v2QCkM2TpFAUn23wmCXve3HyJfa2ypgU9JHrkaySwrgQooaTsL0XCxkzMfxxh6TN0hiQ+6rUD5qizkXFcRDkw83xM/BCVrR08+unfsPXdj2g+egJ3bQtZtYncrwIu096p4OAaIYETjxGkIxTjHrL+FUanp7jZP8LlPq+jG4xHM4xmETI2oiTGra1h/ekTbDx7is6DHYTdFQRLS3DrTVkFcAWhZ6AjzYUt4OIPr1pd26/qZ23WQjqO3c2DnyviWisUWpfMe3mfGRhEbblC7dbx83fNtrlx7YBn/5sUxXu8FrlfbXN+P0qYhL0gEPj8PnntfoH9nxRv+zNW+mbPCntOWcSg/HztuVY+i+43DPcbgD+E0CcT+oD98T9l/N5CIVLo7hF4bHd2R1pQ8kJC6YRAJDR/0Wn37sXo75UnZ+Vdxj9XiAvyexjTyJAIZQpK2hg7dtlxc9JR/2y1uTS+vNTflmRhIk/hRGfYGITTZskM03iEaTKSyZOTfbPRkENZEoMKjxlL8Gj9GRdIozmmk1hIRITmvIoLRwp4jP6sh6ObfXy8fod3vdc4GR9j6kylgFO3ygIVoIKq08JaZw+PNr7A5tJjLFU2UUMH6dhBOiMbF/K4zW4FeXWEg6tXeH36V3y6eYXL6BMSfwiHBdxz4KUO3NiDm1TQCTaw036OR2tf4snml1hf2oPnNBSuFD8XMkYnGCU97J+/wa+f/o6jm08Y5reIvZlM3yT6CIydOajmVWyEm/h2+3t8v/0THnaeiA7cyQIkfC9y8gIyFIEDp+YgD8hmnsnu/6R/iMPePg7FmvUK02Sij5u7aDgN7NR38GT1GZ6vv8DeykO0KksypgmZkC5SLlPZ1MlpcW0YjeT9q7Q8NZdvinJBX/y7hfx+9yDlA8eYtiyaQCXpiFkKERqmYpHjzKjOkFB6XeH0UNnoCvFaExhOUxqBKkYuMm3PqVaS9Yf6UrNLoXEJ35sMBeWJsyni3g1O377Dxf4+bi7OkKUzdJZaWNtcw+rmJlora3CqdaT0wHZCsT2NCw+JEN40tIeFJXAK1EBp2QzFoIebT29w8f5XDA4/ILk6BQt7bZ6iwuaBVpuEteX+IZGT+dKczV1kc9Vj8zwMqGXmAluiX3V3KQcWrTkFcdBAoDm/aHlKK1BCx5UKcnIG6NxXbcILWJAb8IIawlobtWYHtXYbFeqQm0341RrcsCJ/EnXwyTkgJM03kNM3YXRKRyn3Ih4lO3UlWln6DJnnhM6TjPGvM8TRBGkUYR6zaKcie5tzT8yqmcyRT2IkwxkySi+ZzZ5GiOMponiINBkhj4Zws6l+pTO4nOQz1YezZeN9TkSG7nw8m7ib5kqOTXHGe0Xy4okYGA05rw8WcIH9FTvkrJ+EVaSNJup7j/DoT3/G9rc/orq9h/lSF2lYw5w55gV9EAOF89MpEA1QDC8R9U4wOj3ALcNXPh5jcHaFdJwiSylNK5CReNlqo76+jvVnz7Dx4jmaezsIVlbgt9tw6g0JjBFHN9G6cwK/K+AiBzPVQhSBhnTI16acDjMNG8MtGdDkxtSb7n4tIdonunKzuuR7JtM4HfBSVTXxMco7bCmUJXa2TOcLO++73yOrHHN92jOA92mZfV7WfVtiXLkA2wHzfnEtv5YyhP85slx5b383sN5bF5fOpHKhLk/m/6MCfv9AvN8hlKF0W8Dv/8LfwyRqb6ewOj8U7qEUztadt27MbAG3BiwW7ebf0ziDHue2eHMPyf+v+nBa+ZkADPFWV1MWZf6qBMesas3Ohl15jFk6xfXwGpe3FxhMrxFnERqNGrY2N9FdWkbFDSU1iF9OVCCbZojHOeJZhjhTf2sv1AmcE/EgucZx/wAfb97h9fVvUsDHxUiYryqbobOFI9rnlfoGHq49x5PNL7DXfY7V2g6CvIEiCUWWwknYqdPZqYd35z/j1dFfcDx8i+v0GKk/hhMkQqqh77STcHdWQ8tdwXr1IR50n+Pp5hfYXnmIetBGwJzmgJm/lPTc4nJ4hLcnr/Db4T9wNjxF5E2RV5khrh7R1GR7mYfavI6d2i6+3/0RP+z+CXudx+j4qygSH9MZJ6lcQhCYH15UC9GPT+YjXAxP8eH8DT6cv8PZ4ATDpE+lqHIKCh9tt42H7Qd4sfEST7rPsNneRtVtqiWUTOABPJfvgw6nvyex3SvfC7RMabD3yZD31B6lH75DacQWVaTJgr+o9lvc11jElG4sYHqRSxIZv49TOGH0erWBeq2OGidFevCTyWySx6w1LzGEhJMqt6SLA1zJY7T45D62YFY1D/npBPlwhMnpOfb//jOOX79BnwU8maLeqGBppY21rS10t3bQWtsU2ZfbXJFM69hhDjdhY4VwFZbPUXPmqBcJ3OkA49OPuPrwG3ofXwmkHsxGaDo5KixCzLyms55o0wFJY3M8RHGGlDAzV0pSLCmd0qTAxWvlfcxkKyHuOfIcYjYTVHJQx9zpoM57qs0ivYxasy2TPYuzw2m8xsLdQZ2WoY0GPBZvepyLFlsVCaLJtuEZJoNaWO0SnCF6MzUbkR08WeR6H4n+m0U8YRjTFMmMvvKJWIvSwNyhKd2ce16PtzEwSwE6mFF7n0wxi0YYT28xmVxjOr5GPuvDiYbAbIh8NkLOFcdsIrGnXCWQtc0Jm19iAyvNoA1s0sGFFVCsaASMFPtHQZv4iTFVLK83xJK18/QZHvz4Z2x+/Q281Q1kzY74npPzwNWDDBdsjNMx0uEVxscf0T96j97Ht7g+PMDtyaU0JBWHhMsAjs/1RAVBp4PG5hZWnz/D6vPnCLc24HQ6Egzj1ljAq3IN8TqXCJl7BdzeV+QIyFtvwsesRsQWcVVbmD20YZjfb8ClQBvFh20MbBgJ/5QpnVwGEytbZqVbBQhNlMoDZXki1pwLY+PMWuIrf8p+WejckuY+NxGXhwhbuMtFvlzvygx7+3PWjMaiM+XfZR/n/zRAl6f4fxpiPjeBfw6mLD/5uwn6rpOwf2d/1r4Y21HFMTthncTFMtKGlohzmh6gKhcjnHo3md/tv415BrtyT9SzBiJXJbmEyIvftBKHOIFLGhdhN5PYlM1jTOIhrsfXOL46xvHVES7658iLBK12HY8ePMDu5haWG200vBr8xCUlFPNJgWRMb2rNsmY9djl9BnR3ijDKbnE+OcGHm3d4dfULDoefMJqzgJOcZkzgEoj5Sruygo3WDh6vs4h/id3lZ2gHa/DnNdGmM2Eq9WNcJ+d4dfQ3vD7+G05HH9HPz5D6jBikvQynJoZHuAjyCupOB0v+pjimPdt6id21R2iFbYQ+oUqGsyTokyl/+0kL7Nk73MQ9pMIaNwVc4FEHXh6giRZ26nv44cFP+GHvT3jQeYKGt4w8djGZRIgJMXJF4c+lgI/SIW5mPZzcHuD9+VscXn2U/x8VU7qMKGyIihTwpytP8eX2V3i4/BirtXWEqGOeKPpgC7joeA158e5a1DSuxXWo/7Zw3V0UbBuSYwiIdxe8BZoMpL04XLT6y7FK8pyBCAW1kQKuHmr2RhWSkx+gGtYESmcRDzlZhtTP0g1Qd7BsAvgnkQqVwfDniDKIxZohrpFxHgskTTtRmnwMD4/x/r/+itPXrzG6PEcajVANXDRYxLsraHfX0N7cRm2NRKQdeM0uQGMPL1RdsGMm5iJDiDkazGQng7xn5F/vf8H1pzdwxjdoMhGLa5M4lmLGokO5FAOCuNuNuWePGddbkXuOZYYpWVImWaDZLIjpkYcs8CVchKE8LERevQGv0UK920Wzu4b6Uhc1pnXVmrrr9kPkTBdj2E+jhbBe18nbKkvIQSEnQsKJjNmSRpTr7+RZQQKrUP1VW87iKNCp5H7zk8tkTZbIBE4YPUISxbLnphkLmfBBEaJS+AhZxGlORDcXQQ5nSPMZZskIo0kPEVMAk4EW8GiEbNhHPOwjHQ20iAv5kLs2JsfNpQnwWdAlgVGbNrqhzSVYRM8rFkkxO1FZuUzIRb2Jor2EpadP8YBRrF98JV7oRauDzON+OhAJJxt4Jswl4xtRBdzsv0b/8D1uDvcx6V0hHc2Exi+TOqWGQUWY5gxuae/uYenxE7QfPYS7vga0WgKfO1WdwOdGwkkgnQwDUQ5I03HnciiFksx63iNmzF64nhsek+Qc2P30Z6uUFnn9HjpkFneqJlrYGtmZJUYL5J6pZ4At2uVaVJ6YFyRrTVNZEKHL0LlNH/yfQOX3i3e5mSjzvey/2+fFc8GaxFgr2LKne3ma/6NCfh8JKH+fUy7gZYjjd99kIIpyx1DeF9xfwpd1fFYrHkeRTOF2Hy6TuDglWbaikoCsgYc8ae56fV+MJBZvfGimHYFzrBEMJwf1AZZNo+hHrfMVoXMiXSSgjXA5OMdR7wgfzz5g//wTrsaXIjFpt2rY29nCo51dPNjYwVpjBbW8gmJUwI18zGc+kPmYF6SQOZjTV9nPBEKfFgNcRuf4ePsWv57/jP3b9xhmA2Fn86IU7Wvhoeoxg7uBptfG9vIDncJXnmGtuSuTKAsY2buxF+NydorXR//A2+NfcDE+xiC7RB7MMPdINEvhpgV8HkDzAJWigTqWsd7YxrMd7pYfoV1pI3A1nCAtIlxPLnByQ0/1A5z2jzFMBoi9BLHHmEUaqYghO/wiRANtPGg9xA+P/oTv937C3tIT1N0OsgiYTEkKoqaWjk45pvMpepMrHF8f4KjHwJcD9CYXmBVjaRzodMUCTmb7kr+EF2sv8c2D7/GAU32wjKCoIYs0bUohdI71Brs2RVobPOORbngNi4ZxoUbXg1x4FHKi/N4ASK9n4xdgffHl7+6+17r+ye+j5Ehs5owQVkwryBbXRtNn6pdfkZ044XSueDzfMOhNOI4t4kJio4eBDJKc5FVEzCnZyROBY+fxFPlggP7BAT785a+4ePNGddYknBUJzf/UMrhSR21pRdzSWpt7aK7vobKyAa9NglNtAYFSAuXOM1SKFEE2BUY9TC4OcPHhF5y9+wXJ9RlqWSwFnBaeUtDExlWtXPk6ZS9OFEo+F73u5X2RtDY2Jwyh8TAn4axREyZzwGmb6VlrG6gur6Gy3BUpWlhvicc4d+rcsZO1TYOkROD2AE7IlL9Qcgg4WVNOGHIXzPeZ0K8xmGe9lsmbxbsUZUhkXxoxMVk0BZzN8FwJbBwgIhY8ZqVzGZ/TTIZcgQpCpq7x2mcTydCOhNWROskMczcVv4c8n8BHDJ8QejKVcJhk2JcEtfFND7NhH5P+LeIBp/NIpnLhItAnnyAFVykpp/9UCGJ8PWTP832lfzjfy4TNV7WGpFpFfWcHu99+h60vv0Rzexf+yhpQqVFXhyKeIxlNMb2+xs3pAW4OP2B08hGTi2NEN1coogihG4qxTZpwtUK71Aoa3VWsPnws8anNvQfw1zdQLHWAlqIiXM0gqAqSItbHFkonyU7IROYWkgKqtymjlYWHZO4vW8QtdG6BMh2i/nlbq39vvxSC5xcbm8Tswy0xOpeCrgXcdPK/kyQv5KIGrrePJUOckY7ZcBRr3FJmtd+vY/cLqn08W7yt0sru7W3xtox61jD+vnJmwiKyWFAl+zL+5Rb7X5J5FwX8/ptrn6ztTspMwPIvtnvxcidk3xS+UHlxSYJoxpvIwOhiuqL6QF4kCpUYeRcPCiPt8nxKOgh70KuX0Eeomc188dbxRxBRMmGVDaoEIoXQ1XCAF0eOLI8xnPVxfHOED+cf8PqYk+h7XLCAuwnq9QBrKx3sbW7h+e4j7CxtYtnvIIwqqGQNuHEVyEKgCFVjSnISU7e8GWbuCLfZFT713+MfJ3/Fh6s3GOYDZKTwMFGL5CKPh1EV3pzwfAXd+hoebTzH1tIjbCztijsZoa4EmUyul7MzfDh7i4OLj7ieXmAy72MeRMidSJoR+h1T4kEojY8XFm0sVbrYW93DdncHDb+hTHop4DFuJpe4Gp1Lsb2d3WKaTzArIiQCn6vftBbwCmpFC7utPfz45N/w/cOfsLf8GDWnjSwpMJvFSImiODmi+Qy3sxucD86EnFUIAAAgAElEQVTw6eIjTm4OcTk5x4TNi0jsuB6hBMdHTSRka/hy6xt89+hH7HYeoel2UEQ+0tlcioXnBXA5YZjpWa9BHqQa8KBhNxae0dZPUUrF8RZTgiyg2QpqcV5A5QbtMT9pYHPjiW8Kvm7tJG/JxI/xVNeCrkxJcyTxM3UDVP2q8CaoEZfVjqSnmbxvw0aXHaHJPac0TAiVNkWMzVhB8mCEYkzjlSOc/PILLt+8we3BPtJhD14yEaMOqpyJFPg1FspV1Ne2Ue1uobmxg8bGNsLOCoLmMryQUCunQLKmybieoBhfY3p1jMv9X6WAR1cnCJOZWK/SztTaZYpDmYo1RFdNZ7P53Oy4FerSHGhKpzgxEXZvNlBZXUFjexPN7W2BaIkQhJ0u/PYKvFobjicJ32J8wp+LaA+bJpjReYz3E7F7P5D9uZUTsnDXglC+KnJtGKIjvcqlgOsUKPQG4QSaq8NnAVciG3fgSRpLAZe0qjiRdQgvI2/OKJJQ97xEn+jCxuLO8A/R/zvwAr7nCTw/R+DlEPsUSkgZcDIZyRQ+urnC8PoSw6sLjHo9RIO+KAlcaYzo+U55YKJe55SvWYmW5JzrKkBWD0RsKiEiqhtWVrD6+AnWnz3Hyt4DtDa2EDRbUsCTSYRR7xa3Z2e4PPiI/ukBot4psiET06biiNdqdGRaH0+pVoAgIsvbu9h6/hKrT1+gsr4lTm9otwU+ZwF3K4yRrUjMqkhwRbev95FKyXS1ZYu1+MhLAdf9tzipCRHY7r45vGi1UMDrjwqVkg8tEUwIoQXBDOXlLCZwS4YumcHkPIsMZGvJ0FaGaqdbga19T1Cyct63dV4rD6O2jtkaZ/9bWQJXVl1Znbst5raI29diB08byMLnoDJFLeD36+4f7br/cDrnBP65zug+Pn8fhy/vAcrFvozxi0acAQw0n5hxD6UwusXIBUovPJEU8DEkFEJYjdxbzOEHLqo1Eth8VGt84ezMNWRAXryYQNA+UT2Q+Se7WRvjyMcRYwkaORQJRnEfx/1jfLz8iF+PfsPbszc4G58hLqaoVBw0qgFW2x08WNvCbmcTW41NrAZraNHEJF8C0irm80AyiCVKz8uQulPE7hjD4gZHgw/4x/Ff8O7iNwyTG1AdzWuW0ihOZyzQjNJE5qEVLmFzeQdbK3tY72yhHXYEopomM4zTEa6jK5wPTnHVv8AoGSDCRLXaTiRTHA9cOlrRiYqwd4gmqm4DnWoH7WoboUMRiPokM2Ntlo/kcSfZBFE+Q4IYEQMJTHShKOT5HmYBKvM6Nps7+P7xT/i3l/+B3ZXHqLttrmwxocSJOvh0imE0wPntKU5vT3B0dYDe+ALD9BYJpig8xorqjotEnZbfwk7nAb7e+wHfPvoRO+2HqMybSMcu0lmBLCHRS1nogqTITcqOO5N1qKxgJc9TORRKUFHmNBs3yTmWqZHTvC3g8g6o9l8aOTvF28ARnjwsixqEYaNmdb1jCreredK2gItsxqxqZB9OhQH14TVDaKMzoEDxyka2MaJWtmgJbXo85gh5H3MKZxGfjpFcXaC//1EKOP3G6XrGHXaTUbMstFRFuEzNqgO1tuzCWSw723tihdpZ20W9Q6vcQF5DkUXIJgOMr04wPD/A9dFb9E8+ILu5hB+NEWSZSe4iSmTdxjT6lZN3nqnfNu8rMbs1RDVxKxPJmIvqyjLaD3bRffYEy0+eoLa1Da/TRV5tYl5pwWG2eBGi4L2e5FJEZzQ1SekeMJd8c07yIOmNBxvJXryuxWTFQ40rC8bWimwvkEZJkrfEotXoewVbN1GtJJHRn4AmNckMcaLF267zeN5Ig8IGmPcmP3sjneIqgSQ2FqyQh37FRxBSxeGBuSyBo7prFuZ5EiGdTZHOaFU6QDS8wah3icHFGfpnp5IfngxvUMzG8OIpwjxBhbGv4pwnYbryefJKkGxuhwluntioFjWa6iyjvbGF7vYOlra20OgsybU+G00xuLrGzdk5bi/OkAyuMZ/cAslEnNjoLFerdQC/ilGUS154bXUNa48fY+3JC3T2HgNLq0KYcxsNVFptBLUWnLAGBITQadBkRLm8JliYbe6B6Zqt7W0iUjI9j8UXwSRCqq39XQG3TfOiQJbSIeU+lqnfFnvDRTHKpju71Aws2AvfkTiR/68KJ+viZuyz9UFNg6/yQwtnW0j7c9Pw56ZuW7DtpG116xo1fDdFK3JgSXlK8OTvsBO4Zb3bAl7mnNm1wP0G4o8K96LBuK8Dtx3AfYH85xbp96nzfNCyi44cwlkm0/d0OkU0m6njlolxVDc0BylhK0kOYigJuy+GNbAhd1Ctc/omhE4jFx7WRu9tDm/ZCYmJAwktpoBLjrBqb7XRoaY3xjgb4mx0ioPbT3h1+hqvjn/F0fAI46QPP6AV5ByNIMBafQlbzXU8XH6Ivc4jrIRbaHmUUTVQFFXxKFLrxwyZP0PiTTDBDU6G+/j58L/w7pSmKzcy+cpaQDpAtWvkZ851WcWtY6mxgrXOBrqtVdlZs/CMZ2OMoiFG6QDDaIhJMsEsnyJFJEhBVsRwXWrBpW1Rz2JhpVbFjYqkHE4WlMEtrD7FDzoRYg/162mRSkJTnPPvVPokEVViaOHBy0J0a5v49vEP+PrBd3i0/gTNYEnMN9iIcZqZzEa4HV3j8OoTTq6PcX57gmF8ixgTzN0EblDA913ZN4ZFiOXqCh6uPsU3D3/CN49/wmZrD35ax3wWGIIgO+m7+MF8TllJIqlHbARcnztwdcvjf9Prk2c9d3w6ufMaEEOOVKFuJeKYAi7niTaGCskbmZcmT8tnoyXDJF3JGEr/bM5xpoiLXZryLHjFEqLk9FYPqqaz5xTOgBN1AyvMTlyHFyNpNGsjIhPCTBd9OAsGJ+UpMOwj613g+u1b7P/3f+L8t5+B/iWa9NafZyprLFzE8JC4AeY0XlnqygS+svMIq9uP0VrdQFgj3OogSyNM+te4PjvA7dknjHtHSG8vRB/uzibw80zctkQtIdOWupFJ8aZ9mFNFJk2xpO3oxMvDnTwTLm89H421Vaw8eYT1L19i+eVzeDt7QKODIqgjdUiKqqLIfGDui6HPlNGoLN55itjNkbCJFBMXrqZUEypnBBtUFlJ4qLo+KoTUScTiGk3gdhZw5cDoplyDVFh8xMRlThItJ3CF0HnwxgkPfJWo2smS14n8YzYm7Ez4eCHVL2GASpVflLKS4c/3it7glH3yLCuEiMjCmU2HmA16GF6e4ebkCP2zY4wuTpHc9lCMbuGziCcxwixHSNMdonNG+kbkgXK7WPp7X7kEjoeg0cTy2jqWNzbQ6ixJozoZTTDoXaN/1UMyHmtATT6Dw3VBPFM5ZtgAgjqmNLapNtDZ28Pmiy8kca62sY2s1kbEe4dEzFYH1XoLbliVFQcncPEzMBVQirIJjhF8ymqwnQIzroSk9hp0xMjqNFrCENm4zlzswvXv7iwejJmX4UAtkgjtasv8vgVBLCMpkYhKjCSOkSVEOfU8kB2zme4EUZR/DApnzMBs+pj90+6l75Oxy3C5bRj4O20jaL3X7S6+bO+6sIktub7Zyd/GD983pCnD9/a5lAfrP2Sh37dSvb8TsJ2BXaT/M9S+6EEMueCOPczvjeME3H9PJ1rAqbHkySsdtsedMgu4AN7CNhVnK07OniOFu96sIKzQvIG1kBO1HI0C2SipIpQ9ncQIEkbngWzynHlHkk1c8CJzM0zzEfrZDc4mJ3h19iv+6/1/4u3VO8zmI8ChMQUhsgK1eYBuuIK9pYd43H2O9eYDLNd3UQ+6CLw243uk2HB3TmJZ7I4wLW5xNjzAm5Of8e70N1yPLyRbW6ww+dLoJuV6SFJqHSkvIzTYQLvWQd1voELoKiPkx5i+RGI4Ix48c+6odRc3J6udrHs2JqUbRSUfagZB5FfY5CbaUW4UeQ5K6KG0jUceIWL502RVK/qh72UWOWgHLLhP8HTzOXa6u+JbXvGoP3XkIJxFEc6vz6SAn91Q730tU75YShE6J0eAByVlaU5NGOfPtr/Ey51v8Wzna6y39xDOmyiiEEh4sFMXSn15hllM7e5UTvCCHtY0zfFy0fPO4okcyHyvKOGq15uoVprwihDIjaWmJFORGKcRoALvGaMfOmgpFC9rUJO5xK5dpWxiBmJnORZ7J5Wmhy51Mu2xOLAhNIcaCVC1oCJs9GqV9r5Mx9MiLlOrkTYqJGl2tMbYRYcUwuk0VElkX+3ORsDwFtOjQ5z+/Dec/fxXxKcH8IbqoEaCFFGKnCQzqhb8UMhHbqMtO+c2p/G1LbSWukL0ohPfaHCD3sURhr1T5NNrgeTdaCzBJqE0BXoAy2FG+Rhlgjz4eZ07ZIXXhGBWbzWkX06SCJPBEAkZ3S6T+Tro7Gxj/asvsP7jt6g9fgK0VpC5NRRuHfN5iCL3pTmM4wyzaSzIXMRENCeRtZGQoQT6JkHOZL1nuqcOckeJZnQGo68CkTjCkOpvKsYuJNkJCiNpaIW4x9GvgdM3IXRO3yTQqjWnmcxkr2saPePoWCaY0dedrnsqNzK/16gFFUXUZpBrEcwTFNyNz8bIpwPZjc+uLzG+OMX08hzjsxMkN1fAcACMhvDiWNLHPFrgml0+k8IY4CJpYXAktIbTcKvdQb3VEh9zIpDT8QSj/kAY9Uwe86mKIZ+CSCMnQBLi3AoSt4J5vYVwdQPdZ8+x9uIL1Dd34LZXkPpV8b/3q000OysI6eFOC1kp3kaRYVws1S9LvTTknjbtD8+OlGx/QyNmSyQKcrk3VHmxQL0MZKzxvRoko9S+BX/dSNSsklybeXUJvNuNE8HSlUgshMSc5jwlaF1meYOSSR2wpnDGEIw+CaIDl880lGbQSr3sOliQYwPfl61gy5N3WZHF33dfhqbE1bu4Uguh20Q1/rfyAGzra3kqtxD7vySxDQaDovxD9zuDfzXCL94oM90YMGHBLOQTZAEndD6bThHT4o/wFGFVE1hBqUjCKDpTwJVpXIghBeUzAp1XXXi0fXKMA5KEPWgQCSE+yc2Rg5cXj0rMFu5XhOfMBJU4M0ydES6jM/x2zgL+/+LX01ciA8vmY5Ba44uhBtB2WkIK21t6jK2lJ9igbru5jVp1hfOATvs83P0pEhbweR9ngwO8Pf4HPp69wfX4UmDqjJpZFlxTwAnfsYjzsKmGdYGX1QZSIVzV1xLyp5MUf5aTPiFGQrp2F6zwjLhvmQ7BAA0LzhVvInHYUocbeTyZXI3QzhKr1C/eZHGbKTyLmXLcRLexhtXGGtba6+hU22jWmmJ1ygkmimL0Bj2c9Y9xNTgTdr+Q1oL5AjqXhiJx0fRa2F15iBe73+D5zjd4tP4SK80thEVT2PdIfWSxZgnHWYzRbIAoHXGDCZcub9LMjDGaDDCcDDCdjsVEpF5voLu6LoExoUuf9goqbk24s5b9r9CfHpSivTY+zjoVs/vX6ZvNnyAQlgEvozgbER5PLOD8LJiUpbx0MSAVKNRBhbtwGrvUGqhWdAonoqGPr/poE0Gm3Am7AhKtKo9qdfqqOMz1nsGfTZBcXOD23Wtcv/oH+u9+w+zkI/zZCN48Fa2xw8+BLGZJkec07sOtEg5dRoPJYp0uGPTDRms8HqB/c4nZ6AZONpE9bsDH4eSfJeqktmDhc7dNAxbixQ14lSU0Ol00l5fRXunI5zEa3OLq+BjDm74ckCzutRVafz7H1r//hJUvvoC/somU0LlDdUVFJnDeq2xe4ygVIhmb1chJERUJ2CbZzG6+R3IcEBnIHPkKM4Wc5ZrmGs3owT0icwHNOZTcKgcjPzEWcD4+C7iQZzl5m9Qz4xgnTQs/d95HYsqiftuEoMU8igXc5+rOPraZHOnyaJQ0MqfKZ8iJnNrwGD7/JClxMkR808Pk8hz9k0OMT08wuzhFfH2F+XAIN4ngEQFhKRM/cAkYgMtVAo1g+LyZ8mYKDeV9fJ7xbIZkFgnrvl6pCnpiHfepvGHoUjT3kfJ8WVlH+8EjrH/xtey+vZU1mcgjrhu9CsJ6B7VWG9VaTdBPUePJoluHKUW2zRkqzm8Cb0peAZtZfmbGiUOGJ7szV94JP8fSuspoPIxeyMjs9D5Z8F6MFcwiRtpu3EUpohGxdi+eU9WUsKZQ664NmjQZ0iSw09JVluWksF4xDEfkZKYxY3zqwoCHqFIpfMUak5XlYWVk2sLdn1tBy+/yfdTr9QV0byVlZRb6/Sm7PH3fX01/rhY7/X5f7pbPjfD3l/uf+2X6RmuRKP9jafxW10folZAH32xerDyEuBsmGEyP3ozrcGGe696WUhZqs1nEgwoPLL2IpGczLlrKjHTNocuD2IDK9oQk3E5knTsrdy565did4jq9wrur11LAfzt9havJGaK0DxQxHHolJ3NU8gpa/pJAvRudB1hfeoyVzg46zQ3Uqx1UKnUJ/sjdGVKHMHcfF4NDvD/5FQcX73E9vsI0nUhB4qzLqYIfnHWscz09HHzCoClvXt4USruyrGvRstuIRdOEWIaRtDnCq+IBpFO3xitq4ZYv2k2ahigX6FljAEXjLJO5TuKsYTwU1VHJlT29l/uoODU0gxZaYQuNSkMKOKdewlMs4MPZENeTS4zjITJScOTEVZmWdOJzGuGEWApW8HTzJb569COebn6FzaWHaFfWQL47YX/NjtRGgpr8aTpEnI+QYookm+F2cIXLm3Nc315hOB5IQAsPu2azheWVNXSXNrDc2BDtez3gNB6oOxdXCWIxyv2uisuliC+snRWekORjA01rCrI2kfxyWcDZhJn3zZis6tVuMqKJJnEy5C6cBbwiU3ggTGnhBko1UmKQOLQZfTAPOHqdO1wZFZnsV0l4CrIEeV+n8JvXv8oUfvvuVzijW4R0AxMEwOwNXZqtUHVBElgIjw0Emer1Fnw/FLSEGuhZNEEWG1cxWoIyCNP4fOt9q2lcYuzqVSRKtNHdRLO7jaWNbbRXV1Fr1mQV1Ts/xcnbd+gdnwrjmr+a+u2Vp4+x+7/+hM3vvkNlYwfzahvwG4BTwzxXCJ2hc5IdTSQqIyoWI8pjxIR/WcapiJAmSxgRAugEmYMgZTKWISqyIbKGLsZmVbMSTAGnIQgtOjP1n8jy0p7UuDveTTcqURM5OycmMY3S6Yx2ufKYXMWI3thyGK27npYezR2nqoaTOEmJOTwS11LKA8fIRn3EtyQRnmNEWP38FKOLM0TXPczHIzg08UmoUc3ELKcS8nU48hoW9qKmIMi0LrqzXBc+vLZ9XmdkqlHS5yMuHAzjAk5zGY3tB1h79gU2XnyF5i7tWNuYuQEiFjdKy+pN1JpNVKpcTWiMqpKLTVNjirCgmCblUVdOwsxUDIKcFRkm9D7iztx6/SvapdO2vaf06NH7gM2tks7M9bxIs1i82YtI6DKsbVVMDIgRO1aRCOqahNwq+Y1SxPV+tqYuMth4nnzOAqPzdRtSmZ28F6x3s88u88E+B2WXi7pdIVvDGBZwTt/Wa/1zXDLbCJT/tGiA/bs/msKlgJcx+/vfaIt2+UX8/kH/uIDzZyxxhFM4bybuK2QikmhQwt2+MFMFbhTJnkLrtWoFzWYDtVoIn0wfj3sU3TlJTSKhx8jOxAJSDHq0oKuWRP3QWbi5b3SFMckCPsMgu8Gnmw/4+6e/4s35K3FRG896yDHDPI/hUGKSU55VQytcwXJ9C932LtaWH2B1eQcrS+toNTtywcNLkMxZwAe4Hp7g4+lrHF1+wu2kh0k8Fsc3Tr9awC08y7NcDWr4GuiUVOSGkWr0zyyyhJN54HOfx8dQZrQWeLPZMdnHysq35hBqyKFpXsrCJxRt/b2ZJc2bzzCt2dhQxmSSmpR4wkUc7SnVY5paUkL83D96hNkYqkFkJY8xm0+RuxpDysdko8DhhO5zDC8J8xpWahv4au9b/PD83/Fw7SWWq1toUEIG5oGr7p+/k9K0DJGQ4KJigGkywO3wEqfnhzg8PcD51RmG46Hs4cV2ttHE0tIqttb2sLv+BKvtLVTdOtzcOFWBVrhqqiETuJnChYBjiuiCcGYIkJpmZQ8P9u8mwUoMh5RNu2DCmyIvkxtZ6WRMSwFX10ASF3nIqSubYq/8vdZcQhos4XSoNzphRzYa3EtjOkV+08Pww1sc/fU/cfnLfyPtncGNR3DnYlC6IPTxihBnbpFg6RpJyIDmf1Kf2SzMaVvJgkbXEkVzgtAgBfDUpIimLSze61tYe/gUm49foiOhJktALUARj3H+6SM+/eNXXH7cx7R3jSxOpEHp7O1g+0/fY/eH79Hce4xweR1F2EDh1gRG16xuV5QZ1EMTyWEw0DSNEOVcFyWIiRTJ6kL32oFY+zqo5O7CLU6IdHR6I3pEbT2HAeOAJqRNQqA59d9lkpPC3SzS5UNUD19VNvDz4GRmyUZsVnnwyjRqzGQEITRkSIWCdeWn/jlqDSoOe+Jwx/UEzVZiOEmEOdGj6wv0T49xebiP/skRpuenSAd95BPyEVKETIrzHYQSvcrHs0EfdHsz6AAbColDJkObazFDMPTpfOcLN2JCadzyOlYfv8TGi6/RffICweomorCKSeFgxmuS0sd6DWGdDpdsWrRx4Blt6B4L6JzPQyOaQw2fMcVRMhFEp69qDpWeqfJjoTuTIm/OLbsbN43snReiJYfKxfo7U1YZJM3S/Pf1SJUWLOCUCHJVS5TXJpjZKVxIsWwWjIsbf4OgLMxGN7JkXj98bCt7LkeflofbzxXgMplNEBwiNybtzF5LFmIvT9h2QC43BeX/vmDlG3b/55oHp9frFZambyfo+/vu8pt2/3vKU7d0aOYvLBnBMvdidqOS122KMPcqAqMHAmPyi9c+d5GcXqit5QReZZqPoFzKBF7sCszQr6QKvULEpZX2oaVuj6xl7tNZO7mzJow+LkhmO8Lbs1d4ffYPfDj9DZeDY6TzsTi1ib/z3IObh/CLKurBMhqVVXTb21jv7mJ9dRsrS12RteVFjFkyRJwNMZhe4fTqEy5vCSmPJLEsYXFELs+BpirafPDuY1OhxYtTyTzTkAc6XrF7I9lKjDNYfHVAUi0x4UPJADbWsYQBzTpCGhrTvMgOWN8YA8mzCeA0qVO4PDannizGlMYU81jeY0+Y4+oQpQou7pA1nU12jCauj8ENfJREYHO6XxldvjhNUTPvIcirqM4bWG9u47snP+GnF/9L3OfawSoqaAnxjtC1dN+UALmc4yeIMcIgvkRveIrL6xOcnB/g5PwI17c9jOhYJtOHj3qlgXZrBbubj/D84dfC6PdS7tTpB15D6PDzo9e0Bn3wiFFZmnmuipnqlGw9BEwcpVQQaURsSA53enfHzYIIZwFEO72JcYP6LPvm8F9YrHISoOuW7MfInOdnp9aqsls0TYaEYjKZbDLG7OQQF7/8jPOf/4rBwTuJ88zjIQruy705fH5enJJE9mVQHLkXNB1M4WEtcHrQa1KXOOmRNGbeA+p/qdOutpfRXt9Ge+cBVh89Q3tzD43VNbgNMpRdIB7jYv8DDn+mt/p7jI5PkYzG8vzJRl/98jm2v/0Gqy++QGf3EYpaC7lXgwR3OhVRi4hSION1WSAmyTWNMcu0gEeFgOnS7EgwS+4g5BfpJKRqqxAcc8K9JL5RcmT82K2MSRpWKhW4mxZmsJ45tgFTcqcxh1n4r+pKhAe7TODGsYu7djk4y8Y/cvaYFENzf1ogUpoTTrAix6O2XpszMteZ151O+pj1rzG4PMfw4gSz8xOMzk4wubyQSR3TEYI8Qch7kWclIWHJcdDgFmHi8zAgapeqqY6qAcgf0Ml6Xmsgr7XQ2HyATRbvRy8Rru6gaC5hxrWK4yIlIlQN4dUr8Gu8Zum3odnibCQXwazcOQsBMFF5H68Tj055lEySC6Q+AboyUrj6roCXIfTS4GGK+KIVvmO0Ga8BLeJ8zwUVNG/u72TkQqQk6pEJqsviTb6H+I3E6vgpz4Vnlvl5iwpbXpe1Vr0Podu9t/2+++h0uZDax5QjurTztszzsmys/Hj8uXIBt4/5RwXcys7K9VbepdPT00KZxfFnYfTP4fv2idgH+910bth/7FSVpKM3EKdJFeErhKtTsdk90hyFpBn6MTP6g6Qgek3Xa6jVKzLdsbiI4aCZZKx3pv0dVgMsxvuLKFJloctFKfWOum1KV5iY1cPBzQe8O/8Vv3z8Cw4v3wsbnfpln+QYHjSEdVPCsFX4aKBVW8X6yg7WV7ewvrIuKMFMpuyxeCZPolvcjq4wnlIDTtKZMQFxudNn0ASDF/TGEzIfSUjCSueBS5lMTcxB9IIiK19hKu7PKZsJQkpoAg1IoYzGwE/cS3P6IwHJFkNClFaKxd0QPZk5aXM3mM/130kKI+N9ML6WnXPBYuzngvYKgmEgeWFoy18acMNEZrIAZB6JNpR1MfrSJLnRrzl24aYBavMmtjt7+PH5n/HD83/DzvITNN1lgc9d7kaFdCiGimI4M5kPpHifDw9xfv0JR2cfcdE7Qe/2CpPZRAiPPCICp4KKX8dKZxV7m0/w5ePvsbm8CycOQCovTXMqTlXldKoIk2laoE6yYgXHU9az6vpZzBROt7Iygd+lidHsaZmUZVCwLHaNzdTJjk5rtFkl9MpJvIoKHcfY+VutunFJk4ZMpjrKpUxoOCUzmVJ6yA+RAzSJkV9dYPjpA3q//YKL337G9afXiAYXKOYRwmCO0CchUjkhgjSIZpcNocLUbOqUJkwPcU34YqhFROMQUThzkV9B0OqIY9ra3iOsPnyCzs5DYbb7nS6cWh25z8OwwDyeyOR48eYdLn57g5v3HxBfU8KUwq/XUN/ewPoXL7DzzbdYe/4STmcFRaWJ3K2icOijwAIuK1tpXmnLG2eJfhUpWSPCG2EtkLxvstC5A08Y/qH+KjIB0mHQc9UD3q7vjEOXBqxo8yqn0CKpUL1fFLnTBleQDDHo0bNKrZsDhDexQHUAACAASURBVBUGrfDsITFOpW3aNJvdlfH7tol1C1MZ4wxneIoC5yqBkmI8ys8YBhMhjybIx31ML04wZJP24T36xweYXZ0BkyGCLIKbRpIsx2uB1xKvLV6TjD2ljzsfmw29EN/IJXJ9MNnC7SyjsbWL5YfPsPr0S9Q3HiKptDF1K4jplkerWjoH0hiozj04r1kSAdlwkI9B5Qj98VOB9qeTsfCYeA25YQ1eSM14Q7T9LOKOG4q0VtzxjOHOIp1MOEjqoii1ZLG905Wr5YSUi6KMgTLp3EWjmB9VMEkmcq0+LOA83zh5s3hzEqfviIQhmeb1flG8zyC/P1Xbydf+rj8aWi3MzT/5GPd91gWFM+jQfXLa/d/xOeT7c2vtfyrgBwcHhUi8omjB9itrue//gLxppVbIFm/7551wX3fZIudSM0oTPGJ2sCLTUeiU0BqlYDSM8FxCtTVJe2IBp4kLpztbwA1JuOTLpc9Qz1XVVerUaIgwUrk1TIJwOlyqs6eYYYzLyQk+Xr7Gf7/5f/D26FdcTy8ROVNJGpN9Jck8M954FbiooVFZwnKzi+VWF8vtZbmpaBDDQpimE0TxGNNoKOEowqQVZFubCPGp4CHACSylheZcAj58pwrfqSPwmgi9BiokntC9yXelkSA8KCSWgEY2VdlBC6lGpm5lfXLlYCdkYV2a6UsvEhIzEoXjSYxjPvKcYQ0xomyK/rSH3vAc18MzDGY9zLKBMPbFLsqYo3AbSahMncVM8aPHOl9fyKOJki8mukEPQKeCfEa/9gAtbwkPVh7hxxd/xndPfsRGaw9VtMRCVTOzFKIkGjBOBrgan+JscIiT6w84uz3E5fUxhtNbTHngkYREuC6XNg+t2jK2V/fwYPMZnmx/gW5jE14SwkkI31dRcSpCEhSTDguhsxFU8oAWb0FmTBCHbO6Uh8zPhvpg2m1SH80izoNench48DBli7wK7Q7othV4LqqBj3oQos7PjA2qTAl8iSRf0T9Af5dl3wrgaFYI+nHR9Ic/x8z3BM5oiOTqHMOP73D26m84/e2/Mbo4BLIxQi9FgBgB/fMzGvuwHVLSHm8QO4HLaokrAurHgxCJS7tTH6nvY84dYHtJnNM62zvoPniM9hYDLtaAehtFtS6wLJs1yWshofD6CoODQ/Rev8X1q7eYnp5zp6LoULuB5YcPsPf9d9j86mv465taxMMmCo+fN+9zRzLBecFIApVEf2bKSqc3QUHSoK4U/JwQOlDh50D/f9FNU3JGi2AS+HQdonto3rZKVDI113jdK4qiZ5ROPrx3xCtbUCkThiSoGFchJMbpfpShKYwyFZWGQb7kbDHolkDmCwaQ8RMwngJC9LK20cLfYbOQGgc+lQ1mgx5mV+e4PWIIyT6Gx58QXZ0hvenBmY7gxjPUqLUPfHGkI7JC9jWJD+KvH3CN5yGl4qBwxATGW+6i++wF1p59iaVHLxB2dzBCBeO5j5iPEVbgVHy4YpDFczZENXThzQn1T+GQKzEZIx0NkQrjvY9pFMNhCE1rCY2VdTSWNxDU2/J38Jh3bqZwgdaFjrvYeauk1ygLjJ2D0oxVBSOrztIUrge6rhsN/mhCau6Sx+Sz5GcvaWYagML3hcVb08w4gCiv4T4xrLwytsPoAtktBaN8DrK29a9c92zxtppvSsYs29yudsrDbvkxbJPwRwX8/mT+TwX8/fv3hZhzxPEiXcg+oX/1AuwD2QX+Aq83VzM7MZmWreyitHPlgSfyLh4yhoil+zGyP+kxXRNWb73GLpgdsIaWCGhL+NM4hxE6sx+w3JQsZzbZSvbhJrrUiIXIKCbsSDOUzIsxTHs46L3DX1//3/hl/79xNjzBMOtjLiljulfKTYaxU4QIaYXqNVAP6mhUG8oGFpkaYS7CNuz86FI2lxtemgAGLLB4sBNnx0yJl4npo/1KPehgqbGORnUFYdASZjqLdBi4MnGr8X5V5VKUKQXs6u5Y62TRWh/4BTtLyC3aaPG+sM+J7zunGxZyFvEom+Bmdonz/hEOL95h/+wNzgeHSObTxbpCWbrcW6q/N+FNEuuYcSzqPZ/SF+Un8IaSG4Zxo9M5KkUV3fo6Hq4+xo/Pf8LXj75Dt74h1q8s4I7IlAJ5nykP6w0v8OniPT6ev8Hh1XtcDk8xifoo3Bwe0Qtp03xk0RyBU8XG8jaePvgSe+tPhBjX8JYQZFU4MQs4LVYqcLk7FdMMI10xBVw4AZSEcR8uaiJG0xoLVxZuo6cPqRAgEkGIX1j8uRKthFORIfeVKCnkI0ofPerCZTmAkEXdTBxyfVJjK970/L1sENX9jrAyQ1wkYJ3XMA9ZkqDo5DWdiKwsvTjF1btfcfrrX3Bz+A7x8AJeTkZ5jIDFgRnXTLeS3bE6v/G64P1FZIsWwKSuzQoXEaelWh2o11GnvnhrG92Hj7C0+wDVtXWg2UFMqJXfK7nvdD5z9ZokyXM6Rn5zg9u373H1yyuMPh0h7w9lH0lou7W1jt1vvsbWN9+g8fgJgrUNOK1lkS2xiRB71lK+NM8OIkTTJMI4mSIi1MzfU+QI5gUqcxZwbaYEYSP73uRup6aptOsiCc5h6hRT0HREEwjaolE2ptaiPpbQKOx2ed+0aSZ/IahU4NMXnhIyQ5CTIm733gsyljYi2iiZppoGMeI+xPtG/QukU1NbHDg0KCLpLRpiPu4jvb1B3LtA//AjLt6+ws3+e6TXVwhmU9RRIDRMdWliZUfNhorXFFnrAQPVEHHGr9ZQWd/A+suvsP7ya7T2nsJb2sRt6mKQUPblA1wR1CrwQ18S9erVACGbQHHsu0Xav8b44gyDszP0Ly7Qv+ljlqTwmBGxto31R8+w8eAZ6isb8BttcW8juiMESJnC7xAQHeDuvAPkTFrEj1pfhd8ToBfFrjQsCsF5scrguUp3TQ4OZgKPtXBnovPneWwHRJN2WXqsMuns/iRcnsbLRdVO0HbqttB5efK2e28W8LLLW/lxyr+vPAiXv+dzqPcf1WLnw4cPAqHzyy7j7QR+/wXIxSgdpZl6DWGk3I1od2udnIwpg3RZZnoxu2x22AKRcNhDILpo36si8KrC5K1VOW2SZMDH4NRHfSMJYykm8RRTMjclVIRuScZi1VEdMGVZYuEhI7DuF8XfWeYeSQGhNxliZ4zT/j7+/v6/8PP+X/Gp9xE3iYZ85KEpVrLj4k2pud6hmeoCsW/lYaGPq/tRS5hTn2aJxlTzMLE1rVL77QSouRU0ghrqXh2dyiqa4TLqFRZwyrSqMoGTUMLXr+5BNUElpID7lJKoXldC/+xBaKMUbSiMYSMsIF9OjNRUy25ds5LjnD7m5zi53cfbk1/w5vjvOL79KLp4UVUJ7BzAYbCzmHoQqmPho4UmldEZEieTf6fMjy56GuZdoCBrOA/QCZews7yLl7tf4MXuF9ha3sNSrSuucZ4TCiTOz5IM88PzfXw8/4DT/qFM4sPoFimzmMUHvGI4Dtxph2iGS9jq7uH546+x3X2EdtBFpWiiWjTgZQGCogKPLHhyGURKZmVk5FJYCFzDMWQSF7RIp2/h9pvEJ4ZccN9I618BXJ05Mhr4yHtAJz4uZ+fiqCZfxRxcDAQpJ6xEJ9MCshNnrnWl1aJHpxRyhkbM52pX6nDtYDaPmglQSEAGyU9+PMH8+hKjw/e4fP0zLt//guHpPrJxD0ExExzDTWnIQghUd7lEcKTQEY1h3GjuIp57yMOG7Ej99hJqGxuob24b+9NN+Ctd8cVOwypi2nsyXMdEXbI2kVjFZoGOYt5ohOnhIW5evcbg/T6mpxfIp9r41Zc7WH3yENvffIPlL79E+8lTzFtLyOjVzimcnwm5D5I4x/dgLoxxifhNpphEVG9EUsCZuCVSvTl9/wVvEp4MIWMr5xPZk4HRpc0jiVMgb+WbyD6cRZS8DXOwC0fHTH8yMZo1h4VvqSdnYQxI7qoy1U/lRtbKmeiGmAQJV8TYicpUL9VKFDZKoiJpXPFHRYYV0hedNLkx8xiIJ9KoudMRRicHuN1/j8GnDxh8+ojs6grebCLrFKYpice9MObVl571mIhOLuY+6qVeWV/H8tPnWH78AstPvhRJX+zUMcmZ9e6Tn6rIaFGIyx199h3mpg+ukN1cIbm5xPTiDNPrK8xuB+rhwdS0sIHaxg62X3yD7WdfobP9AEF7BU6lTjG+SBo5ievKwXAOiFaZzIoFF11WFrazNc/FQOP2c7RFbDEhi0pGhxLxMDQMcXKrSKjV9DI1DhM1Du9nyRu4C1Sx0255Ai4T0OSTK5Ec+Rh2V13+GVu85Tojo90ElpRTzu5P3vcL8AKxvkfOKz/HPyra5Snc2d/fX+zA7Yv5XOdRhiHu/5LyDtx+n7XxtBC6HJpi22lJVOxYiW7z5mFBCiU9ixNonXpaIQFxGuHPiasxZtkU43iMm+ENrge34iTW7LSErU5JUUiIx61IoWX+thDRDETJf+MUXNBHnNO8m4iP+cXoGL8d/h2/HPwNb89fi8lLHMSScZ24NFAxkgQJuPfgZiS3mUxfuSe1oxRWvf3y1RnMY7GFh9CroBE20K60sBS20Km0sVLvYKmyjHbA+NIWfLcBp6gI1Mn3kBMESW80qGABl9fG1Cs+plgW+iZgQKdtPTgMaWOhqyxkcpXIFxouGGhSIO8iFUvVq/E5jm8+4s3p3/H65Gcc9d8jcWmFqggJGd0shITFVRrFGSIX0tE0m4kMiA5vlRonFp4ENGShnzSFA/Rp1yK+u7KLJ9tP8XjrqcDenfqKNG3cWV1eXWL/8CM+HL7D0fURBsktEi8Sr3kNFFGWd56yqPloBB3Zd+9tPMbD7edY7+xI8Wa0at1pISjoOe8TrRSyG9fUulFTJzY7Fei60k7gRq8thi466dEBzCfGLs5uegBLyhVtOj3uv8l0SCQjm/nbZBzzoHVnU+TDAbLBAMntQMxX2s0mlle7aK+votJmdGPNuF5VkNNvXLLDFJHgISi6ZDKZ8xRBOgOGN0gujnD7/lec/fY3XL77FdPeiUxNVbdAhSlpxEASLorpiElXw1CY5fyriIe3W5MI0mqXU/cOlvYeoL61C395BfNGHTPfl8k74a68UiFFXfbNLHpk5YoLGXJU+UXJzsUZRu8/4PbNeww+fpI0NQaoVJt1NDdW0X3xDNs//YSVL7+Et7qOJKwjc0n85IRMVrrhbEhkZIrIFPBpNJa1FCd6ZqWL9ejcgV9wdaIrI3Z14ohnCGt2q2djiuXzlu2ZQutmE2tMnnQdxKJOCF3hWpsHr3JWuhMKq58WnAykYGFcSI7IkWGNktQkRYbEhErFUzr565JW20ZVxCi0bOB3Wcmw2JCwNhfpoBdNMR9cI726EPJi/+N73H54j8nJMaLbnjiuuR739CKMEjcC3sdiyCQWuz6Kag3e0grqO7to7j5G5+FztLcf/3+Uvfdz42iWLXhAwtA7UZRPmXRVWV3V1fMmdmP//9gfNva9N2+6TFYaeW8oegIECHDjnA+QWJqsebPdoahUGooG+O695x4Dt9oRAhImFvzZDFN/ijDwYVF2xbjVIR3kLhHcXWHef8BiPEROf07uErPEXczyBeSaa2i//g6vPvyM1b23KLY3AO7DHVeoyMsCnpkmmfff/M/ESae/zrgKTxB6uub4U5UyTZl5nezJDFt8FoZ6LYEyNoxvOotK1sRldq5/Nek+TfpLRjHLUHpW15an8mwCz2rgslXqsrvbS0j85fdZQ5BN9tn3y7X15a+X35KnIZo78MwibhlaWC7KT385Y2Iu7Qn+s3H/uYMwsDcvYu0OTVp36pVrXNQkVXKMGUa5WBbDW2sV7RjnIjgN/J68wS/uL3F1T6b3FKVqEY1mE41mC1VCPMUaynQNs0oq5GR28xB3OOnIpSB1CaMJSy7A3fgCx7ef8PHin/h0/RFngxNM8hNN4VGOVixkZ6csXzYacQ5WZMhNee4ctXM3cZFCH9j5yxWKZDOuA0h+a6BdbWO1sop2cQV1p4qG10DNraFkVZTIhYWHhJNu5gQm4hsPOhNdSXcvFm8WdK0nLDJADXtbDPx0guDkIF/n9PgwZGpTsJnMRHtXwuiawBcBHsf3OL77gi83v+LL3W+4HB0jzPvUXYkExbjSYr6EqldDrVJXqAw/v8F0iP50iEEwQkh7V9fYnfLxjV4/B5exknEO7sKRnny9sYbtzitsr+2gVW3DybmYjIa4vb3G6cUZrh+u0aWj28LHgo/npjwK0Ww56Nqa3Du1Teytv8VOZx+dxhaqThP5eQG5yEPBKkueRhSGbGd55IuZn7LJ01CSjBRjrkejRzWGK4b0JeY6r0vua8VFFBxBqoa+uEZg+Z4TIQDlQol21irevUdMb64xublB3B/ACkOtg1qrK6i2W6iurqDYqCtuk3prWo5aDoMkzIS6YMymkCyiN6F8tK1JH3H3GsOjj7j+7d9w/cc/Mbm7ENHJWyRQND0PSeWW01zF1qHKyWnKrBQW73IT3somqhs7aO3soba5A6+9pghL+m9PFrTGtBDxxiu4yLmOChkLOA9HNasJc8YXKJPg1HtEdHmO3qfPuP/4CcHtrd4DMprz5SKqr7aw+a//gvWff4a7sY15qYKQqhOL0atUXcjCRNMvSZAhPcvFJ5kpj9u4bIUmAIQTr9Asg4elleDJEyLVVz7xeAxym/FgWFxt2RnT3Mb4uC/kdMbyJ/00P0W+Tu7luS7JPN9JDuWEpSJeUFY6G1kdyKabNT7h2rtnKgCjxpGy4klF8mdClj6k1NpXzV8cwQ4DWP4Y1qiP+d0NJmenePz8SXD68OYci2AM0ETX4mdhmIBUkbCgqT/gnt4rYlE0meJuewMr+9+htfMatZUt5L0KwmiBEffaoxFGwz7iYIoZ5W2De0x7t/C7t4hHPeRnvtAkGhTzIGbSXeiWYTXW0D74Djvf/x3tvXcodbZhFYkquWYFpeACIg9ck5rPIBUJPZGa9WfpZ2Pm6WwHbvhST3nSaROWNUL8jOeS6qUGYfTUp3SMgVly2EvNrdL4UFPAzQpzuYYtF2k1d0JpUn+GJyTgz94oy8U0I61le+6X+eLfmpy/VcCXC/K36uh/qYBfXFxIRsavDBow+yLjeJO9uJdTefYkl5/st574E7ye7q6lN9YZaZifJq2RMiVTqEReKxTh8gDRrtyE3wbzsRy/Tm+O8fX8K06uTzDwR3A8G9VGDc2VFlZaHXRW1rFSX0O10ELJqcLJFcBdc54e39I0C1dTkQmSMQaze5x1j/BFkrLfcdI7oogJQc7HLBeAvFiZBcqOk5GDedjaj5rDnVOawcmp72WVMYxf7jQ9t4JmfRVrjQ1straxUd9E21tBaVGWUYynFDEiBgXt/7mrNMWYDHQTpcrM6UI2gedT8lqq9eWNaw7AVDepb9NQDjVbxiiExZupTLRnncU+y7mIQrNkJsOZr9efcHj3O84Gh7ibXSK0CIUukIQLFEAd9wrWGutYW1lHvVZTM9YbDfA4esT9uCsjF34+QTLRXp2ucQyeIRtbJyJzlmMLpXwBjXID7XoblZIJXAkmE/QHPfQHffhzH/6CLRPREeNex0M+DhPEs0RRrO3KOvY33uH7vZ8UyVokehEXgNCFPSds7gryz3b3Zh4ypEa2kdkEnh0hBhlKD+w0pCSbrowJDKe4tPjnuW/MwXK466NOn/u2mXzMqd12whkW/T78m2sFkgzPzxEP+rCCQNBpqVKCV6ugutpCbXUF5XZbemvCkMX6KvKlGmKHRdyYwKifkEe6L+/y4PYc/cOP8kd/OPwDwcONmdyiOfJk55NvQSa7jFUK2nWOI7obOMiXWyitbqOysYvqxitU1rfgNVaRqzaw8IqIbQcRk+soMeJBmecdYgiLRjpoZFe0rSTYX+J+ejwA7q4xOjrE3a+/Y3x5DtufIm/yMuGttbH2j5+w/o+fUdl/jVyzjYiEpxzZ+eaeN34OhmjKlL0kDmWIEjEoZDZFOJsi4dnEiE8e0oyUpM0lQ5FU1LPADNOyZhbYZgI3EKeiX2muQ24JM8fJxCcLn7pfwruc5kns4/YnLY20NZX4jFwWkkQlLStqL84iLo2/crONUYhZz5p8gkyyaCSuxgdcU326w1V5Fz/H+GFIZsYCPg8BZotPhrCoDe/eyczn4fgzHk6/Ynh/idmkJ9tdKQ94Ms1pPmWaGxH4XE957AoqqbZQ39zHytY+2muvUCg15ITXH4zQ7/cx6D9izIk/GOnLIupBSSk/V3qq03CLr5PcDea411pw2pto7r7D+tsfUN/aR3F1C1axprjS7H1Umpgkv4aLITBCr93A6ab5eia5yTApPa9SQ48Uu3hS7xmHOCIBTCeTbIwxsZHIdVQy8Pezs/A5FW2Zx/5cLl8W0+UV8Mspd3lCXi782eSdab6XGefL0/XL4fdbU/QyEvCtn/+f/Rvr9vZ2QThiOS4tM2/P/GD/aso2+4nUnEQfVmbqkjXIz12NgT94IJhJhixtfaYq4Ebj6DFbuVjQFwlchIsYsrfIhXLnurw/xR8nv+Hjye84vTnFIBjAZlJZtYhqvYZ6o4XOygZWmxvoNDbRrK6i4tVFPCOsai9kXKojnRaWs2SKvn+P+8kVju+/4OPFr/j68Fl+6X6OemQWu5lxKyNMnnCadOXPTGiVvQXTjJR3luaPG1iWjnL0US6j09rAdntXgSAbtS203Q5KcRl26CIXMf2Lr914kJOda3Y8PL/pyERTiaLMQTh9K9WMuzlDU5KJC+F0NfMpjJ5N35lBBQs4J28W7+lsrKlbHu4LNjA+7oZ3+HL1B44fPuN6fIbH6FZSOzWv4YLiOazXN7G/to+tzjaa9ZZuFBqqDKYDdCcP6E27GPhd7awZaMLgFeRJPOObwbXFnHohvfMFmwztIjyH7Ps84jCSza4f8t8ADHsLRZTj9WQ4DXGQwApzqHstbK/s47tXP+IHMtprW7CjIhI/j2iygBWRcGZc2PQ+CGJN+/cs1IaOdpmshfBmZlyQiY6eODcpaS6VQQr2sxkvSYITfcxMWhrDVii9KSQJvFmApPuA4ekp7j9+RP/0WI5qMmbh7tK2pLktNquotJqodFZR7qyhuLKKStsU8nylgVyxjFyBRYL+9hGs2QTz/j2G50d4+PIR94d/SHoUD3pwwxD2fM63GwtKBymd4DVZKApOHVM9UKyi2N5CY/sAlY09FNobcJurmpzoox7nHWmqJTOz8ghJKkubPHO/mtQ/gT0J0+UWoLK7GE7h9O7hn57g/vffMDg5xmLwSOmG3hu7WUfrh/fo/P1HNN59h/LWNhKHxi7G0IWff4aKSc/LaXLOqZuM4gmCyQiBP8EsmCLie0tjFjZJPK9Y1CPGpRrJY2b+kU3iIqPx/2SVuwV4xRLcQkm2r3mXrGlO4daTg50KNYsVJ8k8veapUCDdLCU3Mk2Q0zcLOBvqQtHA+CQcpuEcIpalBdz4GpnCJLj+KTwn9RlPi7hMU8jRiU0RV+EMpiIKLoZ9LPpdDK9O0b04RPfqGIP7S8TBSMgLokAxpZSacQmjOCKumpDDjAx4ryInvXp7A632JkrlBsJgjn5/iNF4jNGI++0BwnCCmJ9ljo8TK5hFTRP152wmabNK1U1nE4XNXVS3DnQtFdqbsGuryPE64rpFCXHkc9DCmYz+1AmS70/qNZ/NwkYVwLWUKeRP/hhLE3im3TcFFuLLMIyG5jVCjcO5fAQMQsSGIU2VS1VJGVfAqAdMg6VmKpV2ar+9VB2X9+7LhTf7fYOwcq37vPfOXNYykuNfrZq/CX+/ZN7/Z5X6L/7M6vV6i2WBe+Yzm5m7yJpuaUeQdRfZf592TymE/K1lvX52tsNQV8/AAnPAOuxgRQjJyWC+VKAGnAxJsrg50UbaV4/8Lg4vP+GfX/4Nn84+4qZ/DT/xkTiJ4MKcS520h2q5gWa1ja3OLtZXdsRUbpXb2psyVINTOA8hHjB+NMY4GmAUPeKif4zfTgmj/47u7B7TxVi53Ny9S5MKaGLkTjcfMTd4AWvO3XdqsWik45LbqIun1ClXQLu+hu3VXbxee4ut2iusOmuooA47JOTL9CwmUhnbhNR7QPpvEth4cbB4cwqnAxKJa2qYnlzn0ul76QCTOQwPjLlx3SLERokWJWO0duXOlhNyuKBkx1eW99erT2pgbsaXGMWPWCjHOwcrtFDLN/GqvYc3G2+x1d5Bs9IUfO/PAkxDNjlsgrqyVL0fEgK/xzB4VPb6bD4V2kGzEpeyON7I0sWmenFpRo1bH9mknGy5RTCTn/EIyMdsdGwUFkV0qhvY77zD+50f5au+WtmEG5cQjRaYDiPlinMVw2aQrR8d7NTxyzpW227zJd2WmYg0WWpgNKxtvZUKpzc3K/8eGdJk7huOjrmBzS7M5MzzAK1YFopRiMVjF/3jQ9z8+iu6h1+xGPUVGEJCGqdMTvC25yBfcOFUysjVqpJxFVc6KLbXUG6vo9JZk/NZqVySU9tiMsDo+gx3h59x//UTetQLMxhjMoIXpTti6t25B6UCgK5qubzIaKjWUVrjvvsA9Z0DeO1NLMp0VashoQTI5kqE5qwGzJRaXln34tunpj8EUlgYDLrk5og8JSjFAUqTPqKrc3T/+Ije4RfMbi4Rj4dYRDPkq2UU916h9eE91n78CSv7b2CX6mbPT5tbGZJEmEsCNEHoTxBMhwinI/gsLrLNNUWcJh0xQ2wikrnMNG4pW9vslE3ohdk5K15WxdvcLza5Iyy6JO+xgNOBjFporqMcTylc/H2nXIZTqoifwImSBZ3BINzt0nee3/P3HSKExZJ+HTNlkGhJ6o3PIs7iLT88SafMBM75UI4BuuZSDTqJYeEc8yDQLtrlQMSYUn+CRTBFntGglHXxPRndo399itvTL+jdnMNnwtl0DDeJ4LGBJINCZkWm2IX6HF245aYKN+NFHbuAcMY0uEDFa8iR9gAAIABJREFUMJLV7BTRPBDyQcSTSWt6ziTesYmhqVS5AmdlFc29N2i+/g6ljVdw6vRUr2GWL8JimJBLIyCzbjDOeDlzr7AupMSwLGTKDOOZHa1Bt5Y1++YgzKB1A2UTbWTh9gMGmYQiruk1EMnIUDYRh+WdrTOeRVtrSHKJSBzQEGmKPad27cyfUsueK+RywVbR53uRkrczP/Ms55uTd/Z7y5P9t4bel7/3v4PV/yv13GKc6DL+n5m5LxfwlwV+GWpf9kI3T+iZtm+ewHOPkx2h6uozExJ14TSvoNbR0fRdpEMQ9TD0obZoiBJgGHRxdPUJvx39Oz6f/4GrwSUm8QSxG0urYzyUISJc2auh09jAxso2Nld3sN7YQqu8iqpXR8kpa4JlFOI4GEl7PAgecNE7wafL3/D15hO6wR38ZKKccGVaU2/Jg2Bhw0tcuIkDspN1AEnKlhGa5kZ+xhuIsLHlollpY6OxjYPOO+w2D7DmbaKKJry4rBxvMliNJjXVSZK85tANykWpWEKpUBYEKJetVPtt1mcsPGnn+gQ4mYtdCMqMEJPZKZK8Rlc4ktbmVoiFQ/gwxDSeKIzky8VHHN1+Qde/h78Yia1OeNMjfO60cbD2Fm+33mOD+2avjjwcRcByl75wQoznAzxO7nE3ukF3eouHyR1ue9foTx71s/N5QnF8D2kwEkrqIfW/dvyWCZpI0Rmyu7WLZjefOLBjV+5qNaeBV+0DvN/6G94xEGX1nRj81H2zT5gOQ4RT+lCbXWQmlyMJUYY6Uj8Y/oOc2HRZ8j00DHtCkCRImYEgvT4JHech5QObAWn6M1vDp/2aoaCVFgsU6FY1GmBydY67T5yUv2De7yrnOxeFctaSN09K3KF7VsyDpZSywjmJr2+i1llHbW0VjVYdRTuHoN9F//IU90df8Xh+ikn3DhE9tMOZJjdK1UiUlBSNUSWWDZ9NDDkhW9to7B6gsfsaxc62YNAg56VQfeqmRfaypFZGscEGh4OX1B8s4wrX4cRKqJnyqJyIV6VFiHI0Arq3GB8dYfD1MwZHXxDc32LhT2FxDbbWRuPNG2z//A+sv3mPQqWJBfkJTEyJEq1QgukI09EAwWQAf9RHOBnCH4/gT4Yq4GGa6c0JnUxsEuXITpdLXqp5z3Latc1SqJGZhxk1S3tZFnEWGRZdfnGazj39XkEmNA6JsNUa3HIVbqWqok5YWMgEJ0sVe0/rCadQUhQnNdWQc6I55+Qhnprp0PdBA6UJPYNg+ZgOiMw+MEVpPoswG09FFjOCmxhzfwpElAfGKFgRPMbVzKcY3V/i7vQr7shQv7rAfPgIezaGHfooyHyF14KCX7UOoPqA6gbbLsLh9UHJJkNkyGpkUyLY2UhAxUkSHYkkTd4SOa1VkkIBXquNyuY2Vl+/Q3P/PexWB3NFlTpazxgOB99PFnBPBTwj4UrWx/ucjnacwlOoPDPYyexWM/PULOtC03mq2X9inCsYKy3eET0teAbxpZhG7cl1LS3gbB64xnOooXf4GRlFAAOltDfncJrKfA2avDyPmzqWFXBxQDhwpvnelIotF++M6Lb8GN+a6JcHYDPXpvK4pd37tyD1b62n9e9f5oFn++8MPs++z/6bRao9w+vZsv+ZiLC8K3i2wTMO0iSPGLlkmigRm+LoMbmFDlYF+vKm/ucq4DPptmkwQr3y8c0XfL78A58vP+FufIuZFSBxYgSLmcwgOM3aOU+FhsWzXmpjc2Ubq7V1FfXVBtOrajq8R9MRHgY3yrI+uz/C6cMRrgfnyuIOLQMDK4+aUBj7BPqH5cuokYTGFB+P+zQb08gXnDzwh4ho15rQXYoxkTaqhSZWubftvMVB+y02S7to5jooJlXYC1pLZvC3WS0QeeD6gBcI+QBkn3PKZ6co+Jz7pdTelAeA+CIpNCQ5TkhTA9oJsssm/J/uwJPAwOc0aXEWsq2cxmNcds/w8eQXHN8dYjTvI1hMZPbi5gqoug1sVrbxdv07vN14j7XaBkr5qnbMRIXlKW6TJeBjEg3Rnz3KZ/7Rf8DFwzl64wcMxo8Ioyni2Bfrdk6IlJ+TGhVO2c/hpvJ8Fz/CTN9knNuxB3dexGp5Hd/t/A0/Hfwr3q5/QLu4icKiIue1JGD4E92YmHLFGzsSsY6DXkSaUo5sdvrRU5/P3bqZrOXLzTS7uaX1iMOJP3PS4t1Bq9H8QteVDD+01DQySXNQm0nCTkgii+HOIziEH4c9PJ4cont6iD6NOR7uYQVT2BGnJR6yxmKTkZfUg88dGwuvgByLRr0Bp1ZFudVCvUlCpoOQjl33Nxjf3cDvPSIcjwRxqoAp3Y8hHCWTU58vYG570nJ7a+to7B+gzgzodVO8yQSfMjI27yJH/W4ahkNfbSU58bolqcojn9KYH9E2N0pyYjATK5NnuA1U7QTlZApn3EN8cy3f9rvf/onh2QnmjM2k9KdeRXVnB9s//oS1vdfwijXMwwVm4xmCiQ9/OMJk1FcBD/0RoukI8WyKuWDzqa4XwzUwCAbDQpQYKN944z5nOKaG66BCLiOVFNBOLT5JLLXo483GhoQ2l3niZE6nMDgDLQpF2CreNZTqdRQqVX25pbKmc5sTPCdvTvDyES8DxQosOrbJ98GEZKoBTNnvmSyJTWn4VDiIjkXyVpiHsdZI9BrQPp+/yZuLoSgJvdFjuEypS2aIxz3M+vcY3Vzi/vhQEaXTu0vk/RG8eYAi5iI02pxYU6e7HCW1lqP3QwgeVyrqcnIqZCpqxKVSYyPeDlE+h4joA8M+VlbQ2t1He+816jv78lMnmS3Me/BhI7RcxCRecm2TEgW1+2YrqYAZI/Olqx15AwbVMmstQfREe1JWOhtb+T3qczYFXP7ytNtVFrcp4FFE5CuVBKYGMoaHkPrcp3kSHBBYwIlmMted56SMgxjwwwGHyJ9MX54n7JeFcllGphQzj/XJZB1IUrjktJYV5G8V4OXp+2Vh/3O9TOnHKbT9Eg34DztyFvCXXYOBLAwzL/tv1gVlhLenbNT07wm2yByNljuLrItJSQhydUz1krLqpM9xntGaNsoF7r8Jd/Hm4pQ0R86mhMxHtBhjPO/jdnylne0/j/4dx7eHGM16CPjn0nabLknZ4AzTyJVQsGtmCm5tYbO9jY32FtrNNcFstOa8713j5PII5/eneBjdYhj1EVlGwqTpkT0qu2NSzawCam4dq/VVtOurqNeaWgUM/REuHi5w27/FJJ4iJGlMIfNA0S6hXljB7uobHLTfY7v6Bp3CNqpoacJlB0g4n3Uj71KyYquBMYlIZJ2zyBt4N+sPDQvXkIqywBK+/5LiyBN4glkUiNlLApsY6ItA+eRJPsbCThAmMwymfZzdn+GPk19x+XiiAj6zJoKZZJRS2cBe6w2+3/yAt2vv0C524KGkiFBSsTlJGE00yySjIQMZ4bCQP0xucT+4wUP/Fo/9O0ymAwSzEaLEN6bWNiVuC6KPmvilKadXvmprmoiWuDJ9Kefq2G7u4qf9f8HPr/9P7DQOULUacOclWIGNJLRkHcq92GQ6wZRRjizaLs1WAiQ2nx/d8RLt5XXDyE6NP4ekIzYKzJt2TWCG9MnGqYtEacFuusmfbVG1C5OpB4GiGLmQh+wcRaoHkhkm99foX50K9u6dn2Dee4QT+CjMIxSTGE4afThfWJhxjcBYRpdsX0fkM69SFemt6OWR0LFrPEA0HgIzTqExFlzh8DDmCEKzGQaG0KqU2eCMh1xfR2XnFRoHb1Dc3EauuQqfh65lIyDfgniDPAUYAcnXQNIioelIUCrtriX5JJmNqbAwMaM8YgkNF1nAnQXK1gylaAJr0MXk5Cvuf/lfePj8B6YPD5IIxkUPhXYba6/fYG17Vz4HoT+HP/QxHUzgD4aYDAcIaA4TUjoWwIqpnTdFjClYxqrO2OByOSKS2JLmPfXnSlnOBlkRuUyKjjSRijt8QeHmS+x6FjGSJHke0bNBO3BO2KWnAl5pNFCs11BuNOFVa/piIVexr9TUKLHoWw6bJ5OlTdMWNqlqK7Q3NdnwRK2m/kxJfjw/OdHEacMox7bUq0Cbd2q8KUtk46k99xz2fIYcVw29B03gjydH6J8eIuzewA4GKHKlQUEikTkW8JDFnytDQxgmE1/76XTdIN6T4iP4PuTlj06HPsoIo4KHpFJBcWMDm999wNrr7+C2OkhKdUwtG+TDM1N8bpF9TmWBIasZAp9pbnl/0MWOq016INCelqQ4kdwk2+N5nYb5mH5ZJjeynmUzn4bRRGGa/x3OETCK1qQDGdSSn3Pmd56ppHI58Ye0hkwLeJYGlg2iPCdNwFZqAJOx2NM99/OK2NQ1FuqMbZ4ljH3LsfQljL5cuJcJccuo97fMY5a15s/n/LOmPavZmsC/tbd+ufdensyXE1sygwR28Cr2KSTx1I2ku3Hp98Q14U7EhHgIAqZJA6MYWcB5s/NDVsoX98nsDWdILH75CrrohV2c907x2+kv+Hr1By4eTtDzuwhzoYqTDAR4+RARWtDdykUhX0G91ESruoJ2rSP/bE62NI/o9u9xfX+J7ugBk2hCtbkmNtJ45IZFeBK2NNzNUgurlQ5WG2toVFool6ty8+pPBji9P8X5/Tl6waPY1GR46z1Ictq/bzX38LrzPXYb77BZ3kc9t6oCznNJ75umbxtekV+8+GgcQYtZY8+o7jkFLnSRpPtaw940rE4WcO4KWcCpqeXumw52c4SaSPW6qK3OJ/CjKR5HXbH5uZK47p9imgzlUMcbseLW8WrlAO/XPuD9xvc4WDlAy1uFtyjBmlODbkxqRHZi+V4wiCLAOBljHA8xDHtiuD8O79Ht3aI/eMBg0sXI72HG0BiSE/MUi8dq1mLbeGIT1JMJB01YYhrfVLFR38abje/x/fZPeL/+I9ZL2ygv6vDiEqzQ6L3ZBBF5GE6GGJFJy2bFibEozDHPhyrkfD9ou8gwFHkPLIy+nU0W1QCUGsr4RZa+Jt5Uh3G6VzTXcEqQSx256FtO9je9wDkV0pKSE9Ns1MW0eyN7zP7ZCabXV4h7XeSHQ0HtxYRNoZkYfVpBUqPPZoHTuORAlFGStMhJcw5LpKWZyIDa0TBlTeWMjZSN+cLFwisL7iytb6C8vYXyzjactQ2xv+NSDQFjJBc5hLFwA9iC3VmQuR6iKQkrCqN3iZKx6Qu1BWfiF922pE+3bHi0jM0vULYTlKwAxXiK3KSP8PIUj7//gvtPH9G/vMBw0MeUnIdiEZXVDmqNFTg88GcLRNMIEXexkylCf4o5E7vIuE8iyaSMv/tchYw3idmbpod76ownktifTLwMScmMeKaIE62SPa5043Ijf5IMZrttyvakoaYZCQs5d9r0Hec9yGmrUkZJhbyBcnMFpXoThVodXr0Fi6+p3tRkTn9xOe3J8NtY9pr4YKaj8RKJEcwMCYvnpSFemeKe/U/bI2WT08eeu1xq4Znd/ozyJJMhpg93GF1dYHB2jOn1GeaPl7AmPRTnAby5Mb+xydFJ0QC9f1r3pXJX7ecN4TayLARJDgGvJcfDolxFfqUFt9ORnry1+xr1jR1Y5QZir4Qp8phycncKRtevICCzx+b+3yAjRo8tPT0ncbH46WVh8tU5rRvX1WcCGws4d/j8YvM2V0Qobb5NFDWhf0m9s882sz5mEc8IbMr7zqfpambyznbUWVHmectmnwVcFqxLKiy1f9+wX132OSc6yin8rxLGskItLlKKxJhG7tnWdblB+BaMng3PT4U6HYT/wx79rwr4S6w+K+gvoXTCgPq9iPCoCelYNosnVK4X9CeSienAZDhBR2yH0zd3voQmaJBvujkD4XEq4x58Jt32KO7jwb/D0d1XfL74Hb+f/ILLxzMEmMKi44NtDP5JDmMTzD0qPT/poMaDuuSWUSlUZYrCm53OT/1RD2O6XdFOkAtF7v6UBGR03szDXm+si4291thEq0J2e017NRqU9f2+CvjJ7TFu6Sk+64MKcvURES06CuiUN7HXfos37Q/Ya73DirsOLynJ8ETzNcNKPEeGKHKWc023bBjnhqyWkT3MhWAY/7pJOB0qWpDMTF/5z5zATQGXaMzI4fKmgPN1TvwRbh9vVMCPr2hbeqmQFxY9Pn69tIJ329/jw9ZPeLv2Htu1V6g7TbhJEVbMxog6dB6GqSRtPlMBp4Z7xk8jnmA0G6A36qqAcxLvDm7RHd1iNOtjOue6IcDcmmHhcNKjJjeU05k09WT5R3m0iqt4vfEdftz/F7xZ/R47tddoOWsoJjU4c0/Mc9m2I1bTMpj0MPQHeg5zTt5OoBz4gM8rCjCZTEXiyS3yKAgdqaNZbKKUK8NmghohRxbH1CFMOcJZ9rY+gTTJKt1zatpgZWd6GOVVtKW0F5hznTJ6lKvV5PoCg9NTjM5PMbu5QX48QjmOUU6JNVxZEBGRtzyLZTrJmT3gXLnd2m3KF5Udn1E5MN0rZxcRxHntIikJq73aRevgAOXtTTidDuaVKuaFEkKnIBvNeUK9M68dU4wd7odF+jL8FTWdtIlNDPmRqwNOUba8CFz5EBQY2pJL4Fkh7GQCL57ADoZY3F9hdPgZD18+4e7oCI/393gcjxWekve4EqrIE0BeCrMFFrPIMJ7pOMfpmiYlbFjIhpaUOM0wSH21jQ7d+C/LWU9FwnBBjDVqSkjX4WXIbAaJ5INljHITXsPGiTMyk7UIqUsqxQnU4qpgISa+iGeUhhE2rVZUuMutFVQaLX2ReGi31lBcXUOh0US+XMai4CHm6kUxvSzYvCcZbZpoAueXIGxZ8z6z540DHNnbmZ7cQMlkqbNqUQdPmyePkrEoFBoze3zA9Ppc6oTx1SGih0vYkwEK8xkKDIHhmoEwtXzizepSSoI0s4DXuFSesDCJLUzYlJdqsFurqGzTCGYXpc0tFNrr8OptLBzKDT0x3GdsBihZo7c+7z42WyTSsQgTHeF9Q06FgiBMQ2QzH8BNtfSps51J5KOjpLG8MQlusbgywXSCmT/ROnAWGL17hqiQ12DMkQ3CwqGQBj9iiPMcTSdvJUC+iJBlLVuOuc58UJbr1vL+W9u0NOSGU3hWwF8yz5fh7axesiZmTcFywc/+fLnYLxfrl5P7y+fzlxP4X7HnXmL4meyMAnppxudzA0foyxT1LMpde9usgKf7KpMFQKjWRtFzUC54aXhJ4YkhzPaau0t9IRQUSnb4OBnhfnoj4tVvx/+Gr9yHj26k67acWC5Usr7U1cpfEyaVnQscy4HL/R87cnaf8RzTma89J3ejtKDUm0NLzJyLCqVgtQ62WjtYr29Jh1z1mvDyJRFk6Mg1DEe47F3g+OYQZ91jkbhYwNiAcMdCB7eG28JmbRdvOh/wfv0HdIpb8JKypG1WwvCSVDJWZhPjSK5kPjQDlZudnkb61DSGkzl3aMzDncvInwWcxDUTXsLpiaEQzFeOlIWu/bdNF7oYg3FfyMPpzQnOb0/wMLpBmAvUBHFXRfb8D/s/4cfdn7G7coBVbw1FGNMZa+4qiEQwJV8jSXL8mSrBNMihxjzANJpi5A/RG3bRHdyJb3A7uNTP6k0fMIp6Co8h23/hzJ8aMAVTkBsRO+IP/PT6X/CPN/8HXjXfYsXeQM1aQSGpymQmH7MQ8dan1t0X+52GP+QxjKIhhnEf42iIccSgGR+jIUlToSx7m+UW1mtr2GxtyhWPBTwf0pjHxLJq1ZMWb8NuTuFYHRypBFJudaaw8qzyCmTBJ5iHYyAYIx+MsRj04N9cYXh6gvHZKcK7O+TGI7jKjY4IRoqjTLIdVzImSMd4eIu5TpmQJJdp8ab/fc7DnMamloswX8Ci0tRhyxjP5sE+8itNxNUKAtdDwKQqwcTULpu8cH2l4T8kUhppHQNXTPIOCX9cIXFGozrEdQvGSIiZ1PLmnsNJpsjPR8iHQ+SmfUT3VxgzOe3wC26PDtG9u8PIDyTFIuu7QKdFFnCGkszE9FS2uaZNyq0VmMIG3FgSq/DIdjRNFMviilPttzFLUXub7sBTMCrdH5om9zl2V85t6TBhmBf8fC2R1Ci94xTOaTLiU6O2mKgWV4M8F8g2LpbglWtiqhcrVXiNNgqdLVQ3tlFb34DXbCJfryLxqKkHZuTC8N6MiC5xCl+ogBtPoHRnn8Z+iIttxm8VC/PajMyJKzz63POuKzB3nu9LOAMncRIGh5dHGJx+wvTqGMnjDdxgggI5GYuYM7UaIbkx6vWY98iQy0i/5PO0xIsI7CJy9Y74Eo3912juvZZTH0pVJHZRXvoxrVipcOB76dqYu7wG2YzQu34ufgdNjVjEeV9qkcBmOCUD8n2mmQ6LOVeEnnIfHIO6KXqVw8hM0zfVBwadCUXK1SctHpAWKc/BQ2xCmdBI69s0i9sjj0rF23Sly1Muv2dhzYo4bcQ5jS+HnLz8+/w+s9LNGOiZkUs2WS/D4ssD719N9cvr6Yzl/ozEZMZg5nrIin/2Wp7+XkZiW8bnlzuJ5Q5h+cFf7skzWD2DJTL5Wfbkn6wKZWBgRPk8OAifE+aolAool0pKx2E3na45xJBkkaCtAotPgEAGKyzk1/0zfL74BZ/OfxWTmoUBTgi7QKKGootSeMrsPI1FZrojN+4CxoIv3W2yg1MSGPfddhH1Yh2rVbLIt7DVfIV2eQ11lz7eFbh0trIdhFaMcTzB/eRWxfvo9jMu++cYzHqaLkO6KyVAwSphpdDRFPnd1o/Yqu+ibNXgLorSLtO1jeYm5XJZPujc1Zo9bAoJ6kJM/YVTCQbfP7JK2Z36hCJnnLq5N2QxICufACi9ykPEtI59gtBj9AZdnF2f4vz2FNfdC/T9R03p+SKJH0Vsrm7jxzc/48PO37BZ20HVqsOeF2AnBU3geb5+FgMlrhlLSgXNyHM9FvwaMGs89DH2R+hPHzV93wwuREa8GVzifnwt0tskGWHhRLAKNNVg80HYcAFn4WKzsY2f3/wr/tu7/wtbtT3U0EYpaaCwqMJJPNmk8hSPrVD7dX8+xiDoqaG7H9/hun+Jh/ED+hMmKvmYjmkQkqDoVmRO83r9APvrB1ivrcONXVg+EAd8UBMqogQxDXiE6dKv9NDlaUhPAO6Ps9SpPIl5XECyMM191G0L7ixA/PiA8fkpBsf0uD6GT5e2cR+2FcHhbj6ncmKcjegexf0ktdSE3lJI0lyxZPPSDKWAGWzMuPeutlDY3EHjzVsV8MqrbUTlAqZ2HhOL7mokfMuqS+oChw0siU2Msw0TSYvIZ6BTGd3XGFSjjHdroQAT5hIUWcB5+LJR4S42nAL+AJb/CMvvwSLq8XCN0fkxHiijOzlG/+EBIVPSGAziuPDYPM9zyM8Ylcp4UArYOP+ZjHYWcao+SDRUwdH0mMakPltn6xjKbouMvKbfM3/yrHvJPEOexcfmT58khGmgjNjR+adiw7lfW4qU4JVlpsuohNcD3wdKzyjPam8oenVl9xVqW1sodDpAmYhHDj6hWrqG8T6lvE/xweZMygqEdvFq356RARVwrclMLKz+QrTQPtuz8vAsqiYSWDMfC0rtbs7QP/2E0dln+Nenst115wFccXjYINGlbC5IPyvgbDZZkBjjHC04URcQFxvKDa9uH2DlzXu09t/Ca68joOESIfaIOJeJ3VWGADPZPd4jJHWKkZdq05mSZwoeizeJgpzP6avPl6Pr0CvI44IWtZIN89zl+01pm+8jmvmIaeYT+PKRMDapxjtfyEpawPlrNgTGj9xEwPLXlLAZd8ws1OmZ7c2rhAWTRZzTd1bAl/1QvlXAs+CSbApfzvr+Vp3MmO3LRLRlBRd/P/uZy6ZpyxN71iRkO/zlKV3F/CUL/WWFfzl5f2tfnsHq7GiyYBQT6WaIcBnkm5mNqPiblYkmcBZwktfKpaI+AHZZT/EEaZ6sqmB+gZAHdS4UVNuf3eNqcIzDy9/xy+G/4ez2K/xkANjcpdIAxsBGBpZK9YG8gcS4JYxFrTYhdgsJyUuWDTfnSWrWLK2gU1vDRnMT6/UNdCobqNgNuElJRYwkLx7udKzyEYgAdj28wOHdJ5w9HON+co3xbID5gqEMhJXyqORreNU8wLutD5pqW4UOSvmaHs+zK6iU6qgUy5I9iKyp4pjCXubcMRO4sXiS5zgLeOD7GI/HmsD1L9LgGAnr5Ps+Ryw9fSQYnWD1/eMtjs6+4uz6BPf9O4zDofbYOS+PRq2Jva0D/O3N3/F+63usltZQpte4Jl6Pyy9YnMA5xaWyEEW+8ImJfmA02IqI5H43DjCejUQ4vGNcaP9Ma4/L/ike/Bv0oy6CxRiJG2Fhs2EzgQQkljULbbzf/oC/7f4Du+23WCvtoGavoGTVYHPvy/1iNJOmn/t17tkfp/e46V+pgN+N7tCf9OBHvpybWLypRnLzBbQrHex19vB64w12WjuoO3W54+VIxZUZjJG98MCl1zQ7f0J3/F4BGlQmsIDz72qC4gdNNIAUfZqMRKjaORTjCC59rlXET6QP750ciU0cTh9RolcGbYPpQsZdcFq4pScWKdNMYmY7SHtT7h4JZbqYOUUUNrbRev8B7fffo7bP6buFSW6BERKMaFEq32+D4rAIs4DzszOk7gWiGRs9kihd5HmYetz/mqQ97qDpzVCgJz+hcAW0MG5yIHOZsHuJWe8aAa04768wub3ElFPhwz0i39e9rPx6wvTRAs7cghNB/yV7X42OsWM0X+KeKSjSWGCKyyLOo7T6mSzVzJRPauF0tsj0xObblM+bwuhLY0m2T0zVGwZeN9SCzE43CzXhg3ASZ6GV1SotV1XcaZZTRqHRQaHVQWmtg/L6Borr63DbK8hVq5JgJYSYF5YY/Czg4lkL8tXBZORlpj7r56i+pWYhRn3C+UVMT+NDwWwFFkD+PRbM6RhR7w7Tm2MMz75gePYVs/srJLRDnU/hWuQUGJTHpOmZs9ecL2bjTBQHLN6tDRTX9lBJMcawAAAgAElEQVTZPkBj/y1qW3uwm21MF3kEc2A2N8OXNkaL1CUgTZa0yVtADDvNE9eMrObExNjy9bORYWoaPQUcFvBiCU7K6Na0zMk4DOBPJqmNLol+kZAYNchp45PB6DJ6oj+G0MuUGS6r22y/bpzwlgfP7NfZhMyalRHaWMyX61ZWlDODMn6fmbhkP49FPJvAl9nsy0PwMiE8czjNfv5Lx9Os3mZTNwt3Jln71q78v1zAswfOuornQp+aEiSGns8Cznxxkw5jiG0ZFCw4OOuU0wQg7niN/pv0fEIq1KaSQPTsHfzE06Kkh6lkebqomSl8GD/gonuIX77+T3w++wU3/VOMwq7c25hrzZ2qlZpvCMqXHSQj+XjpMrvaRUKaLe03Fe9ZQ6PYwnpzC5vNbWyv7GCltIqqXYfD6TNyROLKkSDHCuvklEhF61Xqx08fD3Fy/xWXj6d4GF4jtmZGgyxiiSczkr3VA+x2DrC9sodWaR0eqvq5JbeKoluCR82kCYkWlGpoVObHZTnHcn+TJMI0TdPpRL82ZBUzFXP7rWKSp9CeDVAsYuB8McPlzQU+Hf6B44tjdIddTMKJbkqyRdc7G3jz6j0+HPyA1+tv0aItLcpwFRLCVDB27nSPe2bGi0Fr7I6MeoGYCeEwqrTo+hYz/GSE7vQGt6NLXPfPcdE7xuXgFA/TawzDx6ciLqSXr3ieg7coYq26hf3Vt3i78QEHkrNtCgWhSxuntOl0jN7gHrfdS9w+XuBucIPu5B59v4dhQJtXMt/Nkb6Y0/2N5ctTKtpWcwv766/xqv0KnXIHDbchtQFXLixwJrbQhEXwwEDOSQ8w0YHg0FaXvFsetoS+hUaY7OccIcU4QjkH1HIQwWh2d40us70/fcT154+Ihl2UczHcJDRTbegjH5PNnkOR0qZU06rMa9jgbDO3aJdZwrxQQVxroPn6HbZ//m9ovnkHd20d82IBg5ANro8pnfhkY7yQSxeNk8Sr4Osji5fqrHRdQLawQ31riXppFhoiPnO4eRouWfDYjHMiGg0VeOHfnGN0foje5REeb84werhGNHxUgppFSR3ZwCQu0a2M0PFsruLt0uSIl6WgcJavpZx1ui+mtsv6xOjrnnrTm0RBQ5jiUk2S1FTMZ1rd56+seGf/fTrEn6ZxIiXGVDmT/ptN8bP1p86tNE3LbGhZfMwEKga07SGh9a1bREyXt0YT5c1N1LZ30Hz1CqXVNcQeZX0uldwy2OH1o5Q4NQHclRsZFy1dpRPneyJ428DClMVSBsZ7wck5kjvyfSDqk6OLGx0Mp0PMezfwOYmffMbw8hijmwskkx4KOS5aQlBrqSCn1KNcjmSEwimlZAbFyiaaO29Q33mL4sYuvHVmwq9hUa4j4IROxYbCZ7JzZyYjGNlHs2gjUqpZxeU1psQR/d0Zm8Q8X79tmhjwtZugGHILuJrI8zqXPJYDyQwzf4qEagiuAGSixeuEiEzmMUJ0jGFRlKcVxUXKZF3KbecayPClVcD/A/FrqbZkq9+Mkc4izsk8K7p8nGX4etmJLSviWQHPlFpZjeT1k8mtsz9bhumXa6pBlZ4ZmdnP4esi651F/Fta8/+0gL+cvpcx/mdGnblFuLdkAWfx5hffiD+R2VLoKuWu6d01Wlo6sFH/7aJA8oHyrg1EIuee1K6Vb0ZEkwNlMdNgdSZ28XQxxKN/jaOrP/CFVqiXv+C6e4IQE8GqlCgZj0HjDETii4mc4/Rv4kExZ0dbQJGSs9Iq2tUNbDR25F9OH3DuR5ltbcn6lKxnwpossnnpJ+N8jMSLMcEQV8Nz6cnP7r7iuncGfz5EglB7acLCzeKKJG276/vYX3+DtfoOSvmmiRR1KoLuuVZgoVbsC+FhAyhqpJBtjGwnyWadYRbR2ID7ImpmoyxYyawP+C8JzZLU75GMw7ODRhIhzq/P8Pun33F8caJ0N07KPKCq1Tp2dw7wbu97vN1+h+3WDmpODcVFEZ5CQjxiZzIMkfUrJwTZuZopUV13eiFqNWFkuWl4yhTDsIvu9E6kuavBGS6Hx0qE4/qjP+saIl3eMKH5j9k0lfM1rFe3cbDxDq+33mOlumYQkCQnz+zhsI8uSXKUrI3u0Js8YBgMMJ1PZSPLgioJjXa+PAQ9uLmyGrWd9h52O3vYWXmFZqGFml2DB3qqGyUDrUnjOaV+7L5NUpgCLxSOYvTjkvhxL8drlPIXFnCpIWJlepdYwN08moTXqem+vZTJy83njxhenMFmSMW4r4PYjnx48RwFFkzu3RQmkiBUP+MgsgoILBeLYgOot1DdO0DrzXus//B3FDe3sKjWpCsf832Z+RjRyEfFzkgsScpUbrV24TSukUJY6wLBkFxjlUtSRBjsNhSJDmEo3/XFcKCc6vHVuSRM/tUpepcnGPVuEU76svgkCUkpYnxMMpD53kSxktK8Rd7EgrIA6ZAnfG4iXlNPHUXW8jlrg50qyBx+dimBUBMgm1udd9n+OxWEp7/zNJs/7cMNJK3zRCsRgxapNU7JXWku0FPohv5K2pAaJ8m0i04T2gilU4ZGcuCMci06ljVXUFzbQJ1Jb2sb8ForyFFuVijDcouwyNzmFJ9GkMpLQVs9XjsGomYBF3Sq/XBq0JNw/cGVEZvPnM4SFvD83ISgLCY9hN1r9E6+4PHkC7qnXxD275ALx/AooWQTOw/kisj6ZpogCyHhbaeI+sYeNt79iNU3H1Dc3AWaHSQVRsCWuViTiY8khyLUxpiHMxVbSryIHPGxOYXToY+NK3X7pIYomIdys7yHOY1kLBeUTiro06Fsz5GXhpp+calCyccy7keengT6qEzOm6k7xt/eOOyVngq4JuUlR9CsgGfF+E+weDoV8tzK1r8ZmU368KUinq00lqHwzNCFBTab0DMTtOeh1bi4ZcV72Zo8ey4vofrln8HH5eNXKhUV8WXZ2hOUPplM5MSWdQDLD/gSw1+GCJ67AVNkswI+SQs4af9/msBFZEtpbWQwkuiQWu4ZCJ3hH9zPObDJCqWLUBabmZJR2J2KlsUpXFnMIUKLkZZ9DGZ3OLn5A//z4/+NL+e/YjR7SFnORujEKVzG+qlOkftwwtr5hHm4ZRTyNaxUN7HR3NXXem0bDa+Fil2RfSrhXEZUKlKU0wvRHXXjFhLie4UFIjvA4+xB0+XJ7VccX3/GiEVpPkIY++oIi7aHermBvc19vN56h1err9Eqr6PsNFG0uVv3tKenFpeOWHy9sraUi5AxluGkzS7VD3xMyDin3ILwuZods7tT56m8YEukvkLZlcacAwBz1S+vz/Hx0+84PD3B46Avpixv0JXWOr578wO+O/gbdtqvsFpeRdkqoZwvqYDTXIUSMhNemcp00v3kn7pdwQXGizyTY4VJAD8ZYhT20J8+aBq/Gp3IBe/q8Qy3wyv0/FtDaqN7G5mq8GAnHir5OjbbrxQhWis19Rxm/gyT8RDDUQ+jSQ+ToC8oPUyMjI/kOnmXsyGkdCpiylhBSXWNyio2iLCs7omgSHlgESUUmWI3z0lDSza66ETqQkz6lD5vlTbjkZBnYUlZsCp3/IyUcEUIPpH1J6HFVrmIVslDmRcOi/jNlche3Icz9zl8uJGPuB2MUKGMj2sf6uLp1sUJLW9jlnMws4uYMju80kJ97zU2fvwZ7fcfUN7aRa7eVDAJFyli3Ic+RsEUUx7w3DHzHuQ+ljt7Gh7ZDNJh3C15KCbvmissr1hQsyuXUCrAk1Ae3cysju7v0Ds5xM2n39E/PcLk+hzRqIf5bAzHilGw2RgvRLyiy5iJ8SVQZaBfTo4sPkx7066fCJEy5rUvMEx8s8FIt0HGK4K0gsywhXIw/j3TMho5lPlfev2nk3i2asqwPP3t9O8+n3Pp2WcYok+Z4TLjSx/1yX9BajROeIZExWthGpIgSt90RwY6c68kBzymvJXXtzSNVwitt1aRr9SQ2J4JjBGkngZ+MBs+Z9jvhOpJIiXzv1gqpxMmlTmksDl6L9i5SPLHtEAGjswj5CMfs94tpjfneDj+hLvDj5rE4+ED8rMRrGBE/0QQWGER54ubJYkIjgwqab16jd2f/hWd9z/K73zRaCNwSvD5umjTK+4EScA8N0mqCLTuSVjIZ1MsmB4XTKQq0B6bCCzvGaeAHINQvKpiR2NGCIujahlNfopcZZM9zxDdYWy65SpH6yAjNSOCZCBsorUlESvzNLqyDYy9pMZLnT5TlmN2dSw3c0uyLINkGn/1DE7POFy8x7MC/XJCZhEXXJ/arS4X6GXYfXn6fgmRv5SsLU/+fFwW8Hq9Lm7UEzcibSp1Db/cgX9rx728N8jYcssTeFbA+aFNfDOBkxX9J1p+PrVrNDEQKuDSPRdI+TcQusMPh9AIR0aaU5Bta8ZnkYqMdV6CmDc8XdKU10398QiT+SOu+8f4/fh/4PPZP3HdY9jJI+1FtNvlXk1kC8JT3G0yapKw1KKAWmEFzco61lt72Gzso1MjbL6OklVW4WYCWZ4TGHfmhLTYuqd+5CE7aZJu3AViJ8IkHqFHa9aHE5zdHep59Kf38OORpl87n5OD21ZnE/tbb7C//hYbzVeoF9synmHW+Jx6xyTEjKEOMoVJv+ahiVuczzCb+mbyJvOcjl5hmKIVZvknDSpNHdgUqYB7KuK2y1tijtv7axweH+Ly+krxgmxGCm4FG51X+PG7f+D93g/YaGyiQQ95Fj1OrZxMU9Z8uqw0zFlJ2dIIRTUOBsw0rG3jLy672WSGMJliJolZD4NZF7eTC7nfXff4xSJOLX0XARnOdHGi/SX95xMPtVILzVobBQZi0ACFBJTpGL4/QhCNMY99JFYoaZuuMcpaqDnl9UOGeeKikKuiVmxjrbmFrZVdbLZ2sFJelUGPE7twYge5iItJ7vN49cmYU02VYknT1yutbzohGp0xNcbAjIQbFiEWcFm9c2sao1YqoF5wULUh1ywM+8p57n75jNuPv2F0eoTk8Q7ebIJyMkeJZ6yCGmjTy7A1FxOasDglxJUmyluv0H7/A9Z/+Bm1vddwVtaQeCWZkZBBTfJkwCl8MlJQTMYFUUOg6c+Gw4z5dKritGz0syZMyHM58SXIsfGcTRHRLY1ucJfneDz6ioevnySPI4kKlGDOA4VhFOj1ztcdJWbqnlP+xvuGELBhVz9pmRTjaqZvhXqlxZveCml9N8XKdEzmnpPcioXe7IpSK/Qn0xTznpu9pxmyMgZ7ykTOrktjd5+y4YxHtmkGnmHM5QJOjbJ2ooLB0p+bIS4qRmRms4gXEDkFybGYy11c30Btawe1jS0U2x3kK3Uk1FrnXRUxDUksPuTTcMZUaArvUwcFOsCRE0TkR25qXN1x+jaxqiziRDJop5uLZ4oBDXs36J8f4uHoDwzODjG+OkE8uJdG3FsQ5l7A0Wo9wWyRwGcRLZRQ39rDxvd/x/qHv6O+9w751Q3xK8Ic5XUs4DyLc7DFTeFCnMllU8z9EWbjAYIRbXDppjfRVM4ziaE1hWoTXq0Jt9ZGrlyXA6AfE23g7p8GMoTT2RDxvTVMeX3KRLGWCrhD50aSjEmGZJPpFYw9rs3mhujXMwRtzp40SGVpB/6nzzYzfVkqvnJokxGW/w0E2Tz+8oScyciy4Xd5as8KePZn2b/NhuJsms7WugbF/rMjXFbAazVDbs6ahaweqwYPh0MZubws3C+/z55IVsCX/00GE/BAFdN3ShtEswM3N5KBq3SIK5eaKbyxbEMLRS7pSWArCG4jwUbhHtSKkrKRXrjct0qzmHo1a6/LnW6OwiX6lg/RC65xcv8ZXy5+w+HVR1w/nsvrnMS3OTXllKlQK0gWI9kUMwulXA1r9W1sdd5gc+UAndoemt4aKjZlRY4CPeQPk0YX8qAzU1lK6JB2lG5VcyR2LEOZaTzC3fAa53dHgvZZmCZxj8s/5Mg4zltot9rY29rH2+3v8GrtAM1KR9PtbMKpcowRDUmmQwz9sQhY44CJXVPpvEOGlIQmxF4xe9zTMtxBEHaWdmRCFEiIY+QqzWGkMS/wYk8EO1/fXmMwGiAK53CcIqqlFl5tvsbfv/tXvN+lXWkH3rzAuRQFFCTrYjE1QRTPe18z/KQQpZj/qV0ud5aZdSP3e9Sl0xyEkaHzCUZhHw9TssWvcTe4wu2QxfwMN4Mz9INHvZ+cRqQ3jzjpcr1CBjXTwCgFiQzkRtMci6EzhMoT2I5BeMh7oWELn3NOueY1NEprWKtvYWt1DxutHbTLHVQEmxdEXuPnza2LRfZ02jq6OZqzcM1isqszP3S+ZnFrUgYxD8SAa55Mz63+xYySXA9VPBt1N4cKvcZpzNK9R+/oC07+x/+L7qffkDzcwvPHKM5DFObG61u51TkLvm1jlLMRleoorG+j/e4DOh9+QuvdD0qJAg9HptrlbEPWYwEPfPhEaNjcaffJwByzZ+VcYzsFA6dTt0vGuU1Jp4tqqYgSw4FIxJtPEfa7GN9d4e7wC+6+fsbw4hTh/Q1y/hheEsJmDCgd1LjzJ+JDKNPsGcRHZLHR9CRSkyFRmR9LcpjhemhKzsIM0+AjFeescJsFtVEEECY1HsJpA5kW6nQCz6Zx0y08H7pG657KitKI2awDWBrizWpvKcHqKbtaMK/RbwseNoRqA9uSG5GjEYwrpGRqOdLeJ3TUW1tHfWcXrZ1dxbjS+MVyS4LfDYpnnOC4nlHiGfXSBbqXMQI1lbiluvZMSSNpHRUBRIA4yXN9Fk6Q0EDo9hyD8y94PP6E7uEfmIqZ3oUXM+N7Dm1HyE3JWZhR986kw+oKajsH6Hz/d2z/7R+o7BwAzKp3S2ZvTxCbq8cwlAd/Quc85oiTANu9x/Cxi3G/p1We5MT8ON0iqq0Oqu0N1Na3JbsjQjEloY1bGbLyicqwyX6Cv7Omy0gomeLHhtCVLarZdcuDnEY78rl3ZdDzVFyzrIIslyPTJrywJs3qUkZU+xYrna8jg8NfFmJ+vwxpL7PLl2vjciHPCu/yz16uq8u1NXtsNtTValUQejaBZ4+jnzMajf6DE9v/bgpfnsgz6CNLMWMBZxdDffLzEzK+2ZQYyVREhzjjFQGX02HBRbHkwmVuL7WmZMnKw9f81/g1c09C8kj60zkdiJDFyM8pQowxSR5xN77A0c0n/H7y7zi6/GLkUVaIkNO6vBIMBM7DmqSs1dI6djtvsb32Bp36LuruBooWDUtKKlicvFm8udPjbo/7GB52qa2cTDciAoHc+9AAxkkQ5yP9XELpLODHN5/RD28xtwPajWgS516DU/jexmtstnc0XRKpHA/HGA2H6I/6chUbB2NMCYfOppjNA5MuFvO9NRCutMrpr+UpnBpBZDC61hRO3kRZOnkVc+5nA+5Hx0N1m8Qsi14F9XIb22sH+Ondv+Dt9vdYKayilJRRQklpYDajOmkXRpMV7aF4AJlkL/1fJEWzr3+awrlzlelGOhkpOGGOWTSFPx/pfepNafhxJ/j8enSGs/uvYvQrDU6BGmxS6GPMJiAtAGmmvMYyWu7muHeOkacZiFnyGatUFv7YRcFi8e5gvbGL7fY+NlZeGU2/XRe5kOsRIjIq4vy8ZT9JIlos5zFy7i3apTI9jlpXTg481Cj1S2U1NLSYcd9MIyEnL/2wRXiU1wzdy2wLdRZyprNxn9y7R//oC47++/+Dx0+/Y9G9g+uPYAdTuJJYcZK3Gc6KKT33CUe21kRa2/zpH2i9/SC406qtIHFLmuq41hAcOJ0aHS1JORG5EWZypBd0Bl+SxMRVFa8jTts0aCl7HhqlIsocOacjMc1JiOpdnuL26DO6J0eYde+wGPdRRqz9PmdJ2qDSkMUkWvE9NJJNmzt27dkNLB6r2TUGKfxkqTfPpF9pcunTOZfF5IrhT6XI087bFHFe67r+0j32k8wyHZ11qMtr2zykCJ5i9affZ5D6n6BV4wOh/XvK08magOdD+tkwRrOJoHU2xpSYOdoZj2NLzndzrwirWkexs6Yi3tjeRWVtE4VGW9Ay98OcJTTlkkTIzHGFpTBwxUGOkbKUYplXYJzn0obLUNZ5PzIHPkJuHiAXkJV+i+DuDD1C6X/8gsHpFyx6t3CDMexoqsQxrdps7sDpwJZH7FbgtNbRfvMBO3/7GSt7bxVty+dH0hmTvyjviqmm8CdIJswN7yEa9zB6vMeo18d4ODLOZoSkeXcUyqi319HafIXW9gFKqxtISlXxBWjNyyJOIqCJIDX3iSHgms7NGLvE4PRdcLOcDJPHzlWG1hhpTdDK44Vhi3Hve0ZUlifo5Sk2+/1lKD2bwmV5m/7vW/9+uVa+nPD5/bcKePZvlqfy5ck8c47LGO8s3su79j8V8L+Skb188KdJOv3Xyx1HRoWXjEz7WHbkzwx046VAja+RNM0ts5cmpMrD17YteAVbZDZGZ7KIU6fKnGwWcX3JOIS+viaC0hzczI0OlFY2z/nwFwP0Znc4vT/Er1//DX+c/o6H0Z0m8BkbB5ljEA61UXbKWCl1sNPYw8HGd9hoH6DirKJorSAXFk2IhiBjkxBEi0crmemC4n5GnlxyGeKGk/II7uVpOwlQleEnUzxO73B0/QcOrz/idnKG8fwRs2QCy461OmjWm1iprqJebsJzyoiCCNPxFJPJBJOAnt6+tNSC0BnoIFKbibXMjPsNBGNM/5/gnSf5mVwuUgtFss2MWQYncKVMcWonF8ByBJ+X3QbWWzv4sM+4TiMfq9stlBZlFBeUz3kKdDELyGyaMcEIIrKlkGCmnzWEIbNDloxI048hLoWRjyCcYBqOMPL7GM96GEc93E0vpKU/7R4KSmfkKTkPvLn5+dEvXeA4U+IUTMJPIoLFQsC9Gbna0smaLPHFzIaTFFF1VrDeeIWd1TfYbh9gtb6JqtOUnS0d37i6MEXHEB1F8dHjzeGxANMreTIFxj7ceCFDDZKzZObORiafw5xRsrTSdPJIWMAdojOcMsyUxoOoUfBQZTMV+IgebnH/5Xec/6//jsHhF6DfRd4fSxpkUwdPpzbHhU+7Vc9DXKkrynHt+x9VwOt7bxDXWki8CuJ8UZAlR0KiX/54DH80ShUXlB6ao4xEUKagGZ48D0t5+cGxEgWn1DwPTToBUoPbvcfo4gR3R5/xcHaE4e0Fgv4DkulQJjVMwCphofeHch9lWxvqg95L7rnz8po3UDE/t5CKKNvS+0Kymtl5PinIdL8R4TJFO1vDZEEhaWToE8xtrEYzwlpWpFNAKI2SzfThafFOs6WfDvC0MJqpyRTv7Lo1kZcpOrA0Pv1pwNF5kMLr2W6bca5spPKuCGKxVwTKFXEUvM4GGlx/vDow9qTFGmZMess5sLnXLVekkSZ0zuKt+5ehMMb5ypx9bCxTpCtHKJ5NrdzaYuSpZJj0EfduMLo4xv2nXzE4+gPJ3QWsYRcYP8KmyyRfTx7a3/O5znMF5MpN1Lf2sfH2e7ToW0/rVMvGdBZqzTYeDZUWF0/HmsAXJF/ORgjGQwTTQPncMsGBhYCIQaGMWnsd7e19rO29Q33zFexGGwtm0KfMfJLoqK9XUmWquNHnKQnjQo58nktkyMRMm+nbQO5CH9NVJt8dDWdLdqX/fwo4345lOfQylL68l16eov9qol6e1rMJfhl6z66xl7+XGcWQTGqstI2zXLZrXy7cT7/OSGzLD7Y81i8X8uUntqxfW2bakRVtjPrTi18wlyFkxUwXk51nDBKahpM+JsEAcWKmUha1EoX9xZKKuPkqwssX4dplOLmCijnhW4WZMc6SjydLTpLZhtIZk0DG2NEvZ58kJaIzGJXhTANKlDpVwEqljZ3WLvZW3moCb1Y24C4oFatjETjIzY1zFLOPLRXvAEjo1xzq0ODFpcB6+ien5CUuBri/szzmWkcKX7noHuHo7g+cP37F7egck6gnQxrGpZr887IiUBm+wmQimrLIfjGilSWLldFVK4JVxDZDQNFOSoSXzP/ZHIb6vNJ0Z0MiSwlwDEyRYYZZ3HKdoHuYRgiWCydXRDFfQavcwavVfex33ijMpOW20fRWUHdaKNtVfRaZxEoTgSYhExzxpPPXkJPuFYWQUoZkVhdZDjBTpsIZId4x/NkYwXyM0Jrgwb/G+eMRznpHuOxf4GFyj2k8lTUlp/GIE3ye6Um0ajMCYZH1GBWaGX9QO5yQ/lZCPvJQsVvoVLew3TrATvs1OrUtVN0VeFZZe3G6uVkaC03DYV4OWdssSsz7niOZTBB2HxE99GD7M5TIkOeBQc0+owo9l/FLQIGe5A4Wno2Fw7QmS1O0xYhY10GzXECFfJDhQPvk+8+/4+a3f2JydiKGOqVki5kvow7uBuEVMLVymJXKOvxXDt5j4/uf0P7uB3hrW4i8CqK8J3Yvc7ZZkOUNMB5jNhors577fFOm2erwfeTBncZbavoGvNxC6EDNtlFhQ9jvyXjm8fgL7o8+oXt5gtnoEYimyC9oUhMo+YrNDC0+6Vuu+Mc0bEq2DbzXiNZo1cAM+gShDUQkUrIopXLHJwk4JWP8UkFP2ZhpWAWRrqfEsRQ+zl6RIT09T1s6b8xW5wkJSof3pxrIa1+2BanZwnMs8vN8YAaFlOug+XfJz/opRtA0zrwPjHTS7HYJpXO6jPMuQk7lZKqTz9FYQXVjB539N2jvvYHbWgMKFcAtwSlVVcCZdJaz3ZRRbZ7oM9KQFvDU44I0L5ma8MXOiRCFsKYjFerg/gLDk68q4MHZIeb3F0h6t8iFvjEHUpIujVy4k3YFlxeaHTTWt1FdXZfjHK+c0cTHYDTCZDKGPx5iziaT1ygn/miq6Z+KFD1OjohRHmM2bV4JzbUtrO4cYGP/PRqbu3Caq0pwY4KZirdjvNTJbaIrpjT3xJG48+Y6RtN3KjNmAhhRCYnYU3+GNA9cEzgbsLwJazFrLnNNLE/Gy7/OhtJs+uX3WV1jAecqmJP4svRreZBdnsgzyHsZkn+5017+t0Dca9oAACAASURBVMvMeP7bJwe5dEXwMulsuWnMIHo97+U88OUXl/2AjIjGP8sKdfYiX/4Z/5wfAqU3GXJhWNHsvo0HN+1QmYbFLO6r+wvcD67RG90jCMe0I0ah6KJaKaPC3VGhjHKhItesarGFkltD0eH3ZXhkHoqMwWneBJ4M/C4Orz7j8+nv+Hr5WQ5jk3CkQ15SDRKSrILkWuvNTRWp/ZW3aJe3UHCayDHdKioDESdNFm8HnkKsAyzYZCxmyLG/XAg0TydKhiQYCQh34QteQK6FhZPAX0zQZUHqfcXX699wev8Zff9Wrmjc1WY7eUOTsp+CD7L3WbvCLKIwDVYS7KipgD/XhG2YUAADPfFGJ1vdFHrLdPEpsUduaSKZmQNHFxvlKAy9TmwUciWU7Trqbgvt0ho6pTVs1XewXqWZDTPV26gXm/DYcJC/rMQnE8ig5yPDk1TfaraPxgJ2wVdnyIMmCtsEr9CAhbBcMGN6GnkMYwwZRzq7w9X4TH73p/cmrMZPAsn1+L4qTW1Ba9gYUY7e7UYaox01T9DI0vqDzPWG28ZqZRM7K6+x3dxDu7yJcr6hUBab0zcVBixBMjVJ3Z6EovDzYcPnYzGbIug+YHh2gdHpJeJuH8UoFqxOz3p62FM/nS8WYFeKsIqeKeQ0eaB+k5BouSSCWKtSFjwddLt4+PoF17/9gsfDLwhvr5ELRqY46vpiOqhJhgroC9BcQevgLba//zs67/6G0s4+UGsa0pSSo1m8OZmQcZ8g8k1QSDTi86em1hQCckEUGSlEzGiuXRbwRYSyBRS44xwM5NlOdnz/5IsgdH9wB8Q+qaQUHxlVM7PIaZAoHxZCnqZgZr4s/P0S86hpfENf8EUEn7tX10JkW7ReSDPWzWOQkJXaFdB8MXVbo5MXC2KaPJXCyJKXGSaE8Uz4RgFX4dM98rzSWZ6aWLxJpXk+q1JGe7b/SSfrJ/nZE/Epw1Q5CWt2E3xLyScT20zAGLPTmapI+ZQNf5FTElzC9LLmqop4Y2cPta1dFNtrKDXbKDZWYJdqabY2P89sLcXe0tznas7ZsMqtTiXBuE0q63uuXfgimADTPpJhFzN+dhdHGB19xOTsC8K7cywmQ+Rik7Sogd64mKuocmpmuppTLMu/nH/GCdwnpymhKiLCImLhDtUsOLJQ5cTsYrbIIci7mCCHCQmLpRqqqxtYe3WAjb33aG7uwq6vKHQnyVPcRg8Nog9pAacUWWeXQQodm6libHxTdNYz8aQM+THRrSYaNQt20vuVnmuiVHyjgH9rgs4K+HLxJYqcFfAseTMbYLNi+lKVlRXxrFZmK+SscL+EztVEppp/4yT3rGfPCHLLbPaXE7+e9+Pjo2Rk5utZ9P6tAq5UnXkaWpKatGQvSpexHNYMk86AYGlhIWSbM6xxwueJPcfj6BFHl4c4uz3CXe8S49kjcu4CbiGHUqWIcplRirQXraJaqqNWbKHi1VEpNBRGUi5wqc/9o8Yt5OwFeqMHfDz8Db8f/orL+zMMpj3tW3PEYTitWkw9q6JVXsV2exev19/Ln7ycbyKXlJBELpKQ0hoz9RulLO9IM3nT0YiWlxbFXTRF0Klh9qARC6fqIHegCeb2XJrmwbyL68EpDi9/w9H1R3THN1jYoeDfzKKFPacpgGZfZz5ok2ec0XMzeZguCiNINWYDqeuaLlyZpsTK85aUiZA5rTE5YmVhBokp4oKaNDnRmY4OSCRteShYReQjF1WnjmZhRQ50LN5brVdYb2xgrbmZFvGifOXpZEfSIXfiWm+kik1dFxlpiIOy4XI/aXFFvKPUJKSV4RizkDGsXIOMMXcCdINbfLr8iK9Xn3DVv1RADFn+C3euDHKy1BnRwkLE18mPmC5VDMrIhTYKizIa7gq2Grv6Ypzrem0LlVwD+bkrTX/eUgmGTS+AOIdoRhtawvKQrWve5Zrh/2PtPZgbObMs0ZNIB+8IelPFYnm5VpvZiBfv9+/uTMdMT0stU57egvAmLfDinC+TgmrU2ol4q25GlaQSCSQyv3vvuceQrDPC6OIcd2/eYfj2E5Kbe5TCBGWLEwLvWRcOVRQlH3alCIvFu+irgOswpHd2vS4iSrteVYjJ9O4OV2/foPv2DcZnZyapLJ7DZTob7yPbQuK4CBkYwYzqnT1sv/wKuy+/RvPREbz1LSxLVWnDExZuGhLlGm+6XYURkmmIYDBVMWdnRa//lPcdizgRCxnNpZq+vTiAxz12r4f55SWm5+cYnx7LeCYcdhXOYkufz6JlvsTUpwqMhddYqJuikhmrUbVR4RpMFpop5ikNj8wEHjN5zbh0mOhJ3u3pQgVcJiXiMJjiZGxGWcBNkIzcI7KCrZx3tea5hWp2lpkltiYyKVdyB7JsP64QGsWomtdrzjHTgOQe6mYTbv7Ki7isYzL3QaWjZ80xCzhlYdTrGzY9byLur9lc2XJjm/KSZTIzt7kmQlt9/xDtR0/Q3n2ESmcLbq2NhVNUuIoS1PK1lAwXzHGgZ57NV+4nq9fpImEDSv1yGGAxH8GajbAc3GnyHlFWxiJ+8QFJ/xYIZ2rA1PRmQS+Ut4lYl/kdkCOhvAgmp0n2W4BDJQ9zI7hzj9k6aizCkhO1XcTcpYWvh4C7/OYaWpt7WNs5wPruY1Q7WyiUG1otEKHg/p3xpUuunWRik63IdD5BnB0GXRG5YhH3SMjVF880IzM2RdCE1qhRy/kMD83XLxLpzwtp/tmuos/571dNyfICvlqQV6f1/PsS7s5Z5Z9P3zm0n9faVRb6qqY8h84/L9y/mrpzZzPelxcXFyrgyqTO9qiGzp8X9Zx5+Usecl5odNgZ9YU+4HwCzPdaBsIwWmSRvGy6QsUIliGuezd4c/ITTm4+qKhRy710I3osws0iNfmgeI6HkltCxaui5FZQ8Woq4LVyFX6xCKdIogf1gQX0Bz28P36L04tjDMY97dn5ngQ1KwaxhM3mtuRDe2uH2Krvo1PahruswFrSYYzOXmRa05eXjujs0MmEzHerRkPJfpVe6/ze6rYJ6TrU6iZYFpeInAjDeIDZcozu5Ere36fX73F1f4rR7F42r1wZaBctdnx+DQnH8ZqZiZwMai7V5ePORoH63YTkKk6zJPWJ1y8iEK+B5VCXysJmCHVKwKCntcMH0bSk+uzIqNekxHnNQK5GukznL5rVFOBbRRSdKmo+G6YWmsU1bMmZ7pEK+mZ9C41iEyXqw21eO64aeJ3JWTAP18OqktpREo4ok1iR69BEIZhPMJ2OtTIguZF2rwxUIUOdUjwiKvSYvx5fYLYcInTnSBza+HA3TntYI1sjmq79fOCgjBo6xW1s1w6w33qSoQjbaPhNTeaLkNIm6sONGUSBZMmFizhKwXAeatCt4gIFlyz3sbK9R8cnuP/pLSZvT2DfD1EOElTF3CYUmaLgEXkpwCq6WHjcgTIa1EehWIVDFKlck5tStUg2fAHheIjR9RWml5dIej0sxiO4i0QZ6fwcGSs65U610kBx7zFqT19h7dkrkYsqG9tw62QI+5ryCHMuMn9oIRzUGM8ThNMIwWguvTwnON4j4oOSYmRFsBaRGMmcvt1wiuT+VkWboSvTywvEvXu9LovRtPFM0y4rHtdHSgLjl7TwmVdSVuhUXGUBChSZmpY199EyxZx8EUVRyvzQFKVc46soShIIjWyMPYISBfMH5MGP3pidEH3i/a8kM/IwWKipndehbl6MEAGbuAEZ/WYqY/Emx4BqAxZwE0lq1BvUY8v5UOEVZF8zIp3+C1SQGDMoUy1MyIzI8DLKEeleBD1K3ORxTg5ARrbKofWE5i9kXTNTvNZEeXcfzYMjbPGzffQMpc4eEqcMUC5IgpqKUyaFk5LAoCZciPG55htl4qHOCv1wXrNYsq5kPIA9G8AedRFdfdIE3v/4A0ZnH4DpEC5zxjUZyK9RX5yGLZde+44hZ1K1wHNukah4e4qeZWAJPx+TkMfVDXfoDEOZl+pIqk14G1uobuyitbWL5vo2Ko027HIVMXffimz19Iyk5JDQ94OuZfT54M8Sv4kwOOkltkipxiOETHROqmY/zM8jn7hX6xVJs7Kh/Sd//TPiWT4R83txUF0t4iTnfQ5750jp6gSfF94cpc6L+yrEzp+f77vz/fbqzvtztnn+ulYbjrygW+/evVuyEJgfyJt/BVN60KaRLJJBWr96MoykxgBhZvNqOMOG+GFoM0YmIm2uvUBcSDCJpri6v8ab059x0iVZ6QazRR+pwwjIAJbLw5MPAC1P2b/SwsB98Ckv+xVUShUdiKVq1bAPrYL8wG9uLnHfvxdbO2ecyiS14CvPe3/tEfbXn8isZa20jTJDOpiwxf0hraDIQiNBi3pHQbIpXEJtZh42M6RQBiOFY3BHQqjVM4U7dAPMC1Pch1305vTkPsft4AK3vQsMJ11BxTp0iEgooIUGFoaQJRJHBgmxiZBpCpnfuWxL+0RKmngtGChifLfF5NXL5pQzxzxl5As941Pt4y26N5B3liVc8ZA3B152eGWxhppu6KKhQ82oADilFpY+fLuKZrEj+1e6lx2wkNe30Kmso+yUH0hjdLZj6hu/D88d3dCZtC33Yc5nJe1FoxkmZMMzvCAb3QouM7InCj+hZ/p575NsV7vBJYbpPYIC874DQelUNujhYNocvdpDH013E4/XXuJR+xn2W4dY89fR9Ohz7hr5IJnk0p/appMn+SvlBGOIckxvg5fAciIs4jGmt5cYf2LW9VsE70/h9ieohQkq9DKweJ/FxnOe94G9RFJYUqEoYpLlVQDCyNRc0zCFUi0S3NiwTMZYTkbAbIZCEAoE57NC9nrieZjRqrO5jvaLr7H25beoHz5HeWsXTr0Bp0RXL1eFxkyncsc27HnuI+cLpa7NRsw8psseD3xOpCw+3OsHcBYm8MJPAyyH95hekrn8Hvcf3mF+cwNrPkNJKA25ADTmYECQCVwxm8bMoUHmSKYwmuJtGvuHQp6dGVmmIKJsB68CnjGPxaXI8+6znAL5oGeEyZyiLM1vZtqh1RxJbFKHCEg1McD8tnmWgGB0gv58tlTLBem7zMrObPel8efpaJPMJWsZcVlo8ckOQKhjPgjQTU92zLlO2dze/PMq4HwN2u9niXW5jFbQOkNAuHOGgY6LJRRa65rCd199ja3nX6G2c4RFsQkU62aPTiczo1B/0LXzfUuqmDPx2dTLs5hntPGRmI5GQo48OrHNh1j2LhBef8L9++/R/fAD0sEtHO2xuRIxTYHACOV3m5/L2VqTsfgNqZp+Siql4M2aNBIZuL6J7RLCYg1pcwPOxi6qe49F1iMLvVRraq/PrPVIqh2ucmxjXJMFnuSmT8YPPl8P8D1T/20yvjmBlzz6ntPv3NY+nIPbr0hhGffKhJ7kSv7/WslX4ezfUl3lBZiFm3Ul34WvTvF5AX9AaTL54T+bznN/85yYlk/e/PucsLZKwlt91f/svVjffff3zIktm7g/K+AP03YG2+Z5yL/4FOXuX3ne7K8LuEGD2aHGKlRJIZUv9m3/Dh+v3uO4/x7d+aWc1GaLAQJrAnD/SLJzxpOlj7gJNXAUQkFFrkdBv1dEuUyBO+VmTNgLMSZTcjYzHzx4MNOsxRPsS2tUFp7dtvEgp4Wpjyrd2B9cJOQLbcTVWR64ZVKYWNgyCUfOgpcszo7lzR67MQJ7jmHaRz/p4mZ6hSsW79GV7D0nJNMtKQjiLsscgrwmxurVnHYqcJn8iZatdImjdSmLORsYWr+W7CJqPs1I6mJlEqljEadZDa/rMBhiFI7QD4eYkvxFJI4mxYLcEk3fZgr55YDV1EYI3hyhZtInCYUyrAwF4Fqh5DSwVtnCZp2w+jb223vYa+xivbqOZrmFkl2Cm5HCHE612QpAUHpGQsofUMFdLNkLWsFOEQQhZvM5IgY08BC1EgSLKXozJpid4oK+6f0PuJudY7bsI3Hm8ndn0RdikXL+rqBud7BdO8Sr/T/hcO0l2t6mtOwe/eupS04XOoREOZKkiSsFvlcXacrDiKSzheJNCzbTlaaIB/cIL64wevcR4YczFG778Cdz+HGIQjqDtQzEaZCJDEsFD0NlQjtKepKivODJiIKBHJIi8jmLIyV7keHuxGxUTcvLyYQa4qhUh7v9GFtf/xnrX/8Z5b1D2M012NWaUsPE4pbMjlfYFHDCz3xW4nCJ+TTEjDA6s5TFiSBaQEnkHAyH9JM5XHJP5kPMri/QP34ve9TB6QmS4UAMc0+FmdfIKCDUCGTIsrJbcm08p3Elp/3SFGoI1o81fAsFd1jMM1gqblOGLWrufpH6GOk2zVsMqZBueGqoMxSKRTb3JTeIIbkohrFs9tGGePZgDMPJkgoGad8NXE8arMeeNzG+7JS5afrOXlvIyZ7FUXGUdpZWaFY1kq5x0MnOJBmJZdM+G4XcFlXvyyy61OxoicUzRKQxaqDZ8LtY1pvK324fPsf2i2+wdvgFSuv7cOrr4jfQBY1Q9q+mxtzIRna9JsqWBVxug4sCoiCSpCuZjfUZl5Ip/KCHpHuG/sd/4Prt3zG7PgUmQ3hxrOxuM3zxDCccbngHbEaUZyDFDSkZxoedP49Oe6zr9GawvCrsahv22jYKG3vwtw9QzXb7XqWhiZ7Xhq2VYkiVUGYaTzU6WfaFKkdmfMjzgaiuaVy4qjIFnNM3p3AaVD1MrfJRzxj6us6/yLd+r4ibW818/7wJyP9ZvsfmLpwFXN4msVmxre7AV4ls/Of5BP75fjwv0qvpYqtpZr81defNwj+FEnh//fWv/yoduKn8mQbvQTu38sYkBclISln4gfkB2UOjhzpjSWfuR0aXaVgtAml44DgmbnI4GSrq8WT4EXfzCzlw9WZXGKc8nCMUiny4JS4QVG0SB2nLyF1rBv/Kv5m6cfqSGz9uZpHL/YllfumhkLiounUFkzzZfoq91gHWypsoOy24iwo8FnAyeDNChNEPs12mlSY7TpOkxANFhU3+zaZJ4XtZFheInRDTxQSDpIfb+RWup5e4mV7gcnCO+/EtpuEQcRqIea4dkmBD5gMbOZ2Ka3aIiU2asiCx4FCHTmduFs8yan4djWID7WobHRovVKtwPcowUmVvj8Ix+rMe7qZdXDHQY95Dwvxv1yz7KN/K8pBM1rQOSHOoGSgqY5LLqMIs80wSF1n/RTjLosxQeD0JnzMI5KhziMedR9jd2Eer2ILHKTghQlCCUyjyMhqtqk462+wjH9jyjDmMNNXxARkMBhhPJrKPJRGQp2yAMe6nV7ggM/3uDc577zBO7hDZMywdQgX8v4tlbIvLsN3g63mFLx/9D+w3n6KcNrCYLGERNk9MrrZPbbYmStP4cMeXJFwI0+uc3s38LTXlCQppIMMSqzfE/OQcwYdzROfXWHb7WI4HsJIplskUhQInwVDQNPkYgqttGxFdpwgFqwCZEi3X0Cz/WBvSdAGHzoCZvSSNLiJO7q1NlB89x9Y3f8HGV3+Gv70Pu067VELnPAATBfaoNPEzyptP+m2wgM8jzKYB5qFJqWPjSP6GnQYoLSL48RSFSRfx/TVGZ8fofXqPyeUpgu4NMJ+jYlOxwSJtkDU11Fmx0qGSF2f93MzYNC/gebhYVtQ1Q0r/bSBmNThKbjPzlnFUW2EMa49uJGgG/zINpgJAMhsGFXBO3GKT8/2Z8yhPxdP3Fdxsini27TO52kSyVMBphJL15haREzqUURJqmlpB4GYX+LCCIllsySrMtQ2Ve5r2s9dGYuiDrWcGtfPaE7LPXdyynGxCyXPXQ1KqoUxznqPX2Hj2DdaevEJ5fR+JX1URl8kLizhVD1kjxPNCP5eKGH4WOp8I9y+1MpmNJ0jmU8WKlpcBivEIy+EVhic/ofv+B4zOPyLp3cELQ9mx5vCwzkEiFuwvJf1jk2jImnIC4/ScpIgpFSbq5dbg19dQ7uygvPMY3u5jFLf24Xa2YDFHnAY39FsnwY/fL7s+4g5lxTxzKjbzUXadxadaMWGhtwB/fg6hG9KXp/hnhuXk+7rVffb/qXivFvBVeHq1iK+S2fh7ojH5z1iF7R8g7ZWpn/8+n7pzbXdetHPofBVa/+9A/p//Getf//V/LfVN5N2cWwnmXYmZOnNSh1Y/iivOusvc9SYT3+fFnJeeMFPGi87ckMguNMYNhNPjJMY4GaEb3mAQ3yli8uz+A67H55imQ8R2JEiST5c6/sz5TFOhjEtY0TMJEztSTZbGbs/scWnW4qJoVeW29WTzCC/2X2GrsYeSVdPe206LsFNPIQGK9hOhi1nMbACM966xmsysU3Wjm32Q7hmPBTzFnPInTorjc1yMTxVochdcyyqURDpK5nj4STaeHQo8cLhXM2YWporqAZXtZwEUzBZiF96yjFKhhmaphU51HRu1DXRq61irtk30qMf5yKAak3iKcTrB7eQWx91jnA8uMI7HCBFIf8+lovyF5VXNzG2GD7CzNpNGLgPjfaAADMUniquEgk0o3ZMEz17SkrSooJed6jaebB7icPsJdtf20PY7ur6ScC19pMJJeQA5SiDiXSGWvJo8slpDHcIq4JRW0YqRBKsi98lLLJwQg+AWV/1P+HD5A45vfsT97AphYYqlS6kXey16lxek9X60/hJPt77CFwf/gt3GEdywhGTM7GTaghrGNZso/mz5CNAZkAdSaitn2yJ5SNOz5gXJB90ohDsJYN0PkFzeIbq4QXBxg3n3FuGkiyQYYJnOQQGNYwXwHF5jU/I40dB8hlGSQleyNQzvVe57PRpVKG7WFHiaXIxTC4tqC6WdJ2i9+BqbX/0J7Zdfw+lsKaIyJeyYSTNhcSowBdwEf5gQmChiUxRhOp3Ll0GwNx3gWMAZmEI52Jx64UtMyBk5+Yjh2QnCuytYc+rQmWJFciDXU6oQD/8zXbspYCImZg21pqVMeZUlg5oUYKNFMHIoHdr0DufLNI2r4c5kBj0ZR0JTq9CKXLnAc8foGkwzYM4g+k2YlZ1RuzxkQMvAxZDXJMXMIHW+LpYhnwU8S0VjcRUixNVFgTt6gxIIb9fP+iUNUEWYTby4KLk5jFFe5IRW/aoqwM+Fzxy5AlmISjb1sDgRRg9sB5FXRqHZUQpY++gL7Lz+Fq3HL2DV2kip8SfCyIAjlygLn0caWBnNPZEcrYMI38cJgnmIgNMiiYtRADcO4S9ClBYzLIe3GJ+/w/2HH9H7+E4ERTecw+c14Yes18iMdO7zjVc5YX9B9a6rPb/Z9bOoO3CKFZQbHVTXd1Dd2kdxcw+F9R3dp6g1ETN8h9IyXl/B9AZ1yaa+jItrPOU1eecqhlz+mk3IHJr4uebQM9naHs2//KJIbizgq5C4njHBIr/Yq/53ivlqccyL8+f2qnl+d17EV4ltv9agZ7bdSpUzxLvVr5zwlhf+zxuI1dfy+Z/51b/7139jATcX5/OVQc74zAu4bmZOEw8703zHYGD0vID/2gDB7KUMMY5QHFNqaJFpcTWonfF0OcT18Azvr37Cp5u3uBlfYZKOEXO/6BiSFwkLesizIPHc65sPKPdT3FnwjdIIhoBzMl+KTd3yO3jUeYIXey9lW9qpbKEQe1hGDqyY4SSmgIuJybOPbJPsYDIa6SxHPAtskW1nYQGbp25xgdSPMIgYaXqiff7Z4BOuJ+cYJX0EMExpNiwqWpkvLwldGcKWDzJGUpbFB9K3exkUYIUu/GUFrVIH67VNoQicetdrG5rEqVMXNEla3DJCaIUICxF6YQ/vb97jw80HXPbPMQoHWNixiHMs4PwQWcBpUMPEq7ISdRx11rwGvNGUIJYmCCj3kkyE+yZeKw8WoeZwAZ+rCbeJg7UDPN17iqOdZ9hfO0SrSEOcOuxFEcvUA+ifrv+eSInhEAgmFceBevAZJtMJpvMpZkkgTsGyZAndSFnA57e4GZDJ/yM+Xv6A7uQSc0xguTykU0F5aWCh5nXwaP0Fjra+wovdb7HXfAo7KELaJYWTMAecTR7P5VSERNGB5NXO92xkP4J6F9T7U+8cwmUULHfefM+TAOltD6PTKwwvTtG9/KgivgjHcJdz+CzgJOLRm5pMXeLlOtDpgsZn4JflE6FLRnRyJ0tSIqMWA4vkNQ9Wawtrz7/E1td/QfPpF6gcHEk2lvqeJleJfxR1mXngs4Cr0TR8lTBMMQ8ohTFBN9TI25a2lXCZSjUfIR1cY3z5QVKx0ekJ5jdXWAzv4S9SNTokOBmttIG5VRC5o8zuY2mo88KUpXyZzzXXUBCe5n7cWNAK4ZFzndkVy09ejnosoJnTWrbANhKgX36+FDIZD0fnkZ4hYw1rBgszr+X+BoqmpOkPp2m+JnnukGTJRLZMb86VCnVfBoyCRbjBc9Q/a2InxJ8ZjEiuSVJVNgXLi/wBMcjkZ9Ih53r1DFFQLKYh/GVbDHNO6mcUEDKkxvFVxNFYR+3RU+x++ScjFdw+gN1YUyTpghMDCV+Se8cm8Y5JXZRbybo2RRzQhnksaSboxRGFKIQBnDiATynsqIvJxSfcf3yjAj6/uZShUJU2pZzw+Z54OZj7Tf4Gnf3kc8FiTl5KijmvN1PSajVUOxtobe/LoKW8sQO7tY6k2kJCnbdXRqDsb0v+G7Ly5aCQRTuzKJPzI1Jrtkp50O4buyfTPGXy5RxOZjFUAfczz37XE7T+eZH7vR3370HSq4V0FUbngJFHjn4eN7oKw+evI4fMV81ZVk1ZfmvX/SsEauVFrv7ZVQhf1+R//9v/1ASeF/BcLmEqCx+gnM5pmNAG4/jly0zahshhIPM8TMCQ2PSiVMAzKDxLm+HD5JWdhyI4ins47X7Cp9t3OL0/wfXwUiYsDL/gTpIHIWFeEdsy6RQ91eWApmWM6bpUwBlZN13AW1SwU9vHq4Mv8XLvlRjUVaeJdG5hQSZNYosoRsZ3Dhfr6FF0oTkQyWYUoYH7P1rAkkFOeNVLEVkzjBd9XA/PcXF/kgmJOQAAIABJREFUgvPeMS5Hp+iHd5hjKi9vEveyAX4lYza7ZjksqAJpyajfZP/aYlNbkYvSsort1j4ONg5FHttp7ColrWSV4Mhe1mhEyS3gLn5RXGKcjnDSP8an2w/4cPUOV71zRMuZaTq0B4+x4N6V+0Bqf10WWVpw8jOy4Pn0JmZ8K52VCPOblCS5vxlRuZn2EovgvvThlJgdbj/Fk63nDxyDkt2QPI8Mf8Z4Ks8486DWjMIDNg5UwOf8iqaYpnMEhRChS83wDNN0hD7jRwfnuLj7iIvuB4XDBNZc8kHu5ThMMx+kVGhis3aAR+uvNIUfdJ6jZq/BXfhkpwnmFceYxTnTD5PVazaJnBZInDR504JnefgumPi0RDEtoGn5qC9sWKMZZjf3mFxfYHxzgmnvCvPBLdJZH4VwCDuZwpFrX6zXJ5RAISKZ6Udm0ck+gt+bO1iWOWYuh7TWLNVQ2jvC9pd/xNaXf0Zl/wmcjR0syxVJ04jbCDp+4KvIF/PhwOMaJggTFXA6ZNEwx6KnNF8PErjJHAk9rC+PNZHRrCW6YRpaH3YwQ1FTHZEKftZmhysiqoq3mZgf1tYsbPkaxqzZDdoszwUW8Ixroc/dTM55NkkOz5rD2ozIEqCqcBrya+aJmzW6EnHpz5HMZjRVBuImWsQ/7Yh4ZpjYbKDY4Gl1RLIzUUY2MkzwIrypcTLrJ9mouLaIgdrT632a5sIc5EbzTQRN6EC28ycCYI5A06gRRTHSL3MC854jEddkWhuegFlZml1wQA8JBnxQWlVpwF3fRfvpS3ndd56+QmV7Ty5uC07AWhFQkmcUMDI74UqO9wP9x5lQOB0jns3Er0hoPkRN/7CP5YyEyYE87Fm4p9eXSAY9Oe5VuV/ma8uS4hYs4KC6x8jZmBlO8t2MhDa/BK/VRm17G829A9R39lBa30Sh1kBSrDwEoCgrnehTaqRhlPNprSS5q5U5dRp5msxXMnOWXIIvrrBqh2nO8r+IFNIHnUW8WCxl+3BvJakrl+H+d8r0L3/m88K4Co+zYOfObHkRzz1Q8kk/bzDydXQOlec55bmuO4fUf+vV/VYBX4XmV9cDObpg/fVvZgeuF5B1siaWMo9QzDOfs1wm7fFMUTd2hxmoZRCyBxJJTiYxC2tDWBKjXLkmWZQgJ9kK4DddWMUUw6SPq+EFPt58EEP9/O5UO2TmepNByxGK06x243Yq2VFurWmTHaoGmsYRLpKphbrTxuv9r/HNkz/iycYzGZQ4iY9oukASsggZfjvHzdySj0EZtGw1vxpYnQ0Cd/h8HbRsLVAfXJhjoqbjAy7uj3E7vFAoB/XL8+VY5DYS8ZhKRTJM7uPMK8SCyxuA0NeSD0u2nDMkJ+6+HaEEdlxE0+/gcPMZXhy8xsH6E6yVNlBGFQgJG3OYNlnPPL9TsvcrFiInxN38Gme9Y/x48h0+XLzBOBzImIQ5qGqoWJgkCTEkI4bHxBEfGB4ulGgQRieZh+55WdSjDnBOrjQds03c5sLErHooYru5h2f7X+D5/hd4tPEczfIWPKuOQsr9uSciHqdNTsLE5dlIqIBT+rYIEC7mmCwmmFoz9NMBbqe3ihilT/o9yYCja4zmdyK3pU6iZDUeqJJNBUtYsYcSWthuHeLpztd4tvsl1ut7qPp1JYsRdYhoGhNORX7KyYSc5qIEmIcJQrn1ZUtW6pKpYKBXPHy06SHglFHlew4TpMMh4uENhtenuDv/hP7VCeZ358B8CH8Zoexy325MTni9+WWgYUNuktKBr8skQ2K6KCChkUdrE82jV9j95l+w9cUf4W/tYVlrIuI0lDnoKWbxIYGJJzsB72xiWZr3Mp8zJ36OOJgrrYqhI0XqpudjTK5OcP/xZwyO32Byfqx0tHISo7hI4GYqCx42MmXSE2yiLx+gyIw0lGuwc1a6KeDm/NA/y2BZJfjp9bEJfwgXU7FTrjc5EhwQOGVqv2/+x+cuB+/l0sXzx3blgMixmlai/GcyM5HtJDfcBaTc0TJXmo3OMpHbHM1nFlEAiwYkRD4MEPPAQOeKh1Oisew1VtCGO5Dt1nOXAxkpGSKoYP082ETySQm1jTOaOWW1ktN1ylbp+XXUrtxxkdgu5rAxsz3E5Tr8rV1JBve/+hZrT5/DbbZglUvGYz8zbzLyWKJljMkNsZjPsAgCRAwZYUrYbIZpv4/u+TnuLy4xvb8zksCZ8dovzGZw4wheGqPIa0EEMybng/khfM75OXgA4095Pma+7u76Bur7j9A6fIz24RH89U3YjSbmbEZQQGC5CHlNZetrzk+eT4xHNc54RhInHgHXCPx85Gj5SxFX0ZLkleux3BTMuEryTKa8z3VIZPNRLJdWbEcZGW3qwEOB+x0m+u+V+LxY5oVaNuHzuWyuWcRzxFcciRViG187/1luykLvh9xVbbXI568v/2erf//56/p8PfArdOH7nwwL/QGq4MObXzTJK3Lzf+6izGSq4q0b1LBm9bvs5lTxz256PfYU/UtnoeW5mcAy+KngWSiULfgNF4USkHoxBmEfl4NLHF8f4+Ple1x0TzGcMlN7ppxnEyEaY0n2NxXPnIzpxJXJ/lQAUxfFRQ0blV384cmf8e3Tv2C7uo/ysoZ0ZiGZLRlyYwIScuJWRswzFqUSyxpoVR7cCXne2rnGhZm+gnSI7vgSH69/xlXvBINpV9ap08UQwdLsZ5d0SzKsGh0wDyJ/4ahmhygHMKa2aeIh250GxQXYnL6tOtrFTbw+/Bqvn3yDndYjNJw1FEIXyWSJJZOz5DxBwkmsIBWrDCRuiLkzxuXwFP/49Df8fPw9+tM7NSAs4PpMMjhQ+0vZiJI74MG1GSVZlkSDBycLK69zpHjTmSHjOcuH4smHnf89C3Tda2F37RCPt17g5eM/YLdzZPzl7YZ24i7Z9LTX1AsmEhAhieeyUp1TrpWOMYh7uI/ucT2/wfXkCjejK4zm95jOB5hHQ4TpRE52NMdlU0cSCycGg3s6cJIS6v4GHm29xP7mM2y29lAtNrRLJbTIaT8MpkhoOamaYbTfYbLQxEo/Z+lISTpLqHv1UHEqaPlNbNU3sFleQ83y4dHtje9hNkQ06qF7eYLB5SlGVyeIB3coBCNNukx/splSQ3Z9EomB7gnKNUWAVA4W73BpYbKwsai3Ud5/gvXX32Lnqz9h7elrWI0O0nLVmF4Y3FyBKoJwVVQznoEsNRnbulBOtaaF+RwJD+w4gJsSUp0oj7x/+h637xhj+g7x3RW8YI5aASjxsBVUbuIzTC9jRKJslnQecFrLdtTZTu0Bk8vk1BnHwZwNbDIp5TR2uzL3zvQlWeHN9N0mlcvSLpo+Bvqyl7BplONTkke/8BJsjyldtBv1UfCKJkREVZaaYaNISYMIyziCxa+EBW6CeDpAPBmKna0ivlKEzf6ahcM02zlPwxDkzOTNTsugOKRJ5FUia3A0cStH1gSa67PIH/MMtciIvlp/6I8bxIFFPLYcTOhkxvdTb6N6cIjt119h8/kr1HZ24beaNAU33AEZnbDpjrBMA8R8P0GAeDzC+L6LcDJCOJ0gGI3Rv7rF8PYOwWCABdU53HkvEhVtf0GUkgRPJsolcPh91U2xqeLZ6CCVTzvtgctw19ZR2X+ExpMnaB49gbu5LWvYGcl4gPzP6ZihxkpIJl+jMY5it8kJXE6QQiUyzT4zDbKpPK+8v+yrTe0xBGWDYhm/elqPUk5WUrAJvzyfKzpyeXImuIFAfm/3/Qvn67+W8s+JarkmnAWccDqncv71WxndOcwvmXOppAK+Oqnn3/u3Xt/nr/dzZGD1lerfvT95t3yw7sy04Npr5S4IGYplyGMZTTDXhKvTNN/ylyKeyTgeWKGZfpFQyYM2lEL7AhyOJ8UF3KqjfTjVXNzhknjVHd/h4v4MH8/f4uTyI657F2JzJ4VQ+1zQlYtT+IKuY9ypZ4SFlJm1RRU++pz/8eh/4KtH32LN24IblRCNF1gEhHD4IMhTzTAtFc5RUKfIh5gXx1gjJma6LdABLJLMbbYYoj+9xXX/BMfXb3A7usCMsaWYyWQksYzNp3TiGTlH0Za8rVdi8/RBUpIhqYa5PqKxpQ68lOB0VTagXz//E755/hds1vbgxhWkEwvRiBGCNoou83DpNsWSFiB2IqReiEUpxH14jZ9O/45/fPhP3A4ulcNtoGND9jHseiZ2Ue/uoeI30a5voFFrwWN4xjLBLJhgGjIVbaTrT89yRrhSq08cnXssHtCS66Esm9LNxj6+OPoTXh7+EbtrTxXNWkQV3sJVAWdCFc0g+CHEyRzTYCCDm/vZLa4m57ieXOJ8co6r0RUGDDShG9qCUijGYjJn2LDHVSzMVTXmMdy1xw68QhXt2g46jV00qusoe1WtgiIWtJBFfK49IidwkdjiCPMoQhjGiCJOyRQq2rBippAV5dy329rD4/XH2G1uo2aV4aW2tMQ+DUwZNsM85N4N+mcfMb46w+z2QoXcDqbyN2d8qLOI4cGkfjERin+R3BZyYl4WMCZs2dnG2osvsfXNnxXtWN05FCEocYsyvVDZl0kK+QymBzTQrZnAOZmRuzANKR8LNH0vwhmchLvQGdLhPYLbS/Q+vVVa1ZxRk8MeymmCulNAkfcG5146euWEpYyQqqmaE0aG1mmzT4g5Y6Brl5kxv/MUsKxvNx7zKuJ8D4S9CacS/crsXxkKRCicroYsUkytJapW9lBu1VBtN1Btt1BptlGs1uGXqyrklCiRUEW4Vn5/nMiTBZJ5iGUQoBAFSMcDzLs3CmOZ3Fxg2r9DGs6Uc0DnMu3KM+UFG27+T2RT7WuzPTzfCKfUnOCak6QyFr18DyR3ywo4/55FLCdoGe/XrKLnJF9TnCSxsmzMF5ag9NAvwe5soH34FJsvXqFzeITW3i4K5ZL89QmB8UonDDua9NSULCYTTLp3uDs/xajbxWw8MlB6ECPltQj5a4AlCZnLJYpcN3IlliywmFMPHsEvWChmmmS+JvbmRKaYc27XmmgcHKL94hUaR0/h7e4irtcxFGejgIAmLHwSbRc2CW5SDBk57oO1s7ZvZo1k+AOmsOfJcmZ1kp3jvMfVrJoG1aBi5ozmhWQsNAs3jZh4VinkhM8VswmyCN//UwH/70zgebHl88DCnX/lkrK8gOfDGb/n5wWccPpqYV4t4Kuv4QEJ/4zJ/s+aEF3H87tz48QWJ0izm1m2izLeNRC5pIaUUGURraY5N9NfTiJhdX8IY8+oqNwvsljkLFFD4sidwGy47KzLBdhlGwUajhQZw8gBNMZURh53OL89xsnVB5zdHON2cIURD/R0hNQOFApC8xKG18maNFkgDZcoFao46DzD6/1v8NXBH/Fs8zWqyzasmYtotMQiNHpJThYhGG1q9ljKCqdUgvaLNNbn7EnvX2rSnQShRYi3j978Fpf3p5q8L3vHGM672tWndiRkQCiBine2H8tSFbi/4Qdu4BLKyAyxTddJTHp2FdSpuvAXJXiLErab+/jmxZ/x9bM/a7/rRGUkY1PAyVR3C8zI5kRDjCBAXAiQ+iHSUoheeI0fT/6GHz7+J24GFwgXM0GS2p3xtcCWe5lvUaLW1rS60dpFvdoSLMXXz9jP8XyI3vgOvfENepMbTKMB4qVBQzj5y7Iyy922Ylds8KO9LzWFP9p4ie3WYzS8lvb2nMK5e6TxBqH86WyA+8E1bvrUzJ+LQ0AZ3m1wg354jylDTkjAIYOe3bosvgi90UgnJxzmnTAfeL4rH0W/gbLfQInwuU3vdkv3N3ejsnDltaYiYhEjSSNEcWry1SVXJDeiILtVNy1ivbolIuTR9lM8WnuEltsQpM73QlMdnwU0CpCM+yoQk+szzK7OENxdYTHoYjnuC7oU+5vEQRmimclNTGR5RzuYMjxn5zH2vv0XbP/hX2Tc4q9vY1msGuOPTHpDaRVNSFg4jZMZpx2DGvF+YnrdLAwxC6aI5lMgmhni2myM2c0Fhsckrr3F9PJEMZN0YSsvFyjL0c44rcmBi6Q7/YCc9ZJrvY380ASuGxmYDhlpuw27PA8SYQRsnulNrokigi3XxEDKu53F1+HyGgW/CNCC1ndRqJRQqBXhNSvwW3XUN9ZQabdRajbh057WL8Nmypc0xoy1ZcGkzMoTI20REG2IYBFt6XUxOT/B4PQjeqcfMLq9RBxM4VrMKTcNNGFzNS2ZmkUFXLwa09DYHGq4y+XaI9MlGwAtk75lMi4am8gMSeK7LLNc+27zWZk0PrMXzzFMYZY0eCFK5HiaaONSBcXNbUWQ7r9+jY0nT+S+Bwbl0BAmSTEbDzHt32jHHQ8Hsue9vzzDpH+vxm1JoioNa/iaZLNmkJOSV0StVEaZjmtJivmQCWNEJUJdE8qz+PmFSSIZZMQgonoba0+eo/3yNWpHT1HY2sa8XMb9YoGp3PFN9C09ORhcRIUn2f1aHckGdqmGiPUgR2uFdGUcEdYgImF5PTErGIP2skE3a3Dze3l1cBfuGCdFnlXMGZAunAVciqpssPz/AaGv7pzzPXg+gRNS533z+QSeT+V8PfkE/nkBz4v25zvt3yrUeZrZ6gT/q6LfHXeXZo+zMAccE520x/plB67CyF0rdyPZ7x/IbPpvc4KOYZob4UY2ujP5KnvATS03hVZkBM+GQ9vUqq9fC74jyIzTK8vRJBoKmu5N7nDdO8fxFb3TP6A7vkKwHKlY8mA3DlEpUkrAYgvNUgevDrj7/jOebbzGTu0xinEdi4mjCTydiz9l0oNsE09pujrb5MxSO7rIcsvpIEc4nJrkwgy94EZktU9X73HVO8Uw6CrXOkqZ9U00gK8pS2XSTWhiJwXty5BhJbYuYfOQyIyF18LwBLh3dZRRzbzyTnUTXz8zE/h28zEqaCKdOggGCZIZaQF0ZGOWLglzERYeTWXmmFlD3EzO8NPJf+Lt+Q/ojq+1gqCZi0H1OWU6cqfbbO7iYOMIj7afoVPbRtGtqItmDxeloSI/+Rlcdk9wQlIcLWGDe4TLuaJa6bUugtvSETmQhirt8ja224d49fhbPNv7UvvxilOFx0Nck8pSk3B/cIuzy484uXovdnl3dolucIvxYoiQzQinbWm2M7lQhuzI2zrTAQuNlCOjkcOJ4AQWCg9LkbsyAqag38whUKxl3q/UdZpDnKeWvAZS7ssLWIbcf5fR9jew0zjA063neLLxBBvVDdT4XqyiTHbEU0wjpTwtpgMV7ejuCsH1OQIW8psLLEY9WNOxcsDdjEjFaY8kpjkTnPwyokodlcfP8fhf/l9sfPNnZX3TbjN1mTZG+p2ZtunG57ABlb7PQJ689uKkyAs/xixivOMc8Xyq2EcnmGA5ukf/43tFmE7PPmHRv4UfTYwPOvPuU7LnOUdlVqCagnKGb27QYvLQyS6XmkENVQbBiU2cFXGZzGTkMjb6MhmxYReY5VzUZJdw50/3Q8eHTbix3kR5rY1iu4Vypw2/3YC/VofXqMJr1ODUqrCLJVicaLgDZ6CRW0SiTGiiZmSm0wqZBSuBTflcOAPu7zA7/oC7dz8rWa1/dYZwPpKszqO+2TPxlFGcSIpFgqeIYZSLipZN7TxXISmcxRIep9SsMKhV5xmYDTdq/NgA5ravMkUxHEPtf3MCotHjPqhRlLpAnwTbxYSIDBuaRhOVzW3svniBjcND+K2W0unIqp9PA4z7PQxvrzC5v0U46CMcDRAM+0gYZkLrU94XymNnwA3tO31Z+jYbbay1O2hUa4iDAKPuHab3N5gP77GMZiiS3+IYD/QwXSKgE2S1icajI9SfvlAB93b3EVYq6FtLBHyPJKnRmphD0MI0mGzyhHRxBeHSOc1MyERf8+lYQSiMNCUKNg/UNJpzMkN885uLz2WGt2k9kU/hKuBmApcunGsWkhH/Lxdw7rzpypZP4ES3eGasepbnWnpO4Cza3H/nWd75rvyfTf2fT+irJLrf04pb/UnPkNjkh867MJtqsgmcF40FNyHUkhgZF6cUoWrieJgsWk6TgqLIcBZJK2OASv+cZ0cbraHaA0kuLNjMAa+WUGLHTU0zu3+6SxVYQElsmmAWj3A/ucOnq3d4e/ojLu4+ydyDkDAnb1k1WKb4saBtNnfw1dGf8M2TP+GgdYSWswEvqmAxdRFNmIiYIgmNh7agbnWFObxtEr4oI+Lul/7tDM+gWcso7eNmcoGT2/f4dP0et8MrEapiJmPxMNOFMbpMfYiOp9S0kleC7/ra1/JS81qFUYAZmdfJXFIzhjKwEWERp9sRGeZ0NWuU2nh1+BW+evpHHHSeouGuw45KiMdLJDMLaUSIzxTwpZPIw5swfy+8wUX/I95JO/0OQ3qw0zs887snwkJoebOxjaO9l3i+9wX2OodolTal9TbGlJykSBYMMQp6uLg7wfvzH3Fy8172sAOmhNHdmsYllPVwStRHYVzRmsUNPNv7Cq8OvxFDvVVZA1PW0yhBGMwxGvVxc3eJi+tjXN58Ett8FPUwjgcIrQBLdylpDyFhBunkBBHuu8g2ZuGNExJKIiQpIXYDyXGfQh2rtNciKJquXzIi7sgyL2+ylPND1ETHmP/RSGdJiWHiw7dqWCttYbf+CI87RzhYe4z1yjpqbhWuRQ94s5MuLE0yE2FqJxijMLpHdHOB8ckHjE8+Ir2/xXI0kKbcjmIVQR5CM0KnzI2uNmB1tlB/9gX2//L/oPPFt7A7m0i9EhYOzTAePMbMq+Tqg8+kyFFqE7M/YKRTQUIL1Zn2o4vJENa4r4bi7t1P6L79EfHNBfxggtKCOuFYlpokeMkESYZhnJLNikzIlEJETOGmm508sPmc0z42k5AKAs3WwKzLMm0RYS37HAiXW74Y/3KnowzSqyhGs1hroNRaQ6XTQblDY5AOvFYdToMuX2WlvBWKvmJbJUVTk8GGm6se7q1NmI6mfLYgDFqh0104Bwifv3uDqx/+jtsPP2N4e4kwHIsMW++00Gi34ZVKUmHMJjPMJ1MVtoQNWRzAXsTyqeeqxGMRJ26QySG1QhLyYSS2bOikyc/3+rJVpWmNCSERSMxzQjs8E+WalyYzhTP0ZIEZCW6lEoprHaztH6C1u4dyew1WsSSFwWg4wajfx3TQx2zQRzQZIZ1PkUYzRbvy+3o8g2yanZAvUIJXrKHaXEO92UGns4lapYpgNkb34hT9y1N5/qeTvpQKRIjMVLxAwA+4VENl9xHqR8/ROHqOysEh4noNE99GmFnHcvjR6imLhZUrn85+FnCm9nFCNrtqoXZC4QzbP4pizLjyIbk1S1gz03iWtiaOEhEWI/fVupOeH5Yx8zKsdB8+bVb/LxZwXgO575HYmBHZVmNGVwtvXsD5/ljAOYGzgPPXHHnNC3i+f/8cNl/lo+UT+u8W8OG0b5ZxmYesIF3tugyEbu43E2hiDFyMSMSQy7PJnRpEQpN0FktojMEDlTpaTvRm4tNAnxfubCLit6N0o1wto1StqBOWgyJnYoskNRqQEOSeK9ziun+Bd2c/6uvk5p3ITUZNIlqzXjNDT5g09s2zv+CLx99gs7KL6rIJNypjSQh9AkRTJmEZzTNd4TgJ6f1myUKG+UqbUxbwWND5dDnC7fQK54NjnHU/4ax7gsHsXoEaTAZSNCGhI95QBRZuH2W3hHq5jnqlroelzGhJp6Cd63g6wnA2wv30HqNggFk0QRBNkS4jY1qgIJUC6qUmHm8f4cWjL/F48zm26wfyb0fgSg4XTNksmWQz4laF0lI7+qvRGU677/Hx+idc9U9FEqPHOJEWPhhMEWtV1/B466kK7NOd1+INVApNuFZJk6gaEtrgWpH20EQ+zu4+qiE4vnyLi94ZeuG9CGX0rneYhy3SEhnyNsp2A1tNasRf48Wj13Jr8ws+RoMh7m5vcHt3heu7C4ymPfnEc8dOmJ/oC+V30vRyncE0JBKhCsZKsdFooN6oCypL0gCjyQCDMf/7sWmG3ILgPBNMQeTQFHARXDIVRG6Habz2mVeuXDLZ9coEaFmU2U+rvIXd5mPstxmKcoBOaQNVu44iDW1YhAjfUpJXSOEsSQaao5TOUQwnsPq36L37SV/p7Q2WwwEcGmyEkdzXJCOyXUNcanbg7x6i+eJrTd/N518CjTUkjqf3IR22XJXyCdw2pkMZjZRNnHH6IoM4RkB2PyH08QCL8QAR/dxPP+LuzQ/of3qLwqCLCl26kMBn8xkFWET0PM/RDANLc1AUVMmpiCA15Vcs4vrZxJvIS8g8IMRPM0U8pcUvpYgiWPI5cxAtbYQp9e4ObAa80ARkbQu1tS001jdQrLfgNZooVKtApSLmNcpFJbzZJRLWMjMTsbF5LYx7Ho18+FoNfM32poACk7biCC4h9Ntr3P3wHc6++xt6J+8x6d8ipgVu0cb6o30cPD1Cs72uIWXQG+H+toth9x6z0RAxI17J3l9G8FjIkxCF2OjqxVl5IO+y2TFOkVlcivE+z4pbqvzuFWc2ZddTiWJ85HNSMMWB3CcHbPRdFw5jldsdlNY6KDZasLwSprMQw8EEk9EEcWh4DjLyT4x3ARtU+YYzPKdSR7XRQqneRomOaa0OyvUWqtUmHNvGZNjD9cl73H96h/ndpTzSZeTD75PJuDiFs5H0N3ZQe/wUa89fo3X0HIXOGuJqGUEW22qQoMxrPjdmZmPPCFD6ltPnwjENWG6vbDwS+BwvNIUTtieRlI0DudQs6AY+z1C0XNacJ9PRkCcr4OVySQWcrnGfT+Cfw9W/t/82K04Tn50jBWpm4vhhCucEnruyrU7L+Z8ncU3Xv1r9LwU8bwpWi/nq61mVk+Uktt+C18XWH08HuYrxV1aGho5vijj3QtoNPrj6GnmA3mSWABSxgCexQkRiflHaIBP8DFbPJSiG+mtC6OngzDdKqKHCAk7zAJMylCzDbAqfKbiCBLH7yQ3eX7zBzyffaxLkTpZENu2/OQEVbDSrbRxsHuKLwz/QkALZAAAgAElEQVTg+e5rbJS3UEUDflqDFXhgPHg0TRBTBsTCJ01P7tpjDiVFFNKi0qbqe4ZJMtQ+9mJwilN5cp+KHT3hN1MzSY9g2ocWUSyUUCs2UPPqaJVbaNVaaJIAUq2pQ+TbJyQ8DSYYzAb6Pt3JLbrDWwymPYTJNEt8MvB7ySmhUyer+gme7LzA4/VnaBU34MQ+FgGJWYafQMIZmwnu4ekAd9E7xjklbv1jwd2LQgTXNZp2Iim+W8JOJyuuB19hn2SzQgvFZR0UYxGmlcZfBZxoCJuoPu4mlyrgP5/8QyjE3ewG02QMKQqYKckkLb6ekDJtH+3KFnbaBzjae4Gdzq4anEGvj5vrK9x2r9Ad3ojpzkk64jS9JJ/B+BIIvlUqm+m2qfFnVny73dIXvQHG0QS3vStc3JxIchgs51gw5ISvQ9k0RCd+sdHUQZkZVshDmjamhEXpj205KJJhbpVQdpqoum2s1Xax2zpU7GxHDQ5DUSiLM4EtRsNMPTqnMk5qMxTTOSrpDMv7a/Te/IDbn/6B9O4Wy8EAbsC9bKSkO+59546t6EV7fQf1Jy/RevVHtF5+g9KjZ1hUm4pclHuVjERMpTTBLbamZU51uf5YXT1nchbwaI4omGAxGSFWytgH9D+8Rf/jW4TXZ3DGJK4FqBDxIc8jiQTJ8/JoaqIumXtdTrUZd0N74XwKlxe4MWZ6ICZlBiV5AU9sC3HBrAlC7ndZxAs+Fm4ZRU6CG3tobh2isbGLRmcDXq2hPOqYrGyiDp6nXPUCuTJFD3YGwUpxlq2BuCIhPMzinRdwTX4sjkQ75mOEVxc4+4+/4vjv/47hxQmm43ukhVj79b3XL/H866+xub2HNLEw7E9we3mL7tUNxr17BOQvRBPYIdcfc3jxXFwGFks6GRqr2cytUrtvc8+yLNMCNZHrHFn1xstOWnBdw1SxnJx0lUuQ8YpI5Is5kXK9wj/LWM5qHYVyFYUSPy0X8yBBMKPKINTunnc3Q3KMlHopmJqTX6VaQ7XRRK3dgd9aE8Lh1JuwixV4jDVdJBj3bnF/9klN3eT8E5LbC9iTAfwkFEGTd5RUEpTVNtoo7tIt7rmRt3U2EVcqCLnCy1Za1NgrGTCTETIQhsW74PHsM7aqZLjL352SP8+DS2WBnN7IbWEhTzAnoTReaK3BYm7UC+ZeNJyBfMVbkKTMpzNbqYhSmcx0Q2T7LeLY77HSPy+iqwWc/44FO5/CKSnLDV0ebGjzKNMsbYyoQKVS0X4+N2NZ/fn8fb7j/ryYf/46/9nrtibTYcYjzw1Yfln+r9L3cwZgTuM3tpvGIk+ELxGB6CvN3RsPZFpkGttRFmRJPWmBlcUeyrDBom7TCPJ5w+WEAB1C1HuzIBUCxLRFSUfa4zJe8sPVG3y6eoP+rCs2NA8RwoVkyDYqTWyv7cl17fHmU+zUd9F025osnaSIxbwgGVk0T9WU0HjNeIAbwgVJTQx8EAvD4fQ9w+34CtfDC5zcf1K0ZXd6i2E0EPwu5i0PucSGXyij6jTkmsa4ze32DtZqHdRKFZR9Jp5Rx26y0bn7nqVT9II75V2f353gqneB/rSrgkmXMJ6Hvu2h7FbQrnWws/YIjzaOZAfLXGt6ky8TI8UhbMopfhwNcTdkhOkpbobn2tHHMCYuRDgYHcoCUK+0cbj7HE93vsDB+lN0yjuooIEi6jI+MZJBPjP8NBjbyQzuCfrhLc7vj/Hm9Ad8vHmHi+EZhlFfsjldj0w6Ry5CYeGKUFj329hobAlN4GEbzOYKnRlN+1qTiDcgox9qRXjAOYKnCcQX3TJKXgW1SgPNZguNRh2tZgO1WkVBMDfDO5xcf8L7kx+F0DCDnZyF1EmROIuH1Cbz+VLCaKBy7kldNinxwuRQp0tUHB9Vt4JGsYW12jY61R19rVd20PbXUbZ4bUpwFiZxTf7TYuLHcGzSsWiWMkMZIYrhCPHdJW5//A7XP36PRfcO1pjpUIRiaenqwfKLCD0XYakKb3MfzWdfov3qW9SOXsPZOkDoV8ROFvCl0I4MOlTuOQu4kXcJjhRngZMpWb+RkcrNJ4Z1fn2J3vufMWTxvjqDNezCmQ1RTAKR28iM52FuCnc+6dCZzwRwCA6W3TIbVWNOUuCuODYpZfxvfyGxGttSOuhGtoU5d6SOLZ1w7JbgNjhNbqG+uYPq+i7Ka3sotzaUWEXzD+ab5znR8Fi8fXilogiv9HqgMY6J9DWaek7cfP7M3O2YQYMNGnevhM/HQ0wuTvHxr/8Lx9/9ByZ3VwiDCayyg8rmGh598xWef/MHrG3sIV3YmI0jDLtDDLr3mPR6mPTvEA3vZHzjBCP46RxeOoe9CAWtF+JIBdiwhgzDXrZvDCGxXeWDq4BLPEDvCWMIs1rAWe4ZZaa1rbTwzOW2MOcOmoqNEo1cfGVus+RHMQ9+8geIcHDN5MIvcfrkdfJRqpRRrdVQazRQ5ODAyb1S01fseiLLkfxlcfiajzC9vUDvw8/ovvke8/MP8KdDVBYRSmxM2VCQ6MamvFiRTWp150BZ5izoUbGs3HpNrVzPRZFQGhVwrjg4dbN4u554HBHT0niyuL74DNW1NdTW1lBpNPXnxAPgaokugvNQyhCTR27QJ5LXdJ8bAFjIhYGsOfGSOFaUEZV05YLpf7FU/e8W79+awAVSk+wYx9KD8yu3Vc0L/Sq7PIfROYkTTs8L+D8jo60W8M+jR837+CcNyXg6ysUoD2zxHAYwuLfZg+VuQ+oaJAEw4m/NrGRUJ6GIX2FEy7mpDhH5hsvBzNDaHpKE1IGZAu65JZSKJVSKDL/gyGQMD7ifIimMM3BMCDsZKVf73cXP+Hj9VgV1QoP+AhnFMUKSCtIFqpUa1hodbK3tYqu5m0VebqDpt0QKo8TMihxNryp+CvQ2HADCqZp0CN86CZYu/drptHaBk+5HHN99VLGlNSmhQzJLeVNy1LNCZpqV0SHk2j7Awfohdtq7aJfXUCK7mFIX2jtSh81CRxtQL8UkHeJieIFPdx9lYHM1uBRprEDbS+qcxcUswHNKWKutY6fzCJv1XdTdNop2zVibZmEBk/kE3cE1uqNr3E+vMQq6Qi5I9nN9Wzt4vlcW1k5zS7D80fYX2KzvoW6zyWnATcsyZeE6wCw9Mv96RHJzm6QDXA1P8ebsR3y6e4ez/gkG0b3WDDSvYZwm/ysSZ7jHL6TihCtb3GFPn9omdzsKzfRoL2B7vBeM8J6Trbv0UbaqKBcqqPkNtGodrLU20Gp1UKvXUa1X4boFBMkUN6MbfDh/i3+8/5u4EbPFGHFhrmjXiKoArg1oSqOPNivgCwf+gtt4FzTeZZBIxbZRd0tolRvymt9s7Mp2t1PaRN1poFyooZB6yox3FLHKz5PIDxGNCD4/K35mtFLlAT/pyWP8+qfvRJ5i1rZH4wzuZhckE5cAr4S4VJZ5R2nnCJtf/BGNF1/B3X4Ea20TsVdWBKO2ggVDeBIywoaRciWttUxjbEIoTF50EgeSjsXjPpLeLcZnHzH88Bajj29g9e9QDKeClm3K26gNZyGShwoPXNNkk3SmupzJoYgWKHpVn1MCi8lMcYQ0omVsDrdy/26G4di2BK3ObAszx0ZEhnm9idr2I7R2H6O+tY9SexNuvQO30oTlFuX4Je9s9nGc+jmdkdxWKaNYKsFhGBD3yItQjGkVwSy+SiWcwRkitiz0+jCfIen30D/5hJPv/h0fWMB7d0LB3EYNjYNd7H35Gs/+8CfU29uIUwfBJEE0ixFOZ5gNBpgN7jC6vkDYvcJyfA8nGKC0nMs216OUMZiJESsZEfezJHQRmSFpD5zA2YBx929MdozxDdc2XGOxcEdCMox3fBad6ZIjAEzDGAHX5fTotz0EqYWQnYBNIl8FS8LRJOGVK/BrDRTrDfjVCvxqGc1mQ1HLZOvDL2FRLMsIaLaEiGnKaiSiQvLtsIvh8Rucf/dvmJz8BG9GU59AvgCUnKX0FEhI+HVgVZtw6234tTaWpQoCl9a+rjgSxLrZ1On90N1TkDkbD4YE2VJSzBeQ6mLh+PDrTbS3t7F9eIjm1o5BYPyykIuQO/HZXCgDf09vA8kCMsMXeSgoU4H/qGBWBmxeWMA9L1MTmQAYPiNZYGxGrs4Jhfnq4r8C6p9D6HlRz73RSWjj1+e2qnntzAv2b8WE/p6kLC/euWPb79qoGgidBVwvz1T57PfZHG523ZnDk7Ek4vORaZflMWxY25yC4zjAbD7GPJwaUpkYmolkWjLAzzyMDVrE6aUAx/ZR8kuo0JieMJD2lWSwmrxsFnCS1agHvuge493lG5ySxDa7w3wxQ8EzZjFRGImFzu6r5JdRZuRmsYFOpYN2ZQ11v46yU0HVq8NHRTGilE/RtpR7T+NJaiQ0ynYuRLJKpWTsvHeK4zvjK96d3mGeTFWETYoOd6DGeKVmt7DXeozHG0fY7xxio7aFqs1gD7rDmbS0vIBT7QI/RejMMUj7OB2e4Pvj7/Hh6gOG8x6Wi8B4V5NdTeMCEeLKqJdaqLktaavLringXDqKmRrOMJz2MA77CJYTRLRzZRGzEsHn0k5azPauYLO1i+cHX+LxxktsVndVvKk7p3TNhW8iOjPHMBP6wUYqwCwd4mp4hp/P/oEPN29xNjgWuS8szDT5Mp5TDFFK1CymwUF6ajYN/GIBJ9GNUD532BxYCHnx9bmWi5Jdkb96y+ug4bbQLLaxVl9Hu7GJSqUOj+YNlBnZSwTpDL3ZnVCZ//z534TKUNIXWFNETqaJZ2Icd6YZu5yjkJM6KKYllK0iKnYJNbuITrGCzXoLG7UW2uUWGn4bNbuGKsNkaELD2BeyeS3j687Wig85fcb5hqihlU0pQjjxFBj3ML48xdXbH9D99BZRv6vIUAbX8uB03TIW1HaXa0C9g9r+c2x/9WfUn72GvbkDNDqIOHHlEzgDXgS9mh24pEqZLtb4ABiXPONiYhjx6aiH8fkxBh/fYPTpLeZnx/DGPRSjOfw0EhRc4K6TNLNsfy06v7x/DXOc8jQJqdj8cb1F2Rgre2SMUihV4v6VU7kctijHsqhrpxuwjanLFYGHQruN8s4uGgdHaO4dotjeAioNLBjk4VcUJKOdO+/lLI/AmHUUBUPyYGbBI8+ATOllOMUimhurUpL5+FqNX6rJuufudDJB0O2ie/weF2/+gcsPbzEbDXQ/lDbWsf7sKXa//gp7L7+EV1vHPCggnJKsS18Eyk3nSGcTzKgouL3C/PYM6fAKdjiAE4/gMUY2mhkYnMQsu4CQgbJJiigksZf3twnIkcUq9fLMr5d+3hDYeO9ony6zQ0smPz4lnIsl5lGCGbk6PCwUDMIoUhvwKrBLDdiE1msVFNtr8Jvr8BoNFEpF2EUPxZIP1zeFnw0A7VqVfkb1qVB3Pm8s0BGsaR/j07e4+sdfMTr+AdbwBl44QXXJ+3WJJdn5bCR4B7plWPzMnFL2fU1QkVZTWrUqTd34aTDZj80Lc8AZDVSwMSPb33aVsubWmth4/BiPX3+BTbq6NddQKNfUtMZpquJNZnpIm1gW68wz3dSpLAchc7hj7SjmRDZqwgnP857Vdf91AdeqKfMCNtyD3y7gedFe/bcs2Hnx5q+E1HO3tlVCWj5pr0Lnn+u/879f3XmLfyZCcL5GNEjC56/lYUqfPBTwh5AYY32a+3tmb1BCK+3YjEuRdqm5EJ+DM+flOMR4NlABZ9FgW6ldXMwdqhFr5WEGSiUi4cHxUfR8VGhQL4iOD6KxUOT3YCoUzUNop3l2e4JP11lAh4xTQthFHj8LyT+oIyQTUjKEJY1FPJTtMmpFk59d9atolFuo+U15otecpooWCUnZ+s5ojSVjC1UI7ybXOLn9iOPbjyreTFATcUcZ54QmTJSlHXma1o62XuJo64UKOYNUiiyIDEzhQpaThSh6idIUFn6CtBQjKga4nF3gP9//DT+e/qD3GiVjLJchPNeEVpj3RH2yDZexnlYdvl2GmxVwXlvu1ufxVJr0QnGBQtHsr3ktCY+6tqf/puzUsdnew9HuazzZfIWt2l622zXac143OSk9xDTyEDET+DjuSUb34+k/8OH6Da6n5xilPSRuJMZ+xJ0oDwayXwsulLJJHJHEMCZ+Lbg75qxBspQpCr5vumbu+1k410rr2ChuYa24riCXdm0d9XIbrlPSA0miFHkPhN+JCHy6fof/+Plf8ebke9wNL4SaUEq38A2MLpZ0pu2m7aubyHIGFasiTfd2jalqLew21rBRaaK8dOElNry4ADey4PBAZ8FkMWXDSrZ95oFAQiIZ2ZxUfIu/RrDCCRbjPubda9ydvEfv8hThqCfyl0lDo890CQtO4cz8bm+jdfgKO1//BbWnz7FsbyAtNxCzqBVM8pg8P1kAsuLNidPsBQ2LygT9iO8tSZvDNRb3m+9/xt3bf2B68gGLu0t4sxFKDLegNzo94ZPAmLGocTXImFwDM0KWYGmuaLLpJ2UB53NPn/GIk3iiYsnmV7p0HtBLCzPmmnsu5gxfadZQ2t2Vg1ft0SFKW3tAtSnfdxOXyex4sgJIHlSKDtylBZ/QqG2jzAxoFgSGy0S0DJ0gnQ5lxkIrXpIIY47tDB+ixSb3rizs8znGN9e4P/2Eu+MP6F2dI5hN5GjWfHSA3a++xvqXX6Gxf0Q/Z0zoezLhe/cVI8w2zYoDxIOupIDTy0+Y3X7CcnwHa96Dk05hp1O4hVSMb/Y9TISXBn/Cc28Bp1jWFEpES2dqlgbI9C8VcJMOZQiCfEYLFjzu/xdLkblCNhLcq9PKFI5c0QrFGoos2O0NFDodFDe2UOxswKrWsCyyYHP6NQc/eQxk6Yt/wAaA7Zoc8UwCRNFK4YQjBJcfcPvzv2Pw8XtEtyewp30U0wgVeaSreusz4msh4z+VsZdZWyg3Qp4hueabGwRHCWoq3PT5RwER5ZIMb7FdhPzMK3XsPn+Fp998i93nL1HqbKBQrSO1XcRqYBjGM3so4HnsqEEGDfeEq0NZyiov3NUUTmMX1y+KfGn88jMHwQfv0IyLna0+frOC54Yy2b/Miy3rHos2izeJbPx1tYCvwt05AS0vvquFOv+Zq/vzVaJdnlbGP5c3A6v/fT6hW5PJ+GEHLqpP1pn88s2M4YmZ0c0eR8VbdFUepPwJLN/Un4YYT4dy7SIhiV/8+/F0jDlJbVnuNRtTTox83Mme9bknWMkeljZX+eGGjU4jj0k4wt3oBjeDa2VeB0sS22LJjKQ8TykpSrJcbQP78zAo2oRviyi6fsYMr6DsVFFzm5r06oUm6n7DNBHlEoolHq6mOPQnXVz1z9Q0fLr5iH7Q19RvAkpodsFfXMWWekkJa+UtPNt6hafbr8RY5hTpJWW4iQd3SSYv07iMtpr7W1rHLqop4lKI6+ASf6ft6dkPuB1eYhb2kGKOAkfYzOhFpjoJvcQ9RYySbGXcrYxch57t/N50qiv4Szb/+jnGetEQ7Vj8fbuK9caOLE+PNl/j8cYztEvc8XIC92FnmeuCz0Uq4xtl2zJDP7jD8e17/HjMCfyNktemGJn34i7kkMb7hEWKhg5WzH0kd81mCve427Zo2WqsEOmoVSqWUS4RHamh7jZRKzTR9ta1d26XOpLS0ZCFJiCCSNlYOJZc+WaLEc66H/H9h3/HT5/+LuIeX2PszrD0FybgRStkHj8eyvQyt2toOi00nSbWix3s1Tew4dXQcorwIyDqjbAcB3CCBB6d2TTh0YPfQuIaWZByjUlsUarbAg536fQRpySLJCfun/ks3N9iOugijaZG5iiHL0aWFkXmsqttlDcPsPb0S2x/+S0qT46wbK4hLdUQFTjBmAQqI8bK3Kiyfa98xPXMmqdTe2zCynEg45jg5hLXP36Hu5+/R3BxLOa5Nx/DjwL4S+7ruY00KpF8k6RfBeeaJlhOfTz0JbmkVWbGzOUenHyFKNWEtpB+mv4HDiLLRsBdZrmMAvXc21uoPXmEyqMD2W+i0UZcLCOkb3ZWDHgfk0RIgz/yEfzF0iS10SyDcjU66E2GaoS0GlABn5pgmgUPVUN0YnPFAsjpkjaq8WiI6d0N5r07GZaQq+PV69h8+RJ735Iw+AXstW1EhSoGkyWCGadJozBgyA/ldZiPsRjcIeyeI7g9xvT2GLPbMyTjG1icxK1E7no0SIoLCwRRhGBOHtACjlsUyigDEplimVWIS910buySSTv5vJFjQHa40J2YZk+sP0ScPCwpu/MrKLfWUd/cQ3FzF4X1Lbm2WbUWYt9H5ND61KRPmAM/K+BL7pYNZc7kw1HwRbeEGF40QXz7Cf0P32Hw6TvMLt9jMaRHwBxl+aTz3jbnqRw5uR4Q18A2xkxZ8JMMajIpp+xw5dBGMp4lp8HY8RE6nsxqIgallOvYUgH/I3ZfMAN9UyQ77vvDdIEg5h58jiAKlXkhzUWmKDFnkwm24v3LhogFnHnhXrEIn0gdjWpUoHLr7yyHI3MLzFHmf1bAV/95vufO5WQs3NyDr8Lo+fS8OjHnv18t1Kv77M8LeF708wn79wq48tknE9oG5LmpxjXNFHLzz3Jb0Yfirb22iRTMGf2C1Qp0M4pUvOncNZ4OMJr0cdu9Rrd/iyn34pxsqStmsdeHbeRritekflrJR+zkaa7BBBueJCR+xQgXIWbMu44m+r18kpkapMhA4xxlNKcm21cTHqFnFi0F0WcfXmrB02ReQa1QxxonvEob9VpNe6NqlXpJRwWcJjIMVDm++YSTm2OMKHPi9E3dM9tndnbc9SYeiosy1stbONp4iSebL6Qbbvub8l93ExKyuAc3lnpxGimIhZnnYSlEUo5wE17ih7Pv8PbiR0WrTkg+W84EXTPSKYd8+DMJg5dt7pSZXmZsBim1or5cyAXjOB16sZsbnH+xoPLPI6bdqPv/MfYdzHFkaXLZ5dt7mIYnCHqOXe3uKU5x+uGKUJx0utvdm9kx5JAgCYDwrtHeVZfpUuT3XnFwFC9CnEAAA4JAo7vq5WfSoFZYwVr9AR5vfIXHGy+wUl5D0S7BiR0YlOVIV8AxN+9cFkZzTKMhbkcXOLx6jzcfX+Ho9gBt/0ry0GmJS902WQvCZCYJjuQivsXMZqd2mfnsWWRJFMuVUCnXUSpVkc8WhKRW9irIG3y+ssgvihI+QwDPu2U4Vk65bIkbGV9M5RUwWYyEsPfu7BX2T37F0eVbtMfnCOyprCgiPnYeZJGBrJGTn9HML2Gl0ELNrmM5t4SVbANFdubTCPPbHtqHJ/DbHdj+HB4Bmrteec0iBMJwp0xNuWwJq5iLXz+CEYYC4tQL843yI1CR4U+xoBWsEJgsGDRmIRvbycOqNKUDZHTo8tOvkNvaxoLmLV5eOhGVGaKyvNUfFSrEwB0F4OrakGkJAZwJaiSw9e4wPDnCzW+/4O7da4TCPO/DnU/gRD6oxs4sQs1xUFnNyspUH2t8/SR4RjmKSS68TukiAnGtw9uTg7YkoCxTqTq476QZSeB4QLmMivhm76CwtQGz2URcqYhVaMCRLsebssuXsZ6ANzkCXsz0N8rAQtkxB5Mhxr07DNrXGLWvZS+9mI7kuZVngGN7DgHEwoIOaoYAKrdUCbv0yRgm5RqcGhgZ0Zi3XrzE+nffIbu9i7BYxzxTwHBuwfddJJmsdJf0ceBzxDF5ZjpAZtJF0D3DgJnaDIG5Pobh90Q66Anwcj+iUvwC7kfDhYAIi1XeCzoxSSe1qddMlPzSzHAtSWKeAiS+8Px9RB4nMbcOQBJgsYLS8hoaW7sorG0L+XFRrMG3PfEUoCabzHfhEcm5LncxokTF1bIbl7AmKhkkjTCGE46w6JxhdPoGw+NXGJy+Rdi9hBNMkGVxGrGI5fpG1LryevFjXhvkq3wyqVIkDeEGkVxH+eBUG8H4hi0Ro4GbFTIj38xSFc0Hj7D14iusPnyEfGMFdrkqAB4sFqoDn80wnbMZpNpBjc3V0EnHIusCVABcR41y7eLl8mK1qkyd9ARNOnGtmk4L0f9Pp7a0oU2JbKmpS0pmu++Y9iUAT7vn9Ovuj9vvy9Duy8a+NH6/D/BfAPC0z1aduDxoHcUjfFcCt36v2K/6AuRQOMNddyha3PFsiE7/Fp3uDc4vT3F5c4bhbIAFvcuNUECcb8pFiu94papdED+WvoKVlUw/1CacrG2OZ/lGso7ax5GcRAIdH6vK4uVZqkh3aSKSNu/QXuliHBVnZC9Na8+CUUDBKaCQz6FYLCBfyMLL2fJYh7M+7ob0PL/EzfAWk3AigCBEU45xxbfcgBXT+jSHhreEnSbduh5hvbqDhreKPFndkQczYsiCeCPJrpJWoPQt9x0fYW6Ou/Aab84J4L/heniKMfXVyRQJZ9AkhknspczgZWdPpjhvQeWixwmEUgSbdkaCqZQrHLtGjuD5lTZM8am1kMwtFNw6lkrr2F5+gidbL7C1tINGgTneeVjiaqXuVkKydN+LCbqTG9HAU8p3ePkB18NL9KI7+MZMWN8E8Ih3Nm8KsVIk05uMaQvWwlbPU+Kh6JbQrDSx2myhVmmikCuhyBWHwz18XtYRXpIX+1Uywjn2J3gbHMlb7Ep5T/IaIjN+grvJNY5v3+HdKUH8Z5x3juAbQyw4FTA5YuNh7qLolNEsLKNVWcdqYQ11u4Gm00DVKMGexoi7Y/RPLnD5Zh/jywvYswnyiwjk/vK5oLHPnEWoTJJUl8MOlURDI+D4XMuXEo6ARUikfcUD4YhwPyxBDySvwUbsFuA0VtB89AzNJ1+h9vAx3LU1LPIlLNys7L+VDTkBXHNNJfFK7fbUQEYBuOiJaTISzYHxEP71hTDPr179hN77N4jbV/D8EbyQxi0M8lCFslJGpODNyUIK4BwlE8B1KpSMQlkeZoT3IuYu/O3Y+cYZASuJ+bCzohlGsQS70UTj8WPUdh/AXV1GXCwgyOYFaHydQsa0NybUObylgxAGs6xHI5MbEE0AACAASURBVEnOWoxHiCdDcRcb9+8w7Xcw6d0hnAxlykBCG61O+RwFYjKlpgfk0cgumYUGi5SAvIRAabZpblKro/HkCZZffAV3YxNRsYHALguIh0kBETyxEGXzIqY/THKLpnDjKRajWwzOD9CmIczZB4SdC2Qm3IkrIqNkiguRMBA5JfMGKJ3kfUDJixji6FG6nLbabkNeg1Sxo2s18dQSUGRWPQlxDsxSBdX1LSw9eIzq1kN4y1uIchVMMiSoGQhJgBOiF8ND1PqDaxjq8MlaJ4DzrJQkQVn7xLBpjkEFx/UBhse/onP0CjOO0Xm9xBEcduA6apQFm+aeSlFCYiqvRz5XijrBwpqTOJ7X9Ee3RILGVQkJcEmhAqNYhV2qw6svo7yxjeb2LsqtdbjlGpArYMHijm50GsD9uQ9/PldnkhSyzAFg4aMbPR20Y1Nqyj24EB8plcuqx6UjotMIXAHMT3m4+nr/T4A87ZY/B/A0XpQAnu7Bv8QW/5ywdn9Mfr8Tvw/ifET/Ges8/TuZqLIxnYwmugNXgKxTcD9NF5RIPM0D1geXALn29M3wplZ2lxx1U8okAN67xfXNBT4ef8Dp5bGAITXKgRFgYUeSlU1gIqkjIZGDHbd0KGoXxJtAeawpP3LZvYlNo7qxxAyAjNWAgG/DpaMTbRVj1Y1SLiVetYqJRXcB5cMrh26ikrESC2agtjiK7m/B8WxkC1mYrgE/pvZ5iHEwxJCyIJFTsctINZ0kgZDFbMFNsiJX26ztYLv5EJv1XQkfUQCeBQJLduVihiO5xwtEVojADTCzx7ienWH/4ldxTmtPLjENe4gwQ4Y7cIlNUoxnOa14dQeKiczOJ015otOY7bLDS6SYojZcUoB4EMkNa6vHQca8WULRbWCptIGH60/xYHUXm8vbYq1KExphlJJly+SvxQwjkgjbxzi8fIcj2qn2LjAM+5iZM8wzc4QGdejs/NVeVhjf/PGcUMQWbLqzxa4ANDXyq7VVbKxsCogXvBJyBDN250ZBipNspoBytizdujieaX9py1E+zdKzGBHmCx99/w5XwxMcXPyGn9/9BR+v9zFJuojMuUwhSADkeL6RX8JGg45qD7Cca6GSqaK8KCMfuEgGc0yvO7g7PMHV/lshf1nTIQqxj6wRwbaoTFATBh5OEm254JVnizkNA1ocMVNR3tliEanvEXEmZHCLBnCCXAAHkVdAfn0LrRdfY/nZ1yju7MJsMHksJyxdamaV46EqBEQSw89pAOdjoBGwpDcbCewkhksTpV4bw5ND3L59hatf/47R0Qege4tcyJFoLIYkJu+3dC3GlRZXz6kgQ/f5Sk+tY4b5NWy+6A9BsqmkB/H6Y+fI39QUmVPi5JEplJFdXkV+bQ213YcoMIijUkHoeZiblhDcxKw0jiURK5cxhNxncuxM6db1FfoXp5h12vAHXcSzkSSqkVnPUXrq2c2O15JFMq04VRFLLTuH/rQkoK83OQcM6rBDHfzNx14qIbuxieL2A7itTaC6BJSayOQbWDhVRGYWs1itSXi/89E6Rogci0F/gMnNOTpHH8RPfnp6gLB9jcxkLHI806VlqSZZRQw/4VljwKb6gz0L//uUAEUSkCK/ifSOZF9G7KZbEVlnKADm7prs7UyxhGJrE8t7T9HYfoTiyg6SfBWzjAefrHfufWlXSlthHvDUVzMohgWANA9KL8+jhPJJTorccILM8AYLmlMd/YLL/R8xvDgUchuLPVllKG6v4KfYswr7n9a1nHNo5QItqEl4FVtnfpxBwGvDycLIlUVC6NZXUFheQ3FpDcWVdeRW1gTIOVmAl0dk0TbYpKoOM9+XPTO7cJq8KKdLxfMQSh0BnBMSbYbD1YOYungecvkCvCzJkSpcJo2+Ttfe6az5yxS231PM0rH4lzrwVE5GACe57T8DcOGO6cTPdCyfAvv9EJT7u/IUqD+XqKU/g+CtAZzCAr0GT92e0o23HsOIXIwkNI569L5NiGwLkixoJjCXsTZ34LTdZABGp9fG5fU5Tk4PcXr+UZjVIV3VrJn4dTPZi0QuEtaE1crxHysrnZSlJGrsIZVmmr0g/XRp8SgJPjrDmp7VOa+EamkJ+VxZGKSBHyKk9ECE93x8JNGRH6p265JozguYGkuG1YdqDyjWrrYBN0/XJwNhJsQsnmKezAXMObZnhCXBV8gT3CQtDDhCjHJQtMpYLa1Lbvd2cxerlU2U7bpIs5jvHUuICm8uW/gDnEaMFwP04ztcjo7x4foNjtvvxW89SMaIMj7vMpiOZv9yGCZseSBDC1W9q+YFyjE6LwbKxXjqii0rNcoEFFahdKkiiYwWWQGLF5LVCqgVVrFSXcdqdQ0bS1tolpdRyBZg8wAwuc8bYhYNJYv7snOC0/aR6K37sy6myRSBGSPiZIU7fU5NHOVjTKc7nvhSJEWGADgNUHJJASW7jLX6GrZWd9Bqrgmx0LOVzMwz8uIxTjZ6IVsU/oJJty3hR1G/KqplGaUpGV+IYdBDZ3YlrnM/vvk/+HD2CqP4ToJdCPLciRbsEpaKy9hdfYTdlUdYzrZQjAneebi+hbg3w/iijbujE7QP3osEzJkNxJDFS+awDHrWqwOK1yNBU1LLuNfndINgrqWCAozKqlCNMnmwEWxlVEoiXBZz+rQXKihs7WDjmz9g5cU3yK5vIlOtIHI9iZgkUU6+l+RJ68AQkSSpNC9+z0CiYRVQuYjFbGR+eyl2qdevfkb7za+YnB7BGvZQiAPkuGfliP/TY1PdN8euHJHzN0sH9QLg0i2qE4KTbnGFk+uXEwAyxnk2ELwdxKaHxCvCqjRQ2d5BdfsBsq0W3EYTi7zSC4cZSsW0pDQIkWO4C9cU1NV2u5jdXGNwfob+1Snmgy6CyQAIafHKbG8azqixvzLqUFndvL7J+KYKhcU5O23XMuCQO0L702QBmyNYEu2Yce5lkdSqsBrLomt2mi3YjRZyy+swi0tYeEWEXAXYZE/z1ODPDJF1AGcxRzLqY3J1ieHHA4wP9zE9P0XYbkuhYJgxHFvHxdLlLyKAAzaLWQFwjnN5+6vwF46auY5RiWRyssg6UEz1pFmxBdDmiwRjOpN5WWSXWmjsPkZz5zHqm3swig1EdgEz0u5oCkQSF7XHJJIJgJuIRIuuPCPUDltF+toC4FMYow6S7gX6R7/i5Nd/Q+/0HZLxHdyYhi40vyWAs/lRISOKtEabYqXMoOucrFgI4JThOmTL2yo5rlRFrraMfLMlAJ5vrMIRP4Al6caNfBlwckhoG0xbYRiKxMY8ew3i7MAVgLPw1BMpTlfEr17Fs0rCpWXL/jtfLMoYPe3A082wgOQnXPtE+fq07v68Q76/g+bHsq7Rhi5SXJBkp+Vkn3fOX+qw7wM4f9bnuvAvEd3Sx3S/+0715ZnRUHXgvKpUVaBi3uSHCxkizQNWu2VqvjlKp+vaPPQxZ55zyHxsX7KiyXagj/hw1Ef77gYnp0cyQqdBiZ+Zym4ysn3JrKZZCgGcxgxiu8owBWGfpSYxYmgqnbdkP9NLl3m/3Omw8g8ZnJFFtbiErbWHaJRXJIdwPgmEBToajTCbTTGZTzDyBzIh4GMkMYtdt0tZFeMLw0AIYJKixE4my+zhjBQlJMtxPUDZmIyxxdhEPQfiXkrXIZI5YuZ359HINbFW28DO6p4AeTW7hKxRghl7EtmZWTgq8tAgW3eOrn+L084hjtvvcNY7xPXoHJO4L9p3Wsny+SQQy3PAbkKGCRxNWwLg3KnyReJNpbgJ3EHr0ocduLLqVgAo7EH6RNuwEkrbcnANyutKqGRrqOapn29hpbmCQi4ntq6jWQe9EZ3iLnE3vEJ30hZNfpiZCx9gzgOHayayXhnIQiYzgSokuYkuZ2rN4CSOdOC5JI+iWUaruoYHrV2sL22hkqtLchjzvOnDzvzunEfzmxxs7oG17EVy2sVDXy1qWaRQLUDJXD8kue49fnj1v7F/8gsmiy4iSsnimYAgx+dLpVU8bD3Co9YzrBTWUYhKcH0X5hiIujOML+/QOz1H//QY/s05bDJx5yORhWXIRSCjn/IfW+lOSQ9wE0clPYXcs1NGpTpiuT6o9TW18YSAI2saUyQ9gZlFXKiguvcYu3/6RzSffQWzuYykVETMKFfdbUu9LM5xiuHNboyyHUJ6tFDFBD0DnMwCbhLBCadim3r2yw8yPu/u/ybmLdnZVGRBlI85YomqPLxZYcjuW3anikMix4GyJFGxpdr7Qa4jnYqm8rctxAvq1Mk2thDT3YtTk+UWVp88R3lrG2atARQKiGjkoaVW4qhFfsoihjOdwpxMMG+3MTo/x+jiDMOrc0y6N4hmIyQkBMrvqDTu4jkhkwetAtEuaGRFs7ugGyNjQl2bLHbePmqEblOhIlIkA7FlYWpZmDserMqSdIGFtU0UVjdRXN2EXWtgQdcz18E0oYkJCbic5i3gGgtkkwUsRkueHmP44S36Bx8wObtANBrAFEIb5+EhPAIwbXPDBVwxDiJnRvFzlL00CyeIjZEQIxlpL8QsquE02VF3zvMkwTBaYEK75loTxfVtLO0+QfPBY2Qba8gUash4JZEm2m5W8rFFt8/MgBTAU4/x1BOBiWi0mw1nYuyT6d+if/gaRz/9C67f/4zF8BZONEE2E8OlvCkl0UrAjYWQzVJEcxYS5zgqXyDgeeWasAoucpUyasuraKxtorG+g+JSC3alIb7qRrYocjgWs5FBrbgi6SnffxN+QHMuFXBCgJT4zhTApXlSfCkSHEX+S1QQ6ZUlAJ4TAKcCgEx01YFr1+FPmCZrhlQi/QnC1Qf3QfM+MH8O4PeJbJ8DeLrDTr/X52Pyz7vxL3Xg97/n/e6bAM63zEiP0JVLIw9ftYD5/X0K2op9TjIB34vneRzAj2bww5mAI8e2fL64t57MxhgMe7gmE/buAgOfHdsQ46SHcTKAT+aywcpWlqUyGkkJCnrbK6NqHlDS9fPcEo2nhHPLGx2x8ux6a5t4svMCG8sPpLOM/AXmMxoBTDEYDjENJkJAo0HKLBxLBjUjJVkw0PRCrF+pV9ejH5abTMFSAE5Wt9rXs4gQkoY4V6kEIu49CeIcE9OwpGgXUS80sd7cxEp1Q5K+inZNQjHMRRa0eyGAc9TPx3M9PMPZ3SHOu4e4HV+gN7/DPEPCXyDdJVFCcQ/UTS/aTZqPUI7FCQJlRowJ1G5yfE2k7+ZkQydDsdtXITQEGT7dHKcz9i8Hc+HByeSk8xUNdr6GeqUu/r2U041mPQlCGUzbGPs9TKMRIkNNT1ht+4ycJHjLKJD6Sn0DUHqi92YEcLLwSZBzY49DdKyUVrG9vIut5YdYqrRQytUlBMU2ckJoIzOdOmD1e0lWnHIbExte9UeVKXN5vhjzenr7AT/+9q94c/R3DMI2wswE83gqO+S8XRQ3uIdrT/CEpL38OrJRAbkwB9s3sRjM4d8NML25w+T6CkH7GsaoK4Ys8biLyB8ijmZyjVKb73Jdwd0tJxuUMBHAxZNeDeekQ09jOHUXzu5VAbiL0M4jKTdQf/ICD/78j6g9eQmj3kSczyN2uKFWqxap0vn7S+gDbVWVjC0SkpMySuJ3FQBfzCVIZXp1gpO//xWXv/6E0cf3iG+vkQt8FLjz5Aid30kTPUUiJuQ1tf9OpTqKi8LcZr7XrymPTX6tFA+cTNqIF44Q8liUZHJl2elzr7m09wSFtQ0smHjl0mGNHaDyopc9MKV3QYBMr4/47g7D83MMTo+lsw0GXSyEYc7EJybRkXxG4j47TFUIEIQlvtJ2NNuYZiIsqpRNKRaBdO70GiaJjbngol3n5MbkODojXXbiFmBXasittFBoraPU2kSxtQazWkOSzyF0bUw5adSFsWMZyFNHTtLo7S2mRwfof/iA/uFH+He3WARTIYaR4S9Z8SEDbhZw5Kxg952GRSnJHrvWOf0h5Izj66vkfDKB1A57oovOZDBeJBiRCV6sILeyLgC++vg5yms7sCoryOQrAoiGPCe0EzWkC2dxINJHTWrj6kclwSojGTsMJK0uM+yg/3Efhz/+Cy7f/jvC7gWsYIAcixKS9GRyzYtZMdnDmNMUD6HhSGJe5DlI8g7MogevWkCxUUdzbR3V5TVUllvwKg2Jxo25oiNPglLKDB3ayGvhpIG7emrdyWmI4M8DBL6SbEVBKCEwKUdKuu6EAK5z2vXeWFRNDBHRAC5rBOEy6DF6ej594np8htwavO+D7n0Q5edTKVm6B0878PsEtM/B/HOi2v1O//OvTf+f71M9eCorS/8/NYjJjMZqhH7fwEV+WGrWwp2y1n1Tz815vworobmHSj6idImsajEMoauWSTMD5hGPMWAn3rsWf25qdjv+Ne6mVxgEHSFGiZey9CZ6LGbywlW7blnXMF5UAEklofFLuZqlnpd70mZ+FTvLj/DN4z+IVzj13ZmI5iokncYiRZjMxxjNBxjNhxjN+5jMhuj379DvdyQEww+nkmtNljx3uRydz+FjtpiJLIoIrRofEkNEvKkKnJSNqQzFBMTJcCcprlFZRrO8glphGbX8MkrUhFtFMVHh5nQ69dEbUaZ2jOv+CW6G5+jPSQibYGEptzYhg0RqqCmpUByTkpBG45lQZfwm3L1I6o/y/1XGOWTwizMETJdGCjqrWUe50gs9ze8W33NOBWi0wj21mYXnZCUWUAxc2GkvJvBjBYYBs1hNStRMAe2QoKUPm5TgqPTjqouL5+x8+BSaAuBWaMONs2jkl7Fe2xHd/ObKHhrlFszEg2PmUMgVJV1IOYypflClOymbT1nl8KrlyJH6dJ3Tfn53hJ/f/gVvP/6MzvQSM0aSxhMZvYmnfHlZPNkfb77AamlDPPLziwKysYvMdIHFaIZoMEHYGyDstJEMuogYs9i5xqTfRjgdyg6WmdkuXw8yvoMAhkjIaEpkyZpHxuayq1OcCyGgiXRFA7jhYOGVYNZbqD77Gtt/+m8oP36OpFJDxO7bouaXv5/qEDiulJ0jy13+/tpDQSyKk0j22Rw8WsEUBk05zg5x9MO/4vLVTwiuTmEMesgGc+QWCxknW1IUsJ0mTqiDXUnjRLqheDAC3ClpSAtThLuh7Ie5DojpRpfJIjY8xHYWbm0Jta1dNPceo7qzC6e5hND1RBPuix2mSgCnvtrkdUujlYtLjM/O0Dv+KCBO5zSLUwI5R7iyCDGNOe2JJZXMqXCXWpZsbCdfhJtVbw6vWZKpCKz+DPPxALNhH6NOGwHNW8YjJOKaxqZBXz/sTPmaMLqTTmbNJZTXNlDf3kFpfQN2vY4o68E3DUxiFvSRJNplbQsF2kCPJ4guLjE8PEJ7/x2G56eYs+iLfHigCcpC0stIzlMArqYpvJlpviNrND1N4OvNApjRvJyapb7gLFJAYpplYbIARhwvu3k4tWUs7T7G9stv0dh5And5U3bhfB34b0xdLCmHOHXCp9bYacKXXFGcsEQhrPkMxnSI4ekHHP39X3H+218xvT2COe1IYp2XqChV1U3xe/IapQgth8jOA4USzEoFTrMCr1lFcaWO8nITpeYS8pU6HBLYKA+jJp1oY/H+5ltWHOtkvA9TTGbEDz0g1oQIaaXKkB2uObkeoVpJygdF3CRvip15yknj70gdOAHczTE8iqtARpjqsB8eTHqMLidL2g2kRareVX/egadgKtNFnUz2+Qg9BfAvddb3u+sv7cPv26feZ58TuO/bsX4O6JnBeCxHg5gw6AfPB0gyCAGTwfEEaxLDOMaQN0YPcgQnh5LuhAjgRiye2zRDkTjORYCpjK/7EoQxjvoyMu7N1NuYKVxMkKIuWmc+E7Q4ylYjJXZ3PFyUTI07LhbWmYBja1uMWOgi9mj1Gb5/8ifstZ6KxSg7c4IkLzS6+MzCmfiOz+IJJuFIpG6d7i3anWv0R21M2Jlzd4i56LxH0Ug8xfkxR+j82byPBMD1BZCS4Xj6EbzVXl29UedczJWkm2VnWc7WUXSV9envAD5Db3CHNoF7eoNh0MEsGSHQMZqSDikOd0oiJwRMmlsY7L7FaFp+FgMV2NGICYYYjJA1wF1fIs8d1ZN8/shMl5WIkK+UL3hKbGMxJAYrEiGl9b+6w81QikYtNQubBYs3ytq4BqXfsE6s4j5MQEWRG8WWUwcrSGQnJULcXy9smIzpnFvCDWCyGq1cH228wFpzF67JnXceWTcvbmvp9aXmjQrIVRCOOoDloCMzPJlgshjgsnuMV+9/wP7xL7genmAcdMW/naNXEvMqxRrWlrax09rDUmENhUwZ+aSIAicQ3NXPFzDmMTKzORajMYzpGIteB7POLab0xB73EU1GgD+D4fvAdEqmjaSLUSzgsCPUQQrKoIPcDpU4JaQb6YJoquFKt+RQ//38e2z88R9R3HuKuFxFSMIR99/S7GjwlvHl7wCu8lgUyLLI4pjYoaPabCj63d7HdwLgV69/QnR7CdefIBuGMvqViZEmpokLFV87FgbCBVMTFJV6pohCvAZFpqYjHFUGAgGcqzLahHJvmUNCfXKzheW9J1iiJGh9A2alitBxMROTISYTEgS4g48QjoaY3txgdn6B0ekphheX8Dt3wGQC18xIdnTGNRA7BmYsJD0LTrWCwsqySuaq0c6zCjdfhu3m4bp5mOxOwwgxtcPTEab9Lmb9Hvx+F/Pu3aed+mI2YTKF3LP0jphR488Uq3IFheVVlNfXUVzfQHFtHU5jCVE2K0XIjOcgpVemhbxhIUsTm04f4+MT3L55I5at484lMB0iz65VCj0qAyLY1ITrSlyGnMKI59pL4pPktZabRjcuVCzMuSIh8DJC1bZlajCBgWnGhlWqY/nhE+x89QcsP36JbOsBUKoj5B5ZnNHSCZAiMKg7SF1P8hpqj3AhSPIM4aTAn2B0eYzTX/+Gizd/xej8HZL+FbxwDDemPFKpYERfwVGrU8TCLsMo1OE0lqVgc1aacJdqyDbK8JhZUKtLoWW4Oemwqe+mXS5NXmhwo9YwvO4sMZhRYSYhZvMAYRiptVSg3ivpGpn8PG/T6ZC+DzRzX4KlbBu5YgEuXelsTmlUTrl6CpSnuJqU/UcA/xIT/PP9M/8NO/DUEz01c5ER/70wky+N4L/U1X+py067bT5OdtrpuDzNCrmvEc/0hoMk7bgJ1mkuuLC4KdEKleuainRUzG7JDZefnFFsVO5cOepmjo6Mm1XAiOzDE7LTZyL3mcYjTOKB6Ik5lqVRCuVm45kyf5kFU8zjuUjFGL9HMkTiJDoXWpnl80fQFMSKbJTMioDA07UX+P7hn7C7/BgliwBOZzWhbssNQv0ubUiCxBcQJ1hPZiMJ0xhPe9Kd92csMvrozO5wM7yUwJJJPEKUoee52iuTNCPkE11F82KW+DxJI1M5uDSzYIfriMNcTgh2WbsIl+QsIwfHYFSnCX+Wmt50ESYThMYE/mKKMBMg43AknQZL0JeajQOlE9wlK39xk/viBaNL+aZ+V/WaqIkF1wHzRQCfBEPmlRuRMNrJOZDTWLsTiSSE8jYCGFnqepeo9IosAMhE5yGuRvkyzqbjFR2haAzBKQD7RNn1Ss+tNfyq6OF0hVa38hzRUSowkPimBIPUsy3srbzAs53vsNN6hjLNZOyiPHfsdIQ4JU5LmsXJG06cwhSAcRfOtY1cWxjiqnuKt0e/CICf3R2gO71GaEyFPS6WnNkCGrUVsZEtOQ3kQKvUIkpWESU3h2zGgkvJD7ulaAE3XsCl09JogPm4LwYi7OZixkz2+gi6fczuusCUwRkLOAb95tkzLxAFcyyiubJNJa9QEFC2dsJytkjiae2g8fwPaH37Z+R2H8tOPLQUY1iMYvQhq5jL6gBODWQ0PV3sdum8ZjP+bdzF/OYMdwe/CYDf7P+KTP8OuXgOL4rgUX0h0jBeApQzKSaxzN90Wpb6MWqJxSJQeCEyTVFRtOrAUXFgJI4FMR8v4z5LKK1uSFdY29oRdzCjVEaSyyJknjILAzGZmUsnPLy9Ruf4GKOzM0yurxH0B1hMp2I3a/G1J5h5NpKsg0wpD6ehwLvUWkO+uYRspQY7X4Lh5WEw7zpDmSbXGWonSsIbpyXRZCyv2ejmCsObCwyumXt9g3g0RIavLU1CmMTG1y2bFTtSjtTza+to7u6hvPEAdq2Juc1CJIOZEAoNeIaFHDkQ9Ou+uEJ7fx+do/foXx4hHraRRwiPhRX7VJH30edCdeAid+NTrrkcKmiLDoPKtIf/T+vQgHaiBFgBcBrkGGKIMuFoMlsSKdnON3/EytOvkdvcAypLiFzulWnzqwxj5PDQaxCZ1OmCLQXwtAuno54d+JhcneNy/ydcv/139I5eIbo7geuPkI0YlRsL+U020LZamVjlFWSXNlCkPe4qjWXqSIp5JDn6tNtwcgV4+aK8txzOJVSHLeQyCbZSeRSsDci+D2Pqv5XPOAFcCgYZ+WgHBEWRUt23TIrSt9/banKlcvSEZw63bQoI8k3h9+8duKyn0tnzvc77PhDfZ4mnH38JwElsS3FRCgQ5P39/f5+hfl8DnoJxOhK/753+/4zL9WO/T47L3PY6CVmuYgenO29+TABPQZydL/XW4iSk5oPqySDrz6a5Bg1V5pr5TACnvYR6n6EXtRi4cBQ7k1hKAik77/64i964J/7djNKkDeg4HGM8H2O28OGTJmXOJSQjQ6Eodx4CAhmYgYWyVcVGdRvP117i253/gp36QwnlsJIsHRVkVyOHpjCWlVbdJ5EtCTCPfcz4c4KRTAi6JGv5d7gZX+Lk9hCXgzNJQAvhyy5aDFE4FlXNlHZV4tqKEi2CuLIHVS/kQgoby+IOlw5sTK9Sb+zOeffy4pzTa3nBDp8HCI1C5kLaI3hzd0UCBv89b5pFSJ2viayRVRp2I4+CTalVETknp8ZaPFrYnC9CTKMpBrMhetOeSOBm8RiJxbuAxYiKplSSJ9XZs6igU5t4DU9F1wAAIABJREFUX3MszoODwKl1xirAJv06D7aZhc2DO7XAZDdOH2iSqKKZaMf52kfcY3Lzy0kg9xAC4GTuF1Cymthb/QovH/4RD9dfSvJX0amIZl1NOhQZTPEzZAilbgqZ/qrpBJm73MszFIbpawenzIt/Lbrw9ugcoTlFxo6lM6axA5UK5XwdHp3sFuy88yg5BZS9HAoO42BtAXEvwy6LlqvUeM+x8CfqbUKN8ghht4e4O0LUGcIYB0gmIUzpEkjeCxDNZ0jCuXhfcW9KIxbJPZbuJScj0PLWIzSef4+ll3+Au/UQYb4sgREEcB6wJFypSF/ZWigS2ycuDu8HMnA5vldEpLjfxuTiCDdvf8HJT/+G9offYLMbpJadfu06q5k+3yzCUrtUGa2K70MqDVWpeVzBUPMuHApOV2jmkdCJlDIyMr85gODEzJNAEhpxlFubyC+titbaKleQyefEn9tyaWKUiI85HdXuzk9wc3SI0fmFgDeoAacETKsNyMK3igXYtTLcpTryrWXklpdRWF5BttqASz0xgy+EEc88ABXUI7+b2JLyjlggIUhPx5h1bzG8OUfv/BDDy1P419eI+j0sJmMk5I2wgOEO2nUQOS68pVWsPHqO5u4TIbYlhSpoRjIlltBwBhayCZAlI7lN8tcB7g730T19h3nnEjnmwjPimG9kcZOnkkYwq+2bFKPpHzH40YlvIlxbxPAZz8yrhmxyx5Zx/xwmpqxRrBzqW3tY/+p7CcEp7T6F2WiJNJHXkNJMKymjALgGOgVYwuNWkZzChyCqxrCjALPbK7Q/vMbN2x9w9/4nzC8PVbgJr2WS3nSa2MLxYJRqcJrrqG49RnX7ETxGspZp1OMgoKENJ0eWC8fLwc3m4GRphay7X3EyVCeQxCFzVcvuPI4kQpTJlmwatf2nZr+rQlYJB7UkWPNEtC2JPJ1k4BPAPenAFYCn3Wv6fEsDcA/L0s+nI/LPd9T3x+OpmQu779RW9X6oSQrc6fdMAfe+v3k6Jk+77fQxphapn3fb9/Xk/+Hj85vLhHpMeonzvRzekhlNfTa99hXpgv/Pp02qb/1HxQ+qmzuMOVZnF66sPxmxKOM9m2DEe0sRq+iqRlCg3nHiTzEJfYzmI0yDoeRKj8IB+n4fnekdevMehlFf8ripIedl79DVKMzAnJvilf1g6SGerT3HN5vfYaO8g2KmKgCeMK+ZuxVtcCJdJPfp2g3OD33ZfU/8AcZBH4N5F72AeuJTHFzt47RzJGNZRpkym1w01enFrmPsxFRF3GZUU8vbQVjIejwmxC6xUGTymXhRiu2gjLw5Z5ZxtnZPMwLpJglIKjaPox9apdrCtucqnk5iFa+MilfFUmkFS+UlrFSXZFwvYQlShC6EWNifDtAetnHWPkdn0kZncosZJwocxFkanGVAp/TA0r1I9rYpBzWLNL6+aSdMshPB3TbopFZCPluRbtkzsyLzEg/s0Md42sfE78OPhqJjj+EL0YzadCl2OKuljC3OIW81sL30HF/v/Vc8Wv8aS8V1MW+xExY+7A7VWocfpzetGu/yeWZ2cCya7DHXIjF/3yuc3x7i49U+jm7e4nZ8hsAYi7Us1yAc+9LG1DZzsMTz3ROHt6zEiNrI0UebLN+EJiAskvh5Zn+z+menG8EWpncMN4iR8xfIjmLYoxBxb4qwN0I4HEnXl/jUK9MnPRTPa3VscedJXSzHzWto7r3A8svvUX36FYzWDiIBcFsDuFpLSBdOU5hUuKp31PRP4PiDAE5Pc2s+QdS5xvDkPa7f/IzTX/6G3tE7WLOhZH577BZFwUAmNK9bDXiUFqpoCGVuIdG/XGFxAqZiQTkNU1M65cblMZebJiExtwncbdsw3IIK2MjzrQSTRi7UW9drMkotVEtwsw7icCoRnddnR7g9PhbHu2Q2l52t2BxIa+pI9nVxZRWVrQ3kV1eQbS3DLFfEK5s6+kQHfDBn2mAq10Lp0sXriNeNxPGqrG2uGKJxH8HwDn7nAtOrU4xPTzA5P0PcuRO3Nu7byQEgBVR0OYUy6juP0Np7ifr2E3iNFmKvKGYp0kaQ0wGSGEMs+h1Mz0/Q/fge7aPfML0+hjMfwFv4ws/nQoSrA8qw1P5ZWSQJgAorXY22eZaIb4W2rOb1TZkZteISGsVIVpiYRVQNZFFsbaP57GsB8MqjF/BaWwi9ogLwFNFSF0etihAuheZRyGpO318JAZyrjc4tBsfv0X77I65f/Q3T03ewR11k57TfVdJJ7quplDBZSK0+QH33ORoPnsFdWoOfzWFiGAg4HdOFgklLWsuRUbbMv3mu2MqrXaZs0kBqN0k2QOJBoWTLAtV6765WAAp8lBubitclOVedYdryg/dygUUD5XS2gDclZqppUddHuvr+ElB/bnuajtY/de+ayJb6oRPEZe2sJ1TSaqRaf9318zGk4/D7SWP3g0vuj85TgL9fBHzx46Oz40RyTSXbl6CtAJtAzotKEZ70roz3RdoVyChNj954oQmAK9ILMY3Rohyj01SfL5Z8XpoJVeXz+ygd6wKB+J1zTz3CaDHEMBrgdnyD6+GFyKruJjeYRAMpDigTEXJ2YGG5sIRHq4/xfOMlvlr/Fq3CpgC4ydxv5iUTjDgIIJFBdksawCV4JUQQ+5jSmCEaCYGsH97hfPAR7y5e4ePteyHdMVKUtqqcMKSMYLVxVlpICbn4FLeqAZy/rsRYKsMWsXglS5k3q75RqbNmVczdTMQRnvhcEfxVVcoVgGl4FLvBZLgC5XJeFSulZTSZNV5dk7zxZQJ4tiQkNrnxM4nI+vrTvgD4Rfccl70LnN99FICbhn3AIsmNa49Aea3La5LqO5kWppjHlEBZPDgkuMOU/X3BraKSb6KSX0LRrYqvPDt33jr+fILBuIP+5BbD2S1G8w6m0UD07IkuGkRHGpHsl0febKBVe4xvH/0jHq99g+XCBqpOHQ4lbjqeMA16UMYoqcRRMdPnUSgFIKc2M2aVz9q46pzipP0ehze/4WZ0Ah8D8RygJ7wfztVOkd7StIwVa1YWJRY8ce5iQpMhh3Nq0OIZTMlzpKOjAoCHdsG0UbM9NI08VpM88lMg0/MRtPuY3dzBv+sgHA0AEoOY+qXc+gWMmf1FAC+tbmP12TeoPf0K5b3nMJY3EeVKnwBcjIr0Aac3I0oTrk2VMjINIgOdWmMf9nwi+eO9w7e4evMTLl79gMHJgWh8CxlqkROxFqVenbNKCUOhDFJGz+mGNCXbKZviiCswzaOQab7I2Sjv5YEoJA3MfU6cmDxFMpsrDnO0wsxk83CKRWRrZeRqZZTqZXg5BzHzEQYd3F2fo6dH53T54gEvPve0DXVycKsNNLYfoPZgF9mVVTjNBmIvi4guXQtD/B7kPmF3xcjKBUFLudORLKfsZXl/cb3F2ewUJh3Hpl1Ed9cYfWTE6gGi60tEo57kmpOzw2tqSu6PxwJiA42tJ1jde4nS2i4yxTp8WuDK+ohaEPIJAmA6QNC+xODkA9ofXmF0cQhj1BbnNouBRMJTIJlTZmTyGEndFdjRe2UCq5wretrE85FXjQA4zxFeD1xFJAbmBPCMi/zKhlw7zRffofaUPgIPEEkIjgpWURwR1VCpP6pYkFWM4jAKkLFATqIYDievgy7Gp4fovv0Jlz//BcODV7AHHenAmUzGwo/3UEBDnGoT3toumo++wvLeSwHwqZ3FiBNGPlaugrQdt0gHLb1K4SvHlQVNpuirIWtZxXFiJ6s0HGl4libN6Qnj54Crdz+q4Nd/CJReTuWCKzY+Y1rVhDTtsGWiqKgIuiD4/d/fB/D043QkrooH9ZiJm6mJS/p16d/fB/DUNY2BTXzjTvs+q5zfL+24PzeD+dIu/f60IPP28EMiOmgu4SU0WckLJI1KqnV1sKvqR8taJKlKE170ExHTTY3kJpJPqGekd3QcCJgrzaM2L1BPlzo0JByBdntkXUeSHjU3fczMKXpMveod4/TuQMxD2qMrGc2SCEPGrx2bWCos4enGU3y1/Q0eLT3DWmEbeVRhBK4wq6XzTSs2jjEZfMLun65YTC8LmTU7wTgYoB920A1ucdL7gFcff8TR7T78zAgZj/tzNQaWcS7vJxKy6ClMCZFk//J3UoeHsmJQpDuawXAfLePI1FueHtPi1/x7dKt4IKfsSBnRm5JVDmqnzYKEj1S9Gjbqm9hdeYhWbUOywUvZGopeCZ6t8rvFE52KAcr4IvrGD9GZdHA7vMLB+Vt8vNiXsfIsHiCxAskJ57OvbmX1ukheuESJKga0FAWir82hShvS+hZWq5uoF1oo2FVYkSd6dF4PdGwjYHdHl7jqnQi7fhi0ZRURMHomJouX4OjCjj14mSrWGo/xfPuPeLr2HTYqD1F3l+AlWek4ybDnYoDgKWY/KfFEwD0joRGDyRDTeCaEQ+a0t4eXOL17j/c3v+KifwA/08fC4XSDHAhKBVUELB3xxSRDDCnYWdKsgnnTGdkT8/UVFznqCkzeeK4ccvy7guWhmS1hp7SCR4VVrJpl5CcJ5lddTE6vMDg9x+z2BtF4ADOZi35YUT0BnyNIO4fKxh5aL79D8/m3yG/twWquY8EOnONzIQeKM4XqfPVBo8aiSoql1jnKicqKfDizMaK7S3Q+vMbl6x9w9eZncZNzwxnyJq1K2cWrApI0CLFIFWMR+mLTWlN1+tKEG4mYDMU0rrHZmarrQzGbFQkq5lqH5CPpehwsIkdIbRKYQc03uy6OzvMOLHE3ZEIUf0aIuT/FeDTEbDjCYk5LVB7m1P8y27okI/LS2gYaD/ZQ3HiApFRFlCsqS06xAtVFiBAaxYFJOcHxHkhZ+nr2qgiVdGaLYcW+JG+Z5DHcXGN2dorxyRFGV6firx5RcsbdOaeMXgHIllFc2sDa46/QfPAcVnUFUbaCgCAuHgz8zSMYwRjRoI3J5RFu3vyEwfE+MsO2uLbZiQ8nEeNcTWbki6nS7Ahactbq4CXBWdF3qQRCIbkZZGYrb3ExzxEJGJuinPjo57f3UH/+HZa+/Qdkt/YQF0iE5HOpJypk2Or1k3SzWsEhV6SiwihDKr4RA8YDTC9O0Hv7M85//Ff03/wEZ9RBNpjCY0EkjyeRIiHhCL21I5Ok1tOv4TbXMXeLmGVcBDJqz6iYW/LMxRmO60ydV6EjPdlIyOcJ4rozVvbBqruWFZLo19PHq645VY/wHKWdtLpB5NNifqPIX+JMaZlSxH2abIgBGZsXnZmhTXXua7bvd9OfAF9WirqL18VCugu/zwv7/GvkITGv3HFEWZOCuLioaeBOQf/++y+x4O//vfz6vF9fvXurATwQABf2otSJKtNZCDTcl/EGkWtBu7toaZMcNCk4sUPxmJxjCIBTSsaRMrtw+eHCgOQhoV4U/mJsCMSCk45jeROL3AJxNsI46eNycIrDqzc4uHyLs9uPYsdKCZvs4RIbq5VVPN96jpdb3+Bh4wlW8pvILSqwQoKKzm/mQEGnV0lwlxDuFrLfFy07O4J5H935LW4mFzi8e4vXJ3/Hx9t34qdtFuh9ogFcNkcqj5mHO4GLPlzK41zUtZ9GkQRuSRzL8EBgwEh6I2mWr9a96ytRVWSSWc0DVtmuZmJGctItbQnr9S3srT0WI5KVcksCPugRToBhJjglNBw1qV6PTugB/ITMeh93oxsB8A+nr3FGp7fJJfxkiIU5l524mL9wNsIJi7zCqshQbu8sUizk3ArWGzt40HqC9cYD1LIryGbKUizx8Yr9OSVdGAl57KL3EeedA5z3DtGdMbt9JqQ62QPRfpa2qkYVy+WHePngj3i2/gdslnfFPz6LrIyxuU+WMaiMcPV+Vl8/5AXQnUkAPPJFLTAOh+iOb3Da/YB3V3/HWe8dZkYXC1sREekOz4OQh6LJqDZ2CBxrk+VKMwhORHjY8GAQ60vuVE3YJrOoGRurfPTzpoelfA279Q18s7yHnVwT9dgDbgcYvD9G9+AQ4/MzBIMOzCSAJZwQyhNJgspgkS2huv0Yay//gMaLb1HYeAir3sIiWxQA56hUIFPv99TaQAG5uon5v7G4UMX06WY86GyE8OYct+9+xsXrH3H3/jWmN+dwIx858Q7Qul/dRfP5ZXHOsbMCcEXClNqA6wYjRGhGiKyE9aQ0dColi6l/XJEZ4q1tO/QLoPUu/broYW2I7SeNRzh+F76FuYBlsRtmV6wKRskwCGjcpPPj7SwyXh7Z2hKKq+uosPve2YNZX8HcKcA3HPhcVKdnkmZZc08qsxnJnaYsjECuRrOc9tErnfwDXkOSGkaJF6WAgwHi9g2GR9xdv0Pn/COCSV+tJBz6iTtid2uXGlh9+ALNh8+RW9mBUV1FYJFR7chZxtfXTuZIpl0Znd+9+Rm9gzeIe1dCKrTjGfid6DnOV1V1lirOU2SxlEbxrBVViPbf4EErrrmc4lmiE+cuXKYvqaWw6cEs1WGvbqLx8nus/OG/IbfzBItyQxK/RMkjL6h6UVWHqp8XLRxOO3B+Vq55utVNRwg4Hdn/FWd//V/ovv4RzuAO2Wgq15HF8TiZ4rwzuS5ZWkf94VMsP3omqXqLfB2RlUOYSR3VmMfAW01p0lMSG7XeNK3hlIQTWhVjq1sJTiNEWaMAUwoNPT9Isy7ShkNwKX29RRGlZukCjhK6w+6bGKYAj3ikQp/U/8t5pzO4lQ9KGqWtfkIK5vK1Oqc7HaWnMaLp1/DzXwJwgjXBm0TaFMQlP1538/q2/kSwS8E5/fznX5d+XrD0t/dvk/ncR0R2qBgg6L0RH6wa6gjgEsSVZkzrCfV+Qqz5dHgIu0jHo7yIAB5iHswFTmTfm1YMWs/KJ41MRJ4hykQlhJkzYBQNmMUMpsYIl8MTHF69lZCKj1fvBcBZGLBq9TIOWrUWvtr9Bi82v8ZO7TGa3hrySRlWlJURacJ9q0gUVKpcGo4i4xPu+hkqwhFsMMDt5BKnvSN8uPkNb89/wWnvEHNzBOSZPqWDQcRzlyCr3tyMh5yhpGGuVdAHvaqs5pEyuSFxb55MMUumwoQXc1jJSk+j8NSFJtxl+rqHGVixAzNkhngWRa+BFjvv1h4etB5he2lHAJ27aMvwRP6liGQqdUfYnDwgqQQwCeRz2fFf3h1LUtfBxa84u32Pvn+LACS20V0slMmG2LHyMJeCTd0NLAzIpG+WV7GxvCua+2VqqI0arLggz3Ui6woCY4TEmWOy6Mn++eTuA47v9iU/fBiNhA0v4/qYh4UDJymhVd3Dywd/xouN77BZfYhmdlU6cPVbsevj4cvLUsmQ1KiNTm8J/HmI0YzsfTLtybgfozu9wVnnA/Yvf8Rpdx8zo4OFo8x4xMecaxThINjS9fEWFgKKin4Sowh24fQ2F1EF2f4MbOCINmThZiFnUMfewG5zE1+tPsJeuYUVZJG56aP75gN6799jfHaCxbALYzGDaagMeILajCVCvoL6w2fY/OZPqD/9Brn1BzAqK1i4eUQ0atG8ivTAldFn6oqo9fXSgYtMLZAO3Kbu+fIYl69+wPmrH9D/+A5h9wa5RYAcD9A0NY03PTtwlTyhik++5lKYqh2jBAiRk2FGAsIpgKfjPQK4dNoZB06uCCdbgZutIGPRQ5wGRRH64wlm86lk2htcpXF7y2LGZDY9D1jVPfO6obTIZOddWxITmOr2Q+TWt+A0V6WjnBsuZlIwqHNIOnZJLlQqBUqwPkXH6NWDGpdqO1vZBxPAaagSCKM6Ow9gj4aYX1ygc/gOt0f7GNycIZoNhXTIa4NdpJEtob75CI2HL1DZfgpneRuRV8Y8YWLhAqZJE50ARjBE2D5H/91rdD+8hn99iqh/CyuYwEk4fo5llP9pUCuTBK3D5lSP0zwFGQqq1MuDhI5xwvVQAC4nBQ1rDBeZQhVms4XGi++x+qd/QmH3KRaVJQS2i4Wpkur4n3JtTSd+GsjlUFSArgx7EpWeN5sg7lxjsP8KR//nf6Lz67/DHrTFRz/PQpDOlXGMGbvYbB5GYwnFjS3Utx8ht7wBg57yXhkL05M0PXrni9GTY8JkYcQCgFnxMi3ka6jUNtp1QDuSaE6A8IQ06e4T6U0rUIRNr8msUtEqCZ48g1piKYUJg13SNYHWcN/fgQsO6bcvAef9cfp9AOe/SVVZn7PW75PM+D0J4DTGkpQ0z/s0Qr8PxJ+D+Oc79C913/K5/YN9AfBQZC/aZ5iVloxQVaesJCdqqZJ2z+pB8pdI04q0FzcZk6YhWnGO5lWYmXpiFWEivZS4BxE1n/Iq58vqAmbBgFU2MLcm0oEfXLzB/umvOL7+IGxxkskI4GSB0k/7673v8Xzra2xV9tBwWygkFeU9zhF6RAKZHjXo3HLFdFClHgGBu+1JOJRd++H1W7y7fo0P17/hanyKmTlC7HGUSMtOujgxXYhLQY5YbeStIipOA5VsQ/TeWacEl9m/ZIvO5xj5QwxmPQxJkgu7mC7GYkEaGmp8TWY8X1x5RnhBzyJk5oC7yMKNc8iiKCYwO6uP8GTrObZXdrFcXkXBrcDIMGNY7XHFlEWE46zq1Q6QzQpJe3xemWo2mLVx2TnC/ulP2D/5SQxkpnFP7EaFWKjd5dTKRLM9SeayPTGlocvd5tIu1irbKNtNuIsSzCgPK84LgBP8OUXJZCOE9gyDqI2LwRHeXfyMD9dv0fU70iXTVYuSuExgChN9rfYYL3f/KAC+VdtDM7cKerU5OmVYwp0oYWORJ9dUJNLG0F8IgM/I1CX5z4jEUrWnAfydBvBp5k6sezkFCY0YAVcocmrZKmrwk9ObHl/SaY0AzsNbgtgo13PEJY5FIeNQvUxOQl+26ht4urKL3fIKlhmreNtD5/VbDD8cYHp2jMWwA3Phw2BHy0VMkoiGF+U6mo9eYvPbP6Hx9FuRk6HYQOzkpbgQ0xqRt6qeW62rUvotgY8XL8U8nJgFsIIZzFEPo5MDnP70V+nAx+eHSAZ3yCUhsiw8taObzoFQhajc04rMlsogld6bI1tV9MSa3CVDAH0vU6/LfTeJa0yVKtZXUaquwsoWMQpC9EZjtLs9jIY92T1bdIiLfBjxDBZlkhIBKSbmYgQ0o1d4uYHyxg7qDx+j8uARrKUWglwJc8vDXNHAZNBL50HuidXeSo2JdT6VcAwE/pRhovqjQZzzCxaDlHR5ixi5OIbnz5HcdTA4OUT74A06p+8x617BTBiQoRLO+DuWW1uoPniO2sOXKGw9lS7T55hYdKSh/E5WOMaie43J0b504Nwjz+8uRZtPhzxPAlH0hEM/SOXvQ3WJit8VjoHY7nFaTsUB0/1ouUy1hZJZCeAwy5vBMV4Rmdoqmi++R+sf/gnFvRcC4CGT7MSYJ+34xcdQSwH1JirV9cvRrLzF6RsPfwxj2MHg/Wsc/PP/wN0v/w6ze4t8MEOBqwht4Tvj2ek4MGtVkQySqU+fc6vUhJWryvOWOB4yXD0RE1zqxm3RsxPUOY2KhFul8uZTMyjRxeixOc/RFMAVoTMtPtTzmKpQVD6HaiylKPnkHpgaEqUcD4UF9xnl9zvh9O/uA/L/D4DfB9+0Wf3UsGotNwGcb+zA0x14+jWfg/V9vEw//rwo+PT93x28SwjeDP3gPi01iidTmuMSOUR0552mXsmTpcGdpAqddyC7B1nGC9mCozaOy9SdJGdmKg1S5taKICW7Gh5w4s6CTC4Du2zBNye47J3g8PIN3p2+xkcC+LyvAg0TJeNo1dfx9d5/wfPtb2X8WrNXkEcFblKAsbDF91tM+8VfXb9pABcSLy9C0UqPpVh4f/kaby9+xeHtW1xPzuFbE0RugNgmSLB7BByD2d4qT7zs1rBUXMNyaQ21/IrKrQa74ox0dWIYM26jPbnB9fgc3XkbI/qcmz5ii0lZ2nNeSskMFn4MO7SQjbOSI55HGbXsEp5sPMfT7RdYq2+ikmsg6xSE4JbJ0FfdVWNQyYhWaWeSYJSyiklEyvjCCr8bn+Pd+c/49cNfcXzzDoPgVuxtmastGnfueCSfWSW2caxHLftqfR1bqw+xtfQQrfIWikYDVpiHFeVhLvIwJVLQxIK6fS9C7M3hm0NcT0/w2+mPspK4Hl1iGo8FyCQxKmSOeg4rpR282P4ezza+xYPmYywVNlQiGUlCHOvJxaN0vUGgZBvhPEI4p2RtIZ0ALV0XFjvcCfqzG5x3D/D2/Accd95gkrQRWTMJXGHUqfh9y+VHi0UVwsDrWekFFLNb3ML4s0MD7sKFl+TEbjZrFlFw6B1fFO/4VmUVO40NrGWrKPsLZK7a6Lx6jdGHD/AvToBxX0DLlBSzGDMkEvuISgONJy+x9f1/RePxd/BWtpAhgNtZWdLI68gkq083jlZvcsyYrqskUpFj/wCGHLpdDI8/4Pinv+Di1Y+YXR3DmPSRpQacu0uN/2LcQtKYBnBZGog2XHXggh9iphRI0UM2uvqZeoxJrgO/h5UV8C6sbKLa2kF1eQN2oYJxFGM4naLfH2A67MEIp2JsEg3uEI27SOZDJNFc7dIzypVrTuleYxXl7T1UHj5BYfshMo0VBF4e04TWmryu1TXOQkM5BKgzJLV+FS7DPYmd6ipTpnK661VGIDYT0ADJek8GQ0wuTtH/+BYdMshvT4XsZsR0AIsk+tWrraC0/QSNx9+iuPMcSXkZvslAGrLBQ5iZEO7CB/q38I8/YHC4j/7RO8yuT2HOhvBSANfSJ17OskJMjyWd8CUHuS7UuIbX0QXCUuF1q+s5bdqkk98qS2g8/w6tP/93lJ58jaS2jMDLqXAabbQl42Th3nCcosxYhAuheUwSCsMJJYm6wRjmuI/RwVt8+Of/gfbf/wrr7gZZf4K8hJqo/PI5E/YcC3GOo/wKnEodRr4ivAHwfHLzyMibB5CxnvWQ8TwY1GZncwrYOQEzHWYgi9sczV24MpBVZJqzmgrGBLu1MuNTD6ZNv6TaTUH8dzKaqIbSKYNom8urAAAgAElEQVQej3+SQKeez2o4rG3EtdpCS8zuj9SVrFaN9NOv/5y4dp+AloJySmBLATwlsaVA/3na2JdG8F/ah38qMg4/HsoOPCYTmvnAuhpjBy4PVlsuEhh4o8ubWjRo7bFiVWpOv9bsKoKajDx1apmwHTnWkVGtIrzZtJ1UiQkqu9qKsXBomZjBDGNcdk/w/vS1RFietj9KrCfBnh2rk7HRqm/g60d/FABfL+2gai0JiY36XgI4Pb+VwFPtvpUbp2ZIiKFCrDThyQQ3ozO8Of0Vby9+xsHtPm7G55gaYwXgFmEnlBcwa+VQsNUBvlRcxVp5ByuVTTQKqyjYZXGB453HF4bGNL3ZHS77Zzi+e4+z/kfc+TfwM2MhVi24f+Z/JG/wJo4MuLEjAF5YlFA0qmL5+WjtKR5vPEWzuIKiV4FrMaw+D8tUIM6RmuyCdEX7ifTBwRQPAvgyLh/Ob3F49Rq/HP4NB5evcTs6xzDqYGEwRUmNeljdC4BLslMGBbeAVmMDO2uPsb30CCtFWpDWBMDZgdPj3TJyMHkz8p86ISJ3jsCZ4NY/xduzH/Hz4d9w3DnEcN6T7bzwK+h7Hnlo5NbwaO0lnq9/g4erz7FS2kLWLEl+t9Ipc1zOJKoAwXwGmRbRo4AAHifwuUujVMaJxRN9MLvFRfcD3pz/gKPb1xgubhGxYGI3yWtSiGFEcf6uHKHzueMOmDafdHlir5fASQxQcZ9dZJE3ishbJZS9Ckq5CopuEeVsFbV8DcvFJqqGC284RXh+ie7r3zA6OEB0cynWlBl24GYG5L/PMhlMqFmuNlB/rAC8+fR7uMtbQKEmHtHc5fLxEMBTUpnch1LoKn9sdfNy1RWJBhyzIYxBFwMC+N//DZe//V3Aw5r04XFkLKsfBWifWLta0y8LM82A/kSoklCfQKSftDJWVo30P1emxwHPALeAfHNN9L+NrT2UlzfhVmrwM4zhjeBPZ4j9CUw6LfbbGF+cYHh5glnvBrE/FbWL7PptF6Gbg7u0Lp13cfcJsus7SKoNBC5jVy2EnPLRwz/RhkmapyxMc72GS/e5Ih/ThD0lktHArrMeCGAWQZxRmpw4TqaIu7cil+ocvMLk4hDJuANj7isfeNOBVawjt7aL2qOvUXz4Eqi2EDgFzNlJ0n3SjOElATKDOwRnRxh/fI/Ou99ErmZM+xrAlQe9Sl5UAKry1tNiWa8ZU6EzCyeSgbnJUQpUNTniOaFXQImdh1FpovH0O6z++b+j8vQbLGorCLN5hGZGJgTpzp2ceSnyxc6CqyK1r1Xu/SSS8dqYA+FEgk3GB/s4/F//Ezc//AXG7RWyszFyJEyKTJaTgQSRRTa6gYXrInFziEwPEb3NyYmguQ79zh2a/ORg5nKw8wW4xTLcYglWLoeMmxMjHtPLw87nYWVzSHgPiKOkIrwp50VVuHJi82kJIXWICnoSTbdO7vvUvX5qi1PSiJZKpmEymo8lDf89Bvv9Dv1+J5wC7ecA/nn3/fn3Sq1QOToniBPAZeoqcdi/Fwzp97kP4PcLiPsg/h869vPLi4SjyYVkcqtNhPJvVn12CuIKHFIQ1wAuIws+0SQYqQdDgFafpgyGVPsAfjCTXRXBRDKtNZiKYxsTv2nRGfOIC9Tozg5FFnTdP8fx5XtcdM9wO7oW8xVl66hymFfrG/j2yZ8FwFvFLVSsBnJJGXZMFjOTv5hKoq2NNLNTwgL482XlKUacmGOC2+E53p7+gt9Of8Lh7Ttcjc/ElzxyIzGSUalPhmRZV7N1rFZbWC1vCnO6mV9D2W1I50iLUyE7kVCDEH2/g/b4UohVJx2VNjaIuphhhMCYyZhSEogo96TVS+LCDV0B8JrdxGpRAfij1mPUC0vImty1Z2HbeTh2Hq5TECASLe8nV/t0F6Qv8Ay3v1OM4w5O7t7h9fEPeHPyM067BxgEbcAOVfqRkJRoR6lskbiXyzsFrC9t48HaU+ysPMJaaRsFow4nKsJNinAMysg82SkzhJkZ53NrhtCZ4GZ6Kp3wTwd/wdHNO3SntyKXc2nSkdiwQgd1bxkPlh/j2do3eLzxNVqVHeSsqkjn0nY5mvtI6IftT2RSRE8CyvI4giO5JyJl3SOAjzGYt3HeO8Cbs7/h8PY3DKM2QotOdMquUshOtI6NbSm2uGphMUiCtGcAOYcuWwbylocyDV7IMM/kJWmu6BaQs114dNkjMz1jy3s3TGANxggvbzBmMtXJMdDtwAymEtbD656P0zcMTAnglSbqugOvP/1WLFXFx1qIdWLKKwAul2oq8WLxoWVkql5mBx7KiD4Z94FeB/3jD/j447+JjCxsX8hBnF2E4smtBpX6vtUjW1Fp0CgonXSI+kS5xiXi16AteTXxiv7nzHimmUjilpBf2UR99xkaO49R4v6zWEZAf3wxjiBQhrCCEaLuLfrHB2gf7GN0fYZgOBB7TMqMaAiCYhW5tW3U956hvPsE9vI6FsUKQttFbNhiGMNJGgs6RWzSdrrSlWkCVMpqlmhJlmV8fqhgULteOtgJQ5kQwDMqjoBgDmM+AwYd+GcH6B+8wphGLLcXiIZ9mOQDWTqkZWkT1UdfofToa9gka+UqMjmY0wnPSATAjVEPuLkQAG/vv8Lw7BDGbCCRnLIDF89uJdUVPFooVzy+zrzXZOAiwK0+yU8RuAXA9QhdybsJvpZowc3KsvAoWn/6J1SefYOk3kKUY/obpxtKwsqJDgGcpGS5iEQirIFLduvKD5oEw8yC6XADTA738fFf/hntH/4GXF/Cmyo3NpHDEby5njOBOQsMk6Yt1IfTQVC73ZsuTNuTDjxDWSE/Zi444049gjc786yEmxi5AvLVGnLVOhx284UiMg6XDgRujtcZhKNea6HnCxapya7y50i5ehqvpE7VhD2dqyEWqtrR8Xe2nLKrTv/cB9T73fTnGu/07+5Ly77UOcvDkIhTRWJLAZwj9M9H7WlXn76/XzzIdXFPV/7pAfP37vZ7CSVgvKjSAArR3N6TfalRgXoClTOU3jeIUxclY5GWJ5Dhp3SHZFDyKmEq2ZjMRoIvPblN7r7572IBbn6ejmjjyQh+OMEsHJE/LaYjN70rtBljOWpjFI5kp8O4OFbiBPCV2jq+fUoA/1oAnB0rAZxWqgQAWoMqkg4fb9p8SCmvLA1JKDNCzDNT3AxO8faEAP6z7MIJtHNjitAOEZONyxQnw5HOmyxwJmlt1nfR9NZRdZZkbG+GLhKf2nlOFxgZukBsB+jOrmUfTFLXWf9YCHOD4A7TZCxOcwQXuq85pise76ZvoZiUseStYKOyjUetp9hd2UPZrarfDR48t4AsJWRuWfbfitmqPcLv7U2DUDHNI2OG6aKH8+Eh9s9/xuvjn3B0s4/u7AoZN4ZF3ToP6DBRjlsSlWqhlC2j1djE7tpT7LaeYLP2UH7fbFKV35mmOSb38QQmy5BiZ5oZwTdHuB4f47eTv+GXw7/i8HpfGOL8xh4tFmnWMjdRdRvYqj/E881v8Wz7O6zVHgqAZxYucycQz9lt+4hDJsiRqxHIWoc6YB6Dop5n4HKWEsQJev4NznqKxPax/VZiRiOTOnDpM5CwsOM+O6KULSv79rzBFDkTZddB2bNRdFzUciU0mczm1SWEhbJFjtVJcgMLXo7yuUNlZsBkiqjTR9y+w/ziHPFtG64/lQhLTnzY8BPA54YF3/KAcgONp19h6/t/QPXxV3BWyN6tisZZdA48pPQaQzo1ncAm5JxPhhR0faN72RTxsCtdZO9IjdDpxBZ3ruDMR8jGgeQ5C4ktBXBtpcrVC+cO7FNV7reSSQqAc3DLApuPX259rUO2bcw41rbyyC1viYRoae85ss1VZAolzElIsgxxa8tZCexQkaI6H/Zx+eYV+qdHmHY6EnKzYNFHm83GMoqbD9F49ByFrT2YtSUk+bLkQzPekF7ZQrjT0wKR0onWWV0D8l6fRTKZkJ0/Wd+aoCWaZKWhV/YCkViochKQCWawJ32EF0fof3iF/sFrDE8OEXTvxHyFtr70eTfqLZT3XqD8+Bu4rR3RhJMsFmjPf0ZuUspndm4w/vgBl69+RPfjO5GSsYhykkhCcMTmVZ5nNULnmogqQ9mByyaNY2HFQk8BnF24DBJTeZVm5Ub0iSgvof7kKyGxVZ9+C6O5hqhQxMIlCU/xAwjgbA5SpYGsRUWRqAoaCWclfwX/l6/3YI/jTK9ET1fuHNDdyEQiCDBKI81Y3r2PvfvffW2vZyyNxAwCIHIOnbty9X3O+1WBLVzNjh4MGECgQ9V33nACPQt8CcQZ7X3G0b//G25/+RmT8xPYwz4c5sizkWHWBYOWchMEWk7ImQwhyX4WJ4KMfTZMR94/XmOR+JwrkKdKIWSXzekLQb1YQnGmhfr8IupLT1CbX4BdZbKaKUnsLBqFDMfiNm0aH5SvQnL6/VogWw2o11CR5JR/goI+ef5iqpNK7VJEnAbw6XH5PwLw/xt5Lfu7zLSFnfdjFvof7bWnwfnxr6d39w+df2/QUyWIgHRKMksT7TLk/9bZKSuAB82cNLdZ3CV1fKpTVVadHLdFkvzVG3XhBSOxCs1iRwW8kwCuPxJf8vGoh7HHuM+R8k6PqM/uozO4wTgcw00IRDzcKA/TYOUcLDSW8MPLn/Bq7Tu08wuoGjNC/NIjGoE4IrGScA6JouQNkHakvO15cVPmpTPNaozr/gl2jt7iw9Gv2Lv4hKv+mQB4YpP0FMoEwcpZqDszWGmvY2vpBZYbG5gxF2BHJUWcC0zpwKVsJrPcyomJCKNTr8fHOL7bw9H9vri83Y4uFNCZPiKab9NwQjMFwDVPR3lSwWx+Hk9qa9hc2MbG7CYqZh1aZKmu0Sohb5eFOMdRukmvX1l7KGamXECs3inl4z7T8DCedHFCAD/j8/wFexcfce9dilkNiyqxOWR9QyIbGb+xhoJZxHxjCcstxUBfaz9Du7iIit5CQa9KfKs2oaSGVfJE1g2BNkYvvlWd8NFf8fHwF5zeH6Dn3kqmtk2D/sQUP/u63cJKcwPPl77Dy7UfsTizAUuriq7Yp8sXOzWfgKl8q2MaPaTsaaFnkGRFJn0+hKv10QmucNL9gg8cod98xiDpyFRH5Cc8xnIFmJMCynoNNauFslZDVS+goumo6gbKWg6FnIaqVUCRyWwTB3qYQy6QeDtMIg9x4MIfD+G7Q4SBh2g8xmQwln1qcncLYzhCQTTjSrfNw5cHkU8NrVlArtpE+/kbLP3wE2pbr6XjnHCEzq4jNb5Is0RUClm2r0tTpQTgOdGiIoMA2b9HcHOB+70dHP/6V9zuvpd9rO2PYIceTNnrZ3a0qgtXBkRKPy0AnjKR1d6YBxvlP2R4q8NAprc8dA0To0RDYJRQf/IMSy9/RHNjG87sgiRSuSRfGTk4Nn3l6a/dk4728v1bnL9/i8HpkVinRmOqMQzkGF1L2djaM8xuvUFpaV1Y+rl8GYZTRI5WzWTmC9cmYxvTqVD574uiRLgB6Zg1BfB0k5pt9uRreJCLvDMmn8JF5I2gMf5z3EN8cSjErc7OW9zvfYZ7fQ0HgM0pAFdVM/Oobb5C/cUPsBfXkKvOIDTVHpzqGyeXwAlcWN1biXA9/e1vuN3/BDBTnjpwjp+V1ZzKBM86b37m9SwrSiX9YuEvI2M2zALeKmxG7mkBcfWXIQG81pLJwOI//S8ZoRucXpQqiCxD7cE5hSCgpnp/js8zPaLiNykAZ8KNxkSeeAR92IG79wUn//nvuP/7L9KBW6M+DH8saxuSHBXFSE1jUgqs8lPIDGmkEKXlLsmiJvyQdts8I2gJa4hbnAcNnmEgsh04jSbqS8uYWVlDe20Dpfas5ALQ/z1I8+olSpck4oywlorZJRZVjJ6ooGGRRtMYppCRAa/edyWsV7CnFCfKGvybJ9u3LjcD3+xzpvPORtr8LEY7aSaI4ObUfvwbbqo/n04UmyaxPR6XT7PhHwD6kZ/6NIjLrwejFMCz6i4zWUmf7cOT4TiDdnFKYa9m+Cn5QRKwKPMhIKYhJgTxMPExouf54A4Dt4eR30ff6wk7m6DNHTHtTF13CM8bwvWG8KORjFkJ9pRh8XtIwImkOfGC4NiTNLK8ZG7/+OIvAuCzxQVUjBnxtibICYAz9Yn61lQrOA3gvJG446PGO8yNxeDky+l7fDz8VZjvl70zIZvBUgDO5057zWahjfW5TbxYeYMnM09RTBrQ3Tw030LON2BNqBm2VFoT5WJWiMAYoRNcSBf+9eaLjJPZhfvGGK7li96WFxoPUj3SxSaWAN6258TffXN+G2vtpygbdYBFQkg2rgPbLKJcqCPPHaJtq0MtkxuxMyXRhI9dCxDqLkZQAP7x5FdZFfBx3LoXmJhRGoOZQxKTkcxcZcaV0tTEktH9QmNFSGzrrU1ZHTTz8yhbDckRJws9ZOcu7MIYo6Qv2eYHV5+wc/ozvl5+wt3oEkO/K85v5FfweZqRjZnCrBQF20uvsb3yHWZrq9AnJYShjsBLEPkRdYbilc1uVxwC5WRTnSMleVy5RHkP41wX98EFjjtf8OEsBfCog4AFjHQ5FopWDXWnjbnSEhZKi5grLGDGKKMUT+D4ISzfg8XowiBEPA4Q9D3EboBwNEISeEiiMSKG7rgjhP4YAXOrA7KQmW8dQh+P4YQxSnwpMstKduC5HALmOlsF6LUWWtuvsfzDP6G69UoOXXptE8DDzLlKUatTi9uUcJRKN+UAESBgMMgAUZ8hJue43fssAH6//xFa/1akP3bgCfNavl6ReB+YveQ7JCQtpmaqGahwvyRdmaQAKja06slzCHI6hjyI8zW01l5g44f/B+1nr1CYX8KkWoWrc+TLaR5Hxh7AAvz8EGe//oKzt7/BuzzHZDgWN8WISoB6C8WlFTQ3X8r3KS+uI7bL0KwizDw/CuJAljHMxdxDDmMCeDZKV9wGZb2ZrguEda+seJXXiyqqhW1DiWvoIvQGyPkjWExxuzhCf/c9Op/e4n73M9yrSziTHPKWLbtdNOZQ33qNxosf4CyvPwC4S7InJw65CfLU4w86MkI//Pk/cfXlAzS3Cyv2YdHIRaR/lLBSQZAmGMp1+Q3AVXRy6iQnAK6mC6oDf3AzEZfJUHcwqTTREAD/V3FjM+eeYFKuyAg9ZsEi5jt62n0raeg3gFJuLlkHTgDPRSPJBXf3v+D0P/8D3d9+w+RKAThXQpqQEUgapc2uJrwNDrGVrTond8oUSVZAKYiLYVLMUTiJankkhoWQoK5p6McJPN2AVi5LlGtz/SnmNjdRnltAyGmPrGz4s5SpjZgwKeJUGsaT+huke3AhXxsGLKbL2SY0JgkxplXOxlQNFSfKNvz/AuBSTGWR2mlz+3iULa5x6dc97qYfd/OZjeq0Exv/TbYPzyRq06P1PxqrP96F54ajbroEUJW+Sh1Sn7OSRW5fqdS44xYWRbrjVjeMXHTUuk5IfKHrlQLuAYM0xh10h3fojTsiqaLFJ+M7RwTscCQ3kh+MEQZjROxuWM+x+udFwt/RGUnU5CwcCcY0DrEEOJ60VvDD8z/j1fobOZArRg0WWdHMnWbQxsSETsMFofCozjTLFlfPJ0SYc2W8fDc6x975RwHw3ZMPuOqeItJ8ASQpSiaUrtlo5FvSEb9c/V468Hxcg+7lgbEBPbBgiz5bATiZ6ySrhcYQg+QaF8Mj7BHUzj7ganQK3/QQODFCg6YvKu9co0TNN1CZVNCyZ7FcXcXm3HM8nd+WPTunC4nPO9uUAqXAFC2nKOMZrhfEolCyhtmZqCIlzHmSyjWY3OOws4P3x3/Hx5O3OL7bx71/i4mV2tzKaFWHqXFjZijL2kRH2aqiWZzDUmNFCoknM2uYr62gnm/J86VGmsUopy8BXNyNr3Fy+xV75x9wfPsJ551DiZINYoYyMr8a0EPKyEhim8fGwnM8X36Dp4sv0KgsArENz5sgEu4afSf5ukDyz3mSycoAtorBpP++FSK0xxhpHdz5ZzjqfMbHs59xeLsjdrgspHjZcuddtWcwX17CamMDKyQgWm1UOE7vj5Dc3QP9nmQjJ/4Y/mAArz9AMB4jGA+VzCYJEJMN73tCrmPiGA1n+IrZlEMFEZx4gny6VxbdKyVJ7MKpiyVpp95C+/lrLH3/F1SevYAxu4ikVENkkgSk/BEUoUGFx6i7Ue39MjNMMtBznK64PQTdO/jXCsBP3/43Ol8/i3+1AHjowYhDATM5v1IUV7t1OmCptZiyqk3jFWWMqxwEJ6mcifeOCtPQMKRsMN8Qd7KnP/4LZrffwFlYQlQsYSTSRaVP18IRcqMbjE8PcPbrz7h8/w7R9RV0zxe/g5B0QVoBL6/L+JyxmMW5VRnP53QHNvO+i0VMqFYhP0OtNhUvR4xOVNa1uMMKNqWnFpOg5EOtAuV/qUOXELBomRp6CDw6wQ1huD3g6hjD3U/ofHqH+51P8K8vYdNvgmNykh3rbTS236Dx6kc4nBJUZhDZjO7UYZgEcCiTmGFPOvCvf/t3XHz6TTpwyshMGlpNdeCy9xYm+re8d9UgSbhoyhNSUwUB8GztK/7l4k8ojnBxmQD+Gks//S80X3wPa24ZuXIVoaWlUjJW9PQvUAZU6S5UNfJyKKodOPMROEJHNBQy3nh3Byf/5z/Qe/dOAbg7hOaP5X3lWkjkhZQL6yq7nq5n8qgk4ZapkRzJf9Otk8dApz6YjqxGOD73c7oAdEBOTKWK+pMVNDc20VpfR6HVhm8YEuPKKUdmzaoAXElmZYokRa4qbJTrrHI9KxQKYqdKACdwZ+CdpeoxuEtilbOx+qMd82PwzjrfDJgzK1XaqRLIH4P7Y9Jbtguf9kHPOvnMJ306iWx6B/94L579XnXgw/uJqh4yq9RsZDcF4OmuIJveZPsElf+chZQwh5piGQ8jv4fL2zOcXx/jvneN7uhOwLvndWUszkQwEtI4Tg9jDxHlC7zhpfIkCU6xp9OFnLzIYj0oFqNkl1OsVcBSawU/bv9FAHy+sigdqpXQxcsGowYIcNRKi+uROPqQGKJukQzAE+qycyMZJdPo5NPRr9g5/oCrDgHcE99werpziMhutO40sTG/jRdr32O5voFCXIMZFJHzyKpWnuXiF8z9EHXPpieGMP34GheDA+xefRJdtAJwH4EdITRovMIQGWXkYoamAHjDaGKx/AQbs9sC4DPFedgUc3g5xAEZ2josw4Jj0RxAsRsZGMDKkzt1aocYIcpChKS5TnCNr3c7eHf0C3YvPuKsd4J+3BWGtmLDK5c8ZmcTwAU4Q020zzW7gYX6shjJrLU3sNxUhjIFsyQFC4s+N3DRJev+7hhfL3ZxcLWDy+6BmMbQzIaudKQTc79OAOe0pFlaxObiC2wtvcLq3CbqpXnEkQ6P3Tf1MyEd0Sg5U9amVBaIDao4e6uRaGQGCOwRhrk73PmnOO7s4NPFLzi6/SLTgAnRP9FgJBYadkvWEhuNp1ivraOJOoxOAP/kAv3DQ7gXZ5iM+9BiD0kwlkSxSeDJZxVjQYIfd5lq90bpGR+RmeNUiI9zIpGYjCPlCSmHHLW87Ey5z2Vudb2J1vYr6cBrWy+hteaRlOqIOEIXXFUArrgbKYcjkzSnIEaCAAE8GvcQdu/gXZ/j/usXAfDewRcYmf0lI00jbh3TRCqF4ulCVeUFZB24Gq4rp0ApoMUMiHIkVbTT4pWd03jC51HHzMpzPPnun9Haeg29NYewUGQdK4l6iH3o7OZGN/Avj3Hz4S1uP30Q9zNtzAx1Ar2JXGMWxaU1NDZfoP3sNUrzawi0PCZk9pcqsEocoxvCr+DjEgCXAzklIGUALmN+BYYC3BLMNGURnB7i/HecFsr544+QhEPkhvfA5QlGX3fQ+/wB3d0dSSuzY5qv6OIAl9SamHmuANxcXEWu1kLiqIQtmzaZ1EhzhD7oYvB1B3v/9W+4/PwW8eAWNs12YhrZKI4Br590sad24SygRNqfeeanZGIpnvg81Q5f2NapTJQA7msO4vKMdODLP/0r2i9JiFxKO3ASSlW+Nu9NsQUWAqeiQCrgSsNUJGibBV6ASTAAujcPAN59/w6T6wuYBPDAFfte6lp4XnEHHkqXr8bEoi5JWfVCgk1Z4/z5ns8sgkSImtSHT6gwoGyMWvFCCeXZOcxubGBmbUMiY5lk5+YgWfL0T+AonaRHki6ZX/DgSZIWIWr1Q+c1DY5toVhUaWRyFk4xzcWoKJtkZMOoP1g8Z5119lfTAJ6N1ClpdV1XpK2Zqcv010vdmJqYTbPXp7v1DNizyFMS3B5Hik4DeNapZwXDA4BnRi1KIpaK47LlfqqvfFBfpr9X4SXKJpKHs4DhxEV3eIP9ox18Pd7BbfcSA6+Hvs/Ur57Ye4YMLyHjPFEde5IEynGLlo0SVqzs/0iEUxIaNUKLqOuOuHwxYU/yWGw8wQ/bf8GL1dfSHVZMduB08aIEiQDOg17FirIelHuHVqoPAM6jiXGlYyE/HVx+xufj30R3zlCMAGNopsq35s5RSF3WDFZnn2LryRvpwKtaW3bgHKGbsQ0rl1eGKry4c+y+Xbi5Ljr+eTpC/yxj9Bv3Eq5OtnaMyOBBqVJ5uHe2IgvFuIQKapgtLGK19VQIZPPVZbUHj01EvmChFAvinMYgDtNUMgXbhM5McZNGFIyE9DGM+7hxz7Fz8R4fjn/DwQ277xsMJ30xQZGhqdB9NfFWN1lB0e8wAIzYRMkoo1VqYb62gKWZZSzNrKJRbqFAORttRic5jP0R7gZXuOic4OjyK87uDtHzVQoaiYDC1uGUgU5sPiNFC2iVl/Bs+RWezm1jub2OWqmFKNLhBzHiKIcc9eKxCSux5TPXJ3xvM+ta+r6TZR44428A3t3Bp/NfcHT3Be6E0kPqyNmz08N8Fmv1DWzObOFpdRV1v4D4vIv+3iHudr5geHYIjHqwNBJ6ImF688XWmPzFa0B6H7rPj3EAACAASURBVDXaVhJL7rl0iYyVJDPyBwLq3CmXTBBS/sNYTpN7YxMxR+gE8Ocvsfynf0Jl8wWM9qJkgTPGUvK+s5tetnrK63la3SpqkSTEhHvcETXW9wLgHZKn3v9dNMgE8GyEbgp4cKSZxgE/ALjq5DLYzg4fWTVJFjgPXI5vld6aHuEk2gU5BxOngeryFuZe/Ij60xfQm3PSgfsmHcoiAXAjGiM3vkFwfYK7z+9x/+UjEnbgAuASTYRctY3C0irqtOPcfoPi/Bo8bp+NPKwyAZyaYQO5BwCfqPpGTEqUYxl9rUlyEm01/0sJgCyyxGAo3ZlK5raQ8ki68hGEI0TBEJP+HeKLY3gHu+jtfEB/fxfe5RWMIJBpkUf1DcNVXnyHxusfYS48EaJdrlCGUyjCYUgFPde9EYzePfpfP2P/r/8vzj/9hqR/KyN0nTkA0/vvNLIo68CF85A1RDSrIpueVqrCTM9CQJRvP73QJdQk68ApSfzpf8vjs+a4Ay8jtkgSI4BTuqYAXEhs2WpU3uzsd8rKGlQ00JCmc40xSYd/+y/0PrxHfHUBwxtCDymtUztwnqMBp4ypuoO7bllryKRIkZw5EdRp4qIZCAKuIqkddoR1rpXKAuKUnzG9rjI7i+aTFUmgs+oNTBwHLo2P4lhIcrRuZQqaRMemAK6IAt+MaVgI0aUv7zA2uIh8wYHBMBNx/kkHMan7X0Y+zzrwP8Dw3/3RHwE440TH43GaXa7WrI8B/PFeO+vgs6/j32ddeQbij6NFp8frWdf+0KEPhh0RZ8hNnCZrPRwXqauNcrNTcjFqQZUMXPEXlRSMXOAQcc5HMBnirneJjzu/4uOX33B1f45xOBQTD3/iIqLW2yRg8SIgOYwbDnYINHbht+V3JWgqkxNZ9Is3NLsFLl5M5EKSvWzM15bweuMHvFx7g+WZVSGYOfTRJoAnBDYCObW+HL+xf0oBPDXYl4QoGmxqLrr+laRY7Zy8w6fDtzi7PYQfD6FZkgkkBh/0Pi+bNcw3VrA+v43lJq0/l1DWGrAoXYst8c6WFQQlVVqIQFfyrevhkZDYMj34fXADN+cisVXqE3dKLI55o1mxDSfIoxAXUdWbeDKzjo2FLay0NzBbmZf1AeW/ku/B+y7Na+drZdsWrDwDJHTodk5y1EPNR9fv4Kx7hA8nb/Hx5B0u+mcYJn2RfIlhR+pPzWLHJIOU70iYyOiaM2CyxkskLuVraBZbaJZnUaYfu2mLBpw3rC8paLe4p3lN/xJd7xZeMkAkpiDpDpbPMdJkz08WeLuyjM3Fl3g6t4WF5gqqxSbiWEfADpaHDq1MExtW7IgjGosXygMVgPOmzgB8hKF2h1uO0O8/SwfO15sATotXjg/zuQLmSgvYmHmKreZzbBLAPQve4TXuPu7i6sNHjE6PxP7S1mOYWgTb4OHH916RkDJ5EnfxWTcj6WaydqA0jUUHd/b0KY8FwOUgFRA3EZl5AfD2c9WBlwl+rQUk5Tpim9IZ3obqwBGL0zSsQa0YU7Uzr9/QlzE/vasJ4MHtFTqHu7gggB/s/g7AaR/KKNRpAJefwEJTxrHptOtBmpNF7/K6VMUoR9RqIGIi0guAPYPy0iaaz79HbX0benMeuUpdycg4maCELHGB8Q38GwL4O3S+fBIAN8YuNJ9jeguT0gzyC09QI4A/TwFcz2NiFmBXqrDKRQXgyn5NpnSyHkr3xHzoqm9VwKHsXr6BuPiNq24gVdGo/oT+D1zZhV5fLE/j82OM9r+IgQmTyvyrK4CPM/X9zjXaaL96g8Zr7sBXYczMwizXYLMLZ9fEE4Ys9O4tevs72Pvrv+Hs46+YDO4EwDVOQVLrUPHeToNj0qcjo3T6UrB5YcMgUt6HNQGd7zIWeup+KR24GqHXn73C8l/+JR2hL0oHTgBP+MFzWgBc8VoyEtwDL1II2ZyZ0AtkjMRXHbh/sIeLn/+KLgH8+gK6O4AekrJG2ZxixYs5EYOhUnlmkobK5GSVZ8Kg/3exKK+RadownaLkuOdrdVi1ukTGwuG15MAqV5FvNGBUKpjYjrDU3TjCOIzgEcSZEEeDI1og80MMiLJElnTdRF9BTYdj2ygVC8gzTEcAPDVgSZ3sFBlQ+aU/5IJnzWp6D0x3zA/d7pRXOsfmGYDzM0fp02Pz6V31dMc9bf7yUFSkHusZ4W0asPnrafOX6bG7mKYNB311/z6ElGSxLuqmfhibp95H3wCcoMqbiSN0EtioNSbpbIir+xO8+/gz3n78WTpwLxlLqAa7bgFvJhxxWcLRMdnlYl1I39o0bCTm2JpMdlWdZGlDdAohAzsXGTAiSwB8a+UNXq6+xtrsBmboUqYVYU7oXc2QBtWBcwxJECeAE6okLUx2SgqcqZHuxzc46x5g9+wD3u39gqOLXXhxH5pJP6NA4gYZwlE0a2iU5rDU3MDizBra5WXMFOZQIiObgQ5cI3EUbpElSgb6EF3vCuf3+1IgnHYOcOteYogeAo0SMhLpJkgo4xJii3pulmfBCihyqkrn/aS1Iex3dr/VfE0KFEkBI/s7ihEyGIIGJLYJ0zEUeJv8vjHG8Qg3gysc3R5i5+wT9q92cUdwpQ6dxisspCRSlK+JYsNTNZojSAXcZ7Frpt+ahaKujGxKRhW2QfY7g0GUdpmJX33vHqNwIPa03L3LGoKyk1TixgPLiA0YgSlFjwC4yOS2JOWslK/LWJcrEwI4x95mbMGOHPGI53uvAFxFmNKONjTIJRhhkLvFtXsiO/BPF7/ipLMvzncC4NDFPW++TADfxFZrWwC8MtbgH1+j+/krrj/uwD0/gx0FEnyhT1TXxO6JmmYx9OQKgNdNKq1kprK6vshwZ2FpgM0MWevki0j3TZ0sBxpMGWMHXp3B7PPXePLjTyg+fQ69rQB8wrhMZcqXGlMo6ZQyqVAsU/H+jkNE6Z6eAD4Z9hHd3aB//FVSyLoHX6D1biRByvZdWOzAWYQ8NCJZrjKL8jQrQE4BrpYUx40yIeWnz9G5eky8wri3DnN5JFYDpYUNNJ6/Rm3jOazWkgA4Weq8z+j7rU9cJO4NvJtj3O28FwCPL86hD2jwwrPDBsoNmO0FVNafYe7FdygtbSCweLCXYFWnAJw9Bs+EtGngYxMXx5TXpQBcrEqUZYnC+VQurAxAVLKVwnMWfow2jb0+wttLuMdf0d/bwYAEtrMTRLe3gDumjEMY09pMC60Xr9D87k8oPlmD3ZqTztGwimkQUYLceIDc/Q16X3ekAxcAH93/HsBTh0s1Sld7eumL0w5ctUcqeU+oLKl8L8sPp3afRRcbGklFq7RQWX+OxT//T9nRW3OLQKWK2DEwMRV3QAxwyAfiClLkU2njKgQs5m5HkvQYhSRq9oHeLcKjr7j6+3+j+5EAfikduBb6MPm+UgYsDPQJxuRGsPOiZExkY7TYpWlLEVahgHy5jEKxjHy+CIefKzU4lTrMSlWc2WivmpgcpdswCkXkHMbSqsSzcRhiHPhww1D88qUEFQtkdaarrBYWixlXUcWGEsA5QhcAlyjpVJr5O5BOCW1po/hHnbPqU79179PGKgRsAvdoNJIxOn+fdenT/2YayLNC4HG3P01ce9yxq6ZM2a9mAD/dsecG/X7mYZNe22pMk13oirmtOnA5U2V/ohJilDmLIoOJ9WKOu+0BbjqnAuDvPv0iAM48bTKB+cHxudhacqxpZNxWHi4TMRNhR898bO6phJ4v1noq+5dWJ3J4i4uXjbkax6+0GX2NzflNtIuzKOjUJlvitEW1OD9kzyeOTcrgX8BKvqeC9GAywiCm4copvpx9wNvdv+Hr+WexH010TwA8llxnTaI9i1Ydreoi5usrmG+sYra2hIpVh6MXZEfLQ52HHguXQXCPm8EZjm++CLHrZnQuxCrGplJyRQBS4SM8V2i1YECPTGiuBt0z4UxKwtRmsUIr1eXWEzTLLeTNgsRcqrAZvmcseKg/N0B5LYmEHOEzTIXri/PuOU5uj3B4e4izzhkGUR8hQ1pMvhckDn4bMnEkz4xs3iBStYd0ZlO6cCdHGGfQCkl0HL+mRCFh+EZw42FqjqMywGkXq3Gcl91k1MhT6x6YsJMiWqUFPE0BfK62LHa08uIJQUUT0OZEwo4deV04DVDpb9QBszvkCsKD7wzRm9zgyj0Woh7jRE97XzGIuuKixxG/o+UxW5rFamMNmzPP8LS+imaUR3LZxfjwAp3dr/DOLqG5Y0xoHhMGmPg0r2AUZSYF4rRIjaOVTSOBgUWmKSNKYQ8wppOhKzwcDU3GjCSysatgFrhRbWIuZaGXN19Am10QUpTqwFMNpyjQ0kQLSRYVAbPExTJ4iABOp7NkPABGfeR6XYzOjnD+8e/o7H8GOtew3SFsxkDy8ada8MwIKSPESSSIohBnhsfyKwXgZP8qVaR04aLJNQXAY7OG/Nwaqs9eor7xAvm5ZRjVGckz52tCG2YGuWhxD97tCW6+vMPtzgeEpyfI9QYwfa7MHEwKFWj1JkqrG5h/+R3KTzYRFSuYlCrSjZmVsuzAKdWii5kAOMFXVnequ/5dihXveK4yUqezzLeCbfcDT0n252RK+4iHXSEADg/2cP/5Pfr7XxBdX2LS6wKuKztdAozRbKG59Ryt129QWVuH1WwrExIjL3IpmsNgNEB8e4ne1y84+OU/ZIQ+GXZgygSEawyCMl8bOqJlbPSUyJaSsaT7ptEUpxhpOLhwgBQDILVJZidqqQ681ERlfRuz3/+EhigaFoBqFROHvuNcPTD21BAJLNdzikenojR5vkaMkqasLnYRh1RUDID+LcLjr7j+9Rf0Pn9EckMAH0nYicnIaBYGKYC7LDDynJY0YFVnYMrnOuxqHflqFU6pBIdqAsOCYTkwnIJ8aE5BfNGlQBSSopH6ppuyU+funsA9GI/gEcAjGn6JSTw48VIAzgAWBeAqNVO9tgS8Qokj9ILKHP8DidcDQfsRgD8G8mnZVgbMGYGNwJ19ZIz0rEPOwD+Tmk2PzP9ILjbNWp8es/NrM+/0jLWeAbg0Tv1+T0hsiomqpGJiLftNLqgOdykHWXkpMoWa9ksIZTo+ZweuAPy2d4Ev+++xd/ARN3cXiCaeAAmBgoIwj+BC9jCraDlcVWUt+292VHRliwKpsLlflGJBxmBkHxrIRTQCKaBZnMXWyivxCt9efI7Z0rykg7ED1zhuFw242sEoAFf2e9nFK7+WuE8fw7CLjnsl8aV/3/kv7J68wyC4xYRGK/CEucrXxzIKYmVaLtQwU5rHXG0FzcoC6mV6lJfVzpL2nglHP2N0Rte47B6LDpra8o53m8rTJki4TtAjCXQQBuWEO15DfMJJ8sr5mpDWCnoZ9XwTs7UFzNbm0Ky0UCtVUbDyEjZiGmbKzs2MimIZZw+DgbD/78Z3uOxd4Kp/jav+JTpeV6YhXGdEYhNLire6xKTKY9xmalupM1KTOmgCr7KDkDQr3jQk3fB/Yo1rknDDaQJfT4ZgJCKNYxIRNe6S9Rsrj3F24LRRteKCdOA0iVmf30K7woxxhqToak8ecf9tSToZd+BC5U6Z6PKARRrEzOoArjVAJ77G+egAh53P2L1+h7P+kQJwjd0wYGsOGk4d8+V5rDVWsVZ9gtakCnsQI7npwju7RnzTgTEOkHiUjo0RjX2RlNF206BhkT9W2c5S9ivXQlXZErCoOqT0jq+V2rVyh+zJmJE1pYWAmv1qG/Nbr7Dyw0/CQtdnFxFXGkjyBeUsJ+Q4FXOogk1U8gBvhFjCXALJ1KaOORn3ZfeqDXoy/idxiiz05PZCALwQ+rA4/mfpLfGsSuct/y/3cRoAIvtxxXEXc03pvEnAmyDk/lwSo1i6mKAoKrIqksxVXnuBmWcvUXuyBoPMbI7YY5VaZWkR9HiAoHuBy70PuN55Lxncyd0dDC+SInFiFaBVaigtrWHh1XeobGwhrNQQVyvQ63WY5Yoc9KIGE6ISX3NFdOWUTinrWFyoUGiOi3kPkrBFYqHYlfLeF/lhmuEg7S/liXSxG8C7OJXu++r9r+juf8akcwd9PIIeknTJNYIBc2YGM0+fYmZrG5WVVQFwrViR0A5ZIREQB30B8Lv9T/j683/gev+TuOSRg5BLiYRsUji1EtIamdqp2548Nhmrq2mkuPApoUAm25YpFnRGcnJNYSI0i4hLMyivbaH15s+oyDRnHihXkMvTa5wRnqbsojMduKzcyAhnGiMTxaIAUeghTGiWNBIZmTa4F0vYm3e/YrjzWa09vKFMn3iRU+nC701pV2SYsOozKM4uojC3DLu9CHtmFs5MC06FKXUFcbPje6CCSnRoou1nMpk6k1kMcM+v8s81ue4YWToOAgzdMca+j4AeDIoQkM6LSZjLQYsU811yE+h6RgDPOyiUS7AKeZWExnNCwdUDl0QJMtQIfbrTntZ+Z79+PE4nKGcEtmwHngF41iVn3zNjqGe/fwzwfwTc02N2aWKnRuzZVDrbl/8OwNVpnIJ32oQrA/lv/gEytnpg76mqXexQxe3ZQwgX/fEdTs6/4vT8AN3ejciHqPf2JfbRh0cZR0xgpCYzkJAKAjaRgRaOHOdQ/638n1OZiLz6KWuWNpiRjWZ5DhuL23j+5BWeL77EYnVZRtnKItMQ+0Wp1Aj8YoysOvCH58kbX6NLmS9Eq553i4Orz/j547/j09HfZfQd62MBeNFTizUjL0YTppFH2a6jnp9DrdASPXbBKcvf864LQx9jAqh7h457g7vRBXrBPUbJQNzfFLeOTlck2hC8VcKZxhExd8Tc/3LSMGHH68DRSihZVVScGhrlBpq1OirFMor5EmyTj0mZuLAY4ms6dPvoj7u4H97idniH29Eten4fo5jrDI7uE9m9E2jD9LmpQu6bvEXmAbEydOECVABccnoJLtwBc/xGK1gCOA/9lNvA7y1grsw/yE6Uc1ZS5DQJCTFCWyR/7eoyNp+8wNr8FlrleZT0sjDODcrpYkrNbNhJOj4PSWJk56ImQiovmW5QPnxriLvoEmfDA3y9+4S9mw+46B/BzY1lZcPejc+nmCugYpTRLrQxZ7fR0huoJg7KUQ55N0LBS5CP+RiBeBwiIpi7PiYjDxOXI2F2Ka6Eq0wkvY9ytxCxHyIXRrCiGFbC1KbUzIhkRgb7cCxNAhhtcKttzG6+xMqffkJ9++UDgMcOc5RVt5Xm/giAq8NdvX7MsaeEzXXHCN0hcsFIANwcDeFenAiA3+9/Rnx9LhnhNBex2f3J0DUFjBQS1HpYAbisw9KoUimY+d5xny0e3Nx7qu4nnhjwEhMes+ibS6htvJZktfrqOux6S3Kg/ZCRrOyEGbXpIx7d4urrJ1zuvMfw6ADRzQ1MN4CjU61BD9siSgtPMP/yDWqbW0iaLcSNGnKNhtizTgzeU+p1SJ2xBcRlpC6HMPk0aS646IPJuFYTEQFweQ3TtYR0awTzCDqbhAFjWE/R2fmA019/FgDP9TswPU/ysWVtwU6nUkZ5cRHV1TWUF5dRmJsX8xGrVIdl51XxMOghvL0QA5ej3/6KKxYDowEsri8o5ZPxsyYAzmKP76VywFTNk7J5ZTjKgwBHIY4UHJRMcvRP3ochWeWhVRIWenl1CzOvfxAf+VxzFkmxJN03J45iaMKCPP0vA3C620kBx3VM7CMhF4m+/QTwYQfh6eEDgHMtYLgjWSnxP9q9CuiSNMvia24RtdUNFBfXYNBStzELs96CySmKSZdGNSUUQqGE5TC7PU0ClK5Bpe0pxj3VM4pHMfJ9jEkUcyk1DhQApyAsOnq+txzkMk1P3mdNRugEcKdUhFGgfSuZ699c2DIWegbg8spOjcmzMfc0sD4GcIJyBuDswJk8mQH1Y5LZ4533H+3Wp3/W4/H69O+zzj1jrstkYTAYqB14lrKS5ns//EMZEyrQlspcJGWKxKYmb6lee0IA9xEmY7FDvetcodu7xmDclW6QfuhezE6cOdl0YQsRiiOSB88bg5afysDFgxcMESZuaiRBxih3IARRvnscnejIBSYaxTZWZp9ie/kVXq18j6UamegNYYOr/GberBy/qYS0aQCXsbMAuMo+9uIhRnEHhzc7+OuHf8P7r3/DnXuOSB/JHleN7EjEUiYC3EUxk9vJlVEwK8jbFUkJswzezARwuswNMQp78uHGPbFsJaGMe2nlCqk8kYVlzIuQKdjyuFldcphuwqLbEkE95t+ZMgauFCqYqdZRLVWU3tG2YEpAvALVIPQwGCsHvPvBHXpeDz2vD3fiCZgJZdak/INM0lCmBdk1IOe00u1JJjdzzzk6p6mLALqm5CJyVdBLPmEhxvl6jImZYEL7edosTtKuM7sp0yPYTFKzmtTKtFVdwObKS3kf64UmCrkiTHboCQ1jbWGO8zNd2xj2IulymXZZpzVjhCDnIbDHuA+vcNTZw8HdZ+zffFRSPcPFxCbQk1yowYg02amXUEQ5V0bLaqBl1zDrlNEw8qhrDqpaXoJMOCnIcWTvJZiMOG4dIxwOEDEzmdIycjVoqepyl+ohGY2QGw6heS5MMtdppENNtcbd8QQe95YE8NosZjdfYeX7f0J96xXsxSeIyw3RFdPdKu2P0245jfSVW43SugiB52M8HioAp87bH8PxXXiXZ6I9vt/7hOjqTCxCBcBll08zl1g5VaVdh/o05Rmt8i0VoMv4PNUSs/dOZVocxruxDk+jD/ccqqsvxEGtvbktnZefszCi+Q6nEPQIN2Mk4w46Z19xvfsRvf09eBfUFbuw5CzRkJgWynNLmH32HNWnm9Dm55G0mpgQwCs1JFaeIk5VgpEXw1FpeuMoKi2LULJbCALKJ4CrJfmPbOhUXiajVu5MaWxDVUHoIerdCYDff/6A41/+hvv9TzBGfdgh7U/VmJshODElSY0G8u05WM0WSnPzKLXmUGnNo1Cqyv0Xj/twb85we7CD08+/4ebgCzAeCYDTlpX3lm4SZMhfUeRTTrFUYnVGbGOxpQJLhGj10IETwFWWPf3hpVAyC0iqTRRXt9B8/QOKa8+ARgtRviCdrNzV4v+ufOQ5leBnduBCXuS9SZ8NOvoxlIW+avFYADw4OcD1219FTqZ1ODEZS8wqi3WhvLKZdhxY1QaaaxuY3XqF4pMNTJoLmNTawocwuB7RGbakGHiUyaZuAzLNEbdKYerxuXGaogoD/jlXSa7vYeSyWHUR+IEUsPw+wrjhl1GqlibryayVahD6jhPAizQB4l5ejfvTS13l3f8DoloG3tMgnoHmNAudYE3Q5uNiB57JyLIJ5jRIT+/AH+/DHxcLD2fwo5H/dBGQdeMi28sA/HeL+iylJUPwqZB0NXLL9uNk9qmRlrJF9cWUhRaoBGDX7wuARYkvFV7AeL6Y2dTs2CgpUCMwP/DhUw4TkZFOIB1hFPThxyOxAKUjW2/cRWd0D5dOWHwD2BWGBqr5GSy3n4qG+Pv1P2OlsYGyXodFe8/YYJMkO2VeQKqDSF2lUo2tADr3aZpKJGO05sndLv768d/wdv+vuB2fYpjcI9J9Ne4Wyqjae9KxjPt1nSQrLQ9Ly8tnGsiQNCJ7klgVNJTW0TCGP4fWrSwa2DmSVSzhaEKP12DSC12zkAQcN/MAtKBz3xNryMVk4BPYTQnTUN13XipOIZKlHTirAXb/rj/GOBhh6A/hxZwwcHkRISHvwOS4iqNttRLhDowjRuEH0Z+ZO/CcLtnmdJ9jIcHHR2CX/RkPNVbuCb8juQ8hEtqZEsANRVCMCFypEk3uu/R7W1I1k6jHrtpGNd/Ak7l1zNaXJPGLRLN8zkZez6NkFVGk57ZeQIGAkRL3tHQHxpeOBQSLIkaYktlPo5y9y484uv+Cm/FFCuDsJtM8exYk4gJnwWHnnSuibpXRsAqo6g7qRhENu4qqVUXZLEv2d1ErwCEJyI+hkSzI0Wq600yCEInPLt1F2LnH8PQEw4szJP0OJgwzEQ4mIziBMfWwfD1rs2huPMcq95bbb1BYWkNSSQE8O3QfmLLqeOdtRxvZIAgFwFn0RoEr0wAr9FHgfXSlAPxu7zOiq1NovTvkIy/twBX5juyB3wN4OpDKOBBpJ6TqJBp1qIkA1SGqC9ThJ8oLnRGoxYWnaD59ifmtlyi0FwVURqGUusIYt7QYuWCI4c0ZOkf7sh8eHB8h1+08eMXz0is22misrqG68RSFtVXoS0uYzMwgEQAvYkIDJ433Gs2ZCNGq8uW7Ku5qDE4iCKRe2QrEiX5Kp8/rmjnvWhTLaFxjMIc3Qnh/he7BHm4+vsfFh7cYnR7C9MewohA6wZW51RRicOxdLEKv1oBiSYxHnNoMSo1ZVOoNOI4NjfdY51qKlbuTXfQuTpFzx+KERwDnPao6YnUvMVZXWYCmRj00n2Gxlc0bsuln6sBHAjGvIzqZxUYBgV1EXGvKCJ0Anl95ipg8BNtRLmnfurA0KlYYNrJm4OskR08cCpHYoG99Tnnrc4TuHX/F1W+/wN3fhd69hxV4osTgZC1MCOKQhLHCTBPtDcoJvxOHurA+i7jSAioNaHkCOMmmfL6/d4DjdGAasIRrlTaKPGPDOMbYGwtRzCOAe5TdkBipEuZkSjG1A88c2Lgvtpm9XeCu3VFrtszwJwNuUXQoFnr2v+zXGcg+ZpE/BvCMwEYAnyawZQD7OGo0+znT++3p7zlNgMuKBpkuTbnBZQXCNJktNxyOMk7i77r3x1XKQ5uvXnb5f/mhWgYYruiA3WAoI/Bkwm1eKCS3LPKNMjTVwSvfbWn04ghByDSyFMCTEcZRX0baAqohQ03OcHZ3gu6wq3YhHI1HdAhrYGFmVWRIPz79ZzydfS5+6NSC8+8V6KTaRHn2yvxBxc+l1no6LR1JrnPh5QY47X7FL1/+E7/t/x+c9w7RC68R6K7YjcqI+EEDrwZ6cUActJDjAS/yNe7DODLi2ZEx9EMxhKHWkqYi4pCWEg246xUfZEo9OOCIqQAAIABJREFUNFqkGlKZEyhF1cpRkxAPeAiproIHE/eHrPqF2JNOiFijsCjgXoskwIj57uy0OdKG6ooloYi1jJlqNOU9SJBLHwd333nTQcHMo2AWFFlOI6dARxTGcrFyWuIFnLSMhNsQMEHOCIWUF9NVjsRGApchg05FMhJtrjTqQjKk3W0uNASgZyptVBzashYkrrVoFFB2SqgVa6jkKymQF2QSwImExKjKlpmGT568NyhM0PFusHP6EbtnH0VR0PGu4eljJJbSM/N6k86MaWQpz8AIcijq7PINOBMdVaOImkPnuRYaxSaapVnMFGdkd16k813ORF7TxSbV4l6Psau0XnVdjM7PcfP5I26+fMLw4gTRsCvKCu49aZE6jgFXs6DR/nJ1C8vf/RNaz/+E0vIGwPGz5Qhoyg3MZycjxzRAUQozMl9Z8AbiwU5v+AntO6MQJdqDXp3j4tNb2cGyA9e6t7C8oRiJKEa9SjgTM5T0QM2CUtSaLDM4Uh24ZKcbyuM+7WGkc+NGnVKyXKkBc2YJ9ZUtzG2+RHlxVRzlvByDNFRvzI0twjHC/h1GF6e4/7qD+/0vytCFumkZhU/EtKXUnkN5bRX1Z89gb6wBrbbo41GoAUaRLZ/o7Vlgcu/J+yvzpeE6SClM0jHsVLykdOykwCYTGOQzBMxQd6Exf+HsEDc7H3Dz+RM6X/fg313CpvmN2M+mCYtig0slgYHEdhCknvCMwizUmihVaigUHdi87t0uxveXcDuXCHr30AIfJg1hJEyGvtwpG15Y52rikZmQsMoVpkEKUlmWtZIn0decUa6KS5GYRQROCWjOorSxjZbI2zYQlWvwGSBCzkImk0oJfTwL1emh9tE8B3lG8KzWNRZbXCuMhYXuHu2rDnx/FwZXCgx9EZ92TkQjBORTOHmUW7MC4LPUoC+swa/PIa62JLBHK1SEMc4xgjQqCjXkacsWTIIbMsMXxafKRtokayqC2FiiaRlixK9lASorPFkpJUIwlfhY3XjwwZDQEMaX2spHXzVuqRVt+ih+56vwKE50Gmwfd+P8PTtwPrZpBjr/PCOX8deZsctjI5fHBLXp3/8OgKd+87gYyEboLFZyg8FI8PQbVeLhlf7/fT8Bdbmo2Q2QZRtJ9xZGgeQ0057QC13EYrfHcTMJD7xg0102d3jZHiT1NBaLRo4i+eZJ50bG+hjDqIdx3EXXvcHh5Z44e3VGdzLuFWlNpCOvldEozuHp3HP80/N/wfbiazSsWTEI4QHNzpVXSpa5Izv1TEnCX4hpBtm2DDXx4WtDyQF/f/izJGgdXH8Wr3BPGyIxU3BKATClPihg5WXF/TVBXCRsJDRxzC7hu6k1orKHzTSsIhPhf2lwiCIVZasMdcpK/B0BVqqwjGmpxlHiNsWLJtUmZr/mRITRsOJnTZKVScKJmjxw6sEKXnasdG2j/IMAG3CsSOauIVnXjVIDM+WGJJHRqMU2C1I4hEGEoTuSdDnu18Ui1+vABffMIWIrQqgpWdoDkTydXUmPIamF3KkzX9PAJCAz3JHI0oJZlumCrTvIW3nkLQclp4giD0kjD0dT04A8u3KnApuEQR6okwBkjRlFDV3vHrvHO9g/+yze9gP6oKdsf8YfynsvIRKMfBUhq+zZ8wRVrjGiCRxYKJkllf1NsxKnrnTvBHRq4PlRqqGa52N2JBVPo2adhg5np9LJXX14h+7RPrzOtUQ9SPziJIE/yWFEKWSlKaC39OYvaL/4AZWVZxIxGtOak5pVgji7sTR4QdYVCadVgewEea/JxCpS7GY7jlAMAwk0uf7yUQDcPzvGhEx0b6CcwB4AXFm3qDc+HWimOePqcE1NW3jd0YVNJGTTZwKBRAeTsGKnAr0yi8bKMyxuf4fayqZ0gK5ui/kJrzObRKo4QDzqwb29xM3eJ9zsfoJ/cYJk0IGVBPI1ecZMFoqwZtuobm6gvPUM+SersNqL0MpNRLkCAnoAcOpFuR7JUCIdU2eMWHuScDdFUpXzKpcII57dtxUnMD0fhufKqiPp3KLL3fznd7jd3cX46gLJsAdDSH+KPCSrQtNCpHHyMKGBnEicRKlNxj2nVE4ehQKvTboGuojdrnyA3ASCd5IIeVMtIzNpmwIiFQ+l/kwlxqlkLdnay76YDpQEcHbUTP4il8JEbBYQMbGtOStmQALgS2sIihV4fFzC90nd21LLVgkoSjkB4o2RBpnwHqJ3vXTgNLbp3giA37x/i9HeFxj9LgwCuDi2KU4EV0KMBWWKWGt9E+2tN7CX1xE15hERwMtN5AoV2XVL6fIQkpNxqDLnvFQq9yARSC9N6u89BZL8TJ6JcPrSPbhai9D4ShVxOomGti0M9OyDrpQMvHnM45oms/0j0JwG7gxkMxnZYwDn77Pdt8ieU5CfNnZ5/HOmu+zpv8t+Bv8s68Czv8+mBLwuCd4C4P0UwDOd6QNTIMX0rPLOAEb2cBFZeNxfK09hPgF20mL0EvOtlZmwkNLS3AG1QxfphPosXrYpEYn/jjMR3cphYseSkz1GH8OIEqxz7J5+xN75J9yPbuFHvuyQSPSibWnFaGC19Qz//PJ/SSRl01kQ6ZXaGfOgTpO5hHzHCjKNlZUqVJnGiKGMrlzTaKnKONF3hz/jy/l7nNwfiOyLsaAco4tmO/W84UskZArulniUMxdbZG6GkmxEjL1UFaLaGaeRralBjdrPKYJNRNOPMBBvb417Muo46TksIyuOqxVhJ5sn8H1ggSAEHRU8JqNF6cKlK1dReVmalNoPpvm6KaiKdzr3+cFEJFpFkruqcyJVW5hZRL3UQMEqwTELIkXxwwD9EXfrHdz3b3DVvcRl50zIeQENYcwIvkb5Gk190p1kyrLl45QdXJwDMReRAY2j7AnZwvSut2SyIl9HVj0vUrJnZZRvquxtI4+SU0al1ECxUIdDEw2LsjkNVsGQkJyjswOcXR+hO6Z96xA+xmoykOqaxQyFl1+YE80+tfSU4/E1ZPIZHx9XBpQE8sPO5VGxa6g5DbTLbSzVFrDSWsZyawHNchN2jhI3TUw/wvMzdD5/wtXHd7KHHt2cYhKOkRNvfx7+OXhcR5QaCsBf/RnN7T+huraFXL0tO3Bh41IJkM65lCokkfvLJaHHU4QeWXtwzJtECsA5wbq/wd3+Z9zv76B/uIv49gKOn3XgyohGl8QoJYFTImp1UGREH74+0q0QvEUPnvk7KV0yrzTKeaiKD8jPKM1gZnULKy9/QG1tG0ljDp5TgKsocyq4hktX34V7f42bgx1c737A8PQrgttL5BGgZOjI6yYCqhrKRRSWllB7voWZ7Reor27BrM0h0stwIx0ReQkEcFkvKQsqArgQFYU8KdoSpXoQlUAMk8xvJosljPz0oQ9HCG9vMDo/wvXOb7jY+YDeySmS0VDG4Ny2yC1C8pphiie7btlwgxhewCCUCGFIsijPQt7TOTimDtvkpj6ANiEZbCyFCwmNFtdSKRGRZ52yeFWs6axoEqWBTIioFlDHp3TgD62iIW5zDMWhh3hoOIhLdeTmFlHdfIHmy+9hL63Cd0rwMslsuvKURiENTDFSFrei8vGnU65L4hx5AT70cIjo7hLjwz3cf/oA72AfWo/rDjI4FICLmyVBM19AeaaN+tIqGhtbyC+tA80lTGqzkrhHABf3NOENpf+T60mlxylzMIGqh8YwKyp53QeeB5c7ZpLEguB3RET1r1RgDVcTOiOKbQe2Y8O2bGWuY/Ba+TbtFUhLFZOKdfCtbf0jIJ8G7gyMxZwp1YBzfM5R+jSAZwDMr5MCKXVnm96LZ7K2x+S5xwS3adLadCefdeBKRjYYioxMrbpF+PK7blzJZNQfyf0ecZTHEQLJZ54cJtM+sCognd9HmRGo3VnWr3J3rJwqhKQhAe052alIBJzDGzFCZPqSJz1GT5jgNFdhxOd17wIDt6/04TQWyRVQQEVyuX968a94vfoj2oVl5HMVlUgmzm2qvOW+XQmbv/nT8hkTIGlAIgCuu+iHdzjrHuLTyW/4dPIO+5c76EdqD04goCRJ0plS+ayhE2joXMZdsYr6lPG9pFewhsnJ3o4jb0s3xbnMMkk6Y2auYtbK4ey76A+7cHngW7w5dOlkRXrHPS/H4enPlGKAhgxM/kmdp1KBTFoOpHaTchgrIJd3QFk7KS2p1Ey6dN/UdBe0igS1LM+sYaW9hnZlFiWrAlsvwDJUUEoYRwKSZNd3xne4uD/F4fU+rgfnKrbT4BTDFymZYtfLoEwYqDxwKeuRiSkFBlQSwIJJjX6a9xyEYlch7kn89+QtiGuV9F2GWLxypE+5nmNX4DhF9TpaBpyigyDycX17hfvONbywL74EjEoVpzmuP7grJXtceBQqOpXdnKFThpeT65qvqZD1cnQ2zx6jLVK+hjODhcoC1ttreLqwjqUG9/ZlFPk8PB/BxSUGu19w8/EdbnbeYXR9jMjvQc9FcobRoGLMorJQQ2XpKeaf/4DW9g+orm1/A3CSU3QF4LLf5fRFxucBxu4YI8+TNVJIhnRq70qddzmOkXTvpPOnjIx2qv7VqSRtOQQlHtJiB6yywTM2r/AeUs9qdY4qAOcBLSqClCchxSfPYjHsySGINdmFa8UG6ssbWH7xAxqbL6EvrCCuNuDqBoIJ1wx8DSmC9+D37nF3vIfbg8/oHu1idHEEyxugZuoS/iKTBcuEVq/CfrKM5uZztJ++RGl2FUZ5FkGORje00rSg6wRwRdzkYjQxEkSMP5WsAwXeNCih3E+yweMIVhjAGrtAt4fe8SFu93dwd/AJ3bMjBL2+cBvIypYVk6OMRYq1BsrVGdiFEvwgwnjswht78MeMlHURjGj2Eqhs9tiDkaNWms59vigRBLwzAOcEkvwRqrGEbJ2CaNp9yv5UvPbVjPkBu2UaZyqDE12TGE7fcMT8x1hcFfmYBJksLMOzi/L3au6ntGjSuabdt+zeBTXV2csCh+PzLD0uR97S7YUAeOfzR/jHB9AHPdhkx0uzozhMvD40ktiKXH0soLK4ivz8Coz2EvSZeViNWRjlOjRHBb6oaee3D5INyajnZ55iWcypFDdi/zqB73rw6XLm0yWO13sW5ZNabKfUasraDMuEzdE5P2hta5hqxZjuuh9QKEXtzCz8H8+bv00Csk6Y3ytjoMtunvdiin9Zx5ytnjPgzsA6240/Zqn/0R4++16PATwrDvg5G9fnhkMF4A82jWLlpywb1W41HZvzuooSBH4ojEDP9eH5gRwkMqniMZvuEjJ3H1UBp+CdHsTc6dLpK6sAWZESwGX/ZiYI9QC+PkZku5jkPbiTDk47X7F3+QmHF3u4vr9CEPgybjUn5CeXsNraxE/PFYC3CksoaDXYtFTlrlOyo9UojT7IJKLxQJTqVyQyCiBJMCNIjycDcUo7vNnF273/lp0qtduJzR1vCJc7VxnHqtfH4uhGt2Dreeiy21WZ4BMP0mGyg8tTcuZUUClUUcqXUC5UVACJYUiGOqNVu4MObrvXErfKQiFiQaHR/IYOdnQjUoQoylBkqcxXlvtXeX7KySnrziWsSRieQilX+eCC32r3RVMTYaJSkhVMxBSnYbex2lZ53wu1ZQkvoRyP0wSCHAGcrxftcOmwNor7uOieYP/ik7xWV/1TDJIeEjsGTy2JYJVgAzX6t3Rbduls61jgmLm8dNQEyyhQ5CyPes/EF7DNWZqsN2hmoUgrikVLeZA48sER7oF06LYtvsd83iwsfd9VyUo6Y1J5eqpwHE4FpHPl4R7RxCKBYVgwLVu0orJrSt1KeS1bdJWi89g4BleDTlLAbGEOW/NbeLX6Ck9mViRetpRzYPoh4psbeAcHYghy+fHv6J7uIQl70LUABp+PbsBlcptVQXFuDe2t7zGz9T3q6y+gzcxKGhnJR+KFnHYY2aHhBR5G4zFcTr0I4HEkI0QTCQqYoBjHIn8aXxxLF3775T3G50cwRl3YsUflNvR0NMxBdLaCebiWREOmTjfRlYj3OT/Yaqk1WFaIswCMmAk+odtXCZX5Fcxvf4f2y+9RfLoNtOYw0smUppESeQuUTcWIRj2Mbs/ROdnHzf5H3H3dgT64QzU3gR1GiH3KTGN4hgZtpimgMLvxAs2V52gsPgUKdcnATnRbjHNYkMqUicUip2PiaKC0yorUqcCJKXJa4CE3GsEYDBBcX+Ps43scf/gNg8tjkZPRZIUae47gae6cK5ZQnVtAe2kFM3OLKFcaiKMJhr0Benf3GN13EfT7SOiCRyla9w6x24c+8QXAuTrhztjmyRgrIp2SARKcJJtF3mdJSJQQE/V7ZkIIB4ZbMKWcVWZBzBswTfi6hjFyGGuWFH35lU3Unr1E9ekL8UEfG0z5UvvtaQCX0BR+KK2WkAylpmfsq8Y1QwKHhMNxD8HNuYzQB/tfEJ4cwRwpG1Vq1DnhyEboBGad6Xr5MpyZOSEx2s0F5NuLoiqgzM4olqDlaY2riyxRMsrFw4FSMXItTGkoZIrIhiJihHCIKIhlbE7CZsTCKiX8iaFYtmpMDYaYOGY6tkSIWhyhU95GnEknkukw+VtFlEoJ1Z9Pb8P/8UCdZwPBO2OgZ/apmYXq9Licv86AOnNRm44NlQY0zQn/I2b6NID/kQlN9r3l7xSApz7LcpN+A3ACMHdvigFLu05KWLjvDqRb4e/ZyckoPHXCkS6d5K2MoCGFQFYx8RXjmFdVXQL4eg4BzQQoR9NjGVVzHBuaI0TWCGN0xNOazOKT6wPc92/l60UzzdjQpIDF2ip+2PxnfLf+FyxU1iR2kwCu/H8V4UH57onZuLJplR0RmeUxAnbguVDYzJKaHdzi6HoPv+7+jJ3jj7hzrxBoHhKLrm2+MK0FTHUCk6k6a50e7ArAtdAEfLKdbTEmqeXraJRaaJSbqBZqqBbrUsQQYEn488KRMO1ve9e4G91gSOlZMpDHwmVCMHEFxEkIVOAsQzElQ6HvdtqJE8wywwsCPZ+j6kcIhEpOJ7qBmJVkgjhIxCzFFmBawub8K6y3ttEqLKCgVWWszjEzAVzIdLREpaTODODlhrgdnePg5jO+Xn4UEO/4t4isSBwy5edy7E9y3oQ2EpxSWBTGyaqh5NRQztOO1ZLriVrPkTeGG4/luQYa/dO4jvkG4plelgv2hIx0kvomKpGNHvAsynjj85o1DdoqspsncYgTiTRilVSnlFNAMwvewARwUSQQwB8KTpJXSSAE3IGPcDSBExcwl5/H1vw2vlt/I6lszcIsStycE4CubxAcH4qmWAD8bBdx2IWhhTAttUsdxwYCvQin+QTNp68x8+w71Ddeip0odeDSrbD44r0nHxMZ2XFCM+bUizIyjvGECzKRjrqQm6BMkBj14V4rohgnAP3jPejDDuyYki1lBWtOSARKbTwzY4s0WjQ7vji1ERnZ1Aj9d6s1XkMJuzxOSvJw6rNorLMLfIPGd3+C82QNrlNAQG4BHcA4JSJ3xqcM7x7j6zMxOeEoPbw6he2N4ARkQHNVFMqYOMkXoZXrqC+sY2bpGZrLm7Bqs0CxCo0OaIylpHSLBSqpyVSJaKGSngpEcPWgYk1B9cpogKjTEYvU8eU5rvd2cfV1F0H/XnbwnADSc5tueQEnZDNNNFfWMLuygVprHqVyQ4pen9aZ3R6C3gBxtwP07uDdXmFweQa3c63SzWIFdoRnm91S2oGLlIoMfZoi0ZGNBTzvFGFgs6vSHgCcX5OqdRWzXleWo56WwyinwaONcWsBpfVt1DZfori6CaM1D48ALu502epQcYCUlEwVETyDFfGJI2gF4Cw2HE6qyEC/PMXocA/jw33krriGIZOeO2gWSalElPcKXTJpa2oWYBSr0DnSL9XEja3YmoNTn4Fdq8KpVmFWSjAYDes4mDCFjB4AnOaopUG6UiWAs/OmUVEokkkWVVwVZkS+b3TK1ACG5xwBnBkQHJ/TdpSENin405VjNi9PL/BsHy+/Te11/xGQTnfUj7tvtTpWoUUZ0Sz7+sxoRVLRJOqZDnLfcPAxMP9R6fB4pC4FRzpReNihD4cDBeCi/lQArkbg1JySKBOJfo9e26rzVuCtdnPc45BUkmqthXSTXjjpjkHN7lM2J51/uLsVcoZyyCErkxIzYUMy1tIKkNgBfGMIT+vhdnwmHuL7l58l5YrJZjzY2InRkW3iWxJJ+erJn/B67Uest7fRKs0jrxUEwA0ywkX6RLtQZf1KRCd4snIneDMbjQBONjU73l7QweHVV7zd/QUfDt/hdnSd7lK5K49kV69ZyuKOPQbHhOwmJVAytgT49JAK5iJmii3MVhfRri5gpthGJV8XwhaJbmK1yZ878eBGA3Rd7vwvcNE7w/XwAoO4BxdDeUyU1PFw4vVGvSM7YnbgPpOd6EbEvSAdodKEHo0XjCzGlUkHX2v+GS8AFmOcpIRuhFygoaRVsVR5ipdLf8J66wUqWhNGVJBChKBLVr3sg/j+0H7V8hGbLjrhJc76+9i/+oCdk7fiNBfogawAlFXbJCXpcd/N14rysCJKThXt+jxmam04Vl667+F4hP6Yr0EHw3CAYUz5m9LfS3xkWigLsUusIBXC2JwOpE5FwqwmUU5jopoh8joelGpnREKL/GvlQMXES6ZV8eA0SbShex6NaX7PVeD1748oE8uhOClhobiEF4vP8d3G91hvr6NRaMKJdeiuh+TmVjqW3v5nXO/8is7ZHuKgA8OIpAPXTBtubMDjdKi6gPraCzSffY/ms1eS45wUStKhKEcetfsOU80pK36XHSqLL47yZFTAgxfITxLpwBn5GN5fynj66uNv6BzsiC2mFY0FwO0cyVRkhmc+3GpMrxKk0kAj4Uoo4pow0XnvpntwyavP8rglmlLHJGcjV6jCmXuCxvNXWPjpf6Cy/QIJg004UaCHgHg3KE/5iT9E3L/H3dEernbeS/Rpcn8junCHVsASVML8ZwMe/61VQW1uBTML6yi2FuHMzMKuNqAVygBZxvQ0EFkmTR9UrrXa08iISUb3Qb+L0e0NhpcXGJyfY3R1gdH1BVzqm+NYxq3suvtUWJgWJuUqystPMPt0G+2Vp8jXmuJ5LtNt30fO8+X91gdd4P4So7ND3B/uo3d5gmDcQRJ6SCJPJdfxeYszn9pDk2chKYJ82HrmDikHopxJYjXFMbJYnqqtl7ivMY3RMOHqOQxzOgKrgPwCGfsvJQ3OWlhFrt6EbzoSDfWwe03JUA+Ob7I/UhGl/IWsFyYRjFwMexIi7N5gcPIV46N9BKdHMO9vUYx85EkGFMVOrIyJ+Pqye6YahPwV3QaH7B6zGWibWqKPfQX5Rh2Vdhv1xQVJHKPNKpy8FCQhVzFSaqk9OQOBwmiCsevD9xXPQKXJpcohMR1SfA0Za/N2pizPNGDYluy/ufvmVDTT/yteQSq7eOB1Ze4Hv+/A/wjEM8CUnTynX6n+m5+nwTsD8ax7zoh05XL5AcAfg+8/Khoeg/n0mD37Hg9d+nDYVyP0RwDOvSwtG/mgWQn53PEJcY3grS4CjjwIpPysPIcJlGq8q2wg1a5b7aO4f6RNKqVV7Ih06Ca7DUmXlY4tzPnwJkPRYw/ie/SjW+nyTu/3cXr/FffuLfx4LOBPv2OEBmLfQN2ZEwnZy5XvRRPOmNGiWVZ+3XQ0k46B3RztW0koUqJkjtPZ8Y1D2vVRsjaS4I/O+B4nt8fYPfmMg6uv6PsdAdGEUjAjlqAQpn2Jo5IYnhiy57Zytjin0f6TXW3JqGO+toylxiralUXUC20UGALCMIgoJ+MY6tx5+JAFz+d+M77E0c0eju4YenIlIE6JGy1Xc9TOsOvSubel4csEgetLVc99LclY6qpWYM3nyNdWjFZ0VvyKuMeKlu9l7MUy5q/oDazUtvD6yZ+x1niBIhrQQwd6zL2+LRI3ar/Z4cSGj4ntI7Y9DCY3uBjt4/BG5ahfdI7hMsHXUB2vjOwo5ZO1giErD7K6W9V5LM6uYK65AIeyHHIqPB9Dj7v1ewHxnt/FKBqLhp3dJlcNHH3TZU4Kn5TFb3I8K5ejkt6Rm8zXxuGNrJNYyJvZkD0+f5Yw78XrQPlKS/AMx+csbLjbE/a3Aiqyl8WzOkhgxiaKkwJmnTbWm2vYaK9httwWkxmMAoS9HmIGYFxfwD8/RP9kD6O7U8RhH7oewbQ4srHg0QQFBWilNsqLm2htf4+5lz8oLXihJNnhYmaRTr88uq75vqysSJ4KZOCiGN6cKDE0xJ7EKEQRTG8EDO4xOjvAxYdfcbv3AZPeDXR/IIczx+jswMWtnFMbVcumTm8KwGVQnlqTZrtwuqbITjXNSDC41shsjfldjTwmlQYqT7ex9D/+J1pvvofWnkOcL4u1qhzQPBM4kYk85KhkuDrH3dcv6B1+Qe/oAHHnHnl2rMriA0FMIw++zzYKlSaKjVnk6y3Ytabor/NiFJKHRs9vI5HYX9py0ZCE1r70i2eGe0gWc6+LMcfeNzcY3VzD47h71JfdNffT7OR93YBnGJgQeNqzKC2vov5kHWXudCmH4thebNgjOEkCJwxh9O+h3Z1hcLSLm73P6F4cwx/eIw5dTGifmuq/yQFg1KzYpwaxTM7k/ExDQaT/5nUsRCRl7vIg4pYpJR3rSFwzMMoRwDXExSoqK7x+3kgQjNZaEMldQHIbpzhZsZUueaUJTd9vmcKl61GG9aikvUiukf+PtPdgluM6sgZP+ar2/nkHDxI0kkYba/5/xEZ8M9JQJEH45217W7564+StAlogNd/E7FO0QALEe22qbmaePIYyusnZe5nAk+sL2JMhqlmMEi9fnieUkYmBE89xUxo0BoyIvDADfJL7iLI6DDVxZeoud9po7u6i2ttGqU2HtgZMJpFZjoTfiNMemfN0mMs0+MwOJ9eK15tkcHwxG1J3J1cKn0lIsv8mdM4gJ+EXif/7F8Lv5wL+T1aq6o3ZhNC/LqjFvxc7cBYJVfGYAAAgAElEQVTtzQjRzal7s4Bz2ubU7XkeKvSCd7neU853ReHdnKaLgv11of6j3/9dcf99AVcOW5QiBWS8susPI8UEjNX0nIM7SrucKwv5u+oFqR8h7OjcrU2meTYEvLFoecjuk/IyIR9wN6iuLD9ZYOrT+vNOdqqj1T1GwT0Gy1uMwwessoVotjmhUI60jg2sIws1u4PD5iO8OPgOr05+xPHWY5TtqhRUcRBj58YCLj9bMaRZxJlHvowWGEz6GIwHGM5GmCzHGM6HGMz7eJjeYxrQS5uwOadParkTiaQ1LEJelEZRypATn9acwR0xkinrNTSdLg46j+XRrezJ87RRlsKYRUqkz+kb1DHbCeDGGEcP+HD3Bh9u3+B6eolx2Eek+dAsymXUO09ol+87O3lO0WlIFyVyC1jAc3Z/vh9MNDYJQrcWFyhFCFXseBZ+Pt+61cZB/RleHfwbjhsvUNHasFKmunmS6MZJgLIlOu2lBhPMfKQOsYEB7vxTnA/f4t3lT7gdXcLPVqTcKj91Xhtkm3OlEPAnldGr7WC/d4zjnUeqgLsl0ZezoVhFK0FYWMApCZuHCyxCGvv4YkzjR0uEyQphGkjzRZmiJTnR6tBWhVcFsUjx1sl6577dkZCUWqmBEolvpivdPqNTJaWOsqB87SN7eygvb8cwULZslHQbZd1BObPRNKroOA3UrSrsRMNqxOluiPn9A5LRABYP9dkI63kfmU+0KBBDEyY4cWIJM0vIWJnTQmnnBO2n3+Poz/8naifPsK5UkRQ+0/RHYMfPNCYSZoiYJDTyKDzJ1efIQ5VOXywoThzAWE4Q3F/hnk5g739FOLiC4c9gZiEcIVVlisjGPWy+l1WZ1HnYh/TfSr0gARpsbkQNoXK3+SXadhYkchHWFkLaq3Ii3D/G9l/+iq0f/gTv6BHMdlfynll8yEgnF0U5oLHhmQiUTdvRwel7zK6voK0WMGkYQtRPbEZlSQCTEaz0THdcaJJ0VYVTqUnalVvxYLkGbI9NK+Fo5e7oLxYIWLxnC6QrH8l8hXTJAJiVFHYto3RKSVgDNm9eCWarg/LOHir7RyjtHsBsdKFRg07HM4VbyBqCnIMqi/N0gPXdGWanbzD4+AbT+0tE/MzTUClBpIAr/39ei2SA83WR8yFfMl3z8+T5VxRwZa8qAIvoxukPzo0640MNKeAr04bW6Ajze+vbH1E5fIy03hFjl5irhbyAf+Z+56RF5WCm8GT5JPlDUlW8bS2Dp6VSwAfvXmP24TdE1xdwpiNUshgeUUvuvzUWcK5xEkEFJBKW/HR+q5QyYbVSNagkMW1RMrBAcxdu15rShJVbXVRbPbiNFqx6HWa5Co0eCFynrQ34GWQNIIuQPI1NYlFzLbc4ZMj7pcsQyLjN4kFUlINKATHLvllBzP/Nbbf6aAoGerGv5lktKNiG+1qBchRs8034nA6ZLOB88LkV3/Prwr3JLt+E2L9uJr5mrH8u7vM5J3B1037ehXPSSaLPT5hPmgYSCtJRzmaKyctNdiF4UTB58YN5gEsYIg8kyRFXNnyKoMR9YK7BJrFIbFVDzFZjPMxucDe6wP30GhN/gFk8FhmXr82V4xbhMtH/Ed+j1ttGxWhgq7wnsZQ/PvsLHu89F5iW5VRsQIvMW0JEjDVNAyGFCXlsMcTD8AGD8RCj2RiTOe1HR1jEK/jJSuB16oxZQEVuRq2ktWbDqAo4p4oc8qLuXMw/6bdtNdEt7+Jk+wWOus/QdBm00oCRepJnzuZDOmFhbEeAHcOsrTFLB/jEXPLrX3E2VAxvSqE0K5UioD4qZSdKmjCDT/grkRAWcPK1WcTEjnCdIGSQDKMCKW+RyVgx1GWtkdB9yVZSvOYLfLv/Fxw3X6Kmd2GtKzAyVyZ77v6IyDBxLjaWUsATe4VJcoc7/0wm8A/Xv+BheiMkN0kAYvEWP3dbTfMRm5oG9tpHeLT7DEfbJ+g2t6SgEuEhn4JmPkHqY8VGLhhLGMs8XAm0PlvNMPcnmFF3HqvEM2YYa0y2IwmR3gOEYAU+IzLEZ04ExoZnVMWvvlPbEgma51TEDEaS6rjKkOQwRTzhw9Q1OIaJkkGjGQsV3YRH61yfU24Kh+oCP0E0X2LWf8C838fs4R7ZbAJ7NYcbr2CTkSx6OaV+UCgXYxItJHoJCRGi1h56L3/Eyb/932g+/QZao4GUKImpS2Fh87z0V4JOiGyJ8i02HYSvc4tjEjOZlMYC7jG4JFoiGdzg/u3PMoEv784kEYsGHZ8LeA7rSmKXyMpUAZfrSh01+RTOiSu3VeWvn4mt3MxQvkgOApsSA0v+TncHzZffovvdj2i//Bbl/SNolRpig685N6gRKD0FVrQxHWN8+QnD848YnH1CMHjAej5BtlhIChyfH/kdfG5qElNEQI2qD9eTvGmv7MEmGuYqrgNJijy7/KWPiD9jFWIdpkCQSE47oXzJVNTpKKSY9qFhwGy1UD84QuPoEeoHJ7BoC2t4iDQHiWYLLsAGhFvripahFAbQSKi9eisFfHz2Dv7oDjF34EolriROCc1GIBM4qZdEzQTNksNUoS2FpEqtY1VULauVSrljA6WgaX+tYUGeR6kCq7eD7tNvsPPdj3B3DhGU6uKCFxOF43skMZv5fJn7RrCQyalcwM9SdVXanoUE5Pj7/Rvcvf4HJu9+RXJzCXc+kQncFdIuPf0Vq4ZGLhKNYzrKlpWrU0FmVZMgEj82HmST8/6iVNMtw6w04dZaqDR7KNFLvt0RNzcGn2heRbwQQkLpJhtdTdnYFgx2LhhyWRZXiJx0HbLPbQsu40iZQW4y/1udf5/3bkLW+++R1YrCuFnL+H4RLi+mb7F2jSIZwIrJupjGC402CzgfRZb3103B5x12fuZs/vtmsZc27r947rkXOiGcPBYyJ89w4uIErhxnVgLhiXaRbGSZaNUHJjeX+imqc1eto+whZQ8hu1d+rrQsTbG2aQDAxBlxPocfLjFbTjAc99Ef3+F+fIX+9Abj1QCrbCbQdaivEOq+sLOFpML2UUxBFCzroYyG1cFR5xF+fPFXPD/+BrVSUyYvTuHC5BUP9pWkc405YU/6GI4fMJ0NMFtMsQzoJMdHgHmwlOLHG5xKNM3kRKKaDBYLNc2yOVETEBeqDCagbIy6YPp5U5K1XT/A8dYLHPdeoGFvw1nXYCZ0iXPE8EWkWWva0C6RWgHsOjDHCBejD3h/R0vQN7iZXMDP5kLSIRNYhVpoYidLRzOa1oiDmV0SwxXasTIsQG6yNMQ8pOxrBj9ZSgHmwSVFXFwm1wL9l40GDuvP8HL3T3jceYWmsw1Hq0JLbGRMIpNRgdMYzWzobBYgMsnWv5boThLZLh7eYrR6kEZB4C06u9EyNXXhrqtwszqabg9HncdSwPc6h0LoI39APJJl2lJ7du77GcW6SnyZvjmFT1dTjBdDSXdbRBPJG6djHwl/YbJExCQlsn4dR117eQaygxIabldFv7aP0Kr1UHLqMHRXig/NW+QVck9OG0YeCPRT1tiMaQS7oa98ZNMZgv4AwcMA4WgCfzJBOJshXMwQzmeIyNQNAziRD48TjVhiKuKkHJgiZSTMSDmQJ57oqPXQffEDjv/t/0H35SsYrQ4yh9nKhuy+SVxbLFeCgEl6FHPSNQU1csoqfAwYuuHEEcqEOpMQmFEP/huGH18LlB9NHoBgzvgLcRgjjM7VANfFfChzDBao3LZV9uC5nExUnyqdTPwrcz4LMVjyOAzFbxf3NUK41u4h6k+eY/fHv6Dz9Lm8pnW5jJS7ZXXRiX+1HibiHb8a3mNyc4nR1RmmV+dY3V7D798jns1hJAlcuZaUg5wcweKhQKkdOQ3KDljInXQ5pIKGz1U4L+SwMQaXqXY6DK5yuLPPg1t49tCdGCUbZrOO5vEx2sdPUD84htfdQepWMYs1hFQNUEUuyI4OM4tg0SJ3MkJwfYrV+WssLt5ieXOGdDlWiAsRRS4OOFhze0VhBqd3gdFze8wipplEPCURydeY1GUr5Yby4aXcShVwemb6FqfvFqr7J+g+/wZbL1/B7O1g6VSw0h3E4nxG3g8JpCpvXEi8dCvL72QpCPx5VAnJBM5VWgiDCNjtOW5//QnT978hu7tGaTFFZZ2gxHNQJnAOMrKMVMsOXotFZFq+YlGqEWW7zOuWRXzNQm95SAxPfoXlQS/X4fW2UN/ZQ2t3X7zlaVVLP4SIBVwvWOuKF6H4KarcsFiTrOa5FjxhnlOaq/wj2BQRuZDJNLcC/7oIFvKxf1XWv56Aue78uoAX++ivp3WiAEUBL1joRWPw9QT+eZLeJHoXbfQfQO6b30duBxVmkl9w7AjzAs49oyrgKrScBVyYkhTHC0kiT5YhAz03JhHnsHyXzn2OTKgEwWxD4F8SwJg/zUIcrHk4LzCeDdAf3uHm7gr90S0G0zvMgxH8bCETt0zdVizyMsX+5oXH6ZEFXCV2eSihpNUkM/v7Z3/Ci0ffSrynY5aEAU0WL+FZMr0fxnfoj++leA+Gd1iuJgjIjk054VAisRZ4SHb03K14jrCvadkZJXwom1geGmz0TGZeczUQxSLJYnYYM8kZdcqi8Wj7JY63X6Bm9mDGFehJSaZwU2OxZWefwKdm2fRh1dZYaGNcTU/x4f4N3t+8xvXoDH46E+hfmiwp4Jy+TXh6BTW7LUYj9UpTwlQc3hyUaGQJ/MTHLJhIItrMHyFI5kiyAGvqknN7TO6LHe52y0d4tvMdnmx9i17lAGWzKSTBLGYjprpdFtdIV83Gaj3F3fwc7+9/kQCY+9m5FFZVwGmgwwLOPPMyyloTdbOLXmlfCvjJ9lMxjKFtqmSbqaFIOV8JtsvioWRBQRbDT9iILDFZDTFcPWCZjCU5bhpy1XGHRTjGMhjTSk3y0Nk4ssGjDK5qNWR9cdh7hoPuY7Qr2xI+I7a3NI6RXBkNtmWq4s0iTikXUR4SlpYrpJMpwv4Dlre3AvUuHrhHHSNhIliwApJIdqOMG7WTCFZGSFLxZSUxjYewuBBSfkWbSw8EtNeVtjCIj//t/8LWt9/B7W0DJU98231C5yGTmBR8zn0957+EHSUZyYVFJKHaJJLwjQoS1NmgLcaYnL0TEtvw028IBjdIliOYqbIIFdCT6y8y1/NoWLL5i9QzWbHk/gFFeivd/OS1FKsy+nqyiBOIN12RjMWEcElo2z/CIaH0b76DvbMjsaDrUhkZb5jcUETnMp/rudkYy+EDFg83mF5fYnJ5Kl7y0XgoPuKE2/U4VGleG0ZIUthIRpQwJZYTckSUOUiOTQu8Tw4H1yg0WOLahPtuMaexNKSuDqfbQH1/F51Hj9A8PEapuwOj2pbJex5kWAXk7yi0jHw5I/ahr+aIH24xP+P0/QuW1x8RDW6hxUvoRgKT2xkWR3ot5AVcImbFeEYpRRTKkaeLFQI9vudrVcBF2SMuZpxA8wIOHZHrwentoPnoGbaef4v2s+fQWj3MTVdc/qLcJlWjrFAKuLJmVTKt3OFN+iDVlMtKg6qc2AdWM0yuPuH6l79h/uGd8DkqywWqnM5JFsg95wmjK525JmEl8n5zvy8yTGXtXHCgZMhnY2h6iHUbwdpCsDYQEPlySnBaXbQOjrHz6Ak6h8dwe1tIXRZwW3b+JHWSNMdzuWDW86oT5YnF4s0i7sC1HCH35jIddQbl+RfSon81xf7vCvjXk3jhvlaYt2z6nxfFvoDbiQIUEHoB7X/984vJ/b+arr+evv+I9KYt5rO1XGwF+TWfoFXQCKdwCtaZvMJQEvnI8g9fXQAsBIoyb8EQkpQyfDDYFXNvwpuKhceisxPDRhkaskR/cY8H5gQPrvEwuJFiumAxjedCVGPEp7CvzRgJM7O5t6YlqHSnhmJcc8ES6dAiA87aFcb3yyev8PzkG7RqXTH9iMME8+UC48UED5MBBrM+xtMBlqspMiacxUvECfNwGT7Ci0QRnJhhW67U4DIwxCb0GUnxXgVzRPFKigVDAAwp4LHK9pVOmx7tdTS8NrYbBzjeeYGjreeoWVswkwr0uAJEDD+pCjxNrWq6DpDqK+iVFAtMcDk5xaeH33B69xZ3k0v4yRSpRgRE5TnzMGKeVsProlPpoVvbRre+JZGmlkWNrC7hriTlTf2RTK392S0mq75qjqLV550x9ajW2pYpdb/9CIedJ9hvnaBT2Ya9LtM+BTad2MQ2ci2N1SojtD0Sff67259xMzmVuNQIauWgHPcYWEIxXwUtq4ctbx/79UdiurPbOJQQE+7tC+elgjSm/NwVSU32sCTNECzXM8yiGRbrGUJtjmU6xHBxi+vhBfqTa0yXd3Lt8JqTwpJwNvTQLHWx2zrBo95LHHaeol3akXxx5pyvIzqTMYoQcOkGZpECp1i5lDythn0p3NFwiHQ0RDwaIhr0EU0mSOYLZCETyfIsex6O3C+zkOfwqTTGfIkSEUqWO010bJFeJXAR2hWUT57i8M9/xfY336J2cAhUqgIdUio2z3XfMXXB/EbC+qV0iw+1OyXcSvmVlUaom0DdyGCtZohETvYG9+9+xuj8HTJ/DC1csm2AlU/ftIDlBE60QmD03C1MmnghsxGBUgQ2Me6gZCcPWCDiRCRcwirIvTBdrK0yVrQTbvWw9e0rdL/5VoJJnN0d6LW67K81wtEMK4szxNxN+3OJaKVveDAaYNW/xerhBqvBrUziCQln86kUTurYbQ4CspKj+ELtvMmnUWY0vDnYJJjIUgMpz4aUCI8pcjbNclROtmvBaVRQ2emifrSNzskhqts7sJsdGNUG1mYJSWbDDzKEXJUEMdI4EhhZD5dIJ0MEt9eYnr3F4uI3BPeXSKYjWZlo1IDzgiKbnusCBioJWiiCECH/cb2oRBoM/vliuvLZi0NObhYgFUhCQJ478BUxnWoD9cMT9F68kgm8dnQiBMKl6WCWcD+ti16dITsCoecpaMI/yIlsKpNJQd2SacQ44HiFZE6jnfe4+fU/pYBbwwGqqyWqdPvjykEY6Gyr1xJ7K5Nu7ulBfpRa3CtIR7g2cq2wgaUnuYNUd6WAL1ONuWdILA9uu4f24TG2Hz1G9/hEJnKGsYRcu9AMiB5AhLB5DebwOfXdjsnibcsE7tos5kTecnvdPHCqMAqT9Uu+AS8mbrWMVHqr/+qrIKfJELhayTBbmLewoBbWqcUULis40xTiWvEoJGV/BIcXBXyzCfhXU/kfFvDlggU8h8+LF8ODkwUtjkUyJgU8UAez2s0UXe4alkOYvLC/VNIltWflnomQlnrQYCHIfEyiEfqre1wMT3EzuMBt/xLjWR/zxVAKIqdDwtUkjUnICBO8GPlJ6EZOFCVdI0mJOuDUXyPx2UHqYv15sv8YR3uPUGfQgm7DXwaYTKcYzMZSxAnFrnhoiCXrGiZ90EXGxj0oX5st+1HHKaNaqaPebMJyLEV4C+eYLUZYLMcC2Qpsy4mHdwTlGJxH1gY8s4yyVRPm+ckuJ/DnaHg7MJMqjKQGLSZBrKxIQGIwQwldgMwJMU2GOB99wOnDW1wOP6E/vUaULmQCJxGPe0rHKKNmd+X777YOsNXYlSJOXbVpOnLYhmuazqxkZ0w/+YfpJe4nXE/cyt6fgSSEMWjkwOmrbNfQqhA1OMR++0i+d9miF3odjl2Rg5qfwTyayfcczR9wMznH6eAthssbLGNO34FSFPA+TpjZ7qKmN9DzdnFQf4Tj9lPs1o/R9LoC+wuSkIcZiDOA6vWUraKyhJbY08zUkFgafC2UdLHEWiHAGP3FFU5v3+Pq4SNGNJLxh8pJUH4+YfCyZIzvdx7j8c4rHHeeo2lvwYotqAkwhZkSSiZyshYiD2If8WqK+fAOs7srrO5ukU3G0BczGMsFQLvNIAD8AGuGmBRqCx5mvI9Svp98LWrsYdPzpYBzj8tNtINozTjIsvhX7/3wJ2x/8w0axyfQG03QhoaaZLquhbL7VrEgYuYh8DkLuPLOJ9mUdqqUidUsoGXrcKMlstGDyMlufv0b7j++RjzrSwHnBG4kKUjaZo6yKiwKBSnc2YQLnUc70oI2N8rLgzgUBEyilbLotiUlTFjauotVQqe5GqpHx6g9fiyWqJXjI5ms9ArZ3B7SREMUppIylYa+TNfwV+IdziJCKdPy/gqj8w9YXF9IwTSCBQzyCiQciWQ+FjXmGPD+UWeQQMd8f9YW0sRAmphIIt6VDgzLk/ANo1aG3aihttNB43AHjWO6iFGzTHlTSeBdUjtZ/JMgQ+InCBcrRP4CehwAyyni0YOkzlFn7998QDp5wHq1hElkiy5shgr9kH07fRTyAi62spTdstCQ8MUwHmlSVSHZZCkXXuZiSk0GOq2MuUdudNB8/Ay7r36QAu7tHiAr1+GbNma0eiWxleuJkO5wuaLic768kIHyDHJNnMpsU4fDm85fIBjdoX/+Vnbgq9OPcKdjVFYreLSEZZyypJFxD75WagnxXCe2biClvj0Pt1KRhmpCF7mnFHAG9biINBsrmgARTbJdlDo7aO7tY+vkEdqHh3DaHcS2g0g3lSZfDIWUa1uhEKHyxLNsgc5Lni0FnFJAQfM+V7+CN6G03nnghwKbpZlRq1/lHKq+Npnixe8VBi7ko7CAF/GhRcEu8iT+if/F95VNheNIEVfEOmXrummjulm8N//+1wX8d+jBhm+8tphP8wKutLbSBeZ7A8IGSv8WyzTOAk5ihZKNicBOYGSRDFFWku/BGd4gKWS8xdaJSLRogTpY9HE7uxZ29fX0HIP5LaaLPlbhVIqhFH15UHvKXQu7vVgdgqSGSOQlfxafg/IRT0MFp5NAVmaCVbWFZr2NSqkuO73IjzCdzTAPVgiZQ56EcugRjjP5PPkcxfKTr4kXQxXlUgONWhvNZhe1Rh2mY4mzGAvfYHKLwegGk3kfQTCV/phuTyanAOlwuX8V4080Sj2c7DzH471vsFU/gqe14KwbMNMKtMTFOmF3mkKXiK4QieHjYXktrnOnD+/E6WwejpGsFeydUroCQ0I2dprH2GudYL99jE51CzWnKXGmhDTZrUaia89jUpMJHmaXuBme4qp/hv7kFr6/kM9H12ORSzEG1dEZ4tECM7p7jV2ZkktuA65TkemP3ffUn2C4GGA4vxfNOp/vMh4j00LVsAlhhmlfNqzYQ8vpYqd2KMWbjnm98i48o6b05bJHZXwpYfrccEdIS4o1KvCh5FKLYhChQZ1ugNT2ERlT3E/PxWb39PYNxvNrLP2xWg+I5tZGyayiU92WAv5k73sctp+Kxl0PmCe/hhFk8Nhw0d8nCbEOFgimfYxuLzC+u5DwjfV0DJCcFvhwCFVTb83rh5GidLITDavyMxAnPKJU+cHJ24EqAHHn5j9L/2sj0xzZhfuGB3v7EL2Xr7D96hVaT57C7HSxyNZYJTF8kvvkoOd1ogq4FHGSoXL3xLX4oVPjnaDKAu7o8NIAmAwwvzrF9S//gZs3PwvBShVwTuxkRxN5YdCIKuCSAS+cFuVLXdgFS555EWiSw5BySOYrNBZjFnDDdCUtLMpMJGLzWYO9u4vmi2doPXuKxskJ3E5Xdp8sMkGUylDASV682dMIFi1foyUM2vXeX+Hq579j9OkdsnEfVrCQ/TMLOHW/a4tw7BqhBMUo6SoLiSENhUPnc4D3g+bBcqpwyw04tQasZg1eu4nqdhvl7RbsXh12sybRmGTLC3MhpboF0Hi2iAdAgGg+RUSnu8EtJpdnmFycieudsejDCOhURjc3rrkIS6i9hChGGETII5Xvs6yiVKFhIWX+QcgBR5joyrhHDvjcYpWvSyZwPi/DEvMWo7uN7W++x8Gf/g2tJ89hd3eQuBWBnOchIzgThJSWMj87oU2K4rsoZEu5zUkGOYmanBRNA2WO4XTJu7sUg537335GeH4KZz5FJQpkLUTLFbEiZs9tGkhtCxmdCi1XzgbyeKUI5c2LIE9COuNHwwaPxjt0GnRl+mZDklqeyAJr27voHBygsbsLs04pHCdvQwo41y4ksn1JVlPul57loOQ6KNM6lQiwIC9Fcp/a8bOxE16mFPAvc/ZnG2E1j/7Lr4JdzolbJaOpxyZ8vlnAN33P+fsSbUp5m23LP6tBV60jC/Z5sRP/uoAXRXuTmf71E5XBuyjgnzsQ0STmTMXcYUYM3GllJzIE/vD8CUjFUjaALOzqSRCO5/RBaJgTfIjZcoyH8b1oqz8+vMf56BMe/BusMhKQZkgyXxUTg3KbL2ssXtRCJhMzDt5YJEaopAE+J/HyFuMO8jsJXdAjmQYejoKSydoNYmU+I2EgZEaSsc2Di51oLCQ0iec0PCE31cpt1BjQ0NpGu9VDtVGXCZy73dG8j9vBOa7uTnH7cIb5aghd5z48U3svNTOKxpssc2q+D7efSRE/aD9G09tBxerAXlehJ67YKhKbWOsRMsaZZjPczS7FvvX04T1GNJBZ+yDdT7HGaZtgyVR5QnLc1jMctB+h4XRE8kVpGt8f8aIiGUziPUMEmGG8Itz8Cef373H9cIbZgjtjPvcQlsUpxeKdCTIK6JLWqLTlvagQljc9pPRfTiLM6YO+GIgX+iQYYkl4H4HkCYsfH01NYgvOuoKSVkfb6WG/eYyTLb4HJ6KFJ2+BpDXZU3ORILtB5RIl6WzC+BUvLem8GSATUOJixDKBx+ZKCvj16APeXv0DZ7dvMF3dIUzmclLyWuHu0zXL6NR2hItwvP0t9ltP0DB7sMiKjzVYsYbK2kSJ02e4QjQdYHxzhst3v2B49UkONdtfQV/O4USR6JQ9WqzyfOD9IHJe5VpOeFn6f/GxVkVJWffyPlBhJhKrKlO0LTakIYl07V00Hj1D5+VLbH3zLZytHcyhYUkSG93yRKlAOFXyWfPgHMVB0bi7FBZxBBcJKuYaDaLZeSTk4voMt29+xt3711gN72TClYxrQucMbRGXvNyhK7fj5fteaMFZuNUEXnjqq/PCj08AACAASURBVCNEpYCpVYV8jmSjm9S6kpFMWRnlTjqyel2KNx/tZ09Q2t4BShUwFiPkcEoYvPD8ZnNEbCIJ4Ca+JKud/u1/4eHNr1hPhrCjFSy6yTkmnEoFVr0pO9IF2cGfzyeuvtS0bdtVmHYFtteAV26gIvKlNtxmHXajCqtehl5xkHkG4LIYqbQvonxE9rQwgxGkSGcr6IxwnY4wf7jBkDnZn94L4S6bDFBKfLGqNSV+lFJVnlcqXYgTt0WeBa/plN9X7bXFRTHNENHdUlCaPDAmVwKxGaRkj9e/pAeyeTZsxF4F9s4B9n74Mw7+/FfUDh/BaHaR2op9HiRrLFehMPBTnwZPypGOun32XmJglAdPFQW87Fiom4b46I/PPqD/7jUGb1+LhMxeTOHSkCZVdisSFGNZ0EtlGNUqjEpNbFQLJjqvb2lYiSpy9cKGQQTnbD5pV0ypmIuEJFsWfZ7T1Yaw0Wn2Uu50JHOdhZt2sFQugHazOQu98BcR+Nxm8WZqITPii2Q6xRGSWpZzRITpLxftRqXOCZFcIRA1+FdfQn7OyWtF8S7CS+Rb5sjP10x0/lnhVc7CXRRwFu/NYr75czch+KIWb07if/QcpYDP59PfvYKv9WibYSWKXJF3NyKuUwVcEUfyCV5mJ2VpGIYrTBZjnN+e4u3lb3h//wbX8wuMk77Ycaa0KJV0CzopqQAL6vikE81j2VRWNiU/IkyTw4vm9nweJveWBhOS8kjSfP8hUgIWAXpeR7w12Z3T2EPERdIZky/F7q3q1VAvd1Cv9NAo91DxWqhX26iU63DLZZhkBpsZ/GSG/vQK57fv8enyNR4mV/DTkYRmKA8VtS6gzeSazNfMQ7e+JwVkr3mMrdo+WqUdVOwWLJTkAGSTk2a0EaUG/QFXwzNc9E9xS0g4mkrjIEiHMvOGp5Wx2zzE873vcNJ7jq3KIapGC3pkI2OACgu4REEqP/W1EyHSF5jHfdzNznF29xafrt5gPL1HpgdY64Ew6gUGk8OUJjEuXLuMkluDZZTJ+ZSdYywklljMbubhFMtoJjavrMQ2Gyda14YGnKSEhtVFx9vGVmVPUIKDzgnalS1xoRPGuYTaKFINb0Ah7iaqgKuENcV3ENcx7sH5sBIEJs1lp/J6Lgbv8f76Z1wPPmAZDZBQL5+b3YixjV5C2W6gWeYU/hyH3efYrh6hZrVgZxYcRommBlwmSvlLibccX3/Cp58JO78VSVMpjmGFgTLvoAkKLRqlbxVhkZq+vxBIGFDO/FdxSGNzyIlMrD1zGVYqTHLaSNKYoySxi+72ARpPnsremBrk0PEUjJ7nP7M7FNKaOIvnEbSCUnIFwASplUSGWokPO1livRojGNPe8wKjy4+Y3Fwgnk+gkxDG6TsFLLKyJZs9JxHmn4esx3iw5UUlNSWvT1QNhV26IlKqz08ygtbKRUv2zBmRGgMLZsdTB7u/i/LRASpHh/B2d2F1utBrNcSWJQc1kQX5xtSy8z1jRvhqgej+Fhc//afEfGaTkaAftqHDrVXR3NtD4/AYerWm3icWwoSecSRL2TAY8+pUYDhlGIzDLdXglKpwqlWYZQ9m2RUDGK5ndJLZxPtdeXwLIZzvLfkRfoRsOkc0GmN6f4PR9Tn65x8wujwTyZvhL5RGWkJihPauDpW8gPMTI4mNgT0ie5ViVphe8VJRcLQKjPny98RIR659xXrh9J05ZaDehnd4gr3v/yws//LeoWSlp1auoU7W8P0IwXIlISsZc89lRScnsyIo0wQpTzakS2HVtVDXdcQPd3h48xqD337B9OM7ZP07QT0cZoUTPqf+myOK7cLr9FDfO0Blew92syfcBn6O5EiFaYQo5UCSu6epxaIUccWV4IqP9wCna0rLPFjlCsyKslrN7EI+xjAnZbIj4TJiBa3DMi24hM9tByWmj1FSKFbeBSqUV6McdiiKt5gmSxFXf/4FOf/nEbxglsu3y9fIRfb3ZnjJZvHeLOCbRbeYojen8cKhrZjCN+HxYoWyOZ3/0Z9vFnONVqr/qgPZxOgVzPzlS9nZKc9r9aaog+xzEIpcMIxeC4Vp/u78LX7+8Hd8GLxDP7wTtnVk+JIClq5DYXZzx6I+JEIi3A8rdqNIkph8xOOLN30eRM/JxqITE1niJJmtIzGKKSI0BdbPHRUVrM0AFFqd6nKAe7qDeqmOreYOtlr7aFa2US/1UHYaau9Lu1bacToWLI+72AiLaICrwUe8O/8ZZ3dv8DA/xyIZi8yLLHllXcrdJA9aasKrQqTqVXax1diX6blZ7sFj/jVhIkrTUh/T2QNu+ue4GV5gtOoLV4CFkq+N76ukZmXUvNdx0DrBy/0fcNR+jra9Q6EUzNiTqZ97dUX+orc7fcsDxCY91ccY+dc4Jbv94mf0R9eI10tFnqMmnzsm4klEUqQZI9mGhCNqkknAIhLG8AIdmZUJn4H6cq4kCL+6mg2be2/fRCmtYbdygP3miUj7thv7aFf4misSQCKHPq+fnDgliIi4XJEdTYTEEChenNf48TPa0oQUcN9YiVf9w/wSF7TYvf0VD9NzhAxS0QOx0lTbHUp2KPS14JlNbDUf4bD3HMfd5+hVaapTQ5nwagR4bBz8pUzahBHPfvlP3L77DfF4CDcK4SYp3DxVSmWxs3CpQBzJ5M0LOFcz3Iszo9jWNfGX1tiYZpGSG3KiEkhc+YjTwSylUQhlQUePsPPNK9SPn0CrtxDRdlWKOCc0Ms+VnwGnZuqjLa4e0hh26tOsHXqwQLoYI5zcYzW6wXx4jcWIdqEPEiKiCzuekzdgUdPO6zMnWPHzU+l2am0h7F2L7EYWj6J8q/tf5LW5PluasDwuVshZfM9TEvV00guQOA7SagVauwW924G1vYXK0QGq+/vQajWkNLigxa14RgjojWw2Q9TvY3F5gfu37zC/vEIymcBdZ2KKwYCRnecvsPPtKzidLST0/pa8Ja7dCD/ToMEUwppOVIByJdNRP4dOayTV0k/BYlHJoAnrm1HI/JX67FjldzN/mkVwPMX0+goPZx/xwKS3mwv4wweAqEwSobRmY0fJmIouFfKaNPKqSAhJkGs/tYdQg44UHPo0kBzINZFaGcrfZa45W748c1z8wk1HeAXu1h7qNG959QO2X/0It7eDxCrJJMt9NOHqMIzhU3q4XCIJA6V5l25LFXC1+qBjnXy8qDkWqusMwdUlbv/xk2SAry7PoBH1SAI4+UqT/ceS+nWvitbhCfZffY/2o2cSXKIz91uzECapSHEZvCNrI9k187rNOVNSxC1kLN7SvLGQ84mQsKYjpXpG1k5sIAnaE8mQfDZJKBSHRYfDhStFnNIxcqFYGYQ3I3i9+lIr3iJKNB+5pVYLvpQXcGVq86+m2yI6tCCvcQ9ewOfFhF0U200nts3nwP++gM6LnfhmwMmmR/omB+KP9vF/9Dy15ZLqQnUDfP31pYCrN0axU9U/F39Gtrqiz6u9+GcYPdfAUk/OmMxPl+/xy6ef8O7uN9wurzDHRDy1ua6iPIkQOplL/B7U91EmQPcicRhb8/+ZGW0pP29mK8c+5sFCbFCDLBBjD8VWp9lKfgNJTB3NKgzRTFuZLRptT/NQtSpouE10Kh1s0ae8uoOK00HVacO1arBpD0m+O2EP14Ll6mK24q8nGMwvZe/6/uYXfOz/iv7iRmxg6eWe6DSmUSEZlLEQ2nY1/qyWMNOb5Q5qXgueXZa9TUKr0NjHYjESHfxo0Ye/XorunSYsMtUrkF8c3mpGE4fNx3ix9wMO6k/QsXfhZQ3Y3KunyolN0raEvR8is0MJhgn1CUbBDT7c/oJ35//Aw/ACAeVpnNL5/vNGEQ9sBqzwM1U6VE7kvC9kz8hJQQStQExSnWhHlM7WWdvwYheluIyG1sZh4wRHbUZuqh09jXXYhChb1iLtjisNZbwiZ4wYbaipnBA0JUJywNGrxmYBT7HSl7hf3OCSdrP9d7gZfcA0uJcCDvqws0LJ3s8Qrfw6MWGsy6iXdtCrH2O/9Rh77RN0az10Sm1UMhdOtIYZ+EJS8+9v0f/4HuOLM6TTsXhey96b5Ek5B3idK3SHB4raWapmVjKe6L7FiSy3DSXLOl7NkUW+TJnK25mHkimw58pykZSqKO3sY/v5t2g9eQFvaxfrcg2+RvMOsiyU7IcCTmGQczRj+tliDm01QzwdIJ1PEM8GCGd9+NN7rOYPCJZDpME81/oqxrnDiE/uvsM19JgmMJRH8ZDNSXECg5IdDWQ233tFQJX9rKK9fM6rzody5eFN7ge7V0nbUk1fTAtQ10VSKSOuVoBOG+XDfdSOD+FsdWHWGUziwmIyH0OBoCMejTE+v8Dw/UdMLi6wvHtAMpvDM0xU6010Th5h71smn30v4R1wy+L9/dm4g+cDd5/S9FiqKeU/C3ygcgFEwSxLYcLeqSriHB5YgLmSiAO5HtLJBKvbW/RPP+Lu0weZwBeDOxihDzel9WgGW+SDJC6q1WGhRVcLRyIc+YqCqwaVXq6sQGVVISVfnO64apFVBVcWNC+hYQsbfJr/GA70egutE1qnfofO82/RfPwcRrODxLAFjhZbU3FMVOTA1WKBKKTkVUlGVTKkjJWKcKsDjg5Uqb6IAixOP+Hm73/H8PUvSB/uRMnA90Gn+ofNsw4seP1XW9h6/grHf/4rus++gdXbAwijw8QqiLHwVwhimdXzJl35C8i6Rboa7qOFOEVZg1I6MDuQwx6De8QFUE3eyq5VDTD0aHBp3OOVVJIjnRZz0yZ5L+V1qTWe1Cr5UUX+svJTLyZwSadUVeyzrvzr2rdJXiv035vRoUU8aGEQQ4JdYeayub8ussKLIl5A6IW8rGCoF4V883n8V7D65yahKOCbXcPXf/Fz8f5cwNWbKr+fT+bSRecTuIJoVJHnVELHs+v7S7y9+A1vrpTD2GI9hVHRYJRoh5eb9udkf+ZkUxbgGA5cebgSyek4nkjVMk3lUvcnDzi/v8RoNZQgkrWdic6cDFBquTnF6WsmkpkSMGKnDlokaVW20Kv10KtuyaPutuHpddhaFY5Wg6WX4NCykdpCEhE8S54jx7VIm2EeD4QU9vHuNf7+8f/FxfCTGKWQMc+iGyS8gJVftK1TskSfdFdsS13Js66ojG0eNExf4v6VVqHhEmHmg+Me40vZjFAqIxd+asJel8S3/KDxCM+3v8dB7Qla1jbKaMJZV8U5jQ0LC99a9t8BNDeVAh7oEwxWV3h/87NM4A/jSwTxFKkeyvsprFcyTGVvpSQgpqW4BLnRnGjLI8aEirWUgrWIaOiRDid1UE7LaGptbLk7OGo8wkHzWKbvmkfDFie3W2SQSCoGP+Qs6JJYpWxhMwl6IJuf5zGPABZwFoIMmashNCPMMcPl8Awfb97g/P4txv6NrDHClGY3sZL1cciim1nMTpsTP/fhTZTMNlqlXXGDO+ixmO+h57XhxRrMIIS58pGOJ/Af7kU6tl7MpYDrZJtzSmcbRVtPWlkSDcoLg3gemJrYutoGCz1laEtkDGe5u8Ksf4uQ9qp072IfxOaCTFzNwAxMlnLgdrfRe/wCnacv0Dx+IraeAf25CeNxl8nCDcAmSkEC2HgGfzTE4uEWy/49/HEf8WKMLJwhjedYZyskyQLIwtyDnEEmQMmwGMQKPUyhBQnsTEOJzTI9qYUomiLk56xnNDpEZrOBYAuRb/tz+LyA0HleyqDDd4QHM5e2/Cw5DbKgWBYix0HEJKpGHcZWD85OD6W9HdR3tlFpteB6Zbm3WcCDwRjXb97i+vUbTK9u4I/GQiLjvrO9tYvtZy+w++pHNJ+/gsEIVreMVIgz+RPhCo1FQhpSNrM8zBVzXpF0VUoISZNsqCRqNCMhkc5vJCdSYTAX4mLQf8D47BS3H97h4ewT5v07pKs5KqaOKpnGuRGKxnWeyLXU7lvg4+JALdj9eeIbG0B5t6SGKORLFNbkC9GpkjXeohsfVwwmQk62pgOz1cXuNz9g/4e/SPF2dw6QuRWsLedzJKfcpww4CnzM5zPxtxCL4XzQZJEjb6Ig8Hq6hjJbycUck/dvcfW3f5c8e52+9Amve2YiM2edHBR6VOiwOjvY+/ZHHPz5/5Bm0+zQ9KYiEsnFKsSMBTxSaz9pOjl15zIMlZOhCrY4enJ3LRap9NlQSWdqZa7MWOjMSD8S1hEWPPEWL1fgOp40zyotMDd3KUxkCqJljooJrY0NTJGK+Vk2lhMf/2ACF7IfeRVxIaNmRLGavvn7/CpWvIUcjc+T907xZ8WQuwmBb7LQC5Z6QXLjv28mlBUEugLS/1fpZZ8n8D8az/+5G8jjDaWzKj4GBSV+3gFKN5XvWgpkIlsjigOMJn1c9S9xMTjH7eQavraAXtJglgy1HmHXn0ezsYuiKb1r8EE3NeZtKzo+/bwZNzkPJrgZXeHNOdnaN1ikc2RWCs2jvIHe6/Rz56HHDCwXZbOKutlA2+ugV90WI5FupSfhGiW9BkejdagHPfOEzW3TZMBxFenAoRENnRgimfTC9QzLZIS7yTlen/+Es/uPomlnEAe900PJ4DRg0TWJGAKlLXlAErtRTocsjAKksdjyuVKyl3IFkMDwdKzdFKmhdJfskTTqa2NHCjj11M+2vsNJ5wXa9jZqJtPDGJ9qS4izkP9YmC1aw0VC+lqux3hYXEjT8en6tSrgyVzkaRwtOTmoSBnCd0W8oYoRpa8xD5owjWW/Jb4Wwrrnbs+Eldjw0hKaZht7lQPsVQ9wUD9Gr7yNVrkrsjpiKMJdyD9jXkEshCb1w2JMo/gKLOC8FiSUgs+IkKKVITRjrLQlBuE9Tu8/4OP1G9xPL7FMBoiZ2JYthPIrzSBVCxJry4eqQlrmwlxXULGIgmxht3OAo94htsptdJwaypkGl3b0YYp4PEM6m8GMYhiU48Q0w+DEzcCEMiy7JMxrMQYhL4MkS5r6iIMjk/ISGEmAYDLA+PIU92fvMb25QDgZiXmKxz0tiVzpGkvoWDHTnPKgo0foPX2J7tMX8LZ3hMgT0IOejPcwwjoIkM0ZybnEasQM6qlYuUZz5QgX+XMkCQ9tH7qRwnY0uJYOh7teSsdYX2g45DNRK4IZJXCSNVx6x5OcRLlOtoafRvCZ/cwNRL4WKlKdaL0qWeL5/lvIvxvQOglbau+hdrgyRZIxbtuIy2UkhNSbDZR2t9DY2Uaj3UG5WkOpVEHJchBOZjj/7Q2u373D+OZWoGD+vEqpjN3jE+w+f4X205coHT2B3tlC7FH6pQ6/QguubMQV9Mq5c3MVKFM3+Tk8t5ipniXiQqbRgz1YIZuNEY36WDGx7PYGk8tLzO9upHgny7mw5V1tDVejnFNDSoa26K1FK6DIinm4W07oV5HrYjGqyJly6OeMf0GKZHpTHB42rJpjY227WJKEa3sKodk9wMEPf8Hu939Cee8IeqMDsHCKE5qS0PH+kgk8oHvmAr6/QsrvS/SEyY98GpTsEfq3DbjIZEXE/ff0wzvc/PQ3LE8/wl7O4UaB+L5TJcMCHlsGQtuB3dvD3nd/xt6f/or6yVOAHuwmlQUa5kGMKa1/41hWj0J25hkhVquKM5FHkaj3Q2KRFWqrDHlUoSUhVMIGZa1BnxFD2NyFOQrPVbHqzmOsPw+cimYtTYEipyn/dPX1Zegs9uBfpvB/Rp95vUiELy3EyTqXEK/on86uzSl7s9iqS++LjWtReL9OKysm72InzjpTwPJfa8u/lp5touX/owKu3gwFEW0WcAkkoxI3zzEufhAn8iBYiZSMOuJFskBixtBIFGdICCctOahUvqoy71SEHQHRCaGTycjr3sgQIcA8GuN6coXXZ7/ivH+G4WqAkIQsj/st+lvT3jSDo7uoWFVs17axXd/FTnUX7VJX5FI1uwFPL9M7DcaaFqc86Jkn68FxVQF3XScPoiDdPUK8JvFuhUSjM1gfg+UdPl29w9uzN0LUGy6HIn3jc2DEHWEc1Z3xtSWyMxY9o2T/MlWNZDdpwZWUhB043xeHwS9xnsT1pYBXtAYOmo/wfOd7ye7mnrmiN8Q0ZR2R6KYmgIT6eTPCOs/unkQ5ie3+LS7u32M4u0WUrcQetSDeKCcrMoPpha/03J+DCWR1ocwz1AqUh5YOAgZ26qLO4l0/wOPuUxw0jtH1tlA166jaNdhkW2s016DWnlaXKudaOAr8lIX8pGwm1e8rCysiAyRRJVaMFZYYhX1cTc5x9vAeFw+fMJjfINaXORmPTZMy0cjfSTHlSRNyypgzbMk+3EJF1AHNShvb9W3sN7dw2NrGbr2LHhnLqYF4PEe6oGwMKDEql3tjnZKQMhy3CtNSBZySLiojeGHKZpsSJ8oC6eiT+FjPhnj4+AaXv/0Dd+9ei9OYEUWomvRnVwlOK6Zu0fa1Ukdt90DsR3dffovK3h5S00QYRYhWS4GRmai1eOhjNhhiMZpgNZuLGU3KiYfXWBLlQS+ppOWVSi6arRqatSpcYqbMXR8OsBoMsF4u4cRkfVMWlwkJkagIP9swi7FIaKQkcnquLVXC02eZnCrgkm+twBoVc0uFiiTQqQIuHvrCJjbh08/bMLGkRIixj+0mKt0OGs0WqvU6GvUmmrWGsKcvP3zA9adPmAz6Mk3yB9SbDRw8fYbDVz+ifvwUem8XSa0pCW5rm7bEiviqDnNVwNVSQx3kinPBro5FW/mE0wOc3ACNyIi/FG/2+TX156cYnH3E5OoC4XAALWAcawpu0ZjxjYSui4EUbRYbVqbCd1wV8CKSVQ2fEqqVj8Gy7S/4amwK5T0TKFMNHbyWbAeJ5WJBRMIuwd3eRevpC+z/8Cd0nn8Dq7MlSW/cfcsOMicCcmBhs1cEbqwCojDc73PnzcLGz42+ATFKlgGHiWmzCVZXFxi9+w0PlI9dnat89jiSAk5pKNcpoCOlxKyeYPe7P6H36kdYe0dAtYVQXOtSjP0QUyZ2cRIVcjHtTh1l0avScFQBz5sXAQby2in3bG4o9tkIRmTKOmx6ndMulVnfNpt+NpsqqkXlchTfRHmUfNlqKyLs7wu4KugKWf79+piflei+afW7VO8hH3+ETG82h5s77IL1XhRjFWGsssM3p2oW8s0pnIW8kJrJNfuVg9zv/v1rCP1fTeKFxWphlVp8XzGwz7sOgajEi1iFQ/ADYfSlgiQShHGAmJ296LuVxjvT6fgWyIXHhKxNQ3wVd6jgJv4qOkTuufVQIke5C3138xs+3r3H1egS83gK0zPEOU26oojmHC7qTgNHXUqZHmGntoeG04KrlcXog25dBBUtrQSdUaCaKyxs26aZCyFkQqX8uCkRIaS9QqYFAtfSw3wZTXA7uMbHy/f4cPkeN8NrTP2pxGByd8Rpla83JYeb2uwsEEiSN7lYTAjET5KeMioQCMnRkNmK8c2/KQdARuc5hmqU0Svv4cnWNzjuPMV+60jSxOj5zS2ipEpJzgnh/gCJzmZngv7iFjfjM1wNT3E/vsQimIi7G/87saEUpmfhBaA6+SJ9TuVp84BXpg3Ex1iI6XVuRBbKeh2dyo7YpB6TtFbdRd1qwEVJvOiJgsj+Ow/AKWx4ZXolQ1daNUvtlwUCJRkowdpKEFP7bQSYpWMxjvlEFQOjVhe3mIUjpEaAhFGvbJrE1IPTuzo01YMwKh/cibPBscU/nxKzulPDbrWLvUYPB+1d7DW20bRrMCMNVqLBzgx5mKkBU2fWcAlWPoFTNsXrRLTZJODQXoyKDC2VCVynZ/5ygtHZO1y//gmXv/wdw0/voS0WKGsaPEEv2BDp4p4FHtQdOoOdYPv5c5R3dpAw5nK1RDCdIhqPEIzHWI1GWIynWM7mCGgmI7JKytgkXQeZZcDwHJSbddRbTbS7bbQadXGZSxYzDM4/yU43Hg5gBoFYsBpxTrpjkReTlBjLhCRIpkIBTHsUi1re6ILTqkO4OAblLCAKwU9SfBCoh1eeCNJEcY9Ld0DNkD1qQN5AtQynWkG5UkGpVEadBbzeEHZ///YGfU69iymCOITh2GhudXHw4jl2v/kO7u4BklobcakGlKvQadCS62tFvSB+FapQFqe02Ouy+RT9PgtwArBwB0tE4zHiyRjBoI/5zTWmN1eY3F7KagIraucTuIaauBkqx79PhrfsluVsICSvaoLymqLuIDdo4Y/N97xiL8oVSl7A+T6JyYtI+BRqRLkgWeWBYWOh29KkdJ69RPfbV+i8eInq8Qm0WlNsSDPDAVUNouQXxY3y7PBXSq/MKFquX2Qa5edDdEgiZcn4X8MKfcRcE3x8J8E309P3yAZ34qdfome+wO/UqXOosLCuVOBt76P38jt0vnkleeSodxHbZfgwMY9TTOMYizjJc+0JkdtyfRJxErGvSEVzHoWs69jwFg1O3nwTJeFKymZYCV3NnDysxISeT/Zck3xhlSvfddWoKYJgHvv0ux331wWwKMqqmKvrhr9y8l4uluK8xsL7NUes+O/+Cd3JL7fPBLqcKyar5HxHvhlBWkDqm/vxzWS1Ykr/V4Q2KfD/kwL+pSngB5DT9kU7n0e+MalGfIoLBrXadUiHmU9w3LP5Ea1JFwhCX4WB5J0Zd+Aqt5lQF7FnBctzT5RYCVI7RmT6GAS3OB18wMf7d5LbPVoOoElSWJ6Ow91maqFZauPp3lO82H+J3fq+TIZ64kgqGGFnRy+LgYtrVeSQNilNEJIExfdk1/PC4i1JxzYSQ0JoJiEvBpH4WEQzDKd9XNye4+PVB5zdnqFPu9ZkJQ0H9diMDCWxjL7uzC8mZC17zYR6XDU5s2hyB839suzzCSPzBhLYjfnnumisG3Yb+yRkNY+x2zxAp5yvAqwSbOrf5eANJRCEiV7TYCSWo1eDM9xNrzElWsEJkQxjTupCIJRWNI/kVEsz3hSMCCyydTlFqwQvFl22Cx5cVNCp7OJw6zEOu4/Qq+ygJsXblaxxyvboR8+/W3gms3CLVQP6hQAAIABJREFUxE9Iu4QVFVmOJhcCnbGxM8hpUJ/1aj3HYHWHs4e3+HD9Kx5mV1ilE4TrJRItlKaIbH7xd5euPTcTEIMVzkxs/qidZhqUkvhRr+7pHmpWBW2vgd36FvZbu9iu76DtNVEyyqJUsDOSKG3oGZECalnJi2C2OPe2JYHUhVjJVYewmUk7imGRfkTb3f61xHpe/OPfcfP6Z8SDPrwkhbfWxHaXS0+mjDHsQa/W4W5toXF4CLPVFMvK5WyK1XiEcDxCRrcyrlpye+MwTJCQqEd5pFuBU63Ba7VR39pCc2cXrV4P9VYL5bIHg/yG+VghAr/8hNnFGbT5DFYQwKQVKydSTmqcugwaiLGBXAvDmx8d78lCqy+EobxI5p47qokX51heGUTNaA7De4dxraqIUz4XkCTJs4D6XgkjIa/AhuuUUKtWJTBksZhhsZxJhCx7LqdWRmt3C3vPn6L77DmMzhaickMysTWvCp070TyFSsHTBTqo3NDU1cwJMBX/deqjo/lC3tdV/w6z2xvM7+6wfHiQQr72GUG6EG8Agw0EjXs4uUqhJseBTUwmZ0PEfQH7nmKik/AXRUyToVNY6QqmkD5HrGuVrSoVBTq5FbkfvQSDGLYUw4VmI3ArMLf2sP+nv2Dnxx9RPTmB2e0i88pCgOR/C03F4rKp4hkaBSpFkhMkizmdNFUBZw1P4ejMtg9hMVKVIU5XF+i//w2j0zcIH66gz0coM7yEBD3xc1dEspScEiKKjTZqx4/RfkYb1yew2rSg7WHtVeFrBiZJgmnIMCKGKbGnUdkZkpZIox0hqKqHRBrnZDcl01YMcQ57RLMcx4JXomEL7zeiLIqUJhGr+Zgtf6Mw8ik+6dwtVKXr/Z5l/nUR50/+p2zvNJUmiMWbjVDxZ8Vw+/Ve++uhV62UC9O3Db5YjhRsTvLFTl2Ievk0zsGR+366uH1t+vK7n/XfLeDSZxZSsiJ6VJBf1eYKv1IqO/tRZcXKP5NNqSST0eKQ9xAnc8CPYixXS4TRSnY29BIXRyj+j3APw+7JQubOhnNolog0igU8sUNEltqHXk7O8fHuHc4HZxgu+iLnYiPBfSo1CQy0aDpNPNp+hOd7L3DQOkLDacPMPCC2YZKFbJTFbazkVuHYJYnlJDNaRaLmyV25xIRyNxZy6o3FHU2LEaY+Fv4cg8mDFG8+rgY3kic+j+fw13PEpi+abDgpdJLUqA9OmI38xeRBcqnZrEgKGg9QTupyNCrms8SHaijpZXS8LQlMYfHmLr9T7Yie3XPpjAQEWYhVQi/0meRr3wyvhDMwWvYllU3kf9wvG2xKct9k3kC5EZ/sXVRNl0aDOyzF5ndEw07r1YrdRM3polffw8HWU2w391Gzm3A0FwYDJET+V2TGK213IaUpmKncfUsBp9EDZT462yIfCd8vm3vYEOOgj9vJBT7dvcHp3W+Y+A9IdV/55ZOslUW5gZDqwAVe405QJhqSmSiNUqOQ0qCTGUeGMKdxBxWzLEV7u9bDTnMXvdoWmqWOrF48rQSHcjOarYpEyoBh0CbRhedWUKbG2LbVpEJNf0oLy0ic0axwgXR4K6Eilz//By5++g9hudthhMpal92zQM1k5vP5uh70eh1utwuUywjXGfzVAqvZVJzASLhSRKzcs5/BFWQoO2W41Sa8RhfVrV3Ut3bR2NlFrdNDud6A7bnqHqLO/fw9Lv/xNwzfv0F4fwPMJyKHooc7Q0PoRWbblCIS01AyPrGhlCZy0w8jD5cQVzh1+CoHTaH3UTOSm/KwuSFZUxml0Mc9pVHHOkPIM0LgdzbsdEF0BKrnPR9QopjyftHhNipo7m6h++gYjeNjrOtNBF4VWakGs9SE4XiKH0OpWL5fFstQOpFxsiW6J2FDETLyCGgNPZ1hMRxg+nCN6d2tBNSE04nA6ZbouhN5MOmN+eTCMudUSsc9vv+JkmIxmasIZCwmbaXm4D3OBz9bZasrKV2spVLE2TAppzZei5LcaLniFz5NNCxND2huofboKQ7+8lf0vmMwzDa0el04BZSX0RRIij4bwCRDHCrSFYs4C3cq+ngVv8wizFT2kpHB5TW6nCEe3GNy9gH3737B7PoT1rM+rGiBMlK42Rq25LdzP68c2OiQFntl2N1tVA9PUNk7RmXnEOWtPbitHmLHE04HnQRZwAPJB1eyQpEZiuRLORbKXpxwstRktWcoijgLOJE0Xocs4iWP9xqJlnlUaJ6hLvn0n+uzukbVb+RmULmfhEzWn4H032PMmxMyjW64ylUR2swBCaSA/2GR3lBjfT0lS1OR55d/reveLODFZM7fY7HmdVw4uG3asBZWrF//nP/tBF7ACp+NAIqIM2WIpqREYn7wJThdxGbiJJTD6xIvp5wheHjSEtUPuKsJpIDHYYQszj4XcH6eYh1BbbiyzldxpGaCxIkQmiv4+gz3qxtxdjsbnOJudiOTJne6cj1EmQq0WLso61VsV7Zw3DnBSe+JpJax+CjWeUV23pyo5MECzn17HvDAi9fITbolKUiONMpQ+BoZsJLK3pHTAi1jR8sxBrMBLvtX+HTzEefc1a7usFpPsHYjaF4iBZyRmUQYyCFjkVMyC8lhFRZmwsLKKUjYs/R6plOaiie0MkvkcFWzJslnbRKxqm3UK3WUXE8O3wgxlvFKojhnwRz3kzv02VBEJK5lCooyeaByP0+tMuU0eeSgBB2oqUVYonQEozOVJKBVUbWaaFW20a7sYKt5hHZlF+36LipOCzY5zpxamcmdm4QUPtvK9EMxfNQxTwMXNna8i2lWQmNbZo77SC31WKRT9Oc3uBycinTsZnyKRcTPOZL3kDazbO6E8SrMVAXZJUkGn8STfCJSsZPKBpifry5RmJZKqUoMlHUXNauKVolM9Q62mvvSkLBJoq+9o5VEE099PzskMZRwyYqtiiezbfIazyQgh6EWDm01V1NEd5eYnr3D7W8/4fr1P6SAm+IvzfUJIVmVR853nuENDHIQNyqb+mamYa2QxAFSxoSSYcIfT5WGW4JdqqLc6KJU76DS2YbT6MJudmHXO3DrLXj1NtxyFY7risthupyK/efgw2vc//oPPLz7Fen4Dl4SwuEKgOlfaQSHr4UoFjPlhZmuOBH8EkSq8O6WkIncN104ETQt4UMT8xKGpPDa5jut6NUSlCCyLt5FUa7zV8dr7u4mXQLhZ+IwCXTPgl0todprobqzBbvXRVqpISnXATZP5RZsstjFc1o13iRCUo+fspAxu5mhMIsFwvlCRcDyVz4WMwTzMeLFDNnSF6MbohCSOiYZAZTeMfBG/XORhkZyiGj++YkwYEkOwMLBjgU7J14XEHs+8LBIEYeSIp5D6dxRcN1AhIPGM0xBmyQG4nIL5cMn6L38Htvf/4Dq48dAq4G0xFQvejUoHTWbK/l8onz65utleh2vKaXWVA0fnQfWCSp6Ju5qdLfzby4w/PAb+h9eY3l/DiOcwl2H8DTK4ygx5OtXK1Gewv56Dd+0hFRnt7fhsJDv7KOxd4SqmLp0sK5UEZu0ueUQAYTkoCjsQrnQcZijcRMjf5SZn6q5gr6qIi7KJgnJ4upOh8tJ3LHhuLaQinlGShpaXiC/VPGieKs2QSy/cxbbl137P8eXbMLmtJiNwkjQC4VgsBGi1faXvfUfQelf78GLAi3/rbiI5pHbG5C6jGX5jnsTxi8IawWsvhmKUuzTN5uJ/3kBz+n/7OxEIyqwiLJZVGxC1hsFiSjbR2XzSftQQn9hkCIi5EMCjtgOqT03mZoyeYuHNB19QvlVIiYtZaU5y8YYRg+4mp7hdPAJN9NLTGIanyyQ6ZG6ABJl60mCFfPCm1YT25UdnHQZZ/kEveYBam4Hjl6FbZZhW2rvTdIFi4qQLnIqswS0cPklULpKn+IFIVMsvZglqSyUiYG771k4x83wBmd3n3DW/4Tr8SnGwR18TIR0tTZJhmNuMC/WHPJT1FlVwGmgoSfCQKeBiliDcscp+yNV9LkasKm9Nkqo2FU0vRrKbkn2RXSUYnobnwslbcvYx2Q1wXg5RsjdrEm4RmnqBaLn4c3vK9s0RahRSUUsioY0Q4xKtTNP4PtOaQdb9QP0agfoNo5Q83oou22YJAIy+Ul2XsrjXPEY1O5UmMsCb/KFK99qtRsnL9gQiRr5DUQqYmuBZUrzmT5uxoT/T3E3ucBocSuOePI507aSB61hwHVLKNNqksYd1KT6sWRpM4owytR7SVZrEWQgdpk8VNioZRrs1ISnuWLwUnOYJHcoFriH3ceoiXNeWaB3KeAsSmLiYqJUKaHk2ihzWmBtonNVwt3qAsnoHj591T+9wcP7XzH89A7JaAhjRbvQNRzCsWL6w+aJE5WpQhwsG76ui4mLqO0LzJVF1bZgui4q9SbK9TbKzZ56dHegV1pAuY61W4Xh0n2sDqdUgS2TLfcqS2TTPlbX57j/7R+4/Mf/QnB/CmM5hh2FwsKmxtk2ANvmRGiKjjoSEk9uzCFZy0Q0eDBTs8zDmROp+nyVUYwq5EUDJw0x1xfyvrH4KG9rdRArUqTcspz0qFvOA2xSqiPYTJRcuPUyjFoVqFaRlMpApSkGIqbL4k1lQD6h8SpmsxGpAp6sfEScphYL9WABp8kJM96jEImEqRAJY+IWNfHi9ahS7YSxTZmZ4giwkVfrNE6W1PTnfYechfn6kPtOeagCo6KylTMl/zUn9StPAU7iRYfJSdp0EZllLHUPevcAnWffYevbH9F4/Azu/p6Y4sSWiYgFOTfd4b3MKVtCp2ij6gdCuOJ5K0ZYou8X8olY7la1FG6wRHx3jdnZBwze/4LpxXtE41tYyQKuHku4icmBKlFGNGI6gzVW67UoJihrW5cbMGpNuFzRdLZQ7u2isrUr6JFWqSKzHHGQSzQ+TFEjiGmLuHiScEhSMrPQ8wWHKBtU+EquAFOZ6vR5kSJuy9nmeI6cW/wDFfiSS/ZyWR5fM0+ffM5XrP+ce1DsuQt4e7MQEg0g25yFu1hBFKSzTXi9KPhF8d0kmhWFeHOqJj/md1NzXrglovkP/Fc2fwbh9Gq1ikql8jn57P9HAc/dfPLuQYq3tDaq+y4KuOwU8iIuZhzsBnMZVeAn8JeRFHDudukAJRdb/uDfVd7RnG4T6NwFU+NN0pgRYL6eoL+6xc38Ep/IRh6fok8fbCNUrm4s+gKBGTKpWtQAZx68jCYoZHAf4cneS5zsPcdW80Cc16j7JixK6NzSbPFCZkMh7lRyp3BiJTSrEAe14lAXmjA8KX9NOA2qqcFPfUyCKSb+CDdjSuc+4Gb0CffTC4z5XNM5YlqQUt+cf4DSpUkXT2tFDizch3MNoWQJ3OuqQpjI7kxLdLEutTTK7CyU6CtMyZehC3Od/6OcjVMt3elYzJmrTWSDEg/ZN8uxIlorNX1LwVWvmX/CtCLZf0uakim77e3qPnbqR9ipH6NbPUDD3YGtN6BlJaSx2o1LOEmegKQoNnyjcl0+IVeZxvLgCUKBQlDUETMZzgoBL4avTTBY3uJ6dI4bPobnwvpfhmPFns89p3moVqs1dFvbaDW68JyyJFKFQYLF0seSmdpRgGVIvsUSYbBSftAxrz+1m+T7xomR72fZZMZ6U4Jinh68wlH3GWp2BzbKoDCacL84PlFLbGhwPRslx0LFMVEiY5v62XAhvup0dRt9fCMw5ezqFOHgTkhs1Ja7qSrgIp+MuV+lBs1CalgiHwsNeqWrXXFKUmbJhlkpw23UUWo2UW91UG604dbasKpNGOU6QoMFwENEz2ndk724bZfhuUSY2PAR1p8jGd5hcvYe17/8O0Yff5bdZzoZwY58sWSlJzklcYQsiWxEERnuopFQZj651ll5ePPzy/kTknCmihJ/lRAPgYzVJC5s5DzHmwWPxLMiY1wd5vQhoHGIhlggfPoZaJJGx8Zl7TpIPRex7Yr/N4NRGKZhUJKp0jpUqhqtcXnjxDF0kYspmWYahkI+I5FtTUidxVlaRz7XDLZMh9JRSaOecE8syWt54E9O8vz/aHvT7jauLFtwAwjMA0FwHkSKFDXLTjuzXv//D71Wr+58+bKctmxJlChxHkEQcwQiAPTa+9xLwkp7VboGVzElURQIAhH3nLPPHth4c0WoyVZ++OZep0bESZdE89D6wSt2XAG/n8DtzJOdsvyQmL7Fn28O4+oiSht7WHvzFyzuvUJpcxuZxUXEhQIi9mG6/uzx2QDR84KDUOS4EQmjjRUQxNhlmiSZS1yQRKjST77fRnh0iNv9n9E6+Bn9i0NMuk3kpiGy6RhZwu2JFXAifjwXaKxC7gKvSwanhAzlyReAfB5BpYaAK5zFFcxtbKK0tIz83DyCcg2Zcg3jTE6eByNtC8SyMGJFhkYuThevW8p4UGZqYn/mycCzhM0yC3ixxPec3vuBQm14lpkgwpHYnIbJNzB+Atd6d5Zx7jF120kJNvfF21um+uI6W5D95Ox307MGLHY9mKGLir5sCu0bff0Y90Ywbjqfndpn2ews4HNzc6jVav+5Av6rLsXtu+91dK6Ay+XHscX9D+iLuATx7IYTg3mGgxjhYISEU508ztM6QG3fSlhay1YRmYiGIkctcIwQfcGpzegKp50jFe+Tuy+47J6gm7TF2mbbT+hNhysNKtIFBCx0cYB0FKA0rWB9bguPV59hd/Mlnmy+RKO6jmK2hiz3tlNu7kyjK0ibOzoeAhwWZD5gVlQidXgLWWf244NXeOgQvg6nEcLpEK2wKc/006uPOLnax2XrCJ3hNQajNkZjEuLG0q3zRmTxV9euAu5Mah3EpAmc/tv84MUeMySBUYD0AjaoSLtqme2MTX6mYk3ti9kSSgJGfgFvHJG6XAPm8oH5MxpSYs5UtP8MKHebpCTHo+nN1sIO1us7WKntoFHYQDW9hHRcRhIXMUlIWGGzwRcpQYaHlxoD858yroQ2gZrAtaN2ImI9v0yCaSFBFPTRn7L5oXf7R5zdHKLVu0A/bCFxhDVeMLyJS4USFuaXsbv1DKtLGyiT1ETZ0jDEYBhiOKKREAN1euj0Ouh0WtorJwl3W1wfOMcovhbxFOVcBY3iosJnnj96g62lZyjTa56kR+71XROlKFYGT9KfO0ijlg9QSI+RinpIek10OHkfH+D28z56Z0cYNS/l7hVwxxrH4FaaRcOiOc0khkEctMQcMuiCLlXFog5t7j2pnc4vNFCcb6DcaKC2uIhcmYESVSBXFCM5QhZDZBFOAsSU5gUF5FnA8xb6UMxMUSZDnpG6l8eavprvfxA6EF6dI0cv9Xig8IpgOkWRUkin4WWh4vWjTCoH1bD4apL2ciDtTCnPYsNH/onBxTLB0Q7d1gVSMBAy5kHt5ECS4nnomRC6SHQM0OD9xHQ9ehkFMoaRNzhJXEFehU/pbM4mVEEybpojXE3/JYkVOT3zgiORTTIyy29X/rsLaNGE7SyguYflvclftd93LnS8tL2JB0meHEIE1EkD7lDHmeAM2YCyG5KBivEE9L0pqyRJlA0S9d4IMMoUgdoiimuP0dh7g6W9N5jf3kOusYxxuYqQ7mS0FSbLncxoZilOxjI8iRPCvqGtI3k/082SK6UpDXz4nlBtMERu1EeWqWof91XAeycfEd6cYRJ2kUslCNJ8PagwYfgBYXQqwsj+ZnOZQcQPNpiKc6X9qU3XoBHPXEPJYrXVDZSXVjWZF+cXkCkTVg8QgjngVF3QqyMnS+EUrYiJ4jiPCC/5E9oolIK1xQiDLOIyQCkWbC1EZQQtcV3qmBVNW/tJueRCkh7WwI7wNhMnKlK1Cy1hAZ9NHPPQ+Ncabr+r/jpZbLZ483HZ5PFa8RKyX2eKGDLwIH20ONnZ4s2/I4TO4l1mJgeJ3V/99x9C6L8u4DZt/6qA+z/f6+0ebFalxdZeIVYRH0UJRmGCOBqLZObp/tqzuoWNrEQ4maYTpHLUM0ciNVEKdTu8wkX/VFrg07tDycj6kzZCDAQ5UyNOL2HePzx4Ctxx0iYzofNUBvlJCY3CiuDf3Y3n2Hv0GhvLu6iXllDK1hBMrYjL01kHl7FN/U1n8gBXwF1wCaVXsi6dEv7joUMDFh44jCGhM9sAnUET7e45btonuGod4aZ9qljSdr+JfthW7Kc+ppSZ2UTPNB/FCrpwFu6N+FymZOtzGmIcJjIy9fdpPOxYvSkEUQxdzizg0vfKKPLe61zyHpFMppZPLNtZd9NoauBynnnhdiCXsgxR2cDjlT3ZkS6Vt1FNr6A8aSA7rgOTinKXpePXAWN54zwQuX1Q6pvkIgZxCX1xftCCY+n4RPvXXCh+w214gYPz9zg8/yTNem94i3DUM7Y3Pb2ZSFQoKz720dpjPN15hfXlLVnU8iTVNacs7RSiZKJi3h/20e3fIQy7GA47iEZDDDmZDwcyvogGIYrZEjYWt/B0/SX21l9jpbqF7LiE8TCtNQLhVLl36cgdI0czjNQURf58cR8hs6xvztA8oY74CwYXp4jvmvJaL5LZS6vVcYIcWcy6bthvOvIgURFO4NxpkvNQriDTWEJhbR259Q3kFpeRn28gqFSRq5Q1/SRZsrmp2OUKIlARH6WyGJMUmOa1QV+DrPKTq4VAiWWM7Jz2WggZdrL/E05++j9oHn4Eei1N6JnRAEEyRonqNjJTHD8jnrhEKmfrbXaVVsD9hKN+0xVxX8ztILavud93O7IhD24dfEKazJbWjLu4RrMQFfG8FNCTlvMYgzB4ZUlCJX8IXk+mxZYd88Smav6ZiWCBGkkrBrZ4dWoLrYrs9w//GURuMOsDwmh/765hI3U7eNr9jZu4/b+zz7pCIgKlyaXUAGotxoAg87ofpbOKYE3yVWSXNlB//AyN3VeobTxBcWENmVoDk0JJO2hO4JKosfEnF5OkYL5Wk0jkP+6++ZryECGjnwEx1LBnaRE77AGdW0yuz9Hf/4DOwXsML44w6beQInJkjAfkONnyZeIkHzN2mX7/aUwyRAnSiKkkEGpgjneJJvSsini21kCxsawiXl1eR3V5RdcsuLunoU/KokKJnjASloRGBZZoy2Yafj1/nkVsAgVzmkkOz18Wzxyh9IKZbBVKRU3hCuBx3Ct/PZoTgHsnXKPpCW1+MrcmfvxP07edY7Z++Fq7/XVMqIfR76F2R+L2f/66gM8W6lnY3RdvH5Riq8GCijdNbGZ36f56/UMFXNesZ0bcP4IV9K+xfP5ZxZtGFNwtkFAySpBELDLGLOIPZq41DoZXjB7dyGKxo2kHyuLdj9to9q4kgTppfcFF9xS34RXa8Z324iS3maacEyYLEgMf0siQBc1CF/NX24eX0nOyTn20tIsnj15id+MFVhtbmCsuKL3KTF2yFikoFrVdTP4A4iFjDFMXPkAyGyFrfvCm4r1KB6sMDx4asUSIx33E4y4G0S1a3QvctE5x0TxRLjcJWrfDG/THXQzHISKZQ5h5v/A8HlpCN3xq1EQ31lgFnNNfRsxdwdQsCCJEER52CVKCDyyzmvMGISszOOH7Y05lWVppMqfYx+zxZ6K3/HiIFIv4FCjnypJYPVp8jEcq4I8xl1lDPp5HAQ2kpjVk0kXTTPLYpWMbjxp5TBOO5/vCH8dgVL5Qsj/npcBdJ03kcjH6uENzeI5z8hvOPuD06jO6wxaGcR8JHbPcwZgPSpivLWBjZQu7m8/weP2pMsxLuZr4DyLU8/0jLM2Czps0Jtmwi3DUxWDYwSDsoNtv465zi3b7Dv1eT45/26s72Nt8qRzxheI6UmEWcW+MyTBGKo6AUajs52BC8leoyYZRnXH3VrGdd7T3Pfmi+Mlxp4UgDiXJoXWlrORZYHhAOKnl/S3FQsQJh0WNjOrKHPKrG6g/eY7q7jNkl1aRrtWR8ODL0iDFSbLUnLmUM2qHSQjk7JnKic9BhKYQZFEr5FDJpVCYxgqqmHabuDv8BSdv/45LstKvyEq/QWbYRZaxnlQ0ThjKYt7v3FFzrcMNyL1BiZ2dhk45+YwVS9OK3ze/biKytDNP6uF1SIMLTkFusiVE7wqn9xW30A+NshbawVKj84M8C5evrYAKK8aG+FgBV3HWdP5QvPVnIVVO2ejWWELDnAeMziUR9txqyzXp5lPhuc42y1gqnT8QHbbtmhplf0uNY2oWO0PV1mqKJSRNzTfTxqbVBkrrj7H05DXmt54h11hDpjwP5CtCHpR/7hAQi6eduBRGkr4MMeBQRDjZbExTKGCqPO/SJEEw6CK+Osfw+DP6Hz+g9+WjeBpBMrQoVOelQPto/kBETLlKFMlWqwHL5yYvx1YFFqOrIk4/c/6sJAFX6igvrqK2vKaJvLCwgKA+p4aUErgkV8CUCWr5otLNJpwsne1tLC07LZWNV2Waeb/KNEhacivmgFMfXizJ7pqwupc06nq8J+K62jRTwD1ipL13koio9lvENf+O+kL8W6EkbCJ+VcDd6tgXfj91k5fwK6najHe6H3Q9UmD8ml+z0Qml/5b87Q8X8H9io+umdaYODgJgkfddh70wI5lOcM8ghNyYHep8RFqhf7QmRRZGmgBEIjNFGGKQdHDXb+K6zTzrQ/lgN4dX6E+6istEXrRXjCbM/GamuEEoMg3glK89DvXg3HMWRMSi6cl8eQnrC9t4vPYMe49eYn1xC9V8A/l0RdIzmZTQZMT5+KqA8/ZwcA0bBU77shrUVGiaRh1sSv6kt69lojOIj8rs8WSA4ehO0+Rd9xrX3XMctz7j4OK9mpNe3JELFqdmwko+IUyOaEyP0sxtjkbknUk9zdWpi0gQ7CTWozmDCcbRQaXjA1PCsoIbrYAakawoX3buSam3JFTFbp7Z2sNRB8Owg8k4lqXtfLGB9fojbNFAZv4ZFgtbKE2Yb94AxmVkUgXnOsUjmD+35iR19pxYxUXNOJmgMq5TmObp+TzBND9BnI3Qii7w8fxnfLl8j7ObL7i5u8Aw7mGUMFnJoEcSoor+tPsFAAAgAElEQVS5KlYa63ix+xrPHr/GemMbtcKCGjDp5Z2Pnw9lkcOnrpEh4jETk/qa6KOkr2LeG/QQDUMx1JfmV8WPmC8uo5SeRyoKMBlMMB1EcuxKj4aK8UyPukgNbxG3mwq56N9conNzpt/TRpW+2fxaFm8ZXiqOlNCysXtNdOl2qC4AxyncANqDVufleb3w/FvUnrxGZmkdk1IVIxKZGO9Iz3/Zb7KptOmd0KQUy5LpZJCh9C+VQS6VkZlLOZdBOQDKRAyiDqLWGW4P93Hx/mfcfHqH/tkXpPt3yI4GKE7GcqJLxSQ5uuOMe3m339Mw6YhalnLidWY2Sbm+3BXT+5nUJGnSRftF8a8dsSx4wqZ7Wy7Ztyfsbg2o8Sb4OMra9rYd3pfdKWIMDnfF2hdwN0nLW0Ksfi+D4wRopkn6OaREdLHJju08qwf23ggqzn4VNCOzEzzqCZxeIuUMhjRPpvPSTffpUJctIJhfRGX9MerbzzD3aA+lpU2gWMckKFl2diajgBOFfThtuUUocxLn4GLIl4qTK1ZEeIT6xBGqlAp22xiefJFtaufjOwxOj1TU2YhmeA+6MBVOtLpz+bazGXa0eqIGVmhNrql7mZJXmv9MpohohZzJA7kyMlQI1BdQWlxCYXER+aVFEdyIIgW1OlAsI1WsYFwoYUKnIMLojM8dJRgMuAqgv7ytYjRY+BWJ+/lYtHP5nHwvOJEHeRoZ2dli3h0PPCWT0T28LnqRHGQv7oAjrrGQe9b5rHTMG7lo+ufUXyhoIuavX8u7vPJqdn8+O8VbA2dNhb+evnZ688ZZLOI+Q9x/H99U/MsT+Oz+wE/g5spmT8KnkEm6JQMX2xvxh+YTsxfIzAVYwGVJYvRrdfRkCJPhLS5DlpMHU7SYYT1EO2zp46ZzgcvWGc6ax7honaIbk80dIeWKN6mdJJFZypBZlCojlnc920W5hZJelUcwziEVZ1DIlKX1fbT8BC923mB38zka5RVUsg2xqVns82myqkW3dXIYZ21nGiuTYKXIEzaJDTtf24+rfNrndVMRPqPUybK/x9MhBlFH8rKDm/f4+8f/DwcXv6AT3wlG58SsrWgqi5hNiIhTdLiyvZbt5y1ZiF7qIt2I8GGWl/4CfrC15UVjKVqcSOnhzWx0uovlc1Uxt2vVGubmasgGZB0P0B5c4ebuDO3eDYZhT3vFSraCpfIathb2sL38CmvVJ6gH68hPG5jGJbDf1+uf5fchCpDoYEhNqTOP9CsPGZK/glyAVC7AtMDd3xhROlLAzUX3CG8//x0fT35Cq3eJHlcMSWjmDulAHAU2V5XcHDaWt/Ddq79gb+ulzGSIruRQUXBNnqYrCrW2g0FmG2y4lBZnxi9EGCYpxtnS55hM61hIRz5bQj6ooZip2uPFAVLUxAyGSPU6CMIeUoMuxt1rxHdn6N+cokk7yvNjeWZHvRaCKdm8vKSNhEOmuXze2XTx+nSyGTav2oPxQBFEbULFdC6PVKWO3DLZyN+husf0rUdiX4+YmUwHQ8LLaYOY5XfK6VTTuPeepmENtce07CWkmtK+nhnQlXwGOTaWURth8wI3B/vmFvfpZ4zvrpCNzE6TOej0TSezW+REojlsNjhBOO9uvcze/9vJS5UJ5zg8ThlmhU6Z8zasKwfewcweOpXXBIufs/V11Dl7fDcyS/fM+0O8DwmUXOFy0px7SNyncHmI3PbUv5pkxIx+IBqRE+EFIZYy58NGDCXQS01SKadP57DlyRx+EjMplDVo2scrwIbo4lRRmWJlp81trU+PeHqdb2xhYfc55rafqXhnq4v6mvE0QMyJndwVrUuMiyByME8aNgVygnF57a5BERIxTlAYxyjGESrREJnWDTqfPqD54Wf06MZ3c4mAxEVyXQKGGY3VGE4CEtZogBRgpKxWU5bI19zvlyWlTCHN0CTybZhtzgJOcls6h5gNZb6kYp1fXER5Yw2VzU3UHm2jtELJ44KMi7gaGLtgEzYGYThSAY+GEaYKRJ84NYNHPuxC4Fthu+gcsrTmpU48n9U0zmAhIUIefTGY5P6q0HsqaeQDcY2779mwkq8LLf/siylNVghrcyr+OkXswXvdoy2z65l//pwfdP2E7hsHD6N7N7b/cpjJPUB0X7xNQ/HgSWsFnIWULwQLty/g/s9KB3NdMpsAdpC6CGU5OpF5ybQwkYf3YNrDZfsM57enuGidaRJrdq/RHrTkhU5TF5HcHJTtTWZ0K7oEIA4F8mp30Y88/iktIwEsPaaRRhlLtTXsbDzTTvzR8i6WatSIN6QPp9NYQDjdZflKluH+U8NCko1iNaXpsFvHEVlkcOM7Yj4hV8zocUVLVk5+V91TvLv6CX99939j//xH9JI24hQNIjIIMkWUS3MoFmrK0J6MaE5jUjtCW3JYolzGhTNIikRgjqQzdaIP+kPrltmtcm9UVMGWkxgLVa4iRzGGRZQrRclnwriLq/YRjs73cXF7jE7vFpOE7OQ85nLz2gtvL73E9uJLbDaeoRqsYBwVZFMqswY2EUpwJClmimyGDlYsjiTYjCxJkHnT+RSSHGHEGHejOxzfHuLz9Qf88uUHnN4cIEw6ogTygFAjSURkHCj3vJipYGPxEb55/j2ebb2SHr2aXUABVWTH1nzxvRbLlwcBi2nOQmnYWLCAa284jRSAIqWsoiV5HfOwKpg6YcIY2qwSwNL9AdLdFtBuYnRzieHVMYY3h+heHqF1for+7TWi3h2mcaiVAU0/xALWOWRkTvH0qRYgS5rvGRUxfL9ICHIqBsWHin1eQbq+hrmdN5h/+mdUt55LfxvncxjQ7pTyRcnMeLhTH8usZUZ5mqSLSI3XY8uwVt9nqnAThlmU8jySGWzSRe/8FNcff8Hlx7fonBxgdHOuZiUbhShOpiiw8XZESUoZebBaaI4hTvfsdBUUtqxsYl3B83CyTPRNkaLEeSoApHywXSOftw0FdkhI4eL8OQQL6962Twhyl3LFbdXvfaNnODp+5Xe/CPU378xN7BGQe/TQNQo+j4LPw+1l/XDuhwQVAk7tjhVuO1oXqsJzkkgFrz3tvC0icxzkEKezGEyzGKRzmNQbyK2sobq9g/rjp6hu7CCoLQHZMiIG/Ex5XRgawQLOF84IqjYk8OyUFFSxw15NYqRR0sTySYRiOEC+08L44hTt/Xe4/fgOw7NjpPodZOl57pbzMu6hiQ/T42jTms5jykbYWzRTKqjMUhIFyR8gYtHHhGlukrZxPGOaUM4YIkEeI7pZ1udRebSBhb09OenNb+8g31hEqlxFEnDl8zDZcwJnER8OQiRRIs5PSvcK+QxmCqbZ2r1fOitzdCKkTtxkZrL9VWPMRsrOYSmmZqZfKj88dP61bMyf8bO779np22uzOSF/XVhnC/jX8rGvp2ffJPyKuT4jK5tlqs/K1WYf5w9D6PbCPTjTaKflOmpOMSzgLN6EzDl5c/9tewCX06zh1ZLNCC9T701r0QntRXO8gEwu1h7d4vjmUP7iF7dnKtyEUuMJM58l8rCLVjE3ZEp6py+7YdT9us6abx6ZoILuSdziLj6kxCSDaq6OlfkNPFp9gr2t19hde4FGeQ3lbF1e6QGNSbQTtyQh/azuB7YELy6JOJE8FHBfyL3Ww+/hSORCyiD1XtiRROqns3/H3/b/H3y+eYsB87lFqsyiXJjHGtOyljaQDyqYjNKIhzRriDHshwijkQJgeBo6CwnXHNkByI6f5DSmTJHwRYMaOoeZe1gVpWJVRbxYqJr+PaDWnHtpyuA6OL/9jPeH/8CHox8F99NwR8z+VAXzhWWsz+/hyeo3eLH9ZyxVt5GKSwoLkYsdpzRCcvRcpp9xlixglqXImfLQVc987Vm8u+MeTu5O8PbwLd6f/oyjq0/ohk3t4dMUFHsXBuLLzLiM0nJQW6qt4vEaEZQ/4cnmayzXt+TLnknYatBQJisDGpmJpBn3mTGkh6VHcKkR9cxVz324ONUUWdyUFE5MlxBEifLC060rRNTQHh2gd/oZt4fvMGyeYXjXArgLn4xkAsLnzJ0k5X+iUXBvSDkeCGcHSJOISIUDU8xoWMHVBRsL8rylbyXBKYtpeRHltaeY3/0Oy8/+hLnNXaSqVfSQoMfUMMKo8g7IyYlM9cIVWEqpGNGpXSKdBUkWIlIjbW0KxUIWpQIn8TGm/TZ6F8dofnmPiw9vcX3wDsPLMwT9Hpj2XGL6FosrD/E4kRqCP2PCtZcKOElONAZSIJ6IVmpmHZytFsXtxjmVmqcBn59BpKZIMMW0piXB54SG/aLBTfSq6S7Ni7/j47gJ3O+vH2YeByn73fNvnaAOKZiV496HSbnvZSo5txZwLGepKRzJSXaY+ubczzoinvwvqGLhteYKeJCXh/kwRZ1/HjHvPTrnPd5FfXcP5fUtZBurmHLnPckgjLjXNsoAm2KzqnZIDc9PokpyzeNzYyPB84BpeFOZ0eRTYxRJXuu0MDk/Qf/zR3Q/vUf36DPi9rXsVMnHYBPEhkAp3oUipqWKXO64f09lKwpM4fAQhybDQ2wf03GISdLGlOmLQmV4SRDpy2kSZ4hNhwW4WkNtewurL19i480bLD55iux8A5N8CeNsHrGMnJxv/mSKeDQWZ2o0HCEOafLF2FcyeNJCb4307KRZbOQ4MOQC5Ip504oXuD8O5GNhhAUX8+pgaw6WZOt7sxb+OhtWMltY+XvPOufE7Yu3j//0xLJ7M5d7LoRdbL+1t569DD3CPUts+53L9L++A//1N7GbQ8YMuvrNapUFXHT8AW3omKFqcLqkZroXbWrUvobTc45mDSzgYwVXDFMDdJIWrvuX+HxxgMMLhm+cY0BbShKqZEKSkXSCbkgkwfAAKLIIUc+bZrGy5BrCKjJXGQ0RMkgliZDQTpGaZNosEi5NFVDJM51qBVure3i8+gJrjcdYrj8Ssa3AnTicuQu1rMYtNZMEHVI2NXjcTa+EexPNoo/wubHsSZYUtW0yxF23ic+X+3h7+gN++PJXnNztI04PEBSyCslYqK3hyfZLbK7soFZaQGacRxJNMKKOfhjJvMEODpfTR0atAgu8nzmHIhatQN7uefl3l5RHzombxVuBLdxXUSaiH4w3Mn2MuzhtHeDdl7/j3dEPuGgeodtvqQqxMBKqXqpuYWf1NV7t/BseLT1FMU2zkxJy9AqnTM09rxylSJSm0HmOoG+KcaTG0B+CMrtbXPau8OXmED8f/YyDq0+ye40nDI0Z2RTPF06sNEraWPwCpOMM6sUGVuY2sbXyFDsbL/Fo+SmWqhuoZOb0PDEyz3PK7XgzK9DiXkXBTtLscA3FMVKi9L0a8ijzMfIgncUywyFS7RaS82MZYNx++oDu8ScMLw+RdJuYUCImUxyGXHB5Zy5lxsOniaVxDnR9co0RU7ZG8Ns01yT40XlQDa37t8OECMUcssxUf/QSGy//gpWnr7RHjHIBetMJ+mOGA5FwRRtaEoyY7GeSJUrB7rXYLDjOdIW7XULUdtBxGg/EUh53b9G7PFbxPn//E3onhwgvzpCPGHoyIruAQXkyPWEsqq4XV8ClJOCfVcCNdOa9IHTHODKopF08hCUvYxqYyxN3ULWyu51+2mI5LWBH/0nn7RjlulxdGrNwcX2BA8LMAcv9o3sYXNO8d5K8f1AnX3WuZfcrff+QHk93DGnttl1kpYIz6EbHdSELFZ+rk9gJbNCZZ+RRoiNUB4SZAoaZAsaleeSX1lHdpD3sE5Q3N5GpL2BSmsM4ncOY771spxOtm9QYqFBb2mMiCRphDCPBaKiypTWydFJLT5En6jfsYHp7jfDwEzr77zA8/ITR9TmmUVfsdK5y+LpKzsYP2rmWa8gvrqG2to1yYw0ICnpoqjR4nTOOlGls41EX4aCJcTzQOm/CZLyYKIBZDo+mGfS4wqxUML+9jbVXr/Sx8HgXwdw8EioKiEg4RYrxc4ycyB04YXQWcDUO8kowfpNFkFpqohg+HN7YBOeyuqbzNH3J58xe110/RvpzrnJEiEMzbPFTuPck9wXVzm6bynzMJx/PF3APn/8TtH3vDvfr4v1bhfyf19O/htu//vuvGwJN5f+6F/rDxf91h2BPzkzoPVxOHe5sAfc3E9nJzNDlBZkrBJZ9nbX4yygVoTtu4+T2CAeXn3DSPMJ56wx3/RaSKaFXI7tJW8cCFk8Es9C0JZ/Jo1aqoFFrYK5WQ32+jkKliGEyRKvbxOXtpTLJh2FXkA+JjzmaAfCCGQEF5oUXl7Cx+AQ76y+xtfwUawskRhFOL2r3Sma6S7jV701K4ps8i7WzPbgxamcnAhH7OK1nEoRJD5fNM7w/fou3xz9g/+In3AyPkWQisStrlQbWGtt4vvONDGeMnFXW7pdFjJDwQ9CSD9p1C8ZfwWh2wWv6YpiA9t72wX04d+yE1q0JswmUrPkQPWWHfzj5B94f/4DP5+9x0zpDzI6d2W3pCubyy9hcfIrn23/Gk403WJt/jEqurj09i5RdErY6YAEfxz2MwRS3RNp+EhRvB02ct8/w6eITPl58UhG/6l8r152Fm0SzEadaR6TPBQyeySOYZCUNzCQ5VIJ5ISZbay80he+uPcdiZVUZ5dxdM5SEz5nwm+BbQfE8ALhn5cFKIDKRekGmIg5qk3+6k3hl2OwNegjPT9D+9B63H36Wlzhd1lK9JoJ4qGJJhMWzH0Tho/HFJIWE1wqNdgKm3mV1vRYYkat+NsIkCeVBzgzvKdPhaIXLwswdZKqIcW4O5eUdPHr9b9j65t9QXNvEpFbDKE/tNzW5U4TUjrOQuN0encPYIKjQuumFBZzQvKBYEZB46GWEkpQyKRRTYxHy+pcnSk67ePcT2l8OMDw7QWbQU8BFUZK5NALXPFL+x9dOsiaqF6hT5jQoRYmbwt0lyqJNfjOJfNJEC5GwImyNr8nMvAmK1B6O8m2Ns7NsdkOVK98Gqc7svQW/61609YTnyvlz65+2kjrYZ3IAtBEwCZhJzlzalf6hke8kvXRwLj/riUg8FPj82ZoxaySbLyKdKyKcptAeTdGeBghzVVTWd7H05AUWHz+Vl3iwsCCDGoaUjAk/833T7naKXN4SEfmEeNaKOW0WjRZlq5hQU3lQ4phhGAmRnXgog5bw/AjNt/9A99MHpG4urKjHA6T1tRb+Q63IgJLLXBmTyjxqW0+w9eZ7LG7tAdkSRjGRyxgYRZhEA0w4FA3uEA2biJhDzyk2GmHYHSKOuBdPIxpDfuiZag2LOztYffYci0/2ZPaSqcwhplNbhmJMl0erhDGneKDsmAWcdqYcBMPIwVhmiCMcjcgWXyWvGCC3JjCiGf3T81lar1ogFa8JFmRN32Sd0yOCtrMzOd+/B1P764aFnPtvHzTCgv5bWm6fB+413r83if9Wgf696ft3p/I/UsCtCf7npbwv4LMvEIu3T8RRgIk8vfkANpNks9TzZal0Md/vNM1ahrjpX2P/9APen/yCU4Vv3GCY0BJzpOvV+x1LGpOxXWclV0G1WEGFiUalGqqVCqr1GvKVAgZxH83eDc5uTnB+cyI4OIx7smflgctizj1Vhgz1VAULVSZrPcPj1efYWt6TNImEqVK2on14lgnlLORk+Irr7EWxJCLxolKIttPWmHObaDFij5JhP0I/usPx5Rf8Y/9veH/2FkfNj+jEl0oGK5erWJpfk9nMi8ff6te5/KJ82wkJWxqYs27UlWFzjk28bk0hio+X0pihAQu4SChmGWLHoUuL0qGpaDBOjNSkD9AaXeDL9Tt8OP0H3h/9iNOrAwzCrhoeIhKFdA1LNdqNvsGzrW/xZP0FFmtryJEoqNQyk7XRH5yWD+NxXzGsfJc5e99FtiJhlvuX6y84uj3GzfAW/elQen5Z+STskCllo6wuLQKf0s04iZOVPwqQnZRQzS1ipbGDnfUXePn4T0pFq6RrCBJGnTI2Nm+GJEw/UiaxpbtxEtXU7Sxxtcd1cZC2L7NVD3XbqX5b0OPNu5/kI64wkKszBZYUGP7gIE4jFxFazkgKFrF450rIMS0sV0I2nROEXkplZbCRhAP0OzeIB3dITYdIZUYiALKIc2ofjTNI0kUENYZ5vMTay+/RePIShY1NTGt1jNI5UME7pEwuGWPExjZJpAFO0YyEB9SI/APjq6QpEaIDGie3II0sPaYZ2RikdehTy560b9E7O0Hz4wdcv/8Z3eMvSJrXCMKBSE+UJmWpZ9dKm4017YSZV0D7UEfpdLeFIGCdtqaBViadTFTsV85T932wpm//Hvii/kBAM1a3I4c55y3/b/WrX7U4OZvfhs/uJa2pdiXAPTcr3u5xnXOgl1T63HNby3mynIusNP3cr9y3+EMRQSEZccIDK5fHRBapeU3eo1IdmcYq6tsvsLz7AnPr29JOjwtFDOUPbxwGoQ1mYyemtx7XNSkyPXEWy74hVToa3xd5nscoZiZIDbsy7OnRUOiXnzA4/IRsu4kcm+IpYW821xb8Q9IaU9Cm1QXkljcwv/sCq8/foLa5I1Z5PE7ZdZQwrIfXU4yYksxBC8loILe6ySjRxDwecT2VxiiZIuTKpVRGbW0NjUdbqK0x+GQRKJTl6W46FVs/mMSQg4V5cHAKjyOGs0QYDUMLpWHj6F8Hvm1yBvSNjF0NJH4V80QXc8opEIObKx5fwEfcsdMzPsLIeZ3/5nTrViQPhO20kF1fxH1296yMzBdaX8R/r3j/0UL931bA77vYmULu4QG/jPfsPjODJ7vXgsz14jKgPaCjTtYxkallpeHJEIPJACfNY/z06R/45ctbnDaP0Uu6IqxpSuIumzB5KotKoYwFZjkvbmFlfhUL1XmUGO+YItwUIJPLIJUHotRIlqZsBo4vD3DePEKrd4XBqIPxNNROWpV3nMVklEE5O4+V+pYm8O2VPWytPsFCdUVwbSFVUDGg5WZmzJmc0xQTpSysgVPd/X8qDqyRlFjEmKQSJDJsCdGJmvhy/hH//v6v+HD2M666J+glTcHXleIcHq3s4NmjN3ix9S0eLe7KypNe3Jmpg/IppVEwhCdzPGi/TQNpE4RpYU2250u3ycccUceggnt2raUrkYk6RG/SxEX3EAdXP+PHT/8bH4/f4q53o0aBEFlmysZpERsLeyrgr3a/w9bKDoqZspobWztx2mU6HBn4kSxxw0nfxZt+wftjNggfcNI6RStqYUzb3FzaTF3ov01ZYIp+yE5DyzWBJHUa0AWPB/S6T8/Jj3177Tle7XyPp5uvsFxeYWaaQl/yNOeRHJB7On64As6T0aVF6fB35CsNBLp5yfCPbUfcu8Pd4Sdc/PQDzn76ATcf3iNuXiGIB6hk0yi6bpwM4ZgHSy4P5EvIV+aRLdVQqtRRoGc31xnpHEppMuWBfquJ27Mv6N4cYzpqI4UBAnqRMluck93YXLrGQRmFxXU09l5j7fX3WHjxDYrrjxDny4gYQclph4lUTh6Tow3uZIJBt6vDTyY9nMAzrnhnWcx5nxAWzCOfzaDEJone8tEQo9sb9E5P0D08wM3H97g7+ozw6gKJCkCEPEM/SJTieyMCIDEHHtyiVolrwLrIlZcnfXlnLe+UpuvQfL8M3nQ+4l7Pe19shZr4DyNqaSJ3Odt227ny5tnGTqHmp/n7fzCz4rKmwvbpPKQ9RKv2VmY0btcuJZrt2llcjJluz5nvUkz3N60Tbf+dYXZ2QHogcBfG6JGIVmCK1zrqu8+x9PQN6lvPUFt/jHxtUWQvIil9qnXuV46E5B1PyGKNbDhwSzy+wIro9dsfTrrTMYrM0Z6MkJ2EGHeaaB7uo/XpPfqf95FcniLfZWAJDU0pQbNhY0qXNVrwBiXkZSTzFHO7z1F5tINUfUkadSWJK92NzWpaJM3plIEfPZVgui4+aP5NesYzajgay7AlV5tDvl6XtWqqUEJCaZzkj65hc9p1GT1RLSN/fRI/OX2HsokdSclk4SLWsHErZWZXur2lrSYSQSVJDoVsTvJYxUKTwS+/c1rORla83fRt9AWnMHIH+OyftbZwxi7exIVFXGvanHF+vobI1VhppfJAfP7vKtqzj/OHIPTZfzg7id8v8Ge8YL2mjsXbhOrm30uXH3ZGtOfjxZ6QzMSY0BTtR4c4a53h7acf8cvntzi5PkInamtPnsmlrPvJFVHKlVAv17E8t4L1hS2s1FdRzVVUpGiHSeCNXuDaqwcj9Kc93PSvcNr8gmOGi1x/Rqt/LU/ydEA43dxX4qFN4uVcQ7tUaos3lh5jfeERVsgGzs+jXphDKVVClrpy5kVPTTNOmRd3nN5IQalRbuQwYlKi4k072JveOT6evsMP7/+KTxfvla4VTXsYT2LMlRpiVb/a+hN2V1/Ik5vs6uyUBjN5M3RREhGPTbNxFImOECZ3bs7xzHzNjSDkLVI9Ce+eMe/YnB6OYjGTOCUzQpjqoB1f4eTuE37Y/3/x9uDvuL47Vf65OSVlkQ/mMF9cweO153jz9M/Y23yOeplwv9m7mkWlN5kIMYy7uO1d4/LuVBapB+f7OCbKMrzFYDrAJJey3GHHSJZdKqdv1Vmyl7njM79kG04CpJJAyEk+XcPK/Bb2Nl/h6cYr7K7uYbG4hEq6guw4i6xDTCQIkJTJ1giKHXVMZxZfsZ0dk1+zAf3DqWlnAT/+jMt3b3H69kdc7+/LYa04jVHNB3LEUy44b9ggh1SxjKA8h2xpDlnGvNKURRN4gDyjM1P0sp9g0LrB9dFHtI4/IGyfYzK6kx81iXA6xKj5dxPSuFhDfmULq6++x9q3f0H9yQuk5pcwLlYQTjMIack5tmuCKwMycMN+H2GfE5LBr+bbnUaae1XpZy0kgoERFAZkqRpgutugj6R1i/D8FK3Dz2h+/qiff3BxAvS7KuI5ZmRrImNwgCX1SfefMj6GX0dYApX57MsaUx82SEnXranbO7A5ork7bMzhzSVVeae1e98UFxjiZjLTjXvynHEYFdEAACAASURBVAsSufck9wXfgU9+PHcJeWa96SyTFfXp9MeSkDpli2PTqzVOWyIWHeIIaUsqJvVFBulCXp/vT4BOMkWUKyC3uIr6Y7KwaZH6CqXVbeTrK0gXq1qxjMYTFW/TIRu3RSTfKYt6KJ+Lh9wEpu5ZEI9Yi3RLI0t7MkGFITQ06RncoXdlfIbWwQeML08RdG6R73f0vpllNTAJaIdKKLuIJFeRFn3t5be6toLldSTVOkKy0Wk245ryHK+VLAveWCl3mQzd2riqs+vObLWNlKaGkp/LFZDKFzANLMecbnqEFh54EveDtcHSsheZiqhL3tIoYhEfCtX1hDOf+iY/CUHkbhUyTRlaR/Jultd2VkQ3TeDUeo9i/eofR7LFmULra5v/nNYxM/twn9vNfThrkpd6zRbxe3hcO/ivmG3/jZX8P1XAv4bRZwu4OOZkXzotuBHYjDFocq6Mpmh2sryI6FZGEhuXY4SXb3o3+Hz2Ge+//ILD8y+46V5LH16pl7DQaGBhbgGNagNzpTnU8nU0SsvKbaakdRyNkUSWbx1NQozSI8QBs8Mj9CZtXPXOcHS1j09n73DVPlUBR2aEfJFygABxxJ06x56spjparK7U17G5tI3NxS2s1tewVltDvVBHgTrxKb3Wc8rInrqgC0Kzblmn6ZtVjD8j1wRD9NGKrnF0c4APxz8JQmdQR5IeWmrAFFgoL+HVzrd4s/09tpeeYrFs+ubstGzRlx7+JslKcXzOCNKlwjlbEMsXFsPXGyHcC2ln1iAWtGBwsZFmND9lxxhnQ/SnLVz1T/DTwd/w9tPfcHJzgB7DRMYjTYZBqijjG0ZvPnv8Bs+2X2F9cRNzpbqmTBVZiX9jIR63nWucXR/hy/knHF18xOXdGTpxByFd3zJcL5AJa9YvY0lS3KFALTnJXZSrsK+/31A4SaCaqAKqhUWsLWxhd+0Zvn3yHXZWdlFL15Cf5JEjm1xBNYTS1bor9MQcO2wSoC0l97YKruGOmPA/c73p8jfooH12jOtP+zj/8A43Xz5j3LlDOTNFNZ9DuVhALl9AkCtYQlatjmy5jlSujCBfQjZfluMdCX5MrSZ5KBOPMGzd4PbkE26+vEPrZB9h+wzZaWTaXBc0w+JG166QU0ulgbmdZ1h5/T2WXnyDyvYTpOuLiAnTkvkrBjCtMCmfc2zbkBO4ea5rnUVeRC6rnHCaYGS5J5Tkhv71JEDR+ChBejjApH2H8PpKtrCX+7/g+uADopsrpHtdBKNILnOpeOS0/oTVx2oC+L7zffJe4l4XbeE29iG9tLNFdX5J91GctugwArHffbv244HU5qwz74EvV8Bdb+Bsjz0Ub6emW2Mb6uRoI54YJXW59yoncdEHLLlJ3RB629eatWgKI7rhUWWjCS0tOROCLHrjMQb0DM8WkVtcwdLecyw+fSGb1Or6Y+TqK0gVaxhLb23WwveDjusyuUKK4iGGoyGihKp/QxlsJcahgUx+ckPHyDNAJhmjTJnksCNvAnrxXx+8R/fkM7LdWxRpkUtzoZhqEHZ5GTn6UbOdBEVMC3NSOWwqAe05MkuriEpUPFD+llfBVWSvM3AJcmnkC1SvkBNg6iJZxerAN62+XB+JcFBX6oiWvD5lgcs1k7fQde+1vS/WMZkAga8tGxuSo/3emiRepguacZbMeIyFK0SCj6EFJw2MKGuVbtVJFemIxvdLOenW1MrCd8apbdbEZbb4+t/zV68JZwH3H95s5Vdkb1fA/6eK+B8q4L+1//51M2GdhpeaeUjd/p0FZfBFNRmIaWPpIJTOEsZhNztCO2zjsnWJk6tjnFweozVoqYDPL8yh0WigXmEW9TyqhRoKqSKKqbIYyVFvhHhAghz9r2OEkyGi1BDT4gRxjiYhd7jsneLg8h32T35WNOVo2kc6m1gBpyk/bfzYBISc7vIy8qBj2/LcKlbn1+UF/qjxCGu1VcwXGqhl5+TsRtMXTqQMu1ABlxTGnNq47BshwigdYzDt4rx3jI9nP+OdJFo/4aZzrgxGQY2TNJZra/j2yff4dufP2Fp4gnpuGcXUHIJJEakJj352dFZ8LGPIJg7bg5tlI/9TlKeDzsUAdmxTrxgw9Z9YOnYYqYAb8WeapRd3iCjVxW10iffH/8Dbg/+NLxfvZf1KYqCcvpiozXVGcR6by7SmfYGnj59jtbGGYlAyeRAZn/FQxfv8+gQnF4fyN79qHaOfdBBOQhpuY5plo8MGgnBXCUGmJCiNGcwkeSVxH2PKVjgdsqC7UAnxAYiA0LwlU0G1sKCG69u97/By6xWWikuo0ZSF6w8KwiZW9Im4pLj+EDvb2XN6MYEiD/laxJhOIqSnZN32Mbi9Rvv0BK2TY3QvL4FwgEJqgmohrxz2LKfwbB4Bs7qrcwgKNXOmYuAMP5+hrSkNeSjFipEehZj07zC8PkXzyzuc7/+IzvmB0syYHJYjAuHeX2aDh6kMQu7Tl9dRe/xUWdHLr75DaW1Lpi/jbFnmH5TwSK7r0S86IHI60Z+d7zjJPm4CNx26HZYsvNxtB8qqHyHD4t/vYnhziZvDT5rE+xenGN1cIWm1ELWaeh0I3+bTEzUegtUViMMPJyFlw6IJzfTfUvNJ1k0DEe6M7w2/HvzS/QrI7b7lde4rutt563q9X2nbvXBv2sGC7oh0fuD2DCiThlmtsIbQ+Zb7Au6aX5+UaEQ23jHOco6PzR1ulntc91pzj85JT6EreaSrdWQXVlDZ2ELjyR7mH++hvPYI2bllTPJVBdDIQ1zXuWso+BhqpjghMqaYRZzGQ0xaNJmd5xTQbhQjhpRMUaIlchwjywjh1iVujvZx/fkDbo8+KX0uP+qiwkCTsE+Kt70u2QBJhuzzANNsBdNCDdW1LSkd5nefobixhWljAUO6+wUFIMtceSaIsf4SxSGHwhjyksi680dvkSBIvv6GCNkZZXIxC4Cxv2fx5FDnpYD2pljgjI8T9aEyoxGZ48wvCBFxKk8YHUXyrXEnLGfB2D8aXMhRkg2w8+dwCXJEpjxdQpLXmVzuWbtTnpVeiz1bgI3PZb7sXlpGZzYvLfM1UO2emzb+owL+nyW0/csF/PeK9z2sM+NvrHLihNG/Mlhx0IqPHdJjCnsiFDbGaDrCIB5gkAzQDbto9W4xnIQq8MUqzUcKyGdyKOUqKGVKgrC5wk76CQZ3A2m7daORGRtMMMpEsuccZvpoRpc4vv2Ej5e/4ODiHa57Z0jSIYLsFOwkLdbQov3G9E4fk67GqE7mbXMan8dSZRmb9Q1sLTzC5vwmlquryo4upCrkZlsWtguqV3NCcg/n71RsUP6kg+O7A/x48De8O/kHDs/30RncyiGM8GsWOWzMP8Jfnv9f+NPun7FZ30ElY+YkGRVwZ3nFS5OuW0SyPYnNTeB2fjmrQ/7O+8ncF3BnbKBwALvpzIzHPNLll04f91SIUaqPTnKDw+sPYqPvH/+I4+tP6I66LhWdV+gY2UwB87U18QVeP/0WO5tPUArImp9i0OuhddfE2cUxTi+PcdE8Q6tLDsKtSHt8fagJpx86oeJcoYZGYwPV8pI05WPetIMOer0bhMMORvFABizkFOiS02nHbruA9JQEuiLq5UU8Wd/Ds43neLK2h425dcxlayjQnGVCqIf7Ybq3MD3NpgEFZCiW3ngBiTwNeFD0kKKLHD3t+x1E7TuM2m0k/T7ITi9TuhJQ654zmZaCHXJI5YoKbKCTFh+fTF+tNSgrJPs3iREkoUhwk8417o72cfLLv6N5+AGTbgvZcYw8SUnaJU8QcilEC1V6SHOP2FhCfec5Nv70vzC/8xyl5Q2kSw2MgxKSaVZe4ZQa2bhqzlMiAIloacxdym6oHddEwbNVKU3UEVv8azoZIzWKkBmPMBl0EbWuMbg6Q+fsGM3PB7g9/ILh1RXibltQeiFNv/cpckQupBMeKbLTrip6NRgqlOJrYC2n23vzOnYGMKpO1uy7o8GtS9wO3I3laj29yYsbjI3JblMqD077s2tT3U5y9nBVrZiZQDyMbkXbZGqSi94Xbja6xpZX85yyYA9Ol/y84GL+oPkCSgvLqG1uY2HnKWpbOyiurSPbWEKmtqC89lSuahapug8t8U9F3OEElI9J200YnQQxU8XfS6GYvy4Z4miEbDJBmXJJyqLummidHeJ8/y2uP7/HqHmu9LlczDCdkSJFSW7k660ddEAGujnDsQHMzS2hur6Nhb1nWHz6HJWtx0Ctjkm+oimcmfUxIWUlFFF/zeve4HTvRa+3Q53Uw4dxSjxp0YKU7O+NF2W0QHuPrVOyZtLy111Y1DhGSNtTypRp0T2KMJIDJ18XI2myNeSAo5aA7nFKV3RqhhkStrxrPPt95hrw07P/1bPMZyH2WYMXLy2bZabPfq0Ktyds/A50/lvr6H8VZf+XC/jshT/74D6HVbuqe0HIPVhlEO19u+tclEQkNIjU78roJ84uk7nVtAak3280DlXUOZ1TC6luaJpGLp3XJJWOU5hGY0S9EMN2iDhkBKZ5qtNmNUoPVcC7aONc+eHv8enqHY5vD3AXXUvSlCHkRA9g7u24v+LNqNOEiST8foQ88ypIc7k5LJWXsFHfwM4qYzUfYblKlvq8nMEYSZpN07MqY4QKkrFYvFMhwtQQ7dENDq7f44f9v+Lj+S+4ujuVVIq3Jq1N+T22Fh6rgH/7+DusVh6hmm7IzjM99tagNoGn6Xvt3OD43AWvOZKLdbMGn0vsZoG5LsDB59SaKsDZ8Dg3dfOaZnNMwH+cidAbt3DZOcTBBVGDH7B/+lasfh0pTIuilax0+HUsNzbw5tm32H30VLnak9EEt80mLi/PcXZ1gpvWJdq9FqJxH2M+Pmk+KtwTkUzyhQoWGhtYX32CRm1dmnISWHrdO7Ra5+j1mugN2ugP2zL1kWaaN3k6QC5bwnQSgF4WuVRR646dlR18s/st9lb3sFJZFqEtNy1IR06DHnqFpwU5S8Ql8llCwhFNLWLa/1LG1pdhBV3kpoQeo0gmFixunN8LdGPiRj0wRMQ3AZM0A0U4P5v/vPbAPKC4M6b7lWwuR8jHPUnR7o4OcPLLD7j5/F5EMcLTnGaZzUyqVMSpJB/IhS0MchhmC6hsPMbi82+w9uJbNLafory4IRiUMHpMUqV2jF6aw8aUZCNOHGbHKf0s4WDJiXmtu5xzTiScMljwE0qN2HRESI2GMnzpX57j5vMn3Hz+jLvDIwya10j6HRWH3CSW/piBL5Q0pTj1KWCEe0kWKnbIPOwJOdvzoHENDWDYVHAaN2a17Z7ZTJD0RlMagbJaGbk9t1LLrEnhQen0GPdF28vH7uviA/ncBj1fLmequJFAnWm5mN73Ju92Cxmrw3K7iB5wIqUUM2vFjR722VoNjUfbWNx5isYO3dW2VATHJU65FRf1WtR7Q6mcGijx8e2eNcmpTaCy9BED3VQRoquSU0RJF3fvvJbiBPkwwbTdRuf0WMlyZx9+0vTN4p1NBgjiPgrgOsgKI5GPEVedvPYZfpPKaw8+yVWQrS9ifnsXqy9fYfHpM5TWNoHqHBJqxKnbZuHPZoVA8N/bZsEWF9asmXzVDOwdY9/E6m7StqLqnTmp1TaL1oehwhdwDYPusanwIGs8JIucxDauoIZs6Fng7czzaYc2i7OIu37ArR/8NtrCThyH6Deq5dd771lS26wn/tcObX4nPqsP983kbxXl31tH/48U8F93r3bV+0ACdqV6A92vflGlz3rJhzGuzN7Ud2fOhEEwiRisPFjMHlABJfIGt1hMPbQ8MkzCNR1NkAxGiHoRRn16TU+1KyGbG7kEcRAiDIa4S5o4bB3g/dnPOL77rOLdH3cwSRtJxDPcufekTI1lTbaA8v8l5EnCEY/8PGrZOhrlRazNb2JdH9tYrKxgvrKIcq6OYrYqbbWmWeqqUwxlGSCctnE7JBz9I37c/xsOrw7QGd6ZneyEudJ5zJXmsb20i++f/gXfbn2HpeIqyqgjSApIT3KC0MV093pJDZ8KE5yJ0nPF213AtgN3+2/ZCjqbOjexc3el94SQuEsqo46X7ARkE5HryJA/uf2In7/8HT99/jvObo8wGA8MWSCHQYqxjNLBWLzpUV5Il+Qc17xp4ubmCs32NfpRF8kkEuJAGjl/z/eKr3ulMoeVxQ1srT6VoQ6NdPJBUY5J3c4d7u6ucNe+RrN9KVvdm+4VumFH1whzwQlR08GOLk7ccVM+xvS0b3a+URHfXmR+OdGMMnKc1vlaUlfP6M0pjVZSKuDRZIKRdLacfEYYU0tLL/ZRqGLG6dHcv6zI0JRE17xIWzzQrIjz/SfRUGEq6p/I4E1clOgYFQBFFjdeA7eXaB1+wvn7n9E5+YJx704hKHke7kkky0rFVrCnLOTQ53Nl8MzcAoqrW1jae4mtV99h6fFzZGqLOohTeU7iGRUVNhEWj2v3q02vD2YnmjJc5I1KlI+9JLuaUCsLMSNSCIkTgh30Ed5co3t2hs7xCTrnp7g9O0bYulb6WioaaAXABoQ7dTYAagiSREQry6dmA0mCkwsActGUBhM7Ewz5yHMXzQJu+1U7ZWyBroLvEsQeZlfXr7rJ+5607QY+K8KW5eOFYepb3BklEuL97GheAWoonHkIv5bFm7GeIyIubKSzBWSKcyjWGqjML6K2uobG9jYqa5uCzNO1BaDERLGCkuRoHUqjE3PpM6miETZNLSI7X56FvNb4+hEece2G3juSOWlsQrLbaIQgipDqdDG8OMPNx18UTHN7+AnhzQXykwjZcYgMP6iocNa9CiCZ8sN8ChKuoUhko2lLroTy8iqWnjzFyrMXgv+L6xsYlytKEtMkTs4FY4qIQkhBYGCPKIkKeOEO28W9MhlSgLaZ8twHkygX3hpIQw0fiAmy8zEs3ikMLF+bRLV4nNgUTjb5KBaUznWR8SweoHT/cAZqWOlWozCz71ah/kpR9WtOl11ZvoB/XXBnPctn9+HklRBV1feU0mcW63l4zF/ty91F/B/B7bPF/Q9N4Pc3iXsy1ik7iM5JOXwRf4DWfc/jflURd9pQN4XzTfGQu25fl7mtqZwFlpAcF2juItaUPZ6KsDbqhxiHYyh+mlKaaIh4EmKaHSFKD9BPdXHNbOmbj9g/f4fLwal81qlF5vRIpmcypgRmopuVtqO2p7HbmweYJFg0nUjSmuBoDtKoLGOxuoKNhcfaWy/VV1GvLGGusoRCvqKpULIkSscwQG90g6v2Md4f/ogfP/wdF7cnCMehCBiEkxhjuVhbwZP1Z/jTkz/j1fprLOZWUJwwnIMkrazJ1XRTcKriAcY9Ow9AB60JSnrI3L6Xj3liiawqveWUzSu6afTSWoCKCOaE/13C0TSIEE27MnZ5d/wP/Pj5bzi8OcDdsInhZICYCgLmoCdjFPNlLM6volFdRD5VQhJO0Gq1FdXJYstizeLNlQW7bnkop8bIBVkszC9jb+sFnm+9wcbCDhqlFWRTRRF1wuEAnc4tWp1rFW/64581T4QEdMK20uA4wXOfxpuaOlSmz9UL83j56CVeP/4Gz9ZfYL2+hXqBiAZDaphqlpXhBKF77jHDhCY7iQ4EHhJkvXNSnNC8YsRwBYtWNezIFxn32uv0yiizWuoAd63aVT/BWNBljPw4kSFKhagFm83ODXrnR7g7/CK29+DyDOmIJhsR0mOGiIQqgjIPTgMRw2a4Z83lJU2i5eX8oyfYfv0dVvdeobK6haDawDRfRsJGMpOXBEge1TxC3T7QRGoPDTenMuneRSF0ExEbPsKPfB1odMNCPI5NFz8YIOYO/Poad6fHuPjyCXenRxhcXyDp3SE7iRDQxIetES1/iVrQWCZJFFPKIs5XSjagGtaMHe9hcc/p0L5cWzYSzDzs6mY953YmJHTmVNMqzMvK9Hczli+cmgXduwLuJZVOFubTyfT+EvHT4GAsZSoCFNoxBcJMCjGlg4US0swsmF9FffURFta2MLe2gfLamvy+6axGsto0V0TMVQ3fO7cHNu6JA8cdc58mPwrr0I1s96cnMXvnNyIjXMOkOYGHoRoqBpO0Pu/j/O0PuNr/GdH1BdJhF7nJSM1UiggKG0ZndmKrhrSY7wnvgTHfKbLRc9qJ52p1abaXdp9g6elz1HZ3ESwuIjNHzXpFcHuUIvye0hrBIydCa/huqvkg8kSEit4Z1pjcR6u6psijJ558az+znVFmLnXPXrC9vayOGV5FOJ3Ethgj6sVj8lWc34jhjw/XhEEEvyrefhiVzfdMcfWT89dF3hfx2WLuH8NfH15iRna6yKFfeaXfk+Y8yjTTSMwW5T/y+z9UwH+ri7Cf3d8+jtX8Gxrxr4u/nxNl4xc/MAJ9upnBwpyNqaF22dvqVi11S446NIvpDTFhxvjY5Asj2qXSsjOIEKb6aI1ucHR3iP2Ldzi4+ojb6AqT3JhBx+5xIVtWsmWty7Juybpuo6xwd0fDFnpqs4iTrFYMyqjm66jmF7BQW8Vi3T4II8/VFlEqVCQpSQW84Qe461/KDOX953/g3cFPuO1cWX45yXMxUM7XRL56vvkK3zz+E54sPcN8dhGFcRnpJCe5lJkfP0QcmjsnnbCswdTO03WgunlE5LAbx/orb/hi5v4qLPJy5//b7ognm8kr2DQR+Uhk8Xo3usKni7f46fD/4ODyAy675+jGLUnj5OAtiDNALiiimK0oKIYm2fTD7w8GGE0MLqfphxQkmvKmMhypFqvYXH2ElztvsLf+CkuldVQDV2gnGUGG3EfTP/6uf4ubzpUkhud3Z7hon+tzEVcv9HobDWVryVOWMP720g5ePnqNF5tv8HT9BZbKq8ijiElENz9yHvhEAilth/EIfTJ+Ywad8BAybTDDGzBi8XLoz70LF9FgxskylY7GHSnJcmQuof8zuDLNJiAJxf5lOlRlOkU5GSMz6GN4fYbrg4/oHB+L7T3pts0Ck3DhsKc9shLdmELF50jJFo0p8gXEaQaeFJGbX8LyzlOs7L7E4s5z1Na2MC3VpN+NM3lBpKkgL7KezIYEOzuvIRe7aPtWTn1MfTMvfe8hYFG5TqpIFIGQOJuZMMSk08Hw9kYpbB2GZZwdKQd92L5B1GlhOhoiRfQiChEkMYrjqQo4LVnFB7jHNP3kzELudtkyAnLGL9qrWjE2Yhqnbweh+4l5ZsixKd4OcWMlu2/E+1uF//6mcAjUzOTunBTZFPIJkJjGg52Fg8MG89pDvtfFovLZKysbWNh+ivmNHdSWN5BvLClpC8UqUvkqpgHhcivcvDakelAWvN271sQ4YtTEhaOKnT1jEesac88LyNKGdhQizTXP7TU6xwe4/PAW5z//u35P6JwID0lthM1pvEJSocAiTYZ2unF4mIxZwFl2zXxoRPSIOuq5eVRW1rC4u4f67hNUt7blPTCtNRAXakiyRTeFWwPMZkTrErdoEI9BpGVLM1MzqNRENxQ5AxarDX7aVm6z/qyFgZpK4wn4gsnnzkaKQwMLOFE68xwxoxc2Wv6/WQWXCu3MJ/z07evaLMvcT9yzRGz/OV+w/feYlZj5uNFCqXivEZ/dif+R4vyvfO1/uYA/EBXcm/ArWsjXT8FZjfrpRHsuXkD0kDZfde3opAs1hyyTYjmLymmChIQa+T3bGzfs9TWJT8d+n07yWCIWdW/cwUX3DJ8u9/Hp6gPO7k7QHbeUIU7PcSZiKeKPzHUVLY8o2M/iaG3GUrVNppmBxPw6FvUCcpkqqkWy4xew4Ar4Ip2Wag2US2XkC+xsQ9y0TvHl5AM+Hv2Cw5N9dActFwXInXsG9RKJV8/wcusbvNx8ja3GDmqZeeSTkixDFeLBm1tuRRzECdGbtZV0kCrH9voaKc2IQH5itIHLT9++uzXHL+2RCXERNRB7mexhktuov6fN7RBdriGa+/jl5Ad8vvqA884JWuE1BsxlT1nogvybR3xtssrrFgmNOtg4erDfcqJafxNXckUsVBfweH0bL7ZfY2fpORbyq6ik5uWyxqZF+03ZvNKnfYjOsI3zWyveR9efcXl3Lrvcwagnz3wiKvRlLmZKWJ3bUOF+ufkGzzdfY6myJhid/UQckZXNw5NQ4FhNwCAeIowYX8rDKC0HNybXMZaT0xHlOyQQelIOVyCEt8mHpQyO5B4S8iwdio5ovHw5AYUKjyjEkSbvbH+I8V1LhLDrzwcYnF9Ie52JIhRYPOkVGA2QxKHeB6oU2KCMCJ+ywDK4hEUlm1NsY3FhBfObu1h58goL23vSHTNPnDImFnGwgLvVjti1ZBE7ra0KtLTBli/NAs6duKHstgPmfaKC45jGksElMdJRhOlwoB141G6ie3WKu4sTtC6O0Lm+QL/F/XgX00EfuThGgfva8QQ5xkQyCtQ1ytpXz2Rd28qUxk0+V9tWFnYnevWFc/ESyPHgkW7acTdh6z7wpCr73L15iIsAtl25awwcNC9NN41u8mZ8w2ncqCQpROOJIPRpqYzC8ioWdp9i/fk3qG/uIJhbUvNEuHySKWKaLjBxRKeHvgebdtGi6V5nvvfK93YMNh+a5Kdtj0wKTePZqNcNyHIKH/aF4HTODnFz8A7XH3/G3ZcPSpIjObJIBIRTt2vMROXSWWFnA9saF01hDEIWW+ZMuBVQulBEUK6itLyK+s4OFp+9QP3JM6QX1zCuLWBcqCLhPZ7OcmmpxoRoP7kU/LAQJ4lZjTzpDHOILpAd7qfdeyMeB5kbb9A8GYQUOJMXgbOukMuNLpkIbROMHtF2NXarL3NrM5K043F6xOw3fp2drnUpOc233eOmAffMc1+8Zyd0vxPnzyONeCGPQtEK+O8Zvfwrxflf+Zp/uYB/jdU/4PSevPbPBdyIJQ/JZSJhOBjXF0tvMqKIQE64TqahfYezuLS8cLNnUY5zwjfLPsLBUO46PHDZ0DG9irGk4bSP2+ENDm8+48v1J5x1TtBN7qTFJikurcxqTndT18VRAIMgeAAAIABJREFUH8iUJiY0kfHONCruXejcM8CQhykJSC6YRIegdosmecoHZZSLc5grL2Cu0kCjvoT63BzqczVahqHZulDhPjn/pN+PRgN19zRMniQBFsureL71Gm92vsPe2gus1zZQYbLWKKd8a++Dfk+m8Dd9wInC3Iz8Ra8LzwGHfvq2w891pm761tfT8ctpKvzBpwg+sdNJEGNhGqI/buGs/QX7Vz+rgJ+0DnHTv9Q6QnnEIrNkEHGdkdCZrIwgyGsaJtzFA4rwnQg5LARjksDSKKYLkgVur27h1fY3eLryEov5dZQn89r9SzrHx2bylXbBIwzHITrDjoJQrnu2D79qnUmq1upeo9vrYNDvI58uYKOxhacbL/B84xUeLz/FfGGRlEStXKIBryFzpGITQjZ8xIhOymwSFhcmdWXlukcbW/q8y0jHFTVNcpyzFeIxRazXaqzH4XvODPjMNBaEmZ2ORForhENkel2Mrq7Rv7hA++wUvYsLTLs9FLhKAZCTPScPJmaWR4JRtZHh9c0Dnxeq9NxTCJgJchjnyijMr6C+uatpkOSp3OIaJpU64qCIxBVxrYccedRtg50JEFEwXguMOHWTipt47d9YAXOhnpKBKSiO8NEo1KQ9iXoYdZoIO030bi/Qa13j7vJM8rvotolJtwN0ekC/j2A0Qo7uYSxIzrntPhHO8TT8bvTejMhN0d4BTQXVbdYMLXABJ+4y9wxy38z64m+Ob65Fvy/ePtOc9yQP4oxMboI8G33zjpd50pRgDN/nFNJVpomtYOnpC6w9f4PK2jZS1QWM8xXE6TzGqbxiadlli2Wg68XWU/zuTJ/TTEDHNX7w/nQBOizWPnubO2Nq0ln0mMoVMDiF+dV3TfSvj3F7tI/bw32l441bF0gzjz4aSMmQTiz0iWRBSvW0r9Zr5VIdHFNbslORuiZSYEjXHmQR0IWtUERxdQXzT56i8fwVqjvPkSXKU2lgGpQwzuQROQ4D15tSGbg9uJENDCKUAZQ5LIvDdF8ERVRzb6DjDNp5ZjiWR3m9uobNjJqBZGLRyvcT+EhnTTJjtyqRyv2qyOZ6b9xC+ZoMcWb24kLUqBV3RdsXdA9/z0LsviaqgPN7kKiqjPLsffEmO91D6V8XZN8g/CuF+ve+5g8X8Fm4wd6A3y/g+uGlM34IGxDpxEHUCtrwnSWt9xI6NRnhQK46IqiQHZ5CiqdFmg3ASOYGLKoU9lvxNgY7D590jofpCN1RG1edcwtFuT3EXXyLST7GOMNZiY9rsUHUfY9CwvGcuAJUSjUsML+2XFIBG4Y93HWaaLWbGET087b0KmqRTceUF/vZGM15ZFJ55IMS5msN1GvzWFhoyPe906OU6hDNuwsMw45IQQoRIbw5zmG5soE3O9/rY2d5DwulZZTTVaRjFpCcbENpYWoiTJ+DbjGOIpG5C16kGDeA3JNDHJHQ9ra+IzWIytGjrLgLpbIEJMJt8lZPEyAfoJe0cNU7wWHzIw6bn3DaOpa7XX/cY5OtZihNh6WEDmDMMy9oomeB5IFgenPTuPJAIoLCOkd3+bkC1webeLPzDZ6tvMFSfgNVLCI3qZjcS85zU4OqOSWmlemGaBoJAWiHLVy3znF5e4bL5ima1Gvf3SGbyuHR8jb2Np5hZ/Up1uqbKIjRH2g/H6qAj3SQsujSX4JNAq8nTib0XM9NaNSTUxHnSsDUkQ/OYXKAkpEfXQVpRmOueynmn5NgNw6Rpzc1YpQoH+t1EF1eonN8hPbJKfpXl5j2BsiPpyhlApSYFZ5Oy6hCUja+dm6FlM/TxZBM+wjxYCiIPkX3ulQKA3pVZyvIzS+riK+/+pMsMdFYwaRYQ8RISKZrED2Q5ac1CX7XKNKQdzFx0683X1LAhJooK/5WEO3LRexjoaDtLfMKxiEQDzAatPXRbV6hc3WO9sUpBldXGF5eIrq9xXRAZnRik6RgVeflP4PQmPUqXdHYKrsd6v1ywgqepjdvg+oufDWtPJSddlswrhKvzLBH30lFnEx9c4JTbSG0rGz1ANk8k63MqS5boL6ffAlD68h+pu9cplJGYXVFEPPas9fS40+r84idHn88pXFPSdeNfX+TyxpcbpgZhfG85kJyccSmE/PGwlLIXODPQUmfmjuu8BJMObTctiTpax5/QOuY2vxjTDo3KCQDFJII034P03CoFC+iNuF0ioiGQFKueHIufRwyynnPOxUCw6bo3cDvSZId1y4hX5tKGfmVVVmsrr75DvWnr5Fd3ACKc5LFRSTkKdWQcLytgMwmcqYie7cz2xu49Ybbd6vOc1DzzZX3t3CqBL0qXuedUoOh1WvM+FHuwEdIEnpOxMbh8dC7vv3DitfXI++eRldQX8RZl3zYCeF4MyF7cGH7GmL3dUzvq9OM82t8Eef3KJeZ+pgzP/b/AUe2/1QBn/1B/M7V9hP3HkhqGGwCty7KT+PyPHbMUb6s3C2b1EntqbMtfIhyU7fqTP1ZoMlcDqM+BmFf6ViyBCRjnWYfJEnl+L8hrjsXOLk5wpfLz4LRw1QPQZk7KD4G4/94/3CxSG1uFrl0CdViHY3qAhbriyiXirrJwqgnBvXV7QVuuzfohW0Mxz1MUtQik/iWdVufjPZIhJGpLy4XKqiUqqjVairgg6iLVvtGxXsyJbPYnOnSyMtlbWP+Mb598he8efw9NhuPUc3WUUiVkZ3kVcClMVfwsvNiFsnMHWCq1PZaC+Z0E7WXIN4TBAVFzVzPDuaV8SwLIxGHVIwoHii1LRz1EI/7GIzaaEdNXHXPcNE50eTdjlroT/oYkU2u72yElUQFnOYMTHrOyFiHKxKLOfX+meQs8JCgYQj950tYaawI6n628hqbc0+wXNwi51/NjZnjcOg0xr6uCW0UxojT9A7ooztsq9G6bV+h222j02lLlbBYXcLawgYWSDAs1MXmp5ELk+wsq94mcK0SXMKG5C1kztIcY2wTOG1b5S4lrTwPYsKeaRHLBLGa+4n8B5gqlmZYziRCZtSXX3qeiWXDPsLLc7SPj9A9PsHg6hqTbheZUYxCKoNSQE15VlApXfHosc3D18wqJjLNKOToJBdjzAJOhjpVCNMJIiq3UlmZcTAKcvn5GwVSlDZJPlrDpFjFOEttekG8C6o6LI7WGQDx/dHlZdOQRS/ah+JmaTjii7c/lPm+Kk/aPOP54QR5Slmj/G7Ya2Fw15Tj3LB5je75KXpXl9LTTwZ9TIec3IdIIrrFkbTH1Cky9k06FkzoWsf1BSFkXugG4/u9sUHtxlCXM5lnG2uyMuSAE5zy2FnAxRw3tQB10JJQ8WvpMsbDnOEu/z9z79nd2JVdi07gRGQQgTmzskrq9n1t+71x38+/X/zsttWSukoVWMyZRE7n4AB4Y661N4hiS93t6+u2pYHBqiKJcMJee801QyZErpBDmM0iV8gjW8jD9Xz0+wN0SMjsdmXMAhb6Yh713T2sv/oGpe09uNVV0PJ2LIY6lJT6us6wQTHXro39lWMtyM1UC7i6yCt5lvN7jhh43qcTeQTsitl5NxronV+IO17j5AN616cYt+7hjYfIp2cIOX7p9hD1h0LfoLnk0HMQ+z6mmQDpgO8rjel4gmlktOQMp+GMfEy2OhEjKiwU+pawkcAXJn3Ief/zN6i/+g6F3RdIV9fgLNUlSS0RUxq18FX1gqqN9Dwo+1tIgrKkW9N6y8Jn8dZmRM4tX9MQJNSdzVAReR7JieG9S+Y5U9JkBKr3Mje+ltkvz6K7OX1tQwhkF23hbXbHLK5CUhQH0YnM0u3DFvB5sV4gcGvNM1D9AjTPf7cRpDR4sZ7p1hTmaQTpIrfs31vk/+oCbt/sn8IAT83av6bLW46b8p91YWAXbgu8jecUZINzbEKURtahEIPuWCWdii5D8QCDUU++snMSSVJ6imgyFPIa/DEGSVfSvg4vPksk6cPgDokXwc9T40ypGS1X+XquaK9p1FIrrWO1toV6iSzqCjIhwcwphqaAX3Pm2jjHdfMczf4tRpOOhJMI3CihEKEQokYjXlxcKkjoUh9eSgriyUg033SeofZcCjhHBhMfOaeM3foz/Pb530uAyUpxAzmnKHpmuryRgZ5OPCkiKs2QNlZ5AnJ89CKVhdcaLmpAjwYtyuzSXmh2LqSyDR5TdY5XP/qIM+ZBU5CCTv8BHTK9hw9o9G5lU9Qc3mM0G2DmM8udPso6U5QFcpKmNNV04L7Oq+TGoyEJRySE5pRMM2UHTv0rM9nTvtivbtf3pIC/WPsOG8VnyKTKSM8ykqQmjF1hRZvPJTbQ2jmTIMfPQORgFA0k973X6Ugcoe/4yAfsuikHVM96zuWNz5B2RXM2tHZFfN/cLEkBZ3ANizdn8ST9sBgQQTCZ11zENYvYEXa9F1CKSFiYbO0hnGEX6LUw6zQRP9zg/stnPBwfIb5/ENics+D0OGFYLQLarNKtjc5Xs5n4Yw/p2Wxej26UtCmlfIgGK3wgGaosR8IhXEScSWaKcJc3UNx5jpXXv0Vp9wWC+prMZmce4XRHwjbYUVpmsNh725A64Z8YVz4ry5HIWetcZhZlLtBT+mBzJaOMJ9Hrmr/Ne5M6fRZyJsqNhxj32ujeXKJ9c4XO3Q2GrSbiThMRRx6dFhIWdMLxUYwUNevjKZxkBo/8AzE6UYvWR6RAQ26koLNSsUASlmfHTXcvarQpdZrwOlejoAk/u2i3mfLmqMOY68PxAviMisznkSsWUFoqo1AqobS0hFKpJJyDh/s7XJ2f4+72Gt1WS1A/nvv65iY2Xr0Wu9Tc5g5SnA/7eUzYM8982dASXeTx08Wb0zMtLryO2M/LRlg6c/UMkIAVHs9pjJARrpjAJzej2RD05vbDB9wxpMQUbyceIJxNJRaWnbpGcU4xiKcYOS5G2RCzchFetYqwVJKN6Kg/xJBhN90Opv0enHgoufBM1wuYW5HSIs5tE695ysaQLSG7uo0qPd1f/wblV2/hLq8hyeYlClV3gYYDLpGojwit+vArgsU4ZjvWUxmddsoyZpCNjkLSGnWs5FyeWzYDsYHMEwa/xIlpEkjC1HZR2eo28MSw+DnyEIjbzKmNBepiAReGu+R2PBZx+/fFr4vFfBEGt39ehNstM51FnH+2j8UZuq2tXzfGfx2w/u8q4L/0lLZcL8o4nv7c3A3JSDvsgeZ5seb3ylKU0aFx5THDLVKBpgqRs8seRn1hmvPB4kO9MrvGmcvFnCSnLlqDe5xcHeHLxWfJEyfMOvFjgeHVpjCFVOIhL17qNaxVtrBSYarZJurFNZF0Kfwzlc65H3Vkznp+f4yT20+4aZ+h1b9GNOtLYIorRBc17mARTxioIqQ69eG1hisz+p2nCJ3zgqWWc4ZwGiKbKmBzaRevdxjL+Vr83RlfGjp85IQs585CODOGwITi2y48HbuYGSmOGj1oQVeYzixuJP1xDmb8g+3FaK0aeWxpjzqc0AGvhfbwAa3+HbrDBnqDewzHHfSjNjqjFnpxDxMnEQ4BbcImXARJBJOQFU+MUfgeaUwjsg7OlKhVFea55oOTV8BCLolp1NinXeSCPJYLa9itvsRv9v8BB/W3KHh1ST1Ls4sR2NaYM8jkwEpwTAfNz2i0s8qNGAixxcoA1V5aZUCataxQhCI8xrWLXafgKUxbYwEniY1zR3V1kk6OqJIYjsyQ8l1hhJMMGYQePCZBMQM6zaU7kc471W0iad6K/WiDyV5Hh2ifn0nn7cXj+RxYuLpM2mPwAl32xGiDOd9shcgOJnGNcKoawUx7PbjxSBZcHh3atLKjjMhDIHGNISrLm5JexvhRmr5kVzfhEOKl+xpjLk23pAuHkZQZS1NWZR4lbiRUVqnEq7lvuF5cxrjS+pLOt+m6x+TGmzN8Kqep+R/1MOTctnmPXuMecb+NUaeBYVuL+Iys9uEQ6SgGRmNgSJLclPo+pGOF2kkMFMY8OQvGVlc2qOzGTGASjyM75rRLdIxdnWZO06yHyVtgpCpPFKV4fgZOJqv2t2FWCni2UNDOO5dDvlASFI2FtXF/h4vTI1ydHKNxc41Bpyk8h1KtgtVnz7Hx5htUn79CuLyJJMgjmRE9MiM2ATuMWYsJ69CIYXpFcKZO9EsLuHC/+NnEOyBCSD/+qC/pd8xmv//0ATfv32F4dYmk8yBMdAaUiHOfAEGOIIxxwjx6B+NMFqnVZfgba3DrNUkGc9xAit+o10XUaWHUeEDSbWHSbcLh/JzE02gktr/ijc/rke5vXgbpQg3Z9T1UX3+Hpd/8FrndA7iVmpjU0MDIWsPybpXLx8qlJNzNJr9pPqJypB6bPpF02WJifs/Oo1m8yakh45wPSSwkh8VYpCqPTn/Z8q3UCIYokpLmbBCJ7YrtfNpqtW0X/rRw27x3WUPJdDfd+mLRtZ30XMVkPNOt3erT9LLFIm6L/q914L/67//ePPBfKs5y4L5uvOc/pkxAQ7IyC6RMWg0UIafRJtiwIxAVgZF/GPcwKeBj2ucNMBwPFUqlRnwaSXGNZyOkfG4ZE/TjJm6al/hyfoiTqy9ojWjH2sfUG6tmWggWHgrhEtYqm9hZOcD28gE26nsos3A6JQ5CZfFnNxclA9GMd8ctXDSO8eX6vQSi3HXOMEhaSJwYctfILE19tUU2wQdNNESmZHgcZKCmqTln4hDhwil8Bqcgh3puDTvLB1gtbyLnl5CnL3GmLF9pDhO6BYH5Xc7ZadDPUBipipRmKVFD+QVmxmbyg/l3zlIlCGA0wogPfjbG841jGUXwuLb7HbT7TTQHDQks6cdtRJMOZukRpulI3jePdzyjrE/V5LRiZlzghN1titm7eWTCokro6EQ2maDf76Hf48x/At+jMQYh5ikSfn5CnwQZHQ9u2kPeLWN76Rl+9/L/xdvtv0ctuwEH9FQPpJMn8YaFVcMcuDPXm19UCYZ8wvhaJhfxkbBLlThTnbcp21oZpTrz5EzUtPQ22c0wlmW0IzA6d/7aNYg5DyFAl12cg3TgwQ/pc+4ipCe0A/h0DYTKd5xRD2g/YHhzgbvDjzj/+Y9onp8gbnLRZRAIjV2oalBpJD0IeG7JWKO2lhpbynnSmRBOlnO0NGbREJNeB/HDA5zBAGU3hSwNiPi+2HnNUhimXPRpyJGvACS27b3A6qvvsPz8NTL1VUwzeaTCjBR8yQg3EimFHE0rzmOTZtF7tBDhIiIaX7PGClXycZ/92CkZ+JMID61AE2OGMxvTEKePhOOvQVe/DjtIhj1MRyOk4hgpOt2NYswGMZLeCBM++hGSAc/nSAmsyQgxN++8hjhT5oIqfu+8nhh16WlKFM19XF+Op6TOceMbhHDCDPxsFulMFl6hCCeTg5/Nw+ffg4xYzLrSLZFFHCKTycrmoNNq4ObsBGefP+D66BDd+xukpgOB26tbW9h88xYb3/0dSrvPMA4KiDkeo6Vwyhf+ipgwzX2UjMMYJzOiXjBBQhJ5S+ObCTwGy8xiOCzeNPs5/oTbD+8ko711dIhpu4GM/MwUIU8bOQ20v+Vmc2rc1dwM0pU6Cs/3UaCWe3UFTqEk+fTcLHJcMWq30Lm+ROvqHJ3rM7HMZSZ81G7K9ZZ1HOR9XwNXmNroZjErLSO//wKlb79F9c03KG/twS9XkfIyyi8yXCZVxJgiLgVcOVHSsBnp2fz7C8VFqQ1a7BeLZ8z72xZvQzZ72sHapxH4W0YuWsBtAIlNEbPe5XM2vHm9xQ578fUfEza1iNvHYuFefG1r8rJo8PI0Q/wpBL9IqFustf+JBVwr9zyqcv6qSj6wJ8fKnOwe3f6Y9Rt+ZEsbT2C5AJRAwPkGC1DfFBvZtYmiK0YvbkkBTwcsiyPcNC8EPr+4OcEtYeC4I25oJK+RDEfSAovicnkdW8t72K7vY726i3p5ExmnaEJD0mKa3x/2MEp6sgHojBs4bxzi0/kPOHv4hObgEoNJBxOPXt5kq4uHFZw082F5w+osWGQaPD6iJyWMxwKoRZzdoU9289hFziuJMUwps4QgnUHoZ2SOnmNoi5tFxi8JOc6ljWzam6cCcb2VzoydodnYaBAHISXtUiir0qIdSRwftdn8Ox3HWMjpKTwYDdEddtGLuogm1G33MJ72pYCnPSUHkoOgs6m0jiGoo564cNMZ5MMSlorLWCrVUcyXBQbmBd5oPODh4QaDgc7+KalLcSOV5iZMfZ6FucpS7RSwVd7H757/T3y3849YLe4i4xJGZ9qJdsF0jFf4TR39KB2Yz65i3tyUlIyEJKeVdyJJSbrF4XkyJErL6Jt7ZmtYhQ1CsEluJFE9Etd0hsq0qRQtM31fOm8Sy0L6ikt2+QQOi/d4KLB5cn+N9ukXXH18h8uPP6N/f41pryvkLfZn3D9IF8Fu1iHjWZ87HYZSZJ18HkGxAL+Qg8txBYNFbm8wvLpCqtNGNonBJZNwp1wDQlRy0Et5GHpZ6cQ5A68/e4XVl9+gsLmLTG0FQWlJOtAUu1HxfhemihoQkQFNa1i6bJnRF3cYwoLX9lDgatXUGvMgoRcvMPTnjHFNkSM5ijP7JO5jQq1+NMKUMZmjrvw7ncUYoMJELcqkUvEEyTDGdJQgGUZIRiNMOE6gCkUcGsl/4ThmLOMYFnDehHxHLOC+T8iSYxyF0dUZUc9d2g/ghAEczoJZ6DM5BNm8Fm+P4TOP7mtE0Ph87PDHwz7at1c4+/ge5+/foXV9ilTSE6loqb6C9VdvsPu7f5QZ8SRXQeLlJFjGcTlzdqUAWrRYYeNHLgdVELJS8Lhy9j2diC1tqteRzrt7doS7z+/FpKVzdiSojjMewXdSnGSJ5S7nV+J5LxR7pqJlkc6VkdvYQvXNG5SePcesWkPshwiYUZ8tij5+ws19k1r+K3RvzzF4uMbg7gq9+xvxuRfrX67DUYJ4nEbMeNFiFcWDF1h6+xarb79FZecAYbmmAS22KbNcicVKtCCXswXc0BaMV4U24BbO5lfbcc9n06YLloxuM0r/pcKnxVFlYZZYxuJtg0cW2eGL8Pe8NhkZ2VNY3Xbhi534ol7cIgL2NW0Bt+x0fv01CH3xc/wpYfxp+wz8xyF0S5gyZ+FxJvCnBdyIArT7nhMDH8X1togLEcX4d7OLY5Fh96jd4lDSxtSJjNnVESbsap0JWoMHHJ5+wOnVF9y3bsWqdDgdyqyaBdwPfNSqNWysbGFndR+btV2sFDdRDGrIeCV40Mxt0orZ8fejHrpRC63hPe76Fzi+/YCP53/ATfcYo1kTY2eIxOXsikVEo6rVMNARO0/C6EJR1v5PTVccdshjcJUS/2nmN8dMb/KQ9XJSrDkb107CRzbMwXfosZ6R4k1ttXSiRkfJmQ7lWdStCoPcFHH5ykQjPkiGGlMeRctBMsDZAVMuwg3SPKhMipv6i5PUNkA06WGCgZi5cG5vN2NcjLhIUOKVTmVRzFSFP7CxvIOV6gbKxap0LryQHx7ucHF5irOLI5mr96MWpg7JhnSRI0mLHRUhdRqvsIDv4Td7/4C3G7/DdvWFoCI8J1z8UpxHcyEk43o8k0VbOi8DiwuDVGZiCrOKWUxa5YWK+BJmZ/etbRBnbFYXKzM23Z1oiIbM6YwLiOlCxR6VLG4pApoFnGGYic+Mb54TdoAJ0tRuc9TzcIvGl0+4/vgOD8efxeiEC+JsRKtR2ufyOLJp4sZCc5NZXPx8HvlKRWaVufoy8tUqsuWiJD6NWw10Tk/RPjxEdH2FdLcFP4nFHU000xwteD5GjoeBE2BAy8uQ5KN1IVlRXlbfe4al9U0ExZJC6dSUcwMqZC5Pk6Jo9ykpYcoKliApytlU0Ktzd6tukFWUxVsZLRqYoje4IF4SLUqyUYRo2MVo2Md4NMQkIQpDDweS31iEUgjSDkLXhc+NRKJkQhZPmW/z+iTXgfebXKfsNnn+qfsniU7RAXkXJraYMlHRC/OrqAfYiadNmIea+KRZ6P0ALjc0/L5cTxJrY96DMCilqI5a97hgAf/jj2hfnmA2aMg5z+SLWHv+Cvv/9//Eyje/xWxpRXTSM5ekQQ45bBDRIyNaEQrdyNJxkrwBn57xRGPGY7jDISYPd2gcfsLN+59w+/lnIaxh0EI4i+Dx8xtyKJEmOgUKUjQR1gnSQR652rqEqdS/eYvc7j7iQglDN0A65JigLBG3PPbstJNBB3Gvgbh9h97tJXp312jdXGHQeMCo2UL7vonBIMGUaYHVFdRfvsbab3+L5VevsbS5C7+4NIfQ1U1OzXRk3VA2jmxapHipFd5jcpxeTGZ8oGQyIasxzdBA5rp+GSKryJHlBp0bvfxSEVciJtcAJa6xePNhZ9GLmd+LBdOudfYatwX6l4r3U3jdytB4DdqQEzsDf5odvti9Py3ei7D6f1oH/nRPsDjUf3pA5hrwhV/ifW5N76QpkhQiU8A5c5xMMBwOMRgMxLiecK+Q4PjDDmUYnH0nou1uD5o4vviEY+YrN27QGbQwIuM7YJpZgNJSCavLq9hc3sJGbQurpU2Ughr8VGGeZiV+41MSiFjAu8K+fuhf47J9gsOrP+LDxfdoDi+RuH1MPOZYj2WOJfF5hFvpDkrDlSmjI30hTtlZj3YOhKTHMo93PJ0RJWOueIxaVZIaNcjEeFWnqPCyfE+gefWBZwHn95VVTumC2pOKJGrCos0FQb3lSQoh816cpExSnySMEiGYcTfImbq1jCQblCxfdjoMHGFWeaxF0CIt3JRQYpXOI+OVsVrZxrOt19hZP0CttCbQv0/GM4B2p4Hr2wscHv+M06tD3HWuMJx0ZfQwcUneiTAa07CExis5rBW28Gr1W7xe/Ts8X/0G9eK6IBJEM/iaHH9M4pmYsFADSl2sOjxZwwW1/lTTByVmqXpFiS1qRqJjHfG5NrR863MjphNz8YtuWmQnr6IfmaeS8MRHGBJ5CBCSjUzCDU1QKL+LBpgNOhjeXuP0xz/g7I8/oHVxgqSrzmTU5or2ma9DiJdhYLAEAAAgAElEQVQdvesCNH4giaq8hFK9juxSBZlKDdlKGWEhp9GqnSYGF+fofP6M3skXjK7OgF4bDlOp2PtwU+I4iF1Ping/5WLIoI18EW6tjuLWLuq7B6gy4nJtQzpxN5cHPOqWSfIkl0O81jToQmRyOgZStrcadAjLWIyPtOsWXbFx8iPXwKIWc+tM3tLkYYxjjGPKPyP5s3Si4riWQsDj6Djw+VW6Z5NRJQpH5SvY4CExRDEFnDAwyXRkrs/lbWasR6LTmHabojgQEZFmvwu3RslRvEhIbCPpjYEaLBySosbPR4dBIevNkOGxGHRxy0z49z8JsjJp3mAWDWT8sbS1i83/8Q9Y+fbvEG7vw6ksY0JPevFI0DmaEjsNisHPQy04pYt0FqJNLZEIbkb6fcyaTYxImvvwHrfv36NzcYyk34SfipHxuT5QqcAsB/VVkPNDZr2MfHy4uRKKK5uo7D1D9dUb+BtbiAplDIkIhAUE+TL8kH4NtDplutkI06iPyaCFqH0vm5V+4wGDB+rN7/FwfYdueyBhOV51GfVnL7Dy5jXKu7vI1VbF9IUIjvUKUPMTdch83LaYRsBsihe7b0kN42yZG3EW6wU2uMjDCFsvzLt1Z2C9LR7JcotzadslLxbwX5J2Lc6tfw3GFkjejuDMDFwRYuUXWQmaLfIs4NwsiLUqFQ5cz83DvkdrGrPY9T8lwy1uJv6k3v5HZ+B/2tQ//ovdQdh/sd62Wtjnbgv6bXOS9WSbYHb6nYtdXiwFvNfvIWIiEndxEh5B7rGml6UDB2PEuGtd4eT8C84uTiT9in7juXIOKxvL2N7ZxtryGkqZMpYyFZFqZZwSfGaK00KDtp0JZ7vaGZLN3hze4aZ7gYvWET5d/ohPVz+iHV9j6o2QChMMJ0MhXnr0/J06aus6TiF0c2Jmkg3yQtLiGEDY80lfIP8krSEtcy2rFGHVCqqnr3pSi6TJ3PwqO1PZ3TxtxxA9tNtkm8mZt7rVqb+7TRmQLCwhmxkfEMwo4GYqFyMvbYVit0Q5rMcFksEwQ2HOi3qWjnlEFhIxTVUSYG4dO2vP8Wb/N9heORBr2cDJCnOc/3FeyY3U2eUhDs9+xsntIW7aF+glHUTpkUS+il0uO9JZgLJXx07pAM8q3+DVxrfYqu8i5xflc1OpxNcWtVHMfGtyJtQ9b+4TbQqukhD1mPAYCCQnRDct4FK3pbrbG98iRhq4YC5KDdyQEBh+fE0+I9TtcTYaZpANWMApQ9Q0L2qip8O+ZGhTMvX59/+Mox++R//uUjpzktBEO21mc342h2y5hGypjEy5jHytilKtjsJSFX6+iBlntpkMh+vi6OZyrk4C2NkZ2ocfcf/xRwxvLuEMR9LVE+JmkYqZ80xbTNfD0CGc7iMmJL9URa6+gtr6NlZ3D1Db3EFheUVmwZQBMWhDMsyZaMbekvcZmdv8ulC85bCJe6Ka28g1KnwB4+Mth8wYEli3NR5UuwBSHmfIQHxeolFSSMhX4IPSPJl92NGGjudVvqeeBWKEQqKXGJ1wUyF9rkmgEikLYo6IhhGGJDXGZPSbNABjzCIbaF4bhtSov69GJCJe5AaRjPgZkOeYZDxC9+oMt+/foX30GQOap3TaInmTCNGDl6i//Q1q3/4Whd0DTBkAYkiJ4nSmyT/qL8+7f5qoVS4lh7wu+qrxpslPj+f4yxd0j48wvLgABh04swgBN/9sHBBhSCmt6UUliFFQHa6NPjz65K/vSA555cUreKsbGOVLGHk5iQdNZ/Lwc0W4QQhXdOfcuEQA1TJxX4JryE+Y9PqIWm107h7QaXDEBqRLSyhubqG8s4PM8grS2YKgUprFQCTIbH6Nb4KV99lKboRic9czTSebigyM/KO5NaopkLZw26ZwXvDmffgiFe4xfGSxgLPrZkFlAbcdsSWv/VoBf1rDbMG1xVwukQXmui3i/Dc+t5WRLfqi/xJMvljAbdOwWFv/Zh34nxb0R3abTd2xi6MFQESnZyF4uekVYmGjTb2fzGwJoQ8HiOKBMK15k8tXjbJGOqQ0Zipd8+39JU7Pj3F7fy2kq1wph9XNVezs7qC+VEfGzUpaVZjKwkdWQjNYvAk9cbY7ImFuMsBg0kUresBNVw1MPl39hKO79+iObzELYqQC/uxIakBAyRih5RH1qw5KuQqW8lWUckvyPTKxOz2yuNsYjHsYJH2MJsN5Frbxa1UtpGgoNV2Hnbbu+rRQWYiSNwT/J/tYJxJq/aodjSWzzeAZFykWKwFApymMRdLCBZnzT43VtMYKMskXaR4Na8R9G2lKA/icRArGVAo48NOhxKjWChs42HiN757/D+ysPEfBq4j8jWiB7stofNEXbsLp9SE+XbzD0fUnPAxu0Uk6WsBNLChF1blZEcvBBnaLz/F681vsrRxgKVeRYyiweQzxMBdfeNmMqHJWCCMWRZBNkBYQW9itfJELAREcW8CtVajMyqSwG9Khwg1GmmIMHYylo+v6Aj0GQYhMkEHGDxBwZ83vj2Nh7zJgond9hU8s4D/9QUhCGA8lWYySOt/3QL/kMJ9HoVqVwp1ZKiMsLyEkySiTQ9rPYMLFn7A4CXLpGXLMdCZb+OoCrU/vcfnjv8h81B2O4CWaUMXPQe3vxHUROY48Buk0BiRaZnLwimVUVjZR39jBCmH1jS1klutI5QoSgsIcc7KJWcwnVFfYUYNYr+q1xg5cOm/ZqNkui5wP1f/Ora1lM04I3bCrhbBuom0XNLVy2O1my0SLctMwzyYwNpxzVRLRJvH21qxxHXlon6tddIKJITTSrXE0HGpR4MaWnAuR/5GdDkScbxs3LVlOZjxHZHSnBOTjmIb1KOPRFyDGuHmHzpdDtD5/RO/LR0S3N8KY97IFBCsbqLx6i7Xf/SOWXrxEulJBkgkx8xj/awa2xhMcLN7suiV+dYD0YIDkvoHexQWax6donhyjf36G+O4G6U5HZuKuMxGZYioVi3SWMbPScEvxpoc9Ewt5n7tIBznkl9dR2txF5dlLZDd3MC3XEWeKSGXVqz2dywupT/gXMnwmlyBCmuE7fFAOGEdSxIftDqLuEKN4ItdRQElavQ63UMLMpxzPm9s1i9xP2T9zRFXurTkT3ViW8nqVjZxKuNh5R4TMI7oQqjRMnc4e/5t32AYRlGJqrqX5T8nIhxwd5cjwz9wg2hn4Ylf8dB692MH/ucJqNxOWg7MIr8t8PpWSAi4bU0FLH5PQ/lLj+7SI/yq57T+zA7eFeu5Ly3+Yn1iF4B5PjFlsFwq4wKL00hbiFXdlykQnKUtSa9K8Zlx4GRowuEImI7llMOrioXGLRutBCmyYz6BSr6JeryMf5MT9KyBDdOpLaha9u9ULmPDTBL1RD924I17qnfEDLjqnUsAPb97hvPlZfMEnzlCka7Kfn81Ey8znTMUphKkMVirr8qiUasgEWUyTBJ1uQ+byTNBq9h7QHrXldWaexipqtKJe+NpkWE9n9XqWdY9zdRpWGLatBJDI2dauXc1S9MF9kOdr+ImwcBkdKJGr/HnKPah1J8NbHZSkAIqRBzvVCMmMaEcM16MnNe/tKWbRDBhTv039ehErpW0823iD37z4HfbXXqLk1xEQ0ZCuXpm2yXSE/rgto4ijm4/4cPZOLG6v25dSxJloJiS/SVrCW0qpKtaCTbzeeIu91QOslFflGHJtkQAzut7R1pTWaYLt2mJtZTpaUHRjoxCvmNyYUYIwYc28mHwFO/+WG9JSFkTCrrI88gnm5jjcmhitduAHCIMssmGIgNIlvhvOISMauETisnb9+SNO3v8Rd6dH6LUa8Lw0lpZKqNVrKNeqKFSXkFtagl/IS8YyCyY9zplLTtIVZ+6RCZfJ+WmU3RkyUR+z+xu0Pr/D2ff/JJ2gP6LXOnPKCVPMMKJrGPdlnofEdTBMpTBiR024PswiW6wgW6qiXF9DZXMb5e1t5FbWJYiDhh2UC029QLS9nM3bEA7DClKbTxmM6zlQqNQcd16rxsRDUrXksOqIZp5eaBm/c/mKoiKCGHHDIkRMDS2xkKzteh4XM2VsS/CKEAK1mAv5lZaacSxJdtFwpMxlGjhJgAi1VkQVOL1OyfEVFzTx8ea1zpAd+nWrCeok5qx+Jh717jQWYll0eY7u4Se03v8Ro8tLpPojpBhNG+ZR3HuOrb//f1D75hsEG+uYFfNANiNohvUx4PuWUQr5CxwntBqI7+/RPqKv+RFaZ2foXlxg0mrILDyHGbLkF4oMlaTHEaJpJPa9amOuSBJVL9ykM66UGzGvsITcyiZqBy+xtPcC3soGUKwhXawhlS9hms0KWZKjEx5rrh8qXxsLpD9NIvGs5zVNff6M5EJeW7yOMjmkCqpooEQvRQTRZkhwY2WhLLskGZmX3IccZ4h6QOVgVI9YONrOulUtovbb2tWbebophLaUzAvpAmlaORtfF3ALo3MuvSgjsxKzXyqaTwvt07Gw/Z1FeN1284vGLYvv/Zc6bCmNhjS3+Jz23//LC/j8TS8UcHtw9KDoBSiewUZWypvdps7wBiQTnSeXXtX8HcqoMrlQ/IppqCBOWoSlp2P0+130KFWhxaObRpjNSbiIn/bgp3xOiJAaU+dLswVKaeTuwGBMn+02epMuepM2Wsk9LtrHOLx9j+OHT7junKCbNDF1OXuijGVKugicxEEwC1Bwi1jK1rBR38FGfRuVcg0+vaoTSrZ6YpLS6jVw27zBxcMl2pRrpSPx0I5nXGQSWcTUNkTt0oWjTYIRF/VY/ZJl3jgj7K5QtYRRaHUzsSbEudhNKyQps/VpCjHdlyaUuuUQBmSLZ0S/TcJc4LOoJ+LARnlelHQxSQ2RSifwPRZNSAb7NJpJAc+mS6hn1rG/+hLfvfi/cLD2GkvBKrJOEWmaz6To9kX5GZGGSNLLrrvn4k1/eHOIw6tPaET3QjQUVUmSQpAEyIyzWPZW8WzlJQ7Wn2NlaR2FQkm6+mnMlshB4GREZ29tdyUL2NhQihGLqcRKNicL2czJF5yTOPOUYmFz6s2G0jqSSU684WGLcY65RomCkGUfEEYPMuKdTxMWLl8Ou00WcZK0el20ry9xd3KMK+q/H+6k866v1LGyvo6llTrCpSK8PLttzqDTGMoGcoQ+ux4eP35cMrNnM5R8F2VninDcx+D6DPef3+Hyh39G/+wYwaCPgGQwkhfZydBBiwVcHGBdGDW2QNNip0o/gSCHTGFJoN/q7j6WdnaRW9+EV60jlS+K3GzikamdEQ9t9UTXAuk6lAkql8BYuBmWtc6t5fgbNy6B2ueLrvHElvNiUA/DUdBFynzD7F0leMTEs1oNsQFHTLenHbc8PzstMZObIaG9JtnVtB3lLJVOXeJbb8J/hATLjZJC6BHJdFJ0eM/xflPinUSYysyJ3TKtX8fwmbDWaqDHAv7TD4gvr5C0uhKsMUn7yK9sYu3t32Htu98gs7cLb3UZk3wGCTkvhkzpEgWiT8Ggj0mjifjmDp2TUzx8OUKbxfuaz9lGajhAlv4pTppTFCHMJcynJwufJF4RfiuVi/8xdGYsJFWSRElQzEpaXX3vJZbFD2AHXn0D6coq0uUaUpLxHSAhkqd6VDnahNNTYrgUKSteXPe0qeYoSRzViCoEoWw4JSXRFCCVYivKIk2IURTZTln91tVznOeJM28rDbNQ+eKs2RYv+3WReGanXfNrw3a5MvLRmfViQbVSsq+yuz2V5f5a4fy6Tn1d0p9C238C8f+V9qm/VLwXNwtP3dvmyMDfpgM3J1RFJ5a+8GRzY2aRAqVbRrA135iI5GmRKMAPR+JWmA3Et5jGIqRsyShuxgCNSPxxZU7GQkhHNOpsZ47MpFnA6c41i7VzEK16mp4RETo0LRm30J220EzucXz/CR+vfsJZ8wvujXxs5qknOqFlGie4Yxd5p4CVwio2qzvYWtnHWm0DIRmbDosnoeShWLE2Ove4vLvA6d0pbnu3GKVGiNOx+Htzw2E7cCH3iEmHg9AL4KXpy+3NNaXCIBe0kvBTLLIaLTqaKsXJnssbnCWd5DV5sOjT5nUVpcIq8rkKvHSIMMggDANMpiO0OnfiLd7s3WKYNJFKj+F6WhLJkJlEnPVSv56X5LCd+jO82fst9lZeohquI5cuwZ36QuYjm5fWrElqhCg1wCDVRWN0h/PGGQ5vPksoSmvUQpTE8vPe2IUzcFFGGXu1AxxsPMfG8jYqlboQ+YhAkBgohjbChldinprGaFqRdnvqJmDpMzr/N/CtsXXUsYJiFiYgSr21ZT7O7psbInOexRBCOxyiHiQWsohzDp5j+A01w9Tni6Ogwo5km497XWHx0nls1O/B813ki0UUlsoiD0tlA4Abp7TKtuLpVAs4c+2FDU0v8BmyqTTKnoMcnfPad7g/+oDrDz/g7uNPiK7OkBn1EVJ6ZFjJMtflCXOpJfek0xTSlu1qU/RF15Qykp0oLcuvb6CwuYXC5jaya+vweczzS9KxU5dOopc4HgskrqMb6drEtYV/N1pnA6mr0YtyOpRUqB24XVANdGQUKYadLC2H/qy4cpn8cgkgsZ2YKBKUsCYbt/n2XzkR3PCweEdDZiZQO07PCDLXlVEvsa/q3Kxe6DKRMfHCpvBIJ8qrQ4qQ5ltjHEnHTE/7YNRHdHqMzs9/xPDsDNF9A0k/wmSSQlCoorLzHNWXr1B+9RK53S2gnMc09DBjo0EVDZUXvS5Gtzfon12ie3SKzuk5upcXiJtNYDAQYiKd+sQiyjjciRES5ZezWFLvnIwnjQvfq/gciNOlok105ou5XtBTgu5pO89Q3X2O4vYz+KvbSC/VMc0WpAsfs8ngsZDRk9m8sJCTD0CUw+jXec4lapdjiDlatICjmk5Z6TjaZfOrLabi18ANpjWWopvaQoCInTkvFt95sbKbwIVO1cLj9me+TjgzV9iCvtuauZBUxiK+KCnTRsiQXE1H/DQKdLFA/9pc+unc/Emhm8urn36upxuIxQL+X9iBPxbvx8HYo3/sk/2Mzr/nt6QV81uigMoLbPQnZ2Ys3oTRxdvZsK519mI8nSXL2EoXuFtPw0u5YuEpLhWJdqdCcsJUSG8s4N2kjd6sjfvRNT7f/IwPlz/honWMdkQr0R6mbiJws/BvJy7CWYBKWMP+6jOJBWW291K+JrInmdWaG4+d7V3rBmc3J/h88Rk33WsMZwOMHRZwdvWalytpU0kiDkiZMEQxW0Q+UxCCGOFj2lhTEsYCRokYvctZKKkx582dCB1+IvIvnnySo4mu0nAlFzItbRer9T0sEZ72C8gEJHb4GCd93D5c4OL2BFd3x2gOrnUO7lJLyQWYbFW+tzS8SQYFt4rNyr64yO3Wn2sBT5XgTUMh9dHtiaS68XSEqTvGNJMgdkZoDhhPeozjxhdcta7Q7nVkXJKOU5h1pyhOCtip7WFv/QBba7uo1ZYFJWABd+GJtI7IibLq1WFtPvcWUpsWC73wrd3vAtlNJFMcK2gXKJG2/LM1J5HAGvXvYjEXsYosHApRErER1MLzkctkkQlCQVokXY9MSHq9c1MSR5hSlz4cCArDTSfDMVI+9d6ekNPYaWuoBvsrzmQTDA2Rh4ENlFXlmJvODV23gd7ZEa4+/Iibjz+hdfYJ0+YNcuMRMrOJumaJkktnoxq04op+XRpm0W1zfpxGMiWNivC4j1S2iGCpKkW8JJD6DgrrW8jW18T4Y0q5medj6lKGpd7hNgREozIfmdYy1rHHXlZFw7o2i6Le47ppYvfME6cjCn0oP8G449lOXL9j8u1VPy/GftYYxcy+ZSM3TsSJj/A5uTMyB5XzR5ROzWm0gNMJjYhEilMkdTC0Mg0h7Gnhpv6e3f0kGkoGdz41RZ4bqbtLDL58RPvoC3oXV4haPVFIOH4emeoayrt7qL99g9qLfXjVMiYBneKpax5iMhqI+1nv4hzNw2O0j08R3d5j3KITWgSfkD193FgohfBHoqeJfOVmw5ki5XFTpQCIWLMudJscF4wZYy/kiRyCYh2l9R3Udp8LlB6u74o/QLq6LEU89nyxllU0ReKDZOPCr8Ly50z3seIo+ZPIFq8rCZ56hLrp6yCMciMF44bKSqsEHWIzZsyX+L2nxdoWxsXu+Wn3bYud/RkLsT8t4LYILm4a+bO2A1/0KrddsCWqLXb+i134LxXuxQ56sTA/7cif/v0vFXHZz5ou/hdf9z+/A59/dHvHfr0DWWQnyI9+veDaA2+7J0sYkAMhxATDVpXO+zEEfs5JNMb48uFlhWYBIOGIki/jRy4LuTqCD5OB6cCb6EyauOlf4vD2Az5f/Szwb2/cQowBxikm4LI78hCkMih5ZWxWtvB6+y2eb77EcmkNOa8ghCtKpMRQZTYWXTkNZo4uD/Hh5D2u2hcYYoAJi5tjNwXE9YiBTsRqdqlYxnJlBdVSXSRanpNRVG/CtLQInV4Hd40rtLoPiCZ9TEBmNzO4tYCL7WiSwnScFnZ8IVvHau05ttZfoba0iVxYhu+GEroyikkCvMDl3QlOrz/hunmMIR3ZnBhpPhfHFALr0o7WR4gi1pd28GrrW+wvv0Q9u4l8qgx3HOiIwuiqJQo2FWPqJZh4CQbTHm5717joXuDs/gxX99fo9waYDsbAYIYSCtiu7WBnbQ/rq1uo1eryHjWHnXRBhkRw3MKCaj26dfAg3ZthO3Nz9ngjUh/MhCV1IJMFSFiklIKoREVvXsqx+OAiTqKU8i00iIdSPV56mgvOzjubYfxsBpyJC4+A8Kgw0hPx9pY0Kc7RedIEcaYOWZnWhPHZeUvIBiFzPbzyfggrMhkqJJuVOulhH8nNBR4+vcfFH79H4+gDhg8XcAYt5CYxAingRGxYmDUaYyZuc/y7Jm4pH4UFPKU+AHw9jo9okZktwCstwWMhX1tHcX0LJbLU1zYRVKqYZTKYMtSCZickt1H3TSid3AqeB/OQvttsnIwQTO89Y9cqwyGj+bWkOA0lUrMd3W+pV4TwWU2nT/RDzqfk3Jt5srVgFgIW5VSMmIznBVygWXaBfErRf9vcM1WAiPaetsCi1ngs4ArTa+cr2ej82Yie7iNkUxMUZ2OkmreILr7g4fNHNI9O0L25x2RI9nEAL7ckx2/17WusvnyGoFqW6FciK+222sd2b64xvL5G/+ISyX1TlAQe9d+S5kXPe/pDGPmjYGvclE1N7jyjto1l8lz4ZxKKZVbMLnyGMX3YUwFSQR5BuY7K1j6q+y9R2HmGcGMXqcoqpsUyJmFWYHRu6ARh4eunuL9kLoAsNnJPyVnkaGEOm5tNsMyrjbTQMLMpA1P7Uw0HsYQyIacJYmBMKEyJsJ2rLYZfIzUaEPJUt22hdj29et1Z6tBi4XusI1pwbJjJok6bz7/4c/ORgH3ehW7TPvfTmfjT9/z0PdiNx2Lj+kvd9Z8r9F/97t+ugNvFQw0g5juPr/5meIs6CNNNumWqLvx9cVc135UYgsM87czIhdjxmOXA7Phtri5JWVxoeTEqoz2i1zr9wOM2WnEDjegOt/1LfLn5hC83HyWFiznjSZoM0JHm2k59lMIK1kobeLb+Ugr4Tn0flWwVXioUXTgJGmNqsxGjNWzg8uEchxcf8e7oJ5w1zhCnB1LYUp7ajLLrTiXMSp4hcDysVFewtbqDtfomKsVl+LQynGmWeX8wxO3DDY7OP+Py7hTDpC3xnwlGYhhDAppIJRIHs3Ea+aCEpTxd6L7B3uY3qFe2xeWNsi8ehyjuodm5wdXDKU6uPuGicYjW8BajWVc09+zEZXbJ1i5h2EcOy8VNPF9/jedrb7Ce30XRqcKJPMyGKeS8DALXF3iPZhWMAGUQCo9hd9LFde8aV+1rXNxe4u7uFoM2QxWAir+E9aV1bK5soV5dRrlckXkzjWwE1Zg46nInQ0UTv5hWfbx18LM7afIH5OYnU1zsSrX75rXDGbMUyzFHNNop8Ik1PW0ihCYp4GZeK95uwstKS/HyXU/MGmi3Ke5fEqmoDQq1xLMxZ4gmH1nBejPcmOl7MRsJduCcx3IB5fvkwketNGET8biOR5jSLevkM27f/Yjrdz+ie3GM1KAFfzxEMI3hs9gYGSBHMbIhsX2tbFp0gZNNsBCdVJst7mtpHzM3wIyzeB7nYllsV4sbOzIfZ0fuV6tI5fNAJoN0kEXKascZEiIQvQLPYnhjlQGij1cbDymwc0a6Djek8WbhNBbA8/RBi6LJvamwPZ9Xt4SU7JngI1vMzfOzo6MTH5nnlI6xaNjNvjgIcj5uIGaZr0sM7mMBFx25pIEpWsECpvywGZJoADAedhojx+M9aCG5O1Vv8g8f0Tq/xrgfYZaQ0BUiV6tj881rrB7sCdeBYSWtbht3jFe9u0Hv7hbxwz1mrQ7CeIycNXER7oBaw9IjgtdcQpSAQ3Dfla8TIo4kWbKbjQaifqAbHxEYjwZRxv+ByIiC8B6cbBGFlQ0s7TzD0sErFPdewl0hvF/DNF/AmFJDw5PhceDz0ByI3T0LuuQpCEyva4BGnqpxj+ynRButKKkgpVz3rPmKdU+zKIH0UzpiedpZLhZw+z1rS2rZ3Lbztg3dHEq3vIoFuN3WEdvp8++chVPaZQs4WemLkZ9PO/anUPrTArz4Gou/a2frTwv+k7L3J8fg6fefbhTm9fNvWcD1TTzC59IpWemOLdbGmOSr4j2HEEyognn3chIlmEI1vbI4medhYf7qQ4v8UuUsvPnl94Qpq9DweBqL81ovaot8rDtpoxk/SNf9+fIjjm4+o9G/k8JD45iYoRJwkXEKWFvawvONl3ix8Rp7y8+xXFgViRpTrMQ1jBe1xK6M0Rje4+L+FJ/O3uPHL3/AeesMo1QfM/Fq1zQncaUyCUx5L4uN+gb2Np5hrb6NamkFnpOby8EYN3nzcI0PR+9wenOIrkD8HYwZtJKO4RD65uaGuZdjF8WggnpxGzsrb3Gw+R3q5W0xZBGdkgwa09QAACAASURBVMCrNFbp4qF7jbO7zzi6/hnXnVM0hzcYp+k5PxFLWnVic+FMAiwXN/B8/Q0OVl5jPb+DUroKLwnhxi4y6Qx8RjbK7Itd+FhY94x1HaUidJIuOuz6W/e4ub2SlCc3SaESllEv1VBfWkY+m5cCGQQZ+Gn1leaAl/N8ibsUVzot3nqJGbMIM4+bJw6JH7IHx2TzEloXmS8h14gBCWPJB+fiKXNP2rCaeaB2h2bqwmJCNT6Ja/5jAaesTCUjpsOkKoBQunhbK0xgb25CuPKzhmw3z6dOcbNBPHcq7Oc0w0qSGGmSMs+PcffzT7h5/yOaXz4hadzBT4YIqA+fxPPNBq+2mBtGbhzYVRiNs+70VYutvtxK2jKCRHEpU/MWB4kXwimUES6vSSHPbWwgt7qGLDXjZbLmiwgKJTghC7ky1YUQJoltmpdu70mdfdtRt5WUGXaCLP5qQmCNWqSIG9NwfkeT0XRjIE6HPEY6vFIo3Ty3XGPjSObeoz7h86FGpopFLCnm+t7oQigdoMIh8l7pic/jI/wYxrrSD53jDjmXyieJRz0kUR/p8QDZaYTMuA+nf4fGlw+4ev8BDydniFp95YiQp5HNo7q1icraCoJcFvE0QafXRvPhDr3mPcadNpxhH+4oQg4p4TmIDQo3GYTN5XimMGQnTbQml0NYLqFQr8ErFATJiYcDdO7vhGdBzgXtaGmrSrkiER+9H4g2+XD8LPxyBYU1pol9g9rLb5HZ3MdsqY5JLi+RoOOUuvIR5RCnSGUkzVUuMpDk8/JBxxj60OhPGCSLcL+S1HitW+h8EQ7X9fpxjPK0WC3+nc9hfcyfuqfxOe0GYf46pr7YurJYeBe7a/ucT53S7AbhaQF/usmw3/8leHvxd5+yz3+tMP/aMfi1Tn9ewAeDwezpm/1zB/Q/8r2vOmf7RItpNUZjMVcfcNEzbEI7x1ws+HJzGn2oZBYLFG4TdXVZ4omVHZ3Ey9pFQ2UuYkxBNydaVJK8NmASVwMRBhiih4fRHc7uj3B4+Qknt8doj1rq+mZyuLN+Dku5ZeyuHOD17rc4WH2B5dwaCm4JHr2IOV83nlt0jooR4WF4j/PGCT6evsMPX77HaeMIwzRTzZTVzkxkd5ZCBh5C+CgHJWyv7GB/44WkpRVzdbgpRpdypsnwigT37TvZEBxff0BzdIVe0sBo2sYkNdJsan7uMWf1AcphFaulPewuf4v9tW+xXNyBM6UOnsErhP84W5ugR8Z461SMa45uP+CK4S18TjfW3Gthlzpwp6HEnz5bf42D5ZdYzW2h7NaQmeYRTAL4E19iOSV7mLt4LiwuCVZTTBzKUaYihemOOnho3mPAWMMpUA7yKGULkqluDW7E49oJREZGCF9iqEliogSOBismclRCLdKM9WQghStwGX3LJfd37oSkSxO7UM7khqMY0Uj1p+xqJOPaFF+raRVSFVIMkZN5NbghYH50GCLD3N8wI68pRdEUSpkoUq9sF7yFG0h259avWaIWKePTbGKREXKGHg3hjvqYNm5wL7rvf8PD4QeMrq/gjPqaRkb2NGF7RpzOGK+qD74/eppzw6KjAp3Nk1VMxjyRHqIDgkJxq6I4s3y+mKoFP4PYz8qM1F2qoLC+gaWtHRRW11CoLSNXq8HJ5eHllEUv8jdqx81IgJGeNgd67vMgqXXKUxfRkowslIi5mKJns+MthC7zfFkr1KrYQulzly/p/hJEIxLXBlLAqVrR56eZD0cnriF4Gd2wBMCoxJCXM88H89hJTOQjpHkON27MjJ8mYgMr3u1RD2EyRDgZwE+a6F6dSAd+f3SC3k1DtNK89103QJDPS8IZlTAk1Uog06CL6XAAJ4kQTMcIp1OEsxQ8hUS0k2XxcxyMXReDlIMxORZLS2KBu7yzgyI3Un6AQbuFh/MLUTr07m+R9LtI0ysgzS0mXc1oMUujKaazBUiLfnsFy6+/w/rbv0N++znc+homhSIiL8SEfgsqiDR8A3VG4whQ4oqNIx+DZSbRWLzqudOQty5kWlu850PMr5o0Kd4Cc5vZ6QKp8ekc2RY/C3fLfWzyu203TXmxtVsVkrOZrdtaYwvyvNyYxm6RzMbumw8+t4Xpf2ne/HRjsQhzL8Lgi5/jr3mexff2lzrzP0Er/isKuJ1/zXcRpmKrV65Z/ExSjR2RL+5E7InV+YemhfCG1uQbq7U0hiiGAWsP9qM20c41Y5GdkSHeHbYwGFOXPEIvaeOqdY6jm0McX33BVeMK/bgvzE+u3YwrXCpWsb28h/21F3i18w3WSlsoOCWEsyxc6pQlQ1rdvuiXPpoNRTbFAv7z6U9SwI+bhxilB+rpPh0J7Eq383wqRC6VxUphGXurz7C39gLV/CoCpqVJxrCSiRJnKgliX64+SlLaXf8M7fEN+knDSMA0d1vm0RMS7erYKB9gf+U32F/5FtXMJtxpVrzYxT3ImcILIaOCu94lzprKwD+++4R20kDMzYZjzCMYtzkNUMutYH/tFQ5WXmKjuItqsIzMJAcv9uFPfbgTV+RnAlmLJzxjObmqaEzmzGWXMUS338FoNJACk/dDZP1QlAPyexPmTrM7CiXMhGR9kvh09SepjLazj7GXvBEp2eKDxdsPtPNmB67Xj45phK07IRFQHf/iEQM3YszGhL9j1cQu2DWykLDAsUixQDIphaS0MJOV+EmmWBl31rnhifUOpzkPzwV1ywof6ryeciwhz1kSEb83nSLgRoRJXZy1XjED+kdc/fEPaJ8dS6KZM47gMYnKpxuabnaZHz5iEWDhzoSorqwgXyrJnHfIZLhmQ9KnMBhKQIUvRC0u9uyShdGnG0Nufh0fEXPGgwxmLOKlJWRqy8hUae9aRZ6+CsvLCMtlZMtlieVESP04yW6uyNdUBrYorlfPdFF+mM5N9jgWMpeNtv2O3v3an5tZuECu7MLVyEcHntohMr+AzHN6rbOQj5krbsZxypSnKkKLo5EazOVPLLACqfohQur7qe33GZzDXSLhbG4OSFIbAFEPXjyAN+khHd8jalyjcfQFd1+O0Ty7Qu+WKV5EByEbOz4v3x83FCR00hOeGvAwPQPLZchQI5L+GMhCLg7RF14XYYiRHyBi6Eq5guzKGqpbu1je3kVxeVWCV8b9IZoXF3g4OUbr8kIS0uJ+C5NxX7LY7fzaT3Ejq9nnyBVRoif+i7eovfhGMsydSh1Dx0ecpgMfC7jxbpexxxRjyhNZoLlJ5IaGhkUkoI240VWPClHymNm73bhZ5cDi+m2RIG3GzDr9BIm1kLkNAFn0Eue9vQidi/mLIX3G1P+blDILqy9KsBZJbxZGXyzg1nTl12RbFhn+pRn1L82y/1LDu/g8T5/zl0YLf1Lg/5YQury4XXPnzjnG/Uq2ZlbPaG/chdAT884XdzcWkpe+QXbmxunIMtnFUF81ol8fKCU8qFf4GKMxQ1L6iCdDjEgCczirvsfnsw84vPiEi/tztAdtDJORsFe5m+eCzVCUt8++w8vtN5JlXfQqyKaLcKmzFrtRXWhozkK3McrF7kc3Ip1iAf/D4b/iqHUo0ioytOmHTMKTmwAFZLGSW8bm0jaeb7zCdvUABb+GVBJikrCbUIesqZ9CK2rirHGELzfvcdr4iIfhOSK0MXOH4mkuIQe0d51lsZxbx+bSM+wvf4e92jeohztwxhmB/GSWRRDUn8mGojdp4Kp3LA50n25+xt3gCgNwxk6WOyUiVJAHqOSWsVM/kPHBXvU5lrNrCJIM3MiDl/hwE0c2NOIqJ2AkdaRGziNe20Cc1nhYdjrsixjqwC708XwzL1s94SWakfC55HuLD5UaPcwlLAoVs/umNI4dsi3gtpuXS/ExxlqKuEaRappZMhxhKnA6DUVJBFSDEREumCIuWdmeduG8HjL0GQgDtbSdu+IpTG3LleZp64sL9Evpmxn/KCJAGVSC9GQqsjC318b45hydL+9x9+EnSaTqXJ0j6feEGEfGuceRgCp3EdPEhRuTIEBhZQV7r16hvrEuBbzbfMDt8RHuj48Q394jGCvxzbqfk6ikgxRFGSaOi5iduR/qwu74mAYhpgxyKRaRpe3rxjqqGxuobWwiW63CLRYxy2SReD5mQSBFXPTsQo5iZabfgiozrLRP3AfN5GOeNz53F9QNvczALZNczptC9NajS+BUmX33hH3OblfNZOZtghQZeR6TMKfIjaO2mnTGYzgNxzTs8sSshxdpLIYuzK8nOjabjICoDyfuIxW1MBleI27eIL6/Q+P4BCc/fUDjnIlzNEBJiUKBc+RJTDOqoQHuSU6dIes5Yn9LoxSfF6NxJJO8eZe57h5iohu1OoK1DZS391HbOkCuvirBIQ6LcTTBuN1B5+ICjbNT3J5+wcP1KaJBU6Jbad1LzblPu1seZOq9aWZFS+mdZ1h9/Rarr97Cr69i5IXoMz8crp4rIaBqd00L4ng2QSQJh6pJZWqck1DWqdetuRHV89agnnYD9kuF7GlRtwWX/25d09h1W9e0xQJpkRtbyFm0SVgc0iskjr9yYLM/u/geFmfqVlJmO3zrW/5rxfeXivfTZvQvFe4/13X/uWP1X1rAZcdlHLJM6zQ/5/oHW8D1tNuO/PFNP6Gszw0DBCRTJoXSJBef3jiaGTmVgSy1TWKgQYSYTmHDLoZRF8NxD1NnLHnYpzfHOLr4jMuHSzS7TQxJKkqlZbGu1paxvb6Lb/a/w87KHkpBBZlUAf4sg3Ti6MIs0B2h0RnGUsCHuI+0gL87/hHff/k9vrQ+Y5juYkZv41kscg13nEbFLWGrtIX9+jPpbNeKOwhTJcziANOE0GgomtLEm6GdtHDVPcPR/Qd8uf2jpKUNZg3AG4HLuZCyxjSayWI1v46d6kvs199iu/waVW8Lbkw3Os7rNS0I7LC9GFG6h+b4Ekf3H3F4+zMuWidoRrdiA0tdLXfpzsxHmcY1lR0p4M8Ioxc2EJoC7o49KeB0v3MJrwrxlLGqWshlQXFTAqOTpc9/5XLORVN8vefMcBZoDXPhWELiWkU5oyEOcnMbJqrunjljdqSAZ7IME9CM58fu20jGjHGQpIJRP8wizi6cjyiShVcMKYzBCIu3kIrUHV7OgcNEMkKu2Qz8IBCYXjMrlEKm7021uhJpwc9GIIdGPAZStt7tMs5iAU8myBDCb96jc/QBjfff4+HTO7TPv2DUbmCamCAQbggYhMJOmZsbiSAtIr+6hur2DpZ3d1GqV5FyU4h6HbTOTtE8OsLw9AxTzk27LaSigRjAiJe7Od5i3OJSt0yHQ+qJdWEXv3RC/CT9FArwK0vI12soLa8gV68jqFRkRu6UivAKJaQyGTGCod6c83VxGCcnQqSVMgzV+E5zhGQUIraoiggYKqtRmPC60bGH+spQfsfnmUrUKKHz4aCPSCR7dKTTbsE4GOjvzNcfbggdscSVAsFRCCFaFm4Zx/A8kbylREYiY4R92NWygE/7LYza1xi2z9G/vxA9d+fiErdHZ+jfNuBEjANlJoJQLgXNoYyQs19uuvjcohggyjKZwKO7ooWhGQmbBgYMpSkWkNvZRXH/BSr7L1Bc3YFTqGJK7gEJnVSDjGJMmi0M7m7QuDxF4+YM7cYl+u1bjBnjOxzA57oi5DxHHPYm+TKC5TWsvPoGKy9eI7O6AeRKiJ0QjMURHoOC6MIR4PUwZhFnEhzPC1GbGRDQxVHc34wjuyGPyZmzc+4nZiZPoefFYmaLNLtsnhc7o16M/pT9rxm92D9zI28LuIXVLet9segtdrWy6U+rB//TzO6/xvp0cZz71xbs/9M/9x+OE/33vCE5ccbc/mlRtueYtXf+5/n+2hbuXyrghsRmu+758xv9iZl9S8djbn79EQ1DoZvReBKh12+rVzmZpWBRH+C+c4u75g0u7y5xc3+LTr8nC061Wsf+/jMc7LyQsI16YVWiMANk4Ew9mX8JA4UvQyQqPZXUslFqgPvRLc5bCwW8+VE68JmrgSH0hnHHDup+Dc/qz/By5TV2KgeohOvwJjnMxtRCe3AJa3oOBhgJ4e4uusFp8zN+vvw3nD18xHD2gJQXwaHhDAt44kgHvl7cxMHyG+xU3mA99wxlrMGJszTOVoIfLSzZDadHSNwBeqkH3PRPcdI8wsndJ1w2T9AetqQD50zRQYBitoLlwjq2q/t4sfYam+VtBEkIJ3LgJz48vl/mnnMqJ9xB1dxz8RVnLDelM3GWRJHtaJfKOagt4HbxZfdt56BaspXLYP8TW00jo6H5jBTwTIggDOB6Fno1u8W5xlIJUhI5SZ0qu/ARs6pHUsQl3YxdmzmtMo812du05UzTzldg9AzCTKgkOZln89eMUNmQk3TqqmubbEUIRUjalZINBVpndCUNPBjcc3eF25/+FVff/xMaX95LTvOUaWcsCvycnosRRwCcS4Q5lNbWsbL3TKItazt7CCsVyb5mROx0NMCE0ZAXF+h8+oTul88YXZ5h3LyXJCoymKn5FU9nHiKPFcYFze/GXKS5QXB9MXTheeOMdsgxAj8zOQClMrL1ZRTWVlGiKczKCnLVGvxCCR591t0QUzGQ8SXVbSJ2sTr318Ks8LiS03StEDa/kS6JCQu3eBY5MVpuQro8V6L7HvQQj4bC51CmtLEIFiK50ZGb807dfhCSHBnoBo/8CBklGDMTSV9TQqPoNsfc0A0wGXYwbNyic3uG2/Of0bu7wPDuDlGziUGzhWl/hHCSQibtIuDIhPcK/dRJfXTTaookHItERjVyvnnfm9kLt7GDyQxtAHEpi+rL11j59reoPHuNzPI2xl4eg5SL8dRBKkkjM0sjpD/yoI9h8w7dhys07s7QuDlF4/oco9aDyNM8EsKIeDkeRkwLLFVQ2NzByvNX4peera0AGbLlfSEjSviKuO9xBAjEHFNwM6MAu1y73kwluXKfGpKytl+PfZRkXYivvZ7MP8e5sgVW+AjGaMV24E8lZIsdvCXMsQOn9t8WcdvVPyWd2Rm6LeISDSxqkoxwZoQv8wvysX9Pvftb/Ox/gwJuT7f5ak+0gE3KWv+qnZa/WLjm8ft60z0mF8ktaC0WzUUjJCcd88nskl3geKbuZ71eG51uE4NhR8hkkxStT7to9Zq4a9CZ7B79wUCkQ/X6Cg72n2NzdQeVXB2FoCyRl3RDJ/NcU7JMB+ayII4lPjNKD/EQ3eG8eYp3Jz/i3w5/j+PGJzGMYQdOwxCWuZDEsHBFiver1W+wXthBya3DTbJITTJif+rRv9hLY5iK0Jt10Jw84KT5GT8c/xMOr35Cb3KHlEspmenAEweZdF66+mcr32C38gar2X2UsAonygATlTSxJtBPPsYQE3+EcdBDZ3KP6/65zNmPrj7grnWLiMlJQrgKUMxUUMutYquyK0z87coOMrOMsNDpUOckLtypq+QzC2FKBVOPbZpraJ6KpqdJKINhvnJx1p20Zpdr6IoWcemujAGIhdp18yetFlxa6IZ0WwoRZgKB1O1MdI7SyGKu2wVBB8SAYqr+2STI8EEtsZ2rqZWA2opKB0gTNQcOnZ0sGSbQBcD6EUkRN5C6LeBzi1zpxIVhNvfxZrJVmhraVgOji2Ncfv//4fbHf8bg8hjjzoMs/DI+cY13uhcinS8hqNSwvHeA1YOXWN5/gfzyKuAzmESd+pik5XATen+H/uePuP/jj+gefsTg+gKTYVe8vkV+NKHtqNqwzjxX2eXiQKdEMELXhFQ5ax8SbudMksUvm0NQLsumgd04o1DztZpElmZKFUnHcsIC3DAHx89IIWdoCuVo3BQQjSG8LufXphIKtM7N3qP5ikbA8p1q18dsBHFdkwLeFya6EDLN6EKKuCnMrmwQ2AWzQBCZ4XVB8hIjgFWZAnrP83yPOdKiDjTChNDscIBBr4WIaNzDLXqNKzRvTqRoRu2mdLosyN4shWCWRkC2PMcS5G9IuiCvFXIg+KFMASfaQtBLTPN0DMTNzGAyQYtGLMUMll6+loSzpYPXCFd2EPkFdOFhLDwbFyFc5GeAL0l4PcT9JnqtKyngd5cn6NxcYtLtSMjOlL7rSGNIF75CCdm1TawcvEBte0+iR918WZjoY+mktIiJjwC78BQwVrdVOZ4s4K5EJz8G1KjdhhZzNUUyHZnZWEtHv+CM9pTwZYsyX/dpUX3KKLfdun0+3me02rbZGYva87mc0FSTp/pxKymz8Z+L6WF/i0L8v/sa/00K+EJRnptmiWfUPPrx6yKuC7TWct2OszhLcIL9zw6/FuQruptU8w4SkAjhRrz5xxEG/a6wQ+PxQKecKc5kR+gOOuj0O+j0umLAzxu+UqlhY30bS6Uacl5JjFw44yW5isQ19eXWMAyaqbCAs6NlAW/G97honeHdyU/4t0+/x0njM3rTDpJ0JHrjwPFRSBewXdjGq7Vv8Hz5NZbDDeRmZXhkdjsFeJSD0FTDTYkF6yA9QBctHDc+418+/S+8O/k9msMrTFI9TGdDmd+lJg5y6Tx2Krt4ufatQOir2T0UsQx3rAVcvNZnCUbjobyfdHaCSThE5PbRGt/j+PoTPp/9jIu7c3R7fVnruJkoZJZQydaxVd3By8032KxuIzMLpXj7U3bfLOJKXJKgKp4zLpg04fEdDZYgmU00zIS0KAlTYhJjWMXLmpaLdJ7j5sh0B3IaddxmLgWTxmZoT55vIPQMu2NlsD7KOqwkUYk0MpM1+m4WcWpYxX9/pLIkLgqykRAowMgWWcANtM4i7gfKZuXCI3C9zHa1c1fevvGHFpMM7cTVbpQfNdEiQ1kc4cpOD53zUzQ/vsPVD/+MzucfgdadZI3zWQnhcxZNAw56l5e2drC0s4fa/gFKGzvI1li8s6LvFhh/NobHdKleVwr44Msn3P30PVo//4j+xQnG3bb4bbPp5opMuDRxZpiSaChoAlOuUphIdr0SQHn/2MhR+RnPB+jYRnMXcZmjTWseYWkJ+coy8tVl5Mo1ZIoVZPJFOEzD4oMFnVA7DWLoCiexuiaExmaxExnSkEKVp0kUrGYAcN5N0hrJa2OiJmMz9mBRJIjAjalEjSrz3qVCwVEdME8mvc+FOCddNqtmhJgbgUEfcb+DQbuJfquNXquJdvMew3YDSbeFZNBGahJhTKIhtdg8h7wOHBcODaO4CeHGLJnA4+vL+1fNOwu4jAisXbJMr9Q8hd0nRzXd6QxRPofM9i4Kz16isPcK4do+poUqRkEeMQ1aEMBltz+dCZudygVGjk6Yeti5RePmHA8XJxKs03u4Q79F2+IJYjdAqlBGcWMTa/vPUdvcQ3llQ7Ti9HPXwFvlGciYQhQG5KpoAdfjmYbDAi4RsoqCET2zm1Vu8uQ/3qA2PGjegdt71q7x1jVRb2bep5ZcZsNH5i5rc/7UAkfG6L9ZmG2kJ+9fSaAzRjKLUrbFTcQijM4Cvvh6f07//b9bdP9P/t5/UQGXs2o+h4GahY2oCVoGaTE/8rQDN123LPCPz/JYz80/GqMAFZBZ8pxCdALBGUJSNEkkppTypYSQpXiRGz/xKS1AqYuOJOKOO74wzKJYLGOpXEM2LIBeZHRjY/HmfcnZnUZc8iqcIuVMJchjnB4iSg+kgJ83TvH+5B2+//ivOHn4giGUOMcCFjoBapka9sr7eLnyBntLz7HkriAzLSKTKiIblOEHWXghJR8zjJ0EsRehl+rgpHWIf/nwv/DT8e9x1zlBxI3BpC8FnHdfLl3AbnUXrzd/g4P6t1jJ7iA3q8BNMrKTn4mz2RTxZIQkFSOVmcApTJD4EfrTNi4eTnF08RHHF8e4vbvHaDSGkw6QC0qo5paxVd/B881X2KptI8NxgjDfKTVzREqmGwS1JKX1LaFnCaJh5CndsEwW9NMCrkE2MZKYEZFqeWrdviQ/2lxK7NblGpKZ+Aws4JkMZ+CB2MQSJn1awGU2bWBCOn1ZxjQ3a2rwwkSrkRRxu6NXE0BdcOY8jTRZ7zpPJZTOjR4tfpVBTZ9t3aRqFCehWaZeEXrUhZwXjyze3J7QoOe+gasP73H907/i9t2/YXj6Ed6og4BTZMnn9iUK0q3UkNvYQuXgOcp7+yhtbSOo1oGwiDFhdXZplI3NEingTr+L6d0Nup8/4OaH36P54QcML88w7XWQTadkLisoTGqGKDVBTLcvcYzTDR4T6aTQmLQnmUfLHNqMFUBDGm6MuQkgDO9JzGamVEWuUkemXEVYWEKYL8LNFpHOluDmCqIrZ6xlKgiRdil58rR4SNeqmz15UWPCo7NzHlHyFrSAswsfx1RyyPZGuloiNPJVco74Zy3i7Mqtflyie0lSi8eSuDUZDRETiu91MOo00Ws8oN9uo9duo99tScEmbyBNgiOvN+r06RnAY8JrmugLSZYJDXy4DEylK+cmQRjm4sin2e18SGypEBqZOz6Dx41t2sFwBgzDDFBbRrC1hwLDSLZfIVVdQ5wtYUxDJyYgJoA/norhDwlrXiqBTzekyQC91i2a1+doXZyicXWBbuNeJJNjoja5Ioocuezso7q6hWJ1VTLCJ2mPMU0ilRRLW5IQTQcem2wSI+aTLlw6cPHj4HunskK7cLG2tlGgZh5uO3C7cuv9angic78PHYNxI7w4B18s4Iu/I8X4ka0415+zkA8kB57rh9mAG47HoqR5kfHO4m3tVX8NRv/vMPue96n/cRb614X4z+0ulMQ299l4bJatjEy6Vj2ZUnYtHPoVjG5hc0twMZu8xfG4Md2wi7kYmcxn4+zAzQU5m6EfReh0uwK/qYEHoTdekUwnYseVSFQfuynqLgm7BX4GzISmH7eLQDy/RefKwi1WmtpNksnGAk5DlbEzEMOWxvBWIfTj9/jh0/c4vT9BnPr/y/sO5jaurMsDoNGNTIJZlEhJVI6WJ3zfzP77rdr6avcbj5UTJUoUcyZBZDTC1rn3XaAJg5Lske3xrqdYHJEgQvd779xw7jl1dJMqJZn1M7g4YtrSkQAAIABJREFUfgnXJm9gaeIm5jOLYq8ZdPLIJceRSxeR9NNq3uJxjprRdAvVRAUbp6t4/ukHvPr0GNtHH1Cu76HdrUl2Rw9vZuBXpq7i7sIjXJm4gwmfuuXjSLRTiHXpUMbMV4qo6HoddJMhYplQAJyz8QflXWzsfcLqxkesrW+hdFIRRnjWL0gr4eLUIpYuXMf85CURcCFwk4lLs5c4I3UXnck3ztj6nrC2PTK36WzkonSWM6VO4jJwzYQ5o92S/rTonrv6NLMnLdM5MwdHauMN1wzcRybLzFj7nGci6r68Z58j7o5Up1LGTLzbFQA3P2lqkwuBxhHoRJxFKupxJUKlUshksnLwUGmNpxnHlkQ7QDCch7oqW0nPU4haHNWRrqMKk3Q6KO8f4tPLZ1h7/H+w9/YpmlsrCMIackFShW2y48hMzYgN6NiVq8hfXkIwdwG9wphk5V0vjY6ANzOkrgi9EMCTBKbtTRy9fo6Nx/+N0ofX6BztIdmsI02JSenZs9fJbKuLptcThX6ZFI9RxNb5nktJmIIltk2deqK0Nug5T25JV3rmMT8Q5TaQzOZnhdUe81NIpHJSVk8yEMlxnjyHeDqNRMAWkV4/IwaSY5BgqZtZvpPAlc4Diais0kiro6njTZy7d1UO1TOnkxalbbW6IUx7ZmrNFlpslQjfoY6wyqy7JuXykLK1Uo4uaTZOAAg5JcGaQ0eFc8Q7XMoA8ppyA6mURlOaZgedtkqzErR8N98vWvJOuIZrgaIr0iOn1nibpiFdJKVvn0A7lkAjSKGRySMmPuMPUbzxAP6FK2jli2jE0+j2UiJqlKRjHbP9bhvJeBspqt0mQvTaVTRKhzjd3URpd1uDEbYbGABm8iiS7Dh3SSojqdw4uolAqioC4I7kJZJG/EzUcec+kyBI+RtJJ22rzmOkZAwAXALXvsGKMwlxVdKBrofjMA0R3UYB+HkiK7KtIgCuhS0VkbHxsiixzcht0b44n5sVGQsabC48qs72LTPnb/Vc3yAD/3oAd3VOR2Swj2BjZPo8Z/om+gdu1NNEIQeZjCvCuEMwcgddydJYwALg5qfglJcYo7c6XVSbLZzQqL5W0yxIjiqWuJRvzEodD+a0YxhTDUw6tFIS43HmI85NzFGLsKMynRJ8SOgtpfie10IrRrpZRQB8/XAdr1df4/m7Z9iklGqsSTqq/N1YZgxX55ZwbeomLo9fRTE+g1ysiFQvj3xQRC49jgTLXx43eEfsvFteE7V4Bbu1Tbzdfoa360/xaXsZ+ycbCLs1OcxY4s95ahByd/ERFos3kItPIRMbQ6LjANxJkpJoE6cuY9BF12+iF5DU1kS1dSrEvvXNNXxcXcfRYQm9ThyZZA4TuSlMj80JeE8XZhDEgj7BhSQX7ZMp0IkGCk1oUgGSKV8Oay8I+jO5klXLCCD7323RUqZKWrPeRKNB4QZm2i5wk7lgZ34h0byy0qmtrT3wJDJZklOUif5TALdsmveUJXHNwi2jpKKUvLaV0fnazmGJGRbZzhKYsizLUSQXwadSaS2je9qq0WE3F3y6sql08V0ZVdYesx1muJ0OqsfHWHv9AhvMwJefo769KrPH+XQK4+NFFKcvYPLSZfXxvngJ3uQMYmPjaKXSYgHajgfqCd0R3R0keyE8lnlPj1Fb/4j9F8+w/uS/cfppGYnKMVLttthWcm5YSGHsmyfjaCZotclAlqVnT6R9CYIECoINtbr5xSBB7W91tp3xl3g+E76om04meywBwh6/Q0A8jbhPwE4JcMfI4A9SUk73UxlRuetXNLhW2K8OUspcZ+4ai8s0hIh30E+azHwCKQFcXllH8swOVGwxVZlBqjn1ag1tlsuZuddraNVqCGvsYxOsKVRSA9oqZ6tBFlUIaR7HsUhmy7SPTcg9E7U2Zpn0dEcMjSa9D5TLyvdN57q4T9AkI9/178lqbzakx06/7ViDbmchghhbGZ54wTe8ACWS/CZnMXXnO8ze/xPSC9fRGZtCPZFGo80Zcw8eeRPqPQsv3kE6HUPKZ4DVRKxdR+1oH7WTQ9RPS9L+CgngqQyy4xMYm5yGny7AC7Joc9qgx363clSE+Ov045tdkZqSPcIAg3wCX1TxNGNmBcJntcZl4DLlw7lsp8IowOmUM4WxJKA9yL6jzHI+n1W0LCM2kZUoCU6OWkeSk90VKa9HldqsL24yr/bdHm8AbqIx/VYYqyl9suu3gt1//XnsfX8DAP+6N2NkheGLf145IjrzN3iFQZqtz+PGe0QEIzKLGDkso4GZigvo4Sx6yL046mEH5QrJKWWJ3lkO40FAIA8kQ+Qhopm3EF78QJ6DRhDsm3I0Sg6TiGWizAFTcYwAG6MGekPmqulidlClutsa3n5axusPL7F1so56uyolPfa/J/ITuHHpJq7P3xRBlEJ8QkA25xWlVJ0K8vASZBWr/GM32UXba6GZqOK4uYP14/d4v/kKrz8+w9rOB+npS2QMH3l/TFTjbi3cw8WJq8gnJpHs5kVNjUDMmIVjJgxWggxNK7oi8RoLOugkKATbQq1Zxf7hPra3dyQDpysZtdkL6TGMpYsopMaRTqTEc13IOUJXIEdBGdmWrTKb8jNpeJkAfpoqSHpddeRHHy9yoiSxccaz2RLwZik9FA9hHTGTay2ZO8kxMtgl3AkSsfgzLaEzK6ZWuZKVHG5KpigZpBP5cNxj1fN242L8TqU26aO1mggb7C+qyUjHeRkLWdIdOMy+5cBhUMKqgiO88T0qsXrAmJcxJVacBMTVdlFnsXtoVcs43d7E3sob7C6/wunGKnr1ClKBj5m5C5i/eg2FCxeRnp0DmMGS5R1k0A3SaHsB2jGOAsVlNDCgPjYzx3oZ7YMtnH56j82nP2Lr+Y+orX9A0KyqIhgVN3no8rpTpjMWQ4vkQplTp4WqjngR0LqtBuKdNqhMn2h3dZ6ZXxzf44HqxD0YaKq7dFzL6kjIfHnIPjnL8l6gjmD8YrDjbCrp1MaZfRHi4VohS5wiPAkGYUnR4hcjG2tMiC4B+dsaeMt3sZjtiDsZx8DUHlTNfdjTYGDYoVgPA7KQ91S/pJzeDcXIJMFAkNdFpWRc350ENGbKdDVMkOYirnuiFOeTmKdObxy3o7Y8Kw4BSYZjRaQmxuFlUvI8tcqpZMSVg310Tk6QDlvI9XoIdPBaATzu4TTmoT1exMy9h7jw3V+QWbiGTmEGzWQOdQowEcCdzoK2hEgwbcKjdwEn+btNkeRlYEKOgOwjuhMijiBXQDo3JryaNmWf6bHA6yoArjwDkbIlgY1ZLTePMwOix0HAoM6JI/GyygSJtUEZXFE+OSK0EtVt0KdSjf5oT9owYRjAz2TDTnvd7IK1CudC5IiMtrHNZbrE9cKtNy7TFk5HwljvxniPqr59HcL9Po/6zQC8n29HLu6XIpvozN6oyyO9Tmc/qLnNqH65y9M1/dPD242TcZM1OxSlaqJZq8rm7bQ4OtSQQzQd+MjlMvCZJdIqUmQpk5qjSylIldZMElICColEeWqrDSWPLIqpkBTW6FZwUDnA1uEmVjZW8G5tGZtHa2i0qgJcuVQWM2PTWLp4TRTexoNJ5OJjyCbGkfXHkfEL8JMZsbKUw4sA7rUFZNuJOsqdI+yWPwlb/MXyY7xfW0aldirvMiBbPFXElbklXF+4gzm6kCWKSPZySHRZhlPL0UQ8iWw2i0wupfwnr0N6q+i0cxyOikyVWhXHxyeoVhpgxdKLBwgSKaQS1D0nE589byVk2TgYU3BRzXPRMpXsfKpUZVOSgfuUeRQyWUTylneU2ZUDUIK3ZOCiWa7MdP0DHgQazWsNR4GfezoK4CyPCdtYhH3cuhB2tXMxcpm3FLX7rlVkYGtWylljgreAeFPnxAkONn/OAE/K58wgmU3Kya8CMDq2qEEmyT0aoPKzaj+cZV5xK+NMMN3EWg3Ujw/QONjF/scVlLc3ENYq0sufmruA6cVF5KZn0cvm0KWgB+fpOZ5F1rmXEklTISFRopMzx90W4rUSGlurOHj3CpvPHuPg7UvxEvcaFVUE89lbJzFNXboI4G1mwbk8UumcBLCysskJqJTQqTeQYJ+32YLf7SDZbauhCgMaWsO6w140yNmO6Cj5rkMf6YQnmus6POmqb86j29TbpOfJ6pGQ69SJikx4cKKZ/uNUAOqr6hFTKffJNUYSqnIhum3OiDMI5Fy4Y6bzuTgPLep+zCYZaMoIgrLDnfY582SWhGVuWzVxBwpgzHhZGidTm3unyfXohFI4Zsf+PRXU8gUkacQzNSsqdpmZKXi5rLTYKqcn2Ftbw+HaJ7T29pBu1pFtNZHiNZVowEO9F0eF583YGCZu3sbMg0dIL1xDYvISwtQYqtRviKe0EsgJAQkYuVdJim2yzigZuR/viagzFz7dEVshuS5s7fjwU1nEGPDJ8nNmNFyfwjngXtCxT0l6pCIal3OQ7ntpLxBHPml78Vq6YFrYIZEWmI122TSHJWjDfe3oeBcDNwKqMcP7AO6IozIipmF434XMHNEML6JMdQNxvhd+EchtzMwAXEcKB5KtoxPJ3wesh19V3tu/3gP/eR8mOrNrRdDPPUN0zOCnj4uMkTlCkZ7LDs6H5PnkueRxLhuiZKTYKrIfpqMi/Go36sISTnMOkQCTpIY2R1y4oMVuQKJtbhjJvqUfqgeGjKzQP1g8yAkmoYykcba80a2K7Onu0Q7Wdtextr2K3eMt1BrsJcdQyBYwU5zBwuwiLhTnkU+OIxPLI+ePI5caFyvQRMJXf3EpZanoCkv0kuGTi97Yw6ed93jy6p949e4FShTqAAUlUijmJrHA8vziLcyMzyOI55HsZZDoBcqep7JawkehUEAun0E8yXRKWfTUgGc6LRrNnTbqtaaUCVtNaiW7jgNVmbrsd6s6k4xKmdOUK21L/1uy1QABs2J+UYeYvVJ3kKtKtruPjggjSktNjogYiLO0rraEkrE7ANduyQDACXiZTFrK6NKXZouj32/TsUMbI1NynFsfEQCXay1WlR1RZ9Peaf0nAM4qTYZa065fqwpjWiGQkTMXXlC+VeZPbcyJZQBmgeKEpgQxPpqe0e3KCaoHe6gfHUjWm0h6KExMIFOckLEt9pXFT5x/IbagKfH3bgnjX0GUcql00IpVjnDy4S12Xj7BLkfIPn1A+3AXiWYNSbSFM8BuUJt9+4Qnim6JQgEzC4uYnV9ArjAuo4b10zJKe7tioNE8PUWvWkGsRpMPSrtSoauNRIv67zQKIvCqeRD3GefHVQKYpilxcdkSwLZD2QXXMkbGa0HyF6+Xq3DxDRqIC2BJQKaBuVR4nFG4aDxIVq5fPLyVWaMkQA6WWQBIljqBnNUH0ftm31YH6fReyLbXAFH2ubPB5G1jKVlihqbOF3K+nQI4ZOAnCuNITk8jS1/1CxeRmp1FMDONZCEvGW3ttIS91VVsvHqJ8sYaEqcnSFXKSLdJOGT5myZLMVT5PZNB9vJVFMhGv3YH6UvXgLFpNOIUyPGFwyK8cF6PBOWKm+iRiBpvIxHvIPCUfc/2Bqc5Wi0FcZqcsD7H9pGaA7mGMq8Hn0v0sQjc2qpgdYaBKQPwdJBBJqBmPANjOv2pgJJq3RuAO4U0Stw60LSs17LvaHXWxrv4s1EATpa/VPGcumZUvU0rawMTq2iGL+vDMdSjY2aW7av08gC45fOwAjH035eSyp+Hhj//0dLScOeHnGW/LYAPMmSt4VuBe4iB8LM+lz6ngrP9oTMr6Gfk7udnwJubVUtd8j5E35czny0BcLJLWa70SbaSUhKfX0cq5LB0s6g6b24ArkAiUWj/uGY0zH5YE81uHaV6CYelfewc7mDvaAeHpweo1Sqy5PPZAibHJjFTnEUxM4FcsoCMV0A+GEM2VUAyHkjAoKVex3InwMaaYlxCn3I6qW0drOH56yd4tfwSR6UjeX+pZApjuQlcnL2MxfklTIzNIkhkBby9HsvdyhJP+RmM5QngWck6+N47MVYRCORk0PJg1GSFETsPgUY9RL3KygXdt9SuVcqoUlq2vrQSAlkl4SZkK4LSowEzO45dsZzKTNgBt04VGHFB5S/Z+yaZjVl4g0xaZlbO9ag/bir+IC7bZxuEAJ5VZilbIWdJKWpF2h/Y7uulRT2jBzrdomlOq0SXhTPo64lAB2fXeQBQtjUtvXAaeUjZ3K059kfVmMP0DXj4q1ysGZ7IBXXqYxKPsCTCilCNBhoNKbOLnnuK/WOSjShDm5CxK2Vla9+UPt0UXyFgMgbzex0EnTq6x/s4fPsCG09+wNHyGzS2N9E5OUCy20JCWj49dGlT6Xlo0wKWjPrpaVy5ex+L129hfHJaGOINAvjONk62t1Ha3kL9YA9N2mLWKtJrT7ZDxFstmYFm9ixEQ9EqVw19tubbibjMFTNY4LURj3apWBBkVPaT4iYcweJctnwJr5Frn0DFcTOytW0aQEuoBuJCFGM7QHquJqWsrRmt9Fjw5hjpriLCmlm7R7Aiz4JiMM5O1rHutW2nViy68ckBoNMuqwU8F7QSwhG/5MQkipwOWLqOzMVFeNMzSExOIJHNSn+5Ua2K/On6q5c4Xv2A1s4mYof7SDVqSDZDkSolSbRJIR1yRCam4C9cwfitu8hfvwtveh7ddAGtHrUnEnJtRJMgGRNDItoTI8HRNp14EG6JdqbQbvcQtpiNs5XA/cx7pGRf4fe4wEt5PCqypA5pCuCyf6n/n8oK8cseL1mhbV2udfbNKXHqAJzgyWDcgDMqzmIAbABlCmmWgZOLJAJJNgFi/uMRAly0B264YKAblV2Nls/5e3Mnsz67VQbsb/s95yGy3c+Cql/44GgSGwVwOcsMwH99avxwedsIB8Pg/QvB3PVAdO24PDxCaJCfuxKm8n5V0EUdjvQgZaQf5+JiX6zbEUKG9ExlXWsWpQpcNgCi2ZUcylbOEYKHGey5khyBr6cjaXTdOqmcCLCWKiXUGlUxOeB7yKazGMuNIZ8pIJvMIZ3MCUEs4+eQ9jNSZrdRd2HGy2ysupjxeyemQcJx+RDvPi7jw+oKjk9LAnJJL0AhN46piTlMTc4hx/GdWErY6fEuZ9gpUJpEJsgKgGczHOfh55MjTcv1bAiIhCpfm5WIuAB4tVJH5bQqGbK2CZUoJD1ejiFJSZKOTqqOxbEgZqsE8HQ6J65N0t90mZSmAXonNVTRqJrsc4JAo84DgSUwnREnSUY2q1VUJVOiOxekd8rRkGxWFbdsNEQ3N7kLmi9oA21QoRHfb+n9RWxp+X6cq5j1wKMA7omCk5qm2OyrKbYxTuwX+N26FJMZ5wwmTGmt5wz0DJgJskchc/xa/pWyJkGbxDBmU1y/kimouAkrRGJDKbEP54+78NpNeI0y2vvbOHjzHJtPfsTJu7do7m1LWT2VUJAio5u2lQ2Wf9kKmJnF+JUrWLh7DxeuXkeqUJTssksy4dERKrs7Mp50svYJR6sf0Tw6QKxF2c5WX/krSHKygftLZ/r5GtT6prst54rlU3NfcTU5TXRVqIsJgNGhi712Gmeoc5uVeDX77ntuyN5Q+WWpmMglsX2u91D2ubS4tAfOey+VNJsGcI/n+JOOQCmnQq1kdfadl5lAKFRVMVJiaZpBUlIkfhnOsc8fej6SU7O4cP87TN+5h9ziErzJaXSpFZ9KAQy02i3UDg9xvLGGww/vcLyyjOb6R/QODhAvnyLVIflQlPjFIKZFs5jZOYzdvovxew/hzV1ELzeOToJugkltKTD44fBDEIOfoVB+TwBdqoJCL9F1Tg4JwbtV66JR05aUBE5uoco9izMA12kaQjgFc7gnePZYsJrN5mQvW2AcBRsdA4/1e+CW+RLQLfCOAm40q46OdslsdoaBsQok/ZwsOPpYPUN0isRmwu33Vg0YjJmenUv/hdj7Tf5sFIDzfbJC8RsD+FkSWvTT6YW0SPms+YhFUp+9Gs7hyQV/8tC+wL7BgWXgfSML3ZjiEEXQYclOGLVUR7KSm4YDkkGZ9rIDcIEN3Q+uHGcsXGdW4Y5s2jx2e6FItlYbVQHuSqOCBkv2zOhIXKIyFOeI/TSCZEp6ymk/i8DLIPACKW3zsDC5QiqWxQiO5IXSYxuUv+QGC1Gpl7G7vytfJ6enAnQce8vmCsjnishk8kjS1Yu9RNpyhgyyY/Ka2VQWhWwOaZaBmRDJQcj4m4daVwhd0gNLJOWXPFdrtQYq5aqAKsuVwkaWXpjoZCm5jIcAS6s8QL2ElJmzmTxSqZwwdAl87nJqiZKZjxv3GUTQZLV20Gq2USdvgeV0RvRu/pt/z4NKSp2SPcGNhbA3fRbANYpXALeinwK4hg0G4JKVunEzybzcDDe9kJUcpQ5jeuCoSpnKqKoQhpyHEvi57rzLGmTaQoJGnU1mH5yHJt8+y82iCEe3p66y07U2oUAkLGDOSVMBzQIDSr1KVUb77fKeOVJEVjKlV0uHCHc3cfj6BbaePkbpw3u0D/eQDGsIZB6KoBpD0/NQZxAyMYWp69cxfecOpq9dx/gcRT5yyirneBgzqoN9VLbWsfv2DTZePkdpYw29+qkAeNChgUYPGarSScbak/ln6acmnKqXBFrC71ZVNeG0KGue7lzsuPM7e+rsUfMaSC9dOF4EfuoJ8F4x0HJ9dqclIYUVGcx2vBfX/1VpVU4cKIDL3nYKfHJ2yEy7q5KYloQDbr5HBjoiIuhm93l/aLwTxBiAJqXy0UQCjVhStMYX//RXzD/4HvnL1xCbnEU3mxUCX5zjcCQLcua8dISTtY/YffMSJ8uvUF79ICCeCtvIkKAmQY6HhuchLBZRuH0bYw8eIrV4Bd3COODn+g6FGsQRvD0EuQCJVEJaYSLrK+tHPqT6q7fjaNU6qJ02ZMKDbYW+mJBMZpLTYzuB+59nDNUS425CgK2pvAC4yAdHWlPqMqY7uiMeA5wkUWEVG+2yfriBuIGnZeBGDCV4i0wxiaHudQzUhsHtPIyw0vqwsYll86MwJvq7b4LE3/BJjDUfq1Qqepl/9dLAoF89XOaIvn6fXDTAej3Yv/D++v4lqu/i8jcnCuMOPS09Gxt48Cj+lHONkoVTl1hMHfTw1I6q1JSUyeJAXIfNnLOW66+Iy7FpL0vPzvVnxTQlRIuKb80aypVTUX9jOdpaCfb52GMkoBHEs+m89JnUXEHZ2YOMQAaGxf5TZoUkQ2bpj6/TQqVWQblSwclpSYCVEpipdFZmyBV8nTFIhwBOEOE8dwZ5zhhTUUxGrngZjU3PZ3dg1rduTSBsd0UYolqtyeuQYKZkPl4qZi38jAR9zWh00kbJKQLgAYMJEnBMgk97Z8oO1yrNoIylgRKzBQPwOgVWODmgzTtpYcgUEzNayRT0tUxdaZCBqyf1mfK5tXUkE3PKX3KYO1MM17MW0pn0xDlG5YI1IedpCVjZsK7jyqCRGSfL+k6Prb+WnS6CGps4YJBZcNUBl14hPUVYIndhhmTxzu+czytStNK35b2hPn1cPjfBIUZr2g7Ja2V0D/dQ3/gk42Pbz5+huv4JqJTgdxvCtu6RdZ6Io5POwpuaRvbyZUzfuoOx69eRnZ+HX5iQ2W1m/YL3bCMc7uPk0wdsvXyOtSc/is1polVDWkr2CuC6rzQYk6tIwR4/KZKc4uwmbPWurFtRJ+McdLcHn6qHAuQcgSQmacCjl4aVB21PsJyrskvMfHvigy5qbZJxan9cp5W4plTpTCpZbMa7qoWsHGG0k0dAwRiWoX0knSSuZDoMcNps21BeV2fFKbPaZbWB/VrCLCVIOdoW91GjS8D0BVz+039g4bu/IL+whPjELNqZHFrcz0nfaYOzTVITI5LSpw/S4iA/ob6+jsRpBRmKtIg6Xxx1aqMXckhfu4rCw/vIXruO+NQMekEO6AboUZfcS8pUh5/xkUxzdE3lfqWKKMGNXBz0xLwojmY1RL1CERxWHXXtCflUrhWvtAXgbJ+RJKgldLa9grRqHsiYHAPwfhKmDntaLdRWAwN7Y4ETwPukNpblXU+X3ASudwNZ7hMbzTRTE/apoyV0w0TbU8MZt2FNtDdufz/82GF8HfWc3xCDf/FT8X3xHJNgplwu936bSGNQCpVId0gO7+zFtFzs7AH+uU88wHstg0ZhXEuX+pxGUpIbKgx2HS0hy1UOTpYqRd6Si05nfOV/PAwkJdX5U/lyQhLyyZzLmeiJu9KolvyUKc/yIUG7WqsKuDL6HPRz4rJoucB5WZJJH9l0Dvn8mNgbit2kI9ETTpTRzeOPIOVGkTi368zspehN5na7jdPTU5SrTvaUUpVUohMdEh3ZYum811YJ10I2j1w6K6zSpLBKec14PLJ/rSM0muEZcY/lMfa42iCQilpau93vH8pRKz00zmbTU1mzVQIS+2fZLAOUrDDfB70wvV4atOkdH6xPEjh4LbtKoms0UW/W5bppudPY6NoH59/RRtQA3EwK5PkceBuBTdekW5eOTyH31whsyulWa1FzF5ODzvyotZ2iqm4GNOqexX+z9SAHlWTqyqh2BHqVJjWTEyetKiAjfucsf3oqXhMJZvgZmA1xpliAnHeJpWYmYAyeGES1Q3itGhLVU7T3dlD+uIKdp0+x+fwpmns78GlgQpOTblv8uxssy01OY/LGLczcvYfijZsILl6U+XKOprG/zs/CvnrA9by/g6P3b7D14inWn/yI6vY60t0WsmQ8kxvACoJWmTWWZZsknZavjk+mNjNql9l1OcIZIh6y/N5Gksz2dgcyCCFVjwFjRiXxE8JJkZGteALkWzco9enaHnSEE2a0VNe4BNmGaGsm77Jvm0VWEl3Sacv7iAdpBPk80tkcctyDGQa9cbEDrZaPUTrcQ/XkSMxhSP6T+XKxhaUHOp8nhVqX13IWC4/+isvf/wdyl67Cm5pDmM3LtYwxiBaiA8+bNroMsk6OcLTyFmuPf8Dh27cId/aQKFWRptxDD2gNTxsbAAAgAElEQVR0OmhmU/AXLyJ79xZyN68jt3gFnSCLTpv3Jol0Lo9sIQ8/TeEbJSVKlcaJW8l4GK9bl5kxEDbaaNYokMTx2S56VDqkPrskNVqLkkZETIMsPg8VBinAxKyY+5gSwjyj9FzgjXbtHOOI8/rKSJ+eS8zCqZBWp3pehAkuCnYO7GWts/KUoJqiZt9mNGL9acORYUCO9qujGbftnyjWDGfkZ8+bAeJ8KYH8xWj8lX9olQZ+hmi//jcksZ3NwD8H4EYMG5WpD39e6V8NctM+MU4z8kHvaxSIu3xce4tOXl1kLaWfrYcqDxhzKZVoXkY1lF0s+bnbGIPjxYUJVptzyEAAr9XrqNNwwYGOLHV3wA8yce0PZzI5pII00pSXFO1vBht8Mt1M4mUuftBOStT1ao0NL+SRMES5XEa1WhcyD9+7hibqCCYHGH2CQfJaSrLvXJolexqbKBA4/ycH4JrV2BieaoZrX1oIZi0SzOpSadBsUAMkeQ5G7wRwMtCTSYncmYFTGIcENpsFtaDHphUMxOWAcAcC33uzGUoUr5F84wwxxjJw3v9Rs6SDbJ8X1DJ/t44cSMrtc9rbkrm48q6MHBmA25LusycHa9GycC1xM2MkC5tlfSXMyH0X4FYDC5tRFri38TvXr9T9YOqEfYaHAoCwuFVjW4lXJFmxL8tMlkBYQ+/kEM3NDRy/W8buyxfYX15GfX8XsRanLUh0iolmeWKsKO5UF+4+EPDOXFoAJibQTmVEXpNlal6LgGNpzTpae1s4XH6O7WePBcRr2+vIxNrIMonlhICo1sXQ5sx2LIlYKoMce7gX5pHI58WMp0NuRI/lVaqgVdA6PkJ9dxfx04qIy3C+nNBE7jEDbCOjE8A5Md9NpsSnvOn7aJDZnmRgQBM1+tt3hUMQC5vCkPfaLaS5j9j2cFxp3gd+rpBs7iCNxHhR5uv5HjPjE8hkC6IGx7XbqFZQOtjF3voq9tY+olMtIdFpwOfIYqstSnWS3XopNGNJ+FNzmH/wJ8zff4TitVsK4LkC2n4g9q8x4Uqo+IrIsjZqqG6tY+f1S+y/fYvSykd0dg8RP63Cp4wwZY5THjBdRHDjCibv3kb+6hKC8Sm02rzoKaTz48jQ5jXty8SCSN2asJVUllQaVfr/JLO16OTmNP/r1Digrayb5WeCINUdzcKl3shzIemJzoEAq3ips92mDnx2dluQfyaLZQ+aLTAhtSmANyhd2yeiDvagVZlUA8Dvg7gF4YYDo8hl0Qx9+PeDap4mCdHM3MD7PBD/Sqz91R/GayLrm1f7t2OhD3Jkvahna+SDCMdu4tddB6O89Z+t3/MaCGYYwOv3gfiDArfLftyBKoVqlxE5Ooy+UxEnEKfivhiMjqS5XruJsfOh8gcRqddeTxatAo6OU2jWyEN9wMhk5h0wqk1RUJ/CI4FEtnLY9E07HCA6YQkjeUUXtI5LcOSqgXK5Ij1qGSnimJGUz8jOZVbMN8s5Vw8ZHq6ZrAC4mDFoi9GUvDWylv2pc83KRNdSr3hoO7EGsk2ZFZsKnt4OnXFmlsyRHX4ukl+EAENJTTGvUN6DZd+WUVsmLVUIY3T3+JqDg2B4PEU3pcvAnT75sMvQ4Hq5rHmI8Khz20qI7I+qGbPeqLz9ZWwkOPesJijBfzqva+mrShBgdqea8tv6jY7eSFghv1OhGV549ix1HWpFSN6ZG8kjd6nNBooI2agMDQGc5XMCbefoAKcfVrD36hUO3y2jtLaG2tGBjKlJEJhOIzczi4nLVzF36x6mb95G+sIlYLyIMJtFx08hFOtPFcsJeh349YrMkB+/eYLtZz9i7/ULNPa2kI6HSBEkqb5FMfR4wAE1tODDyxcxe+MWFu7cQ2F+Hsl8Gl16z3cbaNRKqB3s4Xj1I3Zfv0FjawvJeg05SlzK52F1jCOLLOVqBs5xua6fRZjKoJnOopVKoU0NUR5wCTKzW2iVT9EqHUsgE7SbyMUY2KjmuJT1CSoJDy0vjRarXotXcPm77zF34zYyE1NitALO2Yct1EsnONhcw8bya2wsv0LjcAfJsIIkgwMCn6gh09RFlfBSM/OYunUPFx48QvH6bfhz82jnCeAUckkq4ZAZrpxDHSTYCiqXUKXU7bsV7Lx8jaPlFcSOTuFV6/p5kjGEhTQSC7OYuH0TCw+/QzAxjQ6V0D0VjEnlczKaSaBV4SoHVrZ/5JPrGJ2cE/WmZMTNWkOkigXAOULm9qNMjzhtc/4pFfJYQhfd8L79pmrXu3xF05+hipH8zlUaeQ5KKb2pfXHjAtm+tEC33wd3WXi0imYAHEWK88re52XQ5yWJv3fGfR768XoQvPt+5bVarTf8IUZFNV8Hp1/7KIPbsyA+yGIHTPQvZeHmGR9VRjfA1dWkB2X/Z65PY2xuN6nbP0j7n10L566fOfhcqhSmB7YmsTxYtbw5yBpNJlAfKdlwk1GuuloNAFxnK00Ahpk3QY3grVGtCk5oROnYso4YN3Bjs9eO9opZ1m5KlFupKLmMh15c7AF1k3HDyGuL30QS2UwGeZa0OZOdYD9PsVqB1fXq7YfGDRem88D9h4SyarWKZouvp/wBLVe78q4YeHjO5zerAJ7S8ptuGF0PckUdP8CuDR9jvxVijFNW4rVk0BD1/7WoWkroEQA3kYZoCc7u5XBFSAHcKjiR+6831B1U6jFmU+sjV7+0WwYqgbJyrGokPXDbA/b5+00epzOu405nM/CBYY+W0ntoi0a10sFMQSzJ/iw9wA/3sfvqFdYeP8HRygrqB/tonpbQDltCPsoUiyguLmL+9l0B8LGFK/DGpxCm0mhQGjRp/tDM3EKkem0E1TJam6s4efVP7D53AH6wjWSPIkjM3OJokTweC9BN5oD0GLKzl7Dw8Hss3n+I3Nw8YtkUuh4ZlCFatRPUdrdx9O4t1n/8EZWPq0hWq8gSvEW21JH6VARNyvmJTB5eYRJJyshOz6BDHfhMVoRtSFajhvnx5gZKm2uInR4iaFSQ6zQQdEIknL0nOQRh0kcjmUEjU8DY9Vu4/p//AxfvPYA3MQ0kswq2YYhGqYSjjTVsEcDfvEBlexUo78Fv1ZCijHLYFSOaeCJAiyS2qQuYuHUXs/cfighL+uIlAXC+nqgkieCLTsdIayxsIU6Fu1oV5Y1N7L1exuGbFdTWtxHu7Yvcay+Io1dIIViYw9St65i5fgPpyRn0ktSYp7JhHn4uJ31w0eJ3//W5RU6NUoLCrs7Hc+9w39Yq1HwP5d5xZtz2pLRYyMxnZTKh89kC4MYtkURj4J/NwEA+0xkA1zfCn/E1eT4pK11JbTJN4sbL7D3bLHbfJIiCT25We3j8bHjvnQfkX4tQ/26Ps2vZ7327UbpYs9nsGbU+Wnr49T/AMHj3Y6+f9dKWsf0EwN2zDEIBt4AUIfr5sUaZo/7T92cEJl0Qqmyl/0VK9w681fd50LO1rFJYmC4DNxamZeA2WsUbQ/1s7fdQR5vqRgbeg3c43B82cOWm6d8/DpZRyateR63Gsn1DxkYkm3fEHr4us3B+PgPwLMe6+No0s3eCDLbp+h/ZiCruKnSdXzc/D8G0Uq0Kuz4azEi2KAIYVNXSDJyCJ9lcVhXL+ofFoO+tpXQH2TbkHbnuxhmwgCiahfPvrARnm99IbFZ++mnFZ7Ae5Xd90mSk+Sr/9+y6Vb7FwN12eCUJHEcWWKRQY0friJVKOtXA/EE6724kp98a6vugO4a7OF1pBk51N0qAEsATjSrCg31sPH2Kd//4AQcrKzIC1m7U5B7nx8ZF1W36xnVcuH0PxcUl+MVpMbqgjGeF+4P64+Qp0L+dAN4Jkaqcor35EaVX/8Te839i79VzVPc20etUVR6WcqmcYUYKsUwRuZlFTC7dwsUH32P25m34U7NAxkcvSYJjC63aMRp72zhZfo21f/wDp2+X4ZXL8loeS9SONKis9YQYnqSKUxhfuIL84hKyV5eQmJpFi+V+9pd7PdRPjrG5/FakaFs7a4if7CPTLCOQcjpdB3voeDGEnKnPjKFVmET+xm0s/cffMXv7vgQx8SCv/XH2b6tVlHe2cPDxPfbfv8XJ+jvUdj7Aq5aQ7fTgE8RFFz2BaggJAKbu3Mfcg+8weecOUgTwXE4APBb3xQO9y5K/40wIia9N05k2uqVTVNe3cbT8QYD86P1HUb+LpxLITI8jd2UexauL0pLwxyfR83OIpbJI0uWNVTQxg1FQ7XM73CSDGi5pv5qE15DtvVoNVQI4SajiNqcSp9aGVGMSUT06Y/phGbhU0fpnIqtNw/wlZ1Ll9jUd5PQsPMtKt+Db9i/PIiO9mj75WVvgQdk9uvf+XTPonwVukQdb73v4s8fa7XYvOtRuAPSlzPeXvpHo30UjtF/6fP2SqztX+/mMCQr0nzia6QwK+KPB2/7IbOoGf2sAHi3dRxedfaaoRKCJGdj4BBfuYISCpV4Sc80Jh1aUfh/Az1uUkq+JaYcrj/U1vZntsSfNTD8K4HwdbkqnjOXkQfnXFEjIRIOHyEjIYB04oIqMiliZPJoNVyoVAfIok1SY/C5rNcGTvmZ4oAx0Cz76V36opB3dkHy8AbgFDlF1JcveTV2J15PZN78MwKP3J/qaw+/jJ4A8XGp3JaCfArP+pVV++F3njR1brv87W7imP+fK4zzMLViQqboz+nROKcxl85QqVaqhlLgNwL0uCWFN6XdvPn+BlcePsf/+A6qHByJcRHLWxMwMLlxbwtSNG5i8eg2Z6QuIZwroJVOok/HPHghV8hzRUAC820ZQKaG1voLSi3/g8OWPOHz7GpW9DbTDsgQsCT+JVsxHA2nEc1OYuXIHF+8+wvStexi/vITYxCQ4vxYmmojFKZ50gvbRHqor77Dxw3+j9PoN4ifHSFJ9jmOdblSTBi0026ARR252HhNLNzBx4zby124C07PSx2Z2zjS9cXKM9devsPXqKeobK+gdbCFbP0U6bCDWakpbp03pWD+Fdq6IzsSMAPiVv/xd3qc3Nol2PMUQV4WLWGY+OkBlexMnn1Zw8OE1TtfeippduhkioCZ8l31eoNbqIj4+ick79zD34CGm792TDDzM5dBJBpKl87q2vTia7O1bZabLYjgQp9Lf4Qkqq1vYfvUGR6urCKtleKkE8rMTyF2cgT85Dn+8iBjdyoI8EumclNAT1Dtwmgc6zmVnxCAg5siYqON123IWMdiX6hnlgSOaFv194iqJXNMmsGLkMgOVUf1l2z/R/SstPCePzO8WfFsWbvs3OgtuLmG2h00lbfh5Db9+KZ78O/+dBTP9dqOSpbsC4MPli1/7g3yrMv1IAO/L+Z0JFyL/+Dxsn/mr/sks9fJ+Bj4KwKOl2ygQ8Oc2B2nfjbhhZWbNTBVopMchIGpR8IC1339eF8myVK2LWHvzig+c19YSVa3mSuhtZ3UqLWxX9nekKmoa25ylzHQayepMeXdwVWwBGURpz31wCPAwGDYtMADnZ+PnNAA3h7Dh63VeIGmPs/KflQAtE7d+Gh9n5SZzGOJBwy8rzUU3goBtpOT3ufUfPRCVuBOlMJ79yzPtnJ9k6irdaWTCfqoupXtmpq4twuoKAdypxknVRR6jQZnMfbs5c8nipA9Ot7BQRFzapWMcrqxg8/Ub7Lx7j6OdHSndjxXHsbB0BbNLS8gvXEJqahaJ/Dh6ybT0ccWVSsYyOQWh1RvpgXdDJMsnaHx8i9LLf+D41ROcfnyH6sGW+M9TT120zr00wmQeybE5XLr1CAv3/4zClWsyH93L5dHyYoilmK3Ti/sUoCrhh3fY/vEHnL56jdjxEbxmHUmnh86sjr34BpntQRq5Cxcxcf02iixPL15FYnoWoZ8WSVmOg7ZKJex9eIfdt89R/bSM7u4GcvUy0q0GQPvQVgNhrItW0keYLYrjV+HmXVz5y9/keXvZMbQTKXQI4KJ33kSvUkKbnIKNVRy8f4UD+qlvryNeriAg6U7S6RgavH2FCRRv3sLcw4eYuncP2cuL6DgSW8JLqSgOZ7sd11uIpSTtMQBqhYhVagh3j3Cyuo7a7i66zRoSQQzZiQJSU+PopH006Q3vpxCnUmO6gCCbh+frvDR74FxTmjnb+jbhKo7Sqd4Cp1X0rKidaUVxf0SVyaKBMc+paFVreP+ePSN+upus522sdJsRNxAX6Vv3+paBR4PwUdXJr92/vza2/ZznH3WdhpNnuw7W+z6T1BHAo4ehRF/RHt0X5q9/zpsdlc1861JHX6nMjU0PCt6a2QxK34MSePQAHpTIo/3vaNn0LPgrYDrRkRGjcQZc0nN2gZJk3049TJS0uFDpGOUYlx4t+VwJS/b0MOHP1IalVNx2pS4H4K6cT3KK9sGZhddk9MrKwjIn7DQT2ZMmA10NOMhc1VKp3BeHPvb5ZPjMfu4CGx461teyXpoAOPtZ/ZsxENVhYCIZP2UYqYPODNwsKCMLZLAZh0V97F5oVs/WATe/ZeJRADfAtsh1WC7xX1p7dq+H9kc0sOtn9pEFZj1v7XhHAdx5yrsyJ6VrnXWElibFdEUfoxt8MFbGz9EHcDcfEetxvClErN1AjJMPe7s4/rSGg9VPONzelrdWKI5j9vIlTC5ccq5meXT9jJDD6OPNWWtRU6enOHXuOdvLDLHXhnd6jOqH1zh+9r9x9OoxquurqB/violGO95Fg+8pyCGWnUT+wlVcuv095m49QPriIuITU2in0uj6nujsJ6iz360gXjlCa20Fu49/xOmrV+ju78Orc1SL8ruemGlQ5azO95XKoHDpMqbvPMQ4Gd5zFxEvTgpBjONlnCXvlMs43VrD8cdlHL17gfraCtKVkgI4lfyaDTS7JIb56OSKiM3Mo3DrLq789W8oXruJbqaAFkl4PY7xcQg7RKxeQad0hNb+jujKHy8/E0355t6+iNtQw5zXq0PWfX4c+avXMHn3Dqbv38fYtSX0xoto0+TEC1SNjSQz8TdPIGRLSxzdYoiHIRL1FnBSQfPgCJ3TEnphAz2vh2Q2QCzjo5WMo8o15Kfgp8aQTKnpDJ39tA2mg4/CjBDR/wGvhaN0BHBpN/W6MkESbUcR1GWMS5TrElJSFwCncmBCeSxisUzODKWD3bmglcFBufw8fDD1SjMq0r74oJzO/WxBuPl0RwNxCyxGAeC/tK//FUD7Rn87zMcZJq79BMD5AytJjpqL+0bv6zd5mkFHe0B50vNzqHcZ6WF/GcAlP3Pv/6cALr8YLq0OfVoFm4GbkaiNkUzmnlbkGZ2AvoK3EuHctNfZufkIccoAnCSnaOAlns5uXIOlMQK4VAjkMFRxC25wP+EjFaSETGYa3qMA3DVh9VCIEM4Mo/nZogAuVo2UaXNAxQ0rgYrHERSy0NV2U0QyTMw0onE8uHwDANfNOpBZtctuwZEdABa9c8PbNbUNH934ozb6qOh31MIdBdTRdXR2tUVXT3RduhaNxIpkM9lIG/FajTk4OqTpkw0+OU02N9amgjcK4AMSIPuw9C1vCYiTGNUlG/vkGPXDI1SOj2W9pnJZpMbzyM9MI1EYE/1zMpnF1czZ5Eplp8NSHYuucbFp5dhU3AH4/o//C/sv/onq5ic0y4eAF6KT6KHGwDNTQGF+CTNLd3HxzvcYv3wdyZkL6GTzaHpJdOg777FnHyLRq8Orn6C5toK9p49x8uIF2jvbiFWor94VQKJQSxj3UOc0RW4cY5evYfbedxi7egOxyWnExoryGThpQREY0OP7cA+nLHe/foLj5Vfwjg8QNOuS4bbDJlqdULLYTmECCQHwe1j4018FwHv5cYTxFNo92gc7AOdYXqWE7skhahurqHx8jZOVdzhdX0N4XEKCJDAGPKxi5MfhX5xH8dZtTN+/h8lbNxGfnJKeOzgLzgycpjMiIqOyuDJZwHOhwSCjiVi5BlTrlDuU+yn+vH5MhHCaCaDBc8Ln2GkRvk8b2yx8zxeuCZ+Ma4NryAi5Qu/QWZq+NzcBnIBtkzJKRKURigI4AdsAXM12En0A59QM58K/FsD74O6AnomMtXBt/5peOp/TJEMNvI2FPiypGq3o/tEB/AxAR65BlLhnnzEWpaBbXyKahX+pFPKboPIf5EWGIycFmMFRPtwrP1OKdTfKMu/oRz4PVEa9nr2m3UsZ66rX+6MaVuriRtZyNgllaQFwUykbLoed9zrRtWEBoGX83IRGjoy2FvoqbFnqoKcVwD9T5bHXGHUN7HdWQbJyHP9t2bZdT/se/Wz/CoB/myUZDTeVJDn4T8fXnAu1IwVpBqUGthw1o0CJq/4ovb2vXme2mFQUpBc0yVE9zm5XK8LOFg1234OXSSNOwhN1tpP05vZlvloFXj3N+A1ZpDfahU/BlXIJp+9eYfu//yeO3jxDaXMV3cYpeomWlKUbFOYsTGLu1kMs3PszJpduIzu/iNjYJEJ6lvs+Qok+6LsdItlrItkoobm1iu3HPwiANzY2gNKpjFfR1rMTi6EeSyBMZ4GpWUzeuIP5e48wduWagHcnnUGbpjgJ+mNDAhec0kJ1DTtP/on9l0/Q3lmHVysjoQ4eMonRpKlRroDkhQVM3P0O84/+InPbKBTRjvtSthcAp4xwsy7z2p3yEbrHe2hufJT2wd7yMiqb24iV62IvGk9mpE0Qm51G7tpVzP/pe8zevQt/akaMTrpxDx2OwpGzzwxcm+CuBdYTr/lWtYputS52rQkaLdFwiSVvehvGOgjjQIsSzOkscpkCMqmcKDgScEXS1+0rHV8cZMbRQN+SN2uDsVpHHgv3L/ecZX/GO+Hj+f9NWIV72MrZw8Bj/7b9b/+O7jupAEQmWQzERejKnYlWQYtW1KLE1+Hz6Y8E4BbQnIez0QRk1Oc6A+B2IQf92W9zTP2//ixRIB5epMObxTbMKHCPgkz0918D4NqfHDC3rVzPDckvEkWi5vUW2Vova1hnOPq+RwH48GIyAOfrRHtpUdMC/o2xwpmBG4BL5urGTobXin2u4esRBWL7nWXiBuDRg2UYuO3fw9f2azPwb7Wmz8vkZZ2wiC4ulU40yMmtilmMyK+qY5c0RKxsaU/oxIgEyKlCxp46lQU5a0xhEz6XRxWzGOKUp6TPPZXWYixY02+e4B0XMpi2lZxBDz2/2yFipROU3r3G9g//C3uvn+B06xPCRgndeEsdzZIBUlMXcPm7/5De99jiNSQnZtHJqpBJm57gIv8bwiOAdxrw6grgW49/wPGLF6iurqJzfAwvbIknNzNwZt+dwji8i5cxe+8hFr/7CwqLV9CjwhmfV7QOWC1gMSCEz173ziZ2nvyA7af/RG31HXqlIxFOEbnkHtCMJ6Q3HVy6jMm73+GiAPhtIF+UgKBNkOUcPAGcpLqQ2XEF8eoxvNI+jj++w86r1zhc+Yjm7hE6NSqW+QAZ58UCCteXsPDXP+Pig4dIz8wJgJOBTr2zTo+Kcm401bwaCGjUDmfgXa6KeQyaTWXi85bE6YDQlgpGj7LE6SwK6TwyQQZBMpAMWcYbpYLnsm9XKjNQHN5P1gbj3qX4EwNxS+QssI8SUbl37WuYENrPDodcw84D+GhlMsoRsj1qwbj1gIf739Hs286Sb7U/f+3n+VyCzN8ZQdCy7+H3IwA+6DcOSunD6ji/9gf5Iz//cIRpi+i8SHAUaNg9iN6oUYFBdIEOl43sfUSjWsuI+d36SrYhjDRnbNKz41yD8YzzQG04kmbQYH00ez2Vh9XAgs8fncvm65qi0HBAc94hMGqz9jONIZeh6Of5ycI/J+v/rQH8vHXvutySefeNVQTAtfzJoR3JwIXg9tMOjpMYUl9m6oyTKyFq3+zROqJbQgG8RyIUmezifMVndt7SLMEyw3ey/vRDp+CIz+yodIKT96+x+eN/Yef1YxkhC5tltJh7p3x4uQLGLl7B0p/+jvk73yE1cwm93BjCICNAS/EUis8gRnhsIdlpwquV0Nr+hJ2nP+Lw2VOUVlakt8yRr1iMUN9Dg7r5U7PILl3H/Hd/wqXv/ozcxcvopNOiMR46Mif1yf1OBwENg/Z3sP/8CbYe/wMnyy8RHu6JMhuDGFH1IxGxUERm4Qqm7j9SAF+6BeQpIcsZeAJiXFjbCJtSEfDaDXitCmKn+yhvfMIBVe7evkdpdQu1ozI6JL2x0lDMY+zaVVz9239i8ftHQhRk9YE2sNSDk0CJ4koMw/pGKqrTEFL46bSCVqWGLkvqzKS9hAI4TciTA1vPXCon3ty+s+W1ao4BeJ97IdrwZ9tttuYJpNy3lF8mkEcD/ijQcM+KQ5gTVzFGeLTSFg0Uomt81P61v7NKGs8Ma4PZ85xtLw5aTaMA8I+UgUuQ5dqp0ffN/x+tIp53TvwEwC0SG1bG+SMD7K/93r8GwIeBIZp1Di/qaOlp1Hsfzuqj2WR0M/IeWkbM7zZpMArAmYl/bcARDVAs8LB1YxG0iavYOuLvbayL2b592eYfBeBREI8GJ9FrFwVpY8kOB1A/Z0P/OwC4MddFJczpsQtZkGe8GHvE+xm4yK72iW0RvQAhVtJURmR0tCcuwuRaBqfErTjsedQTV+HgDt25mBF2KVdET3e61dHYxzHlReK1K5lt9+gQB+9eYe2f/4WtN09QP9hG2CKAtxCM5VCcX8CFm3dw8c4jTFy9BW98Gu0gKyNb3aR5mTOwYwbelgzcr5fR3PqEvRdPcPjsGY6Wl9HYJdiyH0vTXIjZSnL2AsZu3cHcg+8xc+8hMhcuyfgY9dDbTqjE6/aQ6vWQZtXhYA8nb19h9/ljHLx8isrmGrr1mvodcBaa8shjRWHIzzx4hAsP/oSxK9cl4KBUq4Y+YiAqmupk98fDOrw2y+knaB3SiOQTdt++w87rFRxt7qNWbaHDHvd4HsXrV3H973/D5UePkJqekepDl05yEoqxhaQA3hFCmVrG8n636g00ylU0y1V0mk31Mk96ypyPd5HwlUyWTaWRDehhEIjTmspL65c4ZZIAAApGSURBVFow8pqJD6m5y1kAtzPGzguW0Ang3MvDe53/Zlb4tQBuAGvfz8uWoyBuI7b2PqOVyc8F5dEz5Ofs+V8bHz73/KPOfr53m6D5UkXhTAk9ChzRcrpdmD/KRfmtb0g08oxeq2GgHZUFRsE/CsTDgBYFrejzfg50jdlpzj+2Ia2vZax3m638JQAefV8G1tHZ7Ggf3DJwy/yNZHZudBk5aOQw6ru3Df7ivF5Y9H19aRNEX//3AvDhcTM9fJWHLu1XUcPT/rdl4GJHKoLtNgXBqSDlt7uWuAK1jJyR4SyCq8pGFgUwIUyrTS5hXWy5qCHOkTXaeMaRZBbuNMhFSDjWQ4KOXIcH2F9+jdUf/wvbb1+gdrSDVrOMMBaiMDuFizdu4cq970S8JTu3KEps7SR735p9h8zqpQdOg5EQQS9Esn6KcGcdBy+f4/D5cxy8eYPq9g5iVCdjCZ2BRr6ADEvd9zhb/R0mbt6BPz2HVoJyrXR9Y5BBL/Eegl4XGYrAlI5QW/2A47evsP/yKfbev0WzdCw8AArxtOgAWJxEcekGZu8/wtz9R2I+0s1Sr52yqCxzK1GLJjGxTgucsY936kB4ig5H6nZ2sP/uAzZfLmN3dRPlkypCai4UC5hYuoLr//lXLNy/D39iUkbsaMJCtrwY+cQ8AWyy0Hkf4p7+u1FroFWto1mtodtsKTAnEwLglD5P0qiHEx1BCrmAEsj0JD+rC6gywCoZLd9dab1vs9onhTrFyBadBavyZZlwdH/wGugYaOZMED6cSdpZNnymDGebw2ekVQ8tMYgGG9GAftSZ8Xvt3W+JN1ZxGDUyNup1RgK4PTA6Hz4qzf+Wb/yP/FzDUdR5/z4PwH/pYrRFPgxA0WjX5qSjUoVWjrJFYrPR0c0SDebOqx7YY6Kvx8dGZzsNdK2EHiWkDDNJRwFtdIOPqnScF5GPes+jrv/wz36vQyCq1mbvaQDg7IXrAezU+MUjWvDP2ZnKL8WQRzMvkxiWCTTxcqfMi/pxmxqwSK+67FszNmbeBHD5IyU883WY/SvNXQAczYYC+MpbfHr6D+x+eIPa0S5azQo6XheT83NYuv8QV+49FPD2izOiFNYhgIt8aBwhS/NihUqZ1BBpKqbXKwh3N0SNjQC++/IVTtbWgFZTfOk7yQTi40VMXL+FC4/+isnb95FZvILY2IQCOEfH+gDeRZp4x1J5uYT27iYqH9+LbvvW65eoHuyrXjuDJC+JYHIaUzduYe7eI8zcvo/0/CI66Ry6SSqmUbdcndgIhHQPi3fp+k0HtSrQrKJXKuFkbQPbbz9g9+MmTk8qaJPBPVbAxJUFLDy4h5mla0gWxhCKPzz9DTinzYkTBWz1IacDF8fWemjUG2hW62jV6ug01DKXt4Hkv7YHcRzLZVIuA0/DN98Et4Bkv7jpBJOz4MimsBn6nJOzJFudXFFRl2GNcgMXBvwEcBNX+ZoeuO3j88rF0X0XTYhGJRXRnw3v1+jZ+0dKOO18/Jqy+ZmAalgIPQoKVha13sTXHIp/ZCD+Pd/78AKW83jIDMCAMgquURC1vxl1D43gxd9FxRn4nFFSyPCiH3XPRwUOw4AfDRiiZbThXtbwZ4oGEcOfY9TnjpLchsF+VEDwNSD+e6yDzwG4ktkcj0B64IRZFRWS8rbof5j5iQKtXgvqcrO3rV7xHZLGqJnudNNNxc98nKm7z9K5kNfEgzomlqASNIhdpNr2dUkMOz7E4SeKwzzD/toKyvssodcQT8UxdXEe1+49wMLNu0hNzSOeGUPXy0jpvBMjm5zvSe0i+b4SvTZELqVZQXd/C6cr73Dw4gW2nj3D4eondFju9mLoUehoegZzdx9g4a9/w/j120hMzUmmLP1vZ7DDkUyv24VPg026fNXK6B3uorb+EdvPn2Dt+ROcbG+Lp7eMWHk+srNzmL15VwB86vptpOcuoZNSVjt/rwBO6COpT4OOOHP+eIh4uy4z4LW9AxytbeNwcw/lUkXK+anJIvKz05hYvITC3By8dFY+vwI4yXEaOJmxkJXT6R7YbDTRqjYQ1vnVUmJbt42QsqZ+QgC8UMgjk2YGnpb5cZtQsHFLFQrSwE+HFR235RwAN2W0qL+Atd6417h/2f4SDQcnPBXl7ZxXdRyuLg7v++h5NwrAv6Y6GD2rRiUjv8e+/tJr2nu2a2uEwS/9Xf/c/xyA24Ps8DdSw9c++f8Pj/tSdvqlaxDNXm0Rn4mwTGs7Iq4zDJYWGY8qP0VB3YiJURnC4c33pah1VIY6vBkt4Iuqsdljhse57PkMrIcBPPpZhw+B6HWK/n00Cv9S0Pmlz/ul+/etfn9eCd3AW7jENktPFrp4uWv5XGfMBLY1K3eOfH3AFdBWy1FRv48AOJX8JIPi81FQRxTfNDigYSHNOWwESUSL+I92U0apyrubKG2t4WRrDfWTA3TaDfSSMRSmJnFx6TqmF64ilhnX7Duus88cBeuRwCXsaL5l9tgVwIOwhu7hLsof3guAbzx7ioOPHxFWq0gk4+Ijnpm7gEs0RPnL35G7ch0Yn0Q7yMg4lQBjh37t9BDviI84rUQTjQri5WOEu5vYe/MCn549wQEd2UolqRbB95GfnceFm3dx4d4jTF67hRTn1amrTvDmF614bS/SQaxH/TQasbQQ69K7PESnUkP14ATVo1M0G6GUyROZNILxAtITRfEYj/spmSxgW0RV9OgOqCTEhLP7ZTZOnwI6g3UaoRiMtOtNAXD6ylP+ted78LNppDIpGQNNJ325X0JqdG51svedmp/cU3HT0xU78Go8q1hgbTcbPY2aBFnrLQrgBPFRDGkD4ei+HH6cPWbUeTecvHxun41Kfv4oAG7BNs/k6Ejt55KkM9frJ1ZkI66UXWgrqX+rQ+uP/jzDC/BfWTRRIPscgEdBfjjitIoJv583kva5a/41738UgA8/53AgYYu0HzVGGODRvvZwOTx6fb/mvf3c9fTvAd6jBYL0kFWVLFNZY8bMESEhshFo6TCnUoDK9HeGJxIs8TBneVxK5AbgkCzcPO75fOKn5nwDDMCFHO767XQB4yiZlJrZM6YfdKwrPesYjVKoSlY6RLN0hHZYRyxIIF3II1ecRpCfQDuZFfDuJfiV7Gef0hJw5V0xXqE8a6uGWOkAtbVVHL1mf/1H7K68k9l1L5lAUCggN3dRHM0u/fnvyC0uoUNmu59Ci7Pcrr8rAM7ApMvRuSbizTpSrQo6h3s4XH6F9ZfPsfX+PU729sQhMJb0UZidx6U7D3DhzkNM3biNYHoO3SCDrhuvI4D3RYt6fCUy49voxUhxa4sGOme1u7Um2nVOXnBgn3XuBGKBL9WDHp9LRrwci1oCLXM31ACMGXm7Tevdns7fh110W2E/A6dhDcf04ukAXjpAIvAR+El4dBATk1CuByEzyHYwAFcXxYHpzucA3IioUe4M92l0ioQgbqIqUSJqNGEY3r+f2992RoyqyH1pX58XpP977O+zMtjDn8WComhS9aXPG/39/wVVQGW07RYbcAAAAABJRU5ErkJggg=="/>
          <p:cNvSpPr>
            <a:spLocks noChangeAspect="1" noChangeArrowheads="1"/>
          </p:cNvSpPr>
          <p:nvPr/>
        </p:nvSpPr>
        <p:spPr bwMode="auto">
          <a:xfrm>
            <a:off x="307975" y="2365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data:image/png;base64,iVBORw0KGgoAAAANSUhEUgAAAfAAAAHpCAYAAAB9dW61AAAAAXNSR0IArs4c6QAAIABJREFUeF7svfd7JNeRLBpl21t4zAzG0omipF3t7vv/f7zf23fv1YqiKNpx8EB7V13ufZF5TncNiKETnWYa/JrAAN1lTnVXZEZGRjp5nuf4nl/FpzqOs3pVlmVI01QefI59Hr8Xn/c9d/MWPS1HjhTAes0cuRpcWweO4wK5rnPuOOCVsmuq68rX5/r01Re3lcEB1x6r9Zdrkjvcqmw7z+x+XHlO7mTyukz2oX/j7+1l9uACGcBrjTxFnsbI8xTwXO4Enu8iB18fgxtf79uBvNThDjM4bqrHJv/kv/k9h5N7yDMHCc/X8eD5If8MJ3fhgnv3wA2lPDaXW+B/CXIsAWcJuPweIVqOkOVLWRvPC+DCRxjUgDwAshCuU0aeBfJvOXzPlfOGIytp1l5WHK7rIc8dJEmCDClcLwdcPtfR14Pn7CDLde0ch/9KzNo78FyXm9VrxrV3PH2NLHAGl9vKuY6J2T/PywNyH3D44DnrxZX1LFxlZ/WxfeXiv0Wfnc2pblbgX2MFPM+D7/tweT8o4OZPcfTOdwF4EYRvYj3/TdDmTZ2PHxAL/BTH/gZsg+CrN3/7VQRwC+QKJ2sAX4O4vbMr9CiImO8C4N+8uRNIZLvmOwFqDeC5APgavLlPBgOETgVwQTkCfRIr6HAfLuD6fHPmSLOlAJIruybgKfKkOcE2locgZ5ojTwliDlyH8BzCcXxkuYvc8eF6wSsAjtxTAOShS0DD/6fI8kiAO81nSNIpJrNrRNFUgonAC1AKayiXGgj8Gjy3AhcVIA8V0HNXQVG2RQA3a6OrKevCIELf2xkcA+ASPOQ8VglFNNCROIaAnOj5gbENV02vmwVwwDOAn8DzFPC5Xgzk5BrDh4MAcDRAWMN2DtdeT4nZbNy9AfA34EawOYU3dAXk3mqC7Z8DyL8TwO262oOwoGAzbpt1v6Hr/zOflgJ4MQNX7LBAYm7+kgm7yLJcM2DBbQWONeYoCOlDQZd/ts/X12hGuHoRAcjggAKiBW8ChwFgww4QiiTOyBzZRpalmp0ToPl0wZpMARqJgKtk6ALyKTKTLafZHEm8QLqMkSUpXMdDOawi9Krw3BIcN0TuBMgcDxn3ZbJvZujMSOUoSUwIKnI/EbJ8jmUyxGzew3X/GJNJX0Ay8EM06h3Ua13UqlsoBU14bg3ISgriDEsKTMaaeeDJmHyc+8wI2cogZE6MlICeecIGcD+MrJnJS4bOY8rJMjAD9zTo4b8YLDienE+WM/BI4Lo8fw1suJ7KsjBQCQAT0GhQYa6YRGfKodjj+5nfoJvNb1ZgswL/5AoUsZP37CKQFzd9E2O/z26/N4DLLcPQ4xa8i+DwfXa2ec7NFXg1A18zGOsMWUDX0OcEcHsNFLwNiDP7M+DNLFgzer31v5LdC4DbjG0dJLwKBwYecpZFCJAJspSZvScg5CGAY2hgApels+ES4kgFMzNXUBIQ5+sRI05mWCYTzGd9TCY9zCdjJMsEpaCKVmMLzdoWatUOwnIDuRMyfxY6WYA7txQ6qX6NTBgcOA6DhDnSbILp/AKD0SlOz79Cr38hx14KK2i3t9Fp7aPbuYtGbReB10KWMMMlnR5oUCNZPbNsrpcGS0LSC/VdCGacFCkpb4eBFIFYiXyyCPxQOi7/xfPOJMjhdrhi3IZsdxXpmOc5CRyHjAWZCZYf+CKuL4MLPgjm6yxcCyD2+n3vytfmY7dZgc0K/EorUCx5Fu/dr8vGf2jZ+TsBvLhBAnYcx1IT5O95A/8xUcOvtJa/wd1qHddm4HqBTcZm6FPWYTV40odS3Osvx7N1aiVgLc8tGSMByGRrypyY2voKsZUcN1CvmaLCvgBgHC8Qx3OkaSzg47khArcimTKPy/N8rUUT0GDAzY3hyEPBnOAUpzPM5n0MR+fo9V6id32C8fAayTJFya9jd+sO9neOsLtzhHprD45XRWpAjDVsAXFbO5bAxbIMpOPniOI+BsPnuLj6Cs9f/gNX16dYxkuUy1Vsd/exs30f+7tP0O3cRynoIk9LcBxS9oGch/L9Wj6wICkALpm2zX71WjEY0SCCAK4ZuMMygEuw5Qa0xq9ldWbhStUTwCV7FkC2AB4rgHOb1BWsKPRQAgwtG1gAXx+ZvkNM2eQ3+K7eHNJmBTYr8N0rwHtyEPAe5Mrjx3zdCuA3xWq21l3MvFcU7o/Z6+Y1ZgX0hs8s2YK3/U7A1OzQXlitt1qAtxjseoZGt0IqQ/Xauq4IxV6phRdBXAVjqzorA4hM8Yy17GgxwSIaIUkoCnPgOSECvw7PLQuIB0EIBhBS45b/DHATwCksc5ZSo2bmPZle4rr/EhfnX+L89GuMBpeSgZfDJva2j3D/8B3cvfsu2t0juEETKUrISSMz4yeQCQiyps4zV8EYsISTzzCfn+P86jOcnH2GZy8+EQCPBcBr2N46wP7eY9y78yF2tp6gUtpDmhDAA7heKLV2yeglA1ehn5btWaNPBcSFrs4TpFmEJItkyTyfdL/HV62ocQFWU/uXQEgEeL5y/plZd0PZk61wXTIVC6XQpW7OHTPzJoUeGDpdAbz43wbANzeQzQr8a63A6zJrC95W5PZDz+p7ATgzbmbexWz7Zua9EbD90KU3ELwCcFui0Bq4Be91wl0Eb6MkJ3gYkZiCjCraXVFU68+vA3A9Wq0xE2AkByVFT8AnGCdzLBZDzKOBZOKCnQ4z7zo8pwrfqyAMy/BLvgjYmGAKhe4mkoHniDS7dCLEyQTj6Tmurp7i+ORTnBx/jlH/DGmcoF7pYrd7B0eH7+Ho6HfY2nkM128jdarIUVI62QC4nI9Vs4MU+hLIJ5hMjnF89jFeHP8NL0/+gf7gXFgiAvhW9wAHe09w7+4fcbD3ASqlA6RJZQXgBGGtKhQ6AbiujGS4nsyMsxhpOsciGmOZzATAK9U6wlJFhGYMBhywrm7ZEl4LFQYQwEmjS2xAtT2DMqHauVa8Rqzh3y5iEwq9IGTjVdpQ6D/mc7Z5zWYFfrsrYOvipNWLmfj3Uax/J4XOG6FVmt8E6aLCbkOl/5g3SFHEZgDcip5U1rxKjkXAlrL2Skg3dLhp8yKAGp26aWVSinndTlZUKtsat26nCOAEe8k4SXvHY8xm15jOrhAnc/PcElynCdetSSYelqooV8vwgwA5W7sc0skEJgZ7C23vAjPwoQD45dVXePniY5ye/APj4bko2ct+Hd3WAe7tv4sH9z/C9t678Ms7gNdEjooBRiqzWQsnL03QI7BS6R4hz0YYjZ7h2cv/gxcnH+Ps/HMMR1fyniWAt1t7ONx/F/eP/h37ex+iVr4rAM5Ml1l0LoBaaAWTy5jBZTtYHiNNFkjimQQzo/EVJvMeWO+v15uo1JoIS3V4Xg2BR4FcWbLxFWUuIjxfVPak01dRuAmwHDdTSp4ZuFGhE7QlA6eQTSj0tYiN21l3DW5q4D/mE7d5zWYFfskVKGJkcb83k2E+j1k4H8rkGX3TdxzsKwBeTPMtbW7r3ZsM++e47KoaV7W4Ksy15k1A0eyaF5JgJIFUwnY9rYULtS6KRlcyYE+ea8q5Vo1uxGzFIy++odZ95iavEwCnijpCtGDN+hST2TmybKmCLLcKz2nBdRvw3AbCUg21BoG8BMf3pRauYET6XEGcFHGSDjEcn+Di8nOcHP8VF+efYzY+B7JE1OfN6ja2Wke4c/gBtvfeQ615D0FlB1lOZXpVWr481zcMUAyXaveM2fcUadJHv/8lvnz2/+L47BP0B88wXwzluYFfQau1j93tR3hw9B842Ps9yqW7cNDUzJ71addT6DTtd8zwCd7Il3CxRJZMMR5d4Lp3jKveS4zGl0iyWMC72dpCs7mLRmMfldIOKqWOiM9cl/3nHrKUdDzpf70C6w8tNAvneTgUr6lKXwUL1BX4JpvX8ontqZewTegC6T43l3XTRvZzfDI329yswC+5AhZ7LYgXM/GbuGyDehXZ3oLMrwPvH6qQ+yUX4F91X6vW3pUBjpEnmfsys2hbwojjBEnMvnujcGb7ku8jCPgI4HuqqLbZuF4vVVgX6ZjiJRchonFvcQkjywWW0RCTyQUGw5cYT0+lju37AUqlNsJgG4HXRuB3UCo3UK03EYQlOB5V42T/2Q6lBisWwONkgOH4Jc4vP8XpyV9xef4PLGbncLIYIal4r4Fm9QD7u+9hZ+89NLoPUa7fgeM14eQUzZXh+6TSeT7MvFMgY/Y9QRQxs/8MX3z1v3B68Skm01MkyUTA0vPKqNd3sbv9GA/v/ycO9z9CtXIfyBsA6Xk3ZDEbKc9fsFJV8y6V5NkMDuZYLnq4unqGs7OvcH75DIPRJeJ0iXK1gXZnD3v7j7DdfYh69S6q5R3tNZc6tta9yRx8s+1LGsPVhEfa67lmrKbzi6JCVd4roms/etHIRbRyGwD/V/3Ib457swKrFbgNnK1Cnd9v6tFuLt2tAE7AEPcp03P8avawifh/6vefCNfsbd6615l2MFWDLxFFEZbLWB4p27rYH+16CMNQMuBKuWwUjQQNS6/e/L4ydjNvDNbLmdJnIthivTeajzGRjPMZrntfYzB6CceLpebbauyhUb+DUriDMNhCudJGtdqCH5S1d1vxx9Dc6zp4FPfQHz7D+cUnODn+v7i8+DsW8zMEbgovD+FkJVSCLexsP8HW7vvobD9BvfMAjteGk7PeXpWWMA1QqIgnwC6QpkPMZyc4Pf8En335v3B+8RnipKd15Yw91iGq1R1sdR/i0YP/wt07/4Z69T4ctJA7pLvZruarEM30sWfZAo4Twc0nSOIBZpNTnJ5+gZfHn+Li8jkm8wGSLEG52sLW1l3cufs+drffQav+EJXyrvSZc78K3KS8jVnMqkffvnuYgVtXOWbiBHHJt9WtLTPiNROQydKaj55m4hsjl5/6c7jZ3mYFfukV4L3fZtvWDM2q05mNFxOv2425bmTgK7rW2KLe5PC/T2H9l16EX3t/t5UXfsg6MQO0bV66LZOh0fEsS7CIZpjNZoiiJZbREmmq1py0CmX2Wy5XUKvVUCqVlEoXtbq5wa8MWizjqq5hEjSIyxozWlLSKbI4wnR8jeur5zg5/RSXV19iNH0Jz09Qb7TQ6Ryi3bqPWvVQwKpa3Ua12oEf1JDnAVKK7wiyrjqMMXOnoG0Z99EbfIXTs7/i+OR/4+L8b1hGZwi8FG7mIY99lP0uWq0jdLbewfbe+2h0HsLxOnCcOgKvjnKpghJbLrwEvpcgT+dYRtcYT57j+PRv+PLr/8bV9ZfI8xE8jwEoKXwflfI2Ou0HePjgv/Dg6M9o1B4AThOOUwWcstSaGXgogCdI8zlcd4487WM2OcGg9xTHL/+Ok7Mv0B+cIVpOkeQ5ytUOtne43T9if/cD2W4pYAZeM33cNIn5NgDXYEpZCwVwNcbR17DtTNraVvGyOrFZPN84sf3an/rN/jcr8NOvgL1vW3W6bTO7uSebuTtZluVFdzUrWvvpD+3N3aKCYUHFbAQIr6Ot7UpIcLQC24K4zPQ5szc4zWLM51NMp1MsFgvJwLOElDhr0j58L0SlUkWtVkelUhH7UMuYvGK04zhgy5kjfrzq0Eb1MwVrngBuhjSeYdA7xYvnn+Dly4/RH36NZXIJL9AMvFbbRqt5JCDebt1Ds3GISnUbQdBElgfIcl9aq/S8CUg0dVliuezhevAVTs7+B8cn/x8uLj7GMjpBQDBmvTfx4DsNlEt7aLQeYGf/A7S2HsPzt+G6LamDl4IKyuUQ5ZKDMCCFPsdsTmX7ZwLgz1/8VXrBPX8G36NmgAxAKMYtPOaHD/4TD+//GY3GA7hOW9T0OQjgzMLVRY5+6qzZu94Uy8Upetdf4PzsU5yff4F+7wWmswHijIGJi1K5i53dx7h//0843P89GtX7CP1tAXDWsCk41FDKW7m9FT8ByrqI1FBtVB16rWs/qPqlmyDMtJ1psl50YntzP0+bM9uswNu0At8mAJfS6I1M3N7fpbRWBPDlcrkyabEquI147bvfSpb6KF4Iu35FwcGtWzIWqYIhxjfX2nZKd3W2xHw+w2Q6xmJORTSV0ZIzCoDTXKVUqqBaraFWqSFkPdrRnumiPz2BW9zC2LfNSq8wLGsA17ryAleXz/HZP/4bL1/+D6bzl4A3gOstEYTM9luo1+6i236A3d0n6LSPUK8dIAjbyPMS0owKSorNeHQEcLaUJVgmffT6CuCn5/8b5xf/g2hxjJKfwKNCOyWMk3puo1S5g53999HeeoKwvA/PbcMB6+AhalUyDR4qZQLZDJPxMY5PP8bxySc4O/9M6t8C4L4aDXFoiYM6mo0jAe+HD/+MVuMBPL8rv2cGnuUK4OKgxv51bwFgiPH4K6nXHzMwGDzHdHqJ5XKudqdOCWGpi72993DvngHwygMEfheuQ4W7L2UOblgB3GoT9B2wDvak+1xq4Mz+PZ92sbx26ggnIYDU5vmT2r6uvOy/+225ecZmBTYr8C++AgzoCeK8d9/2JTXwomhtY4/6w694MQO/DcRvoz9WN/LCAI0V2EsLGMGPFHosFPp0OsF8PkccLUWxrsMx2KLECC1EGJQkE6f7mIA46J1ulMpSNCXgq0xdpmeZNjNakXhs/6IJCxbo917ii8//Gy+O/y9mi5fIcA04c3kd26WYJbfb97G3+w62tx6h0biHcnkbQEWnfEGHkJCS53APz89AEVtv+DVOz/6Cs/P/g8srZuDHCPwIgUzs8uHnNWRpTUC7s/0Omt3HqNQO4XtbQFaWujIBvF73US6xZj9Bf/AcL47/gpPTv+O69xTzxQVcdyYUulLNbMWqo1G/i0cP/gOPHv0ZrdZDeF5XlPQZPdFFjc4pZ6T7l0iyERZLOsb9AyfHf8H56ceYTk6krY7qc50SVkVY2sbe3ge4f+/P2N/9UGrrvteWXnmK0GTtKWJzaAO7dll6NSBm7T039qypTkajea20DPKwNODi+0LGoqyscDfd4D/8U7p5xWYFfpsrcFuSVyxdF0VtN89AALxY975J8/2QWu5vc3l+maP6ISBefO7aGpUAqxSqDLZgbdqjHzlHZM4xm00lE0/iRCh0ydil3UidvkQlHjJDbQiI+x5/byaNqd7ZTB3jxDAdnylkrZPDY/adL0V1PR6d4vnzv+DlyV8wnT9Hkl0gSUcyTYwDQHx/C83GXeztvSPOZu32Q1Sre3CdOpBTGFaRISQ6GU37wtlGxgz87PyvuLj8C657n2AZnyAMCODMUWmXWkEaV+CHO2i2HwqFXq3dQeBv6XYRol6roVpxUQoTxMu+iOxevPwfnJx9iuHwGNHyGo7DGjYBnCNTGeA00GzcwcOH/47HBPD2Q92m00AmlqolCW5Yr08xw2xxieHoGa6u/47Tk//B9dU/sJhfrIVxfkXAPwx3sb//Ie7d/Xfs7fwOjfqRKPNZd1fbV/HQUeC1I2Gt7sC2+IucnJQ8s3+1ZGVwFi057IQiRR9haPzajS+6erOvhYqbbvBf5vO92ctmBX6OFVjVsgtTy1ZMbGEcN2l0CpZt4mdxWSh062/+cxzg27TNYh3c/izZU2EOrB0uYiluRVbb72utU5khm0Ei+QLRknahfLCtiSp0I3gSlTNNThQ0PI8g10SVLmFhSSlzqbPDvIb0rzEG4THJ0A2j6mbvNgFseo7j449xfvkJRuOvMF+eIE4HEkgQmElp16r72Oo8xM7WO+h2H6PZpDJ9S8ASqCJNFMDoNEYBXCy92gTwj4U+7w/+geXyRDLwkBkm8+WshCyrSnZcrh6g2X6AVuc+KpVd+D5NUqqokWEoMeBYYLG4wPn5Z3j2/C84u/gC88UlkmQk7mwSOBDoOLM7L0mfNk1iHjz8kxwvwZetZHlegZNrjYnitShmu9sJLq4/x8XlJ1Jfn4yeIU2GyLK5EtleBb7PCWf3sLf3Ie7d+zN2dt5HtXIA16mZPm5OMFPfNJ2oymDCDpgxpQsORmErHPvlsZRgTXvFAiQxe/8DBAH3ZcaeOsbMRlrMrNLfmvr8+E+ZnUK3HnJz+7Y2mvcfv8abV25W4J9ZAatUt/Xw4racOI7zmy1j/8zO3ubX3szCi9HVujHfDKEwNeoVGWqGVtD4Q+ltrR9nAuBTUaEv5nNEC6rQOTBD6+B07iJY5JwU5gaoVOqoVuoos61M6uFKm0vd3LQpMWAQcJexowlyAknOxwzR4hLn53/HxdWn6A0+lyycrVkcAxonNDmpC1i3m0fY6jzCzu576LSpTN+T/nAHDaQpTV2Y/TMFpZHLQAH87G84v/gr+v3PsUxOBcBLMkuExx+qR7nbRhBuS/bd6R6h1b6LcrmDUtg0AE7/lxHG45diy/rsxce4un6K5ZIjRDX7phJf+qhzX2j9SqWLwzvv4cH9P2B7+11UKvtwnAbyrAJkBHCaucwwj65x1XuKk7O/4/zy7xgOvkaaXCOJx0hT1sYJ4Cwj7KDVfIj9g49wdPSfEhSUwm2p1ads/xKwZf2dwE12I9Opq676txO404zrwgltUyTpHMRpWtN6XlWCDuTM9PlQUxcGaSyZ8LvQ8OJItwHwt/l+szn3t2MFLI7cZvLiLBaLvCh2ejuW5Kc7y9tEfvZ3xSz8NlHbq8p1k32LeMkCOKnUBRbRFPMpKfS5tJIJKIjXOZM21luZG3I6GIeNlAQItB5egev5AtY3LVjV8Y00Or2+CSoLZAmNUS5xcfmZZOCX1zRGeYok64s6W93iQvhuC9XyLpqNe9jefkf7t7v3US1vi9Wq1MIJNpyPjYURsbEG/jecnf0Vvf5nWC7P4HsLBG6mc7MpJstKyLMa4LZQqe6h1bmHra17on4vl5qoVasI/AxJPMRw8BynZ5+r9/nwBGk6lhYzztj2zFxtzuzOUl8MaPb2HuPo6PfY23sf9dq+qNCltu5WRZ2/iIcYsef7/DO8PP4b+oMvEC0uxKo1y2ZIExrTsEWuJi103c4THB78AUf3/wMdoeW7sjaplA90prdyCwy0SOlTZc7SyAJpxpbAEaazPkaTHqazoQByrd5Cs7GLamVb6HgK4qhoFztWl9szg1EkEtPrv/La/ZFvaTtd1nYb2q61DTX/Ixd087LNCvwMK3BbFi7APpvNbjNj+xkO4c3bZBGAFUy/aXJzG4gXV2ItGjSjJqX/lzQrb/imBh4xA58iWhDASWUTEAhW1i9Xx1myL1ymabm+AHippFm4TA0Tj27dh/YXG2GVGdiRpTSKoTHKBS6vPsfF1d9xdvE3DEdfInMG8DwOJskEEAl8zLZr1QPJPiloO9h7LG1lpbArLmdUo7M1i4BFarrXf4qT00+kF/yKdeXFKTx3Ad/N4FOsBQPgeVUsVIOwg3bnDtrtQzSbO6hWWqiyTc7PEUUDDPrPcXH5Nc4uv8Z4einmKxTMiTENv3KCt4skdlEutbC7+wh3736Ag/330WodIggaApBSs88zTGaXuLj6Gsenn0oGPh4/F/DmMTLAyVLOBGB2XRNaf6vzDu7c+YPUwAngFLARwGPBVaoL2CGgLASvFc1lQO92ZyZMx2R2havrE5ycst7O4SsxGg0q2x/J8JVW857qCsBxgxwio4JF45Rjxsb+BAB+IwxY2b5u/JrevBvW5ox+8ytwMyG8iSlMxoq94c50OhUAf3vFajdzje+6c63/ruBsPam/+d54XQvZSoBQEC7oNVCBkjIirHOLJhmLxVToc/aDR9FcZmy7tBQ1LUYqUdP2JNLrpKRZB5csvFJDQGqWGZwZHUojGI7U8kjXi6sbVc9LLBYDTGcX6A+e4qrH8Zx/xXX/H8jyHvxwKdltmjjIEmaF7M3uotm8h92dx9jfe4Ltrfuo1/YUHN0AaZbINLLFoi/U9OnZpzg9/Rt6/S+lhu1gJj3oPA5mrMzCSWunaQjPq6Na30attoV6vYtKuYlSSJ/xVCjt8fgcg+ExBuNTLJYDKTf4vs14lUJnzZ71+NBvoNO5i73dx9jfJ1twB+Uyh7JQcMesOcFgfIaTs89lGIoo2ufncDAV0xhmzyQ9soxtXgTwfWx1n+DO4R9w9+6f0Gk9gO+1VgCeSaDEc6LVOssd1BcskGRjLOOeUPW93jHOzp/h8uoYw1FP2s5oirOz/Rj3jz7C/s77KJeo7qeWgaWFmwBurvlPkoev37sbAP/N3+M3B/gGr8C3AbjNwi2VLqwuAfwNXo/vcWo/HMCLKkE7hvJmGeLmkPZvj6zUBOZVADdjQfMU8ZLDRSyAM4NbisMZe7dptUpDFs7sXsYLxHEkojkau9TqTTSabZRLNfi+jrskDUzXVNZTmbGL2IsdT+kS88UIs9kVRuOX6PW/wIvj/4PL678jza/ghwv4Hh3bciR0Mo1J69ZF0NZp38POzgPs7TzE1tYR6vUtmfRFNT2p+cn0CpfXzwQcLy447vMZouUVnHwhKnhplxJFPUGcr6PveSgOb55XQanUEEGXrKmIv+aIl0Msoj6ihAp5rkkMTwBcKtXaR816tAxCqaJe3REQ392+j05nX7QC3DZ717lmCuBfSj19NruUur0eX6o1dWnLY2mghkp1H93OIxwefCQ0Op3eAr8FoAxKDQjgUqamQY7LwIf0+1TAuz98gYtLutJ9Ldas8/lQzHqoZQj8ppQlju7+EXcP/4hW8y6qla5YvsrccqN5WL+pjR2rRG//LJmuW90A+Pe4ZWyeslmBX3AFbqrSi1n4BsD/iQthleTMeu2DQM4FL0ZJVoVeBPE142GsU1fTqjQLJ8/N52QpjVsSLKMFZrMJosVEQJHAQKOUNF2qyG0+wnw+lp+pLK7X62i3aU/KiVldlEp1k+X6yDIVRLG32gWV2hAKdz4bYj7vC43eH36lAH71N0TxGRxvIgYp9OAWEI+Y8bP3nPT2NtqtAwHHnZ37aLV2EZTKiJNYjmcyvcZ1/6XMA+/3n2E6I2U8lJnhMs6cojpamqZUbrNVgj8z2PBEFObWhZfEAAAgAElEQVT79EEnjcy1UYtW1pEJ5LIObiKGN7aCQQaCGbOKvjgZrIJS2EG13EWzsYNmo4uwxAEpDBY8xEkkx3hx9Ryj0TnSbCqA60qQxECKAYEnbnOu10C9cYitzhMcHHyIvb3fiTOd59KetYzMmOioPS6FiBQHTiVgGU9OcHH1FU5OP8fl1QuMx1eI44kOovErAOpoNx7g/r1/x53DPwmNzglnrsnAV2NkzZATxe0Ccv8oEH+16v06AN+o0P+JG8XmpZsV+AlXgPfBFb58Wwb+dlPr377itra9nhTGGdq2xUsBXAaNhKSDXx3ULpmOtcg05tYiXDPTQLT9yHiam+BgGUWYTceYz0aiXmZtmQAYx1MRQw2GFxhPrzGPxtKC1mg00N3axu7OAbpb+0JD66QsAgVr4sxymYGHkpEvl9z+CNF8JJnidPZS274uP8Z0/gJp1oNratY85CQm9V6SVqxS2EKl3EG3c4id7XtoNrdlvGi0tMEF27POMRyeSoa/jAcCag4FZ3QYytkt7XO6qGSidF0jACdJjjhRgR5rwFyzNNf52QRtfX0GP3Aki9VyhmlLk/XjtmhqU4aT1+BkZRmMQpEfr48o8V1S7bEowYejS5n7zdY3msFw2zKpjSR6xgw8hB+20G4fYW/3Pdy9+wd0uk/EKIbObrRuZRRBYRh1ClScw2XZ41pYh4vLL3B2/gUur+ns1sNiMZaSQIV9+0EdvtvGTvd9PHrwn9jf5eQ0quUpslN3vXW7oWoZeL4rIl0N9sxInO97tyiWi3RLt4nY5C92kMpbztd935XdPG+zAj/nCvD+xcB/I2L7nqts6w/FPm6CN73JKSzjgwBuRWlcYLZyccCIBXFVoq93aOd3y414NV2KtC/BR6lt9hDHS2bgS8xnE0ynAwHtDDNpm4qiIcaTS1z1jzEYnWG+GCDNl6g3quh0t7C7e4Dt7UO0WnsCtKWgDd9vGPANpY0qXmZYLCJMadc6Yy/1DIuI87s/xcXV3zCePMUiOoXjzmQACevWcrwcRJKXJChg+1O1QhDfR63WkjnbzMDnEQOMARbLIWbzvjia5fkcnhdLjV+FdzxXFxnBmrV5mf0NcHxqHKdCsctgECdXNzRRdPO1gBe43JUApvbHK4meWxc0h6r5CrKkhCRisBDAJfsgznKA5+WyLbIaMwmOODo1QxhQDGh1BXRHI9CHCMttdLsPcPfO77G3/zt0u++gUjmAg5rWyF3tImBwES37WCZXGI5e4OrqC1xcfomr3nNMJleIoql4oPticctpcl00aofY2XpfZpfvbf/eGM6UhZGwXQzc/tqlyaC2vKXWyPpqied2ceUaqu027OtfRWiZkld8z5o/2/fr26ud+Z43js3TNivwE61A0Z3NWqxuKPTvubgK4HbKlwIYwXs+X5j2LgVwCyIEcIK3BXCZFOZRKf6qL7barBTFcHTuIlWsAE6DDQqcaODCDHwyHWC5nAh4p9lEJn0Nx2c4v3qKwYiCrr5Qy6WKLzR6d2sXW1uHItyq13ZRr+4KWLhuTdTkrDkvoxzzeYTJaITFnO1YHNV5JXXwi6tP0Gc/+OwYwAhBwGlgzHTpl0qK39SuOTjEJ4i3EJYq0jwVp5xEFmEeTSTDTZKpOI9RgMe+Z3V2JQvAljZPHOYI3PRHlynmIuZj/zRBmivF/0iXJwLmEgD59rmcQc4kVYMfJuOsgVNM55F1SEtIEx95YoxQDMgGQSZZMLdLwxxqCQjsYai98tyOMBQU7wmAd7C9/QhH9/4gFHqr/RilEo1hqkhTZt/qrsZrQFe3q97nMiXt6voLjMYnmM+vsYynSFMa6JjzRwm12g622g9xsPcR7t35E7rtd+F7dHajUxwBXN+oMuDslVz5VQD+/qyZBjpr4LelHIPQZlLamrY3HxR52qvBwvf8CG2etlmBzQr8BCtQFLOtVOh2u29+RP19RWvf5Ao1AlLVOcGFPdnTKW1OZ+AgGK2DCw8Mn3J/P1jR6MzCORDED0jdEsQ1G7cAbsVwBG4FcE/AO08JZEC8TDGbTjAZDxARwLMZMkyxWF6Je9j55Vfoj15isbyWGq4f5AjLIRqNllDanfY+Oq07MkWs1ThApbQllqBpHCJaALNphOlkgmVEL/EIOQYYjZ6KCv3y6lMMhl8jxxBBEIOgR592YpWMEWcmLgYmFIyxZBDQBhxpzqlgS8R0caNhDIVmngPf0+xW5GYcgGLGZzIgIGWtdXFVVKl+gGBNJCc4coqaIY4FZDT4kayXr3PJCtDshevGfXHEahluXkaWeEhj44qW06qWFDzFb9xeKtk3j5fboSDOE7c6H4kBcBrUhKUOtrce4ujeR2Kl2mo9Rrm8Bxc0YHGRQen4ybyH4eglzi4+wfnlZ+gPaTbTE/ZBXfYI3pxaRi1CFa3mHdzZ/52I13a3P0Cteld76nNVoOuXjpmVlZP3j7YErv6m3MMrt4hb3sXm7zfpcwPgZvvrIMECvUF0/r0A4m/+/eInuONuNrFZgZ94Bfi5kxKgbSN7uwC8eFt7XdvYtwM9wZq083g8wWw2R5qwdzuXHm4iiOSBZpIMnb5Yr5CaeCmA5/tagxU6lPtRAJJsx9LnNAMhsGUUjTmI4wyz6QzTyQhJMpcMPMME8+gSg9FLnF9+gf7wOaLkClk+BVyq0XP4QYByuYZ6bQud1iG2uw+w1TlCq3GI0O/KsI/lwhUAX8wWIuiiWC3LBphMX6A/+BIXl39Hf/AV0mwA11/I35llItf2Kiq+xS2MbWk8fqrKORbT0UlbCYMa6QnXwEZGZlIMl3K6FvvKeZ7G41smcalXuwCy4AfXhiM31U2OWbYZ4A2KxfT5a6c5wXdm4Kyti6EKs/CSZPoZs2QOWqG5istWPI5TVUqerXtU9GuQprVvVZ9rXzdV6EHYQLt1Fwf772Fn5120249Rrx2iFDSlNY8ua7PFQERqFKxd9XldnmI6PxOrV9qmelLOpsAulPo8R55udR/gwdG/4e7BR2jU7yMIdnRiGpX5FOMZzYQtdK+Ak+8RLr9xe7OZui3LWCvdVylzC8omKLAskJnLZiIEEw4YUaXh0VWyIcT65muzApsV+IVXwNLo/C7JjRWx3Ua9FTn3X/g4f8bdWarQJiL234VbkrWnWh2F/Zul0JmB01AkwnikNqdUiuu9zWSH8l1/ZsZtAbxUIohzKAgzcUZR3LYFcB0/KUIsoZVJo5OmVkEXA4XZZCK+5BSwEajjTFuTzi8+R2/4FIv4AmlO727WWCNRbbOmXC5xrOYuuu172O7cR6d1T9zUPKcrQz2W80xKAvTsZotalg8xnZ1iMPgKl1eaQcZpH3DtuE5mquwfJ/BZYxgeq3DeWm6Qcj6DGrZT8TxVjCaCNaG4WbxWy1MbAEiCJxtkjVu3I1mn2LKqMl9njmuwQACnEYuCvF1743NChiDh78hqsFXN8M9ilMPebJ4Da/E6+Y0PZUL4d6XvxX1NjpvzzskGkO7eliCo23mANj3bG4eoVrvwPB/LhGK4K5ycPhVWZDI7xjy6wDIZIE4nYpHLa++6odjHhj4Nanaxu/MOHj/8dxzsfYjQJ3gz+66sAHyddd/8aBRkZ44txRjf9RVO62hSuSCr6XdFuZop46zc3chr2CDJBFbGo0BGm4pY7pu5/c/4od1serMCmxW4sQKrPvC3S5CyBtb13G2bbelNzQqhJLXR35iy3xrkeXNfRrGA6nxGa8xolYWvFLuGctdMUpXpBHAB8ZB9zqyJm35h8xxRG9sauIAHW6IoZMswJ4BPWUumAn2JLJ8JWE/mZ+j1vxYAH02fYxFdIMtHgEP707lOHHNDsSNtVHbRqh8I6DSqhyiX9iUD9J2yAKJarpIGJoCfGVOXL9Efsnf7WpzERKXtptLnbOMU28Ou4GvmWFOAJ2YuCh7MYnX4ClvXOGazJPVpUty+V5ZeZzWbYdDjySQuGaXHdfIdqXfLcHuhlEnb63XRXngKCFPtPWcpI6HhC0VwsXxPkhRZkkhbHils6/8Oh6I4jgkliHOdGH9obVjPbQ1gso3cQRjUUK1ui56g1TxEvbYjJiwsHSRJhPGkj4vLY7F4TTKKCjmKdIwonsl2/YAtcQTwMsKgI17yh3vv4/7RH7HdfQe+20WeVcVaVtbKBnUm6raBirQsruh0BpXskacaP4XLEgBPRv4uc+c0IHwFxCXkNNQ8AxbzWL1GQVxYFY4ytVm4eBb8UMX75v67WYHNCvxUK2AT7lco9H/NepbNBL4vqWezDb1Zqad0EcDNzcqomRXECRQF2lGMOnIBBarDCaqLxUJB3NTAleLQu1yRziQo8UFRWxASnCjYJrjr5DC1ylyDOBusWMuNlzkWM9bcp9LyBQIWZjK/epn0MIvOpE5NB7XR5DmStAfPW4htp4i0Ms79LiHgKEy/jXp5V1TP7caREba1pF7M82WGP4/6mEzPMRg9F2p+PD0TwRzr7myxYv1YQxtjAWtDHVGW6T+4qsuUAjEdtkI1tRi0eFWZm80BJb7bhO/X4XPKV0A1OwHLEfvXUpme7jVZr3KZGgIfrrR+qXBOBnxlmYAW++GzbIk41sdysUQUcWoZ9Qn8PpfvacKghvao7CVnPZqBEBmNGGBd3GX9W4WGOkXMBm+0tY1FQKftaWyfa6BaoVFOE+WwJewCVfJ0zhtPBpgvhnB4DZy5zBunFkAGyYipDo1ZqqjX97G/9x4O9z/A/u4HaDXuAxm7BAjgpNgtgCt7IL3wymPLkBShzqUUo0r8JKVpDKfAcT9aO5f3lWTQheDQgLFOI+OK67b43ypolWvL4ToagOm1JjukAK7Xf/O1WYHNCvycK/BtTPgb0Eb2zwO4ZOIm25ZMw9CFmg3bG7j+XtTNxnqWAJ7GWguXTHw+FwCXvzPT8j2w1Ux7vJVGDgLt3+N3ZpZh2ZXv/J2onmWONG/Ouj+akTADzxIHcwFwZvsE5qWhyAniQ6HOh5NnuO79Q6xKo/gcwBiOO4cn87FTqTm7eRXIKigHHTSrB6iV99Goc4BGG4HP8ZoO4oTuadcYTc4wnZ9jOr9AnI4EiMRZTIZyaN+1lLeFzlZQ0eyVAjateWsbtVqlui4tXSviTV7mdLHqNsKgC99rwPPUdU0cxxwPrrThVVCr1hEY1kKzb10TEc4ZKjdnlp+zjYzZNj3dIyyiBaLFTMA0Xi6wjAngZC9mMlksTfmdE9bYjhchTuaIYwI7t8XzMwHK6rwIcNqDruBJEA9keEzglRH4NQF2njdNcRg4JJxg5kRwPLIQzN4zOD6NakI1hXHqaHfuiyDukC1pnYeohPsy0IXCNrGWlfni5lyF3NCSi4rZmIHTOpfIzvcl96FMBBFWeuyFCteSg7yXRGtgIixCs7S9KYALg2EAXKvca+AnE6T6fstSbQD857xpb7a9WYHvswJvYRuZ1gmlRYke18yoVvS13rQsiL8K4AU1rql1s96bscUrsu1kC1Gjc/CFZDWr7FuzGis8kOzIIx3sIii5qNZoF8p6p6rbbSsas1Fma8zCmIFPpwtMJzNESx2wweyR86+BCaLkEtPFsYwA7Q2+kLavKLqA40wRhhnyNOLEcGRpKIYmgdNAyW+jEnZRClpCAZdKBA1gNh9jNLnAdHYlbWnM9F1vibDkCGPAyVkUpmmfNtdgzVqIutxxkEjmbc7Z09nWHMrBrLVW6UrQQFEd/dTpYgbUdHymHyDlQBYvQKVK29IyQmnBs+BtZo1T5k7IlCEtWgMXCpmWsibjFhCl4C9lVk6wVgCnSpyZOL8TwNnWFUVcV45TnYoSn4p0WqzKyFU3hS/94hynypo5f2eyUNHOscyh41wJjrx+jFy4jZxiPyeFK/3qrKMzS6corYKwtIXtrcd48OBPkoU36ncQBNvIszLylADPFjL26hsWiGuaUcnPY+E7ii15FrRpbqPaARFSCmukbXTSRy4DZtTlTktmPAfLkxhSXl5LCDdB8arure2MZCR4rvy++dqswGYFfv0VeGsBXFTQknUQbNmCpK1dFsBtfsH53OsauCUNlUJnVk0AZyYeLRTEtRZOSpeUrNKbtvXMligso0mwY6uXuOqYqWF2wph6qeuEMWZhrIHPZotVBk61NGl05JH0bWcYYplcoD/6Etf9zzEYPsVk8hKOO0Up5I0/kptwFrN2HMJDBb5TQ8kjfV1FEPBBhzb2PM8xj9iuRmtWZvGkzDN4Pul+zd4oHiNO0Rdd3dNoBxqgVKbdqCfgruyDtg07Mg4zQCmso1HfRrd9Bztb96WdjbO5s7QqoMadpARFN0BYqaDG4KZShueTTlZWQsanGqc6I8E2gU8svvH0hCeI80FanDXuLOMUN6XNmRkT1GWEas7fL0V9vySAR1Msoom4pM3nIzHNYcae59wWg6XIBE2qrGfPus795tGp8ND2sotHfbaURNYPA7h+GXFM73WyL000m3ewv/87HB39QYaYcEyp4zaR8BoZrYDv0TFP9iCqf15HlkQchwHSUoKQxWIkx0zgZplB3ks+XffooU6NAeeea8+/bJdrKK1savsrDLlcVXqrG5Mem6RbklyOgWdnGapf/+a1OYLNCrztK/BWArjtuda529a9az1i0wK5JHbW2WslurU1cQVw/kuMViJODYuERqdvOfuJpV3JtEKpj7fS7zo9bF1rZCoUhiWUyszEDaCTYidlLIBFq1N6lXP7muULVS9irAVcL0IQREjyPiaz50KhX1z9A4Phc+QYIWTbV07jkFyoeE4UczIaqPgcoaGtVq7pTxdRnc4hp784AxGhymV/OqqU4CoKchGlMQP2xFe8XK6i3qhLfZ/HO5sTLOmHzvq0ZurMxBtUcW/dw/7uQ9Qqu3DyugA4nDIcj9PBFMADqYGXBcAp/GIWriUN7UVmjzxLDRpEMWCgK95cAJwsiLIrDKJY9yD9rayFqPg50c3NpBxAVoHvA6XR6UJHw5wexqNLjMeXiGRwygBJwg6ACRxj5aqDWAhpttyh5jvW9Ee71LmWUOGaV8EiCrCYe6hWd7C9RUOYP4mrW6dzBN/vAHkFccyRsrrWAc9Z2BxtfdNAgjV7BiBzGYNKC9jB8Erq32QtWs0tUcqTWaHrnu/V4XBMa8oTVREgj0uoc5NME7j1ZwlrjfLfdlWw7q1PpCOeqPk31e+3HTs25/8bWIG3FMDXwjJtPyrMx5Zbk/YpazauNy5rPlUwodIbmoz/pKAtw2JOO86ZjP4k/UrFM+9z2g61BnBSvQQM22csGZsfoFIhgHN+N+vk6tVth6REEcGJ9DCHmxjrVWZhmc6ZDkIC7AjR8hyDMSd/fSozuOOkB88lFUwAJ5Wu4EcwFWrW2LVK5zqdQH21FqUqW0oNps9btXlsfyIVS/AnoFJFXZVsr1xuoFbjoyY1a67FeDLCeDrUISzLBZKYxikh6rWODD052H+CZv0ATs4MvGZMS1S0lTvMUkOUKyWUOQdc/MvJEGi6aNkPHldCq9lYnfCYdRPIma1qzzQBnMEWwVtr2PyZ50i7VJYwyhXqDwiaFKlxottULGmn0ysZW8pSwnR2idnsGvN5D9FyZNrQWH9WsZuIuzQXVwGcYBxZCgYSvL5lOG4NSVxBmlTQbt3Bwf4HuHf3I2kh44hSx6nLGtDRTWv90J5xqXWru1uSjCWQWEQjYUnGs0v0B+fo9XWmeL3ewtbWHexuPxJzGGoMPLcOFzXkmQZeKkzTUpIjbYzGRN2K48y6aaip/gQSrDqkz4sAvqHSfwP38M0hvMUr8BYCuKEKC33aaxW6pcjtO6II4MX+7vU7RqlNgrjJkuds9SIFO0MSc5SkioleBXC2PWmvMWlyArK0TZXKKJXZYkbBl7YFaWbJHu1EBohom5fWnJkBSjsU1HwFzkx6tWfzM5xffCYAPptfIE3HMo+aIMDXUEUsq0AdgJmeRrBRo5QEjkcXM+oDtFdbDUdCpWJZSxX/87KoyKvlNuq1LtqdXdRrLfF/57ZmsymG4x76A042u5TWKorveNy1agu7u0e4c/Au2s0juGgLiLOtCmyvYmZPT3SfznWeMBO0ZyXFH0irmekCiBMpXbATgCpzrpUCpu0sUADXfnWqsxXEObwk8F2UywEqtRIqVfrVk/onYLEHniK3KeJ4iPmip2r8wbFY1nJaGQeRcMoaqfdc1O8qfFNWJdMZ51IjNxAojALXrAbkTQR+V2aoH937PfZ235WZ6rRNTVNS3KxTUyNBEGdYxe3ynEjxjySQ4MQ4MgPDySV6wzPJwLm+acaZ4k3s7jzEg6M/4mCPM8XZ698QUZxMepORslagZq1Z162VCuaGIZI2Qdsbr0GutpMZcdwmC3+LoWNz6r+FFXhLAdy4fd16Bb6ZVbxexq+tPPw7MYMZICl09oUz67QAbuvZmsnTCtRm4NbARQ1KFOxV3KYiJe1FViMXmpJwd9rao9k7AVynXrnsZ3YXADi68hq9wXP0B88xGr7EbH6JLJvAcaKV65iYxwhIa52eJilCq5Kq1WmmIsxCTkFVKIAdBg2EAQGoIdPHKiW2ULVRKbdRq3VkxjaZAx7XIiKAcw74Cx20MjwXkRiBrlppYHvnLg52n6DbeoTQ34bndpClBP81gIsa3XWkfswJYiXJwhncKJsRi3iQs9I59YztYWuxoKWDFVTZG87MW3vA+bsw8KQ1rVovo1wto1yiBSzrHWQyWOtmrz2ZFA5h4ShQZuKXmEyUsh6OrmUyXBSNRRBHFTwNYWTQCksQokC3ZRIeLelrqvw5uW0Xh/vv4ujeh9jbf0dmqtO4hQBOtT6Nakjv67hY2rtSTT+SoTXj8RnGU36/wGhyjeliiAnHwC4mAvylUgs724/wzqP/R+aKl0t78Jym9NsLe8KSg8Rv6uSkDnmm510bxgxlr9a1UmayveKmrWztVbDJwH8LN/HNMbz5K1AcRa2MsekG+bZxom/istxcCBFEvaKqNSIes0hF4dnN19r+WUuxU7hFEdt8NhUQp6BKW85UICcWoqbuLrV3U4MVgMk42YzKaAUDZog6J5rgycwpRJ6xfUrbgBTYCeC837KeSXETB3GwNjrGdHaB0fgYV9dfo99/jmV8DTic6R2bHm4CuLrHCV3LjJ/1eanrMkAg3RoijtjGRsMVDirpolnfRbO5h1ZzT2ZVE8gF5FlPp1BNOo8yEcJNZgRw9qY/k+x1mRBkEsmmu5097Gw9xFbrHVRLBzJ5K03LSKU9TF3P2D8uwY/vwRclux3NqmYvXG8OeaGIkNk3v2RymQgAdciJdhxQK0Bg1iyZQC29+OUApUooQK7uaLxG2i4GUfdT4DZFmlPINpb69yIaYji8wPnFMa57ZxgNzsxwmaURuWl7XxLTCW+pwj+uZ85rRyajiUqJY14f4d6d97G7+wTN5iHCYEtsVUVXIGpwegoQuMeS8XOfA2bb41Oh9OeLPhbLMeIsQhTTApetgjyXLWx3n+DR/f/CnYOPUK/eVaMejyJB1r6tOk17xxWc9UsKAMbrXz8SmbAy1hLBQPvaGMYI297E+8TmnDYr8FtagQ2AGwHZzYuiAG4V6MWpYMUxjGuxz/r1mp0oHa20trVXZQ18Op0IgFPgZvIdo/hV4Zz28ibIQKEXlcQTzKh6TjjrO0YYkOJlZlhD6FcQ+HVtBcoJrArgakVKYGCtlUNIOOWLGTXrwQOMJ6c4OfsMl1dfYLE8R56P4AeRWKWytUlFXiYTc11jS0rAYa25gpwZYa71U2be9eqO2LG2WwdoNfcRBi2hZllbzVKd3CUgKedFM5hrXPW/wsX1lxiMjhEtBwJMdKFrNLfQbR9hu/UOmrUjlMM9BXBON2MWLiBubVSNIl8sVHm8+p2jRrnmXGNbo5XSwgrAtQyh/vRKbxOkyRKopS29zX0pWyh4c4AJQcxm4VSQK5ADc8nKk3SK2XSAq2u635FSP8N0ei0Z8pJT1yh0I+hnE3kt27x0uBrFdhTh1QRQO+072N97jJ2dh9jqHqFW3ZVecgZn1E9E8Vjq3NNJDyOK1AbnGI0vRbS2WA6QpBMZG5s6DP74XvThu3WZIU43t3t3/g37OxyKcojAb4tRDgFcQbgwj37VEm61BVaexh5xBnXaMrcSoxPmJRA1HRtr/P8t3e82x7JZgbdiBd46Cr0YydjsWNvEjCPVN1hB8/tVW41RkpvaoJhoSD1ZhW4ipIpo7DJFtKAgiipugx+S7arXtvbhUpg0xnDEm/MVpkYgRXtPZoUUhFXLNZRKNTE+YRbl0/CEgzkkQ/aBlGDHbJzAnCLwmWESoOcYjU9xdvGZ1MPHk5eAO0HuTOB4BCXW4bVfnepuCsfihMdGlXJZzF7o2BZ4bdQqO6JqbtQI4My8u/CcGhwD3gwqpE7uMAgg6NG4ZIFl2kNvSAD/HMPxS8wW10hSeqm7qFQaYufabT7GVvuxWLpmSUVqwK5blZoxj0na8EwI9E0hoRkdagxOxGhnZXZiZ3kT4CgC43nS+Y6K/9AIBmlnq2JBAXCTdVK5bql3ZuPsJaf6mz33LEMw4GINnGK26ZTgeoarq2MMRxdCsS+XA3g+KXR9jdDr3GJKI6AS8rSMcthGq8VZ7Uc4OHiMbvsQtWpbAJwubtzWYHgh2fd4zMe1ADr91NOcnQcMkmLRIYroL6+gUtrBzvYT7G6/j+3uu2i3HqBS3kPos+zBaWkU6mn/97rEYOlzKs2Nutww/1I6kkDTwL65FsJKmYE05u3/m7xZfv/Rqv/c4a+Frpto5p9byc2rf+gKvBUAfvODvAZxi9bfDuBKISqQr1+r2boFcB2JyZayVDJv1sIJ4FSNU31tM3ErqlKBU4T54hLX/efoDY4lu2LLEm/OpHcrpTJqVWa/tO2sSQ91KWyhzPYgl25dFennZh82e8/ZahT4BCoC6AyTyRlOzjkO9EuMJ8fIMEbucCa3bUOSJm6puRKEE2bRKMPz1KjSb/EAACAASURBVG6VVG+9uieZd622hWq5K5Q5Mz0CEVDWljQK3DwGFa6YlzDzdLwISdbHcPq1TOTqDb/GZHaBZTySIKYUVtGo7aHdeIDdrXdRr96DCxWyyQhNh/VwXyxBdXyoDkphxl28frYerlm59oivgV4HqdjaOGlytWUty0NntJM6t0NTlFFZ24SqLkBMXxLqC1ii4OQyBmAMzBYC4hS2XVy9RK93LGI3li+SlFky1eqs+zOD57ap5iZbwRGi7DhooV7fxt7uEba7d9FodIRJGAyv0eufYjSm6n0o7EwUTVRBz+ErbgKwzs5Zb9JjT4ami07rPg72foedLQrj7gt4l8ItDfrYT24och3PagJR0/dN8JbatulMkP4KOz5X6iLqcS+kyKpvfNNM9kNvuJvnb1bgp1yBNx7AiwI0+7NtEbPfi7T4N02mDEW+AvCiMElnV2sKrpar3GYmo0YJ4BEWc3pyL6VOu3LAMnViDiOZLU5l7CRrxaPJKaK4LwAespWMtV+p/3KwRwnVSgv1yo48OEmsFDBDpq84QUFr4RRQEaCzbCz+5ZfXNHZ5jumUU8po9jGTUaNqYEJAEOdxAc4k4ezpBmrVPR12UtuXPm0Cd6mkDIDnVkWJrvXcUNrRSLlzIAm/1D6UbVoRUvQxWTxDb/glrgdfYjB+Ic5urPkHXgnV8ha22k+wt/0e2o37AkJZxuPwBcRlvrindK1dWwZIxVY+a3xjwVvodFMLt5mRALgdJlMuoVJm25uq2rU1jZmn8RUXr+91+YT95FIXFtaEA0/YCsefeRwE5kjMbkbjCwxHp+j12If/XGaBT6ZniJOBzG7na3gunrGBTRNm4z4q1Tbq9a4o+SvlugQbk8kA01lfKHnav1LtnopPey6tfqxLs/yR8r2GQAaiNOp3xUv9zuFHkoWXy7sy712YEs5DF/pceICCuM60klkDI3kPayaufd9m3bUGZB5mUI0JZl/Vj/yUt6bNtjYrsFmB71qBtwrA7WKo37g6qNkvqwLXG5IZWyn9vYY+vBXA5RZnfSjXmV/Gti8dqEGVNM1X4qV6pPOWqyJqZk9jzCMC+Oe47H2FwegF5tEVXI92maR02ZKkz+W/axXWoXc1Ky4fiItZOWio65ZLQxYeLFuOZlJ/poiNavTx9Fz6mtkalTsEHe2H5qxuBUNmZ3W4DhXSe+i0OSrzvgB4tbwtGZwODyGwWpcwUt0U1nGNdMIYV4N91ALgPm1Eh5gtX2AwJoB/jmu2tS0uZd+Bp6M0tzsK4KJGD7ZlwAedytJUHeg8X5xlTBlCs+8igK/sQM0ktUTa4mhrSlqcr13XfGWka8lm36poF6czAah1e514jhmnt5WyXUaicrEIpGYIjnF54/nG0pt9jcHgJS4ZkHEWeO+pTHSjHoHUu092hNk+54YnQMxE2gmFXaHBDY+FZQ36t1N5zrKI9T3neXIt6HLHmncsgQWHu1RRrx1I3ftg/3cC4u0254mTjteSBOvjdsqbzp9Xr/512WjNRKm/EAFc6XQZDyue6FI41x8LFqy/JoC/vjvku257m79vVuDNWIE3HsC/eZmULreKcfGtloyNvbemFio/qxjKOqkVKfRiHX1dGrfmL3qv4whL8UifsR7OWri2bKnzG1O8VEZMLqIT9EdPcdUnyOkNn+1LcrP3+GC2RROWFEFQkqy7HHRRDrZlIElVlOBNFbuF7DXOlNYdn4hwbDw9FdHTMmb2rZOqFIhM+5vcqCsoh9toNO6h234o4y1p8yng7dJkJcAyYlCigimWC8RjW9q8SFvrQ9GSFG8ML6Aae4AE5xhNn+Ki9ymurr/EeHYq1qQEMtZm2/X7CuDtJ6iEmjWynSrNQsnA1erTKu+LNcZi2UMBV7J0oX3XGbQVbAlYc8JZqYQS++1LZVH5Wwre0Cim3Gumzxldg5FrKehBr59VabNs4VK0l1OMOMJsxp7sU/QGz6SN7+r6Kwmk5vMr5DkHy+iccw0iedweQr8srmv2/UFDGdq2Uk9g+7Bdj7V6BjR0qqPXPJefNHwXW92HONz/ELvbWvcuV3bgeWoKk98YR2q3t6pdG0Bnd7d9X2sAoyCuzIfOE9dr8esA+C9Vz34zbuubs3hbVuCtAnC9Qeq0L2bIrFNTZFYEcIK49mKTvmbmovOhVfiz4stXN7v1jc8CmCEqmeEvE8znmoWTSmewQFU026wIoBkm4l8+mR2jP3qGq96XGI5fyCxuZuFUlPs+FdY6KlOdqMtiixk4TQQeW5KaqFdIw7InuyLgHC1GMouaLUek5NOME7fMvGzT1ibubx7p47LUu5sNOoO9j7299ySjq5S3EAZtGX7C6aWLOSdsUcBlpnTJjGmFNAIRKWFx6ZLWuETa2XJnhNS5wDw6xsX1p7g0YjbxV2ejmldHo3IoNfBu+x3UKmwnawuNzqDCEVMX5W/Z/qTrf7MAuxYRiojNPEeH1eiXitdokMMRrgrg/NleX8m+pbCrft+S4Rvwtna5DDiEizFtVprX6/xw9muTTs853jXh3O8+5vMLTKanOL/4XDQI172nmM0I4pHMgLelF2EKZJobVfW8zjGCgH4AZrqYec+StnHohOeVBZSpVyiVOmi17mB/9z2xY+U0szAkeDeRs2NBeuqpa9C2OxukqHZD2+xs37fMEDfskxqzqWGLtNab+fRSaijoQYo3yR+Tia8Chht1K2VZ9FHMsjWg/vl6z4v7lXed2derQd43oeE2jc1PdZybwOVtgeIfd55vFIB/s09bP4T2g0kAJW0u/cNL1qajFbVtQZyzuQngduwnb/IW0Pmd4xetAMgO0lBQUXc0yf5kTHWGjPaqi1jAmyDOYEHnhbMOyd7tObJ8iGV6jcnsBNf9L9EffY354hxxOoTn8WavgikCsNiHJh5yEUGV4TllVMIayqW6PGQYifRH08b0SgRxBG8VPrEliCIq1l61z5v17EqZ4qc72Np6iL29J+h2jiSrC4KmOK+lsY/lkjaxSywiHfqhrVl6gyVlLe5eMmGLQ01INXMeNYV0FM1dI4pPcNX/HFe9L9AfPcd01kOesjxQQaOyj07zATqtd8SVrVLeQZ6R+qX1qAqvNAPXLFC/1oGUZUYs1euYEZpUnvP4hFnx2SpGl7sKwoBWtax9a/a9shJd0ebaZ2WBW0Gb9Hqh9cq2sknwop7qOmaUAMya9VSCsIiU+vC5ADiBvNd7htm8txa1iWubVYSzDZHtbgx+1IVN3reZjDwXNiJNSaGzHawCz2+g3b6D3Z0nMsmMdqw0hHHdlggRrR2tArjt79aQS8FJB4Nqfd/OFWdgYcIesiwMLGQeuoK5vL+NW7plcIpsx7eB1m2fzdvAyU7j02BXWSL7PH4WNehaOyTa62Nvfz/0GOz27X41yNc1sO2IxcChuG97X7Fgf1ON/rp/r0KpYi2oEDAUb+WvC3Ju28ZPFTT8OCjZvOrXWIE3BsBvu0HYD5aAqdS8abSiwC3gbSZmiSGK3Ik04i8COFuO9N86w1tAvOh9bQVAK9WuAgAHbPDeqCI2nVQmPuZyYzKToFwCK0VlU8yjCwxGT9EffYXR5Dkm0xNRjdOcRYRpMK9lq1fGYwjgu6FMwJLvDtXUaxp2Gc+EzuYUMfE4l95dZlQhUorEUs6xbglg37vLzPsJ2u1DlMtdoV8daVXTEZRJkmtJQOZsc1gI3cFiMQ9ZxuwlZw2cNXFfp0abLJyT0OD1Eafn6A++wmXvC/T6z2RUKcd+sh2uWtpGs3YX7cZDGa1JJsABxVxUoodm8Iapxwqw6g2WAYRlR2QAh7GYZY1YKtVcfwK4p4Ni6KdeqVQl+1bw1l5yCsLW75117dvYla3qxaKRMONhLWgIwBj7VDq8afvZEo6MeeXkM/b19wTEz84/w8kJZ7W/QBQNkSaRXB+WSJj9SslGwNMK5CyDwKCQoMXr4CHL2SXAWeq72N97F/fu/l4o9GbrLnyvBcepibBNlsPl8w1XIPPZmXlrILKyQ+XvxQpWtRkswVimQ57D7Fse1kNdx52Ij7rEURpM3QTV20Dou35nQZSBrtriWuGnvn/5WdTPo5ZubgJkMWteBV4mi37d/YHPs/cGu18b+Nmympr8KAMj74PiYKIC2N8G2MX9FgG2yDAU1+UmCNsg5jZwfl3C8msAyWafv84K/EsC+Os+jLdFxHzj22ieH9DFQkd+FgH85gfIWpryg2ojflLq4oxmbh5Sj/R4U9NsxiN4SW+sAnia5EiTFIs5Paw1cFgFDCaz0JGQEbyAN/sBFstTDCdPMRh9jeHomYC6tiLNdfa3tCKps5eorqWdnFn1OltYtQflStcLTSolAB1EQuOVNCmjFNBI5b60HNGXe3v7HiqVDryAU8HYW84sn8YxoVDkAtgxAZzKaLZVpYhinhPZAYIbs38K6bTsQN9x15vBDdi7zNniL9EfPhVXtsHgVBTWYv0ZdFCRY3mA/Z130Wrehee2kIkASwen2Ho7wZtrutIjmGlgmmGuKVeuDwE+yagbYK+3Doph6xhFbEVvepq82GsoN/2VQYmchMnE2W2g/ftiN8u1zVMJavgcDRBJQefS4079gs92M1dBfB5d4rr3Na4obrv8Gr3rF5jNB2K3Sm0DKXiPZRX60FsAt1O5HR+ZCAdLIu6jrznnhjPjpo/63t67aDTviKCR4E7FOcsNKQfmGKJCAxVDRysMCVui5W+bges6aBCh5kbKLHGGvJktLteWlIHOHNdAoFha0k/STaC67dZWpKv1c0NDnnTFjJEhu5kNq36BvvXqnGeDBns/sJn668DOZtv2GCUQNIE998f3srJkWibi+0QDd3ZDaNDwuuChCOzF833V3ndN//8z4FtkFb8N/H8dSNns9ZdcgTcGwIs3hJuRcjGyt+DN7zqWszhO1EyVslmKyTDsjUFqqfIglUebU85e1g83rT5XtGRGEVsqIjbWjUWRLtm3MgFKs6sPNU1bSDczE6foaxadyCzv/pCZOFuRTsXshSIp3uR9U5/nh5jtarQStX7mDDKUEFAws1PSRIEs9HZVRGK+28FW5xHuHf4eO9vvi5VnvbYFl61gHBUqxiDMcIzzW84giJO6lljGUwFwFQHSg5w3Wp4Pz59+3zR14Q2fZjIzeMEYKXpYLs8wGr8QAL/uvZCBHGQ+xF/da6HdoDc6a+H34QddZHlNAYkGMaTSJQssDNdYCcmUFJbrv6KHTbMyl4I34VDFawRwgnkxo1rVvw2wGYn1atorqX7dA7NrGu/QXY9zuNkaGMswFbW0VaOYsoAM556TtaEV6QxZxnndV5hMTnB6+hlevvhUzF+SZCognqZzydrZX65AzgCBnQJAKt7lZFbYskdnvh0Rq9278wfcOfwQ9fpdhGFXA7OMNfKSFNjlegkdr0JMO+dbu8N4hRig8Q/WTdDedizNbtrIRKCopRcyLAxUieE6pezVPvDbAPQmUBXBtvh8vocJnvxc2iDbBt4WTO015HUsgurNfXwXgNv98jsz/WJgbwGcf5PPtXgHaOav1sZK498MVF5H6xcp8GLA8W2MwLdl28Us356HvXIbCv2XhM7fxr7eGADnctpo13647Bu6COCkgW39mzcLC+D2uesPorYrWSBcgTizcgPgzML1A60+3b6hZXnnlZsCB21I5q2U4E3bC6k/yvAQZmtL+MESSTbAZPpS6HSOBaWD2nxxIfVs9hyzq4pZnoiqcirDdfY1b6kEcPFkEYozV2tUsTelUIq135ZMpyJlTeU3AaDTeig1b59WrQRKGTXJjIgZGK0/tX+Y7U0EZVq9sg4u5ydTwOj7zZu5grc+CDo8pjmCcAY4Q6T5FSbTY+15v3oqozoJMi7os15Du36Ag713hEbnAI4MDaQUs3E6lwQGpnRhYNq6ia0ZBxO0GBAXitVYqsowlBvZm6VgDfOuNLpJWW2bIflnDnyRWegiAiTbwB56VYgTwJOYHQ0psoSCtkAo+qrQ9fQlZ9bGAGciIL6M++hdP8Px8We4unyus8ajIeJkijybq9MbFfyk1aXVLxcApz+867LLQM1a9vc+wJ29j7C99Q4qZQ5CYcmBtDnHsKpSnJR+Ji1v6v6nv9MZ4PpetjPM7axvVe+L1kCeTgDne4AZOGNCHoOyTKvWSjME5XUZ8G2Z+E0At3Q0P4cWvCkuJYgXKXSCKQGcTIplU2wW/m1g+DpGQAJgEzRwX2K8ZIJ666vP5xC0i4GDmv+Y8osR2d0GoMXzvHk/EqanUP++jXovwsMPBfvfBrRsjuKXWIF/eQC/GZHejHjth0WpMqXIqPblh5YPfliLtbwivaYAbgRpZtKVJ17b2mNsB2cwKwlFGMUMheBnswne5DkGVGt5lmZbBRZmZjVr4qw9UnXuuLTpvMR0dozhhPXiZ9JaNp2eI46ZiS8R+I5OLJNxogwOCCh6Hjo8A2IfSqMPZlq8sdM1jbOht7qPcbD7gfhkd9uPUK3sifMa1ejilc0eZXEzIxBwlKj1z6Y/uM7L5v5iUugRxXms7XP6lhqTyEAOArjQ95xTTtvPMXL01bTm8gucX34lU7VYB+ayunkJrfoe9ncfyyCOWv0O4HSQZbT/LOnxk6aXNTe66VUtV8dd2i+hs6VnW2uVFLBJFlXWDNzSr6oJMB3RBdWz9VYnu5HJkBRm2LE4zMn4UPbRi+qcAJshXmYC4oyhPJc93RQG1lCvVWTOeMj2eNDFjX3dIxnv2u+9xMnJlzg+/gLDIdvq1GCHpRLar7IDQdzeZCoc838GIG10OkcyIvRg93fott9DrXIPTtYCOOtbAi0XCd9ThtmB6VfX+e46BY+BFe1UjZzc0ND2OpuaN2vfq7GhpNp5bU2XwYqWN+p/E+RaBqwIVjezUvtZvPlc/l71KepgaAGcv7M1YBm3ayxwq9WqgPjNNsDXAd1tgYQFcLvP2Wy2AnAbOPA5fO/wfWP3KSyOycC/LQP+NgAvnv/NAOO2f3+f8/olwGKzj9/eCvzLA3jxDX/bjcEuOUGVH0xmU69QZgIiOmf7lQ9K0YnK0NHcloi0DIjbG5LnGKpN+oo1srfUHL/b7d5WP7P7FpFOwHSJrVrs277AbHGMyfQFJrOXGI9PMZlcyPhK1sM5tZNgTRUzRUgCNARxj7/XLEyGgYiJRwl+0EStti/AzSlVW60nqFY46KIjnuakv3VSFc1Y1LxDLVYJ/tq3LkNKclqkMhNXAJ9NqSlgkMJgIoDLmd5CwZN6ZnlgDtebwvPGmC/oDPeVKLKHoxPpVyc4ek6AeqUr5jHbW0/Qaj1AGO4jzxsiZks41pRFBzOoRMlyI57iUUtngP7b1k3VfhXqdU4VOmunN+qnukZGFGeEjixz2BnspM8FRATAFzptzOWD4kOd584AhHayHOYiI1e9KsrlGqrVCqoVsh6siSvDwkw8XvaxmF/h/PwpXrxQURvby+ifTqe8PJ/CcSPZD0VxvCYMYMJyWyaX3Tv8CPu7H6LdeA+V8C7yrCnUuh1UwqybHulityrdB3rdxDlO/qbHLcySWtapwly87NXTXtgUEbDx2quITUo+WquQ98N6zV9d95uB6k1a9yaw2c9nEcAtmN4G4EUwtTT6+jNe9AlY32xfB+A26+f+bu5z9dlmWcQAOGcT8Gebgb8uk775e3skN5ON255ng54iI3gT8G9u77cHK5sj+qVW4I0C8Nd9oGzvrt5wFciFLuPUp2huwFZVr0rD65CMIlCvWsXMlbH0OoMB1hLF7tQCeM5AwT7smMuiMYy56Yl3Om/RqvCVGra0jDHT7iNJr6RPfDo7EYevXv8lhgNm4hO5QTNLq5QI0FobTjjzGmzhUvqYwjXSr6THW6197Gw/Fqeuna33UC3fged0JHtjdi5CMdMvbNeAlKmKmZgAs3+d/ts8vkQAfL6IMJ+SyeAAl1SHq+ShALIEVgRwj0NWpnCdCZbxJXqDr7Uvuv9MgIttV7wh1spttBoH6HQeYXvrXdTqD+CghWUcIKHtqGnjUsqVlL7SkFz7V0RpFojNdxEi0pbW1MGLAiiCt2SlQpOrX70GXomIELlPbp+MA13RREjoxnCpWZAMmUpsDpVhu1UIR869glKgNC8nnlUq1EgQ8BjIzZBTz5COZZ735eUznJ5+jqvrZ8JIZPlIvAEI4tQ8cL05SjVOHQRhE/v7nDL2EfZ3fi8A7jv7cKGOa6qpICegk9TYiy8gLrPNFdSlti5OfeZ8uYjiDKd+APRn10cZWUYmRg1t6D4gI2yls0LV52ILK1Sy7Y9f925LoGtU4t9Wzy1+XrnulspmBm71KcWAgIBNALU0us3AbwPo4g30dX/nPrmf6XQqWf9N5Ts/B6JrMPtkFm4B/GbQcHMfRSbw2wDcdsjYRKS4bt9WgrDP39S9fymo/G3u518WwG/WkF73IV31bBt7VK1pK9iRSo8inRjGm4fWqnVEJW9bOuhC611yozJGHzZr1mBAqWuKy7QVSG5LK2WyzqC29Lm1ZlUbF6GpRfQVqP+0JM68Ac/gsgWLRihZXwRQo9Ep+oMT9HsnWNAWlWDAmrhLoZLpdxflsq13cl8UgLH/uYPd3Qc4PKDinOM778H3tmU2NV3P2CrGDI6AzS9pgTP1UFWV88DIdfOo1T+dhi6LBW9+CyxmkYq5aKvKbUnNnRmzKrEdno/HEZt9qemLIvv6KwxHx5J5+r6DSqWOWmUbnfYj7O99iE7nPbjuFpZxiDjWTgJ705Kyhilv0LO7qA4W4R4DsdVc6zWVvmoFpJDA9EBTrS197atWQ/UKkFY9E8ixDi7uaI7OCRdwZJ+7CLl01jdyKvwrCNyqDJ9Ruj5AGFKvwOtPgRrBdA7kU0RRX0aRnp9/jfPzL3Dde45oeYU0GxoQ1/59ZszkMjy/hm6XFPoHOGT9u/MhysEhXLS0bCE92gxQ6YCnI1D5nZPTKLyj+JAsAs83EcZGz5NBXhDUZEgNzXvKpQ48ryaMAkX2ScoeeK2L09eAa8H1DgJlnaj/uC2zvJlJFm9/xc+u/bkI4PazWFShWzqbAZgFVCsqK2arr8tqb+6f+7Wfe2bfN2vu8jkwAF6svfPnorHLzX3b/X8XgNtzKwYN3JYNRu17ev2ef9XcZgPgv01A/aWP6l8OwC2ddBuA8wNws16kAG4Us4WeUGZeSqdrX7iKWKzgLF0BuJ0VbgFcldBW4KbZCDNgGsAYPbTpFzb93tIbzBu4sd+UKWTqiZ6yPef/Z+89u9y4smzBDSDgTSYS6ekpUV71unv6zf//NDNrTXfXK5WRijIkRZc+E5nwdtbe5x7gZghJsurVmi5KZC0UxTQAIhBx9z3nbMO2c6YAaMbI5yBYsPoiiLM6HWA8aaPfZ6TkES7br9HtnSpbm8le82nPdNeUsrGCVwufCy8L1QLKlRbq9W3s36JX9iPU6/uSkGXmPjvljNlJYkFbq9Nl8CUtcABwaaYlfSO5ai4SW6/TN6vYIVn2PFTjBlCNRODiXDeTGaCgHPIuBoMDnF88U8zpyekTzYSTPNnoRZSKa7ICvXP7X7Gz/TskyTYm0xLGE7qULeU9mlPT4IQ+3UFWZ4Y7nPeHfPDAIl4spJqHe9Vot5mNVYwA6AuvzcBda0+NPf3fzTnP2tKcg4eHNkzsDvAzLCMhgCcVlArUmxeUNc6GAc+D6atNH87zMZ8yYexCkrrj459wePwj2u0XOh+sxLmJmzF/fMZkN1bXBK4NrDfuYH/3a9y7/e9KcqOWn9cQ3zM3ImyTC7CHVwLt4Yg5821cdc7Q619hOAogTpnjlOOWImq1Flobd7DZuitnt3zSkNMb7XMHQxrUWNa9AHxOiVzWjk+56mzf2yYpvjfj+fdN1WlcxTqAOwPdHRJjYqprwZ1UFndTbtKFO9DFr+Wb+BjAuQb4+4/HMXzeGMD5mrEm3DsENxcQkUVtNOaJpa2SYgZpqTlB2ubI/zu9QUpzCz5U4f9/w+Y/z+v9qgB89WkNwuzwzcXNEMwovI221IePAunMxn3LHbZV4NeSNNQqZKVL0pQBuYVEsCq3zG9jmQcZkhZx1UnBzYxVHgNB2IJdMsst23uEfH6KJMfZaQ/j0ZWY25dXh2o99wYnAvXJuC1Zk93slPiYYQtBj25qa+v72Nl5qAq8sbYnAxCafTDvm7NvzpjJ8qbjlqxQJU8zYNQIQU5eJk0zYrI47qqAB8Oh2o+DPufgIy3wrEjNhlPTdGA+1Py3VKQt7ACzUIUfnnyPp8++kUyObemiNPYVNNbu4MH9/4n9vX9DsbSP6ZTt3EQVkvMUCFac008EKPbBUsYn/bcGu/a58Zz4qINdA2dQL7syrLK4WQtWqgIqm2uTvGedhCDNW7jnWWU7V+Y5zwNbyDTVqSzAW25vBS7ABDbVcppnUyJGABepjYS1eV+f6cXFK5yePsHR0Y+4aL/AeHKuoJvJtIvpfKQqPJsjR4EkuQ3c2v0cd279C1rNB8iTgDjPqwPCilrysSmVFtwsXerR6ZyjP7hEb0DrXhIeqZKYYTicoViqY61BU5iPcOfO59hs3Ue+sK4wmW6PZE8jLPLwBeIzfo4JShoPlNVlcKB527IWb7DTVXgsIWNb25ng6Q07X9sB3BnhLguMgS5+L2mA43OatHNJZuXr+2s5QJs8c5kf7yRIHq//uakCX/X68bE4R8YVMf5aDt6uP/dj8w2SbzT9+eNuwNvO/4fv//rOwHsL4H4hp3ej6Y8o9q6+diMHrbS30lwfTu02Z6C+WLlu20q0pXGF3TihsqaDVbRQkzBE8GI1JAYwgSwAugWZeBVui78xuC3CUTe5GOVjZXsXCnPMp5zPddDrnaqV3uufKDSj1z/FaHSuBTuXszQwI67lkc1VUa1tY2f7I+zsfoyNDeqF12XBST04XdYoPaJnNhPGTKbl9ppm4SlAV4Vp0jRW92wvmD7ZEte63SsRgKRz50LvzyO8p4ZtiJ4s6AAAIABJREFUJFOTcimDcoUg2hEb/fXBd/jhx/+SRzjbygQ7ZorTyOX+g/8Dd27/T1Sqd5DNNlThWiQreQpkfRvI0gXOYlpN7mPmNkbAs4WQCWqhYyJDG99wGVC7jWjc7pWvSQjw4OZFnQg9pW3MZgRvzpPJ8JZBDjceJW0+CgkBzVjK7MiYhz43ddaFsZECK366sBmQs4PCDdn5xXMcaB5Oz3T6x5P/cInJbKDriJsFblzY3m6u38He9qdYb9xCMalhNslgILClvI8bUFoE9zAcdTEesQrvhizxmdQJ4wkDbwjiPG+0ZN3Hrb1HuHfvS2zvfIxiaUMA3ukOcXnVXd4PRH5ubZIEZWWqU9Zlx3tNWx9uQq9Ob6qC43s1bbIUj0yct8Lnc3MVz3SXF0MIpfHPMSbKpQHOq2+XjPnGPSabpivwuG3vm4abADzdAYyP3cc0PDY3jfFNhMtZ/fj4mm5aE3M80gC+agPx64OpD0d00xl47wA8voDTC0T65ln+29mpXmn56bCqUjfUyICbQGR+6e7KZKQ3d1jTbDfoi+MKe7lQc2JJ8CahjBsBzk1JKLIqTN1otlTlacmK0SI6NUeVT7m5Y9E+NWEaGclPM4auMOnqBJ0rttCP0B+cYjA8UxudEidWi9Ruk3iUy1VQr+9gY+M+9vc/w2brASrVbZGdSFhjdjc133xtVt+sIrl5MC9343dLoh7+p02FAJAIaOeOFfBgRMkPW7RdjAbU1IvWHBjLlpWemU9RyGdQrSSoVDIoluipfoSXr7/F4+//A4eH3+vYOM9n1dto7OHe/X/Dndv/jmbzI+QLZMmXgotd8LJnKtrU9NfDkW221H0gY5v8BbHVgzOeK6bEnObXjYewmK8GS1Bb/B28Q2SpHOa8NWwRogamJJfxPCdIGAOakLhWUTiMHPlkqLPsyqgCD2Yw3JgpsU2uayNg1peMjJ/p8fFTHB+RH/AU7Suy9Ml14Ax7oIrfFvksKpUmGrU91MotlJIy6Mw77NOud4ixxkAWfsNOjqR68zGSgpH5+PkMx3MMhxyzUJ62geb6beztfYy7d77A9s5H4kxMpgmuukN0uiSULbkhPAweNw1rCOB8xBanN7VzV1XBi7swmkcTUJ3A5t+PAVykxFCFO8Cl7VVXgWj8WrHm3OftvmGIF0o+j837l+Q5vqbrz2+qsm+q/i2LgZtOI8/FfhRxCz3WnvvrxVV/vAZ+APDfNri/lwC+6gJO70zjG9b+28F7CeK60d21bMqWrAHE0tJxORNndem2kct5WwixUKSk+1iTbWxzyPGYEZOsoDhHnIisJQzU38HOUgxgI7LJb1q2mZZypehJLdw99Punmn9ftJ9LEz4cnWM0bgNZGl4QEFhtckOQVUDJzu4j3Nr/HNtbn6Ba3ZMJiOIlOe/OuD1pgqmqfmPdc3PiM0cCuvHhwgwvOHgR5TQDn7GKI4BTHmYaWlbHXoFTLy9iXzYjeVy1xBnuHPnCCMPxifTgP/70e7x6/Vf0ukeKO+WrVatb2L/1JW7f/jdsbn0ilzhuSPjcZIazwmYFzrauWdRyMTRgUwUeJHAcCZgpyVJ/b5VMlGYVQjwWEZvsLgSJFXdstoFZGgSJtMZWPHX4eTp0kSBYQz5hFUrv+EB4tJ2LqmbrzNhohZU4NwACcHVpqGAYAXPyHC7R7R7j6OgJnj//DodHPyhfnG10zsI5d+dGkM+XJMZ2z+dImkuQnWelRycPgfauM5kGsWXPDYhd49b1sfEKMuy+0CCnhnJlB+vrd7C9/QC7ux9ho3VXmnO6v7GF3memvSp76364bW8+OJQ5gLs7WjyLTt+n6Qo5BmhumF0DnnZITDO1+TxeoTqIu6RsFQ8m3a6PCXNu5uTXfRr8HcDjtv0vY2ij+NpUQEl648DjdPD2v9MzcAdwUzJQimhjilWz8HR347cNZ7+9o39vAfyXAP0uH94SxJc1uBHc2B63trl7Mputo4htrEDGSz23k3ZYkVEXzaCRrKpqy+4maA8HVyIPTehcNqaXOTXR5pVNnTZbxsrTzhWRy/JhgSQyTpkT+GjPakzuyaijxf384gWYMc0WKz3Sp7MusollRrNKpYQrm62g0djF3Ttf4e6d32G9YRGTmYzlQ89o7EJwU5Z3LjR3g+yHMBMMaxzAFx4pAcCNUWAAPhoP0OtdCsB9bkngVBuQCzwjPEl0KiQoUcqVZ6VMsDrH2cXP+Pn5n/Dq1bc4P/tZKV1kjlcqG2htfoy9vd9hb/8LbGzeRbHQsMQzjmKnZKRT7kWC1Qj9HjdZphwQYEv6ZAlexl00wPY5rciGqrTdbtaCPGyDF35cID71ZoPKcqWbhbk67ViLZWaKl1Eu1TS+4Gdnf0yDb5Iujh1C2pj4EXxT5qVOAFdLnZrtjKWYMYr0/Pwlnj37M16++s7iYIemOCAnggYvuRzfL41zjB2eY+dAKXPGEqcBjSep0TEwL5a4ycA0yp7nkUtqGqcUi5uo1G5hvXkHreZtjVk4dknyNV0ng+HEALxv1rnTiHPglbADqc3Dr3uUrwLw9H3rgMt7jaMYd0SLHRL9s4rvcIKat7bT/ugxCIvTESWM8XsEcHI3+Hrx7Nvfr/++3+dxxe8VsY8M4p+9qfL39+9ad3ec841K/P68hc7XoWwttnBdNeP/QGB7l3X/1/sz7zWAv6lV5h/ZLy/w2OzB2ODGQrZF0N3X2DbkQyBOIo9805fJVfa8rPysMqIyiS1yynYGQ+p8T/To9y7EBObXCeAxiKvhnOPuuoB8wnQw2jRSjmRJY7JmJYVp0ke/dyLzk6vOK7XPZ/OOTF/Iila054yLZx31+i62Wvdx+9aX2Nn6FJXKHRTymwBIWCtgMrM5OcHb0itC2ElgyHoKlwG4VaFWQ7qPBytLc3pjq7ZLAO9zIbQZtc8py5qPlkV2ygcP+VyQlU0mbbWImdD1+vW3ODx8LHIeGeHFUgO1xm1sb32Bu/f/B7Z3HlrICrXlgewn8xTK2IZjseCXPvMEeCPfWYa1V+FOajMWusv8+HpUIzh4e3td8/6QMpYJigOODDhCyCUFBaKUy1XFk/Jz8+rfW67a4qiBYRU72fsmEQwbhdBSJzN9PiPJj2MAIyt2O0c4PPoJr159h9eHP4qlToMXyvFyeSbTDcSPUHgKrx++TqiM+dlJfsTRDD3ctRGkMYuNaQjejCLNF9Z0nTQ37qGxZsxzKhUqlZaIjzMUNIoZjjiiWCbpOb/AOxtOuHKWduxR7sAcA1y8jHpnxAHWAZzAusriOA3KPvtehNQEr/KbKvDlhs1cEvk6fDjb/ab3lt6oxIBqJMnV5jHp5/P2uTtA+uw97hDFG03fnKTPaRqKPgD4rxec3+XI3ksAT7fEbrqoV13c1284LrChAg/Vk4O4zVgnCiSx3HBLE2MVspyXGducCzDtTWm8wVZwp3umhff8/DUur46l257MesjRkUspVQTyQAwTeYuEqwKSXBH5pIwkyzl10UCcM9gZjVLagX1+jPH4IgD4CFAcJc1GCqiUt+Qnvrf7KbY2H6FeZb72PpLcBpvTaouyZc4jNgDnf1ALHJoQyr0ObedgYuJVpc3BrbpVFTOzOV6vR7Yz55aUJ5kkq1DgvLuEarWCYsES3DRjZ1WbGWM8JeifSAt+dPQdXrz4M84uXmAyGSKXVFAobaHZ/BgPHv4rbt/9DNVqC4VcOQA4F00DZr5+p0MWvLV4CewEcNOzs3tB4Ap53h4BK6mhfYYG3rY9IXg7gLP9bEqCQAYwWlzQTDPRrIJSuYp8PvbFDtdReB22z2Vexmpe1xilfoH0GFrq9jVuFsyadTrtoj84R+fqAEfHP+Lpz3/GwcFPGE3og2+ywky2g5ysVjle4abTUu+8U1ISmz+Rsc6U9Avp8pkux+4MNx1N1GrbaLXuYmv7Idaad/TvQqEhghw5EuMJq/U5RoFj0OuZsYrxQIJnepgPZ3MW9kGg8bSwVS3mdOWtXkUkq+I95lWxa7KXna7r3uH8XSfOOYDHLXwH6/Q64dW3m7ewAo99z9MVrnNd3MY1nrmvIu2tWnD5mvKdCHNvB3BLQ+Robdkd8s1venOSfq14XYs3Qu+y4H/4mV/XGfhVArgvDm8izvjCTUKSV+BO22L1xsWKbVr6mBuAE0SjSFAlixkZiYSzYoEt6TH6g7b02mfnL3F6RgtU2p9SFtQNqWMhozukTpGcJBMtkJxDEKerVl5Z2UmmaC5tBJwJiWxXmMxIWruSZzaNPlRBZzjbpv/2Pu7sf4H9PXplP0S1chtJQsOWuoxGJBdj81Ytd70oMrmZBaCEhUbnLLSeKSLzibEXGssFicfKEcMYvT7fGzsBNqMtlBLU6hXUajQ1oRQrq+eck4QlYl8f48kF2u3nODj8M549+4PY6Bo1cD6fa6C+dg8PP/oX3L33parDYlIHOLeV37q5jtE+dtCnDr2H0ZAzWiOf5dTODo5tksdZOpkv7IraDAfk5DVrn4d5sdrcVjUbaZHjDHY4qO1mq5itzTJybE+H3sQ0bAZ0/gjiChHJKNLUNOQG3k5o08KrE21hNtww0DWNnzHNbc7Pf8aTp3/Ci1eP0e8fY0aDl1kbyFwhScZIEqvm55TUBeMd8Q00H08w6DMNjx8xDWUaKBbXUC63sN68Jdb5WmMfa+u3UCq3UK40FXbDMcx0TuMcjiC4KeSYZKJNEq/9RbEZXSuK0k0s8CN+ONErDTbXz/vShtUBPF2BxyzyuJXulXHszOYa7RjA49d39jdB1O1T+bW0a5y/R/96DOBxu/5dJFwxeMetcw84csMWvk++F76Wz9t9Bh7Pv9PwEwP4qvVuVUfi5u7krwvcfgtH814CuGqmqHW1qo3lu/eljMznnsuP1aqkICdSXBMXewvOkHUkq1UR24wgtGypDzAekR1uiy7zn/N5Vn50dKPD1iHOzp7r0eseK4WK0ZpZ2YqaHSdDSQjeY/lrsxNgQMFqid7aBKqEs3FKwni8MhwZYZ4dWNucrXv9Hl+3gnxuE43aXdy69TVu738tQ5RiYQvINILVZt7IagswCwY3kkOZht3o59r+GKGO32DrOHyLMwbZj04teIIVWn8wVquVCz1d57LJHMVyHtV6GdVa2Uh7YoLZ9iirkphARXOaAxwc/BlPn/4Xjk9+wIDe6IwuneVRbezj/sPf4d79r9Bcv4tS0kJmVsZ8YhuCJE+AGWI8GahyGzJ3fchQGMam0thEfQbTcy8MfGbqHEhaFqxyjbGeQSbHSslsYgWMNNbQpoqBJCQTmUSMYSUELLOZtQOz7gQJalZV+sLu+nlzx7Mq3EiTXvkT2Dm/pwbZujlknLOVfnV1iFevHuPly29xcfFMBjjzeVsPttOzyhDPYKKNpCkH/Njn0wTjURajEUcGdZTKG6iv7WBz8y5am/fQXL+FRmNH6XSsumWjqiQ6EiHJkchiPDad/XQ8BSvw4aC/lN6FroW10u11FRhTLKAYKnFvNadb6fGiqvPEzcCUmnSbgbsneSwjcw10TDRz4HOwc59yft1Jbz7ScCDmc3LGHs+/XX8dg9ri8ws8CdeCcybtc2n9jPNCos1gfHx8fd808HU1c6fGXd0ibhCXHv6+6eDzErhrtdoifGfx3kSOtN9Jb1LS5MFVQL9q8xQ/V9yB+NCafz/g/70D8PSCkDY4SF+kloq1JC2p1jVqsEhGrGAN5AODKUiHTJbF9TaQpsR4NuOHIVm5lC/Re3zOiE8miZE1PsF41JY5R7v9Ug/qtdkuZkCJh1XIzYu+2rkZkJ9iLhA1CRZNXSZUGjEcY55HIVdUVCWrV87ac3nKmGhnSotNAgDJYWsoFfbQXPsIe3tfa/a91iCbeFPkNS7Q1JkLQoPVq2u7BS6Km1ymetGX3cl0GdqjqnVqBCwGpkxCmhtZ4P3hDMOxkcqI9/liFuVqEeWapXE5C1svQ0Dkc8/YLqYTGaVT3+LZz/+Fw8O/4EqbnTEmsyxK1U3cuf8F7t37Gluth6iWbiFBHVl6jhN0c2yDDxXr2et20OUsfECGt7XOjcTGz9r08WosBKCVDasA3IxaWD3rfNIuVRUxP0uy6Ok2VpS3OQFcPIV8AWwbOzluQYgLAJ7u/miTGK42nmN34XMPAW7kdCVKWhZCYzBEt3OC1wc/4PD1dzg6+isu2k8wnZ4gl+upAicBjhU8bWP9OuWxcgM4m9CYhw5pbJlvyMynuXEHrc27WF+/hWptS9apZPfTC2ARZEOioOblWTH+J5M5RrTL7fQwlJHOki/A7oJARHtPu6fEnqasLKrG0xX0LwA8mMPELfR4Bu4a6BiwvOqMNeExgMf3ewySbGMTSDudzsL73D+vGMDTQMZ/c0PC1yCAXxsRhPOQrmr9/TrrXBsT2jXTLyHYAq9au3hMNwG4XiME9/g6F6936WN5EwT5eYm7Gh9A+/0A7fhdvncAfh2Ml3O0dFUe34Te9o0X18VGQPKaZUUvO1NZmrqIKGNzb8mWLOObi4DdiBOQmJVj6ESOsh3TbLMKJ2v8qnOgFLFul7rtYwzHDCih5nmAXG6KDBnFDMZgO1QbCYIOXdlyyLKNzvklpWHjqXbt1JLnEuZWErwJOISBPErFFuq1+2htPML25ucKBKnXbqFQbIWkMTLUzT2KLGxVmKENagQrAw6XUDmAE8T5TiQlU9AL29QjjIb9hfvaYETvcZLaMsgy+KFaQLVeQbFCNzKOFRy/OLO158sSsCZdjCcnODv/Fs9fGICfnj9Ht3+l5ypWNrC3/zH29j/B3u5naK09RDG3gSxKIWjGQI86Z1ZUnas++t2hzcAJ4FPrIijTXBIz66qbDp/zf1bQln1OdzJV3zLeoaubLdilAtvCBtzFAufdNGixytvSzri5CTrxBVD77WUzcPsTGO7BQtdZ7wJ0Vt50twv8ATP8IdCcSQ9OAH/x6o84Pv4O4/ERklwPhQLbvtaaNxDlNZsglylgPqUxEFUNbJtviARIadh68zbqjT1UKlsiqhG8JSfUWMU2q3aCzBWQ4wiNjwYjdK666PesAtdYYZH+5ptfO8oFg5r68CCBil3aYrDwe5EEvDgVzINMYl10uiKOW9xx3GecFBbf/742EEwJpARwbhIWkkkncIZPy4E1ropZ6TuAx3aqMjaKuoH+uq5dd603Rz3c+McJa6uOi5sDB3CXkF2DlRSAvwly0uB+beFPVf9/C/i/fzD3633H7x2AxzvxGJDTH1G6zZSen0VLqy2x7tQi7W6Ym4biSfKyKbOfjZFrGdjMiZ5oPk35GGe7bGvSZYtkJJqTDAZnAu5O5xCd7gG6/WP0h2eYTDvGXmcsJaupPJnKpj8n8NgM3B5ZVuTyGSfZjPNqMxKRHatcz9jW28XG+iMB+Prax6hVb6Nc3kax2JQkKEtSXM5CJ0IH3dqMAgA+r2nYJXxSDCgrU5NGZQmCktaRwEc2Phcihj+QeT7FaMJvW/RkQveoSgnlaln520me7Wk703JVZ8XLTgDBakbS2xmuuo9xcPgNXr/+Bq+PfsDFJbsVUxRKDbS27mJ7+yHu3v4Ke5ufo1zcQg4VAdaiYzCfodft4+qqj15nYJ2GeaJNkMBbOdkEXJLJiE9C8ABcWUnDhiPO7xm9SU97oFTkTJekQLbNi7JpJTHM2qZLGZq1kBcoHcnTgktb6HbYou5gF2JrF/Nwm487OCpZDjQRukKnc4CTk+/x/OUf8PrgG2XEz6YXyDEgRt4DZm9qowKzok0yVSQ5RsfuyPee56+5cRfV2g4KhaZsUjlyIW+Ctrf8dXt/Ns03M5/QdaLefjRB94qM7Z6R5RaWtL88Jj7Pwuq0TLKfmbzEkqtfjLuCbNNbzG7kkgZwbZqCHCwGJp8ZO5kttlWNX4u/6wAes89vGr/xmnWA5+fuAE4Qj53fTKxxnYnurfOFbMy7dsHP3zsIaQDna/J8eaveAXzx/O7FEBEAV73/5XoWW0FH/gdh8UvPxz9U4O8f0L+XAB7rJmMCyqobadVNsrxQrYLyKsnanTanXNB6Q7KYubWxMjIAN+9vM3fJUfNLQhvMAlUOWxk6YHVlddofnAjECeACcbLSJ0yH6mI86wE5EtksFYsvT7DN09WLVSIlUyPL+zb2OmF3KiIaTVlyyToa9TvYan2O5vojVCt3kc9vaqEuFteVNGWEq0IwgwhkrUC+UoZ4AHDLijYnMwJClvNjusPJ5IbgPcBoSNMWblAGVk3M2YIm4JPgVUKxUtEcNC8AX1bgVgDnkGGAy3TMuhdzXKA/+AmnZ3/BwdE3ePb8Tzg5faG88aRYQa2+hc3N+3hw93e4s/s1qmXGZ1ZkPUsGuTzfMnnNvjtXA2nC+T1jXhcF3swS5zicbXLTcnODRlOMgsCbAMa5uBPN8kXGRxZQpvGMTDQSafL5CAbx0fVhunNv0audHqpi3ywFH9rQcQ8qep3jUJkHT35f1A1L+TnQBOgCl1c/48WrP+Dlq//C6fkP6PcOtEGUjpzVmDoA1MjnkU8s0W29sY+N1n2ll62t3Uatvod8YQPZbA2ZbFXBKNzg8Ng1A9amxt6P8SDME4GfO695VuCcg1tSH0cM8ew2kOkCiHkrPc1KJ7CKWpFaIz1z3YllcRKZs8Djdq/f+34P8293SoutRx2AHfgdwN0sxnXmft59g59uLft4wHXZ12bgalqkgDHM9GOvdbdtNUdHOwN+bA62PouPAdw3P/bJWKcwPvcxUPtpjUHYjy3+uVXdgvRzvn8w9tt9x+8lgKfnNvFNt+qiXlWde104Z8WrOyNown1OqeGeLbRxO4x+06rACeDTmapKLRachwfbVLbUk4TVCltmDKW4xGB4juH4IoSQENRJ4rrAZNrDiGAuS022cmmhmjPtNK0/WT3K85saYCApkORFMOLNTE1vC+uM4Nz6GuuNj5DL7SCTacgLPaEkq8iHVZJMK4vlUgYWyxY6ZWBaJmQMwkqZwJAVkcn8tSkn4qakhxnfK8lYbMGS8JZly7yMYokyMD5Kcivzlr3JyKBxAGac4ZKxfonJ5DnaV9/j4OgPePL09zg8forxdIAMyWOFuqxVyawngNcqBPAqJmOGiLACTZDPlUT6Y6zpcMDBd6I8a1aZuWzZSFmc6Sov3TY+bBPHAM4tkc5LDgohKVeYjEZ5FEGRITHmUqdOQki3s7hSH7OE1nyotBeLqagDtmAvl/nl5tB+fIopSQ9RVaVOS5YbnA76w1d4dfBHPH/1Hzg4/BZXV4xgJZmNoxteI3Twy2M+pWlOA801augfYGfnYzmsVWsG3uRC0AuA3vfcdImguchYNz+AxebVSYszSGXAzHf3u+c5dADyUcxiHBOkZayKYwB38xNttoOXvp8TjobcB91NXNxcJSZmxRW4nysHI2eJx5auqwA8NlK5iUTmxxavMf78rL7dsGZROITjEXAG8F5l2BIbxvBnY2vU+Dh8o8DXcQc2HUu09XkTiPv34g6kr19xB8M3Js4xeBdG/W8XJv95j/y9BXA/pekKe5Xt4qpWkW448bJsadVcMhNayCGYxOopsnyXOk5W3h476n7h/P0p04yU/c0KhRndrPQmShQjkM+Z353pYzSmQxtn5BdoXx6jc3WKXu8MPTpuTTlnHKmSL9CtjXaqQr1Q+bACz2UlTZrPjbxWq9/GRvMRdra+Qq1yH7PZOibjEuYZkq3MdCQftTItNMQMTfi3Vd9m8aktjIhq1BZz4wBMRqYzHtMqdcLxADcaA7HorZ4y4pNCPRIS18h6rgnIc3l+PVDbbcAPkE0vAB8jl70CcIhu7wkOj7/Bjz/9J16+/l5aenXJswVUK1vY3vwIu61P1ULHrKQYTG425MldqAq0BwOqBFgQUUNP/bkxrKVtpqwsw0p8jjFHB9qgJDIzndN+NejAjUmdoFzm7JsATkc5Y6nTGnZZ0dh1wX8bsIsSd+0u11ed5BW+4x1Q90U3tjtVDgbgAgW9F5rG8Hq6RH/0Gkcnf8HLg9/j9eFfcHHxQr4C3Ohx86gxCzsOc7rCbWBr84FiY9k6X1+/i2xuHZkslQg8D2XZqFrbP3jfG7E51Hh+/VqQDT8ujo16AnDG7fLzJ+HPf2epC4/vu1h25YAX24HG92Ms7XJzE9Ocm2tiuqL0SjUGdGekez54vCb4hj5ua7vh0PVOQhhthM8h3gDELPQ0gPtmwt9PfDyLgCSOaCI3OAfwdDXsFqqs8rkBivXffyuA+3E7eLtszbsAHlfqn8ubpGr/vPD14Z29dwAe35DxTtwvVCeJaHHlgriQENkNem1RUJFtUhYRuLSUW9XNVqthvJFsPP7PAk/oyhbazfSiJuROyEi3ebgMOmStyiqJDPU5kjz/5myUGwBao16gfXGEztWxtOKdHhnYV5p9TsddzdIJ5LnMTC5vToTi+x9P+N7oBraJzc1Hap1vb36JYuEWRsMKhkMathghKSkk9lC+MGVRFmrBmS7zse302OYlBIVKmkQTkMmIOnhuTqaYclEloqv1HR5ipru/tgV7lEoNVKprKJaqRhaLvMB5LJjR+3uEhPP/zCWmkwMMhs9xdPJn/PDjf+D1wfcYjq40JiC5ijN+pm61GozOjLKv1ULOSuJFSRejMfleNQdO6igVm9rg0NebG4ukUBRjn+Cttv+ULeSctlysRNlWz3lIRokz8ASlEjdJBMklPPv1ZFwBmxzrmoqJTM6pkLPfsgI3v/zgiS4pmYWcaDwSQFQOaxyn0B99eoFO/wXO2z8IxA9PHitudDTsCPjZnyHZUSODeRmV0iZ2th5iVwD+EZrNO8jkmsC8hjkq6kqQ9MjujYhaIjWaI5/sWSWhc8MZ2+CSwEkA5wxcfggTjly85W7SS7OutY2ub0Q8DjPtVZ7ecDvgeZvZgWZZ5S/PoYOgt5/TrxkT5tLrRAxoq9rIccW9UKlEUi8nl8XA6kDsa4pv9L2j4BuSxVoR5F+oUAfKAAAgAElEQVTx+/ffjUcPBHBPPdP1FhQUDlfpjUcMY4vrM3we8drFdcvNY/zz8eOJA1riTdMHiPznPgPvHYCvmnP7fMslG/ENEwO4LzCLG0EKKmt9uWZX1YG3Sl16FPScJHKx+hXZLCxW0mGzVFY31JjcGlwHP20GkuQL1HbmUa7kpV9mlT0a9zHst9FpH+D84iXO2y8wHJ7J+5racTLZOQelVzZZ0aycjWCUxWTC1ytJH7239yV2dr7EWv0jZDPb6PcKGAwyodK04A12+W2HzRk6Qdx0u/lAzOIMWNrkwNJWpcrIThbLrMTpgU1rzoV1LKtvlz8FZy6woi+hXFlDpbKOQrGqubufV7aKKbfLKbyjj2xmgAzYQj9Ct/MUh8ff4umz/yUb0cGwjemcnvLcCJVRLDRRzLWs+uZ74nw2YwY0+QJdxswjnaQ1sqsJ4MV8UyS+cmVT6V2VasOSw/IlAEXFZU5JEOTvqqQk4Y3zVGqZGeVINzm20skdMCa+yPr8DALBidW39OKLwBQ3ng27gsAnkIGNZHqm+bYujdm16usRmLMTMhr30OtfKFL0svsCF5dPcNb+EVfdVxgwQnbYsQ0k09+UYJdHLltFpdTC5sZ9Rcju7jySx3mxxBS6emihl4KZj0XhWjSsdw5sAydOBGVhPLbpTPyCfm9J3FQLXUY1xsRfxM0GzbRvkt1m1YHCiV8OlH4fx6Dn4B1vBNIb8BjE0iCdniunR22rluJVz+8b/3Qb3Y1qvFr1yt//7WDpzHPPB0hr2le9ZkzGE4CXuOFcEiTT7z1+jvic+Hv21DN3gHPnNz+3sWGMjx5izoGf27eBebq7+c8Nd7++d/feAbhfWP5RXG9v0xnMLApXteDSLFau/FQ82wzcdrpLAA8eW4Fl6r/rLXUtQEGa5LITzdUCOUzfDyEZDPOQtWiNs2iymbl8si19hX7nEJeXL9G+eonBkDnfR7g4fy7f88noUpU4iySbXVMexcxrtqvXsNl6iHv3/lW+4dXyXcznG+h2cuj15xjT55v1JRnylKh5khbb8iFsxIhZlAxNRPLS8Zt3S5Bh8bW4iwng5QAO8+/WyIEMfUNpeboXiw2USqzAa3Iu4yKkaM0MAZwdCTLFCUBXGA3pFf8Cnc5zHJ98L2/0s/MX6kRQ0iX2+IyfUBmZaRWzaSJ5k8h+PC7aiSYu6TLTliRvlWaSW0M+v45KeRO1+iaqtXWUSnUUigwfqSKboYyqJM35hMS6kAZHAqEtaAkq1ZLIbNSEKxs9ilxdzC3FRDciF41VVDlaGJm11tXOYcBIMO8JUaJKrJsOJBkjn4CmQKyARyPKEK9w1TlFd3Aq0O70X6PTf4Xh+AzTMc8dxxmmeTf+HefgRZQKTRHY6IW/u/sxWq0HShtL8usydOGmj5wF7egWAO53UjCjUWchpLBJCz7DsM9Ak6G852nY47NzOeUv4lat0xADOO8Lb9WKxBa+H7eTvXPmm+KYpLaqhR4Ts1ZV2f47PpePl+yY8JoGqHQFHrfovRvgASpx1ewzZH7NAdxB07uBPm+PO4J8zvhYnb3PFr2IcgTwSN4WA+VNoOrH7ODtBY1HI6clbHHCmhPmYt39rw/ufn1H9F4CeHzj8qKNSTDOYvUFNr2bjisAtUDDHNMCKawl6GDu0+Frm4Z4UxwAXI3RxYyLi7bNS5WdnM2JyVwul1CpsJqkuYn5btNxaza+wGh0gl7/AP3BIc4vnikj++T4J8nQ5nNqxq2dT63vdMLFt4JyYRM725/g4cf/J7a3Pkcxv4fxqIpuJ4veYIbRZKwqVlatlKjNQ5XNiTXn38rL5nOx/U9SnATUobVqB0bWOMlsi+pTIwZKmIxpT7JVwG7dGZSf5fN1FAucgTPxqqQWLbsQdByjh3cGV5hO6OvO0cFLXJw/xdXVc8Wkttuv0O9TK09LVf4832MB0zGldDz2EPfJqpXae+ab0MUsaPm5wVF4hyRSFfm/M3WrXF5HtdZUZ6BSZWW+jlJhQ++VPzuZMIaV7m3UeNPKlSOHHCqahdPe1gJCbG685Ez4WbK5tXVJLEHOstAtdWyZD88YUZr4sHtBIuBg2EGvd4FB/0rSvOGQ8jzmq7fRH5D4eIERNzoT/t3GDH3MAk+Cm0MFzkz5GXFjx7FIFdVyC821fezsfIStzfuoN/Y1aikU1+y8BABfEMpC7KntQazF75sVXhIsuEc061ElPkJ/OJHuf7Hbi9bExbgg8p2Pqzq/97wKjKvwGEDj8VcMVunum95F5Erm/06vD/FakB6rrXr+uIWeBlnfiDioO+A5IBMkCeT+8NOTrm69/e/vzZn0BG8R2Io0LLrOAXgb/HgnMh1Xmn4/3vqPI1ldsrYq6/xtr/vh+/99Z+C9B3BetLxgCdxkscYyFLUCV8zBFwuBwjusSloAuJXh1h7k3ynhi3TE/kdjwqUpimxHo+ciQOZDRUcgoCzJiClc6FmGc87dwXxONvopBsNDBXww3OPg9WOBHDXj0pnrZVmBMqmsgXplH3t7X+D+g3/H9tZnSLJbGA6K6PUI4NRnjwKAm0EJdc5qjwpsWFGaX7hrfimxkp1rmIlKC675PjXerMit1UvwZnyqpbBRQ26+3zbb5byY5BuScKooFhlwQakbzzE3EtSOn2I4PFFs5vHxE5yfP0Xn6rWCWuT1PjE2PlnReWqws0VtWqYjAngwEaGDXY5kKo40aPjN/zZrStN8006TKVzUv1eRT6pq6XM+z2q8Um6hVtk2YCusYz4vYT4lkNOFzPTRZkrCSFT6oJPIpl7NYlbtCgWCKMFa5MCEGzbjQHDcwPPFz45BJfM5VQuMlaWByEAATaDuXJ2h22uj173EoN9Bv8d89SuMxl2MeC5giXP0DKA+nM/D6p2bBCexsY2uzc2M77eGWpWt9Dtote6gVt9BqdREsUxSH0lsJPQxxtYY4XIODthtlTcTzBKTp6k9zx/gdZdFv0/rXF5bwSTHU3BWrF8OrDG7Od0+j38tDc5p8Pp7WrX+nP668XoQbzb8fcRA74AcdwtisE53GvznfXwX/x6/F1fq/n5iWZnP2AXgFY563Lch0i+k9Obx++Zz8vm8fR9L17y7Eb/nNHM/DeDpTsd/H0R9eOU3nYFfBYCvqsDjtlW8U782Bw/pW6oxNf/1BrgVGOa2dV25mgnzbis5g142TeKhijpPA4s8irTilLWkZWPbgmYVGkGQCVMMqJjNzzEeH+P8/AmePf0Gz1/8RX7YDEFhm9X+0KCkJDb2xvp97O9+idt3/gdarUfIZpoYDgro9zPoD6cYMB2MoC3CmS3+BuA2x5VVqipsHoPFg8rgxAE8a3nhVoVTE2zzUYE3H2yhs6UefNTl5iY+gVXBpRJBvKC5f77AcziUJr7XY0LbKxwdPdWDVfeQungR9ywmUwlR2QyKTP0q1BTIgalplx0opxluUEiq6mJOb/joGKX31gaE83G2jLkYEpApA1pX+tZafR+N+i1USlvIJ01kUMN0UsRsRttZVuLWkeHHrepaDli2UbFUMeM6aGGWttxIiwJrnSP+NyNWB5iMGfbSVazsmI9JTwA+HF4pepa6+tlkqDb7cMRM7I44EtTDc8NIsNWoQE543DzxdSGZYSFHzTvZ4pRjUVpXUAekUd9Cvc7Km65rNNap2/w/uM9pbsuNSRI4H6Ji8lj4+ZlDm9wAM/R/r6u65wZnMMpirC4QLWo9A/36ErNqPutV8bssx/77N4F2utJ/03PGIL7Yd6ec11YBuLfQYyC+aTYeH++qTYpvHFYpZhwoFwDOBD/6KLwjgPsIIj1KdMJaemzI9+JJbj779r9j2dq7fE4ffua//wy81wDuu14u+HEFzot31dwpbtMJfzX/NncJryK10NCYJex2jZS2ZLCbLafvijNgRrK65W5NGrS1TIWSprNMIKMVJ3O/DbyVdKUkqhGyuQGyue4CwM/OnuDpk2/w/Pm36HSPMKP8TMBGyRE3ADU0avvY2niE/b2vsLv/JdbXHyCLBkbDAvqDDPqDCXrDHsZTVm+hcgPbt5zFGvFIDmU0YMnSN5tyquBQxkqTwC3NOAfixkZWy09ad9sQsBJnJWjmN3xObg5YBbIKZ6KSgXe5kkOhMMN4wrkuCXtPcXb+M46Pf8bZ2Uv0uxdKWhNBTueGJi0ELTLBa6hwnp7UkWRrsgolkDEtlJX3eNrHaHKJ6ayHKejsxpSzro5bnzXnkiJG8zn5eSfIF2ool1rYWL+DtcZtNKq3US3vKHIVM87ZaRTDStw2Z5rfB504/1sSL3UezAZVgK6qm33lkXT90xktXYcaBRC8qZ3vs00+NNCWlp4V9pg/y3CaicR4jBbl745GA0yUBWr549TXk0/Aa5KMdX4ObMdz46AcepLPSLBUHju7AOz22CiDEr+ZuAElGe0QwKVgZ3eFVbjIkWYIwxGNDHwyzKJnPn0JpUIDa41tVKtbwLyK8aSI6YwbI8rRzAMh/rOqJb2q9e2b6jf9voN+ulqO/72qwl/13Glg9Qo/3iT487pGe3lPL81X/OdjP/P49W5q8/vrOWD7c/vvEjxVfVeXErL0rDt+7riK95l7POv2Vn7cffDXcoKhz8B9tu9kvPTr/vfD1Id3cNMZeG8BPL65nazhLfS0z3G6Ilj+m93OAOIhzMPJXktWup26xc0T2oZ2I5LkZZGTdqMsE8/I8Jb9ohKMOPsmQ5rAH9jHYZ48y3aV8TydnWPQP8TJMSvwPynIgjNwgZPCP2ZiG+eTdWys38Pu1mcC8M3tT1Gr3ZZUiJngBPDegLNKGsQMJPliBS/QFeiYd7a0w2CL3FuqnP2SJc+WN/XbXNBNqERg1k6eRKspHeYoo6MWnPNQi8Lk1yWlkisbq2eCeAaVKln6Q8nkTs+e4fTsCU7Pf0a7fYB+r43xkIx06t1topzLsvqoSk9eq26gWt5AmXNszqwpB8sT6mYYTvoYjtluPtXmYDzlg7rpc/QJlCMePzcbtvkym1i2u+muxhHELtbqt7HeuIO12m2UigHE53VMxzSnYRue4GwAaeBN6OMowB7mvmchKAJeVdkE6CvNskejjrTz43FPoD2ZMH+6b+dvRpAeqnOg51603c1jn+DK2FKy+o0UWFdVzGuh3++i17nAcHAppQI/Y8sVZ5eEYw7yDjhD5UaEkkJ+Bnnk8gV7FTVb2M1ILBwjjFIywRKXG8V8roxinpvFTWxv3sPGxh1ks+uYTiuYTsuYCcB57QQFR7TChEbF4itpEHnXCjoNhulKN26zpytNr5bjqjeupmMAj9eSdJs93vSn5Ws3tZnjry/AMLjQXfudwJPhz3hYSqlCoqvZz/pmYRWQ+1w7No2J5a3x+47Po7pKGg/lpTV3w5i44v/fBfD4801vvj5A8T/2DLz3AM7T4WEIrMJdexkTZdK77OW/jWFtntYh7pHVJFnbXlmGYtsvRNZjfnMYw9gqcjf0MKBjizOLYj6PaqWEGr3BVYEHtyvPgOY8FF1M5wScE3S7hzg9/RkvXnyHg4OfMBoy+MQWdOpxWfUU8jTr+Ai3dr9UdOj6xkOUyzsy6phO2UKfo9sfojcwAPcKz9vdLEVZXbKaZaXFFnmSFLW4y/ebrf9C3jTcYlSLMh+08pzrErioJ6XVJ1nJY1msstI0ORQBYYo8Y0WLMxSKJJl1JJM7Ov4Rx6dPcNF+JZnUbDJCkiH5ijIo0zMXCw00GltYW9tGvb5lAF7cQLXUUkXJ90Ng7g0MLIejcwxHFxhP23rQqvaqd4Krzhm6fVbnjG01+Zb5hnNhLKFS3NAcfL3OSvwO6pVbKBe3kcs2MZuQAcxEMxrn8PM2IiC7DFPOoEEXOtvEsEXOv9ke11x70BaA879HQ9rl0vxkZCY41MBjqlk52+DcALHdL/1yQD1r2WdRLJQlfWusbaFaaaKsGXZejnztixMcHZH0d6BNHjBAnl4DbIcrmlQK7+AZT6tbXtPsrCQYzxg+w81ICGbRSIedFm5GuWmh814G+VwF5WIDG+v72N/9CNvbHyOfb2E6qWI6Y4pZAPBVSidtEpeeC9fGVtFmOAaKuG2eBlQHPVd7xBsCv5djUpiDlAOu/7z/jFeicVXsr7kKwH3JjRnaaW33tU1++IVrzx9puRcbEalWjKezcGCr0F3RbI9XdTa8cnfJXdx95Ne88xhvUNIbF5eQuWFMbNl6U2fkb4GdVV2If8Tz/i3v4bfys+8tgMc7TH5Y3kby2U9M3LB2klWf1y5mtZKtctYf6VvdyMWCPsxAZanvZcvdKjqzlFQ7WkBnrVYRl0KrlcqZSrlgzl4FtidZIfEm47yTlewAM9Cwo4Pe4BSXnUOcnr/A4eETXFy8NlBU1csZNG/oEoqlTQE45WM7O59hbe2e/NBzuZoIbv3BDH1GQA7YomW1R9IUK3C+N4IDU6tYYTGxinGZJJ3lzfObtqGJtdANwJc6YW1wFqxqb9nS/YyM6iGGg67kTaxQSVhLyDjPcL5PVvUBzi+f4fD4B1x2DjAcXaI/6ErHnM8UUUgqAilmVNfr21hb29GjVFxDPmnIIjSfa8jfnLI2EXVo6zqmJ7tZ1U5BsL7CeNLGcNRGu3OC9uWRQJ4VuWbRbD/LxITBH0VUik3Uq7tYq92yarx+G5XSDmbTgkhbqt7Y1pZtLB+cuXM0wVY9W+OcVXcw6LfFKB/RFpdmPPyZSc8q8ynVANyAManOCISSpfGRY9ejiHxSQiFh8EcJpSJNPHg+aIjDUJIGyqWaYk3ZqWAlf3z8HC9efI+Tk5+lC5/NukhCQhldAK0Ktw6Kp6YZ6SIHOtmSRW4cAfbfKfUyfsFkzOQ9EuK4rSuiXFpHa31funJK0kol2+DM5wbgBHtOoK4BjZDsl8vnsoO1/LZX6ukOmf82v54ehaWrw3RV7r+bloylK/RV7ej4dVcBgFfzvmlYbOojclm6+oyLhxjE4tfn88YVcWw9m34f8ax7xFjfIJsleKe91h3EfU7O14zlaqzAPcHNNzv/COBbBeA3bdDeds7/Ee/n1/wc7yWAp8Hbb/SY0BG3mAzcxwL52KmNH6xZZJr2WaxcK8hDu5kgbgxwX6dkdqlq3cBd6xWBnrGQBC86hMlkhA5qM1VGsuXMk8VMMBiopcowEwICKzTOSruDc1xcHuH88hDt9iG63VOlfymqO4RVULtcKm9he+cR7grA2T6/hWy2Lu3zdJaIKdxjbjlTw8ZkdHOjwNkoGfcEjzwKyrguGXDQ3IQubZwtaz03m00u7OZaZj7xOlb5b9uWhV0GY70yOYsAzrQqWsFS29zXYzalHOoI7cufcXL+A87az+QJT0kZpWv0Wc9Mi6qyN5q3sb//Mba3HwjIS6X1wCKvAfOSMq5HQ5M08TW5aZhMqSkfANkBckkfmRxft6eQmF6fSWcnOLt4JSCnXIsBLPZ5alqvOW+psC7tdGv9Dlrr91Cr7EgjTnASkXE2kTc7X4tV9kCgTRIaLXEvMBwSvNlBIWucfIWRwmlsTk4uBa8hPg9PGs8/Ox8cp1DLT7BeQ7m0JsCuVZuo1zZQra7r3+UKtfT8vKjz5pU2lo3qq9c/4OmzP+Pk+CkGzJqfXCKbsDMwDIl4NMChcQ9Z5iHu1PQHmM7YwbAuDO1vxXcIfuqzaU6M/8koiyRLDXwTa/UdtDbuqUtRoaY8oa867Ws5k+dGL0gmfQ+8Arxj0E0Dvis37D6yX44XewehWE0SP18M1OmKPgbauAqPgde/nl5T0i3o9HuKQSEGrLjb4J2D9AZlFcgvUtxKVG5Yils8k/Y1zpnmPi6UXDTI1q5tpIICJ9bX8zn4vGybe3666/T9PPtz+Ht/V/CLf/5dKvD0z8QbnfQm7V3fw2/x5957AF91ofFrflF7qyluOcXtNvtvVuZWaXtcpDrHWnzNnCV8S9W1jDn0MPONqaq7PmZ8kEBFP3PJrEZqJau9qVYsb7ahnLRItlJVR2e3+RiDcUctX1ZyBAr+jEhjsgqjrIcSNFZl23LZunf/37Cz+ymKxW0BOOMhBeAksA0cwPm+houELLXLabZSIJO9LPAuJJRakZFsowOR7IJDjeWNR0lVoJPaMmqVHunSkE8ni6CTQZ+ktCsFcUwm52i3Cd4/ykms0zvADD1r9RJAZkUUkyYa1T1sbj7A/t4jpY9Rp00HNnYcKAebTPKYjHMYDecYDe01Sdoy1zB2F6iVHyJDQmCWXQBWyARb+s0f4qJN5vsJBv1Lga/m+OoWAMV8GfXaJjbWb2Nj/Raq5S2FoLBKtWtmhPFkgMGILfvAJJ/w+QcY0lRlzjY55XHspAwwp8wuuMSpM6P8cPICWGlXLB2OM/5SFZVyE6Xihv6uUqNebqJS4tfqmn9TyWDZ2/wg7DgHw1O8evUYT599g+Pjn9DvH2M8vpBEzwFcsahhI+ahKxzms4XOzoIiYNWQoZyMXAiOL1jhM2u9qGSzQr6OamUD9SoZ+3uoVfdQkHaeevJKAHC60l0vweNY9PjeXIBprMIUec5GBg7cXgmm/45bwjHIxxVcGoTSIHsTWMfrgXfpHPgcOOPf9ddPV+DpantVdXkTuPF45Y6YNyMhl3XFbXsvQFw2S66P5SJEJFvfSAWibXxsfA2fezuAv8kD/V2BdNUxpTdj6c/spvOw6rP9LQLzux7zewng8W591YH6TegXr7edCDRepTtj01pPS0exeBGQL3VwZ+P9YIYkXPkseYzEJT6Ggyv0eyShtSUTmnBhn7EaHCCTGYLpZKw69TskNVHfO+lpriodeWaOCcFdlTKfn+SwAaZjrrScT5JsxgV9DY36HvZvfY579/4FW1sfI1/YVEVEAKej2GA4RZeRp0NW4ExD40bCCmjOmvOJVd/lUln/rVa6NMGM2lyODFitLVroIumZz7WoZpr9UxtuGx/6chPAeB563VMMBqeYTi8wHB3h7OwnVd9XvecYTc4FMkr3Yvs+18Ba7Q42mw+xtfkxNjbuoVLZli6bNqeUgFGyRKMVa+9mMKHFq8Yh7n7Gd2XxrQRubpxkGENp2byPTpeGMce4vLSuxlXnRFXsdNrTRovqALaoKbvio1xsIpctym9+MByg1+9gMOyhr03XwD47SbnmyORmyCYWBStvPbmrjRVPasVkRszvQp6VNlvhayLm1WotNBob0mvTKY5zf+q3WflTrpVky0Gnz5PNzSNd13iMfXElDg7+imc//xGHR9+j2znAeHKB+bwbNjJsnxvBkqeILXRFrZC6r7l+IgCnQYsqaDL7syW9LvXyfCTZqtrnBuCbqFX5Hje0gZyjjPmcBDlW4MGJLYB4TF5Lg9vi35J82NxX/gty8DPFg7Oj3dPc//bvrQKUmIX+tkUv/Z5iII4rVd/8c63w1nTaKS5d0a/qGqQ3F/G65ZubGOj4HN5Oj6VdvjHw8WBcjHhH4yZAjDsJcfvcQ1liY5pVVfG7AGq6e5H+HNLt8/TGatXn9q6bh7d95r/277+3AP6mDya+oAjCXpFbRW2JWwu3IlVZrOpIPgtmVGqTm3TKLTHNzIMLo0moSA5jK5z6XoJW++IA3e4JRkNmfXc0l8zQ7ztD21ESiyj9MdtMVuH8N1vWhHA+NKtUpCV1uCQT8WdnmNOLfMq5dU2LPfOdb9/+Anfv/g7N5gPkqGHOVDDP5FU1cv7dH5DExsXedui8GTj3LtDnu1BGibGfJKyxjUvTjjAy4IZiMaEkAARmuIh7IRbTYzXVUSebWQx1VsTMC+9qJtvvM//8BS4vn+H04kecXfyI3vC18tFJ5CK4ENDq1T2s1R9IErfRfIhKZQ/5fBOTaYIRA1Q4Y0WCCYF7ws2CG8qYWZ7apyEchNr0+XwooLMQGW6+SBLrodc7DSB+gMvLV8pmp+88c7ULBajiqTBFrVhDkmM4igV+KE2KGxNKwUhWCwDtbVKRqjxfnK1ofnasuMkz4GaJ57pUR7lMe9kGSsWGVdqVJmo15rXz6+sKYGHVz7Y0Oy10g7OQGNrbUj3ADeMAmWwPo+Exjk9+xM/P/4jDw8fodF7rWAjg3LDkcvy8zRWPTHp5x0uax/lIkH9lQtWdZVeHG8OatN6surmZKObrKBV4PsJ/S0teRTZn4M38dzHcfZNne7trf1YtwA5QDsgOvp66JQBXgp1xBHgf0MnQf2/loh6xu9Ngk2bDpzf+cWs73ZVzwI7BPP6Z2N0sXZ3HG4NVrfd4IxG3+f0EusmK+8g7ec/XrNiilXLP9J8YiGMOgVf2HvWa1n3/LQAe/+ybqulVm5gPAP6P21a89wB+UwvdT5GDtv/t5lG8AcdjkqEYLMLZOGe6jM4McjC21Uke84QluSnRV9yqO86tSaBi5d1uv8bZ6XPpnEfDc8xmHWTmPeRydNBiaAdBizNyiwWlHMvYyFl6pFkbTAQ6MoNptWrMb4ImmcHzCStnzkk5j7yPW7e+wJ3bX6Nev62oyHmGwQcGOvSr7vb76PZ6GDBBLBi3kCRF4C6VKA9iVUjmN7OzWWm7PMoSsiy1I7CTg4WorN+dkc6KS912I/dJv01yns4JbVIPVHkfnzzGydljtK+eYjA6wmTe02iD7Hfqipvr99Ba/xTNtYeolilTagKZmsBmMuemhgYzpsdmwIo+6zAj9QXearggzRND3uNK6U1OHgJb/D10SWprv8LF+c+4aP8s29rJpI1cwirc2pecG+szZ8WayWHCGNkpte4zzGTcYlcV3w8zyblhYkta+uks255V1GTZyphXs25dW2uJQU4ZGDcHbJ/nC6y0mVleRJZ/Z9i+pnMcgdv0+bbRNOvVbI7XC6+jLsajU5ydP8HLV3/B64PHaJ/zWI5DBc5uj3UmaNLDa4eENM62JzNK44rIZqtIBM51k+tV1gXUrLgNsBti+7PdT46Aks703ljB57VRtMqbaW7WhTEVx3J+Hbe708EfbiISO5MtKmy5+pmqw4HPuz03bcXq0OgAACAASURBVAgsi+j67DxeHi1wZsVgPvqhVd2CGJRvarG7+iXm3sRkuVWAGHcM4io8/j1vp8fzaf6sJyLGc/ZrxlIpa1k/hrTuO3Zdcw7BTSB8UyUcF0nx78Y/75uTt402lmv19WvoHwdzv95neu8A/E03a/pCWO7IPevXb2QjF3FxZuiHKvBxAPApF2cu+nPFaFJmpl2szDzMSpQATlAg27nbO8L5+XOcnDzB1dVrjEdnyIDgPUSSjMNMlu3d0HaVVpyRjUA2yWLEStvsQMzmUu1OEt5sA8HFdz5ju3kN9do+Nlsf4fatr3Br7ytUq3uYZyrIZIuYZ3ICuf6Qmuu+QHw44mtSE5xHqVjW3JssZ4J3noCl2axFSVLXTOIV07ACXT2wmLmZCMS2ANcG3C4vs/hJdheyoL75Sh7nr1//Ba8O/oTTs8fo9F5iPD03g5N5FvmELetb2GIU6toj1Cr3UEh2MZ1WMUdJUagETBnqaCYf8tr1L8q5wluk0Yk2O6YAUHtfFAVLg2OWej7h6GCO0eBSAE6nu4uLp4rpHE9OAFwiSXjs5jTHMYs2KjkClXEARATTLJqVoQEsgc1aydSm21y7XCYJbRPVagvV6gYqVVbblszGNjoZ5wRthr5Qg88ZNLkAVsnyYVVz2CYEvbldb1Qt8LqaTi5wcfEMr15/Z+EvJzYHn807Gk/wWHWPzGnQw8+4DFDyBY5ZqgrByRfWNG9nB6BYJmBbtc02Ph/U23OMwGvHnPqCIU7IVQ/bKHPvWwHe6da3A1K6Ra6FPQXaK4E6fN6rqvxfWB0HT4a3LdmLzWBqhh92iEvfh0DY9E2ANlYhqpN/u/Y6Js3G1fsqEE8fYxoM405FXKGvksEFb18dblzM+M/6uXfTFlbfngyXJsnFv7+qMFq1vqa7CfF5T4P5qs9kVSX/JsB/2+f6W/v+rwLA4xtgVTvJbojYUzi00pX2bdWdiGyU2JCUNeaNOcFEDwsmMHkYqzBriRuAX+Ci/VJBHCcnT9HrHYp5ncv2kc+PA4DT8IRsaZp+GHAv/mjNNpcwWXnMKPGx+SW/YszlvBjYtPusV/fREoB/jVt7X6Na2UMmW1VLczqfYTydoqf2OWfgtPHkE+Q06yZ4Vyo1lArUklNGZd7e5n4WAJxzerWieVZC+pl07vTDXoI4F3WzYw0mJ/z52Ri5LDsNPRHXfnryn3jy9D/Q6f6M4fgI03nH3MVAdzqSxh5gd+dzNOoPkc9RutXEeFzGHGY2goQjBSaOhQE+AT0QB23x9XhPI9WZpz0Tw7IC8PnEnN1KxTxKhaza+50rttCf4eyc0ZzPMBwfYDY7k50tOQdKBdNcgJuogpLKBLJBbsUuB+VnhQIJaGsCbPqME7DddIb/ZkhKQiDMM1KV82XrkCj7jmErqrDtHPK1ZIYT5IpWLAYHuKxtGik7ZI46CXrz6SUuLp7j4OA7zcBPjn5Ap3sgJjpJbt5RdUIaHewoxcvnN1AstlDIt1Ao8n2vy5WO7fMcDXKyFXUCGAnrTHl+uuSH6CGSZ2CdhwqZATjpRdrB29uz/ncM6jFBTVdaKnVrVYvVK/E0IP5CxnaDTepN4BGT7riZWFWr63oL34gBy0EyrXhxshm/LlvgKHnspmrVi430uYhlryvBke85kNiWBcvSGdJn6p5y5jnjMas/7gr8rbPnmyr3twFpPL74UIG/7Wzd/P33DsDftIt71zaQOFiy2uR80EBclQSrjenMfKVHEwwHI4wIhIxQVGXGBcsY5tRvT2dddDpH8vY+P3uuhZQVEkEslyXQk+TWwXjcCRV4qOQDMU6MdxHI2I606Ea5ZGkRMjMOVnp0WMtlGmjUbmN76xPs7XyB/T1roZMRTK4bzU0oKRmM+KDRCcGI1SldlwoC7yptXQtkQ9M8xSIlMwIsA3B3bBOIqQtA1zNjURuAO4gbQco7CWaDSqJVT+EsrHAfP/5/8NOT/0Bv8BJzarTZPp/NVAFWK7vYan2C3e3PUa/dxWyyhumkIZevGdvInC3nprJM5UuLhS2Ic/Y/dfE2YhBhS/SB4KhHW1gffcxmqJYpl+PnyqCbE1xdPcP5xY9oX5EV/xyTyQnmcwbGsBPDzspUtqOU5SFbwgwF5YhnEz4PRxA1zcqpW7ec8Zb+u0rHtPKa5sg0iiGpkOdO1qU0C9IowixavdOihVO7IItINT/6EIanv4PxDzePOscjzKdttC9f4Pj4e7XRjw6+lwEQiWzcXFoLndsb6utZWTdlWFMqb6NU3NKD8aLcZOQSm2urRT43G1U+uOnjH74/VZMLr4TgCxAqZ3+vDsgO0nGbPE1IS1dXMQC/qV0rcIoqca9MlWke6bAXXw8LxVv/vfCAMB+Im/6oybQiTMTB08E6DeZLAi03Yia9jNvzi1FBanSwCvTj0YS/zzhMySv3+Pn5WYjjIUfIyjV5mlftMZi/S4fzxs3QIqnv+kgjfk5/b/GxxO931Ubm74e3X/9v/qYAPL3r08Kkea/Nc3VBs4U+mWJILfVgiGHf8sWnE7PN1Aw867GQbAn30e0e4+KCudZHIhRxBj6dMLeZ7lxnmpVTH63AC0qMsubwpT9iYxnLm5WY2XfSA9vCJRzAM3O2nW9je/MT3Nr/Gvu7BPA7QKaK4ZiMaWqTBxhS8z6eYMD2v7zOKU2hpWvNtJ+h+rZOgHuyBwCnJEtyJWqlA+CsBPAw+ZavuiVvKaVsRjOXc5ye/IDHj/8v/PTkvzAaH0mfLUOZOWUsm1hr3MN26zNstj5GsbiL+ayB2aShIBHQApQ+7HmyvOfI0qvb5W2swLndUlVorXIy4GXGw1msOufWV7DFfo5inpsVrr50j2Py1wu0L0mse4yL9hMlwBHAjeltx83WsoHcOnJJHcXyulrNnGUTqMskptFrvFTXPDufryBRpW3A7TNjzoq5KZuINe9jkpDylrXIUktRk9hfm8llFRUtghwHCMAI4JdoXz7H0fH3ePXqWxy8/is6nVeSkmWyRuDjeIMVeLGwhvXGHtYat1Cr7qPE4Jb8JrLZhjo37IYwB53MdG72FB0bOA8G4OzC2GXqXgnB/VNWrwpZ0cOsOb1F7gDuwODAsqp1nJ7hvm3JTcvUrre0lr/tLeC4BR2/voOKkzJvqrz9Ga3f9Ms//jyrSHDeSo/zuePqPJ5l+yYo3uCkgW0VuDmAx8frwMy/nXnOe58A7pap8c+kX3N5DS41+ekjT6+l6fZ7/By/6JqEpMdVn0f8e2+7Fj58H3ivAdwuGv8Yr+/EnXEUX1jLytY9y+WQbbWuKs4gjZqyhT5Evz9Ar9dXFU4AF/GMLN8svaonkoax8mRIBeVKXUZijq7kTz0atjEcXqA3OJPzGI1bjCnNmaalVomDrmOw6pJOYVLn5rJI8ma6QgY6U6CyqAvA6b52a+932N3+CrXqLWSydfSHM/T7PXT6XSNeyS5TE2ER4+jwVatUUWXSER3XpOUOBjQC6+DvzQrXk88C01hVIzcSnIcuVrngdqM9AEHH8sFn00tMRsc4Pn6Mx4//bzx//g0G4xPkkhCkMs+jVttHa+NjbDY/QaNxH4X8JubzutLAKFFiy5le7AJwbngSlqLhHKnsN8mfyIYae8xAPTold/xv4rlm4koSMw11TjaoJPTRp/xA7fOTs+9wdPxXdHuvtdHSHJ/bpXwV1comSqUdjSgKxU2UKluo1jY0z6YzWqlYFVjTwYznV5wFtpflbmatcm4I2XoejrlxGAfPeANxMtX5IIDz+NSh1zF6FejnN3QVVBPzWOgLcInLq5c4PjEAf/3qW3EOJlMDcIXK0F1NVqhNtJp30GzeVbemWNhCLtfCfF61CNW5zfG5sSJZ0KVvbivM88+NpnkgWPdFhkcKWeH7N91y/LeT0wju5qngm6kblttrM6WbAXIBXhHSChiiCnwVIKSB5m0VeRpAFkB/A4DH7zhuZXvr2ytwl365FMyB3IF0VXUdbz7i14mPyUl8aQD34+Bnw7k3Adx9z/0131Zt/6Jbsgh4CvkCqX/HG7VVm4J408D//lskgB/AevUZeG8BfHnxLQH8+iH6grS845cAvrwAWQGp5aj56VI+xhuNbkfdbg/DwdAAXNUzmehTZHOsWo1RLi/sYdtAOrCGqfMe0TJ0eIF+8MeW4UuIlhyNQrAFWdMyIzGTF7axaXRCACfJjMzk8Yhks6pY27s7XwjAt1pfolzaw2hcNPvUYR+D0VAQzMpPC7J8zgvIJ3ndwPRlL+bNd9vJayKFaTRgzHj3M7c2Kkl1ph924tIvduJqrxI4OEO+QL/3CifHf8WTJ/+pFu+QpD5lWXPcW8Ja4y62Nj/Fev0jlEv7yBdayCVrSHJ0kyupXU0vdhs7swoPreQQNhOs4a5zFiZTjIe0dB2Ls+CmPARwGaDMbT6fzfYwmR2j33+Bo9Pv8PrwL7jqvJCczJrDify/aVpSq93B+vpDrK3dR5nZ4RXOjtk+Z7VtHvJirQt4I8AVU9+uI7lmjSnro6EOrxNu3CxIZKF7LlhEKo/XKl7PHvdNgYXJ8P+zGTL9LyUdOz3/ES9e/hkvn3+Dy8vnmM7aAnCRCbM5acmZe761eV/XDTd/uaSFDJqYzRzArQJn29yIlLYbNutdI/bRH8DeV4iXDTa7+YROYQbgcQW+YDUvGkxO3f+ly5pA54a5c7zYL+51fdGqwgW43dz11rGkATt9/aarQwfHeDOwSo6WBqObnpfPH7fVYw23XxOx7XMsUXRA9OdeVZF7ByINxv67bJ8TwFl9u0Vr+r2vOkd+/C5h89+J5/4xmY//nb4OVrXmV7XQP4Dz338G3ksAv+mm+yWA++IaN8jCPDUkVFmsJyGcbURrwRIAaIKiCrzblx5YZBQBuNmsWipVCPdQsAWNW8YoFDJiPtNSk1Iz2Wwq87mHMROyhj0M+kyrurS0qlkf8zmtOulcxlxwuoqx0g8650yC8Zi53Abg+/tfYW/na2ysfY5CsoNeP0FvMMOIYRkkkwUL1Im25vQ2z6NYoGyrHACcGwMpu22uTH9ztXFN5mbVl+V6i2ylmaiRrRaOMAviUfB/l0xuIIlT5+opTo4f49nT3yu8hGEjlEOx0Z4kdWysf4Strc+wVn2AQnEH+WJLrGjKmkT4Ct7sdp79ZSNfeucryP6Wxi428iCAc6NF3gIrctuUcfZtDO5sjp8N2/hnGIxe4/T0r3h58Ce0r57ITY3teOZf01q1XruF9fWPsLn5KZrNj1Eq76JUbgbNND3kOS+26YfJy6wbQBLdooolIXE8FngzYMesfG3+qcWRHYKErWdW45SxEcjtQftUgiMtV50saC1cuvzRwvUAp2c/4eWrP+HF89/j4uIJZvOraxU4W+iVUgtbWw/Q2niARu0ukmQL8/maAHw2L8vlznO9zf/eyJP0fueG0ngR3Kyym2GjmDz9Axbvz/gVsa57Aa5pYI2kXDFg2LlY+qOvmjPrBvXefQDlxXP8DRV4uhpPV88O+IuS4A3dA3+fcYdv1TKsazBirTtox3/HVbnPyGNzGz/WeIbu79V14PF5c/D26ts9z5197mAcb1LeBCHxxsE7CunjcADna3k4ih/Dqg1IvEH4++Hrw2++1wD+5pvHV5CldMw+bps3GnjZ/Faa68AMZlgGAZwLLg1ROAd3H3W3UyWQu+SKlQoDSgjerM5JmGLaFGfJlE2R3UyXMlbwrNbHo6GAnKxoGr6QfEQ98mB4gm7/CKMRXbX6qvBtPEAtLxf2Gjaa97G3+zV2tr5Co/oIWWyh28uphT4lq4tEmFwSJGVGnGLlZADOVDQSm1jJWSvabnoCDyshAniwjhX4W/XN+SifR85eWjV8bOHgTcCnxKmL0egYF+c/CsBfvPgjjk+eBNczgkGCQnEDrebH2N35Emu1hwLGpNREsUwAr5q8iiYo9OjWyQ4krgVTPtSJqsAIlpwxs1U9x3A4EF+B447xyIx5eIy0kuVnk89PUCiMkMm2MZ4c4vTsB7w8+CPOLn+QBItpb5jlUMqvq1rdaH6Cra3P0Vijwcw+iuUN5HJlgRj983X+5L7G8x64aEKiEJij92RdHD4WAE7egFfamh1bdKQDOLslMthxkAxmNepIg6RIXitH0oK/ePUNnv/8nwJwjge4SfEWOuZ03FuXj/lm6yGa6w9QKOwCaGJKAFcYCRPF8vpsNCIRTlo8qsXPciM0De5grOQqKJeqAbTtmtBmxlvlPs9ajAKWC6xoJik9Nq+/RRs1SutaCYSpIbWDmnu931QBp0Hqxg1C6gl0TGG5eNffeRucxG11r8w9CnlhLDWivXLw689w08v70P54JR9X2zlWC+FP/HUfazh4pwNSfO1cdWyL7kZKMpfuJMTEPT5PvGFwEI95EPwZ7zDEnY533Ui87fz+Fr//3gL4TRfeqhvZ1pUlcC/2+6IyW8ykTC+odw02kwQBSskGnH8Hy1Bd2HqeUBGGiEmTXnEu7narVtnKTU3mIqzurEWvdtl0hIxe9wqT2amIXmzlXlw+w9XVq8AoZsYzFzhaiXJuWlMFvrP9pdrntTIBfBOdbg4DGpBxU8HZcS4v2RPnmj5vZRJarcYKvIBi3gHcmM+alGtcaZW4MdPJyE+UULVoozubSTNzAnkIdNE8n5neXQwZXHLxI46P/4oXL/6E42NK62hbyudmiMIWNjceYXf3K7TWP0Oltod8ZQ2FMqVOrAYJzKxufea+7BSYwUwIlgksfo4IOOvn50NTntFwjPFwIh3/cMCQFSoIhnIzyycO4IwePZY73OujvwjAx5RgyQsASj5rNu6i1foUm5tMe/sY5couiqUWknxFkjwzB+Gwgu+KPAMLeFFFzuhXxb9OMKIrngB8oPfGmbhzM6xqJXCHalvWovSqJ+mOKXFsUTOligYzMyTiBHAzwrS1I5y3n+D5iz/g6ZP/F+fnP8mljVyDrD7HLCZjBpLUZfzDCpyjgFJpD7ncFoB6mIETwAvGlqeMUeMQ+gIav4PWwWrvZ5lNzuzoqjZa3MT4TPwXuqsV4L2oaMNteONCG1Xi6Z+xEKHr4zD9+4YZ+k3z3XcB41XgfdN6s2qD8KYOYQyc8XxcCXtDFgvGmXCwj2NFHQDjY5OKJWJ/+/O7FasDOP/tRLnF55HSzMfvO+4amOmVhUGtYtt7hR4HsnglHhv2xJW8b/pUE/wN0r/fIki/6Zh/9QBuF4itHCZDWlbfnPcSTI1QwvAKmrhwBmhAPh6TQRziRkPut0hvIeSE1TdlOwbgnImHFruziuW4ZuSoXCavualiTRnCwUUSHSB7Jj1y+/KJ5pqUYFHuNM/0jbVOAB9z01BWZbi1+Tm2N79Eo/oJcpltDIclDMeh1xxsPKm/Um9hZrvifD6HGivwGjXgBPAQjxWczQzALbTF3y/BWw+Zltgu36riZW46j5upa/Qgz9Hmc8QktZ9wePgdnsvqk2lZZODzOCjB2sRG85EY9FubX6BW30Oh1kBSsEAVSazEnKcjGYlgvuJ7Je4g7jNQAqiNPmxhmWI2scCTQY8qArb1BxpncAaeMLEse4nR5BDnbQPwdvcpRuO2OiSUqefDRmmz9Rlarc/QbD5Sp4DdAwI4gUwJdsGiV69vIkSR5uQENw9JbQTwXm8B4PKN1/Vn3SECuK4NdRzCrJv56Ip3ZWXOCp1AP0O+QEYxOwjMQD/ExeVP+PnF/woA/sSki8nE3AJpqTMktlXEQOfGj6l1peIukmQTSYifpQmNLFzpsEbzHK/kMpxnGg+DXvHcWNDTvVikfz6tZu2YTa4WLplwhzlxLa4KY4C5aZ4cnu5GKZdX8A5Q6db7P3phv3ZcK+RjMQjGr/0moHcA8593kI5DSmK7VH79jRuOsFny8+vPx3/Hs2+CKdeBGDTj7oe/RgywPpfn+3EHOAfwGNz18YfzYxu9wuK1VwWy+Gt8APB/zBX7Tw/g8bwsXhRu2mGvqsCD76dlYgeQYvXJGEwmfnFWORxNMR7NFgDuFblJc60VbTcKNwLWfudibQBm7G2bJ4e5rdOCAoOXAE5QYmWmkJQsF1v6W59hOjtGp/sUB4ff4uT0R0VwMrWLz82bggDOeSWjLjk/3tz4DGu1R8jnd4F5A+NJEdMpQZuMaFbgVA0bw57vh2YmNgNnLjmd2QxwZrQ1FYC4XEizhDADD65gHC1Qx2xau6XVqo4vjA6YApbhDP9Ix3F09Fc8e/YnvHr1k+V+U56U5WxsE5sbn2B//2vsbn+JtfXbKNUaZpSiFiu75qzAWXUyo9qqLvdq902Sm55YxR5yy8Nb5+8QwPvdMfpdtq6Zh24pZZksvdjPrIXe/h6Hx9+i3XmGyfQK43FfBLhCYU2jiu3NL9Bc/0QVeKV6C8VS0yrwMPO1mSxZ2XZuVN2og24bIS5yrFp6ne5Ckqj5pvTztimUdj2Q3pQONudGz3K8jSCWIF/IoVRKlGpXLHGTeIXR+BDtDv3Qf49nT9lCfyYpXL7ASt0kkYMen7CEamUL9foeyqUtJLkmioVNFAr8uy65XC4xAxelkmXCRkKe5PkQa1lEwrFBjtGjBHNzqLMKPID4GyqoGBxi0HuXqiuuVmPw+0XLPgKR+Hn9999lqXxT1fym378JYP09pr8fg2T8vH69OIBr8xkyvuO2c0wM09fDjN1IqUaY4894BUzyqpu38Pvuvub/7e8nbu+nmfMe/OSgvqoNzmNxLoRvHvi6fPjX0xuYuI3+Lp/Rh5/55Rn4pwfwmz60+MaId/jpn1/uFoMPeaigFYE5JrucO0yC+dSCH6a8EdhOpIe0/bc4wFpY3aM5VFKhjWzSq2DzGbbuJg0LDF7pcsn2NWMMJlYRwOkAlk3amM9P0O3+jNeHf8bh0V/lbU0AzyUGXpRMcaZZq+6g1XqEVvMR6rWPUMjvYj6nAQoJSSXMaO1J4BOA01+dueRQBV4pM4GMft10dVND3+RWQQYvpnFMPArGLQJvFebm2sYgGAFpAHDKs3LJEJnMFSaTY1x1nuDw6DFevqBT2HPJ28gpm9NYpNDCZusRbt36Gns7X2K9eQf5YgVGGmBbmiBOxj394A3Adc7llmokQtNKm1tdDCJmxCNBIKbUxfdZhQ8x6Bt50DoaNJM5w2hygJOL7wTgF1dPMZ2yS0CyGyuINWVfb7a+QKv5KarVB2qh8+t0LCsUCGbL+a+T1mxhdUiz64NkuhEDUYZGiPRqhpW4QZ+BviWH0Ylv2QHhhtFIRzBeRXaCUmmOXNLTCOCy+xNevfoGL1/+Ee02WehXyOcJ4PwccxgN2OkpKFmM7z2f0Iu9ISJhLstOQg1lji/UEjcrWHUY8lUUS1WUygw4qYhUmEuCKY06MeaB7ufe74ub7tNY6xz/zNsW7/RivwpgV4F1+mt/76L/LhuMuPpc9Tqrig//nVUbGyepETC9nb68ZpZz8Wsz6uDCZptB3/BawpubuPj8O9bn6/oLF6y3xdMOcumKm+851rv7c/B53LLVK/D477h1H18Pb7sG/t7P7rf0e+8tgK+qtFftdq+zJsN8csaWOWc6nEvaXMdiMQ2w1b6FkaRYfS8dyJYuaWYAYe1kdwjzOe3CCpMRpAkXZ85yLSjDtN4TJWUJ+LJtzEGDkZ/x+uDP0lD3hydyLtNcWnwpM+Zo1HaxsfFQ8qZG7SGSZBszAXgFsyltSEuYM3GKqz4JSJphslVrrdByiTtiJpJxYSdQci7vHsoL5fzy1KqnysFu+JKqzhBXqY0Qj4VdBDLwWcUeo335FMfHP+D1wQ84Oz1Ab9DDmGYmE7Zhm9jafqQglp3tz9Fs3kah1FDlx7HFcsNE0h71yS4Z4tswhrwqXIG3gagqBwFfQE/ZumYxHs4x7I/R63E2f6UozlyuL85Bf/RKOvDXR3/CZeepwM9c5Rj40pRBjrocrL4rd1GUe1lDwSOc1YvI5mxxtvvVCbC3QEtX/6PFbjoRcHMWzqrKFA02ylFlosXPZv5WBVkyHb/GJC4TdzEVbywAz+epNjhBp/cUB0ff4uT4B+nCpWXPTQT2bMFzHEAew2jI88Hn52bAvNg5FuEogCBdrjYE4gwzKRepc99CjX7uFVrC0ma1glyugplIjazCyVVYVt9+tDcB3psq1LcttG9sH9/wy6tm0m97nVUbi3f9nb/l+Fb9rFe+aUBNk9v47zTop3/XgTTeWPAa40bQE8icXObnydvjPnv3DYNX2zFI+/OmQTyuvD2mNJYXrpKT/e+c83f9bH4LP/feA3jckoov6Pgiu07ACKBNgpnkHW5taFWmLU7mgqaqTnNZW529Jec8HWmHA1Na0Y+BaLWoUMP3VEUGpze23QnMZJlnmVSWudRM8/LyiRbk84unGI3OZNVKdjsJUgQ2zirrtV20BOAP5CFeKDIApIbJhKziCoCyrEgpJQN16sohn6llrpuYmlC2teSHTi1zqGIDL0DHIoD0SjDAojYg9j1LUmP7nZrkgTTUrGAn0zZG41N0uy/kSnd6+hyXV6cYT0YC8OGYm5kGNjc/wp3bX2F7+1Osre2jUFwH6H8+MytPVt9G67ZELi0gcmILm6XQ4ifZzf3Z7edMxawxhmI0sxgNxuhctdHvt21Onx9gND5Gt/8cR6ff4ujkW/33ZMb4V/5+ERXO6dcfYmPjU9Sq91Aq7SPJk4FeNZ16wtk0H8YWZ2vZFzBTKVglZOxqnid2eqyicgAnuc6vVYXaBO03j5UdDjuQINtTV4JBMbMFgI8nrMCf4OT0sTgTV53XkiEqC10VewHzKa85ci7YVrUNDitzi4gNFRqvAZHlmJJG21VmlO+iUd8RkBeL6zruJKmFv1mlW9wqd5am7IrbNtcJSX9LC/u3sNiuOka/DtLnKiaLOcHNK+RVwO2/76z+GID5NVbhDq7eRo8r/lVSNr//0gCcfs++SfDX8JY97wOPil3VGYmP+V07Hr/V6+Sm436vATxu6cTzE+GK1gAAIABJREFUmTSD0m8Gv2ANtJchxlqIXJ8bIjp8NuntY999xm0fzTy5uMqM28CcrHO2yE1aZsQ2EsTsJlhKtnIJv8451zk6nZc4O/seJ6cMpngl/3SzHjXjj6kW47I8rTmf3dx8hI2NRyiW9jCd1QXi00kF8zkJSYUw/x5ixhQryduYypWzIBNWXiQkFQoiT1mV52Ypxsq39y2zcZuXKygkyMZE/KMcjszqDnrdEwwG53pQ8z0cHaM/4EjgFP3BFcaTscYRI3K7MhU01+9gb+8z7Gx/giZb6IV1tf/nU1a1ZHlzI0K4iuV/Rl7zbodtqEynzpzzeD6vsYXa6TmMRyNcts/R61Ka10Um20F/+Fpz79Pzxzi7+AG9/ktp79UBmBRQLm3rvW22Pke1clukr2yuAWTLsrUlYOu8EbgDizwdkUmfeTM/CVnpdMcjK11MY7bSgz2vNpEWCOKgb45stnFkx0aDiymT1f4/9t5Dy40rWRYNoAretLd0IuVGY849693z/v8f3j3mzowcRdG1h3cF4K2I3AnsLqFJUaMZiZSkhdVSGwBlsGNnZGQEtQw0fGGIDkVsX+r9d7pfYzB8ZQDOa80cGMbEajNELYGlta20H0EX4cmwU01Y8FxWUUraqNcO0Ggc6iuDWcrlbdRqe/rvet2iUQniFicavNEjEH/TQryp7fVbX5DjqjpfYXtx4n1x5dO7J0WgwGMw5rl04xXqW+hM6M/pCnGpwpmuF8bSfE30EbF4cxD4N7MmDvT8rZ9L72NRvCwQPPGMVb6/rzjxLL7WcYtk3Zr8rd8N73787y2A+w2QDw9wIL8L0B3cV/1K0bCh0gshJ7YIWdqVKW3NqzwP4iISRb1yxCf4dAdBmwCctqmksgmGopy5YE8FzjRwWSyGmEwIMC/R7zNP/DnGk0ulSpmyfanqldVkggZajWPs7HyEo8PPcXD4Ber1e5hTxDarI5tSyMYkL7pqLTBn2ApT0DCVIQf73kwhq5QqchMjiLMKNzrakr8oSmPylf6G0aBzpl+x0qZNqj2o1hZ4j+hQ18d43LHHqCMxWEY7VYnCqJYe2tgdVfHLBAtUUK0eYm+P8+yf4/DwE2Wc09pznlER3RCAK5mNTIC5cYaxPfNpN84/jJsFwduKwlYuORkOOawgm03R7V3pvc0XXcznN+gNnmmE7PLmK3R732mm2ixxy1hk1Akc4eSYSv8/2NhVyoxyxpxSqU0lr425UYktS9QwBuYgXpJN6tonfCWglMCI1Tgz6EmlW0+c31tXT6yM1zPuGjujBmHB8cQCqmSv0cdw/BLXnb8LxGlEMxozVW0gXYWFk/Lf1IA89OZNWEdDHebQW/uH6XUztnXmRSXeJUlLs+P0gGf+vIN3q3WEVvsU21unaLUORa1La6FRxfBZ+RGjQL8D+N0LdAxocWXK/3aa2wHcx8xi2n3FVoX5ddkLMzAgCPy8Rx3P3Vv2goF8/Por2lx/vH7PXjDxq/e1aSTj4O19b6+64973Jj1A/n74vQr/wAE8f2Nbf9tmFLkwxlR5fPPazWknxynzVSXNRWjVtwyVSkiEMr2U/a36r5IK211tPfBlSPUiVe1AbcEgMsJgwIccrWiMwdngMSbTgSjdwfAao/E1ptOOMsQZAkLqnJQ06XVSwVzApzO+ZhmlYlspXozhPDn5kxzZGo0HWGAL01kVkzFnopkJzo4pjV3YKx2LiqcTWZJwpKyIclpCTQBuueAKVQn2sATuxXKIBUaKS81mA0ymfUzHPYyG/hgIvClOm01GmIwHsoelnSwtVdUTZ1rbkhsICtwsbQ3yCOf8cBv1+hGOjtgL/7NmlEvJrtT0i3kVUIqXOaPwz8zqNvi1K5Er9MDpEBfc4gzARYeE2Xa72JwBHw6uMZ5cYzK5xGhyhhv26C++xFWHwHeGbNHT71LslRa30arf0waJhjOV6qFsXrnxWHCkzvO6KWxcmuWpDFgF4raQWe/PAj547F6J8yvvoTnNfGivyrx2gThbOlaFC/i1abE2jvzeg7d7WmAvk4ttD8Phc1xe/xXX3b/jpve12gIU6VHoRitVawTRvY/Z69x08FY1XwIbdSzovHIB5xmdL1ilm+CtUKhL/LZYsl/eRL2+L9Zk/+Bj7O89xvbWfVQqO0oxWzBu9ZYi/d0XoN//YnPKmZ8XB02fxXZFeLzWaf0KEbvx3+Vp9BV4B1B/k8AwT3k7wPNvnBpX5V2xsTE+3Bffq+6YeveNRPz+4k3HatPwIzaCv98z6zPwXlXgeQD32V9WMuPxaAXgseDDDvWWvNq+E/rSK3ZxNQMd+qlujiBxmynKGdyh90CIUVCGAbwocnmjh1CQAg1cJsEilaNLI4HceNLDaNyVjSoBfDzpCLCZXoZlHwv99wRuvjTjLjojMHFxbaNRO8LO1mPcu/dvePDg39FqPQSKO5jOypjNinIlU5DJYoZswbjTMTIlhI3llsasaIJ2OaWhSx2sFqla5vtegIEbDENhbncf4+mN/N2HQ1awPQwHrLIpCBthSm/vkNBmISLmoa7e/5Kz4ezxmxmIKnu1c4lMVJazh9oWGDx6SDX6H9Fs3Ecp3ZMQj0p6hYGw7+2SBPm1m62nkbaJxs2oiCbY8xqqFRCqXCm7aUeic97BcMQxvRfoDV7g6uZrAXin9wLTjALCqarccrqNevUIW81H2N/9WMYnzM9GQt/wkjLXpcAOiWf8G7EXFJtx/l4AbMpfA2JLlOMstz+0x+CZntn9ahWVTUHwHzO9CH3k0L/mXDtJh4ShLARo9JSodn75P7jq/A294VNM55coSKRH1seqcOWiq3KnWxrPkSW3udiOAM57WWdUwTVkY6pYLkqYTguqygnmNdmxPsHx8ec4PvoMuzuPUa3uoVik7sICbn6vnH46pPDceRUcU8l5al3XKuSLsyJf6ynIkJmbZNzec+B3wM0/90qDEQya4grZ2zleacctSR6p97wF3FW25QzA7d63cdv4vWwC7Tyg+9/8fi+92730XgG4H5rf9L4rvS0QMscgB/vb4y6hklZP10Q98q8OAG00+bq6NuGZfcDMetSqQRv9cStWjvbwr6goJ2ix+qZwi/O/XYwVZnKjqpu+6NNQ1fLnWTbEgl7oi5GytAV+cl8zwRxNZDIt4FVUBDCHys9++OB/4eGD/wftrUcoJDty1bJRrSIyxZLOMJsPMZkNMJ1xvMtsW6V8p0Cdc8YFE7KliutkZTjCcNxRehqBbTC6QK9/juHwWlS5Ku2MYRlSWhlxylE7jd5BBioCoSI0i1wqmz3rbD6SnWxSsmQ0sgTsNbeaJ3j04M84OfmLIlIbtRNg2ZRhDY1FCPrqg9sL2ay9hYADqhg5lsekE75OEHytCBRvBwwxnXXR67+QOPDi+itcXX+N684zJcdZG4PPWUI13cPezhON6LWbDxS/mZTaQIGZ4GxLsNVigkYlnoX0LksiM8BeVxyMQbWoTc5yU/nPr+4RwPuIfXAbFTKPdOvisFnDey3sXJRtbm2awjJDSoAu9NAbfIezi//CdYcbkW8xX94gKdGohhU42yDsfy6xkJ2s9cCVUMZqPLQnVl1xITqBmJa5JW0YJ1Ped1yEa2g2D+Wnfu8eM+i/kIiSM+UC8Ll7I7zbovP7b9sZiEE6X4HmaW0HWF/zhjIIGmE8Gq163TFl7c/vAO73ZlxJOxh7Ze4VuYOor6G+GfD3GI+nVWpmEuOq8xi482Ccp+nj+2AT4P9+n7z9DLyXAO43Zwzg5jfNRCpzDlpX61Z9r3eFrrQ204wVgMtFRM8sxbh+P/T3NKYkAHdRGqshUzxrBryQqXolIOgxJ3D2lUY2GF2qChyNbjCZskdslbEq9NBvLiqOc4aCRrTsdTlKxH0DFehYVFBO2iinu0rJenj/f+Gjj/43dnaeoFDcAopVY/YVhMU40Smm2Uj0NzcPs4wxmjdgQhpHv7i40/ebAKxu6GKGWTbUBmM4ucE041cK0yxJzRLU+H4NEFjtpsHUo4gKisuy6Gyqk41KLqBc4fuZ6PWH42vb4CQGfqzcGHV5sP8Ex4df4OT4j9hRxbuvPiypdvLnBHy3z7aWQriupK8RxpnkVhf6sKzGFW9Kmm+i0Sr6y1/fMD707zi/+hI3nW8xHF/oWlBsKAZmUUGtfIQj2qdKfX5frnGFYl1jeUzjXtIwRu0W60mrwpUKOwBvVHWYX7wxNOWy0eqswvn/yjfnbL/8ACh4DG2gjCNnfp+F5+RrUMgWmI0kMSvVXv8pXl38p9zYCObZ4kY2qmnK+5FVOGfQSYpY2AuFfuzZUz3PattU6caKUIinsFKOh0nZn4YkO25A6mi29iU2PDr6BIcHH2tGvlZhpngj+OW/fZH5/Tc2nwEH8Dxw+m/ne8T8PR8vW40ljijADMxgmH7IV9NxdRsDeNzLzjMB8Wv73zjLdGssreojlUEwGd78pko6v2HJA/jv1fe7f1I+KABnReO9ofgGdAC3bW8UiKFKnKVeoMhDLJIqquDHbTGjAdhVExo1TGU3vxKICQaDAcNIDKw9/5vV34zCLoWWDJROxj6x5qfVJzdLVXpOp4xtdGcxsfVLWaESwAuk0AtNJMVtNKonuH//3/Dxx/8v9vc/UR54IamYUI6UdTLHfEk6fKwKnABMdfhwRLU4afF+SO6aI5susFCaFxXSVDf3MWXvm5Up++Ck4Oc2zmYshM2kExDk153UkRabKKdNWZDSZpNOZZVqyQC8MMJV53vR1ZPpDQqJecZrjKloaVnbWw9xfPQ5jg//IHAgiBcLLW1KROnSXS64fqlaDv1do9ALFiaijZdtt6i8Nbp9hNn8Bt3e9wLus4u/4vzy7+gPmZ3N1DfzwGfFuZzX0Krdl7nM4e4fUK+dIC1tqx8/F03PSn/tDWB7vTD47RCe85W2e842jkaNmyrde+MC80BfZjNW5PQmoB2s+RJoc8UFWbceJx04TcBrcaXZ9Vfn/0d2sIPRc8yXXaT0QWcbh5tKVu4LqtArYhf4oLOg/O2VMJes5tnpnU+HNYr4uAErpua8xuASGrrUGttotw+x1T5Bq3WMRo2Z4k0Ui5wWSNYeAe++9vzm/yIP4F6YxOuVg5rpfbLQdjH2ho8F2ZsIwB2s4/6yV98O7E6J++u437pvJDaBN3/XdR6x2pw98Njv/G0XNb8u50H8bX//+89vn4H3HsB9PCfuCcXiDb9JbRdpVLgrg61XqAnvVQwk6UuN3wTvcpv/tp6qlV50ULNMcIrT6Jg2HF3h+uZ73HReoT88V+/YYkJpHNIzqlY9cQrbghEKe8MCM4ZGUETFSinMn5Om1YeSCzEBnD7qdRSWTdQqhzg9/SM+/vg/cHDwMYop7TDLWOq9zLAocPyMFXgQzI1vtLEYDs8wHF1jNOpiwojL0QzT0RwZk8xmc8yyiR5KouJ7TD373NzgSJpzU8NFu1hgxjiTzZooJzsyACmndPkyr3BRxmVudga4vH6Ky5tv0R++xHxJwRj78ebXzflvjsbt7TCkhaNbT2SiUqVxSrolYxr2/y0ta61jsNaGFG6i0MlWGKRaQAsY77roqfo+v/wKZxesvv+OTvcpRtMzqfxtN0Kf9yqKaKPdeISTgz9hd/tTVCuHSNO2qHMx2GEuPfD5Zvm60lVEMt1c9bFerEzl6/PirMatb2gz5BIrMjxnkkmhzkQ1WQgVGU3Lkx8YGuaZZ+dSnr8+/09cd79WtKgnkRW5oaTICCVtrCp0YEuaOkZa7TLVbrGgXWoJZcW28jpxJMxNXsooVWjw0kCj2dTXar2BarWNSoWJcVtycqOpEK8dVej89/d/ftoZcJYwHs2KgdfXLu99e6vQZ7Yl1OW6tvLY36xHuN3eYXFAsefdVXteme49cVebu0WqJi/CPXzr8/kOQrQ1U/rTzuFv/a/eawD3GUanlbz63hwC4Iu7LckrMCdtLcMNq+00W8yKJPRYzeKSYGvRigTtFXgvWeV10B8y3vEZOr2X6A8uMJt1RRkTrJYFUubsc3Ocy8VKpji29C9WTDMUNXNtzm82tma3Jisx0poFZjcvOfq1KzHRx5/8bxwePkGpsiWqmQCeLcfqOU8ybioIYB30B5wzJztwjonGvXqaj1ZoC6tPPpSBzgCOTJnigmv1xs2QxII1+KAJDNXrNVTKtN9soVraR6W8g1LChZ2e2kYXsx87X/bR7b/A5c03uOma6ns6uzGV+iITEFZKTTQbB0rN4oy7GdU80jw26fRi2lDV70JEzyu3NoeZ7dg/1tU1WnqoHv7V1Xd4df4lLi6/xk3vKUaTc0wz0vlTUcruvMbRse3mE+xtf4p2/SMJ6ujdTm95ZY5RkxCASra6ZuujV+Xm4S7qL6YrrRdp6nQCN001ZKxRYmQro0cXiq6lup8LNU8O9QlkZ1h9m7KfGfJsCXyFs8v/0oZkkl2EGXeLqyU9TtOfZv0AW60TfaWVagE1zDOOwplpTpow17uizZ8J2MxHn9V3pVpDrcEKvCqVsbzQiwycqSFN6jK8Ieib2czv//zUM7CpAs8/l9PmeZ1PTGuv/nvFQ93urzsL5NV5DOC+SYiFZ76uOrjGRi0O3qtZ7ygNLX6un3pOfv+7dzsD7zWAu7giVmf6XPgPqRqLShTFGPzQjW5U/FiodrkgUehTRmFh4SMEN1ZIljLFcTACMc1JJqq+p9kV+kPmSz/FTeelgJIz0IXiDElCmtz73fxbCuDCiBE9TqkEJj09pxJ6FiIpCeBOv1J9TJqSvWNSoGWUS1s4PPwYjz76Cw4PH6NS3ZLzmnresyHGM84JE7ypVu6i37+R4p0UujLIlU1O8DQldwLmW1tAhfq7sihlT9TU1ZaMxSCSmlGq1ZYelUodlVIbpXRbBiBF1ASIpGfV5y1yPKqH8fQCnT5nr2k68p0qRvbk2UqgIQx76dVKWyDO0I3dnUfY23uCdvueNgYEcOutE3AtutMUt6ZfCKy6CbcYUJMxAewG150XuLig2OtbdLrPMRyfiQEw1zVem4r8wWlasrv1GLtbnwi8q6VTFBi3iTLmZECkK9A0u22owmbBk9sk5wtjh/ZLa6ZgDeDcWNj4DQG8UqmCIRONek3mF9zIMPluMBwbgI+po5hpaiBRrCcBnBasVNS/xOU1TX/+B93BM8zm3JDQdtesgbkp48Zqf/cRDvcfKw9ctHexhXnGaQUG6hiLogATJaFxE2HudzzPUhbXqDAuqXPADZwFmZRVfZtjnsW/vokSfbel6Lf3235/xFV3LCDLa3y8RRiPf8WjYdZysWvia2MsYvPf3fS6Kl9CSydfobtoze1Y3VtdCYK3jfhuKdB/e1f0X3/E7y2Aq+bK3ahOndsHIq7MvEILFa+Hcch20wxTzAedtKz1DJfzkoRe7JHSFIEK7PmCFDMBmTPPnHMeaAHtDV7h7OIb0ei9/hmyrKd+JAEcqpxIidoCztlhqt9N3R5Gzxb8+VxVuN57EMtxRptVuSbYxJalKKct7Ozex+npZ9jeOUVabmKazdEfGGgTxKczgjltQzmqNMJ0NsRsxrQwzoRTRWapXwRcAjiDQ9gySFJ6fbPKqq5Am+DNKEn7ysq7adUbAbDEJCs6lPFRXQG4ISyPm2NptFg9x1XnaynAe4PnGI0upMbn5qXECELS8ZUmSqUWarV9tLdOZBtbb+6jUmnZxoHVqkZVjHZWZvkSop15fWwsa6yvg8E1rm9e4ab7Cp3Oa7UO2MooFOlMx1YGnek4IrWL7a0HONj7DLutJwLvpHAgUxnORstTPuXp4qZvPXVg9HtgcjgGJC1FAPhVSpcTAz7JYJV6KaFjVRX1ej0cEwHUImNHI9qt0jOd/vET6SOKxRnSIu9RCgnNte/i6kt5ufdH32O+7GgGXCY8ct9K0Kju4uToM9w7/YPaE1T8l5JtGdVMxwnGI+an8yi4iaRQkLPgNhZX5OhbOUFaKaJU4ShcAeUqpxXYIzcAl2CRI4HaSP3rF60P5RUdZL3SjavgtXOfWfDywe/F1LdXvCtTFXnrm6+FV9Huh5GvjuMKPv+z+DXivjeB2+e9fVzMb/xNm5AP5Tr9mo/jVw/gro58k6qRJzju27ixh/1NzpLTx5HUh2UFTPOR4IMuY5CSxD6LeaqvTLbKZnNMZ/wAUdRFdzF6gI9EEc8XpNBf4/yS9pzP0O+fScQmVywmjiXmwMbxMKq3Cd5csNk/1FhWwYRsHPFShpjiTceq8pk1nqakuC2wg1UzE7FaLVLOD9BqHwDFCgajKTodvo8+phkNXFj5UwRnVp0ayNJxkqY3gR5V3KykEgJvkcBYQ61KK81tlEtNS6UiTV6pC7hJtTJgJGEYhvrPHJuiOYsxFhrrUlVGMxnbmNBprlBkElgPvd4zXF5/g26PHukvpROgl3rC7GlS9Ympn+m9zZjLan0X9fo2mq1tNJpttNr06uZGwkBc15zZ39MMk9EY3W4Xg0Efo9EAg4EZ5djcvUWF6nymHO8iI56iUuZcPc/jY42xbTU+QhF7KCx2MJuVMOMh0HKSDntkSqJ4WG+naLZ6JV6LqXRDNd+omQiP2goq+DlWRpEY89HJbBAYuVGEZsI5XkYAH0+4weHY3lgVOMcMx+NLnT8q6mnkMhi/1Lm1QBkL5OF1aDWO8OD0Czy8/yfpCpr1Ywkg5zMCeIrRYInxhGwFMJ1xc0LnuzDXzvOT0ndnjmK6EIjXGzVUKzWkKatvu28cwG9Zdf2aV7pf4XuLATwGUX7fvC3IyFgITuxtEQO9szorO9+wgXTfdP+7fG89z5zE4jf/GTcGcb73D8DbbvLVmY03Iv7NTa/zK7wU7+1b+tUD+NvPbIj2XNF5PjZmYRJ5ALfQkfB9jW2RRmdl7sIoA3AwX3tOgREk8mIlq8xoqrTnFKXR5WyAJboYTS5xffMC152XGI0u9TNTQpvSXAEm4UAIHurdclyHqzamynpmj5ObAr4G58cJfqJPqSxmDUgan0JzUc4tNBt7CpmYL1MtxqMJLTo5/01lvJoEtqDLKtWsOOmHrjSthAK0OsppDUmBFTd7sQ1R2UylShlgUSS920S53BDVSgDnVyEgd/mhTy8/bPWoScOyGvVZezs2G+eiEp+z8K9x0/kOvd5LDPpnMokhk8FrwCrXOsukyctI2Wuv1FGjiCpQzQRvvn+54EmsRXaE9HOmuE6C94gz6xObPef55Uy8bWKsXKxUmIu+jUZtH63mEbbbD9Bq3Eetcg+FBUGuicWiIqqel6mgvHcC9XojaFGxFupiz+sMj81brzaEKy2DiROVMKa2hM2GM5qUDwknEzrpkUmgiG2E0Yiz9z0sF9zkcHJhhOnkUnPf5xd/xcXNXzGavpYynZsTk4Nzg1DF1hZn7P+E+6dfYH/3CSolKvu3sJg3ZLk7GRUwnizUd59MOYFA4yEeq83VJyVqIGay4yWAV2sl1Ovc0NVQStgqMRC/bZD0w09qvHh/qCNC8cjW29eq278RU9kxbc2q2eNEvfJ2djEeCdNrU07oIUWVilIG+bxewd8SvGmXYHet2ECyR6G1ozs4StLLx5FysxnPeq9+NwC4X9/8df6x98CP/b13Pccf+u9/kAAe71Ddw1xKalHTtuhaNKWNgylQQslcFpDBSpf0Ob/SSIVuY1xUSUlzXpoAzhGrJUaqMKczM0AZja5lnCKhmwRrBvyaXxaIBIV70ZK3+Lqs1EtcMNXjZJXVURAIPdK5aJNCpXp9raxn75eUZk0K7eGYgE0TDpZNdDErygCGwMqHe3ZLQUqBUolBJnXUKi3UKk1USg2NgxGoqSqncpkiKFKlTN8qJiZ0opCJAjXmk5qFqInANfbEcbcw+kYQMtcvblz43tnrNqOaxZw2oGfo90ltv0S3+xqj0ZUJ/qSin6t6n4ubJZAXkZQYQ0qBVchjV8SrXUbTCvA6ccGaI6NXOz3bpfa31Uqz5Jyl12RBBY3mDrbbR4pmbbeOUavsopzuo5QcCLyX8yYKbC2UUpTKnJP26juEpAUTHxMk+gw634xvJMOSIYqfbRLq0YxGt1lsc6uisQs3JKzIdWxFiiXnofLifdDHZNTFbMKQEmaV83uMa/0GF9d/x3X3qwDgdu5sRI0CwgZ2tk/w8MEfBeDbrYeolA+AJXvgNSzYHphXMJsC4/HCaPsJNzomXFQblFa+3HgtOU44QbVWFuVfrzVRLdu4IO9fj3ON+7ZeSX7oC+fPcXwxaLnfuQtyvd/Nz71X6jHIrkxbCgW1Yuo1Y3QYpMPPQ5yA5yCu98y9bwTU3jP34/Fr6RU9n5PPz68+bhb/rocOvW2D9jahZ56Cf9vz/Rzn/0N4jvcewO8SgsQ3gN0cXi2t/9ud1Yz6sYxpjW2JIg7isYWBFAM8JhPOSg8wy0bWT1ZYyMgo9WDiYv1xS/SS97VU0bQbJYjzdViFWaJVSreudIly2ZTGrLpJ/V5dPUen8xzDIQ1HupYyRWozOLRRaUwV+Vze5+xhUmRUQTGtKbOaCuEkZY+6qq8E7EadqvGaGbAgVQ+YdqrVMgGc9qYVS9sqMFSElHkNpdT+XvQ5hUwUkimeLKi2tBiY/7jmVPXVaHtlrTP4hAYwNEwJdPBs1sFoeI1u9wy93hnG4yszmpn1MNXmKLQASFtTpc/5eNmq2riMzaLb/L6o9+AxLo97VfFutsONDs8xj61urELaUtW9u3NP6myaySguM2mjsNjCctHUqB6Pvcx+XyVVBc6NHo9zTaOTiid4r/Phg1mArZEy4wl+5txMSb9gFLXPzLpfutPrrPj5/KJORwNZ19IBb5ENtYnLpj3Fhl5ffy09QX/0TBaqKPDnDHAhOcLjrWOrfYR7p5/j3snn6vHXa6TQt7Cc0+e8Ic1CNitiOMwwIYiPM4XmmNB+oRQ7A2+yTBOkJVKpFdSqTTRqWyiX6mqlWI65HW/+c+iCqDy454HiQ1hE7zoGp5TfRlfax8IhAAAgAElEQVR7xeyUuSeO5cfL4t60A6yq7ypHN60/rd40PwWZbwaNhufD++ESggbxAjfC+TlyDz7x5+bz87Fpo/YmAM+DcH5Njs/PJgC/6975kO+Zdz229x7Ab/e+145rP+zp2Dyzu2QRCWzRXy0pYQiDpXrIyWb1pDhPB3B6a9Mi1YRiJk7zXjfpbrPwFJBo5pyFpPewrUfJ52NvlFRurUrTE1ZjVKcT9MeyL3199g1evvgbzi+Y9Xwmer1cZiXKOV4zc+DcMAE8LTUxX1BQxIq5jlKlpbndWp2hIW00Gtuo19pot9jbrsmGdDah2KmItMjxoJJU6KL0M+7HCf7seTYkHuNcNxO3mBtNZbqE6oG60wy2qmzLPyMAMQKV71GhC+rjTdSCWGQzLOWkRh91jkp1MZncYDK+wmBwhm7/DP3RlUxxOM9O4KarGENZlBamTHCuNvaFlSs3QGovLCgwNIMcGosZqPP3GNyyI+/uevVA8+Xt1j1st+9pbp0CPLIXtAwtLjkGR5BvC6AI4GmZaWMQDa+NGEffOO6XFFASGcENmMWxegW+6h+qVUJBEWXsbMVYS8NmwS3k5DbwMYCGjM0Yo2E/jPsNUcAExcIU00kHFxff4vz8S8WhTudnWBTo5T4EiqbjYHuGwNps7OPo8InGDI8PP0Grearxw8KSvu70EzAAH48h3/PpdKleOCszshgZxZpkRYpTbik0/kjqXxvBGufB16Y9DuCC/jBfHNO8Hm+Zp2hjluxdF6335ff9XngTgPM8ON1NkKVFqgxawpz2JuW4jSKa/3ic8R37kHOpy2a2VvA5B4OBNod8L6rew/gXKfSYnvfKnoydP/9aq2Htofi+5af0h8XSeh2Or38MyL7h8/sivmc2sTj5Hv77cg/8s9/new3g8a4/vsDx7j++UWzTSQc1WbesesS3+i+BZ/IIUVZerCSn03GowgniQ/2/Ue+2oHOhZwuRfW9tDFRtswr0pKww2jG3DxA/eM1mHZUKPaoJUNYvJqCdnX2D71/8D56/+CtuOs9lzcqAE1brZnvKOW7+DatExj7uoEIquLRj2c11fm1L2U1hmj1a6n1n0yVGw6lc2FhymZUsT4uZtBAAWLlXKjTwqBl1nrLyFjIGHsOHqcgyWNKa9YhJvRII5lo82Fudjs3xjQ+2Iqg854MBK3M61M2uRKv3Bq9lgkPrVc6zc3PEQJZZ1rceL53rRM0biLP6Y7/PfNwn0iZQNFimjTotW7VRotvbPloNVtz3Ua/eQ6N2ikb9EEmhIXMTivAI9ARzVuMU8FVrTVU0Cb3DiwQ1SxATq6BxwkzXgtdd91qoxNd9QG6EjNGxTG7qA7gRtFx4zsmb/avdj5ZSxlQ9U6EPh7S+ZcthjGJhgsJyjOHwEudnX+PVawaYPAcKNyikAywK1GEEIaZUASbQY/Tn9vY97O08RLvFGNBjnQtGhfLYOZKYZSkmkyImE86hZ5jObONFK16wqtcUBTdo5l9QUhQtBY51EziWzUYz9tn2saX8ghwD+F390n/2YvfPfv48yNwF4P4++PN4VMyFax4Xmn8+9a3ly2DZ225pmvch9+dfPfd4jOHANgbcLMQA6fR8PG7G1/HRMafP+XobvdbvAPD8a8TH7K+ZX7Pj57+rl/47tX77Lv4gADy/OLz54tuOkZUke7dKyRLpFGpx0ekmxCIQz5nsNaM6mNGPFBhZjjMXc96A7DmZTaZqEPW6zUjGZ5UJiiYssWhSAn5yC8A5w1sojJGWOMvbRbfzPV6e/Q3ff//fePX6q9AnZtCJp53ZSFqp1ECzfaiZabmYNU+VoEXjjoQ0p4w37KEZ7TmrrhlGgwlmE/sgG83PsIyCqu0yxWNyUyN4U7xmM9gaqVJFaa5sNlYVvLdBERpn0/jVxF3y+J4xDrOofutsvMCMYilaP4aM8aX64tfI5vSJv1LACH3TOWI2npLlYJxpN4zuMUN9qmrevFWsAmePmm0LJqixlUE2g6BLtoC0+e72A2y3P0K7/gS1ygOU02Ok9I9fMj+9KI9zjg9KiZ/QxKSJRp1z7lX1pQWsspqlTS8XQD7YkybIWQ+cmciySA0PheQoi9uyw6maJ5h7Be4A7mZC/JqJWSF4M2OdPvoUMVJ9zo1OF4P+Oc7Pv5GzHPO/l4UuUOyjmLJatnuRz8+NAlshlcq2ksTqtX1stU+xt8dxuUdot49RLe8oe52szXSaYDRaYjiYYjhiJK+1C9QikGrfWgjeZkqKDGahjoJ9UW5A1yDun8NNm+k8eH6IC/GtQiCar4u/7wWFsxVu0OKg7T4WPgbmM99Oa3tl7KIyp9Id3OPzHDu4mfuiqdk9vtZ/N0+h8/s+PhZX4QrDiT3/gw5mU8Xs90Iszssfu7MBfM51a2m9IfTnzTMY/+yN2Pv0/B8AgIc6holNuZsr3vXFN9kawLnaWaZzeBYBk+VKc76YQD3VCJkqcFZh8qy2eUwulTRa8ZAK0fIMqVA8pNlM2kJuAG4Vu1Gv1WoF9XoVtToBkmr4MdKUr9dBp/sMFxdf4vvn/41XZ1/JSY20szLGi5lVfklRKvHW1pGMT+6d/klRj2UqjpnrTC9x9imDHzbH4lgFs/qmcInHoeRwCeT4nClqNRMqlcp06Sqpp0oAF3UeLEW15wmzpgqj1IiVLfqi0UO1pu0MTXCyIuYzYDpaiLrn65oegH1bKqg7KBR6mGWMWWV4Cqn1EUZjUn60ovWQmNAftwHmQBfz8tFUh3PT13oOOt9pbK+YytCEPWAmjO20/oB65RGKOMRyzihM+oKbmt4Fczxmsg6t1hbKlarNmdNmdjYTtU0dBOez5xlnyTMBuCjkkP+9mscVgBtoE8ypeTDnNzO58ShaWfkGUSV7/6MJhWrMWOd4IsfHpigsmTp1IeX+hbwGvsNE+d89WdWCKnSOuoXcem5KuSGhjiFNWjKrYaY3vcwP9h9iZ+c+mvV9+dCXSlsoFluYTjgbTkEbe/AL9cMNsHmi+RmxJD6PDtV5qhDAOZtvlSAfeYqU94BX53ct8u/TYvmm9xozfX6smwqJeD7bY0FdaZ4HPRewOcDl+90850pVDMxY3DZ0mjuu8Anik7HlReTfb75ijqtw74FvShyjc+OmDYo/v9Pzm4Dc7jF7/w7gfi+t5sw/lBvkn3Qc7y2Ar2/ANfj+YHcYjF427v45QhFcuWM3Cnf0MgFWqLrDVwG3xrlMTCXhmzyrTSFtVTsfpHn5vopICYKJ2WUSuEy5TPAto9kwAGf0ZpJMUSpPMeGoUOc7nF/8Hd89+0/1wQXgGf272RvOkKYWXVmttdDgTPjeEzy8/+84PPgcldIBgIZFctKvGmWZe8xnBUzGc4xHoS+dEUDN253UNxdiMxepSx1tKVUGbuYFbrS0ObVZL8xFgKq+uXkJQi8DJuv9Wm+9gNlkifFwismI1T8rWCrwpygmPSQpQZfiwCGyGReYKWaK2aQ/+8AEVfSVp/qfzMfCErbYrkCBmed0KHutlLHZvKvrxvdeSpvKHWfC2F77T6hXHwPzfcwmFSyWian0KfoxckHgyo1Vq70lBoI/n4xnweKUwEpDHNsg8NzR5ESivtAXXC/coQIvmFLbwNsU6C6607gWgZ+nCFTQTzCeMlGPG8WhRvAUHwpmsb/CTecZLi8NwKezS6A4kIGL6HPqBUTwmGOcPMppa1sMBjvFBkqltoB7a+sYu9v3cHjwEdqtExnnMDxmuahgNiliNAJGQ+ZNTzXWpnG5oFs0EDfWgWBitpo2y+7uXPl+6CYqPd5YfwiVeAyGefbBgdTBOVabE0jdpIVAF7uq8fcd/Lzn7Ypwz94W8PlnMWhT4rXO38ut2OXheq7cXzO/bsZ0elzx+xx43NfWxj1nqBWzB17s5AHc36dvep29ivv6+fPxT8LA9/pp30sAv02p3AbwfNX9w51xmNMNNLoinkP14jSkRGszCsUmqrq0qGb07yZFHo2WE/9czRmqf74bATx7oEsb7WE/1MRw5ruumMkK/bA5npOiWuMulH3fnkaFrq+/xavX/xfnF3Qv+14e5nRTI0VNSpOVEasgOqfR8IShJo8f/geOj/6IauUIBTSx1JgaKS9Wkux1LjEasPq2XThn300cxr4xVcYl1BsN1OrsBbM3HIRgocVAEOf3XDVt896s0JwBWc9Jc6G3ES/zltc4HmeOCeBjqqxJQ3P0iaKzEZKElThHwMYhXYnUuznVEdShkaahxbDOWZWqtgsCQtLtF+gNX8h3fTA4x3DU1XtjP3t356EAfH/7z2jVP8Ey28d0XNIGh8wCncdUSTOchvElpQSNFh3h6rIX5RghNz0SAU04W85+s40fcjKAIMwLaveObd4csPnVRshYYRiAW5SobeS4EdPodcI++0RMjwJlaHCT0NyHY4uX6Ha5oaMV7TOMR6+VslYo2ogXq+O5riU3IsHdT9oG28CReSkmNXmgJ0VOI+yj3TqS1erervXHm41DpMkWimhiMa9iOCBTQ3ChDsHm6Klx8NYSLyvbAGYLayroeE44Fl755zEP1B8CcL9prYl1Af57/Pz7SJdHH8f2qJs2O9Yqs563n2fbCIb8+fCxczV4vpL2jYOD+Hi4Fsp5hR9Xu/n10rO+XTSnqj9Yrvo9r9HPILrzFoA/d5xL4c+dr9hj+ty0QU0d6+8A/va9xQcD4LGlY35HHO+KzaXNxFisHDn7yptP0ZLq25qf9qrn6eIlBSybRauNCAn5V/RR/IGyMUumiNnsrxruAcCtAodmm6tVPgqo1/krAwxHZ7i55mL9NS6vvpKHN+ekGc4xn1ONbX1mAqSN8FSQVrZwsP8xHj/6D8VhNur3lORF4AYqWC5LUqsPh3MMBxRJcVNCsCQdv5Doi0p4o/Trss20hYTuXHYc1mKwYzb6fG2RY+uHzTnbebY+v02qeBVeFIBPxxxbole56Qis9z9CMaHSmQpZG7WTgxnn8BX7RQEbH6x8SV3TClZbCWkCGCYzmZ6j0/8OVzffodN9gV7/SqBDc5p2+wS72x/jYPsv2Gp9hsLiQBU4AZwsQ6lSkvBOYi1ZlwK1el39Xfp/c4acAi+KgKYT68PLVY/gLQDm+bDKlLPodgqs6mb/W52WcN7kHR20FTxPrOBZybPfPFeCGtXHFpZD+ny57GM4oqf73/H6/K8Y9J9jll0BhYHyvy3O1ofbjAWy+8uiT7kBIfvCY+U9QKc8mv/Qu77VOFZvfGfrPnZ3H0qZ36gfK12Onumi1IdTDGXras5+bier1witAM6zx/GSq1Gm8IHM9y/jDe/bl6df/2/kj+/2WrPe3GrMUloKsmwsDqg3IMtk7bjY8pR/FVekznA4iMZtCZkahVCdeLOUB2L+PzMQ2AenKl2GQVMTP8YbBwdlp7f5cwdxy7W3Pnj8e3r/HCGNLFy9d5+/gvn3Fb/+WhvU1FqUnzv/9d8N//p3+N4D+KadfLzTiz9gDkwxgHP50w5ybiIr2llqBIrATVtTKo9px6Y0KUvAsoxw++CwmhK8hT6O39xLVeFWpSpzXMYetm2gyMpGkZYolWZIy1MtzL3+CyVoXV0/VY4158DnDP5gelaBf0e6yvKiFafJIJJSSyleD+79O+6f/ht2th+jXN4LVRcBnKYdBQH4KNDnJpgx6rxaTdSLr9drqNVp3BLCOaJEtJVD2srnO8z9BhGLAfw62ML8oRZG72nzUgRfLpvSaWwmACcLwE2JgjgY1lGk8I8MBYHZFPGr+FYBOAGf55oRsBZuyv9nbOh4eo5u/ztcXH2Di6un6HTPJT6k4Ui9uout9iMc7PwJu1ufo5ScYpHVBWZFsRgcsCc0hVE0LFCWSxqtQzkbT8c8jluZmFEbH/naB1UAz5cmGgKNLU99Ywh03AHAzUKXbQgLXTEA5+JJFoRUNUe2TG2fphxBZBzsJfqDZzg7/yvOL/6GyeQMyyV99sdIUqPxTYxJ1seuAV/WFnizR5WbIN+TGAumkdHYht4AO7KS3Wrdx+72QwPx1n20KYQs7ahyZ8tlyL7pdCaFuj5XtkUL9zYFmbftNvOOXavPQ2Qekqds//XL3s/7ijHY+Wc+Pm4Xk7m5ilfdDt55QIyrbh8Ti2nzeM3LtyziI7u19okZDD4DVKUHEHeg9WsSA7M/VyzQdFDNA7juf7XRbhsabbrW8Xx7vHng5oDH2xIDRiYwiH9/3sv1QT3bewngb7sCm6ga3+m5T7ovRJrxpQPWhFU3xUoG4GbAYgYla0o4xH06rcybVVaE3DEbPSoKXRsCr9jD3KXA34BNVbT6t6wo+8jmTAt7LQDvqoJ8ieHwXKIszoebUQeb7iYSM89rCsvojtZCq3Ufp0d/wr2Tv2B//xO0WqcoJhRqVfSYTdnbpEhphulktrIXJQBUygla7QYaDarPLX3K3etcSb/yXwxA7eff3djWVXj4iSh02/DocEOimvl9zzAe2mwq+8k0CzErUNtQEJGcphegk+bXzwmcJgKUEFACMareLRFuMPoeV9ffKFSm02OgDGloy8Vu1E9wsPsHHOx+gVrlofK/5baWVuRlbpni3LBxQ0FgNeGZIlQTUnmmB2DbgQDu4kZRyzzWMNPto2OqfjX3bUDO77uQUaY+6qGz524MA8WJ5t5H7/w50hJfZ6D74brzNS4vSZ9/i8XiGgCNWya6J/S+tWgWpTOQ61vQWBj9WMAs48/5WlTsk9L3NDLOcm+jknJG/lCBJwTyw72P5bPPpDnqBMZj9sPZn+fnxHwM/Kv1Sq1a9CrRTUXygqcfbqS99fW2T/Ov++f544rfrVfWVhDYw6vvOJjEgcqfi9fOe8EEsrjy/bGbH38uKyCMATSWyFgAfv44d74W5K7bgXmA9bVz03hu3ofDfSLi95nfZMTrM38WC9h4vEzq8+mGX/fV/+Xf3QcH4PGNG++M85W6KC0qxhecfyWtRQC3Ryy80M0biHOOgzkdagu6jYbxuY3S5vcI/NwArClZ0snm2sXKi1Uj55YpyupjPOHsM+egX4pCH3EWenSJ+bwvAxeCVDH0Z9nvdM9risPY11yijnqDi+8nONz/HKcnXyhbu1LdxXJZw2yWYjxmBU7va2MabNdtzfxqpYRWq6EKnLS+3M9WFZYDcrACvZW05dVYOEHhV71P6kY2JvajOxTpZIrZDBCGQ6rMOf4VnOt0bgj8Xt2ZuEte9QG87efWmkhltUoAJK19g9H0Ja5vvrXs7+4r0wyoHCqjUt7Dwe5nONz7Au3mE5SSXRQKpMjLimKVAY1m0y3ylaikKrZIxzp6QNPlimlrrGg5JjgJ3vg2V2vXn/PdpjbnJsSMWzSnEChtNzpxx7gwosV0ND2mSFJqHOb6SpOby6tvcXn9JXq97zAav8By2VVlLvCmCr5A6p2sDO87bjJsosLue7tzdb25yUi4MTFBoqJkmSBHY5esgcKSEbEHAvDTY95Dn2Jn+1hufdwATMYZRmNW4RTb2biag7hkEKEfmwdx/v8mwPmxIPTLL493v4N4nVkXB+vf9wo1Bm2nzX1kLA+M/H+vdjf1vP3Z4zZEnsJfvYPQ54opfX9PLExGY3Nni1Xp/rybnjNeS/Nr7K2z5JvZ3ESQswzOUPjfOHPpND2PW608hfz8njf/ts/Aewngb9r1xj+Lb94YwL0fJbXz3Hak7HmvwdvHcgycpSQWZWv9X6PDDee0eMvnmuBOu09WWKSoGV1JC1T2g63PCfU5GfPZx2jSwWh8jcHwdQDvV5hOr0QJL2lKghnSlM9nQRUWnuEuptxRkw6tYIGqkqZqlVPs7nyMhw/+gpOTz5VzjUIDk0mCwWCB4ZA9MKt6fMFlhVulGr7JuE46rhkF6wBulb5vX7z3bz8PsdxSb5vyOdThYpRtht7+sSAPC3ApqE1hylsmbjG8heJAm283lmHdejDvel4LAtbcTHFYoVNboKqWIEi3ti6m2Wt0eqTRv8LNzXOMJ93AokBWqfu7H+Po4A/Y2foUtfKhKfVBNbpNI1gf2zYvnnFMMKRTHRXp7ImXQwoalfITzqmHe8YXN2WW8z4I1DntU6k+ty2gMTPW16eGgQp2XleLpwWr6oSuftxETNDvn+Pi8htcXP5d4D3LzrFc9HQPcQad/UxtNNgCoCBvWVGgjCgUgbjKf2OTlrwn+Rqm+eC8O41rsKgq3IQJZYwb3Wrdw/HRZ3j04AscH36EZmNHzz2dWfAJPdNpzsMxM8+P1z0S+qg/phLPg9DbFqhf68+9ioyPJwZAF415zzumzeN+dywgix3W4ujOWBCXL0RiQFz9zEUqwR3Pr8+Kql/yWk4MwClqpbZDbbn1PzHgxt+Pj3tTgeQVeP665TcFvumN5829xx9PNNy5Qfm13hj/4vf1wQG4n7+7LryPM/jiy8rbRjsIrlY9ixa9pS63CE5+LszXWh8JVSI2B25uayb3sn6mxntIi4rqJP1L6nqICb3Axx30+hcyLrHHa6mN53PORE9QStlzJ2CZZYoBOKtRW5/Nq72MxYJxnmVkM8Y87mCr9Qj37/8Z9+59gfbWKZJ0C9NpSeBN20xVXgVWigzUsJSySrkk+pwiNimqVyJ9Oz7zhueGIcRN6gR7/nXohq6SumyDsRZquS3tGsC1oE0t85ozz0rCUv/MAFx/HyYDVm0DuZ+ZfDDhsfM9CWXZg6VCeoBseY7+8Bkurr8ER63oXEbLWyaVJUldudgH+5+KqWjV72n+ebmoYs5zyOzvMIZjbKMlpcjoJxjcyLSExjYKi7CxL5tUsOkEWwADwc/58mChavT7Orue79l97VltzxeMW2UbgQA+U4gIfeE7nVcC8LPzv2E2O8dieY3log9wc0iGZ0aqnRntrFZaMq1RpGtICSO75P322XyM2bxvtrQJzxm9+FmBVzCdQKrzIlpo1U9wfPgpnnz0F9w7+Rit1r4iRNlDn2ZQC4bKdFblcYCNV3b8DHgl5VQ6KVEPcIk/U35ONgHSv3gN/Ekv50CWf//8vve8Y/COmT0HPgcxr0LXo3lrX/NNanYHV30N95Y3JLjJFTMY/sn3uD3MxNnG0cAEbbH7m7+vuyrx+NjzbMpq8xt64W8Cbh6bj6n5hsXvlZiu/0kX6DfyRx88gK92ncGn2Rdb7jrVj5pYr5uiJwVxUAmtmFGvvi3H2UCTFKoFU2iTq/wHzviuo0tJeRtoT81UBBMZjcwXpMtvMBxfYjS+Qm9wodSx4egaDPhAoQ86k3G0qpz4ZsD77xGAi4o3+08CeDZPkM3ohU7l5jGODj/D0dFn2Nl9hHrjSOBOCp19cOV480jCSJPm0UscZaspcYpjTSsA14aFPewAwqGKXG1UJMiXbCV8VNaxmq7Ktt65KaIp4uI540aJAM64zNGYc98Eg/XxxfnC5rNtAjG1KuhRH0Jm+N+EWinZiyMsC9cYjJ/j6uZL5Y5TRzAa3ej1mKi23T5Ra2F3+wm22w+RJruqwg3EbW6bzmtxVUH1tZ2vEsqlcnhwrt/oex6nWBz1N3kf2TSDkQ+8UNY6MFveQNkEAKf+QPdJkfQ5q2MDcbIzvCeur18IwDvd75BlDC0hfU5mhoo1ngu6+W2hvcX+9SFqVXqdV8N9AUy4uZAQk48RJlnHAnd4P8rq1/rhsyld2OZICi20myc4OfwUjx/9GcdHH6Fe3xGA0xhmNi9gxAkCurVlFH6aNaxNb7A1YxWctRLSWz3xeH7YweGuCu99WXfzTJ+Dmp8LTxVzoHQHNP5erCL3/m8evF3t7TPXm9hEnsOVaMxbeVG/O67OvQr3OFHlhc9m1gsfMsLY/NfjGXD+dzzznS+O/GcrEI+Szvy54urfr727x/l94iDubIQzhO/LvfBLvs/3FsDvosc37fh8PtcFHFx4+MGiGpquaVYxWna3qcQJShY9asK0wBNTzctqLQCbgJRztvK6tgo5Ea3Lv53IaCOTSvoS09kVRhNWia8wHJ2jPyCQd5Blg6CwtmAUsdhBDMf3sJizMuPiz/6oBaF47ClHg+hnPcuYSJaq793euo+dncfY3/8UzeZ9FNDGYl7Wgk1RkkBVVTgFWmWU0yoaBPA654X5gTV2gcdIX3SLVbUq3KoN6/vbP6bGdiMXA1T7SXCOlYpbNDo3OYo5nMpljYlbY9rSZnRSs6qXi5ErqK0V7nWFbSTIgjB4he/NRqkZssHrxljXvuI1rztf4urmK1zdfIPB8FyuaXSTazX3lJO9t/NYAF5Oj1CUpWpdLAbpZ5sw8BE6V5bbsXOTVhIwlZRSxq88V7JBzWx6gQK92TSE1oR4Wp47a0WYAYoBN++PwMwwiKQ4RqFo8Z3jEZ34zjT/z0S63uC5lOfc4KUUM/KcLxOUig3s7Jzg8PAhdnceoFk/FghzU0dWgwBOlkP2s7SaXfQwCalv3ECZqh4CcG7uKPbbah3jYO8j3L/3KQ4OHqBSblkGPEqqwpkdrmPMFtYPzwy4897dDuI+vxzTwT7D/K6LXvx5/yl/G1eKPxct68/jQi4/Fw7edl8YPR17kPt7IWA5mMXnKp7z9o1Bvm0YV/75n63OlbpZt8NG/O/0nuaZaPRBCFBRNDC9KpxRjGdzfZseTRPE4Jy/Jj4H7r8TH2t+LC22g930nP/ItX/Xe+V9+/0PDsDjC3B7V8xqaa0ypxqbi+4ajDzxat13XdHWQiQDEQHSih4tobCgUMdoVVbuBHCNRDFidMmq+xKD0WsMRq/QH1Go9gqT6Q0ms67Ae7Gkotj65KquwiylUdak0dkXZbVHY4+g6FZaWqIRIY77LAtMCmP0ZQ2FpC1R28HBH7C3+wS16hGKhab8seU+Nufce6gqCd41Wm3WUKmyJ+s9aOm8kRTKAMVRoe8coHltnagNjsV3GgR7lela8TAHvtIPECwmFpc5ote5VYlUglsl4UrYQNuvxtNImbONwdlqs0CdZ0aBkLFIUxrCsDK8xE33a+VlX1z9FSWMc4oAACAASURBVN3eC7UtaDpiyWx72Nmmtepj1Cr3kRb3sEQTAGfmuQnzCtzaC5Z3HUeYcvTPFNfVGulrgrhtMghmvKfUI56Z3a7Gu9jylh8AWQgzjNHYGKnw0PvmTHcx4bnoots9x/nF97i6+l4bPU4oLEidY4iU/uRU7aKCamlb/uanp09wsP8EW60HSIttTR3IDnVO0RkDd2ZYFOiXTqe7AOK0qJVff8Fsbic8xgrq1R1sb59ib+ce2q0DRdNy7ExtgAI3irRZJWDPBeBxdRkDTUwNx8DkNpkOUG+jz71Kvwu8NgHxpuf8uQDbK9o8eMZq8/yctwOZV7YxeHv/1xztzJI2327w8+rr2ibK/i7Q0e9G/fD4Ofw9j6c2EeJz4Q7gq4o99+R3nfM8yMZz4DEr42xMXIXn2wR+//hL55/7fWdvfs5NwnsL4PGH6a6FwG9+ty8kYPNG9b73nBnIAg2jahWCoYoyCKeUL73OoZa3tUDEerq082TPkdBiY2OsCAlilu09md1oHKzTo0vY93IKG47PTKgWxqeYamVVmXml+27dBFSWQEZwV3UbokgllNbumkCn+C2B4HyZYjYvIS3tapyMj62th6gyhSptGuU+K6jyKhbKqJZraDVIvdNJi9GZlhNsbC8r0lTxo2YL69WwV99WTbLXL8YiiN/swxYa2RJUGWNhYEg/dIpnWH2zCqRVKnu1QQS3abJITTV7D+qAF+kuFkamFgukSaY8dYLgYtlRH/zs8q94ff5fuL55qvYF561NiLYl8xIK2pr1j1BKDpEUd7FY1swtLiiseQSch1feuDZnZvAj9zpW4qUSqjUGeVgOs4WVrGMh6ZtOdoEbRred5XMpElUtGt4fVODThY6bjxkW6GM4vlLv++zsKW5uXqi1sgTB25zqZPq2LKJUrCtZ7ODgIzx88AccHDxR2hpDWhiNmnGTxphItYJ4bUjVc2SPI3ccW+T4olVm8xk3tkzcY7obE+i20ajvoZQy7IRubmwXmGudHIIXEJCPJzaxMRlTiOhhKj7hYEsUn99BKl+NO3Xsi7F/hn+OxTkP+DEQ/BgAfNvGIn4+vtabet7eWog3NbHymvePJ345uMfq6zcdSwzu/p7zzKT/v663Fs3b42JkwBzAY0/2GMDja5IH8Pj586Dvx+Mbt01MzCYmwQH9x16HnxMQ37fnei8B3MHbb5hbN2lE+/D7rjg34DYnMv43P1ga/RK42J3NBdYETFbx2vz3GrD4+6RwBSSaMaY9Zlk6a/mcy4iE1Tf7oj0JqbgQX11/h5vO9+gPX4tOZ4iHm5ekZYKvJT5xwTXdFKthPneCcoWvGeRRWv8tlpONVh2D952KAPcjkxk5+Aa2th5hZ+8xdnefoNk6QVU90hrmWYr5lFsOA/C6xjZo4sIKQM4iBroE7iAYWwPyWhxj43QEcAqjrHKX3M6Gn011LuW5p70RdKlmZirSwARscrkL3vH6I6/gb7+OqdqM/fAKnCDOa5MU5zI+EZW+7GGaneOq8xVenf0fXF5/hVlGfQFBkrnrPC8nONz7FK36Y1RKp0iTQ8wXdZuPZviKKEftiUSR0+d+wXM+NxtdtRYSU6ZzvMxGzCybmV0CiiAZgGM0td1nbtyiWXefUFhOsZiPFCXLRDG2WDrdV6LOLy6eod97Lfc5euSTZbB2CjcRCWqVbTmo3Tv9DPfufY6d7YcopftqlzDIhlUzl2uyGlSdW9U/xaIwtj74kuOJxjKoQpwjTChQyEgDjTpSOvmpXREsdMMIpVT7C+aHk21gTrk5esWuYr4Iei/TwYvnyPz2TdgWL9B3VV35BTW/qOcB/8dU5fnK/k1V+6bqz99T3O/O97z9Z7G6O24t+D3jASUEubuq7E2gkmc84t/xzVkeHPl9nwm3DynDeuw6em64U/763TAe6Ovtpg2Df97z58mPNR4Pu4uBya/fsUZg04bubYzKbwn433sAj28uB/R4N+q7Y/Z6NDYhECe1yEU/JIUpYsviMUM3NvR3uYgH+rOYoMQ530KqyptVFx8cLdJNFnKilXc9H2M0uka3e4bz86c4P/8W1ze0Rb0QrU61MdXTTJFikhV7yFIM83k4f8xea6WGMsG1wTnkks09UyBFmpb2lpMRsukQWTbSyBpBlDPBk4zRlBXU6kdobz/E9u5jtLbuo9U6QVpsoUiwysooLMvKB6+XyqhVK6hyDjz4HEuwJ9Gejc3Z+TSHJR8FV8AJqYCEVSYdwcxCVZsmzQbbSJPaC6HC5rUggI9GpkBX71ThMLIjMeAUJe3CuNWStgqHkZtY0CGY6n+BRPPgVLGPJPbqD7/Dq7P/DxdXf8NociYFNjUO9I5nRvbR/mfYbX8qU5cCDjGfNwPocdNhhjuK02QHIAh7PJyGr01molCgmI0pXBWUSKlXeZ0SVfu0ZuV8ezbjpnFkKWZsFTA7fTERiMsWdjHWrD/fN5kZbvQuzq36nk47SNNMQTeKTOW5G/PvS9huH+P0+FM8fPhHVd807ilgC4s5HeYI4NxMkJlh9UyFvTEly0KwrBWzZP/4xIWdUwrueI+X1XJhohrn2aX5EE3ldq1ARtvhjMZAHAk0EM/nTXsF5oswq24COI06fEbcwcYr8ri6jUHJnyv/vTyAbAK7uxb0fLWaB6r8z+PncQra2wjxJmZtAOU6ivDZKVgIDDcwXnVvSvj6MVXg20Asvxm46/djUS/9/vngdXQAJwD7efF2gG+24o1Q/lzl1eVusetCtTeB7Jt+lq/479rg/VZA/L0F8Dd92JyC8grcU38cwF1xaVQWe6rryk8XXr3dkPUcdqHWm0qRFtn3JJVr/apSanGiKmM4r6z88CFGg2t0Oq9xefEM5+e0R32B8ZhOWrTBNMMOG43mAk1jbZZ7CZYc8SlXUK7WUKkZiFfKZQF4kYpfRm32OxgPrvUa3ChICMf54cICGXvJhQoKyRbK9UM0tx6hvfUAW1v3Ua8eoJrsoLCoAvMKkmWKalqSEr22cj8KhiBh/ts2RTrbtmlXQW1VtfgK2qCGyllytmC36ZazJvBzmtGcqAjgiuck9SrVtrUISFuvRsnCHLMVCk7rE2B4vUxkp0V95fpGuniCQoEz9s9xdvmfOL/8vxiMXmA8ucI0Y956FdvtUxzsfYL9nT+gVX+CpHgPWWZVKx3N7GDNLU/088oa0ufZbQNhLQbGg6ZKb2OoR7lKgRuFSdTrmbMbRXRjRqNORhIkYsHFcQLQvGXBCn0gqlyua/Ryv3mOweBibeRDhqEUFPxTtnMoyDvE4f5jVd8Hh08UmSpVPY1ZQFFeJZjU2HtUSlywbKU+g+d4pUXyEcBwTi0ExZkTtg/sCsixLtDiPO+8ztocywTJJjocyGMnL/5NPBLkAOY9Xwfuu5THMUD753lT9Rl/7y7g90U9BiB/f3EfNv9ceXZg7SNh93MsWnPw3lRYcL3wQBJ+9X5wDLabKs4fA+jv8jt5MOfxcAPS7/f14DrJ73k/ns/tQO/A7kAcA6pfw/w8exw3+2M2Uz/mWN60gYmv8495rvf5dz44AI/pF14Yr8DjBYY365raum1EQcrRe1SsBkkrmzuSVes2923WmCthkihu0u0G4otshPGwg27nHGevv8PV5QuB+WTa0+KdiPK1NCumYTF/m6Bd5KPERxUpRS36PseXSjaMNM+QjfsYD67QvX6Bbuclhr0zTCbslQajDo6CpRXMFlUskzZK1WM0Wvc0VrbVvo9m5QDlQguFrILCPEWpkKBcohd6HbU6YyepOvYAEzMEseqHuG2VmBYZLer8Vc69r0Vs7pNtHyLrfSskRrP2nCM2FsTnYlnhWoCJVd82BZOvwG1kz01hVBEGVby8X6SMJzCxwuzL1OXy+r8F4J3+U4nBJtOBvM1bTOLa+RgHe3/ETvsz1KqPkc05TmYUOitLGymkvWnwAwjRscr1DgDH35dl6pK+9m4lSnFbGaUyNzjB0GdO0xUGyJAtGQKqujlayOQ1AvsNOp0XigvtD15JM5FlXSwyBtiQUWDACgVwZDRIabPqb6NeO1Ca2Mnp59jf+0hWqOXyLgrFJhZLAniFeWca//LNlrUFcu2JnOueR+SaGU0IltHdvf67mOHyxT+OxvRr7UDon0n/GgOZm3Z4pRcvpl6d86t/jvNUfQy2DvCbADyu4J3edWX0+vO+Zhh8sxLPUfvz87044+B94ziU5C4Bl7urxWK1uML19+jH9I9WkXdtBvJ0t6vn2QtnBc6vPJ5Yp/AmAHfgdro8Vtb7f+eDSd5WSfv538SS/FjA/UfP3499nV/y9371AP6mHemmXXcM4P7z+APnwGEfOPbB1+5k7JOyGvYPtt3AawpdoC0P7ljUFapHVtKkKrn4zyeYjLro9y5xc32Gm5vXGPRZKQ9Fd9NhTS5iKY0vEpQqDCWpIinVUChVUUgqVK+pIqd4SDSbsHKKZTbAZHSBztV36Fw/Q+eKcaNXWICz0DMkpYKq+PE8RcY553QHtcYJdnYeYXfnEbbqJ6gm20gXNRTmJVXhpNIJ3o1GU5sGy8h257n1PHyQwVhGeMg/54Zn1XoIlbiJX9eWqHEGsldrmpvmnHUYH+d1ptDLd/v+Abb+uybQgpDOnGb4/+xPWzIZzz23DozXpEjrHN0ex8n+hsubrwWMdGYrJiUJtHa3H+Pk8M/Y3/sjGvUnWC5aqsDNsCSY+jA2NFSnBmp2PmzigMdsAOcAznaKVVcVVKqk1/UuA21urMxM7nADzfuTNZlOb9DrvMTlJcNrniu8ZDq9Nj8A2Py2xhslOEuR8v4gvV2oyYiGSWuHB0/02Nt7hFbzGGlpG0u6rKGCjLPebDlo+xfiJ92dMjAYvuFyhsUZD5FKAbNXX900JFjH+vc1UxxGpli9Oa0cV6MOkv6ZdMtM9/qOYyq9enXQiOnqGMBjELirAo9Zg5jSj1XQcViHg1G+EPBiwMEuZh185tkBPgZ9vk5si+oe37EDW7whikHnH63Gf8zf83f8mLgZcRDn8fk18+fx6xlrG/S5DeNwrqaPzVhihsWBzq+VX+eYgbirso43YPHv5zd8d/3slwTZf+Zr/+oB/E0HH98Ib7qoLihxxzWfd7QgimCHGtLEVGkHEM9XDl5ROqWr19cizTEwCqqo7qail0KtLiajHnq9SwwGHYzHXQE7aVlSrGnKG9+ERNoY0N4yrQPFKhZMwKKyPQRHcMOQJgWUkwyY9zCdXKDX/Q43V09xc/EUw8EZpjSDKU6RVooolEsYTJaY0mlr2UBS2lU/fJ9GJkycqh2hwn54VkYSeuFlKqoDbc+5aYWziGUI6WvBBEZK5KBIN484D7Sw1oN7rNt5WcosIpuZXS1BW18nZECCYjk4rLmX/Cqu1NjrW7PgvoHQguKK9VC9i/0AF50hssUFxpPv0Ol9jfNLOrM9E4DzeCrltijne8d/wcnRn7HV/gRJsh1sVYtK3hqNqRA3Rz6fZ1+/oL0v8zq3JDtudkop1cTs71qWsbK+ySjwDIlKH2I27WIyMeMetj4GgzNcXX2Li/Ovcd15pjz4pLgWrnGzRwCnOp6vWSoxLY4Jc3SEayjDm60RVuCnp59ib/cRqrV9JEkLy0IVCxq7cESO44Ah4nS9aIYTGPQNtnfyMULbMeUX0xXzEnQRq2sVVcgEAW9VOdjGwOn0uhuXeC/Y85/jTXdeJOYbhbgXG1e7/txeucdrQlzdOuh4JR4LrvLjTb4GOAMQb1Q8oCR+3bh6dmaGx+b+3jEtvQmU8uzBm6jinwMY/Pnj42IVzuvodLlvKuLWiLcV8qNwsWkP31/cPokBfNN/rzftbz+yeKMTn6N/pGJ/+6v++n7jvQfwH3NKfYdsC4AljfmFtr6r+4OzumZqk1XivvNc3yxr6tYUyQHAgoGJKnCqybOxwHsyYT+ph+mU1dbQaN4iRVcWJ5oyIYrVrMa0KDziYluTM9hsYapyW4wI+EuUKBhbdpFNz9HvPcXN1Te4uvgGg/4r0a7L4gRJaQGkRYwYQrEsY7qsoZBuy5WNBiYE8K36MRrlXZTRQHFZQVqsIC1VkLL3XqnqK6n0hGYvIaDDDVlWHtjKobYSzXy9rXdsoGe0OivsOYVOUiubZW1GAxGOjoX4TbNEDWEwIXPce9zuw+49d1Xh7pW+yh0PjmwBwNNkJNvR2fwleoOnOL/4O66un2E0vtHTUGXdbh7j+PAL3Dv9M/Z2Pkea7mrmmRQ1bUI5IrUOtLEYRqnQw/HZuJ9tQBQUotGyKmpVeso3UK/WrfUSAXiW9UWXkyIfji7Q7b1Gv/cSl1ff4ObmO/QGr1AsjlAuMZGMCXS03yVLlGkjpxaCaHSq5NjbZjVORfcBtrfu4+iIlfhj7Ow8QK1+ICp9vqhI1MZqnKK7tX5gPUqkUxrMg6wKDyZGQbQYV+Yrq9gQE7tOjbP7NE8tu6gtXvgd4JxudctVr0z9M+emS74JiAOG4o17DOD5DX38+c2DpX+mvRL2KtL7tS4u85/zdRywfaJlXQgEt8CIoYjV1zF1nh+R+rXQvH7teGwEcO+DO1D7xs9ZBgfnPMOQF+W9Cyi/6+/GFfymzeav5dz+GIz6qb/z3gL4u+5MHcQV5xiCNvRhCvPLdqMaaOd37qFLvqoItTCYo6UWcN3M+jNLtaL6eDzuBfHSwJTiS1NrE8D5VTPGBC5lZXM0hws+VcQEcDpfeQXOdCpS7hmSwgiF5Q1mUy7+36Jz8y1uLr/GcPgK88UAhWQCJFO5l05ZJRZZgVewLDaRkEqvHmCrcQ87zVNs1Q8F4pWkLcWxqZY5C142BTxFNhUKbZjCZTPhBAAlX+m43XjF+oZ2Hi3ExACOsZuWoS0AH1tyF9XUPHECY21OTBDnNLU8xNlb1qbG0rMsv90rRuuRe1iHhaTYLL0q8MIQKHB07EIhIGfnf8fl1VMBuPmtF1Epb+Po4BPcv/cX7O99jlr1EGm5pU0UzW442sZeOCfiaBijrPgZE+TWdrt2P1noDc8P++vVcl0gzhGzcomaCdL/HP8aq/pmvjstXm86FKw9R7//Ev0hRWuvNO5GM5pSifcHj4ObPTMH0vnme1FVrOE5m9FWhV1Ho36I3d37OD76GCdMEtt9iHJpB0sFtvCeqgvEaVZj9L+1hewzZBMGLkSUmZA2ouvEuvXiwutkvX/bXJG+8jHBtdDJ++GudXAQjj+zTs96xeYqZX9fLgxzC1LfBMR0c7yAb6roYgo5D+Ax5R5Xk7G9Z+wQ5gAeq879PeVFew5qPiKWt5LNry8/dfH+uf4uZj14zVzI5kxH3E6I2wX8vjwRAsPgegavuuMNlV+3PKj+sEj6cUe1qeqO7wen+d8VJ37cq/96fuu9BPBNFyX/wfbdnP+u30zrlCyPAb0N2Lo0UumuRz8ETSs6N+RVcx7WgUwAbr1gBVxMmLRFgVLIvCZ4Ezw07mT2o6TcOY2NjADOKjxFEQTLumxR+ZCpSogTdYX1IjvHZPwiAPg3otLHozMsC0NVbpz1XXLsiMYbSRlzUfJ1PZJiG43KIdr1Y+y0TrBVP0K9vIcCqlhSIMVeaWLVuBTwqsjZb6Xfu82/23y3N1INbM161cbIjPa0ytvo86nc16Q41xyzUevG3No18A2SAQNV0/whozEdwM2H3trhYWJAIMNv2RSBBb9MQ152D0mpg8nkFc4vvtJ4FkNjmATH95imNekBTo+/wMHBZ2i376Fa3dHmicBIEKcwnkAnr3bahWa0xCR7M9XI38rvXa+dKOGLYkA+yF4Yu2LiOs57kzLv9V/hukOXte9wffM9RpMLTKbnmNMqFTR14QaDG0wmlNElkJs+LUv2XhRQwuPmOae6n8fO12yjXt/D/v5DnJx8hsPDJ2i3TlEu76Cg0Bb2xGsogPS7Kcx53tnDd6MZqf8DkFsKnDEp9tWvULj+uk527W1jZZ+h9WfMVM2xK1mceOWA6SDuPeh40XW63Bzj1nR+DMrvsozaPbf+rOcB3CvK2Hgmfl+x8jwvpItZgJg2zwd0bAKvX0OVGJ8LXrNYyMZj8+uidTAE9+gzFwH4XRne/6zK+C5g9u9v0jC8y/3yvvzuBwHgb/sQxCBuF8YVtWH5WX2wA6CEqlp0kSjFsEAFsNKip0oopAGFq00zFxmVjC1ty60sqUhmhSgFsFumytOaAM50Lc4dpUqH0iILOl9ZBWeRpOzHDjDPrjGbvsRo+D0G/afo97/DaPBCJiCF4hjFdIaMo0ms3mgMkVYApkmhglnG8JMqysVtNKr72G4eY7t1inp5H2nSQqFYAwoVi6ZMykapk0aXCr8k33T/agp8641Tja3qkDSzDE/McIQ0uQM4z4vaFkqCsVl7RYNGPXPxGNoUmYGMgbc7ua2rPOt9+9gfnyMVxW10Nb3CR0iKA5QqfcyyC3A0i7na/f5rzOZkQ5inXcJWiz7in+Dw4BNs7zxUFUsTFBRoH0oQt0QxvmWjyi2pjgyL9/eNdOFdQIEY/QE4QsakL3PRI3izkp7N+ugNzmXScnX9VBuK3uAMkxkFa30kJRrN8NzMpIBn3vhMdqcU5dmxru9xB1RupChS49hfBUW6swnEH+Ho8GNR6qTWS+UdLBcck6sjIZ2uGFoTYxou22bMe+B2TdgCsVAf2gnbP86S8DVtjM42breXOv+sOeARELwv7p7pMYDnKeUYrPNVVgw0+QX2rgrvh5/99V9u2gzECvVNKmzvhefHxfyYvCL11sCbbGPzrMAvBRrxOeI1In1OMVs8buvXib/r7Qy+fx4vdQzs8efbIL6p869+vJvW63etlFebyg1+7V68vQ0Xfqnz/XO+7gcP4PHN6TeQfS9U2Ou2qn1vFY0Zdv3BYWzd/wuBIKoIbW6YaVq+YNlixaxoirZYrdmcNEVoNAex9OnQJ1aBk6KwIB3KCpxiI87hmoiMXigcNyI4ZzOC9znGo+8xHHyH4eAZRkPabV5gseihkNDSlAA+wZxVe6mEJYVoKSvwMmYKPimhuGygnG6hVT9Au36ERu1I/18qb6GYcIbYesFUwXPGWbtvzjqnJQm1aFwi9zk3aeH41ZxiNY6KLbDI2A+0RC72wKk5IHAr81tOdRb6wvNhYShZsK41loOgrQpcOdoEGa/0vOoPxbgXU/Kld4epTOrtpDhEucK2xQ26PYImBW02h09lNzcercYh9vYeYn//MQ4OHqPVPFXfmJQzRWIGjK5P4PuyY7CqNPT+eTUzHpM7xVEZT3qat5KZtTC/m697032Fi6unovO7/ZcYT68xy7oya0lLlhfPTY71VZkUxfnqkQDdRvnYv+dz272jlgNn7DXKRhtYbqhqaDYPsL/3CA/uf46T40/RaB4jocUqtlAEPfEtsczYjrVRj8bxVEx7kI/ZCRuAG9Vu9LldlzWA5xA8zIpr8xvmi23239Tpm8xAHEjz9Cy/H88bx9VfHgzuAocY9GNW7S4qftPmwgHI37u/j1ht7tVorDhfGSNtABlnBH5pkIk3MbfXMBYhY92PeTV6HHqSp9BjQ55Nm6e7Ni1v2mi9CfDi87eJ4fg5wfLX+FzvJYDHO7q7dmJ33Ty3LoIiKuPvBGDPW3qKuvV52tCzdeqY9QoFLhkV1jMM5fZm1pL8wHMxd8DiaJFRlZZ+RovOAgVJelg1q0xn0dRmgcm4SQL0ZHKG0fA5xsNnAvDJ6AWy6QWyzDLEl0UCOAVPM0KNmcJwB5CWTdXOMak509MqKCzrqKRt1Cq7qsZrfNT3UK7sIEnbAFPIJJiSrH5tXCPzmrJMbDQTTbCl/aj6xBR70VLWRqzooe50uimwDLwV2sIROj7kEEaAYqVnfXGzADUAV683uMLFVK19UL0KD+CiwBWzsqWSu1JmlGtHI2Sd7vdSeff75spG9oB2pAzuODh8jKPDJ1JzE+jYN14ujYlwANfCLyDzvnAQFxLUrI8ilZmJwTiRwHhauv0RtLro9s5xcfVMYrpu9zmm2Y0c+ZQFHmxSLRGPx0I63tz9ZnI3Y2Ies+rZHmAbhmwOq3Ua3cksHxnn12e8Dzly2EKrdYDT40+CMv0jNBunqJSPUEBLIM4seZ1XbX7sVK4qcO2TeD14XZiYZmOSxnu4gY1tOI1+v01v3/o05YRtsVtZfjHMA21cmecB3oE9pnYdeGOAyD9nrBbPV4d5mj5+Hv73JqW5rzFrHwALJfGedzwqFgP2pmrzlwZykUn0/A9+DV6Fm5+/j9KabiIGcNcMsAqPzXk2sRt3sSTxtfipIPmm5/6pz/k+/N17C+BvO7k/BsAFA3MfinLLMa5mMThY33UN4Cbesblg+2AriWqWYTydYjiirSTB26pymyMPwSQKx7DnFoArVJnPRGVxCCeRYCwouumpPu9ivrjBaPQCw4FV36TQCd7LeRcFVegMwzDjEUGNnLc4B05r1gDkdORipOjcHsVlFaWkiVp5B/X6AZqtY9QbhyhXdpGUmhpXklWc3gtzuHnMrMjpAW+Wsu6ZThC3nPRQmZFeDTGaqhZFAfNchNS1AOLWWrCqVu88uLiJPhe7YQCuDQHDUG7xtWtqWVsrATj/0hzZyiUKwQYYDF+j03suEO90OWvd1SaKUZkEur2DB6pUd7YfIU12ANBW1UxQTPFtISwembryxjclH5aZznJgVmh+wePl9bf0r/7gHDc3L3F++RRXN89lKkOxYTEhKDNC1Ktu3gB0dWug2dxGtVpXdW/e8cxO74k9oFCP1b02E6EVrVck80HTlkIZpVITe3umTD8++hSHex+j2biPYmFbgSdF1Gw+nLaw/DeyyxWFTtAukHEw9siNdXRdFhZnK1/64Kce94DzAMrPqSvKY1FbXM3GG/L4cx0vyjHAep86rvbygO/P438XC8680s9/jYE1rtBdWHcXzes08ibaPP+c+crf3+cvCeC+uXBmwUWITqP7e3RxmrcPHNg9qMZHA71tkF+jN7Ekm875+xdfTAAAIABJREFU29b2u37+S57Dn/qe/9G/+80B+Kpit5IiJPSs7SxCXHZEp8cluvf8LBnLFwUmao3HzLmeYDyJx6Ssd0nhnPVFQ+UoIRL7xZnWSorZiAcMR9HvKKKT/VD20TsYjV9hMHyGAcF79BzT8Rlm0xss50MUFEzBJwl53QH05gQegh5fn4u0+ulWIc8zqugpTKsopYwCrkbzRMInjptVKttIyw15h7PSFjAr3ISAZv8tG1H2n1XFmXe6qm9f4EXPBpANo0msHKXEl4iPmBxCY+Ra5n70Zo6iyj9hLzqwH3R0owAu3PHOSmojpaATl9PNkTBrmxnhYB/vGoPhK1xef6N58OnsJpjplNFs7mJn794KwCulfSTYwpKhLxTTaRbfxF4uYhS+sdrmZoMqdHqsS+jloSOsvAd6UHXe7b20gJIr63vPl0PzN1cKHfPRydzwXqDDWksU+MH+Kba39kQfZ1Oqgjvo964xGne1AaEhkLzWFxPMFvQ4p0e9ec9LiFhkJdhGs3koED/at15/o3aMcrKLhK2ChbVrtHnUZtQ+EC5ccyDn9034aep1siMe5hOD5F0gnK/sYmEbgcJ/zq+xQUi+evaqO86S9go3D97xQh4DuG80+D1XuTsYxfR9HqjvAhmf6fZEMVdhx7T/Jtrez1Vclf/S4MP3Erco3Fo1TiiLNzJ+XA7WXok7+5CviOP/3wTk8cYvv6nJbwrjcxVX+nexsf8oSP6a//6DBfD8h+QHFyHk5K51qaECX/l6R6YW+mOjalfmIj5OxWSm6QyD4VjVN7OSueDHCxA/GGb3uZa9iTKVsIswYa5iHD2iyQtngOmsxnzo4egM/cELDEbPMBx+r0qcbl3ZdAAspiiGCpeLt2w+pSYn6LI/6rFarNdsvMs+pAQcHgtFV1WkpRZqtUMBeLN5inqdlPoOyuUmypW6wi0I+It5EsCfPQWrkFmN6XWXVikzU1thKCunlRCXGloHNu4V+AxFqE7FeOh8BFOY1c7Kc8KDdasD+61ruSCrERgRPi+NVcQ9TLFcMDClg+HoNa5uvpGYbTSmZmCs91CtNbG1cyLR197OR6hXjlBiRviyhoy9fYK4Ng4EMcXEiXuhml6bJtqtcraf7AcrY9A5jZVyV9eIRi1Um990X6DTe4nxpIMi40+rdFWz8zebLjGlVq3QRLt1LCU5M7739040jjafTTHoMyf8wkyBhtyQBDDP6Pvekwd+Qq9+6h74btjKUDXfwvbWqY7vwekXONh7glr5AEmhhSLnyCl+88jQqC3BdsHa/35NkdtHxh3pTJOwiSr178cAn++v+ow4gcJ/38e24s8uATau9OIULwfKGBA2AWEM4r5hcDrf+/J3zZnHGxM+T7xZiMfEzLzHNCN+TvK0vFew/h5iAI9/9q8GjPxmif/P89LtdqVd8EkAPzYvXPg+402Ub65iZuQu4PZruunn8f2TB/tYXe7nz69RHvj/1efxl3i9DxLA77qw+YpB9XDI1l5Pw7i3Z0yj367CHcipuiZ9zuq7P6Dog/nWZuxx62YXnU6OOUrcWlqak9qYRaCUcj6ZgjFSyiNMsw56g9fo9l7gpvsMvQHHxV5hNrvEcj4IwLFAQfGdVgVznpv9TamSkxqKCXudxB06hk0U6EF1sYnHrOIxS1SK0tqo1g7RbJyg2TxCq3WIen0HlUpTtG7CcbSMc8QEagJ0UIiHdC4bK/IRMAPU9T9WcYtukANO+Amz12Vuw2+wuuZibYlnHJdSCyLlc3oP1h3YLEjFYk4Cfc7NhNhfblv4ILBybIyuUhe4vP4aZ+dfoj/kOeypp8yZ91b7CIf7H2F/9zGa9Xuolg+xXNQxX5akGyCVz6ozy3gMCo7VJkEALiqblTcd01h192SHOhyeYTB4jV7vFfrDM4xGl5hmXWSLkZLFGE5iVS91CSUs5owj3ZOo7vjoE5wcP8Hu7gkq5bo2fZPxEKMhN3M3evTphd+7RH94hd7wEpPZUOwEWRaeqymnAXhdihU06qzoH+GjB3/Gg3tfoNU4RVJoorCsCsAL1FxIZxCDcbj3FeqztsWV43+Y3TcXttsCtjx4eovJAY1AQEBwpy93WvPniSvweGGPq26v8PI07aYKLl5QYzDlf/uYmo+E3bZYXo/OxX/n54ivlfdzd8FaDOB+/PHfxWtQXDH+WgDc3x83WL1eT9eK54afxbinvwks/frFIBsDsB9jfsN11//7BsGfb9Pz+3P+nFT8LwHEP/U1P1gA31QFbOxhxbkZ6vcF2teDqW6JpfSselhFsVDE42g0FoBPJvRB566UlbTtxhWaIjByADcLVWt6k1pfIi0VUCknUI4IhhI4UXx1ef1UyuXrm6foD55jSvBe9JEWSROTkg9K4iB+W85LWM4JxowGbaJcrsnmkyDJSo12olS1M0ylVDZVPHuw0ykpRY4ibaNS2ddI1Vb7EM3mPtrtfVQrbZRLJn7Sog9LrLIeqs1Nm6JZruRB3BQqkXBnWra6/aPrsJrrttl4SwBbj9qZkYjR6Ub/u0bBgjVYaWqRF51tCml9VTdhibToc+FkMi5xdf2NTF3YCx+MLjDLRhKzVWtb2N25j/2dx9jeeoRa5UTVMOerFxzn4yw9293zQPuHzUHKmf4lo0Bt9ny+oHHPBfqDl3qNm5vnAnAUhljQ2zylIIytAmNozKiGkZ1NJPI1t0r56PATHBx8hHbrAKWUOeVsS1AUNzFDmGyA4biDq2vOlJ/h6uYFuv0rDEcDTKYTTGYTGb6wuk9LdaRpE7vb9/DRwz/psdU6RVqkeU9FvgMJRwe1AVzf227u4qdcM+++67o1S23Cp3w1lV+MHAR9RMkjK/N96RjInZ721C4CdxyMkadR76KgN37mwz0Y93x9bt0B3cOOnFqPASsG8FartRqfiivqTetP/nv+WXjb5uOnLu7v8nd+Lfw88nwQwGnq4mxJPFYXb0qcfo83JH5McTG16ZrlPeHzYO6z+H7tXRGf3+z9FulzXYPBYPDDOZB3ufLvye/6Bc5/oM0MhGjtVKED+O0KfN1ztQNm5c3+5XDIEZkphsP/n733YI7jWpMFs8u0d/AeIOhJUe7OnZn3Yt6aX74RL2J33861cvQOhAcaQHtXdiO/Uwc4KDVIiaQoztyhAgEI6K4ue/Iz+WXS95kZpK162RzhSgw/ZAFMVLv0SJDKKizRRM/mLOTylG/ljHEXnn+Ck7PXODh8hqPGS7R7uxiNG4iiHiyorF1EYDjPSzCVDLogc76uXUXeraKQrwmA8wHw/RF6vVN0etRMbwmJysmGIrsaIcDYo7sS+9slWHYNueyUmH6UilOoVGdRLNSEte06JQFyx86LNCfL6lQDC0NVZpa90uz1RORDshAu/0oH9Vx5TZXwk363kBGUQp1WqmNWrsamErU8OZfKh1rczSgKoy6eyryh5rB17s/AiOcqk+EoTBPtzhucnL7EaWsL7Q6z8J68t1AoS694pn4NM9PXhezliDY6xW8I3rqETs3zGDZH9DKBBFFxPBIFPJbpR+MTaXf0+weirNbtHmEwOBVjEk4SuDmI+5zcVdwmxXsYJIQUfqmLs9jq6j0sLd7BVH0NhcI0HJsZeJIdy+ghpwwYkPQlC+/2TmW+vNdvojfoottj1YZ9cgXilkUhnjKmp5Zxbf0eVpZuyfgcM3Ark2TgVOFLPuNcXe081NJsf+Ubbs7gXzxPKnM3F+w0UOnyOYGAxChdluXrTBDX23yXkpmZ4U0CxV+yJJlldVPnnACuyXbpCoEJQNwH9rw1gHOfryoLp7N4c5+vCjx+yTF8zNeY/ABul+dBG5vweplsdLM6ovfBZOmns25z7U0DrdmSSAdJ+jxplr9un5hmKZP25WOel899W//pAdyMAHXEe/FAqZxQsWnVYqUUtpLRGQEVeZey00yyEIncxX0pQK83kBI6v5gtuSJ4QoUstThJti3bVHO+/OL2xBe5mEO5TMlSC45L4tYQfnCG/mAfB8dPsbf/GPuHzzAYkfzUVUpdHPGhuUXI7bL8mRP1NteuoJifRr2yhHplHuViHTmXUpvAeNRDs3WEs7Nd9IaHCKIWLGeEjOMhBMv+FF4hmamIDMeMUBByG5nahXwVpdK0ZITl4rSAOjNymyx1CsR4VASzhQXN4xfVNjubEKqSasV5dqelN9V8tZZkVWdYjWkJUz2pSmSzlGlkZUDN3NM4hCN6I7Ej9WW/VT+d1QjFjhffLbYHpF3BYIezxy10e7totrbQOHuFs9aulNE51kf3NR4ndeLnZ29iqr4JNzsjmbEf2AgSxT2KuFisfFgBHLkO3G5fRtN6/WOZ7WbpnMECR/vGI87ts1RPS1AfPCUM1kjMs6wsfJ8gTnGdImy7htnpdVzb+BLLLHOXl5DPTkn2zHYFS9xa6U/GuxKnMs+nWE0PY7+HwbCHTreJs9Yp2l2apXAOPoNSsSbl+NUV9vlXkM9NCQtdtVs4TcDrqKoX57T2837Sec1ESQYbJfULKdsLC05zoTazSpartZiLNjrRmbt+JjUAcEHns6GFQfhdZ376ueW2+bu3/XsbMKYzRhOEtPCMZmBz39OAq49T66ZzhEq7qqWFW65KHPRn/p6lc/P86XOrv5vmJiYbXZ/XdLVBB2P6XJmtBDNQM6+hhPzUmUh4AyaAm9dIA7g+z6ZgzOdQvfg9Qf4fAsDTUbq6OS76qhc3QTIHznIue8uyYCnwFrvKhKlJ4pnYCY4oO8hZXx/emCNRtgLwDMVNmHVrL23lqy2LnhhqqOidAF4ouQLeHAXjyNhgeIjTs1c4OH6Co+PnaJxuwQ/bavRIyrYsGbN87UrG7bg1ZN0airkplAszqBTmUC3PoJSvIiv+1RkB8E6HhKo9tLrb6I+oSnaGjD1EKO5dLP0rgwwLRYSh6qUzS8u61PeuoVSaQaU8i3JxRjJyZnYEGHG7SuRHWVInU5266hxjYw7M0yjjR0l5XUbTNFgYWboirqkxMzp55bKsUNjI5jh7rkaWmHWz6iHe7mNKdZKpr3rqrKLY9GuXsahknIzVCmrDx10MhgfodHdwckqHsjdCEGRJm59Bg5NykWS225ie2kShuADHqYo4SkBCosz6k6TmISNjXLQD7WE0OhOFtw6/OofCeM9Qiz1m1k+egqfmqVkJ0P7vtImFi8C34PusnpRg21VM11extnYfy8t3JQMvFpRCXswMmaV8GafTIisEFQrgeIgwQhiO4flD9PoddHotdLtt9Id9KfuXyzXUa7OYmlpEsVBH1mH/W5ubsBXCvk0ChgmPQRvMaIlc1cJQ96/uiZsLuKo0Jc+TIUGsf09Q1HPFmtVsvj8NzNpqVLO7NcjpcraZ6aaBOh2wm4ur3h8TrDSISKUoMSzRlQLuK/fdfL25DT3OZiqRmeIt6Wqf3hczC/0cMnB97GYwpefBtbkJv+t11KwomAGIeR3ToJwOEMzMedI1NAFcVzsYzOnALk0YTF/n3xNUP+Vn/6cH8EknU91M6i/CC2eCl2TgkocnGbhSTUtAPFnAtFToaDjCmGNjJK55zGAJJApEOAPNkrEqGyclRpa9bQv5Av2i80rwIWfDdmMhrjFT6w8b4k51cPQUB0dPQBnQkXeGMO4jll4rAY7ZWE4Wd5pyVKpLKFNVjaSzbA1upoSsXUDeycO1qPIWIqK96bitjDS62zhrb6E/PIAftxBZPaXeFpKRzjJ8Xs2LS3ncFZEZEtjYU8/nagLgAuSVaeTzVHCrwHFpbUkg51iZK9sSM5ZIyaEyEyQ7XZHceD4oxarGni4sS5WYCMvmuayLrKt80JmFqz6ZmsemYI4qc3pi/Sm+4iQJJiYpSto0gp1oozs2SWYsO7PETTW0Vzg6fiV9cJUd85xmUSouyqjV9NQ1lMuLyObqwuZX3ucs2Q8l4w7Dnvh49/tkhR+j3d4XnfXxuI0oHMBxmKWT78CZ8MRkhWNtVmLyIreEqlqEQVYY71mnjkplQXy9l5fuYnHxpnh7u25NaeMnSn0KUFnKVu0GBiAMDii8QsU/0eGnkY6npHx5n3OevJAvI5cjEZHVGpbO1dQASXQMJvQAntY3l1ZHMkWgOQgXzMPLPgHpDMhc3Pk3PQPOLI5fmhBlgpkG5LSDl+57p5ndZok2/Xy/DcDNzzTBVW8vPQctgeKIY4Fa418x4nVGqR3MdMDBfr1245pErkrv6+cA3umggv9v2i+bpEO9lpks9PS1MYOTNGNcBwhmpm2eA3O7ZrCmM3CCtykYk87yP7fA6FMA+T8kgJ9HmgmXSvVmE73zc7KVIlZplzFxlYoI1JS59AW8aZHJ72SjCxlcxE5IoRbqt/J5EhKWBdux4GZdFIp55MUohHadxDQuyATQAcZeSzLE7Z2fsH/0RIRHRmOqdlGsRTGyyQjPuhXk89OSpVUqi9IvrRSn4dLNLGQZ2UbWcuCy1Cgld6p59TEcNXDWfo2jk+foDvbgR02EaEsZnaQqirTYNjM+B4E4pHEIWBHVqA/O/nchX0exQPGXOkrlaRRKdRQK7I+z/E5SVglRRFcvjjQp8wwZadMmJdrNKnGyEiVx8gWS0bKsm0WRJckcy/gkAyqHOAI9T6j0K0VrnZk4y+k0S/HlS7TWhTRIkh+vHasi1D4fIkYHo/GxzIMLr6C9L4QwKtexHVAuEUBvYHZmE7XaEnL5Gnw/RsBrLhkuSYDsdZ+KNCoBfDg8Q79/KuV4PxgI892xKZsrDAXlEy/Ku5wsYCZOoOX/Jwp2oTIjsTIllAqzmKqvyj4wE5+b3YTrTEl2jjgnIE7AlYCT2xVBQNV20O0HNYrHc6NkfHmuFAgqHXsxfpE5fVWW53eZ65ZrotodovF/zoq5KKFfLLQ629btp4seuLkA66xOl88J3jr71v1WcyHXfW8tCqLLpLpUbmb550HxFTrY5sKZBvSrsmIz+9TWmnpmXduImvrn+nxw/7R8KsHFDDpkyiMtFq9JnMlO/t4gbp4fM0sWAx/fl2tGIpuZgZuEt3Sg8q4sfFLANel35nbSlqVp1zMzMDAz+08BoL/3Z/yDAzi1zzV0JNzbBMC10QaFVUTcItagwYzbg8rAR6KmprxP1PzzOYArjSvJHm2HjGAHuTytOrNwc1xUuYDGiJitZThPPEYU90Tyc2f3EXZ2H+L0dEfISn44QsbOyNxyuUrVtHkUCrMC4oUCe6XMukvIcMTLV0zsHHuJNmDHPixqckd0SDvBSfMljhrP0OnvIoibiKwuIoxl0VbM7sS+kws5ZVLFjFoBDgGa6m0C5MUaCoUacoUaiiXVF2dgUchPw7ZVH50GG+KqRptOgkdiTqIycvV5SZFCVSviDPK5PKrlGiqlCtxEUlSNs6syr4i5cAwoIvGOC4wKpOh4Rl5CRPeqiJroykjEdajlPETG6mHscZxsS1oTZ60djLy2gLPt5FCrLmFx8QYW5jjCtSKBEkV52t2WqKD1+qeStXMkbDhuYjymrWtPCbiQ2MYSOVv8UnlhRYDMdT0Wp7NlRYRT/Xy2cTilQAEcV+nTJ0GE9MKX70pVgON9ihXPYEhly2qUS4v4a77GBelS2bnS1Uw5SYmuvookEhcxg0yYALe2dU0vhpcAKPFuP9dC0NIJ58GvOTOeuLglIKD7qJrdrQFZZ9/mTLWW5JzUHzYB733ALw2ok/6fvzMBTNplY+Wop4MPswpgGpjoeXBzRv33XuR/yeen2wv6+N+WgZvVl0mByqTqjHl/mdUaHZSlgzPNOuc9ob9M69lJFYRfE+D9knPzOb/mHw7ANZ/qPNo8z/2SoXAl16JIa4nFovJkjhKDCVU2p781M0Au1rqnS21wWdwIdhkunBwNy0rmnSNwsxwsPVdL6Vgncpi0jiQpitnicHSMo+OX2N9/hkaDAN6CF3iwHBe5YhXF8hyqNYqtzMPNVZWPN6iolZVsOfYj2HEEl3KhVoSsFcCKhohDznRyNO0lGicvEgBvAXZfdNTVAF0ytqXQQWUPxB6Wr8WVS4G4KLixEpCrIJfn6FkNOf6cZa98DvlcXUCcAG4zsGDZ1rqQJxX99JAjbMmnqok6CX7yuSLq1WlUS1Vh82vqIKsYes5ZsjsWj30/4R948MYU0fFEHAc0TuEXZ7QzI2QyQzgOmdktGck7FADfQqfXEAAnsYxz7/PzG5if25B+MVXoOO7UbJ2i2zsTtvdw1MTY41dHKibMqhnguQzQHGbTNDchwVDdA4pnQcDm/eOLjrlFsqLwKZQdKsl/ZPEjyiPnTonYyubG11hb/QK16hrc7KyAON3EOK+v2xAK3JLtJIL+im85uRetwE4r8plLks6kL0kayQtUz1vdB/r9mnyoXczUc6KrVxcArpndOovVAJ7OiPlePVOd1tNOL85vK53/2kVWA85VIKLL5rqMrs1YJpHatAoZwVtn4emRq1+7f7/X6/V5uQrAuV9mBv62IEpf67dVIdJlb3PWW/9s6gAwWDJZ6P8F4P8gY2TnFzpZp+TBlV9egJUmmgnp+fxLSWYqgovKvIVJO/KklC6TTGIvmpicJPPQCrxzip2a071c9lMTCZLEIZMM6ygaI47GQrgKo44Qo5pnezhrHqHfJ5M5hpXNw8mW4RAsi7Nws9PiHhZIPz8RcpFRagJ4ACf2kbV8FOl0FfUxoib32ZYQ5MjG7rEHHjaRcYewHGaGxGraZl707dXZSZTOpAdNDh0JdJTsJLGMgjGcNVbjZdlsFaUie+NUcasKk51qYPy77dKPnECelaBDeX4rYRACn9Zazzp51CpTKBerMiqnKwIJk1DJt9iJqUJS5uN18Dw6tnniQx7R9pO+3eEIiCmpOkLWpVZ8D+3urniEnzRfo909VEpm9OjK1zFVX0SttohKdVrG4fqDHro9Kp9RQIWVEF4LznxTIIa9dVV3USVpKtUpb3dyARzpN6uyv7Ig9QDyGGwF5Lr8rTNxzu9n4hJqlRWsLd/H2uoDzM3eQKm0AtuZFktQtiaUyQp5EEz3k6Ta9MsW5L0glan7XgEwA6BE+eaSN7YKBHTd/KrvOmvXDm3JhxtWpyYoahKUaSeq+99mZmYSwfis6Aw2nanprCpNjvoQoDNLxno76X642QLQ6m1mC4CvN81MJvVoP2QfP/V7TQDXTHSW0GWqQfqECsDN6zFpH7md9Az9pMxYn28TuDVA6xlw/s3UALhqBty8Z9LZ/6c+j5/q8/7xMnADwJOl7TzbVGIjyRx4koHrxY2ZHQlTCrzJQGdJjb1NbkX1vs+JWRkLrktTCRdZktVYOs+6krQElE9NRNhlPIrZfeQhE/tiLUlREDKcB70ztDtnQvwhP87OFgCniMguIbZK4poVxC58KSkLzMKxCCMhHBC8PeQtD+VcCDvsodvaw9HBU5ycvBSLzcGoAZ/jZO4Idlb1VKWbKg9nslhLf5TEPB6bYo8rj+wMOMHFEjDLujQ+IThn3RJyWRKmlPCLK1KsFflixs4+ue2wtJ4TEGfPXVjpZJCLQYYL12YJvS4ArgxjEmEYNQqgIiut656U01ku9gOW0D3RDud33x8i8AeIAmbKQ+SyzCaH6PT2RVKVpXRKnA5ZRhet+oIakcuzmlCWsvNoPEC/38LI6ySsdeX4Rpc4VZ1RCa8KalwgyiGOeC4KyLmsSKgxPqq+BSGvoxLpiTGS2XCOyzGOIXs/Dh0EnotibgbzM9exuvIFlpfvY2pqE9nsHDIZarRze6xkKFKfXhDVYpmAtFyzn2fEOiBVpI6kBH9hBmCwyC/cxzTwq8Xooux+QXZLwgOjz6tB0TQw0XairJjorEwvsDp7TY8I6cXYzJDNDPx9yufpRTUN4Ob2NQCZI3C6jG72wrlNHYSYmui6zHvVfppZ6cc4lo8JGOax85hNAL+qYmEGQBrkTU6E/rsOwHR7RLcaNFhrYqCpsW6Cu9njvqpEn96Xj3luPrdt/cMDuCp/JzPgl1TXkhlw9qkJFCEzcFWyZfbNPrgYUVD7nBrZFglXrshz8juzbyn9ZF0hn7Fszuxbz9MS91VCxLEwemX7cJiZxcwax+JA1e3QDpOLvoWMm0eQceHFWYwCB0PPFo9vn+PjHJ/iaJpjIe/GyDkBio6HgjNGJRvACttonbzB/s5DNI5foktvbK8ps+VwhsKEtx0VuqiMkMCkeuDctmQZYpaiKw0EbvZvVfBC1y6GDswMbYuEKR57AY5bkHEzaqqzxE5Ad+wCHKcooC867GS+2+ytE/iyyDlFAe9isSJz3fKZzB7ZcjDAW+AzsXkVn+7IR8Cs2+e1oSpeD964r0A8GsK1eT1H6PYP0WrvokmP8P4hhl4LfugJ457CKZaVl/3gMQfBCGOPtp9kq49hOdQcV+dKgJmiMuICRvc1MvgrcOyqCOGUSzPC/uZ2PG+IwYi99DMMx6cIZCyQvIYQLokKQnx04Y8ycDJlVEqLmJu9jvW1L7G0dB+F4hJse1rK6GA7ImPKn6pqhPKN0dUSlYHrL7XQqdMnFaCkh37RRzd713ryQj0TF/8MADd66frv6ZK0Ngsh+Un3kLWmNl+re5uatKadvDTwmds1y6xmFqfL+++7qKb3OV2iT5fRzeMwhUs06Ii2Q1JF0ESrtwF4unz8vsfxsd+nAZyBih4j0xn4pKBHB1vpa5YOUjQQ6/aCvgdMtTUz654E3GlwTp/fzzkw+tjXSZ6F/3xKbGlhucu9vXOPDVPSUyUYyYKl+ornZg7JgkcAV2XBEL6nvL+FRDXmCBjguFnk85QwzcnP/NKxQRBSdMSX/3c536xHoxLHa4I4hUdIhsrEY7HE9MZDdDtddDp9umgjtrOcasYgyKDV93HWHqM/DuHRMtyxkc+5qJSyqJYdVItAJeehYI/kezw6xcnBc+y8+QnN0y0MOUIV9hBnhoissYw4KZUwTSpTzHMpDZ/P+CozFjUax+zvQutcqYsp9rJKxhhQMJhhiZ29/6JtkTIxAAAgAElEQVSSduW4mcPZ9aL8zGycpXaOoOUI9k4e+WwRxTxH1liaV8EQGejsgUu2KqTDxA5FNOc5jqbcwGiMEgYkGQ4xGnZl/p3fA8qmJoYjHPlii4JStf3RCYZ+E7w+HOtif5/qcgxcZPI59hHFY8Qg0S2EwyIKxViE2KgsVD2fVRuO7E0hn51DIT+PankJldKcVCP4bziiNC6V8I7Q6e9hOKahSgewPVHg4znmKFvAUfOIOgIVMZZhH3xt/UvUahvI5xeRsapCDqRlqGKRs3KR8C64x1rXP1kpLmev2hn2YtpCzqJcRvOZuQB4tRn9t6SHLm9QbPXzGr7xeTr70r1vPUtNQDedv0zQM8E7LYRigkJ6sf7QzNUE8Enb4t91L1iDt6nSpkvJGog0gJtl9Ku2a16bj9kW+FCQ0OdEl781C52VQFOtTe+/yUJPB416X9JAbYK0nptPq6vp7b6rFP6h98CHnq/f+/3/CQA8Ddh60dHAnQLwc7DWJg1JpqGdwiSru+gDai9k0qVZphTyFRduZuIePcApJkJltRzyBZK2OD5FCIbMKXd7XQxoRjEeyRx4tVZGrVaVSF2SSjKFY8XRpn43vzg9zQy/3SLxbAQ/BHxCUMZG3wcOzjp4tX2IRrOL3ogENwvlUg4LczWsLtexPFvATBWoZMdwwhbG3T0cbD/E/vZD9Dr7CIKOInjZASLalsZkLBOw2Cdl8FFA1lXBCMFKGM2U8Qx8BB7tUtk6UDCqxpkuDGAuEVxEUlYpj5HExjK7ZRUkCydJjGAufXKnCNcpSBZeyHFuuYBctiBVDJ5XVgFiMepQE3rSP2dpnapvQnRj8Z+CG6yKjM4B3Bv1MBx05f+ZocesbCSZMOfrx7QWpfAKzV5IJBO7VKWiRzGYc79ynn0S0IRTpzJRJU7D92ThOhVxMqtW1lCvrAv4ko1Psp8SnhmKgxjtRMWYpscKyClifrY1lnI8qw3k3cVkpQdUoJvByso9AfC5uduoVtfhuNNApiTletU2USCuhVcUgfLnz4MuW1t2koabWgfSG79Yhs5VCM9/NQnAVbaviI4/X8L0GBYXfw3gptsX7xFdOtcjWKbWuVkmfdcC+SELeBrAzdaDDkS4r7qfrwltWhs83QvWCnLpPriZFaazVFmOGMDJg/T7/tPBugZiHp8GcBI69QSBrLAGV8YMRvTvTdDWPWyzTK5/luoeJ3VsakNcqPpdFaylz+WHXP/f92x/nE//3QFcy5P+/HAESdU/48fLr9OjM/q3uuw3GbzN90qZSK3UAkRqyCZh8Cbr06W1KWENEzz4aj8ARl4gHuDcVrFAW84soowtblC94RhnzTaOGkc4azYFxC3XxuLSPDY21jBVZ4/UBcJAis9OGCDPOW+RXiWAh+h1B+h26UwWw4tpWmmjOfTx5rCBH5+9xuu9A7R6PRkxq1ULWFuexpf3ruHWtVksTVmo5Ebwu/toHj3D8e5DHB88waB/CCtDwhyQy9Fxy4fnUwSEPW0yPCvIF2tC5BJCkUuSHZXmhhgOWJYmA58WgyRlkTrOEgAz+ERcJFGcUw9aMr+d6LYLQIr0q+qBE9AJ5tIbtxjQZJF1ydhXYjeyqDOISIxhqIomxiJsKSRkLiVbGwqAs9cchiQXEjh6AtzesA9fCG7sjXOeuw8/4OhcH7DozkaHMEjrQ0RnKDgjfW2pe8Chb7c4m4USJug5br6WRD6O1RGsp6c2RARmce62SKHaVglBYGM04qgbS/qcw2+i3d1Hu72L3uBIeAhB3FWEOAngKAIEsRd13SrmKOyy8gBLy19gdu4msrk5VUZP1Nl02VxlKcpTnmCuz71eaBXRUi2Ul93FNLs8yc41sIsD2QVRSW1HERp17z0N3ib4caHXYKcBnL/TGS23p+endd84PRpkZmAfZ6lLrRypyMPcfxPYdSZqtgT0MfFv+n0apLQqm64qmICtwfriuqgV5nPJwHWgZwYvpiuZBvBJZWoTxHV1RYvamNm1CeK6RG6eF/2zDibMWXrzM8zX/Rb3x3+Ubf7uAJ4UQyecr18B4ATh89r4u8H74gGiiIqs1pIFn7N1ybhOSrUXoYECpHMAjyz4YqqhbC9dlxKiNvwIaPdH2Ds4xtbOHnZ3d3HcaKA/GiBfKmDj2hoePLiPtZUFlIo55MhWj2NkKbohpdSMCMOwVD/oe+gPaAMKeBEwCGM0ugO82NnHd09f4PXePrrDoch0losuNtbm8K9/uIuv7q1iZcZBweqgdfgMp/uP0Nh7iObJC4xHDTi2D5djabmcnLaxx8/j/rNXzTG1edSn5lAqk4TG0qwnPeVet4Vep4V+r43xuIswVPakJHbZMm9NQp7OzuUsG2BCgCHYKmEXipKwb04vcWboNp2xWHYnyJCM51L8hryCrAA4S+isdAQcz6L5RuJBruabSQYjUUyB+AUL3ZeeeEwNeinhMgtnWXyE2CJwU8QlQMzWhUWxGRWcCVSJohujBXITVNlceqIS+FG9jzUTku4I4DOYmb4mSm7Li/dQr66Kwtp4DAyHDH5Ufz4MBmJ4omxi9wTE+0MazHTF253VFzWuGEkAUCovYnbuNlZWH2Bh8R7KdBJz66J/L6p3MuJnaPlLj0FHvBfPgVqYleb05XJ5MkEhN3mKfX5u7pM8AcnzdRnAL0JcDWRXjV/pyoz+btpxah1xnYWZC/pvlWFNyorTYKvXCTWBwpaZkoQ1gxIzcyZgaQDX42QaFM2M9T8CgEuCk0hGa1cyE8DNTFsDvg5GTDMac+xLl8PTRLb04q9fd1Xl4nxNniDk81vdL58roH9yANfry/kJMdLcn0+ivuu0TcrAkwXsyrcmHygkH6VNLsCdMNAlyhPwVqQpHRewpKo6o6p8KjkZwUS+k8XN78AoiNFodvD42Sv89PgpXr3ewsHxMUbeCOVKGZs3NvHHf/oGd29fx9x0HZW8i3wmgzzFV2Temtk3iXKBgDedwvwog2EIdEZj7J+18GRrGz88e4Hto2OMmSlaLOHHuLY2h//tv3+DP355DcszFiz/GI3tH3Dw5nucHTzCsLeHKDiD60TICckuJ0A49qn5XUQuP4dSaRXlyiJq9VmUy2WUyiRMsTTdQ69zinb7GO3WMXrdBkYjyoeORIiGDHpqtbPUnijbnIOCGhWTgnviJ56MXgkpTh57kWzVZEICrVwTm+MjZLk7yNg2wlid45BBgKjDqfeoETgCM3vZfK/yBKecqlDEZM6cZDPlhW7ZdGILpIXAn8V7XKrPynmMPXDF6GNWTEEcluoJ4EoFTmYVZDyMn8/Rp1nMMvteuION9a9Rr60jDPIYDYFB3xdAVv1mtls6GI5O0Grvidd7u08TlBMEBHFqp1N0R1oZbDdUUamuYYVZ+MoDTE1tIF+YgW2RbKeIbNyni5Kzqt7o8rZm8KtMUU1KJOPg6un4WR87BeLGM2Rm9Qlh5NITZmawJnObvVPNPucbdCauxU80+zzN2tYZ2G+5IJsZ59sAXc+0aza9ngnXQjk6MyRw8XhKpdL5PPgkcDIBXIPVb3mc71pF04GLPvc8PgYtnU5HNBH0tTMzYZ0h63OpwTstuqIV9cx9MY85vU3+zRzXexto6/P5a1ovv/ScfO6v+/QArse4JpyZcx6Z5pT9orOXbsK9Kwy4DODy4EoWoxS+zglSIquV9KUI3omYhVYsY487PM/IueBa8KMYozCDg5MWvvvpKf72/U/Y2t5F45QzxAHyxTyWlxfx5YP7eHD/Nq6vLWGuVkbRAvIBbSsUoJHlTqczAvhwHCLMOBiEERqdHrYOj/H49RYev36Do2YThCSWubNuiI3VWfyPf/0S//TlBhbrIaL+Lo53fsD+q7+hd/oScXCGOGyLVjfHtsDetFNGRHtJdxaF4iqK5XXk8rOislbmQpTPgHritMUcDU/RaR2gRQ/q9gH6vYaokXHOWkheNoFa+Z6fC8Ho3nWigW6OIEk5l2wBGV0jwDDqZz8+cRlLxsVERpXbERUyS3y6qfDGErYKqEjFF2kXqQjQeEbcyFjZYBDAbFkEUxQ5UVTTCOIO95ccAPptq+BMvscZdX5krp7bYH9OAXgYBdKy4P6I3ntIUZspTNc2sLR4F5sbf8BU/RqisIThABj0KEmp7jmW49n3JgeBmXhvQBezffT6RyLP6nltkWVVKoBZBEEWufy8ZN8E8fmFW6jWFsXWVemY65Gwi9Ex04hEifmqPvX5OF7Sc1WPllJmu1xNvgrE0xKql5+zdAld24Zq/XP9KJsZuAbvtJNXGlDetXj/omXiHS8yASQNppMAXKuymWBHkNKGG/zOoORtvVwNehrEP8ZxvO820mXxdAZ+FYCb151gbqrSid9DlvLKlx3r0tm7BmCTFKgB3Dx/k87TpLK63Nm/QGb3fc/V5/S+3wXAL0PuZMBNxKVUFpd+ifGrCX9SycUkdk36zJ8rTDH7YhamAJzlcyFJSdYiygWS0SlLRyV2wtewnCpKo4lWN4F2FNnYO2nhLz88wZ//9iP2Dklc6sELWGa2MTVVx8baMh7cu4kv797AtcUZVOwMijGQZW+X/e+xj/7QQ68/xsALEVouekGI/bOmZN8E71d7B2j2+4htG9ksR8hCbKxM4d/+5T6+vruA2dIYQXcLx2++ExD3e/twrQEQ9aXMTdW2KFNA5FTgFBaQL6+jVLuBQukaoriMKHBE07uUBwr5CK4zRBS2MRgcoNPaQfPsDXoUQumfCICLRzaBUbAtqVSQqS2gq/5fsdo16YrnmoImvrDv1UVjSMS++kVvUbJ3nv1km+QYEMApLUrqHwFd2iBSymcpXMIq4RaQbcjsmaYucZhBKJlwMlJFbXkb8MKx8hin5rvMpdPBjb3trEihMhBgJs+wQXrsUeIs5krXWkDWtmqolFewOH8XN6//C+ZnbyHwSxj0MhgPLXhjRYBkpYSkNZD9H/XEZY6M9E73AJ3OAbrdAzFGkUAktjAas3Q/hbn5WzJOtrxyB3PzGygV65KBq3tcPU3n2cd5ieuiLy4ZvZ6nP39twiJPBIguPy9pENfM9UTbP/H/npRNcTvMwLX7mAZws5TMn031NVO9jCCo9yUNquYCbgLH+y6o5ueYa0YaKDSRbZJLmQYavob7bmbgBLD/SABuViTUsqdcF1lCNwF8UmbM92pBG61Il5bE1ddTf44Gdv37jwHgl56FfwAQ/6QArpYbk+N9db9aE8pMktv5w5AG8BTZzXww3xaJadKPkJP0iFLS/1Zl3xgO+9KEnzhMLEVVOVRZSChSUyAgbqs5bSuH/bMe/vzDU/z5+8d4s3uAVqePsU8FrgwqpYKUzu/fuY5/+fo+bq/NY6bgokwxVAYU0m8jOc5DqzsUAA/sLLpBhK2jBn58/grP3uxit3GG7oi9XEpRAnknwLWVGv7HP9/FV7dnUXNa8Fovcbb7I1pHTxGOTuBaYyl5Sy8rziLj1uBWllCobcAursLHHIZ+Hd2ehfEglGMv5iPM1B1M1y3kswTxBjqtLZwcPUOvs4fAbyJDIlgmEKAjEYsKZAQ39qpZ7uaceMzZZXFSYxld8Q7o1x3FfVEoY/mdZDEZpRML18QvPBGXISwLjIpVKV288iIiI7/nthIiHfvwMgPAXnzgwxWLURsQlTQCkMo4mVGLPCs16UmEA93haJHKzCkvZLDRsI/xsCtmMDxvUcSJAM5vx3CylMN14Ad0bGOlYhHzs7dx7/a/YWHuLsKggkHXxmhgw/eUAI4qX1MMxlMEupiBXUsy8X7/GP3BsXiKez5160kuzMB1Z7CwSAC/i/n566jWF5BPhGZ0Bn4JSJNnQWubXxDdEkEcAfBE7154ajpLT1eyfl7ZSmdpbwNw7T6WBnANlLrUqh2mNAv9qrJqujz6oRlWGrzNrD/9WRrAtae5bgvoErquKmgAN20vdTCgP29S4PE5ZOAmKOuqAvfZZKGbc/xmVUQDsAZwk8inhVp0QGCeh7cB+KQkTJ+nq+6RSZWaD71P3jc4/FTv+2QAfs6t0WVq4YSxl6j6jROGvc5Z4ebflEXI1f8uFhlTw/nnr9d9WWl+WgQG9rUJxpIDyr6JeEkUwI5DuASGxNRElLjZA+WxWLYAeAgbYzjw7CL2W0P89dEr/O2n53j84g1OztoyckYDk5xro1bK4871NfzLN/fw1c01LNdKqFHsJfAB9n/jGGM/QHc4Rot9cLhoeSGe7x7h+6ev8HL3CKe9EQbslQdjWBkPedvH5nIF/8c/38E3t6ZRio8wPnuG3vFT9E/fIBidySw0y8XMXMVHvDSPytwNlOduIXAWsH8KvNweYnu3jW57AMcCZioO1per2FitYHYqRs5uott+hZODx+i238DKdOBQS52ZKTXYtetVzDn4HLyQZi7FREqVSmUxAp+mI7RHHSHOdIHMQEDNtgI4zIwpUcq5b05gy5ieCpIkC7e4XSqS0ShFmXuIvSavD0e9xBiGrO5QrpuYi4QMwJzER52qaUpZznbzcPNFFOmqRp/zojKHyecpWxqgdXaExvEbjAZnYl5ChbwgGonwjZNjYMLqgoMoyCHrzGBm6ibu3Po3LC98gUw8jdEgh0HPRuAra1Z1TNSdJ4Ofxz5EnOkjCLtiZBPSD35wgpPTQ5w1W/ADS+xiV1fuSvY9NbWMbL4i2bcsfuez+OqJuPycqPaPLkRdmNTwdcksd+pdk6pW7wLU9KKpM3ATwM0euH69HiPTYGey0K+qnmmgmJSJ/5oFMw3e6WNMH5MmsekM/KoeuAng7IMzA9UZ4VUAng4Wfs1xfKzXpjNjsy3AY2b2zS/TzGUSWPKe1GOB2rd7EoDrDFz/zfx8/TcziNDn8G0VmPT5NTPxj3WePsftfFIA17n3uQPVOUSbkhCXy3csx57/0+PGlxBcl/eu6oVf/vv51oVNrCqQBGEvBgZegP44EH1xMqDpSV3KOSyUiikInb3ISiaQc7eYhVMKNEy+hrGDQYYAPsLfnu7gb49e4snLbRwcnwmAc0SKwJJ3gJvrS/jjg9v4+vYGbixOY5GMb84qh7QWDTD2PbT6Q3RGIQaRhZOhj0ev9/H3x6+wfdSU34/JggeBc4wshtiYL+D//ONNfHOzjqy3g1HjCQaN5/C6h4iDvpRwMxSayZaRLy+iPH0NbnUVmeIKjnsuHm918GK7j/2jLrrtPqzQw2zVxc31adzenMLyvIVyro1B+wVOjx5j2NuBY/Xg2txvsr1ZbmYJOoeQxhuZIrKFKWTzNRSK08hmi1LGHpHJOyRgdRGEp2IywmzUtsn45rnVJhrkkVHeFcIviDIuYpvEOxp7UJUsq3Tiha6gzEviaCjnw2ZJnzP17Fv7DL5s2MzcqZoGzqdTcKeIYm0O0zOrYhAjRix0eCtWZOSscbyL05MttFo76LT3MBbZ1b6SU01a0Bxno5uYFddQq27g1ua/YmXpK7j2AkK/gtEgC29MAKcJDCsTysP7PAun2Yo1hO2QEe9h7HdwcnKIdrsj+1cozmJhYRMzM6vI5mpKS1781HVfUYmqXHpOzh+YiwdFqejpoFYBeLpk+q4FKl3SNl9vZpZmCZ0L/4VuwEVrS2fgJomNv3t7xexCMe5DRq8mAZY+lnTwoEvk2lqT4D0JwPl+AhLLxwRvDWDpjPuq//89M8WrAFzP8zMY43U0vdwntQZ0Bm5KyprX9F0ldBVwJpLAiYCUOWt/VeA26Zq9617+z/L3TwbgPGHKKCORedR6zcmZTGA2+b/kIiZzqRf9cN3rS+ZXEylN7b1tXhTzs/Toi9xAWoIz+Vn1V210hj4OT1s449x1GCGXz8ms9nSlgFKOfl8enJhfKksWHlNCrIptQryNQeyinylgtznG357v4a8E8Fe7OD4l85gZJ/PFEHk7xvJsDfevr+KbO9fw9Y11XJ+dQcGKZJyIEp5Db4ze2Edr4KM9DrHT7OOnl7v47skb7DTa6PsZ8HNjK4Rj+XCjHtZmcvhvX67iwXoRBX8f49On6B+/wLh7KFKihWIR+UodxeoipudvoDJ7A547i+2TAE93eni81cTLvS7avQAR1WO8IeoF4M7GDO5s1rE6n0HJPUE42kbv7Dm8wR7cTB+ZiKV1nhNldGLbBYw9G3a2hum5dczMbaBeXxJlMt+P0G23MejRIIQOX/vodncQxW1Y1kiAlwu+FHZJRWBPVPrePNYcImbf9D23qggCJSNK5jv775mMJ0SwKOjLqJyTYV0kRBxEQmQTAJesneIrReQLU6jNrmJ+8QamZ66JfWc2Nw3bysk16PdOcHr6GsdHz8WCtD84gs8sPKa0Kvv3EufLWJeFCqrlNSzN38f87D1Uy5vI2vMYj/Lwx1R4Y2BDkR8a49BYxUdsjWG7qqSeKwDFIgGM4j/0HR+LzGypNAM3WxHHN8tOzGCET2D0tZOI+GcgkDw4otBmqrVoFxS5I9OB79VL21WZcfodGsBZftUldL0Qm9mXztYIevwys7V0cJAOHj6k7HxVBm5+hpnB8fcEcN3X53GZuu56X82+viaxmUplV53ZDzmWjwVE6fPL/9cATvBOX0dzfE6fz3QP3PRG1+CczozNbF9vJ01608eYPk9mADopA/9Y5+Zz3s4nBXAF4mrRO494kx/VWpOkxPp3wpI1zRXO36UidQ3gidKL3qrutf88r7/w/haBhhgYej76oxDHrR629hs4OO1gFEQolUtYXpzDyuI0Zio5VHJc9j24VOUKWSyPYSdjZhHnv+FgBBc9FLHTHOFvL/bxl0ev8WxrH4enbQyGtAvlYs957xDTlTyuLUzj/uYS/vWLO3iwvop63oEFD4NhD73hQCoCPS/CSW+M18dtPHy9h59e7OOg2ccgYNmfIEk5TR9O2MPKtIt/urOAB9fKqFunQHcbo7MtDFqHAnDlahXl6QXUZtZQm72ObGUNx30HP748xXfPDvF0p4mDpgc/pDFqBnY4Qj0X4/7mDO5t1rAyGyGfOUA83EK/9QLB8BBW1IXNkjBH6TKO+FsrH/Ai8qU5rKzdxeLyDdSnVkQ+1RsFovHe7Zyi1yU/4BXa7dfw/IaUkZk906I1wUYZIRPSWobz4CXY2Qrc3JQw5S27oCBI+Alke3fR7R5jNDwTsl4mGgmIi9KdpcxSlIoZBWMqKJXnMbO4iaXVe5idvYlCYR6WVReRGCVe00K7tY3Do6c4OHgsGuqD0YnMbUd0FqPxOjMvKwdERZQKi5ibvoXZ6duYqt1EMbciZLbAY+uA8qdM23mqAhG/geUh44xlvCxfcFCpUgEvgzGtUYMA2Sy15CsSELHaQLlXZWRykYHTsW3yPwXMF6B7wVRXrzeflvdboiaBKrdkjpGZ2ar5enOx1wCeztbSC7cZQHwo6KWDETM71CCjAyI9TqUDEm1qwveYgjOTiHlXlYLTZ/z3zMD1fWKCoAZwXUI3+/58/VUALgZOWcpK54WRrsVczFaBeazm+dHCOO+6tvo977prf+9z+q79+xh//6QArm4QPdZyOee++L9JZBqlmJbufwtQi2rU1eVzlXWrBUv5R6lP4uw2hVianT72jk7xav8Ez98cYu+EAB6jWKlgbXUJt66tYG1xCsszFZSzMQoszdL6M6S4aUJoIyPdUgS2HvLYaY7x1+d7AuBP3xzIWNlgxIzNgpWJkLVjFJwYM6Usvthcwn/78i6+uXENC7WSGJr0ex0B8JEfo+9HODjr48XBCR5tHeDZzjFOuh486naz3+zSitNDJuhhoWbjm1tz+ObmDNamQpTiFrzmDrpnB7AzEYqVKqozi6jNriNXXsIgKuPV4Qj/349v8N3TPWwddtD1MnAIHBbn0n3MlSx8dWMeD25UsVgbwfa2MO4+R/f0GYLBARB0ZdvSTWCGGdKFrYZCaQFTM+tYWrmD+YXrMv7E0nrghxj2++h2T9Emm731HKdnz9Eb7GI8Pk204MloVVmjML2pT46ClOOLFYrMrGJqegOFQh02Bco5AhjRNekER0ev0TzbxXhwitDvwmLVxGKwxWydojQEZ7rD1WTefW7pJtavfYW5uVvivR3HVUQhP5yiNFRQO8ZJg/7sj3DceIFme1cMSUKoLJxVGHFVi6jlPo16dQOzUzcwO30HleIqMnEdYVBIAJzBQyLVy+1nyGj35Hu+4KJaLSOf5/gY59k5259XevJWAt7CGGeWnrD5Ezb45fvftAa9vER8zAVtUharF1atxKbnpvndnCHWAGCKuegFP62trV87qWT7oQugzuA0CW1SgGBmoprEpo9Hk9g04Jiz7fp4TIDSn/ch5f8PPear3p8OxkxBHmbgDMTMHvgkANfyqZrfoAFcK7HxXOhjnwTSvzaLfltF6F1BwG91Hj/1dj8xgCdgazqK/CwUvRiNUZGwxIcXKmkqrzh/F5ngOoK8/JBf9PiYacuDpIMHmeGNMPIDHJ408fD5Fh693MPz7WPJbvt+jFyhiKWlRdzaXBMQv7k2j/lqHvU8rSt82MEIlhKvVkGE7SKwC+gjJxn431/s4d9/eoknW/vYP+2gNwqk184Z5ayTgZsJUXIiXFuo4V8f3MEfbl/HxsIMKkVHJEu7vT7GlGQdRdg+buL57jGebh/i9eEZzgaB1AJiJ4eMQ2DyYIUDzFVtPLgxjz/cWcCdlSLmiiHC7hEGrWMZrcqXyihNzaNUX8QoLGL7aIiHW6f4y6NtPN85xWnXxzCgCpqLvA2U3RDLtaxs7+ubNcwUO/C7j9E/fYzu2TMEw2NY0VjIbiJ+ghyiiOXQWczOXcfi8m1hUNfqyygUppVZiAjVjNDrneLsdAsnZ09wcvoE7c4WRuMGQJKYxbE1jhNlpBoQBDQsKaNUWcT03AbmF27IdiuVOQXgwlQfodM+wt7eMxwevECntYvx8AwWzWGEIQ8RyRHSWZRFLltHqbKMpdX72Nj8RjJwxyGAs8zPc8o+POVXm+h0dqSMzkz8+PSlKGYWeJsAACAASURBVKgFYgtKPXl+PAV4XGSduqiwzdSvY3b6lpTUbUwhjopAwprXsqYk3jFICOk+lwlF1pYa+cUSqxdKBUvc7URHngYrBG9m4JpNrgJRcyFVD8WFC5nOJM3vH2uBuarcLMFx4tNuArjWQjcXaS2nqjNwXXLVz7P+bi76H2v/ze1cBeD8XJPAprXdtTGLBmSuLTwWrcSmZVT5//oYzONO93LfBkS/xfGa20wHGGZQowMxDeD6Gpr3Hd8/qU9tgrfp763lU9Myqr8UcN92rtIB2M+fjd/6bH767f9mAG5MdiVHlQhBiFWlysR/ht2C1hrAtcBKosuc/E2Vzi8AXGs2//zUad1qWb7OxZ5JemJmx0VyHITYbZzgu0fP8f3TLTzZOsJ+c4jumPZiOczOsoQ+jzvXN3D3+iquLU5juV5ALQvkYw82fbwJ4qKH4SC0sxhlcthrKQD/88OXePR6DzuNFjpeJGQ3RiQkx9lxADsaYXm6gG9uX8M/3b6Be5trmJsui253r9fHcBzgtD3Aq90jAe+Xe8fYPe2gPYqE8R7SXYPSo+wQZzzM13O4tzmHb+4s48HmDFbqWdj0sh60ZBQuVywhV64DbgV7xwN892QHP746wrOdEzRaYwz9jGT9DEqYfc+ULGzOFfDHe4v48noJVecE/dMf0Gk8Qr/1CpHXhGtFcESPnItVQchlpfISlpdpxPGFZMuF/KwYfrCETbJV4A/R657i5PQVGqePcXzyEJ3uFsbeiQA4y+EMdEheYzbshxSDmJKsm0HB4tItzJI9X55FhuYxnM2XDLyBw4Pn2N97gpPGawx6R4iDnjDTlcwr7wUF4G52CpXKKlbWvsTGtW8xM3tDADyKK6JFrkbtSIrrYDQ6Rqv5BseN5zhsPEW7vy/jX+yFx1Se4xUIOWFQQ7m4gKnaGmZnbqBWXoOTYeBSAmKeG5bxtbMa72/uN8VnIik5VqsVFEulS+IrtFpV/etEcEW7gSXz3JOy6nQ2pZ8N9dqrqlW/bvG5qnzO36elR00fbQ0QGgS0nehVDl4mSGqw+ZiVBBNg9TFpMCEAaF9zM/vWpDwzAzd9zXktzWDE/Iw0UOlj+bXZ56+7Wu9+dTogS8++MwOfBOBmsGV+is7GJxmYmL/TWXnazMQM3sztpvcz/TfzXv8vAH/3dZ/4iktt7vMRMWV3KJaU+nfpTFxcrS6DuJoyU/+lwfsC7OVyX9oXLupysTXRSNtQJkqTfDXJapQm/e7JS/z90Uv8+GIX2yd99Hz2l3MoliqYqtWxsbKM29dWcHt9ETcXp7BUy6OW5eQwO99EmUjmyIOMI2X0o84Yf3+xg788eoWHr3ax3WijOQ7FjCS2LMlwhc0eDjFTdnB7bQHf3ryOb+7ewNryLBw7A29MHfQRDo5bwmR/+GIbW4enaHRH6AXAOOMgotiILORkf/uYrxdwd3MBX99Zxdc3l3BtvoI8mdneULbp5PIIrRxOOx6evDjAn358iYfbRzhqjTCWLNeFR4/zUR9ZjLBUc3FvrYZ/ujuH++s5FOJ9dI6+Q+fkMQadHcRBV7arDEXIDi/DdadRr29g49pXWF29j0JhFlmnJpabJHGJ2lo4xnDYRLuzg/3D77G7/z1a7Rfw/FORbVXz4MqXPAwJuPQMnxUlstX1LyT7rtfXkc9PiV0pJXg4pz0cnqF19gYH+0+xv/8YrbNt+OMWrAyzevaceQ9SftQVslq1uoalpQe4tvkHzMzchGXPIAjKGI8gs/gsy2dEOa2F4eAAzfYWjk+eo9XdRX/cwIijZdSDp5Y+jVgcGtTUxcxkce4WpmrrsK0pWCgLgJMKSQCXcbIkptTZHxf8SrWKQqmkzictTZN5bbLX1ULP2XWljKA00C+ro+kHwMxE0pnfZNLa2wYzJy8CeiE1y8L6lRrANXNbe4LrMroJwKYfuAa+NIlpEmB/DBA3g4l0pqyPRWehWgOdwYi+Zjrz1Nm3yb7WGuDmNTGDkctB1WV3r/dcdj/obenMVqvP6b4/v5vTBOnAY9K9ZwZCVwG6mZ2bIK63/7ZS+yTwNu/3/wLwX3BLKOlGjlQpQo8G70sP2HlSfTHzzXlgLfGoPsYgsBkgrgBcBraScnryWqO0LjrTyTYubsSktG54osg2kgVQFpk4I+Ygz3cO8fcnr/Cnn17i+d4Z+gGz6QIydh6lYhnVYgkrc9O4vbaIe2tzuLFUx+p0EdVsBjmOZokUZyBGJoGTR6M3xg8vdvGnRy/weOsAW8ctNEchvIyLIGPDybIPGyATjVF2Y6xMV/DV5hr++ct7uLG5jGq5gCgI0e70sX/QwE9PXon7GEvpzUEAjqtR3AVuDm5OEa6iYIhaycGtjQV8dWsV395dw82VWVSomBoGsGkGEmdw2hvi5fYRfnq6hx+e7eDlUQu9QJW/XTcvxh+jfhMFa4y12Ry+2KjjD7emcWvZguNto334Pfqtl/AGR4ijgVwbzlSFzGrdKdTqG9JPXl39Qty0ci4BrCgZaiYmB4CBGHu8PQyGhzg4eogXr/4dh8cP4XunsCylzKZM2VjCdIGYLOwlLC7fw/o12mveRJmOX3ZZxvhUBk4XMs5RH6Bx/AI7b37E0eEzjIcniGOO0LHcTfU8tc18bkbU0wjg6+vfYmrqBoAp+H4Z4zEzrxBRSGMUuoV1EUVNjMZHaPd2xBK02d0Xf+/huC3Mcpa6KXGKOIdycR6rS3cxO8Pjn0FGAJxENpqysFJxAZgKDIBsLodKtY5SqSIObEqxTovOJCIwyTMgTPbELUwtUiYAJ1Me57wQ9beLhdAMdM2ffx2InwfISXvKXGj5DBK80wYgaeY2X6czV11G12x0U+TjIlC5DHQfAuLpcqsGcBOIdBaqwdtkn8uaJ9fu8jFoVTlN3poEbPp6mN9/wVL7yV7CYzItYfXonD5efa0nVXr0eU0HeOlM2+yX64w8XWrX77l8/5qB6+Wf09f0Q+6PT3ayP/CDPriE/msBXGRYmBkLgJPFeVk6kQCr1iPd9zYz8AvJSOXTrQxJEkL6eRauf6fPjbKBTKhstupvCrM0BrpBjIOWGtH6n395iO+e76Hj24jssowtSdk3zqCSdYQ1/sXGAh5cX8KdtVksVPOo5GyZC6e9ps8H2s3hpDfCDy928OeHL/B45xhvJAOPMKLQC3uYlE6TomiAohOi4mZwY3EO39y7hbs31zE7U5eRrE6nh52dQzx5/hqPXrwRhnzPi+GT1OTmYdGQhJagoQ9/3EMxB9xYW8CXt9fx7d0N3FlfRC3nwBZd8Ay6gxFe7x3jh8cv8ej5Pl7tn+J44AshjtkhDU44sOX1m6jmPFxfKOLbm7P48loFGzM+4v4rtI6+x6C9BX90RsdzjEm4goswKkhPeXnlPhaX7mF+gbaay3CtChBlWXCQEQSS+GimwpGx4fgYxyeP8fjp/4Pd/R8wSpzSaJzKzF7Uy2LajBLY1rG29pUQzlhKd91ZAHnlYS63FMvdfelZs9y9/eY77O48RLe7B99vwbLG4uetfLyzyLnTKJdWMD9/DyvLX6Fe20QU1eH5ZXierXzfA2rAU2WOX13EaGPoHaHd38PJ2RuctugodoIgoggNJVVzCAMHxcI0NlbvY2HuuoymsYROFrqYn4gRi86cE+8RAXCW0OtS9aEPOzN1kVyRLFzdyUqhjj8o0d/JGfhlADfHxyaX0H/e7HrXmqIWZ203esGCN4FW98G1g5dmo+ss1CxXa9YywU8sbB3O6atKhfkvDSDvu0CbIGOCqJkha/A2Hci0D7h+D4+R+2DOtJvl83QlYVLQ8L7H8K5r9CF/536arQMy0Bm8pHvd6azd/Ez+TSZ9xOdA37+KxKbPi9kP5znUXzr40SBvZvJmZp7+vPQxf47n9kOuy6T3fjCAm+Mo6oKqsvX5iRaDjoR9zmRNj7YkftyXFxitHqWtPblYXS6rmyUS/k3MMLhRsX+8AP5L5fXzcTMdDDByjjj8hH6UQdsDHm8f4//604/406MtnPRjjOI8gph62JThjJGNIyzWSri5PIW76/P4YnMRm4vTWKgWUM6zzMu5XrLRLTTaA/z4cgd/evgCT3YaeHPSwdk4hGez6G7RfFqpeIWETg95K8R8rYzNlUWsLc1hplYTev1gMELj+Ax7hw3sHzbQHfkYR5aU6iMni5CLu0OWNgVmPJRyFtaXZnD/5hq+uXsNN9cWMVXIwaFl6MjDcaOJx8+38f2jF9jaPUFzGKDLHjO3F1mSpZNRbocD1LNj3F+v49sb07i/WsBydYiw9xLHO3/FsLuNMOjA84ZCBORsdra4gJmF21ii9eXSXdRqa3CdOuy4gAxnoAlc1IMnic9l22EAPzzBQeMhXrz+M3b3fsRwdKwEXThexRZIaAFhHq49KwC7sfEtNja+QrW+Djc7IwCuHM7UGBnBNoMeOp1tvHnzHXZ2fhTNduqNZ6yBsL1l8aVsqj2DamUdM9N3sLBwH5XKBsKgDI9jXwGrGsLMU+V8y0PWHSNj9+CFJ+gPD3HW3sHJ2Q7a3WMMRz0JxwjOgW/J7Pb66h0sLd1EqTAPx6pIiyGUuXUqqLGMT211rb5PydQ8KpWqZOC5XEHU0jThTS14Sdk8cc+7XAq/yJ7ftqiaYPW+C4mZdb1tewQ3HqP2BZ80D64XdwK4ngnXBhhczE3ympnR6c81ddOvOh4zqNCvmXQM5us0A1uDGPedx0Ew16CdbgOYFQQTgMzXTcpYP0eQ0QCuWx/6+N8F4OaxmMTASZmxBmX9XQdsOnjjOTTBflJ2/jmeu/d9rt73fR8VwNVOaBBPSndJiV0lwBx5uhhzkQvLjDsZ79IiqeflcCGrJWNgWpRCZ9JJmV0MMc5xXhl+io1Ukp2fP7SXhO3p6xzCj2MMMw76kYOXhy38z78+wv/66TV2TkfojC14NMyIHER+hIzvo5q1sDJVwOZiHXevLYiO+c2lGcxPM2uyYLu2SLIennXww7Mt6YH/tHWAnbMuml6MwM0J+JLwRgAX72x/IOIw5ZyDqXIBUyUGBOyXZuCNfPT6I3S7ffSHY2GxC9s9Y0v5n3wz5r9KVzxCpehiea6O62sL+ILiMKuLmK9VRF+90+pia3sfD5+8xpMXb9DsjRHaOYwzWfSptx7GIh3LmemC5WGxAnx5bQp/vDmLW4suZvNdjFvPcLz3d3Tb2/C9NkbeEEM/gpWrozpzA0trX2J54ytMz94QDe/Ac4HARehFyNlZ5EneQwjXpl75AGHUxNHZY7zc+gv2Dx5LST2KWshgLByBcEyN2iIK2QVM128oAL/2Naq1NTjulOiXSwmdlpoUbImGsK0h+v097O0/xO7uj2g0XqLV2UWMrtiHyt0kGfgsapVrmKrfxtzsbRQKy9L/9oMiokj5bfNWc2x+Rci6HixngCA+w8hvoN09wFlzDyfNffQHHYQBMw722B1UyjNYXr6JxflNVEqcLS8JB0CEZyIFzJKhJMY4vNaukxXwLpXoyU5RE2brKptm6V8tZqra8Hv+uwrA00Clsy+WzbUEqTlOZmZnuoyuM3FNANNz4enRMnPxf59z8bYgRIM399vMQgneeowqzYrX+23Os5vZtz43VwUO73MMv9V79D7y2CfZp+rgaVJgZAZ05rGa1ZaJWaQxXmb2ys0MXXMKdHBkVmgmVTZ+q/PzuW33NwJwfZhmZmAe+sXo14VB8UWv7uKVLJRflGAkPEgDOAlERtVdnKhEYCMB/+T1umwpJXoBdwK4IoOROb7THOBPD1/j3x9v4/H2KfbOaCRCFTD2LjOwaU0JX8hrc2UX15amcHdjAffWFrC5toBarQw3x9nsDI7OuqJZTiW2R5wtb/XR8WOETk7mxQWIhblMVzBKoQbSS+dXwbFQoAc25Vn9EOORD0/0wGNhnFO8JbJt8SP3ohARHa6knBqhIDrrBczVSthYnMPawizmajUpxjabLezsHuD19gEOGk2QaG9li4icPPojDx7lRkVqJEItn8HadBZfbc7g2+vTuDnvoGI10Tt5gsPdBMCDAfwowBg2ylOrWFh9gMX1LzE1fwt2dg69bgbN0xG67SH8gYepShlLczOolbIoFyy4Nl3ATnHSfI7tvR+wf/gIrfYbeONTUZazOWI1pplMFbXyKuZn7mB19Uvpg1cqK7DsKkIGVwTEiD1oXvMxbGuEsddAo/EUe/uPhMx2cvoaftCC5QSJ6Esehdw8pmqUKL2DqfoN5PMLAuBBQBZ4Qew6OXbGgNB1YjgupU6HAuB+2MRwfIZ27xjN1qEopw0HngC4ZeUFwOdm1jAzvYq8KLsVhWNAAh1H45I61LmGAatQju1K+bhQKMqXGkFSIzoXmcjvb5P4LhAyy9M6k9MqZrqHrEFSmP7JKJwJ4gTE9AyxfvbNMvf7ZmCTMmH9O03e0oCt+/h6dIz7rnuz+rqY5DXT11yD3KSesQmEnxMo6Mx5EoCba68ZlPza6oe5jpugr382+Q8a0HWVRt8bukIzaVvve198Ttfhl+7Lbwjg6VRB/79mtCVa4gp+kv3Vi9t53qx61+e23BekG3kodOat3y1gzYWcC4PqjcuDmcx/6xuQmQxBnqQuDzZGmSwOex4ebZ/g7y8O8NenO3i6fYLmgOxyZkNZuBzXCsZwoyHyGQ9z1RyuL03j61vrYkyytDwvM7z85OOzNn58+kqIcc/3jnHUHaPrR0I8i5h9W3TqUjalsr9RIBKrBM9sBshKKVuV7umfwodJFpY4Egc02o9lXFfAm1/aU9uhG1isgoDpUhGz1QrqxRKcjIVup4ujxinavYEozUW2A8vNidf4yKN8qVI/o4DLVMHG5nwJ39yYx7fXZ7AxbSEfnqLTeIKDve/Rbu3CD4aI6ORVqKI2fw0rm99gfvUB8pUV9IYu3mydYfvNEfbe7CMYe1iYruPO9XVcW5nD4mwJpTzHxJo4a7/C/sEjAfDj4xfo9Q6QcwLkKFAT2cjbU5ifvYmlhS+wuHAHU9ObosKWyZQEwMW/O+QoG2eiSYCj4MQZmu3XODx8jO2dn9BovMLYOxXlM5INKShTKS1hur6Judm7qFY3kMstIAzLCEOCdxEZKp8RwMUmkVaRHPdiBt5EhB7CuIfhqIVu7wydThv9/hBhSDMH6mBPo1qeQ7lEBn4VmQxL4uQZKAEW+SdSvBRxV71sArgSAskJgCsfZcUPuSyDmrz9F6TiV2VJv3RxmPS6twF4+m98v+4l6zEsDYy8n00A57nQWZYGc21HqRdrM5PToPg+xzJpP/k70/eb+6mfOw3eJoue+6t7tjrz5v6a+2r2a/W1mFROfp9j+K3eI5WhKLqkpsdrx/PxLgBPB0ZpIDXvx0nbMkv0ej9MAL/qPKcTuw+5N36r8/pbbfcjAPiv2zVFflF9cmGyJmNeaphaAfh5NzsZIbvqE4Tgc25wojJrNaumv3S5XhN7kq1Lxk5wzkhJm2XkxiDEm9M+ftg6wv/7/Qv8+PIAJ90AfiYvo0p8MGM6f4VDOPEIRSfCQq2AG8szuLaygNXVRQFwL/DRaHbweucIL3Y5V95DaxRiGPGzOEZGpGEJnYszv7GkGoooTIa9XEb4JHsxboll6EiNqdGUg2Q55t6uAzubRcQgBMz8+F6+J5ZKgRsDBXoT2y6q+aJ4Yosk4mCIUeBL64A66szoA45qSaYnEiHI2RZqOQs3Fyv41/sb+OOtRaxUAds7RufkBQ4OHqHZ5Bz0CJGbhVObRWVuA7Mr9+CWltAZZXFwNMDWmwb2dxs4OWrACgLMVAti4HLvxgpubixgbjqPrDtCp7eLw+On2Nt7jMPDZ+i0d2FbY+SzGViRjWJ2BmtL97G+9g3mZm6iVF6E49aRsVnqZpnbFqAl6Y3sdgsjBGELw+E+jo6fYevN9zg4fIbBqAFkmPV74gxWKS1ifu4W5mfvSC88m50T8PaDvAJckS4Vy7nERpaCKyOAnurWUOxAPb+HwaCLwaCP8Zge3hTzKCGfqyKXrSLnVkVWlj13zp8rANekcRI46can5DhlzM9xkMtlz40wCOAXzmEXAbFaGC8sV3/dE/hhr34bgJtlcXMR1aVozebW4JjuqerFmt91T5yBzCSBl4+1SGsg0aNvumdv7qOpIqcrADrgMAl4OvvW4DMpo/xcAVwfl76+ZtUkTUA0KwrnqVbSGjUrJGkSolmd0e8zr6NJeDPPYdqmVAdKk6oAH9pe+bCn49O/+5MC+AV4KxYrKTw84dp4hKm2kHeSVU7n23o0zbz5pZ/OVyegf76oGT1wLfgi7yNbWeXiavETW02QoiSs7uYYOOz5+Gm7gf/770+FjX7c9dGXmXASKriY0qLSg011r2iMkhtjquBgplrC7NwUisUC+oMBmp0uWt2xsvwMLAxC9qpZ9mbGxdTLES9pUdhKCH8kbQlxK6B7FgGZy70l4Etg5vgVyWoBzVTISnPIFw8QRtQOZylegT79r0V1O4phh4CbsZB3cnCZtYtlaoSBN4bHrD7J5qUfL4WODPK2Lcd0Z2Ua//u3t/HPd1axUIxgjRtonb7G4dFzKRt7YYCQY2xTi3CqiwLeZ33g2dYJXr1p4OioI45m/mAINw5QzVtYmangi5ur+PreJq6tTqNWteCHZzhuvMTu7iOZ3+529oGYVqY0aXFRzs9hY/VLXFv7FjPTmzJXbtllWI7SB5deNWempeIijQXEURdBdIKz5mu8ev0ddnYfodM7QBQzO+ccr41KaQFLi3cwO30T1cqqzK/7Pk1MmCkzaGMf3Jb7hsFTTNEey4OTDcQ5jNm8zzaCP06kT3lbOZLd23ZRyuYcK4vofha7iMQPnNm3ZnDTAjXRGKLUq80+uC2KbDTCUONUSjZV7l1DwEUBw/kS+ElXjasAXC+4usSsy8zcOc1I11m4nik2F2wNdvp9Zl9Zg/ikjO59Dt7MhmX9IaEwDCXL1GprmrCmS8omUPFnghP3SzPn09KpGvTN2ea3BT/vcxy/1Xt0MKPHx8wMPA2QJiibFRKTgKZ/b36fBOBmVm6S4HRAZ/qsp41v0hn9P0oZ/YMBfNIQSjrKVBdLLVzMOBQxLcnE5W8666ZeWGJ1eOn3aqHTo2BqeyqV4XgUwUf5eydq55qxm2T5+mYhy1rmkCOqbKn+G7PPwMqiG2RwNgaeHTTxv358gb8+3cbe2QCtIcfNOEOtxniUpehYZrjpQVZ0gELWQalM9SVXiC4knFHRbOgDXmzDY/YtWmhiryUsdJnzZYmUrQBtDcljoNwnncDoYQ1LAFn1+NWsecBxKXpmZ5nNs9zlKwAnF4AzqRlLAbiYkbCkzm04yDqK6UtNUY5+BVEgICwKqJSMFGGwGEXHwfJ0BQ82FvDfH9zEtzeWMFckXp2h19nHaXMX7V4T/dFYbE5H2Tp6YR79IIfjto+Xuyc4OG6j2x3BG46R8cdwQw/VXIzVmQq+urWOPzy4iVvr86jXbIy8EzROXmFv7wkOD1+g2zlAFNCiNEI+V0C9soyVpbtYXXqAem0duVwdGauoAJba65Eat5Ljpw0pSY1xX0a+Or09bO/8iJ3dx2icbmE4bGE8HiKKbdSrS1hZvov5uZuo19aQy00jDJl1M1vmthkccJyMHQ6We9kDD+Fkw4QMR0byWJzQlDAR90OZuUjGHVNBLScArohrenRM6x0o33PBZ9DLXAoiyOUJ4AUUOE5FrftMot6WAnDNQp9UXv+tFvZJAKSBVwO4fvZNopdZktU+4aYoyKT9NaVJtUGGnhfWIP8hWbgGCF3K16V9ftfgPQlw9PFqGVhtG6pZ02ZwwPdroPmPVEJPz4Br7oK+TpPG48xzZV4fvvYqAJ90/czsXt9LpsqdnrM3AfxzrWr8Vs+hud0PB3A9o2pqQvyMbJYAuOTcSkJSZ+MajFVuTCC5KKPrrENDvjkopkFfwJt+0bLIancoSz04LFEmimy8MSgOQt1uzm2z58yMkwDKMvogtNGLbCmj/+XJFv706BVe7J/huDvGMABGAceUyPhmmTZE1uG2WO4O4HLt5rElM+lyHCRBce47zIjAi9q1jIx9nTOMVadeWWYmfXrqakuRgNNxUkJXzH3bihHGPvxwDNgRMq4li7+wr4WJLgNVEpww62b5PJtx4ILMb9VTp4CMkPhYlc/EUu4nEU3K+JzLD5kpF3BrbQlfbi7j6+sruLlQw2zRgkNBk7CHkd9GfzzAWbuHo84IrxtD7LU8HDbHaLT5pZjpjpUVx7Zw0IXj91HPAZuLU/jD3U3804ObIktbzIfoD49weraFw8OXaBxvods9QuB3hThWKVUxXV/F/NwNLM7dQaWyBNdlT5kASx4BR/GYnfIsqSoFQTyKBshkeuj1D3B08hJ7e0+xf/gSp6f76PfJRs9iur6MlZXbWFu5h9mZDRSKM8hY7FXnpTQfCjnORhio9kIYcAQtEC9waqCL2YlMQKhZV4ZMLKFzVIwZN4GcjHT+zNGxkLwDuRdZKaDfPIRdrma61Xb4u2zWRqGQR7FQEAAXoxS5U43+eRIQKzC5yo0sCZtTRj/vm5mkwSy9+KYXcDNT0xmudraitjYD3Un/zCCBzzAXb01o00Cue+VX2Y9etXCa2aKZdROwtdyrDix0KVhWLuMcyjqS7JeulJiiLeb79LmeBEo6EHjf6/GxwMHcX26Tx88v0//cnB7Q+61BXFdRzIzZvPbpMrdZdUmX2Cdl93p8zGypmCNm+jykM/CPdX4+9+18dAC/XOY2WbOKbKVEUXWP+sLAXVBFNMpZUk8y7POsQ5XZ5dcJsScgIkrmmMFgOEbjrIkeiUR+CNflSE5R1K3yBWVrZ9sWXIc5LUHXQ46taAE9CwHJbBkHQ7g47Hgy+vX3ZzsixvKm0UJr6GNMQplk9uo4XEdZgyoRGaVpHSVZvVpUWbLOiv2jz0azUpFN+p3s27IaocrpPA4Fv1QJS7I5fhhxmZk4KwvCC+Qp5gAAIABJREFUsg4RcpaZPxO8raSPGgVS5uV+cCsC4G4OeTuLLLM4KTEr0o2bZf/cQUAWfshMnPudMPmjCLVSEdcWZnFndQFfbCxj8/9n7z2440iTJEGLDJESWoMAtSjZ1XJmdmbf7t57+8fvbm5mZ1pVF4tagAAJrZE6VN4z/z5PfIhKkCVY7O6aqn7oBJGZkaHyM3dzc/OZcczUfZQ9Op210Owe46R1iqOzDjYP23ix18bWcYydoy5Ouxk6lPZ7Acrs7SWgJm0ESROr0zXcvTKLL+5cw8c3rmBhsorIj9Hp7OL45A0ODjaws7OGs7NdxDEtWgeYnZkXNffc7A1MT90Q97QwaojpjAn0jKqbxyZ6CKPtF+9zCs16/QOcnLDGvobNrRfY2X2NdqcJvxRianIRV5ZvYWnxFmZnrxpfdY/1bx3bSRU6swdeKwaJvHcZxFHMRhA3oCv3g7kxLeCbR/oHmF7yAEmcm04CMh7cP7ECoGKd54quaskQ1F0AZ6DHfS2JA406rtkmSwkELAv1FkHbaDbsuy9LRYDWhVwBblQWpO9xs1xm4DrZyl10i3ukC73WxRXI3Zq4goib7Y8CRJcd0N91n9ScRWvel1GxCnQKOu7kMRWzXciM7DW5DKD/mlljcY3Wa8m/uxaqxXKCHp+bYet1GnXeigFM8Rq7z7v3k/t3N4hTLYSWJdz2wlHbVtbju9/tfz/v+OEAbo/13e2pdngDsxAHwE17N1HQ1IdlCR5m4fY5XZqZbRPG2B4sfbTMJEs4ODrFwydPsbb+RtTUYVTB9PQ05hcWMT07g4mJCVRoaMKeXiq1ZSZ3LsKxEoFZ+ql9cUo76Q+wtn+GB6928PuHz/H1yzc4bPcRMwsjSIhYSuIIw9xK25oBcWZXYmDB4EKyQtLfRogUhVyEB8gSUt6sd3MRD+EFIVI5HnvcpExtC9OAwE+DGqrSJVujEj2RRwFx2rgyINKSgBXwhX6AalhBrVyT7JuWnJyHLQtNRPW5Lxl4klGVLRZpsv3IL2G8WsHcWB2rM5O4szyPmwvTmBurIvIStNvH2DnYxNberrTK7Rx3cdjzcdIv4aw7QI+Tw2iX6geoBAEq7J9O25gIU9xensSn1xbx8dUlrMyMY7zMs9NFv3eI09NtHBy8xubWGk5OdhEnbclEZ2fnsbR4AzPTVzE1SaHZBEp+RShpOcUyF9ucX3UsG5q6oIs4OUGns4+DozfY3XuN3b1Nk4GXfIyPzWBp8RpmZ1cFzGu1SWkB47knNU8HPqrKCeCGAjf3r6FGHKGkDtah7an4rJtHA+IeYoJ3P5XaqqiZB6ncPwbAeQ+lQsOLnz3r4FHJycDJ1pBGt9m3raObxdLOBigMBRq1OLuL4/ddmtzstQjexe3rwqlgoBmd9oQXKepRwFfM1FwgV8B0RW/6ezGLU0MZFdgpna+ZZvF5NzPWbbmZoh6bK6xSZqD4Om7LFeqNCnqK+/t9r893ed+7ANzVAigzUdQr6LG6GbYq898WWBVB/TKQd//uKv7d2noxuy/eRz8D+He5K9752vPaN1XXQ6tUW8s29WGtf19sJ2NGywWbr0lp82d/eqw39xNsbO3gj1/ex9MX7PcFwqiKsfEJLC4tY3aBc6mn0RhroFIOUS8H8lMLSxx+KV5edAiL6WPuR2jnJRy0UzzZOsS/ffkI//ngKXZPW2KBmnL/RDlsh0ow4JDIxVhc8mkRrzDCkOiCwF5C4FGgVBJ6O2M7RkqxFcQyE0Eo/txSi8895J5vRkh6BAMCvnGaI90qnvAEcFL3MtiMNXBT/5Y0kY+ibwtRjaqoRhUBbyP4K8EPfAShAXDuN7NvEcENMgluyqGPahCg5pcwXSvj6tw0rs5OY268jsjP0WoeY2vvDd7s7MiUNLbZtfIyel4FmUfnOl8CEdbtQ+RoBAMB79WZGj67MY/P6F43P4UJesiLIJCMSRPdziFOTvewvbOBo+M9pGkfUTnA9Mwc5uZWMTm5hPGxJQRhw4I3aW0SFzxXzmxsu2AaZiRGmrXRj1mPP8DRyR5OTg5ENc731WpjmJpawOTEPMYa0yhHdWEORDQmM7fpwa5T1qRGYjJu23dvLq7xE5AFUc6zAXt9pIq936MhRiJZZ7/fkyxcDF0ZCMqloWMZJ9rlUiYJeQ1qbCWrIgrZlmQzcDPyzsxItwBuAOEihf6+Mu5RX2d32/q7K1pzs00VrmkftduWpaDp0uUucLp/dzM7XbxdsNa/aX3crc/KN9O2RelnauatLWKjWIDLPrMIGAriKrhz6+D6Wn5OkVIushnFTPSdS+kPfMFl9wj/7vZ/q/tcUa/gvl/LGAqymiUXj3kUrf6uDF3vCfe6u/fYzwAO/OAM/G33khsBmZ5sk6UaIGLdkJCsC5AFRi5QmlVYFzduh5g48HwBb8J/nGU4brawsb2L56828PXjZ3j1ZhudfoZSWEG5UkNtbAz18QmMTUxgbHICU5PjWJyZwsL0BGbHG2IzWpUWLrZoDTAIIvQ9D8c94OXeKf6fP36F/7j/GJuHp+jmA3E/E+kbDVUEvI2qWP4TlyzLQ3CBZWYvYjT2d5PWpgAug5el1lLUZOCsxLNezseYL2fNOohQspkXDVz4YwoIRC3S554wAIa+pULa1OeNHo2WqAHKQSQqbr6N2gDpafaNWxwpdEYczAZJ3w4ohBvQPIVmNSyxZ6j5HmbHGpgfG8NUoyY1/263icPTA+wfHaHVydBJfSThmAx+gV+Vnmzuq7Sy5Smmqz5uLozh0+tz+PzmAu5emcHSeBVlGtfIkcZA1kaatNHtneH4ZB9nzRMkaSL72RibwPjErFiTViqTovBmSYLgzViFQPyNBVtmftPYhZR3jAF66PVb4pbWbp8hzThhjCNdK6jVxlGrjiMKa5LpKk1tGupYuyZwm/5ts5gYEFcBprmnLYCbs29B1ijjCeBJnKHPyXLttmThaWrGh5r9ll5BG4RlEhwIgLMGXjO94FFUHrIMxhDhnEJ/G4BfRt3+kLXfzcLd311KVQFTgUBBgACudVJX2V3MBnXNuEyhXsxY3WxPF3r3GBUsVRXuZuLF4GPUZ/NvxVGXuk0+VxzG4oJ4MQPXfdfAokg7/5Br8z7ey/1xa9+u8Y67fb1+et21vME6dbHF623Ardt82706CuSLr7+MUXgf5+RvfRs/KoB/8+AN3atAbnDPLEiscev4RPM+83e5WJKBD4QuJ41N8OylKQ5OTvF0bQOPn3PYx0u83jnASbuHAYGLAqAwQqlcRblGMG9gZnoKK4sLuDI3h8WpCSyMNzBd9lFnX3VIc5SAJp447QNre0f4//78AP/59SNsHpygP/DQJ5iSLGft3ThxmN51kROfT3zi8g9Os4pjeCld1oCKP0ClBPmdgC7EL2vfJR9JTlc1HtNAHge0W7WCPtLr7Nvm5ypGkMaXj2TGz8xbgNzAjgFwK1qj5arUXlU8SBGdL8fKbbGvXJzrpLYbI0/60l5XyjJQOkVF+lhURq3MYGCAJO2j02+h1emhFwPpoAyvPI6cAF4i0BlXtGCQo+bluDJVwxe3lvDreyv4+OoMVqbrmIhKiLJUMnSfav4Bx3Gyd5vjQNvoxT3jEV4inVxFpTaOqFxHwM8QRTY/g8BpWBpqG3RBlPtIyJ0cJZ+CNoJiKqDNdq8k6Qldzf5r1pcDny1fHEJihGKSSJtoTERpBG4ZQCICMrUxdWx65byr658BcO6fyeIpsOOCaABcB0IkiQEyc2+zPEIAtwJJ0PHNlxYyUaJXq1a/YY672Eqmxz1qQdOF8zJK/bsuTEXwdkGsqEp2wXtYOiAzZbPhYgboApuCXrF9S8FC97sIfu423PPhZrujfi8GBG7SoetPcf/cc6cg7pqMFBXpxdcXz/2PEWx91+ur95IOb9H7ldeyCLSuoY2q8V2RGQHdPXfDdXzEThXP96hzw+v2bc7Rt3nN9zkvf8vv+bAALlPITPpkshgzq0RuHlWzO5SgXBA+L4BJmll0wDJTmzXp41Yb65u7ePTiFf709SO82NjEcbuHPrMfUqtRBXkQCk3NWdi1SlUGhSxMTWFhYhxzjTquTNSxNDuNqakJAXpOKNs7beLpm238n68e4v7zNRk5ShMWCR5K5pHQJyNaZLE29LbUNql+JxDEKZDEqPolmWQ2FnmYqJYxVa+gHoUos2eIx0M71zQXP/JmN8ZZu492P0W3n4hjWkxai6YvQST1ctNKTjAxJYmU4jVHgCCsBuvrUhc2CnZzos2pZNuYvFP675nGMoji9UgwyGLxQhfKn5lH7iEYeAhEzU+xVSqTt+KUtX6K7ypAUENO4ZfQu3RPy6S1brZWxu2lafzuo1X88s4yrs/XMV3hYFFm57mAvJfF8L0Y+UBbsqQz3ewb/ZHJRARlGcFJNbbpiTZlCWa45ottzgdBUK6DbdciHU1wHAyM2ExGcFLsZ/9NAKc+Qd3R7HCt4eAd6dHPCdyaiVsAl6EpKkpU2157innvSrshgwoTEHAsaSwUek8y8Dhm3zhbz2wdW/bxfGqTWRBNf3GtXh2amJiZ4BdHh76L/n1fC89lmXcR4Pi6y/qpFTw1A3azN7euqdvgOdLX6ue4GbYbQBRBXV9fXPh1gXeBXIHL/YxiMFAEfheQJHC2PeHuQJbiOFH3c9z3/5ig810yUw2uCODa6qcCPzfI0eujx83j5L3KH3XOc0WFRQ3A2+7JUffzt72H3xZkfdtt/D2+7sMBuB0hKh5SlkrnCnchWr5gUHG+KAqlznnWbPky2m/EeY5WzCy8g5dvtvDH+w/x4PlLbB0c46TTl6EfXqWKxPMRMzrwQ6GWawHdyaqYqlUxW6thdXoSV5cWcGV5EeOT46It3tjdxeNXb/Dg5TrWdnZx1k+k/k3wZsYsAC7TxIwKnP+JrzkzaxqmEEAHzLhLQtOzhjzTKGO2UZWpY5P1qvid84ZNs0wAvNVPcdLqYf+4id2jExycnOGk00WXWRzBJKrCY81c2AjTNmZ66/UcWhc6it6kJm6U5T6BUEgMHfNirWW1AU0SR/4tAQYpq7goB4Go11kG4CAXWpWKQE8pd6FySfNXgJJp6erHnAhG45gM03WC9yw+vb6I39y7gnsrU1holFD3cpTpKU/cy1gDZ93e1OFFmCfaAtMbT7aFCn1xrrPgJVmojUaorJdhH+orIKBqsmBzTuwPgXwY4LCVy/ihC4BIgKhga86fafNi8MM2NQYMJgM3wZqpWZt2Qu3ndqJQuwKYwNMEGGQ/qEDv0xug15N2JQPgsqTL/ruztbn4hWFgs3AaunBOO7soLgL4MC5zgrfigq3ZzfsAiSLo6WLnKoEVvFUEpcfq0uGuwYn2emtbmIKcit60Tu0q0ovHchko6/7p88UFXs+Vm+lrHdftN+d2VIzn1u7d/eDveiyjMnEXGIrsgwvm7xNARoF38Zy4gY8Csw6e0elxPGYNtvR+0mvI86U+8PV6fRhsuufaDf5GBS5v289i0OMGZsXzpp/5Q4KA93n+P9S2PgiAC2hT1KWDRZx5wkNDCqXLtaZsq76sc0r/rBigcAqXyVrZl93LgG7qYffkDM823uDBs5d48HwNr/cOxHwl9yPEXklAMCsZRa+fC/SgHgSYLJcx36hjbnIck5PjaIyPSS17++AQW4dHOGi2cNqL0eQCzIXYofHZzy3mJwTrkjSSCWgy42UWO1YuY26igSuzU7i+MIPlabZjlTFdr2CcFGlEoxBmXgP04gQdZuC9BPsnLaxv7+Ll5ja2COStrgwModnMICgLsLGFju8zSi7bAy04YsxcTN8TxW2ZTCIz4jYKp+hyRyW99KDZkgQDIkFU2w7HaWEBQj9ExgZ2qqul5c0GDB5NRwywmR5lI/zi5DTS7FU/x+rcJH5xaxW/+ega7ixP4upsDZPRAJVBiohW7tz3lDVw7hrb2CjiGqAUmH546hEohiPTQp2AkfxbmsbONi8J8JqyM/FS2uhkdrYr8jqfmW0yBgYxBGAVUfJymzKIASiry5BAggI20wYmQYEFcJPVM/AwzIawGNzr4ZhPDTzV4SuXMka/RwA3IynTxIzalAXRUApyPTUYo3DNLIwcbkIa3XQQmEVKSwb6OfbUFPq937bYfZ/FZRSAK4hpT7VLnRfVy+5r+fkK2jo/2wxvMaptDQRYj3V9yN1F+7KFfxRAXna8Ln3L391WNe0/5v7ofuiEMhf03QDhMhB3r0Vx/9z3f5/rMuo9LmhKme4tXgCGvTIMEM87g0xt9eM15N9dhoSfpwySa2bTaDQEwFXU5u6D+/soduP7HPd54nJxwI8L4O8jcP0++/Yh3/MeAHyUF9v5IViRtrEpd24kWRBk8TLAIOJe0wButED274ZFtwKhEkVsHuJsIPQyqfIsiNDspwK2z15v4g/3H+Hxy3WctvvoD0poJan8DMIy/KgsHHLei1GlEtn30Qh9lMXCsoyoYjLcZruFVrcrQ0Oyko9uRorb9IILdU4BEovQtgbOY6GXNQVrFIBVAw8Lk2O4sTSPO6uLuLOyiKUpiuaY/YfiU84sl0fFljMK9PpJCk7PJH2/tr2Hp6+38WR9E28Oz3DU6SMeBGI4Y8RuFLYZ/RzBM6A4TYRzzKBzEaPp7zSaMbtJ5TpTclM8l7ljno8+Fyj+ZBSy8SlTvxWgYBBEbJes2IjoxIREHO04OlO07SY4SzJUfGC2UcHtK7P4p1/cxa/uXcXSZAWTZQ9jNCkZsLZOdzhJa5AzurcKfg5q4Tll9p3Q5lV63ym6C1GyRjcyvka84o2ej/sh+yUGLt/82pia9sUnhuyPuvXZTNjC4PmrJRhgoOL2X5vPOhdkanZ/fh8PRY0MFTiARkwxqEQ3ZiGk07PU0P3GItXU8nkPnWeavmPTaYRB1C1wcTx3YFNnt4vfK/csvI8FTEFOAVy3rwu/LujqZMZjdMG7uKDqAk7A1uxNe7sVwIttZ0XgfFfW5gJz8XyMAlDNoI0XfVnYD61ja2aq7Imq6nlt3YBCj8sVtV02jKW4T0V24IcCwLc5P+45UvB2R7+6/ueu6l/PB/dRj5XZt2bgLiPD17iBXxG838am6DnQAKR4TKOCksuCox96Pv+W3/9BAdzUinVCmKEeTTYkLK7qa8+pRevapm1QpFJZC6dam2DK1q+k5KM3ANppjp2TMzx6uY4Hz15hY2sf24enkkF37etIgVOwJD7jpL8pMPOB0C8hCCOEEeutNIYxLT/ibRkEZuwoMVFsYKx6zArHZOdzA+D0XquWPMyMVXF7dQmf3lzFnZUFyUinaxEagYeqFbGxzizHTCAUVmGAxPOErt85bYmI7snrHTzb3MX67iF2j1to9lIkYuvK4MHUhOmwRvBmTzuDhzI/o8w+7BLq9NUuc8IV+79J/1O9n6Ifp+h1E3R79HpP0e7HMpGMx8ftUkQnvejMTMWtzgZU9OyWmrnN/skEcIoZRW+eh9lGDbeX5/DZrRX88t4q7q7OiRK97ucoezkC1r4J4AwOxL3sXLxI4BbqnHV9rRGTmgyM0nyIs86gF1kA7I1j7ixZMsz/2yl0PEc6StbcR6aEo22MBvhVjDaEJ5vNazujZuhm24aSN9n9OT1vDIpUkMZ2Mf5o9kYanfVwgjnPmckgTA+7ZtUGwA2oaxZOCp2AEpBGZyviUCtSDEz0+M+Xm/cB4MXFSzMfDTj0+NQvW//t0ua6sCpFreDtApwyDLrdotGKS6df1oY2apEfBRL8W7H9rEjnFyeguWUBN0Bxt6/bLY5G1dYqBTcNVLi/xez2fYDF2wDczVz1d+2N12M0LY8UfTKo/+Y+6rXVDFz0GrZrwnXHc4OEt7EAbiD0bY9/1DH+DODf9uy943XFEykXSB3WrIhKbmLrhy7LpCQxNl9if7PQvpaeFAG2EYsxaySACXgTuOMYiVcSqryTDbB5eILn61u4/5jK9HUBvj57uP1Q2sBIjXJfJIXl9C+qrkueBfBIVmdZjKgW5sIutXdaZ5HKNQNIJBCRARcpBsy6aQ7jDWQe93SjitX5GXxx9wZ+cfcGVmYnMFMLBbzZOhXyuJJYNM6ktkP2+bItjdRxqST7epZk2D7r4OXeER68eoP7z19JNn5w2kGf1qF+GUFYkTptQABIqfxOEXo5xioBpsZrmB6vy8/CzBQa9QrKVeq+c/FpPz1r4eSkiaMTtoW1cdwy9qf0bU8IsSV2yJtgifV2GTtD8OYAMxGw58jSPnJ+weNUBGksC/C4f/Pxbfzqoxu4tTyN5akqGkGGMvga1ry5VQ++ALhJQoW0tl7s1mvPgBs7rHRkrLmBJNNXrbcY1FjB23lWbOvSUlu2ma0VthlUt6CntLf1mJfNX7in1Q1Q6TnzrGYTEjdY/3qtZZtFmSI50uO09SV4M+s2Bi4C3LavXy1/tdauC7uURUyIMKyp6rCMkPQknQRtu2IRmPQ7V8x438dXurjoaxZGINU2MVWbq/hs1H5wcS+OhFSqWo/HPQ79HDVdGY7VteN1lcrW6+JeIz1uFzQ1A9SM0ugNjL5AH12XLwUgPuqx6rQyHcgyCjTcjJ7HK+xeZCYauhmqntdiK+R3vWaj1lt3G8Xrp8/peeOjto8p06B9+wqu7nnUz9M++FFjPvV97me7bI4L2nrti/eAXs9vA/A/5v3/Xa/Hh3z9e8jAv7m7o26o4UxuO5RE11JDctoFWzIkmw1ZcY9ke9JUZfvDS4HUR01PtoeOADiQlthVXMJZnGFz/xQPnq7jL49eYH3rAPunHbRTo+YusabKOqmtybOVyhhrsM7I7JPsLv2AaTPK/nCbclEJzd7qgO1S1HulQlN7eSLgTUHWRC3C1YVZ3L22hC/u3cRH15YxP15FnS1kyFAhg03v8TSVrNnQx2aYCfFMMn0yDKUApxmw0+zg8dYu/vDoGf7y5CU290/Q7pEKp8FHBT4V0gTQPEODzmUTNSzPTWJ5bgrzrLmP1zE5VkW9VkbIDNwDev1ELGc5Key01RUR4OudQ2wfnWHvpC3DW3K6nfllycTF8ZvA5CXUqlHQL+1ZOSn3pA/0Y9QCX9ry7l69gt99dlfsUhfGy5ioeKiV2DKWCkMgwQ4d4RgICZviIffp3mZc9YaLvjiM2uEsMjLbCNIE0Jk9GY87e7coLqupCnUBJjNWf32h0lWCobVmOff8MZ74pn6uGbd9vbnSQ6HlN0HpXDRnXPh431BVr5l3LCA+XAxFnmCodbMoGbGceOPb+q9Wmagz4ILPxVFMXSqRpXXtORAbt4v/uUDGZ9xF9/suKkU6WkG1mHmrX7abeeuCrFkmj0ezNdfP2l24dcF3/6YUb9GMRa+Hq1Z3QV0B2824i7+rYE2BW8+T+/l6HnUs6qiRoy5guaCn4Ka1fv2c95ktvgvAi2DuBjp6vng9z1sdyRaRQTovE7gBo36eBkAMTjRI0UDIVaK718EF5WIWPQrAR10P93iK+/VjBLDf97vzId73owC4e5GsWbhZoI3hqPR8K4kpCmmbedthopbeVKMX82iYUatOlizcADhBj9YYBsQDmbt90kmw9mYfj168wcOnr/F8YwdH7Z7YpZJGNyYsRizFfuOUWaYmP8MMxwQSfM7kZwT/SMRd4rpNAE/jYebr5wnmJur45Cbp4xvi9311YQpjoYdokHJEBiqk2UkdZ6nxN7f1X/7GOjRr2xyVkkdl9IIAJ+kA60cn+P2jZ/j9g+dY29rHaYtHG4mpiQi54kR6yxcnG7i5Mo97N67gxso85qfGJKCosPZM33aT0grxwBJsGufoxQPsHJ7h2fo2Hq5t4smrbZnA1idXIC1iFM2Rdo+R5pyFnaIUDhCYIjZKWYIoTUVpf2N5AZ/euobffnIHd1cXMBbkqHgpamzJp7ZfKGWGAzSqoTmJsZBNSqbPXe4NiuX4I+c2BZ3kI7IjNDgJ6GVvndcsoyNDRPXySOCXDbUToqOwoZ/0ZItQx0x7EytbktfS75eKCFFHd0oIaUsbqs8Qit3cfgbMbfRpetFNNwInxeloUdrTSgBIh7++MW/hZ5v9NYIh8xnnAM7tnoOP+epzn7g41hpmvCin3Zk6uG1XLHigFwG8mNl83wXFXWiVbtVat2beBAC3ZUgXcM121dNaW45cytwFFA08dNEvZtfua/U5Pafuox6rS5W7dLV7bvSzRm1bAV+vj7IBmqmq0MsNHNzz4M4Ld2vrxc/X/XUz1m97vd4F4MUM3M28+Tv3VwfNuMyCvs4FSXdtd5kGHTjD43VB3HVqc4Oc4r2qz7nXwL0ubiD5NpC+7Fy47/m25/Xv4XU/GoAPb0jtOxZnUYJmbuZnSWZrhViSYZNaNX3Lpi4p+ZlWnS19aXLx875wWqvCtpdBasgUrnH+9sFpD693T/D141eSjTN7Pe30RZBGYRrCQN5HejyhutwCuPFlMfOl+WkSbEj0QfezULJH0X0rgGcEULaM5UKX/+6z25KF3lyaxkwjQrWUI6L3OnJEkoEbgBLFuLTHGe0ej4PW59yfQVRGHARowcN2q4MvX6zjPx88w9ONXewdtpj0yphKf1CSVjWq3e9eXcLHN1Zw5yqNaiYw1YhQp2kKPd+lh9v2WAstzqCJTIaPo2YXr/dP8WR9B189e43HG/vYPYtlDnpG5bso/xMkg1gA3ONIzUBMbeFnKYJ+DzP1igD4F3dv4nef3cOd1QWMh0A4ICGfmj5zXvecNricAU6hGtBNUgm8+pzFnCTodrrodTpIez2EeSbtdmQRJho1jNUrqNAGVq6NJ0BPVoYnUO8XFdqdD81RGt30ZBOFCbZmcptpr+OcbwMy57O3z7/svEc11DRue2ahOTeToeDf1LY5H5wZt5kPLjVwTnuTOqJRnKsgx2SSxoNfOiNKhlrVxVQBnn+jsJICIdbCXZWvW2t0F61RC1hxAf6uC5MLlJqFuqIurVcXMyO35q0LuwrWirSxu6AaL8TqAAAgAElEQVS7C/e79tXdNz1/7jlwA4niZyoojMriXPBygwkNEnTsKOvFCuqumlsBSevh6lKmVLpbOhiVeRaZj7edh3cBuPteF7y5v/wc7j+Pg26BfHQBX19T3Ib+W8+NXmu9vtploGUDNyNXkC5u+7Lz4AY3+t63BUDuvhXf6wYK77q3/h6efw8ArtVD0wZTPEEigDJ/NUYsbJ2ylOmw8GjrnZqBG7LcjIcUZzB7JoeqYi6gvPFYxramKsyq2SPeYz0HPtopcNjs48WrbXz18CWevHyD9e19nPZjZEGA1PeltSwvhWZIiVi4GssP0+dr+n25UMpiywzK82W2tuwP6aUkgZ8lqHg5xss+bl2Zwf/8zWf4h8/vYnGigkZIYB8g8jg8xYz6lLYu+6gzwUWTzOOww1lo2hKXPLQGwGGc4NHrbfzhyUs8eLmJV5sHOD7pIUs8VMIyZsfHcO/aCn77+V18cmMFy1N1GRRSLmUol3LjeCYjNnk8FIuTwiWABUKRs8f8tJ/jDQe4rO3gL8/e4OHatkwa6+bsfQ+Q+WQ+cuQE8BL7vcl9ZPCzGJU8w0Q5wPLMBD67fR3/9MXH+PjGKqbrAXzpSWd/eSaZPIOUbjxAs5ug2eqj2e3hlItG3Eer3cHJyQlaZyfotZqoeAMsz0zh9tVlXF1ewJWFWVQroZjMiG1ONpBautHM6ywcBgpm2IiYo8iNZ1Xk1kdchWy82ILHMkjEtmexZc6Z2y3AO+wjty1plmY3E8rYrWfqhzRo0Z+UU94siGuSrFQtvyPnIizr5y7Bg/miGPMXY/SiAK51cLeOqpl4caF/F4C7i/O3AQl9DRdbVSm7SnMVOo1aGGX/Lb167iqnrnYmoCmC56hFU/fBPTZdyItlguJritsrgvaojPey8+IGGer1rhoALSFoMKPbVQZCB7AUBXxuIFbc11H7Nur8FDPltwVsRQDnv3m/kT5Xu1+99952f+i+KfMg3zSrKXAnxkkHhdUYfNvrfRlwuudf77dR7In73N8DCP+QfXxvAK7uVMXoR6lHM2XM+JjLUFGZ93EO+EPBkqWWrWTNTglXtbYd3WgB3EwlM5O81Oilb53LYs8X1fbuQRPPXr7B07VNPH6xge2TJk7jBG1m4kGE1ItEeS3vF2rTundxk1asJH8XNOBUL1ZfDYCXmIGmGapejqlagHtXF/C//+mX+KfP72C6WkIFzM5zRKWB0MADzpSWAze92dJPLSppwyrIiFS2LjHAKHnoeSXsd/t4vruPL1+8xtcvXuPx2hb2Djib28dEfQy3rq4IYP7uszu4fYWq7xJq/DzJftm2ZbTzOR3B2M6UpIgTCu+MIi3zGcxEOO5meL3fEhD//YOXeLy+i6NOAsrtBmGIzGdwQ3A0V5BBQSlPEKYJGqGHqVqEW6sL+N1nH+He9RVMVsvi7MZauSxyeSa6hVYvxUmzL21+7W4s4N2L+xL5N5tnaJ+dot86k2NYnZ/GnWtX8Nm9m7hz4yrG62WZmCbucsZGHKEI0U17mwR80tNuPfcl67Z1ambqdvCJtG/JjWpfL/ejmroYCt3cz+cAfsHmnmUIzvemU15sBGrMwA1tbqhzFbNpDd0VMLlUuUvRGnHkOYALzeyXhsIvzWI1e9NFU0GrCF5voz6/bVau+6oiLlUoa41U66QugCu16tpsEsCVNtfMi/9+F+C6i1txAXfXmsuO5zLw1/0d9fluduc+XwTKYk1c2900ANPtKHWvAOdm47ymoxgH/ax36RiKx+fuuwY5xXPIfytboOwBrytBnN9VBXAXCN1jdxM1NXVRQHcDlaIa36XTR2Xb7n6OuneL97meN/e1bvni297jPwRA/9rvfQ8Abg7hbYuHgrgZSKKDugw9XbzhxJ1NJjcaJzHt7zV0s1lcScXyfXwUQZqOIWUPsceauCeWqHRga3UTHJy08XxtE4+eb+DJxjY29o5w1Ouj7xGYKpJlyjxuWaU1Ax82WpsDlFYmK6CydXsqq8tZbgC8GuCT60v43//4C/zuk1uYrfkoI5bsW7q3ScWK09e5YQiNQmgTShtStmyJgQmPmwt34KMPD0f9WNTo919t4i/P1vF4bRP7h02x+VxeWMRn927jc9bcV+dxZbqBmkfVt+nJZo0+ogiM9fU+QbIvFq0EHO4HWQsvipCHzPgjdAcRXu2c4l//9BBfPXuDN4dNNBOgz5Yygr2Yphjxl9SOqSzPzDFGXor5iTo+vnkVN1eW0CjTyY1jNLvSU9/q0SI2wVk3ERDv9nP0k1zAzrR3Z+h1O8jiHvysjwpSGWN6Y3kO//irz/DLzz7C3FRDAFyybrGLhWU2rGkN2QbGQsLeGMrcxEvMsI15jWnTslPvHOMW446qojTTKsZs3njIaEDAcoqJv9jPHcfs7zbtNgRw5Zokw3bMYi4u0E4bhnzkeRBreu9NLXwITmxxpDNeFAmQq1hIxVCjAGrUwuWCn2ZCuui6mZa7PblHcnON3CEXClAK7sUsTIHbndLF34uf64L+qDXkuy6O71qwv0uw4AYHo96nf+Ox69zsi05732Qj3ZKC9pvrueJzet1dgNQgTUG3CHLf95jVo6DYHsd94HPFwOFtgYF7b+m9royTyzi487yLAO4GCG7gc1lw6l4f/f1dAex3vZ/+Hl7/3gD8XQer9LSZsml7dd3OnqFJpq2LS1+4oUvNf8Z5Q2DVAr88WjWuqSNTaa41cQ8pAT33cNaJ8WbrAI9evMb9p+t49noHu822zP/ulyLkpcg4f2kdXCh0M5rT+G0Y97LhQiwZdIYgS1HOMjR8YKYeCYD/r99+ht99chPz9RDVEnuz+wLgpJzdiWFGGEWoMaNNRFxmp47xmPgFYk3/uJ9g/fAEX69v409PXuLRiw0cnLQQBhVcX13Frz77CJ/fuY4b8+OYqQaoU/CVs6WMveHsz+ahZOh3Y6Gpuz3WatnSlAkT4oWcI1pBqdoAKg3snPTx718+wh8fruH51iEOOhm6PIKgbNrprMKbx09lOf3MS6wjZ32MVXysLszIxLdqGIjqvCMA3sNZt4dukkm7Wj8F4tRDSipf+uCtvDFLTFafJ6iVMgHwm1fm8A+//AS//pwAPo5qINYx4qgXcHQqh5OYETOSibOlb2gfK2BozrOxbDNB2AVPcbnWBuiFERmK2EwW7pVM+cG0htGYhS10pJMzY5EqI0JN25jeHxqkaYloeN/YSPbiomQMEGTR0kjX+TIZcsm0O13mtT1qAXUXdgVi/Vyl34vfWRfQdSHno9Z7FaA06y4CjtLFoxZtzb6Ln/kuAHrXuvLXet4F8GJpgefL7VXXfVQAd6d3Kd08qiTiZpjuNXbB613nr8gaaKCkAK7BhwaiGiioJsMNJkZlxaMCL3e/3XvXrY+PUuNr5u9+jhtcjrrWes8WQfxd5+Wvdd+878997wDuwO039tWoz9VxyhQh6fKlMiEjbLPyYZsRmRvIGooYA66hSlj6cX3j6CY9tiKSom0qh5mYgSYkkLv9DLsHp3j2agv3n7zCw7U3MiK0lXnoEbwJ4syArcW1DFwxNmcSIIj1qG8oWBG2ZTTjSFBK+wiTPsZDmphU8PHVRfzP336G33x8E4tjZTTCXHqgjQo7sX7p3BSV2HZiFevMqqoXNfb5VDMCpgD4wQnub2zhDw+f4eGLdRyfttGoNXD31k38029/gV/cuY6FeoDxYIA6jWLsiFQq3VkzpuNZt9NHq9WRNjIKxtjqJH34QUkocr/aQNiYwFE3w58fr+FPj9bweGMPG4dttAYBEp/K9NB4k5tvuQAnAZd17kHckT50Kt/HaxWENrDqxwm6/ElSytkwINshJjFGTJcxA89N5hyw3MBsPo9llvg8AXxlHr/+9B6++OQuZifqAuABj4t2nBQFkgkgnc+ARaxklbmhINIEZby23wRwGwhKO765x8z1teGiHZDCoo9S40KV0/AmY1ZK4Zqly2WQirlumrkUMwo34zDPmc/R0lMxC9aFkbvO5zQLL9bD3QW0uNi6n6mUKf/mArjup7sQajY4SrCm2bcGBbpYFwVrLlPgtmj9lBZWPXda9yZwuzVxtYHV16kSXx/dQEfLIu794zI3o1iAb3suR4Gc2waormuaeRcDM/c7MQooR+2bG3Do8Soj49bIR2X6+l141/G5n/uu175v4Pxb2d57BXA58UI9mhrlRXMMWWpEhW5uEJs9W2paKqtCsSuNaOqMkvFQJS6OYAbI9T8xtrDMKMltblvnhQ/o+01ail7oBPB9Y/Dy4Nk6Hr58LSNC2xzh6RHAafBJz3UL4urbLuBNmts3FqNWnc5sa0DKNO2jnPbRCCBOa1Rf/4/ffo7ffnILy5M1NNhKJSYmCbwsMeI1650u7IL0tJsavsnRTQCjVCMFdse9BC/2DvHnlxv446PnePrqtYzznBqfwKd3b+NffvtLfHrrCmYrHupIUWesIQorliIMlZwlGTqdPtrtrgC4qVsRwDPkdAv1A/i1OsrjUzjrQ1rK/vR4DfdfbuLl7hlOkxL6fhk5f0hcE5zlHFFNn0gvPOl6hkt0tot8w5ww002YrZKGtfPcOVGNim/S2gyUGFzwvFAjEJVyNKISxqMS5hplLE2N4fbVJdy7cRW3r13BRK0sLXNkF0Ixg2W2bevx4iUgEYG5Q4bZrqFRxMCH95Yz7U4WtmGPOEVjZFnOGR6TRVEzYHq54z5V5qYdjgGjAUUD3grgRaB2sxET92gZZbgUjuwzlwVQ29ds25hajyqV7ma1o7Jw3ScXpN39LP5dgwHus2beXNzVZe18341gVYFBRUq6MLu1+qL6WD//b2UB/L774Wbgel1V2ObS0pqNa3bpArUaoRSV2y5wK5i5wZn+7oLfKBC97Nj02qoYUZX0/HuRyr8MGN39GfU5GuC5+6pWtSps1NnhrrjNPfZ3XZt37cO73v9TeP69ArgsAC5qOyBuTVStAt0uepbSFEW5ALgBMgq5uK632j00210kqanXEpAN32jUqxzyEJbZn00/cHEYMYMjuSjLKK6S9Il3ehl29o/w5MU6vnr8Ao9fbmDv5Aw95sbsdfYjO4PbFzHTeQnScuiy8Gt2xY0TdJiBx5ItVksZGmUfN5bn8T9+9wX+4fN7BsBLGSqDBBEScWAj4NB2lC1QOomNrATb2HTWuBxLSNetCHkQ4bAT4+HrHfz+6Rq+fEpjmh0BkYWZGXzx0V38868/x73VecxWgLqXQCBWXOJsV4CoTDN0Wj20Wz2xUZWFmN3zXo6MCBaGCKp1ROPTaOc+nr3Zw5dPXuHPT17h2dYhjunX4pWRBxXkdla5abLmUA9DYZNOp1hO+BQq+EX1zsDLgib91K3aXr6kAp65jCrl+5lJVwOWIsq4MjOBm8sLuLY4I8Y4i7NTmJ8aF3tYAW8xzmHIZQDcdCvYWfNCd5t+cpN5m/o3WwClVcwqn/mMiKmsgYyh0M87Kngvn9ugxkMQK1KjCmJFyloXMHdxGgWYRZp0CHBiFqhjS89HVrrGIKNczNz9KdKPLsi7i5eCCx9VnObSwupz7h6jgrlLB7uDSS4zRvkpAXjxfPLfCuIMelxLUv5dGRrX7U3Pnxv8aGBWvKeK564Iri6IF7NuDc647tCL3+3jVwW93gcqMnS3MTJAkK+Xtlaee/O795Yb9BVLLHq/FFvqRn0nfgpg+2McwwcHcHd8oqHGuex7YsYik7bE5ztAp5dgd+8IewfHOCOIcy2z6bYuihzwEFXpMmZ8zIOQbuQWvAn2Pn3MB7Ktnf1DPFvbwKMX61h7s4XjZhsxg4FyFTnBn65mVGYLLJg+X9PvaxvWJXMzGS37qo0tqKlx+znFYgOsLszin3/zOf7h849wbXZChngQxMt5ijIHeRC0WH9mb3BqauLpgONEE/RI/zOrDCNUOJqvUkNSCsVSlQr0f3v4DA/W1rFzcCR14yuzs/j1x/fwz7/8BPdW5jFTydEopQikjmxGc0pZQeq2GbrtPlrNLmKOBxUXEZOB83TTDa1UqSMam0IXIdZ2jvCXp+v446OXeLKxi5M+hKmgQ5vMEJNZ2UaAxdCLAGqEZQa8qTw3bWtERZYLjPudsAKaKeepeMfTu51ZOw1nJmsRVmbGcXNpQVrjaM26MD2BsVoZ1cgn2y/vkSskNriWOrcpt2T0tlbNIIeqfmO2QqtMuujRTzyQISjyn+HXh8JCk9FYfcZgIIuc1n35qOA9KtseLpBWo+FmqG4WVcwadFEvUuhDJssGGty+WwdXUxBVt7uZf3FhL1LpLvBoFqeZl9LAxT5vXdSL+8l9IvjoPGjtVdcaahGEirTw+6I+P2Q2pp/lnkf3HPM+KQrb3HY7V5WupQfXzUzFXqMA2v1bMUBz70EFiwvnXxgvI0p072s14XEB3KXy3e1+43o5U4SK97xuQ8s3bjZePF4VOeq5+S6Z+I8BjH8v2/zBAK4iM6W2zzNwI8q5OGRCKuDDup+RqVHiZdy4Mt9HnLO/28PhMdu/1vHsxTp2D4/RiVMZKSruVUJ1GmMVrxwhEK/hEEFk2sFIe8sgEvZshyF6SYajsxa29vaxtX+Ig5NTUUWnzNZlxreBBYI4VeHcJ1Ury3HZ2rjQ31YsxXeUBHJTDIQ+TjEz0RAL1V9/cgf3VhewOj2OqbKH6iCTfumQDmz0xCaNHXMqVYw476FPkZmo5gfwwwiNiUkElRraGbB2cIbfP32J//PoOZ5v7QojEfk+rsxM45d3b+FfvvgUn15bxGx1gCo91DhCVE1brKqdZYhuO5YMnABu/kuQDRIIjPs+gmoD0fgMOoMAz97s46un6/jTwxd4vnmAk16G2CtjEFbE/EVGu0rJgR7pFsB5XWwWTNrZ+JMbjcNQHMYshHPT80QybvFuDz1M1stYmB4XwL65NIvrC7O4Oj+D2bE6GgzQfA9+ybSJSb2bwC3lCCOCkwXGAif3iTV+ju7sseefzqoSREQCNELvBrRzZalGKXRzTnTKGAfacNHptDvo0FyG3vixcRrjaxR0FaSKC1Txy+8u7qZ0ZOxQ5X9yLjWecIaqSMeF7bawlpYu5arZiwuYly06RQDXrKi4SLqtYswetYY7Kmsu1nGLAcUoMHEDn/cJuG52+L4Cgnct4C6Iu2CpIKZTy1yRmPrE8/XaUqX3ktLLbovZ28oPxc8fla1fuG5kwyx4u0GaS/EXAXwUY6P3zPDztWTqlIfcY9L9UlGkblPLLhqUugY3RWbpXdfiv/Lz7x/A5a4559JdADeTx4zZBi8sk9tSKRBDFirGaazSSwfoJQO82dnHl/cf489fPcDm7r64qDFDZy2TvuWc40wgoVCNIB2UQxm5yOc4q1uyPirHg1Do93Yvxmmngyb7HdmXTOWwTIfmHknjEcTs24ssiJtgwWOrFzNH+SFwpOJ9zixclOXMZG2/c70a4sbKIj67cwO/uH0d91aXsNioou7l8sOeaZ/Zdz9G3ObEny7irCuBREwXOU7aCiI0JqdBM5ejXoLHm/v4zycvhELfPDoVWrUShliaGMcvbl3Hf//lp/gla+AK4CLbM9mvTuFK0wE6DoAb4VSKdJAi9XKkBN9qA0FjCs2khGev90St//Xz13hJ+9Zejpg6gcAAuGTgdtCJdGcNVdSM8NmilsFnu5cV/vFasQ+d9Wmqxgne7I/n7PDJim9tYBekf/z2lQUscj57tYxaSOMcraeb9jWZhmrnnNsOLGOxa13zmHWzZq2KeyrdeR2F2aCveKWCigyW8IVNMTa9GtQYNTzvTYJZu9VBq9U2o0BjM5nJLE7n06wUvIu+0ZdlEHKu7PtdANftKHPhlqJUVOQKxXSh5zEpmI7Kui4GB6ZuXwQ8l/ol66Ce2Nrjq1mRu1Bq5q2BhBp2uHVZ3W9dxIuP73PhfZ8Bwbfdr1Egru/lsbsiQBWKaSau94eeEw3OtNNAM1K3598FZP1slxkZtd9yz1qhpms+47a86b2rAK6fUwTw4j0t4mGrhXCpcg1Q3H3ntorfFVfcproJva+VWXLv1W97Xf4rve4HA/i5VE315/o4XE5MdmO9qs1iac025AmabZrhJNRr9xLgtBNjY3sPf/zLA/zp/iNsbO1KDzH7tT0OExkaoDBbFz9K0+YV0JyEAMN/m8lh/BtBmmM0u1SJ0mjDqr3pDiYUsvpb09DF4w9ndQcs76KUe8PRo0bdbQBIROQeKWgS0QmSrI8gKGF2egLXl5fwi7u38dnNG1iZmsBcvYJ6KUOVIi/S23EfCYOJs1MZfiF+7FTjl0j5e0BYQS8DXh+e4tHmHr58uYFHW3s4bHWERuU88alyhF/cvob/zh7p2ytYHg/QKMXwsy5CGa5udWacnx5nBsA7famBy5dikAl9H5cGMpIVUU0A/KQ7wGOr1n++sYvXe8doJQPRC4hWgH3rAt6kVwx6m9q25FyGXeHscR1QUyrJ+FC60CHpix6g4mWYqPpY4PCVmQZuLM7g1pUFXF+clfr3eDmSfm+OKGVWb/rnTfZrrFTtomTdyng8aZYhoTI8o8d7gnanhy57tFNjmKMK2GqZIG4ZG85Hlx592zJmjV34VwrWmHUb4V9sxH9yzA6Iy0z0c0GXLlxujbMIqi5FyOf4bzXT0NYeWeiG7ZPnHgv6XtcgQx3Oigu9C9wuqLhAp4sqP1/LBe4s7uJCqJmVa9CiQiQdTiJ3gUrsnZbPnyolehmdruBXVPK7Q180INT7QLNSVfC7WWnRsU23755rl/YeljAc8L7MBtcFan2fGyzodt1rSPBW46tRDJQbmBTZATeIdEGc95AO73Hvp/9KgPxdj/VHAnC3mcyKHCTTYWZoenYlExd22rRRcc51kpfQSQZi9rG+vYs/fvUQf7r/GK939tGJMwG4UliR0Z6iWqehhphmALmteYu1qnVmk0zR9o5ToZ7kmUwYk/+EZme93arhBYz4w/ouUb0k3p+lhH3VA+n5jii6osNZiRarfPkAeSlD6mXoZz1pyyqXI8xNT+PetZv46Pp13FpaxMo054GH0m5W40dS1dxu4+zkGJ1uB6WQY77oO27o/mYvwSHHie7s48nWPp7u7OPNaRvtJEM5CsVTfSIK8PHVZfyPX3+GX95ZxcpkhImQJi59hGytkzp3CRn7rgXA+w6AG5MSCthiWpz6IVIK1MI6DloJHjx/jYfPX8uUMp3kxilpVOtTGW+yb2uiI8yFdU1RezTNanPWxg0IU4VPrQBng09WfSxN1XFtYRL3rs7j5tIMbizMYX68hnHOLuf9Ie9VK3IdK2uyX7NomUep3VoAJ3ATaOk21+kxazZ1cAJ4GHFxKKNaqQqAV8oRfA6Xoa+7KNlM/d4M1hmIcp+93h32r/cMgPPecbPwc7W7uaU0Q3aVxsXFT0HQpRYVNFUsJkIya/pTzFoVxIsZsFLpRYpTmK6h8t18L93apKtE1jp/EeT1367gSjMld3CFgncxwy/S2h+K5v6ui+H3eb0LpHpvFEsWGiC5FrTFaV+uFsG9tjILniUfZxSpGyQpy+FeVwVfuQ62W0LvMd2H4vS44r6723Md1Ib3jm0H1uMoMjt6XvR+dMWc7mv5vAviOuyG95fL5nyfa/Nf4T1/FQBnait0uqjGWbMOBbwJ4sw823GOTbqPPXmBB8/WsLG9j8OzNtr9VDJUkTHR+pSOa/lAlOaCqBStcdy2mnewXUkcUB2fc1VOsj2MI0uZgUkKporlgCm5TK3yc87wLqHm+6h7QD0ooeIPBCD5cZmXoZ100Mv6aPU76CWk+T1UoiqW55ZwfekKrs0zs1zACpXU43WMRyHK3gBpt4fm2Qk6vbYwAn3WpwZAs93DwckZdg6Osb53hNdHp9hudXFMIM4HiEIC3AB138OtxTn846e38as7q7i7PIW5RoCaz9oyx6Ays/SQJhn6vRStVhftTmxEbNLzzMCJE9zM+FKa2jTTErYO2/iajnVrb2S8KNkQljUSdgYQwFlmYPubnGNbIBH8VkMSkyUbFz3PUOcsHQxS1IKBtIctTtZwa3lGZobfWp7C6uw45lnvpqCNwZGAqXXkM2ou03ZoqXqzOMgyJeDMa0yKm2Db6fXQi1O5B0ifGw0ixYEGwGtVArjJwgO2u4m3uzXu4eeyti71PKp1B5KFE7yZhafs/7c0OoVwasjqZqbqQOVmTC5dWqROXar1wgLvBAvF7JX/1kVdW8rclhw3E9Ms212gtUSgwELKXCle7o+7YOtr+agZUrFdzA0aXEC5kLEV5iT8PYK4G9i4DIebwY46LrdP3J1ipuIxBTfdPv+twkC9vpqRusFBkWVxAU8DN34B+Pla99Y+dQVelwVw2SK9dm7w4AYRknzZyXpuMKLBhR6z9pbrd4TPuxk791mZB82+NWj5GcDfHYL8iACuLTkXM/CcPcM2ExeTihIBwTh2k0KPByX085LJQF9vi2p8fXsP2wfH2Ds+w1mH9WsWzzlNrCTUs3T+cuiIVxIg7KcD6SdnjXw4/9uEpcabVWhfM37SNK5xzKRx5OKEKyZkJNGrfoDxchnT1aqMzJysRNIuFsn45gxxHqOZtHHSaeKweYrTbkeo/jjOUYkamKxPYnV+EVcXF3FrheNF5zHD0ZAMKMT/u4NWt2WGeTDT6yc4bbaws3eI7X1mvy0cdmOcUoTmlRDTt42CM+Soljyszkzi8+vL+OLWCj6/tYxr8xNiHhOVqDEwYJRTcdqN0W4SwPsySpRMA7UCZC3ohU6r1JN+ju2TLtZ2jsXo5uXrHRy36WHuoc8BKDRfYfZNhsICuHxZbcP/+cLFfSzJfkaBj6Qfy9xwGrRM1SNcm6PKfFpGjt5cnMSVqQrmGhEaNGjJE5mextYyAUehzxUmrVuZqrIlXjCaCI58ZZ2ade9Wp4uYSn+yKXyObXsW8CQDr1ZRq2odnNukkt1k30LVU2gn3xvjS87BLwwOxPM8JdtjemVpxuPS4ZWelFgAACAASURBVC5t7gLXqN/dRX6UpaXMD7ftcJoJFRduzfZVzasiMg0g+Poizepm/dompu1OOrOc79FjcYGZn+dmR7qwF4OLUdl3cT/cbOzdS9TfziuKzISbCWvWWwRVl5VQkaDbYuYGPK5mgNfABTRXrHgZiLv3lVx/R3VO4NYgzc2a3Wus10nva7e/X6+3Bndu/bvIJmhQWgR2PReuoE3vY9fjQFmd4r31t3Mn/O3syXsA8OLBuDXw86ZwIxZij64BcKXQDW1tHNPoGs7WrtQL0eqnODht4/XOAbb2j7F1eIJd/hyd4Oi0iWanjw4dvtjvK0I2WqL6AuBSR/Yt2Fyo055PP5K9tH3MAwqvuHDnA3EQow3oRLWG+YlxLE2OYWlyAgsTYxgvh2ZEZyCWNOilPZz1mzjptbF3eoq90zNsH5/i8KSDuM/xqGVMNqbEdGVpZhbzU5OYYAZos+gsSyRr5zCPtmSPfZyetbB/eIyT05Yo7/slHz0yDX4JsfXuZuNdBR5mamVRun98bVHMYz66toipWgn1CCiHHjyqwdMEMbfd4rCCHtLME8aD/dAJTW4GHrqDALtnPbzYPsLTzQO83NyX892OM3FPY1cAa99sIeMjAyM7IdtmxqY338Cemf9lnNWYgZtxq9NjVVydm8CdKzO4sTiF1ekxzDdCzNVLmK76qAe+GbwizIFp4RPwosBweEuZgTgi3OF4V9ufTwCn6pwAziycE9dE8Ej/dmbrFsBZ3lAAL9N9zmdWfx7EFQGc+8AMnlQ6f+jAphlLELI4YBgAzS6KGYOb3RQXV/dboxnSBVtLZvuW+nYBzwURF8TdHuwLmVKhHu0KmdysrJgV6SLuUvYK4JoNDuus2gngfJYerwYSrvL97xXA3WvmZt0K3i6wjlL68z0aOBWFgsqUuCDu+t8rw1IMrtxA7cI9xhXWUZ3rvVV0h1OQ1OuvAaOOA3VNZhRYh0HKcNzyRWGkArTbdqnHp5m5KvKVPld/A637/xTukQ8B8z8igF/0YVMAF+qc6jCbucn4Rs83o0GZMREwvAB9uqSlA7TTgWTjB6ctAfDNvQOsb27jzfYudg4O0ezFkokTwFlHJihlMtGrAi8om8VcGF4rOBJzDGORSpBBniLt96xCOkc1CDA70cDq/BxuLM2LKnp1bhqLBPBKIENCJGOjdG2QoD9IcBZ3sXt6hrXdPTzd2MLa5j4Oj5nxUszFIQ4hQtZhSz4qgY8GhVRse/MNjS194HGMbrcnoikCLXeTCvpSuYI0KEmtOs5J4VKyzzGmmWTh0+UAN5Zm8ZtPbuPzu9ewNNPAzFgZ9TJngbNtK0HG6LvVRrfdEzD2aV7jedJ7zuye2ffmQQuPXm3j2eYhto5bOO32pZwhVDR3shSdB0XaR62DYnUcpyWVGQxJPVkU+zkmGxXcWlnCx9eXcXdlFivTdUwEA1QHPYz5iQyC4fATBjb0MieQql+59OIPbUfNBDtRn1ureqI9F6W2tHtRpEebWI4/5Y8BYMZzhkKvmOy7UhYtgZleJhZC1r3NTCrRGrsGESRnOL5U90MAWwRwvBfO28CKC7yblRWp1eJir725SrHGMo70vObuvr8I4kptu3Vpl0bX944KFHSRLWZ1/LdmYMUWJ3dxVQBxj/0bmaBVKrsUcfF8fIjF7n1+xrcFcFcDwfe4Ri+81mrH6wKcnifVHGhNvOhwp8FVsd5smCsz1U4pczf7LpY5eF4UdPm7K5J07yk3MBwGDk4bmd7vbjDosi/KNmk9Xss1RUtZvb9G3Vvv8xr+FLb1IwD46NNyEcCZgZ8L3SiKIoCTmhVfLwK6ALkRtzEbb/YTMV/ZPznD1t4BXm/v4M3OHg5PmzjlkA5mqznQZd1yUEIpqmEQlC3dayaXmTGRZv/U0pQ9xQRwzuuu+Z5Q3NeX5nB7dUmA8ebSnLQ50SGMTmHsXZbqu8ccPAc7qdtZguNuD1snp3ixc4Dnr/fwfGMPW7QhbVGhTjrTZP/iT14qoWKFKazbU2hFe1aaj3BEJTO7KAgRcpZuuQyEPtJSLkp6USxzWEK/D8QxKoMM8xMN8Qy/c20ZN1fmsDw3gdmJKsarrLdnQtf3mZ22Oshygk+EfprhrB/LuNLdZhevd0/xbGMPrw+aaMYD9Eidi56ADnlU3rEtj/Q5SxPSy2Ubp5XalnzUnGDp9U4FwGnSMjVWxp2ry/j01io+vjpvZpZTS5B2UPNiTFZDNMpllEMbVFlfcVP61vGe59adzMpLMqM9l7p0p9uVWcakuY12j+UUI5XUWv25wrWCKr3aGSzwMCiHdCeHDW8SG4BqAGE1EsNsazik/psOVG5WNPw22FklF2rRwgIZ1barBJdaeGIGYhRrlEVqnP8e5ZPu1uAVHFzaXBf2UVm+m4W5imjNylymQduY9DhHBRpymE4N/KdAjRYBfNSqV2RgXJBWRbiq/zWQcgWHyuy4bne8HrwO38iGtcXRdkZwOzpBTil7zXrde1CvjcsYuICqzI5bmrkQqDrWw+611yDBBXA3M9fjVRbJvbfexlb9FED3fR7DXwHArdWmLJrGyIILrmQ5oBLdOJJR0MWMXLNyggnry700Q7Pbx9FZU+rEL9bfCJBv7x/gqNnBSaePLmniqCY/rN2mao9KFbs1g+HiLy1K9M5OY0xUIjO+cnEWH1+/Ir7mVxcoPKtiolxClcK1nIYtBFjWQVliZQY9QDdL0BkM0EwH2O/E4mT2xwcvcP/pBrb2m2jHFLyxRz0cAjDX/5CtbgQIqb+bIRzVIESjWkO9UhVFux+F8Muc2z2QTN306XbRbrbRb7clE6/4HhqVUMxQbt+4ghuri1hZmsHS7IQI7/w8RdLpotvpCrYSxJvdHg6abWwcHuLNwQl2DprYOjjDaTeDV25Iyxhr3/zh+RMTHVLSQ797OqS4E7QsorGXnWp9j1JDOtYlGK+FuHllHp/evoqPry7h6twkxkKgnPdR9VJMss2OhjwUFtrRNjpljmJCgpxZYHKjAWDGL1PBEtERELxbrZYsWLRL5WJASt9MvjNTv7kIKgVcrVbE+Me0pHHWu2M8Y7NFbY80bnwC24XvnYkESau74FUEt2EmbBe64uKpveyuiYoCuA4OcbdfpKRdsHVr1G4bTlEFrW1rxe3rtpTWdN3VRjm+feNYhIkxAU1RlexS6j9FAHcB3T2+YkCjr1MwY2as9657ztyMeBTN7FLNF4In29aobIt62fNR+72HQahT+tAAS1kXd2jOKAHdkLHRONdeew0IdHtu8KZ/u4y90PPmPrrbeZ/A91PZ1gcFcOkRlvYY00pmMiw1UTHzuAncMrxEvM99AxhWqBaTPWY9mD7pnS5OWh1s7ByI0cvr7V3sUrF93MRhq4tuRto5QCzTvqie9g0tzfovW9cyepMDXhIjGmSYrka4tTQnI0FZU765PIOpmo/xCpXnuVGfCygZkRYB3MxdocAL6A2ALkpo5SW8PjzD1y828UdxMjvE1mELvQH7vEMRQrH2yJ1hfzQ9vcslD7XIx1S9hulGAzPjY5hsNEQExiCBJjUcOsIJa+xlb7Y6OD3r4HD/EJ1mCzGpuH4f9VoFC/MzWF6aw9LCNGYmGxirRijTmISDONgKlQykrNBmENRqY/v4GDuHJzg4aqLVjREPfPjlKkpR2QA4k2nSxL5Vn5Nuk/Y/qtltFm796U13oHFJC2QOOnvmE4zVQixNT+DmygLuMLiYncRUNZKgqB4AE/UKGrWqUdgHZqAI3dzki2ws1uS+0TGhYnhL4RrBu9lEu9WSsZ4MyiguC2neY5XqOsBE2sioP6hWhUpnBi5U3dAZ0DrHWUW9ZPLqD6CyNgtO+uVXsY6bvYzKVLgdtoXpf1yUFNi5B/y3DsDQwSHMwEeB4GUAXjQC0QxNwVSzMDUS0Vqk0p2qBuajeA1Uq0PnOgUQl5Yv0rYuaBUB3F2QFTx+KguoC0Yuy+CC5GVgxr/zuhTr4Zopu+yGXheltN1MXK+LZL22bcydiqajQkfV5YsAq2yO1qTVoKfI6GjwpoZDxaDMBWs3eHO/A8V7oHj+fmr3yo9xz38QADcLocmgFMRFvyzZi5nBLANKZLSoGQtKkCBKiiUI1dIy29tk59I+llBEluO0m+Ck08P+8am0nr3Y3MX6zgF2T1o47sSSjVMUR7imUE4c10gJy0hKD3RGC9M+Fseq+NWda/jV3atSp12arCAc9OClHVQjD7VyiFolRETqW1rQZLCoUdSXPLFCZT913wtx2E3wcvcEX69t4U9PNvB4fQe7Z11R14tkynqCB3ku7WCN0MfsWA3XFmZxfXEOi1OTmKzXxMzEY69y5GMQeCiVOZy0hFa3j/3DM2xt7ePV+mvs7R/h5Kwp2w25n/UaarUQ9SqBsYJqGArlnFOIJbOsB4jTTOxkz/p9nJFeZ32cgkBekbAs7nYMpmREie0UUFc7JsUGxHmdrFe86SsxP5yVziEneYxyMECjHAhIL0yOYWV+Gstz05hu1FALSxivRpgaH8PE+NjQYIX92SxRsOzCbFtEbXbkKFvMxAeO9b12C+3mKXqdjgxP4WfLbWNna2v9XIxcymXUajVUamQ2yo6V5XBJuQCww3z7wnSei19BLjg68ISLLu/zIr05BD0r+9NFSv4u1rOmLuo6oKkKvbiAuYukS7XydUVXK7deqd7c2vvrZkkK4C4Vr+pn15O7CMK6jVF0p0ubFhdv9/U/xoL2obfpApX72aNAy31ez5FLc7vMiJZP3PdokOWK2xhouQDOtk3dpvoKuJa4brY+BGFb3uC/NRDUNjatuw/V5wWhojSlOgNN3gbQ77r2owD8Q1/Pv7fP+yAALguRdemSm0bcgUzblpYcxS/b+ExaW0xj9EJf8yGI08GbC54dO0pwYa22m+ZodmPsHp9ifecQa9v7IiZ7tXOI026KLsXYBPABSV3rPz0wjudlUtBZgmszY/hvn93Br25fwbXZOiYrwCBuIu23EIUl1GtlNAiMVWZvoXUzs+1HzLD4wz50L0QzAfY6CZ5tH+Hfv36OPz1+hY2DMzRjo5DnMVOhXfUhIrSl8RpW5ybFB/zG/AymaxXUOWnNDGZDQNl7xMy4gkHI+rWHo7MudvZP8XJjCy83tvFm5wCHzTY6CQMKQ+0zy6RhSZWDXpjNEqBjgnhmTHDygfwwW7XD20TYJaGJsCFGzZ3kDJp4HUwAwr57mQsuRjhGzcB2KxkhZ41NvYxDXhIZ8lKLAlTDkgjVpsYbmJ+awES9ijIFfbUqJsYI4OPGYEVc0mi8UhIbVZ6DUBTtZv43J5GxZMDpbnm/i17rDEmvK/vPY2SNgPeW0TiUpJ+bLXOVKoOamjx+o03FqU8raOp96hiiybGZ+9XU402d8XxSGZ/XmrFrcDJq4dJMWgU9miGrsEkXRpeSL2a5ug+6z5qluXQ3/8b91DaxUbVJbpevG7rVVc+DHC7cRWAa0qe27nrZoudmnu9avP/eFs7LskcXIN91TOf3ENsUzchazZa1Rjwqe9dykNqu6vUW2j1JZTvqZV/s93avnXuvuwGZ1ty1B11BfNQ11Pu0mIH/ECB/13n7+fnzM/CBAdwqyMRdw6yGlh01C7+AuOktVjNJArjRMpl52QIqtlLKyWVsO4sHple5mwFH7T429o7xlycv8PXzdanvnnYS9DICEJ3ZTC1a6u9Zhhoggqo781P4b5/exC+uzWGuCtT8BMg6KHFcZQmIKhHq9br8RFS88z/J+IxtqAi7aEjDoGLg4yz3sX7YxL99/Rz/8fAFXu4c44iMAAE0y1AOA0zXyrg5P43by7O4tTyLK5N1zFZDVLmnuTRtIc0SycC90EepQlFbDQirSPMArX6OnaMWnq1v4/6zV3i2sYP9szb63CsCduBLTZjUMylnJKz320louXlNxMW6UkaDlDaBM6BaPwVV0MzSe0mCbpKKQ1yf/egx1fceBn4kWbrP4IJWsFT70/WMrIE0UBsAJ+CWCbjs7MMANZ5Hfqa8jpljgFqtjlqFlC1p7giVcoBalQxChPFKJBPLOEqUwUA9Yotf2ditUkYYd6TP3IgDmamzFY11eEVbqqkDRFSg1xuIyqx/l1Gi9a5bt3PUtBcASu7T8y+MO+EtZfdArztcfPkqpSBdIOffiuDL12qdcpTJxmUArgvtZXVEt/1LP5OvdUVSLjWvoO+6fxVNYYpA/G0B/OeF9u1nwA0EXZtTzZzdNiy97nx0s2StWWtSkZPNYTdGvz+06NWg7bIgqpiJ83Xcruu377JWF+5Ba640iqG5LMj5qQdzH/K+/4AAfq64lQXBUYObBcIYrMgkKGZXUpvkdC4SpqZ9iOAtOZ44qzETpEMYG4GYLfpIvEBq31tHZ/jjgyf4w4OneP5mF4fNHrrJAINSJK1lBPCB2JClojxfbJRxb2kK/3TvGj5fmcaY10OQdxCWMgQRgT+HJ21IVdRqDclUhM6iAljsPk1rmuln92QMaK8UYfOsh98/Xce//uUxHr/Zw8FZF+1eX2jT8XoVyzOTuLOygI+vLeHW4jRmqgHqzHUTozBnRpsPUsnCWWkIKPSqVBFWxxBEDaRehFY8kIDlDw9f4qtn6yKgO2z3kFhzGzlXGbeZwE/pQw5EJQ9lqtyjCLWxBiYmxzA1VkPVmtQQwHv0Ec9Is/dkn6n0P+v0cNpm/32OrFTGwA9kAhwzfhlII8NpbF2ZE9oGqaj7CdwEdaHBOVjE59x1E7x5HhW1bOsyA0bCsCRBBAfDjNfLmKiEZtxoyLGjA4xFARYmx7HISW+1Mip0UuMschvwaKAgeaOwPBbAyxVUajVE5aqMniWoy/1mf0yroelu1wVGFj4RF1pjGQu67BY4rzFyUlksi6VmNFpD1jqiKwLSRVvbiRS8dRtDpbANKNw2pCJ4c1vF53XxKC6omu29TRylIO6yBy54u9v+kIvUT/WzXPpdVeOXZeIuCCvAak+4ZsgaFKZJgoTTDrl+WLe04Tm0bJMyQHLPmnTG5lTWZ8GWg7htMlfqua+MzLBM8h0A/F3X8WcK/V1n6JvPf1AA18EPzGKs8ya9tIYLnwvgxkEzFwrdkLpsZzLULml2ZuQE8D7bwCQP9pEgQB8+do7b+P39R/j3Lx8IgB+1+uilwMAvw/PNtDH2CrOfmr3dnN396fI0fntrGZ8sjKGaU93dRpmdU1GABPyMkhlJWSa9yF7iigFBLqJS+7VfBbbA0VDGL2On1ceXa5v41/tP8PXaJrYOT9Hp0qu8JKYut1aXRNRFV7KV6QbqXoYo7cGL+xhw6IjYWrIHO4dXygXEfZl9XkVUGUdQbohQb6/Zx9dru7j/YhNfvXyDF1v7aHPeuB+IV/wg5RjTGFGeYppq+/ExTLPuPDGOyekJzExPYHqihkrEwSP8AmfocxGwGfhpu42DE2Ois3N0JueznfD8m7GtpNPJPEg3tbRd8XxwLjkB3MwJp8e4icTMTWgsTmmDylGfZRnxyell7MkecL66n4vrXYNUupeZH6SYrIQydpRtaStzU5hiqxx785l5c2SrN5AAhQAunQb8X8lHuVJFpco56xVT45cOgPN77xzADagb/DcufQKGljo/b8XSLCcR8HZbvpTidGvJbg3RNVNx7VPd2rFaVbo912afLppmFHtm3eddENcF2+37VrbAXaBd+t1d5N2l4+cM6rsvtG97RzET13tM6XQts7gAp9fdLZvo/SFBIMHbdkhohi2TkQvGPnotdR1WwNd6uDqkaUeC+vzrvrgUugaw3/fs/Azg3/3M/YgA7jqyWXCTmbQECAvgUqe0sZ9OteKwCqHMTTZk2m/ZxmTagYYmHRzBydoeaWYKwzgMZVCSDHz76Az/8dUj/OdXj7C+fYDTXopeRsrYDAzhwBJRpOcpJqoB7i7P4our8/jV9Xncna6gmrcEwDmR1AupZOdn8f20II0EDBq1BuqcQ07qVihbO99ZpoqFiP0Iu50+vny1if94+Bxfr73Bq61d6VWmuGx1YQ4f37qGWysLWJomdR6gMqCgLgbiRJzGxEZUZoWQxmerk+k/ZwZZrYwjrDaAcg0n/QFe7Xdw/9UO/u3+M9x/sYEzUvWsyRsXEgRJLCNNr0yOiVhuaXYW87NTmJlqYLxRxli9zDK7CPT4RTIGOJ5Q6MzCCeCv9/axvnuI7aMmDpp9nPUMnc6+/YRNY5ytbo1NOPITmaHQhaUY1o45qjM3BisUFfplCYx8eR/r8QnytIdS3hf1f40MfcZ/xwjyvmTkN5fn8dntG7izuoSFiQbqLDFkLHlwTKmplYv4TWr7RhxZrtRQJXtSqcjIVrHwHU5RM/eZxhhq4CIBpGg3zFCIC0YofZN5MygdJSjTli63j9ZdYFV1rpk8t62AKY/Wa1oXRX2uCNCjAFyzNfe9xdqn2yqmynzN6Pi+4aI/Yk35GcC/+0L7bQBc7w/VLOg9oixN0djHBXH+7gYCcv3kQppPJrNpqkrn67J7jbUbQq8998EVRrpjY90gz3xvRgvZ3u9Z+nlro87AjwTgepOcm7VoHy37ehXASU0O/TCMuaoZFCmJnHEp46PYYdrkzUwvM7PEEwFviKUqe8Q57ITDN97sHeOrpy/x4Pk6do5bOOuxBk4AJt1LJ3He7MZqlK5l91bm8OvrS/j1jUXcmSqjNmjDy1qSCeb08x6YbDPlhLJSiCiqoF5viKNag/VVmUrJSVbGWlOA04+w301wf2Mbv3/8QgB8fWtHKNn56SncvLIkAL4yP4Exqty9BBWOGyVo0MxlQK9t1mk5LY1Ubh953heRmThjhRUEUU0AvDMIcZKW8WjzEP/3nx/iLy82pN7O3nmhtQcD1JBjOvJxc34Kt1eWsLIwi/npCXFsI9MQcCqbHa0pFqIyZIY+42bQykmnha3DYwHw9d0jbB40cdDq4ajZFfBm2cD07ZsebBkKMmBGbGrfrElbHJTrbxzSaLgSSgZupouxJzvBIOshHBDAM5S9FEi6oCguyGNMVgIx2vn89nV8dH0Vy9MTonIfSG0/RkXGkJrPlDGmbNXzAwvgdYSVqsm+OanOLjzDxc0sdcPviSn1cJ9MNkNqsm+FRv24LwAuAYIVgSlNzcVULFtJ2UeR/LgZsLquqdBo5IxoEkQFJzbd/nC/nRKAS/vrQs4DcUVwCuhuDdWdv6zUrAvgRQrdrau/DeR/Xm6/3RlwWRc3yHLFjS6Qu1S6G7zpNXO355Z+RgG4u4fauaF/c8sz2lmhvvsXetCH0wFtoODoSr7dGfj5VT/kDPwIAF4Eb10UdbiCptVGZCQ3DuvYdCPjYslqDAeTmNVHat4UiNHvmlkhwZz11oT/5g8neHW7OD5rycSyw9MWNvdP8OLNNl7vHkkrWT8DejQksVk0wcmMwsgFwO8uz+G3t1aFQr8zW0Vt0EHWP0WW9szELqm30+6V7+Bs6aoF8CrGqHBm3Ze97Rpw0PAkrGKvneDrjR38+dkaHrzcEOtXKqqX52Zx9+oKPrq5ivmpKqJBH37SQUjnMtbWB6yvU2hn/NqNWxhdxhIBdKHNfB8+xXRhDWlYRxMVrB228f9+9QR/erKG/XZP7GiZ5bLPfKYcYZGWpvNTuLu6iMXZCYzXIhl8kic95KLeNv35YjPLEaecpy5DYnx00xT7Zy28OTzFq91DbOwQzI+wc9LCSS9F5pfFvjYvRQb8hXZmPzjBmwIzU3zjdRTzE2kx4Lz2spkuJ8NDSP31xRG/4iWollKZH87sm3R8yJ7yyMe1hRl8fucGbq0s4srsJKr0Jef0roSqd29IoTOrYBAUBOxrZgZel3Pmc268eK2bYJHlGFMPN1mMLoZi6SqtYjHSJJb2HDIoBHGdJKV933zke7nw8voQvPnj1r+1b9wVrel2+Jy2CfHcSa2agUMhY9IFWoF0FMXuLgjF7EhFT67CeJRJi4J9kUb/Ofv+IcvtxfcWM2YVIPJVWupQ8B5lheq+/kL5xWbfwgkWDFYu3Bv81llbZLmu8j7zHjfwUzpdHdr03pHXkEF1/BHcz3t/Z+rnLV12Bn5EAC9+5MU5zq6lqWkdMwpzaREbWmGaHnDafnKkY5cjI/uxDP44a7XR7PTQz1KcdTo4IoCfNHHC0Zutnpi5MBvnfHFm0GICo45ikoUPJAMfrwa4PjeOX99Ywb98chMfLY2jmrWR9k6QJT0JGKSFitk7J3F5tOBkHZrWqgEmgghViq8CjqwMUAp8xJwcVipjtxnjq7Ut/PnpSzx/s41mu41aGGB1YVa8we9eW8LMeIRS0oLXb0trVETVuEzR5lxyAghHr7KAT1kaPcJZdiaAk14PREyWBDWcoYLNsz7+48ka7r98jd1mB+2YvcklNMIQq5MTuD47iVtzkzK+c6IeocJZ2GkPWdyXBYNwL51htqdMoIyDYoJIWIV2muOg3cPrg1MB8Oeb+3i2tYc9ZuGlsojq0kEggG9kiRwOA/E3l25/dpoNCOBUitseOenRN62DkoGnPfjMvhGj5meohUCNc9SpUC8BE5UAyzMTYnW7ujAjNrJUqAsBn3KUqoeAmxbPdPa10pmNQ0wMgAuFLgp0A9YCkOLKcy7ikUVIxx6mFASZbNtkRakAuC6wCn4q7uHf+Tu7FQjgbhuWK1xze3T1m+KCsYrNdC64mwm7tXt9rwusbiani6sCuWbfWtNUdbF+djEjLAL2zwD+w8DEDaj0mhZLHvwE/ZtbtnFr4pcpy4cBniNMK5ZPLgRl/K5b4aaK2TQwcFkjvqZo8iL3vhgvndsJuwyNbveHnbGf3/22M/AjAPjlH3ee3WgvrRRnZDElcItxiNDVkB/JfHP2ePdkTjZHbp622jg8OsbewRGOTs/Q7ptRnCetNs7aXbSELjfWpRyKIj/0VWetVqaUsY3M1D9J11aDHMuTVXxxbQn/168+xuers4iSJpL2MZJeRzJQ0VF7nOBlBHAyjpNZTpAE2gAAIABJREFUMDxMUJ0elFCuUNUdwovYSuaj55Wxc9bDn59t4M+PX2BjZw9JmmKSE8Qowlpdwu2VBUyP+Rh0z5B3m5IpE8CDErcciBAlTft2+IvJvgne1A0QpLhf/z9779kdV3YlC0Zm3vTwjgRAgt6Uk+2eD/Nx/vWsMW/1vHnT3U+mpJLK0QMkQHif/mbmrIh9duLgKkGypJJaJRVrYQEFpLnm5Im9Y8eO3UUJnXxVGfjbZg9frG/hq/VNbB0e47TZQlJIMD9Rx/1ri3i0sojb81NYYL2bTmnM6rtNDNKuOdNpDCijb9Zg2cJGWM1rqEquXEa/UEJjmMfeWRsbu6d48mYHX7A0sH+CxqCA9qCAbt/GeNquQCqbjnOmRGcmTmGYlN3UP4RJdARQtRDSFEf17g7K6Ik+n6mVMDNRxexkXaYvnAi3NDOB1YVZLM5MYrpWVpsaAZyvHwT71spGwxzNAi+hVq8bgJcrI1CVW1ukohWYh/+3mncq2rw7asvh/UhFbXs90gHcMxaucWYqExMTotFH2bTuJQOA3ugrFpTFwBhT5RwrelXtMwbbOGPOZk/+OP7eB5O4Qt5FSfHxjxiIQMH/mFV9fyDie2AMepdYn+itfO3EvunxPO/4tbKsS/j4XWqBHHsWAcAvzI8s+3Y9hLNGTqnH60dUuiyJjXGLSzvf3xX78ZX+DgHcJzuZalkk8ZDTxwjWbFli9kyls9W2Cc7HZw2c0EJUmXdLdqIEbo0U7XbRbHfRZnYkmj2PXLGMXLFimbfcz0JvNGlhiq2UEXJaVhczZeCj5Xn8b7/4GL+4v4rpQopi2gYIbNzISUUPqVom9Uqq1HrVCU41+peXi6jUKyjX2KNdkhL+pJfH+t4pfv31C3zxzXPNM2d2OzdRwZ3lRTy6tYLHt5YxV88jbR5j2DrXnO9i3gCcWb4Uof2eRrCakC1kxyb/0nmmuYoB+LCM3XYff9jYwtcbb/B6Z0csBfvNV2Zn8dHNFXx08zrWZicxmdCKtKc2LyhACA5mjLKDTSwlbAw4dP6k1egvXq6iWyjjtAdsHjbwzcYOfvv8Nb7d3NXvmn0GSjYVzgKzIQocD8ocW61eZBLojz4AO+nZUsYM2Y0jGDxwDOpEhdPJaGE7xGSlqBa3+elJGcHUkjymKkWzXy0nqDLo4HUh9hLAlX1b9k8jF9V16YNeYw//hFrnPCtmu6K1jdnXgAFE+LSQ/eh1U/RY825RcW7WpkZt/6kS3AGQ37mxEcAJktzUfOJUDOAOytmMLEuFMsBwD2vPjHzD9NdwYVtMq8cgHNPuDtjZOeL8ffwvm9H/mHl/P0CSBd0YvLMsSxz8ednFp9V5u2EcuMVsi79WDMx+BvH7+Fhgp875mLi27sfg6zQOAtV2WCnr8+uA/+M6+X7WyYe+yl8hAx8/9CG7ociNTYYj+Qt/83YPu8dnWN/aweudAxwSsFsd7J+eYe/oFKfnTQG2AEU+6QXR6x1ahEroZo5hHC8qz3OJsMxRTB0VknSH2qeqPX0k+R5q+R5uz9bxv35yH//68AZuztQwXcwjGfblH56jX/vAhG+2WcpEVMDEGdbFUgGViRqK9bpAroUitk+7ePJmH7/56iX+8O0LHByfyBp1aaaGuysL+PTeTXx8ZwULEwX0G8fot86Q7w9QzJEeLyMplINXPCdSuQLdhm07kAwI4MxVkzqahRp2ml384dUbfPXiFTbebuHs/Az1chG3ri3ip3fX8PHaDaxMVSWW47kxM87lbPqZxnqwl5ruZ3TfGjJj7KFLQwhms9zgOdq0VEFzkGD3tINv3uzh19+u48uNbRy0+2iktF2tIFeqGktBlqDHjJoTVPi9p+tF0K0VrDbPAINucWpXqZQwM1XH4hynqU3IvY3ZNV3b+MVaN/vKqTQvkZqX0j1V5q12r2De4lQg2QpSfKqB0yyGNWkCOBHf1eVqE7P57ryvTk2aHWUH3XZPa4C1b6cVQpV85Mbmm55vbrGALc6exg0RienNLHjr/YJIyGvtcZ3c/cyzhh9ZyjQGDf+bB03x0IrY7zp+jWyd/UM3lx8f96dXIA7YYkD1e++AHP8tnlTnXvke1HlmHN+vuCuCv3cxWzbrzwYMcSYdH4cHhnGW7euHAO7BoK+fH0H8b7fy/0oA7iBuHdyXIr7gnaqbHMCb1d1Wb4CjRhuvtvbw1bNXeLK+KVexs25fIM6svNXrC+xl40kApwtbai5oFGPQoMUU6trO9Xv5dgfwVquFBEI2pkoK72EHpUEH1+sJfnL7On5+dwWPVxdxfbKGGvuJOT9bqJlDX/2+3Mgp9GKGR4VyF8PCEPlKCajUMKxM4HxQwKu9c3z1ahdfPtvE01dbODw+4VRQXJuu4P7NJXx2/wZ++mAN16fKQPsM/ea5+tJLIICXkORLAcDD8BcCbcFHZDILZE88rVtLGJQmBOBvT9v44tlLfPnsGTa23qDdPMf8VF2q85/eu4XHN5axVC8j6TP77qPI6xEAgt0BbIliBk5QVfuUAJw6gD7TZfSTogCcAcphq49nb4/wmyev8eXGDt6etXGW5pHmK3ScUaShu9CnAK2nVrBSLlXf/cJEFXOVskx06DFfr9Kmtop6pYLpqTpmmW1Xaf9qFHy1lKgGToGaWIrQWy7bVHqQk5EIZivMnG1T45Q7BnLs3zcRWyXMAiewW8mb4B3WKF3dBry/ZB0GyrjpaNVqdtDvmfCOpR5btxTuXIwBzdKLDBQYkHC9xe1i3HS9ZzzOnLKZ0aWNVYyIDRjxTMc3Sjf/8NfMmnbEoBBvyH68ri4eZzjjm3A2q//bbU3/2O90FZj69XYQjtXocfYdB2VxySTu4+ZjPPCjeZKbtfDKjtgktz+OTY0ihkkBQGCy4gzfg1UCeGzp6q6D/9h37+/n7P7mAG5DTUIOQ4DN51UzPqWX+eEpnrDt6g/f4I9PX6lNqTXIqabdJYiSmk2KyrA11YsbIoGYtDNtPZOiZeHqzbWhKO6vzoydmzrfWwDuNCunXKVNTCd93Jyp4vHqPH569wYeXF/CfK2KpD9EOWeyskFKd6Ou2rry/Cr0gXwP5ATSJEGnkKBdqGC/NcSTzSMB+LPXB9jcPUaj2dI0s/lJtkHN4rMHN/CLR3dwZ2EKZbartZtAr4uCpqSZkE1BRhB3kSMmgGsym9qwcuizdatUQ6dQwdmgiNeHZ/jdN0/xzfPn2N7ZwiDtyO3t0doKPrt7E/eXFzFfLaGQdq1Hmq161BqwL7tvGawAnJSYjOr7UnfTDY6eLb0c0JHLXNFKBAfn+O2TN/j69S5enzTUj87qNQolawfk5pCyoGD17KlyHivzk1hbmMGNmSlMlQqYrpcxUSlhgpR4taIsXAEEY6x+ij4d5NgSFkoWNIVRvVtfFp2RKue91fmI5tZQcGkdGLBRtMZhJlUOMiEQ0pZW6lkmuLIIUgaeplSXmwVlt9NFu0Vv6h76Kc8mKOv1PsYfeX3QM3BuZG6KwmOJh4gQyEfMCcWJkWguS13HmyZrjKMSQ6AqYzcs3+DHDcKIA4E4SHCWgcfoU63GebhnqdQfYmYVg042u/2v3obH1b79Gvv9dGc2z7yz1HlW+OhrzF/Hg79L/v8EcLZFBgMiDxacJY0DwXHUuK8fdTTQ0rhUMmOrMKs8ZnL+q6/xP/r7/5UAPL5ssaGL9dXaAqCKKZFCPM0RwHvYPjjBly/e4N8//yN+T9q50UEvXwKncNPpi3XtfKmiwSHWVmYiKxaHtYHLHvMiy5YIS3u5gTfhUMIlswFTzVRDPnpNTBRSTOR6WJ0q49NbK3i4uoxljvWs1FGnipkKc41D7SFJhigknIdNI5MWmmkH5/0+Tnp9HPWGeHvaxbOtEzx7c4TtI7IHXQUcmo1dAZbnanh0+zp++fguHi4vYKqYQ8LxmV0CeB9FtpHxfHWZeL0YKFjLxyAwD/SBp6gsLdfQGBZx1AVebh/g9988wbNXr3B4sMvp6lidn8bjWyv46b01jUvl2FS6stE9TpsbnePSAQYpLUPZvmaDVpT9Mutnaxnd2XJDdAG0cnm0ciWc9fN4fdjE58828WTrAK8OTnHYobFOWQJCAp4mhKUdOajVkj4WJku4uzyPh6tLuDM/i9lKoj502qSS6memXUwYuJivumhCNY/biFJm3AJvHpssWy2o4s8JSyaydB0oICGFb9Pt7P5bplBCqUjrVnN90wAUTnnj+Q0pLmOtuxVU5z10SJ9zOMwgzK0f9XxfBnBeR4IsNzGqz7mR8djjkY5utXqVYMk/MU6Rj7JtDrXRMRdH2VQsOPMs3Df6cUNL4mzas69YcBT7acdjKj17iynUH9qG+F8N4HGmnb12f8JMBqMV71awtsWLISdcQzGrMi4zdl2E/819COLebdW1+33ZrXqgkPXKd1B33UW8hmLNBdtNYz2Fr5+YFfihrZkf0vF+DwAem7W869SDIeooAyf1TR/zgoaRNNp9jQD96sVr/Pdf/x6/+/q5zEjSQkkzqvkYjbVMisiz/zlP4ZtyH2WR3kNOEM8niWre7tom0ZqSbg2bNGp6BODQ6Esah6B1gql8iptz07h3/RruXr+Oldl5LM3MynWNwzWSAtXapF57GAw76A7bOO00cNBo4O3JKTYOT/F6/wyv9xvYPqQQj25otAtNVLelxK2ST3F7eQ6/eHwPj29cw+rclNzECKwFtkINoay/3+0JBDU/XSmnWZfSLIU93mmhjE5SxUmax+ZRE8+2dvDVs5dY39zA+dkRyoUBrs9OSCz30/treHTjOhbrFaBNgR4HfbOFivVuA0O9BR3w5GrGkImiOvbl22CU1mCIc/bU50toDkvYOGjgD6925PP+Yu8oAHgJOdXvuUnYSFHq8qcreSzP1vD41nX89N5N3J6bxlSRtWzS+UbpM8umzazazUjnU/3OE2eLm4xhbFwpAduz0LTTMaFant0FBXR6VIkzuLJgTkNd8rz+RQG4PNcpfONYWLX/mX0r2YZOt4l2q6kBJeYlTfi38bO5IF60LE4wqM3UHgMBLMGb4jUeGzOmRqMhAZvXK/3Tkc1kR4KjcF7eriPQVrDBOv6FUOhSeBwGlTBYYK9w7OwW0/QxWKiUFE1U84zKgxC3gI1bzK469vdtdu8CMD++cUzB+143Pp6/5Pnv3LHeM23t+zh+D6T8HrhmIp4o5mvImZlxwJ9lWJzijud6e8cEH+uA7V0RcYuaWxJmr2uWNVJgF0o8bh/s4s0sgL9vHXzo/f7xcZevwPcI4AaKV/8zodFoJniY4EVClG1eHJCxf9rE8zc7+O2XTwTkzMAJ3qLQNf6SinLrE+cGT9AWBcwZuByRyTdnrYf90UHZTpEcM31l6szOIwA3+B+iVBgqS+ydH6PYa2K+WsbKzAxuzC9iZX4BsxOTmKhUMFknxZugxAyc2XfaQnfQwknrDHtnp3h7dIzNo2NsHzdwcNbDcWOAdFjBMEeayWq6xSEbv3pYmq7j4doyPrmzirVrC5ifrKvmXhkOUBwMBOLsz7ZBKRytar7wzMDJWHRzRbSGCVq5CnbOu3j29hDP3mzjxeYW9o8O0G6fopxPJZp7eHNJAP7x7VUs1crIdzrIp+zFJhjZZs6WLqrAqcxPe22BOK9Nma1xpIMJSsMczvs5tcg1BkWs753h82dv8NXGNtYPT3HaZZZuA2MUPKU95AZdVJMhZmsJVucn8MmdZfzs/hpuz00JwBNw5jq/Osj1U52vwgmCbsFaVHiTNb4mtKDZRsagjMxBaEvTJDtz7WNZRc9Qt4FpLRjYKZNl7yoZBgKiANMycAK4MvB2UyDomQyPwfx8LfCTz7v+mW8gSw8EWM+++Z3HRzAlgHMjdpvUbMak9ReMNOLM2ylz0ZdkJMLj/DExbWolIY41peiuPfqSzas7zYX6ZlZAZQEIA0TTqTjd6pRoPAs6plKzGf24z/z7QPV9dPx3ff77Hu9gmw1+ssf+vuP6rs9/XwbuwO2CRPdB9+9+H/3+xMfHn+PgMP6bB4Fen45nu2v1ho4Kz8Cz7Y3UknDssB/fuOtnkyNt+I8Hfw7gHmD/KID864Yc3xOAGyVt/8aD+KiWG80FN0rbMmt6jZ+3U2wfnuHFm22sb+/jqNHBeTfVCMtGu6uWMraMtTq9MGzD+mo5eIO/I4AT4FQnZu83Fem0zKR1Juvn/Jm/C2plO16KuYwuTlvnmgRWTwqYLJYxy9ajYhn1SlUZ+GStiol6Wa1OhVwf3V4Trc4ZzjsNHDfOcHh+hsNGA+edFN0+vdn5fmXk8mVN3JIjGQduYIDpSgnL89O4s7qAh7duYO36NSxO1FEnrUuLzl5PbWwaj8kkOZciX0wEpD0OS0ERp708jjs5vNw5wVev3uLp5ja2j47R7DTVT11O+pibLOHO8ix+ev8mPrtzA4u1MpJeB0naR4mZqyYccEoYUKKjGQOZXkuAViwlKJcqMtPRmFQkaIKBA1vJCni6eaBRqV+uv8XOaVNz0DWlLFcUkCpzRh/1Uh7zkyXcWJjCx7ev49O7q7g1O4npIq9HC+g1kZfYjWp13o9QDpFOwcYsBK826yEP7k+8e1TKa7a8lp5NqWPQxvusgTXhZzI2bFmzDcWAk21stmItuKRAsZ/SsIWud2RZSLOb6YtZvbrvuXUhCFhznKBGkVxVIM6f+c8zYp/v7SAc17c9s/ZsaSQ4Ctm2qE4dl22k/visc5pWcb8/mgPNwIHvmw0c+LgshZ/N5vz4YvtMB3JnAfQYd/gKtfyrgM0BIM7ePpSSf1em6a/xvpLEOECOQTV+jw8JTPw831W//pAgIGZAYsqc68bXjLv0+T0ZB4bxcfg14Tpx4PY1OU4h7uvZg4csmPv/x7R9Fo5i9ojvFQO4A7sf11XP/ZDr9deFwR/uq39PAB5fgHcDuGXgFvHbOEnWrBO1hLXTIU6bHRycNrF3co6zloF2s5ui0eqq//s8fLVZGwo1onZwaGNLGRXtaS6vrL3ZG4j2ZW/4gFPIErP5tMlToZGNanKq0TlxrMNWpz7K+QKKwxxKbOniBp0voFouoVYuoV4rS02eH6bodRpI+210ei00uy20um20057a1mj4wsEn+UIFgwEZA/qx2EjNEnKqqdOYZHlxBvfWVnB3dRXLszOYozHMcIAys2L2TMs6lQNNe5zQgW4OaCOPRj+Pw2aKnZMenr89wjevd7Cxe4DjZhs9KeW7otAnq8DqwgR+9nANP3twG6vTNfmiVwBUOA+c2S6DBBquaBx7D2mftPRQApViqaIyR2eYR4dZP8o47yfYP0vx5cu3+Pc/PsXXG1uyU+UgmUG+zCY1A3AZtvQ1LWy6WsD1mTru31zQ+NRbc1NYqLGPm3apXbW1FdjGpudYDzfFaGQGWKs2ZzVT5GsATphWZ5uQZZHmHMOTMLg3AA918FELYcD6AELSQ4Q2NOUTYYToaGMniAv0nXa22rxn4nR5i0U8rsL11h+ntWMwNfr+ov89BvKsKKlHMxmaxwSLVgfWS6KkkIk57RoDuAcOnunHgiXPqmJw9c+mb74O3l5L1ftSc+KK/CiYGrdBZ4EuC5LfZfMeB7ZZQM0ew1Wv/67j+pBjutjDvtsgj/h5ngXHte54cEm2//9dx+Xsit83b2UkqPqa9HOOXyd7PN4pETsFxuLL+PEeEHqAEYs4nbHxwCFLqWcZkw+55j9cmP3rHfn3AOAfdnAX9LmDt31XdqOhFjQByaPbH6KpjLsnY5ceATjty6jlvNHCWaMpRXeXtc7gFc251bRVbdDUJR2iNYCMYPbPGtg/beCo0RKgD6mODhOz2GJmbUTMbCwro+vWsE9SP4eChoAw06agLCdxVSkpoMJaNQVnwxT9bgvDQVtGK16nztMVrJCXWCphwMApaekQ3d5AoiiCOKlriufo4DY7Xcfy4jyuzy/g+sw0VmdmsDQxgelKRX+noCyXS9EfdtSu1h72cd7r47DZw9vjJl69PcbGvtXdOQe8mVLExfp2V/PMWWNemi7js4dr+JeP7uHh6oKU6HWqzQdDlIKpisxQNO0sGMdI9Z7IDEdjWmlHmyujiRIOm31s7Jzii6cb+I8vn+Lpmx11C3TJODADz7Pb22rFzGjZSlYasoWsgJtLU7i3uogHy4tYnZvE4nQFk6U8SrmBQJx2shp/GvycE2bjahEbSMTG76S8XUFu2allqGa0x8ApMC0Uw1mTmRapaSAixyi3mwzvZUoAX58WaCp7kEjyom4cO6g5fe6tY+59HmfEzKp4fHytOIt2EI5rk54VjbKhCMB5Dm6F6qpxN2BxxTuzNw8a/D3jDCgGaP/kxtlsrECOmQEHcNMQGJOhYCPUQH2DjidgscTgE7Bi8IgDhu8idnoXgF8F5DEwXAVc7woqskATv098Ld+bZUqPagwOv+Ks1wE8bjMcR13/CQD7pMbILz8L4LEyfBxLks2u4+PzDgc/rqzgLQ4aPOvn5yAOGq7K/GM26LswHx+GNv88j/obA/gFeF98EAL1yYxLM6WpJKYojV8a44G0P0SHE8doqXpOetBU3XLEypvdaqPdQaPbV522mcIGb+weYn17D1t7hzjv9mWr6gCu2rj+DaRKpkBMrWdBjS3illac3DRZM1XWwSyQ7mWke5ktphoGUkpyop9rlRJq7G9WK5TVW5l502im1U01C7zVMnMQ1m4pUCsV85iarGN+egYLU1OqvV+fndXPrLsXNMarh/6gjX6OTnMpTtpd7B43sXV4ho3dI+yetLDfTNFIqc7P67qQIUjo3jbsYLqax6Pb1/Dzj+7gJxSQXZvDNAVdHDPa58QvaJSoDWRh9k7VO0+cs9D5ZTV3WqWepTlsHTbwZH0bf3j2Gr9/uo7Xe0dyn0uH9IsvAawbS4uQR8q2rE4LuV4b5Xxfw2NW56d0DDcWpnFtdkJ6gJl6Ra5rNHhhLZwqeWsVk55dg04orMPwAsTpbEc1rRuwCCBFP/O6W6ud9TsYtR5y7yBitNqdslAf4mBOqrrvYorUYkad32W/Zwdwr0nH9W+nmbm5ccNrNps2djTUmF3xPS7r9ra0OCNjBu4bvgMygd83Sm7QfO24Bs6AwRXL47aycYAVb+RZoHCwZlBaKpYuKeILCcsd1CsUlJmrPTNukQszqOPNfhyAXwWU79qKs4D8oY+NweNdGfu7jimbgb8TwDVG+QK4vX3LAdJbDF2PwNfK3oNxGb8tzj9lPD2o9JG27iEQB2zj7nd8LbKBxqU1GYSZfk890PPZ4bH4cRTYZdomr8rAf8zEv1vw8T0A+NXOa/GhiLDWxnhh7OIj7gSeAmxZpIw2Xv89gZWATfBrtjiHmYBGWhnqBe8NhwJI6aaLFXSGBWwfn+HF5ja+fflac7iPzztSb5OqZ2WWQYEyNhp9FGgPEt5Xm3nI2JQ1WW+0wCLtYkixVUpHsaFsPetFyNaT5iNz01NYmJnGNH2w2b9bKEhox3GcLAXQ0/2EjMDxKc5YIjg/R7ffQb6QR71Ww2Sthhl+MQOnd3e5jHKJLVnM+Bm0tNHudDSwZf+0JeOb42YHp92B3NE6KXvEC6ApCwVzFOfxefJ7X6zj8e1l/OzRbXxybw3XZ6dU62dNngAuVzYarvC91DZGP3lS4pTcseZewHG7h/1GF6+29vHV8w2B+PPNPR0LxYbsYOf7E8BzRfrGMyiiv3lXIjV6r/N6cXzqfL2ChakqFmfqWF6YwerSAm4sLWBxakLXlS5tpMzTbteo87SLftrRa/V7Hd4M1cUJKgq2qJ6PVMPaIESfm6GPVboF1z5kPgxLluItADdfxu0uuD4MyAlQ/vpcNEZDWzbM4I8blrePeQauOECGMB2Bq945ysCz7TlZ8B7VQcmmhNfyDd6tWj3r57nGNXcHb76fU+bZbDwL4ldl5qMatrDCDGViVXzco+7n9Ce12gDi4zKt94HkVRn6+6jxS3vPmDp9dpv8cwKIqxiBS+AYicGyPfuxcC1+jrM9WbFiNlu+CsD5PK+Bc13G5RZfh37+4+67/y1eO3Gw4dbAWQD3djL/DMSizfh6XxWMXBUEfTdI++d69N8WwEe1b6PWFGlKZ1QwU4zQv+vToWwDoiGLq2w7aLbbAnP+3seKdgdDubTlOKiiOqHZ1G+PzvBsYwtfPnuF5xtbGjXKLV9Wq6TqOTnFJldoiphmU4eBKpJOjebcDtVqxFxuwMldnZZ6tjl3erZaxtJUDUuzU1heXMC1eQ7YmMF0vSYzFC5gipAYYDRZBuj2cHTWwN7+IbZ39rGzv4+DsxM0O229Nz8ABO0qTRFKZZSklM6hlADFHPs2W2g1GzhjKaHVkyqfwQiz5GFxAq0e6Xqqv4coc2KZQLCHQq6H6Xoeq4uT+PT+Gn7+8QOsXV/CTL0qq1J+MYQx33J6rptvPAGcwMyWNZYgdk/OsXV4iqfrb/Hl01dY39rDYaOL01aKdEhr2wRpnwoxtvpRvW5KcU0jGzKrZuDTQ2FArXofE6UCpuplXb+by0t4cOsGbl1flCJ/plpBjkp4jfTsy5SGIM5xo2m3jUGvC7p3kxkpsdWKxxzWCTcboxJtNrm58oVAU9qHOOg0kPaB86bMt9nkmlinMro4AAsQuBLoysZxM0miATbMwLPUYQy6cS3Ta4O++fO7H3e2Fqr2IZ5/yMgcmLlOpqamLvWce9talq6Ps3clbIH6zgLcu8BIIG59mKNBFy64i2vyXgoYq1jn5ymzt8aZ5rhtNw7I3sUkfB9b9qXEIgL8bCY8LmOPr53fT79mVHI7Be1K75iK5uv5evXXcQW3f/frFAOfx6I+RS8GZN5j12X41Dnep3EAmb3vfs1jYOfPHmx4bTzuN/c15cr3cff/uwD4+9bF93G//1Fe43sA8A+7FF4LI/COFk3ebPrizcxA1TZd3cgwjUktPlScd3uj0aIEcEq0qTynUK2XS5Cv1tHNF9VT/nJzF1/xhYm6AAAgAElEQVQ9X8fT9TfYPz7VYziVDBoUkpheids502sNVbHWaG72+gyrTYKqZ+nH1BI1bDdRTXKYrVWwOj+LG/OzWLu+iMXpScxPTWB2oibPc0E+z5WvodYvqtKB03Ybh6dn2Nk/xJudXQ0d4fezZhM5AUIFhZLV6vXB4HSrHGvVKYb9DtottiZ1wkQ0trSVkU+qQKk+EpClvT56TbaCkaZPUcin8nyfnSjh1vIcHt65ids3VrGyNK8a/FQAcpscZtddpQu291EI2BsoANraO5LV7ZOXm3ix/hb7Z03VvjXxjd+ZttPERQ5oZpxDICQAM3Ric5+ChFHf90B1fpq4LM1PYWluSpPa1pbmlYkvzUxislpGvcwBL1IBikYneOcY7HEsKV3UwhphWUJOVVS/+0zjcCNHU8eC7/vFqjUAtVY1S8pVBw8tMh7k6f9lKmOiN6cNaRBTDbO/WR9mlprNYDzr8Q3UM+NY9XsxrtTMNUbGGgoiLODwTZPZ1dTk5Mjbnb8nVX9ORidD13sWld1w40wsC15+nNkgQ2r/EOD4Ju3ZXWw04wK9cRl5ll7Pgvo4gHzfDvOhtOu4LPvS8YSkQssgYgod1OL3Gf0cjKFi4ObPfg/H1Y/9b/4eDtSxwNDXb7xmbHnaCNyrAgv/vc/udpaGgJ4N3nwd+vUdB5wxoDuI+7nGx+Dskq8LDxaz9y6+rn6ds5+P993vH/9+cQX+dgAeNsCw/40y8NHikZ81V6htVgRR3WyNbqQ5B20ue+imAzQ7PZyzlkwET0rIF8voMqumY1s+QaM/xPbRGTa2D+Sp/uL1FnaPjiWQ45bPtq7hkO0+FDvJFN0yzkDL2+ZtFCqzUeK7RmIOevIR54jL5blpDQl5dGMFNxfnMDdRw2Q5Ef1LkxSNoeyl2u85ySspV5hio90f4KTVwt7xKbYPj/Ds9Sa+fbWOrYMDkEkgzT9MSkiDu5wyTRrNcJoX1eHsIyfoVSuolcqoJBVUq5MoVqeRL9ckIGt3UjSOz3B+eo60xz5k2nh2wCs0zWNfnMON1RXcWF3GKkea0ta0XkGJlHAAvh5r9+lA41lPGm1s7u7j9ds9vHq9g1ebO9jeO0Gj1weKZbUBqm0rCBLlghaAjGYurkb32eBSvefMHlVitX4PpWSAiXIBizMTAvBb1xawdm0Rq0tzmJ+uY7JeRqVkrAL1B0M6pNHattdCv9fV9ebkMIJ43Lo02qDD5my6n7DGnHIPwGwDUUKZZ9TjGpz9/Pd9iuhMjKZNkv7q1arAlHT+iIAPmXVMg8aZlFOSzJjdfMUNOy5tzlGN03+vdp16XZk/a/58LSrPve+cj/MAw6+Fg0MMDO8Dqvg6+abtI1r9deLsK26Dcy2AZ+UxnXoJcMfUcP+cDfpDQHwcgMeBzDiwyYKaA9oo4w217az4K86yHcT9Mf7d75MLvZwtie9/ttRi0pw/DXv8OP1+OzPi7Y3j5r6PO/dslh8HEPHfLidddjWya2vcPckGRvExjGMI/py18M/0nL8pgFvk6Gpgu8xGSlofrgG4yY20SLVQKWAyEHeTDvaEa7gJOeRiRSBCGrmZDnHSSTUE5c3eoQB84+2eRnmetNqi3A1kihgOEuQpahNRKtmW3lP2HCHzloaZIM6WKrqo5QaoayDJBO6sXMO95Wu4sziHZWaK5QSVvKm6OZTEssG+eqiHFEGRzi2W0KPJR3+A804PR80W3uwf4pv1DTx7s4XNgyOctVMMaRcrX3eruxf6PZSHPVQLBLm8QG55YRYL05OYqtYxUZtEoTyBXFINNDbQbXZVZz84PMHe3h4Oj/fROD9Fkh9icqKO2bk5zC7MY25pFgsLc5ibmhBzwAycJikEcCr/qe4n7b9/eILdwxPZ3e4fn+O8leoxPljGlN8WBJHN8NYVn/9N0NZrM2CiQC2X0zAVUtZ9TixDT2WCWtHq47zGnPm9sjiL64szuL44qyllM5M1VOigpjmbHGbCToBU11vDZnqpvisTz4z9jD/YQZ8W6uAXveBaiwwew18YiJDoMX/9kKlnALxMCr1aRZEK+GDM4u/tm7ODpde6Y4vMuHUo3tTFTnnmnzHM4MbsCnQ+nxk41efeO+wAPgKaEID4php/z27GMdDFm7DAKxKpxZtvnG2PA3IX/GUzNGdGrgLSbIYcn0928x+3cccZ5FUbewwc2czWAcfvZ3yt9LtInBbrGDxbjUE7ey+yoBc/x4/7qjYsQ8yLcd8xgPO5zoK4E1vcDz5Kmq7o4c+CbBx8jQuCrlov7wPwS59H9xX4Z0Lf7+Fc/0sBXDc+9Ndym1SLUKhQep+tbajBOYhZ8jAvQRj7xWmYQtq8l2NlNcFZb4gdZt47+8psCd57x8FYRdlt6A/mbPC++aeLRgpWrLJIV62OIE50Mgo6nxvIBrVWzGOuUlTG/ej2Ku5eX8Tq9ARmK0VUC1B2zkzZepmNhhMVzdenbSxb5Uj5cyBLPkF7COw1Wni+taMZ3l8+38Dr/WMJ8fLVmvzHdV16bVSGPcxUClieq+PO8gLu37iOG4vzou5rlTrySQWDHCvLPEcK2XI4P2/jzeYOnjx9jmcvX2Jr+61MSvIEGuoFOApwsobpmSnMTk5oiIgDODsAGCip3t6k+r+Jc7bytXro9BkIsWoebGkFaImpoVM6ppNssCEc6tcmpS0bVE0oUQ2ZrUhFtiPxnvY4srUn21WyDEWK3QpDMR1Lc5NiDG7fvI57rJGvXMcMR7dSJB86AdQCp91sKADvcRAJ7VB7bImLfQdGMraIggyB4yiI9PKJrQsDchuQMwKwUEtWzc+nMZXNxCUGKN+EfXONa6EO2g7kTnH7pj56nVDb5++dFo0NY9x6k+Ad+6DHGfI4EMxSs3GAkT2W+LFufhNv2jHo+WPjPuAY0P1nBwUKOLlIYnr3Xdl09n2zKufsnjjuOLPA4df8KnCKQTwuSajMwYFKDBqD2U6cbfN5WVo8e25+/NorgitezCBlhWDZYwyE5YhV8ud6wOS1cK6ZrB96ll3wNfAuAPfHZAMpP64/ETCOAalx1/lDGJTvAe/+4V7iLwbwD3ZCH7WThDngmt8tdlX/rIGMxh3yZwtjSE08ww/9gEpkOawVVJc97/RxRnq33cVpu4/TDq1YW2ppWt/exettgve5HidxlTzBLnqBMWR/MdterFZN8xXl/iOTEKp/Sf8SkGnuAkxXiliemcC91Wt4fOcmbi3NYaFaRD1P+9MUBQ7uYPsWKUwxB1L9qM3NFN0FDKjQLnNmdgWDYhmHnR5e7h7gy1eb+NWXT/Fkc1c1/Hy1qhGeAwYFSDFTzuP24gwe3VzEw5VF3FmaxXUGD5qwxelfVH+XVIcWgDPQafawf3SGV6/f4sXGa7zceIO9wyMcN1posL+e4EkRFingMkVzBfW988Ok9re0L71Bt2cz13v9oWh+itRkisM2v7BxOXtCtoRHkCRU7ptZjg0kse/MWEZiKPqX5xMMKDpjnZzXmpn4sItk0FXb2WQ1wexkFTevL+GjB3fx0f3bWJ6fU228UqARjc7WAj85otICktPE2K1g7VuxkCumLy1ItL5yNZup3zx4nYfAzgFcHJFnoBFdKI/7kpm5xI5lsXra3z9W8sZioLgtLZsdyT6XjEU+PxLLkQ7lPzeLiYMAfy1/nSwDEGd9MT3rG2jci+wb+SW6PAgA47/FG76/b/zaDubOCsQg7o+7JHySc09o8ct8z+7AV2382d+PO8b4teLMOgYpB+CU6zwMYnKwdbbHLUfjdebvFwdxWYo4DqziEoffo+zjsyyAADjoMbNBmt8zBn0Sx1arl6aFxeszex2y1yp7HFkAjgOBq173Hw45/05O6C8HcF9A71GjcKGJog4Uuql6DcDlNJ1j1mqKZWZpIrMlgKIDKo1eWKdmtp1IFd1KgcNGW7XurYMTbB4w8z7Cq7d72D48EWXepuaJdHm+KCU4gdQXdkETs6jYDrO1lX0zK2fNm3+h8wtfwIxISI/PT1Rx+9o8Hq0t46O7a7gxP42JQh8l1cYJOj190SqVEi5nGDj+k61MqhWzP7xaR1KpY1iu4qw/xJujU3zx4g3+38+/wlfrb9Gi5KtEMxT2pXdUt769OIvP7qziZw846nQO16olTCU5VAqQU5xbhyrbD2KyHn3Lezm1nW0fHOPp+mt89fQFnr7exNvTc5z1B+jR+pOZMM1qNLGNbAdBLwyDkSI/kb884U7jWzlkpECKf6ixm/Q8542UtzhZA6m6bUCIAJ0BTdiIKe/zYTLGARrnwkSsVLDzKRX6SIbMxtvIDTpycpufnMBH9+/gZ588wt2bq7g2N41JZr9eE6cyXM5tZr3KrN7mt5sKeJT9shQT/p/zv2XAI7bFyzhBPOmCRu2mF33kZvZy+Z/GlQYAjw1WuJllFcgO3C5k8s1v3Cap4CNot31YimrtpZKNPA3Uubf12L0zxmEchZ/Nzlw17CAaBxqxjeYlQIk+5w5O2YwtDkL88+av4eAdg3pMr49+H2Xm/tz4qjtgfR8AHoOtg1NMfese6svKMqMv6i2UhV9mefw687VGTEMorWT3/RiUeS7Z6yKGMDJ+4fuN/oVhIu/CEr6eAzhB3HvC38VcjMuQ/T18bWXvcXw/xmX2fyd49w93GH8xgIty9gwrEgj5Juef9xjAwzBRXUxuhwJpZuBqY7IaqVuuKiPm8BIBYBHtYQGtfg5nnYFaxV5s7eLF1h5e7Rxhc+9EvztutNGWC1cB+VJVGSMzbDq3KdMiUAePbQI41bU2QppjKWlIYVapzLypPM/1OqgWhrg2M4H7q0v46PYNPLp9A0tTVVTZFpW2VKdmnzPpX7VkebNS2PzzMjdJNA61VJtAvlgFAoDvN3v4euMt/tuvfofPv32F424fHRrUDAcSbt1Ymscnt1fxk7s38fHaNazN1jFbAGhymku7ZjLD7J7gLcqegRLb5aj9LonyPjxrYWNnD3989hJ/fPEKz3b3sNNo4TQdqjfeZoEnYiQ0QpP90PIkp7OZTQVjmx/HdbLezczTytB0r7OBIiLvWT6g4lx96DTACX30bk4RJo0JRKUftNGjYlrEwJhaPT9sY9hrqcbNTHtpZhqfPX6Af/npp7i/dgMLM5OYKBdRUneA0fM6B41EzVkmHtgBq01ejE50e1J6nxuIp1oDF5VvW5k2dfZyV4SFB6bV0GYWGbR4H2zsfhUPiYjbiEbUqpJNeosb8+HZ3wgkxGbYqFL6THMT5vp1z2wK1+K+7+zzPQOPM2YX4Hl25qDhm7MzBXEJwo/nQjsQxIB+OeLukshzPQZ//zkGtTgDjzNzP+6YvndgGf3uO2Tq2awyBm2/Zv67mKWJwTNWYY+CJO5VWii+LC7/fBVQZt/fwdtpbr8WfFW+r4I0fmVGioqhCaK2OAiM77dPCovdAl35HgdAMXDHgByzE9nj5vHFtPmPVPjfNkb46wF4WMdO8djsplBPDPS5FlxwwpIPW/DOdl5d7Do34zCchLVuDsw47w1xcNbG+s4hvnr5Gt+sv8XLrUPsnbVx1qUfOidRsZ2JmSKdwSx7lHNbmGhlhXWrf9L4xPZqo33ZtqV2pwF7lu2rnuSwMj+p7PsR54WvrWBuooR8t6F54nRZLxF8SP9addhcxGQ7yWlVNeSTMgqlMgpF1qsT+bN38yWcpEM829rHv/369/j333+NjYNjNJkRFhMszE3j4/u38MvH9/HJ2nWszU1gvlRAlbViZv1BO2BW4BqULeEcrVutyaqkwId6geNWF0/fvMXvnr7A716u4/nuPnabHQyTss6dA1eYEdPpjmMymXkXEhqyWDgiVb2hrt6H94kTzFj24PlSVEaXOlLhE5USputVTNUqcqmjJSypxlEGqs4C1v2CyQr7/ZU106ylA/Tb6HebAvTJSgk3lpbwi08/wf/y85/gzo1lmecQ2FmuIGBLXCX7W/dND4LIUQbDzDtFL+UXywIc88mfOfSDAG6WrGoc1DoJ4SXtQsP523qNh5rYYz3L9IzWqXTPwGO63DPvUVYZWilpGRsDiQMHN2i+HjdfmnLwZ26irHmz95viNb5mdiP152drkvx/r6W7UtkV43wNB694zGTcCqUSiCv6zc92FNBkG72zgJulqfnEmDqPgT0rdouBwUGf32MKOcti+PWMr2v2GsfZcgxO2Qw8zpRHwYCYpYu2wRg03wdkMWWepbs9sOJ98fuo+9G1ThwySzq+wNA4gMdli/h4eS3jWfUMMF0AGQeN46jx+Bp6Zh0HQ37sMZMUBzPZbPx91+VvC38//Hf7iwF89AHKUOgeqZsZhtVqnELXcOsgTJNjp4y0rF+Y9Ln14bISbpOlBhx00oey7oNmDzsnTYH3690jPH29jTf7p3izd4az7gBpvqRxm+ypVvZI6leWmubMPBC1a5uuUffmgS4uIPRdazY1v1R/5s891ArAzaUZfHRnVWNAby3PY26ijEKfNqEtgTdr1fwqJ+blRv90AmOpaNPIEgJ4wmldVGwzOy5q3nk7V8TLnQP83//xGwH4y519HHV7qM9MY+3Gdfzy08f4+f1buLs0i8VqgoncAOWgTpdzmtTytpmSkTb3MbrAcYMzAO8Nczhp9bB5cII/vNzA5y/XBeIbx2dgg1lSJIhb7XyUgbOXW1822Uuzr0eTv9QrIKtXbw9jexe6baO8p+pYWZzDtfkZBSHMrnndvVdbLYGa3U3KmkY+Q/Q6HXR7bRnWUJlO0xb2ptdKRVybncPHD+7hkwf3sLI4j3q5IPvXhI5oof2Q4M0vt8C9ZNcShp5wYzMAp7MdB7fY9DGbanZBtxs9bP4AWhui5i9ecRyV6FRw3Acdg18WLASE8uH3mWtWdvFNj89l+cjB21uB3KLVQZyP8wzON8hRxhzVkOPMO6b6YxCNs3Bvb4tnjGt8awTg/vm3cMcYtSxgOrBms+BLgUDYS+PMMBZwxRv/JdCIasBx1pgF73FgLsAKBjUxeMc/89rGgHQVyMVQEIPiVRDhr+O6gHi4TTzGlc+PM3A5+4URtaT1ef353QO4bDmE64C/8+EmXgv3LpH4+LLn5gHWuAzcnxczJNlzjQMav9fZ6zQuqPsuIJ8NEH74kPzdzuAvB/Dwftm64Oj/vZ87tDx4GxnBXJSlqFdiTyiIEwQI7gG85Zo2yCmzZta9sXeCZ5u7+PbVJl5t78va87RDg5ShhmlQGMbxoaZut3ru6MNi3LiVXsWZ8+BZA2dWYSMSNQKzx5o2p2Qxf+2rrs2Z1reuzRuA31rGjWszmKmRwmWGzuGeKRJOw84PUE7yEoSxrYjmHpxYVcixR5jmLHQHY2TNsadFpJzwNSjg1e4B/p9f/Q7/8cXXeLq5g7MBMHdtER89vIdffPIQn64t4/pkBZP5PqoU1XFmOHkFqreVeprwZ1jgGfGCWpDAYIFXmEEQxX8c+/l0axe/eb6O//nkGb7d3sMpywij8ZuktHmc9DkzMZslXZaJOiVoWSoNYkiXB+o8sBXT1aL6t++sXseD2zdwc/kaJmsV9XALxFl7Z0ZB9a7q9QXdD9bTBeDs66brGofEsDQBoF6yLHxt+RpmJqoocooch58wbtHpMwvnZDUTzPn6uyQmcxAfkl4P2bgDOAFdx2SZuQO4zR2/8CeIN64sIMWbWbwJjQOu0WaZqTVls8ikZL7n/IrbxkidczNnBs7XciDwDc0zN9+EvRaaFdzFmW4MPA4aHiS4v7rVFS566T0DH50jr/2Y9qQsAMcgz7/FGWn2GjsoxRm9H4MPTMlet6vAJAYpXfqwDWRBKqals+CTPZcsCH0XAIqnvcUgHg+4GWkTaGSV8Q2Q02Og1Z129zXgOgZeP3cLdMdAH3ubXafvOtd3nee4c/6QYCcbWGWDsO8GZ/98j/6zATz7YRr3gfHf6cMdan3K5jRowgGcRG/IogSk9lgDHQNvuoC9PTzBm71jvNw+xIutfTzf3JWtZ2NQQJqnkQt9ztlrXZYPtzItThdTfTTMpBKA87WH8l3PUd0uEDRbVf1HYOp1URwMUAa/+sinHdSKwM3FWdHnD25dx62VBcxMFFGhyxmBu0AKncNNBqiWE9l7lhIONClqZjT/M8EWwxWCAoGVX0U0UuDF213891//Hv/zj9/i+dYuukkJq7fW8PHjB/j5R/fxaGURc+U8qoMuqjkbB0rgpEpd87FZC8uxnk0fc8sYBcLMxEMHF8V/p50+1g9O8Ztn6/i333+JP26+xTF95OlSx0CetHmhpElqGunNtnYq14Y55BmIsJ+dWYEyVqrH2b9N73WeCUeCdjE/WcWDtWV88uA2Ht1dw83ri1KNl3icoV7tmZ4x8jYEg+043ZAN00K0r3IHdQicVDbEVLWGuck6qkXqFC4AnNPiRKHzLkpYfkEHOYDHmaJsUlW/7hul3u9Z9t+1ISCpauPs8TWhpfunx9F+dsMal0l4Nv0ucPHHeHbuj/Vsnm1qvunybz60hMDtAYe/RhysxNmPU/vMup0+jVmCcVmMf36cpieQK9PPiNhGDneucYiu/bu20zgrVxgdxGFxEOHH5QCe3eyz2VwWfLIAcgm8ve84cjWLg4oQpYyClRhYxoFeHKTF9zveJ8c9z3UTcZtXrEkYBSrB3c1pdJZlOBeBnxc3ABoXxPFvfF+fWc+1xCyc73tVh0IcQL3rHo7L2ON7cNXfx73mh4L9uHv+zwfbF2f8ZwF4vFmN25x8MXt90D8M9tiQGavWaJS5tY5Z063t5aSCE6m2ORaUTmpfP1/H8zfbysB3T9s4OOcQjyE6rCMz/x3IqBM5WgYmRSlGuSFzNCXpW/UKsw7LydpUdTKjLFKhHmhSp155jCmdz/qoUIDF9rB+RzVwTs5iD/ajOyu4t7aMxZkqynlrd6okQ9TKeRmRcDoZhWX6IBJI9R+zTNZPeYI6IonM0n4Bp+0UTzff4n/89g/4zZdP1AqXq9Zx98F9/OTjR/j47hruLk4bgCMVgCeaOGaFXw6FIYDThrzHMwzBUoHCNs5CF9tAb3P2nid4e9rGr5+u4//81e/wu41NHHC6Wx8a3cqsnXV7B3BS5xr8MhK1Wb+3aQmsys5igLJhMha5FNfnJvHTx/fwLz/5CHdWlnBtdhJlUu0snatUYnVrq5ma6lsdAbwvbOmjwM0DuUFgaAYDVAoFVJM8iqHuLo910swBVEI3WACZizYk015c+O97dzeDBAI5AwVm/fyic9xIxMWhOZoaZ0GGaq5BMORrPAbNqwAmu6FnN/VsBsr/59oR4NLprWI95gTQ7NASB/54E4sB3cGbr+HiOqemx23gcdDt3uy0aPVa+0jEF0DX2i7tK4Q6Y0VdDsZ+3WKRloP3OOCIg6DvslH7+1wVRPF4yNrE7+3nMLqm4byywUYWiD0Yja979rX0fporf1lD4X3aLjCLp9ll19hlUaZ1IZw3jYmJdRDxmowFjq5Gj7PwbND3IRnwuIBvXKAyLqj9kIAgGxyPe86HHOd3WS8/1Md+ZwB/1wYWR1HZiNQ3N9USpcxm1G31aOvBtUuofZ3AQ1jIJTg4Pccfv32GX3/xJb55+QZvj85x0hmgzelbHHFZ4LQs1rk5EjSxIRpSZpKq5VxpgmtBntuFJCeFdquXam4468LszabIzVva1E5E0CCFLg9y1sBT+Z/PVBPcWJzGR/du4uN7a1hdnEa9OEC10Ec1AWqlvECcCmyej41XDApj1qNpIMPvZBekEk/QaA9w2Ojg241N/H+//QK///YFdo9OUZ2ewYMH9/HLn3yMhzeWsTY7gblyAfXEmIGCMuCBvOA5UpWiMurB0twgGMDwfcO4TdKa7CknZZ+vYL85wG+ebOB//8/P8ZuXb7Df7Mhm1gDcrENpsGElQpunrU7rUA/XjQomN/wu0R+GIw0AAfwnBPDPHuPu6hKuz06iSpc6Bh4ammJ926pdU0ioUa1hYwsqdcqypIOgspytfYMQAEggyNp7TqJHEf1Bga4NNEwbsw94qMdGAK5jd9Nz/l4T04xSZx18BODdrij9Xpe/uxCrfcgH/aqN69LG5OvdPf9D65eDxah3t2oGHPy9Z98+79uNP2JgiAGSYOBZt2d4sSraAxIPIOLsiT/z/QgOBHBS9p6Bx1nyqAsl24ESgqqYWYhB1RkAB78sA+H7RRbAx/3/uHvilLxudwDO7ON0HuG6x49zgZjfixiMxwUUcRAQswV8zTjAGgfgnhlToOiBWhbkL5WtQgDpDEmz3RpZ8fp6iI/bj43HzdfxkZ9xwBAHbb4Gsufsj7nqWsbB16X1Ef7wXbLxD/mMjQPwPyeL/5D3+nt+zHcG8PiD5Td7XLTrJ+0LmN9t6o6pYEkr24hGU7WOxKxc9Br8wTnfeRycnOGLb57gP3/7e3zz4rUAnCp00uZpUkFHI0Kp9LbpV4oAmDmXEjmLcdJWvZRoIEaZvdV59pAPcHjewsF5G+ddOrTZPHDxAGphZnuW9XPTwIUtYgSfiVIOK3MT+OTBLfz0o/u4d+MaZmsF1BKCUx/lwhCVQjAWEYhfjK5kXdnAkMfI7JvnWMBRs4fN/RO1dv3n77/E189eyXt8ZnYWHz18gF98+hEerl7DzekJzFU5L3uIMoEweIwLdFkaYNCSzyFVQThYg0olyxjJdAW8Tr1cBYftHH73fAv/x6++wK+fvcZuo4M2e1qD7oDtdrwvI21AgUp0o+N5nYSNpDw5n5u97xpHCmXg+X4XM/US7q8t49P7t/Hpw9tiLWarLDeQCmfJwYamEIBppyoK3PoAwkS4oUnzJJ4Lo8n5WMYpoc9c64V938FcRcHMaFQoD9MEhFqbsX90MOqR2lx/C9oBOWFRZW/DUNRClXICXM9q80E4lM2yspttdiOLN/BRphodj2e0ccDrqmEJjqoVMzIaDHQMpLT5xZ+d4YozYD8+VzJ75u3tSReB9MUgoTg7jj/THjB4Bl1ZknQAACAASURBVC5RXQiKRpt0ZPV6aaMLtfCrgnovEfB1YvOZOFONQT2774zbrP25MSBlr41f5/j3LlRz6joG//h6ZLN1f4343o0D8PhYs8/xIIsA7tT2VWsqLjPwNcUcsQREQWhQqLuFcAzEemwQOnpLonuk+5ATv77jzjfWJ/j5xUAeB6Yfkj1/KCC+C/R/BHC7in82gI9uQtQPO45C8g+nLzCCmqmyzXaSdVvLnIIwhuYXQwQABw6Oz/Hlk+f49Rd/wDcvNvD28EygOyzWgHJN1qRsF+NULr6eBpAkeVSqZUzUyjL7qBZymKgUUaRsuVCQZ/rO8RnWd4+xecyecTNyZU1ctplpD7m+WaLSrqTQ5/jLAWqFgXq/H95ewc8/eYjH927i2kwNFG2VBU5BtR5ZwtpQD/tS5i3NeEFT0djPvnnSxLcbW/ji6Qt88c0zrG/tot3pYmFuFh/fv4dffPQAH62t4tbcDOaqJVRo66q6vI3apD88M/A+6d2EWbghnoaEkKrmW9PFDgTFBJ1hGfvNIT5//hb/7Tdf4z+fbGBfo0mtdm4taF30BzaEhBk+wTvPdjwvNwR/eraNsSjhLYAaTtLvol7M48biDO6uXsNnD2/j8e1VXNd1SlDJDY1OZ8wRrq/VxcPYTE1C44hUvaoCMhnBCPRt/AwfryCCvw/tY0EPOaLkWYsxH3OjzrVBhdKCsb0G4NYtZkGJbZCkzE0XQbEdOxQ6BM2WzfV2qlJxYoYSjQHHNzrPinxjFLMR+qSVFYW2tPiz41mZlOKVy65rBG9Rpm4TG2WYDmAuWPNsyz9rvkk78Psxxpuug5FneMz2mX2PxHJe8giUua5v1Ic8ChCCZ3qc8cevHQN1bGoTH9O4ungMlllgHHc+cTbo2X4W3Px1/Pnxe8TPz2az2dq830N//TjoGB2rbXS2+VLHUjAnPxcq8p7FAG7s0IUREZlFdcuEtefgGgd43r8fn6c/js/z9RUr0p2N8eN0EeOF6ZF9Pp3i5xpzJXsM5vE1+BCg9nONA984mHjfa2QDhuyaeN/zf+h//7MAPD5pmaCEnsR4wfhj4qlLBHEu2mJSGolp8kWSoNY+o4UgECbA2TjLk7Mmnq5v4A/fPMGz9U0N02j2gFy5hny5ioQev+UK6rUJzdAusEZaLKBaKaLGL47oZNtVngufgcEQjXSIjf1TfPtmHy/2znHUSmUbmqdwK5+3TbpPf+5A+Q5SlAk8uT5mqwnWrs3js0d3lYkzu1ycrqn2LTc22YEaxctrw4EpNqLUaGjOXyG70Oakr3SIF3vH+P2zV/jDkxd4trGJvaNTDUFZmJrE4ztr+OWj+/jJ3TXcu7aAhWpZojrS+qTQeXz8QDMoYfY9IE1OFbqyVBMJEvy0yHO0QS2g0S9h66iL3zx5g//r11/ji41dHHVtZrkBOGvenKJmc8FFSheslcztRIO836aMEW7loEdp3kCTxeimNlevYHVxFvdvXMPHd2/izsoCVuYmMV1lHRsqA+SpYuc1kltbAGW+j4x7+GqWgYu3kFAumLbo/Uh9E+p5at7i4LS5m6+YOY/VwG3HtA+8exIYgFuQ5UDkrUVmhctsvNvhGFeK3EwwRKrdx0hkM8x48443J9/YqFcwriEEFVGXhG+KDrxSKJdsqI1n364KdwAnGPjzuKG605b3evuGy2NxMIgBK24h883QHxebxfB9+Ty32vXzdADPiOlVPhpt8EE/wOfIuUylHwuAOPpWAK4efLJWBk5enyYLFGfLQVU4up8C29B1cCnbDntKNjjxIEtdCz60JnxGtP/oc2trwF8vftzo+a5xCQ5rHhyMsvdMUGMhY9Bi+GvL5dD6/AmmzMJ57x1MnbV0q1yxQFzz4Tl+3x1AuTYZaDHIy7IafnwOwq5K93ZCJT8+cW841HrzpMsDgnidxYYz2UAmGyCNA+ergDcOmLLP8/+Pg4TszzE2fZ9swN8r0P/ZAO6bwGg2bbj5/GDwhkocFCJHLaqOLQj3Ni+XOIaxgiSxrFc3Xdm09XDLejSXR6PdwebOHp5vvMGb7V1Nwmp2UhTKVZRrNVRqVVTrE6hUJ1ApV1DhVLCEPcI5qZ45fUvytgHNSVK0+32c9/N4sXuGP67v4qs3B9g64sCTPob0FKdFqOxcA4irZhucxYZ91IvA9eCHTmD67P4trC3NYbKcV5DAdjKd0aiPLtSSwY7tPFq9Phopvdt72Dtv4cnWHj7/5jm+ebmBnaNTDWrhNZqdqOLe8hJ++fAOfnZ3DZ+sLWOJs7GZhXJgSLernJ61bY2UZDbOLaJIAGTAENp9gjqbYjTyAweNIV7tNvCrr1/j3z7/Fl+9PUKDpDYpdmbpQdjFxc9gaCTC9noee065qXKzC8IBtbFJ6U9B4hCl/FAuaTO1CpZnp1Rq+PjeTbXfLc/WMVGgij5FOZi/0PWOYM4gQK1S+YICHa4BB1drEwtMjd6LDwhG+todvWZvgKyedq8vB4JeDLt/Ek34bmWTEQsUpm1ZSGne6hTVcUAKFfJdqwlbmxvbzS5Gl2Y3GwdqZ5dikxMBwygLt1IFKX8DXROtXUyPMs8EGs9wY3YA52fJSlKR4I0Zu9oWi5csM33z9s+jqPCQxdF5kFmggDy4enn27S1LDgr8vRvOjEDGgxH3ByCzwtdkmUwjV8sCc++iZ9AlloPdEiqrUZjXlXBRWTnPJ/TeK5DgvRaNFPQSHoSp4kXdhBkyUayqa8rXDWUTu40usLtoVbNAwfYpB1YTgxoTo9cJ9qi8Lya4I/dz0afvgY/3rSsDDm5/9EinLsOSkvA+ZMl8Op5bC3MdMCMuFVGtGIDzvmv/DImR2+V62YTMmPfzS99QMntUso68r62wRhh0Om3uQYXv2XGJxkss3qLoQYMHby6Qc6CMzYpix0FfD/Hn4CoAfVeWHgfE2deKmZ6YJfGAIf773yvgft/H9b0AuH0KwoINyMXaDDeYUc2Oph3sVwy1Mc8Q3FmKGZ5cy0itS4iWGJ3b7+P4vIHdw2McnpzhvNlRyxMdzUgvlkqJMvCE2XihiEoxL8BlKxhnaSuPE0BwStZQU8AawwRPd87w22db+OLVDtb3TnHU7MqRDKWyuZkNCKTM8KiaNvpWQ02QYqqcCMTvr17Dp3duajLYysI0ZmplZZcEMdPHqFdNmwyz294gh0YvxWGjhTcHR3i1u6/hJd+sb2Lr4AiNTqrMnNakHE96c34Gn61dx788uoNfUDQ3Xcc0gxICeKej4ysk3CwpimMGrd4yqdFZ0aai2/pczSudrXbbp1S8H+M3X2/if/zhOZ7un6HNGeTMvIcDfem4CZaysRXZbN+V7YSRmsGyI5ERiU0cGwyNUufoUAZP9WIB8/Uqrs9Nqf3u0wdruLsyj2vTNcyU8iiFeniBmTgJ/kBLsy6tmScE4iCO8PYla9030x8CunuFW5ki0hwEAHcjFk/StVZDFqzzHM2jdsYitKP5zGVZ85PGNA2HZyadDvvVLSMfu2mFOreU3qpihDnjIQixj4znZFaz54ZYqVRHgyd8mhsfS/vXeFN1AHc1t7cjeQbuCnO+h5vJxN+dwjafAgN8Aq5dXmvB9M+uTzoTgPMxPlJUAZEBqNgYER956U+K5RKSYgnFpKznGIQHMx8GiewGYf22w/exdihtxDTmUXDIyYNBh+FKd9cfBqC2KJl9oZwpb2yMrXvL8OXtYD+MOA+1r4ZAwWQUoTthFNCFtR8CXwI3g5ES94WQtROsxGyEIIh3kboRZ0m67Q4GPbPnZYJCMx7TWgSvego3Q8mQnzsG4PVqTVa5DuAeHPIesIThwkUGPwy01M9fZOZuWXuxbO2dnaCTIIB7acJfy1lOr4PH+ghfL3xszPY4gHvZxfdtW6uXJ5xdrGljuq7Ksv9cAM+CX1yyiv/2z5B5j/acRqOR8VB7f4yQjX6yF48X1qN3jxytV9HqOVzJHCUpZ6mi2QVyI2CPcUKbv2JJQJ5PEo3h7PUHaHd7aLQ66GiaBp3DSnoubTp1AhSw8cPPj3Cviw7bK1oNy9rka55qc+kXimgMEjzbPsPnL97idy/e4uXuKY4abfQp1ipXTBSmhmKNtzJFuTLAVL7orEFPlQtYmZ3Cg9XreLS2ovngpIyn2e+cBKGXxp+aspt7HLNKTk97e0gHuU08ebOFJ1vWz06r0z6pY4J9mqKWB5YmKri3NIN/fXQH//r4Du4uzGChUkSZ4rFuR4EJwZuZsjZe9YBDanTlwwJcgqDcxXHezeH1XgNfvtrD599u4fOnW9g4acsJjjPLNTxlGLJKUZo2rYuFZsskTCnODEmbV1CJKzAKdqTqstdI1aEmhVVzQ8zWy2on+/j+Gj66u4K7K4u4PllDLTAWJdA0h9ndxVJkGcVFaLb9hr+F2r6CKyX+xgZYtm2qf+PKndlhhn0x3SoGcguw7Nq5D7oVDQxI7KLaD77mXTDktWgXk2WzA/9MZIHUN0LPwJ2qicVFLmaKa4sEM39vpzY9s/Kad0xr+jF73d57hWMrV6dvR/3hDJwVPJmIzwGc381TgZqKcL2879veKOgt2DqZR4lMgNTz1Lqw3ziRUNEg3C1AQ5DQDKxCp2NT14IFsY6DQB9YEwddG4YTfCTc74DfAwOgMUjSbgSnxVF5JZRNQg3a77O3WI50CWGKoBdjdF+qVQNWBiIBvBm42v2x42GAxb7sZquFFnv0O11ZnsqQhc9LTGB7KQiW2+RQfyeAT01NjbzuPdjitT87OxM1rnuQ8d4ni8nj8/nwXrs2psgYIzd0cfqcIOzg7bR4DODequhBg78vn+/PdZbIfQVGbIYHviFAiSlx/4w4gI8D2ndl4DHOjMMgf70fAfwdGO4XLt6wsheOi2gc3adIMIyTZFQuBWQhUfTKfZIAXmQNiEDO1hlmL06ph5nMFLhpmAZ/L6W39ZObr3aKYdpB2qHoiLWglhYvt5xy0ZzEmr0h9hs9fLt5qOz7q80jbJ91JIxLC0X0lflbtJwv2GzwUTMSg4+0I290qs1nqyUsT0/ixsKsZoQvz81gfmoCdTEDDECCKI4ZFGve3S4Oz5oC8FfbO3i1s4e3p00c03uc3u1JybLmfl996JMFYG22hp/cWcEvH97C49VF3JipY5re4v0epXAoFKxdzOt0KfocggrwXGQhSyMXzlBPsX/axrPNQ/zx+Ta+erWP5ztn2D7vo8VmLNbAQp+8VOtq8UsVF/Ea5wnigVWw2rphG4Msp2itoyA46tFLnb30OWCylGB+qoobSzN4fGcFn9IWdmUJC/UyJopAOce+exseM7K55fUIVLNXD932Uo/hYwUewYcnbKaECeXSkQ3q6A7GFLqDslej+Zrezhic3WIAj0Hc+7HdYtQz8Ziq9Aw3Frq5QnhcduK0pouZlBGPKN5AC2ey6VEwEM3T1jqIHuebt/cDOzAoEAufwXKlgirH0ob6q4NA7MImMd5gqGw63oh1XZgVIqe/Sf0e+teLwYWQv2dGLQU7yxXMlENA0mmZn/vIKEZ6B9MkyHAp6t93tz1pE0ZAlliGHzI+1eQ9XuN9lD4yCMFIS4dKtK8tB+ARvR32Pg+weD61el0iM6fNmVU7s2JLMKc9jNlvo9nU+XRD0KOaPh8vIDdq3EbqWu2ex8r7XKtUMT09PXofvwcxgLta3teU6GyKdEP93N3VnEHhPed19SCO5xxPzcuK0Pi6ouFbrdE9ibsvPHjx7NsDTddZ+GckBlBfj/HnRwFzJkMfB9yjLPOKbP5Dwf79KekP9xHfmUK/CsDjm+YA7laPTveRUvJhCPrA09WLU7fYwkQALxaVWZuPeaKFT4BgjUg1tbBJO5VlHcqWMXJSVq/bQa9jHx6auNBru0sjDm1WFtsfNTp4vXeMrzZ28dXrfbw6auNsUEAvV0I3V0CX1J2oW6MDtQBFERu1zdq4mZakEmsxU56ulDBXK2OuXsXC9CRmJidUzyKNyACk2x+oln/SaGL/9Ay7x6fYPz3FQaOFc7aTMaMtV9THzozA+tB7KKYdLFTzeLA8h5/cWcant5fxcHUBy1M1TCSs8csSLYi8GNDk0OHYQ4Ia53VTCMYJbt2BtAPr24f4+tU2vnzxFi/enmLnrI+TlFauZgJj2gMVAE0DoNo/GYg+8f1C0a42MzOI4ajUkRkLgSQh8OZ1vVgHLA6pOofMbqZrCe7fXMIn92/j4zs3JQCcnyxbJk5L2LQr8R0FgDSSCR2BI6+AUdQ9GldqBjX2/u4vEHKr0LOu7DvqB89+VEcJQzCYMU+CyJhklPhfJqpkxar2HctyfKN0utJrzLFa2BXp8ebl50RAyPbouqjKbT392C8CpjARLR5x6bXTULJivV4bv3eLhHZOvpY2ZAGUWbVq0hm1J4FG5TnF9LniQtoUh3/aQOUHYNeMlK4AggAucSmd+5JgcxvaKoOYi8tG169jFLEbxbhI25kA6ROCnkQBgKQPtuYU9JTN5EZgFBT+LlZkkJkyEw4OfwKyEPhZ8G9T/IjpXnO+UBdaIEQr28nJSdTrBuB8ngG51dSV54uJogFRyMKbTZ2TRLthyhyvA8tdGj0auhx4HgxkeK4xgLtpD4+X158ZONeYZ98xsHGPcQB3dzX+3fUOfH5sqeoAHosbHVz53d+T98OzeA8cPIN385lYxe5agPjzdVX2fRWA/zkgnv08jwuOf7jw/P4j/7MAPL7hfjPi34lSCvVBp2EE4qwXkoYL4iKJNUiRBwDX5q+Uj2YiBFGar1i9iRltschoO6hUSenKB9tqttxIW8y6W/bBUW2LU8xkmGL9xe1eirf7x/h2fQvfbOzixe4JtluciV3DIKmAsjAOTZG5i7vGafMIylTW2WQgQvexVJk4ndrYFjVZLGCyXMIUxz7WKEIik8DaV17Ob61uD81uDyfNFs7aHTS6qcRsHUYKpBlZYwvOacohez0Uem1MJgMsT5dxb3kGj9cW8fHaddxanMbiZA0TrP+zhhZqfRRumctcTvV85uit3hBHp0283t7Dk/VNfLu+jRdbh9g+7eG0V0BrUFY724DZnr7suipQUeOZ2aXmeL60Lw2ZuARe3PhY/2N9mBuTpsBZ2xlFZdxwacBiprF9VIsDLM9PCrgf376Jzx7cxo2laczVi9IWsLedrWXsESf1qjqhNlz3CwhKcQG4D6UNSnkXvElZbGY0NoTF7t+4jSVCIhOseR03avOxDP8yeBvbYVkdVdRcbzHdaNlqmNoVtZr568RZuQOHZ0exOjhhh8aFGvJS1jLKKqMWI9+0PaC1DpDuqE2T5+vPiwGc2bcEVNSSsJSScXyL25Ik5hoFNS4mtHYor4+OhFGqq4cxqZFHuoIWMmpk6loGdqSe1f0xUn9zbfkIogtBphYcg33WpgsJqsFhjuU0UtHOmAvsyUR0bQwn6e02A3waIMkqwtYEAVwmQsyGXTQXQJfvStAltS0AFyPiQaNdSx6z6xA0WIRZb6hbEwB9FoNn7wb6F5oI0f2Arr29j02c8zIkgdTpc79nDtBKTIrJCMCdRs+K4OKgMrbQjWnvWDQXCyV9TTkYe9mF9/gqAM9S2NmkLwZwf6y/f8xixSyvB8QO0HFwkP1s/0ihvx/4L21q8Q2Kb4gLIrS5tVuQuCOYQVxQXqSfbPNXmqfeXXpwh1oWKTUOBykW5C9Ocxb5jAcw97aUZhitqECBYMIMTKI0ju4sotPr4/DkHM9fb+GPT1/hyetdbJ+1cY4EvaRqgDcsgH7hcmZTCs4o2zuGLNLm+0pANUgxSNtA2paBSZXZQA4oFziP2hQwLsIhBEkOpxo3DVysRY7f+9x0QqkgVF/NGpQZbK+DQr8ts5jlmTLurszg4Y0F3F2ex9rSPJZmpjBRKaPMkgKd6EKtnZm3wDsFTppdbO0d4smLV/jq+Ss839zGznELx50hOqhgUKgJpqk1ENhRFSvK08ao5ge0o20h1+8gKQzl816tUJxkmYv0CZ0uWu2u3NxSHkdSMmMdOcAz4GHQxnfpYbKcw+JkBfduLuNnj+/h0Z1lTXmj0Qtby2iew8cnpNCD2vxiTndoCAt0twAp1LGV9esWBQo9mMJ4m5hDsGV4oeshtKj5hjqqg0cqcX0UskGAnu6iNJjZS2i7UX06/DzajMLnKc7KDV+G6KeuC7mgtFVfZIeGVOnWVuQbl2ffnlU5u+W17XgjdLD2mqN/rF38w9d1OtTtNfm5pH1szJ55DdQBT1PppIew1j+1jBUSVOS1HixbS+bzMLrW0XV3Ax2B1IiubUvI5seqvnz5F4RAyG62IkZmvWxFJdBN1AP1z/q9Av9g7apKzgBpuDetjo1fZa1ayvYQlFsmbvVyZcdBoGfMm90TZuC8Pro2Emuagt73Ny9FmPLe2lBHAR0DCB+OE82zG5U6gjKd91zvU6/pnvBYeLxeXvCOA1d7sytCAJcfCkgnJiYveZx7QuXg7aAZr6WY3nag9tKnrytfw752+Byvg38IgL8LvP2YsmvaS03xOo1b2DwYio/fz/fHDPwDwNsfEtfCfOPgAuEF9pviYhgCeLvZlEDrwrwi1I98E5YjGvuQLaOjoIqbBGdO86vIHm+atAQAJy3OG8bHNltta1VTNk9XsqJAeViqoTPI4+i0gc2dAzx99RrfvHyNN/snOOkO0KYrGoE+KWtwSkqfctKEEkaZKKqvySe0F2XdvigqnUKtfq9FGLbe53xBJiO0FRWtSEW3avus41lAwro0aXI6seWSotgHk4r5XGUKxeiZzvIzx4DRCraLajLAVA1Ymi5hda6G1YUpta4tz89hYWYatVIFpXwZOdm05tHrU+3eF3hzEMzO4QnWNzex/pbgfYLTDrP/nFTpwxzHmxYtuCDVSqc8lix4VAxQek3k0haKuRRT9RLmZycxPzOtOj/vdbvbxdl5E8enDZw2O+rR5/Vm3Z33QaKjQV/GLUmO/fQ9TBQ5W30Gj26v4KN7q1Kor85PyxCnSkYhCOUE/FT0uzLezc69zh6wVSARhGwGrSZcC+28f5rFhgU86pMPNX37dRiyEwxW7Hfc4C/mPls7mhsQ5czwJThiSbwZzFZcOCbCN9SpBWqRCp4DU4xavzDKIPUsCpp0dImDZUzz4ZmXq+Fd1OYb3qjEEM4vptrjrCfezJ0O9ayZIMW2OQeP2Gfbnmd1Ui8t8dLLTaxUUhZJAHcqV0N2IgbBwSfovi3LDCDVbLYE4L5pu9mOH6uXAATgBJGE71dGnQBeof8Dp/zF5ZSLnnMGVE1pYtphWA3LbgbCLNcELf3I817HHFoLSX1THV6rVrWn6T6nF8YqvAesiXsgRBA3RtDaZl3Ey0RDrxv1l3sLLr/z+fWJOqpsja1UFHy0mi00w9Q5v+aWVFj7nT6v+aEeTwB3e1QHOAe1D9nSY92DZ/xOnWcDQHePI4B71j+OQo9xIs6m47Xoa9Tr9n7dYr0I1407C8ZdFr6esuf3Ywb+jjs+rk4RbxQxgHv057UuRttsb2CLhQG+qYDdLITfLcgOLlnKzK2VSz5mBAH2d4tWNyEJFzQFbG22ozAqpVVpUkaaK6mu3SuUcd4ZYHP3AN++WJcZzKu3uxpPmuYJXMwL8+jQ71o1Y3Md44bA11XXlNpWQutIwg8oHbpYEmgjoQObvavoX3m6SahjFmGa1StPdJupTVAj1W2jOaUQUzsNP8TSBHB6GN9XhWwhOfL5HpJ8B5WEGSwwU0twfXYKywtzWFlaxHR9CpWkhqFmayfo9IYyhNk7PsNho6k2vOOzU5y2GmiyV5VT3tiT3umjnzIwKRuFzhSWmzFb+cgwdBoYdhuaeT5RzuPGtTncubGs8aALszMqZ5w1Wjg8OcXu4Qn2j8+wd9LE0XlHHu+dLgMYo+R533IDWtISxPsqOVyfncDjO8v45ScPVBO/NjuFCarqNWI2eJ2T0h9ZsUQCJQfxsGlbrduSZSNNRnpyU/6Gmq9c6UIrl/mp2/z50ZMDpXlBE4e+coad/h4Myvx1QkuS11F90263TF2twSxknXj+mUxax8vg0OcCyAuBlZQgBpPBRy3UeIuhvat7aaSk5piH+rYFCZb1etFgpK6OzEqcCZDxSwgSCIbcHL385fVvo4EvWgv9PPUevH4uhCubmErK8wKzbx/c4aUEqxPz9WUxHAIgZfrnVgN3AxIPdkQRq1XLOk38OCwLLAm46jXL+Pl5Itj6fTOwtJUgIx4GVS1T06v0EYKuHH0imHCozc/WDbNoF3TxmrjNKZ/HRIHgyfsqFiQAeFwX5nFQWOtrgUGKAEmBGj/nwbwqCCl5XRg0UyznoMg12Tg7H/X9k/XwvVf1du0ZoiNAu91axTQM/O72qM4iaH2FtlCtudBeqnsROkvill/XPVywIRaIOaB7qcRZm9iOdRx0ZANLB/txbJJ3L8UAPhJbhml6HtQ6m/AhAco/6mO+Uw08zrizFySOsDwycgDXdw6LoOCH5vv8EIS2MlOLmfjJ6mLWZuJZjgw79JdgQkpFNPPMYJAg5zRG0yRpBzl0B3nN2O4XKhrc0RoWBCp0Ofv62Uu82TnAwVkDHWXpZq1KkRkpdmKm2YaGaVzKwgwIaCrj6mYTrNg5qTskALiAQE5J+shgmLOsymrowWedbV2EJwpopBgO9p1SvVMAZuM/ZXXOzC+vjlkMcy0Ucl1UEornhpiqlDA7UcPCzAwmqxOoFuso0Ph1UEC718fReQsnjRZOyUz0yEx0kA5SpLm+2uTYddvtDtDvElxKRqEH5TYBPM/NptsUhV/ND7AwVcGd1SU8oK3ryjUszkwKwButtgIEMhz7J+fYPW7g8KyNQ6rrz1rodlOJCRnUsA0vH8RqpMtJm99ZmcfPHt2Vb/qd5SXMT04oIDIanaYepGhzlimFtt+LLPliFRLAR2AV2vfszvAau+rVfuMgInW96Phg46qivm+UJmKyOWlhYl1US3cHMq8jOgXLR4ct1gAAIABJREFUGmuvaz3bsfGLCbEubEdHWXDI7LkOrMXKAM9c1ZiBl4OjmbUrGXV+MUIydoUTMIf6rcckyvY1IObidb0OymyRIq2R+YuAx1pApURumJBJn23PHEN/NI+Rn0E9P/QEE1AZhMr8JLRXjSKj0G9v19TazghyFJ4yy2ydn48A1oMPmwBn0/H4OVesY83mZj9KwKpZxs/fcaOXCDTsDwTwPrU47Ephnf28oYxfinze1cTYEGlVBN52n+1zaJkudQjqz65WBf5kCjTHPjjIDQYMsFnis9YsZtAUllkIP9R1lMCRZjWs8UsIaGyKVkRoieP78LkG4BWdA69L47yhkowzBh4EKTEY9d0XUSk5iNfETDCwcgA3+9VRmGqivX7UXUMDp0D7O2Xv/gYx5e7H7y2PDGwI4j5s5yqQzAJ4LOzkNWag48Ad9507G+MA7q1rvl6zAB4nl/8sWfh3BvDszRhXc/DF7wA+An5Gpe0OWurRZjSc2geGG49coKieDBuoWFHrPbZmLqOtfbZ3KExquhhzqEKxAiQVtNgizZpuUkVaqOCw0cWbvSONI/325QYOzxqiylmnpX0oaW7SwD1mSqHnl/U8Ok5RKMMNVFr3AdDu9mW5Ks8n0uxxL+woi+OHRUXsYOZCmo41ZTZn2xdbakzAa+yC95zbMBYCOLMVa6EjgvVzPQzQApSJU+jFTJYDVPKoMhMplFFJ6khyrJ2RQh+ilfblby4JWI7HwHoZHbBkdaFgRXU0lQfM9U5fHHzKc+cWl3YlLpupFWWD+uDGNTy4uYwbi7OYrVdkvNLskPpM1ePe6g1wdN7G3vE5NncPsbN3KGr9TJOsyLr00e9RN2Dz1msFYGV2Qq9JURutY29cW5STnroU5KRn5ZORqUmgPOX+FjZAfR+1iAUgD8pgB3HLSk0MZxmgtcfRdMZeK7web3T453ksA66wW47+dmEg4z3iF0pmgqWytMjIiGUELzPZZ4jua2HkbBBH6fqoRstjotc0M1kDE51HWDP+fAcJp4CVuQaa1g40sBJhwpstW6urM/Mm+PI7hVDqVw5tROr/bjVF4RI8BLphBKw7qlmWbABOClvKc/o6hOPl8TMWkWgrdHLYPbBxsh7s9tpNNM9O0To9RevsHGm3Y8YsBOSkqFJTgToWtpsGHUmO0wUrBO8qakErINMhga4Z/HDdMAruMWFonKN5fILz42O0zhvqz6aFc5nCNB5ziQGsTIFV3jIAt4BJFPrUpEoaUmirx7uHftcG33gwKRDnNWA7HgFYwUF+1E5LYOL7ZnvpXeTG/c97unlePHwCOIMoJjtuWc21ZaUhfp55jWyfkj11qYJ61dzc+Hu+v4SAgRG8vI5sDSqYotMfW+AaDU2ecybEgw0PUr2LwlseGdi46C7GgRhI/TMa/y4Wz3mvugvnYsGkPzcL4HHvecyKxfvBOFy6KsD4If/+LwbwOAqKM/R4s7JoXVZeSKXYpVqc2Zm7WIWNRnWpkCGxvzkAuDX7BgvGiIJjNNohlUR6u1xHrlhVDbY9LAjAOyjIJOXFm208ffUG69t7aHZT2aVCFPkA7V4H7Q69g214Bz/4ExSF1GoyV2AWRHEYwZtqbk4Ka6YDpNyg8gWBpUxDQl3UVDZG5LrdZyFXQJ6AzJrwwDTjGlFJv3VuG3lT28p1TBQ6z7hoo1GL9AVn5twWgBcKJqCj01yexhf9HJJhgnKuhkKuJAA3FTo3v8L/z917fzeSJVeDF0gDDxAEvTflq6t7ZjTS98P++Xu0n8xMu3IsQxa9A2hA2ERmIvfciPfALE5Nz+jo26OVWofq6SoShMl8EXHjGjgeO/EENGpyXRYvsWsxPAN1r5LGiQeYEMH0+fG9YNY2U9YapRwW62U8WprF45U5rEzXRDZHj/kwCoSrwN2+mMUEoUz+hNQvrm5w2+7g9o72t/o+97pdhEMS/4CS62C+VhYNPXXhj9dWsDQ3gxwLOIMT+EVSoCngYlhjCgcn8tR6dVLA70lsZk/9gIEuGnJRQWhp1xgbLeB6+KdLH817WAf/soArQmSnKJ1wdVBVvoQlOfFQ5LWuRigmN8D4ftv9sZUnSQEnt0LMjthgcM1iom5taIvV0JoJT5tFgzAYa9s0GmZ85fTQZ1Pkc79uiV+uFGCZ1oxdqTYdA/VRMAWcgBI/C8lwlxx65hlQFuXCL/iiRaYTGP9bCx/vGEqmlD1gZ73Je87Gyfjmh/0O+jdXaF9c4q7VRNDtIonY/GaRK5bgFSvwKzVki2VElEay0fA8WS2w0LGwer7anMonzs9wrNbHyWiIoNvGXbOJ29NT3J5fYtjtyWfjFwuozjRQnJ5CvjolSpAhSZjgxK/+FNpEaAH38r4G23DwGAwxHqlZkahg5IVmpBHwinm4+RwyPr0VGAxkCI6Mpg1Gcg1IcZHLRM9E6w7H95CTvjLeM9IsDHpq4GLJuvfOceproWuZLNysJ1kQhTx36AVtyGivagq4vjv3rakCm2bhlCjqwuLNL7tmSBdwC6Er7J7V9UWpNCngf60OfKs4SkNnvAqsl4It4GnJmm3+bAFPJ6hZDfvDx//62jf3cvqg+O9crb/x3DPdbvdrjcyDb3oIRXwLDnnYZdnvSb+Z9nHYtVLawhtBdYZ6YKmMw8Br1pjCGDIIvGiJTEb6IYUHhMxjLTyOL6S1QZzFKONilPGFrLV/co5Ph8c4Om+JiQo11xkmaxFuA0Ty0e93EY4Gou+usljNNrA4M4Pp2pTcFITRu4NIglROmm1ctrtoD0ORX4nzeebe/EXuzKweUGJ1KlIo6ks4lPPGdeVw0/csRpwwmYUHgPpTcxqOI97UDrxcXgr4OBsjygRIsiEyWaIQnJxjZKIEzjgLZ8zAlgKyCeUnhC5cuIU8sh5/D5uSMfIekHfpgKeNhXby6rxGFIO7/4zny78FrhNLV8rkYtRyLmbLOWzMTuHJ0iw25urqpOZxLUBlgTZihDkpYxtGkbjmEV6n/r3TH6Ld7+P69g7X1zfo3HXoPYlKLo+l6TrW52exOtfA/HQNtVJBpn85PAQSNkiMQ82y7jkFXqaFrDjmmVCKCe5qYmHTWcwpWZjVGZvSq5+TIC8WWk+JzlJ7UTlsjWtb+hyUkBoTS6rXu3k+5oASFy0zRckO12jopZxKupO6e+mQrRGR90QuojV8fNU/23vIbvvZmBFNmUzgBuq2KINMyUbZoRmzbHTzUsDFMMmI+8W4yOxJw2gkZFM22eSscJpl5GuO2mc2AWEo+n5fTJdc5Mp5OD6LqjYB6g5L6qIrnAyqEYTKYRomEhJldWGiZ8PONbqX57g62MfZ7me0z8+lwSP6kK9MoTK7iKnlNRTnFzEulBB7OXkN6o5WgF9QuaY2+eoCyAaX7WQ86Mpjt758wfnHj2geHKLfvpP3u9KoY2Z1BTNr66guLMIpVdALE1mtwaEbZH5iKFUoFcQeluuKiBD8YAiMIvgJQ3m0aZAizPeB03fBx1juW75KkhTpUREiHAYCvSvCYP3wtbAKm5+oQD6HIn9f1lEUxFw7EzRT+kmjSiDxVOP04GSozMkhn9P3RRLo6FIprozm/NRWb4Lo6FaHPJhImkwWb2uoY41mpJE095k914VUZhLUyiaAJa04eHj+T9qGVCEVHkKkqyZrESzyX+upb+5fvUdcaRisV0Ha5OhhTUvXq2/Vn/9h9Rv/oQL+sHjbzt++Kd/6+7/8Ht35EpqzdpSEpCYaUEtckRteJyVl/FqJh7UvVKaxhdWYcxaRwCWZ1x664RgXt3f4fHCE3aMTXN7cKVFNirfu28VBiRM8DUQQouRnMT9dUVvUuRnUymX47PqTLNq9EQ4vbvDp+BL7F9e4aPdxN2RhZdGjlzjZR6w6chTqZC1yM0Zsis+peJxmzASuxZp1nfC4FnASf3g3k8SWJAohwuWuPkLiRkhYvDPyivVA51eUQSYm8YssdBKdHJlQOAW4PuE1Euwoc0vEp51TM5+XukAliDImiYzGOT7XEL5Iw7jHjUcjIZTRrGYqlxEXuCfz03i8OIv1mSmJB6XHfBIHZu+odq5WPkcfezYHlJfd9gZo3d7hsnWD6+u2PPdKvoilegPLM9OYrZUk8pUyPBtSYpnZMrnJAaewMv0AfMPMFv0vC6AhiNkDapKSlTJlUSjYFkJLXEsFohgnNisrk+nIEC0VQr/Xk8tBIXVVr0MzB5vG7N5PfCIDGnECV0MVLTZasCdrIrFxT0H5snOWaDnhT+i9wIKuenUpVnIBqN2tPB/jSa5Odfo6xdFQJjVOlh48Kd75yZ+L05nxbWc7wOaaEzjXXJzAKeXzOXFxrcTLWybwBDl+DpQTln0kntRslZZJo+EKGpTlX4xNFoB53ZLnLtdgiGw4QHTbRPf8GM1Pn7D/6y9o7u9JkaShU2FqGrXlDcw/foapjUdIKlOIGd5RLMmk6RcKcHzmJrBx4PlAzwK1TWa0b9S5xc3hPs7evcPpmze43PuCQftOmsCphVnMbWxg4ckzNNY24NXq6MYZDBIXY4dNAWV8agnL18l7SXg8wwHGwwDOKIIXxfA5HZPQSi4LCybjX1nA8578N62hpSknF4SOi7yvQkW+JueluZYIe/t5Jee52ayqGUiENMQ7KW68nq22no8rAQi6lvMcMvPV9pVwPtGVJKv3+SR0yigJdPrnWUwiHps2jY21nAdeP+lpWN9jvcp5v/GxRb5WVC/2v1bAJ02nbbSNBM8qKewE/tBzXU5Rg1bY+FNbwNPTt53m5d7+Df/1/6mQ+t8s4OmOhW9SukOSD8eoa2TKTFlmWNhsslu0OlAzTYscw5IXBnRO0wNOtb82mkLhGv3HkMnEwlP3gUK6YgSo4wr8JU5qDCuJtHgfnp9j7+gEx+cXuOsPVeNNaRlhSePkxIOoWsyL1ef8dBkrszUszU5hplKEzxuF2dRxBledAPvn1+Lg9vm0hZPrLm6H3DP7iMlmN+8F08G4/yZ7XExIwhjZhNIo6sd5ICsjXTSrtC41UxRhdKnp5gwf01xFHCsSJM6YEWSAyz8h65iHKE9dFm+yux1kxj6SMV8XHalcuHnCo47svrk9JPNbssSpbTUwMieXKAtJaCOYzwmcDm4kBY5C7qtjsUPNJbEkiC3Sm322iufL83i2soD5alFY5dSIcwrnASpogukuZK1goHnK2u4Goawh7joDeR9KfgHTpTJm6FznQTTgfPtkIJS4UCUwqqmmCaEwe2P6AggZiztcM5VbdrWQKM0BOSGZGdjOHpz317W5bg3J7J6RroiQTCJyRX5dwOW6ZsGStYOZ+jl1iz54LMQ92e8ZSZnsS40Dl9oEGNieBU2uGb4+s0aRqU6OSuVOcKLl7xAHTjNpmgJOCF1+TpVPKrkzbGd+q0jQqMtnYAnlhlwL5QtS0CXxTyBWq6cnmYke6OrbwEM9DgK4SYK846BArXfWkYLO+ybjZRHnEiS+ZMkaJzQ+T3IX8sjweoxJLFOkhK9RImeluaVRUQ/xzTl6Jwdo7uzgy49/Rmv/M5IgEGMjrzKF0tIa5p9+h/qTF8jWZ5GUqvBLVRSLZXgSPEQlhzaO4q7ARng8ghMNEd600Py4g7PXv6L57j3ah8cYdbtCMivPTmN6fQ2zj55hemMLuelZDLI++vAxAh0UuRvn+8XUQxZxD+N4hHjYR4ZBQr0B0OvD7Q8QkagWh4gY51vwkSGKVKvALRfhFgr6PAnPB9zJB7o/j2JVn+iEI+AOCzifG6WqJAGS4CdGNFQaWDtYUbcYrTtRM4Nw8D3nFE4ym5AK2XiweaBdg2kO5TyRdDaF7sXoJh6JGx4R0a/Y58adbjKAGec5+98s4CyotoCni2p6kEsXcFuUrVGQnb7FO8H4vNtCLOCAgesfFnDbLNjvTe/XHyLG6fr1W3+XHkL/oz/zXznV/90F3BZv++FMPhg5fHgPGVhH3nm1HzXX5kTGo92S+gBb4wBKPCycHvNCNW5MlqymH5aRpDCSUzTi7Ci1gHNq5NeA7lHIyARO6dT+yRk+Hx7i8PRMkswGtJbksxRoTPW1Oc9Ho1aTvev6YgMr83UsTJcxXc6JyxkkfSpEEEN9xE+v8ObgAjvHTRxddXFLF7eEURzcU6vxg07gLGKh6rgjwugEFD2FFamPZiMhd6wWUPFOYwE3DlEszlL7GVlJ7N0dI+MnyLKAc4ctcjWd6uOA7ydh+RztLQR658Hs5DTkxHNMAWdgSMKvWAo4WbOEwaIsNeMjDKmf56Hu0CRWO3vNM9Hs8TxCzBZcbNbLeLEyj1dba1hpVFHIxsatjQQdwUGkeeE2kaVPpoCMiyjrYpQ4soroDWlC4cDLuig7HmrcofLnBAkxqgMS+kwXbiFAgSkNKkPoWYqTeR1WH2o10/eNn70O76fnr2942yCmJnLh9emekmiRXNJSwL9aJEoBt+oE/iWndZvCF9joUeNAqNGraiCvPDzjMmaKr36g6RhaXbJbxYISHw0iMFkn0VBFzVRkkrePa9LT+P1CcJJDPY9coQjfTOBW7X6f9cHmga56EYJhX9Ui9PQeDJGNeN0kKDoOitxNS5gNs+cTBM4I2aIHp5CDx90vES6pGpy+eb1zJaMKDonwJHQuVr0B3LCH5OYc3YPPaL1/h4Of/ozr/T1kmXVPaVe+BH9uCXPPXmH62SvkFlbg1meRq9aRy5ekMVHXRrFkFHSKSFo2HiI77GLUOsf5u9c4/fUX3Ox8QP/8QmJ4uTfPNaZQXVlFbXMb0xuP4DXmEHolDN2iTOFJxpfIYr6mQrmIQtFHEo0Elsegj7h9h+j6GmHzCkG3g+6wj4hJgMWcFO/C7AwK0w2Up+vIlyrSiFHxEQ0jo8JR+Fi2NxwUyPVgATeOk3xJ5AslNIEx9qs8+0b8b9NPkh/hewWRnNI3gmcwV37y+gQ5IJKg7opyrZopVVUxiTR6o5FKe22jKW6ZxvlAOBvmZ6TJswoNGlrlfCngpaKS5sSPPpWNbouanZDtv63e2wblpMNWHv6MXr8qqbR2sap0+NrO9z9btNMF+GHz8fcU/f/SAm7TyL7VxTzscNK7jYed1aRTm5CG9LTTgAsDF9lLI5XKQ/hmFIzMBTQU2FZMD8wkTlhZLwzViHM6JG9MkE0yVHN52dsOx2P0wwiDMUTO9O7TLj5+2cfJZRO33b5A7YSz5DDzc5iq1rC8uICl+TkszU1jZW4a05U8pko5lHIuHB7cBkoeRgmanSHeH13gT5+O8P6oidMbQuhAyMmXwSFCDRsjYXqCHKrcxdHNjBMBjzSyctmIeDKHBNxzCy7MA4i53jyDyIpmpDeh6SxG0Qghd+TcW3tj8YGJWSQ1qFrfE6akjl3Zf7NUi0kMCzHBCQa4cNJJQnhjpqhFyGcSFD1XvJcJfRFCv767Q5fEHJbPLGF7X5AK7tfIpiZhzh+PUHOBtakSXm0s44fHa9hcaKBE2T2fI/eOWU5WI5n6k4R6W+73CfkRFSDT18Mwol87kQcHbkYLAh3syD+gIQ7GocLB5kuhPyOvMjpiudYERlRtview+tdf1t5Svjctobk/Jcyy24DftuOc7JotS1d3iPfXt771MuUbIx7xMuC1Sea/QZUmBh6Rgc2F32EtPCfl09iFKpyePsD+4lCwTnlfTUYsugadMBO93pf6JXIuaVY1ppRFnPncaT26ZGlPyHfkRhBS5YE+kF00D3eZiAlrD4fwh0NkCBnH5IAMMXIjFBpV1BcWUKzXkfELYgyEDL3sc9JQ0imBqJk8KzLsxaY3hBt0kVyfon+wi9abX7H3539H++RQPAiYVjgkW6Qxh9ln32Hm2fcor23Dn19ErtaA75eFbKa2uexlGd3JFckQGHbgDu7QOf6Ck9c/4/jXn9A/PER4fY1MGMMrFODWp1BZXUNlfRP1zcfIzywhLtQwdEsYZX1ZxxHZk2m9wiLlSmLeuN/BuHOL0XUTtweH6Bwc4q55iSAaYpRNELKRmZ7G9No6ppfXUOP7UqnDcUiC04iBUUBkRmWGUhR5j4ikT017hOtB9Uk0kmAmTuGS8yMrN7odWoc6Ih2eoHBZRiybfTGLq1/S5kNMdSgPtIoN4wAoxZlDDxEiUR1QcaBkOXutT9BWoyIQYrLRk/NxKXsjkU1UDUbFwOuPxkb37bJeyZJcyPPUkPpsAbdBK3baTg+I9s/kd1EySJc6MuyNRM42BQ8LcPpe/VYBttC8hdXTte9/RAF/eHh8q7jbNyb9d2bWMQeIHkjC7k7/Y3WqZpxhh8kLRx2sVCMe079ZLgI1cpAPykxBjMi0jFrust18UYxJgvEYPUaOjmK02ndSwHc+7+H4ookud1Y0/S+VUSyWUC1XsLy4iM21VWyuLWO2XsF0uYCCR2iQe+IEWRnxaXWp8qjT2x5+3TvGv+zs4+3hJc7bQ/RGhMHzYo+q4qxYim3W5fMmHMxpl4VpLMgy99o80OKExqIq2xLSsjDF1TmKxDQvSyc0R/N82QjQGM6ThbdAXjy0+b6KEQynm4jNAVmzZAL799Aoo1C5axyP4CUBCs5YksGmyiVMldR6MYhCNK+ucNPuoM/gB+4vc0XAK4iPPG1ueYhkwwBlJ8FyrYCXm8v44dGaeJrXcg7yRA8QI8d9e4aFnEY3QxBR0X0vIUKy4tVgR49v/VzzZDTziCesLzJB9cNWzb25cFLIjeVCqPMaVXZaxO3Xw0I+0bFqZNv9lWj2jnbFY1dA92Qxo9k2Ow21glFehu7Z9fcLAdDIH4WlbEg5PKBFpifZ5ffF21oIK2/MCsEUek+Tbu4PId1hskHURtjcZSYJVaxGhV1meCKG5MnrgNBtPq9KCmuwIrpq3lPWfU7W6fq71bqU/gahFg7qzQPNnk86bYStFkYX5xjeXqM/6KIX9jFyQ0yvLGDl8VPMrK4JW5xk0qxXwjjLdVUOxKB4j8g7RwkXmz3uqoM74OoUvS8fcfXmFy3gp4eSxOeRxMVbsFxD4/FzzLz4AdOPX6C8ug6vNgPHK0ujIL77hjjKey4T95D0boF2C3eHezj46d9lCg/OTzHudGSl5RSKyE7VUVxeQW37Eaa3niI/u4K4OJUq4GyCs8Kur1XLKOQ9WUFlencIby7ROTtC69NHXL7/gNvzUwxHfQTZBCPmIMzNY+nxc8xvPUZ9aRWlqRl4fhEJnQ8TByHlqKaAi80qr2WeZTnNZqddM9P/RsEAEeNAyV6n0MPhfcMCLqOCfG6CfMaAx8wBiVkmDJ8TNrxM4SSzWXWAgKOmITYkMq5J+Fz4pTI3w5KXWFkzfCmoqjJIs8qSqZgQermsSgD5HcaSVq55U7j52gz3xFrPWtKanb4nqovJulR/1k7gtoCLURBd91IWvX/R6D74gzQCYP/qIYqcbpz/Rxbwr+rvA0q+PXTuD5+U5eTEL/prorsAoeZxCJlaGz8WbzIvecFyZ2h3kJM3XmII9XDXKZPQtf3KypRNEJcT98cvB/iwu4cTylMGA7j5PBozM5ibncNsYwaLCwtYWZjDzFQZ1YKPopeVYkvCl5iH8HckJLllxMnt8KqNP388wP/zbg87xy1c9xMMYvluDV6RSTpGNA6k0Po+iT5ZaQYy3EmKqxv36XyeEoWCiHeFiUbl+0fTCRqkU3bm8XCSG4d37hhZh0xXJkuNZM/MAi4XMgH6LOVjXEKS0KOWkkJcoUxNSD0jFN2x6Lnnp6pYmKYFax3FXB7DYYDLZgvnly1cXl2jMxjJARzJxOyKTI43bjZWTfhsycPjlVl8/2gN28tzYvBC8h/fO0rOcg4RBBrEDJDI7o5TuTrEca9IghAfl02XAMQm3U1c7IT0pxOrNGkmanGy89MFtuZEpwpZWk8tBBsJv/nahlR3wercl76erGXmhMMhz1XRIyUNaZG97+TNDtEcMELU41pHkrXUPtN6owuTX2SP2miI8xt3+BPC3T3rXA6xFMKgE76iB6oUUBcvPg8pwqbBIZFtYgZk/55uevkC8gX6ahdEI8wirpY0FsomjMoCwHWN9XVXvwWpFuxc5bqNZOcb316hfbCPq08fcH20j/btFfqjHsb5BI3VJTz6/gcsPnoCv95AtliBU6hh7BQQZum3oBJDQQWISDHljlP28A5J8wjd3fdovfkFBz/9Ce3TI+FcsBhxrTPKl4TA1nj+Cgvf/Q5T20/gT88DXkUyDpRBz26Gcz5XVj0kHULbp7jZ/YDDn/8se/DxTQtZZjGwqWKTW51CfmkZU2w8nr5EYX4NcamOgVuUCdwGGlHtMFUtoZT3UeC92L3BsHmCq70POH//FjcfP+H27FQm8MABgkIehYUlrL34ActPXqI0t4hCbQZevooM7Y7lXs0gDsdiHSufqxRwkk9VXUGSJtdQg34XAS1mBwGScAzHoT00V28cBEyYDld0VAqQxGaufdmjF1Sbb1dLJnNYrh8aOnFYkMFJpu9gMn3ba4zfly7g6n1/n572sICLfWsKWRX2UIq4xoHMar7Tu++0u56F4O3kz9+Xtm0Vcp6xcP4taPu3Bk7e+/Z3phvmv0Zy+28Jof9WwbadUfrfD0ZsnVQeYijmm7TD0blHdmKS522KuEDpGnpCaH1ifkEY0naB/FmjfeTxM2JEN+06mS1OsoiXQy8Y4fj8Egcnp+IBftfriaxqaXkZG+vrWJxfEIlYpZATKRTTxMT7m65KUsBJCFG4m14zN70QuxfX+Nd3e/jnt7v4fH6LuxG7YU8MUUQD6vKCpS66jyQZolT0RJJW8F25saIRowYjgZCHMX3ICVdz16Y6X3Gg4+uMCANm4dFXTZjDCkdnyUQfjxAzXCSJEbI4i0cwNauEElm4JQpErVtZeGSiDSXKk/ar9B9fW5jB2sIC5ljAvbzcuM2LJg5PTvDl4BjnVzcYxECQuJKPToMW/h6XSWSE0X1gdXYKzzeWsL06Lxnf9XJe9pacqugS53NSialTZz7DW7ULAAAgAElEQVQ73ddYdPS1jgWe1KZL4LgxuQKhuK+5xmVPZTm6d7Z2ufc6U50UrZnFPavcuq1pkVQnM42ZtNaPOo08KOLG8zpdwO8LvEL3chNbX29T4Fn86InNQ9geTHQaVEiQUyz3vGaK4GREGZyj9r+UCMlkwMmaxi3GblU+f1vEDduYHycPeRZx+1y0CTBiu6xO7xPo01GJjxZwJlvRyU0NYWRaM2mAmjhHHfOEz2RY0WotK5Y+fC5RCGcUILq6ROvzB5z+8iPOP+3gunmGbr8N7j9m1lew9eoHrD5/ieryKrz6LDLFGmKviIgFkTE2YiGcFd00r1JyMVjAx+f76Hx+h9abn3H0y59xd3ok2fBsX5ngF9OYZGEZ009fYuWHf0Dj2Uv4jSWgMIXYYYKfiCLlcZ1xAC/uI765RP94H62P7wVCv9n7jGzvDi6JY0GIkFLJchXe/BLqT55j4eUPKC5tYlSoou8UMPbyMhyIXCqbQY3JfzkXefI02k10jvdw/vE1mjtvcLe7h27rEtE4xMjNYkht+vwy1r/7AxYfv0BpbhluuY5sroKMW4DrFARO545LDH/YgPE1mCRAm/vA9VO/e4d+p4ugN8Q45IrAkzOOhV4ULDFdDhnBC3gkLEoMr5FZ5n2BtkmIE4KZKDUUyVQJl16nbODJjrdubxa2lkJn4B7plU0BT0/gYv1aJKydU7Mqc+PYVdEEpeXrZKRrSnnE/22NYSzaJE3rA6K0NY2xGnA2J9bJ7lsQ+sO69HDVa/1J0r/bkl+1OU4PoPfSzb816f9X/f2ExPa3upb0E3y4M0hDE+k37Ns7CsOkNWQkCeiz6T5iQ0lbvaFkepOFycN88mYLa9ZghxIVyfARjQuVDHFqth0P4ThBZzDEXa+P5s0NBqORwFPTjQbm52ZRlzCOgkzHPEjIzGbxFta4uGCxBuo+OYwdNO+G+HB6JQWcE/iXZgd9YZ9zK6aQFOG7LPXaoy6cTIjZRgUL1EvPTKNWrYgUqN0diEvZaauNVncg5LiYhBkWc1nsG1VQzL1yVmM1HRb0EL48vrJsqR0nmUV+NwsBmagKRMt7ob7gqonlvF/wMpibKmFjcRaPV5ewtbyE2doU8jzIhiHaN22cXVzgy6EGnjTbPdwFMXok0nEnzqAWNihxILaqc7UCtpbn8Xh9EU+2ljE7VRa9OGH2HIlyiOBJZvpYJi5lXbOx4CTmImbMqySnscnQvbcc7DTvMXpe4TiktNfpG0uuF3PdCDnMHhzpHG9zM1rbRenezY5xcsPKgWbtTVPHj4y+Zio1Bjs8AO3hoGiJ8bpmRKXwONh03nsa3BvCcE9JzbrxN3fNgWqmfDZiYo9Kdy/787JXUactChek0EvTYjTf5rWp5NqoFYzKw4Y+5CizolyMbHGxGeVShgVUTnCNehW7cCUGyi5Z3leF/MWumMZGbKzCAPHVOVof3uLslz/h/MNbXJ8eodO5wdjPoDI3i9mtbaw8e4mF59+hvLiKbK2BOF/FyM1jCCUwit0pCZRI5Drxhh0p4LcfXuP67c84efOjQuhRCC+TEYe/yMvBqc9gausx1v7wj5h/9Xt4c6tIijOIWWgdToZcU43E9tcP+whbZ7jd3UFz5y0ud96ic3wEd0h+eUbWGtR6x6UqsjMLmH7yAsvf/QHFlS0E+Qr6Tl4KuNgpZx1xBdRGP4v8eIj4+gzXe+9x9u5HXH16h+D0EGGnLSu0oeNgQIOZpTWsv/oj5h+9gNdYAAo1ZLiz98icr8B1c5K2J/cvnz/33WadwoGGSso4CtDrdsQPXSD0iIoc7uWpt78v4HSSlFWjQOgG4WETJ2x2X+B4wttWoKhQuJ6pHBoCKd5azL+eSPX+nKwvze7cFnA2BWL9WuJ1xgLOFEblK8mqxELoqXQ7Kxu20PlDKPvhWpb//RfJZzQeelBkv1U8H07X9t61+vO0S6g9Dyxv5n5Y+G9SwL+F+38LOvjW96VlZX9rctc3MbXHEzhPda1yeJjOkLIGQukjHo6E0435hXSQxpNcYGIpAmr/yQIuRiJSwKi/pJGJJ4Q3OY/JWuY0zPAFWkdyah7HcphQBSPsZ2GK2PAFLp59DMIMzm77eH/cxL+828O/7nzB4VUfoywPD83tpa6VYHomCYC4Txko1ldmsb2+jCePNrE4Pw/fz+Om08enw3P89P4TPh2f4brLQ1+NIySEglOKWWk6MffwUu6Qy45RymfFTc2n5paT/jhCnx0t7R1DEmFykqQW0kdd8GWVshFxK+cdLDaqeLK+JJalj1aWMVOugGv1ZBgJrHh718bx2bno5ulYd3bbw80gxJANhhBrXCm0XjJCJedgdX4aTzZX8OrFIyzP1oWlnAmG8KIh/HEoZDmfUefSHFk5lhrucPrmukP2umSsSwGP5bkSZtabzzh4TRbh91fXBMWRA+b+z7+C7ExhtxO4Tdv6Ks2Iaw+72zYmLWqkpntuGxahJ5I+LyneApkbE4ohr1OFzhnDaS9wKZCEFcEEPYMCyC6aUazccRKBUB9oIfZwZ86Jk0E/hqEukkRVkanmnJM47wXDVmfxVv8B5RPcrw401lNdBHUVJIQ2CYgxUbWieTfWq7aAC1FOuSdKqGQDFsELh0huLtHe3cHla0LSbwXq7nVuaG2AhI1CrY65R0+w/Q//C3NPX8JtzGNcnsLQK2IAV1wRxUgmQ7hXpYm5YQfx2QFudn5B882POHv7M7oXJ3DCIXLGzz52XIyLZZSX17H+h3/C8h/+EfmlLcSVOUReQX4/tcwIh3DCPrygg9HlMVo7b3Dx7jWudz8jaF3AIxFTpImQ5zLKlZBtzGNq+xlWvv8HlJa3ZAIfuAWZ7Nnw5H0PpZyPEg1WsmP4ox5Gl0e4/MBm40+43dtBcnMBBH0hpA4dF0G5gtLyBtZe/REzW8+Rrc8h8isYuyVk/TJyuSr8XFH8JeR6dZXEqoMAizEHCF4XAyngdGMTgj3PuTHUHtmcaZLcaJo6+VzlLDI6bbnm9LyzgSWWR2SvY6omxGTGNI73jbBeTzxH5F6wngfWNc5M+tx951nAiX4KSufoLtz65RvVCHfr1hOexlnWsCU97KVri53I0wx0G11K34f/KKxtv98Wb0ucs4OhnbztWZEu5P9Vk/Xf+3sznU4neTh9P9wH2J1Bel/xcNK2b/pv/WJ7MMtpNNGN6yGsB2Ms0DkncBZw/ptTuDJlVXcr+umJilZ6T9UMi+8vH9YRDWmxVJEdoLSzIvfRllD2kcYHm4EddFMiGClOkhIBSuIVmwAmlfkYRBnsX7bxev9UivefPx3hpD1AlCXbljpXwnfqT55zIlQJKdYK2N5YxKP1ZWxtrGJuZgZ+roDbXoC3e8f419fv8W7/BK0Onco4Rat1Ix3aCDeLYQYp4KNAIOlGJY+ZWh71ah6FAl9PgkEYonV7i+ZNG9edAdiKEHgcETUXK08tkWwsSjkHy3Ma3/liYxWPV5YxTSLPKIIbq9NWf9hH8/oaB6fnktZ21Grj/LaHq16oGnF2/WwImCaWTdCoFrG1toTfvXyKjeUFVEm+kcOeMOYIBQfIZcxqgvCvxLwq+1xY+ya/m3wBJPwN9xpw3WoqECeSRAvlpabt+/+Z3k9r8U3DcOnC9hdMdbqgGVMMm+I1uUblcQzpR/EMXfXIYccDlmgRU67oVW2CKkyjwkuNE3d68qZPtRKUvvY31/CTkcCYUsw5iTMoxxZpNodyDavVq+wvlWmHsUi5eEErNK+JWAXkKSVyfd21Gxc3Ic+pSeBkl65ns0FsuNbQvknffWPYwibSlwJ+gbs97qp/xNXnd+icHGLYvpGfoZIxdHOor21i64//C8uvfofC8jowNSNFsUeDJeGsiMGqIDO5cYQ8pV7HX3D1Xgv4xYfX6F+eIDsaiDKBz41rppHjIT+7gLXf/QOWfv9PKG88RaaxgnG+gpBmRGGAcdBHMriDO2xjeH6I5ttfcPH+De4O9hG1b+DFIXzhjHji1BjSenlqBtXNJ1h8+XuUljeBSgOBX5KUQl4PJcZ00hmNXJY4xLjdRO/4M87e/4Tz9z+id7ILt3cj/BCePwE9FGokx21g9bs/YnrrGVCbReCWEDtFgdF9v4JcroiCn9M1nfUAMAOErMkiarJ7aLevxciFMa2+l5f7h+giw5fIBQJtlqW6a0wpzyI542TFotM4721hgFurX/mOex4Hi7gmm33dCGsDq570loOiqyv9fSp5465dc+s1E94R9YBM4uZ6k1UThwyT+y7NrpGq2cnXTsfpYdDyWr4isBnf/r82XH7rz9PngeVaWSZ82nfdNgsWwbKriL9n2v/bNU+/4z/aePw9RXxSwHlw2cKd/kUTeNvs6ewTsd+bpvSnJ6CHv/y+SbBGAjbtyV5/iZEY8FBUIwkekDwc7QcsnRL1oYbMZqVlGsbBVCHaO9JmkbKPolxg1qRiJHafGnJAlyOZ9ujxzD2gPSxJDJF9Iycb7u08dEYJPp208NPuEf79wz5+PThFsxdh7OS1eaBufTREJupjqpDF2kIdm8szuh9emMHc9BRq1Spcv4DOaIy3X07wb28/YufwHBftAXphBkGkyIJD+RjJKHxkNgZhgEoui7X5aWyvzWB5oY5aJS8TeHc4xOH5hSSsnVzeYBS7iDPc0pEsRp930vnGSKIART+DhUYFj1cX8HJjBY9XFtFgczMMZC9YzPmISZoJR7jpdnF0cYXd0xb2Tls4bt7hdhDIocEyRjtWNxOj6LtYXZzD988f48nGOuaqVVSYi0zGexyC3GOK6whtkpgm6AoPHr7bbAY4gcjhpe5yEixCLEXk1mbklCzxlGOVuajshKzXhYaCpJtQe72kr1V7WNgplYlNmsalTm6yI04/jjQYujPkwUKoUqBuAzeKDfBIDWxCFhD6d5ublIWSTnEMxWFONqdh6nN1F22tU/U56zSv7HUt4uqdbU1sxApXpJQ6gRN5YTMqXxJ0I/FWasOZy6FSqqBM4hqvJ35klBfp+D6Bviz0zsmPr5m2BBKlK2sOE+FCJjHTuOjEFg0xvrlA58sOWm9/xPXHt+idHiJo3yIcjhCQkEUTkcY8Fp59h5Xvfy+76sLyGsbVBnqOhwGti6WYsIDHyMUR/EEXw8M9NN/9jMs3P6L56S2Cq3Nkhj2xKCUHhJAxDZi8qQaWXn6Ppd//I2qPXsBd2ESmMo0REjkvRr02xr1bZPvXGJzs4/LtrwKh985OMO60ZcXDz4SEz5goUK6MzNQsSqubmHv6CpWVLYG7w3wFQ7ogOo5kIlRyOZTdLJzhAL2zQ1zvvpXiffn5V4yax3BHHSHlkfTGAh7XGyitbmH1u3/E9NZzxNUGRl4ZMdMC/Qo8vyTa7QKJhfxc5QLXHT7XXeOIHKCuFO/r6yt5bZVKVfK+sx4z/JTcx0IeM6I258l1wFWIFGnTgym6wpUczzclLGrTq+evGAMJmmkij4UYrGsie/5LspshTfLPmYCmMck6ldPjgatJ8dMn4sSGgdI7WT8I40KVNFEkcbF9kwkgSWomcc8WyIdNty3gvKZtxOpDDostzg/v/YeF0nKsxDzMyNjUxtvI+Ezts8RX5Q6opE+S7v4T//yt5/afeGj9rDiB287Hvpn2DbBvahpySNvrWbKQPRzt7uDrRsC2dmmKg07gfHx+6Hb6DgSKNHKygJGjykafSH0snGPJDqZDtJIjFq4CjQXIvpWJ576ACwmIDNhsRjpxhh3I5Wvkapq1ouldPIplt57N4WYQ4c3eKf7l/S5+/HyETxdXuA3Gsv/mPOFEEZw4QB4jzFR8vNhcxNP1RawvzkjkZpEhD4QvvTwCeGIG86edPbw9OMPRVQc3A7qgkeCl+eByaCZ0TUtEtjJd9PBkfQHPHy1hZbEu5DgS5tpiVnOO1x928eX4ErfdGKOEe/mcIAPaldNNbYC8M8Z8vYQnq/N4ubWK52vLmCkVkQ2GcMMIPt8Mh37oicSPtjo9Kdy7x018Ob3GWastnAJ24CSzkS9Ay1Pu95892sTj9VVsLi6hQTgtDuAxbYx7e5nYlVnOAicSQL7rhI+5z5PsazHw1GbDrDD4fkmaFa8R63Rq3MLk2lI+s2lrLQhu9zNfTxLpPRt/VjrtFEudrFYWcnvt2oZU1hAsbiaKM239yPtBSD/kIdCBThQTJl1MGjHC5tx7s6iyeKuMy8p57rt6zVjmPj0ITPFm6AVhdP65CIe5WjBBIpmxQKYh/809KfX2hGAVN5V4zWqhhLKfF1sfJyJeHGE8Uv9yadLJM+Aehl+c7KUJyCAWZ0BFs+S+lH15IgU8G/SUvLX/Edfvf0brw2vcHewhvL0BWaRRSEMjB055CoX5Zcw+fYHlH36P+qNnyM7MIypVMPQ8hPLBxbJa8aMRnN4d+od7OH/9E87f/Bk3ex8wbJ3L3+U5qRvtO4mUbrmG6c3HWPjhDyIpK64/kwl6ROiaoSV3t4g6Vxi3lcDWfPsrrj9/wPDiAsmgKyRVCcZxSXQtIHQLSEpTqKxtobH9DPXNpygsrCIu1dBj1CbfT99HjWgGm/S7W7TZbHz8BRcffkH7+BOS3hXceCDrN7GQyRcxbsyhvP4IS89+j6nNZ4gq02IOExkI3XXyyLk55LKE5Ym2kfBJ8xmSPkcYdm9wd9vC1fUlWs0L8ExkmEq1Vkd5qg6foS6SysbERQdJjsx0cl9UuaE7cTa+POuU86DwujoLWg8DkaDyTjIGL8rFvVcH3UPa98Qu/hkfX64jNr2E6On9bhVFwtnxFHkS9IfzjRZw8UegqRH/29wrafKYrTW24Al64GlyXtoDXSH9+2AWW8TThdAOo7auyPM2xVvuXVPENZqXplLayNp9u40tteu2/y8m5/9s4bY//xWE/vADlMnDvPl2V2ct7+yBZ2MILeSQ3h/o99gLw05JCk1O7IQMgY0OVmqCMUQwGooLkWQdywl+v+uUiE1T0ifQqhwMZN+q7lXN/JWtyK/JrxNQ1kzck2CJ+8fX+E5HphFGjpJlfnk3xE8f9vHPbz/jl71j7F+3xTPZ8QtiJ5kNeNhEqHpjrEwX8cOTNTzfXMJSo4ZyzkPMKY0EFDePMJvDQauLX3aP8cveKfYub9DsjcQClhO/XNAskrQudYGqn8Vyo4IX28t4/ngJi3NV5HK8oYDOIMDJRQtvP+3jw5dTHJ93QIdSQnXUW2vwBiHfobDQZys5PKL8a3tVivhCpQSXh+iI7meR+K1ncw4ixhhGCc5v+jg4u8He8RX2j5toXt+C7mL0smbBIhGqXi1hY3kJz7Y28GxjU4JJSE5y4wA+zWNYvGNuHCVpWdn2ibqXjbl+oD18hsgI4XXGjbIQMtSFedKy6DDWj2lnPyNPMSsY9Q+/J0IalfbXEpa0AYwknCmhTOAyusBZAw3jry5TqcDnlP1pNKg1aLGdu2hmKbEyTQevc42g1ZAVQuVC9KGVpusLh0Ckj9o339+/ErlJ9Mm4/hkoXfyvWXgpFzQW++KURrcBmgQ6GURZ9bKXPWg2g0Iuh6lCCTVmQ9N+dTjCuB8guOsIEYrP0SvQv7wIp1RAJk8fcwdj18EoozJMhVJJSHKI5Sg5Khwic9dC7/AzrnZ+wuX7X3G791GMUZxhJL4FonGmqiFXRnFpVQr44ve/Q2l1A0l9GkE+h1AaDV2reDQ56nVw9+Ujjn7+N1y8/Qmdoz2E1y1ZwxTIVDcRqpL4lyugvLQqk/38qz+g/uQVnPklSd0bMVGwfYPgtoWgeYru4R6u3r9Fm77q11dIhj1VUXBd4rLg6b2YFGuoLG9g7slLKeIkn42rdQxEv0h1ioMSIOY10WUTlx/f4vTdT7g++IDR7Zk4yXkUrmaBEQm1xQowuyAFfOHZ71Fdf4xRaUqkaZHDdV6BjAhpjnIQAj9cKjCIUoUDJEEPnetzXJ4f4eL8BBeXFxiOAhQrFUzNzGJ+eQVTswvwSiVk/Dxi38eYUags4GSlm/248REWKR4bN+GgyL/14GRzTMRJXPgoUxQzmb8s4MLvMaFCtlByerZENvKKyIiXS8akRJKcJ+mLYmxhOSOKXn0VyGIDq6zPh6kDtnGwkLYt4NaBbTJkGkb9X5vC7ZlgCXO2ftk9uH0+NuOcj6MrKK4pjZ+8ORf+2xTwNPvOSlusRMY6S9mOJQ2hW7jDFsyHbL70rmPiEsXYSvHkVYiS3ZlA54QSCZ1z52QY4Xbwnpx6puOTro3wk+TiMpfYJBTRR9mx7FuV7BifSYF1pCmQBDROhfQ20sB77nkJ2RHmHY2zGI4dXNwO8af3u/i/X3/Am4NTnPeG5gb3xBO64mRQz2WxWMtjc66G5+tzYnAyUy0gxxu7N0BErRsNX5wiTtoB3uxf4Jcvp/hw2sJ5p4eQMjAJWCFZJZYbuuoB89U8VudreLq1gO31BqplMtYDIaVQOnfbHWDv+AKf6c/+5QpX7QixU1ZzGQMv0/6RBJy5ag7bSw38sL2M77aWsThV1mIbcuc20LQzcb/MIHY8dIIMLm+G0hgcHjdxfNrEzXVb8prF3CMZS9gL87ufbm7g+daWhJLwMTPREG6iv5cTuMrDdKdNIg6Jh1IsJAyERhbcrWkBlyAOQnxydIhqWT92k5g1QXdMAbcuafcTQ0pORgjcHCK2K7cQ4UTSJVas3kQzK0lHbPqExEM721iZy8aghQRLgd6EsGaStcgclsle2eYs3uJOxQaBezvC5vx8bWpZqojLjpqTiiETcRIXExg2sMNArXgp/TKhPpy6YzeD0INO4kRZBNak74ArxbtGJGo0xrjdQa/ZQo+Wn72+XDfFqSpq8zPINWpwKkWglEfkuhiyWRERJYs4J35PPfzjBH4UItu9xuD0C24+vZZie/XpPeKra/jDCEWmd5GDkXjo021wahrzL19h+Xe/R+3RE+SXlxFXKiKzYrgGvQmo/sj279DZ/4D9P/9vnL35Cd2TA0Q3V8jHEQoy/dNIiTt/WiYX4DdmUdnYwvx3v8Pcyx+QW1oFcnmENIPqdtBvnqN7eoi7/T3cfvqA3vERkrs2MlEgSI/E9fL+pjySTJN8FbWlLSy/+AGzT1+itLKG8dQ0BvTvpyqCq5AgQPa2jeHJMc7evcbZzq/oXRwBw1tk44GYFxHdYxtMZruzuILyxhPMPv4O5bVHCIo1BH4RoXBmGDjk0BkZfhwLypAnUsVI3l4bQ07eZwc4Pf6Cy4tT3HXvxGiJbpPVmRmsbD3G0sYWStMNZAolREQ1CNvz3xJ2SGma0egStRDZnhbwVO6N+giwcMqwwqmanIqvtb9yrRoFCVFLi5RKgiG/nwi8IDhqaCQoruSwq1xRxSTKZEnfm1aaZu/Db61dpXFITcR0e5OM85SBixRuC+eb32GLNv9t5WI2LIX1y9YuO5nbAdVO4Ol9uzTeKWTu/69FfDKBP9x/T8xVzMFFEoLtWuybPxnjTUG1j5GGRuzO7/7PdN/oEmoxmbtk7waSgjSUIs5IQ2We84NUCMey1dMXgMIusRAqyIiky5pYRpLAwz2rZWZYDa95wkrmUTvSiAQq7pDMFM+bgKlltPscxllxXPu3t5/xz28+4P3JBVqDQB2ieHNnM2jkPaw2qni+No+nKw2Zwuv5LErcFZP0IcEFGTgeyTElnNyO8O6ohdf753h/fImzbk9vQrJtaWJCK9FRD/UcsDpXxcZiDauLVTTqLrKZAYbDjrwnfq6ExMmJyQyL7M6nJg7PuhhEdDvL0w/GQKG0TtVmYGuhhu825/FiYwFL9RKKlKZFXFX0ECQ9hNlQpjr4eUSZIkZxDtc3Ic7O73B0eI6To3NcN1sY9AZSqKZrNawtLWB7dRVbK8tYbNSRy5C5HIh5DK1VvaxY3Ugp1hx0suRpJsECTgnNWGxkxbDGWpbKHWh8wC1h8YGvwMQ5TYxW/vIfe8MZTpaWzFTjl25AZdeVJ3PbGF/Q9MRxJJBkSN2wgdwUOg/Uo9oyfmVCITRPCI47My3e8li+a3TsKq+RQchuKW00qbxOZfzKpE8I3fqo94dwIlqPjsWsQ/aVhM69DEZOIgQuWu0KczxL0mAW1ayLUjyG0+5heNHE1eEh2mdnGLTbct3U52ex8mQT0+vLKMw1kFSLCDwXw6xO4Szi9D4Qv35adEaEu0O4gzbC5jE6+zs4f/uTsLzHzRbKIVCCD5ee53FWInbHpTJK6xuYe8Fp+XtMPXqETKOOSPa1fL0kj47FFOV2jx7o/4qzt7+gc3wg++oSEuQJYwv8ymxw+vUyJKSC/MIS5l+8xOJ3v0N5bR0o0OEsQdTrode8xM3Rvui+7z7vYnhxjmy/L7ZJGfEzVtKfkO6YGeCXMbf+FGuv/oC5Zy+QW1kDphsIWeTZNEUR3H4fw7NT3Hz+jNO3r3G5u4OwfQVvPBTiKh+bky9zGOga5y6vobKpBZz79aBUReCxgOfFyMVlAWdTJE1KiDyb3aCH0U0LN6cHuDjcxdkJjXKuxeuB+edhNotCfRprj59i9fEz1OYXkS2zIfLQI35G6awoEhym9EpGAh2dyX3gkJGhokW9boy/vi3egn1NXP7E7t80ygq3qxeAXN9WpcFxx6gkRBtuZIx2tSrTt0D4NpDnvqFOF+t0Ubf3pp2u+Vi2gFsP9IeJZxPo3DxfW7zt49r6lfZcT5Pk7PdZYrYlgVq4Pu25nkam/09B3w8f51urgL/nd0kBTxdie8hZ2zv7BqQ7GPv9Dz+E9C9MF3P+bzulCzya9cS/mkVWkBZrisEpnPA5HbxkEtPDUR9LCUv2Q5h0RIScCVWWirIrkd03oW2B3zT8QX7exHdK08bD3EQv0kNZG0aV5LCAc+fWH43RHkQ4brXxr28/4l/efcZe8xq3JByZYlAt5LBYK+PZ6hx+2F7Bo6Vp1P0YbtQXaIwhEJIUmnhwvYoU8OObET6c3OL1/gXeHp3jrEcLRlcKeEiXNe7UwhHNY4YAACAASURBVB5my1lsr0xjc3kK9SoLRAfD4TX6vVt5L0qlKZQqs/CLdbS7Gex8amHvsI3rbgbDyBPiD/diJOuRCDdf8bE1X8V3m7N4vjGPpekiCtkIcdBBt3eF7ugGvZhFPEY2V4Sbm0IuP0MvS7SvA5wdX+F4/xStCxbwoeRB12tTWJqbxerCHJZnZzFdLSEvWm7ubpklPYJDa1nJJFc9lLhQxaoeEMdkG8Hq6A5cV1wm/1q6KpW0qImj3KYKQE9241/vxOxhYNcr8tnrj00Y6unr1jaYLOBWMy7pUWQVjzh5695OvshAj+gXbfZmYuXKxC+j8Zbi7cPPmcmbpjHCJFIUQZjsxqBmYokqZCPjA8BJXPbhgRTyYbePzIhWuHTC0ymJhntUHgaumcC5dpD3LRFYdirjosDYyotLtPcP0Nzbw/XxMQa3N/DcLKbnZ7C0vY657XVU15eRna0jKhbQdxz0xxkEslDhTtVFwqjakMWGpisdJO0LDM92pYBfvPkFyUUT1SBBNfHg086XBkVszphjP9NAeWNDpvC5l8/hL8wjKReQcAFO1QaDetpXuPuyg+Nff8TZzmt0z06QdDsoEb4WzRQZ+Wziyekg1J+DO91AfXMTM4+fosRCViLInUHMNK2ba9yeHqNzdIzhyZmEjbgh1z4xxk6MOBtL+l/AtQh16bkSZlYfYfnZd5h99hzFlVVkGrNI/JzGyI5GwN0dbg8PxM3t/OOOuNBh0BXXQfpHEMmT9D5ez5UavOU1VLeeYIYmLqsbCIplhH4RUZafjgNv7MAfj5GLQxTJjB92kdzdoHt2hObBLi6P93DVPEO/3xPpa+J7CJj+Nt3AytPnWH36ApWFJWTKVQwdD12iWSSt0p1NvDForUxjlww8QuUiSzUFXCxNSQR2NUiJ5ymhd7rBpTtdI+IkP2hSwM3hrveOQu4alKdyUPEXF28BXXsZOwe1ijbnf7oQ2gk5jYxZgxb+3b2qIj/xW08jxN8q4Jaslmabkzxn997p35WuYXws/r70vt0iZw+H1YdF1Z4zf63Y/kcn9289x98q5GLkkn4S6QLOF87Czek7XcC/tXdITzdpKMO+Afomqf5VAFJG4Qnz0ZDHRJNoZDJm+p5w1ozphdWLp5sD2TeabNpJkL3ZwaQLuNVA6o7UEDtMN8mDlTchdeOEsgmh01L04qaLj8dn+N+vd/DvH/dw1ukhoB+xQKZZIal9t7mGV9sreL46h8Wqh3zcFTlLhsx0dpLM585Q513CcJzHWXuMzxdd/Lp/IdK0005Pph922VwbZJMBvKSH+YqDZ5uz2FiuSvHu9U/Q6Z6j37+R7rZUrKPRWMHc4jbipIovB13s7rdx2gpxKzavhAF131/2M1is+ni0WMOrrVl8tzWPxekC3GSAfreJi9YhLtunuBlcYcDpOVdEubqA2cYG6uVVxEMP3ZshWme36FzfIQwiaZQIoc9MTaFRraJWKqKU89R4Bjx4+4jjgRRwz1ONKLWs7Gn4xQQ1CTkxe1EFglNGJTTnMQVcrieTaXwvMLtnnhty7W9O4tb+7+ENp81dRohswnI1cDePI+78mYtuC77AgWKCoVC/OPYxK5u7s4LGOHIKJ7Od14fs500QhPIw7I5Z/y2Pa3aMhKv5eq0uNyDS0+tLYeIbRhhdbFWzTNwbow+S2dgd8nFUQ19ABjOOC7/Tw+DgEK2PH9Hc/Yzbk2Mkw4GwnvPlPMqzddTXljD7ZAvF9SVkG9MYeD6ugxB9FjaviIxXlCzvbJSFTwb3qIds7wqjiz1cvPsJF69/Rnx2gcowQS12UIgdyaYXcyXXw5DyovlZzDx7hsXvv0Ntcx1uYwrI08ggAii/a12ic7SLs/evcfH5A7oXpxj3usgxvlTMSdQ1jBM4k/zGtBKlH/b0NPzZeZlCM2y21JYMEQ/rdhsR0YbbDjKcvgn/0zeB6FIm4pUpvAZyTkhmKzXmMbP1CI1Hj1Fd30BhfhGZYlmK0Lg/wPCqieaXXVx8/ojbkyMMrprqd0CI3US8cp1Fc5hxdQre8iqqW4/RePRMIflqTQptxIAXsukjfk5AKYlQoHrh5gr902NcM9DlYBft5gn63VtxWaO7ZKZYQMSd7Owclp48w/w2fdvnMcoXMch6GDk5jIjeuaL5YD8h3ui5DJcajp5BMoEbYSZJlvTMkFUhkQhO4LY9tqZGqliQQCnZg7PwmxQ9C4kTD+IE7ip6KYVamOg2v1ROfjGoShexdJ345r1oZKDWQtVOxCyoDx9HV1L35Y0F3Lq92ZWv3bvbSftbxTAN108c3zyuYL92ZvutYv3X/u6esGoNzP72XD1BD8178ZsFPK0Df9ghcepg8bbm82na/eRQmzAX9Z20RTY9Ad1DJDzEORkrC10PT316csAJS9kmmFnimmHPTryE9Pstmzifo0yH1pHKOpdYOxM5MYFJzFrIkodEeaPtg3oKU4Jh0s3kws5k0RmGOG5e4+3eEf7t3Q5+3N3HRa8vMCDDR0rlAtYW5vCHZ9t4ubGMtXoBpQxzgluIujdIRkM5gPJeAR41oNkyepGP8w6w3xzg1/1L/PrlFIfXbdm5RdxHkY+epdvZEEu1LJ5vz2JjpYpReI6Lq49o352gP7iRuyXnVTA3u4GNjR/g5xZxfhFj76CDz0ddnF0PxQqVDmq88Zi1vVB28Xixiu+3Z/Hq0QLmah6S6A43t0c4OP2Ik6t9tDqXGBAa9Auo11extvwCi9PbKGRqyIY5DNojBN0A49EYvpsTN7tqsYQSJVkZSqc4TTIalbDuEBLwmon5NAwEl0UcMWWJnwBXAgoxayY1/z/XJjyw6fDOoBbjxmYKeHoCn0DoaUKjYaemD4mvoCnr4Zu6IySURFajxkVKLCfV5Y8QujjkGcRFiDmEfg18zuJNaVKBhhYsWGJbSacsRYz4ikTuNdl96zSuLnJqVfmwgPMvrbSMUZ7kUDCTO+Ek7lAZkZUCTuV/kDDQRi1vyKDIj8eYdT34dx0M9/fR+vABzd1PaJ+eSAQmuQh8Wx0m7i3MoMEpfHsdhZUlmR7bSQYD+h94RSRuUQJyPP4fJ8awB3dwjVFzH80dyr5+QXh6juooQWkEFEaAE2qscOw46HC1UauitrmBxmMWyE2U5hpCohszlrPXxejmCteHe7g++CIpZP3rJsbDvvgH0BiIO1x5vxiXaVEbTqX5AsbFIsY0qmEhJowjgUGxTM3uKERuGMr0nZX4zdishxjOS195PiyVEA78SgWluXkUl5ZRWV5BcW4JuUpNsrWjwRC9qxYu9vfQOvqC/nULY76P9I9g5jmh/YxHor+kIKI6hdz6BmrbjxUhWFpBXCljQOMiNkY8D8ZcOQA5ng/dO4Tn57jd38PVl09onx1jeNdCElMcx0RWF3GRyWnTKK2sYOHJc8xsPoZTb2CYL6Kf9RC5eYyEke4KL0by4yMgn7D50vckI1GjSiQVpQuvb/JoAIzMNco/k2IjGbq6XtTduQg/tZgr+9ic0Szg7PFM0JQxX7LsdmG7894y6X4Ph8RJfUhB9ulCxQJOGNvuv9lcP5xm5TGsxashXKcHTtar9D/2d6afi1VSWQKbNXyy+ebp35mued8qqt8q4n/vBP7w/fl7f+6bLHSBLI0/uXWZsmSAr9iEEzeNe/nBPcH/645DmwMJvzbyIDUJ0AKuBxknDBsfqYemiYI0h6YexoqdaoykI9IZHqCM0Jvs2w3Ll2VCoJpJAdcuUZ2CCPVqGpgqkHl1c6NFeU4WgzDG8eU1Phyd4udPu/h5dx9HNzcIsuS+lLC4NIdnj9bxYn0ZG7M10G9qzOJ9d4Ggcy3Z1pSKVAl1F+rw/DqG4wLO74Avl3283rvEm/0zHFzdokckjhAYaDYxQsUPsdpw8d2TeSzMe+gHJzhpvsNt5xjDYVsKiJspYHZ6HWsr36NW20anU8TJeYh3u9fYP7sTAh7zRymZy2dizJcdbM6V8GpzGi+35zBTcxGFN7i42sPu0Tsct/ZkAg+SQAp4rbyIrZWX2Fx4iSl/DsVMFckwi/GQFYbyFxd5Lwff8cQvmiliTFBChpwCHpMBkixPdNWPK5TNG5rQrP6bU5UEIIilpD0c6EWvLRhDNvRAMLld1mREyH7a4dsCbbkRD6NDLSQ1uUEeFHE1qjD53wbysWZBRK11t6fNqV43ehBKnrohrOlN78Px1PXKytjV6lbjH8XfTB5GHeakWbW54yZkxCzJ9bcR5iUCMAgw6PYw7Pf151wWyAxChx+DNrviRciiEo4wTfvPTgfRySnau7toftrB7dEh4t6dyJUkT97LIqFP/8IsqpurqD/aRnl5FePKFMJ8CSOH6e+Mk3WRibKioc4RTRleI2od4OrTa9FZR+fnKPVCFIMxCiGnS5WfJa6DLmHWchH+7AxKS4uoriwiN1UREhuVERGfY6eNwVVLplomnI26+hwpUZSybBzHmN7FAi5vLBs+NtkuE+SNxz5hYfliGKCS33LxWAotVR18zSMnxNi5nzbZIooa2XeRKRWRlCtwanW41Tq8YkUaVDZOYb+L28tz9G+vkAQDeUzC0zlqxTOaQdAPE/TZ6FHqtbmNxuOnmH3yBKXlZfQ8FwNZS9P90UF+nKBIAm37BuHlBe72v6C9/wX9sxOMbq8wDnqCGBDaDrg+rFbhzy2gurmF+acvREqXrTcQ5Jld7iNycwiI3FDhIPpuF1nen2EiCoTxkEEozCNQ1JD3E6/HkLwBNpcmHIVKDJI5rXLIROzpfc11BoN5DDLKEk5HQGlO2TuZfAtLUJbmVCZv1ZubJdakEZbiZK1ZbUa5NesyldEW8DQj3JLY0vc0BzAqmFiX7KDJmvWQr/WtyZ+PY9nuVjqWDkHie5EurN9CqnVovVfCPCzsf60Qf6sxsK/rW4jFtxoGOU3SEHp6Alf42SbeqMTLfrGzufeSvX8BhiP0Vad0/6KNwMccvOkdoC3gNvkprbKxu0u2croXFyBT9nmyszCU/xx9RifWkFKNJyxI2Ztbc15xdtFOlcYptoDLfpGkNl5uLm/KGM12B/vnl9g5OMHO4TEOWy10ohFK0zVsPtnA1voCnizNoOJEGLbP0b7cR699gnBwiyQMUPILmK0vYm52DY43hRBlXA88fDnv4/2XK7zePcF+6wZ9XvDSvIxQ9CPMVDNYn8vh8WYNM7MZ3A0OcHT1Dtd3RwhGHemq3TiPenkJK0svUa89hueuoXXj4qd3Z/h8eIMep9wsJStAyUswW8xgY7aIF+t1vNiaRb0K9AYXOGnt4tPRG5xcfUEvvkOUZR63izoL+OJLbM+/xEJlDVWvgdy4gMyI2cNZOVAdhq6QdSpe3QQnA2lC4ERwvDEyLneNI/XwluaNshaym3NAxOfGY1qJiKJPFkarYdoYnwCZem2wwiQRVHd5esHfhw8oiqOXehpaSzd+X92EWhKMXaQNe9ApWdd4CnUL/GYiEvl8pCmiPjhH2SL9xjXDWYo3DWmUhCuTikQ/yiWnBfyehGmaAksAlaFHKPpy0LOf4QREKL3TIU9hIP73tA7NMG5SQlkMKY7BNqNAzFEqyRg52m82rxAc01L0Pa6+7GJ428R41FfjHO7RqTZgEV9awCwn5K3HKC2tiu944BYwGHuSA0D/Iy9J4I/pM36H+PoQrU9vcLnzGuHJGcqdAPn+CG5I1rbuQBMni1E2I6zzbKUMp1qGX2dCma+hH4M+xoMBHPo89HqI+z0kdFykLI/yMco/eT+Q2McG3KASMnBZJ0bbEFIuZxwMJfWOhXysDHIhT7LJYX6AS+8GQufGic4gN2yGqCWX1RhhaD+PDP3Xue7jNRCOEA56iIZ9ecwC7UIpBuPvkf+VRy8Yo8OJc2oa09uPMf/sORqPtpFbmEfPzaJL5iZNpjIZlPhzPfq1N3G9t4u7L5/RZYN1fSNrBUbxchCmNkYKf7mKqa1HmH7+AnPPXqK8soXMVANRsSzQPINZSFjle8XdthRNBiINIySDEEG7K+sF2YNzTceCR84Rtw4svk5GzFjyHIQ47XuetsucvEX3SSmoxhxruJRKPrnuswoInptStAXJNA6GMhHp0PawiCms/CCDIGUFZ3fglgxqcwzS6iYLiQt/yqx6A3qIPCjevA+lKXnAhpcKkQo9svcy/22n7zT8nUbybKG1RfW3oPWHhTeNTD9sKv7aFP5b0/hfFHCdfO99n/mgDyVlX2vqVNhvi6ttAh52GPdTjIXazUFru5dU7rJlQlrLDj2R76F13tws2HTTKhZKyOXpmqMHmurGTbeuJ7/+IqFg8nyltIg3uuqMxWNYdOZ2UiK+zp0VYfQRmnddnLSucdi8xtlNG7fBAH4lj7nVOSwt1DFHaVf/BhdHH3F28gGd9jGioC0JW6V8CQszK1ha2EK5toSMP41uWMJxa4T3uy38snOI/eY1+rKT46sNUSkkWJrxsblYwOZ6GcXKAFe9PRy03uKqc4RRyAI+hh/nUC3MY37mCeYbLzBVe4Fev4LXO028+3yB626IkCxiSlUyMabzY6zPFfDd1gyeP5pFrZKg3TvBwcUH7J68w+ntAYZJj8JUZLMeavk5bC+8wJOF77Fc3UDdn0UxU4ETZmUqS0Lu1RRREZewbIQIAUYYymP4eUp/EgyjAYJwKEWRB54HuoQVkQ09ZDiNy6GghEUpSsJLuO9o0xe5XpupW+IbBVwm3Mk1lbYvtAfG/c9LSzlxIFQ5jATBGPtINYxQsxXVxKqGPO/5KIpkMa9Ti/Gb1uemZDOiCkoQ0n8L0ccEVujRZr80SsRe42LDSs9wMegaCyO9xyI+HIh9bsD3i/thQvXmvRCtOINk4gilZIwivQnuuojPz3H57q0wp/tXZ0iCLkDNsQMMxyECOozVa6itrmF6Ywv19S0UF1fF4CR0ChjylM/4uh4ZD5GPe8DdKa523+H03S8YHh6h2B7A7wdqy2tITHy9BIEDTmg0jCn4yBZzwvhjAR+THDYaCTTvUY5HqFNIUOY6EEmnSqJYcGTFJZ89uRR6GIuu2a7iWMSZIyDXoyJssuZgAadREAs4pYrsitQZVFnZYmCTiASLfo9kkrMgkgcjkLIMimMp4ixkbDd9SQpkKAtneL7ivKQL9rkOqtVR39jG7OPHaGxvIr8whyDnYcDPng0qkTNKBK9v0D46ljxxytOiZhPegIoD7uvVZY8T8oDGM405keTNfv871B49RX5+FXF5ClGhiGHGlfhkG0djU+4yIc13tICPewHiAR0DiS3y+s6K10PAz4fNpe+IsQ/Nr4plhq1w18xvNEVf/PDJruT7zWaKPKUQ8Xgk8j1hrsifK2FYmy2TOGmK+sNCpzXCHMuTHeo9TGqJytZbxE7F1rtBvD2Mt4OtRRYh5nOyxV3qmKlnDws4/44FOu2+Zh3YHsrV0kX4IYz+90Dd35riHw7LWuL+8oya6N6/OvhSZxgncPvDtng/fML279OmLvfGLlagr/Z4Dwv4192JhSLvT2F5sw00+pVhi/lgdcJS6JyPxZuKRKF83ljs5QpSvLM8ZQxL3U5mNpNWnoOBG2X3Licsd1Ja6PU5KpFD3gxeII7eHJzE28MRrnoDcSi7C4Zg6HW+lkOl7MONOuhcnWDv0684OdrB3d0xwvBOJp1CroCluTUsL25jZnYDufIigqSKZhv4+OUaP789wJezFnpcoomkMsJ01cHmcgVbKyUsLvpw8nc4u9nBl9ZrXPdOEEZdnTDGOZT8BuqVNSzPf4/VxX8CkgV8+HyLNztnOL68Q6c3kn0jjVwahQTrCwW82Grg6aMZFAoBmrdfcHC+g/3Lj2h1TxFmA+a3CLRdLyxga/Ypnsy/wmp1CzO5BZQyZTiRwqpawDPaF8kuLELkhBjxuPJieEVCqWP0wi66g5506H42j7xTQdGpwI1zyLKAM2+cBdJCaZML1TZ6tph/20vYFr9vScnS13H6EPkKojJ/Mfl5mQ501JcbylZbYZxnxVWN3tSy984x31knDH3aZl+udcTQ8pSaJ5OkuM3pqoA/QxIcL1uRNcqBojAw942E0OnQRmlZEEXojkboDIfoUYcvZjeEQ7VYuZyQ4wi5KESejWMYoRoEQKslbmTnH9+hfX6AqHcLh6ldToIgGmFAQh4lb9MNVJZWMb2+jerKBgqzS8iU6oiY5T3ma/ZQcMZSwJP2Ka723uLk3a/oHR4i27qFNwiAgLG1GoHLJmgYh/r4nPQJ0/p03rv3YKDXfy7JwGchlnQ0JSpK6zNhN1uSlYxLE96LMRNQZYHcunzfWMDJ+dBds2TKc/Kl8U2G1sd8XKNf5hki0C6d6TiqawgS1Sc0ZAFZ2pN9sFlRiDsdZXVjmUb5UMk4iyzXDYwdpnFUtY7q0gqm19dR31hFcX5O1gixzwQ+9k4BwttbdJj4t7eHm70viC5b8HsDlKJEGho++RFDbvge0oZ3eQUrf/wnzP/+jyisbSFbnxfDmJHHlDfq9vX6I9rgifkiSWtjZOk9MQyR9EdSwBOipiT68X1xHUSuoiRcxXDXni+VUSiVJcWM15XkQ/Bt52Q/MYPRAi4TOBsx8gnkuiZ4QrT2fhLn/7Zf1uY1XVjFdyNVYPVs17PZor+2nlhGui3gLOzSwxnSmq1L4uluJvuHhdUWR1uPLHHNTvkTCakxc7Lnxbeg7vS58q0Cbv/s4SD88Od+67EfTup/FYp/yEL/1hO3f5aOYpukKE0ykCn9uu8g/npncr9PlA9qwh22ZCF7UNsi/3XwiWigfR+lMh3XuHvMm3g5jc/k1KJogN7w8iaaw9XuzxV+JQysN7/8Iyen2bkTBjSSMsJT/Wgs7mR3wQg9aoHJas2MgEwAJ+6hfXOCvc+vcXyyIzD3MLhFGA/F/3pmah5Li5tYWnqCWmMDidvAzV0Wn/Zu8PObL/hy1EKXB2Amg5yXYK7u4en2LB5tVFGfpmVmC/uXr7F7+StuhmeIx0wn4s3uo+DUUCstY2X+FbZX/y8U/A0cn4TY+XSJzwdNXDZvJdGo4NLIhY1BGc+2G3i0XUfW6+L44gP2L97j9GYf7aCF2A3JyQGpSzOFRTyaf4Fnc6+wUt7AtDuLYqIFPBs7Em+okKW+d4lPg5EQA/Kj3RCJz0MowE33Bm36VMck9BVRdmuoeFMoOVXkMnlkxlmRTmnKloG75HD9Opf3fmb9qr2cFM1vFetv/pltFAwsb9EeW6ntntpCfPY5TWQtRuOdE5iVCgMLwad+mwnPsRO4nVLEAENgXdPoaoq7RtiaZD4xuBS5j9r8cr84Go/RDUa4G/Rx1+9jREiT01lW96q0OyVr2x0FcIMhiqMR/l/O3vu7kezIGrxp4QGSoDflTXsnzXzz7f//w+7OSCO1uqvLs+gdSMIjLXLPjXgPzKaq9c3Z1uGpVjUJwmS+iLhxzRKnvUEft/vvcPHuN1wfvcfs9kKCQmrcgXPZMefSg7ryiniNtzZ30dp5iKXdR2ht7MGtt8W1jCoPWoW4yRDZzRGuGaf5+h+YkBx3M0AQ0UmM3ve8hnWVJQU8TwSmFbtXMf1ggdWiwD01YeiQ9yJ3wkL0Y7Mzl3WSFDxOyNIKq60tD24JdhEjJl03yHslBZxBQBpWQoRNCrgwqebIKSNzc9m/81oV0p8M4wqxc3VDWIJJfvQnkGRD29JzBywBSKaAC8ub38gGgfM52fEVzCmdq3NV0EVtbRXt7U3UN9ZQ6y7Da9blNcWzCUYXF+ifnODm8BCzsws4gxHqSY7m3JVgJU6zMVcn3PO32mg8foKH//G/sfr9n+ATHWl1kYR1YZ9T8kdnQxlqGFxEOVjKM2mOIAe8JEc6nCIajJGQgJtlorQJGnVkIUNiHGQMRCGfiGYpjYbA6VrAeQ6QU6CrHOvmJic2J3e2p4agKW1HrlO4rCQXHv/agJbrxv1CWl512QLOM9vKzOxdVU4KKxdwu+u2yWLlx7MNgG0IyvVpkYnARlzqiELnlkd1f6hdoHoL3pc+sz8srKWJ+f5r/tygaxuS351uf5BP8rtGoFzAy1W//Evsi7FPxO4drMFFGVK//8b/USdj//4+7n9Hgrub1u0eRS4sT3fftoB7Ps3mlTWpntQa6cjJiB+ITW5aTOAGRpd1oxQhw74Uw2D9OZp4aGOvtp9sZqnzjGjwMudUGWEUjRAnQ7jOBKPhGQ6P3+Do9C0u+p8wjm8QpxOBhJu1JawRRt9+hs3NFwhrW5jMqvj48RZ//8cB9g8uMB7zGCXS6GBztYZvv9rBs8dtVBszTPIzfDj/O95f/ox+dI65E8mhwwJeRRPt6ga2u1/h+d7/heXWS0zGDRwcjfDbuxPsH5xiPNICvrEU4OF2E0+fdLC710RSXGP/7BUOrt7gZnaOST5A7qVC6uWkvFbbwsuNr/HF6jfYrj/EsrOCWtGAlwUiLVIGkGl+eLdXCmRBisiZIqLhDGYYpWNc9C9wO+wLrFbzafO5jG59HSuVVbQrHZHZsXsnEUX6KHGJUi/0398cFnT+nxZwm2loa7zRupRuOrmxF2BQqWE0ula7FrI3+92erKqpS2b6XlyzhpwjE4mB0HUGVMdAQRmMLfAiFY8kNMtq5wQiu3aV78hBaAhH0zTFYDrBmMx0ws6SOEUiXSj7chqjONEM7myGShKjS3hwOsLo6BMuP/yGi/3XGJ4dwo1GaDBdy/RH0TzDjI2CV0XQWUFr8wFWHz7FyoMnqK6so9pa1sS2eYz55Abp9TFuD9kUvMLk4gzz2wH8JJPJlMlXJPexKUqKDAld4oRsp6gWmw42feKpwgLDAsiGmwc/EQtZxWjxZtEm1EsoWeqxaa4pG7XJWywqnKR93sOGFEk+Pkf4Bd+ApDknEwmZTOCEjKgzZtNEspv41uvPZAL9Er4nwY0TJNFF6sgh75dMpMZbnKaByu2iGVFFbGSdag1FtQqHxbC7gvraCjpbG6i0WwL4zUiIfdT7sQAAIABJREFUOzvH4Owck4tLzAdD+LMZ6nmBpji0OfJ6I9HSV+CvbaLz4iX2/v1/Y/mb7+CsbiGvdYSjQPdG2shw0NDzIBFTpnkyg59lCAnqRSmimxGGVzeY9IcyEVfqdTRWllHUGegSIg5c5GzQ6k0p7CJdk4meKIUjqxz1UjeohtDKdeUoyJtBvu+Koy4+pXBnasVtfchlQja8KruWsixy3X7qnt6Sx+z3yvpq0cCpXbEteOXiLOdFydjF1rCy5lzR2buccRuWwj/LBmTlAv65WnV/OLhfyD83Xd+vdWUY/V/9vvvf97sCXjZy+VwBt29m+Zdrh0WLSQbB3yW82H8va+/uF3B9YXfawHJDY/+b/i7VBAmL0UzTLN78UnkBg+StjIQXGKdvm+etFwIPDHaJ+j9jAmMec6FRNLnN8t/lkNUp0JJluH/TztwTh7ZZnmMSRxjNhkjyMRxvgvH0EifnH3B48Q4n1x/Qj3qYpWP53dWwiXazi83Nx9jZ/gKt1gNkWQuHh2P89uoYhwdXmIwTOdhqFRfb60388N0jPHncglsZ4mr8Ee/O/oYPvV8wSC5ReOy7ecMyvrOOuruMraUXeL77H9jqfovQ3UbvJsdvb4/x/uMRJpMxGqGDtSUfu1tkz1fRWgYGsxN8OP0VRzcfMMpuEDsTMbuQAo4qNqqbeLH+FV6ufI3d+kMsuV3U5g148wDenKYdupOUtSMNMvwMeZAiCWKZwm+iG1wOr3B2c4abQR9JnKHq1tCtrmGztYOt1ja6zTXUggbyVG90OTiEPKQ2u79ngZaX3/eL+P3bSW6HRX+xwMFL07f9CZOvpOqEEvfDOgHy+2zIQa1mUB/aowp5z+TZ313kSn5zKNHRwiNhKOb6k+veFHHlu5nirTlgcmhyn80vsfqVCVJBomieYxrHmEQxZnSHE24HfRXUW5tEMy9NpYgTSl8iTySeYXZxgpuDdzh5+zNujz4Co1vUHfIidL9LIlIs0KqPIqyjsrSGztYeug+foL2xg0prWVCyNB4j7l8ivj7F6OwAo/Nj5MM+3CiCT8jWpF5JnrsU4DkyWr1KappZS0keOZ3BWMDVrIfTstjWihWokqoySpxYvPl+sAk3piFKTdDzQ2xsuToQZoUPr+BmmpOz+v6prx9RBpIrCaOTgW/Mgli8hQiqfushffmlmWCDpY2/NBRk7c8zeG6BkKIOk5PO6d+eUTnRKErvSICjGZPripOb12wg7LTQXFtBpdUQtjZtiKe3fcxubkWv7k5nCNIMdZGXsQmhnhxiqCNudnuPsPLlN9j+6c/ofPkNsLKOvNJC5ITImKjGCFg2Iw7XEQm8PEIRjSXfwI8z5MMpbo8v0Tu9wPB2ILbAtVYL7fU1hEttuO0m5g02HHX4jSa8OiNPQ81t53XP90IKuOmgzPpHrKdNP20T+/6pYHEfLjC6TuBl4nO5TgibnTC8eU/5OOUibu1PeYuVXT3vD5W2MCsR9vf/lAu4Dgm6+77ve/65gmpfV7n+fe60Kb9+e47YBuJfTe9/NMHfR7P/JYT+uer/ORy//CD2TeGf5aQXO41baKP8RPQF2S810JBzSGCgu52nvGDrtCVSEU2KUccrjU2kvEACIkw3xsNQiTB3ezTp7uQQNbsb+e93MK3CpHoxsthyCiQMJNm2oi9VRmWWFojTArMkxzRJMSXbMY8wd2PAn2AUXeLk8iMOLt7h4OodepNzjJKhPCanpGZ9CWvdB9jaeIqV5cfw3C5urnJ8en+Fs6M+JqNETmkml21vdPDttw+w+6COGFc46b/Bh8t/YP/mFYbJJZwgk0ARP/MQZBVU8hbWmo/xdOvPeLDxPdaWXiCJq9g/vMLB0TlmsylqFRbwAKvdELUm8737OB/sY//iDU4GB4jcMXIvpsWFFIywqGCjsokXa1/iy9VvsNd4hK6/hlrRhEsDFp7IMhJxWuIhzd13JBN4GsQY50Oc3J7guHeCk94p+sMBkihFiBpWq+vY7TzAw+5j7KzsYqmxLIx2NexgprB62PMaKLNA//mmsbfpHxX2z/yE2bMtOmrDFLc3WvlQkI21SV6yphLVSk3Ia2EQqpMgmwyjg7V7c82eN+5U/HOxJjLTNw8/kX4ZKFciH83UTYiTtG+Sungt0kqTrmWhr7rdAoiSzBTxTBpLhnNSsyw1khaqIvnK0OKqKZkiub7A4GQfJ69/Rm//Dea3V6hkTIxLBXKlTl9lbYHYi6JSR9heRnNjG0ubO2gsryHJUkyGtxhdnyO+PUcy6AHTMYJ5hppPty9tTOQQFjseXhOamuaE1FubAi1YKws4kQZO9Y5OvRLmQ3lc6Ytsc9+TiZSOZOK7LURHDUiS5omkMiZf8fUXlCXSJEblYSS/SXIbYfwiRUo1hIzNDIjJ1WM+naMmCyNdCeUJw2l0OiPax+9ncWQQis8/HcLUfNNzjb9lo1kQ5RPvQSR0ZGM+Ool3JGRWlbznVZXAx8+9YKhMFANRBC/JUJkXqBYufD61whWbZjLai/YyVl9+gY1vf8D6Nz+g8fQF5p0V5GFTglhyh6C5+m54RYYKIoR5BDcew5tFyPsjTC5vcfz2E86OTnFz0xezqsbyCpa3tlBf7aLK7IK1ZQRLHfjtFlxGDDM+kwMTUR1Zz6hEz7qraR64XruLw1ym3ruyqef3HRHVTsl2sNOCbgc/jfW007m9F8vNe7nuWDc2WxTtXt0WcLm3pbkwCO4iC13Xu/x567pWnr7LOvN/RoU/V7L/z3/3u+dU+vb7g3L5/CkX///J8xAW+h89FfvG3XexsZ2KLc7lhBcrNbPQyZ3c7K5YWn23zklGamDYQvKk5TDQp8UJ3O4fxQ+XvudmDym7K2u1ykJs+ZgiHeFBoiQkJQ+p2b6d/m3RLjgryE5HJ3TCYize3C0u3LFSZg7nmEwTTOJE5Dz0dCqCFIU/xSi6wnFvH58u3uLj1RtcjM8wzkdqmsGc5LCBTnMNq0t76C4/wpK4mzVwcz7D4CrGZJAgj+cIAx/dbhMvXm5jZcPDMDnBwc0rfLj4GQeD3zDKevCrc93HpS78NISf1NCt7eHJ+o94uPEdHmx+jcBbxuXVBFe9PtI0QaUCdJouag1Gjt7ganCEw957HN/u4zq6QOpHmAc87GKRMlXmFZnAv1j7Cl+tf4cHzcfoBuuoOQ2j4WaBJXRIKUouZDXO3bEzxRRj3MbXOOwd4PCSDm89jMZjZHGGcF7DamUNj1ae4On6czzeeIJOfVmwU5UIUT6k0j5lpv+r4vz/r4D/ris2Dy94T8n1SA1WiMgoXCg3vesJp4G772pIApvC6HZa04NDs7XFcW0R1qL4jxx6i8JNiJy+WfJCRSnAwkDr3WI2FV/veDRCPB0jmyeo1quo1GsIqlWZumZxhkmcil+/TM50NRQdtADI4hLWCjwEyUz8xscMyHjzs8De+fUFvNkIfhJJAabzgejuCx8Ji4hAMDUE7SW0Vzfh1ZvqCT8dIRrdYj4dIJ8NAf482emcNs1OXz0cNOZUvsgnMxA6uSQs1nTgY1AKv4R0RgQhrAh0y+JR8IuNOV0R2bSTKBj4El3Jhp9rKert5d8J8TL9inxwNpbKfpPeP2bACSVreSRFPKH2PI3FJIUWrSR5eSSjJXOB8/MoQzpNME/pasfH50fDqFg1lxXf8yKFz7AeGujQ819S2yjd4v6cGd3Ub/O7zQrAVdtbGj9JM8/nS9xEdtT0Ws9lVy2OaWJ97GAKByM+bncdW99+j61vf8TKy69Q2XuIvLGEedgwkcGBehSQLZ5HCPIxfKoMpn3MBwPMzq9xQ6vm/RNcnFygPxqL3KzS7mBlZwfLu7tY2ttBbXNVCrnf6UgwjFOpynXMTYPK5ZThL2sJs9+2g5isJQ1sbQcn2wSXOJ2L8mKHPq0XmlDGyGgbNVquFeXJ1zbyv2vqDXSr15zlT92dFzpf/F5NZaf4RUNu9t82+7v8/fZJ/ytovFw370/onyu+f/T4n3v+5cf+V+fgZwv4/Um7PJnYN/GuiOuozMm17EGblMhtOo3TklIPRNuZ2MewqWTGZsUQItRbl9/DOMaFUw4drxZRoTww1bFN/WAUNuXHmYuzl+7W5EPmgSmdmVnoiAEBO/MY8yKVQ1bgGzkOCGe5CGi+wAMh43k1x2g0w3BCElEKt0KZ1ByFH6EfXeGot4+Pl2/wvvcaZ6MTzJyZ7Nw4qdHUsOY30aquYrP7BDtrL9AKN+GmDSRDYDrIEE8YZAI0WxVsP1xBpZPibPAO7y+4//47TicfkPpDwGdICGQCd2MfblLFUrCFh92v8WTjWzzc/Eo03EniYzZN5D0PKw4q1RS5M8JJ7yPeHf+CT1fvpXiPiwHmQSo+0QxP4JgXZiHWg3V8s/Udvtn4Ho+WnqFbWYc/r2KeMniDcqBcFoPzsMA8IKkvwjgb4Dbu4Xx4iv3LDzjpHWMwHSCKY+QJk5dq0hg8XnmKl5sv8XD9CZYaXdmDE8LU/TfhTHUjWxwGpW76c1BW+Wb/o67XXheL6dtYS9rJwTisG3c0U3SN5Mg2qgxqoHkNC3itWhOVAREh4U2IPpnnnM7W0jwKh8LKH42sySSYsYCrqxvlOtzHciJMMR+NcH18gv75Gfq9K2RZhM5yG2ubG2gvLyOoNcTnnnvSScqJjzpgkpl0pUFzIxqhVEzSlR+NkPTOcU7t9rtfMT0/xLzfgxdNxI+7yumStqF0h9VFMzJCswwEqjYkRIQ793mayPN05rR2ZUQuFQ6Ely2bWPePEplKUyLmjHvq9EX7VyJXKYtVWIcfUDtfg0eCXKWBSq2JaquJsNGE32jAZfIUGyQ2LbU6wloVQZUBM64p5t4d+kZInteOQPJGgywFlAU1RZJOEaczJPEMWcwdcQx2KmpykqCIc8yjDMlohmRM57sYOT3v2QCkM2TpFAUn23wmCXve3HyJfa2ypgU9JHrkaySwrgQooaTsL0XCxkzMfxxh6TN0hiQ+6rUD5qizkXFcRDkw83xM/BCVrR08+unfsPXdj2g+egJ3bQtZtYncrwIu096p4OAaIYETjxGkIxTjHrL+FUanp7jZP8LlPq+jG4xHM4xmETI2oiTGra1h/ekTbDx7is6DHYTdFQRLS3DrTVkFcAWhZ6AjzYUt4OIPr1pd26/qZ23WQjqO3c2DnyviWisUWpfMe3mfGRhEbblC7dbx83fNtrlx7YBn/5sUxXu8FrlfbXN+P0qYhL0gEPj8PnntfoH9nxRv+zNW+mbPCntOWcSg/HztuVY+i+43DPcbgD+E0CcT+oD98T9l/N5CIVLo7hF4bHd2R1pQ8kJC6YRAJDR/0Wn37sXo75UnZ+Vdxj9XiAvyexjTyJAIZQpK2hg7dtlxc9JR/2y1uTS+vNTflmRhIk/hRGfYGITTZskM03iEaTKSyZOTfbPRkENZEoMKjxlL8Gj9GRdIozmmk1hIRITmvIoLRwp4jP6sh6ObfXy8fod3vdc4GR9j6kylgFO3ygIVoIKq08JaZw+PNr7A5tJjLFU2UUMH6dhBOiMbF/K4zW4FeXWEg6tXeH36V3y6eYXL6BMSfwiHBdxz4KUO3NiDm1TQCTaw036OR2tf4snml1hf2oPnNBSuFD8XMkYnGCU97J+/wa+f/o6jm08Y5reIvZlM3yT6CIydOajmVWyEm/h2+3t8v/0THnaeiA7cyQIkfC9y8gIyFIEDp+YgD8hmnsnu/6R/iMPePg7FmvUK02Sij5u7aDgN7NR38GT1GZ6vv8DeykO0KksypgmZkC5SLlPZ1MlpcW0YjeT9q7Q8NZdvinJBX/y7hfx+9yDlA8eYtiyaQCXpiFkKERqmYpHjzKjOkFB6XeH0UNnoCvFaExhOUxqBKkYuMm3PqVaS9Yf6UrNLoXEJ35sMBeWJsyni3g1O377Dxf4+bi7OkKUzdJZaWNtcw+rmJlora3CqdaT0wHZCsT2NCw+JEN40tIeFJXAK1EBp2QzFoIebT29w8f5XDA4/ILk6BQt7bZ6iwuaBVpuEteX+IZGT+dKczV1kc9Vj8zwMqGXmAluiX3V3KQcWrTkFcdBAoDm/aHlKK1BCx5UKcnIG6NxXbcILWJAb8IIawlobtWYHtXYbFeqQm0341RrcsCJ/EnXwyTkgJM03kNM3YXRKRyn3Ih4lO3UlWln6DJnnhM6TjPGvM8TRBGkUYR6zaKcie5tzT8yqmcyRT2IkwxkySi+ZzZ5GiOMponiINBkhj4Zws6l+pTO4nOQz1YezZeN9TkSG7nw8m7ib5kqOTXHGe0Xy4okYGA05rw8WcIH9FTvkrJ+EVaSNJup7j/DoT3/G9rc/orq9h/lSF2lYw5w55gV9EAOF89MpEA1QDC8R9U4wOj3ALcNXPh5jcHaFdJwiSylNK5CReNlqo76+jvVnz7Dx4jmaezsIVlbgt9tw6g0JjBFHN9G6cwK/K+AiBzPVQhSBhnTI16acDjMNG8MtGdDkxtSb7n4tIdonunKzuuR7JtM4HfBSVTXxMco7bCmUJXa2TOcLO++73yOrHHN92jOA92mZfV7WfVtiXLkA2wHzfnEtv5YyhP85slx5b383sN5bF5fOpHKhLk/m/6MCfv9AvN8hlKF0W8Dv/8LfwyRqb6ewOj8U7qEUztadt27MbAG3BiwW7ebf0ziDHue2eHMPyf+v+nBa+ZkADPFWV1MWZf6qBMesas3Ohl15jFk6xfXwGpe3FxhMrxFnERqNGrY2N9FdWkbFDSU1iF9OVCCbZojHOeJZhjhTf2sv1AmcE/EgucZx/wAfb97h9fVvUsDHxUiYryqbobOFI9rnlfoGHq49x5PNL7DXfY7V2g6CvIEiCUWWwknYqdPZqYd35z/j1dFfcDx8i+v0GKk/hhMkQqqh77STcHdWQ8tdwXr1IR50n+Pp5hfYXnmIetBGwJzmgJm/lPTc4nJ4hLcnr/Db4T9wNjxF5E2RV5khrh7R1GR7mYfavI6d2i6+3/0RP+z+CXudx+j4qygSH9MZJ6lcQhCYH15UC9GPT+YjXAxP8eH8DT6cv8PZ4ATDpE+lqHIKCh9tt42H7Qd4sfEST7rPsNneRtVtqiWUTOABPJfvgw6nvyex3SvfC7RMabD3yZD31B6lH75DacQWVaTJgr+o9lvc11jElG4sYHqRSxIZv49TOGH0erWBeq2OGidFevCTyWySx6w1LzGEhJMqt6SLA1zJY7T45D62YFY1D/npBPlwhMnpOfb//jOOX79BnwU8maLeqGBppY21rS10t3bQWtsU2ZfbXJFM69hhDjdhY4VwFZbPUXPmqBcJ3OkA49OPuPrwG3ofXwmkHsxGaDo5KixCzLyms55o0wFJY3M8RHGGlDAzV0pSLCmd0qTAxWvlfcxkKyHuOfIcYjYTVHJQx9zpoM57qs0ivYxasy2TPYuzw2m8xsLdQZ2WoY0GPBZvepyLFlsVCaLJtuEZJoNaWO0SnCF6MzUbkR08WeR6H4n+m0U8YRjTFMmMvvKJWIvSwNyhKd2ce16PtzEwSwE6mFF7n0wxi0YYT28xmVxjOr5GPuvDiYbAbIh8NkLOFcdsIrGnXCWQtc0Jm19iAyvNoA1s0sGFFVCsaASMFPtHQZv4iTFVLK83xJK18/QZHvz4Z2x+/Q281Q1kzY74npPzwNWDDBdsjNMx0uEVxscf0T96j97Ht7g+PMDtyaU0JBWHhMsAjs/1RAVBp4PG5hZWnz/D6vPnCLc24HQ6Egzj1ljAq3IN8TqXCJl7BdzeV+QIyFtvwsesRsQWcVVbmD20YZjfb8ClQBvFh20MbBgJ/5QpnVwGEytbZqVbBQhNlMoDZXki1pwLY+PMWuIrf8p+WejckuY+NxGXhwhbuMtFvlzvygx7+3PWjMaiM+XfZR/n/zRAl6f4fxpiPjeBfw6mLD/5uwn6rpOwf2d/1r4Y21HFMTthncTFMtKGlohzmh6gKhcjnHo3md/tv415BrtyT9SzBiJXJbmEyIvftBKHOIFLGhdhN5PYlM1jTOIhrsfXOL46xvHVES7658iLBK12HY8ePMDu5haWG200vBr8xCUlFPNJgWRMb2rNsmY9djl9BnR3ijDKbnE+OcGHm3d4dfULDoefMJqzgJOcZkzgEoj5Sruygo3WDh6vs4h/id3lZ2gHa/DnNdGmM2Eq9WNcJ+d4dfQ3vD7+G05HH9HPz5D6jBikvQynJoZHuAjyCupOB0v+pjimPdt6id21R2iFbYQ+oUqGsyTokyl/+0kL7Nk73MQ9pMIaNwVc4FEHXh6giRZ26nv44cFP+GHvT3jQeYKGt4w8djGZRIgJMXJF4c+lgI/SIW5mPZzcHuD9+VscXn2U/x8VU7qMKGyIihTwpytP8eX2V3i4/BirtXWEqGOeKPpgC7joeA158e5a1DSuxXWo/7Zw3V0UbBuSYwiIdxe8BZoMpL04XLT6y7FK8pyBCAW1kQKuHmr2RhWSkx+gGtYESmcRDzlZhtTP0g1Qd7BsAvgnkQqVwfDniDKIxZohrpFxHgskTTtRmnwMD4/x/r/+itPXrzG6PEcajVANXDRYxLsraHfX0N7cRm2NRKQdeM0uQGMPL1RdsGMm5iJDiDkazGQng7xn5F/vf8H1pzdwxjdoMhGLa5M4lmLGokO5FAOCuNuNuWePGddbkXuOZYYpWVImWaDZLIjpkYcs8CVchKE8LERevQGv0UK920Wzu4b6Uhc1pnXVmrrr9kPkTBdj2E+jhbBe18nbKkvIQSEnQsKJjNmSRpTr7+RZQQKrUP1VW87iKNCp5H7zk8tkTZbIBE4YPUISxbLnphkLmfBBEaJS+AhZxGlORDcXQQ5nSPMZZskIo0kPEVMAk4EW8GiEbNhHPOwjHQ20iAv5kLs2JsfNpQnwWdAlgVGbNrqhzSVYRM8rFkkxO1FZuUzIRb2Jor2EpadP8YBRrF98JV7oRauDzON+OhAJJxt4Jswl4xtRBdzsv0b/8D1uDvcx6V0hHc2Exi+TOqWGQUWY5gxuae/uYenxE7QfPYS7vga0WgKfO1WdwOdGwkkgnQwDUQ5I03HnciiFksx63iNmzF64nhsek+Qc2P30Z6uUFnn9HjpkFneqJlrYGtmZJUYL5J6pZ4At2uVaVJ6YFyRrTVNZEKHL0LlNH/yfQOX3i3e5mSjzvey/2+fFc8GaxFgr2LKne3ma/6NCfh8JKH+fUy7gZYjjd99kIIpyx1DeF9xfwpd1fFYrHkeRTOF2Hy6TuDglWbaikoCsgYc8ae56fV+MJBZvfGimHYFzrBEMJwf1AZZNo+hHrfMVoXMiXSSgjXA5OMdR7wgfzz5g//wTrsaXIjFpt2rY29nCo51dPNjYwVpjBbW8gmJUwI18zGc+kPmYF6SQOZjTV9nPBEKfFgNcRuf4ePsWv57/jP3b9xhmA2Fn86IU7Wvhoeoxg7uBptfG9vIDncJXnmGtuSuTKAsY2buxF+NydorXR//A2+NfcDE+xiC7RB7MMPdINEvhpgV8HkDzAJWigTqWsd7YxrMd7pYfoV1pI3A1nCAtIlxPLnByQ0/1A5z2jzFMBoi9BLHHmEUaqYghO/wiRANtPGg9xA+P/oTv937C3tIT1N0OsgiYTEkKoqaWjk45pvMpepMrHF8f4KjHwJcD9CYXmBVjaRzodMUCTmb7kr+EF2sv8c2D7/GAU32wjKCoIYs0bUohdI71Brs2RVobPOORbngNi4ZxoUbXg1x4FHKi/N4ASK9n4xdgffHl7+6+17r+ye+j5Ehs5owQVkwryBbXRtNn6pdfkZ044XSueDzfMOhNOI4t4kJio4eBDJKc5FVEzCnZyROBY+fxFPlggP7BAT785a+4ePNGddYknBUJzf/UMrhSR21pRdzSWpt7aK7vobKyAa9NglNtAYFSAuXOM1SKFEE2BUY9TC4OcPHhF5y9+wXJ9RlqWSwFnBaeUtDExlWtXPk6ZS9OFEo+F73u5X2RtDY2Jwyh8TAn4axREyZzwGmb6VlrG6gur6Gy3BUpWlhvicc4d+rcsZO1TYOkROD2AE7IlL9Qcgg4WVNOGHIXzPeZ0K8xmGe9lsmbxbsUZUhkXxoxMVk0BZzN8FwJbBwgIhY8ZqVzGZ/TTIZcgQpCpq7x2mcTydCOhNWROskMczcVv4c8n8BHDJ8QejKVcJhk2JcEtfFND7NhH5P+LeIBp/NIpnLhItAnnyAFVykpp/9UCGJ8PWTP832lfzjfy4TNV7WGpFpFfWcHu99+h60vv0Rzexf+yhpQqVFXhyKeIxlNMb2+xs3pAW4OP2B08hGTi2NEN1coogihG4qxTZpwtUK71Aoa3VWsPnws8anNvQfw1zdQLHWAlqIiXM0gqAqSItbHFkonyU7IROYWkgKqtymjlYWHZO4vW8QtdG6BMh2i/nlbq39vvxSC5xcbm8Tswy0xOpeCrgXcdPK/kyQv5KIGrrePJUOckY7ZcBRr3FJmtd+vY/cLqn08W7yt0sru7W3xtox61jD+vnJmwiKyWFAl+zL+5Rb7X5J5FwX8/ptrn6ztTspMwPIvtnvxcidk3xS+UHlxSYJoxpvIwOhiuqL6QF4kCpUYeRcPCiPt8nxKOgh70KuX0Eeomc188dbxRxBRMmGVDaoEIoXQ1XCAF0eOLI8xnPVxfHOED+cf8PqYk+h7XLCAuwnq9QBrKx3sbW7h+e4j7CxtYtnvIIwqqGQNuHEVyEKgCFVjSnISU7e8GWbuCLfZFT713+MfJ3/Fh6s3GOYDZKTwMFGL5CKPh1EV3pzwfAXd+hoebTzH1tIjbCztijsZoa4EmUyul7MzfDh7i4OLj7ieXmAy72MeRMidSJoR+h1T4kEojY8XFm0sVbrYW93DdncHDb+hTHop4DFuJpe4Gp1Lsb2d3WKaTzArIiQCn6vftBbwCmpFC7utPfz45N/w/cOfsLf8GDWnjSwpMJvFSImiODmi+Qy3sxucD86EnFUIAAAgAElEQVTw6eIjTm4OcTk5x4TNi0jsuB6hBMdHTSRka/hy6xt89+hH7HYeoel2UEQ+0tlcioXnBXA5YZjpWa9BHqQa8KBhNxae0dZPUUrF8RZTgiyg2QpqcV5A5QbtMT9pYHPjiW8Kvm7tJG/JxI/xVNeCrkxJcyTxM3UDVP2q8CaoEZfVjqSnmbxvw0aXHaHJPac0TAiVNkWMzVhB8mCEYkzjlSOc/PILLt+8we3BPtJhD14yEaMOqpyJFPg1FspV1Ne2Ue1uobmxg8bGNsLOCoLmMryQUCunQLKmybieoBhfY3p1jMv9X6WAR1cnCJOZWK/SztTaZYpDmYo1RFdNZ7P53Oy4FerSHGhKpzgxEXZvNlBZXUFjexPN7W2BaIkQhJ0u/PYKvFobjicJ32J8wp+LaA+bJpjReYz3E7F7P5D9uZUTsnDXglC+KnJtGKIjvcqlgOsUKPQG4QSaq8NnAVciG3fgSRpLAZe0qjiRdQgvI2/OKJJQ97xEn+jCxuLO8A/R/zvwAr7nCTw/R+DlEPsUSkgZcDIZyRQ+urnC8PoSw6sLjHo9RIO+KAlcaYzo+U55YKJe55SvWYmW5JzrKkBWD0RsKiEiqhtWVrD6+AnWnz3Hyt4DtDa2EDRbUsCTSYRR7xa3Z2e4PPiI/ukBot4psiET06biiNdqdGRaH0+pVoAgIsvbu9h6/hKrT1+gsr4lTm9otwU+ZwF3K4yRrUjMqkhwRbev95FKyXS1ZYu1+MhLAdf9tzipCRHY7r45vGi1UMDrjwqVkg8tEUwIoQXBDOXlLCZwS4YumcHkPIsMZGvJ0FaGaqdbga19T1Cyct63dV4rD6O2jtkaZ/9bWQJXVl1Znbst5raI29diB08byMLnoDJFLeD36+4f7br/cDrnBP65zug+Pn8fhy/vAcrFvozxi0acAQw0n5hxD6UwusXIBUovPJEU8DEkFEJYjdxbzOEHLqo1Eth8VGt84ezMNWRAXryYQNA+UT2Q+Se7WRvjyMcRYwkaORQJRnEfx/1jfLz8iF+PfsPbszc4G58hLqaoVBw0qgFW2x08WNvCbmcTW41NrAZraNHEJF8C0irm80AyiCVKz8uQulPE7hjD4gZHgw/4x/Ff8O7iNwyTG1AdzWuW0ihOZyzQjNJE5qEVLmFzeQdbK3tY72yhHXYEopomM4zTEa6jK5wPTnHVv8AoGSDCRLXaTiRTHA9cOlrRiYqwd4gmqm4DnWoH7WoboUMRiPokM2Ntlo/kcSfZBFE+Q4IYEQMJTHShKOT5HmYBKvM6Nps7+P7xT/i3l/+B3ZXHqLttrmwxocSJOvh0imE0wPntKU5vT3B0dYDe+ALD9BYJpig8xorqjotEnZbfwk7nAb7e+wHfPvoRO+2HqMybSMcu0lmBLCHRS1nogqTITcqOO5N1qKxgJc9TORRKUFHmNBs3yTmWqZHTvC3g8g6o9l8aOTvF28ARnjwsixqEYaNmdb1jCreredK2gItsxqxqZB9OhQH14TVDaKMzoEDxyka2MaJWtmgJbXo85gh5H3MKZxGfjpFcXaC//1EKOP3G6XrGHXaTUbMstFRFuEzNqgO1tuzCWSw723tihdpZ20W9Q6vcQF5DkUXIJgOMr04wPD/A9dFb9E8+ILu5hB+NEWSZSe4iSmTdxjT6lZN3nqnfNu8rMbs1RDVxKxPJmIvqyjLaD3bRffYEy0+eoLa1Da/TRV5tYl5pwWG2eBGi4L2e5FJEZzQ1SekeMJd8c07yIOmNBxvJXryuxWTFQ40rC8bWimwvkEZJkrfEotXoewVbN1GtJJHRn4AmNckMcaLF267zeN5Ig8IGmPcmP3sjneIqgSQ2FqyQh37FRxBSxeGBuSyBo7prFuZ5EiGdTZHOaFU6QDS8wah3icHFGfpnp5IfngxvUMzG8OIpwjxBhbGv4pwnYbryefJKkGxuhwluntioFjWa6iyjvbGF7vYOlra20OgsybU+G00xuLrGzdk5bi/OkAyuMZ/cAslEnNjoLFerdQC/ilGUS154bXUNa48fY+3JC3T2HgNLq0KYcxsNVFptBLUWnLAGBITQadBkRLm8JliYbe6B6Zqt7W0iUjI9j8UXwSRCqq39XQG3TfOiQJbSIeU+lqnfFnvDRTHKpju71Aws2AvfkTiR/68KJ+viZuyz9UFNg6/yQwtnW0j7c9Pw56ZuW7DtpG116xo1fDdFK3JgSXlK8OTvsBO4Zb3bAl7mnNm1wP0G4o8K96LBuK8Dtx3AfYH85xbp96nzfNCyi44cwlkm0/d0OkU0m6njlolxVDc0BylhK0kOYigJuy+GNbAhd1Ctc/omhE4jFx7WRu9tDm/ZCYmJAwktpoBLjrBqb7XRoaY3xjgb4mx0ioPbT3h1+hqvjn/F0fAI46QPP6AV5ByNIMBafQlbzXU8XH6Ivc4jrIRbaHmUUTVQFFXxKFLrxwyZP0PiTTDBDU6G+/j58L/w7pSmKzcy+cpaQDpAtWvkZ851WcWtY6mxgrXOBrqtVdlZs/CMZ2OMoiFG6QDDaIhJMsEsnyJFJEhBVsRwXWrBpW1Rz2JhpVbFjYqkHE4WlMEtrD7FDzoRYg/162mRSkJTnPPvVPokEVViaOHBy0J0a5v49vEP+PrBd3i0/gTNYEnMN9iIcZqZzEa4HV3j8OoTTq6PcX57gmF8ixgTzN0EblDA913ZN4ZFiOXqCh6uPsU3D3/CN49/wmZrD35ax3wWGIIgO+m7+MF8TllJIqlHbARcnztwdcvjf9Prk2c9d3w6ufMaEEOOVKFuJeKYAi7niTaGCskbmZcmT8tnoyXDJF3JGEr/bM5xpoiLXZryLHjFEqLk9FYPqqaz5xTOgBN1AyvMTlyHFyNpNGsjIhPCTBd9OAsGJ+UpMOwj613g+u1b7P/3f+L8t5+B/iWa9NafZyprLFzE8JC4AeY0XlnqygS+svMIq9uP0VrdQFgj3OogSyNM+te4PjvA7dknjHtHSG8vRB/uzibw80zctkQtIdOWupFJ8aZ9mFNFJk2xpO3oxMvDnTwTLm89H421Vaw8eYT1L19i+eVzeDt7QKODIqgjdUiKqqLIfGDui6HPlNGoLN55itjNkbCJFBMXrqZUEypnBBtUFlJ4qLo+KoTUScTiGk3gdhZw5cDoplyDVFh8xMRlThItJ3CF0HnwxgkPfJWo2smS14n8YzYm7Ez4eCHVL2GASpVflLKS4c/3it7glH3yLCuEiMjCmU2HmA16GF6e4ebkCP2zY4wuTpHc9lCMbuGziCcxwixHSNMdonNG+kbkgXK7WPp7X7kEjoeg0cTy2jqWNzbQ6ixJozoZTTDoXaN/1UMyHmtATT6Dw3VBPFM5ZtgAgjqmNLapNtDZ28Pmiy8kca62sY2s1kbEe4dEzFYH1XoLbliVFQcncPEzMBVQirIJjhF8ymqwnQIzroSk9hp0xMjqNFrCENm4zlzswvXv7iwejJmX4UAtkgjtasv8vgVBLCMpkYhKjCSOkSVEOfU8kB2zme4EUZR/DApnzMBs+pj90+6l75Oxy3C5bRj4O20jaL3X7S6+bO+6sIktub7Zyd/GD983pCnD9/a5lAfrP2Sh37dSvb8TsJ2BXaT/M9S+6EEMueCOPczvjeME3H9PJ1rAqbHkySsdtsedMgu4AN7CNhVnK07OniOFu96sIKzQvIG1kBO1HI0C2SipIpQ9ncQIEkbngWzynHlHkk1c8CJzM0zzEfrZDc4mJ3h19iv+6/1/4u3VO8zmI8ChMQUhsgK1eYBuuIK9pYd43H2O9eYDLNd3UQ+6CLw243uk2HB3TmJZ7I4wLW5xNjzAm5Of8e70N1yPLyRbW6ww+dLoJuV6SFJqHSkvIzTYQLvWQd1voELoKiPkx5i+RGI4Ix48c+6odRc3J6udrHs2JqUbRSUfagZB5FfY5CbaUW4UeQ5K6KG0jUceIWL502RVK/qh72UWOWgHLLhP8HTzOXa6u+JbXvGoP3XkIJxFEc6vz6SAn91Q730tU75YShE6J0eAByVlaU5NGOfPtr/Ey51v8Wzna6y39xDOmyiiEEh4sFMXSn15hllM7e5UTvCCHtY0zfFy0fPO4okcyHyvKOGq15uoVprwihDIjaWmJFORGKcRoALvGaMfOmgpFC9rUJO5xK5dpWxiBmJnORZ7J5Wmhy51Mu2xOLAhNIcaCVC1oCJs9GqV9r5Mx9MiLlOrkTYqJGl2tMbYRYcUwuk0VElkX+3ORsDwFtOjQ5z+/Dec/fxXxKcH8IbqoEaCFFGKnCQzqhb8UMhHbqMtO+c2p/G1LbSWukL0ohPfaHCD3sURhr1T5NNrgeTdaCzBJqE0BXoAy2FG+Rhlgjz4eZ07ZIXXhGBWbzWkX06SCJPBEAkZ3S6T+Tro7Gxj/asvsP7jt6g9fgK0VpC5NRRuHfN5iCL3pTmM4wyzaSzIXMRENCeRtZGQoQT6JkHOZL1nuqcOckeJZnQGo68CkTjCkOpvKsYuJNkJCiNpaIW4x9GvgdM3IXRO3yTQqjWnmcxkr2saPePoWCaY0dedrnsqNzK/16gFFUXUZpBrEcwTFNyNz8bIpwPZjc+uLzG+OMX08hzjsxMkN1fAcACMhvDiWNLHPFrgml0+k8IY4CJpYXAktIbTcKvdQb3VEh9zIpDT8QSj/kAY9Uwe86mKIZ+CSCMnQBLi3AoSt4J5vYVwdQPdZ8+x9uIL1Dd34LZXkPpV8b/3q000OysI6eFOC1kp3kaRYVws1S9LvTTknjbtD8+OlGx/QyNmSyQKcrk3VHmxQL0MZKzxvRoko9S+BX/dSNSsklybeXUJvNuNE8HSlUgshMSc5jwlaF1meYOSSR2wpnDGEIw+CaIDl880lGbQSr3sOliQYwPfl61gy5N3WZHF33dfhqbE1bu4Uguh20Q1/rfyAGzra3kqtxD7vySxDQaDovxD9zuDfzXCL94oM90YMGHBLOQTZAEndD6bThHT4o/wFGFVE1hBqUjCKDpTwJVpXIghBeUzAp1XXXi0fXKMA5KEPWgQCSE+yc2Rg5cXj0rMFu5XhOfMBJU4M0ydES6jM/x2zgL+/+LX01ciA8vmY5Ba44uhBtB2WkIK21t6jK2lJ9igbru5jVp1hfOATvs83P0pEhbweR9ngwO8Pf4HPp69wfX4UmDqjJpZFlxTwAnfsYjzsKmGdYGX1QZSIVzV1xLyp5MUf5aTPiFGQrp2F6zwjLhvmQ7BAA0LzhVvInHYUocbeTyZXI3QzhKr1C/eZHGbKTyLmXLcRLexhtXGGtba6+hU22jWmmJ1ygkmimL0Bj2c9Y9xNTgTdr+Q1oL5AjqXhiJx0fRa2F15iBe73+D5zjd4tP4SK80thEVT2PdIfWSxZgnHWYzRbIAoHXGDCZcub9LMjDGaDDCcDDCdjsVEpF5voLu6LoExoUuf9goqbk24s5b9r9CfHpSivTY+zjoVs/vX6ZvNnyAQlgEvozgbER5PLOD8LJiUpbx0MSAVKNRBhbtwGrvUGqhWdAonoqGPr/poE0Gm3Am7AhKtKo9qdfqqOMz1nsGfTZBcXOD23Wtcv/oH+u9+w+zkI/zZCN48Fa2xw8+BLGZJkec07sOtEg5dRoPJYp0uGPTDRms8HqB/c4nZ6AZONpE9bsDH4eSfJeqktmDhc7dNAxbixQ14lSU0Ol00l5fRXunI5zEa3OLq+BjDm74ckCzutRVafz7H1r//hJUvvoC/somU0LlDdUVFJnDeq2xe4ygVIhmb1chJERUJ2CbZzG6+R3IcEBnIHPkKM4Wc5ZrmGs3owT0icwHNOZTcKgcjPzEWcD4+C7iQZzl5m9Qz4xgnTQs/d95HYsqiftuEoMU8igXc5+rOPraZHOnyaJQ0MqfKZ8iJnNrwGD7/JClxMkR808Pk8hz9k0OMT08wuzhFfH2F+XAIN4ngEQFhKRM/cAkYgMtVAo1g+LyZ8mYKDeV9fJ7xbIZkFgnrvl6pCnpiHfepvGHoUjT3kfJ8WVlH+8EjrH/xtey+vZU1mcgjrhu9CsJ6B7VWG9VaTdBPUePJoluHKUW2zRkqzm8Cb0peAZtZfmbGiUOGJ7szV94JP8fSuspoPIxeyMjs9D5Z8F6MFcwiRtpu3EUpohGxdi+eU9WUsKZQ664NmjQZ0iSw09JVluWksF4xDEfkZKYxY3zqwoCHqFIpfMUak5XlYWVk2sLdn1tBy+/yfdTr9QV0byVlZRb6/Sm7PH3fX01/rhY7/X5f7pbPjfD3l/uf+2X6RmuRKP9jafxW10folZAH32xerDyEuBsmGEyP3ozrcGGe696WUhZqs1nEgwoPLL2IpGczLlrKjHTNocuD2IDK9oQk3E5knTsrdy565did4jq9wrur11LAfzt9havJGaK0DxQxHHolJ3NU8gpa/pJAvRudB1hfeoyVzg46zQ3Uqx1UKnUJ/sjdGVKHMHcfF4NDvD/5FQcX73E9vsI0nUhB4qzLqYIfnHWscz09HHzCoClvXt4USruyrGvRstuIRdOEWIaRtDnCq+IBpFO3xitq4ZYv2k2ahigX6FljAEXjLJO5TuKsYTwU1VHJlT29l/uoODU0gxZaYQuNSkMKOKdewlMs4MPZENeTS4zjITJScOTEVZmWdOJzGuGEWApW8HTzJb569COebn6FzaWHaFfWQL47YX/NjtRGgpr8aTpEnI+QYookm+F2cIXLm3Nc315hOB5IQAsPu2azheWVNXSXNrDc2BDtez3gNB6oOxdXCWIxyv2uisuliC+snRWekORjA01rCrI2kfxyWcDZhJn3zZis6tVuMqKJJnEy5C6cBbwiU3ggTGnhBko1UmKQOLQZfTAPOHqdO1wZFZnsV0l4CrIEeV+n8JvXv8oUfvvuVzijW4R0AxMEwOwNXZqtUHVBElgIjw0Emer1Fnw/FLSEGuhZNEEWG1cxWoIyCNP4fOt9q2lcYuzqVSRKtNHdRLO7jaWNbbRXV1Fr1mQV1Ts/xcnbd+gdnwrjmr+a+u2Vp4+x+7/+hM3vvkNlYwfzahvwG4BTwzxXCJ2hc5IdTSQqIyoWI8pjxIR/WcapiJAmSxgRAugEmYMgZTKWISqyIbKGLsZmVbMSTAGnIQgtOjP1n8jy0p7UuDveTTcqURM5OycmMY3S6Yx2ufKYXMWI3thyGK27npYezR2nqoaTOEmJOTwS11LKA8fIRn3EtyQRnmNEWP38FKOLM0TXPczHIzg08UmoUc3ELKcS8nU48hoW9qKmIMi0LrqzXBc+vLZ9XmdkqlHS5yMuHAzjAk5zGY3tB1h79gU2XnyF5i7tWNuYuQEiFjdKy+pN1JpNVKpcTWiMqpKLTVNjirCgmCblUVdOwsxUDIKcFRkm9D7iztx6/SvapdO2vaf06NH7gM2tks7M9bxIs1i82YtI6DKsbVVMDIgRO1aRCOqahNwq+Y1SxPV+tqYuMth4nnzOAqPzdRtSmZ28F6x3s88u88E+B2WXi7pdIVvDGBZwTt/Wa/1zXDLbCJT/tGiA/bs/msKlgJcx+/vfaIt2+UX8/kH/uIDzZyxxhFM4bybuK2QikmhQwt2+MFMFbhTJnkLrtWoFzWYDtVoIn0wfj3sU3TlJTSKhx8jOxAJSDHq0oKuWRP3QWbi5b3SFMckCPsMgu8Gnmw/4+6e/4s35K3FRG896yDHDPI/hUGKSU55VQytcwXJ9C932LtaWH2B1eQcrS+toNTtywcNLkMxZwAe4Hp7g4+lrHF1+wu2kh0k8Fsc3Tr9awC08y7NcDWr4GuiUVOSGkWr0zyyyhJN54HOfx8dQZrQWeLPZMdnHysq35hBqyKFpXsrCJxRt/b2ZJc2bzzCt2dhQxmSSmpR4wkUc7SnVY5paUkL83D96hNkYqkFkJY8xm0+RuxpDysdko8DhhO5zDC8J8xpWahv4au9b/PD83/Fw7SWWq1toUEIG5oGr7p+/k9K0DJGQ4KJigGkywO3wEqfnhzg8PcD51RmG46Hs4cV2ttHE0tIqttb2sLv+BKvtLVTdOtzcOFWBVrhqqiETuJnChYBjiuiCcGYIkJpmZQ8P9u8mwUoMh5RNu2DCmyIvkxtZ6WRMSwFX10ASF3nIqSubYq/8vdZcQhos4XSoNzphRzYa3EtjOkV+08Pww1sc/fU/cfnLfyPtncGNR3DnYlC6IPTxihBnbpFg6RpJyIDmf1Kf2SzMaVvJgkbXEkVzgtAgBfDUpIimLSze61tYe/gUm49foiOhJktALUARj3H+6SM+/eNXXH7cx7R3jSxOpEHp7O1g+0/fY/eH79Hce4xweR1F2EDh1gRG16xuV5QZ1EMTyWEw0DSNEOVcFyWIiRTJ6kL32oFY+zqo5O7CLU6IdHR6I3pEbT2HAeOAJqRNQqA59d9lkpPC3SzS5UNUD19VNvDz4GRmyUZsVnnwyjRqzGQEITRkSIWCdeWn/jlqDSoOe+Jwx/UEzVZiOEmEOdGj6wv0T49xebiP/skRpuenSAd95BPyEVKETIrzHYQSvcrHs0EfdHsz6AAbColDJkObazFDMPTpfOcLN2JCadzyOlYfv8TGi6/RffICweomorCKSeFgxmuS0sd6DWGdDpdsWrRx4Blt6B4L6JzPQyOaQw2fMcVRMhFEp69qDpWeqfJjoTuTIm/OLbsbN43snReiJYfKxfo7U1YZJM3S/Pf1SJUWLOCUCHJVS5TXJpjZKVxIsWwWjIsbf4OgLMxGN7JkXj98bCt7LkeflofbzxXgMplNEBwiNybtzF5LFmIvT9h2QC43BeX/vmDlG3b/55oHp9frFZambyfo+/vu8pt2/3vKU7d0aOYvLBnBMvdidqOS122KMPcqAqMHAmPyi9c+d5GcXqit5QReZZqPoFzKBF7sCszQr6QKvULEpZX2oaVuj6xl7tNZO7mzJow+LkhmO8Lbs1d4ffYPfDj9DZeDY6TzsTi1ib/z3IObh/CLKurBMhqVVXTb21jv7mJ9dRsrS12RteVFjFkyRJwNMZhe4fTqEy5vCSmPJLEsYXFELs+BpirafPDuY1OhxYtTyTzTkAc6XrF7I9lKjDNYfHVAUi0x4UPJADbWsYQBzTpCGhrTvMgOWN8YA8mzCeA0qVO4PDannizGlMYU81jeY0+Y4+oQpQou7pA1nU12jCauj8ENfJREYHO6XxldvjhNUTPvIcirqM4bWG9u47snP+GnF/9L3OfawSoqaAnxjtC1dN+UALmc4yeIMcIgvkRveIrL6xOcnB/g5PwI17c9jOhYJtOHj3qlgXZrBbubj/D84dfC6PdS7tTpB15D6PDzo9e0Bn3wiFFZmnmuipnqlGw9BEwcpVQQaURsSA53enfHzYIIZwFEO72JcYP6LPvm8F9YrHISoOuW7MfInOdnp9aqsls0TYaEYjKZbDLG7OQQF7/8jPOf/4rBwTuJ88zjIQruy705fH5enJJE9mVQHLkXNB1M4WEtcHrQa1KXOOmRNGbeA+p/qdOutpfRXt9Ge+cBVh89Q3tzD43VNbgNMpRdIB7jYv8DDn+mt/p7jI5PkYzG8vzJRl/98jm2v/0Gqy++QGf3EYpaC7lXgwR3OhVRi4hSION1WSAmyTWNMcu0gEeFgOnS7EgwS+4g5BfpJKRqqxAcc8K9JL5RcmT82K2MSRpWKhW4mxZmsJ45tgFTcqcxh1n4r+pKhAe7TODGsYu7djk4y8Y/cvaYFENzf1ogUpoTTrAix6O2XpszMteZ151O+pj1rzG4PMfw4gSz8xOMzk4wubyQSR3TEYI8Qch7kWclIWHJcdDgFmHi8zAgapeqqY6qAcgf0Ml6Xmsgr7XQ2HyATRbvRy8Rru6gaC5hxrWK4yIlIlQN4dUr8Gu8Zum3odnibCQXwazcOQsBMFF5H68Tj055lEySC6Q+AboyUrj6roCXIfTS4GGK+KIVvmO0Ga8BLeJ8zwUVNG/u72TkQqQk6pEJqsviTb6H+I3E6vgpz4Vnlvl5iwpbXpe1Vr0Podu9t/2+++h0uZDax5QjurTztszzsmys/Hj8uXIBt4/5RwXcys7K9VbepdPT00KZxfFnYfTP4fv2idgH+910bth/7FSVpKM3EKdJFeErhKtTsdk90hyFpBn6MTP6g6Qgek3Xa6jVKzLdsbiI4aCZZKx3pv0dVgMsxvuLKFJloctFKfWOum1KV5iY1cPBzQe8O/8Vv3z8Cw4v3wsbnfpln+QYHjSEdVPCsFX4aKBVW8X6yg7WV7ewvrIuKMFMpuyxeCZPolvcjq4wnlIDTtKZMQFxudNn0ASDF/TGEzIfSUjCSueBS5lMTcxB9IIiK19hKu7PKZsJQkpoAg1IoYzGwE/cS3P6IwHJFkNClFaKxd0QPZk5aXM3mM/130kKI+N9ML6WnXPBYuzngvYKgmEgeWFoy18acMNEZrIAZB6JNpR1MfrSJLnRrzl24aYBavMmtjt7+PH5n/HD83/DzvITNN1lgc9d7kaFdCiGimI4M5kPpHifDw9xfv0JR2cfcdE7Qe/2CpPZRAiPPCICp4KKX8dKZxV7m0/w5ePvsbm8CycOQCovTXMqTlXldKoIk2laoE6yYgXHU9az6vpZzBROt7Iygd+lidHsaZmUZVCwLHaNzdTJjk5rtFkl9MpJvIoKHcfY+VutunFJk4ZMpjrKpUxoOCUzmVJ6yA+RAzSJkV9dYPjpA3q//YKL337G9afXiAYXKOYRwmCO0CchUjkhgjSIZpcNocLUbOqUJkwPcU34YqhFROMQUThzkV9B0OqIY9ra3iOsPnyCzs5DYbb7nS6cWh25z8OwwDyeyOR48eYdLn57g5v3HxBfU8KUwq/XUN/ewPoXL7DzzbdYe/4STmcFRaWJ3K2icOijwAIuK1tpXmnLG2eJfhUpWSPCG2EtkLxvstC5A08Y/qH+KjIB0mHQc9UD3q7vjEOXBqxo8yqn0CKpUL1fFLnTBleQDDHo0bNKrZsDhDexQHUAACAASURBVBUGrfDsITFOpW3aNJvdlfH7tol1C1MZ4wxneIoC5yqBkmI8ys8YBhMhjybIx31ML04wZJP24T36xweYXZ0BkyGCLIKbRpIsx2uB1xKvLV6TjD2ljzsfmw29EN/IJXJ9MNnC7SyjsbWL5YfPsPr0S9Q3HiKptDF1K4jplkerWjoH0hiozj04r1kSAdlwkI9B5Qj98VOB9qeTsfCYeA25YQ1eSM14Q7T9LOKOG4q0VtzxjOHOIp1MOEjqoii1ZLG905Wr5YSUi6KMgTLp3EWjmB9VMEkmcq0+LOA83zh5s3hzEqfviIQhmeb1flG8zyC/P1Xbydf+rj8aWi3MzT/5GPd91gWFM+jQfXLa/d/xOeT7c2vtfyrgBwcHhUi8omjB9itrue//gLxppVbIFm/7551wX3fZIudSM0oTPGJ2sCLTUeiU0BqlYDSM8FxCtTVJe2IBp4kLpztbwA1JuOTLpc9Qz1XVVerUaIgwUrk1TIJwOlyqs6eYYYzLyQk+Xr7Gf7/5f/D26FdcTy8ROVNJGpN9Jck8M954FbiooVFZwnKzi+VWF8vtZbmpaBDDQpimE0TxGNNoKOEowqQVZFubCPGp4CHACSylheZcAj58pwrfqSPwmgi9BiokntC9yXelkSA8KCSWgEY2VdlBC6lGpm5lfXLlYCdkYV2a6UsvEhIzEoXjSYxjPvKcYQ0xomyK/rSH3vAc18MzDGY9zLKBMPbFLsqYo3AbSahMncVM8aPHOl9fyKOJki8mukEPQKeCfEa/9gAtbwkPVh7hxxd/xndPfsRGaw9VtMRCVTOzFKIkGjBOBrgan+JscIiT6w84uz3E5fUxhtNbTHngkYREuC6XNg+t2jK2V/fwYPMZnmx/gW5jE14SwkkI31dRcSpCEhSTDguhsxFU8oAWb0FmTBCHbO6Uh8zPhvpg2m1SH80izoNench48DBli7wK7Q7othV4LqqBj3oQos7PjA2qTAl8iSRf0T9Af5dl3wrgaFYI+nHR9Ic/x8z3BM5oiOTqHMOP73D26m84/e2/Mbo4BLIxQi9FgBgB/fMzGvuwHVLSHm8QO4HLaokrAurHgxCJS7tTH6nvY84dYHtJnNM62zvoPniM9hYDLtaAehtFtS6wLJs1yWshofD6CoODQ/Rev8X1q7eYnp5zp6LoULuB5YcPsPf9d9j86mv465taxMMmCo+fN+9zRzLBecFIApVEf2bKSqc3QUHSoK4U/JwQOlDh50D/f9FNU3JGi2AS+HQdonto3rZKVDI113jdK4qiZ5ROPrx3xCtbUCkThiSoGFchJMbpfpShKYwyFZWGQb7kbDHolkDmCwaQ8RMwngJC9LK20cLfYbOQGgc+lQ1mgx5mV+e4PWIIyT6Gx58QXZ0hvenBmY7gxjPUqLUPfHGkI7JC9jWJD+KvH3CN5yGl4qBwxATGW+6i++wF1p59iaVHLxB2dzBCBeO5j5iPEVbgVHy4YpDFczZENXThzQn1T+GQKzEZIx0NkQrjvY9pFMNhCE1rCY2VdTSWNxDU2/J38Jh3bqZwgdaFjrvYeauk1ygLjJ2D0oxVBSOrztIUrge6rhsN/mhCau6Sx+Sz5GcvaWYagML3hcVb08w4gCiv4T4xrLwytsPoAtktBaN8DrK29a9c92zxtppvSsYs29yudsrDbvkxbJPwRwX8/mT+TwX8/fv3hZhzxPEiXcg+oX/1AuwD2QX+Aq83VzM7MZmWreyitHPlgSfyLh4yhoil+zGyP+kxXRNWb73GLpgdsIaWCGhL+NM4hxE6sx+w3JQsZzbZSvbhJrrUiIXIKCbsSDOUzIsxTHs46L3DX1//3/hl/79xNjzBMOtjLiljulfKTYaxU4QIaYXqNVAP6mhUG8oGFpkaYS7CNuz86FI2lxtemgAGLLB4sBNnx0yJl4npo/1KPehgqbGORnUFYdASZjqLdBi4MnGr8X5V5VKUKQXs6u5Y62TRWh/4BTtLyC3aaPG+sM+J7zunGxZyFvEom+Bmdonz/hEOL95h/+wNzgeHSObTxbpCWbrcW6q/N+FNEuuYcSzqPZ/SF+Un8IaSG4Zxo9M5KkUV3fo6Hq4+xo/Pf8LXj75Dt74h1q8s4I7IlAJ5nykP6w0v8OniPT6ev8Hh1XtcDk8xifoo3Bwe0Qtp03xk0RyBU8XG8jaePvgSe+tPhBjX8JYQZFU4MQs4LVYqcLk7FdMMI10xBVw4AZSEcR8uaiJG0xoLVxZuo6cPqRAgEkGIX1j8uRKthFORIfeVKCnkI0ofPerCZTmAkEXdTBxyfVJjK970/L1sENX9jrAyQ1wkYJ3XMA9ZkqDo5DWdiKwsvTjF1btfcfrrX3Bz+A7x8AJeTkZ5jIDFgRnXTLeS3bE6v/G64P1FZIsWwKSuzQoXEaelWh2o11GnvnhrG92Hj7C0+wDVtXWg2UFMqJXfK7nvdD5z9ZokyXM6Rn5zg9u373H1yyuMPh0h7w9lH0lou7W1jt1vvsbWN9+g8fgJgrUNOK1lkS2xiRB71lK+NM8OIkTTJMI4mSIi1MzfU+QI5gUqcxZwbaYEYSP73uRup6aptOsiCc5h6hRT0HREEwjaolE2ptaiPpbQKOx2ed+0aSZ/IahU4NMXnhIyQ5CTIm733gsyljYi2iiZppoGMeI+xPtG/QukU1NbHDg0KCLpLRpiPu4jvb1B3LtA//AjLt6+ws3+e6TXVwhmU9RRIDRMdWliZUfNhorXFFnrAQPVEHHGr9ZQWd/A+suvsP7ya7T2nsJb2sRt6mKQUPblA1wR1CrwQ18S9erVACGbQHHsu0Xav8b44gyDszP0Ly7Qv+ljlqTwmBGxto31R8+w8eAZ6isb8BttcW8juiMESJnC7xAQHeDuvAPkTFrEj1pfhd8ToBfFrjQsCsF5scrguUp3TQ4OZgKPtXBnovPneWwHRJN2WXqsMuns/iRcnsbLRdVO0HbqttB5efK2e28W8LLLW/lxyr+vPAiXv+dzqPcf1WLnw4cPAqHzyy7j7QR+/wXIxSgdpZl6DWGk3I1od2udnIwpg3RZZnoxu2x22AKRcNhDILpo36si8KrC5K1VOW2SZMDH4NRHfSMJYykm8RRTMjclVIRuScZi1VEdMGVZYuEhI7DuF8XfWeYeSQGhNxliZ4zT/j7+/v6/8PP+X/Gp9xE3iYZ85KEpVrLj4k2pud6hmeoCsW/lYaGPq/tRS5hTn2aJxlTzMLE1rVL77QSouRU0ghrqXh2dyiqa4TLqFRZwyrSqMoGTUMLXr+5BNUElpID7lJKoXldC/+xBaKMUbSiMYSMsIF9OjNRUy25ds5LjnD7m5zi53cfbk1/w5vjvOL79KLp4UVUJ7BzAYbCzmHoQqmPho4UmldEZEieTf6fMjy56GuZdoCBrOA/QCZews7yLl7tf4MXuF9ha3sNSrSuucZ4TCiTOz5IM88PzfXw8/4DT/qFM4sPoFimzmMUHvGI4Dtxph2iGS9jq7uH546+x3X2EdtBFpWiiWjTgZQGCogKPLHhyGURKZmVk5FJYCFzDMWQSF7RIp2/h9pvEJ4ZccN9I618BXJ05Mhr4yHtAJz4uZ+fiqCZfxRxcDAQpJ6xEJ9MCshNnrnWl1aJHpxRyhkbM52pX6nDtYDaPmglQSEAGyU9+PMH8+hKjw/e4fP0zLt//guHpPrJxD0ExExzDTWnIQghUd7lEcKTQEY1h3GjuIp57yMOG7Ej99hJqGxuob24b+9NN+Ctd8cVOwypi2nsyXMdEXbI2kVjFZoGOYt5ohOnhIW5evcbg/T6mpxfIp9r41Zc7WH3yENvffIPlL79E+8lTzFtLyOjVzimcnwm5D5I4x/dgLoxxifhNpphEVG9EUsCZuCVSvTl9/wVvEp4MIWMr5xPZk4HRpc0jiVMgb+WbyD6cRZS8DXOwC0fHTH8yMZo1h4VvqSdnYQxI7qoy1U/lRtbKmeiGmAQJV8TYicpUL9VKFDZKoiJpXPFHRYYV0hedNLkx8xiIJ9KoudMRRicHuN1/j8GnDxh8+ojs6grebCLrFKYpice9MObVl571mIhOLuY+6qVeWV/H8tPnWH78AstPvhRJX+zUMcmZ9e6Tn6rIaFGIyx199h3mpg+ukN1cIbm5xPTiDNPrK8xuB+rhwdS0sIHaxg62X3yD7WdfobP9AEF7BU6lTjG+SBo5ievKwXAOiFaZzIoFF11WFrazNc/FQOP2c7RFbDEhi0pGhxLxMDQMcXKrSKjV9DI1DhM1Du9nyRu4C1Sx0255Ai4T0OSTK5Ec+Rh2V13+GVu85Tojo90ElpRTzu5P3vcL8AKxvkfOKz/HPyra5Snc2d/fX+zA7Yv5XOdRhiHu/5LyDtx+n7XxtBC6HJpi22lJVOxYiW7z5mFBCiU9ixNonXpaIQFxGuHPiasxZtkU43iMm+ENrge34iTW7LSErU5JUUiIx61IoWX+thDRDETJf+MUXNBHnNO8m4iP+cXoGL8d/h2/HPwNb89fi8lLHMSScZ24NFAxkgQJuPfgZiS3mUxfuSe1oxRWvf3y1RnMY7GFh9CroBE20K60sBS20Km0sVLvYKmyjHbA+NIWfLcBp6gI1Mn3kBMESW80qGABl9fG1Cs+plgW+iZgQKdtPTgMaWOhqyxkcpXIFxouGGhSIO8iFUvVq/E5jm8+4s3p3/H65Gcc9d8jcWmFqggJGd0shITFVRrFGSIX0tE0m4kMiA5vlRonFp4ENGShnzSFA/Rp1yK+u7KLJ9tP8XjrqcDenfqKNG3cWV1eXWL/8CM+HL7D0fURBsktEi8Sr3kNFFGWd56yqPloBB3Zd+9tPMbD7edY7+xI8Wa0at1pISjoOe8TrRSyG9fUulFTJzY7Fei60k7gRq8thi466dEBzCfGLs5uegBLyhVtOj3uv8l0SCQjm/nbZBzzoHVnU+TDAbLBAMntQMxX2s0mlle7aK+votJmdGPNuF5VkNNvXLLDFJHgISi6ZDKZ8xRBOgOGN0gujnD7/lec/fY3XL77FdPeiUxNVbdAhSlpxEASLorpiElXw1CY5fyriIe3W5MI0mqXU/cOlvYeoL61C395BfNGHTPfl8k74a68UiFFXfbNLHpk5YoLGXJU+UXJzsUZRu8/4PbNeww+fpI0NQaoVJt1NDdW0X3xDNs//YSVL7+Et7qOJKwjc0n85IRMVrrhbEhkZIrIFPBpNJa1FCd6ZqWL9ejcgV9wdaIrI3Z14ohnCGt2q2djiuXzlu2ZQutmE2tMnnQdxKJOCF3hWpsHr3JWuhMKq58WnAykYGFcSI7IkWGNktQkRYbEhErFUzr565JW20ZVxCi0bOB3Wcmw2JCwNhfpoBdNMR9cI726EPJi/+N73H54j8nJMaLbnjiuuR739CKMEjcC3sdiyCQWuz6Kag3e0grqO7to7j5G5+FztLcf/3+Uvfdz42iWLXhAwtA7UZRPmXRVWV3V1fMmdmP//9gfNva9N2+6TFYaeW8oegIECHDjnA+QWJqsebPdoahUGooG+O695x4Dt9oRAhImFvzZDFN/ijDwYVF2xbjVIR3kLhHcXWHef8BiPEROf07uErPEXczyBeSaa2i//g6vPvyM1b23KLY3AO7DHVeoyMsCnpkmmfff/M/ESae/zrgKTxB6uub4U5UyTZl5nezJDFt8FoZ6LYEyNoxvOotK1sRldq5/Nek+TfpLRjHLUHpW15an8mwCz2rgslXqsrvbS0j85fdZQ5BN9tn3y7X15a+X35KnIZo78MwibhlaWC7KT385Y2Iu7Qn+s3H/uYMwsDcvYu0OTVp36pVrXNQkVXKMGUa5WBbDW2sV7RjnIjgN/J68wS/uL3F1T6b3FKVqEY1mE41mC1VCPMUaynQNs0oq5GR28xB3OOnIpSB1CaMJSy7A3fgCx7ef8PHin/h0/RFngxNM8hNN4VGOVixkZ6csXzYacQ5WZMhNee4ctXM3cZFCH9j5yxWKZDOuA0h+a6BdbWO1sop2cQV1p4qG10DNraFkVZTIhYWHhJNu5gQm4hsPOhNdSXcvFm8WdK0nLDJADXtbDPx0guDkIF/n9PgwZGpTsJnMRHtXwuiawBcBHsf3OL77gi83v+LL3W+4HB0jzPvUXYkExbjSYr6EqldDrVJXqAw/v8F0iP50iEEwQkh7V9fYnfLxjV4/B5exknEO7sKRnny9sYbtzitsr+2gVW3DybmYjIa4vb3G6cUZrh+u0aWj28LHgo/npjwK0Ww56Nqa3Du1Teytv8VOZx+dxhaqThP5eQG5yEPBKkueRhSGbGd55IuZn7LJ01CSjBRjrkejRzWGK4b0JeY6r0vua8VFFBxBqoa+uEZg+Z4TIQDlQol21irevUdMb64xublB3B/ACkOtg1qrK6i2W6iurqDYqCtuk3prWo5aDoMkzIS6YMymkCyiN6F8tK1JH3H3GsOjj7j+7d9w/cc/Mbm7ENHJWyRQND0PSeWW01zF1qHKyWnKrBQW73IT3somqhs7aO3soba5A6+9pghL+m9PFrTGtBDxxiu4yLmOChkLOA9HNasJc8YXKJPg1HtEdHmO3qfPuP/4CcHtrd4DMprz5SKqr7aw+a//gvWff4a7sY15qYKQqhOL0atUXcjCRNMvSZAhPcvFJ5kpj9u4bIUmAIQTr9Asg4elleDJEyLVVz7xeAxym/FgWFxt2RnT3Mb4uC/kdMbyJ/00P0W+Tu7luS7JPN9JDuWEpSJeUFY6G1kdyKabNT7h2rtnKgCjxpGy4klF8mdClj6k1NpXzV8cwQ4DWP4Y1qiP+d0NJmenePz8SXD68OYci2AM0ETX4mdhmIBUkbCgqT/gnt4rYlE0meJuewMr+9+htfMatZUt5L0KwmiBEffaoxFGwz7iYIoZ5W2De0x7t/C7t4hHPeRnvtAkGhTzIGbSXeiWYTXW0D74Djvf/x3tvXcodbZhFYkquWYFpeACIg9ck5rPIBUJPZGa9WfpZ2Pm6WwHbvhST3nSaROWNUL8jOeS6qUGYfTUp3SMgVly2EvNrdL4UFPAzQpzuYYtF2k1d0JpUn+GJyTgz94oy8U0I61le+6X+eLfmpy/VcCXC/K36uh/qYBfXFxIRsavDBow+yLjeJO9uJdTefYkl5/st574E7ye7q6lN9YZaZifJq2RMiVTqEReKxTh8gDRrtyE3wbzsRy/Tm+O8fX8K06uTzDwR3A8G9VGDc2VFlZaHXRW1rFSX0O10ELJqcLJFcBdc54e39I0C1dTkQmSMQaze5x1j/BFkrLfcdI7oogJQc7HLBeAvFiZBcqOk5GDedjaj5rDnVOawcmp72WVMYxf7jQ9t4JmfRVrjQ1straxUd9E21tBaVGWUYynFDEiBgXt/7mrNMWYDHQTpcrM6UI2gedT8lqq9eWNaw7AVDepb9NQDjVbxiiExZupTLRnncU+y7mIQrNkJsOZr9efcHj3O84Gh7ibXSK0CIUukIQLFEAd9wrWGutYW1lHvVZTM9YbDfA4esT9uCsjF34+QTLRXp2ucQyeIRtbJyJzlmMLpXwBjXID7XoblZIJXAkmE/QHPfQHffhzH/6CLRPREeNex0M+DhPEs0RRrO3KOvY33uH7vZ8UyVokehEXgNCFPSds7gryz3b3Zh4ypEa2kdkEnh0hBhlKD+w0pCSbrowJDKe4tPjnuW/MwXK466NOn/u2mXzMqd12whkW/T78m2sFkgzPzxEP+rCCQNBpqVKCV6ugutpCbXUF5XZbemvCkMX6KvKlGmKHRdyYwKifkEe6L+/y4PYc/cOP8kd/OPwDwcONmdyiOfJk55NvQSa7jFUK2nWOI7obOMiXWyitbqOysYvqxitU1rfgNVaRqzaw8IqIbQcRk+soMeJBmecdYgiLRjpoZFe0rSTYX+J+ejwA7q4xOjrE3a+/Y3x5DtufIm/yMuGttbH2j5+w/o+fUdl/jVyzjYiEpxzZ+eaeN34OhmjKlL0kDmWIEjEoZDZFOJsi4dnEiE8e0oyUpM0lQ5FU1LPADNOyZhbYZgI3EKeiX2muQ24JM8fJxCcLn7pfwruc5kns4/YnLY20NZX4jFwWkkQlLStqL84iLo2/crONUYhZz5p8gkyyaCSuxgdcU326w1V5Fz/H+GFIZsYCPg8BZotPhrCoDe/eyczn4fgzHk6/Ynh/idmkJ9tdKQ94Ms1pPmWaGxH4XE957AoqqbZQ39zHytY+2muvUCg15ITXH4zQ7/cx6D9izIk/GOnLIupBSSk/V3qq03CLr5PcDea411pw2pto7r7D+tsfUN/aR3F1C1axprjS7H1Umpgkv4aLITBCr93A6ab5eia5yTApPa9SQ48Uu3hS7xmHOCIBTCeTbIwxsZHIdVQy8Pezs/A5FW2Zx/5cLl8W0+UV8Mspd3lCXi782eSdab6XGefL0/XL4fdbU/QyEvCtn/+f/Rvr9vZ2QThiOS4tM2/P/GD/aso2+4nUnEQfVmbqkjXIz12NgT94IJhJhixtfaYq4Ebj6DFbuVjQFwlchIsYsrfIhXLnurw/xR8nv+Hjye84vTnFIBjAZlJZtYhqvYZ6o4XOygZWmxvoNDbRrK6i4tVFPCOsai9kXKojnRaWs2SKvn+P+8kVju+/4OPFr/j68Fl+6X6OemQWu5lxKyNMnnCadOXPTGiVvQXTjJR3luaPG1iWjnL0US6j09rAdntXgSAbtS203Q5KcRl26CIXMf2Lr914kJOda3Y8PL/pyERTiaLMQTh9K9WMuzlDU5KJC+F0NfMpjJ5N35lBBQs4J28W7+lsrKlbHu4LNjA+7oZ3+HL1B44fPuN6fIbH6FZSOzWv4YLiOazXN7G/to+tzjaa9ZZuFBqqDKYDdCcP6E27GPhd7awZaMLgFeRJPOObwbXFnHohvfMFmwztIjyH7Ps84jCSza4f8t8ADHsLRZTj9WQ4DXGQwApzqHstbK/s47tXP+IHMtprW7CjIhI/j2iygBWRcGZc2PQ+CGJN+/cs1IaOdpmshfBmZlyQiY6eODcpaS6VQQr2sxkvSYITfcxMWhrDVii9KSQJvFmApPuA4ekp7j9+RP/0WI5qMmbh7tK2pLktNquotJqodFZR7qyhuLKKStsU8nylgVyxjFyBRYL+9hGs2QTz/j2G50d4+PIR94d/SHoUD3pwwxD2fM63GwtKBymd4DVZKApOHVM9UKyi2N5CY/sAlY09FNobcJurmpzoox7nHWmqJTOz8ghJKkubPHO/mtQ/gT0J0+UWoLK7GE7h9O7hn57g/vffMDg5xmLwSOmG3hu7WUfrh/fo/P1HNN59h/LWNhKHxi7G0IWff4aKSc/LaXLOqZuM4gmCyQiBP8EsmCLie0tjFjZJPK9Y1CPGpRrJY2b+kU3iIqPx/2SVuwV4xRLcQkm2r3mXrGlO4daTg50KNYsVJ8k8veapUCDdLCU3Mk2Q0zcLOBvqQtHA+CQcpuEcIpalBdz4GpnCJLj+KTwn9RlPi7hMU8jRiU0RV+EMpiIKLoZ9LPpdDK9O0b04RPfqGIP7S8TBSMgLokAxpZSacQmjOCKumpDDjAx4ryInvXp7A632JkrlBsJgjn5/iNF4jNGI++0BwnCCmJ9ljo8TK5hFTRP152wmabNK1U1nE4XNXVS3DnQtFdqbsGuryPE64rpFCXHkc9DCmYz+1AmS70/qNZ/NwkYVwLWUKeRP/hhLE3im3TcFFuLLMIyG5jVCjcO5fAQMQsSGIU2VS1VJGVfAqAdMg6VmKpV2ar+9VB2X9+7LhTf7fYOwcq37vPfOXNYykuNfrZq/CX+/ZN7/Z5X6L/7M6vV6i2WBe+Yzm5m7yJpuaUeQdRfZf592TymE/K1lvX52tsNQV8/AAnPAOuxgRQjJyWC+VKAGnAxJsrg50UbaV4/8Lg4vP+GfX/4Nn84+4qZ/DT/xkTiJ4MKcS520h2q5gWa1ja3OLtZXdsRUbpXb2psyVINTOA8hHjB+NMY4GmAUPeKif4zfTgmj/47u7B7TxVi53Ny9S5MKaGLkTjcfMTd4AWvO3XdqsWik45LbqIun1ClXQLu+hu3VXbxee4ut2iusOmuooA47JOTL9CwmUhnbhNR7QPpvEth4cbB4cwqnAxKJa2qYnlzn0ul76QCTOQwPjLlx3SLERokWJWO0duXOlhNyuKBkx1eW99erT2pgbsaXGMWPWCjHOwcrtFDLN/GqvYc3G2+x1d5Bs9IUfO/PAkxDNjlsgrqyVL0fEgK/xzB4VPb6bD4V2kGzEpeyON7I0sWmenFpRo1bH9mknGy5RTCTn/EIyMdsdGwUFkV0qhvY77zD+50f5au+WtmEG5cQjRaYDiPlinMVw2aQrR8d7NTxyzpW227zJd2WmYg0WWpgNKxtvZUKpzc3K/8eGdJk7huOjrmBzS7M5MzzAK1YFopRiMVjF/3jQ9z8+iu6h1+xGPUVGEJCGqdMTvC25yBfcOFUysjVqpJxFVc6KLbXUG6vo9JZk/NZqVySU9tiMsDo+gx3h59x//UTetQLMxhjMoIXpTti6t25B6UCgK5qubzIaKjWUVrjvvsA9Z0DeO1NLMp0VashoQTI5kqE5qwGzJRaXln34tunpj8EUlgYDLrk5og8JSjFAUqTPqKrc3T/+Ije4RfMbi4Rj4dYRDPkq2UU916h9eE91n78CSv7b2CX6mbPT5tbGZJEmEsCNEHoTxBMhwinI/gsLrLNNUWcJh0xQ2wikrnMNG4pW9vslE3ohdk5K15WxdvcLza5Iyy6JO+xgNOBjFporqMcTylc/H2nXIZTqoifwImSBZ3BINzt0nee3/P3HSKExZJ+HTNlkGhJ6o3PIs7iLT88SafMBM75UI4BuuZSDTqJYeEc8yDQLtrlQMSYUn+CRTBFntGglHXxPRndo399itvTL+jdnMNnwtl0DDeJ4LGBJINCZkWm2IX6HF245aYKN+NFHbuAcMY0uEDFa8iR9gAAIABJREFUMJLV7BTRPBDyQcSTSWt6ziTesYmhqVS5AmdlFc29N2i+/g6ljVdw6vRUr2GWL8JimJBLIyCzbjDOeDlzr7AupMSwLGTKDOOZHa1Bt5Y1++YgzKB1A2UTbWTh9gMGmYQiruk1EMnIUDYRh+WdrTOeRVtrSHKJSBzQEGmKPad27cyfUsueK+RywVbR53uRkrczP/Ms55uTd/Z7y5P9t4bel7/3v4PV/yv13GKc6DL+n5m5LxfwlwV+GWpf9kI3T+iZtm+ewHOPkx2h6uozExJ14TSvoNbR0fRdpEMQ9TD0obZoiBJgGHRxdPUJvx39Oz6f/4GrwSUm8QSxG0urYzyUISJc2auh09jAxso2Nld3sN7YQqu8iqpXR8kpa4JlFOI4GEl7PAgecNE7wafL3/D15hO6wR38ZKKccGVaU2/Jg2Bhw0tcuIkDspN1AEnKlhGa5kZ+xhuIsLHlollpY6OxjYPOO+w2D7DmbaKKJry4rBxvMliNJjXVSZK85tANykWpWEKpUBYEKJetVPtt1mcsPGnn+gQ4mYtdCMqMEJPZKZK8Rlc4ktbmVoiFQ/gwxDSeKIzky8VHHN1+Qde/h78Yia1OeNMjfO60cbD2Fm+33mOD+2avjjwcRcByl75wQoznAzxO7nE3ukF3eouHyR1ue9foTx71s/N5QnF8D2kwEkrqIfW/dvyWCZpI0Rmyu7WLZjefOLBjV+5qNaeBV+0DvN/6G94xEGX1nRj81H2zT5gOQ4RT+lCbXWQmlyMJUYY6Uj8Y/oOc2HRZ8j00DHtCkCRImYEgvT4JHech5QObAWn6M1vDp/2aoaCVFgsU6FY1GmBydY67T5yUv2De7yrnOxeFctaSN09K3KF7VsyDpZSywjmJr2+i1llHbW0VjVYdRTuHoN9F//IU90df8Xh+ikn3DhE9tMOZJjdK1UiUlBSNUSWWDZ9NDDkhW9to7B6gsfsaxc62YNAg56VQfeqmRfaypFZGscEGh4OX1B8s4wrX4cRKqJnyqJyIV6VFiHI0Arq3GB8dYfD1MwZHXxDc32LhT2FxDbbWRuPNG2z//A+sv3mPQqWJBfkJTEyJEq1QgukI09EAwWQAf9RHOBnCH4/gT4Yq4GGa6c0JnUxsEuXITpdLXqp5z3Latc1SqJGZhxk1S3tZFnEWGRZdfnGazj39XkEmNA6JsNUa3HIVbqWqok5YWMgEJ0sVe0/rCadQUhQnNdWQc6I55+Qhnprp0PdBA6UJPYNg+ZgOiMw+MEVpPoswG09FFjOCmxhzfwpElAfGKFgRPMbVzKcY3V/i7vQr7shQv7rAfPgIezaGHfooyHyF14KCX7UOoPqA6gbbLsLh9UHJJkNkyGpkUyLY2UhAxUkSHYkkTd4SOa1VkkIBXquNyuY2Vl+/Q3P/PexWB3NFlTpazxgOB99PFnBPBTwj4UrWx/ucjnacwlOoPDPYyexWM/PULOtC03mq2X9inCsYKy3eET0teAbxpZhG7cl1LS3gbB64xnOooXf4GRlFAAOltDfncJrKfA2avDyPmzqWFXBxQDhwpvnelIotF++M6Lb8GN+a6JcHYDPXpvK4pd37tyD1b62n9e9f5oFn++8MPs++z/6bRao9w+vZsv+ZiLC8K3i2wTMO0iSPGLlkmigRm+LoMbmFDlYF+vKm/ucq4DPptmkwQr3y8c0XfL78A58vP+FufIuZFSBxYgSLmcwgOM3aOU+FhsWzXmpjc2Ubq7V1FfXVBtOrajq8R9MRHgY3yrI+uz/C6cMRrgfnyuIOLQMDK4+aUBj7BPqH5cuokYTGFB+P+zQb08gXnDzwh4ho15rQXYoxkTaqhSZWubftvMVB+y02S7to5jooJlXYC1pLZvC3WS0QeeD6gBcI+QBkn3PKZ6co+Jz7pdTelAeA+CIpNCQ5TkhTA9oJsssm/J/uwJPAwOc0aXEWsq2cxmNcds/w8eQXHN8dYjTvI1hMZPbi5gqoug1sVrbxdv07vN14j7XaBkr5qnbMRIXlKW6TJeBjEg3Rnz3KZ/7Rf8DFwzl64wcMxo8Ioyni2Bfrdk6IlJ+TGhVO2c/hpvJ8Fz/CTN9knNuxB3dexGp5Hd/t/A0/Hfwr3q5/QLu4icKiIue1JGD4E92YmHLFGzsSsY6DXkSaUo5sdvrRU5/P3bqZrOXLzTS7uaX1iMOJP3PS4t1Bq9H8QteVDD+01DQySXNQm0nCTkgii+HOIziEH4c9PJ4cont6iD6NOR7uYQVT2BGnJR6yxmKTkZfUg88dGwuvgByLRr0Bp1ZFudVCvUlCpoOQjl33Nxjf3cDvPSIcjwRxqoAp3Y8hHCWTU58vYG570nJ7a+to7B+gzgzodVO8yQSfMjI27yJH/W4ahkNfbSU58bolqcojn9KYH9E2N0pyYjATK5NnuA1U7QTlZApn3EN8cy3f9rvf/onh2QnmjM2k9KdeRXVnB9s//oS1vdfwijXMwwVm4xmCiQ9/OMJk1FcBD/0RoukI8WyKuWDzqa4XwzUwCAbDQpQYKN944z5nOKaG66BCLiOVFNBOLT5JLLXo483GhoQ2l3niZE6nMDgDLQpF2CreNZTqdRQqVX25pbKmc5sTPCdvTvDyES8DxQosOrbJ98GEZKoBTNnvmSyJTWn4VDiIjkXyVpiHsdZI9BrQPp+/yZuLoSgJvdFjuEypS2aIxz3M+vcY3Vzi/vhQEaXTu0vk/RG8eYAi5iI02pxYU6e7HCW1lqP3QwgeVyrqcnIqZCpqxKVSYyPeDlE+h4joA8M+VlbQ2t1He+816jv78lMnmS3Me/BhI7RcxCRecm2TEgW1+2YrqYAZI/Olqx15AwbVMmstQfREe1JWOhtb+T3qczYFXP7ytNtVFrcp4FFE5CuVBKYGMoaHkPrcp3kSHBBYwIlmMted56SMgxjwwwGHyJ9MX54n7JeFcllGphQzj/XJZB1IUrjktJYV5G8V4OXp+2Vh/3O9TOnHKbT9Eg34DztyFvCXXYOBLAwzL/tv1gVlhLenbNT07wm2yByNljuLrItJSQhydUz1krLqpM9xntGaNsoF7r8Jd/Hm4pQ0R86mhMxHtBhjPO/jdnylne0/j/4dx7eHGM16CPjn0nabLknZ4AzTyJVQsGtmCm5tYbO9jY32FtrNNcFstOa8713j5PII5/eneBjdYhj1EVlGwqTpkT0qu2NSzawCam4dq/VVtOurqNeaWgUM/REuHi5w27/FJJ4iJGlMIfNA0S6hXljB7uobHLTfY7v6Bp3CNqpoacJlB0g4n3Uj71KyYquBMYlIZJ2zyBt4N+sPDQvXkIqywBK+/5LiyBN4glkUiNlLApsY6ItA+eRJPsbCThAmMwymfZzdn+GPk19x+XiiAj6zJoKZZJRS2cBe6w2+3/yAt2vv0C524KGkiFBSsTlJGE00yySjIQMZ4bCQP0xucT+4wUP/Fo/9O0ymAwSzEaLEN6bWNiVuC6KPmvilKadXvmprmoiWuDJ9Kefq2G7u4qf9f8HPr/9P7DQOULUacOclWIGNJLRkHcq92GQ6wZRRjizaLs1WAiQ2nx/d8RLt5XXDyE6NP4ekIzYKzJt2TWCG9MnGqYtEacFuusmfbVG1C5OpB4GiGLmQh+wcRaoHkhkm99foX50K9u6dn2Dee4QT+CjMIxSTGE4afThfWJhxjcBYRpdsX0fkM69SFemt6OWR0LFrPEA0HgIzTqExFlzh8DDmCEKzGQaG0KqU2eCMh1xfR2XnFRoHb1Dc3EauuQqfh65lIyDfgniDPAUYAcnXQNIioelIUCrtriX5JJmNqbAwMaM8YgkNF1nAnQXK1gylaAJr0MXk5Cvuf/lfePj8B6YPD5IIxkUPhXYba6/fYG17Vz4HoT+HP/QxHUzgD4aYDAcIaA4TUjoWwIqpnTdFjClYxqrO2OByOSKS2JLmPfXnSlnOBlkRuUyKjjSRijt8QeHmS+x6FjGSJHke0bNBO3BO2KWnAl5pNFCs11BuNOFVa/piIVexr9TUKLHoWw6bJ5OlTdMWNqlqK7Q3NdnwRK2m/kxJfjw/OdHEacMox7bUq0Cbd2q8KUtk46k99xz2fIYcVw29B03gjydH6J8eIuzewA4GKHKlQUEikTkW8JDFnytDQxgmE1/76XTdIN6T4iP4PuTlj06HPsoIo4KHpFJBcWMDm999wNrr7+C2OkhKdUwtG+TDM1N8bpF9TmWBIasZAp9pbnl/0MWOq016INCelqQ4kdwk2+N5nYb5mH5ZJjeynmUzn4bRRGGa/x3OETCK1qQDGdSSn3Pmd56ppHI58Ye0hkwLeJYGlg2iPCdNwFZqAJOx2NM99/OK2NQ1FuqMbZ4ljH3LsfQljL5cuJcJccuo97fMY5a15s/n/LOmPavZmsC/tbd+ufdensyXE1sygwR28Cr2KSTx1I2ku3Hp98Q14U7EhHgIAqZJA6MYWcB5s/NDVsoX98nsDWdILH75CrrohV2c907x2+kv+Hr1By4eTtDzuwhzoYqTDAR4+RARWtDdykUhX0G91ESruoJ2rSP/bE62NI/o9u9xfX+J7ugBk2hCtbkmNtJ45IZFeBK2NNzNUgurlQ5WG2toVFool6ty8+pPBji9P8X5/Tl6waPY1GR46z1Ictq/bzX38LrzPXYb77BZ3kc9t6oCznNJ75umbxtekV+8+GgcQYtZY8+o7jkFLnSRpPtaw940rE4WcO4KWcCpqeXumw52c4SaSPW6qK3OJ/CjKR5HXbH5uZK47p9imgzlUMcbseLW8WrlAO/XPuD9xvc4WDlAy1uFtyjBmlODbkxqRHZi+V4wiCLAOBljHA8xDHtiuD8O79Ht3aI/eMBg0sXI72HG0BiSE/MUi8dq1mLbeGIT1JMJB01YYhrfVLFR38abje/x/fZPeL/+I9ZL2ygv6vDiEqzQ6L3ZBBF5GE6GGJFJy2bFibEozDHPhyrkfD9ou8gwFHkPLIy+nU0W1QCUGsr4RZa+Jt5Uh3G6VzTXcEqQSx256FtO9je9wDkV0pKSE9Ns1MW0eyN7zP7ZCabXV4h7XeSHQ0HtxYRNoZkYfVpBUqPPZoHTuORAlFGStMhJcw5LpKWZyIDa0TBlTeWMjZSN+cLFwisL7iytb6C8vYXyzjactQ2xv+NSDQFjJBc5hLFwA9iC3VmQuR6iKQkrCqN3iZKx6Qu1BWfiF922pE+3bHi0jM0vULYTlKwAxXiK3KSP8PIUj7//gvtPH9G/vMBw0MeUnIdiEZXVDmqNFTg88GcLRNMIEXexkylCf4o5E7vIuE8iyaSMv/tchYw3idmbpod76ownktifTLwMScmMeKaIE62SPa5043Ijf5IMZrttyvakoaYZCQs5d9r0Hec9yGmrUkZJhbyBcnMFpXoThVodXr0Fi6+p3tRkTn9xOe3J8NtY9pr4YKaj8RKJEcwMCYvnpSFemeKe/U/bI2WT08eeu1xq4Znd/ozyJJMhpg93GF1dYHB2jOn1GeaPl7AmPRTnAby5Mb+xydFJ0QC9f1r3pXJX7ecN4TayLARJDgGvJcfDolxFfqUFt9ORnry1+xr1jR1Y5QZir4Qp8phycncKRtevICCzx+b+3yAjRo8tPT0ncbH46WVh8tU5rRvX1WcCGws4d/j8YvM2V0Qobb5NFDWhf0m9s882sz5mEc8IbMr7zqfpambyznbUWVHmectmnwVcFqxLKiy1f9+wX132OSc6yin8rxLGskItLlKKxJhG7tnWdblB+BaMng3PT4U6HYT/wx79rwr4S6w+K+gvoXTCgPq9iPCoCelYNosnVK4X9CeSienAZDhBR2yH0zd3voQmaJBvujkD4XEq4x58Jt32KO7jwb/D0d1XfL74Hb+f/ILLxzMEmMKi44NtDP5JDmMTzD0qPT/poMaDuuSWUSlUZYrCm53OT/1RD2O6XdFOkAtF7v6UBGR03szDXm+si4291thEq0J2e017NRqU9f2+CvjJ7TFu6Sk+64MKcvURES06CuiUN7HXfos37Q/Ya73DirsOLynJ8ETzNcNKPEeGKHKWc023bBjnhqyWkT3MhWAY/7pJOB0qWpDMTF/5z5zATQGXaMzI4fKmgPN1TvwRbh9vVMCPr2hbeqmQFxY9Pn69tIJ329/jw9ZPeLv2Htu1V6g7TbhJEVbMxog6dB6GqSRtPlMBp4Z7xk8jnmA0G6A36qqAcxLvDm7RHd1iNOtjOue6IcDcmmHhcNKjJjeU05k09WT5R3m0iqt4vfEdftz/F7xZ/R47tddoOWsoJjU4c0/Mc9m2I1bTMpj0MPQHeg5zTt5OoBz4gM8rCjCZTEXiyS3yKAgdqaNZbKKUK8NmghohRxbH1CFMOcJZ9rY+gTTJKt1zatpgZWd6GOVVtKW0F5hznTJ6lKvV5PoCg9NTjM5PMbu5QX48QjmOUU6JNVxZEBGRtzyLZTrJmT3gXLnd2m3KF5Udn1E5MN0rZxcRxHntIikJq73aRevgAOXtTTidDuaVKuaFEkKnIBvNeUK9M68dU4wd7odF+jL8FTWdtIlNDPmRqwNOUba8CFz5EBQY2pJL4Fkh7GQCL57ADoZY3F9hdPgZD18+4e7oCI/393gcjxWekve4EqrIE0BeCrMFFrPIMJ7pOMfpmiYlbFjIhpaUOM0wSH21jQ7d+C/LWU9FwnBBjDVqSkjX4WXIbAaJ5INljHITXsPGiTMyk7UIqUsqxQnU4qpgISa+iGeUhhE2rVZUuMutFVQaLX2ReGi31lBcXUOh0US+XMai4CHm6kUxvSzYvCcZbZpoAueXIGxZ8z6z540DHNnbmZ7cQMlkqbNqUQdPmyePkrEoFBoze3zA9Ppc6oTx1SGih0vYkwEK8xkKDIHhmoEwtXzizepSSoI0s4DXuFSesDCJLUzYlJdqsFurqGzTCGYXpc0tFNrr8OptLBzKDT0x3GdsBihZo7c+7z42WyTSsQgTHeF9Q06FgiBMQ2QzH8BNtfSps51J5KOjpLG8MQlusbgywXSCmT/ROnAWGL17hqiQ12DMkQ3CwqGQBj9iiPMcTSdvJUC+iJBlLVuOuc58UJbr1vL+W9u0NOSGU3hWwF8yz5fh7axesiZmTcFywc/+fLnYLxfrl5P7y+fzlxP4X7HnXmL4meyMAnppxudzA0foyxT1LMpde9usgKf7KpMFQKjWRtFzUC54aXhJ4YkhzPaau0t9IRQUSnb4OBnhfnoj4tVvx/+Gr9yHj26k67acWC5Usr7U1cpfEyaVnQscy4HL/R87cnaf8RzTma89J3ejtKDUm0NLzJyLCqVgtQ62WjtYr29Jh1z1mvDyJRFk6Mg1DEe47F3g+OYQZ91jkbhYwNiAcMdCB7eG28JmbRdvOh/wfv0HdIpb8JKypG1WwvCSVDJWZhPjSK5kPjQDlZudnkb61DSGkzl3aMzDncvInwWcxDUTXsLpiaEQzFeOlIWu/bdNF7oYg3FfyMPpzQnOb0/wMLpBmAvUBHFXRfb8D/s/4cfdn7G7coBVbw1FGNMZa+4qiEQwJV8jSXL8mSrBNMihxjzANJpi5A/RG3bRHdyJb3A7uNTP6k0fMIp6Co8h23/hzJ8aMAVTkBsRO+IP/PT6X/CPN/8HXjXfYsXeQM1aQSGpymQmH7MQ8dan1t0X+52GP+QxjKIhhnEf42iIccSgGR+jIUlToSx7m+UW1mtr2GxtyhWPBTwf0pjHxLJq1ZMWb8NuTuFYHRypBFJudaaw8qzyCmTBJ5iHYyAYIx+MsRj04N9cYXh6gvHZKcK7O+TGI7jKjY4IRoqjTLIdVzImSMd4eIu5TpmQJJdp8ab/fc7DnMamloswX8Ci0tRhyxjP5sE+8itNxNUKAtdDwKQqwcTULpu8cH2l4T8kUhppHQNXTPIOCX9cIXFGozrEdQvGSIiZ1PLmnsNJpsjPR8iHQ+SmfUT3VxgzOe3wC26PDtG9u8PIDyTFIuu7QKdFFnCGkszE9FS2uaZNyq0VmMIG3FgSq/DIdjRNFMviilPttzFLUXub7sBTMCrdH5om9zl2V85t6TBhmBf8fC2R1Ci94xTOaTLiU6O2mKgWV4M8F8g2LpbglWtiqhcrVXiNNgqdLVQ3tlFb34DXbCJfryLxqKkHZuTC8N6MiC5xCl+ogBtPoHRnn8Z+iIttxm8VC/PajMyJKzz63POuKzB3nu9LOAMncRIGh5dHGJx+wvTqGMnjDdxgggI5GYuYM7UaIbkx6vWY98iQy0i/5PO0xIsI7CJy9Y74Eo3912juvZZTH0pVJHZRXvoxrVipcOB76dqYu7wG2YzQu34ufgdNjVjEeV9qkcBmOCUD8n2mmQ6LOVeEnnIfHIO6KXqVw8hM0zfVBwadCUXK1SctHpAWKc/BQ2xCmdBI69s0i9sjj0rF23Sly1Muv2dhzYo4bcQ5jS+HnLz8+/w+s9LNGOiZkUs2WS/D4ssD719N9cvr6Yzl/ozEZMZg5nrIin/2Wp7+XkZiW8bnlzuJ5Q5h+cFf7skzWD2DJTL5Wfbkn6wKZWBgRPk8OAifE+aolAool0pKx2E3na45xJBkkaCtAotPgEAGKyzk1/0zfL74BZ/OfxWTmoUBTgi7QKKGootSeMrsPI1FZrojN+4CxoIv3W2yg1MSGPfddhH1Yh2rVbLIt7DVfIV2eQ11lz7eFbh0trIdhFaMcTzB/eRWxfvo9jMu++cYzHqaLkO6KyVAwSphpdDRFPnd1o/Yqu+ibNXgLorSLtO1jeYm5XJZPujc1Zo9bAoJ6kJM/YVTCQbfP7JK2Z36hCJnnLq5N2QxICufACi9ykPEtI59gtBj9AZdnF2f4vz2FNfdC/T9R03p+SKJH0Vsrm7jxzc/48PO37BZ20HVqsOeF2AnBU3geb5+FgMlrhlLSgXNyHM9FvwaMGs89DH2R+hPHzV93wwuREa8GVzifnwt0tskGWHhRLAKNNVg80HYcAFn4WKzsY2f3/wr/tu7/wtbtT3U0EYpaaCwqMJJPNmk8hSPrVD7dX8+xiDoqaG7H9/hun+Jh/ED+hMmKvmYjmkQkqDoVmRO83r9APvrB1ivrcONXVg+EAd8UBMqogQxDXiE6dKv9NDlaUhPAO6Ps9SpPIl5XECyMM191G0L7ixA/PiA8fkpBsf0uD6GT5e2cR+2FcHhbj6ncmKcjegexf0ktdSE3lJI0lyxZPPSDKWAGWzMuPeutlDY3EHjzVsV8MqrbUTlAqZ2HhOL7mokfMuqS+oChw0siU2Msw0TSYvIZ6BTGd3XGFSjjHdroQAT5hIUWcB5+LJR4S42nAL+AJb/CMvvwSLq8XCN0fkxHiijOzlG/+EBIVPSGAziuPDYPM9zyM8Ylcp4UArYOP+ZjHYWcao+SDRUwdH0mMakPltn6xjKbouMvKbfM3/yrHvJPEOexcfmT58khGmgjNjR+adiw7lfW4qU4JVlpsuohNcD3wdKzyjPam8oenVl9xVqW1sodDpAmYhHDj6hWrqG8T6lvE/xweZMygqEdvFq356RARVwrclMLKz+QrTQPtuz8vAsqiYSWDMfC0rtbs7QP/2E0dln+Nenst115wFccXjYINGlbC5IPyvgbDZZkBjjHC04URcQFxvKDa9uH2DlzXu09t/Ca68joOESIfaIOJeJ3VWGADPZPd4jJHWKkZdq05mSZwoeizeJgpzP6avPl6Pr0CvI44IWtZIN89zl+01pm+8jmvmIaeYT+PKRMDapxjtfyEpawPlrNgTGj9xEwPLXlLAZd8ws1OmZ7c2rhAWTRZzTd1bAl/1QvlXAs+CSbApfzvr+Vp3MmO3LRLRlBRd/P/uZy6ZpyxN71iRkO/zlKV3F/CUL/WWFfzl5f2tfnsHq7GiyYBQT6WaIcBnkm5mNqPiblYkmcBZwktfKpaI+AHZZT/EEaZ6sqmB+gZAHdS4UVNuf3eNqcIzDy9/xy+G/4ez2K/xkANjcpdIAxsBGBpZK9YG8gcS4JYxFrTYhdgsJyUuWDTfnSWrWLK2gU1vDRnMT6/UNdCobqNgNuElJRYwkLx7udKzyEYgAdj28wOHdJ5w9HON+co3xbID5gqEMhJXyqORreNU8wLutD5pqW4UOSvmaHs+zK6iU6qgUy5I9iKyp4pjCXubcMRO4sXiS5zgLeOD7GI/HmsD1L9LgGAnr5Ps+Ryw9fSQYnWD1/eMtjs6+4uz6BPf9O4zDofbYOS+PRq2Jva0D/O3N3/F+63usltZQpte4Jl6Pyy9YnMA5xaWyEEW+8ImJfmA02IqI5H43DjCejUQ4vGNcaP9Ma4/L/ike/Bv0oy6CxRiJG2Fhs2EzgQQkljULbbzf/oC/7f4Du+23WCvtoGavoGTVYHPvy/1iNJOmn/t17tkfp/e46V+pgN+N7tCf9OBHvpybWLypRnLzBbQrHex19vB64w12WjuoO3W54+VIxZUZjJG98MCl1zQ7f0J3/F4BGlQmsIDz72qC4gdNNIAUfZqMRKjaORTjCC59rlXET6QP750ciU0cTh9RolcGbYPpQsZdcFq4pScWKdNMYmY7SHtT7h4JZbqYOUUUNrbRev8B7fffo7bP6buFSW6BERKMaFEq32+D4rAIs4DzszOk7gWiGRs9kihd5HmYetz/mqQ97qDpzVCgJz+hcAW0MG5yIHOZsHuJWe8aAa04768wub3ElFPhwz0i39e9rPx6wvTRAs7cghNB/yV7X42OsWM0X+KeKSjSWGCKyyLOo7T6mSzVzJRPauF0tsj0xObblM+bwuhLY0m2T0zVGwZeN9SCzE43CzXhg3ASZ6GV1SotV1XcaZZTRqHRQaHVQWmtg/L6Borr63DbK8hVq5JgJYSYF5YY/Czg4lkL8tXBZORlpj7r56i+pWYhRn3C+UVMT+NDwWwFFkD+PRbM6RhR7w7Tm2MMz75gePYVs/srJLRDnU/hWuQUGJTHpOmZs9ecL2bjTBQHLN6tDRTX9lBJMcawAAAgAElEQVTZPkBj/y1qW3uwm21MF3kEc2A2N8OXNkaL1CUgTZa0yVtADDvNE9eMrObExNjy9bORYWoaPQUcFvBiCU7K6Na0zMk4DOBPJqmNLol+kZAYNchp45PB6DJ6oj+G0MuUGS6r22y/bpzwlgfP7NfZhMyalRHaWMyX61ZWlDODMn6fmbhkP49FPJvAl9nsy0PwMiE8czjNfv5Lx9Os3mZTNwt3Jln71q78v1zAswfOuornQp+aEiSGns8Cznxxkw5jiG0ZFCw4OOuU0wQg7niN/pv0fEIq1KaSQPTsHfzE06Kkh6lkebqomSl8GD/gonuIX77+T3w++wU3/VOMwq7c25hrzZ2qlZpvCMqXHSQj+XjpMrvaRUKaLe03Fe9ZQ6PYwnpzC5vNbWyv7GCltIqqXYfD6TNyROLKkSDHCuvklEhF61Xqx08fD3Fy/xWXj6d4GF4jtmZGgyxiiSczkr3VA+x2DrC9sodWaR0eqvq5JbeKoluCR82kCYkWlGpoVObHZTnHcn+TJMI0TdPpRL82ZBUzFXP7rWKSp9CeDVAsYuB8McPlzQU+Hf6B44tjdIddTMKJbkqyRdc7G3jz6j0+HPyA1+tv0aItLcpwFRLCVDB27nSPe2bGi0Fr7I6MeoGYCeEwqrTo+hYz/GSE7vQGt6NLXPfPcdE7xuXgFA/TawzDx6ciLqSXr3ieg7coYq26hf3Vt3i78QEHkrNtCgWhSxuntOl0jN7gHrfdS9w+XuBucIPu5B59v4dhQJtXMt/Nkb6Y0/2N5ctTKtpWcwv766/xqv0KnXIHDbchtQFXLixwJrbQhEXwwEDOSQ8w0YHg0FaXvFsetoS+hUaY7OccIcU4QjkH1HIQwWh2d40us70/fcT154+Ihl2UczHcJDRTbegjH5PNnkOR0qZU06rMa9jgbDO3aJdZwrxQQVxroPn6HbZ//m9ovnkHd20d82IBg5ANro8pnfhkY7yQSxeNk8Sr4Osji5fqrHRdQLawQ31riXppFhoiPnO4eRouWfDYjHMiGg0VeOHfnGN0foje5REeb84werhGNHxUgppFSR3ZwCQu0a2M0PFsruLt0uSIl6WgcJavpZx1ui+mtsv6xOjrnnrTm0RBQ5jiUk2S1FTMZ1rd56+seGf/fTrEn6ZxIiXGVDmT/ptN8bP1p86tNE3LbGhZfMwEKga07SGh9a1bREyXt0YT5c1N1LZ30Hz1CqXVNcQeZX0uldwy2OH1o5Q4NQHclRsZFy1dpRPneyJ428DClMVSBsZ7wck5kjvyfSDqk6OLGx0Mp0PMezfwOYmffMbw8hijmwskkx4KOS5aQlBrqSCn1KNcjmSEwimlZAbFyiaaO29Q33mL4sYuvHVmwq9hUa4j4IROxYbCZ7JzZyYjGNlHs2gjUqpZxeU1psQR/d0Zm8Q8X79tmhjwtZugGHILuJrI8zqXPJYDyQwzf4qEagiuAGSixeuEiEzmMUJ0jGFRlKcVxUXKZF3KbecayPClVcD/A/FrqbZkq9+Mkc4izsk8K7p8nGX4etmJLSviWQHPlFpZjeT1k8mtsz9bhumXa6pBlZ4ZmdnP4esi651F/Fta8/+0gL+cvpcx/mdGnblFuLdkAWfx5hffiD+R2VLoKuWu6d01Wlo6sFH/7aJA8oHyrg1EIuee1K6Vb0ZEkwNlMdNgdSZ28XQxxKN/jaOrP/CFVqiXv+C6e4IQE8GqlCgZj0HjDETii4mc4/Rv4kExZ0dbQJGSs9Iq2tUNbDR25F9OH3DuR5ltbcn6lKxnwpossnnpJ+N8jMSLMcEQV8Nz6cnP7r7iuncGfz5EglB7acLCzeKKJG276/vYX3+DtfoOSvmmiRR1KoLuuVZgoVbsC+FhAyhqpJBtjGwnyWadYRbR2ID7ImpmoyxYyawP+C8JzZLU75GMw7ODRhIhzq/P8Pun33F8caJ0N07KPKCq1Tp2dw7wbu97vN1+h+3WDmpODcVFEZ5CQjxiZzIMkfUrJwTZuZopUV13eiFqNWFkuWl4yhTDsIvu9E6kuavBGS6Hx0qE4/qjP+saIl3eMKH5j9k0lfM1rFe3cbDxDq+33mOlumYQkCQnz+zhsI8uSXKUrI3u0Js8YBgMMJ1PZSPLgioJjXa+PAQ9uLmyGrWd9h52O3vYWXmFZqGFml2DB3qqGyUDrUnjOaV+7L5NUpgCLxSOYvTjkvhxL8drlPIXFnCpIWJlepdYwN08moTXqem+vZTJy83njxhenMFmSMW4r4PYjnx48RwFFkzu3RQmkiBUP+MgsgoILBeLYgOot1DdO0DrzXus//B3FDe3sKjWpCsf832Z+RjRyEfFzkgsScpUbrV24TSukUJY6wLBkFxjlUtSRBjsNhSJDmEo3/XFcKCc6vHVuSRM/tUpepcnGPVuEU76svgkCUkpYnxMMpD53kSxktK8Rd7EgrIA6ZAnfG4iXlNPHUXW8jlrg50qyBx+dimBUBMgm1udd9n+OxWEp7/zNJs/7cMNJK3zRCsRgxapNU7JXWku0FPohv5K2pAaJ8m0i04T2gilU4ZGcuCMci06ljVXUFzbQJ1Jb2sb8ForyFFuVijDcouwyNzmFJ9GkMpLQVs9XjsGomYBF3Sq/XBq0JNw/cGVEZvPnM4SFvD83ISgLCY9hN1r9E6+4PHkC7qnXxD275ALx/AooWQTOw/kisj6ZpogCyHhbaeI+sYeNt79iNU3H1Dc3AWaHSQVRsCWuViTiY8khyLUxpiHMxVbSryIHPGxOYXToY+NK3X7pIYomIdys7yHOY1kLBeUTiro06Fsz5GXhpp+calCyccy7keengT6qEzOm6k7xt/eOOyVngq4JuUlR9CsgGfF+E+weDoV8tzK1r8ZmU368KUinq00lqHwzNCFBTab0DMTtOeh1bi4ZcV72Zo8ey4vofrln8HH5eNXKhUV8WXZ2hOUPplM5MSWdQDLD/gSw1+GCJ67AVNkswI+SQs4af9/msBFZEtpbWQwkuiQWu4ZCJ3hH9zPObDJCqWLUBabmZJR2J2KlsUpXFnMIUKLkZZ9DGZ3OLn5A//z4/+NL+e/YjR7SFnORujEKVzG+qlOkftwwtr5hHm4ZRTyNaxUN7HR3NXXem0bDa+Fil2RfSrhXEZUKlKU0wvRHXXjFhLie4UFIjvA4+xB0+XJ7VccX3/GiEVpPkIY++oIi7aHermBvc19vN56h1err9Eqr6PsNFG0uVv3tKenFpeOWHy9sraUi5AxluGkzS7VD3xMyDin3ILwuZods7tT56m8YEukvkLZlcacAwBz1S+vz/Hx0+84PD3B46Avpixv0JXWOr578wO+O/gbdtqvsFpeRdkqoZwvqYDTXIUSMhNemcp00v3kn7pdwQXGizyTY4VJAD8ZYhT20J8+aBq/Gp3IBe/q8Qy3wyv0/FtDaqN7G5mq8GAnHir5OjbbrxQhWis19Rxm/gyT8RDDUQ+jSQ+ToC8oPUyMjI/kOnmXsyGkdCpiylhBSXWNyio2iLCs7omgSHlgESUUmWI3z0lDSza66ETqQkz6lD5vlTbjkZBnYUlZsCp3/IyUcEUIPpH1J6HFVrmIVslDmRcOi/jNlche3Icz9zl8uJGPuB2MUKGMj2sf6uLp1sUJLW9jlnMws4uYMju80kJ97zU2fvwZ7fcfUN7aRa7eVDAJFyli3Ic+RsEUUx7w3DHzHuQ+ljt7Gh7ZDNJh3C15KCbvmissr1hQsyuXUCrAk1Ae3cysju7v0Ds5xM2n39E/PcLk+hzRqIf5bAzHilGw2RgvRLyiy5iJ8SVQZaBfTo4sPkx7066fCJEy5rUvMEx8s8FIt0HGK4K0gsywhXIw/j3TMho5lPlfev2nk3i2asqwPP3t9O8+n3Pp2WcYok+Z4TLjSx/1yX9BajROeIZExWthGpIgSt90RwY6c68kBzymvJXXtzSNVwitt1aRr9SQ2J4JjBGkngZ+MBs+Z9jvhOpJIiXzv1gqpxMmlTmksDl6L9i5SPLHtEAGjswj5CMfs94tpjfneDj+hLvDj5rE4+ED8rMRrGBE/0QQWGER54ubJYkIjgwqab16jd2f/hWd9z/K73zRaCNwSvD5umjTK+4EScA8N0mqCLTuSVjIZ1MsmB4XTKQq0B6bCCzvGaeAHINQvKpiR2NGCIujahlNfopcZZM9zxDdYWy65SpH6yAjNSOCZCBsorUlESvzNLqyDYy9pMZLnT5TlmN2dSw3c0uyLINkGn/1DE7POFy8x7MC/XJCZhEXXJ/arS4X6GXYfXn6fgmRv5SsLU/+fFwW8Hq9Lm7UEzcibSp1Db/cgX9rx728N8jYcssTeFbA+aFNfDOBkxX9J1p+PrVrNDEQKuDSPRdI+TcQusMPh9AIR0aaU5Bta8ZnkYqMdV6CmDc8XdKU10398QiT+SOu+8f4/fh/4PPZP3HdY9jJI+1FtNvlXk1kC8JT3G0yapKw1KKAWmEFzco61lt72Gzso1MjbL6OklVW4WYCWZ4TGHfmhLTYuqd+5CE7aZJu3AViJ8IkHqFHa9aHE5zdHep59Kf38OORpl87n5OD21ZnE/tbb7C//hYbzVeoF9synmHW+Jx6xyTEjKEOMoVJv+ahiVuczzCb+mbyJvOcjl5hmKIVZvknDSpNHdgUqYB7KuK2y1tijtv7axweH+Ly+krxgmxGCm4FG51X+PG7f+D93g/YaGyiQQ95Fj1OrZxMU9Z8uqw0zFlJ2dIIRTUOBsw0rG3jLy672WSGMJliJolZD4NZF7eTC7nfXff4xSJOLX0XARnOdHGi/SX95xMPtVILzVobBQZi0ACFBJTpGL4/QhCNMY99JFYoaZuuMcpaqDnl9UOGeeKikKuiVmxjrbmFrZVdbLZ2sFJelUGPE7twYge5iItJ7vN49cmYU02VYknT1yutbzohGp0xNcbAjIQbFiEWcFm9c2sao1YqoF5wULUh1ywM+8p57n75jNuPv2F0eoTk8Q7ebIJyMkeJZ6yCGmjTy7A1FxOasDglxJUmyluv0H7/A9Z/+Bm1vddwVtaQeCWZkZBBTfJkwCl8MlJQTMYFUUOg6c+Gw4z5dKritGz0syZMyHM58SXIsfGcTRHRLY1ucJfneDz6ioevnySPI4kKlGDOA4VhFOj1ztcdJWbqnlP+xvuGELBhVz9pmRTjaqZvhXqlxZveCml9N8XKdEzmnpPcioXe7IpSK/Qn0xTznpu9pxmyMgZ7ykTOrktjd5+y4YxHtmkGnmHM5QJOjbJ2ooLB0p+bIS4qRmRms4gXEDkFybGYy11c30Btawe1jS0U2x3kK3Uk1FrnXRUxDUksPuTTcMZUaArvUwcFOsCRE0TkR25qXN1x+jaxqiziRDJop5uLZ4oBDXs36J8f4uHoDwzODjG+OkE8uJdG3FsQ5l7A0Wo9wWyRwGcRLZRQ39rDxvd/x/qHv6O+9w751Q3xK8Ic5XUs4DyLc7DFTeFCnMllU8z9EWbjAYIRbXDppjfRVM4ziaE1hWoTXq0Jt9ZGrlyXA6AfE23g7p8GMoTT2RDxvTVMeX3KRLGWCrhD50aSjEmGZJPpFYw9rs3mhujXMwRtzp40SGVpB/6nzzYzfVkqvnJokxGW/w0E2Tz+8oScyciy4Xd5as8KePZn2b/NhuJsms7WugbF/rMjXFbAazVDbs6ahaweqwYPh0MZubws3C+/z55IVsCX/00GE/BAFdN3ShtEswM3N5KBq3SIK5eaKbyxbEMLRS7pSWArCG4jwUbhHtSKkrKRXrjct0qzmHo1a6/LnW6OwiX6lg/RC65xcv8ZXy5+w+HVR1w/nsvrnMS3OTXllKlQK0gWI9kUMwulXA1r9W1sdd5gc+UAndoemt4aKjZlRY4CPeQPk0YX8qAzU1lK6JB2lG5VcyR2LEOZaTzC3fAa53dHgvZZmCZxj8s/5Mg4zltot9rY29rH2+3v8GrtAM1KR9PtbMKpcowRDUmmQwz9sQhY44CJXVPpvEOGlIQmxF4xe9zTMtxBEHaWdmRCFEiIY+QqzWGkMS/wYk8EO1/fXmMwGiAK53CcIqqlFl5tvsbfv/tXvN+lXWkH3rzAuRQFFCTrYjE1QRTPe18z/KQQpZj/qV0ud5aZdSP3e9Sl0xyEkaHzCUZhHw9TssWvcTe4wu2QxfwMN4Mz9INHvZ+cRqQ3jzjpcr1CBjXTwCgFiQzkRtMci6EzhMoT2I5BeMh7oWELn3NOueY1NEprWKtvYWt1DxutHbTLHVQEmxdEXuPnza2LRfZ02jq6OZqzcM1isqszP3S+ZnFrUgYxD8SAa55Mz63+xYySXA9VPBt1N4cKvcZpzNK9R+/oC07+x/+L7qffkDzcwvPHKM5DFObG61u51TkLvm1jlLMRleoorG+j/e4DOh9+QuvdD0qJAg9HptrlbEPWYwEPfPhEaNjcaffJwByzZ+VcYzsFA6dTt0vGuU1Jp4tqqYgSw4FIxJtPEfa7GN9d4e7wC+6+fsbw4hTh/Q1y/hheEsJmDCgd1LjzJ+JDKNPsGcRHZLHR9CRSkyFRmR9LcpjhemhKzsIM0+AjFeescJsFtVEEECY1HsJpA5kW6nQCz6Zx0y08H7pG657KitKI2awDWBrizWpvKcHqKbtaMK/RbwseNoRqA9uSG5GjEYwrpGRqOdLeJ3TUW1tHfWcXrZ1dxbjS+MVyS4LfDYpnnOC4nlHiGfXSBbqXMQI1lbiluvZMSSNpHRUBRIA4yXN9Fk6Q0EDo9hyD8y94PP6E7uEfmIqZ3oUXM+N7Dm1HyE3JWZhR986kw+oKajsH6Hz/d2z/7R+o7BwAzKp3S2ZvTxCbq8cwlAd/Quc85oiTANu9x/Cxi3G/p1We5MT8ON0iqq0Oqu0N1Na3JbsjQjEloY1bGbLyicqwyX6Cv7Omy0gomeLHhtCVLarZdcuDnEY78rl3ZdDzVFyzrIIslyPTJrywJs3qUkZU+xYrna8jg8NfFmJ+vwxpL7PLl2vjciHPCu/yz16uq8u1NXtsNtTValUQejaBZ4+jnzMajf6DE9v/bgpfnsgz6CNLMWMBZxdDffLzEzK+2ZQYyVREhzjjFQGX02HBRbHkwmVuL7WmZMnKw9f81/g1c09C8kj60zkdiJDFyM8pQowxSR5xN77A0c0n/H7y7zi6/GLkUVaIkNO6vBIMBM7DmqSs1dI6djtvsb32Bp36LuruBooWDUtKKlicvFm8udPjbo/7GB52qa2cTDciAoHc+9AAxkkQ5yP9XELpLODHN5/RD28xtwPajWgS516DU/jexmtstnc0XRKpHA/HGA2H6I/6chUbB2NMCYfOppjNA5MuFvO9NRCutMrpr+UpnBpBZDC61hRO3kRZOnkVc+5nA+5Hx0N1m8Qsi14F9XIb22sH+Ondv+Dt9vdYKayilJRRQklpYDajOmkXRpMV7aF4AJlkL/1fJEWzr3+awrlzlelGOhkpOGGOWTSFPx/pfepNafhxJ/j8enSGs/uvYvQrDU6BGmxS6GPMJiAtAGmmvMYyWu7muHeOkacZiFnyGatUFv7YRcFi8e5gvbGL7fY+NlZeGU2/XRe5kOsRIjIq4vy8ZT9JIlos5zFy7i3apTI9jlpXTg481Cj1S2U1NLSYcd9MIyEnL/2wRXiU1wzdy2wLdRZyprNxn9y7R//oC47++/+Dx0+/Y9G9g+uPYAdTuJJYcZK3Gc6KKT33CUe21kRa2/zpH2i9/SC406qtIHFLmuq41hAcOJ0aHS1JORG5EWZypBd0Bl+SxMRVFa8jTts0aCl7HhqlIsocOacjMc1JiOpdnuL26DO6J0eYde+wGPdRRqz9PmdJ2qDSkMUkWvE9NJJNmzt27dkNLB6r2TUGKfxkqTfPpF9pcunTOZfF5IrhT6XI087bFHFe67r+0j32k8wyHZ11qMtr2zykCJ5i9affZ5D6n6BV4wOh/XvK08magOdD+tkwRrOJoHU2xpSYOdoZj2NLzndzrwirWkexs6Yi3tjeRWVtE4VGW9Ay98OcJTTlkkTIzHGFpTBwxUGOkbKUYplXYJzn0obLUNZ5PzIHPkJuHiAXkJV+i+DuDD1C6X/8gsHpFyx6t3CDMexoqsQxrdps7sDpwJZH7FbgtNbRfvMBO3/7GSt7bxVty+dH0hmTvyjviqmm8CdIJswN7yEa9zB6vMeo18d4ODLOZoSkeXcUyqi319HafIXW9gFKqxtISlXxBWjNyyJOIqCJIDX3iSHgms7NGLvE4PRdcLOcDJPHzlWG1hhpTdDK44Vhi3Hve0ZUlifo5Sk2+/1lKD2bwmV5m/7vW/9+uVa+nPD5/bcKePZvlqfy5ck8c47LGO8s3su79j8V8L+Skb188KdJOv3Xyx1HRoWXjEz7WHbkzwx046VAja+RNM0ts5cmpMrD17YteAVbZDZGZ7KIU6fKnGwWcX3JOIS+viaC0hzczI0OlFY2z/nwFwP0Znc4vT/Er1//DX+c/o6H0Z0m8BkbB5ljEA61UXbKWCl1sNPYw8HGd9hoH6DirKJorSAXFk2IhiBjkxBEi0crmemC4n5GnlxyGeKGk/II7uVpOwlQleEnUzxO73B0/QcOrz/idnKG8fwRs2QCy461OmjWm1iprqJebsJzyoiCCNPxFJPJBJOAnt6+tNSC0BnoIFKbibXMjPsNBGNM/5/gnSf5mVwuUgtFss2MWQYncKVMcWonF8ByBJ+X3QbWWzv4sM+4TiMfq9stlBZlFBeUz3kKdDELyGyaMcEIIrKlkGCmnzWEIbNDloxI048hLoWRjyCcYBqOMPL7GM96GEc93E0vpKU/7R4KSmfkKTkPvLn5+dEvXeA4U+IUTMJPIoLFQsC9Gbna0smaLPHFzIaTFFF1VrDeeIWd1TfYbh9gtb6JqtOUnS0d37i6MEXHEB1F8dHjzeGxANMreTIFxj7ceCFDDZKzZObORiafw5xRsrTSdPJIWMAdojOcMsyUxoOoUfBQZTMV+IgebnH/5Xec/6//jsHhF6DfRd4fSxpkUwdPpzbHhU+7Vc9DXKkrynHt+x9VwOt7bxDXWki8CuJ8UZAlR0KiX/54DH80ShUXlB6ao4xEUKagGZ48D0t5+cGxEgWn1DwPTToBUoPbvcfo4gR3R5/xcHaE4e0Fgv4DkulQJjVMwCphofeHch9lWxvqg95L7rnz8po3UDE/t5CKKNvS+0Kymtl5PinIdL8R4TJFO1vDZEEhaWToE8xtrEYzwlpWpFNAKI2SzfThafFOs6WfDvC0MJqpyRTv7Lo1kZcpOrA0Pv1pwNF5kMLr2W6bca5spPKuCGKxVwTKFXEUvM4GGlx/vDow9qTFGmZMess5sLnXLVekkSZ0zuKt+5ehMMb5ypx9bCxTpCtHKJ5NrdzaYuSpZJj0EfduMLo4xv2nXzE4+gPJ3QWsYRcYP8KmyyRfTx7a3/O5znMF5MpN1Lf2sfH2e7ToW0/rVMvGdBZqzTYeDZUWF0/HmsAXJF/ORgjGQwTTQPncMsGBhYCIQaGMWnsd7e19rO29Q33zFexGGwtm0KfMfJLoqK9XUmWquNHnKQnjQo58nktkyMRMm+nbQO5CH9NVJt8dDWdLdqX/fwo4345lOfQylL68l16eov9qol6e1rMJfhl6z66xl7+XGcWQTGqstI2zXLZrXy7cT7/OSGzLD7Y81i8X8uUntqxfW2bakRVtjPrTi18wlyFkxUwXk51nDBKahpM+JsEAcWKmUha1EoX9xZKKuPkqwssX4dplOLmCijnhW4WZMc6SjydLTpLZhtIZk0DG2NEvZ58kJaIzGJXhTANKlDpVwEqljZ3WLvZW3moCb1Y24C4oFatjETjIzY1zFLOPLRXvAEjo1xzq0ODFpcB6+ien5CUuBri/szzmWkcKX7noHuHo7g+cP37F7egck6gnQxrGpZr887IiUBm+wmQimrLIfjGilSWLldFVK4JVxDZDQNFOSoSXzP/ZHIb6vNJ0Z0MiSwlwDEyRYYZZ3HKdoHuYRgiWCydXRDFfQavcwavVfex33ijMpOW20fRWUHdaKNtVfRaZxEoTgSYhExzxpPPXkJPuFYWQUoZkVhdZDjBTpsIZId4x/NkYwXyM0Jrgwb/G+eMRznpHuOxf4GFyj2k8lTUlp/GIE3ye6Um0ajMCYZH1GBWaGX9QO5yQ/lZCPvJQsVvoVLew3TrATvs1OrUtVN0VeFZZe3G6uVkaC03DYV4OWdssSsz7niOZTBB2HxE99GD7M5TIkOeBQc0+owo9l/FLQIGe5A4Wno2Fw7QmS1O0xYhY10GzXECFfJDhQPvk+8+/4+a3f2JydiKGOqVki5kvow7uBuEVMLVymJXKOvxXDt5j4/uf0P7uB3hrW4i8CqK8J3Yvc7ZZkOUNMB5jNhors577fFOm2erwfeTBncZbavoGvNxC6EDNtlFhQ9jvyXjm8fgL7o8+oXt5gtnoEYimyC9oUhMo+YrNDC0+6Vuu+Mc0bEq2DbzXiNZo1cAM+gShDUQkUrIopXLHJwk4JWP8UkFP2ZhpWAWRrqfEsRQ+zl6RIT09T1s6b8xW5wkJSof3pxrIa1+2BanZwnMs8vN8YAaFlOug+XfJz/opRtA0zrwPjHTS7HYJpXO6jPMuQk7lZKqTz9FYQXVjB539N2jvvYHbWgMKFcAtwSlVVcCZdJaz3ZRRbZ7oM9KQFvDU44I0L5ma8MXOiRCFsKYjFerg/gLDk68q4MHZIeb3F0h6t8iFvjEHUpIujVy4k3YFlxeaHTTWt1FdXZfjHK+c0cTHYDTCZDKGPx5iziaT1ygn/miq6Z+KFD1OjohRHmM2bV4JzbUtrO4cYGP/PRqbu3Caq0pwY4KZirdjvNTJbaIrpjT3xJG48+Y6RtN3KjNmAhhRCYnYU3+GNA9cEzgbsLwJazFrLnNNLE/Gy7/OhtJs+uX3WV1jAecqmJP4svRreZBdnsgzyHsZkn+5017+t0Dca9oAACAASURBVMvMeP7bJwe5dEXwMulsuWnMIHo97+U88OUXl/2AjIjGP8sKdfYiX/4Z/5wfAqU3GXJhWNHsvo0HN+1QmYbFLO6r+wvcD67RG90jCMe0I0ah6KJaKaPC3VGhjHKhItesarGFkltD0eH3ZXhkHoqMwWneBJ4M/C4Orz7j8+nv+Hr5WQ5jk3CkQ15SDRKSrILkWuvNTRWp/ZW3aJe3UHCayDHdKioDESdNFm8HnkKsAyzYZCxmyLG/XAg0TydKhiQYCQh34QteQK6FhZPAX0zQZUHqfcXX699wev8Zff9Wrmjc1WY7eUOTsp+CD7L3WbvCLKIwDVYS7KipgD/XhG2YUAADPfFGJ1vdFHrLdPEpsUduaSKZmQNHFxvlKAy9TmwUciWU7Trqbgvt0ho6pTVs1XewXqWZDTPV26gXm/DYcJC/rMQnE8ig5yPDk1TfaraPxgJ2wVdnyIMmCtsEr9CAhbBcMGN6GnkMYwwZRzq7w9X4TH73p/cmrMZPAsn1+L4qTW1Ba9gYUY7e7UYaox01T9DI0vqDzPWG28ZqZRM7K6+x3dxDu7yJcr6hUBab0zcVBixBMjVJ3Z6EovDzYcPnYzGbIug+YHh2gdHpJeJuH8UoFqxOz3p62FM/nS8WYFeKsIqeKeQ0eaB+k5BouSSCWKtSFjwddLt4+PoF17/9gsfDLwhvr5ELRqY46vpiOqhJhgroC9BcQevgLba//zs67/6G0s4+UGsa0pSSo1m8OZmQcZ8g8k1QSDTi86em1hQCckEUGSlEzGiuXRbwRYSyBRS44xwM5NlOdnz/5IsgdH9wB8Q+qaQUHxlVM7PIaZAoHxZCnqZgZr4s/P0S86hpfENf8EUEn7tX10JkW7ReSDPWzWOQkJXaFdB8MXVbo5MXC2KaPJXCyJKXGSaE8Uz4RgFX4dM98rzSWZ6aWLxJpXk+q1JGe7b/SSfrJ/nZE/Epw1Q5CWt2E3xLyScT20zAGLPTmapI+ZQNf5FTElzC9LLmqop4Y2cPta1dFNtrKDXbKDZWYJdqabY2P89sLcXe0tznas7ZsMqtTiXBuE0q63uuXfgimADTPpJhFzN+dhdHGB19xOTsC8K7cywmQ+Rik7Sogd64mKuocmpmuppTLMu/nH/GCdwnpymhKiLCImLhDtUsOLJQ5cTsYrbIIci7mCCHCQmLpRqqqxtYe3WAjb33aG7uwq6vKHQnyVPcRg8Nog9pAacUWWeXQQodm6libHxTdNYz8aQM+THRrSYaNQt20vuVnmuiVHyjgH9rgs4K+HLxJYqcFfAseTMbYLNi+lKVlRXxrFZmK+SscL+EztVEppp/4yT3rGfPCHLLbPaXE7+e9+Pjo2Rk5utZ9P6tAq5UnXkaWpKatGQvSpexHNYMk86AYGlhIWSbM6xxwueJPcfj6BFHl4c4uz3CXe8S49kjcu4CbiGHUqWIcplRirQXraJaqqNWbKHi1VEpNBRGUi5wqc/9o8Yt5OwFeqMHfDz8Db8f/orL+zMMpj3tW3PEYTitWkw9q6JVXsV2exev19/Ln7ycbyKXlJBELpKQ0hoz9RulLO9IM3nT0YiWlxbFXTRF0Klh9qARC6fqIHegCeb2XJrmwbyL68EpDi9/w9H1R3THN1jYoeDfzKKFPacpgGZfZz5ok2ec0XMzeZguCiNINWYDqeuaLlyZpsTK85aUiZA5rTE5YmVhBokp4oKaNDnRmY4OSCRteShYReQjF1WnjmZhRQ50LN5brVdYb2xgrbmZFvGifOXpZEfSIXfiWm+kik1dFxlpiIOy4XI/aXFFvKPUJKSV4RizkDGsXIOMMXcCdINbfLr8iK9Xn3DVv1RADFn+C3euDHKy1BnRwkLE18mPmC5VDMrIhTYKizIa7gq2Grv6Ypzrem0LlVwD+bkrTX/eUgmGTS+AOIdoRhtawvKQrWve5Zrh/2PtPZgbObMs0ZNIB+8IelPFYnm5VpvZiBfv9+/uTMdMT0stU57egvAmLfDinC+TgmrU2ol4q25GlaQSCSQyv3vvuceQrDPC6OIcd2/eYfj2E5Kbe5TCBGWLEwLvWRcOVRQlH3alCIvFu+irgOswpHd2vS4iSrteVYjJ9O4OV2/foPv2DcZnZyapLJ7DZTob7yPbQuK4CBkYwYzqnT1sv/wKuy+/RvPREbz1LSxLVWnDExZuGhLlGm+6XYURkmmIYDBVMWdnRa//lPcdizgRCxnNpZq+vTiAxz12r4f55SWm5+cYnx7LeCYcdhXOYkufz6JlvsTUpwqMhddYqJuikhmrUbVR4RpMFpop5ikNj8wEHjN5zbh0mOhJ3u3pQgVcJiXiMJjiZGxGWcBNkIzcI7KCrZx3tea5hWp2lpkltiYyKVdyB7JsP64QGsWomtdrzjHTgOQe6mYTbv7Ki7isYzL3QaWjZ80xCzhlYdTrGzY9byLur9lc2XJjm/KSZTIzt7kmQlt9/xDtR0/Q3n2ESmcLbq2NhVNUuIoS1PK1lAwXzHGgZ57NV+4nq9fpImEDSv1yGGAxH8GajbAc3GnyHlFWxiJ+8QFJ/xYIZ2rA1PRmQS+Ut4lYl/kdkCOhvAgmp0n2W4BDJQ9zI7hzj9k6aizCkhO1XcTcpYWvh4C7/OYaWpt7WNs5wPruY1Q7WyiUG1otEKHg/p3xpUuunWRik63IdD5BnB0GXRG5YhH3SMjVF880IzM2RdCE1qhRy/kMD83XLxLpzwtp/tmuos/571dNyfICvlqQV6f1/PsS7s5Z5Z9P3zm0n9faVRb6qqY8h84/L9y/mrpzZzPelxcXFyrgyqTO9qiGzp8X9Zx5+Usecl5odNgZ9YU+4HwCzPdaBsIwWmSRvGy6QsUIliGuezd4c/ITTm4+qKhRy710I3osws0iNfmgeI6HkltCxaui5FZQ8Woq4LVyFX6xCKdIogf1gQX0Bz28P36L04tjDMY97dn5ngQ1KwaxhM3mtuRDe2uH2Krvo1PahruswFrSYYzOXmRa05eXjujs0MmEzHerRkPJfpVe6/ze6rYJ6TrU6iZYFpeInAjDeIDZcozu5Ere36fX73F1f4rR7F42r1wZaBctdnx+DQnH8ZqZiZwMai7V5ePORoH63YTkKk6zJPWJ1y8iEK+B5VCXysJmCHVKwKCntcMH0bSk+uzIqNekxHnNQK5GukznL5rVFOBbRRSdKmo+G6YWmsU1bMmZ7pEK+mZ9C41iEyXqw21eO64aeJ3JWTAP18OqktpREo4ok1iR69BEIZhPMJ2OtTIguZF2rwxUIUOdUjwiKvSYvx5fYLYcInTnSBza+HA3TntYI1sjmq79fOCgjBo6xW1s1w6w33qSoQjbaPhNTeaLkNIm6sONGUSBZMmFizhKwXAeatCt4gIFlyz3sbK9R8cnuP/pLSZvT2DfD1EOElTF3CYUmaLgEXkpwCq6WHjcgTIa1EehWIVDFKlck5tStUg2fAHheIjR9RWml5dIej0sxiO4i0QZ6fwcGSs65U610kBx7zFqT19h7dkrkYsqG9tw62QI+5ryCHMuMn9oIRzUGM8ThNMIwWguvTwnON4j4oOSYmRFsBaRGMmcvt1wiuT+VkWboSvTywvEvXu9LovRtPFM0y4rHtdHSgLjl7TwmVdSVuhUXGUBChSZmpY199EyxZx8EUVRyvzQFKVc46soShIIjWyMPYISBfMH5MGP3pidEH3i/a8kM/IwWKipndehbl6MEAGbuAEZ/WYqY/Emx4BqAxZwE0lq1BvUY8v5UOEVZF8zIp3+C1SQGDMoUy1MyIzI8DLKEeleBD1K3ORxTg5ARrbKofWE5i9kXTNTvNZEeXcfzYMjbPGzffQMpc4eEqcMUC5IgpqKUyaFk5LAoCZciPG55htl4qHOCv1wXrNYsq5kPIA9G8AedRFdfdIE3v/4A0ZnH4DpEC5zxjUZyK9RX5yGLZde+44hZ1K1wHNukah4e4qeZWAJPx+TkMfVDXfoDEOZl+pIqk14G1uobuyitbWL5vo2Ko027HIVMXffimz19Iyk5JDQ94OuZfT54M8Sv4kwOOkltkipxiOETHROqmY/zM8jn7hX6xVJs7Kh/Sd//TPiWT4R83txUF0t4iTnfQ5750jp6gSfF94cpc6L+yrEzp+f77vz/fbqzvtztnn+ulYbjrygW+/evVuyEJgfyJt/BVN60KaRLJJBWr96MoykxgBhZvNqOMOG+GFoM0YmIm2uvUBcSDCJpri6v8ab059x0iVZ6QazRR+pwwjIAJbLw5MPAC1P2b/SwsB98Ckv+xVUShUdiKVq1bAPrYL8wG9uLnHfvxdbO2ecyiS14CvPe3/tEfbXn8isZa20jTJDOpiwxf0hraDIQiNBi3pHQbIpXEJtZh42M6RQBiOFY3BHQqjVM4U7dAPMC1Pch1305vTkPsft4AK3vQsMJ11BxTp0iEgooIUGFoaQJRJHBgmxiZBpCpnfuWxL+0RKmngtGChifLfF5NXL5pQzxzxl5As941Pt4y26N5B3liVc8ZA3B152eGWxhppu6KKhQ82oADilFpY+fLuKZrEj+1e6lx2wkNe30Kmso+yUH0hjdLZj6hu/D88d3dCZtC33Yc5nJe1FoxkmZMMzvCAb3QouM7InCj+hZ/p575NsV7vBJYbpPYIC874DQelUNujhYNocvdpDH013E4/XXuJR+xn2W4dY89fR9Ohz7hr5IJnk0p/appMn+SvlBGOIckxvg5fAciIs4jGmt5cYf2LW9VsE70/h9ieohQkq9DKweJ/FxnOe94G9RFJYUqEoYpLlVQDCyNRc0zCFUi0S3NiwTMZYTkbAbIZCEAoE57NC9nrieZjRqrO5jvaLr7H25beoHz5HeWsXTr0Bp0RXL1eFxkyncsc27HnuI+cLpa7NRsw8psseD3xOpCw+3OsHcBYm8MJPAyyH95hekrn8Hvcf3mF+cwNrPkNJKA25ADTmYECQCVwxm8bMoUHmSKYwmuJtGvuHQp6dGVmmIKJsB68CnjGPxaXI8+6znAL5oGeEyZyiLM1vZtqh1RxJbFKHCEg1McD8tnmWgGB0gv58tlTLBem7zMrObPel8efpaJPMJWsZcVlo8ckOQKhjPgjQTU92zLlO2dze/PMq4HwN2u9niXW5jFbQOkNAuHOGgY6LJRRa65rCd199ja3nX6G2c4RFsQkU62aPTiczo1B/0LXzfUuqmDPx2dTLs5hntPGRmI5GQo48OrHNh1j2LhBef8L9++/R/fAD0sEtHO2xuRIxTYHACOV3m5/L2VqTsfgNqZp+Siql4M2aNBIZuL6J7RLCYg1pcwPOxi6qe49F1iMLvVRraq/PrPVIqh2ucmxjXJMFnuSmT8YPPl8P8D1T/20yvjmBlzz6ntPv3NY+nIPbr0hhGffKhJ7kSv7/WslX4ezfUl3lBZiFm3Ul34WvTvF5AX9AaTL54T+bznN/85yYlk/e/PucsLZKwlt91f/svVjffff3zIktm7g/K+AP03YG2+Z5yL/4FOXuX3ne7K8LuEGD2aHGKlRJIZUv9m3/Dh+v3uO4/x7d+aWc1GaLAQJrAnD/SLJzxpOlj7gJNXAUQkFFrkdBv1dEuUyBO+VmTNgLMSZTcjYzHzx4MNOsxRPsS2tUFp7dtvEgp4Wpjyrd2B9cJOQLbcTVWR64ZVKYWNgyCUfOgpcszo7lzR67MQJ7jmHaRz/p4mZ6hSsW79GV7D0nJNMtKQjiLsscgrwmxurVnHYqcJn8iZatdImjdSmLORsYWr+W7CJqPs1I6mJlEqljEadZDa/rMBhiFI7QD4eYkvxFJI4mxYLcEk3fZgr55YDV1EYI3hyhZtInCYUyrAwF4Fqh5DSwVtnCZp2w+jb223vYa+xivbqOZrmFkl2Cm5HCHE612QpAUHpGQsofUMFdLNkLWsFOEQQhZvM5IgY08BC1EgSLKXozJpid4oK+6f0PuJudY7bsI3Hm8ndn0RdikXL+rqBud7BdO8Sr/T/hcO0l2t6mtOwe/eupS04XOoREOZKkiSsFvlcXacrDiKSzheJNCzbTlaaIB/cIL64wevcR4YczFG778Cdz+HGIQjqDtQzEaZCJDEsFD0NlQjtKepKivODJiIKBHJIi8jmLIyV7keHuxGxUTcvLyYQa4qhUh7v9GFtf/xnrX/8Z5b1D2M012NWaUsPE4pbMjlfYFHDCz3xW4nCJ+TTEjDA6s5TFiSBaQEnkHAyH9JM5XHJP5kPMri/QP34ve9TB6QmS4UAMc0+FmdfIKCDUCGTIsrJbcm08p3Elp/3SFGoI1o81fAsFd1jMM1gqblOGLWrufpH6GOk2zVsMqZBueGqoMxSKRTb3JTeIIbkohrFs9tGGePZgDMPJkgoGad8NXE8arMeeNzG+7JS5afrOXlvIyZ7FUXGUdpZWaFY1kq5x0MnOJBmJZdM+G4XcFlXvyyy61OxoicUzRKQxaqDZ8LtY1pvK324fPsf2i2+wdvgFSuv7cOrr4jfQBY1Q9q+mxtzIRna9JsqWBVxug4sCoiCSpCuZjfUZl5Ip/KCHpHuG/sd/4Prt3zG7PgUmQ3hxrOxuM3zxDCccbngHbEaUZyDFDSkZxoedP49Oe6zr9GawvCrsahv22jYKG3vwtw9QzXb7XqWhiZ7Xhq2VYkiVUGYaTzU6WfaFKkdmfMjzgaiuaVy4qjIFnNM3p3AaVD1MrfJRzxj6us6/yLd+r4ibW818/7wJyP9ZvsfmLpwFXN4msVmxre7AV4ls/Of5BP75fjwv0qvpYqtpZr81defNwj+FEnh//fWv/yoduKn8mQbvQTu38sYkBclISln4gfkB2UOjhzpjSWfuR0aXaVgtAml44DgmbnI4GSrq8WT4EXfzCzlw9WZXGKc8nCMUiny4JS4QVG0SB2nLyF1rBv/Kv5m6cfqSGz9uZpHL/YllfumhkLiounUFkzzZfoq91gHWypsoOy24iwo8FnAyeDNChNEPs12mlSY7TpOkxANFhU3+zaZJ4XtZFheInRDTxQSDpIfb+RWup5e4mV7gcnCO+/EtpuEQcRqIea4dkmBD5gMbOZ2Ka3aIiU2asiCx4FCHTmduFs8yan4djWID7WobHRovVKtwPcowUmVvj8Ix+rMe7qZdXDHQY95Dwvxv1yz7KN/K8pBM1rQOSHOoGSgqY5LLqMIs80wSF1n/RTjLosxQeD0JnzMI5KhziMedR9jd2Eer2ILHKTghQlCCUyjyMhqtqk462+wjH9jyjDmMNNXxARkMBhhPJrKPJRGQp2yAMe6nV7ggM/3uDc577zBO7hDZMywdQgX8v4tlbIvLsN3g63mFLx/9D+w3n6KcNrCYLGERNk9MrrZPbbYmStP4cMeXJFwI0+uc3s38LTXlCQppIMMSqzfE/OQcwYdzROfXWHb7WI4HsJIplskUhQInwVDQNPkYgqttGxFdpwgFqwCZEi3X0Cz/WBvSdAGHzoCZvSSNLiJO7q1NlB89x9Y3f8HGV3+Gv70Pu067VELnPAATBfaoNPEzyptP+m2wgM8jzKYB5qFJqWPjSP6GnQYoLSL48RSFSRfx/TVGZ8fofXqPyeUpgu4NMJ+jYlOxwSJtkDU11Fmx0qGSF2f93MzYNC/gebhYVtQ1Q0r/bSBmNThKbjPzlnFUW2EMa49uJGgG/zINpgJAMhsGFXBO3GKT8/2Z8yhPxdP3Fdxsini27TO52kSyVMBphJL15haREzqUURJqmlpB4GYX+LCCIllsySrMtQ2Ve5r2s9dGYuiDrWcGtfPaE7LPXdyynGxCyXPXQ1KqoUxznqPX2Hj2DdaevEJ5fR+JX1URl8kLizhVD1kjxPNCP5eKGH4WOp8I9y+1MpmNJ0jmU8WKlpcBivEIy+EVhic/ofv+B4zOPyLp3cELQ9mx5vCwzkEiFuwvJf1jk2jImnIC4/ScpIgpFSbq5dbg19dQ7uygvPMY3u5jFLf24Xa2YDFHnAY39FsnwY/fL7s+4g5lxTxzKjbzUXadxadaMWGhtwB/fg6hG9KXp/hnhuXk+7rVffb/qXivFvBVeHq1iK+S2fh7ojH5z1iF7R8g7ZWpn/8+n7pzbXdetHPofBVa/+9A/p//Getf//V/LfVN5N2cWwnmXYmZOnNSh1Y/iivOusvc9SYT3+fFnJeeMFPGi87ckMguNMYNhNPjJMY4GaEb3mAQ3yli8uz+A67H55imQ8R2JEiST5c6/sz5TFOhjEtY0TMJEztSTZbGbs/scWnW4qJoVeW29WTzCC/2X2GrsYeSVdPe206LsFNPIQGK9hOhi1nMbACM966xmsysU3Wjm32Q7hmPBTzFnPInTorjc1yMTxVochdcyyqURDpK5nj4STaeHQo8cLhXM2YWporqAZXtZwEUzBZiF96yjFKhhmaphU51HRu1DXRq61irtk30qMf5yKAak3iKcTrB7eQWx91jnA8uMI7HCBFIf8+lovyF5VXNzG2GD7CzNpNGLgPjfaAADMUniquEgk0o3ZMEz17SkrSooJed6jaebB7icPsJdtf20PY7ur6ScC19pMJJeQA5SiDiXSGWvJo8slpDHcIq4JRW0YqRBKsi98lLLJwQg+AWV/1P+HD5A45vfsT97AphYYqlS6kXey16lxek9X60/hJPt77CFwf/gt3GEdywhGTM7GTaghrGNZso/mz5CNAZkAdSaitn2yJ5SNOz5gXJB90ohDsJYN0PkFzeIbq4QXBxg3n3FuGkiyQYYJnOQQGNYwXwHF5jU/I40dB8hlGSQleyNQzvVe57PRpVKG7WFHiaXIxTC4tqC6WdJ2i9+BqbX/0J7Zdfw+lsKaIyJeyYSTNhcSowBdwEf5gQmChiUxRhOp3Ll0GwNx3gWMAZmEI52Jx64UtMyBk5+Yjh2QnCuytYc+rQmWJFciDXU6oQD/8zXbspYCImZg21pqVMeZUlg5oUYKNFMHIoHdr0DufLNI2r4c5kBj0ZR0JTq9CKXLnAc8foGkwzYM4g+k2YlZ1RuzxkQMvAxZDXJMXMIHW+LpYhnwU8S0VjcRUixNVFgTt6gxIIb9fP+iUNUEWYTby4KLk5jFFe5IRW/aoqwM+Fzxy5AlmISjb1sDgRRg9sB5FXRqHZUQpY++gL7Lz+Fq3HL2DV2kip8SfCyIAjlygLn0caWBnNPZEcrYMI38cJgnmIgNMiiYtRADcO4S9ClBYzLIe3GJ+/w/2HH9H7+E4ERTecw+c14Yes18iMdO7zjVc5YX9B9a6rPb/Z9bOoO3CKFZQbHVTXd1Dd2kdxcw+F9R3dp6g1ETN8h9IyXl/B9AZ1yaa+jItrPOU1eecqhlz+mk3IHJr4uebQM9naHs2//KJIbizgq5C4njHBIr/Yq/53ivlqccyL8+f2qnl+d17EV4ltv9agZ7bdSpUzxLvVr5zwlhf+zxuI1dfy+Z/51b/7139jATcX5/OVQc74zAu4bmZOEw8703zHYGD0vID/2gDB7KUMMY5QHFNqaJFpcTWonfF0OcT18Azvr37Cp5u3uBlfYZKOEXO/6BiSFwkLesizIPHc65sPKPdT3FnwjdIIhoBzMl+KTd3yO3jUeYIXey9lW9qpbKEQe1hGDqyY4SSmgIuJybOPbJPsYDIa6SxHPAtskW1nYQGbp25xgdSPMIgYaXqiff7Z4BOuJ+cYJX0EMExpNiwqWpkvLwldGcKWDzJGUpbFB9K3exkUYIUu/GUFrVIH67VNoQicetdrG5rEqVMXNEla3DJCaIUICxF6YQ/vb97jw80HXPbPMQoHWNixiHMs4PwQWcBpUMPEq7ISdRx11rwGvNGUIJYmCCj3kkyE+yZeKw8WoeZwAZ+rCbeJg7UDPN17iqOdZ9hfO0SrSEOcOuxFEcvUA+ifrv+eSInhEAgmFceBevAZJtMJpvMpZkkgTsGyZAndSFnA57e4GZDJ/yM+Xv6A7uQSc0xguTykU0F5aWCh5nXwaP0Fjra+wovdb7HXfAo7KELaJYWTMAecTR7P5VSERNGB5NXO92xkP4J6F9T7U+8cwmUULHfefM+TAOltD6PTKwwvTtG9/KgivgjHcJdz+CzgJOLRm5pMXeLlOtDpgsZn4JflE6FLRnRyJ0tSIqMWA4vkNQ9Wawtrz7/E1td/QfPpF6gcHEk2lvqeJleJfxR1mXngs4Cr0TR8lTBMMQ8ohTFBN9TI25a2lXCZSjUfIR1cY3z5QVKx0ekJ5jdXWAzv4S9SNTokOBmttIG5VRC5o8zuY2mo88KUpXyZzzXXUBCe5n7cWNAK4ZFzndkVy09ejnosoJnTWrbANhKgX36+FDIZD0fnkZ4hYw1rBgszr+X+BoqmpOkPp2m+JnnukGTJRLZMb86VCnVfBoyCRbjBc9Q/a2InxJ8ZjEiuSVJVNgXLi/wBMcjkZ9Ih53r1DFFQLKYh/GVbDHNO6mcUEDKkxvFVxNFYR+3RU+x++ScjFdw+gN1YUyTpghMDCV+Se8cm8Y5JXZRbybo2RRzQhnksaSboxRGFKIQBnDiATynsqIvJxSfcf3yjAj6/uZShUJU2pZzw+Z54OZj7Tf4Gnf3kc8FiTl5KijmvN1PSajVUOxtobe/LoKW8sQO7tY6k2kJCnbdXRqDsb0v+G7Ly5aCQRTuzKJPzI1Jrtkp50O4buyfTPGXy5RxOZjFUAfczz37XE7T+eZH7vR3370HSq4V0FUbngJFHjn4eN7oKw+evI4fMV81ZVk1ZfmvX/SsEauVFrv7ZVQhf1+R//9v/1ASeF/BcLmEqCx+gnM5pmNAG4/jly0zahshhIPM8TMCQ2PSiVMAzKDxLm+HD5JWdhyI4ins47X7Cp9t3OL0/wfXwUiYsDL/gTpIHIWFeEdsy6RQ91eWApmWM6bpUwBlZN13AW1SwU9vHq4Mv8XLvlRjUVaeJdG5hQSZNYosoRsZ3Dhfr6FF0oTkQyWYUoYH7P1rAkkFOeNVLEVkzjBd9XA/PcXF/kgmJOQAAIABJREFUgvPeMS5Hp+iHd5hjKi9vEveyAX4lYza7ZjksqAJpyajfZP/aYlNbkYvSsort1j4ONg5FHttp7ColrWSV4Mhe1mhEyS3gLn5RXGKcjnDSP8an2w/4cPUOV71zRMuZaTq0B4+x4N6V+0Bqf10WWVpw8jOy4Pn0JmZ8K52VCPOblCS5vxlRuZn2EovgvvThlJgdbj/Fk63nDxyDkt2QPI8Mf8Z4Ks8486DWjMIDNg5UwOf8iqaYpnMEhRChS83wDNN0hD7jRwfnuLj7iIvuB4XDBNZc8kHu5ThMMx+kVGhis3aAR+uvNIUfdJ6jZq/BXfhkpwnmFceYxTnTD5PVazaJnBZInDR504JnefgumPi0RDEtoGn5qC9sWKMZZjf3mFxfYHxzgmnvCvPBLdJZH4VwCDuZwpFrX6zXJ5RAISKZ6Udm0ck+gt+bO1iWOWYuh7TWLNVQ2jvC9pd/xNaXf0Zl/wmcjR0syxVJ04jbCDp+4KvIF/PhwOMaJggTFXA6ZNEwx6KnNF8PErjJHAk9rC+PNZHRrCW6YRpaH3YwQ1FTHZEKftZmhysiqoq3mZgf1tYsbPkaxqzZDdoszwUW8Ixroc/dTM55NkkOz5rD2ozIEqCqcBrya+aJmzW6EnHpz5HMZjRVBuImWsQ/7Yh4ZpjYbKDY4Gl1RLIzUUY2MkzwIrypcTLrJ9mouLaIgdrT632a5sIc5EbzTQRN6EC28ycCYI5A06gRRTHSL3MC854jEddkWhuegFlZml1wQA8JBnxQWlVpwF3fRfvpS3ndd56+QmV7Ty5uC07AWhFQkmcUMDI74UqO9wP9x5lQOB0jns3Er0hoPkRN/7CP5YyEyYE87Fm4p9eXSAY9Oe5VuV/ma8uS4hYs4KC6x8jZmBlO8t2MhDa/BK/VRm17G829A9R39lBa30Sh1kBSrDwEoCgrnehTaqRhlPNprSS5q5U5dRp5msxXMnOWXIIvrrBqh2nO8r+IFNIHnUW8WCxl+3BvJakrl+H+d8r0L3/m88K4Co+zYOfObHkRzz1Q8kk/bzDydXQOlec55bmuO4fUf+vV/VYBX4XmV9cDObpg/fVvZgeuF5B1siaWMo9QzDOfs1wm7fFMUTd2hxmoZRCyBxJJTiYxC2tDWBKjXLkmWZQgJ9kK4DddWMUUw6SPq+EFPt58EEP9/O5UO2TmepNByxGK06x243Yq2VFurWmTHaoGmsYRLpKphbrTxuv9r/HNkz/iycYzGZQ4iY9oukASsggZfjvHzdySj0EZtGw1vxpYnQ0Cd/h8HbRsLVAfXJhjoqbjAy7uj3E7vFAoB/XL8+VY5DYS8ZhKRTJM7uPMK8SCyxuA0NeSD0u2nDMkJ+6+HaEEdlxE0+/gcPMZXhy8xsH6E6yVNlBGFQgJG3OYNlnPPL9TsvcrFiInxN38Gme9Y/x48h0+XLzBOBzImIQ5qGqoWJgkCTEkI4bHxBEfGB4ulGgQRieZh+55WdSjDnBOrjQds03c5sLErHooYru5h2f7X+D5/hd4tPEczfIWPKuOQsr9uSciHqdNTsLE5dlIqIBT+rYIEC7mmCwmmFoz9NMBbqe3ihilT/o9yYCja4zmdyK3pU6iZDUeqJJNBUtYsYcSWthuHeLpztd4tvsl1ut7qPp1JYsRdYhoGhNORX7KyYSc5qIEmIcJQrn1ZUtW6pKpYKBXPHy06SHglFHlew4TpMMh4uENhtenuDv/hP7VCeZ358B8CH8Zoexy325MTni9+WWgYUNuktKBr8skQ2K6KCChkUdrE82jV9j95l+w9cUf4W/tYVlrIuI0lDnoKWbxIYGJJzsB72xiWZr3Mp8zJ36OOJgrrYqhI0XqpudjTK5OcP/xZwyO32Byfqx0tHISo7hI4GYqCx42MmXSE2yiLx+gyIw0lGuwc1a6KeDm/NA/y2BZJfjp9bEJfwgXU7FTrjc5EhwQOGVqv2/+x+cuB+/l0sXzx3blgMixmlai/GcyM5HtJDfcBaTc0TJXmo3OMpHbHM1nFlEAiwYkRD4MEPPAQOeKh1Oisew1VtCGO5Dt1nOXAxkpGSKoYP082ETySQm1jTOaOWW1ktN1ylbp+XXUrtxxkdgu5rAxsz3E5Tr8rV1JBve/+hZrT5/DbbZglUvGYz8zbzLyWKJljMkNsZjPsAgCRAwZYUrYbIZpv4/u+TnuLy4xvb8zksCZ8dovzGZw4wheGqPIa0EEMybng/khfM75OXgA4095Pma+7u76Bur7j9A6fIz24RH89U3YjSbmbEZQQGC5CHlNZetrzk+eT4xHNc54RhInHgHXCPx85Gj5SxFX0ZLkleux3BTMuEryTKa8z3VIZPNRLJdWbEcZGW3qwEOB+x0m+u+V+LxY5oVaNuHzuWyuWcRzxFcciRViG187/1luykLvh9xVbbXI568v/2erf//56/p8PfArdOH7nwwL/QGq4MObXzTJK3Lzf+6izGSq4q0b1LBm9bvs5lTxz256PfYU/UtnoeW5mcAy+KngWSiULfgNF4USkHoxBmEfl4NLHF8f4+Ple1x0TzGcMlN7ppxnEyEaY0n2NxXPnIzpxJXJ/lQAUxfFRQ0blV384cmf8e3Tv2C7uo/ysoZ0ZiGZLRlyYwIScuJWRswzFqUSyxpoVR7cCXne2rnGhZm+gnSI7vgSH69/xlXvBINpV9ap08UQwdLsZ5d0SzKsGh0wDyJ/4ahmhygHMKa2aeIh250GxQXYnL6tOtrFTbw+/Bqvn3yDndYjNJw1FEIXyWSJJZOz5DxBwkmsIBWrDCRuiLkzxuXwFP/49Df8fPw9+tM7NSAs4PpMMjhQ+0vZiJI74MG1GSVZlkSDBycLK69zpHjTmSHjOcuH4smHnf89C3Tda2F37RCPt17g5eM/YLdzZPzl7YZ24i7Z9LTX1AsmEhAhieeyUp1TrpWOMYh7uI/ucT2/wfXkCjejK4zm95jOB5hHQ4TpRE52NMdlU0cSCycGg3s6cJIS6v4GHm29xP7mM2y29lAtNrRLJbTIaT8MpkhoOamaYbTfYbLQxEo/Z+lISTpLqHv1UHEqaPlNbNU3sFleQ83y4dHtje9hNkQ06qF7eYLB5SlGVyeIB3coBCNNukx/splSQ3Z9EomB7gnKNUWAVA4W73BpYbKwsai3Ud5/gvXX32Lnqz9h7elrWI0O0nLVmF4Y3FyBKoJwVVQznoEsNRnbulBOtaaF+RwJD+w4gJsSUp0oj7x/+h637xhj+g7x3RW8YI5aASjxsBVUbuIzTC9jRKJslnQecFrLdtTZTu0Bk8vk1BnHwZwNbDIp5TR2uzL3zvQlWeHN9N0mlcvSLpo+Bvqyl7BplONTkke/8BJsjyldtBv1UfCKJkREVZaaYaNISYMIyziCxa+EBW6CeDpAPBmKna0ivlKEzf6ahcM02zlPwxDkzOTNTsugOKRJ5FUia3A0cStH1gSa67PIH/MMtciIvlp/6I8bxIFFPLYcTOhkxvdTb6N6cIjt119h8/kr1HZ24beaNAU33AEZnbDpjrBMA8R8P0GAeDzC+L6LcDJCOJ0gGI3Rv7rF8PYOwWCABdU53HkvEhVtf0GUkgRPJsolcPh91U2xqeLZ6CCVTzvtgctw19ZR2X+ExpMnaB49gbu5LWvYGcl4gPzP6ZihxkpIJl+jMY5it8kJXE6QQiUyzT4zDbKpPK+8v+yrTe0xBGWDYhm/elqPUk5WUrAJvzyfKzpyeXImuIFAfm/3/Qvn67+W8s+JarkmnAWccDqncv71WxndOcwvmXOppAK+Oqnn3/u3Xt/nr/dzZGD1lerfvT95t3yw7sy04Npr5S4IGYplyGMZTTDXhKvTNN/ylyKeyTgeWKGZfpFQyYM2lEL7AhyOJ8UF3KqjfTjVXNzhknjVHd/h4v4MH8/f4uTyI657F2JzJ4VQ+1zQlYtT+IKuY9ypZ4SFlJm1RRU++pz/8eh/4KtH32LN24IblRCNF1gEhHD4IMhTzTAtFc5RUKfIh5gXx1gjJma6LdABLJLMbbYYoj+9xXX/BMfXb3A7usCMsaWYyWQksYzNp3TiGTlH0Za8rVdi8/RBUpIhqYa5PqKxpQ68lOB0VTagXz//E755/hds1vbgxhWkEwvRiBGCNoou83DpNsWSFiB2IqReiEUpxH14jZ9O/45/fPhP3A4ulcNtoGND9jHseiZ2Ue/uoeI30a5voFFrwWN4xjLBLJhgGjIVbaTrT89yRrhSq08cnXssHtCS66Esm9LNxj6+OPoTXh7+EbtrTxXNWkQV3sJVAWdCFc0g+CHEyRzTYCCDm/vZLa4m57ieXOJ8co6r0RUGDDShG9qCUijGYjJn2LDHVSzMVTXmMdy1xw68QhXt2g46jV00qusoe1WtgiIWtJBFfK49IidwkdjiCPMoQhjGiCJOyRQq2rBippAV5dy329rD4/XH2G1uo2aV4aW2tMQ+DUwZNsM85N4N+mcfMb46w+z2QoXcDqbyN2d8qLOI4cGkfjERin+R3BZyYl4WMCZs2dnG2osvsfXNnxXtWN05FCEocYsyvVDZl0kK+QymBzTQrZnAOZmRuzANKR8LNH0vwhmchLvQGdLhPYLbS/Q+vVVa1ZxRk8MeymmCulNAkfcG5146euWEpYyQqqmaE0aG1mmzT4g5Y6Brl5kxv/MUsKxvNx7zKuJ8D4S9CacS/crsXxkKRCicroYsUkytJapW9lBu1VBtN1Btt1BptlGs1uGXqyrklCiRUEW4Vn5/nMiTBZJ5iGUQoBAFSMcDzLs3CmOZ3Fxg2r9DGs6Uc0DnMu3KM+UFG27+T2RT7WuzPTzfCKfUnOCak6QyFr18DyR3ywo4/55FLCdoGe/XrKLnJF9TnCSxsmzMF5ag9NAvwe5soH34FJsvXqFzeITW3i4K5ZL89QmB8UonDDua9NSULCYTTLp3uDs/xajbxWw8MlB6ECPltQj5a4AlCZnLJYpcN3IlliywmFMPHsEvWChmmmS+JvbmRKaYc27XmmgcHKL94hUaR0/h7e4irtcxFGejgIAmLHwSbRc2CW5SDBk57oO1s7ZvZo1k+AOmsOfJcmZ1kp3jvMfVrJoG1aBi5ozmhWQsNAs3jZh4VinkhM8VswmyCN//UwH/70zgebHl88DCnX/lkrK8gOfDGb/n5wWccPpqYV4t4Kuv4QEJ/4zJ/s+aEF3H87tz48QWJ0izm1m2izLeNRC5pIaUUGURraY5N9NfTiJhdX8IY8+oqNwvsljkLFFD4sidwGy47KzLBdhlGwUajhQZw8gBNMZURh53OL89xsnVB5zdHON2cIURD/R0hNQOFApC8xKG18maNFkgDZcoFao46DzD6/1v8NXBH/Fs8zWqyzasmYtotMQiNHpJThYhGG1q9ljKCqdUgvaLNNbn7EnvX2rSnQShRYi3j978Fpf3p5q8L3vHGM672tWndiRkQCiBine2H8tSFbi/4Qdu4BLKyAyxTddJTHp2FdSpuvAXJXiLErab+/jmxZ/x9bM/a7/rRGUkY1PAyVR3C8zI5kRDjCBAXAiQ+iHSUoheeI0fT/6GHz7+J24GFwgXM0GS2p3xtcCWe5lvUaLW1rS60dpFvdoSLMXXz9jP8XyI3vgOvfENepMbTKMB4qVBQzj5y7Iyy922Ylds8KO9LzWFP9p4ie3WYzS8lvb2nMK5e6TxBqH86WyA+8E1bvrUzJ+LQ0AZ3m1wg354jylDTkjAIYOe3bosvgi90UgnJxzmnTAfeL4rH0W/gbLfQInwuU3vdkv3N3ejsnDltaYiYhEjSSNEcWry1SVXJDeiILtVNy1ivbolIuTR9lM8WnuEltsQpM73QlMdnwU0CpCM+yoQk+szzK7OENxdYTHoYjnuC7oU+5vEQRmimclNTGR5RzuYMjxn5zH2vv0XbP/hX2Tc4q9vY1msGuOPTHpDaRVNSFg4jZMZpx2DGvF+YnrdLAwxC6aI5lMgmhni2myM2c0Fhsckrr3F9PJEMZN0YSsvFyjL0c44rcmBi6Q7/YCc9ZJrvY380ASuGxmYDhlpuw27PA8SYQRsnulNrokigi3XxEDKu53F1+HyGgW/CNCC1ndRqJRQqBXhNSvwW3XUN9ZQabdRajbh057WL8Nmypc0xoy1ZcGkzMoTI20REG2IYBFt6XUxOT/B4PQjeqcfMLq9RBxM4VrMKTcNNGFzNS2ZmkUFXLwa09DYHGq4y+XaI9MlGwAtk75lMi4am8gMSeK7LLNc+27zWZk0PrMXzzFMYZY0eCFK5HiaaONSBcXNbUWQ7r9+jY0nT+S+Bwbl0BAmSTEbDzHt32jHHQ8Hsue9vzzDpH+vxm1JoioNa/iaZLNmkJOSV0StVEaZjmtJivmQCWNEJUJdE8qz+PmFSSIZZMQgonoba0+eo/3yNWpHT1HY2sa8XMb9YoGp3PFN9C09ORhcRIUn2f1aHckGdqmGiPUgR2uFdGUcEdYgImF5PTErGIP2skE3a3Dze3l1cBfuGCdFnlXMGZAunAVciqpssPz/AaGv7pzzPXg+gRNS533z+QSeT+V8PfkE/nkBz4v25zvt3yrUeZrZ6gT/q6LfHXeXZo+zMAccE520x/plB67CyF0rdyPZ7x/IbPpvc4KOYZob4UY2ujP5KnvATS03hVZkBM+GQ9vUqq9fC74jyIzTK8vRJBoKmu5N7nDdO8fxFb3TP6A7vkKwHKlY8mA3DlEpUkrAYgvNUgevDrj7/jOebbzGTu0xinEdi4mjCTydiz9l0oNsE09pujrb5MxSO7rIcsvpIEc4nJrkwgy94EZktU9X73HVO8Uw6CrXOkqZ9U00gK8pS2XSTWhiJwXty5BhJbYuYfOQyIyF18LwBLh3dZRRzbzyTnUTXz8zE/h28zEqaCKdOggGCZIZaQF0ZGOWLglzERYeTWXmmFlD3EzO8NPJf+Lt+Q/ojq+1gqCZi0H1OWU6cqfbbO7iYOMIj7afoVPbRtGtqItmDxeloSI/+Rlcdk9wQlIcLWGDe4TLuaJa6bUugtvSETmQhirt8ja224d49fhbPNv7UvvxilOFx0Nck8pSk3B/cIuzy484uXovdnl3dolucIvxYoiQzQinbWm2M7lQhuzI2zrTAQuNlCOjkcOJ4AQWCg9LkbsyAqag38whUKxl3q/UdZpDnKeWvAZS7ssLWIbcf5fR9jew0zjA063neLLxBBvVDdT4XqyiTHbEU0wjpTwtpgMV7ejuCsH1OQIW8psLLEY9WNOxcsDdjEjFaY8kpjkTnPwyokodlcfP8fhf/l9sfPNnZX3TbjN1mTZG+p2ZtunG57ABlb7PQJ689uKkyAs/xixivOMc8Xyq2EcnmGA5ukf/43tFmE7PPmHRv4UfTYwPOvPuU7LnOUdlVqCagnKGb27QYvLQyS6XmkENVQbBiU2cFXGZzGTkMjb6MhmxYReY5VzUZJdw50/3Q8eHTbix3kR5rY1iu4Vypw2/3YC/VofXqMJr1ODUqrCLJVicaLgDZ6CRW0SiTGiiZmSm0wqZBSuBTflcOAPu7zA7/oC7dz8rWa1/dYZwPpKszqO+2TPxlFGcSIpFgqeIYZSLipZN7TxXISmcxRIep9SsMKhV5xmYDTdq/NgA5ravMkUxHEPtf3MCotHjPqhRlLpAnwTbxYSIDBuaRhOVzW3svniBjcND+K2W0unIqp9PA4z7PQxvrzC5v0U46CMcDRAM+0gYZkLrU94XymNnwA3tO31Z+jYbbay1O2hUa4iDAKPuHab3N5gP77GMZiiS3+IYD/QwXSKgE2S1icajI9SfvlAB93b3EVYq6FtLBHyPJKnRmphD0MI0mGzyhHRxBeHSOc1MyERf8+lYQSiMNCUKNg/UNJpzMkN885uLz2WGt2k9kU/hKuBmApcunGsWkhH/Lxdw7rzpypZP4ES3eGasepbnWnpO4Cza3H/nWd75rvyfTf2fT+irJLrf04pb/UnPkNjkh867MJtqsgmcF40FNyHUkhgZF6cUoWrieJgsWk6TgqLIcBZJK2OASv+cZ0cbraHaA0kuLNjMAa+WUGLHTU0zu3+6SxVYQElsmmAWj3A/ucOnq3d4e/ojLu4+ydyDkDAnb1k1WKb4saBtNnfw1dGf8M2TP+GgdYSWswEvqmAxdRFNmIiYIgmNh7agbnWFObxtEr4oI+Lul/7tDM+gWcso7eNmcoGT2/f4dP0et8MrEapiJmPxMNOFMbpMfYiOp9S0kleC7/ra1/JS81qFUYAZmdfJXFIzhjKwEWERp9sRGeZ0NWuU2nh1+BW+evpHHHSeouGuw45KiMdLJDMLaUSIzxTwpZPIw5swfy+8wUX/I95JO/0OQ3qw0zs887snwkJoebOxjaO9l3i+9wX2OodolTal9TbGlJykSBYMMQp6uLg7wfvzH3Fy8172sAOmhNHdmsYllPVwStRHYVzRmsUNPNv7Cq8OvxFDvVVZA1PW0yhBGMwxGvVxc3eJi+tjXN58Ett8FPUwjgcIrQBLdylpDyFhBunkBBHuu8g2ZuGNExJKIiQpIXYDyXGfQh2rtNciKJquXzIi7sgyL2+ylPND1ETHmP/RSGdJiWHiw7dqWCttYbf+CI87RzhYe4z1yjpqbhWuRQ94s5MuLE0yE2FqJxijMLpHdHOB8ckHjE8+Ir2/xXI0kKbcjmIVQR5CM0KnzI2uNmB1tlB/9gX2//L/oPPFt7A7m0i9EhYOzTAePMbMq+Tqg8+kyFFqE7M/YKRTQUIL1Zn2o4vJENa4r4bi7t1P6L79EfHNBfxggtKCOuFYlpokeMkESYZhnJLNikzIlEJETOGmm508sPmc0z42k5AKAs3WwKzLMm0RYS37HAiXW74Y/3KnowzSqyhGs1hroNRaQ6XTQblDY5AOvFYdToMuX2WlvBWKvmJbJUVTk8GGm6se7q1NmI6mfLYgDFqh0104Bwifv3uDqx/+jtsPP2N4e4kwHIsMW++00Gi34ZVKUmHMJjPMJ1MVtoQNWRzAXsTyqeeqxGMRJ26QySG1QhLyYSS2bOikyc/3+rJVpWmNCSERSMxzQjs8E+WalyYzhTP0ZIEZCW6lEoprHaztH6C1u4dyew1WsSSFwWg4wajfx3TQx2zQRzQZIZ1PkUYzRbvy+3o8g2yanZAvUIJXrKHaXEO92UGns4lapYpgNkb34hT9y1N5/qeTvpQKRIjMVLxAwA+4VENl9xHqR8/ROHqOysEh4noNE99GmFnHcvjR6imLhZUrn85+FnCm9nFCNrtqoXZC4QzbP4pizLjyIbk1S1gz03iWtiaOEhEWI/fVupOeH5Yx8zKsdB8+bVb/LxZwXgO575HYmBHZVmNGVwtvXsD5/ljAOYGzgPPXHHnNC3i+f/8cNl/lo+UT+u8W8OG0b5ZxmYesIF3tugyEbu43E2hiDFyMSMSQy7PJnRpEQpN0FktojMEDlTpaTvRm4tNAnxfubCLit6N0o1wto1StqBOWgyJnYoskNRqQEOSeK9ziun+Bd2c/6uvk5p3ITUZNIlqzXjNDT5g09s2zv+CLx99gs7KL6rIJNypjSQh9AkRTJmEZzTNd4TgJ6f1myUKG+UqbUxbwWND5dDnC7fQK54NjnHU/4ax7gsHsXoEaTAZSNCGhI95QBRZuH2W3hHq5jnqlroelzGhJp6Cd63g6wnA2wv30HqNggFk0QRBNkS4jY1qgIJUC6qUmHm8f4cWjL/F48zm26wfyb0fgSg4XTNksmWQz4laF0lI7+qvRGU677/Hx+idc9U9FEqPHOJEWPhhMEWtV1/B466kK7NOd1+INVApNuFZJk6gaEtrgWpH20EQ+zu4+qiE4vnyLi94ZeuG9CGX0rneYhy3SEhnyNsp2A1tNasRf48Wj13Jr8ws+RoMh7m5vcHt3heu7C4ymPfnEc8dOmJ/oC+V30vRyncE0JBKhCsZKsdFooN6oCypL0gCjyQCDMf/7sWmG3ILgPBNMQeTQFHARXDIVRG6Habz2mVeuXDLZ9coEaFmU2U+rvIXd5mPstxmKcoBOaQNVu44iDW1YhAjfUpJXSOEsSQaao5TOUQwnsPq36L37SV/p7Q2WwwEcGmyEkdzXJCOyXUNcanbg7x6i+eJrTd/N518CjTUkjqf3IR22XJXyCdw2pkMZjZRNnHH6IoM4RkB2PyH08QCL8QAR/dxPP+LuzQ/of3qLwqCLCl26kMBn8xkFWET0PM/RDANLc1AUVMmpiCA15Vcs4vrZxJvIS8g8IMRPM0U8pcUvpYgiWPI5cxAtbYQp9e4ObAa80ARkbQu1tS001jdQrLfgNZooVKtApSLmNcpFJbzZJRLWMjMTsbF5LYx7Ho18+FoNfM32poACk7biCC4h9Ntr3P3wHc6++xt6J+8x6d8ipgVu0cb6o30cPD1Cs72uIWXQG+H+toth9x6z0RAxI17J3l9G8FjIkxCF2OjqxVl5IO+y2TFOkVlcivE+z4pbqvzuFWc2ZddTiWJ85HNSMMWB3CcHbPRdFw5jldsdlNY6KDZasLwSprMQw8EEk9EEcWh4DjLyT4x3ARtU+YYzPKdSR7XRQqneRomOaa0OyvUWqtUmHNvGZNjD9cl73H96h/ndpTzSZeTD75PJuDiFs5H0N3ZQe/wUa89fo3X0HIXOGuJqGUEW22qQoMxrPjdmZmPPCFD6ltPnwjENWG6vbDwS+BwvNIUTtieRlI0DudQs6AY+z1C0XNacJ9PRkCcr4OVySQWcrnGfT+Cfw9W/t/82K04Tn50jBWpm4vhhCucEnruyrU7L+Z8ncU3Xv1r9LwU8bwpWi/nq61mVk+Uktt+C18XWH08HuYrxV1aGho5vijj3QtoNPrj6GnmA3mSWABSxgCexQkRiflHaIBP8DFbPJSiG+mtC6OngzDdKqKHCAk7zAJMylCzDbAqfKbiCBLH7yQ3eX7zBzyffaxLkTpZENu2/OQEVbDSrbRxsHuKLwz/QkALZAAAgAElEQVTg+e5rbJS3UEUDflqDFXhgPHg0TRBTBsTCJ01P7tpjDiVFFNKi0qbqe4ZJMtQ+9mJwilN5cp+KHT3hN1MzSY9g2ocWUSyUUCs2UPPqaJVbaNVaaJIAUq2pQ+TbJyQ8DSYYzAb6Pt3JLbrDWwymPYTJNEt8MvB7ySmhUyer+gme7LzA4/VnaBU34MQ+FgGJWYafQMIZmwnu4ekAd9E7xjklbv1jwd2LQgTXNZp2Iim+W8JOJyuuB19hn2SzQgvFZR0UYxGmlcZfBZxoCJuoPu4mlyrgP5/8QyjE3ewG02QMKQqYKckkLb6ekDJtH+3KFnbaBzjae4Gdzq4anEGvj5vrK9x2r9Ad3ojpzkk64jS9JJ/B+BIIvlUqm+m2qfFnVny73dIXvQHG0QS3vStc3JxIchgs51gw5ISvQ9k0RCd+sdHUQZkZVshDmjamhEXpj205KJJhbpVQdpqoum2s1Xax2zpU7GxHDQ5DUSiLM4EtRsNMPTqnMk5qMxTTOSrpDMv7a/Te/IDbn/6B9O4Wy8EAbsC9bKSkO+59546t6EV7fQf1Jy/RevVHtF5+g9KjZ1hUm4pclHuVjERMpTTBLbamZU51uf5YXT1nchbwaI4omGAxGSFWytgH9D+8Rf/jW4TXZ3DGJK4FqBDxIc8jiQTJ8/JoaqIumXtdTrUZd0N74XwKlxe4MWZ6ICZlBiV5AU9sC3HBrAlC7ndZxAs+Fm4ZRU6CG3tobh2isbGLRmcDXq2hPOqYrGyiDp6nXPUCuTJFD3YGwUpxlq2BuCIhPMzinRdwTX4sjkQ75mOEVxc4+4+/4vjv/47hxQmm43ukhVj79b3XL/H866+xub2HNLEw7E9we3mL7tUNxr17BOQvRBPYIdcfc3jxXFwGFks6GRqr2cytUrtvc8+yLNMCNZHrHFn1xstOWnBdw1SxnJx0lUuQ8YpI5Is5kXK9wj/LWM5qHYVyFYUSPy0X8yBBMKPKINTunnc3Q3KMlHopmJqTX6VaQ7XRRK3dgd9aE8Lh1JuwixV4jDVdJBj3bnF/9klN3eT8E5LbC9iTAfwkFEGTd5RUEpTVNtoo7tIt7rmRt3U2EVcqCLnCy1Za1NgrGTCTETIQhsW74PHsM7aqZLjL352SP8+DS2WBnN7IbWEhTzAnoTReaK3BYm7UC+ZeNJyBfMVbkKTMpzNbqYhSmcx0Q2T7LeLY77HSPy+iqwWc/44FO5/CKSnLDV0ebGjzKNMsbYyoQKVS0X4+N2NZ/fn8fb7j/ryYf/46/9nrtibTYcYjzw1Yfln+r9L3cwZgTuM3tpvGIk+ELxGB6CvN3RsPZFpkGttRFmRJPWmBlcUeyrDBom7TCPJ5w+WEAB1C1HuzIBUCxLRFSUfa4zJe8sPVG3y6eoP+rCs2NA8RwoVkyDYqTWyv7cl17fHmU+zUd9F025osnaSIxbwgGVk0T9WU0HjNeIAbwgVJTQx8EAvD4fQ9w+34CtfDC5zcf1K0ZXd6i2E0EPwu5i0PucSGXyij6jTkmsa4ze32DtZqHdRKFZR9Jp5Rx26y0bn7nqVT9II75V2f353gqneB/rSrgkmXMJ6Hvu2h7FbQrnWws/YIjzaOZAfLXGt6ky8TI8UhbMopfhwNcTdkhOkpbobn2tHHMCYuRDgYHcoCUK+0cbj7HE93vsDB+lN0yjuooIEi6jI+MZJBPjP8NBjbyQzuCfrhLc7vj/Hm9Ad8vHmHi+EZhlFfsjldj0w6Ry5CYeGKUFj329hobAlN4GEbzOYKnRlN+1qTiDcgox9qRXjAOYKnCcQX3TJKXgW1SgPNZguNRh2tZgO1WkVBMDfDO5xcf8L7kx+F0DCDnZyF1EmROIuH1Cbz+VLCaKBy7kldNinxwuRQp0tUHB9Vt4JGsYW12jY61R19rVd20PbXUbZ4bUpwFiZxTf7TYuLHcGzSsWiWMkMZIYrhCPHdJW5//A7XP36PRfcO1pjpUIRiaenqwfKLCD0XYakKb3MfzWdfov3qW9SOXsPZOkDoV8ROFvCl0I4MOlTuOQu4kXcJjhRngZMpWb+RkcrNJ4Z1fn2J3vufMWTxvjqDNezCmQ1RTAKR28iM52FuCnc+6dCZzwRwCA6W3TIbVWNOUuCuODYpZfxvfyGxGttSOuhGtoU5d6SOLZ1w7JbgNjhNbqG+uYPq+i7Ka3sotzaUWEXzD+ab5znR8Fi8fXilogiv9HqgMY6J9DWaek7cfP7M3O2YQYMNGnevhM/HQ0wuTvHxr/8Lx9/9ByZ3VwiDCayyg8rmGh598xWef/MHrG3sIV3YmI0jDLtDDLr3mPR6mPTvEA3vZHzjBCP46RxeOoe9CAWtF+JIBdiwhgzDXrZvDCGxXeWDq4BLPEDvCWMIs1rAWe4ZZaa1rbTwzOW2MOcOmoqNEo1cfGVus+RHMQ9+8geIcHDN5MIvcfrkdfJRqpRRrdVQazRQ5ODAyb1S01fseiLLkfxlcfiajzC9vUDvw8/ovvke8/MP8KdDVBYRSmxM2VCQ6MamvFiRTWp150BZ5izoUbGs3HpNrVzPRZFQGhVwrjg4dbN4u554HBHT0niyuL74DNW1NdTW1lBpNPXnxAPgaokugvNQyhCTR27QJ5LXdJ8bAFjIhYGsOfGSOFaUEZV05YLpf7FU/e8W79+awAVSk+wYx9KD8yu3Vc0L/Sq7PIfROYkTTs8L+D8jo60W8M+jR837+CcNyXg6ysUoD2zxHAYwuLfZg+VuQ+oaJAEw4m/NrGRUJ6GIX2FEy7mpDhH5hsvBzNDaHpKE1IGZAu65JZSKJVSKDL/gyGQMD7ifIimMM3BMCDsZKVf73cXP+Hj9VgV1QoP+AhnFMUKSCtIFqpUa1hodbK3tYqu5m0VebqDpt0QKo8TMihxNryp+CvQ2HADCqZp0CN86CZYu/drptHaBk+5HHN99VLGlNSmhQzJLeVNy1LNCZpqV0SHk2j7Awfohdtq7aJfXUCK7mFIX2jtSh81CRxtQL8UkHeJieIFPdx9lYHM1uBRprEDbS+qcxcUswHNKWKutY6fzCJv1XdTdNop2zVibZmEBk/kE3cE1uqNr3E+vMQq6Qi5I9nN9Wzt4vlcW1k5zS7D80fYX2KzvoW6zyWnATcsyZeE6wCw9Mv96RHJzm6QDXA1P8ebsR3y6e4ez/gkG0b3WDDSvYZwm/ysSZ7jHL6TihCtb3GFPn9omdzsKzfRoL2B7vBeM8J6Trbv0UbaqKBcqqPkNtGodrLU20Gp1UKvXUa1X4boFBMkUN6MbfDh/i3+8/5u4EbPFGHFhrmjXiKoArg1oSqOPNivgCwf+gtt4FzTeZZBIxbZRd0tolRvymt9s7Mp2t1PaRN1poFyooZB6yox3FLHKz5PIDxGNCD4/K35mtFLlAT/pyWP8+qfvRJ5i1rZH4wzuZhckE5cAr4S4VJZ5R2nnCJtf/BGNF1/B3X4Ea20TsVdWBKO2ggVDeBIywoaRciWttUxjbEIoTF50EgeSjsXjPpLeLcZnHzH88Bajj29g9e9QDKeClm3K26gNZyGShwoPXNNkk3SmupzJoYgWKHpVn1MCi8lMcYQ0omVsDrdy/26G4di2BK3ObAszx0ZEhnm9idr2I7R2H6O+tY9SexNuvQO30oTlFuX4Je9s9nGc+jmdkdxWKaNYKsFhGBD3yItQjGkVwSy+SiWcwRkitiz0+jCfIen30D/5hJPv/h0fWMB7d0LB3EYNjYNd7H35Gs/+8CfU29uIUwfBJEE0ixFOZ5gNBpgN7jC6vkDYvcJyfA8nGKC0nMs216OUMZiJESsZEfezJHQRmSFpD5zA2YBx929MdozxDdc2XGOxcEdCMox3fBad6ZIjAEzDGAHX5fTotz0EqYWQnYBNIl8FS8LRJOGVK/BrDRTrDfjVCvxqGc1mQ1HLZOvDL2FRLMsIaLaEiGnKaiSiQvLtsIvh8Rucf/dvmJz8BG9GU59AvgCUnKX0FEhI+HVgVZtw6234tTaWpQoCl9a+rjgSxLrZ1On90N1TkDkbD4YE2VJSzBeQ6mLh+PDrTbS3t7F9eIjm1o5BYPyykIuQO/HZXCgDf09vA8kCMsMXeSgoU4H/qGBWBmxeWMA9L1MTmQAYPiNZYGxGrs4Jhfnq4r8C6p9D6HlRz73RSWjj1+e2qnntzAv2b8WE/p6kLC/euWPb79qoGgidBVwvz1T57PfZHG523ZnDk7Ek4vORaZflMWxY25yC4zjAbD7GPJwaUpkYmolkWjLAzzyMDVrE6aUAx/ZR8kuo0JieMJD2lWSwmrxsFnCS1agHvuge493lG5ySxDa7w3wxQ8EzZjFRGImFzu6r5JdRZuRmsYFOpYN2ZQ11v46yU0HVq8NHRTGilE/RtpR7T+NJaiQ0ynYuRLJKpWTsvHeK4zvjK96d3mGeTFWETYoOd6DGeKVmt7DXeozHG0fY7xxio7aFqs1gD7rDmbS0vIBT7QI/RejMMUj7OB2e4Pvj7/Hh6gOG8x6Wi8B4V5NdTeMCEeLKqJdaqLktaavLringXDqKmRrOMJz2MA77CJYTRLRzZRGzEsHn0k5azPauYLO1i+cHX+LxxktsVndVvKk7p3TNhW8iOjPHMBP6wUYqwCwd4mp4hp/P/oEPN29xNjgWuS8szDT5Mp5TDFFK1CymwUF6ajYN/GIBJ9GNUD532BxYCHnx9bmWi5Jdkb96y+ug4bbQLLaxVl9Hu7GJSqUOj+YNlBnZSwTpDL3ZnVCZ//z534TKUNIXWFNETqaJZ2Icd6YZu5yjkJM6KKYllK0iKnYJNbuITrGCzXoLG7UW2uUWGn4bNbuGKsNkaELD2BeyeS3j687Wig85fcb5hqihlU0pQjjxFBj3ML48xdXbH9D99BZRv6vIUAbX8uB03TIW1HaXa0C9g9r+c2x/9WfUn72GvbkDNDqIOHHlEzgDXgS9mh24pEqZLtb4ABiXPONiYhjx6aiH8fkxBh/fYPTpLeZnx/DGPRSjOfw0EhRc4K6TNLNsfy06v7x/DXOc8jQJqdj8cb1F2Rgre2SMUihV4v6VU7kctijHsqhrpxuwjanLFYGHQruN8s4uGgdHaO4dotjeAioNLBjk4VcUJKOdO+/lLI/AmHUUBUPyYGbBI8+ATOllOMUimhurUpL5+FqNX6rJuufudDJB0O2ie/weF2/+gcsPbzEbDXQ/lDbWsf7sKXa//gp7L7+EV1vHPCggnJKsS18Eyk3nSGcTzKgouL3C/PYM6fAKdjiAE4/gMUY2mhkYnMQsu4CQgbJJiigksZf3twnIkcUq9fLMr5d+3hDYeO9ony6zQ0smPz4lnIsl5lGCGbk6PCwUDMIoUhvwKrBLDdiE1msVFNtr8Jvr8BoNFEpF2EUPxZIP1zeFnw0A7VqVfkb1qVB3Pm8s0BGsaR/j07e4+sdfMTr+AdbwBl44QXXJ+3WJJdn5bCR4B7plWPzMnFL2fU1QkVZTWrUqTd34aTDZj80Lc8AZDVSwMSPb33aVsubWmth4/BiPX3+BTbq6NddQKNfUtMZpquJNZnpIm1gW68wz3dSpLAchc7hj7SjmRDZqwgnP857Vdf91AdeqKfMCNtyD3y7gedFe/bcs2Hnx5q+E1HO3tlVCWj5pr0Lnn+u/879f3XmLfyZCcL5GNEjC56/lYUqfPBTwh5AYY32a+3tmb1BCK+3YjEuRdqm5EJ+DM+flOMR4NlABZ9FgW6ldXMwdqhFr5WEGSiUi4cHxUfR8VGhQL4iOD6KxUOT3YCoUzUNop3l2e4JP11lAh4xTQthFHj8LyT+oIyQTUjKEJY1FPJTtMmpFk59d9atolFuo+U15otecpooWCUnZ+s5ojSVjC1UI7ybXOLn9iOPbjyreTFATcUcZ54QmTJSlHXma1o62XuJo64UKOYNUiiyIDEzhQpaThSh6idIUFn6CtBQjKga4nF3gP9//DT+e/qD3GiVjLJchPNeEVpj3RH2yDZexnlYdvl2GmxVwXlvu1ufxVJr0QnGBQtHsr3ktCY+6tqf/puzUsdnew9HuazzZfIWt2l622zXac143OSk9xDTyEDET+DjuSUb34+k/8OH6Da6n5xilPSRuJMZ+xJ0oDwayXwsulLJJHJHEMCZ+Lbg75qxBspQpCr5vumbu+1k410rr2ChuYa24riCXdm0d9XIbrlPSA0miFHkPhN+JCHy6fof/+Plf8ebke9wNL4SaUEq38A2MLpZ0pu2m7aubyHIGFasiTfd2jalqLew21rBRaaK8dOElNry4ADey4PBAZ8FkMWXDSrZ95oFAQiIZ2ZxUfIu/RrDCCRbjPubda9ydvEfv8hThqCfyl0lDo890CQtO4cz8bm+jdfgKO1//BbWnz7FsbyAtNxCzqBVM8pg8P1kAsuLNidPsBQ2LygT9iO8tSZvDNRb3m+9/xt3bf2B68gGLu0t4sxFKDLegNzo94ZPAmLGocTXImFwDM0KWYGmuaLLpJ2UB53NPn/GIk3iiYsnmV7p0HtBLCzPmmnsu5gxfadZQ2t2Vg1ft0SFKW3tAtSnfdxOXyex4sgJIHlSKDtylBZ/QqG2jzAxoFgSGy0S0DJ0gnQ5lxkIrXpIIY47tDB+ixSb3rizs8znGN9e4P/2Eu+MP6F2dI5hN5GjWfHSA3a++xvqXX6Gxf0Q/Z0zoezLhe/cVI8w2zYoDxIOupIDTy0+Y3X7CcnwHa96Dk05hp1O4hVSMb/Y9TISXBn/Cc28Bp1jWFEpES2dqlgbI9C8VcJMOZQiCfEYLFjzu/xdLkblCNhLcq9PKFI5c0QrFGoos2O0NFDodFDe2UOxswKrWsCyyYHP6NQc/eQxk6Yt/wAaA7Zoc8UwCRNFK4YQjBJcfcPvzv2Pw8XtEtyewp30U0wgVeaSreusz4msh4z+VsZdZWyg3Qp4hueabGwRHCWoq3PT5RwER5ZIMb7FdhPzMK3XsPn+Fp998i93nL1HqbKBQrSO1XcRqYBjGM3so4HnsqEEGDfeEq0NZyiov3NUUTmMX1y+KfGn88jMHwQfv0IyLna0+frOC54Yy2b/Miy3rHos2izeJbPx1tYCvwt05AS0vvquFOv+Zq/vzVaJdnlbGP5c3A6v/fT6hW5PJ+GEHLqpP1pn88s2M4YmZ0c0eR8VbdFUepPwJLN/Un4YYT4dy7SIhiV/8+/F0jDlJbVnuNRtTTox83Mme9bknWMkeljZX+eGGjU4jj0k4wt3oBjeDa2VeB0sS22LJjKQ8TykpSrJcbQP78zAo2oRviyi6fsYMr6DsVFFzm5r06oUm6n7DNBHlEoolHq6mOPQnXVz1z9Q0fLr5iH7Q19RvAkpodsFfXMWWekkJa+UtPNt6hafbr8RY5hTpJWW4iQd3SSYv07iMtpr7W1rHLqop4lKI6+ASf6ft6dkPuB1eYhb2kGKOAkfYzOhFpjoJvcQ9RYySbGXcrYxch57t/N50qiv4Szb/+jnGetEQ7Vj8fbuK9caOLE+PNl/j8cYztEvc8XIC92FnmeuCz0Uq4xtl2zJDP7jD8e17/HjMCfyNktemGJn34i7kkMb7hEWKhg5WzH0kd81mCve427Zo2WqsEOmoVSqWUS4RHamh7jZRKzTR9ta1d26XOpLS0ZCFJiCCSNlYOJZc+WaLEc66H/H9h3/HT5/+LuIeX2PszrD0FybgRStkHj8eyvQyt2toOi00nSbWix3s1Tew4dXQcorwIyDqjbAcB3CCBB6d2TTh0YPfQuIaWZByjUlsUarbAg536fQRpySLJCfun/ks3N9iOugijaZG5iiHL0aWFkXmsqttlDcPsPb0S2x/+S0qT46wbK4hLdUQFTjBmAQqI8bK3Kiyfa98xPXMmqdTe2zCynEg45jg5hLXP36Hu5+/R3BxLOa5Nx/DjwL4S+7ruY00KpF8k6RfBeeaJlhOfTz0JbmkVWbGzOUenHyFKNWEtpB+mv4HDiLLRsBdZrmMAvXc21uoPXmEyqMD2W+i0UZcLCOkb3ZWDHgfk0RIgz/yEfzF0iS10SyDcjU66E2GaoS0GlABn5pgmgUPVUN0YnPFAsjpkjaq8WiI6d0N5r07GZaQq+PV69h8+RJ735Iw+AXstW1EhSoGkyWCGadJozBgyA/ldZiPsRjcIeyeI7g9xvT2GLPbMyTjG1icxK1E7no0SIoLCwRRhGBOHtACjlsUyigDEplimVWIS910buySSTv5vJFjQHa40J2YZk+sP0ScPCwpu/MrKLfWUd/cQ3FzF4X1Lbm2WbUWYt9H5ND61KRPmAM/K+BL7pYNZc7kw1HwRbeEGF40QXz7Cf0P32Hw6TvMLt9jMaRHwBxl+aTz3jbnqRw5uR4Q18A2xkxZ8JMMajIpp+xw5dBGMp4lp8HY8RE6nsxqIgallOvYUgH/I3ZfMAN9UyQ77vvDdIEg5h58jiAKlXkhzUWmKDFnkwm24v3LhogFnHnhXrEIn0gdjWpUoHLr7yyHI3MLzFHmf1bAV/95vufO5WQs3NyDr8Lo+fS8OjHnv18t1Kv77M8LeF708wn79wq48tknE9oG5LmpxjXNFHLzz3Jb0Yfirb22iRTMGf2C1Qp0M4pUvOncNZ4OMJr0cdu9Rrd/iyn34pxsqStmsdeHbeRritekflrJR+zkaa7BBBueJCR+xQgXIWbMu44m+r18kpkapMhA4xxlNKcm21cTHqFnFi0F0WcfXmrB02ReQa1QxxonvEob9VpNe6NqlXpJRwWcJjIMVDm++YSTm2OMKHPi9E3dM9tndnbc9SYeiosy1stbONp4iSebL6Qbbvub8l93ExKyuAc3lnpxGimIhZnnYSlEUo5wE17ih7Pv8PbiR0WrTkg+W84EXTPSKYd8+DMJg5dt7pSZXmZsBim1or5cyAXjOB16sZsbnH+xoPLPI6bdqPv/MfYdzHFkaXLZ5dt7mIYnCHqOXe3uKU5x+uGKUJx0utvdm9kx5JAgCYDwrtHeVZfpUuT3XnFwFC9CnEAAA4JAo7vq5WfSoFZYwVr9AR5vfIXHGy+wUl5D0S7BiR0YlOVIV8AxN+9cFkZzTKMhbkcXOLx6jzcfX+Ho9gBt/0ry0GmJS902WQvCZCYJjuQivsXMZqd2mfnsWWRJFMuVUCnXUSpVkc8WhKRW9irIG3y+ssgvihI+QwDPu2U4Vk65bIkbGV9M5RUwWYyEsPfu7BX2T37F0eVbtMfnCOyprCgiPnYeZJGBrJGTn9HML2Gl0ELNrmM5t4SVbANFdubTCPPbHtqHJ/DbHdj+HB4Bmrteec0iBMJwp0xNuWwJq5iLXz+CEYYC4tQL843yI1CR4U+xoBWsEJgsGDRmIRvbycOqNKUDZHTo8tOvkNvaxoLmLV5eOhGVGaKyvNUfFSrEwB0F4OrakGkJAZwJaiSw9e4wPDnCzW+/4O7da4TCPO/DnU/gRD6oxs4sQs1xUFnNyspUH2t8/SR4RjmKSS68TukiAnGtw9uTg7YkoCxTqTq476QZSeB4QLmMivhm76CwtQGz2URcqYhVaMCRLsebssuXsZ6ANzkCXsz0N8rAQtkxB5Mhxr07DNrXGLWvZS+9mI7kuZVngGN7DgHEwoIOaoYAKrdUCbv0yRgm5RqcGhgZ0Zi3XrzE+nffIbu9i7BYxzxTwHBuwfddJJmsdJf0ceBzxDF5ZjpAZtJF0D3DgJnaDIG5Pobh90Q66Anwcj+iUvwC7kfDhYAIi1XeCzoxSSe1qddMlPzSzHAtSWKeAiS+8Px9RB4nMbcOQBJgsYLS8hoaW7sorG0L+XFRrMG3PfEUoCabzHfhEcm5LncxokTF1bIbl7AmKhkkjTCGE46w6JxhdPoGw+NXGJy+Rdi9hBNMkGVxGrGI5fpG1LryevFjXhvkq3wyqVIkDeEGkVxH+eBUG8H4hi0Ro4GbFTIj38xSFc0Hj7D14iusPnyEfGMFdrkqAB4sFqoDn80wnbMZpNpBjc3V0EnHIusCVABcR41y7eLl8mK1qkyd9ARNOnGtmk4L0f9Pp7a0oU2JbKmpS0pmu++Y9iUAT7vn9Ovuj9vvy9Duy8a+NH6/D/BfAPC0z1aduDxoHcUjfFcCt36v2K/6AuRQOMNddyha3PFsiE7/Fp3uDc4vT3F5c4bhbIAFvcuNUECcb8pFiu94papdED+WvoKVlUw/1CacrG2OZ/lGso7ax5GcRAIdH6vK4uVZqkh3aSKSNu/QXuliHBVnZC9Na8+CUUDBKaCQz6FYLCBfyMLL2fJYh7M+7ob0PL/EzfAWk3AigCBEU45xxbfcgBXT+jSHhreEnSbduh5hvbqDhreKPFndkQczYsiCeCPJrpJWoPQt9x0fYW6Ou/Aab84J4L/heniKMfXVyRQJZ9AkhknspczgZWdPpjhvQeWixwmEUgSbdkaCqZQrHLtGjuD5lTZM8am1kMwtFNw6lkrr2F5+gidbL7C1tINGgTneeVjiaqXuVkKydN+LCbqTG9HAU8p3ePkB18NL9KI7+MZMWN8E8Ih3Nm8KsVIk05uMaQvWwlbPU+Kh6JbQrDSx2myhVmmikCuhyBWHwz18XtYRXpIX+1Uywjn2J3gbHMlb7Ep5T/IaIjN+grvJNY5v3+HdKUH8Z5x3juAbQyw4FTA5YuNh7qLolNEsLKNVWcdqYQ11u4Gm00DVKMGexoi7Y/RPLnD5Zh/jywvYswnyiwjk/vK5oLHPnEWoTJJUl8MOlURDI+D4XMuXEo6ARUikfcUD4YhwPyxBDySvwUbsFuA0VtB89AzNJ1+h9vAx3LU1LPIlLNys7L+VDTkBXHNNJfFK7fbUQEYBuOiJaTISzYHxEP71hTDPr179hN77N4jbV/D8EbyQxi0M8lCFslJGpODNyUIK4BwlE8B1KpSMQlkeZoT3IuYu/O3Y+cYZASuJ+bCzohlGsQS70UTj8WPUdh/AXV1GXCwgyOYFaHydQsa0NybUObylgxAGs6xHI5MbEE0AACAASURBVEnOWoxHiCdDcRcb9+8w7Xcw6d0hnAxlykBCG61O+RwFYjKlpgfk0cgumYUGi5SAvIRAabZpblKro/HkCZZffAV3YxNRsYHALguIh0kBETyxEGXzIqY/THKLpnDjKRajWwzOD9CmIczZB4SdC2Qm3IkrIqNkiguRMBA5JfMGKJ3kfUDJixji6FG6nLbabkNeg1Sxo2s18dQSUGRWPQlxDsxSBdX1LSw9eIzq1kN4y1uIchVMMiSoGQhJgBOiF8ND1PqDaxjq8MlaJ4DzrJQkQVn7xLBpjkEFx/UBhse/onP0CjOO0Xm9xBEcduA6apQFm+aeSlFCYiqvRz5XijrBwpqTOJ7X9Ee3RILGVQkJcEmhAqNYhV2qw6svo7yxjeb2LsqtdbjlGpArYMHijm50GsD9uQ9/PldnkhSyzAFg4aMbPR20Y1Nqyj24EB8plcuqx6UjotMIXAHMT3m4+nr/T4A87ZY/B/A0XpQAnu7Bv8QW/5ywdn9Mfr8Tvw/ifET/Ges8/TuZqLIxnYwmugNXgKxTcD9NF5RIPM0D1geXALn29M3wplZ2lxx1U8okAN67xfXNBT4ef8Dp5bGAITXKgRFgYUeSlU1gIqkjIZGDHbd0KGoXxJtAeawpP3LZvYlNo7qxxAyAjNWAgG/DpaMTbRVj1Y1SLiVetYqJRXcB5cMrh26ikrESC2agtjiK7m/B8WxkC1mYrgE/pvZ5iHEwxJCyIJFTsctINZ0kgZDFbMFNsiJX26ztYLv5EJv1XQkfUQCeBQJLduVihiO5xwtEVojADTCzx7ienWH/4ldxTmtPLjENe4gwQ4Y7cIlNUoxnOa14dQeKiczOJ015otOY7bLDS6SYojZcUoB4EMkNa6vHQca8WULRbWCptIGH60/xYHUXm8vbYq1KExphlJJly+SvxQwjkgjbxzi8fIcj2qn2LjAM+5iZM8wzc4QGdejs/NVeVhjf/PGcUMQWbLqzxa4ANDXyq7VVbKxsCogXvBJyBDN250ZBipNspoBytizdujieaX9py1E+zdKzGBHmCx99/w5XwxMcXPyGn9/9BR+v9zFJuojMuUwhSADkeL6RX8JGg45qD7Cca6GSqaK8KCMfuEgGc0yvO7g7PMHV/lshf1nTIQqxj6wRwbaoTFATBh5OEm254JVnizkNA1ocMVNR3tliEanvEXEmZHCLBnCCXAAHkVdAfn0LrRdfY/nZ1yju7MJsMHksJyxdamaV46EqBEQSw89pAOdjoBGwpDcbCewkhksTpV4bw5ND3L59hatf/47R0Qege4tcyJFoLIYkJu+3dC3GlRZXz6kgQ/f5Sk+tY4b5NWy+6A9BsqmkB/H6Y+fI39QUmVPi5JEplJFdXkV+bQ213YcoMIijUkHoeZiblhDcxKw0jiURK5cxhNxncuxM6db1FfoXp5h12vAHXcSzkSSqkVnPUXrq2c2O15JFMq04VRFLLTuH/rQkoK83OQcM6rBDHfzNx14qIbuxieL2A7itTaC6BJSayOQbWDhVRGYWs1itSXi/89E6Rogci0F/gMnNOTpHH8RPfnp6gLB9jcxkLHI806VlqSZZRQw/4VljwKb6gz0L//uUAEUSkCK/ifSOZF9G7KZbEVlnKADm7prs7UyxhGJrE8t7T9HYfoTiyg6SfBWzjAefrHfufWlXSlthHvDUVzMohgWANA9KL8+jhPJJTorccILM8AYLmlMd/YLL/R8xvDgUchuLPVllKG6v4KfYswr7n9a1nHNo5QItqEl4FVtnfpxBwGvDycLIlUVC6NZXUFheQ3FpDcWVdeRW1gTIOVmAl0dk0TbYpKoOM9+XPTO7cJq8KKdLxfMQSh0BnBMSbYbD1YOYungecvkCvCzJkSpcJo2+Ttfe6az5yxS231PM0rH4lzrwVE5GACe57T8DcOGO6cTPdCyfAvv9EJT7u/IUqD+XqKU/g+CtAZzCAr0GT92e0o23HsOIXIwkNI569L5NiGwLkixoJjCXsTZ34LTdZABGp9fG5fU5Tk4PcXr+UZjVIV3VrJn4dTPZi0QuEtaE1crxHysrnZSlJGrsIZVmmr0g/XRp8SgJPjrDmp7VOa+EamkJ+VxZGKSBHyKk9ECE93x8JNGRH6p265JozguYGkuG1YdqDyjWrrYBN0/XJwNhJsQsnmKezAXMObZnhCXBV8gT3CQtDDhCjHJQtMpYLa1Lbvd2cxerlU2U7bpIs5jvHUuICm8uW/gDnEaMFwP04ztcjo7x4foNjtvvxW89SMaIMj7vMpiOZv9yGCZseSBDC1W9q+YFyjE6LwbKxXjqii0rNcoEFFahdKkiiYwWWQGLF5LVCqgVVrFSXcdqdQ0bS1tolpdRyBZg8wAwuc8bYhYNJYv7snOC0/aR6K37sy6myRSBGSPiZIU7fU5NHOVjTKc7nvhSJEWGADgNUHJJASW7jLX6GrZWd9Bqrgmx0LOVzMwz8uIxTjZ6IVsU/oJJty3hR1G/KqplGaUpGV+IYdBDZ3YlrnM/vvk/+HD2CqP4ToJdCPLciRbsEpaKy9hdfYTdlUdYzrZQjAneebi+hbg3w/iijbujE7QP3osEzJkNxJDFS+awDHrWqwOK1yNBU1LLuNfndINgrqWCAozKqlCNMnmwEWxlVEoiXBZz+rQXKihs7WDjmz9g5cU3yK5vIlOtIHI9iZgkUU6+l+RJ68AQkSSpNC9+z0CiYRVQuYjFbGR+eyl2qdevfkb7za+YnB7BGvZQiAPkuGfliP/TY1PdN8euHJHzN0sH9QLg0i2qE4KTbnGFk+uXEwAyxnk2ELwdxKaHxCvCqjRQ2d5BdfsBsq0W3EYTi7zSC4cZSsW0pDQIkWO4C9cU1NV2u5jdXGNwfob+1Snmgy6CyQAIafHKbG8azqixvzLqUFndvL7J+KYKhcU5O23XMuCQO0L702QBmyNYEu2Yce5lkdSqsBrLomt2mi3YjRZyy+swi0tYeEWEXAXYZE/z1ODPDJF1AGcxRzLqY3J1ieHHA4wP9zE9P0XYbkuhYJgxHFvHxdLlLyKAAzaLWQFwjnN5+6vwF46auY5RiWRyssg6UEz1pFmxBdDmiwRjOpN5WWSXWmjsPkZz5zHqm3swig1EdgEz0u5oCkQSF7XHJJIJgJuIRIuuPCPUDltF+toC4FMYow6S7gX6R7/i5Nd/Q+/0HZLxHdyYhi40vyWAs/lRISOKtEabYqXMoOucrFgI4JThOmTL2yo5rlRFrraMfLMlAJ5vrMIRP4Al6caNfBlwckhoG0xbYRiKxMY8ew3i7MAVgLPw1BMpTlfEr17Fs0rCpWXL/jtfLMoYPe3A082wgOQnXPtE+fq07v68Q76/g+bHsq7Rhi5SXJBkp+Vkn3fOX+qw7wM4f9bnuvAvEd3Sx3S/+0715ZnRUHXgvKpUVaBi3uSHCxkizQNWu2VqvjlKp+vaPPQxZ55zyHxsX7KiyXagj/hw1Ef77gYnp0cyQqdBiZ+Zym4ysn3JrKZZCgGcxgxiu8owBWGfpSYxYmgqnbdkP9NLl3m/3Omw8g8ZnJFFtbiErbWHaJRXJIdwPgmEBToajTCbTTGZTzDyBzIh4GMkMYtdt0tZFeMLw0AIYJKixE4my+zhjBQlJMtxPUDZmIyxxdhEPQfiXkrXIZI5YuZ359HINbFW28DO6p4AeTW7hKxRghl7EtmZWTgq8tAgW3eOrn+L084hjtvvcNY7xPXoHJO4L9p3Wsny+SQQy3PAbkKGCRxNWwLg3KnyReJNpbgJ3EHr0ocduLLqVgAo7EH6RNuwEkrbcnANyutKqGRrqOapn29hpbmCQi4ntq6jWQe9EZ3iLnE3vEJ30hZNfpiZCx9gzgOHayayXhnIQiYzgSokuYkuZ2rN4CSOdOC5JI+iWUaruoYHrV2sL22hkqtLchjzvOnDzvzunEfzmxxs7oG17EVy2sVDXy1qWaRQLUDJXD8kue49fnj1v7F/8gsmiy4iSsnimYAgx+dLpVU8bD3Co9YzrBTWUYhKcH0X5hiIujOML+/QOz1H//QY/s05bDJx5yORhWXIRSCjn/IfW+lOSQ9wE0clPYXcs1NGpTpiuT6o9TW18YSAI2saUyQ9gZlFXKiguvcYu3/6RzSffQWzuYykVETMKFfdbUu9LM5xiuHNboyyHUJ6tFDFBD0DnMwCbhLBCadim3r2yw8yPu/u/ybmLdnZVGRBlI85YomqPLxZYcjuW3anikMix4GyJFGxpdr7Qa4jnYqm8rctxAvq1Mk2thDT3YtTk+UWVp88R3lrG2atARQKiGjkoaVW4qhFfsoihjOdwpxMMG+3MTo/x+jiDMOrc0y6N4hmIyQkBMrvqDTu4jkhkwetAtEuaGRFs7ugGyNjQl2bLHbePmqEblOhIlIkA7FlYWpZmDserMqSdIGFtU0UVjdRXN2EXWtgQdcz18E0oYkJCbic5i3gGgtkkwUsRkueHmP44S36Bx8wObtANBrAFEIb5+EhPAIwbXPDBVwxDiJnRvFzlL00CyeIjZEQIxlpL8QsquE02VF3zvMkwTBaYEK75loTxfVtLO0+QfPBY2Qba8gUash4JZEm2m5W8rFFt8/MgBTAU4/x1BOBiWi0mw1nYuyT6d+if/gaRz/9C67f/4zF8BZONEE2E8OlvCkl0UrAjYWQzVJEcxYS5zgqXyDgeeWasAoucpUyasuraKxtorG+g+JSC3alIb7qRrYocjgWs5FBrbgi6SnffxN+QHMuFXBCgJT4zhTApXlSfCkSHEX+S1QQ6ZUlAJ4TAKcCgEx01YFr1+FPmCZrhlQi/QnC1Qf3QfM+MH8O4PeJbJ8DeLrDTr/X52Pyz7vxL3Xg97/n/e6bAM63zEiP0JVLIw9ftYD5/X0K2op9TjIB34vneRzAj2bww5mAI8e2fL64t57MxhgMe7gmE/buAgOfHdsQ46SHcTKAT+aywcpWlqUyGkkJCnrbK6NqHlDS9fPcEo2nhHPLGx2x8ux6a5t4svMCG8sPpLOM/AXmMxoBTDEYDjENJkJAo0HKLBxLBjUjJVkw0PRCrF+pV9ejH5abTMFSAE5Wt9rXs4gQkoY4V6kEIu49CeIcE9OwpGgXUS80sd7cxEp1Q5K+inZNQjHMRRa0eyGAc9TPx3M9PMPZ3SHOu4e4HV+gN7/DPEPCXyDdJVFCcQ/UTS/aTZqPUI7FCQJlRowJ1G5yfE2k7+ZkQydDsdtXITQEGT7dHKcz9i8Hc+HByeSk8xUNdr6GeqUu/r2U041mPQlCGUzbGPs9TKMRIkNNT1ht+4ycJHjLKJD6Sn0DUHqi92YEcLLwSZBzY49DdKyUVrG9vIut5YdYqrRQytUlBMU2ckJoIzOdOmD1e0lWnHIbExte9UeVKXN5vhjzenr7AT/+9q94c/R3DMI2wswE83gqO+S8XRQ3uIdrT/CEpL38OrJRAbkwB9s3sRjM4d8NML25w+T6CkH7GsaoK4Ys8biLyB8ijmZyjVKb73Jdwd0tJxuUMBHAxZNeDeekQ09jOHUXzu5VAbiL0M4jKTdQf/ICD/78j6g9eQmj3kSczyN2uKFWqxap0vn7S+gDbVWVjC0SkpMySuJ3FQBfzCVIZXp1gpO//xWXv/6E0cf3iG+vkQt8FLjz5Aid30kTPUUiJuQ1tf9OpTqKi8LcZr7XrymPTX6tFA+cTNqIF44Q8liUZHJl2elzr7m09wSFtQ0smHjl0mGNHaDyopc9MKV3QYBMr4/47g7D83MMTo+lsw0GXSyEYc7EJybRkXxG4j47TFUIEIQlvtJ2NNuYZiIsqpRNKRaBdO70GiaJjbngol3n5MbkODojXXbiFmBXasittFBoraPU2kSxtQazWkOSzyF0bUw5adSFsWMZyFNHTtLo7S2mRwfof/iA/uFH+He3WARTIYaR4S9Z8SEDbhZw5Kxg952GRSnJHrvWOf0h5Izj66vkfDKB1A57oovOZDBeJBiRCV6sILeyLgC++vg5yms7sCoryOQrAoiGPCe0EzWkC2dxINJHTWrj6kclwSojGTsMJK0uM+yg/3Efhz/+Cy7f/jvC7gWsYIAcixKS9GRyzYtZMdnDmNMUD6HhSGJe5DlI8g7MogevWkCxUUdzbR3V5TVUllvwKg2Jxo25oiNPglLKDB3ayGvhpIG7emrdyWmI4M8DBL6SbEVBKCEwKUdKuu6EAK5z2vXeWFRNDBHRAC5rBOEy6DF6ej594np8htwavO+D7n0Q5edTKVm6B0878PsEtM/B/HOi2v1O//OvTf+f71M9eCorS/8/NYjJjMZqhH7fwEV+WGrWwp2y1n1Tz815vworobmHSj6idImsajEMoauWSTMD5hGPMWAn3rsWf25qdjv+Ne6mVxgEHSFGiZey9CZ6LGbywlW7blnXMF5UAEklofFLuZqlnpd70mZ+FTvLj/DN4z+IVzj13ZmI5iokncYiRZjMxxjNBxjNhxjN+5jMhuj379DvdyQEww+nkmtNljx3uRydz+FjtpiJLIoIrRofEkNEvKkKnJSNqQzFBMTJcCcprlFZRrO8glphGbX8MkrUhFtFMVHh5nQ69dEbUaZ2jOv+CW6G5+jPSQibYGEptzYhg0RqqCmpUByTkpBG45lQZfwm3L1I6o/y/1XGOWTwizMETJdGCjqrWUe50gs9ze8W33NOBWi0wj21mYXnZCUWUAxc2GkvJvBjBYYBs1hNStRMAe2QoKUPm5TgqPTjqouL5+x8+BSaAuBWaMONs2jkl7Fe2xHd/ObKHhrlFszEg2PmUMgVJV1IOYypflClOymbT1nl8KrlyJH6dJ3Tfn53hJ/f/gVvP/6MzvQSM0aSxhMZvYmnfHlZPNkfb77AamlDPPLziwKysYvMdIHFaIZoMEHYGyDstJEMuogYs9i5xqTfRjgdyg6WmdkuXw8yvoMAhkjIaEpkyZpHxuayq1OcCyGgiXRFA7jhYOGVYNZbqD77Gtt/+m8oP36OpFJDxO7bouaXv5/qEDiulJ0jy13+/tpDQSyKk0j22Rw8WsEUBk05zg5x9MO/4vLVTwiuTmEMesgGc+QWCxknW1IUsJ0mTqiDXUnjRLqheDAC3ClpSAtThLuh7Ie5DojpRpfJIjY8xHYWbm0Jta1dNPceo7qzC6e5hND1RBPuix2mSgCnvtrkdUujlYtLjM/O0Dv+KCBO5zSLUwI5R7iyCDGNOe2JJZXMqXCXWpZsbCdfhJtVbw6vWZKpCKz+DPPxALNhH6NOGwHNW8YjJOKaxqZBXz/sTPmaMLqTTmbNJZTXNlDf3kFpfQN2vY4o68E3DUxiFvSRJNplbQsF2kCPJ4guLjE8PEJ7/x2G56eYs+iLfHigCcpC0stIzlMArqYpvJlpviNrND1N4OvNApjRvJyapb7gLFJAYpplYbIARhwvu3k4tWUs7T7G9stv0dh5And5U3bhfB34b0xdLCmHOHXCp9bYacKXXFGcsEQhrPkMxnSI4ekHHP39X3H+218xvT2COe1IYp2XqChV1U3xe/IapQgth8jOA4USzEoFTrMCr1lFcaWO8nITpeYS8pU6HBLYKA+jJp1oY/H+5ltWHOtkvA9TTGbEDz0g1oQIaaXKkB2uObkeoVpJygdF3CRvip15yknj70gdOAHczTE8iqtARpjqsB8eTHqMLidL2g2kRareVX/egadgKtNFnUz2+Qg9BfAvddb3u+sv7cPv26feZ58TuO/bsX4O6JnBeCxHg5gw6AfPB0gyCAGTwfEEaxLDOMaQN0YPcgQnh5LuhAjgRiye2zRDkTjORYCpjK/7EoQxjvoyMu7N1NuYKVxMkKIuWmc+E7Q4ylYjJXZ3PFyUTI07LhbWmYBja1uMWOgi9mj1Gb5/8ifstZ6KxSg7c4IkLzS6+MzCmfiOz+IJJuFIpG6d7i3anWv0R21M2Jlzd4i56LxH0Ug8xfkxR+j82byPBMD1BZCS4Xj6EbzVXl29UedczJWkm2VnWc7WUXSV9envAD5Db3CHNoF7eoNh0MEsGSHQMZqSDikOd0oiJwRMmlsY7L7FaFp+FgMV2NGICYYYjJA1wF1fIs8d1ZN8/shMl5WIkK+UL3hKbGMxJAYrEiGl9b+6w81QikYtNQubBYs3ytq4BqXfsE6s4j5MQEWRG8WWUwcrSGQnJULcXy9smIzpnFvCDWCyGq1cH228wFpzF67JnXceWTcvbmvp9aXmjQrIVRCOOoDloCMzPJlgshjgsnuMV+9/wP7xL7genmAcdMW/naNXEvMqxRrWlrax09rDUmENhUwZ+aSIAicQ3NXPFzDmMTKzORajMYzpGIteB7POLab0xB73EU1GgD+D4fvAdEqmjaSLUSzgsCPUQQrKoIPcDpU4JaQb6YJoquFKt+RQ//38e2z88R9R3HuKuFxFSMIR99/S7GjwlvHl7wCu8lgUyLLI4pjYoaPabCj63d7HdwLgV69/QnR7CdefIBuGMvqViZEmpokLFV87FgbCBVMTFJV6pohCvAZFpqYjHFUGAgGcqzLahHJvmUNCfXKzheW9J1iiJGh9A2alitBxMROTISYTEgS4g48QjoaY3txgdn6B0ekphheX8Dt3wGQC18xIdnTGNRA7BmYsJD0LTrWCwsqySuaq0c6zCjdfhu3m4bp5mOxOwwgxtcPTEab9Lmb9Hvx+F/Pu3aed+mI2YTKF3LP0jphR488Uq3IFheVVlNfXUVzfQHFtHU5jCVE2K0XIjOcgpVemhbxhIUsTm04f4+MT3L55I5at484lMB0iz65VCj0qAyLY1ITrSlyGnMKI59pL4pPktZabRjcuVCzMuSIh8DJC1bZlajCBgWnGhlWqY/nhE+x89QcsP36JbOsBUKoj5B5ZnNHSCZAiMKg7SF1P8hpqj3AhSPIM4aTAn2B0eYzTX/+Gizd/xej8HZL+FbxwDDemPFKpYERfwVGrU8TCLsMo1OE0lqVgc1aacJdqyDbK8JhZUKtLoWW4Oemwqe+mXS5NXmhwo9YwvO4sMZhRYSYhZvMAYRiptVSg3ivpGpn8PG/T6ZC+DzRzX4KlbBu5YgEuXelsTmlUTrl6CpSnuJqU/UcA/xIT/PP9M/8NO/DUEz01c5ER/70wky+N4L/U1X+py067bT5OdtrpuDzNCrmvEc/0hoMk7bgJ1mkuuLC4KdEKleuainRUzG7JDZefnFFsVO5cOepmjo6Mm1XAiOzDE7LTZyL3mcYjTOKB6Ik5lqVRCuVm45kyf5kFU8zjuUjFGL9HMkTiJDoXWpnl80fQFMSKbJTMioDA07UX+P7hn7C7/BgliwBOZzWhbssNQv0ubUiCxBcQJ1hPZiMJ0xhPe9Kd92csMvrozO5wM7yUwJJJPEKUoee52iuTNCPkE11F82KW+DxJI1M5uDSzYIfriMNcTgh2WbsIl+QsIwfHYFSnCX+Wmt50ESYThMYE/mKKMBMg43AknQZL0JeajQOlE9wlK39xk/viBaNL+aZ+V/WaqIkF1wHzRQCfBEPmlRuRMNrJOZDTWLsTiSSE8jYCGFnqepeo9IosAMhE5yGuRvkyzqbjFR2haAzBKQD7RNn1Ss+tNfyq6OF0hVa38hzRUSowkPimBIPUsy3srbzAs53vsNN6hjLNZOyiPHfsdIQ4JU5LmsXJG06cwhSAcRfOtY1cWxjiqnuKt0e/CICf3R2gO71GaEyFPS6WnNkCGrUVsZEtOQ3kQKvUIkpWESU3h2zGgkvJD7ulaAE3XsCl09JogPm4LwYi7OZixkz2+gi6fczuusCUwRkLOAb95tkzLxAFcyyiubJNJa9QEFC2dsJytkjiae2g8fwPaH37Z+R2H8tOPLQUY1iMYvQhq5jL6gBODWQ0PV3sdum8ZjP+bdzF/OYMdwe/CYDf7P+KTP8OuXgOL4rgUX0h0jBeApQzKSaxzN90Wpb6MWqJxSJQeCEyTVFRtOrAUXFgJI4FMR8v4z5LKK1uSFdY29oRdzCjVEaSyyJknjILAzGZmUsnPLy9Ruf4GKOzM0yurxH0B1hMp2I3a/G1J5h5NpKsg0wpD6ehwLvUWkO+uYRspQY7X4Lh5WEw7zpDmSbXGWonSsIbpyXRZCyv2ejmCsObCwyumXt9g3g0RIavLU1CmMTG1y2bFTtSjtTza+to7u6hvPEAdq2Juc1CJIOZEAoNeIaFHDkQ9Ou+uEJ7fx+do/foXx4hHraRRwiPhRX7VJH30edCdeAid+NTrrkcKmiLDoPKtIf/T+vQgHaiBFgBcBrkGGKIMuFoMlsSKdnON3/EytOvkdvcAypLiFzulWnzqwxj5PDQaxCZ1OmCLQXwtAuno54d+JhcneNy/ydcv/139I5eIbo7geuPkI0YlRsL+U020LZamVjlFWSXNlCkPe4qjWXqSIp5JDn6tNtwcgV4+aK8txzOJVSHLeQyCbZSeRSsDci+D2Pqv5XPOAFcCgYZ+WgHBEWRUt23TIrSt9/banKlcvSEZw63bQoI8k3h9+8duKyn0tnzvc77PhDfZ4mnH38JwElsS3FRCgQ5P39/f5+hfl8DnoJxOhK/753+/4zL9WO/T47L3PY6CVmuYgenO29+TABPQZydL/XW4iSk5oPqySDrz6a5Bg1V5pr5TACnvYR6n6EXtRi4cBQ7k1hKAik77/64i964J/7djNKkDeg4HGM8H2O28OGTJmXOJSQjQ6Eodx4CAhmYgYWyVcVGdRvP117i253/gp36QwnlsJIsHRVkVyOHpjCWlVbdJ5EtCTCPfcz4c4KRTAi6JGv5d7gZX+Lk9hCXgzNJQAvhyy5aDFE4FlXNlHZV4tqKEi2CuLIHVS/kQgoby+IOlw5sTK9Sb+zOeffy4pzTa3nBDp8HCI1C5kLaI3hzd0UCBv89b5pFSJ2viayRVRp2I4+CTalVETknp8ZaPFrYnC9CTKMpBrMhetOeSOBm8RiJxbuAxYiKplSSJ9XZs6igU5t4DU9F1wAAIABJREFUX3MszoODwKl1xirAJv06D7aZhc2DO7XAZDdOH2iSqKKZaMf52kfcY3Lzy0kg9xAC4GTuF1Cymthb/QovH/4RD9dfSvJX0amIZl1NOhQZTPEzZAilbgqZ/qrpBJm73MszFIbpawenzIt/Lbrw9ugcoTlFxo6lM6axA5UK5XwdHp3sFuy88yg5BZS9HAoO42BtAXEvwy6LlqvUeM+x8CfqbUKN8ghht4e4O0LUGcIYB0gmIUzpEkjeCxDNZ0jCuXhfcW9KIxbJPZbuJScj0PLWIzSef4+ll3+Au/UQYb4sgREEcB6wJFypSF/ZWigS2ycuDu8HMnA5vldEpLjfxuTiCDdvf8HJT/+G9offYLMbpJadfu06q5k+3yzCUrtUGa2K70MqDVWpeVzBUPMuHApOV2jmkdCJlDIyMr85gODEzJNAEhpxlFubyC+titbaKleQyefEn9tyaWKUiI85HdXuzk9wc3SI0fmFgDeoAacETKsNyMK3igXYtTLcpTryrWXklpdRWF5BttqASz0xgy+EEc88ABXUI7+b2JLyjlggIUhPx5h1bzG8OUfv/BDDy1P419eI+j0sJmMk5I2wgOEO2nUQOS68pVWsPHqO5u4TIbYlhSpoRjIlltBwBhayCZAlI7lN8tcB7g730T19h3nnEjnmwjPimG9kcZOnkkYwq+2bFKPpHzH40YlvIlxbxPAZz8yrhmxyx5Zx/xwmpqxRrBzqW3tY/+p7CcEp7T6F2WiJNJHXkNJMKymjALgGOgVYwuNWkZzChyCqxrCjALPbK7Q/vMbN2x9w9/4nzC8PVbgJr2WS3nSa2MLxYJRqcJrrqG49RnX7ETxGspZp1OMgoKENJ0eWC8fLwc3m4GRphay7X3EyVCeQxCFzVcvuPI4kQpTJlmwatf2nZr+rQlYJB7UkWPNEtC2JPJ1k4BPAPenAFYCn3Wv6fEsDcA/L0s+nI/LPd9T3x+OpmQu779RW9X6oSQrc6fdMAfe+v3k6Jk+77fQxphapn3fb9/Xk/+Hj85vLhHpMeonzvRzekhlNfTa99hXpgv/Pp02qb/1HxQ+qmzuMOVZnF66sPxmxKOM9m2DEe0sRq+iqRlCg3nHiTzEJfYzmI0yDoeRKj8IB+n4fnekdevMehlFf8ripIedl79DVKMzAnJvilf1g6SGerT3HN5vfYaO8g2KmKgCeMK+ZuxVtcCJdJPfp2g3OD33ZfU/8AcZBH4N5F72AeuJTHFzt47RzJGNZRpkym1w01enFrmPsxFRF3GZUU8vbQVjIejwmxC6xUGTymXhRiu2gjLw5Z5ZxtnZPMwLpJglIKjaPox9apdrCtucqnk5iFa+MilfFUmkFS+UlrFSXZFwvYQlShC6EWNifDtAetnHWPkdn0kZncosZJwocxFkanGVAp/TA0r1I9rYpBzWLNL6+aSdMshPB3TbopFZCPluRbtkzsyLzEg/s0Md42sfE78OPhqJjj+EL0YzadCl2OKuljC3OIW81sL30HF/v/Vc8Wv8aS8V1MW+xExY+7A7VWocfpzetGu/yeWZ2cCya7DHXIjF/3yuc3x7i49U+jm7e4nZ8hsAYi7Us1yAc+9LG1DZzsMTz3ROHt6zEiNrI0UebLN+EJiAskvh5Zn+z+menG8EWpncMN4iR8xfIjmLYoxBxb4qwN0I4HEnXl/jUK9MnPRTPa3VscedJXSzHzWto7r3A8svvUX36FYzWDiIBcFsDuFpLSBdOU5hUuKp31PRP4PiDAE5Pc2s+QdS5xvDkPa7f/IzTX/6G3tE7WLOhZH577BZFwUAmNK9bDXiUFqpoCGVuIdG/XGFxAqZiQTkNU1M65cblMZebJiExtwncbdsw3IIK2MjzrQSTRi7UW9drMkotVEtwsw7icCoRnddnR7g9PhbHu2Q2l52t2BxIa+pI9nVxZRWVrQ3kV1eQbS3DLFfEK5s6+kQHfDBn2mAq10Lp0sXriNeNxPGqrG2uGKJxH8HwDn7nAtOrU4xPTzA5P0PcuRO3Nu7byQEgBVR0OYUy6juP0Np7ifr2E3iNFmKvKGYp0kaQ0wGSGEMs+h1Mz0/Q/fge7aPfML0+hjMfwFv4ws/nQoSrA8qw1P5ZWSQJgAorXY22eZaIb4W2rOb1TZkZteISGsVIVpiYRVQNZFFsbaP57GsB8MqjF/BaWwi9ogLwFNFSF0etihAuheZRyGpO318JAZyrjc4tBsfv0X77I65f/Q3T03ewR11k57TfVdJJ7quplDBZSK0+QH33ORoPnsFdWoOfzWFiGAg4HdOFgklLWsuRUbbMv3mu2MqrXaZs0kBqN0k2QOJBoWTLAtV6765WAAp8lBubitclOVedYdryg/dygUUD5XS2gDclZqppUddHuvr+ElB/bnuajtY/de+ayJb6oRPEZe2sJ1TSaqRaf9318zGk4/D7SWP3g0vuj85TgL9fBHzx46Oz40RyTSXbl6CtAJtAzotKEZ70roz3RdoVyChNj954oQmAK9ILMY3Rohyj01SfL5Z8XpoJVeXz+ygd6wKB+J1zTz3CaDHEMBrgdnyD6+GFyKruJjeYRAMpDigTEXJ2YGG5sIRHq4/xfOMlvlr/Fq3CpgC4ydxv5iUTjDgIIJFBdksawCV4JUQQ+5jSmCEaCYGsH97hfPAR7y5e4ePteyHdMVKUtqqcMKSMYLVxVlpICbn4FLeqAZy/rsRYKsMWsXglS5k3q75RqbNmVczdTMQRnvhcEfxVVcoVgGl4FLvBZLgC5XJeFSulZTSZNV5dk7zxZQJ4tiQkNrnxM4nI+vrTvgD4Rfccl70LnN99FICbhn3AIsmNa49Aea3La5LqO5kWppjHlEBZPDgkuMOU/X3BraKSb6KSX0LRrYqvPDt33jr+fILBuIP+5BbD2S1G8w6m0UD07IkuGkRHGpHsl0febKBVe4xvH/0jHq99g+XCBqpOHQ4lbjqeMA16UMYoqcRRMdPnUSgFIKc2M2aVz9q46pzipP0ehze/4WZ0Ah8D8RygJ7wfztVOkd7StIwVa1YWJRY8ce5iQpMhh3Nq0OIZTMlzpKOjAoCHdsG0UbM9NI08VpM88lMg0/MRtPuY3dzBv+sgHA0AEoOY+qXc+gWMmf1FAC+tbmP12TeoPf0K5b3nMJY3EeVKnwBcjIr0Aac3I0oTrk2VMjINIgOdWmMf9nwi+eO9w7e4evMTLl79gMHJgWh8CxlqkROxFqVenbNKCUOhDFJGz+mGNCXbKZviiCswzaOQab7I2Sjv5YEoJA3MfU6cmDxFMpsrDnO0wsxk83CKRWRrZeRqZZTqZXg5BzHzEQYd3F2fo6dH53T54gEvPve0DXVycKsNNLYfoPZgF9mVVTjNBmIvi4guXQtD/B7kPmF3xcjKBUFLudORLKfsZXl/cb3F2ewUJh3Hpl1Ed9cYfWTE6gGi60tEo57kmpOzw2tqSu6PxwJiA42tJ1jde4nS2i4yxTp8WuDK+ohaEPIJAmA6QNC+xODkA9ofXmF0cQhj1BbnNouBRMJTIJlTZmTyGEndFdjRe2UCq5wretrE85FXjQA4zxFeD1xFJAbmBPCMi/zKhlw7zRffofaUPgIPEEkIjgpWURwR1VCpP6pYkFWM4jAKkLFATqIYDievgy7Gp4fovv0Jlz//BcODV7AHHenAmUzGwo/3UEBDnGoT3toumo++wvLeSwHwqZ3FiBNGPlaugrQdt0gHLb1K4SvHlQVNpuirIWtZxXFiJ6s0HGl4libN6Qnj54Crdz+q4Nd/CJReTuWCKzY+Y1rVhDTtsGWiqKgIuiD4/d/fB/D043QkrooH9ZiJm6mJS/p16d/fB/DUNY2BTXzjTvs+q5zfL+24PzeD+dIu/f60IPP28EMiOmgu4SU0WckLJI1KqnV1sKvqR8taJKlKE170ExHTTY3kJpJPqGekd3QcCJgrzaM2L1BPlzo0JByBdntkXUeSHjU3fczMKXpMveod4/TuQMxD2qMrGc2SCEPGrx2bWCos4enGU3y1/Q0eLT3DWmEbeVRhBK4wq6XzTSs2jjEZfMLun65YTC8LmTU7wTgYoB920A1ucdL7gFcff8TR7T78zAgZj/tzNQaWcS7vJxKy6ClMCZFk//J3UoeHsmJQpDuawXAfLePI1FueHtPi1/x7dKt4IKfsSBnRm5JVDmqnzYKEj1S9Gjbqm9hdeYhWbUOywUvZGopeCZ6t8rvFE52KAcr4IvrGD9GZdHA7vMLB+Vt8vNiXsfIsHiCxAskJ57OvbmX1ukheuESJKga0FAWir82hShvS+hZWq5uoF1oo2FVYkSd6dF4PdGwjYHdHl7jqnQi7fhi0ZRURMHomJouX4OjCjj14mSrWGo/xfPuPeLr2HTYqD1F3l+AlWek4ybDnYoDgKWY/KfFEwD0joRGDyRDTeCaEQ+a0t4eXOL17j/c3v+KifwA/08fC4XSDHAhKBVUELB3xxSRDDCnYWdKsgnnTGdkT8/UVFznqCkzeeK4ccvy7guWhmS1hp7SCR4VVrJpl5CcJ5lddTE6vMDg9x+z2BtF4ADOZi35YUT0BnyNIO4fKxh5aL79D8/m3yG/twWquY8EOnONzIQeKM4XqfPVBo8aiSoql1jnKicqKfDizMaK7S3Q+vMbl6x9w9eZncZNzwxnyJq1K2cWrApI0CLFIFWMR+mLTWlN1+tKEG4mYDMU0rrHZmarrQzGbFQkq5lqH5CPpehwsIkdIbRKYQc03uy6OzvMOLHE3ZEIUf0aIuT/FeDTEbDjCYk5LVB7m1P8y27okI/LS2gYaD/ZQ3HiApFRFlCsqS06xAtVFiBAaxYFJOcHxHkhZ+nr2qgiVdGaLYcW+JG+Z5DHcXGN2dorxyRFGV6firx5RcsbdOaeMXgHIllFc2sDa46/QfPAcVnUFUbaCgCAuHgz8zSMYwRjRoI3J5RFu3vyEwfE+MsO2uLbZiQ8nEeNcTWbki6nS7Ahactbq4CXBWdF3qQRCIbkZZGYrb3ExzxEJGJuinPjo57f3UH/+HZa+/Qdkt/YQF0iE5HOpJypk2Or1k3SzWsEhV6SiwihDKr4RA8YDTC9O0Hv7M85//Ff03/wEZ9RBNpjCY0EkjyeRIiHhCL21I5Ok1tOv4TbXMXeLmGVcBDJqz6iYW/LMxRmO60ydV6EjPdlIyOcJ4rozVvbBqruWFZLo19PHq645VY/wHKWdtLpB5NNifqPIX+JMaZlSxH2abIgBGZsXnZmhTXXua7bvd9OfAF9WirqL18VCugu/zwv7/GvkITGv3HFEWZOCuLioaeBOQf/++y+x4O//vfz6vF9fvXurATwQABf2otSJKtNZCDTcl/EGkWtBu7toaZMcNCk4sUPxmJxjCIBTSsaRMrtw+eHCgOQhoV4U/mJsCMSCk45jeROL3AJxNsI46eNycIrDqzc4uHyLs9uPYsdKCZvs4RIbq5VVPN96jpdb3+Bh4wlW8pvILSqwQoKKzm/mQEGnV0lwlxDuFrLfFy07O4J5H935LW4mFzi8e4vXJ3/Hx9t34qdtFuh9ogFcNkcqj5mHO4GLPlzK41zUtZ9GkQRuSRzL8EBgwEh6I2mWr9a96ytRVWSSWc0DVtmuZmJGctItbQnr9S3srT0WI5KVcksCPugRToBhJjglNBw1qV6PTugB/ITMeh93oxsB8A+nr3FGp7fJJfxkiIU5l524mL9wNsIJi7zCqshQbu8sUizk3ArWGzt40HqC9cYD1LIryGbKUizx8Yr9OSVdGAl57KL3EeedA5z3DtGdMbt9JqQ62QPRfpa2qkYVy+WHePngj3i2/gdslnfFPz6LrIyxuU+WMaiMcPV+Vl8/5AXQnUkAPPJFLTAOh+iOb3Da/YB3V3/HWe8dZkYXC1sREekOz4OQh6LJqDZ2CBxrk+VKMwhORHjY8GAQ60vuVE3YJrOoGRurfPTzpoelfA279Q18s7yHnVwT9dgDbgcYvD9G9+AQ4/MzBIMOzCSAJZwQyhNJgspgkS2huv0Yay//gMaLb1HYeAir3sIiWxQA56hUIFPv99TaQAG5uon5v7G4UMX06WY86GyE8OYct+9+xsXrH3H3/jWmN+dwIx858Q7Qul/dRfP5ZXHOsbMCcEXClNqA6wYjRGhGiKyE9aQ0dColi6l/XJEZ4q1tO/QLoPUu/broYW2I7SeNRzh+F76FuYBlsRtmV6wKRskwCGjcpPPj7SwyXh7Z2hKKq+uosPve2YNZX8HcKcA3HPhcVKdnkmZZc08qsxnJnaYsjECuRrOc9tErnfwDXkOSGkaJF6WAgwHi9g2GR9xdv0Pn/COCSV+tJBz6iTtid2uXGlh9+ALNh8+RW9mBUV1FYJFR7chZxtfXTuZIpl0Znd+9+Rm9gzeIe1dCKrTjGfid6DnOV1V1lirOU2SxlEbxrBVViPbf4EErrrmc4lmiE+cuXKYvqaWw6cEs1WGvbqLx8nus/OG/IbfzBItyQxK/RMkjL6h6UVWHqp8XLRxOO3B+Vq55utVNRwg4Hdn/FWd//V/ovv4RzuAO2Wgq15HF8TiZ4rwzuS5ZWkf94VMsP3omqXqLfB2RlUOYSR3VmMfAW01p0lMSG7XeNK3hlIQTWhVjq1sJTiNEWaMAUwoNPT9Isy7ShkNwKX29RRGlZukCjhK6w+6bGKYAj3ikQp/U/8t5pzO4lQ9KGqWtfkIK5vK1Oqc7HaWnMaLp1/DzXwJwgjXBm0TaFMQlP1538/q2/kSwS8E5/fznX5d+XrD0t/dvk/ncR0R2qBgg6L0RH6wa6gjgEsSVZkzrCfV+Qqz5dHgIu0jHo7yIAB5iHswFTmTfm1YMWs/KJ41MRJ4hykQlhJkzYBQNmMUMpsYIl8MTHF69lZCKj1fvBcBZGLBq9TIOWrUWvtr9Bi82v8ZO7TGa3hrySRlWlJURacJ9q0gUVKpcGo4i4xPu+hkqwhFsMMDt5BKnvSN8uPkNb89/wWnvEHNzBOSZPqWDQcRzlyCr3tyMh5yhpGGuVdAHvaqs5pEyuSFxb55MMUumwoQXc1jJSk+j8NSFJtxl+rqHGVixAzNkhngWRa+BFjvv1h4etB5he2lHAJ27aMvwRP6liGQqdUfYnDwgqQQwCeRz2fFf3h1LUtfBxa84u32Pvn+LACS20V0slMmG2LHyMJeCTd0NLAzIpG+WV7GxvCua+2VqqI0arLggz3Ui6woCY4TEmWOy6Mn++eTuA47v9iU/fBiNhA0v4/qYh4UDJymhVd3Dywd/xouN77BZfYhmdlU6cPVbsevj4cvLUsmQ1KiNTm8J/HmI0YzsfTLtybgfozu9wVnnA/Yvf8Rpdx8zo4OFo8x4xMecaxThINjS9fEWFgKKin4Sowh24fQ2F1EF2f4MbOCINmThZiFnUMfewG5zE1+tPsJeuYUVZJG56aP75gN6799jfHaCxbALYzGDaagMeILajCVCvoL6w2fY/OZPqD/9Brn1BzAqK1i4eUQ0atG8ivTAldFn6oqo9fXSgYtMLZAO3Kbu+fIYl69+wPmrH9D/+A5h9wa5RYAcD9A0NY03PTtwlTyhik++5lKYqh2jBAiRk2FGAsIpgKfjPQK4dNoZB06uCCdbgZutIGPRQ5wGRRH64wlm86lk2htcpXF7y2LGZDY9D1jVPfO6obTIZOddWxITmOr2Q+TWt+A0V6WjnBsuZlIwqHNIOnZJLlQqBUqwPkXH6NWDGpdqO1vZBxPAaagSCKM6Ow9gj4aYX1ygc/gOt0f7GNycIZoNhXTIa4NdpJEtob75CI2HL1DZfgpneRuRV8Y8YWLhAqZJE50ARjBE2D5H/91rdD+8hn99iqh/CyuYwEk4fo5llP9pUCuTBK3D5lSP0zwFGQqq1MuDhI5xwvVQAC4nBQ1rDBeZQhVms4XGi++x+qd/QmH3KRaVJQS2i4Wpkur4n3JtTSd+GsjlUFSArgx7EpWeN5sg7lxjsP8KR//nf6Lz67/DHrTFRz/PQpDOlXGMGbvYbB5GYwnFjS3Utx8ht7wBg57yXhkL05M0PXrni9GTY8JkYcQCgFnxMi3ka6jUNtp1QDuSaE6A8IQ06e4T6U0rUIRNr8msUtEqCZ48g1piKYUJg13SNYHWcN/fgQsO6bcvAef9cfp9AOe/SVVZn7PW75PM+D0J4DTGkpQ0z/s0Qr8PxJ+D+Oc79C913/K5/YN9AfBQZC/aZ5iVloxQVaesJCdqqZJ2z+pB8pdI04q0FzcZk6YhWnGO5lWYmXpiFWEivZS4BxE1n/Iq58vqAmbBgFU2MLcm0oEfXLzB/umvOL7+IGxxkskI4GSB0k/7673v8Xzra2xV9tBwWygkFeU9zhF6RAKZHjXo3HLFdFClHgGBu+1JOJRd++H1W7y7fo0P17/hanyKmTlC7HGUSMtOujgxXYhLQY5YbeStIipOA5VsQ/TeWacEl9m/ZIvO5xj5QwxmPQxJkgu7mC7GYkEaGmp8TWY8X1x5RnhBzyJk5oC7yMKNc8iiKCYwO6uP8GTrObZXdrFcXkXBrcDIMGNY7XHFlEWE46zq1Q6QzQpJe3xemWo2mLVx2TnC/ulP2D/5SQxkpnFP7EaFWKjd5dTKRLM9SeayPTGlocvd5tIu1irbKNtNuIsSzCgPK84LgBP8OUXJZCOE9gyDqI2LwRHeXfyMD9dv0fU70iXTVYuSuExgChN9rfYYL3f/KAC+VdtDM7cKerU5OmVYwp0oYWORJ9dUJNLG0F8IgM/I1CX5z4jEUrWnAfydBvBp5k6sezkFCY0YAVcocmrZKmrwk9ObHl/SaY0AzsNbgtgo13PEJY5FIeNQvUxOQl+26ht4urKL3fIKlhmreNtD5/VbDD8cYHp2jMWwA3Phw2BHy0VMkoiGF+U6mo9eYvPbP6Hx9FuRk6HYQOzkpbgQ0xqRt6qeW62rUvotgY8XL8U8nJgFsIIZzFEPo5MDnP70V+nAx+eHSAZ3yCUhsiw8taObzoFQhajc04rMlsogld6bI1tV9MSa3CVDAH0vU6/LfTeJa0yVKtZXUaquwsoWMQpC9EZjtLs9jIY92T1bdIiLfBjxDBZlkhIBKSbmYgQ0o1d4uYHyxg7qDx+j8uARrKUWglwJc8vDXNHAZNBL50HuidXeSo2JdT6VcAwE/pRhovqjQZzzCxaDlHR5ixi5OIbnz5HcdTA4OUT74A06p+8x617BTBiQoRLO+DuWW1uoPniO2sOXKGw9lS7T55hYdKSh/E5WOMaie43J0b504Nwjz+8uRZtPhzxPAlH0hEM/SOXvQ3WJit8VjoHY7nFaTsUB0/1ouUy1hZJZCeAwy5vBMV4Rmdoqmi++R+sf/gnFvRcC4CGT7MSYJ+34xcdQSwH1JirV9cvRrLzF6RsPfwxj2MHg/Wsc/PP/wN0v/w6ze4t8MEOBqwht4Tvj2ek4MGtVkQySqU+fc6vUhJWryvOWOB4yXD0RE1zqxm3RsxPUOY2KhFul8uZTMyjRxeixOc/RFMAVoTMtPtTzmKpQVD6HaiylKPnkHpgaEqUcD4UF9xnl9zvh9O/uA/L/D4DfB9+0Wf3UsGotNwGcb+zA0x14+jWfg/V9vEw//rwo+PT93x28SwjeDP3gPi01iidTmuMSOUR0552mXsmTpcGdpAqddyC7B1nGC9mCozaOy9SdJGdmKg1S5taKICW7Gh5w4s6CTC4Du2zBNye47J3g8PIN3p2+xkcC+LyvAg0TJeNo1dfx9d5/wfPtb2X8WrNXkEcFblKAsbDF91tM+8VfXb9pABcSLy9C0UqPpVh4f/kaby9+xeHtW1xPzuFbE0RugNgmSLB7BByD2d4qT7zs1rBUXMNyaQ21/IrKrQa74ox0dWIYM26jPbnB9fgc3XkbI/qcmz5ii0lZ2nNeSskMFn4MO7SQjbOSI55HGbXsEp5sPMfT7RdYq2+ikmsg6xSE4JbJ0FfdVWNQyYhWaWeSYJSyiklEyvjCCr8bn+Pd+c/49cNfcXzzDoPgVuxtmastGnfueCSfWSW2caxHLftqfR1bqw+xtfQQrfIWikYDVpiHFeVhLvIwJVLQxIK6fS9C7M3hm0NcT0/w2+mPspK4Hl1iGo8FyCQxKmSOeg4rpR282P4ezza+xYPmYywVNlQiGUlCHOvJxaN0vUGgZBvhPEI4p2RtIZ0ALV0XFjvcCfqzG5x3D/D2/Accd95gkrQRWTMJXGHUqfh9y+VHi0UVwsDrWekFFLNb3ML4s0MD7sKFl+TEbjZrFlFw6B1fFO/4VmUVO40NrGWrKPsLZK7a6Lx6jdGHD/AvToBxX0DLlBSzGDMkEvuISgONJy+x9f1/RePxd/BWtpAhgNtZWdLI68gkq083jlZvcsyYrqskUpFj/wCGHLpdDI8/4Pinv+Di1Y+YXR3DmPSRpQacu0uN/2LcQtKYBnBZGog2XHXggh9iphRI0UM2uvqZeoxJrgO/h5UV8C6sbKLa2kF1eQN2oYJxFGM4naLfH2A67MEIp2JsEg3uEI27SOZDJNFc7dIzypVrTuleYxXl7T1UHj5BYfshMo0VBF4e04TWmryu1TXOQkM5BKgzJLV+FS7DPYmd6ipTpnK661VGIDYT0ADJek8GQ0wuTtH/+BYdMshvT4XsZsR0AIsk+tWrraC0/QSNx9+iuPMcSXkZvslAGrLBQ5iZEO7CB/q38I8/YHC4j/7RO8yuT2HOhvBSANfSJ17OskJMjyWd8CUHuS7UuIbX0QXCUuF1q+s5bdqkk98qS2g8/w6tP/93lJ58jaS2jMDLqXAabbQl42Th3nCcosxYhAuheUwSCsMJJYm6wRjmuI/RwVt8+Of/gfbf/wrr7gZZf4K8hJqo/PI5E/YcC3GOo/wKnEodRr4ivAHwfHLzyMibB5CxnvWQ8TwY1GZncwrYOQEzHWYgi9sczV24MpBVZJqzmgrGBLu1MuNTD6ZNv6TaTUH8dzKaqIbSKYNom8urAAAgAElEQVQej3+SQKeez2o4rG3EtdpCS8zuj9SVrFaN9NOv/5y4dp+AloJySmBLATwlsaVA/3na2JdG8F/ah38qMg4/HsoOPCYTmvnAuhpjBy4PVlsuEhh4o8ubWjRo7bFiVWpOv9bsKoKajDx1apmwHTnWkVGtIrzZtJ1UiQkqu9qKsXBomZjBDGNcdk/w/vS1RFietj9KrCfBnh2rk7HRqm/g60d/FABfL+2gai0JiY36XgI4Pb+VwFPtvpUbp2ZIiKFCrDThyQQ3ozO8Of0Vby9+xsHtPm7G55gaYwXgFmEnlBcwa+VQsNUBvlRcxVp5ByuVTTQKqyjYZXGB453HF4bGNL3ZHS77Zzi+e4+z/kfc+TfwM2MhVi24f+Z/JG/wJo4MuLEjAF5YlFA0qmL5+WjtKR5vPEWzuIKiV4FrMaw+D8tUIM6RmuyCdEX7ifTBwRQPAvgyLh/Ob3F49Rq/HP4NB5evcTs6xzDqYGEwRUmNeljdC4BLslMGBbeAVmMDO2uPsb30CCtFWpDWBMDZgdPj3TJyMHkz8p86ISJ3jsCZ4NY/xduzH/Hz4d9w3DnEcN6T7bzwK+h7Hnlo5NbwaO0lnq9/g4erz7FS2kLWLEl+t9Ipc1zOJKoAwXwGmRbRo4AAHifwuUujVMaJxRN9MLvFRfcD3pz/gKPb1xgubhGxYGI3yWtSiGFEcf6uHKHzueMOmDafdHlir5fASQxQcZ9dZJE3ishbJZS9Ckq5CopuEeVsFbV8DcvFJqqGC284RXh+ie7r3zA6OEB0cynWlBl24GYG5L/PMhlMqFmuNlB/rAC8+fR7uMtbQKEmHtHc5fLxEMBTUpnch1LoKn9sdfNy1RWJBhyzIYxBFwMC+N//DZe//V3Aw5r04XFkLKsfBWifWLta0y8LM82A/kSoklCfQKSftDJWVo30P1emxwHPALeAfHNN9L+NrT2UlzfhVmrwM4zhjeBPZ4j9CUw6LfbbGF+cYHh5glnvBrE/FbWL7PptF6Gbg7u0Lp13cfcJsus7SKoNBC5jVy2EnPLRwz/RhkmapyxMc72GS/e5Ih/ThD0lktHArrMeCGAWQZxRmpw4TqaIu7cil+ocvMLk4hDJuANj7isfeNOBVawjt7aL2qOvUXz4Eqi2EDgFzNlJ0n3SjOElATKDOwRnRxh/fI/Ou99ErmZM+xrAlQe9Sl5UAKry1tNiWa8ZU6EzCyeSgbnJUQpUNTniOaFXQImdh1FpovH0O6z++b+j8vQbLGorCLN5hGZGJgTpzp2ceSnyxc6CqyK1r1Xu/SSS8dqYA+FEgk3GB/s4/F//Ezc//AXG7RWyszFyJEyKTJaTgQSRRTa6gYXrInFziEwPEb3NyYmguQ79zh2a/ORg5nKw8wW4xTLcYglWLoeMmxMjHtPLw87nYWVzSHgPiKOkIrwp50VVuHJi82kJIXWICnoSTbdO7vvUvX5qi1PSiJZKpmEymo8lDf89Bvv9Dv1+J5wC7ecA/nn3/fn3Sq1QOToniBPAZeoqcdi/Fwzp97kP4PcLiPsg/h869vPLi4SjyYVkcqtNhPJvVn12CuIKHFIQ1wAuIws+0SQYqQdDgFafpgyGVPsAfjCTXRXBRDKtNZiKYxsTv2nRGfOIC9Tozg5FFnTdP8fx5XtcdM9wO7oW8xVl66hymFfrG/j2yZ8FwFvFLVSsBnJJGXZMFjOTv5hKoq2NNLNTwgL482XlKUacmGOC2+E53p7+gt9Of8Lh7Ttcjc/ElzxyIzGSUalPhmRZV7N1rFZbWC1vCnO6mV9D2W1I50iLUyE7kVCDEH2/g/b4UohVJx2VNjaIuphhhMCYyZhSEogo96TVS+LCDV0B8JrdxGpRAfij1mPUC0vImty1Z2HbeTh2Hq5TECASLe8nV/t0F6Qv8Ay3v1OM4w5O7t7h9fEPeHPyM067BxgEbcAOVfqRkJRoR6lskbiXyzsFrC9t48HaU+ysPMJaaRsFow4nKsJNinAMysg82SkzhJkZ53NrhtCZ4GZ6Kp3wTwd/wdHNO3SntyKXc2nSkdiwQgd1bxkPlh/j2do3eLzxNVqVHeSsqkjn0nY5mvtI6IftT2RSRE8CyvI4giO5JyJl3SOAjzGYt3HeO8Cbs7/h8PY3DKM2QotOdMquUshOtI6NbSm2uGphMUiCtGcAOYcuWwbylocyDV7IMM/kJWmu6BaQs114dNkjMz1jy3s3TGANxggvbzBmMtXJMdDtwAymEtbD656P0zcMTAnglSbqugOvP/1WLFXFx1qIdWLKKwAul2oq8WLxoWVkql5mBx7KiD4Z94FeB/3jD/j447+JjCxsX8hBnF2E4smtBpX6vtUjW1Fp0CgonXSI+kS5xiXi16AteTXxiv7nzHimmUjilpBf2UR99xkaO49R4v6zWEZAf3wxjiBQhrCCEaLuLfrHB2gf7GN0fYZgOBB7TMqMaAiCYhW5tW3U956hvPsE9vI6FsUKQttFbNhiGMNJGgs6RWzSdrrSlWkCVMpqlmhJlmV8fqhgULteOtgJQ5kQwDMqjoBgDmM+AwYd+GcH6B+8wphGLLcXiIZ9mOQDWTqkZWkT1UdfofToa9gka+UqMjmY0wnPSATAjVEPuLkQAG/vv8Lw7BDGbCCRnLIDF89uJdUVPFooVzy+zrzXZOAiwK0+yU8RuAXA9QhdybsJvpZowc3KsvAoWn/6J1SefYOk3kKUY/obpxtKwsqJDgGcpGS5iEQirIFLduvKD5oEw8yC6XADTA738fFf/hntH/4GXF/Cmyo3NpHDEby5njOBOQsMk6Yt1IfTQVC73ZsuTNuTDjxDWSE/Zi444049gjc786yEmxi5AvLVGnLVOhx284UiMg6XDgRujtcZhKNea6HnCxapya7y50i5ehqvpE7VhD2dqyEWqtrR8Xe2nLKrTv/cB9T73fTnGu/07+5Ly77UOcvDkIhTRWJLAZwj9M9H7WlXn76/XzzIdXFPV/7pAfP37vZ7CSVgvKjSAArR3N6TfalRgXoClTOU3jeIUxclY5GWJ5Dhp3SHZFDyKmEq2ZjMRoIvPblN7r7572IBbn6ejmjjyQh+OMEsHJE/LaYjN70rtBljOWpjFI5kp8O4OFbiBPCV2jq+fUoA/1oAnB0rAZxWqgQAWoMqkg4fb9p8SCmvLA1JKDNCzDNT3AxO8faEAP6z7MIJtHNjitAOEZONyxQnw5HOmyxwJmlt1nfR9NZRdZZkbG+GLhKf2nlOFxgZukBsB+jOrmUfTFLXWf9YCHOD4A7TZCxOcwQXuq85pise76ZvoZiUseStYKOyjUetp9hd2UPZrarfDR48t4AsJWRuWfbfitmqPcLv7U2DUDHNI2OG6aKH8+Eh9s9/xuvjn3B0s4/u7AoZN4ZF3ToP6DBRjlsSlWqhlC2j1djE7tpT7LaeYLP2UH7fbFKV35mmOSb38QQmy5BiZ5oZwTdHuB4f47eTv+GXw7/i8HpfGOL8xh4tFmnWMjdRdRvYqj/E881v8Wz7O6zVHgqAZxYucycQz9lt+4hDJsiRqxHIWoc6YB6Dop5n4HKWEsQJev4NznqKxPax/VZiRiOTOnDpM5CwsOM+O6KULSv79rzBFDkTZddB2bNRdFzUciU0mczm1SWEhbJFjtVJcgMLXo7yuUNlZsBkiqjTR9y+w/ziHPFtG64/lQhLTnzY8BPA54YF3/KAcgONp19h6/t/QPXxV3BWyN6tisZZdA48pPQaQzo1ncAm5JxPhhR0faN72RTxsCtdZO9IjdDpxBZ3ruDMR8jGgeQ5C4ktBXBtpcrVC+cO7FNV7reSSQqAc3DLApuPX259rUO2bcw41rbyyC1viYRoae85ss1VZAolzElIsgxxa8tZCexQkaI6H/Zx+eYV+qdHmHY6EnKzYNFHm83GMoqbD9F49ByFrT2YtSUk+bLkQzPekF7ZQrjT0wKR0onWWV0D8l6fRTKZkJ0/Wd+aoCWaZKWhV/YCkViochKQCWawJ32EF0fof3iF/sFrDE8OEXTvxHyFtr70eTfqLZT3XqD8+Bu4rR3RhJMsFmjPf0ZuUspndm4w/vgBl69+RPfjO5GSsYhykkhCcMTmVZ5nNULnmogqQ9mByyaNY2HFQk8BnF24DBJTeZVm5Ub0iSgvof7kKyGxVZ9+C6O5hqhQxMIlCU/xAwjgbA5SpYGsRUWRqAoaCWclfwX/l6/3YI/jTK9ET1fuHNDdyEQiCDBKI81Y3r2PvfvffW2vZyyNxAwCIHIOnbty9X3O+1WBLVzNjh4MGECgQ9V33nACPQt8CcQZ7X3G0b//G25/+RmT8xPYwz4c5sizkWHWBYOWchMEWk7ImQwhyX4WJ4KMfTZMR94/XmOR+JwrkKdKIWSXzekLQb1YQnGmhfr8IupLT1CbX4BdZbKaKUnsLBqFDMfiNm0aH5SvQnL6/VogWw2o11CR5JR/goI+ef5iqpNK7VJEnAbw6XH5PwLw/xt5Lfu7zLSFnfdjFvof7bWnwfnxr6d39w+df2/QUyWIgHRKMksT7TLk/9bZKSuAB82cNLdZ3CV1fKpTVVadHLdFkvzVG3XhBSOxCs1iRwW8kwCuPxJf8vGoh7HHuM+R8k6PqM/uozO4wTgcw00IRDzcKA/TYOUcLDSW8MPLn/Bq7Tu08wuoGjNC/NIjGoE4IrGScA6JouQNkHakvO15cVPmpTPNaozr/gl2jt7iw9Gv2Lv4hKv+mQB4YpP0FMoEwcpZqDszWGmvY2vpBZYbG5gxF2BHJUWcC0zpwKVsJrPcyomJCKNTr8fHOL7bw9H9vri83Y4uFNCZPiKab9NwQjMFwDVPR3lSwWx+Hk9qa9hc2MbG7CYqZh1aZKmu0Sohb5eFOMdRukmvX1l7KGamXECs3inl4z7T8DCedHFCAD/j8/wFexcfce9dilkNiyqxOWR9QyIbGb+xhoJZxHxjCcstxUBfaz9Du7iIit5CQa9KfKs2oaSGVfJE1g2BNkYvvlWd8NFf8fHwF5zeH6Dn3kqmtk2D/sQUP/u63cJKcwPPl77Dy7UfsTizAUuriq7Yp8sXOzWfgKl8q2MaPaTsaaFnkGRFJn0+hKv10QmucNL9gg8cod98xiDpyFRH5Cc8xnIFmJMCynoNNauFslZDVS+goumo6gbKWg6FnIaqVUCRyWwTB3qYQy6QeDtMIg9x4MIfD+G7Q4SBh2g8xmQwln1qcncLYzhCQTTjSrfNw5cHkU8NrVlArtpE+/kbLP3wE2pbr6XjnHCEzq4jNb5Is0RUClm2r0tTpQTgOdGiIoMA2b9HcHOB+70dHP/6V9zuvpd9rO2PYIceTNnrZ3a0qgtXBkRKPy0AnjKR1d6YBxvlP2R4q8NAprc8dA0To0RDYJRQf/IMSy9/RHNjG87sgiRSuSRfGTk4Nn3l6a/dk4728v1bnL9/i8HpkVinRmOqMQzkGF1L2djaM8xuvUFpaV1Y+rl8GYZTRI5WzWTmC9cmYxvTqVD574uiRLgB6Zg1BfB0k5pt9uRreJCLvDMmn8JF5I2gMf5z3EN8cSjErc7OW9zvfYZ7fQ0HgM0pAFdVM/Oobb5C/cUPsBfXkKvOIDTVHpzqGyeXwAlcWN1biXA9/e1vuN3/BDBTnjpwjp+V1ZzKBM86b37m9SwrSiX9YuEvI2M2zALeKmxG7mkBcfWXIQG81pLJwOI//S8ZoRucXpQqiCxD7cE5hSCgpnp/js8zPaLiNykAZ8KNxkSeeAR92IG79wUn//nvuP/7L9KBW6M+DH8saxuSHBXFSE1jUgqs8lPIDGmkEKXlLsmiJvyQdts8I2gJa4hbnAcNnmEgsh04jSbqS8uYWVlDe20Dpfas5ALQ/z1I8+olSpck4oywlorZJRZVjJ6ooGGRRtMYppCRAa/edyWsV7CnFCfKGvybJ9u3LjcD3+xzpvPORtr8LEY7aSaI4ObUfvwbbqo/n04UmyaxPR6XT7PhHwD6kZ/6NIjLrwejFMCz6i4zWUmf7cOT4TiDdnFKYa9m+Cn5QRKwKPMhIKYhJgTxMPExouf54A4Dt4eR30ff6wk7m6DNHTHtTF13CM8bwvWG8KORjFkJ9pRh8XtIwImkOfGC4NiTNLK8ZG7/+OIvAuCzxQVUjBnxtibICYAz9Yn61lQrOA3gvJG446PGO8yNxeDky+l7fDz8VZjvl70zIZvBUgDO5057zWahjfW5TbxYeYMnM09RTBrQ3Tw030LON2BNqBm2VFoT5WJWiMAYoRNcSBf+9eaLjJPZhfvGGK7li96WFxoPUj3SxSaWAN6258TffXN+G2vtpygbdYBFQkg2rgPbLKJcqCPPHaJtq0MtkxuxMyXRhI9dCxDqLkZQAP7x5FdZFfBx3LoXmJhRGoOZQxKTkcxcZcaV0tTEktH9QmNFSGzrrU1ZHTTz8yhbDckRJws9ZOcu7MIYo6Qv2eYHV5+wc/ozvl5+wt3oEkO/K85v5FfweZqRjZnCrBQF20uvsb3yHWZrq9AnJYShjsBLEPkRdYbilc1uVxwC5WRTnSMleVy5RHkP41wX98EFjjtf8OEsBfCog4AFjHQ5FopWDXWnjbnSEhZKi5grLGDGKKMUT+D4ISzfg8XowiBEPA4Q9D3EboBwNEISeEiiMSKG7rgjhP4YAXOrA7KQmW8dQh+P4YQxSnwpMstKduC5HALmOlsF6LUWWtuvsfzDP6G69UoOXXptE8DDzLlKUatTi9uUcJRKN+UAESBgMMgAUZ8hJue43fssAH6//xFa/1akP3bgCfNavl6ReB+YveQ7JCQtpmaqGahwvyRdmaQAKja06slzCHI6hjyI8zW01l5g44f/B+1nr1CYX8KkWoWrc+TLaR5Hxh7AAvz8EGe//oKzt7/BuzzHZDgWN8WISoB6C8WlFTQ3X8r3KS+uI7bL0KwizDw/CuJAljHMxdxDDmMCeDZKV9wGZb2ZrguEda+seJXXiyqqhW1DiWvoIvQGyPkjWExxuzhCf/c9Op/e4n73M9yrSziTHPKWLbtdNOZQ33qNxosf4CyvPwC4S7InJw65CfLU4w86MkI//Pk/cfXlAzS3Cyv2YdHIRaR/lLBSQZAmGMp1+Q3AVXRy6iQnAK6mC6oDf3AzEZfJUHcwqTTREAD/V3FjM+eeYFKuyAg9ZsEi5jt62n0raeg3gFJuLlkHTgDPRSPJBXf3v+D0P/8D3d9+w+RKAThXQpqQEUgapc2uJrwNDrGVrTond8oUSVZAKYiLYVLMUTiJankkhoWQoK5p6McJPN2AVi5LlGtz/SnmNjdRnltAyGmPrGz4s5SpjZgwKeJUGsaT+huke3AhXxsGLKbL2SY0JgkxplXOxlQNFSfKNvz/AuBSTGWR2mlz+3iULa5x6dc97qYfd/OZjeq0Exv/TbYPzyRq06P1PxqrP96F54ajbroEUJW+Sh1Sn7OSRW5fqdS44xYWRbrjVjeMXHTUuk5IfKHrlQLuAYM0xh10h3fojTsiqaLFJ+M7RwTscCQ3kh+MEQZjROxuWM+x+udFwt/RGUnU5CwcCcY0DrEEOJ60VvDD8z/j1fobOZArRg0WWdHMnWbQxsSETsMFofCozjTLFlfPJ0SYc2W8fDc6x975RwHw3ZMPuOqeItJ8ASQpSiaUrtlo5FvSEb9c/V468Hxcg+7lgbEBPbBgiz5bATiZ6ySrhcYQg+QaF8Mj7BHUzj7ganQK3/QQODFCg6YvKu9co0TNN1CZVNCyZ7FcXcXm3HM8nd+WPTunC4nPO9uUAqXAFC2nKOMZrhfEolCyhtmZqCIlzHmSyjWY3OOws4P3x3/Hx5O3OL7bx71/i4mV2tzKaFWHqXFjZijL2kRH2aqiWZzDUmNFCoknM2uYr62gnm/J86VGmsUopy8BXNyNr3Fy+xV75x9wfPsJ551DiZINYoYyMr8a0EPKyEhim8fGwnM8X36Dp4sv0KgsArENz5sgEu4afSf5ukDyz3mSycoAtorBpP++FSK0xxhpHdz5ZzjqfMbHs59xeLsjdrgspHjZcuddtWcwX17CamMDKyQgWm1UOE7vj5Dc3QP9nmQjJ/4Y/mAArz9AMB4jGA+VzCYJEJMN73tCrmPiGA1n+IrZlEMFEZx4gny6VxbdKyVJ7MKpiyVpp95C+/lrLH3/F1SevYAxu4ikVENkkgSk/BEUoUGFx6i7Ue39MjNMMtBznK64PQTdO/jXCsBP3/43Ol8/i3+1AHjowYhDATM5v1IUV7t1OmCptZiyqk3jFWWMqxwEJ6mcifeOCtPQMKRsMN8Qd7KnP/4LZrffwFlYQlQsYSTSRaVP18IRcqMbjE8PcPbrz7h8/w7R9RV0zxe/g5B0QVoBL6/L+JyxmMW5VRnP53QHNvO+i0VMqFYhP0OtNhUvR4xOVNa1uMMKNqWnFpOg5EOtAuV/qUOXELBomRp6CDw6wQ1huD3g6hjD3U/ofHqH+51P8K8vYdNvgmNykh3rbTS236Dx6kc4nBJUZhDZjO7UYZgEcCiTmGFPOvCvf/t3XHz6TTpwyshMGlpNdeCy9xYm+re8d9UgSbhoyhNSUwUB8GztK/7l4k8ojnBxmQD+Gks//S80X3wPa24ZuXIVoaWlUjJW9PQvUAZU6S5UNfJyKKodOPMROEJHNBQy3nh3Byf/5z/Qe/dOAbg7hOaP5X3lWkjkhZQL6yq7nq5n8qgk4ZapkRzJf9Otk8dApz6YjqxGOD73c7oAdEBOTKWK+pMVNDc20VpfR6HVhm8YEuPKKUdmzaoAXElmZYokRa4qbJTrrHI9KxQKYqdKACdwZ+CdpeoxuEtilbOx+qMd82PwzjrfDJgzK1XaqRLIH4P7Y9Jbtguf9kHPOvnMJ306iWx6B/94L579XnXgw/uJqh4yq9RsZDcF4OmuIJveZPsElf+chZQwh5piGQ8jv4fL2zOcXx/jvneN7uhOwLvndWUszkQwEtI4Tg9jDxHlC7zhpfIkCU6xp9OFnLzIYj0oFqNkl1OsVcBSawU/bv9FAHy+sigdqpXQxcsGowYIcNRKi+uROPqQGKJukQzAE+qycyMZJdPo5NPRr9g5/oCrDgHcE99werpziMhutO40sTG/jRdr32O5voFCXIMZFJHzyKpWnuXiF8z9EHXPpieGMP34GheDA+xefRJdtAJwH4EdITRovMIQGWXkYoamAHjDaGKx/AQbs9sC4DPFedgUc3g5xAEZ2josw4Jj0RxAsRsZGMDKkzt1aocYIcpChKS5TnCNr3c7eHf0C3YvPuKsd4J+3BWGtmLDK5c8ZmcTwAU4Q020zzW7gYX6shjJrLU3sNxUhjIFsyQFC4s+N3DRJev+7hhfL3ZxcLWDy+6BmMbQzIaudKQTc79OAOe0pFlaxObiC2wtvcLq3CbqpXnEkQ6P3Tf1MyEd0Sg5U9amVBaIDao4e6uRaGQGCOwRhrk73PmnOO7s4NPFLzi6/SLTgAnRP9FgJBYadkvWEhuNp1ivraOJOoxOAP/kAv3DQ7gXZ5iM+9BiD0kwlkSxSeDJZxVjQYIfd5lq90bpGR+RmeNUiI9zIpGYjCPlCSmHHLW87Ey5z2Vudb2J1vYr6cBrWy+hteaRlOqIOEIXXFUArrgbKYcjkzSnIEaCAAE8GvcQdu/gXZ/j/usXAfDewRcYmf0lI00jbh3TRCqF4ulCVeUFZB24Gq4rp0ApoMUMiHIkVbTT4pWd03jC51HHzMpzPPnun9Haeg29NYewUGQdK4l6iH3o7OZGN/Avj3Hz4S1uP30Q9zNtzAx1Ar2JXGMWxaU1NDZfoP3sNUrzawi0PCZk9pcqsEocoxvCr+DjEgCXAzklIGUALmN+BYYC3BLMNGURnB7i/HecFsr544+QhEPkhvfA5QlGX3fQ+/wB3d0dSSuzY5qv6OIAl9SamHmuANxcXEWu1kLiqIQtmzaZ1EhzhD7oYvB1B3v/9W+4/PwW8eAWNs12YhrZKI4Br590sad24SygRNqfeeanZGIpnvg81Q5f2NapTJQA7msO4vKMdODLP/0r2i9JiFxKO3ASSlW+Nu9NsQUWAqeiQCrgSsNUJGibBV6ASTAAujcPAN59/w6T6wuYBPDAFfte6lp4XnEHHkqXr8bEoi5JWfVCgk1Z4/z5ns8sgkSImtSHT6gwoGyMWvFCCeXZOcxubGBmbUMiY5lk5+YgWfL0T+AonaRHki6ZX/DgSZIWIWr1Q+c1DY5toVhUaWRyFk4xzcWoKJtkZMOoP1g8Z5119lfTAJ6N1ClpdV1XpK2Zqcv010vdmJqYTbPXp7v1DNizyFMS3B5Hik4DeNapZwXDA4BnRi1KIpaK47LlfqqvfFBfpr9X4SXKJpKHs4DhxEV3eIP9ox18Pd7BbfcSA6+Hvs/Ur57Ye4YMLyHjPFEde5IEynGLlo0SVqzs/0iEUxIaNUKLqOuOuHwxYU/yWGw8wQ/bf8GL1dfSHVZMduB08aIEiQDOg17FirIelHuHVqoPAM6jiXGlYyE/HVx+xufj30R3zlCMAGNopsq35s5RSF3WDFZnn2LryRvpwKtaW3bgHKGbsQ0rl1eGKry4c+y+Xbi5Ljr+eTpC/yxj9Bv3Eq5OtnaMyOBBqVJ5uHe2IgvFuIQKapgtLGK19VQIZPPVZbUHj01EvmChFAvinMYgDtNUMgXbhM5McZNGFIyE9DGM+7hxz7Fz8R4fjn/DwQ277xsMJ30xQZGhqdB9NfFWN1lB0e8wAIzYRMkoo1VqYb62gKWZZSzNrKJRbqFAORttRic5jP0R7gZXuOic4OjyK87uDtHzVQoaiYDC1uGUgU5sPiNFC2iVl/Bs+RWezm1jub2OWqmFKNLhBzHiKIcc9eKxCSux5TPXJ3xvM+ta+r6TZR44428A3t3Bp/NfcHT3Be6E0kPqyNmz08N8Fmv1DWzObOFpdRV1v4D4vIv+3iHudr5geHYIjHqwNBJ6ImF688XWmPzFa0B6H7rPj3EAACAASURBVDXaVhJL7rl0iYyVJDPyBwLq3CmXTBBS/sNYTpN7YxMxR+gE8Ocvsfynf0Jl8wWM9qJkgTPGUvK+s5tetnrK63la3SpqkSTEhHvcETXW9wLgHZKn3v9dNMgE8GyEbgp4cKSZxgE/ALjq5DLYzg4fWTVJFjgPXI5vld6aHuEk2gU5BxOngeryFuZe/Ij60xfQm3PSgfsmHcoiAXAjGiM3vkFwfYK7z+9x/+UjEnbgAuASTYRctY3C0irqtOPcfoPi/Bo8bp+NPKwyAZyaYQO5BwCfqPpGTEqUYxl9rUlyEm01/0sJgCyyxGAo3ZlK5raQ8ki68hGEI0TBEJP+HeKLY3gHu+jtfEB/fxfe5RWMIJBpkUf1DcNVXnyHxusfYS48EaJdrlCGUyjCYUgFPde9EYzePfpfP2P/r/8vzj/9hqR/KyN0nTkA0/vvNLIo68CF85A1RDSrIpueVqrCTM9CQJRvP73QJdQk68ApSfzpf8vjs+a4Ay8jtkgSI4BTuqYAXEhs2WpU3uzsd8rKGlQ00JCmc40xSYd/+y/0PrxHfHUBwxtCDymtUztwnqMBp4ypuoO7bllryKRIkZw5EdRp4qIZCAKuIqkddoR1rpXKAuKUnzG9rjI7i+aTFUmgs+oNTBwHLo2P4lhIcrRuZQqaRMemAK6IAt+MaVgI0aUv7zA2uIh8wYHBMBNx/kkHMan7X0Y+zzrwP8Dw3/3RHwE440TH43GaXa7WrI8B/PFeO+vgs6/j32ddeQbij6NFp8frWdf+0KEPhh0RZ8hNnCZrPRwXqauNcrNTcjFqQZUMXPEXlRSMXOAQcc5HMBnirneJjzu/4uOX33B1f45xOBQTD3/iIqLW2yRg8SIgOYwbDnYINHbht+V3JWgqkxNZ9Is3NLsFLl5M5EKSvWzM15bweuMHvFx7g+WZVSGYOfTRJoAnBDYCObW+HL+xf0oBPDXYl4QoGmxqLrr+laRY7Zy8w6fDtzi7PYQfD6FZkgkkBh/0Pi+bNcw3VrA+v43lJq0/l1DWGrAoXYst8c6WFQQlVVqIQFfyrevhkZDYMj34fXADN+cisVXqE3dKLI55o1mxDSfIoxAXUdWbeDKzjo2FLay0NzBbmZf1AeW/ku/B+y7Na+drZdsWrDwDJHTodk5y1EPNR9fv4Kx7hA8nb/Hx5B0u+mcYJn2RfIlhR+pPzWLHJIOU70iYyOiaM2CyxkskLuVraBZbaJZnUaYfu2mLBpw3rC8paLe4p3lN/xJd7xZeMkAkpiDpDpbPMdJkz08WeLuyjM3Fl3g6t4WF5gqqxSbiWEfADpaHDq1MExtW7IgjGosXygMVgPOmzgB8hKF2h1uO0O8/SwfO15sATotXjg/zuQLmSgvYmHmKreZzbBLAPQve4TXuPu7i6sNHjE6PxP7S1mOYWgTb4OHH916RkDJ5EnfxWTcj6WaydqA0jUUHd/b0KY8FwOUgFRA3EZl5AfD2c9WBlwl+rQUk5Tpim9IZ3obqwBGL0zSsQa0YU7Uzr9/QlzE/vasJ4MHtFTqHu7gggB/s/g7AaR/KKNRpAJefwEJTxrHptOtBmpNF7/K6VMUoR9RqIGIi0guAPYPy0iaaz79HbX0benMeuUpdycg4maCELHGB8Q38GwL4O3S+fBIAN8YuNJ9jeguT0gzyC09QI4A/TwFcz2NiFmBXqrDKRQXgyn5NpnSyHkr3xHzoqm9VwKHsXr6BuPiNq24gVdGo/oT+D1zZhV5fLE/j82OM9r+IgQmTyvyrK4CPM/X9zjXaaL96g8Zr7sBXYczMwizXYLMLZ9fEE4Ys9O4tevs72Pvrv+Hs46+YDO4EwDVOQVLrUPHeToNj0qcjo3T6UrB5YcMgUt6HNQGd7zIWeup+KR24GqHXn73C8l/+JR2hL0oHTgBP+MFzWgBc8VoyEtwDL1II2ZyZ0AtkjMRXHbh/sIeLn/+KLgH8+gK6O4AekrJG2ZxixYs5EYOhUnlmkobK5GSVZ8Kg/3exKK+RadownaLkuOdrdVi1ukTGwuG15MAqV5FvNGBUKpjYjrDU3TjCOIzgEcSZEEeDI1og80MMiLJElnTdRF9BTYdj2ygVC8gzTEcAPDVgSZ3sFBlQ+aU/5IJnzWp6D0x3zA/d7pRXOsfmGYDzM0fp02Pz6V31dMc9bf7yUFSkHusZ4W0asPnrafOX6bG7mKYNB311/z6ElGSxLuqmfhibp95H3wCcoMqbiSN0EtioNSbpbIir+xO8+/gz3n78WTpwLxlLqAa7bgFvJhxxWcLRMdnlYl1I39o0bCTm2JpMdlWdZGlDdAohAzsXGTAiSwB8a+UNXq6+xtrsBmboUqYVYU7oXc2QBtWBcwxJECeAE6okLUx2SgqcqZHuxzc46x5g9+wD3u39gqOLXXhxH5pJP6NA4gYZwlE0a2iU5rDU3MDizBra5WXMFOZQIiObgQ5cI3EUbpElSgb6EF3vCuf3+1IgnHYOcOteYogeAo0SMhLpJkgo4xJii3pulmfBCihyqkrn/aS1Iex3dr/VfE0KFEkBI/s7ihEyGIIGJLYJ0zEUeJv8vjHG8Qg3gysc3R5i5+wT9q92cUdwpQ6dxisspCRSlK+JYsNTNZojSAXcZ7Frpt+ahaKujGxKRhW2QfY7g0GUdpmJX33vHqNwIPa03L3LGoKyk1TixgPLiA0YgSlFjwC4yOS2JOWslK/LWJcrEwI4x95mbMGOHPGI53uvAFxFmNKONjTIJRhhkLvFtXsiO/BPF7/ipLMvzncC4NDFPW++TADfxFZrWwC8MtbgH1+j+/krrj/uwD0/gx0FEnyhT1TXxO6JmmYx9OQKgNdNKq1kprK6vshwZ2FpgM0MWevki0j3TZ0sBxpMGWMHXp3B7PPXePLjTyg+fQ69rQB8wrhMZcqXGlMo6ZQyqVAsU/H+jkNE6Z6eAD4Z9hHd3aB//FVSyLoHX6D1biRByvZdWOzAWYQ8NCJZrjKL8jQrQE4BrpYUx40yIeWnz9G5eky8wri3DnN5JFYDpYUNNJ6/Rm3jOazWkgA4Weq8z+j7rU9cJO4NvJtj3O28FwCPL86hD2jwwrPDBsoNmO0FVNafYe7FdygtbSCweLCXYFWnAJw9Bs+EtGngYxMXx5TXpQBcrEqUZYnC+VQurAxAVLKVwnMWfow2jb0+wttLuMdf0d/bwYAEtrMTRLe3gDumjEMY09pMC60Xr9D87k8oPlmD3ZqTztGwimkQUYLceIDc/Q16X3ekAxcAH93/HsBTh0s1Sld7eumL0w5ctUcqeU+oLKl8L8sPp3afRRcbGklFq7RQWX+OxT//T9nRW3OLQKWK2DEwMRV3QAxwyAfiClLkU2njKgQs5m5HkvQYhSRq9oHeLcKjr7j6+3+j+5EAfikduBb6MPm+UgYsDPQJxuRGsPOiZExkY7TYpWlLEVahgHy5jEKxjHy+CIefKzU4lTrMSlWc2WivmpgcpdswCkXkHMbSqsSzcRhiHPhww1D88qUEFQtkdaarrBYWixlXUcWGEsA5QhcAlyjpVJr5O5BOCW1po/hHnbPqU79179PGKgRsAvdoNJIxOn+fdenT/2YayLNC4HG3P01ce9yxq6ZM2a9mAD/dsecG/X7mYZNe22pMk13oirmtOnA5U2V/ohJilDmLIoOJ9WKOu+0BbjqnAuDvPv0iAM48bTKB+cHxudhacqxpZNxWHi4TMRNhR898bO6phJ4v1noq+5dWJ3J4i4uXjbkax6+0GX2NzflNtIuzKOjUJlvitEW1OD9kzyeOTcrgX8BKvqeC9GAywiCm4copvpx9wNvdv+Hr+WexH010TwA8llxnTaI9i1Ydreoi5usrmG+sYra2hIpVh6MXZEfLQ52HHguXQXCPm8EZjm++CLHrZnQuxCrGplJyRQBS4SM8V2i1YECPTGiuBt0z4UxKwtRmsUIr1eXWEzTLLeTNgsRcqrAZvmcseKg/N0B5LYmEHOEzTIXri/PuOU5uj3B4e4izzhkGUR8hQ1pMvhckDn4bMnEkz4xs3iBStYd0ZlO6cCdHGGfQCkl0HL+mRCFh+EZw42FqjqMywGkXq3Gcl91k1MhT6x6YsJMiWqUFPE0BfK62LHa08uIJQUUT0OZEwo4deV04DVDpb9QBszvkCsKD7wzRm9zgyj0Woh7jRE97XzGIuuKixxG/o+UxW5rFamMNmzPP8LS+imaUR3LZxfjwAp3dr/DOLqG5Y0xoHhMGmPg0r2AUZSYF4rRIjaOVTSOBgUWmKSNKYQ8wppOhKzwcDU3GjCSysatgFrhRbWIuZaGXN19Am10QUpTqwFMNpyjQ0kQLSRYVAbPExTJ4iABOp7NkPABGfeR6XYzOjnD+8e/o7H8GOtew3SFsxkDy8ada8MwIKSPESSSIohBnhsfyKwXgZP8qVaR04aLJNQXAY7OG/Nwaqs9eor7xAvm5ZRjVGckz52tCG2YGuWhxD97tCW6+vMPtzgeEpyfI9QYwfa7MHEwKFWj1JkqrG5h/+R3KTzYRFSuYlCrSjZmVsuzAKdWii5kAOMFXVnequ/5dihXveK4yUqezzLeCbfcDT0n252RK+4iHXSEADg/2cP/5Pfr7XxBdX2LS6wKuKztdAozRbKG59Ryt129QWVuH1WwrExIjL3IpmsNgNEB8e4ne1y84+OU/ZIQ+GXZgygSEawyCMl8bOqJlbPSUyJaSsaT7ptEUpxhpOLhwgBQDILVJZidqqQ681ERlfRuz3/+EhigaFoBqFROHvuNcPTD21BAJLNdzikenojR5vkaMkqasLnYRh1RUDID+LcLjr7j+9Rf0Pn9EckMAH0nYicnIaBYGKYC7LDDynJY0YFVnYMrnOuxqHflqFU6pBIdqAsOCYTkwnIJ8aE5BfNGlQBSSopH6ppuyU+funsA9GI/gEcAjGn6JSTw48VIAzgAWBeAqNVO9tgS8Qokj9ILKHP8DidcDQfsRgD8G8mnZVgbMGYGNwJ19ZIz0rEPOwD+Tmk2PzP9ILjbNWp8es/NrM+/0jLWeAbg0Tv1+T0hsiomqpGJiLftNLqgOdykHWXkpMoWa9ksIZTo+ZweuAPy2d4Ev+++xd/ARN3cXiCaeAAmBgoIwj+BC9jCraDlcVWUt+292VHRliwKpsLlflGJBxmBkHxrIRTQCKaBZnMXWyivxCt9efI7Z0rykg7ED1zhuFw242sEoAFf2e9nFK7+WuE8fw7CLjnsl8aV/3/kv7J68wyC4xYRGK/CEucrXxzIKYmVaLtQwU5rHXG0FzcoC6mV6lJfVzpL2nglHP2N0Rte47B6LDpra8o53m8rTJki4TtAjCXQQBuWEO15DfMJJ8sr5mpDWCnoZ9XwTs7UFzNbm0Ky0UCtVUbDyEjZiGmbKzs2MimIZZw+DgbD/78Z3uOxd4Kp/jav+JTpeV6YhXGdEYhNLire6xKTKY9xmalupM1KTOmgCr7KDkDQr3jQk3fB/Yo1rknDDaQJfT4ZgJCKNYxIRNe6S9Rsrj3F24LRRteKCdOA0iVmf30K7woxxhqToak8ecf9tSToZd+BC5U6Z6PKARRrEzOoArjVAJ77G+egAh53P2L1+h7P+kQJwjd0wYGsOGk4d8+V5rDVWsVZ9gtakCnsQI7npwju7RnzTgTEOkHiUjo0RjX2RlNF206BhkT9W2c5S9ivXQlXZErCoOqT0jq+V2rVyh+zJmJE1pYWAmv1qG/Nbr7Dyw0/CQtdnFxFXGkjyBeUsJ+Q4FXOogk1U8gBvhFjCXALJ1KaOORn3ZfeqDXoy/idxiiz05PZCALwQ+rA4/mfpLfGsSuct/y/3cRoAIvtxxXEXc03pvEnAmyDk/lwSo1i6mKAoKrIqksxVXnuBmWcvUXuyBoPMbI7YY5VaZWkR9HiAoHuBy70PuN55Lxncyd0dDC+SInFiFaBVaigtrWHh1XeobGwhrNQQVyvQ63WY5Yoc9KIGE6ISX3NFdOWUTinrWFyoUGiOi3kPkrBFYqHYlfLeF/lhmuEg7S/liXSxG8C7OJXu++r9r+juf8akcwd9PIIeknTJNYIBc2YGM0+fYmZrG5WVVQFwrViR0A5ZIREQB30B8Lv9T/j683/gev+TuOSRg5BLiYRsUji1EtIamdqp2548Nhmrq2mkuPApoUAm25YpFnRGcnJNYSI0i4hLMyivbaH15s+oyDRnHihXkMvTa5wRnqbsojMduKzcyAhnGiMTxaIAUeghTGiWNBIZmTa4F0vYm3e/YrjzWa09vKFMn3iRU+nC701pV2SYsOozKM4uojC3DLu9CHtmFs5MC06FKXUFcbPje6CCSnRoou1nMpk6k1kMcM+v8s81ue4YWToOAgzdMca+j4AeDIoQkM6LSZjLQYsU811yE+h6RgDPOyiUS7AKeZWExnNCwdUDl0QJMtQIfbrTntZ+Z79+PE4nKGcEtmwHngF41iVn3zNjqGe/fwzwfwTc02N2aWKnRuzZVDrbl/8OwNVpnIJ32oQrA/lv/gEytnpg76mqXexQxe3ZQwgX/fEdTs6/4vT8AN3ejciHqPf2JfbRh0cZR0xgpCYzkJAKAjaRgRaOHOdQ/638n1OZiLz6KWuWNpiRjWZ5DhuL23j+5BWeL77EYnVZRtnKItMQ+0Wp1Aj8YoysOvCH58kbX6NLmS9Eq553i4Orz/j547/j09HfZfQd62MBeNFTizUjL0YTppFH2a6jnp9DrdASPXbBKcvf864LQx9jAqh7h457g7vRBXrBPUbJQNzfFLeOTlck2hC8VcKZxhExd8Tc/3LSMGHH68DRSihZVVScGhrlBpq1OirFMor5EmyTj0mZuLAY4ms6dPvoj7u4H97idniH29Eten4fo5jrDI7uE9m9E2jD9LmpQu6bvEXmAbEydOECVABccnoJLtwBc/xGK1gCOA/9lNvA7y1grsw/yE6Uc1ZS5DQJCTFCWyR/7eoyNp+8wNr8FlrleZT0sjDODcrpYkrNbNhJOj4PSWJk56ImQiovmW5QPnxriLvoEmfDA3y9+4S9mw+46B/BzY1lZcPejc+nmCugYpTRLrQxZ7fR0huoJg7KUQ55N0LBS5CP+RiBeBwiIpi7PiYjDxOXI2F2Ka6Eq0wkvY9ytxCxHyIXRrCiGFbC1KbUzIhkRgb7cCxNAhhtcKttzG6+xMqffkJ9++UDgMcOc5RVt5Xm/giAq8NdvX7MsaeEzXXHCN0hcsFIANwcDeFenAiA3+9/Rnx9LhnhNBex2f3J0DUFjBQS1HpYAbisw9KoUimY+d5xny0e3Nx7qu4nnhjwEhMes+ibS6htvJZktfrqOux6S3Kg/ZCRrOyEGbXpIx7d4urrJ1zuvMfw6ADRzQ1MN4CjU61BD9siSgtPMP/yDWqbW0iaLcSNGnKNhtizTgzeU+p1SJ2xBcRlpC6HMPk0aS646IPJuFYTEQFweQ3TtYR0awTzCDqbhAFjWE/R2fmA019/FgDP9TswPU/ysWVtwU6nUkZ5cRHV1TWUF5dRmJsX8xGrVIdl51XxMOghvL0QA5ej3/6KKxYDowEsri8o5ZPxsyYAzmKP76VywFTNk7J5ZTjKgwBHIY4UHJRMcvRP3ochWeWhVRIWenl1CzOvfxAf+VxzFkmxJN03J45iaMKCPP0vA3C620kBx3VM7CMhF4m+/QTwYQfh6eEDgHMtYLgjWSnxP9q9CuiSNMvia24RtdUNFBfXYNBStzELs96CySmKSZdGNSUUQqGE5TC7PU0ClK5Bpe0pxj3VM4pHMfJ9jEkUcyk1DhQApyAsOnq+txzkMk1P3mdNRugEcKdUhFGgfSuZ699c2DIWegbg8spOjcmzMfc0sD4GcIJyBuDswJk8mQH1Y5LZ4533H+3Wp3/W4/H69O+zzj1jrstkYTAYqB14lrKS5ns//EMZEyrQlspcJGWKxKYmb6lee0IA9xEmY7FDvetcodu7xmDclW6QfuhezE6cOdl0YQsRiiOSB88bg5afysDFgxcMESZuaiRBxih3IARRvnscnejIBSYaxTZWZp9ie/kVXq18j6UamegNYYOr/GberBy/qYS0aQCXsbMAuMo+9uIhRnEHhzc7+OuHf8P7r3/DnXuOSB/JHleN7EjEUiYC3EUxk9vJlVEwK8jbFUkJswzezARwuswNMQp78uHGPbFsJaGMe2nlCqk8kYVlzIuQKdjyuFldcphuwqLbEkE95t+ZMgauFCqYqdZRLVWU3tG2YEpAvALVIPQwGCsHvPvBHXpeDz2vD3fiCZgJZdak/INM0lCmBdk1IOe00u1JJjdzzzk6p6mLALqm5CJyVdBLPmEhxvl6jImZYEL7edosTtKuM7sp0yPYTFKzmtTKtFVdwObKS3kf64UmCrkiTHboCQ1jbWGO8zNd2xj2IulymXZZpzVjhCDnIbDHuA+vcNTZw8HdZ+zffFRSPcPFxCbQk1yowYg02amXUEQ5V0bLaqBl1zDrlNEw8qhrDqpaXoJMOCnIcWTvJZiMOG4dIxwOEDEzmdIycjVoqepyl+ohGY2QGw6heS5MMtdppENNtcbd8QQe95YE8NosZjdfYeX7f0J96xXsxSeIyw3RFdPdKu2P0245jfSVW43SugiB52M8HioAp87bH8PxXXiXZ6I9vt/7hOjqTCxCBcBll08zl1g5VaVdh/o05Rmt8i0VoMv4PNUSs/dOZVocxruxDk+jD/ccqqsvxEGtvbktnZefszCi+Q6nEPQIN2Mk4w46Z19xvfsRvf09eBfUFbuw5CzRkJgWynNLmH32HNWnm9Dm55G0mpgQwCs1JFaeIk5VgpEXw1FpeuMoKi2LULJbCALKJ4CrJfmPbOhUXiajVu5MaWxDVUHoIerdCYDff/6A41/+hvv9TzBGfdgh7U/VmJshODElSY0G8u05WM0WSnPzKLXmUGnNo1Cqyv0Xj/twb85we7CD08+/4ebgCzAeCYDTlpX3lm4SZMhfUeRTTrFUYnVGbGOxpQJLhGj10IETwFWWPf3hpVAyC0iqTRRXt9B8/QOKa8+ARgtRviCdrNzV4v+ufOQ5leBnduBCXuS9SZ8NOvoxlIW+avFYADw4OcD1219FTqZ1ODEZS8wqi3WhvLKZdhxY1QaaaxuY3XqF4pMNTJoLmNTawocwuB7RGbakGHiUyaZuAzLNEbdKYerxuXGaogoD/jlXSa7vYeSyWHUR+IEUsPw+wrjhl1GqlibryayVahD6jhPAizQB4l5ejfvTS13l3f8DoloG3tMgnoHmNAudYE3Q5uNiB57JyLIJ5jRIT+/AH+/DHxcLD2fwo5H/dBGQdeMi28sA/HeL+iylJUPwqZB0NXLL9uNk9qmRlrJF9cWUhRaoBGDX7wuARYkvFV7AeL6Y2dTs2CgpUCMwP/DhUw4TkZFOIB1hFPThxyOxAKUjW2/cRWd0D5dOWHwD2BWGBqr5GSy3n4qG+Pv1P2OlsYGyXodFe8/YYJMkO2VeQKqDSF2lUo2tADr3aZpKJGO05sndLv768d/wdv+vuB2fYpjcI9J9Ne4Wyqjae9KxjPt1nSQrLQ9Ly8tnGsiQNCJ7klgVNJTW0TCGP4fWrSwa2DmSVSzhaEKP12DSC12zkAQcN/MAtKBz3xNryMVk4BPYTQnTUN13XipOIZKlHTirAXb/rj/GOBhh6A/hxZwwcHkRISHvwOS4iqNttRLhDowjRuEH0Z+ZO/CcLtnmdJ9jIcHHR2CX/RkPNVbuCb8juQ8hEtqZEsANRVCMCFypEk3uu/R7W1I1k6jHrtpGNd/Ak7l1zNaXJPGLRLN8zkZez6NkFVGk57ZeQIGAkRL3tHQHxpeOBQSLIkaYktlPo5y9y484uv+Cm/FFCuDsJtM8exYk4gJnwWHnnSuibpXRsAqo6g7qRhENu4qqVUXZLEv2d1ErwCEJyI+hkSzI0Wq600yCEInPLt1F2LnH8PQEw4szJP0OJgwzEQ4mIziBMfWwfD1rs2huPMcq95bbb1BYWkNSSQE8O3QfmLLqeOdtRxvZIAgFwFn0RoEr0wAr9FHgfXSlAPxu7zOiq1NovTvkIy/twBX5juyB3wN4OpDKOBBpJ6TqJBp1qIkA1SGqC9ThJ8oLnRGoxYWnaD59ifmtlyi0FwVURqGUusIYt7QYuWCI4c0ZOkf7sh8eHB8h1+08eMXz0is22misrqG68RSFtVXoS0uYzMwgEQAvYkIDJ433Gs2ZCNGq8uW7Ku5qDE4iCKRe2QrEiX5Kp8/rmjnvWhTLaFxjMIc3Qnh/he7BHm4+vsfFh7cYnR7C9MewohA6wZW51RRicOxdLEKv1oBiSYxHnNoMSo1ZVOoNOI4NjfdY51qKlbuTXfQuTpFzx+KERwDnPao6YnUvMVZXWYCmRj00n2Gxlc0bsuln6sBHAjGvIzqZxUYBgV1EXGvKCJ0Anl95ipg8BNtRLmnfurA0KlYYNrJm4OskR08cCpHYoG99Tnnrc4TuHX/F1W+/wN3fhd69hxV4osTgZC1MCOKQhLHCTBPtDcoJvxOHurA+i7jSAioNaHkCOMmmfL6/d4DjdGAasIRrlTaKPGPDOMbYGwtRzCOAe5TdkBipEuZkSjG1A88c2Lgvtpm9XeCu3VFrtszwJwNuUXQoFnr2v+zXGcg+ZpE/BvCMwEYAnyawZQD7OGo0+znT++3p7zlNgMuKBpkuTbnBZQXCNJktNxyOMk7i77r3x1XKQ5uvXnb5f/mhWgYYruiA3WAoI/Bkwm1eKCS3LPKNMjTVwSvfbWn04ghByDSyFMCTEcZRX0baAqohQ03OcHZ3gu6wq3YhHI1HdAhrYGFmVWRIPz79ZzydfS5+6NSC8+8V6KTaRHn2yvxBxc+l1no6LR1JrnPh5QY47X7FL1/+E7/t/x+c9w7RC68R6K7YjcqI+EEDrwZ6cUActJDjAS/yNe7DODLi2ZEx9EMxhKHWkqYi4pCWEg246xUfZEo9OOCIqQAAIABJREFUNFqkGlKZEyhF1cpRkxAPeAiproIHE/eHrPqF2JNOiFijsCjgXoskwIj57uy0OdKG6ooloYi1jJlqNOU9SJBLHwd333nTQcHMo2AWFFlOI6dARxTGcrFyWuIFnLSMhNsQMEHOCIWUF9NVjsRGApchg05FMhJtrjTqQjKk3W0uNASgZyptVBzashYkrrVoFFB2SqgVa6jkKymQF2QSwImExKjKlpmGT568NyhM0PFusHP6EbtnH0VR0PGu4eljJJbSM/N6k86MaWQpz8AIcijq7PINOBMdVaOImkPnuRYaxSaapVnMFGdkd16k813ORF7TxSbV4l6Psau0XnVdjM7PcfP5I26+fMLw4gTRsCvKCu49aZE6jgFXs6DR/nJ1C8vf/RNaz/+E0vIGwPGz5Qhoyg3MZycjxzRAUQozMl9Z8AbiwU5v+AntO6MQJdqDXp3j4tNb2cGyA9e6t7C8oRiJKEa9SjgTM5T0QM2CUtSaLDM4Uh24ZKcbyuM+7WGkc+NGnVKyXKkBc2YJ9ZUtzG2+RHlxVRzlvByDNFRvzI0twjHC/h1GF6e4/7qD+/0vytCFumkZhU/EtKXUnkN5bRX1Z89gb6wBrbbo41GoAUaRLZ/o7Vlgcu/J+yvzpeE6SClM0jHsVLykdOykwCYTGOQzBMxQd6Exf+HsEDc7H3Dz+RM6X/fg313CpvmN2M+mCYtig0slgYHEdhCknvCMwizUmihVaigUHdi87t0uxveXcDuXCHr30AIfJg1hJEyGvtwpG15Y52rikZmQsMoVpkEKUlmWtZIn0decUa6KS5GYRQROCWjOorSxjZbI2zYQlWvwGSBCzkImk0oJfTwL1emh9tE8B3lG8KzWNRZbXCuMhYXuHu2rDnx/FwZXCgx9EZ92TkQjBORTOHmUW7MC4LPUoC+swa/PIa62JLBHK1SEMc4xgjQqCjXkacsWTIIbMsMXxafKRtokayqC2FiiaRlixK9lASorPFkpJUIwlfhY3XjwwZDQEMaX2spHXzVuqRVt+ih+56vwKE50Gmwfd+P8PTtwPrZpBjr/PCOX8deZsctjI5fHBLXp3/8OgKd+87gYyEboLFZyg8FI8PQbVeLhlf7/fT8Bdbmo2Q2QZRtJ9xZGgeQ0057QC13EYrfHcTMJD7xg0102d3jZHiT1NBaLRo4i+eZJ50bG+hjDqIdx3EXXvcHh5Z44e3VGdzLuFWlNpCOvldEozuHp3HP80/N/wfbiazSsWTEI4QHNzpVXSpa5Izv1TEnCX4hpBtm2DDXx4WtDyQF/f/izJGgdXH8Wr3BPGyIxU3BKATClPihg5WXF/TVBXCRsJDRxzC7hu6k1orKHzTSsIhPhf2lwiCIVZasMdcpK/B0BVqqwjGmpxlHiNsWLJtUmZr/mRITRsOJnTZKVScKJmjxw6sEKXnasdG2j/IMAG3CsSOauIVnXjVIDM+WGJJHRqMU2C1I4hEGEoTuSdDnu18Ui1+vABffMIWIrQqgpWdoDkTydXUmPIamF3KkzX9PAJCAz3JHI0oJZlumCrTvIW3nkLQclp4giD0kjD0dT04A8u3KnApuEQR6okwBkjRlFDV3vHrvHO9g/+yze9gP6oKdsf8YfynsvIRKMfBUhq+zZ8wRVrjGiCRxYKJkllf1NsxKnrnTvBHRq4PlRqqGa52N2JBVPo2adhg5np9LJXX14h+7RPrzOtUQ9SPziJIE/yWFEKWSlKaC39OYvaL/4AZWVZxIxGtOak5pVgji7sTR4QdYVCadVgewEea/JxCpS7GY7jlAMAwk0uf7yUQDcPzvGhEx0b6CcwB4AXFm3qDc+HWimOePqcE1NW3jd0YVNJGTTZwKBRAeTsGKnAr0yi8bKMyxuf4fayqZ0gK5ui/kJrzObRKo4QDzqwb29xM3eJ9zsfoJ/cYJk0IGVBPI1ecZMFoqwZtuobm6gvPUM+SersNqL0MpNRLkCAnoAcOpFuR7JUCIdU2eMWHuScDdFUpXzKpcII57dtxUnMD0fhufKqiPp3KLL3fznd7jd3cX46gLJsAdDSH+KPCSrQtNCpHHyMKGBnEicRKlNxj2nVE4ehQKvTboGuojdrnyA3ASCd5IIeVMtIzNpmwIiFQ+l/kwlxqlkLdnay76YDpQEcHbUTP4il8JEbBYQMbGtOStmQALgS2sIihV4fFzC90nd21LLVgkoSjkB4o2RBpnwHqJ3vXTgNLbp3giA37x/i9HeFxj9LgwCuDi2KU4EV0KMBWWKWGt9E+2tN7CX1xE15hERwMtN5AoV2XVL6fIQkpNxqDLnvFQq9yARSC9N6u89BZL8TJ6JcPrSPbhai9D4ShVxOomGti0M9OyDrpQMvHnM45oms/0j0JwG7gxkMxnZYwDn77Pdt8ieU5CfNnZ5/HOmu+zpv8t+Bv8s68Czv8+mBLwuCd4C4P0UwDOd6QNTIMX0rPLOAEb2cBFZeNxfK09hPgF20mL0EvOtlZmwkNLS3AG1QxfphPosXrYpEYn/jjMR3cphYseSkz1GH8OIEqxz7J5+xN75J9yPbuFHvuyQSPSibWnFaGC19Qz//PJ/SSRl01kQ6ZXaGfOgTpO5hHzHCjKNlZUqVJnGiKGMrlzTaKnKONF3hz/jy/l7nNwfiOyLsaAco4tmO/W84UskZArulniUMxdbZG6GkmxEjL1UFaLaGaeRralBjdrPKYJNRNOPMBBvb417Muo46TksIyuOqxVhJ5sn8H1ggSAEHRU8JqNF6cKlK1dReVmalNoPpvm6KaiKdzr3+cFEJFpFkruqcyJVW5hZRL3UQMEqwTELIkXxwwD9EXfrHdz3b3DVvcRl50zIeQENYcwIvkb5Gk190p1kyrLl45QdXJwDMReRAY2j7AnZwvSut2SyIl9HVj0vUrJnZZRvquxtI4+SU0al1ECxUIdDEw2LsjkNVsGQkJyjswOcXR+hO6Z96xA+xmoykOqaxQyFl1+YE80+tfSU4/E1ZPIZHx9XBpQE8sPO5VGxa6g5DbTLbSzVFrDSWsZyawHNchN2jhI3TUw/wvMzdD5/wtXHd7KHHt2cYhKOkRNvfx7+OXhcR5QaCsBf/RnN7T+huraFXL0tO3Bh41IJkM65lCokkfvLJaHHU4QeWXtwzJtECsA5wbq/wd3+Z9zv76B/uIv49gKOn3XgyohGl8QoJYFTImp1UGREH74+0q0QvEUPnvk7KV0yrzTKeaiKD8jPKM1gZnULKy9/QG1tG0ljDp5TgKsocyq4hktX34V7f42bgx1c737A8PQrgttL5BGgZOjI6yYCqhrKRRSWllB7voWZ7Reor27BrM0h0stwIx0ReQkEcFkvKQsqArgQFYU8KdoSpXoQlUAMk8xvJosljPz0oQ9HCG9vMDo/wvXOb7jY+YDeySmS0VDG4Ny2yC1C8pphiie7btlwgxhewCCUCGFIsijPQt7TOTimDtvkpj6ANiEZbCyFCwmNFtdSKRGRZ52yeFWs6axoEqWBTIioFlDHp3TgD62iIW5zDMWhh3hoOIhLdeTmFlHdfIHmy+9hL63Cd0rwMslsuvKURiENTDFSFrei8vGnU65L4hx5AT70cIjo7hLjwz3cf/oA72AfWo/rDjI4FICLmyVBM19AeaaN+tIqGhtbyC+tA80lTGqzkrhHABf3NOENpf+T60mlxylzMIGqh8YwKyp53QeeB5c7ZpLEguB3RET1r1RgDVcTOiOKbQe2Y8O2bGWuY/Ba+TbtFUhLFZOKdfCtbf0jIJ8G7gyMxZwp1YBzfM5R+jSAZwDMr5MCKXVnm96LZ7K2x+S5xwS3adLadCefdeBKRjYYioxMrbpF+PK7blzJZNQfyf0ecZTHEQLJZ54cJtM+sCognd9HmRGo3VnWr3J3rJwqhKQhAe052alIBJzDGzFCZPqSJz1GT5jgNFdhxOd17wIDt6/04TQWyRVQQEVyuX968a94vfoj2oVl5HMVlUgmzm2qvOW+XQmbv/nT8hkTIGlAIgCuu+iHdzjrHuLTyW/4dPIO+5c76EdqD04goCRJ0plS+ayhE2joXMZdsYr6lPG9pFewhsnJ3o4jb0s3xbnMMkk6Y2auYtbK4ey76A+7cHngW7w5dOlkRXrHPS/H4enPlGKAhgxM/kmdp1KBTFoOpHaTchgrIJd3QFk7KS2p1Ey6dN/UdBe0igS1LM+sYaW9hnZlFiWrAlsvwDJUUEoYRwKSZNd3xne4uD/F4fU+rgfnKrbT4BTDFymZYtfLoEwYqDxwKeuRiSkFBlQSwIJJjX6a9xyEYlch7kn89+QtiGuV9F2GWLxypE+5nmNX4DhF9TpaBpyigyDycX17hfvONbywL74EjEoVpzmuP7grJXtceBQqOpXdnKFThpeT65qvqZD1cnQ2zx6jLVK+hjODhcoC1ttreLqwjqUG9/ZlFPk8PB/BxSUGu19w8/EdbnbeYXR9jMjvQc9FcobRoGLMorJQQ2XpKeaf/4DW9g+orm1/A3CSU3QF4LLf5fRFxucBxu4YI8+TNVJIhnRq70qddzmOkXTvpPOnjIx2qv7VqSRtOQQlHtJiB6yywTM2r/AeUs9qdY4qAOcBLSqClCchxSfPYjHsySGINdmFa8UG6ssbWH7xAxqbL6EvrCCuNuDqBoIJ1wx8DSmC9+D37nF3vIfbg8/oHu1idHEEyxugZuoS/iKTBcuEVq/CfrKM5uZztJ++RGl2FUZ5FkGORje00rSg6wRwRdzkYjQxEkSMP5WsAwXeNCih3E+yweMIVhjAGrtAt4fe8SFu93dwd/AJ3bMjBL2+cBvIypYVk6OMRYq1BsrVGdiFEvwgwnjswht78MeMlHURjGj2Eqhs9tiDkaNWms59vigRBLwzAOcEkvwRqrGEbJ2CaNp9yv5UvPbVjPkBu2UaZyqDE12TGE7fcMT8x1hcFfmYBJksLMOzi/L3au6ntGjSuabdt+zeBTXV2csCh+PzLD0uR97S7YUAeOfzR/jHB9AHPdhkx0uzozhMvD40ktiKXH0soLK4ivz8Coz2EvSZeViNWRjlOjRHBb6oaee3D5INyajnZ55iWcypFDdi/zqB73rw6XLm0yWO13sW5ZNabKfUasraDMuEzdE5P2hta5hqxZjuuh9QKEXtzCz8H8+bv00Csk6Y3ytjoMtunvdiin9Zx5ytnjPgzsA6240/Zqn/0R4++16PATwrDvg5G9fnhkMF4A82jWLlpywb1W41HZvzuooSBH4ojEDP9eH5gRwkMqniMZvuEjJ3H1UBp+CdHsTc6dLpK6sAWZESwGX/ZiYI9QC+PkZku5jkPbiTDk47X7F3+QmHF3u4vr9CEPgybjUn5CeXsNraxE/PFYC3CksoaDXYtFTlrlOyo9UojT7IJKLxQJTqVyQyCiBJMCNIjycDcUo7vNnF273/lp0qtduJzR1vCJc7VxnHqtfH4uhGt2Dreeiy21WZ4BMP0mGyg8tTcuZUUClUUcqXUC5UVACJYUiGOqNVu4MObrvXErfKQiFiQaHR/IYOdnQjUoQoylBkqcxXlvtXeX7KySnrziWsSRieQilX+eCC32r3RVMTYaJSkhVMxBSnYbex2lZ53wu1ZQkvoRyP0wSCHAGcrxftcOmwNor7uOieYP/ik7xWV/1TDJIeEjsGTy2JYJVgAzX6t3Rbduls61jgmLm8dNQEyyhQ5CyPes/EF7DNWZqsN2hmoUgrikVLeZA48sER7oF06LYtvsd83iwsfd9VyUo6Y1J5eqpwHE4FpHPl4R7RxCKBYVgwLVu0orJrSt1KeS1bdJWi89g4BleDTlLAbGEOW/NbeLX6Ck9mViRetpRzYPoh4psbeAcHYghy+fHv6J7uIQl70LUABp+PbsBlcptVQXFuDe2t7zGz9T3q6y+gzcxKGhnJR+KFnHYY2aHhBR5G4zFcTr0I4HEkI0QTCQqYoBjHIn8aXxxLF3775T3G50cwRl3YsUflNvR0NMxBdLaCebiWREOmTjfRlYj3OT/Yaqk1WFaIswCMmAk+odtXCZX5Fcxvf4f2y+9RfLoNtOYw0smUppESeQuUTcWIRj2Mbs/ROdnHzf5H3H3dgT64QzU3gR1GiH3KTGN4hgZtpimgMLvxAs2V52gsPgUKdcnATnRbjHNYkMqUicUip2PiaKC0yorUqcCJKXJa4CE3GsEYDBBcX+Ps43scf/gNg8tjkZPRZIUae47gae6cK5ZQnVtAe2kFM3OLKFcaiKMJhr0Benf3GN13EfT7SOiCRyla9w6x24c+8QXAuTrhztjmyRgrIp2SARKcJJtF3mdJSJQQE/V7ZkIIB4ZbMKWcVWZBzBswTfi6hjFyGGuWFH35lU3Unr1E9ekL8UEfG0z5UvvtaQCX0BR+KK2WkAylpmfsq8Y1QwKHhMNxD8HNuYzQB/tfEJ4cwRwpG1Vq1DnhyEboBGad6Xr5MpyZOSEx2s0F5NuLoiqgzM4olqDlaY2riyxRMsrFw4FSMXItTGkoZIrIhiJihHCIKIhlbE7CZsTCKiX8iaFYtmpMDYaYOGY6tkSIWhyhU95GnEknkukw+VtFlEoJ1Z9Pb8P/8UCdZwPBO2OgZ/apmYXq9Licv86AOnNRm44NlQY0zQn/I2b6NID/kQlN9r3l7xSApz7LcpN+A3ACMHdvigFLu05KWLjvDqRb4e/ZyckoPHXCkS6d5K2MoCGFQFYx8RXjmFdVXQL4eg4BzQQoR9NjGVVzHBuaI0TWCGN0xNOazOKT6wPc92/l60UzzdjQpIDF2ip+2PxnfLf+FyxU1iR2kwCu/H8V4UH57onZuLJplR0RmeUxAnbguVDYzJKaHdzi6HoPv+7+jJ3jj7hzrxBoHhKLrm2+MK0FTHUCk6k6a50e7ArAtdAEfLKdbTEmqeXraJRaaJSbqBZqqBbrUsQQYEn488KRMO1ve9e4G91gSOlZMpDHwmVCMHEFxEkIVOAsQzElQ6HvdtqJE8wywwsCPZ+j6kcIhEpOJ7qBmJVkgjhIxCzFFmBawub8K6y3ttEqLKCgVWWszjEzAVzIdLREpaTODODlhrgdnePg5jO+Xn4UEO/4t4isSBwy5edy7E9y3oQ2EpxSWBTGyaqh5NRQztOO1ZLriVrPkTeGG4/luQYa/dO4jvkG4plelgv2hIx0kvomKpGNHvAsynjj85o1DdoqspsncYgTiTRilVSnlFNAMwvewARwUSQQwB8KTpJXSSAE3IGPcDSBExcwl5/H1vw2vlt/I6lszcIsStycE4CubxAcH4qmWAD8bBdx2IWhhTAttUsdxwYCvQin+QTNp68x8+w71Ddeip0odeDSrbD44r0nHxMZ2XFCM+bUizIyjvGECzKRjrqQm6BMkBj14V4rohgnAP3jPejDDuyYki1lBWtOSARKbTwzY4s0WjQ7vji1ERnZ1Aj9d6s1XkMJuzxOSvJw6rNorLMLfIPGd3+C82QNrlNAQG4BHcA4JSJ3xqcM7x7j6zMxOeEoPbw6he2N4ARkQHNVFMqYOMkXoZXrqC+sY2bpGZrLm7Bqs0CxCo0OaIylpHSLBSqpyVSJaKGSngpEcPWgYk1B9cpogKjTEYvU8eU5rvd2cfV1F0H/XnbwnADSc5tueQEnZDNNNFfWMLuygVprHqVyQ4pen9aZ3R6C3gBxtwP07uDdXmFweQa3c63SzWIFdoRnm91S2oGLlIoMfZoi0ZGNBTzvFGFgs6vSHgCcX5OqdRWzXleWo56WwyinwaONcWsBpfVt1DZfori6CaM1D48ALu502epQcYCUlEwVETyDFfGJI2gF4Cw2HE6qyEC/PMXocA/jw33krriGIZOeO2gWSalElPcKXTJpa2oWYBSr0DnSL9XEja3YmoNTn4Fdq8KpVmFWSjAYDes4mDCFjB4AnOaopUG6UiWAs/OmUVEokkkWVVwVZkS+b3TK1ACG5xwBnBkQHJ/TdpSENin405VjNi9PL/BsHy+/Te11/xGQTnfUj7tvtTpWoUUZ0Sz7+sxoRVLRJOqZDnLfcPAxMP9R6fB4pC4FRzpReNihD4cDBeCi/lQArkbg1JySKBOJfo9e26rzVuCtdnPc45BUkmqthXSTXjjpjkHN7lM2J51/uLsVcoZyyCErkxIzYUMy1tIKkNgBfGMIT+vhdnwmHuL7l58l5YrJZjzY2InRkW3iWxJJ+erJn/B67Uest7fRKs0jrxUEwA0ywkX6RLtQZf1KRCd4snIneDMbjQBONjU73l7QweHVV7zd/QUfDt/hdnSd7lK5K49kV69ZyuKOPQbHhOwmJVAytgT49JAK5iJmii3MVhfRri5gpthGJV8XwhaJbmK1yZ878eBGA3Rd7vwvcNE7w/XwAoO4BxdDeUyU1PFw4vVGvSM7YnbgPpOd6EbEvSAdodKEHo0XjCzGlUkHX2v+GS8AFmOcpIRuhFygoaRVsVR5ipdLf8J66wUqWhNGVJBChKBLVr3sg/j+0H7V8hGbLjrhJc76+9i/+oCdk7fiNBfogawAlFXbJCXpcd/N14rysCJKThXt+jxmam04Vl667+F4hP6Yr0EHw3CAYUz5m9LfS3xkWigLsUusIBXC2JwOpE5FwqwmUU5jopoh8joelGpnREKL/GvlQMXES6ZV8eA0SbShex6NaX7PVeD1748oE8uhOClhobiEF4vP8d3G91hvr6NRaMKJdeiuh+TmVjqW3v5nXO/8is7ZHuKgA8OIpAPXTBtubMDjdKi6gPraCzSffY/ms1eS45wUStKhKEcetfsOU80pK36XHSqLL47yZFTAgxfITxLpwBn5GN5fynj66uNv6BzsiC2mFY0FwO0cyVRkhmc+3GpMrxKk0kAj4Uoo4pow0XnvpntwyavP8rglmlLHJGcjV6jCmXuCxvNXWPjpf6Cy/QIJg004UaCHgHg3KE/5iT9E3L/H3dEernbeS/Rpcn8junCHVsASVML8ZwMe/61VQW1uBTML6yi2FuHMzMKuNqAVygBZxvQ0EFkmTR9UrrXa08iISUb3Qb+L0e0NhpcXGJyfY3R1gdH1BVzqm+NYxq3suvtUWJgWJuUqystPMPt0G+2Vp8jXmuJ5LtNt30fO8+X91gdd4P4So7ND3B/uo3d5gmDcQRJ6SCJPJdfxeYszn9pDk2chKYJ82HrmDikHopxJYjXFMbJYnqqtl7ivMY3RMOHqOQxzOgKrgPwCGfsvJQ3OWlhFrt6EbzoSDfWwe03JUA+Ob7I/UhGl/IWsFyYRjFwMexIi7N5gcPIV46N9BKdHMO9vUYx85EkGFMVOrIyJ+Pqye6YahPwV3QaH7B6zGWibWqKPfQX5Rh2Vdhv1xQVJHKPNKpy8FCQhVzFSaqk9OQOBwmiCsevD9xXPQKXJpcohMR1SfA0Za/N2pizPNGDYluy/ufvmVDTT/yteQSq7eOB1Ze4Hv+/A/wjEM8CUnTynX6n+m5+nwTsD8ax7zoh05XL5AcAfg+8/Khoeg/n0mD37Hg9d+nDYVyP0RwDOvSwtG/mgWQn53PEJcY3grS4CjjwIpPysPIcJlGq8q2wg1a5b7aO4f6RNKqVV7Ih06Ca7DUmXlY4tzPnwJkPRYw/ie/SjW+nyTu/3cXr/FffuLfx4LOBPv2OEBmLfQN2ZEwnZy5XvRRPOmNGiWVZ+3XQ0k46B3RztW0koUqJkjtPZ8Y1D2vVRsjaS4I/O+B4nt8fYPfmMg6uv6PsdAdGEUjAjlqAQpn2Jo5IYnhiy57Zytjin0f6TXW3JqGO+toylxiralUXUC20UGALCMIgoJ+MY6tx5+JAFz+d+M77E0c0eju4YenIlIE6JGy1Xc9TOsOvSubel4csEgetLVc99LclY6qpWYM3nyNdWjFZ0VvyKuMeKlu9l7MUy5q/oDazUtvD6yZ+x1niBIhrQQwd6zL2+LRI3ar/Z4cSGj4ntI7Y9DCY3uBjt4/BG5ahfdI7hMsHXUB2vjOwo5ZO1giErD7K6W9V5LM6uYK65AIeyHHIqPB9Dj7v1ewHxnt/FKBqLhp3dJlcNHH3TZU4Kn5TFb3I8K5ejkt6Rm8zXxuGNrJNYyJvZkD0+f5Yw78XrQPlKS/AMx+csbLjbE/a3Aiqyl8WzOkhgxiaKkwJmnTbWm2vYaK9httwWkxmMAoS9HmIGYFxfwD8/RP9kD6O7U8RhH7oewbQ4srHg0QQFBWilNsqLm2htf4+5lz8oLXihJNnhYmaRTr88uq75vqysSJ4KZOCiGN6cKDE0xJ7EKEQRTG8EDO4xOjvAxYdfcbv3AZPeDXR/IIczx+jswMWtnFMbVcumTm8KwGVQnlqTZrtwuqbITjXNSDC41shsjfldjTwmlQYqT7ex9D/+J1pvvofWnkOcL4u1qhzQPBM4kYk85KhkuDrH3dcv6B1+Qe/oAHHnHnl2rMriA0FMIw++zzYKlSaKjVnk6y3Ytabor/NiFJKHRs9vI5HYX9py0ZCE1r70i2eGe0gWc6+LMcfeNzcY3VzD47h71JfdNffT7OR93YBnGJgQeNqzKC2vov5kHWXudCmH4thebNgjOEkCJwxh9O+h3Z1hcLSLm73P6F4cwx/eIw5dTGifmuq/yQFg1KzYpwaxTM7k/ExDQaT/5nUsRCRl7vIg4pYpJR3rSFwzMMoRwDXExSoqK7x+3kgQjNZaEMldQHIbpzhZsZUueaUJTd9vmcKl61GG9aikvUiukf+PtPdgluM6sgZP+ar2/nkHDxI0kkYba/5/xEZ8M9JQJEH45217W7564+StAlogNd/E7FO0QALEe22qbmaePIYyusnZe5nAk+sL2JMhqlmMEi9fnieUkYmBE89xUxo0BoyIvDADfJL7iLI6DDVxZeoud9po7u6i2ttGqU2HtgZMJpFZjoTfiNMemfN0mMs0+MwOJ9eK15tkcHwxG1J3J1cKn0lIsv8mdM4gJ+EXif/7F8Lv5wL+T1aq6o3ZhNC/LqjFvxc7cBYJVfGYAAAgAElEQVTtzQjRzal7s4Bz2ubU7XkeKvSCd7neU853ReHdnKaLgv11of6j3/9dcf99AVcOW5QiBWS8susPI8UEjNX0nIM7SrucKwv5u+oFqR8h7OjcrU2meTYEvLFoecjuk/IyIR9wN6iuLD9ZYOrT+vNOdqqj1T1GwT0Gy1uMwwessoVotjmhUI60jg2sIws1u4PD5iO8OPgOr05+xPHWY5TtqhRUcRBj58YCLj9bMaRZxJlHvowWGEz6GIwHGM5GmCzHGM6HGMz7eJjeYxrQS5uwOadParkTiaQ1LEJelEZRypATn9acwR0xkinrNTSdLg46j+XRrezJ87RRlsKYRUqkz+kb1DHbCeDGGEcP+HD3Bh9u3+B6eolx2Eek+dAsymXUO09ol+87O3lO0WlIFyVyC1jAc3Z/vh9MNDYJQrcWFyhFCFXseBZ+Pt+61cZB/RleHfwbjhsvUNHasFKmunmS6MZJgLIlOu2lBhPMfKQOsYEB7vxTnA/f4t3lT7gdXcLPVqTcKj91Xhtkm3OlEPAnldGr7WC/d4zjnUeqgLsl0ZezoVhFK0FYWMApCZuHCyxCGvv4YkzjR0uEyQphGkjzRZmiJTnR6tBWhVcFsUjx1sl6577dkZCUWqmBEolvpivdPqNTJaWOsqB87SN7eygvb8cwULZslHQbZd1BObPRNKroOA3UrSrsRMNqxOluiPn9A5LRABYP9dkI63kfmU+0KBBDEyY4cWIJM0vIWJnTQmnnBO2n3+Poz/8naifPsK5UkRQ+0/RHYMfPNCYSZoiYJDTyKDzJ1efIQ5VOXywoThzAWE4Q3F/hnk5g739FOLiC4c9gZiEcIVVlisjGPWy+l1WZ1HnYh/TfSr0gARpsbkQNoXK3+SXadhYkchHWFkLaq3Ii3D/G9l/+iq0f/gTv6BHMdlfynll8yEgnF0U5oLHhmQiUTdvRwel7zK6voK0WMGkYQtRPbEZlSQCTEaz0THdcaJJ0VYVTqUnalVvxYLkGbI9NK+Fo5e7oLxYIWLxnC6QrH8l8hXTJAJiVFHYto3RKSVgDNm9eCWarg/LOHir7RyjtHsBsdKFRg07HM4VbyBqCnIMqi/N0gPXdGWanbzD4+AbT+0tE/MzTUClBpIAr/39ei2SA83WR8yFfMl3z8+T5VxRwZa8qAIvoxukPzo0640MNKeAr04bW6Ajze+vbH1E5fIy03hFjl5irhbyAf+Z+56RF5WCm8GT5JPlDUlW8bS2Dp6VSwAfvXmP24TdE1xdwpiNUshgeUUvuvzUWcK5xEkEFJBKW/HR+q5QyYbVSNagkMW1RMrBAcxdu15rShJVbXVRbPbiNFqx6HWa5Co0eCFynrQ34GWQNIIuQPI1NYlFzLbc4ZMj7pcsQyLjN4kFUlINKATHLvllBzP/Nbbf6aAoGerGv5lktKNiG+1qBchRs8034nA6ZLOB88LkV3/Prwr3JLt+E2L9uJr5mrH8u7vM5J3B1037ehXPSSaLPT5hPmgYSCtJRzmaKyctNdiF4UTB58YN5gEsYIg8kyRFXNnyKoMR9YK7BJrFIbFVDzFZjPMxucDe6wP30GhN/gFk8FhmXr82V4xbhMtH/Ed+j1ttGxWhgq7wnsZQ/PvsLHu89F5iW5VRsQIvMW0JEjDVNAyGFCXlsMcTD8AGD8RCj2RiTOe1HR1jEK/jJSuB16oxZQEVuRq2ktWbDqAo4p4oc8qLuXMw/6bdtNdEt7+Jk+wWOus/QdBm00oCRepJnzuZDOmFhbEeAHcOsrTFLB/jEXPLrX3E2VAxvSqE0K5UioD4qZSdKmjCDT/grkRAWcPK1WcTEjnCdIGSQDKMCKW+RyVgx1GWtkdB9yVZSvOYLfLv/Fxw3X6Kmd2GtKzAyVyZ77v6IyDBxLjaWUsATe4VJcoc7/0wm8A/Xv+BheiMkN0kAYvEWP3dbTfMRm5oG9tpHeLT7DEfbJ+g2t6SgEuEhn4JmPkHqY8VGLhhLGMs8XAm0PlvNMPcnmFF3HqvEM2YYa0y2IwmR3gOEYAU+IzLEZ04ExoZnVMWvvlPbEgma51TEDEaS6rjKkOQwRTzhw9Q1OIaJkkGjGQsV3YRH61yfU24Kh+oCP0E0X2LWf8C838fs4R7ZbAJ7NYcbr2CTkSx6OaV+UCgXYxItJHoJCRGi1h56L3/Eyb/932g+/QZao4GUKImpS2Fh87z0V4JOiGyJ8i02HYSvc4tjEjOZlMYC7jG4JFoiGdzg/u3PMoEv784kEYsGHZ8LeA7rSmKXyMpUAZfrSh01+RTOiSu3VeWvn4mt3MxQvkgOApsSA0v+TncHzZffovvdj2i//Bbl/SNolRpig685N6gRKD0FVrQxHWN8+QnD848YnH1CMHjAej5BtlhIChyfH/kdfG5qElNEQI2qD9eTvGmv7MEmGuYqrgNJijy7/KWPiD9jFWIdpkCQSE47oXzJVNTpKKSY9qFhwGy1UD84QuPoEeoHJ7BoC2t4iDQHiWYLLsAGhFvripahFAbQSKi9eisFfHz2Dv7oDjF34EolriROCc1GIBM4qZdEzQTNksNUoS2FpEqtY1VULauVSrljA6WgaX+tYUGeR6kCq7eD7tNvsPPdj3B3DhGU6uKCFxOF43skMZv5fJn7RrCQyalcwM9SdVXanoUE5Pj7/Rvcvf4HJu9+RXJzCXc+kQncFdIuPf0Vq4ZGLhKNYzrKlpWrU0FmVZMgEj82HmST8/6iVNMtw6w04dZaqDR7KNFLvt0RNzcGn2heRbwQQkLpJhtdTdnYFgx2LhhyWRZXiJx0HbLPbQsu40iZQW4y/1udf5/3bkLW+++R1YrCuFnL+H4RLi+mb7F2jSIZwIrJupjGC402CzgfRZb3103B5x12fuZs/vtmsZc27r947rkXOiGcPBYyJ89w4uIErhxnVgLhiXaRbGSZaNUHJjeX+imqc1eto+whZQ8hu1d+rrQsTbG2aQDAxBlxPocfLjFbTjAc99Ef3+F+fIX+9Abj1QCrbCbQdaivEOq+sLOFpML2UUxBFCzroYyG1cFR5xF+fPFXPD/+BrVSUyYvTuHC5BUP9pWkc405YU/6GI4fMJ0NMFtMsQzoJMdHgHmwlOLHG5xKNM3kRKKaDBYLNc2yOVETEBeqDCagbIy6YPp5U5K1XT/A8dYLHPdeoGFvw1nXYCZ0iXPE8EWkWWva0C6RWgHsOjDHCBejD3h/R0vQN7iZXMDP5kLSIRNYhVpoYidLRzOa1oiDmV0SwxXasTIsQG6yNMQ8pOxrBj9ZSgHmwSVFXFwm1wL9l40GDuvP8HL3T3jceYWmsw1Hq0JLbGRMIpNRgdMYzWzobBYgMsnWv5boThLZLh7eYrR6kEZB4C06u9EyNXXhrqtwszqabg9HncdSwPc6h0LoI39APJJl2lJ7du77GcW6SnyZvjmFT1dTjBdDSXdbRBPJG6djHwl/YbJExCQlsn4dR117eQaygxIabldFv7aP0Kr1UHLqMHRXig/NW+QVck9OG0YeCPRT1tiMaQS7oa98ZNMZgv4AwcMA4WgCfzJBOJshXMwQzmeIyNQNAziRD48TjVhiKuKkHJgiZSTMSDmQJ57oqPXQffEDjv/t/0H35SsYrQ4yh9nKhuy+SVxbLFeCgEl6FHPSNQU1csoqfAwYuuHEEcqEOpMQmFEP/huGH18LlB9NHoBgzvgLcRgjjM7VANfFfChzDBao3LZV9uC5nExUnyqdTPwrcz4LMVjyOAzFbxf3NUK41u4h6k+eY/fHv6Dz9Lm8pnW5jJS7ZXXRiX+1HibiHb8a3mNyc4nR1RmmV+dY3V7D798jns1hJAlcuZaUg5wcweKhQKkdOQ3KDljInXQ5pIKGz1U4L+SwMQaXqXY6DK5yuLPPg1t49tCdGCUbZrOO5vEx2sdPUD84htfdQepWMYs1hFQNUEUuyI4OM4tg0SJ3MkJwfYrV+WssLt5ieXOGdDlWiAsRRS4OOFhze0VhBqd3gdFze8wipplEPCURydeY1GUr5Yby4aXcShVwemb6FqfvFqr7J+g+/wZbL1/B7O1g6VSw0h3E4nxG3g8JpCpvXEi8dCvL72QpCPx5VAnJBM5VWgiDCNjtOW5//QnT978hu7tGaTFFZZ2gxHNQJnAOMrKMVMsOXotFZFq+YlGqEWW7zOuWRXzNQm95SAxPfoXlQS/X4fW2UN/ZQ2t3X7zlaVVLP4SIBVwvWOuKF6H4KarcsFiTrOa5FjxhnlOaq/wj2BQRuZDJNLcC/7oIFvKxf1XWv56Aue78uoAX++ivp3WiAEUBL1joRWPw9QT+eZLeJHoXbfQfQO6b30duBxVmkl9w7AjzAs49oyrgKrScBVyYkhTHC0kiT5YhAz03JhHnsHyXzn2OTKgEwWxD4F8SwJg/zUIcrHk4LzCeDdAf3uHm7gr90S0G0zvMgxH8bCETt0zdVizyMsX+5oXH6ZEFXCV2eSihpNUkM/v7Z3/Ci0ffSrynY5aEAU0WL+FZMr0fxnfoj++leA+Gd1iuJgjIjk054VAisRZ4SHb03K14jrCvadkZJXwom1geGmz0TGZeczUQxSLJYnYYM8kZdcqi8Wj7JY63X6Bm9mDGFehJSaZwU2OxZWefwKdm2fRh1dZYaGNcTU/x4f4N3t+8xvXoDH46E+hfmiwp4Jy+TXh6BTW7LUYj9UpTwlQc3hyUaGQJ/MTHLJhIItrMHyFI5kiyAGvqknN7TO6LHe52y0d4tvMdnmx9i17lAGWzKSTBLGYjprpdFtdIV83Gaj3F3fwc7+9/kQCY+9m5FFZVwGmgwwLOPPMyyloTdbOLXmlfCvjJ9lMxjKFtqmSbqaFIOV8JtsvioWRBQRbDT9iILDFZDTFcPWCZjCU5bhpy1XGHRTjGMhjTSk3y0Nk4ssGjDK5qNWR9cdh7hoPuY7Qr2xI+I7a3NI6RXBkNtmWq4s0iTikXUR4SlpYrpJMpwv4Dlre3AvUuHrhHHSNhIliwApJIdqOMG7WTCFZGSFLxZSUxjYewuBBSfkWbSw8EtNeVtjCIj//t/8LWt9/B7W0DJU98231C5yGTmBR8zn0957+EHSUZyYVFJKHaJJLwjQoS1NmgLcaYnL0TEtvw028IBjdIliOYqbIIFdCT6y8y1/NoWLL5i9QzWbHk/gFFeivd/OS1FKsy+nqyiBOIN12RjMWEcElo2z/CIaH0b76DvbMjsaDrUhkZb5jcUETnMp/rudkYy+EDFg83mF5fYnJ5Kl7y0XgoPuKE2/U4VGleG0ZIUthIRpQwJZYTckSUOUiOTQu8Tw4H1yg0WOLahPtuMaexNKSuDqfbQH1/F51Hj9A8PEapuwOj2pbJex5kWAXk7yi0jHw5I/ahr+aIH24xP+P0/QuW1x8RDW6hxUvoRgKT2xkWR3ot5AVcImbFeEYpRRTKkaeLFQI9vudrVcBF2SMuZpxA8wIOHZHrwentoPnoGbaef4v2s+fQWj3MTVdc/qLcJlWjrFAKuLJmVTKt3OFN+iDVlMtKg6qc2AdWM0yuPuH6l79h/uGd8DkqywWqnM5JFsg95wmjK525JmEl8n5zvy8yTGXtXHCgZMhnY2h6iHUbwdpCsDYQEPlySnBaXbQOjrHz6Ak6h8dwe1tIXRZwW3b+JHWSNMdzuWDW86oT5YnF4s0i7sC1HCH35jIddQbl+RfSon81xf7vCvjXk3jhvlaYt2z6nxfFvoDbiQIUEHoB7X/984vJ/b+arr+evv+I9KYt5rO1XGwF+TWfoFXQCKdwCtaZvMJQEvnI8g9fXQAsBIoyb8EQkpQyfDDYFXNvwpuKhceisxPDRhkaskR/cY8H5gQPrvEwuJFiumAxjedCVGPEp7CvzRgJM7O5t6YlqHSnhmJcc8ES6dAiA87aFcb3yyev8PzkG7RqXTH9iMME8+UC48UED5MBBrM+xtMBlqspMiacxUvECfNwGT7Ci0QRnJhhW67U4DIwxCb0GUnxXgVzRPFKigVDAAwp4LHK9pVOmx7tdTS8NrYbBzjeeYGjreeoWVswkwr0uAJEDD+pCjxNrWq6DpDqK+iVFAtMcDk5xaeH33B69xZ3k0v4yRSpRgRE5TnzMGKeVsProlPpoVvbRre+JZGmlkWNrC7hriTlTf2RTK392S0mq75qjqLV550x9ajW2pYpdb/9CIedJ9hvnaBT2Ya9LtM+BTad2MQ2ci2N1SojtD0Sff67259xMzmVuNQIauWgHPcYWEIxXwUtq4ctbx/79UdiurPbOJQQE+7tC+elgjSm/NwVSU32sCTNECzXM8yiGRbrGUJtjmU6xHBxi+vhBfqTa0yXd3Lt8JqTwpJwNvTQLHWx2zrBo95LHHaeol3akXxx5pyvIzqTMYoQcOkGZpECp1i5lDythn0p3NFwiHQ0RDwaIhr0EU0mSOYLZCETyfIsex6O3C+zkOfwqTTGfIkSEUqWO010bJFeJXAR2hWUT57i8M9/xfY336J2cAhUqgIdUio2z3XfMXXB/EbC+qV0iw+1OyXcSvmVlUaom0DdyGCtZohETvYG9+9+xuj8HTJ/DC1csm2AlU/ftIDlBE60QmD03C1MmnghsxGBUgQ2Me6gZCcPWCDiRCRcwirIvTBdrK0yVrQTbvWw9e0rdL/5VoJJnN0d6LW67K81wtEMK4szxNxN+3OJaKVveDAaYNW/xerhBqvBrUziCQln86kUTurYbQ4CspKj+ELtvMmnUWY0vDnYJJjIUgMpz4aUCI8pcjbNclROtmvBaVRQ2emifrSNzskhqts7sJsdGNUG1mYJSWbDDzKEXJUEMdI4EhhZD5dIJ0MEt9eYnr3F4uI3BPeXSKYjWZlo1IDzgiKbnusCBioJWiiCECH/cb2oRBoM/vliuvLZi0NObhYgFUhCQJ478BUxnWoD9cMT9F68kgm8dnQiBMKl6WCWcD+ti16dITsCoecpaMI/yIlsKpNJQd2SacQ44HiFZE6jnfe4+fU/pYBbwwGqqyWqdPvjykEY6Gyr1xJ7K5Nu7ulBfpRa3CtIR7g2cq2wgaUnuYNUd6WAL1ONuWdILA9uu4f24TG2Hz1G9/hEJnKGsYRcu9AMiB5AhLB5DebwOfXdjsnibcsE7tos5kTecnvdPHCqMAqT9Uu+AS8mbrWMVHqr/+qrIKfJELhayTBbmLewoBbWqcUULis40xTiWvEoJGV/BIcXBXyzCfhXU/kfFvDlggU8h8+LF8ODkwUtjkUyJgU8UAez2s0UXe4alkOYvLC/VNIltWflnomQlnrQYCHIfEyiEfqre1wMT3EzuMBt/xLjWR/zxVAKIqdDwtUkjUnICBO8GPlJ6EZOFCVdI0mJOuDUXyPx2UHqYv15sv8YR3uPUGfQgm7DXwaYTKcYzMZSxAnFrnhoiCXrGiZ90EXGxj0oX5st+1HHKaNaqaPebMJyLEV4C+eYLUZYLMcC2Qpsy4mHdwTlGJxH1gY8s4yyVRPm+ckuJ/DnaHg7MJMqjKQGLSZBrKxIQGIwQwldgMwJMU2GOB99wOnDW1wOP6E/vUaULmQCJxGPe0rHKKNmd+X777YOsNXYlSJOXbVpOnLYhmuazqxkZ0w/+YfpJe4nXE/cyt6fgSSEMWjkwOmrbNfQqhA1OMR++0i+d9miF3odjl2Rg5qfwTyayfcczR9wMznH6eAthssbLGNO34FSFPA+TpjZ7qKmN9DzdnFQf4Tj9lPs1o/R9LoC+wuSkIcZiDOA6vWUraKyhJbY08zUkFgafC2UdLHEWiHAGP3FFU5v3+Pq4SNGNJLxh8pJUH4+YfCyZIzvdx7j8c4rHHeeo2lvwYotqAkwhZkSSiZyshYiD2If8WqK+fAOs7srrO5ukU3G0BczGMsFQLvNIAD8AGuGmBRqCx5mvI9Svp98LWrsYdPzpYBzj8tNtINozTjIsvhX7/3wJ2x/8w0axyfQG03QhoaaZLquhbL7VrEgYuYh8DkLuPLOJ9mUdqqUidUsoGXrcKMlstGDyMlufv0b7j++RjzrSwHnBG4kKUjaZo6yKiwKBSnc2YQLnUc70oI2N8rLgzgUBEyilbLotiUlTFjauotVQqe5GqpHx6g9fiyWqJXjI5ms9ArZ3B7SREMUppIylYa+TNfwV+IdziJCKdPy/gqj8w9YXF9IwTSCBQzyCiQciWQ+FjXmGPD+UWeQQMd8f9YW0sRAmphIIt6VDgzLk/ANo1aG3aihttNB43AHjWO6iFGzTHlTSeBdUjtZ/JMgQ+InCBcrRP4CehwAyyni0YOkzlFn7998QDp5wHq1hElkiy5shgr9kH07fRTyAi62spTdstCQ8MUwHmlSVSHZZCkXXuZiSk0GOq2MuUdudNB8/Ay7r36QAu7tHiAr1+GbNma0eiWxleuJkO5wuaLic768kIHyDHJNnMpsU4fDm85fIBjdoX/+Vnbgq9OPcKdjVFYreLSEZZyypJFxD75WagnxXCe2biClvj0Pt1KRhmpCF7mnFHAG9biINBsrmgARTbJdlDo7aO7tY+vkEdqHh3DaHcS2g0g3lSZfDIWUa1uhEKHyxLNsgc5Lni0FnFJAQfM+V7+CN6G03nnghwKbpZlRq1/lHKq+Npnixe8VBi7ko7CAF/GhRcEu8iT+if/F95VNheNIEVfEOmXrummjulm8N//+1wX8d+jBhm+8tphP8wKutLbSBeZ7A8IGSv8WyzTOAk5ihZKNicBOYGSRDFFWku/BGd4gKWS8xdaJSLRogTpY9HE7uxZ29fX0HIP5LaaLPlbhVIqhFH15UHvKXQu7vVgdgqSGSOQlfxafg/IRT0MFp5NAVmaCVbWFZr2NSqkuO73IjzCdzTAPVgiZQ56EcugRjjP5PPkcxfKTr4kXQxXlUgONWhvNZhe1Rh2mY4mzGAvfYHKLwegGk3kfQTCV/phuTyanAOlwuX8V4080Sj2c7DzH471vsFU/gqe14KwbMNMKtMTFOmF3mkKXiK4QieHjYXktrnOnD+/E6WwejpGsFeydUroCQ0I2dprH2GudYL99jE51CzWnKXGmhDTZrUaia89jUpMJHmaXuBme4qp/hv7kFr6/kM9H12ORSzEG1dEZ4tECM7p7jV2ZkktuA65TkemP3ffUn2C4GGA4vxfNOp/vMh4j00LVsAlhhmlfNqzYQ8vpYqd2KMWbjnm98i48o6b05bJHZXwpYfrccEdIS4o1KvCh5FKLYhChQZ1ugNT2ERlT3E/PxWb39PYNxvNrLP2xWg+I5tZGyayiU92WAv5k73sctp+Kxl0PmCe/hhFk8Nhw0d8nCbEOFgimfYxuLzC+u5DwjfV0DJCcFvhwCFVTb83rh5GidLITDavyMxAnPKJU+cHJ24EqAHHn5j9L/2sj0xzZhfuGB3v7EL2Xr7D96hVaT57C7HSxyNZYJTF8kvvkoOd1ogq4FHGSoXL3xLX4oVPjnaDKAu7o8NIAmAwwvzrF9S//gZs3PwvBShVwTuxkRxN5YdCIKuCSAS+cFuVLXdgFS555EWiSw5BySOYrNBZjFnDDdCUtLMpMJGLzWYO9u4vmi2doPXuKxskJ3E5Xdp8sMkGUylDASV682dMIFi1foyUM2vXeX+Hq579j9OkdsnEfVrCQ/TMLOHW/a4tw7BqhBMUo6SoLiSENhUPnc4D3g+bBcqpwyw04tQasZg1eu4nqdhvl7RbsXh12sybRmGTLC3MhpboF0Hi2iAdAgGg+RUSnu8EtJpdnmFycieudsejDCOhURjc3rrkIS6i9hChGGETII5Xvs6yiVKFhIWX+QcgBR5joyrhHDvjcYpWvSyZwPi/DEvMWo7uN7W++x8Gf/g2tJ89hd3eQuBWBnOchIzgThJSWMj87oU2K4rsoZEu5zUkGOYmanBRNA2WO4XTJu7sUg537335GeH4KZz5FJQpkLUTLFbEiZs9tGkhtCxmdCi1XzgbyeKUI5c2LIE9COuNHwwaPxjt0GnRl+mZDklqeyAJr27voHBygsbsLs04pHCdvQwo41y4ksn1JVlPul57loOQ6KNM6lQiwIC9Fcp/a8bOxE16mFPAvc/ZnG2E1j/7Lr4JdzolbJaOpxyZ8vlnAN33P+fsSbUp5m23LP6tBV60jC/Z5sRP/uoAXRXuTmf71E5XBuyjgnzsQ0STmTMXcYUYM3GllJzIE/vD8CUjFUjaALOzqSRCO5/RBaJgTfIjZcoyH8b1oqz8+vMf56BMe/BusMhKQZkgyXxUTg3KbL2ssXtRCJhMzDt5YJEaopAE+J/HyFuMO8jsJXdAjmQYejoKSydoNYmU+I2EgZEaSsc2Di51oLCQ0iec0PCE31cpt1BjQ0NpGu9VDtVGXCZy73dG8j9vBOa7uTnH7cIb5aghd5z48U3svNTOKxpssc2q+D7efSRE/aD9G09tBxerAXlehJ67YKhKbWOsRMsaZZjPczS7FvvX04T1GNJBZ+yDdT7HGaZtgyVR5QnLc1jMctB+h4XRE8kVpGt8f8aIiGUziPUMEmGG8Itz8Cef373H9cIbZgjtjPvcQlsUpxeKdCTIK6JLWqLTlvagQljc9pPRfTiLM6YO+GIgX+iQYYkl4H4HkCYsfH01NYgvOuoKSVkfb6WG/eYyTLb4HJ6KFJ2+BpDXZU3ORILtB5RIl6WzC+BUvLem8GSATUOJixDKBx+ZKCvj16APeXv0DZ7dvMF3dIUzmclLyWuHu0zXL6NR2hItwvP0t9ltP0DB7sMiKjzVYsYbK2kSJ02e4QjQdYHxzhst3v2B49UkONdtfQV/O4USR6JQ9WqzyfOD9IHJe5VpOeFn6f/GxVkVJWffyPlBhJhKrKlO0LTakIYl07V00Hj1D5+VLbH3zLZytHcyhYUkSG93yRKlAOFXyWfPgHMVB0bi7FBZxBBcJKuYaDaLZeSTk4voMt29+xt3711gN72TClYxrQucMbRGXvNyhK7fj5fteaMFZuNUEXnjqq/PCj08AACAASURBVCNEpYCpVYV8jmSjm9S6kpFMWRnlTjqyel2KNx/tZ09Q2t4BShUwFiPkcEoYvPD8ZnNEbCIJ4Ca+JKud/u1/4eHNr1hPhrCjFSy6yTkmnEoFVr0pO9IF2cGfzyeuvtS0bdtVmHYFtteAV26gIvKlNtxmHXajCqtehl5xkHkG4LIYqbQvonxE9rQwgxGkSGcr6IxwnY4wf7jBkDnZn94L4S6bDFBKfLGqNSV+lFJVnlcqXYgTt0WeBa/plN9X7bXFRTHNENHdUlCaPDAmVwKxGaRkj9e/pAeyeTZsxF4F9s4B9n74Mw7+/FfUDh/BaHaR2op9HiRrLFehMPBTnwZPypGOun32XmJglAdPFQW87Fiom4b46I/PPqD/7jUGb1+LhMxeTOHSkCZVdisSFGNZ0EtlGNUqjEpNbFQLJjqvb2lYiSpy9cKGQQTnbD5pV0ypmIuEJFsWfZ7T1Yaw0Wn2Uu50JHOdhZt2sFQugHazOQu98BcR+Nxm8WZqITPii2Q6xRGSWpZzRITpLxftRqXOCZFcIRA1+FdfQn7OyWtF8S7CS+Rb5sjP10x0/lnhVc7CXRRwFu/NYr75czch+KIWb07if/QcpYDP59PfvYKv9WibYSWKXJF3NyKuUwVcEUfyCV5mJ2VpGIYrTBZjnN+e4u3lb3h//wbX8wuMk77Ycaa0KJV0CzopqQAL6vikE81j2VRWNiU/IkyTw4vm9nweJveWBhOS8kjSfP8hUgIWAXpeR7w12Z3T2EPERdIZky/F7q3q1VAvd1Cv9NAo91DxWqhX26iU63DLZZhkBpsZ/GSG/vQK57fv8enyNR4mV/DTkYRmKA8VtS6gzeSazNfMQ7e+JwVkr3mMrdo+WqUdVOwWLJTkAGSTk2a0EaUG/QFXwzNc9E9xS0g4mkrjIEiHMvOGp5Wx2zzE873vcNJ7jq3KIapGC3pkI2OACgu4REEqP/W1EyHSF5jHfdzNznF29xafrt5gPL1HpgdY64Ew6gUGk8OUJjEuXLuMkluDZZTJ+ZSdYywklljMbubhFMtoJjavrMQ2Gyda14YGnKSEhtVFx9vGVmVPUIKDzgnalS1xoRPGuYTaKFINb0Ah7iaqgKuENcV3ENcx7sH5sBIEJs1lp/J6Lgbv8f76Z1wPPmAZDZBQL5+b3YixjV5C2W6gWeYU/hyH3efYrh6hZrVgZxYcRommBlwmSvlLibccX3/Cp58JO78VSVMpjmGFgTLvoAkKLRqlbxVhkZq+vxBIGFDO/FdxSGNzyIlMrD1zGVYqTHLaSNKYoySxi+72ARpPnsremBrk0PEUjJ7nP7M7FNKaOIvnEbSCUnIFwASplUSGWokPO1livRojGNPe8wKjy4+Y3Fwgnk+gkxDG6TsFLLKyJZs9JxHmn4esx3iw5UUlNSWvT1QNhV26IlKqz08ygtbKRUv2zBmRGgMLZsdTB7u/i/LRASpHh/B2d2F1utBrNcSWJQc1kQX5xtSy8z1jRvhqgej+Fhc//afEfGaTkaAftqHDrVXR3NtD4/AYerWm3icWwoSecSRL2TAY8+pUYDhlGIzDLdXglKpwqlWYZQ9m2RUDGK5ndJLZxPtdeXwLIZzvLfkRfoRsOkc0GmN6f4PR9Tn65x8wujwTyZvhL5RGWkJihPauDpW8gPMTI4mNgT0ie5ViVphe8VJRcLQKjPny98RIR659xXrh9J05ZaDehnd4gr3v/yws//LeoWSlp1auoU7W8P0IwXIlISsZc89lRScnsyIo0wQpTzakS2HVtVDXdcQPd3h48xqD337B9OM7ZP07QT0cZoUTPqf+myOK7cLr9FDfO0Blew92syfcBn6O5EiFaYQo5UCSu6epxaIUccWV4IqP9wCna0rLPFjlCsyKslrN7EI+xjAnZbIj4TJiBa3DMi24hM9tByWmj1FSKFbeBSqUV6McdiiKt5gmSxFXf/4FOf/nEbxglsu3y9fIRfb3ZnjJZvHeLOCbRbeYojen8cKhrZjCN+HxYoWyOZ3/0Z9vFnONVqr/qgPZxOgVzPzlS9nZKc9r9aaog+xzEIpcMIxeC4Vp/u78LX7+8Hd8GLxDP7wTtnVk+JIClq5DYXZzx6I+JEIi3A8rdqNIkph8xOOLN30eRM/JxqITE1niJJmtIzGKKSI0BdbPHRUVrM0AFFqd6nKAe7qDeqmOreYOtlr7aFa2US/1UHYaau9Lu1bacToWLI+72AiLaICrwUe8O/8ZZ3dv8DA/xyIZi8yLLHllXcrdJA9aasKrQqTqVXax1diX6blZ7sFj/jVhIkrTUh/T2QNu+ue4GV5gtOoLV4CFkq+N76ukZmXUvNdx0DrBy/0fcNR+jra9Q6EUzNiTqZ97dUX+orc7fcsDxCY91ccY+dc4Jbv94mf0R9eI10tFnqMmnzsm4klEUqQZI9mGhCNqkknAIhLG8AIdmZUJn4H6cq4kCL+6mg2be2/fRCmtYbdygP3miUj7thv7aFf4misSQCKHPq+fnDgliIi4XJEdTYTEEChenNf48TPa0oQUcN9YiVf9w/wSF7TYvf0VD9NzhAxS0QOx0lTbHUp2KPS14JlNbDUf4bD3HMfd5+hVaapTQ5nwagR4bBz8pUzahBHPfvlP3L77DfF4CDcK4SYp3DxVSmWxs3CpQBzJ5M0LOFcz3Iszo9jWNfGX1tiYZpGSG3KiEkhc+YjTwSylUQhlQUePsPPNK9SPn0CrtxDRdlWKOCc0Ms+VnwGnZuqjLa4e0hh26tOsHXqwQLoYI5zcYzW6wXx4jcWIdqEPEiKiCzuekzdgUdPO6zMnWPHzU+l2am0h7F2L7EYWj6J8q/tf5LW5PluasDwuVshZfM9TEvV00guQOA7SagVauwW924G1vYXK0QGq+/vQajWkNLigxa14RgjojWw2Q9TvY3F5gfu37zC/vEIymcBdZ2KKwYCRnecvsPPtKzidLST0/pa8Ja7dCD/ToMEUwppOVIByJdNRP4dOayTV0k/BYlHJoAnrm1HI/JX67FjldzN/mkVwPMX0+goPZx/xwKS3mwv4wweAqEwSobRmY0fJmIouFfKaNPKqSAhJkGs/tYdQg44UHPo0kBzINZFaGcrfZa45W748c1z8wk1HeAXu1h7qNG959QO2X/0It7eDxCrJJMt9NOHqMIzhU3q4XCIJA6V5l25LFXC1+qBjnXy8qDkWqusMwdUlbv/xk2SAry7PoBH1SAI4+UqT/ceS+nWvitbhCfZffY/2o2cSXKIz91uzECapSHEZvCNrI9k187rNOVNSxC1kLN7SvLGQ84mQsKYjpXpG1k5sIAnaE8mQfDZJKBSHRYfDhStFnNIxcqFYGYQ3I3i9+lIr3iJKNB+5pVYLvpQXcGVq86+m2yI6tCCvcQ9ewOfFhF0U200nts3nwP++gM6LnfhmwMmmR/omB+KP9vF/9Dy15ZLqQnUDfP31pYCrN0axU9U/F39Gtrqiz6u9+GcYPdfAUk/OmMxPl+/xy6ef8O7uN9wurzDHRDy1ua6iPIkQOplL/B7U91EmQPcicRhb8/+ZGW0pP29mK8c+5sFCbFCDLBBjD8VWp9lKfgNJTB3NKgzRTFuZLRptT/NQtSpouE10Kh1s0ae8uoOK00HVacO1arBpD0m+O2EP14Ll6mK24q8nGMwvZe/6/uYXfOz/iv7iRmxg6eWe6DSmUSEZlLEQ2nY1/qyWMNOb5Q5qXgueXZa9TUKr0NjHYjESHfxo0Ye/XorunSYsMtUrkF8c3mpGE4fNx3ix9wMO6k/QsXfhZQ3Y3KunyolN0raEvR8is0MJhgn1CUbBDT7c/oJ35//Aw/ACAeVpnNL5/vNGEQ9sBqzwM1U6VE7kvC9kz8hJQQStQExSnWhHlM7WWdvwYheluIyG1sZh4wRHbUZuqh09jXXYhChb1iLtjisNZbwiZ4wYbaipnBA0JUJywNGrxmYBT7HSl7hf3OCSdrP9d7gZfcA0uJcCDvqws0LJ3s8Qrfw6MWGsy6iXdtCrH2O/9Rh77RN0az10Sm1UMhdOtIYZ+EJS8+9v0f/4HuOLM6TTsXhey96b5Ek5B3idK3SHB4raWapmVjKe6L7FiSy3DSXLOl7NkUW+TJnK25mHkimw58pykZSqKO3sY/v5t2g9eQFvaxfrcg2+RvMOsiyU7IcCTmGQczRj+tliDm01QzwdIJ1PEM8GCGd9+NN7rOYPCJZDpME81/oqxrnDiE/uvsM19JgmMJRH8ZDNSXECg5IdDWQ233tFQJX9rKK9fM6rzody5eFN7ge7V0nbUk1fTAtQ10VSKSOuVoBOG+XDfdSOD+FsdWHWGUziwmIyH0OBoCMejTE+v8Dw/UdMLi6wvHtAMpvDM0xU6010Th5h71smn30v4R1wy+L9/dm4g+cDd5/S9FiqKeU/C3ygcgFEwSxLYcLeqSriHB5YgLmSiAO5HtLJBKvbW/RPP+Lu0weZwBeDOxihDzel9WgGW+SDJC6q1WGhRVcLRyIc+YqCqwaVXq6sQGVVISVfnO64apFVBVcWNC+hYQsbfJr/GA70egutE1qnfofO82/RfPwcRrODxLAFjhZbU3FMVOTA1WKBKKTkVUlGVTKkjJWKcKsDjg5Uqb6IAixOP+Hm73/H8PUvSB/uRMnA90Gn+ofNsw4seP1XW9h6/grHf/4rus++gdXbAwijw8QqiLHwVwhimdXzJl35C8i6Rboa7qOFOEVZg1I6MDuQwx6De8QFUE3eyq5VDTD0aHBp3OOVVJIjnRZz0yZ5L+V1qTWe1Cr5UUX+svJTLyZwSadUVeyzrvzr2rdJXiv035vRoUU8aGEQQ4JdYeayub8ussKLIl5A6IW8rGCoF4V883n8V7D65yahKOCbXcPXf/Fz8f5cwNWbKr+fT+bSRecTuIJoVJHnVELHs+v7S7y9+A1vrpTD2GI9hVHRYJRoh5eb9udkf+ZkUxbgGA5cebgSyek4nkjVMk3lUvcnDzi/v8RoNZQgkrWdic6cDFBquTnF6WsmkpkSMGKnDlokaVW20Kv10KtuyaPutuHpddhaFY5Wg6WX4NCykdpCEhE8S54jx7VIm2EeD4QU9vHuNf7+8f/FxfCTGKWQMc+iGyS8gJVftK1TskSfdFdsS13Js66ojG0eNExf4v6VVqHhEmHmg+Me40vZjFAqIxd+asJel8S3/KDxCM+3v8dB7Qla1jbKaMJZV8U5jQ0LC99a9t8BNDeVAh7oEwxWV3h/87NM4A/jSwTxFKkeyvsprFcyTGVvpSQgpqW4BLnRnGjLI8aEirWUgrWIaOiRDid1UE7LaGptbLk7OGo8wkHzWKbvmkfDFie3W2SQSCoGP+Qs6JJYpWxhMwl6IJuf5zGPABZwFoIMmashNCPMMcPl8Awfb97g/P4txv6NrDHClGY3sZL1cciim1nMTpsTP/fhTZTMNlqlXXGDO+ixmO+h57XhxRrMIIS58pGOJ/Af7kU6tl7MpYDrZJtzSmcbRVtPWlkSDcoLg3gemJrYutoGCz1laEtkDGe5u8Ksf4uQ9qp072IfxOaCTFzNwAxMlnLgdrfRe/wCnacv0Dx+IraeAf25CeNxl8nCDcAmSkEC2HgGfzTE4uEWy/49/HEf8WKMLJwhjedYZyskyQLIwtyDnEEmQMmwGMQKPUyhBQnsTEOJzTI9qYUomiLk56xnNDpEZrOBYAuRb/tz+LyA0HleyqDDd4QHM5e2/Cw5DbKgWBYix0HEJKpGHcZWD85OD6W9HdR3tlFpteB6Zbm3WcCDwRjXb97i+vUbTK9u4I/GQiLjvrO9tYvtZy+w++pHNJ+/gsEIVreMVIgz+RPhCo1FQhpSNrM8zBVzXpF0VUoISZNsqCRqNCMhkc5vJCdSYTAX4mLQf8D47BS3H97h4ewT5v07pKs5KqaOKpnGuRGKxnWeyLXU7lvg4+JALdj9eeIbG0B5t6SGKORLFNbkC9GpkjXeohsfVwwmQk62pgOz1cXuNz9g/4e/SPF2dw6QuRWsLedzJKfcpww4CnzM5zPxtxCL4XzQZJEjb6Ig8Hq6hjJbycUck/dvcfW3f5c8e52+9Amve2YiM2edHBR6VOiwOjvY+/ZHHPz5/5Bm0+zQ9KYiEsnFKsSMBTxSaz9pOjl15zIMlZOhCrY4enJ3LRap9NlQSWdqZa7MWOjMSD8S1hEWPPEWL1fgOp40zyotMDd3KUxkCqJljooJrY0NTJGK+Vk2lhMf/2ACF7IfeRVxIaNmRLGavvn7/CpWvIUcjc+T907xZ8WQuwmBb7LQC5Z6QXLjv28mlBUEugLS/1fpZZ8n8D8az/+5G8jjDaWzKj4GBSV+3gFKN5XvWgpkIlsjigOMJn1c9S9xMTjH7eQavraAXtJglgy1HmHXn0ezsYuiKb1r8EE3NeZtKzo+/bwZNzkPJrgZXeHNOdnaN1ikc2RWCs2jvIHe6/Rz56HHDCwXZbOKutlA2+ugV90WI5FupSfhGiW9BkejdagHPfOEzW3TZMBxFenAoRENnRgimfTC9QzLZIS7yTlen/+Es/uPomlnEAe900PJ4DRg0TWJGAKlLXlAErtRTocsjAKksdjyuVKyl3IFkMDwdKzdFKmhdJfskTTqa2NHCjj11M+2vsNJ5wXa9jZqJtPDGJ9qS4izkP9YmC1aw0VC+lqux3hYXEjT8en6tSrgyVzkaRwtOTmoSBnCd0W8oYoRpa8xD5owjWW/Jb4Wwrrnbs+Eldjw0hKaZht7lQPsVQ9wUD9Gr7yNVrkrsjpiKMJdyD9jXkEshCb1w2JMo/gKLOC8FiSUgs+IkKKVITRjrLQlBuE9Tu8/4OP1G9xPL7FMBoiZ2JYthPIrzSBVCxJry4eqQlrmwlxXULGIgmxht3OAo94htsptdJwaypkGl3b0YYp4PEM6m8GMYhiU48Q0w+DEzcCEMiy7JMxrMQYhL4MkS5r6iIMjk/ISGEmAYDLA+PIU92fvMb25QDgZiXmKxz0tiVzpGkvoWDHTnPKgo0foPX2J7tMX8LZ3hMgT0IOejPcwwjoIkM0ZybnEasQM6qlYuUZz5QgX+XMkCQ9tH7qRwnY0uJYOh7teSsdYX2g45DNRK4IZJXCSNVx6x5OcRLlOtoafRvCZ/cwNRL4WKlKdaL0qWeL5/lvIvxvQOglbau+hdrgyRZIxbtuIy2UkhNSbDZR2t9DY2Uaj3UG5WkOpVEHJchBOZjj/7Q2u373D+OZWoGD+vEqpjN3jE+w+f4X205coHT2B3tlC7FH6pQ6/QguubMQV9Mq5c3MVKFM3+Tk8t5ipniXiQqbRgz1YIZuNEY36WDGx7PYGk8tLzO9upHgny7mw5V1tDVejnFNDSoa26K1FK6DIinm4W07oV5HrYjGqyJly6OeMf0GKZHpTHB42rJpjY227WJKEa3sKodk9wMEPf8Hu939Cee8IeqMDsHCKE5qS0PH+kgk8oHvmAr6/QsrvS/SEyY98GpTsEfq3DbjIZEXE/ff0wzvc/PQ3LE8/wl7O4UaB+L5TJcMCHlsGQtuB3dvD3nd/xt6f/or6yVOAHuwmlQUa5kGMKa1/41hWj0J25hkhVquKM5FHkaj3Q2KRFWqrDHlUoSUhVMIGZa1BnxFD2NyFOQrPVbHqzmOsPw+cimYtTYEipyn/dPX1Zegs9uBfpvB/Rp95vUiELy3EyTqXEK/on86uzSl7s9iqS++LjWtReL9OKysm72InzjpTwPJfa8u/lp5touX/owKu3gwFEW0WcAkkoxI3zzEufhAn8iBYiZSMOuJFskBixtBIFGdICCctOahUvqoy71SEHQHRCaGTycjr3sgQIcA8GuN6coXXZ7/ivH+G4WqAkIQsj/st+lvT3jSDo7uoWFVs17axXd/FTnUX7VJX5FI1uwFPL9M7DcaaFqc86Jkn68FxVQF3XScPoiDdPUK8JvFuhUSjM1gfg+UdPl29w9uzN0LUGy6HIn3jc2DEHWEc1Z3xtSWyMxY9o2T/MlWNZDdpwZWUhB043xeHwS9xnsT1pYBXtAYOmo/wfOd7ye7mnrmiN8Q0ZR2R6KYmgIT6eTPCOs/unkQ5ie3+LS7u32M4u0WUrcQetSDeKCcrMoPpha/03J+DCWR1ocwz1AqUh5YOAgZ26qLO4l0/wOPuUxw0jtH1tlA166jaNdhkW2s016DWnlaXKudaOAr8lIX8pGwm1e8rCysiAyRRJVaMFZYYhX1cTc5x9vAeFw+fMJjfINaXORmPTZMy0cjfSTHlSRNyypgzbMk+3EJF1AHNShvb9W3sN7dw2NrGbr2LHhnLqYF4PEe6oGwMKDEql3tjnZKQMhy3CtNSBZySLiojeGHKZpsSJ8oC6eiT+FjPhnj4+AaXv/0Dd+9ei9OYEUWomvRnVwlOK6Zu0fa1Ukdt90DsR3dffovK3h5S00QYRYhWS4GRmai1eOhjNhhiMZpgNZuLGU3KiYfXWBLlQS+ppOWVSi6arRqatSpcYqbMXR8OsBoMsF4u4cRkfVMWlwkJkagIP9swi7FIaKQkcnquLVXC02eZnCrgkm+twBoVc0uFiiTQqQIuHvrCJjbh08/bMLGkRIixj+0mKt0OGs0WqvU6GvUmmrWGsKcvP3zA9adPmAz6Mk3yB9SbDRw8fYbDVz+ifvwUem8XSa0pCW5rm7bEiviqDnNVwNVSQx3kinPBro5FW/mE0wOc3ACNyIi/FG/2+TX156cYnH3E5OoC4XAALWAcawpu0ZjxjYSui4EUbRYbVqbCd1wV8CKSVQ2fEqqVj8Gy7S/4amwK5T0TKFMNHbyWbAeJ5WJBRMIuwd3eRevpC+z/8Cd0nn8Dq7MlSW/cfcsOMicCcmBhs1cEbqwCojDc73PnzcLGz42+ATFKlgGHiWmzCVZXFxi9+w0PlI9dnat89jiSAk5pKNcpoCOlxKyeYPe7P6H36kdYe0dAtYVQXOtSjP0QUyZ2cRIVcjHtTh1l0avScFQBz5sXAQby2in3bG4o9tkIRmTKOmx6ndMulVnfNpt+NpsqqkXlchTfRHmUfNlqKyLs7wu4KugKWf79+piflei+afW7VO8hH3+ETG82h5s77IL1XhRjFWGsssM3p2oW8s0pnIW8kJrJNfuVg9zv/v1rCP1fTeKFxWphlVp8XzGwz7sOgajEi1iFQ/ADYfSlgiQShHGAmJ296LuVxjvT6fgWyIXHhKxNQ3wVd6jgJv4qOkTuufVQIke5C3138xs+3r3H1egS83gK0zPEOU26oojmHC7qTgNHXUqZHmGntoeG04KrlcXog25dBBUtrQSdUaCaKyxs26aZCyFkQqX8uCkRIaS9QqYFAtfSw3wZTXA7uMbHy/f4cPkeN8NrTP2pxGByd8Rpla83JYeb2uwsEEiSN7lYTAjET5KeMioQCMnRkNmK8c2/KQdARuc5hmqU0Svv4cnWNzjuPMV+60jSxOj5zS2ipEpJzgnh/gCJzmZngv7iFjfjM1wNT3E/vsQimIi7G/87saEUpmfhBaA6+SJ9TuVp84BXpg3Ex1iI6XVuRBbKeh2dyo7YpB6TtFbdRd1qwEVJvOiJgsj+Ow/AKWx4ZXolQ1daNUvtlwUCJRkowdpKEFP7bQSYpWMxjvlEFQOjVhe3mIUjpEaAhFGvbJrE1IPTuzo01YMwKh/cibPBscU/nxKzulPDbrWLvUYPB+1d7DW20bRrMCMNVqLBzgx5mKkBU2fWcAlWPoFTNsXrRLTZJODQXoyKDC2VCVynZ/5ygtHZO1y//gmXv/wdw0/voS0WKGsaPEEv2BDp4p4FHtQdOoOdYPv5c5R3dpAw5nK1RDCdIhqPEIzHWI1GWIynWM7mCGgmI7JKytgkXQeZZcDwHJSbddRbTbS7bbQadXGZSxYzDM4/yU43Hg5gBoFYsBpxTrpjkReTlBjLhCRIpkIBTHsUi1re6ILTqkO4OAblLCAKwU9SfBCoh1eeCNJEcY9Ld0DNkD1qQN5AtQynWkG5UkGpVEadBbzeEHZ///YGfU69iymCOITh2GhudXHw4jl2v/kO7u4BklobcakGlKvQadCS62tFvSB+FapQFqe02Ouy+RT9PgtwArBwB0tE4zHiyRjBoI/5zTWmN1eY3F7KagIraucTuIaauBkqx79PhrfsluVsICSvaoLymqLuIDdo4Y/N97xiL8oVSl7A+T6JyYtI+BRqRLkgWeWBYWOh29KkdJ69RPfbV+i8eInq8Qm0WlNsSDPDAVUNouQXxY3y7PBXSq/MKFquX2Qa5edDdEgiZcn4X8MKfcRcE3x8J8E309P3yAZ34qdfome+wO/UqXOosLCuVOBt76P38jt0vnkleeSodxHbZfgwMY9TTOMYizjJc+0JkdtyfRJxErGvSEVzHoWs69jwFg1O3nwTJeFKymZYCV3NnDysxISeT/Zck3xhlSvfddWoKYJgHvv0ux331wWwKMqqmKvrhr9y8l4uluK8xsL7NUes+O/+Cd3JL7fPBLqcKyar5HxHvhlBWkDqm/vxzWS1Ykr/V4Q2KfD/kwL+pSngB5DT9kU7n0e+MalGfIoLBrXadUiHmU9w3LP5Ea1JFwhCX4WB5J0Zd+Aqt5lQF7FnBctzT5RYCVI7RmT6GAS3OB18wMf7d5LbPVoOoElSWJ6Ow91maqFZauPp3lO82H+J3fq+TIZ64kgqGGFnRy+LgYtrVeSQNilNEJIExfdk1/PC4i1JxzYSQ0JoJiEvBpH4WEQzDKd9XNye4+PVB5zdnqFPu9ZkJQ0H9diMDCWxjL7uzC8mZC17zYR6XDU5s2hyB839suzzCSPzBhLYjfnnumisG3Yb+yRkNY+x2zxAp5yvAqwSbOrf5eANJRCEiV7TYCSWo1eDM9xNrzElWsEJkQxjTupCIJRWNI/kVEsz3hSMCCyydTlFqwQvFl22Cx5cVNCp7OJw6zEOu4/Qq+ygJsXblaxxyvboR8+/W3gms3CLVQP6hQAAIABJREFUxE9Iu4QVFVmOJhcCnbGxM8hpUJ/1aj3HYHWHs4e3+HD9Kx5mV1ilE4TrJRItlKaIbH7xd5euPTcTEIMVzkxs/qidZhqUkvhRr+7pHmpWBW2vgd36FvZbu9iu76DtNVEyyqJUsDOSKG3oGZECalnJi2C2OPe2JYHUhVjJVYewmUk7imGRfkTb3f61xHpe/OPfcfP6Z8SDPrwkhbfWxHaXS0+mjDHsQa/W4W5toXF4CLPVFMvK5WyK1XiEcDxCRrcyrlpye+MwTJCQqEd5pFuBU63Ba7VR39pCc2cXrV4P9VYL5bIHg/yG+VghAr/8hNnFGbT5DFYQwKQVKydSTmqcugwaiLGBXAvDmx8d78lCqy+EobxI5p47qokX51heGUTNaA7De4dxraqIUz4XkCTJs4D6XgkjIa/AhuuUUKtWJTBksZhhsZxJhCx7LqdWRmt3C3vPn6L77DmMzhaickMysTWvCp070TyFSsHTBTqo3NDU1cwJMBX/deqjo/lC3tdV/w6z2xvM7+6wfHiQQr72GUG6EG8Agw0EjXs4uUqhJseBTUwmZ0PEfQH7nmKik/AXRUyToVNY6QqmkD5HrGuVrSoVBTq5FbkfvQSDGLYUw4VmI3ArMLf2sP+nv2Dnxx9RPTmB2e0i88pCgOR/C03F4rKp4hkaBSpFkhMkizmdNFUBZw1P4ejMtg9hMVKVIU5XF+i//w2j0zcIH66gz0coM7yEBD3xc1dEspScEiKKjTZqx4/RfkYb1yew2rSg7WHtVeFrBiZJgmnIMCKGKbGnUdkZkpZIox0hqKqHRBrnZDcl01YMcQ57RLMcx4JXomEL7zeiLIqUJhGr+Zgtf6Mw8ik+6dwtVKXr/Z5l/nUR50/+p2zvNJUmiMWbjVDxZ8Vw+/Ve++uhV62UC9O3Db5YjhRsTvLFTl2Ievk0zsGR+366uH1t+vK7n/XfLeDSZxZSsiJ6VJBf1eYKv1IqO/tRZcXKP5NNqSST0eKQ9xAnc8CPYixXS4TRSnY29BIXRyj+j3APw+7JQubOhnNolog0igU8sUNEltqHXk7O8fHuHc4HZxgu+iLnYiPBfSo1CQy0aDpNPNp+hOd7L3DQOkLDacPMPCC2YZKFbJTFbazkVuHYJYnlJDNaRaLmyV25xIRyNxZy6o3FHU2LEaY+Fv4cg8mDFG8+rgY3kic+j+fw13PEpi+abDgpdJLUqA9OmI38xeRBcqnZrEgKGg9QTupyNCrms8SHaijpZXS8LQlMYfHmLr9T7Yie3XPpjAQEWYhVQi/0meRr3wyvhDMwWvYllU3kf9wvG2xKct9k3kC5EZ/sXVRNl0aDOyzF5ndEw07r1YrdRM3polffw8HWU2w391Gzm3A0FwYDJET+V2TGK213IaUpmKncfUsBp9EDZT462yIfCd8vm3vYEOOgj9vJBT7dvcHp3W+Y+A9IdV/55ZOslUW5gZDqwAVe405QJhqSmSiNUqOQ0qCTGUeGMKdxBxWzLEV7u9bDTnMXvdoWmqWOrF48rQSHcjOarYpEyoBh0CbRhedWUKbG2LbVpEJNf0oLy0ic0axwgXR4K6Eilz//By5++g9hudthhMpal92zQM1k5vP5uh70eh1utwuUywjXGfzVAqvZVJzASLhSRKzcs5/BFWQoO2W41Sa8RhfVrV3Ut3bR2NlFrdNDud6A7bnqHqLO/fw9Lv/xNwzfv0F4fwPMJyKHooc7Q0PoRWbblCIS01AyPrGhlCZy0w8jD5cQVzh1+CoHTaH3UTOSm/KwuSFZUxml0Mc9pVHHOkPIM0LgdzbsdEF0BKrnPR9QopjyftHhNipo7m6h++gYjeNjrOtNBF4VWakGs9SE4XiKH0OpWL5fFstQOpFxsiW6J2FDETLyCGgNPZ1hMRxg+nCN6d2tBNSE04nA6ZbouhN5MOmN+eTCMudUSsc9vv+JkmIxmasIZCwmbaXm4D3OBz9bZasrKV2spVLE2TAppzZei5LcaLniFz5NNCxND2huofboKQ7+8lf0vmMwzDa0el04BZSX0RRIij4bwCRDHCrSFYs4C3cq+ngVv8wizFT2kpHB5TW6nCEe3GNy9gH3737B7PoT1rM+rGiBMlK42Rq25LdzP68c2OiQFntl2N1tVA9PUNk7RmXnEOWtPbitHmLHE04HnQRZwAPJB1eyQpEZiuRLORbKXpxwstRktWcoijgLOJE0Xocs4iWP9xqJlnlUaJ6hLvn0n+uzukbVb+RmULmfhEzWn4H032PMmxMyjW64ylUR2swBCaSA/2GR3lBjfT0lS1OR55d/reveLODFZM7fY7HmdVw4uG3asBZWrF//nP/tBF7ACp+NAIqIM2WIpqREYn7wJThdxGbiJJTD6xIvp5wheHjSEtUPuKsJpIDHYYQszj4XcH6eYh1BbbiyzldxpGaCxIkQmiv4+gz3qxtxdjsbnOJudiOTJne6cj1EmQq0WLso61VsV7Zw3DnBSe+JpJax+CjWeUV23pyo5MECzn17HvDAi9fITbolKUiONMpQ+BoZsJLK3pHTAi1jR8sxBrMBLvtX+HTzEefc1a7usFpPsHYjaF4iBZyRmUQYyCFjkVMyC8lhFRZmwsLKKUjYs/R6plOaiie0MkvkcFWzJslnbRKxqm3UK3WUXE8O3wgxlvFKojhnwRz3kzv02VBEJK5lCooyeaByP0+tMuU0eeSgBB2oqUVYonQEozOVJKBVUbWaaFW20a7sYKt5hHZlF+36LipOCzY5zpxamcmdm4QUPtvK9EMxfNQxTwMXNna8i2lWQmNbZo77SC31WKRT9Oc3uBycinTsZnyKRcTPOZL3kDazbO6E8SrMVAXZJUkGn8STfCJSsZPKBpifry5RmJZKqUoMlHUXNauKVolM9Q62mvvSkLBJoq+9o5VEE099PzskMZRwyYqtiiezbfIazyQgh6EWDm01V1NEd5eYnr3D7W8/4fr1P6SAm+IvzfUJIVmVR853nuENDHIQNyqb+mamYa2QxAFSxoSSYcIfT5WGW4JdqqLc6KJU76DS2YbT6MJudmHXO3DrLXj1NtxyFY7risthupyK/efgw2vc//oPPLz7Fen4Dl4SwuEKgOlfaQSHr4UoFjPlhZmuOBH8EkSq8O6WkIncN104ETQt4UMT8xKGpPDa5jut6NUSlCCyLt5FUa7zV8dr7u4mXQLhZ+IwCXTPgl0todprobqzBbvXRVqpISnXATZP5RZsstjFc1o13iRCUo+fspAxu5mhMIsFwvlCRcDyVz4WMwTzMeLFDNnSF6MbohCSOiYZAZTeMfBG/XORhkZyiGj++YkwYEkOwMLBjgU7J14XEHs+8LBIEYeSIp5D6dxRcN1AhIPGM0xBmyQG4nIL5cMn6L38Htvf/4Dq48dAq4G0xFQvejUoHTWbK/l8onz65utleh2vKaXWVA0fnQfWCSp6Ju5qdLfzby4w/PAb+h9eY3l/DiOcwl2H8DTK4ygx5OtXK1Gewv56Dd+0hFRnt7fhsJDv7KOxd4SqmLp0sK5UEZu0ueUQAYTkoCjsQrnQcZijcRMjf5SZn6q5gr6qIi7KJgnJ4upOh8tJ3LHhuLaQinlGShpaXiC/VPGieKs2QSy/cxbbl137P8eXbMLmtJiNwkjQC4VgsBGi1faXvfUfQelf78GLAi3/rbiI5pHbG5C6jGX5jnsTxi8IawWsvhmKUuzTN5uJ/3kBz+n/7OxEIyqwiLJZVGxC1hsFiSjbR2XzSftQQn9hkCIi5EMCjtgOqT03mZoyeYuHNB19QvlVIiYtZaU5y8YYRg+4mp7hdPAJN9NLTGIanyyQ6ZG6ABJl60mCFfPCm1YT25UdnHQZZ/kEveYBam4Hjl6FbZZhW2rvTdIFi4qQLnIqswS0cPklULpKn+IFIVMsvZglqSyUiYG771k4x83wBmd3n3DW/4Tr8SnGwR18TIR0tTZJhmNuMC/WHPJT1FlVwGmgoSfCQKeBiliDcscp+yNV9LkasKm9Nkqo2FU0vRrKbkn2RXSUYnobnwslbcvYx2Q1wXg5RsjdrEm4RmnqBaLn4c3vK9s0RahRSUUsioY0Q4xKtTNP4PtOaQdb9QP0agfoNo5Q83oou22YJAIy+Ul2XsrjXPEY1O5UmMsCb/KFK99qtRsnL9gQiRr5DUQqYmuBZUrzmT5uxoT/T3E3ucBocSuOePI507aSB61hwHVLKNNqksYd1KT6sWRpM4owytR7SVZrEWQgdpk8VNioZRrs1ISnuWLwUnOYJHcoFriH3ceoiXNeWaB3KeAsSmLiYqJUKaHk2ihzWmBtonNVwt3qAsnoHj591T+9wcP7XzH89A7JaAhjRbvQNRzCsWL6w+aJE5WpQhwsG76ui4mLqO0LzJVF1bZgui4q9SbK9TbKzZ56dHegV1pAuY61W4Xh0n2sDqdUgS2TLfcqS2TTPlbX57j/7R+4/Mf/QnB/CmM5hh2FwsKmxtk2ANvmRGiKjjoSEk9uzCFZy0Q0eDBTs8zDmROp+nyVUYwq5EUDJw0x1xfyvrH4KG9rdRArUqTcspz0qFvOA2xSqiPYTJRcuPUyjFoVqFaRlMpApSkGIqbL4k1lQD6h8SpmsxGpAp6sfEScphYL9WABp8kJM96jEImEqRAJY+IWNfHi9ahS7YSxTZmZ4giwkVfrNE6W1PTnfYechfn6kPtOeagCo6KylTMl/zUn9StPAU7iRYfJSdp0EZllLHUPevcAnWffYevbH9F4/Azu/p6Y4sSWiYgFOTfd4b3MKVtCp2ij6gdCuOJ5K0ZYou8X8olY7la1FG6wRHx3jdnZBwze/4LpxXtE41tYyQKuHku4icmBKlFGNGI6gzVW67UoJihrW5cbMGpNuFzRdLZQ7u2isrUr6JFWqSKzHHGQSzQ+TFEjiGmLuHiScEhSMrPQ8wWHKBtU+EquAFOZ6vR5kSJuy9nmeI6cW/wDFfiSS/ZyWR5fM0+ffM5XrP+ce1DsuQt4e7MQEg0g25yFu1hBFKSzTXi9KPhF8d0kmhWFeHOqJj/md1NzXrglovkP/Fc2fwbh9Gq1ikql8jn57P9HAc/dfPLuQYq3tDaq+y4KuOwU8iIuZhzsBnMZVeAn8JeRFHDudukAJRdb/uDfVd7RnG4T6NwFU+NN0pgRYL6eoL+6xc38Ep/IRh6fok8fbCNUrm4s+gKBGTKpWtQAZx68jCYoZHAf4cneS5zsPcdW80Cc16j7JixK6NzSbPFCZkMh7lRyp3BiJTSrEAe14lAXmjA8KX9NOA2qqcFPfUyCKSb+CDdjSuc+4Gb0CffTC4z5XNM5YlqQUt+cf4DSpUkXT2tFDizch3MNoWQJ3OuqQpjI7kxLdLEutTTK7CyU6CtMyZehC3Od/6OcjVMt3elYzJmrTWSDEg/ZN8uxIlorNX1LwVWvmX/CtCLZf0uakim77e3qPnbqR9ipH6NbPUDD3YGtN6BlJaSx2o1LOEmegKQoNnyjcl0+IVeZxvLgCUKBQlDUETMZzgoBL4avTTBY3uJ6dI4bPobnwvpfhmPFns89p3moVqs1dFvbaDW68JyyJFKFQYLF0seSmdpRgGVIvsUSYbBSftAxrz+1m+T7xomR72fZZMZ6U4Jinh68wlH3GWp2BzbKoDCacL84PlFLbGhwPRslx0LFMVEiY5v62XAhvup0dRt9fCMw5ezqFOHgTkhs1Ja7qSrgIp+MuV+lBs1CalgiHwsNeqWrXXFKUmbJhlkpw23UUWo2UW91UG604dbasKpNGOU6QoMFwENEz2ndk724bZfhuUSY2PAR1p8jGd5hcvYe17/8O0Yff5bdZzoZwY58sWSlJzklcYQsiWxEERnuopFQZj651ll5ePPzy/kTknCmihJ/lRAPgYzVJC5s5DzHmwWPxLMiY1wd5vQhoHGIhlggfPoZaJJGx8Zl7TpIPRex7Yr/N4NRGKZhUJKp0jpUqhqtcXnjxDF0kYspmWYahkI+I5FtTUidxVlaRz7XDLZMh9JRSaOecE8syWt54E9O8vz/aHvT7jauLFtwAwjMA0FwHkSKFDXLTjuzXv//D71Wr+58+bKctmxJlChxHkEQcwQiAPTa+9xLwkp7VboGVzElURQIAhH3nLPPHth4c0WoyVZ++OZep0bESZdE89D6wSt2XAG/n8DtzJOdsvyQmL7Fn28O4+oiSht7WHvzFyzuvUJpcxuZxUXEhQIi9mG6/uzx2QDR84KDUOS4EQmjjRUQxNhlmiSZS1yQRKjST77fRnh0iNv9n9E6+Bn9i0NMuk3kpiGy6RhZwu2JFXAifjwXaKxC7gKvSwanhAzlyReAfB5BpYaAK5zFFcxtbKK0tIz83DyCcg2Zcg3jTE6eByNtC8SyMGJFhkYuThevW8p4UGZqYn/mycCzhM0yC3ixxPec3vuBQm14lpkgwpHYnIbJNzB+Atd6d5Zx7jF120kJNvfF21um+uI6W5D95Ox307MGLHY9mKGLir5sCu0bff0Y90Ywbjqfndpn2ews4HNzc6jVav+5Av6rLsXtu+91dK6Ay+XHscX9D+iLuATx7IYTg3mGgxjhYISEU508ztM6QG3fSlhay1YRmYiGIkctcIwQfcGpzegKp50jFe+Tuy+47J6gm7TF2mbbT+hNhysNKtIFBCx0cYB0FKA0rWB9bguPV59hd/Mlnmy+RKO6jmK2hiz3tlNu7kyjK0ibOzoeAhwWZD5gVlQidXgLWWf244NXeOgQvg6nEcLpEK2wKc/006uPOLnax2XrCJ3hNQajNkZjEuLG0q3zRmTxV9euAu5Mah3EpAmc/tv84MUeMySBUYD0AjaoSLtqme2MTX6mYk3ti9kSSgJGfgFvHJG6XAPm8oH5MxpSYs5UtP8MKHebpCTHo+nN1sIO1us7WKntoFHYQDW9hHRcRhIXMUlIWGGzwRcpQYaHlxoD858yroQ2gZrAtaN2ImI9v0yCaSFBFPTRn7L5oXf7R5zdHKLVu0A/bCFxhDVeMLyJS4USFuaXsbv1DKtLGyiT1ETZ0jDEYBhiOKKREAN1euj0Ouh0WtorJwl3W1wfOMcovhbxFOVcBY3iosJnnj96g62lZyjTa56kR+71XROlKFYGT9KfO0ijlg9QSI+RinpIek10OHkfH+D28z56Z0cYNS/l7hVwxxrH4FaaRcOiOc0khkEctMQcMuiCLlXFog5t7j2pnc4vNFCcb6DcaKC2uIhcmYESVSBXFCM5QhZDZBFOAsSU5gUF5FnA8xb6UMxMUSZDnpG6l8eavprvfxA6EF6dI0cv9Xig8IpgOkWRUkin4WWh4vWjTCoH1bD4apL2ciDtTCnPYsNH/onBxTLB0Q7d1gVSMBAy5kHt5ECS4nnomRC6SHQM0OD9xHQ9ehkFMoaRNzhJXEFehU/pbM4mVEEybpojXE3/JYkVOT3zgiORTTIyy29X/rsLaNGE7SyguYflvclftd93LnS8tL2JB0meHEIE1EkD7lDHmeAM2YCyG5KBivEE9L0pqyRJlA0S9d4IMMoUgdoiimuP0dh7g6W9N5jf3kOusYxxuYqQ7mS0FSbLncxoZilOxjI8iRPCvqGtI3k/082SK6UpDXz4nlBtMERu1EeWqWof91XAeycfEd6cYRJ2kUslCNJ8PagwYfgBYXQqwsj+ZnOZQcQPNpiKc6X9qU3XoBHPXEPJYrXVDZSXVjWZF+cXkCkTVg8QgjngVF3QqyMnS+EUrYiJ4jiPCC/5E9oolIK1xQiDLOIyQCkWbC1EZQQtcV3qmBVNW/tJueRCkh7WwI7wNhMnKlK1Cy1hAZ9NHPPQ+Ncabr+r/jpZbLZ483HZ5PFa8RKyX2eKGDLwIH20ONnZ4s2/I4TO4l1mJgeJ3V/99x9C6L8u4DZt/6qA+z/f6+0ebFalxdZeIVYRH0UJRmGCOBqLZObp/tqzuoWNrEQ4maYTpHLUM0ciNVEKdTu8wkX/VFrg07tDycj6kzZCDAQ5UyNOL2HePzx4Ctxx0iYzofNUBvlJCY3CiuDf3Y3n2Hv0GhvLu6iXllDK1hBMrYjL01kHl7FN/U1n8gBXwF1wCaVXsi6dEv7joUMDFh44jCGhM9sAnUET7e45btonuGod4aZ9qljSdr+JfthW7Kc+ppSZ2UTPNB/FCrpwFu6N+FymZOtzGmIcJjIy9fdpPOxYvSkEUQxdzizg0vfKKPLe61zyHpFMppZPLNtZd9NoauBynnnhdiCXsgxR2cDjlT3ZkS6Vt1FNr6A8aSA7rgOTinKXpePXAWN54zwQuX1Q6pvkIgZxCX1xftCCY+n4RPvXXCh+w214gYPz9zg8/yTNem94i3DUM7Y3Pb2ZSFQoKz720dpjPN15hfXlLVnU8iTVNacs7RSiZKJi3h/20e3fIQy7GA47iEZDDDmZDwcyvogGIYrZEjYWt/B0/SX21l9jpbqF7LiE8TCtNQLhVLl36cgdI0czjNQURf58cR8hs6xvztA8oY74CwYXp4jvmvJaL5LZS6vVcYIcWcy6bthvOvIgURFO4NxpkvNQriDTWEJhbR259Q3kFpeRn28gqFSRq5Q1/SRZsrmp2OUKIlARH6WyGJMUmOa1QV+DrPKTq4VAiWWM7Jz2WggZdrL/E05++j9oHn4Eei1N6JnRAEEyRonqNjJTHD8jnrhEKmfrbXaVVsD9hKN+0xVxX8ztILavud93O7IhD24dfEKazJbWjLu4RrMQFfG8FNCTlvMYgzB4ZUlCJX8IXk+mxZYd88Smav6ZiWCBGkkrBrZ4dWoLrYrs9w//GURuMOsDwmh/765hI3U7eNr9jZu4/b+zz7pCIgKlyaXUAGotxoAg87ofpbOKYE3yVWSXNlB//AyN3VeobTxBcWENmVoDk0JJO2hO4JKosfEnF5OkYL5Wk0jkP+6++ZryECGjnwEx1LBnaRE77AGdW0yuz9Hf/4DOwXsML44w6beQInJkjAfkONnyZeIkHzN2mX7/aUwyRAnSiKkkEGpgjneJJvSsini21kCxsawiXl1eR3V5RdcsuLunoU/KokKJnjASloRGBZZoy2Yafj1/nkVsAgVzmkkOz18Wzxyh9IKZbBVKRU3hCuBx3Ct/PZoTgHsnXKPpCW1+MrcmfvxP07edY7Z++Fq7/XVMqIfR76F2R+L2f/66gM8W6lnY3RdvH5Riq8GCijdNbGZ36f56/UMFXNesZ0bcP4IV9K+xfP5ZxZtGFNwtkFAySpBELDLGLOIPZq41DoZXjB7dyGKxo2kHyuLdj9to9q4kgTppfcFF9xS34RXa8Z324iS3maacEyYLEgMf0siQBc1CF/NX24eX0nOyTn20tIsnj15id+MFVhtbmCsuKL3KTF2yFikoFrVdTP4A4iFjDFMXPkAyGyFrfvCm4r1KB6sMDx4asUSIx33E4y4G0S1a3QvctE5x0TxRLjcJWrfDG/THXQzHISKZQ5h5v/A8HlpCN3xq1EQ31lgFnNNfRsxdwdQsCCJEER52CVKCDyyzmvMGISszOOH7Y05lWVppMqfYx+zxZ6K3/HiIFIv4FCjnypJYPVp8jEcq4I8xl1lDPp5HAQ2kpjVk0kXTTPLYpWMbjxp5TBOO5/vCH8dgVL5Qsj/npcBdJ03kcjH6uENzeI5z8hvOPuD06jO6wxaGcR8JHbPcwZgPSpivLWBjZQu7m8/weP2pMsxLuZr4DyLU8/0jLM2Czps0Jtmwi3DUxWDYwSDsoNtv465zi3b7Dv1eT45/26s72Nt8qRzxheI6UmEWcW+MyTBGKo6AUajs52BC8leoyYZRnXH3VrGdd7T3Pfmi+Mlxp4UgDiXJoXWlrORZYHhAOKnl/S3FQsQJh0WNjOrKHPKrG6g/eY7q7jNkl1aRrtWR8ODL0iDFSbLUnLmUM2qHSQjk7JnKic9BhKYQZFEr5FDJpVCYxgqqmHabuDv8BSdv/45LstKvyEq/QWbYRZaxnlQ0ThjKYt7v3FFzrcMNyL1BiZ2dhk45+YwVS9OK3ze/biKytDNP6uF1SIMLTkFusiVE7wqn9xW30A+NshbawVKj84M8C5evrYAKK8aG+FgBV3HWdP5QvPVnIVVO2ejWWELDnAeMziUR9txqyzXp5lPhuc42y1gqnT8QHbbtmhplf0uNY2oWO0PV1mqKJSRNzTfTxqbVBkrrj7H05DXmt54h11hDpjwP5CtCHpR/7hAQi6eduBRGkr4MMeBQRDjZbExTKGCqPO/SJEEw6CK+Osfw+DP6Hz+g9+WjeBpBMrQoVOelQPto/kBETLlKFMlWqwHL5yYvx1YFFqOrIk4/c/6sJAFX6igvrqK2vKaJvLCwgKA+p4aUErgkV8CUCWr5otLNJpwsne1tLC07LZWNV2Waeb/KNEhacivmgFMfXizJ7pqwupc06nq8J+K62jRTwD1ipL13koio9lvENf+O+kL8W6EkbCJ+VcDd6tgXfj91k5fwK6najHe6H3Q9UmD8ml+z0Qml/5b87Q8X8H9io+umdaYODgJgkfddh70wI5lOcM8ghNyYHep8RFqhf7QmRRZGmgBEIjNFGGKQdHDXb+K6zTzrQ/lgN4dX6E+6istEXrRXjCbM/GamuEEoMg3glK89DvXg3HMWRMSi6cl8eQnrC9t4vPYMe49eYn1xC9V8A/l0RdIzmZTQZMT5+KqA8/ZwcA0bBU77shrUVGiaRh1sSv6kt69lojOIj8rs8WSA4ehO0+Rd9xrX3XMctz7j4OK9mpNe3JELFqdmwko+IUyOaEyP0sxtjkbknUk9zdWpi0gQ7CTWozmDCcbRQaXjA1PCsoIbrYAakawoX3buSam3JFTFbp7Z2sNRB8Owg8k4lqXtfLGB9fojbNFAZv4ZFgtbKE2Yb94AxmVkUgXnOsUjmD+35iR19pxYxUXNOJmgMq5TmObp+TzBND9BnI3Qii7w8fxnfLl8j7ObL7i5u8Aw7mGUMFnJoEcSoor+tPsFAAAgAElEQVS5KlYa63ix+xrPHr/GemMbtcKCGjDp5Z2Pnw9lkcOnrpEh4jETk/qa6KOkr2LeG/QQDUMx1JfmV8WPmC8uo5SeRyoKMBlMMB1EcuxKj4aK8UyPukgNbxG3mwq56N9conNzpt/TRpW+2fxaFm8ZXiqOlNCysXtNdOl2qC4AxyncANqDVufleb3w/FvUnrxGZmkdk1IVIxKZGO9Iz3/Zb7KptOmd0KQUy5LpZJCh9C+VQS6VkZlLOZdBOQDKRAyiDqLWGW4P93Hx/mfcfHqH/tkXpPt3yI4GKE7GcqJLxSQ5uuOMe3m339Mw6YhalnLidWY2Sbm+3BXT+5nUJGnSRftF8a8dsSx4wqZ7Wy7Ztyfsbg2o8Sb4OMra9rYd3pfdKWIMDnfF2hdwN0nLW0Ksfi+D4wRopkn6OaREdLHJju08qwf23ggqzn4VNCOzEzzqCZxeIuUMhjRPpvPSTffpUJctIJhfRGX9MerbzzD3aA+lpU2gWMckKFl2diajgBOFfThtuUUocxLn4GLIl4qTK1ZEeIT6xBGqlAp22xiefJFtaufjOwxOj1TU2YhmeA+6MBVOtLpz+bazGXa0eqIGVmhNrql7mZJXmv9MpohohZzJA7kyMlQI1BdQWlxCYXER+aVFEdyIIgW1OlAsI1WsYFwoYUKnIMLojM8dJRgMuAqgv7ytYjRY+BWJ+/lYtHP5nHwvOJEHeRoZ2dli3h0PPCWT0T28LnqRHGQv7oAjrrGQe9b5rHTMG7lo+ufUXyhoIuavX8u7vPJqdn8+O8VbA2dNhb+evnZ688ZZLOI+Q9x/H99U/MsT+Oz+wE/g5spmT8KnkEm6JQMX2xvxh+YTsxfIzAVYwGVJYvRrdfRkCJPhLS5DlpMHU7SYYT1EO2zp46ZzgcvWGc6ax7honaIbk80dIeWKN6mdJJFZypBZlCojlnc920W5hZJelUcwziEVZ1DIlKX1fbT8BC923mB38zka5RVUsg2xqVns82myqkW3dXIYZ21nGiuTYKXIEzaJDTtf24+rfNrndVMRPqPUybK/x9MhBlFH8rKDm/f4+8f/DwcXv6AT3wlG58SsrWgqi5hNiIhTdLiyvZbt5y1ZiF7qIt2I8GGWl/4CfrC15UVjKVqcSOnhzWx0uovlc1Uxt2vVGubmasgGZB0P0B5c4ebuDO3eDYZhT3vFSraCpfIathb2sL38CmvVJ6gH68hPG5jGJbDf1+uf5fchCpDoYEhNqTOP9CsPGZK/glyAVC7AtMDd3xhROlLAzUX3CG8//x0fT35Cq3eJHlcMSWjmDulAHAU2V5XcHDaWt/Ddq79gb+ulzGSIruRQUXBNnqYrCrW2g0FmG2y4lBZnxi9EGCYpxtnS55hM61hIRz5bQj6ooZip2uPFAVLUxAyGSPU6CMIeUoMuxt1rxHdn6N+cokk7yvNjeWZHvRaCKdm8vKSNhEOmuXze2XTx+nSyGTav2oPxQBFEbULFdC6PVKWO3DLZyN+husf0rUdiX4+YmUwHQ8LLaYOY5XfK6VTTuPeepmENtce07CWkmtK+nhnQlXwGOTaWURth8wI3B/vmFvfpZ4zvrpCNzE6TOej0TSezW+REojlsNjhBOO9uvcze/9vJS5UJ5zg8ThlmhU6Z8zasKwfewcweOpXXBIufs/V11Dl7fDcyS/fM+0O8DwmUXOFy0px7SNyncHmI3PbUv5pkxIx+IBqRE+EFIZYy58NGDCXQS01SKadP57DlyRx+EjMplDVo2scrwIbo4lRRmWJlp81trU+PeHqdb2xhYfc55rafqXhnq4v6mvE0QMyJndwVrUuMiyByME8aNgVygnF57a5BERIxTlAYxyjGESrREJnWDTqfPqD54Wf06MZ3c4mAxEVyXQKGGY3VGE4CEtZogBRgpKxWU5bI19zvlyWlTCHN0CTybZhtzgJOcls6h5gNZb6kYp1fXER5Yw2VzU3UHm2jtELJ44KMi7gaGLtgEzYGYThSAY+GEaYKRJ84NYNHPuxC4Fthu+gcsrTmpU48n9U0zmAhIUIefTGY5P6q0HsqaeQDcY2779mwkq8LLf/siylNVghrcyr+OkXswXvdoy2z65l//pwfdP2E7hsHD6N7N7b/cpjJPUB0X7xNQ/HgSWsFnIWULwQLty/g/s9KB3NdMpsAdpC6CGU5OpF5ybQwkYf3YNrDZfsM57enuGidaRJrdq/RHrTkhU5TF5HcHJTtTWZ0K7oEIA4F8mp30Y88/iktIwEsPaaRRhlLtTXsbDzTTvzR8i6WatSIN6QPp9NYQDjdZflKluH+U8NCko1iNaXpsFvHEVlkcOM7Yj4hV8zocUVLVk5+V91TvLv6CX99939j//xH9JI24hQNIjIIMkWUS3MoFmrK0J6MaE5jUjtCW3JYolzGhTNIikRgjqQzdaIP+kPrltmtcm9UVMGWkxgLVa4iRzGGRZQrRclnwriLq/YRjs73cXF7jE7vFpOE7OQ85nLz2gtvL73E9uJLbDaeoRqsYBwVZFMqswY2EUpwJClmimyGDlYsjiTYjCxJkHnT+RSSHGHEGHejOxzfHuLz9Qf88uUHnN4cIEw6ogTygFAjSURkHCj3vJipYGPxEb55/j2ebb2SHr2aXUABVWTH1nzxvRbLlwcBi2nOQmnYWLCAa284jRSAIqWsoiV5HfOwKpg6YcIY2qwSwNL9AdLdFtBuYnRzieHVMYY3h+heHqF1for+7TWi3h2mcaiVAU0/xALWOWRkTvH0qRYgS5rvGRUxfL9ICHIqBsWHin1eQbq+hrmdN5h/+mdUt55LfxvncxjQ7pTyRcnMeLhTH8usZUZ5mqSLSI3XY8uwVt9nqnAThlmU8jySGWzSRe/8FNcff8Hlx7fonBxgdHOuZiUbhShOpiiw8XZESUoZebBaaI4hTvfsdBUUtqxsYl3B83CyTPRNkaLEeSoApHywXSOftw0FdkhI4eL8OQQL6962Twhyl3LFbdXvfaNnODp+5Xe/CPU378xN7BGQe/TQNQo+j4LPw+1l/XDuhwQVAk7tjhVuO1oXqsJzkkgFrz3tvC0icxzkEKezGEyzGKRzmNQbyK2sobq9g/rjp6hu7CCoLQHZMiIG/Ex5XRgawQLOF84IqjYk8OyUFFSxw15NYqRR0sTySYRiOEC+08L44hTt/Xe4/fgOw7NjpPodZOl57pbzMu6hiQ/T42jTms5jykbYWzRTKqjMUhIFyR8gYtHHhGlukrZxPGOaUM4YIkEeI7pZ1udRebSBhb09OenNb+8g31hEqlxFEnDl8zDZcwJnER8OQiRRIs5PSvcK+QxmCqbZ2r1fOitzdCKkTtxkZrL9VWPMRsrOYSmmZqZfKj88dP61bMyf8bO779np22uzOSF/XVhnC/jX8rGvp2ffJPyKuT4jK5tlqs/K1WYf5w9D6PbCPTjTaKflOmpOMSzgLN6EzDl5c/9tewCX06zh1ZLNCC9T701r0QntRXO8gEwu1h7d4vjmUP7iF7dnKtyEUuMJM58l8rCLVjE3ZEp6py+7YdT9us6abx6ZoILuSdziLj6kxCSDaq6OlfkNPFp9gr2t19hde4FGeQ3lbF1e6QGNSbQTtyQh/azuB7YELy6JOJE8FHBfyL3Ww+/hSORCyiD1XtiRROqns3/H3/b/H3y+eYsB87lFqsyiXJjHGtOyljaQDyqYjNKIhzRriDHshwijkQJgeBo6CwnXHNkByI6f5DSmTJHwRYMaOoeZe1gVpWJVRbxYqJr+PaDWnHtpyuA6OL/9jPeH/8CHox8F99NwR8z+VAXzhWWsz+/hyeo3eLH9ZyxVt5GKSwoLkYsdpzRCcvRcpp9xlixglqXImfLQVc987Vm8u+MeTu5O8PbwLd6f/oyjq0/ohk3t4dMUFHsXBuLLzLiM0nJQW6qt4vEaEZQ/4cnmayzXt+TLnknYatBQJisDGpmJpBn3mTGkh6VHcKkR9cxVz324ONUUWdyUFE5MlxBEifLC060rRNTQHh2gd/oZt4fvMGyeYXjXArgLn4xkAsLnzJ0k5X+iUXBvSDkeCGcHSJOISIUDU8xoWMHVBRsL8rylbyXBKYtpeRHltaeY3/0Oy8/+hLnNXaSqVfSQoMfUMMKo8g7IyYlM9cIVWEqpGNGpXSKdBUkWIlIjbW0KxUIWpQIn8TGm/TZ6F8dofnmPiw9vcX3wDsPLMwT9Hpj2XGL6FosrD/E4kRqCP2PCtZcKOElONAZSIJ6IVmpmHZytFsXtxjmVmqcBn59BpKZIMMW0piXB54SG/aLBTfSq6S7Ni7/j47gJ3O+vH2YeByn73fNvnaAOKZiV496HSbnvZSo5txZwLGepKRzJSXaY+ubczzoinvwvqGLhteYKeJCXh/kwRZ1/HjHvPTrnPd5FfXcP5fUtZBurmHLnPckgjLjXNsoAm2KzqnZIDc9PokpyzeNzYyPB84BpeFOZ0eRTYxRJXuu0MDk/Qf/zR3Q/vUf36DPi9rXsVMnHYBPEhkAp3oUipqWKXO64f09lKwpM4fAQhybDQ2wf03GISdLGlOmLQmV4SRDpy2kSZ4hNhwW4WkNtewurL19i480bLD55iux8A5N8CeNsHrGMnJxv/mSKeDQWZ2o0HCEOafLF2FcyeNJCb4307KRZbOQ4MOQC5Ip504oXuD8O5GNhhAUX8+pgaw6WZOt7sxb+OhtWMltY+XvPOufE7Yu3j//0xLJ7M5d7LoRdbL+1t569DD3CPUts+53L9L++A//1N7GbQ8YMuvrNapUFXHT8AW3omKFqcLqkZroXbWrUvobTc45mDSzgYwVXDFMDdJIWrvuX+HxxgMMLhm+cY0BbShKqZEKSkXSCbkgkwfAAKLIIUc+bZrGy5BrCKjJXGQ0RMkgliZDQTpGaZNosEi5NFVDJM51qBVure3i8+gJrjcdYrj8Ssa3AnTicuQu1rMYtNZMEHVI2NXjcTa+EexPNoo/wubHsSZYUtW0yxF23ic+X+3h7+gN++PJXnNztI04PEBSyCslYqK3hyfZLbK7soFZaQGacRxJNMKKOfhjJvMEODpfTR0atAgu8nzmHIhatQN7uefl3l5RHzombxVuBLdxXUSaiH4w3Mn2MuzhtHeDdl7/j3dEPuGgeodtvqQqxMBKqXqpuYWf1NV7t/BseLT1FMU2zkxJy9AqnTM09rxylSJSm0HmOoG+KcaTG0B+CMrtbXPau8OXmED8f/YyDq0+ye40nDI0Z2RTPF06sNEraWPwCpOMM6sUGVuY2sbXyFDsbL/Fo+SmWqhuoZOb0PDEyz3PK7XgzK9DiXkXBTtLscA3FMVKi9L0a8ijzMfIgncUywyFS7RaS82MZYNx++oDu8ScMLw+RdJuYUCImUxyGXHB5Zy5lxsOniaVxDnR9co0RU7ZG8Ns01yT40XlQDa37t8OECMUcssxUf/QSGy//gpWnr7RHjHIBetMJ+mOGA5FwRRtaEoyY7GeSJUrB7rXYLDjOdIW7XULUdtBxGg/EUh53b9G7PFbxPn//E3onhwgvzpCPGHoyIruAQXkyPWEsqq4XV8ClJOCfVcCNdOa9IHTHODKopF08hCUvYxqYyxN3ULWyu51+2mI5LWBH/0nn7RjlulxdGrNwcX2BA8LMAcv9o3sYXNO8d5K8f1AnX3WuZfcrff+QHk93DGnttl1kpYIz6EbHdSELFZ+rk9gJbNCZZ+RRoiNUB4SZAoaZAsaleeSX1lHdpD3sE5Q3N5GpL2BSmsM4ncOY771spxOtm9QYqFBb2mMiCRphDCPBaKiypTWydFJLT5En6jfsYHp7jfDwEzr77zA8/ITR9TmmUVfsdK5y+LpKzsYP2rmWa8gvrqG2to1yYw0ICnpoqjR4nTOOlGls41EX4aCJcTzQOm/CZLyYKIBZDo+mGfS4wqxUML+9jbVXr/Sx8HgXwdw8EioKiEg4RYrxc4ycyB04YXQWcDUO8kowfpNFkFpqohg+HN7YBOeyuqbzNH3J58xe110/RvpzrnJEiEMzbPFTuPck9wXVzm6bynzMJx/PF3APn/8TtH3vDvfr4v1bhfyf19O/htu//vuvGwJN5f+6F/rDxf91h2BPzkzoPVxOHe5sAfc3E9nJzNDlBZkrBJZ9nbX4yygVoTtu4+T2CAeXn3DSPMJ56wx3/RaSKaFXI7tJW8cCFk8Es9C0JZ/Jo1aqoFFrYK5WQ32+jkKliGEyRKvbxOXtpTLJh2FXkA+JjzmaAfCCGQEF5oUXl7Cx+AQ76y+xtfwUawskRhFOL2r3Sma6S7jV701K4ps8i7WzPbgxamcnAhH7OK1nEoRJD5fNM7w/fou3xz9g/+In3AyPkWQisStrlQbWGtt4vvONDGeMnFXW7pdFjJDwQ9CSD9p1C8ZfwWh2wWv6YpiA9t72wX04d+yE1q0JswmUrPkQPWWHfzj5B94f/4DP5+9x0zpDzI6d2W3pCubyy9hcfIrn23/Gk403WJt/jEqurj09i5RdErY6YAEfxz2MwRS3RNp+EhRvB02ct8/w6eITPl58UhG/6l8r152Fm0SzEadaR6TPBQyeySOYZCUNzCQ5VIJ5ISZbay80he+uPcdiZVUZ5dxdM5SEz5nwm+BbQfE8ALhn5cFKIDKRekGmIg5qk3+6k3hl2OwNegjPT9D+9B63H36Wlzhd1lK9JoJ4qGJJhMWzH0Tho/HFJIWE1wqNdgKm3mV1vRYYkat+NsIkCeVBzgzvKdPhaIXLwswdZKqIcW4O5eUdPHr9b9j65t9QXNvEpFbDKE/tNzW5U4TUjrOQuN0encPYIKjQuumFBZzQvKBYEZB46GWEkpQyKRRTYxHy+pcnSk67ePcT2l8OMDw7QWbQU8BFUZK5NALXPFL+x9dOsiaqF6hT5jQoRYmbwt0lyqJNfjOJfNJEC5GwImyNr8nMvAmK1B6O8m2Ns7NsdkOVK98Gqc7svQW/61609YTnyvlz65+2kjrYZ3IAtBEwCZhJzlzalf6hke8kvXRwLj/riUg8FPj82ZoxaySbLyKdKyKcptAeTdGeBghzVVTWd7H05AUWHz+Vl3iwsCCDGoaUjAk/833T7naKXN4SEfmEeNaKOW0WjRZlq5hQU3lQ4phhGAmRnXgog5bw/AjNt/9A99MHpG4urKjHA6T1tRb+Q63IgJLLXBmTyjxqW0+w9eZ7LG7tAdkSRjGRyxgYRZhEA0w4FA3uEA2biJhDzyk2GmHYHSKOuBdPIxpDfuiZag2LOztYffYci0/2ZPaSqcwhplNbhmJMl0erhDGneKDsmAWcdqYcBMPIwVhmiCMcjcgWXyWvGCC3JjCiGf3T81lar1ogFa8JFmRN32Sd0yOCtrMzOd+/B1P764aFnPtvHzTCgv5bWm6fB+413r83if9Wgf696ft3p/I/UsCtCf7npbwv4LMvEIu3T8RRgIk8vfkANpNks9TzZal0Md/vNM1ahrjpX2P/9APen/yCU4Vv3GCY0BJzpOvV+x1LGpOxXWclV0G1WEGFiUalGqqVCqr1GvKVAgZxH83eDc5uTnB+cyI4OIx7smflgctizj1Vhgz1VAULVSZrPcPj1efYWt6TNImEqVK2on14lgnlLORk+Irr7EWxJCLxolKIttPWmHObaDFij5JhP0I/usPx5Rf8Y/9veH/2FkfNj+jEl0oGK5erWJpfk9nMi8ff6te5/KJ82wkJWxqYs27UlWFzjk28bk0hio+X0pihAQu4SChmGWLHoUuL0qGpaDBOjNSkD9AaXeDL9Tt8OP0H3h/9iNOrAwzCrhoeIhKFdA1LNdqNvsGzrW/xZP0FFmtryJEoqNQyk7XRH5yWD+NxXzGsfJc5e99FtiJhlvuX6y84uj3GzfAW/elQen5Z+STskCllo6wuLQKf0s04iZOVPwqQnZRQzS1ipbGDnfUXePn4T0pFq6RrCBJGnTI2Nm+GJEw/UiaxpbtxEtXU7Sxxtcd1cZC2L7NVD3XbqX5b0OPNu5/kI64wkKszBZYUGP7gIE4jFxFazkgKFrF450rIMS0sV0I2nROEXkplZbCRhAP0OzeIB3dITYdIZUYiALKIc2ofjTNI0kUENYZ5vMTay+/RePIShY1NTGt1jNI5UME7pEwuGWPExjZJpAFO0YyEB9SI/APjq6QpEaIDGie3II0sPaYZ2RikdehTy560b9E7O0Hz4wdcv/8Z3eMvSJrXCMKBSE+UJmWpZ9dKm4017YSZV0D7UEfpdLeFIGCdtqaBViadTFTsV85T932wpm//Hvii/kBAM1a3I4c55y3/b/WrX7U4OZvfhs/uJa2pdiXAPTcr3u5xnXOgl1T63HNby3mynIusNP3cr9y3+EMRQSEZccIDK5fHRBapeU3eo1IdmcYq6tsvsLz7AnPr29JOjwtFDOUPbxwGoQ1mYyemtx7XNSkyPXEWy74hVToa3xd5nscoZiZIDbsy7OnRUOiXnzA4/IRsu4kcm+IpYW821xb8Q9IaU9Cm1QXkljcwv/sCq8/foLa5I1Z5PE7ZdZQwrIfXU4yYksxBC8loILe6ySjRxDwecT2VxiiZIuTKpVRGbW0NjUdbqK0x+GQRKJTl6W46FVs/mMSQg4V5cHAKjyOGs0QYDUMLpWHj6F8Hvm1yBvSNjF0NJH4V80QXc8opEIObKx5fwEfcsdMzPsLIeZ3/5nTrViQPhO20kF1fxH1296yMzBdaX8R/r3j/0UL931bA77vYmULu4QG/jPfsPjODJ7vXgsz14jKgPaCjTtYxkallpeHJEIPJACfNY/z06R/45ctbnDaP0Uu6IqxpSuIumzB5KotKoYwFZjkvbmFlfhUL1XmUGO+YItwUIJPLIJUHotRIlqZsBo4vD3DePEKrd4XBqIPxNNROWpV3nMVklEE5O4+V+pYm8O2VPWytPsFCdUVwbSFVUDGg5WZmzJmc0xQTpSysgVPd/X8qDqyRlFjEmKQSJDJsCdGJmvhy/hH//v6v+HD2M666J+glTcHXleIcHq3s4NmjN3ix9S0eLe7KypNe3Jmpg/IppVEwhCdzPGi/TQNpE4RpYU2250u3ycccUceggnt2raUrkYk6RG/SxEX3EAdXP+PHT/8bH4/f4q53o0aBEFlmysZpERsLeyrgr3a/w9bKDoqZspobWztx2mU6HBn4kSxxw0nfxZt+wftjNggfcNI6RStqYUzb3FzaTF3ov01ZYIp+yE5DyzWBJHUa0AWPB/S6T8/Jj3177Tle7XyPp5uvsFxeYWaaQl/yNOeRHJB7On64As6T0aVF6fB35CsNBLp5yfCPbUfcu8Pd4Sdc/PQDzn76ATcf3iNuXiGIB6hk0yi6bpwM4ZgHSy4P5EvIV+aRLdVQqtRRoGc31xnpHEppMuWBfquJ27Mv6N4cYzpqI4UBAnqRMluck93YXLrGQRmFxXU09l5j7fX3WHjxDYrrjxDny4gYQclph4lUTh6Tow3uZIJBt6vDTyY9nMAzrnhnWcx5nxAWzCOfzaDEJone8tEQo9sb9E5P0D08wM3H97g7+ozw6gKJCkCEPEM/SJTieyMCIDEHHtyiVolrwLrIlZcnfXlnLe+UpuvQfL8M3nQ+4l7Pe19shZr4DyNqaSJ3Odt227ny5tnGTqHmp/n7fzCz4rKmwvbpPKQ9RKv2VmY0btcuJZrt2llcjJluz5nvUkz3N60Tbf+dYXZ2QHogcBfG6JGIVmCK1zrqu8+x9PQN6lvPUFt/jHxtUWQvIil9qnXuV46E5B1PyGKNbDhwSzy+wIro9dsfTrrTMYrM0Z6MkJ2EGHeaaB7uo/XpPfqf95FcniLfZWAJDU0pQbNhY0qXNVrwBiXkZSTzFHO7z1F5tINUfUkadSWJK92NzWpaJM3plIEfPZVgui4+aP5NesYzajgay7AlV5tDvl6XtWqqUEJCaZzkj65hc9p1GT1RLSN/fRI/OX2HsokdSclk4SLWsHErZWZXur2lrSYSQSVJDoVsTvJYxUKTwS+/c1rORla83fRt9AWnMHIH+OyftbZwxi7exIVFXGvanHF+vobI1VhppfJAfP7vKtqzj/OHIPTZfzg7id8v8Ge8YL2mjsXbhOrm30uXH3ZGtOfjxZ6QzMSY0BTtR4c4a53h7acf8cvntzi5PkInamtPnsmlrPvJFVHKlVAv17E8t4L1hS2s1FdRzVVUpGiHSeCNXuDaqwcj9Kc93PSvcNr8gmOGi1x/Rqt/LU/ydEA43dxX4qFN4uVcQ7tUaos3lh5jfeERVsgGzs+jXphDKVVClrpy5kVPTTNOmRd3nN5IQalRbuQwYlKi4k072JveOT6evsMP7/+KTxfvla4VTXsYT2LMlRpiVb/a+hN2V1/Ik5vs6uyUBjN5M3RREhGPTbNxFImOECZ3bs7xzHzNjSDkLVI9Ce+eMe/YnB6OYjGTOCUzQpjqoB1f4eTuE37Y/3/x9uDvuL47Vf65OSVlkQ/mMF9cweO153jz9M/Y23yOeplwv9m7mkWlN5kIMYy7uO1d4/LuVBapB+f7OCbKMrzFYDrAJJey3GHHSJZdKqdv1Vmyl7njM79kG04CpJJAyEk+XcPK/Bb2Nl/h6cYr7K7uYbG4hEq6guw4i6xDTCQIkJTJ1giKHXVMZxZfsZ0dk1+zAf3DqWlnAT/+jMt3b3H69kdc7+/LYa04jVHNB3LEUy44b9ggh1SxjKA8h2xpDlnGvNKURRN4gDyjM1P0sp9g0LrB9dFHtI4/IGyfYzK6kx81iXA6xKj5dxPSuFhDfmULq6++x9q3f0H9yQuk5pcwLlYQTjMIack5tmuCKwMycMN+H2GfE5LBr+bbnUaae1XpZy0kgoERFAZkqRpgutugj6R1i/D8FK3Dz2h+/qiff3BxAvS7KuI5ZmRrImNwgCX1SfefMj6GX0dYApX57MsaUx82SEnXranbO7A5ork7bMzhzSVVeae1e98UFxjiZjLTjXvynHEYFdEAACAASURBVAsSufck9wXfgU9+PHcJeWa96SyTFfXp9MeSkDpli2PTqzVOWyIWHeIIaUsqJvVFBulCXp/vT4BOMkWUKyC3uIr6Y7KwaZH6CqXVbeTrK0gXq1qxjMYTFW/TIRu3RSTfKYt6KJ+Lh9wEpu5ZEI9Yi3RLI0t7MkGFITQ06RncoXdlfIbWwQeML08RdG6R73f0vpllNTAJaIdKKLuIJFeRFn3t5be6toLldSTVOkKy0Wk245ryHK+VLAveWCl3mQzd2riqs+vObLWNlKaGkp/LFZDKFzANLMecbnqEFh54EveDtcHSsheZiqhL3tIoYhEfCtX1hDOf+iY/CUHkbhUyTRlaR/Jultd2VkQ3TeDUeo9i/eofR7LFmULra5v/nNYxM/twn9vNfThrkpd6zRbxe3hcO/ivmG3/jZX8P1XAv4bRZwu4OOZkXzotuBHYjDFocq6Mpmh2sryI6FZGEhuXY4SXb3o3+Hz2Ge+//ILD8y+46V5LH16pl7DQaGBhbgGNagNzpTnU8nU0SsvKbaakdRyNkUSWbx1NQozSI8QBs8Mj9CZtXPXOcHS1j09n73DVPlUBR2aEfJFygABxxJ06x56spjparK7U17G5tI3NxS2s1tewVltDvVBHgTrxKb3Wc8rInrqgC0Kzblmn6ZtVjD8j1wRD9NGKrnF0c4APxz8JQmdQR5IeWmrAFFgoL+HVzrd4s/09tpeeYrFs+ubstGzRlx7+JslKcXzOCNKlwjlbEMsXFsPXGyHcC2ln1iAWtGBwsZFmND9lxxhnQ/SnLVz1T/DTwd/w9tPfcHJzgB7DRMYjTYZBqijjG0ZvPnv8Bs+2X2F9cRNzpbqmTBVZiX9jIR63nWucXR/hy/knHF18xOXdGTpxByFd3zJcL5AJa9YvY0lS3KFALTnJXZSrsK+/31A4SaCaqAKqhUWsLWxhd+0Zvn3yHXZWdlFL15Cf5JEjm1xBNYTS1bor9MQcO2wSoC0l97YKruGOmPA/c73p8jfooH12jOtP+zj/8A43Xz5j3LlDOTNFNZ9DuVhALl9AkCtYQlatjmy5jlSujCBfQjZfluMdCX5MrSZ5KBOPMGzd4PbkE26+vEPrZB9h+wzZaWTaXBc0w+JG166QU0ulgbmdZ1h5/T2WXnyDyvYTpOuLiAnTkvkrBjCtMCmfc2zbkBO4ea5rnUVeRC6rnHCaYGS5J5Tkhv71JEDR+ChBejjApH2H8PpKtrCX+7/g+uADopsrpHtdBKNILnOpeOS0/oTVx2oC+L7zffJe4l4XbeE29iG9tLNFdX5J91GctugwArHffbv244HU5qwz74EvV8Bdb+Bsjz0Ub6emW2Mb6uRoI54YJXW59yoncdEHLLlJ3RB629eatWgKI7rhUWWjCS0tOROCLHrjMQb0DM8WkVtcwdLecyw+fSGb1Or6Y+TqK0gVaxhLb23WwveDjusyuUKK4iGGoyGihKp/QxlsJcahgUx+ckPHyDNAJhmjTJnksCNvAnrxXx+8R/fkM7LdWxRpkUtzoZhqEHZ5GTn6UbOdBEVMC3NSOWwqAe05MkuriEpUPFD+llfBVWSvM3AJcmnkC1SvkBNg6iJZxerAN62+XB+JcFBX6oiWvD5lgcs1k7fQde+1vS/WMZkAga8tGxuSo/3emiRepguacZbMeIyFK0SCj6EFJw2MKGuVbtVJFemIxvdLOenW1MrCd8apbdbEZbb4+t/zV68JZwH3H95s5Vdkb1fA/6eK+B8q4L+1//51M2GdhpeaeUjd/p0FZfBFNRmIaWPpIJTOEsZhNztCO2zjsnWJk6tjnFweozVoqYDPL8yh0WigXmEW9TyqhRoKqSKKqbIYyVFvhHhAghz9r2OEkyGi1BDT4gRxjiYhd7jsneLg8h32T35WNOVo2kc6m1gBpyk/bfzYBISc7vIy8qBj2/LcKlbn1+UF/qjxCGu1VcwXGqhl5+TsRtMXTqQMu1ABlxTGnNq47BshwigdYzDt4rx3jI9nP+OdJFo/4aZzrgxGQY2TNJZra/j2yff4dufP2Fp4gnpuGcXUHIJJEakJj352dFZ8LGPIJg7bg5tlI/9TlKeDzsUAdmxTrxgw9Z9YOnYYqYAb8WeapRd3iCjVxW10iffH/8Dbg/+NLxfvZf1KYqCcvpiozXVGcR6by7SmfYGnj59jtbGGYlAyeRAZn/FQxfv8+gQnF4fyN79qHaOfdBBOQhpuY5plo8MGgnBXCUGmJCiNGcwkeSVxH2PKVjgdsqC7UAnxAYiA0LwlU0G1sKCG69u97/By6xWWikuo0ZSF6w8KwiZW9Im4pLj+EDvb2XN6MYEiD/laxJhOIqSnZN32Mbi9Rvv0BK2TY3QvL4FwgEJqgmohrxz2LKfwbB4Bs7qrcwgKNXOmYuAMP5+hrSkNeSjFipEehZj07zC8PkXzyzuc7/+IzvmB0syYHJYjAuHeX2aDh6kMQu7Tl9dRe/xUWdHLr75DaW1Lpi/jbFnmH5TwSK7r0S86IHI60Z+d7zjJPm4CNx26HZYsvNxtB8qqHyHD4t/vYnhziZvDT5rE+xenGN1cIWm1ELWaeh0I3+bTEzUegtUViMMPJyFlw6IJzfTfUvNJ1k0DEe6M7w2/HvzS/QrI7b7lde4rutt563q9X2nbvXBv2sGC7oh0fuD2DCiThlmtsIbQ+Zb7Au6aX5+UaEQ23jHOco6PzR1ulntc91pzj85JT6EreaSrdWQXVlDZ2ELjyR7mH++hvPYI2bllTPJVBdDIQ1zXuWso+BhqpjghMqaYRZzGQ0xaNJmd5xTQbhQjhpRMUaIlchwjywjh1iVujvZx/fkDbo8+KX0uP+qiwkCTsE+Kt70u2QBJhuzzANNsBdNCDdW1LSkd5nefobixhWljAUO6+wUFIMtceSaIsf4SxSGHwhjyksi680dvkSBIvv6GCNkZZXIxC4Cxv2fx5FDnpYD2pljgjI8T9aEyoxGZ48wvCBFxKk8YHUXyrXEnLGfB2D8aXMhRkg2w8+dwCXJEpjxdQpLXmVzuWbtTnpVeiz1bgI3PZb7sXlpGZzYvLfM1UO2emzb+owL+nyW0/csF/PeK9z2sM+NvrHLihNG/Mlhx0IqPHdJjCnsiFDbGaDrCIB5gkAzQDbto9W4xnIQq8MUqzUcKyGdyKOUqKGVKgrC5wk76CQZ3A2m7daORGRtMMMpEsuccZvpoRpc4vv2Ej5e/4ODiHa57Z0jSIYLsFOwkLdbQov3G9E4fk67GqE7mbXMan8dSZRmb9Q1sLTzC5vwmlquryo4upCrkZlsWtguqV3NCcg/n71RsUP6kg+O7A/x48De8O/kHDs/30RncyiGM8GsWOWzMP8Jfnv9f+NPun7FZ30ElY+YkGRVwZ3nFS5OuW0SyPYnNTeB2fjmrQ/7O+8ncF3BnbKBwALvpzIzHPNLll04f91SIUaqPTnKDw+sPYqPvH/+I4+tP6I66LhWdV+gY2UwB87U18QVeP/0WO5tPUArImp9i0OuhddfE2cUxTi+PcdE8Q6tLDsKtSHt8fagJpx86oeJcoYZGYwPV8pI05WPetIMOer0bhMMORvFABizkFOiS02nHbruA9JQEuiLq5UU8Wd/Ds43neLK2h425dcxlayjQnGVCqIf7Ybq3MD3NpgEFZCiW3ngBiTwNeFD0kKKLHD3t+x1E7TuM2m0k/T7ITi9TuhJQ654zmZaCHXJI5YoKbKCTFh+fTF+tNSgrJPs3iREkoUhwk8417o72cfLLv6N5+AGTbgvZcYw8SUnaJU8QcilEC1V6SHOP2FhCfec5Nv70vzC/8xyl5Q2kSw2MgxKSaVZe4ZQa2bhqzlMiAIloacxdym6oHddEwbNVKU3UEVv8azoZIzWKkBmPMBl0EbWuMbg6Q+fsGM3PB7g9/ILh1RXibltQeiFNv/cpckQupBMeKbLTrip6NRgqlOJrYC2n23vzOnYGMKpO1uy7o8GtS9wO3I3laj29yYsbjI3JblMqD077s2tT3U5y9nBVrZiZQDyMbkXbZGqSi94Xbja6xpZX85yyYA9Ol/y84GL+oPkCSgvLqG1uY2HnKWpbOyiurSPbWEKmtqC89lSuahapug8t8U9F3OEElI9J200YnQQxU8XfS6GYvy4Z4miEbDJBmXJJyqLummidHeJ8/y2uP7/HqHmu9LlczDCdkSJFSW7k660ddEAGujnDsQHMzS2hur6Nhb1nWHz6HJWtx0Ctjkm+oimcmfUxIWUlFFF/zeve4HTvRa+3Q53Uw4dxSjxp0YKU7O+NF2W0QHuPrVOyZtLy111Y1DhGSNtTypRp0T2KMJIDJ18XI2myNeSAo5aA7nFKV3RqhhkStrxrPPt95hrw07P/1bPMZyH2WYMXLy2bZabPfq0Ktyds/A50/lvr6H8VZf+XC/jshT/74D6HVbuqe0HIPVhlEO19u+tclEQkNIjU78roJ84uk7nVtAak3280DlXUOZ1TC6luaJpGLp3XJJWOU5hGY0S9EMN2iDhkBKZ5qtNmNUoPVcC7aONc+eHv8enqHY5vD3AXXUvSlCHkRA9g7u24v+LNqNOEiST8foQ88ypIc7k5LJWXsFHfwM4qYzUfYblKlvq8nMEYSZpN07MqY4QKkrFYvFMhwtQQ7dENDq7f44f9v+Lj+S+4ujuVVIq3Jq1N+T22Fh6rgH/7+DusVh6hmm7IzjM99tagNoGn6Xvt3OD43AWvOZKLdbMGn0vsZoG5LsDB59SaKsDZ8Dg3dfOaZnNMwH+cidAbt3DZOcTBBVGDH7B/+lasfh0pTIuilax0+HUsNzbw5tm32H30VLnak9EEt80mLi/PcXZ1gpvWJdq9FqJxH2M+Pmk+KtwTkUzyhQoWGhtYX32CRm1dmnISWHrdO7Ra5+j1mugN2ugP2zL1kWaaN3k6QC5bwnQSgF4WuVRR646dlR18s/st9lb3sFJZFqEtNy1IR06DHnqFpwU5S8Ql8llCwhFNLWLa/1LG1pdhBV3kpoQeo0gmFixunN8LdGPiRj0wRMQ3AZM0A0U4P5v/vPbAPKC4M6b7lWwuR8jHPUnR7o4OcPLLD7j5/F5EMcLTnGaZzUyqVMSpJB/IhS0MchhmC6hsPMbi82+w9uJbNLafory4IRiUMHpMUqV2jF6aw8aUZCNOHGbHKf0s4WDJiXmtu5xzTiScMljwE0qN2HRESI2GMnzpX57j5vMn3Hz+jLvDIwya10j6HRWH3CSW/piBL5Q0pTj1KWCEe0kWKnbIPOwJOdvzoHENDWDYVHAaN2a17Z7ZTJD0RlMagbJaGbk9t1LLrEnhQen0GPdF28vH7uviA/ncBj1fLmequJFAnWm5mN73Ju92Cxmrw3K7iB5wIqUUM2vFjR722VoNjUfbWNx5isYO3dW2VATHJU65FRf1WtR7Q6mcGijx8e2eNcmpTaCy9BED3VQRoquSU0RJF3fvvJbiBPkwwbTdRuf0WMlyZx9+0vTN4p1NBgjiPgrgOsgKI5GPEVedvPYZfpPKaw8+yVWQrS9ifnsXqy9fYfHpM5TWNoHqHBJqxKnbZuHPZoVA8N/bZsEWF9asmXzVDOwdY9/E6m7StqLqnTmp1TaL1oehwhdwDYPusanwIGs8JIucxDauoIZs6Fng7czzaYc2i7OIu37ArR/8NtrCThyH6Deq5dd771lS26wn/tcObX4nPqsP983kbxXl31tH/48U8F93r3bV+0ACdqV6A92vflGlz3rJhzGuzN7Ud2fOhEEwiRisPFjMHlABJfIGt1hMPbQ8MkzCNR1NkAxGiHoRRn16TU+1KyGbG7kEcRAiDIa4S5o4bB3g/dnPOL77rOLdH3cwSRtJxDPcufekTI1lTbaA8v8l5EnCEY/8PGrZOhrlRazNb2JdH9tYrKxgvrKIcq6OYrYqbbWmWeqqUwxlGSCctnE7JBz9I37c/xsOrw7QGd6ZneyEudJ5zJXmsb20i++f/gXfbn2HpeIqyqgjSApIT3KC0MV093pJDZ8KE5yJ0nPF213AtgN3+2/ZCjqbOjexc3el94SQuEsqo46X7ARkE5HryJA/uf2In7/8HT99/jvObo8wGA8MWSCHQYqxjNLBWLzpUV5Il+Qc17xp4ubmCs32NfpRF8kkEuJAGjl/z/eKr3ulMoeVxQ1srT6VoQ6NdPJBUY5J3c4d7u6ucNe+RrN9KVvdm+4VumFH1whzwQlR08GOLk7ccVM+xvS0b3a+URHfXmR+OdGMMnKc1vlaUlfP6M0pjVZSKuDRZIKRdLacfEYYU0tLL/ZRqGLG6dHcv6zI0JRE17xIWzzQrIjz/SfRUGEq6p/I4E1clOgYFQBFFjdeA7eXaB1+wvn7n9E5+YJx704hKHke7kkky0rFVrCnLOTQ53Nl8MzcAoqrW1jae4mtV99h6fFzZGqLOohTeU7iGRUVNhEWj2v3q02vD2YnmjJc5I1KlI+9JLuaUCsLMSNSCIkTgh30Ed5co3t2hs7xCTrnp7g9O0bYulb6WioaaAXABoQ7dTYAagiSREQry6dmA0mCkwsActGUBhM7Ewz5yHMXzQJu+1U7ZWyBroLvEsQeZlfXr7rJ+5607QY+K8KW5eOFYepb3BklEuL97GheAWoonHkIv5bFm7GeIyIubKSzBWSKcyjWGqjML6K2uobG9jYqa5uCzNO1BaDERLGCkuRoHUqjE3PpM6miETZNLSI7X56FvNb4+hEece2G3juSOWlsQrLbaIQgipDqdDG8OMPNx18UTHN7+AnhzQXykwjZcYgMP6iocNa9CiCZ8sN8ChKuoUhko2lLroTy8iqWnjzFyrMXgv+L6xsYlytKEtMkTs4FY4qIQkhBYGCPKIkKeOEO28W9MhlSgLaZ8twHkygX3hpIQw0fiAmy8zEs3ikMLF+bRLV4nNgUTjb5KBaUznWR8SweoHT/cAZqWOlWozCz71ah/kpR9WtOl11ZvoB/XXBnPctn9+HklRBV1feU0mcW63l4zF/ty91F/B/B7bPF/Q9N4Pc3iXsy1ik7iM5JOXwRf4DWfc/jflURd9pQN4XzTfGQu25fl7mtqZwFlpAcF2juItaUPZ6KsDbqhxiHYyh+mlKaaIh4EmKaHSFKD9BPdXHNbOmbj9g/f4fLwal81qlF5vRIpmcypgRmopuVtqO2p7HbmweYJFg0nUjSmuBoDtKoLGOxuoKNhcfaWy/VV1GvLGGusoRCvqKpULIkSscwQG90g6v2Md4f/ogfP/wdF7cnCMehCBiEkxhjuVhbwZP1Z/jTkz/j1fprLOZWUJwwnIMkrazJ1XRTcKriAcY9Ow9AB60JSnrI3L6Xj3liiawqveWUzSu6afTSWoCKCOaE/13C0TSIEE27MnZ5d/wP/Pj5bzi8OcDdsInhZICYCgLmoCdjFPNlLM6volFdRD5VQhJO0Gq1FdXJYstizeLNlQW7bnkop8bIBVkszC9jb+sFnm+9wcbCDhqlFWRTRRF1wuEAnc4tWp1rFW/64581T4QEdMK20uA4wXOfxpuaOlSmz9UL83j56CVeP/4Gz9ZfYL2+hXqBiAZDaphqlpXhBKF77jHDhCY7iQ4EHhJkvXNSnNC8YsRwBYtWNezIFxn32uv0yiizWuoAd63aVT/BWNBljPw4kSFKhagFm83ODXrnR7g7/CK29+DyDOmIJhsR0mOGiIQqgjIPTgMRw2a4Z83lJU2i5eX8oyfYfv0dVvdeobK6haDawDRfRsJGMpOXBEge1TxC3T7QRGoPDTenMuneRSF0ExEbPsKPfB1odMNCPI5NFz8YIOYO/Poad6fHuPjyCXenRxhcXyDp3SE7iRDQxIetES1/iVrQWCZJFFPKIs5XSjagGtaMHe9hcc/p0L5cWzYSzDzs6mY953YmJHTmVNMqzMvK9Hczli+cmgXduwLuJZVOFubTyfT+EvHT4GAsZSoCFNoxBcJMCjGlg4US0swsmF9FffURFta2MLe2gfLamvy+6axGsto0V0TMVQ3fO7cHNu6JA8cdc58mPwrr0I1s96cnMXvnNyIjXMOkOYGHoRoqBpO0Pu/j/O0PuNr/GdH1BdJhF7nJSM1UiggKG0ZndmKrhrSY7wnvgTHfKbLRc9qJ52p1abaXdp9g6elz1HZ3ESwuIjNHzXpFcHuUIvye0hrBIydCa/huqvkg8kSEit4Z1pjcR6u6psijJ558az+znVFmLnXPXrC9vayOGV5FOJ3Ethgj6sVj8lWc34jhjw/XhEEEvyrefhiVzfdMcfWT89dF3hfx2WLuH8NfH15iRna6yKFfeaXfk+Y8yjTTSMwW5T/y+z9UwH+ri7Cf3d8+jtX8Gxrxr4u/nxNl4xc/MAJ9upnBwpyNqaF22dvqVi11S446NIvpDTFhxvjY5Asj2qXSsjOIEKb6aI1ucHR3iP2Ldzi4+ojb6AqT3JhBx+5xIVtWsmWty7Juybpuo6xwd0fDFnpqs4iTrFYMyqjm66jmF7BQW8Vi3T4II8/VFlEqVCQpSQW84Qe461/KDOX953/g3cFPuO1cWX45yXMxUM7XRL56vvkK3zz+E54sPcN8dhGFcRnpJCe5lJkfP0QcmjsnnbCswdTO03WgunlE5LAbx/orb/hi5v4qLPJy5//b7ognm8kr2DQR+Uhk8Xo3usKni7f46fD/4ODyAy675+jGLUnj5OAtiDNALiiimK0oKIYm2fTD7w8GGE0MLqfphxQkmvKmMhypFqvYXH2ElztvsLf+CkuldVQDV2gnGUGG3EfTP/6uf4ubzpUkhud3Z7hon+tzEVcv9HobDWVryVOWMP720g5ePnqNF5tv8HT9BZbKq8ijiElENz9yHvhEAilth/EIfTJ+Ywad8BAybTDDGzBi8XLoz70LF9FgxskylY7GHSnJcmQuof8zuDLNJiAJxf5lOlRlOkU5GSMz6GN4fYbrg4/oHB+L7T3pts0Ck3DhsKc9shLdmELF50jJFo0p8gXEaQaeFJGbX8LyzlOs7L7E4s5z1Na2MC3VpN+NM3lBpKkgL7KezIYEOzuvIRe7aPtWTn1MfTMvfe8hYFG5TqpIFIGQOJuZMMSk08Hw9kYpbB2GZZwdKQd92L5B1GlhOhoiRfQiChEkMYrjqQo4LVnFB7jHNP3kzELudtkyAnLGL9qrWjE2Yhqnbweh+4l5ZsixKd4OcWMlu2/E+1uF//6mcAjUzOTunBTZFPIJkJjGg52Fg8MG89pDvtfFovLZKysbWNh+ivmNHdSWN5BvLClpC8UqUvkqpgHhcivcvDakelAWvN271sQ4YtTEhaOKnT1jEesac88LyNKGdhQizTXP7TU6xwe4/PAW5z//u35P6JwID0lthM1pvEJSocAiTYZ2unF4mIxZwFl2zXxoRPSIOuq5eVRW1rC4u4f67hNUt7blPTCtNRAXakiyRTeFWwPMZkTrErdoEI9BpGVLM1MzqNRENxQ5AxarDX7aVm6z/qyFgZpK4wn4gsnnzkaKQwMLOFE68xwxoxc2Wv6/WQWXCu3MJ/z07evaLMvcT9yzRGz/OV+w/feYlZj5uNFCqXivEZ/dif+R4vyvfO1/uYA/EBXcm/ArWsjXT8FZjfrpRHsuXkD0kDZfde3opAs1hyyTYjmLymmChIQa+T3bGzfs9TWJT8d+n07yWCIWdW/cwUX3DJ8u9/Hp6gPO7k7QHbeUIU7PcSZiKeKPzHUVLY8o2M/iaG3GUrVNppmBxPw6FvUCcpkqqkWy4xew4Ar4Ip2Wag2US2XkC+xsQ9y0TvHl5AM+Hv2Cw5N9dActFwXInXsG9RKJV8/wcusbvNx8ja3GDmqZeeSTkixDFeLBm1tuRRzECdGbtZV0kCrH9voaKc2IQH5itIHLT9++uzXHL+2RCXERNRB7mexhktuov6fN7RBdriGa+/jl5Ad8vvqA884JWuE1BsxlT1nogvybR3xtssrrFgmNOtg4erDfcqJafxNXckUsVBfweH0bL7ZfY2fpORbyq6ik5uWyxqZF+03ZvNKnfYjOsI3zWyveR9efcXl3Lrvcwagnz3wiKvRlLmZKWJ3bUOF+ufkGzzdfY6myJhid/UQckZXNw5NQ4FhNwCAeIowYX8rDKC0HNybXMZaT0xHlOyQQelIOVyCEt8mHpQyO5B4S8iwdio5ovHw5AYUKjyjEkSbvbH+I8V1LhLDrzwcYnF9Ie52JIhRYPOkVGA2QxKHeB6oU2KCMCJ+ywDK4hEUlm1NsY3FhBfObu1h58goL23vSHTNPnDImFnGwgLvVjti1ZBE7ra0KtLTBli/NAs6duKHstgPmfaKC45jGksElMdJRhOlwoB141G6ie3WKu4sTtC6O0Lm+QL/F/XgX00EfuThGgfva8QQ5xkQyCtQ1ytpXz2Rd28qUxk0+V9tWFnYnevWFc/ESyPHgkW7acTdh6z7wpCr73L15iIsAtl25awwcNC9NN41u8mZ8w2ncqCQpROOJIPRpqYzC8ioWdp9i/fk3qG/uIJhbUvNEuHySKWKaLjBxRKeHvgebdtGi6V5nvvfK93YMNh+a5Kdtj0wKTePZqNcNyHIKH/aF4HTODnFz8A7XH3/G3ZcPSpIjObJIBIRTt2vMROXSWWFnA9saF01hDEIWW+ZMuBVQulBEUK6itLyK+s4OFp+9QP3JM6QX1zCuLWBcqCLhPZ7OcmmpxoRoP7kU/LAQJ4lZjTzpDHOILpAd7qfdeyMeB5kbb9A8GYQUOJMXgbOukMuNLpkIbROMHtF2NXarL3NrM5K043F6xOw3fp2drnUpOc233eOmAffMc1+8Zyd0vxPnzyONeCGPQtEK+O8Zvfwrxflf+Zp/uYB/jdU/4PSevPbPBdyIJQ/JZSJhOBjXF0tvMqKIQE64TqahfYezuLS8cLNnUY5zwjfLPsLBUO46PHDZ0DG9irGk4bSP2+ENDm8+48v1J5x1TtBN7qTFJikurcxqTndT18VRAIMgeAAAIABJREFUH8iUJiY0kfHONCruXejcM8CQhykJSC6YRIegdosmecoHZZSLc5grL2Cu0kCjvoT63BzqczVahqHZulDhPjn/pN+PRgN19zRMniQBFsureL71Gm92vsPe2gus1zZQYbLWKKd8a++Dfk+m8Dd9wInC3Iz8Ra8LzwGHfvq2w891pm761tfT8ctpKvzBpwg+sdNJEGNhGqI/buGs/QX7Vz+rgJ+0DnHTv9Q6QnnEIrNkEHGdkdCZrIwgyGsaJtzFA4rwnQg5LARjksDSKKYLkgVur27h1fY3eLryEov5dZQn89r9SzrHx2bylXbBIwzHITrDjoJQrnu2D79qnUmq1upeo9vrYNDvI58uYKOxhacbL/B84xUeLz/FfGGRlEStXKIBryFzpGITQjZ8xIhOymwSFhcmdWXlukcbW/q8y0jHFTVNcpyzFeIxRazXaqzH4XvODPjMNBaEmZ2ORForhENkel2Mrq7Rv7hA++wUvYsLTLs9FLhKAZCTPScPJmaWR4JRtZHh9c0Dnxeq9NxTCJgJchjnyijMr6C+uatpkOSp3OIaJpU64qCIxBVxrYccedRtg50JEFEwXguMOHWTipt47d9YAXOhnpKBKSiO8NEo1KQ9iXoYdZoIO030bi/Qa13j7vJM8rvotolJtwN0ekC/j2A0Qo7uYSxIzrntPhHO8TT8bvTejMhN0d4BTQXVbdYMLXABJ+4y9wxy38z64m+Ob65Fvy/ePtOc9yQP4oxMboI8G33zjpd50pRgDN/nFNJVpomtYOnpC6w9f4PK2jZS1QWM8xXE6TzGqbxiadlli2Wg68XWU/zuTJ/TTEDHNX7w/nQBOizWPnubO2Nq0ln0mMoVMDiF+dV3TfSvj3F7tI/bw32l441bF0gzjz4aSMmQTiz0iWRBSvW0r9Zr5VIdHFNbslORuiZSYEjXHmQR0IWtUERxdQXzT56i8fwVqjvPkSXKU2lgGpQwzuQROQ4D15tSGbg9uJENDCKUAZQ5LIvDdF8ERVRzb6DjDNp5ZjiWR3m9uobNjJqBZGLRyvcT+EhnTTJjtyqRyv2qyOZ6b9xC+ZoMcWb24kLUqBV3RdsXdA9/z0LsviaqgPN7kKiqjPLsffEmO91D6V8XZN8g/CuF+ve+5g8X8Fm4wd6A3y/g+uGlM34IGxDpxEHUCtrwnSWt9xI6NRnhQK46IqiQHZ5CiqdFmg3ASOYGLKoU9lvxNgY7D590jofpCN1RG1edcwtFuT3EXXyLST7GOMNZiY9rsUHUfY9CwvGcuAJUSjUsML+2XFIBG4Y93HWaaLWbGET087b0KmqRTceUF/vZGM15ZFJ55IMS5msN1GvzWFhoyPe906OU6hDNuwsMw45IQQoRIbw5zmG5soE3O9/rY2d5DwulZZTTVaRjFpCcbENpYWoiTJ+DbjGOIpG5C16kGDeA3JNDHJHQ9ra+IzWIytGjrLgLpbIEJMJt8lZPEyAfoJe0cNU7wWHzIw6bn3DaOpa7XX/cY5OtZihNh6WEDmDMMy9oomeB5IFgenPTuPJAIoLCOkd3+bkC1webeLPzDZ6tvMFSfgNVLCI3qZjcS85zU4OqOSWmlemGaBoJAWiHLVy3znF5e4bL5ima1Gvf3SGbyuHR8jb2Np5hZ/Up1uqbKIjRH2g/H6qAj3SQsujSX4JNAq8nTib0XM9NaNSTUxHnSsDUkQ/OYXKAkpEfXQVpRmOueynmn5NgNw6Rpzc1YpQoH+t1EF1eonN8hPbJKfpXl5j2BsiPpyhlApSYFZ5Oy6hCUja+dm6FlM/TxZBM+wjxYCiIPkX3ulQKA3pVZyvIzS+riK+/+pMsMdFYwaRYQ8RISKZrED2Q5ac1CX7XKNKQdzFx0683X1LAhJooK/5WEO3LRexjoaDtLfMKxiEQDzAatPXRbV6hc3WO9sUpBldXGF5eIrq9xXRAZnRik6RgVeflP4PQmPUqXdHYKrsd6v1ywgqepjdvg+oufDWtPJSddlswrhKvzLBH30lFnEx9c4JTbSG0rGz1ANk8k63MqS5boL6ffAlD68h+pu9cplJGYXVFEPPas9fS40+r84idHn88pXFPSdeNfX+TyxpcbpgZhfG85kJyccSmE/PGwlLIXODPQUmfmjuu8BJMObTctiTpax5/QOuY2vxjTDo3KCQDFJII034P03CoFC+iNuF0ioiGQFKueHIufRwyynnPOxUCw6bo3cDvSZId1y4hX5tKGfmVVVmsrr75DvWnr5Fd3ACKc5LFRSTkKdWQcLytgMwmcqYie7cz2xu49Ybbd6vOc1DzzZX3t3CqBL0qXuedUoOh1WvM+FHuwEdIEnpOxMbh8dC7vv3DitfXI++eRldQX8RZl3zYCeF4MyF7cGH7GmL3dUzvq9OM82t8Eef3KJeZ+pgzP/b/AUe2/1QBn/1B/M7V9hP3HkhqGGwCty7KT+PyPHbMUb6s3C2b1EntqbMtfIhyU7fqTP1ZoMlcDqM+BmFf6ViyBCRjnWYfJEnl+L8hrjsXOLk5wpfLz4LRw1QPQZk7KD4G4/94/3CxSG1uFrl0CdViHY3qAhbriyiXirrJwqgnBvXV7QVuuzfohW0Mxz1MUtQik/iWdVufjPZIhJGpLy4XKqiUqqjVairgg6iLVvtGxXsyJbPYnOnSyMtlbWP+Mb598he8efw9NhuPUc3WUUiVkZ3kVcClMVfwsvNiFsnMHWCq1PZaC+Z0E7WXIN4TBAVFzVzPDuaV8SwLIxGHVIwoHii1LRz1EI/7GIzaaEdNXHXPcNE50eTdjlroT/oYkU2u72yElUQFnOYMTHrOyFiHKxKLOfX+meQs8JCgYQj950tYaawI6n628hqbc0+wXNwi51/NjZnjcOg0xr6uCW0UxojT9A7ooztsq9G6bV+h222j02lLlbBYXcLawgYWSDAs1MXmp5ELk+wsq94mcK0SXMKG5C1kztIcY2wTOG1b5S4lrTwPYsKeaRHLBLGa+4n8B5gqlmZYziRCZtSXX3qeiWXDPsLLc7SPj9A9PsHg6hqTbheZUYxCKoNSQE15VlApXfHosc3D18wqJjLNKOToJBdjzAJOhjpVCNMJIiq3UlmZcTAKcvn5GwVSlDZJPlrDpFjFOEttekG8C6o6LI7WGQDx/dHlZdOQRS/ah+JmaTjii7c/lPm+Kk/aPOP54QR5Slmj/G7Ya2Fw15Tj3LB5je75KXpXl9LTTwZ9TIec3IdIIrrFkbTH1Cky9k06FkzoWsf1BSFkXugG4/u9sUHtxlCXM5lnG2uyMuSAE5zy2FnAxRw3tQB10JJQ8WvpMsbDnOEu/z9z79nd2JVdi07gRGQQgTmzskrq9n1t+71x38+/X/zsttWSukoVWMyZRE7n4AB4Y661N4hiS93t6+u2pYHBqiKJcMJee801QyZErpBDmM0iV8gjW8jD9Xz0+wN0SMjsdmXMAhb6Yh713T2sv/oGpe09uNVV0PJ2LIY6lJT6us6wQTHXro39lWMtyM1UC7i6yCt5lvN7jhh43qcTeQTsitl5NxronV+IO17j5AN616cYt+7hjYfIp2cIOX7p9hD1h0LfoLnk0HMQ+z6mmQDpgO8rjel4gmlktOQMp+GMfEy2OhEjKiwU+pawkcAXJn3Ief/zN6i/+g6F3RdIV9fgLNUlSS0RUxq18FX1gqqN9Dwo+1tIgrKkW9N6y8Jn8dZmRM4tX9MQJNSdzVAReR7JieG9S+Y5U9JkBKr3Mje+ltkvz6K7OX1tQwhkF23hbXbHLK5CUhQH0YnM0u3DFvB5sV4gcGvNM1D9AjTPf7cRpDR4sZ7p1hTmaQTpIrfs31vk/+oCbt/sn8IAT83av6bLW46b8p91YWAXbgu8jecUZINzbEKURtahEIPuWCWdii5D8QCDUU++snMSSVJ6imgyFPIa/DEGSVfSvg4vPksk6cPgDokXwc9T40ypGS1X+XquaK9p1FIrrWO1toV6iSzqCjIhwcwphqaAX3Pm2jjHdfMczf4tRpOOhJMI3CihEKEQokYjXlxcKkjoUh9eSgriyUg033SeofZcCjhHBhMfOaeM3foz/Pb530uAyUpxAzmnKHpmuryRgZ5OPCkiKs2QNlZ5AnJ89CKVhdcaLmpAjwYtyuzSXmh2LqSyDR5TdY5XP/qIM+ZBU5CCTv8BHTK9hw9o9G5lU9Qc3mM0G2DmM8udPso6U5QFcpKmNNV04L7Oq+TGoyEJRySE5pRMM2UHTv0rM9nTvtivbtf3pIC/WPsOG8VnyKTKSM8ykqQmjF1hRZvPJTbQ2jmTIMfPQORgFA0k973X6Ugcoe/4yAfsuikHVM96zuWNz5B2RXM2tHZFfN/cLEkBZ3ANizdn8ST9sBgQQTCZ11zENYvYEXa9F1CKSFiYbO0hnGEX6LUw6zQRP9zg/stnPBwfIb5/ENics+D0OGFYLQLarNKtjc5Xs5n4Yw/p2Wxej26UtCmlfIgGK3wgGaosR8IhXEScSWaKcJc3UNx5jpXXv0Vp9wWC+prMZmce4XRHwjbYUVpmsNh725A64Z8YVz4ry5HIWetcZhZlLtBT+mBzJaOMJ9Hrmr/Ne5M6fRZyJsqNhxj32ujeXKJ9c4XO3Q2GrSbiThMRRx6dFhIWdMLxUYwUNevjKZxkBo/8AzE6UYvWR6RAQ26koLNSsUASlmfHTXcvarQpdZrwOlejoAk/u2i3mfLmqMOY68PxAviMisznkSsWUFoqo1AqobS0hFKpJJyDh/s7XJ2f4+72Gt1WS1A/nvv65iY2Xr0Wu9Tc5g5SnA/7eUzYM8982dASXeTx08Wb0zMtLryO2M/LRlg6c/UMkIAVHs9pjJARrpjAJzej2RD05vbDB9wxpMQUbyceIJxNJRaWnbpGcU4xiKcYOS5G2RCzchFetYqwVJKN6Kg/xJBhN90Opv0enHgoufBM1wuYW5HSIs5tE695ysaQLSG7uo0qPd1f/wblV2/hLq8hyeYlClV3gYYDLpGojwit+vArgsU4ZjvWUxmddsoyZpCNjkLSGnWs5FyeWzYDsYHMEwa/xIlpEkjC1HZR2eo28MSw+DnyEIjbzKmNBepiAReGu+R2PBZx+/fFr4vFfBEGt39ehNstM51FnH+2j8UZuq2tXzfGfx2w/u8q4L/0lLZcL8o4nv7c3A3JSDvsgeZ5seb3ylKU0aFx5THDLVKBpgqRs8seRn1hmvPB4kO9MrvGmcvFnCSnLlqDe5xcHeHLxWfJEyfMOvFjgeHVpjCFVOIhL17qNaxVtrBSYarZJurFNZF0Kfwzlc65H3Vkznp+f4yT20+4aZ+h1b9GNOtLYIorRBc17mARTxioIqQ69eG1hisz+p2nCJ3zgqWWc4ZwGiKbKmBzaRevdxjL+Vr83RlfGjp85IQs585CODOGwITi2y48HbuYGSmOGj1oQVeYzixuJP1xDmb8g+3FaK0aeWxpjzqc0AGvhfbwAa3+HbrDBnqDewzHHfSjNjqjFnpxDxMnEQ4BbcImXARJBJOQFU+MUfgeaUwjsg7OlKhVFea55oOTV8BCLolp1NinXeSCPJYLa9itvsRv9v8BB/W3KHh1ST1Ls4sR2NaYM8jkwEpwTAfNz2i0s8qNGAixxcoA1V5aZUCataxQhCI8xrWLXafgKUxbYwEniY1zR3V1kk6OqJIYjsyQ8l1hhJMMGYQePCZBMQM6zaU7kc471W0iad6K/WiDyV5Hh2ifn0nn7cXj+RxYuLpM2mPwAl32xGiDOd9shcgOJnGNcKoawUx7PbjxSBZcHh3atLKjjMhDIHGNISrLm5JexvhRmr5kVzfhEOKl+xpjLk23pAuHkZQZS1NWZR4lbiRUVqnEq7lvuF5cxrjS+pLOt+m6x+TGmzN8Kqep+R/1MOTctnmPXuMecb+NUaeBYVuL+Iys9uEQ6SgGRmNgSJLclPo+pGOF2kkMFMY8OQvGVlc2qOzGTGASjyM75rRLdIxdnWZO06yHyVtgpCpPFKV4fgZOJqv2t2FWCni2UNDOO5dDvlASFI2FtXF/h4vTI1ydHKNxc41Bpyk8h1KtgtVnz7Hx5htUn79CuLyJJMgjmRE9MiM2ATuMWYsJ69CIYXpFcKZO9EsLuHC/+NnEOyBCSD/+qC/pd8xmv//0ATfv32F4dYmk8yBMdAaUiHOfAEGOIIxxwjx6B+NMFqnVZfgba3DrNUkGc9xAit+o10XUaWHUeEDSbWHSbcLh/JzE02gktr/ijc/rke5vXgbpQg3Z9T1UX3+Hpd/8FrndA7iVmpjU0MDIWsPybpXLx8qlJNzNJr9pPqJypB6bPpF02WJifs/Oo1m8yakh45wPSSwkh8VYpCqPTn/Z8q3UCIYokpLmbBCJ7YrtfNpqtW0X/rRw27x3WUPJdDfd+mLRtZ30XMVkPNOt3erT9LLFIm6L/q914L/67//ePPBfKs5y4L5uvOc/pkxAQ7IyC6RMWg0UIafRJtiwIxAVgZF/GPcwKeBj2ucNMBwPFUqlRnwaSXGNZyOkfG4ZE/TjJm6al/hyfoiTqy9ojWjH2sfUG6tmWggWHgrhEtYqm9hZOcD28gE26nsos3A6JQ5CZfFnNxclA9GMd8ctXDSO8eX6vQSi3HXOMEhaSJwYctfILE19tUU2wQdNNESmZHgcZKCmqTln4hDhwil8Bqcgh3puDTvLB1gtbyLnl5CnL3GmLF9pDhO6BYH5Xc7ZadDPUBipipRmKVFD+QVmxmbyg/l3zlIlCGA0wogPfjbG841jGUXwuLb7HbT7TTQHDQks6cdtRJMOZukRpulI3jePdzyjrE/V5LRiZlzghN1titm7eWTCokro6EQ2maDf76Hf48x/At+jMQYh5ikSfn5CnwQZHQ9u2kPeLWN76Rl+9/L/xdvtv0ctuwEH9FQPpJMn8YaFVcMcuDPXm19UCYZ8wvhaJhfxkbBLlThTnbcp21oZpTrz5EzUtPQ22c0wlmW0IzA6d/7aNYg5DyFAl12cg3TgwQ/pc+4ipCe0A/h0DYTKd5xRD2g/YHhzgbvDjzj/+Y9onp8gbnLRZRAIjV2oalBpJD0IeG7JWKO2lhpbynnSmRBOlnO0NGbREJNeB/HDA5zBAGU3hSwNiPi+2HnNUhimXPRpyJGvACS27b3A6qvvsPz8NTL1VUwzeaTCjBR8yQg3EimFHE0rzmOTZtF7tBDhIiIaX7PGClXycZ/92CkZ+JMID61AE2OGMxvTEKePhOOvQVe/DjtIhj1MRyOk4hgpOt2NYswGMZLeCBM++hGSAc/nSAmsyQgxN++8hjhT5oIqfu+8nhh16WlKFM19XF+Op6TOceMbhHDCDPxsFulMFl6hCCeTg5/Nw+ffg4xYzLrSLZFFHCKTycrmoNNq4ObsBGefP+D66BDd+xukpgOB26tbW9h88xYb3/0dSrvPMA4KiDkeo6Vwyhf+ipgwzX2UjMMYJzOiXjBBQhJ5S+ObCTwGy8xiOCzeNPs5/oTbD+8ko711dIhpu4GM/MwUIU8bOQ20v+Vmc2rc1dwM0pU6Cs/3UaCWe3UFTqEk+fTcLHJcMWq30Lm+ROvqHJ3rM7HMZSZ81G7K9ZZ1HOR9XwNXmNroZjErLSO//wKlb79F9c03KG/twS9XkfIyyi8yXCZVxJgiLgVcOVHSsBnp2fz7C8VFqQ1a7BeLZ8z72xZvQzZ72sHapxH4W0YuWsBtAIlNEbPe5XM2vHm9xQ578fUfEza1iNvHYuFefG1r8rJo8PI0Q/wpBL9IqFustf+JBVwr9zyqcv6qSj6wJ8fKnOwe3f6Y9Rt+ZEsbT2C5AJRAwPkGC1DfFBvZtYmiK0YvbkkBTwcsiyPcNC8EPr+4OcEtYeC4I25oJK+RDEfSAovicnkdW8t72K7vY726i3p5ExmnaEJD0mKa3x/2MEp6sgHojBs4bxzi0/kPOHv4hObgEoNJBxOPXt5kq4uHFZw082F5w+osWGQaPD6iJyWMxwKoRZzdoU9289hFziuJMUwps4QgnUHoZ2SOnmNoi5tFxi8JOc6ljWzam6cCcb2VzoydodnYaBAHISXtUiir0qIdSRwftdn8Ox3HWMjpKTwYDdEddtGLuogm1G33MJ72pYCnPSUHkoOgs6m0jiGoo564cNMZ5MMSlorLWCrVUcyXBQbmBd5oPODh4QaDgc7+KalLcSOV5iZMfZ6FucpS7RSwVd7H757/T3y3849YLe4i4xJGZ9qJdsF0jFf4TR39KB2Yz65i3tyUlIyEJKeVdyJJSbrF4XkyJErL6Jt7ZmtYhQ1CsEluJFE9Etd0hsq0qRQtM31fOm8Sy0L6ikt2+QQOi/d4KLB5cn+N9ukXXH18h8uPP6N/f41pryvkLfZn3D9IF8Fu1iHjWZ87HYZSZJ18HkGxAL+Qg8txBYNFbm8wvLpCqtNGNonBJZNwp1wDQlRy0Et5GHpZ6cQ5A68/e4XVl9+gsLmLTG0FQWlJOtAUu1HxfhemihoQkQFNa1i6bJnRF3cYwoLX9lDgatXUGvMgoRcvMPTnjHFNkSM5ijP7JO5jQq1+NMKUMZmjrvw7ncUYoMJELcqkUvEEyTDGdJQgGUZIRiNMOE6gCkUcGsl/4ThmLOMYFnDehHxHLOC+T8iSYxyF0dUZUc9d2g/ghAEczoJZ6DM5BNm8Fm+P4TOP7mtE0Ph87PDHwz7at1c4+/ge5+/foXV9ilTSE6loqb6C9VdvsPu7f5QZ8SRXQeLlJFjGcTlzdqUAWrRYYeNHLgdVELJS8Lhy9j2diC1tqteRzrt7doS7z+/FpKVzdiSojjMewXdSnGSJ5S7nV+J5LxR7pqJlkc6VkdvYQvXNG5SePcesWkPshwiYUZ8tij5+ws19k1r+K3RvzzF4uMbg7gq9+xvxuRfrX67DUYJ4nEbMeNFiFcWDF1h6+xarb79FZecAYbmmAS22KbNcicVKtCCXswXc0BaMV4U24BbO5lfbcc9n06YLloxuM0r/pcKnxVFlYZZYxuJtg0cW2eGL8Pe8NhkZ2VNY3Xbhi534ol7cIgL2NW0Bt+x0fv01CH3xc/wpYfxp+wz8xyF0S5gyZ+FxJvCnBdyIArT7nhMDH8X1togLEcX4d7OLY5Fh96jd4lDSxtSJjNnVESbsap0JWoMHHJ5+wOnVF9y3bsWqdDgdyqyaBdwPfNSqNWysbGFndR+btV2sFDdRDGrIeCV40Mxt0orZ8fejHrpRC63hPe76Fzi+/YCP53/ATfcYo1kTY2eIxOXsikVEo6rVMNARO0/C6EJR1v5PTVccdshjcJUS/2nmN8dMb/KQ9XJSrDkb107CRzbMwXfosZ6R4k1ttXSiRkfJmQ7lWdStCoPcFHH5ykQjPkiGGlMeRctBMsDZAVMuwg3SPKhMipv6i5PUNkA06WGCgZi5cG5vN2NcjLhIUOKVTmVRzFSFP7CxvIOV6gbKxap0LryQHx7ucHF5irOLI5mr96MWpg7JhnSRI0mLHRUhdRqvsIDv4Td7/4C3G7/DdvWFoCI8J1z8UpxHcyEk43o8k0VbOi8DiwuDVGZiCrOKWUxa5YWK+BJmZ/etbRBnbFYXKzM23Z1oiIbM6YwLiOlCxR6VLG4pApoFnGGYic+Mb54TdoAJ0tRuc9TzcIvGl0+4/vgOD8efxeiEC+JsRKtR2ufyOLJp4sZCc5NZXPx8HvlKRWaVufoy8tUqsuWiJD6NWw10Tk/RPjxEdH2FdLcFP4nFHU000xwteD5GjoeBE2BAy8uQ5KN1IVlRXlbfe4al9U0ExZJC6dSUcwMqZC5Pk6Jo9ykpYcoKliApytlU0Ktzd6tukFWUxVsZLRqYoje4IF4SLUqyUYRo2MVo2Md4NMQkIQpDDweS31iEUgjSDkLXhc+NRKJkQhZPmW/z+iTXgfebXKfsNnn+qfsniU7RAXkXJraYMlHRC/OrqAfYiadNmIea+KRZ6P0ALjc0/L5cTxJrY96DMCilqI5a97hgAf/jj2hfnmA2aMg5z+SLWHv+Cvv/9//Eyje/xWxpRXTSM5ekQQ45bBDRIyNaEQrdyNJxkrwBn57xRGPGY7jDISYPd2gcfsLN+59w+/lnIaxh0EI4i+Dx8xtyKJEmOgUKUjQR1gnSQR652rqEqdS/eYvc7j7iQglDN0A65JigLBG3PPbstJNBB3Gvgbh9h97tJXp312jdXGHQeMCo2UL7vonBIMGUaYHVFdRfvsbab3+L5VevsbS5C7+4NIfQ1U1OzXRk3VA2jmxapHipFd5jcpxeTGZ8oGQyIasxzdBA5rp+GSKryJHlBp0bvfxSEVciJtcAJa6xePNhZ9GLmd+LBdOudfYatwX6l4r3U3jdytB4DdqQEzsDf5odvti9Py3ei7D6f1oH/nRPsDjUf3pA5hrwhV/ifW5N76QpkhQiU8A5c5xMMBwOMRgMxLiecK+Q4PjDDmUYnH0nou1uD5o4vviEY+YrN27QGbQwIuM7YJpZgNJSCavLq9hc3sJGbQurpU2Ughr8VGGeZiV+41MSiFjAu8K+fuhf47J9gsOrP+LDxfdoDi+RuH1MPOZYj2WOJfF5hFvpDkrDlSmjI30hTtlZj3YOhKTHMo93PJ0RJWOueIxaVZIaNcjEeFWnqPCyfE+gefWBZwHn95VVTumC2pOKJGrCos0FQb3lSQoh816cpExSnySMEiGYcTfImbq1jCQblCxfdjoMHGFWeaxF0CIt3JRQYpXOI+OVsVrZxrOt19hZP0CttCbQv0/GM4B2p4Hr2wscHv+M06tD3HWuMJx0ZfQwcUneiTAa07CExis5rBW28Gr1W7xe/Ts8X/0G9eK6IBJEM/iaHH9M4pmYsFADSl2sOjxZwwW1/lTTByVmqXpFiS1qRqJjHfG5NrR863MjphNz8YtuWmQnr6IfmaeS8MRHGBJ5CBCSjUzCDU1QKL+LBpgNOhjeXuP0xz/g7I8/oHVxgqSrzmTU5or2ma9DiJdhYLAEAAAgAElEQVQdvesCNH4giaq8hFK9juxSBZlKDdlKGWEhp9GqnSYGF+fofP6M3skXjK7OgF4bDlOp2PtwU+I4iF1Ping/5WLIoI18EW6tjuLWLuq7B6gy4nJtQzpxN5cHPOqWSfIkl0O81jToQmRyOgZStrcadAjLWIyPtOsWXbFx8iPXwKIWc+tM3tLkYYxjjGPKPyP5s3Si4riWQsDj6Djw+VW6Z5NRJQpH5SvY4CExRDEFnDAwyXRkrs/lbWasR6LTmHabojgQEZFmvwu3RslRvEhIbCPpjYEaLBySosbPR4dBIevNkOGxGHRxy0z49z8JsjJp3mAWDWT8sbS1i83/8Q9Y+fbvEG7vw6ksY0JPevFI0DmaEjsNisHPQy04pYt0FqJNLZEIbkb6fcyaTYxImvvwHrfv36NzcYyk34SfipHxuT5QqcAsB/VVkPNDZr2MfHy4uRKKK5uo7D1D9dUb+BtbiAplDIkIhAUE+TL8kH4NtDplutkI06iPyaCFqH0vm5V+4wGDB+rN7/FwfYdueyBhOV51GfVnL7Dy5jXKu7vI1VbF9IUIjvUKUPMTdch83LaYRsBsihe7b0kN42yZG3EW6wU2uMjDCFsvzLt1Z2C9LR7JcotzadslLxbwX5J2Lc6tfw3GFkjejuDMDFwRYuUXWQmaLfIs4NwsiLUqFQ5cz83DvkdrGrPY9T8lwy1uJv6k3v5HZ+B/2tQ//ovdQdh/sd62Wtjnbgv6bXOS9WSbYHb6nYtdXiwFvNfvIWIiEndxEh5B7rGml6UDB2PEuGtd4eT8C84uTiT9in7juXIOKxvL2N7ZxtryGkqZMpYyFZFqZZwSfGaK00KDtp0JZ7vaGZLN3hze4aZ7gYvWET5d/ohPVz+iHV9j6o2QChMMJ0MhXnr0/J06aus6TiF0c2Jmkg3yQtLiGEDY80lfIP8krSEtcy2rFGHVCqqnr3pSi6TJ3PwqO1PZ3TxtxxA9tNtkm8mZt7rVqb+7TRmQLCwhmxkfEMwo4GYqFyMvbYVit0Q5rMcFksEwQ2HOi3qWjnlEFhIxTVUSYG4dO2vP8Wb/N9heORBr2cDJCnOc/3FeyY3U2eUhDs9+xsntIW7aF+glHUTpkUS+il0uO9JZgLJXx07pAM8q3+DVxrfYqu8i5xflc1OpxNcWtVHMfGtyJtQ9b+4TbQqukhD1mPAYCCQnRDct4FK3pbrbG98iRhq4YC5KDdyQEBh+fE0+I9TtcTYaZpANWMApQ9Q0L2qip8O+ZGhTMvX59/+Mox++R//uUjpzktBEO21mc342h2y5hGypjEy5jHytilKtjsJSFX6+iBlntpkMh+vi6OZyrk4C2NkZ2ocfcf/xRwxvLuEMR9LVE+JmkYqZ80xbTNfD0CGc7iMmJL9URa6+gtr6NlZ3D1Db3EFheUVmwZQBMWhDMsyZaMbekvcZmdv8ulC85bCJe6Ka28g1KnwB4+Mth8wYEli3NR5UuwBSHmfIQHxeolFSSMhX4IPSPJl92NGGjudVvqeeBWKEQqKXGJ1wUyF9rkmgEikLYo6IhhGGJDXGZPSbNABjzCIbaF4bhtSov69GJCJe5AaRjPgZkOeYZDxC9+oMt+/foX30GQOap3TaInmTCNGDl6i//Q1q3/4Whd0DTBkAYkiJ4nSmyT/qL8+7f5qoVS4lh7wu+qrxpslPj+f4yxd0j48wvLgABh04swgBN/9sHBBhSCmt6UUliFFQHa6NPjz65K/vSA555cUreKsbGOVLGHk5iQdNZ/Lwc0W4QQhXdOfcuEQA1TJxX4JryE+Y9PqIWm107h7QaXDEBqRLSyhubqG8s4PM8grS2YKgUprFQCTIbH6Nb4KV99lKboRic9czTSebigyM/KO5NaopkLZw26ZwXvDmffgiFe4xfGSxgLPrZkFlAbcdsSWv/VoBf1rDbMG1xVwukQXmui3i/Dc+t5WRLfqi/xJMvljAbdOwWFv/Zh34nxb0R3abTd2xi6MFQESnZyF4uekVYmGjTb2fzGwJoQ8HiOKBMK15k8tXjbJGOqQ0Zipd8+39JU7Pj3F7fy2kq1wph9XNVezs7qC+VEfGzUpaVZjKwkdWQjNYvAk9cbY7ImFuMsBg0kUresBNVw1MPl39hKO79+iObzELYqQC/uxIakBAyRih5RH1qw5KuQqW8lWUckvyPTKxOz2yuNsYjHsYJH2MJsN5Frbxa1UtpGgoNV2Hnbbu+rRQWYiSNwT/J/tYJxJq/aodjSWzzeAZFykWKwFApymMRdLCBZnzT43VtMYKMskXaR4Na8R9G2lKA/icRArGVAo48NOhxKjWChs42HiN757/D+ysPEfBq4j8jWiB7stofNEXbsLp9SE+XbzD0fUnPAxu0Uk6WsBNLChF1blZEcvBBnaLz/F681vsrRxgKVeRYyiweQzxMBdfeNmMqHJWCCMWRZBNkBYQW9itfJELAREcW8CtVajMyqSwG9Khwg1GmmIMHYylo+v6Aj0GQYhMkEHGDxBwZ83vj2Nh7zJgond9hU8s4D/9QUhCGA8lWYySOt/3QL/kMJ9HoVqVwp1ZKiMsLyEkySiTQ9rPYMLFn7A4CXLpGXLMdCZb+OoCrU/vcfnjv8h81B2O4CWaUMXPQe3vxHUROY48Buk0BiRaZnLwimVUVjZR39jBCmH1jS1klutI5QoSgsIcc7KJWcwnVFfYUYNYr+q1xg5cOm/ZqNkui5wP1f/Ora1lM04I3bCrhbBuom0XNLVy2O1my0SLctMwzyYwNpxzVRLRJvH21qxxHXlon6tddIKJITTSrXE0HGpR4MaWnAuR/5GdDkScbxs3LVlOZjxHZHSnBOTjmIb1KOPRFyDGuHmHzpdDtD5/RO/LR0S3N8KY97IFBCsbqLx6i7Xf/SOWXrxEulJBkgkx8xj/awa2xhMcLN7suiV+dYD0YIDkvoHexQWax6donhyjf36G+O4G6U5HZuKuMxGZYioVi3SWMbPScEvxpoc9Ewt5n7tIBznkl9dR2txF5dlLZDd3MC3XEWeKSGXVqz2dywupT/gXMnwmlyBCmuE7fFAOGEdSxIftDqLuEKN4ItdRQElavQ63UMLMpxzPm9s1i9xP2T9zRFXurTkT3ViW8nqVjZxKuNh5R4TMI7oQqjRMnc4e/5t32AYRlGJqrqX5T8nIhxwd5cjwz9wg2hn4Ylf8dB692MH/ucJqNxOWg7MIr8t8PpWSAi4bU0FLH5PQ/lLj+7SI/yq57T+zA7eFeu5Ly3+Yn1iF4B5PjFlsFwq4wKL00hbiFXdlykQnKUtSa9K8Zlx4GRowuEImI7llMOrioXGLRutBCmyYz6BSr6JeryMf5MT9KyBDdOpLaha9u9ULmPDTBL1RD924I17qnfEDLjqnUsAPb97hvPlZfMEnzlCka7Kfn81Ey8znTMUphKkMVirr8qiUasgEWUyTBJ1uQ+byTNBq9h7QHrXldWaexipqtKJe+NpkWE9n9XqWdY9zdRpWGLatBJDI2dauXc1S9MF9kOdr+ImwcBkdKJGr/HnKPah1J8NbHZSkAIqRBzvVCMmMaEcM16MnNe/tKWbRDBhTv039ehErpW0823iD37z4HfbXXqLk1xEQ0ZCuXpm2yXSE/rgto4ijm4/4cPZOLG6v25dSxJloJiS/SVrCW0qpKtaCTbzeeIu91QOslFflGHJtkQAzut7R1pTWaYLt2mJtZTpaUHRjoxCvmNyYUYIwYc28mHwFO/+WG9JSFkTCrrI88gnm5jjcmhitduAHCIMssmGIgNIlvhvOISMauETisnb9+SNO3v8Rd6dH6LUa8Lw0lpZKqNVrKNeqKFSXkFtagl/IS8YyCyY9zplLTtIVZ+6RCZfJ+WmU3RkyUR+z+xu0Pr/D2ff/JJ2gP6LXOnPKCVPMMKJrGPdlnofEdTBMpTBiR024PswiW6wgW6qiXF9DZXMb5e1t5FbWJYiDhh2UC029QLS9nM3bEA7DClKbTxmM6zlQqNQcd16rxsRDUrXksOqIZp5eaBm/c/mKoiKCGHHDIkRMDS2xkKzteh4XM2VsS/CKEAK1mAv5lZaacSxJdtFwpMxlGjhJgAi1VkQVOL1OyfEVFzTx8ea1zpAd+nWrCeok5qx+Jh717jQWYll0eY7u4Se03v8Ro8tLpPojpBhNG+ZR3HuOrb//f1D75hsEG+uYFfNANiNohvUx4PuWUQr5CxwntBqI7+/RPqKv+RFaZ2foXlxg0mrILDyHGbLkF4oMlaTHEaJpJPa9amOuSBJVL9ykM66UGzGvsITcyiZqBy+xtPcC3soGUKwhXawhlS9hms0KWZKjEx5rrh8qXxsLpD9NIvGs5zVNff6M5EJeW7yOMjmkCqpooEQvRQTRZkhwY2WhLLskGZmX3IccZ4h6QOVgVI9YONrOulUtovbb2tWbebophLaUzAvpAmlaORtfF3ALo3MuvSgjsxKzXyqaTwvt07Gw/Z1FeN1284vGLYvv/Zc6bCmNhjS3+Jz23//LC/j8TS8UcHtw9KDoBSiewUZWypvdps7wBiQTnSeXXtX8HcqoMrlQ/IppqCBOWoSlp2P0+130KFWhxaObRpjNSbiIn/bgp3xOiJAaU+dLswVKaeTuwGBMn+02epMuepM2Wsk9LtrHOLx9j+OHT7junKCbNDF1OXuijGVKugicxEEwC1Bwi1jK1rBR38FGfRuVcg0+vaoTSrZ6YpLS6jVw27zBxcMl2pRrpSPx0I5nXGQSWcTUNkTt0oWjTYIRF/VY/ZJl3jgj7K5QtYRRaHUzsSbEudhNKyQps/VpCjHdlyaUuuUQBmSLZ0S/TcJc4LOoJ+LARnlelHQxSQ2RSifwPRZNSAb7NJpJAc+mS6hn1rG/+hLfvfi/cLD2GkvBKrJOEWmaz6To9kX5GZGGSNLLrrvn4k1/eHOIw6tPaET3QjQUVUmSQpAEyIyzWPZW8WzlJQ7Wn2NlaR2FQkm6+mnMlshB4GREZ29tdyUL2NhQihGLqcRKNicL2czJF5yTOPOUYmFz6s2G0jqSSU684WGLcY65RomCkGUfEEYPMuKdTxMWLl8Ou00WcZK0el20ry9xd3KMK+q/H+6k866v1LGyvo6llTrCpSK8PLttzqDTGMoGcoQ+ux4eP35cMrNnM5R8F2VninDcx+D6DPef3+Hyh39G/+wYwaCPgGQwkhfZydBBiwVcHGBdGDW2QNNip0o/gSCHTGFJoN/q7j6WdnaRW9+EV60jlS+K3GzikamdEQ9t9UTXAuk6lAkql8BYuBmWtc6t5fgbNy6B2ueLrvHElvNiUA/DUdBFynzD7F0leMTEs1oNsQFHTLenHbc8PzstMZObIaG9JtnVtB3lLJVOXeJbb8J/hATLjZJC6BHJdFJ0eM/xflPinUSYysyJ3TKtX8fwmbDWaqDHAv7TD4gvr5C0uhKsMUn7yK9sYu3t32Htu98gs7cLb3UZk3wGCTkvhkzpEgWiT8Ggj0mjifjmDp2TUzx8OUKbxfuaz9lGajhAlv4pTppTFCHMJcynJwufJF4RfiuVi/8xdGYsJFWSRElQzEpaXX3vJZbFD2AHXn0D6coq0uUaUpLxHSAhkqd6VDnahNNTYrgUKSteXPe0qeYoSRzViCoEoWw4JSXRFCCVYivKIk2IURTZTln91tVznOeJM28rDbNQ+eKs2RYv+3WReGanXfNrw3a5MvLRmfViQbVSsq+yuz2V5f5a4fy6Tn1d0p9C238C8f+V9qm/VLwXNwtP3dvmyMDfpgM3J1RFJ5a+8GRzY2aRAqVbRrA135iI5GmRKMAPR+JWmA3Et5jGIqRsyShuxgCNSPxxZU7GQkhHNOpsZ47MpFnA6c41i7VzEK16mp4RETo0LRm30J220EzucXz/CR+vfsJZ8wvujXxs5qknOqFlGie4Yxd5p4CVwio2qzvYWtnHWm0DIRmbDosnoeShWLE2Ove4vLvA6d0pbnu3GKVGiNOx+Htzw2E7cCH3iEmHg9AL4KXpy+3NNaXCIBe0kvBTLLIaLTqaKsXJnssbnCWd5DV5sOjT5nUVpcIq8rkKvHSIMMggDANMpiO0OnfiLd7s3WKYNJFKj+F6WhLJkJlEnPVSv56X5LCd+jO82fst9lZeohquI5cuwZ36QuYjm5fWrElqhCg1wCDVRWN0h/PGGQ5vPksoSmvUQpTE8vPe2IUzcFFGGXu1AxxsPMfG8jYqlboQ+YhAkBgohjbChldinprGaFqRdnvqJmDpMzr/N/CtsXXUsYJiFiYgSr21ZT7O7psbInOexRBCOxyiHiQWsohzDp5j+A01w9Tni6Ogwo5km497XWHx0nls1O/B813ki0UUlsoiD0tlA4Abp7TKtuLpVAs4c+2FDU0v8BmyqTTKnoMcnfPad7g/+oDrDz/g7uNPiK7OkBn1EVJ6ZFjJMtflCXOpJfek0xTSlu1qU/RF15Qykp0oLcuvb6CwuYXC5jaya+vweczzS9KxU5dOopc4HgskrqMb6drEtYV/N1pnA6mr0YtyOpRUqB24XVANdGQUKYadLC2H/qy4cpn8cgkgsZ2YKBKUsCYbt/n2XzkR3PCweEdDZiZQO07PCDLXlVEvsa/q3Kxe6DKRMfHCpvBIJ8qrQ4qQ5ltjHEnHTE/7YNRHdHqMzs9/xPDsDNF9A0k/wmSSQlCoorLzHNWXr1B+9RK53S2gnMc09DBjo0EVDZUXvS5Gtzfon12ie3SKzuk5upcXiJtNYDAQYiKd+sQiyjjciRES5ZezWFLvnIwnjQvfq/gciNOlok105ou5XtBTgu5pO89Q3X2O4vYz+KvbSC/VMc0WpAsfs8ngsZDRk9m8sJCTD0CUw+jXec4lapdjiDlatICjmk5Z6TjaZfOrLabi18ANpjWWopvaQoCInTkvFt95sbKbwIVO1cLj9me+TjgzV9iCvtuauZBUxiK+KCnTRsiQXE1H/DQKdLFA/9pc+unc/Emhm8urn36upxuIxQL+X9iBPxbvx8HYo3/sk/2Mzr/nt6QV81uigMoLbPQnZ2Ys3oTRxdvZsK519mI8nSXL2EoXuFtPw0u5YuEpLhWJdqdCcsJUSG8s4N2kjd6sjfvRNT7f/IwPlz/honWMdkQr0R6mbiJws/BvJy7CWYBKWMP+6jOJBWW291K+JrInmdWaG4+d7V3rBmc3J/h88Rk33WsMZwOMHRZwdvWalytpU0kiDkiZMEQxW0Q+UxCCGOFj2lhTEsYCRokYvctZKKkx582dCB1+IvIvnnySo4mu0nAlFzItbRer9T0sEZ72C8gEJHb4GCd93D5c4OL2BFd3x2gOrnUO7lJLyQWYbFW+tzS8SQYFt4rNyr64yO3Wn2sBT5XgTUMh9dHtiaS68XSEqTvGNJMgdkZoDhhPeozjxhdcta7Q7nVkXJKOU5h1pyhOCtip7WFv/QBba7uo1ZYFJWABd+GJtI7IibLq1WFtPvcWUpsWC73wrd3vAtlNJFMcK2gXKJG2/LM1J5HAGvXvYjEXsYosHApRErER1MLzkctkkQlCQVokXY9MSHq9c1MSR5hSlz4cCArDTSfDMVI+9d6ekNPYaWuoBvsrzmQTDA2Rh4ENlFXlmJvODV23gd7ZEa4+/Iibjz+hdfYJ0+YNcuMRMrOJumaJkktnoxq04op+XRpm0W1zfpxGMiWNivC4j1S2iGCpKkW8JJD6DgrrW8jW18T4Y0q5medj6lKGpd7hNgREozIfmdYy1rHHXlZFw7o2i6Le47ppYvfME6cjCn0oP8G449lOXL9j8u1VPy/GftYYxcy+ZSM3TsSJj/A5uTMyB5XzR5ROzWm0gNMJjYhEilMkdTC0Mg0h7Gnhpv6e3f0kGkoGdz41RZ4bqbtLDL58RPvoC3oXV4haPVFIOH4emeoayrt7qL99g9qLfXjVMiYBneKpax5iMhqI+1nv4hzNw2O0j08R3d5j3KITWgSfkD193FgohfBHoqeJfOVmw5ki5XFTpQCIWLMudJscF4wZYy/kiRyCYh2l9R3Udp8LlB6u74o/QLq6LEU89nyxllU0ReKDZOPCr8Ly50z3seIo+ZPIFq8rCZ56hLrp6yCMciMF44bKSqsEHWIzZsyX+L2nxdoWxsXu+Wn3bYud/RkLsT8t4LYILm4a+bO2A1/0KrddsCWqLXb+i134LxXuxQ56sTA/7cif/v0vFXHZz5ou/hdf9z+/A59/dHvHfr0DWWQnyI9+veDaA2+7J0sYkAMhxATDVpXO+zEEfs5JNMb48uFlhWYBIOGIki/jRy4LuTqCD5OB6cCb6EyauOlf4vD2Az5f/Szwb2/cQowBxikm4LI78hCkMih5ZWxWtvB6+y2eb77EcmkNOa8ghCtKpMRQZTYWXTkNZo4uD/Hh5D2u2hcYYoAJi5tjNwXE9YiBTsRqdqlYxnJlBdVSXSRanpNRVG/CtLQInV4Hd40rtLoPiCZ9TEBmNzO4tYCL7WiSwnScFnZ8IVvHau05ttZfoba0iVxYhu+GEroyikkCvMDl3QlOrz/hunmMIR3ZnBhpPhfHFALr0o7WR4gi1pd28GrrW+wvv0Q9u4l8qgx3HOiIwuiqJQo2FWPqJZh4CQbTHm5717joXuDs/gxX99fo9waYDsbAYIYSCtiu7WBnbQ/rq1uo1eryHjWHnXRBhkRw3MKCaj26dfAg3ZthO3Nz9ngjUh/MhCV1IJMFSFiklIKoREVvXsqx+OAiTqKU8i00iIdSPV56mgvOzjubYfxsBpyJC4+A8Kgw0hPx9pY0Kc7RedIEcaYOWZnWhPHZeUvIBiFzPbzyfggrMhkqJJuVOulhH8nNBR4+vcfFH79H4+gDhg8XcAYt5CYxAingRGxYmDUaYyZuc/y7Jm4pH4UFPKU+AHw9jo9okZktwCstwWMhX1tHcX0LJbLU1zYRVKqYZTKYMtSCZickt1H3TSid3AqeB/OQvttsnIwQTO89Y9cqwyGj+bWkOA0lUrMd3W+pV4TwWU2nT/RDzqfk3Jt5srVgFgIW5VSMmIznBVygWXaBfErRf9vcM1WAiPaetsCi1ngs4ArTa+cr2ej82Yie7iNkUxMUZ2OkmreILr7g4fNHNI9O0L25x2RI9nEAL7ckx2/17WusvnyGoFqW6FciK+222sd2b64xvL5G/+ISyX1TlAQe9d+S5kXPe/pDGPmjYGvclE1N7jyjto1l8lz4ZxKKZVbMLnyGMX3YUwFSQR5BuY7K1j6q+y9R2HmGcGMXqcoqpsUyJmFWYHRu6ARh4eunuL9kLoAsNnJPyVnkaGEOm5tNsMyrjbTQMLMpA1P7Uw0HsYQyIacJYmBMKEyJsJ2rLYZfIzUaEPJUt22hdj29et1Z6tBi4XusI1pwbJjJok6bz7/4c/ORgH3ehW7TPvfTmfjT9/z0PdiNx2Lj+kvd9Z8r9F/97t+ugNvFQw0g5juPr/5meIs6CNNNumWqLvx9cVc135UYgsM87czIhdjxmOXA7Phtri5JWVxoeTEqoz2i1zr9wOM2WnEDjegOt/1LfLn5hC83HyWFiznjSZoM0JHm2k59lMIK1kobeLb+Ugr4Tn0flWwVXioUXTgJGmNqsxGjNWzg8uEchxcf8e7oJ5w1zhCnB1LYUp7ajLLrTiXMSp4hcDysVFewtbqDtfomKsVl+LQynGmWeX8wxO3DDY7OP+Py7hTDpC3xnwlGYhhDAppIJRIHs3Ea+aCEpTxd6L7B3uY3qFe2xeWNsi8ehyjuodm5wdXDKU6uPuGicYjW8BajWVc09+zEZXbJ1i5h2EcOy8VNPF9/jedrb7Ce30XRqcKJPMyGKeS8DALXF3iPZhWMAGUQCo9hd9LFde8aV+1rXNxe4u7uFoM2QxWAir+E9aV1bK5soV5dRrlckXkzjWwE1Zg46nInQ0UTv5hWfbx18LM7afIH5OYnU1zsSrX75rXDGbMUyzFHNNop8Ik1PW0ihCYp4GZeK95uwstKS/HyXU/MGmi3Ke5fEqmoDQq1xLMxZ4gmH1nBejPcmOl7MRsJduCcx3IB5fvkwketNGET8biOR5jSLevkM27f/Yjrdz+ie3GM1KAFfzxEMI3hs9gYGSBHMbIhsX2tbFp0gZNNsBCdVJst7mtpHzM3wIyzeB7nYllsV4sbOzIfZ0fuV6tI5fNAJoN0kEXKascZEiIQvQLPYnhjlQGij1cbDymwc0a6Djek8WbhNBbA8/RBi6LJvamwPZ9Xt4SU7JngI1vMzfOzo6MTH5nnlI6xaNjNvjgIcj5uIGaZr0sM7mMBFx25pIEpWsECpvywGZJoADAedhojx+M9aCG5O1Vv8g8f0Tq/xrgfYZaQ0BUiV6tj881rrB7sCdeBYSWtbht3jFe9u0Hv7hbxwz1mrQ7CeIycNXER7oBaw9IjgtdcQpSAQ3Dfla8TIo4kWbKbjQaifqAbHxEYjwZRxv+ByIiC8B6cbBGFlQ0s7TzD0sErFPdewl0hvF/DNF/AmFJDw5PhceDz0ByI3T0LuuQpCEyva4BGnqpxj+ynRButKKkgpVz3rPmKdU+zKIH0UzpiedpZLhZw+z1rS2rZ3Lbztg3dHEq3vIoFuN3WEdvp8++chVPaZQs4WemLkZ9PO/anUPrTArz4Gou/a2frTwv+k7L3J8fg6fefbhTm9fNvWcD1TTzC59IpWemOLdbGmOSr4j2HEEyognn3chIlmEI1vbI4medhYf7qQ4v8UuUsvPnl94Qpq9DweBqL81ovaot8rDtpoxk/SNf9+fIjjm4+o9G/k8JD45iYoRJwkXEKWFvawvONl3ix8Rp7y8+xXFgViRpTrMQ1jBe1xK6M0Rje4+L+FJ/O3uPHL3/AeesMo1QfM/Fq1zQncaUyCUx5L4uN+gb2Np5hrb6NamkFnpOby8EYN3nzcI0PR+9wenOIrkD8HYwZtJKO4RD65uaGuZdjF8WggnpxGzsrb3Gw+R3q5W0xZBGdkgwa09QAACAASURBVMCrNFbp4qF7jbO7zzi6/hnXnVM0hzcYp+k5PxFLWnVic+FMAiwXN/B8/Q0OVl5jPb+DUroKLwnhxi4y6Qx8RjbK7Itd+FhY94x1HaUidJIuOuz6W/e4ub2SlCc3SaESllEv1VBfWkY+m5cCGQQZ+Gn1leaAl/N8ibsUVzot3nqJGbMIM4+bJw6JH7IHx2TzEloXmS8h14gBCWPJB+fiKXNP2rCaeaB2h2bqwmJCNT6Ja/5jAaesTCUjpsOkKoBQunhbK0xgb25CuPKzhmw3z6dOcbNBPHcq7Oc0w0qSGGmSMs+PcffzT7h5/yOaXz4hadzBT4YIqA+fxPPNBq+2mBtGbhzYVRiNs+70VYutvtxK2jKCRHEpU/MWB4kXwimUES6vSSHPbWwgt7qGLDXjZbLmiwgKJTghC7ky1YUQJoltmpdu70mdfdtRt5WUGXaCLP5qQmCNWqSIG9NwfkeT0XRjIE6HPEY6vFIo3Ty3XGPjSObeoz7h86FGpopFLCnm+t7oQigdoMIh8l7pic/jI/wYxrrSD53jDjmXyieJRz0kUR/p8QDZaYTMuA+nf4fGlw+4ev8BDydniFp95YiQp5HNo7q1icraCoJcFvE0QafXRvPhDr3mPcadNpxhH+4oQg4p4TmIDQo3GYTN5XimMGQnTbQml0NYLqFQr8ErFATJiYcDdO7vhGdBzgXtaGmrSrkiER+9H4g2+XD8LPxyBYU1pol9g9rLb5HZ3MdsqY5JLi+RoOOUuvIR5RCnSGUkzVUuMpDk8/JBxxj60OhPGCSLcL+S1HitW+h8EQ7X9fpxjPK0WC3+nc9hfcyfuqfxOe0GYf46pr7YurJYeBe7a/ucT53S7AbhaQF/usmw3/8leHvxd5+yz3+tMP/aMfi1Tn9ewAeDwezpm/1zB/Q/8r2vOmf7RItpNUZjMVcfcNEzbEI7x1ws+HJzGn2oZBYLFG4TdXVZ4omVHZ3Ey9pFQ2UuYkxBNydaVJK8NmASVwMRBhiih4fRHc7uj3B4+Qknt8doj1rq+mZyuLN+Dku5ZeyuHOD17rc4WH2B5dwaCm4JHr2IOV83nlt0jooR4WF4j/PGCT6evsMPX77HaeMIwzRTzZTVzkxkd5ZCBh5C+CgHJWyv7GB/44WkpRVzdbgpRpdypsnwigT37TvZEBxff0BzdIVe0sBo2sYkNdJsan7uMWf1AcphFaulPewuf4v9tW+xXNyBM6UOnsErhP84W5ugR8Z461SMa45uP+CK4S18TjfW3Gthlzpwp6HEnz5bf42D5ZdYzW2h7NaQmeYRTAL4E19iOSV7mLt4LiwuCVZTTBzKUaYihemOOnho3mPAWMMpUA7yKGULkqluDW7E49oJREZGCF9iqEliogSOBismclRCLdKM9WQghStwGX3LJfd37oSkSxO7UM7khqMY0Uj1p+xqJOPaFF+raRVSFVIMkZN5NbghYH50GCLD3N8wI68pRdEUSpkoUq9sF7yFG0h259avWaIWKePTbGKREXKGHg3hjvqYNm5wL7rvf8PD4QeMrq/gjPqaRkb2NGF7RpzOGK+qD74/eppzw6KjAp3Nk1VMxjyRHqIDgkJxq6I4s3y+mKoFP4PYz8qM1F2qoLC+gaWtHRRW11CoLSNXq8HJ5eHllEUv8jdqx81IgJGeNgd67vMgqXXKUxfRkowslIi5mKJns+MthC7zfFkr1KrYQulzly/p/hJEIxLXBlLAqVrR56eZD0cnriF4Gd2wBMCoxJCXM88H89hJTOQjpHkON27MjJ8mYgMr3u1RD2EyRDgZwE+a6F6dSAd+f3SC3k1DtNK89103QJDPS8IZlTAk1Uog06CL6XAAJ4kQTMcIp1OEsxQ8hUS0k2XxcxyMXReDlIMxORZLS2KBu7yzgyI3Un6AQbuFh/MLUTr07m+R9LtI0ysgzS0mXc1oMUujKaazBUiLfnsFy6+/w/rbv0N++znc+homhSIiL8SEfgsqiDR8A3VG4whQ4oqNIx+DZSbRWLzqudOQty5kWlu850PMr5o0Kd4Cc5vZ6QKp8ekc2RY/C3fLfWzyu203TXmxtVsVkrOZrdtaYwvyvNyYxm6RzMbumw8+t4Xpf2ne/HRjsQhzL8Lgi5/jr3mexff2lzrzP0Er/isKuJ1/zXcRpmKrV65Z/ExSjR2RL+5E7InV+YemhfCG1uQbq7U0hiiGAWsP9qM20c41Y5GdkSHeHbYwGFOXPEIvaeOqdY6jm0McX33BVeMK/bgvzE+u3YwrXCpWsb28h/21F3i18w3WSlsoOCWEsyxc6pQlQ1rdvuiXPpoNRTbFAv7z6U9SwI+bhxilB+rpPh0J7Eq383wqRC6VxUphGXurz7C39gLV/CoCpqVJxrCSiRJnKgliX64+SlLaXf8M7fEN+knDSMA0d1vm0RMS7erYKB9gf+U32F/5FtXMJtxpVrzYxT3ImcILIaOCu94lzprKwD+++4R20kDMzYZjzCMYtzkNUMutYH/tFQ5WXmKjuItqsIzMJAcv9uFPfbgTV+RnAlmLJzxjObmqaEzmzGWXMUS338FoNJACk/dDZP1QlAPyexPmTrM7CiXMhGR9kvh09SepjLazj7GXvBEp2eKDxdsPtPNmB67Xj45phK07IRFQHf/iEQM3YszGhL9j1cQu2DWykLDAsUixQDIphaS0MJOV+EmmWBl31rnhifUOpzkPzwV1ywof6ryeciwhz1kSEb83nSLgRoRJXZy1XjED+kdc/fEPaJ8dS6KZM47gMYnKpxuabnaZHz5iEWDhzoSorqwgXyrJnHfIZLhmQ9KnMBhKQIUvRC0u9uyShdGnG0Nufh0fEXPGgwxmLOKlJWRqy8hUae9aRZ6+CsvLCMtlZMtlieVESP04yW6uyNdUBrYorlfPdFF+mM5N9jgWMpeNtv2O3v3an5tZuECu7MLVyEcHntohMr+AzHN6rbOQj5krbsZxypSnKkKLo5EazOVPLLACqfohQur7qe33GZzDXSLhbG4OSFIbAFEPXjyAN+khHd8jalyjcfQFd1+O0Ty7Qu+WKV5EByEbOz4v3x83FCR00hOeGvAwPQPLZchQI5L+GMhCLg7RF14XYYiRHyBi6Eq5guzKGqpbu1je3kVxeVWCV8b9IZoXF3g4OUbr8kIS0uJ+C5NxX7LY7fzaT3Ejq9nnyBVRoif+i7eovfhGMsydSh1Dx0ecpgMfC7jxbpexxxRjyhNZoLlJ5IaGhkUkoI240VWPClHymNm73bhZ5cDi+m2RIG3GzDr9BIm1kLkNAFn0Eue9vQidi/mLIX3G1P+blDILqy9KsBZJbxZGXyzg1nTl12RbFhn+pRn1L82y/1LDu/g8T5/zl0YLf1Lg/5YQury4XXPnzjnG/Uq2ZlbPaG/chdAT884XdzcWkpe+QXbmxunIMtnFUF81ol8fKCU8qFf4GKMxQ1L6iCdDjEgCczirvsfnsw84vPiEi/tztAdtDJORsFe5m+eCzVCUt8++w8vtN5JlXfQqyKaLcKmzFrtRXWhozkK3McrF7kc3Ip1iAf/D4b/iqHUo0ioytOmHTMKTmwAFZLGSW8bm0jaeb7zCdvUABb+GVBJikrCbUIesqZ9CK2rirHGELzfvcdr4iIfhOSK0MXOH4mkuIQe0d51lsZxbx+bSM+wvf4e92jeohztwxhmB/GSWRRDUn8mGojdp4Kp3LA50n25+xt3gCgNwxk6WOyUiVJAHqOSWsVM/kPHBXvU5lrNrCJIM3MiDl/hwE0c2NOIqJ2AkdaRGziNe20Cc1nhYdjrsixjqwC708XwzL1s94SWakfC55HuLD5UaPcwlLAoVs/umNI4dsi3gtpuXS/ExxlqKuEaRappZMhxhKnA6DUVJBFSDEREumCIuWdmeduG8HjL0GQgDtbSdu+IpTG3LleZp64sL9Evpmxn/KCJAGVSC9GQqsjC318b45hydL+9x9+EnSaTqXJ0j6feEGEfGuceRgCp3EdPEhRuTIEBhZQV7r16hvrEuBbzbfMDt8RHuj48Q394jGCvxzbqfk6ikgxRFGSaOi5iduR/qwu74mAYhpgxyKRaRpe3rxjqqGxuobWwiW63CLRYxy2SReD5mQSBFXPTsQo5iZabfgiozrLRP3AfN5GOeNz53F9QNvczALZNczptC9NajS+BUmX33hH3OblfNZOZtghQZeR6TMKfIjaO2mnTGYzgNxzTs8sSshxdpLIYuzK8nOjabjICoDyfuIxW1MBleI27eIL6/Q+P4BCc/fUDjnIlzNEBJiUKBc+RJTDOqoQHuSU6dIes5Yn9LoxSfF6NxJJO8eZe57h5iohu1OoK1DZS391HbOkCuvirBIQ6LcTTBuN1B5+ICjbNT3J5+wcP1KaJBU6Jbad1LzblPu1seZOq9aWZFS+mdZ1h9/Rarr97Cr69i5IXoMz8crp4rIaBqd00L4ng2QSQJh6pJZWqck1DWqdetuRHV89agnnYD9kuF7GlRtwWX/25d09h1W9e0xQJpkRtbyFm0SVgc0iskjr9yYLM/u/geFmfqVlJmO3zrW/5rxfeXivfTZvQvFe4/13X/uWP1X1rAZcdlHLJM6zQ/5/oHW8D1tNuO/PFNP6Gszw0DBCRTJoXSJBef3jiaGTmVgSy1TWKgQYSYTmHDLoZRF8NxD1NnLHnYpzfHOLr4jMuHSzS7TQxJKkqlZbGu1paxvb6Lb/a/w87KHkpBBZlUAf4sg3Ti6MIs0B2h0RnGUsCHuI+0gL87/hHff/k9vrQ+Y5juYkZv41kscg13nEbFLWGrtIX9+jPpbNeKOwhTJcziANOE0GgomtLEm6GdtHDVPcPR/Qd8uf2jpKUNZg3AG4HLuZCyxjSayWI1v46d6kvs199iu/waVW8Lbkw3Os7rNS0I7LC9GFG6h+b4Ekf3H3F4+zMuWidoRrdiA0tdLXfpzsxHmcY1lR0p4M8Ioxc2EJoC7o49KeB0v3MJrwrxlLGqWshlQXFTAqOTpc9/5XLORVN8vefMcBZoDXPhWELiWkU5oyEOcnMbJqrunjljdqSAZ7IME9CM58fu20jGjHGQpIJRP8wizi6cjyiShVcMKYzBCIu3kIrUHV7OgcNEMkKu2Qz8IBCYXjMrlEKm7021uhJpwc9GIIdGPAZStt7tMs5iAU8myBDCb96jc/QBjfff4+HTO7TPv2DUbmCamCAQbggYhMJOmZsbiSAtIr+6hur2DpZ3d1GqV5FyU4h6HbTOTtE8OsLw9AxTzk27LaSigRjAiJe7Od5i3OJSt0yHQ+qJdWEXv3RC/CT9FArwK0vI12soLa8gV68jqFRkRu6UivAKJaQyGTGCod6c83VxGCcnQqSVMgzV+E5zhGQUIraoiggYKqtRmPC60bGH+spQfsfnmUrUKKHz4aCPSCR7dKTTbsE4GOjvzNcfbggdscSVAsFRCCFaFm4Zx/A8kbylREYiY4R92NWygE/7LYza1xi2z9G/vxA9d+fiErdHZ+jfNuBEjANlJoJQLgXNoYyQs19uuvjcohggyjKZwKO7ooWhGQmbBgYMpSkWkNvZRXH/BSr7L1Bc3YFTqGJK7gEJnVSDjGJMmi0M7m7QuDxF4+YM7cYl+u1bjBnjOxzA57oi5DxHHPYm+TKC5TWsvPoGKy9eI7O6AeRKiJ0QjMURHoOC6MIR4PUwZhFnEhzPC1GbGRDQxVHc34wjuyGPyZmzc+4nZiZPoefFYmaLNLtsnhc7o16M/pT9rxm92D9zI28LuIXVLet9segtdrWy6U+rB//TzO6/xvp0cZz71xbs/9M/9x+OE/33vCE5ccbc/mlRtueYtXf+5/n+2hbuXyrghsRmu+758xv9iZl9S8djbn79EQ1DoZvReBKh12+rVzmZpWBRH+C+c4u75g0u7y5xc3+LTr8nC061Wsf+/jMc7LyQsI16YVWiMANk4Ew9mX8JA4UvQyQqPZXUslFqgPvRLc5bCwW8+VE68JmrgSH0hnHHDup+Dc/qz/By5TV2KgeohOvwJjnMxtRCe3AJa3oOBhgJ4e4uusFp8zN+vvw3nD18xHD2gJQXwaHhDAt44kgHvl7cxMHyG+xU3mA99wxlrMGJszTOVoIfLSzZDadHSNwBeqkH3PRPcdI8wsndJ1w2T9AetqQD50zRQYBitoLlwjq2q/t4sfYam+VtBEkIJ3LgJz48vl/mnnMqJ9xB1dxz8RVnLDelM3GWRJHtaJfKOagt4HbxZfdt56BaspXLYP8TW00jo6H5jBTwTIggDOB6Fno1u8W5xlIJUhI5SZ0qu/ARs6pHUsQl3YxdmzmtMo812du05UzTzldg9AzCTKgkOZln89eMUNmQk3TqqmubbEUIRUjalZINBVpndCUNPBjcc3eF25/+FVff/xMaX95LTvOUaWcsCvycnosRRwCcS4Q5lNbWsbL3TKItazt7CCsVyb5mROx0NMCE0ZAXF+h8+oTul88YXZ5h3LyXJCoymKn5FU9nHiKPFcYFze/GXKS5QXB9MXTheeOMdsgxAj8zOQClMrL1ZRTWVlGiKczKCnLVGvxCCR591t0QUzGQ8SXVbSJ2sTr318Ks8LiS03StEDa/kS6JCQu3eBY5MVpuQro8V6L7HvQQj4bC51CmtLEIFiK50ZGb807dfhCSHBnoBo/8CBklGDMTSV9TQqPoNsfc0A0wGXYwbNyic3uG2/Of0bu7wPDuDlGziUGzhWl/hHCSQibtIuDIhPcK/dRJfXTTaookHItERjVyvnnfm9kLt7GDyQxtAHEpi+rL11j59reoPHuNzPI2xl4eg5SL8dRBKkkjM0sjpD/yoI9h8w7dhys07s7QuDlF4/oco9aDyNM8EsKIeDkeRkwLLFVQ2NzByvNX4peera0AGbLlfSEjSviKuO9xBAjEHFNwM6MAu1y73kwluXKfGpKytl+PfZRkXYivvZ7MP8e5sgVW+AjGaMV24E8lZIsdvCXMsQOn9t8WcdvVPyWd2Rm6LeISDSxqkoxwZoQv8wvysX9Pvftb/Ox/gwJuT7f5ak+0gE3KWv+qnZa/WLjm8ft60z0mF8ktaC0WzUUjJCcd88nskl3geKbuZ71eG51uE4NhR8hkkxStT7to9Zq4a9CZ7B79wUCkQ/X6Cg72n2NzdQeVXB2FoCyRl3RDJ/NcU7JMB+ayII4lPjNKD/EQ3eG8eYp3Jz/i3w5/j+PGJzGMYQdOwxCWuZDEsHBFiver1W+wXthBya3DTbJITTJif+rRv9hLY5iK0Jt10Jw84KT5GT8c/xMOr35Cb3KHlEspmenAEweZdF66+mcr32C38gar2X2UsAonygATlTSxJtBPPsYQE3+EcdBDZ3KP6/65zNmPrj7grnWLiMlJQrgKUMxUUMutYquyK0z87coOMrOMsNDpUOckLtypq+QzC2FKBVOPbZpraJ6KpqdJKINhvnJx1p20Zpdr6IoWcemujAGIhdp18yetFlxa6IZ0WwoRZgKB1O1MdI7SyGKu2wVBB8SAYqr+2STI8EEtsZ2rqZWA2opKB0gTNQcOnZ0sGSbQBcD6EUkRN5C6LeBzi1zpxIVhNvfxZrJVmhraVgOji2Ncfv//4fbHf8bg8hjjzoMs/DI+cY13uhcinS8hqNSwvHeA1YOXWN5/gfzyKuAzmESd+pik5XATen+H/uePuP/jj+gefsTg+gKTYVe8vkV+NKHtqNqwzjxX2eXiQKdEMELXhFQ5ax8SbudMksUvm0NQLsumgd04o1DztZpElmZKFUnHcsIC3DAHx89IIWdoCuVo3BQQjSG8LufXphIKtM7N3qP5ikbA8p1q18dsBHFdkwLeFya6EDLN6EKKuCnMrmwQ2AWzQBCZ4XVB8hIjgFWZAnrP83yPOdKiDjTChNDscIBBr4WIaNzDLXqNKzRvTqRoRu2mdLosyN4shWCWRkC2PMcS5G9IuiCvFXIg+KFMASfaQtBLTPN0DMTNzGAyQYtGLMUMll6+loSzpYPXCFd2EPkFdOFhLDwbFyFc5GeAL0l4PcT9JnqtKyngd5cn6NxcYtLtSMjOlL7rSGNIF75CCdm1TawcvEBte0+iR918WZjoY+mktIiJjwC78BQwVrdVOZ4s4K5EJz8G1KjdhhZzNUUyHZnZWEtHv+CM9pTwZYsyX/dpUX3KKLfdun0+3me02rbZGYva87mc0FSTp/pxKymz8Z+L6WF/i0L8v/sa/00K+EJRnptmiWfUPPrx6yKuC7TWct2OszhLcIL9zw6/FuQruptU8w4SkAjhRrz5xxEG/a6wQ+PxQKecKc5kR+gOOuj0O+j0umLAzxu+UqlhY30bS6Uacl5JjFw44yW5isQ19eXWMAyaqbCAs6NlAW/G97honeHdyU/4t0+/x0njM3rTDpJ0JHrjwPFRSBewXdjGq7Vv8Hz5NZbDDeRmZXhkdjsFeJSD0FTDTYkF6yA9QBctHDc+418+/S+8O/k9msMrTFI9TGdDmd+lJg5y6Tx2Krt4ufatQOir2T0UsQx3rAVcvNZnCUbjobyfdHaCSThE5PbRGt/j+PoTPp/9jIu7c3R7fVnruJkoZJZQydaxVd3By8032KxuIzMLpXj7U3bfLOJKXJKgKp4zLpg04fEdDZYgmU00zIS0KAlTYhJjWMXLmpaLdJ7j5sh0B3IaddxmLgWTxmZoT55vIPQMu2NlsD7KOqwkUYk0MpM1+m4WcWpYxX9/pLIkLgqykRAowMgWWcANtM4i7gfKZuXCI3C9zHa1c1fevvGHFpMM7cTVbpQfNdEiQ1kc4cpOD53zUzQ/vsPVD/+MzucfgdadZI3zWQnhcxZNAw56l5e2drC0s4fa/gFKGzvI1li8s6LvFhh/NobHdKleVwr44Msn3P30PVo//4j+xQnG3bb4bbPp5opMuDRxZpiSaChoAlOuUphIdr0SQHn/2MhR+RnPB+jYRnMXcZmjTWseYWkJ+coy8tVl5Mo1ZIoVZPJFOEzD4oMFnVA7DWLoCiexuiaExmaxExnSkEKVp0kUrGYAcN5N0hrJa2OiJmMz9mBRJIjAjalEjSrz3qVCwVEdME8mvc+FOCddNqtmhJgbgUEfcb+DQbuJfquNXquJdvMew3YDSbeFZNBGahJhTKIhtdg8h7wOHBcODaO4CeHGLJnA4+vL+1fNOwu4jAisXbJMr9Q8hd0nRzXd6QxRPofM9i4Kz16isPcK4do+poUqRkEeMQ1aEMBltz+dCZudygVGjk6Yeti5RePmHA8XJxKs03u4Q79F2+IJYjdAqlBGcWMTa/vPUdvcQ3llQ7Ti9HPXwFvlGciYQhQG5KpoAdfjmYbDAi4RsoqCET2zm1Vu8uQ/3qA2PGjegdt71q7x1jVRb2bep5ZcZsNH5i5rc/7UAkfG6L9ZmG2kJ+9fSaAzRjKLUrbFTcQijM4Cvvh6f07//b9bdP9P/t5/UQGXs2o+h4GahY2oCVoGaTE/8rQDN123LPCPz/JYz80/GqMAFZBZ8pxCdALBGUJSNEkkppTypYSQpXiRGz/xKS1AqYuOJOKOO74wzKJYLGOpXEM2LIBeZHRjY/HmfcnZnUZc8iqcIuVMJchjnB4iSg+kgJ83TvH+5B2+//ivOHn4giGUOMcCFjoBapka9sr7eLnyBntLz7HkriAzLSKTKiIblOEHWXghJR8zjJ0EsRehl+rgpHWIf/nwv/DT8e9x1zlBxI3BpC8FnHdfLl3AbnUXrzd/g4P6t1jJ7iA3q8BNMrKTn4mz2RTxZIQkFSOVmcApTJD4EfrTNi4eTnF08RHHF8e4vbvHaDSGkw6QC0qo5paxVd/B881X2KptI8NxgjDfKTVzREqmGwS1JKX1LaFnCaJh5CndsEwW9NMCrkE2MZKYEZFqeWrdviQ/2lxK7NblGpKZ+Aws4JkMZ+CB2MQSJn1awGU2bWBCOn1ZxjQ3a2rwwkSrkRRxu6NXE0BdcOY8jTRZ7zpPJZTOjR4tfpVBTZ9t3aRqFCehWaZeEXrUhZwXjyze3J7QoOe+gasP73H907/i9t2/YXj6Ed6og4BTZMnn9iUK0q3UkNvYQuXgOcp7+yhtbSOo1oGwiDFhdXZplI3NEingTr+L6d0Nup8/4OaH36P54QcML88w7XWQTadkLisoTGqGKDVBTLcvcYzTDR4T6aTQmLQnmUfLHNqMFUBDGm6MuQkgDO9JzGamVEWuUkemXEVYWEKYL8LNFpHOluDmCqIrZ6xlKgiRdil58rR4SNeqmz15UWPCo7NzHlHyFrSAswsfx1RyyPZGuloiNPJVco74Zy3i7Mqtflyie0lSi8eSuDUZDRETiu91MOo00Ws8oN9uo9duo99tScEmbyBNgiOvN+r06RnAY8JrmugLSZYJDXy4DEylK+cmQRjm4sin2e18SGypEBqZOz6Dx41t2sFwBgzDDFBbRrC1hwLDSLZfIVVdQ5wtYUxDJyYgJoA/norhDwlrXiqBTzekyQC91i2a1+doXZyicXWBbuNeJJNjoja5Ioocuezso7q6hWJ1VTLCJ2mPMU0ilRRLW5IQTQcem2wSI+aTLlw6cPHj4HunskK7cLG2tlGgZh5uO3C7cuv9angic78PHYNxI7w4B18s4Iu/I8X4ka0415+zkA8kB57rh9mAG47HoqR5kfHO4m3tVX8NRv/vMPue96n/cRb614X4z+0ulMQ299l4bJatjEy6Vj2ZUnYtHPoVjG5hc0twMZu8xfG4Md2wi7kYmcxn4+zAzQU5m6EfReh0uwK/qYEHoTdekUwnYseVSFQfuynqLgm7BX4GzISmH7eLQDy/RefKwi1WmtpNksnGAk5DlbEzEMOWxvBWIfTj9/jh0/c4vT9BnPr/y/sO5jaurMsDoNGNTIJZlEhJVI6WJ3zfzP77rdr6avcbj5UTJUoUcyZBZDTC1rn3XaAJg5Lske3xrqdYHJEgQvd779xw7jl1dJMqJZn1M7g4YtrSkQAAIABJREFUfgnXJm9gaeIm5jOLYq8ZdPLIJceRSxeR9NNq3uJxjprRdAvVRAUbp6t4/ukHvPr0GNtHH1Cu76HdrUl2Rw9vZuBXpq7i7sIjXJm4gwmfuuXjSLRTiHXpUMbMV4qo6HoddJMhYplQAJyz8QflXWzsfcLqxkesrW+hdFIRRnjWL0gr4eLUIpYuXMf85CURcCFwk4lLs5c4I3UXnck3ztj6nrC2PTK36WzkonSWM6VO4jJwzYQ5o92S/rTonrv6NLMnLdM5MwdHauMN1wzcRybLzFj7nGci6r68Z58j7o5Up1LGTLzbFQA3P2lqkwuBxhHoRJxFKupxJUKlUshksnLwUGmNpxnHlkQ7QDCch7oqW0nPU4haHNWRrqMKk3Q6KO8f4tPLZ1h7/H+w9/YpmlsrCMIackFShW2y48hMzYgN6NiVq8hfXkIwdwG9wphk5V0vjY6ANzOkrgi9EMCTBKbtTRy9fo6Nx/+N0ofX6BztIdmsI02JSenZs9fJbKuLptcThX6ZFI9RxNb5nktJmIIltk2deqK0Nug5T25JV3rmMT8Q5TaQzOZnhdUe81NIpHJSVk8yEMlxnjyHeDqNRMAWkV4/IwaSY5BgqZtZvpPAlc4Diais0kiro6njTZy7d1UO1TOnkxalbbW6IUx7ZmrNFlpslQjfoY6wyqy7JuXykLK1Uo4uaTZOAAg5JcGaQ0eFc8Q7XMoA8ppyA6mURlOaZgedtkqzErR8N98vWvJOuIZrgaIr0iOn1nibpiFdJKVvn0A7lkAjSKGRySMmPuMPUbzxAP6FK2jli2jE0+j2UiJqlKRjHbP9bhvJeBspqt0mQvTaVTRKhzjd3URpd1uDEbYbGABm8iiS7Dh3SSojqdw4uolAqioC4I7kJZJG/EzUcec+kyBI+RtJJ22rzmOkZAwAXALXvsGKMwlxVdKBrofjMA0R3UYB+HkiK7KtIgCuhS0VkbHxsiixzcht0b44n5sVGQsabC48qs72LTPnb/Vc3yAD/3oAd3VOR2Swj2BjZPo8Z/om+gdu1NNEIQeZjCvCuEMwcgddydJYwALg5qfglJcYo7c6XVSbLZzQqL5W0yxIjiqWuJRvzEodD+a0YxhTDUw6tFIS43HmI85NzFGLsKMynRJ8SOgtpfie10IrRrpZRQB8/XAdr1df4/m7Z9iklGqsSTqq/N1YZgxX55ZwbeomLo9fRTE+g1ysiFQvj3xQRC49jgTLXx43eEfsvFteE7V4Bbu1Tbzdfoa360/xaXsZ+ycbCLs1OcxY4s95ahByd/ERFos3kItPIRMbQ6LjANxJkpJoE6cuY9BF12+iF5DU1kS1dSrEvvXNNXxcXcfRYQm9ThyZZA4TuSlMj80JeE8XZhDEgj7BhSQX7ZMp0IkGCk1oUgGSKV8Oay8I+jO5klXLCCD7323RUqZKWrPeRKNB4QZm2i5wk7lgZ34h0byy0qmtrT3wJDJZklOUif5TALdsmveUJXHNwi2jpKKUvLaV0fnazmGJGRbZzhKYsizLUSQXwadSaS2je9qq0WE3F3y6sql08V0ZVdYesx1muJ0OqsfHWHv9AhvMwJefo769KrPH+XQK4+NFFKcvYPLSZfXxvngJ3uQMYmPjaKXSYgHajgfqCd0R3R0keyE8lnlPj1Fb/4j9F8+w/uS/cfppGYnKMVLttthWcm5YSGHsmyfjaCZotclAlqVnT6R9CYIECoINtbr5xSBB7W91tp3xl3g+E76om04meywBwh6/Q0A8jbhPwE4JcMfI4A9SUk73UxlRuetXNLhW2K8OUspcZ+4ai8s0hIh30E+azHwCKQFcXllH8swOVGwxVZlBqjn1ag1tlsuZuddraNVqCGvsYxOsKVRSA9oqZ6tBFlUIaR7HsUhmy7SPTcg9E7U2Zpn0dEcMjSa9D5TLyvdN57q4T9AkI9/178lqbzakx06/7ViDbmchghhbGZ54wTe8ACWS/CZnMXXnO8ze/xPSC9fRGZtCPZFGo80Zcw8eeRPqPQsv3kE6HUPKZ4DVRKxdR+1oH7WTQ9RPS9L+CgngqQyy4xMYm5yGny7AC7Joc9qgx363clSE+Ov045tdkZqSPcIAg3wCX1TxNGNmBcJntcZl4DLlw7lsp8IowOmUM4WxJKA9yL6jzHI+n1W0LCM2kZUoCU6OWkeSk90VKa9HldqsL24yr/bdHm8AbqIx/VYYqyl9suu3gt1//XnsfX8DAP+6N2NkheGLf145IjrzN3iFQZqtz+PGe0QEIzKLGDkso4GZigvo4Sx6yL046mEH5QrJKWWJ3lkO40FAIA8kQ+Qhopm3EF78QJ6DRhDsm3I0Sg6TiGWizAFTcYwAG6MGekPmqulidlClutsa3n5axusPL7F1so56uyolPfa/J/ITuHHpJq7P3xRBlEJ8QkA25xWlVJ0K8vASZBWr/GM32UXba6GZqOK4uYP14/d4v/kKrz8+w9rOB+npS2QMH3l/TFTjbi3cw8WJq8gnJpHs5kVNjUDMmIVjJgxWggxNK7oi8RoLOugkKATbQq1Zxf7hPra3dyQDpysZtdkL6TGMpYsopMaRTqTEc13IOUJXIEdBGdmWrTKb8jNpeJkAfpoqSHpddeRHHy9yoiSxccaz2RLwZik9FA9hHTGTay2ZO8kxMtgl3AkSsfgzLaEzK6ZWuZKVHG5KpigZpBP5cNxj1fN242L8TqU26aO1mggb7C+qyUjHeRkLWdIdOMy+5cBhUMKqgiO88T0qsXrAmJcxJVacBMTVdlFnsXtoVcs43d7E3sob7C6/wunGKnr1ClKBj5m5C5i/eg2FCxeRnp0DmMGS5R1k0A3SaHsB2jGOAsVlNDCgPjYzx3oZ7YMtnH56j82nP2Lr+Y+orX9A0KyqIhgVN3no8rpTpjMWQ4vkQplTp4WqjngR0LqtBuKdNqhMn2h3dZ6ZXxzf44HqxD0YaKq7dFzL6kjIfHnIPjnL8l6gjmD8YrDjbCrp1MaZfRHi4VohS5wiPAkGYUnR4hcjG2tMiC4B+dsaeMt3sZjtiDsZx8DUHlTNfdjTYGDYoVgPA7KQ91S/pJzeDcXIJMFAkNdFpWRc350ENGbKdDVMkOYirnuiFOeTmKdObxy3o7Y8Kw4BSYZjRaQmxuFlUvI8tcqpZMSVg310Tk6QDlvI9XoIdPBaATzu4TTmoT1exMy9h7jw3V+QWbiGTmEGzWQOdQowEcCdzoK2hEgwbcKjdwEn+btNkeRlYEKOgOwjuhMijiBXQDo3JryaNmWf6bHA6yoArjwDkbIlgY1ZLTePMwOix0HAoM6JI/GyygSJtUEZXFE+OSK0EtVt0KdSjf5oT9owYRjAz2TDTnvd7IK1CudC5IiMtrHNZbrE9cKtNy7TFk5HwljvxniPqr59HcL9Po/6zQC8n29HLu6XIpvozN6oyyO9Tmc/qLnNqH65y9M1/dPD242TcZM1OxSlaqJZq8rm7bQ4OtSQQzQd+MjlMvCZJdIqUmQpk5qjSylIldZMElICColEeWqrDSWPLIqpkBTW6FZwUDnA1uEmVjZW8G5tGZtHa2i0qgJcuVQWM2PTWLp4TRTexoNJ5OJjyCbGkfXHkfEL8JMZsbKUw4sA7rUFZNuJOsqdI+yWPwlb/MXyY7xfW0aldirvMiBbPFXElbklXF+4gzm6kCWKSPZySHRZhlPL0UQ8iWw2i0wupfwnr0N6q+i0cxyOikyVWhXHxyeoVhpgxdKLBwgSKaQS1D0nE589byVk2TgYU3BRzXPRMpXsfKpUZVOSgfuUeRQyWUTylneU2ZUDUIK3ZOCiWa7MdP0DHgQazWsNR4GfezoK4CyPCdtYhH3cuhB2tXMxcpm3FLX7rlVkYGtWylljgreAeFPnxAkONn/OAE/K58wgmU3Kya8CMDq2qEEmyT0aoPKzaj+cZV5xK+NMMN3EWg3Ujw/QONjF/scVlLc3ENYq0sufmruA6cVF5KZn0cvm0KWgB+fpOZ5F1rmXEklTISFRopMzx90W4rUSGlurOHj3CpvPHuPg7UvxEvcaFVUE89lbJzFNXboI4G1mwbk8UumcBLCysskJqJTQqTeQYJ+32YLf7SDZbauhCgMaWsO6w140yNmO6Cj5rkMf6YQnmus6POmqb86j29TbpOfJ6pGQ69SJikx4cKKZ/uNUAOqr6hFTKffJNUYSqnIhum3OiDMI5Fy4Y6bzuTgPLep+zCYZaMoIgrLDnfY582SWhGVuWzVxBwpgzHhZGidTm3unyfXohFI4Zsf+PRXU8gUkacQzNSsqdpmZKXi5rLTYKqcn2Ftbw+HaJ7T29pBu1pFtNZHiNZVowEO9F0eF583YGCZu3sbMg0dIL1xDYvISwtQYqtRviKe0EsgJAQkYuVdJim2yzigZuR/viagzFz7dEVshuS5s7fjwU1nEGPDJ8nNmNFyfwjngXtCxT0l6pCIal3OQ7ntpLxBHPml78Vq6YFrYIZEWmI122TSHJWjDfe3oeBcDNwKqMcP7AO6IozIipmF434XMHNEML6JMdQNxvhd+EchtzMwAXEcKB5KtoxPJ3wesh19V3tu/3gP/eR8mOrNrRdDPPUN0zOCnj4uMkTlCkZ7LDs6H5PnkueRxLhuiZKTYKrIfpqMi/Go36sISTnMOkQCTpIY2R1y4oMVuQKJtbhjJvqUfqgeGjKzQP1g8yAkmoYykcba80a2K7Onu0Q7Wdtextr2K3eMt1BrsJcdQyBYwU5zBwuwiLhTnkU+OIxPLI+ePI5caFyvQRMJXf3EpZanoCkv0kuGTi97Yw6ed93jy6p949e4FShTqAAUlUijmJrHA8vziLcyMzyOI55HsZZDoBcqep7JawkehUEAun0E8yXRKWfTUgGc6LRrNnTbqtaaUCVtNaiW7jgNVmbrsd6s6k4xKmdOUK21L/1uy1QABs2J+UYeYvVJ3kKtKtruPjggjSktNjogYiLO0rraEkrE7ANduyQDACXiZTFrK6NKXZouj32/TsUMbI1NynFsfEQCXay1WlR1RZ9Peaf0nAM4qTYZa065fqwpjWiGQkTMXXlC+VeZPbcyJZQBmgeKEpgQxPpqe0e3KCaoHe6gfHUjWm0h6KExMIFOckLEt9pXFT5x/IbagKfH3bgnjX0GUcql00IpVjnDy4S12Xj7BLkfIPn1A+3AXiWYNSbSFM8BuUJt9+4Qnim6JQgEzC4uYnV9ArjAuo4b10zJKe7tioNE8PUWvWkGsRpMPSrtSoauNRIv67zQKIvCqeRD3GefHVQKYpilxcdkSwLZD2QXXMkbGa0HyF6+Xq3DxDRqIC2BJQKaBuVR4nFG4aDxIVq5fPLyVWaMkQA6WWQBIljqBnNUH0ftm31YH6fReyLbXAFH2ubPB5G1jKVlihqbOF3K+nQI4ZOAnCuNITk8jS1/1CxeRmp1FMDONZCEvGW3ttIS91VVsvHqJ8sYaEqcnSFXKSLdJOGT5myZLMVT5PZNB9vJVFMhGv3YH6UvXgLFpNOIUyPGFwyK8cF6PBOWKm+iRiBpvIxHvIPCUfc/2Bqc5Wi0FcZqcsD7H9pGaA7mGMq8Hn0v0sQjc2qpgdYaBKQPwdJBBJqBmPANjOv2pgJJq3RuAO4U0Stw60LSs17LvaHXWxrv4s1EATpa/VPGcumZUvU0rawMTq2iGL+vDMdSjY2aW7av08gC45fOwAjH035eSyp+Hhj//0dLScOeHnGW/LYAPMmSt4VuBe4iB8LM+lz6ngrP9oTMr6Gfk7udnwJubVUtd8j5E35czny0BcLJLWa70SbaSUhKfX0cq5LB0s6g6b24ArkAiUWj/uGY0zH5YE81uHaV6CYelfewc7mDvaAeHpweo1Sqy5PPZAibHJjFTnEUxM4FcsoCMV0A+GEM2VUAyHkjAoKVex3InwMaaYlxCn3I6qW0drOH56yd4tfwSR6UjeX+pZApjuQlcnL2MxfklTIzNIkhkBby9HsvdyhJP+RmM5QngWck6+N47MVYRCORk0PJg1GSFETsPgUY9RL3KygXdt9SuVcqoUlq2vrQSAlkl4SZkK4LSowEzO45dsZzKTNgBt04VGHFB5S/Z+yaZjVl4g0xaZlbO9ag/bir+IC7bZxuEAJ5VZilbIWdJKWpF2h/Y7uulRT2jBzrdomlOq0SXhTPo64lAB2fXeQBQtjUtvXAaeUjZ3K059kfVmMP0DXj4q1ysGZ7IBXXqYxKPsCTCilCNBhoNKbOLnnuK/WOSjShDm5CxK2Vla9+UPt0UXyFgMgbzex0EnTq6x/s4fPsCG09+wNHyGzS2N9E5OUCy20JCWj49dGlT6Xlo0wKWjPrpaVy5ex+L129hfHJaGOINAvjONk62t1Ha3kL9YA9N2mLWKtJrT7ZDxFstmYFm9ixEQ9EqVw19tubbibjMFTNY4LURj3apWBBkVPaT4iYcweJctnwJr5Frn0DFcTOytW0aQEuoBuJCFGM7QHquJqWsrRmt9Fjw5hjpriLCmlm7R7Aiz4JiMM5O1rHutW2nViy68ckBoNMuqwU8F7QSwhG/5MQkipwOWLqOzMVFeNMzSExOIJHNSn+5Ua2K/On6q5c4Xv2A1s4mYof7SDVqSDZDkSolSbRJIR1yRCam4C9cwfitu8hfvwtveh7ddAGtHrUnEnJtRJMgGRNDItoTI8HRNp14EG6JdqbQbvcQtpiNs5XA/cx7pGRf4fe4wEt5PCqypA5pCuCyf6n/n8oK8cseL1mhbV2udfbNKXHqAJzgyWDcgDMqzmIAbABlCmmWgZOLJAJJNgFi/uMRAly0B264YKAblV2Nls/5e3Mnsz67VQbsb/s95yGy3c+Cql/44GgSGwVwOcsMwH99avxwedsIB8Pg/QvB3PVAdO24PDxCaJCfuxKm8n5V0EUdjvQgZaQf5+JiX6zbEUKG9ExlXWsWpQpcNgCi2ZUcylbOEYKHGey5khyBr6cjaXTdOqmcCLCWKiXUGlUxOeB7yKazGMuNIZ8pIJvMIZ3MCUEs4+eQ9jNSZrdRd2HGy2ysupjxeyemQcJx+RDvPi7jw+oKjk9LAnJJL0AhN46piTlMTc4hx/GdWErY6fEuZ9gpUJpEJsgKgGczHOfh55MjTcv1bAiIhCpfm5WIuAB4tVJH5bQqGbK2CZUoJD1ejiFJSZKOTqqOxbEgZqsE8HQ6J65N0t90mZSmAXonNVTRqJrsc4JAo84DgSUwnREnSUY2q1VUJVOiOxekd8rRkGxWFbdsNEQ3N7kLmi9oA21QoRHfb+n9RWxp+X6cq5j1wKMA7omCk5qm2OyrKbYxTuwX+N26FJMZ5wwmTGmt5wz0DJgJskchc/xa/pWyJkGbxDBmU1y/kimouAkrRGJDKbEP54+78NpNeI0y2vvbOHjzHJtPfsTJu7do7m1LWT2VUJAio5u2lQ2Wf9kKmJnF+JUrWLh7DxeuXkeqUJTssksy4dERKrs7Mp50svYJR6sf0Tw6QKxF2c5WX/krSHKygftLZ/r5GtT6prst54rlU3NfcTU5TXRVqIsJgNGhi712Gmeoc5uVeDX77ntuyN5Q+WWpmMglsX2u91D2ubS4tAfOey+VNJsGcI/n+JOOQCmnQq1kdfadl5lAKFRVMVJiaZpBUlIkfhnOsc8fej6SU7O4cP87TN+5h9ziErzJaXSpFZ9KAQy02i3UDg9xvLGGww/vcLyyjOb6R/QODhAvnyLVIflQlPjFIKZFs5jZOYzdvovxew/hzV1ELzeOToJugkltKTD44fBDEIOfoVB+TwBdqoJCL9F1Tg4JwbtV66JR05aUBE5uoco9izMA12kaQjgFc7gnePZYsJrN5mQvW2AcBRsdA4/1e+CW+RLQLfCOAm40q46OdslsdoaBsQok/ZwsOPpYPUN0isRmwu33Vg0YjJmenUv/hdj7Tf5sFIDzfbJC8RsD+FkSWvTT6YW0SPms+YhFUp+9Gs7hyQV/8tC+wL7BgWXgfSML3ZjiEEXQYclOGLVUR7KSm4YDkkGZ9rIDcIEN3Q+uHGcsXGdW4Y5s2jx2e6FItlYbVQHuSqOCBkv2zOhIXKIyFOeI/TSCZEp6ymk/i8DLIPACKW3zsDC5QiqWxQiO5IXSYxuUv+QGC1Gpl7G7vytfJ6enAnQce8vmCsjnishk8kjS1Yu9RNpyhgyyY/Ka2VQWhWwOaZaBmRDJQcj4m4daVwhd0gNLJOWXPFdrtQYq5aqAKsuVwkaWXpjoZCm5jIcAS6s8QL2ElJmzmTxSqZwwdAl87nJqiZKZjxv3GUTQZLV20Gq2USdvgeV0RvRu/pt/z4NKSp2SPcGNhbA3fRbANYpXALeinwK4hg0G4JKVunEzybzcDDe9kJUcpQ5jeuCoSpnKqKoQhpyHEvi57rzLGmTaQoJGnU1mH5yHJt8+y82iCEe3p66y07U2oUAkLGDOSVMBzQIDSr1KVUb77fKeOVJEVjKlV0uHCHc3cfj6BbaePkbpw3u0D/eQDGsIZB6KoBpD0/NQZxAyMYWp69cxfecOpq9dx/gcRT5yyirneBgzqoN9VLbWsfv2DTZePkdpYw29+qkAeNChgUYPGarSScbak/ln6acmnKqXBFrC71ZVNeG0KGue7lzsuPM7e+rsUfMaSC9dOF4EfuoJ8F4x0HJ9dqclIYUVGcx2vBfX/1VpVU4cKIDL3nYKfHJ2yEy7q5KYloQDbr5HBjoiIuhm93l/aLwTxBiAJqXy0UQCjVhStMYX//RXzD/4HvnL1xCbnEU3mxUCX5zjcCQLcua8dISTtY/YffMSJ8uvUF79ICCeCtvIkKAmQY6HhuchLBZRuH0bYw8eIrV4Bd3COODn+g6FGsQRvD0EuQCJVEJaYSLrK+tHPqT6q7fjaNU6qJ02ZMKDbYW+mJBMZpLTYzuB+59nDNUS425CgK2pvAC4yAdHWlPqMqY7uiMeA5wkUWEVG+2yfriBuIGnZeBGDCV4i0wxiaHudQzUhsHtPIyw0vqwsYll86MwJvq7b4LE3/BJjDUfq1Qqepl/9dLAoF89XOaIvn6fXDTAej3Yv/D++v4lqu/i8jcnCuMOPS09Gxt48Cj+lHONkoVTl1hMHfTw1I6q1JSUyeJAXIfNnLOW66+Iy7FpL0vPzvVnxTQlRIuKb80aypVTUX9jOdpaCfb52GMkoBHEs+m89JnUXEHZ2YOMQAaGxf5TZoUkQ2bpj6/TQqVWQblSwclpSYCVEpipdFZmyBV8nTFIhwBOEOE8dwZ5zhhTUUxGrngZjU3PZ3dg1rduTSBsd0UYolqtyeuQYKZkPl4qZi38jAR9zWh00kbJKQLgAYMJEnBMgk97Z8oO1yrNoIylgRKzBQPwOgVWODmgzTtpYcgUEzNayRT0tUxdaZCBqyf1mfK5tXUkE3PKX3KYO1MM17MW0pn0xDlG5YI1IedpCVjZsK7jyqCRGSfL+k6Prb+WnS6CGps4YJBZcNUBl14hPUVYIndhhmTxzu+czytStNK35b2hPn1cPjfBIUZr2g7Ja2V0D/dQ3/gk42Pbz5+huv4JqJTgdxvCtu6RdZ6Io5POwpuaRvbyZUzfuoOx69eRnZ+HX5iQ2W1m/YL3bCMc7uPk0wdsvXyOtSc/is1polVDWkr2CuC6rzQYk6tIwR4/KZKc4uwmbPWurFtRJ+McdLcHn6qHAuQcgSQmacCjl4aVB21PsJyrskvMfHvigy5qbZJxan9cp5W4plTpTCpZbMa7qoWsHGG0k0dAwRiWoX0knSSuZDoMcNps21BeV2fFKbPaZbWB/VrCLCVIOdoW91GjS8D0BVz+039g4bu/IL+whPjELNqZHFrcz0nfaYOzTVITI5LSpw/S4iA/ob6+jsRpBRmKtIg6Xxx1aqMXckhfu4rCw/vIXruO+NQMekEO6AboUZfcS8pUh5/xkUxzdE3lfqWKKMGNXBz0xLwojmY1RL1CERxWHXXtCflUrhWvtAXgbJ+RJKgldLa9grRqHsiYHAPwfhKmDntaLdRWAwN7Y4ETwPukNpblXU+X3ASudwNZ7hMbzTRTE/apoyV0w0TbU8MZt2FNtDdufz/82GF8HfWc3xCDf/FT8X3xHJNgplwu936bSGNQCpVId0gO7+zFtFzs7AH+uU88wHstg0ZhXEuX+pxGUpIbKgx2HS0hy1UOTpYqRd6Si05nfOV/PAwkJdX5U/lyQhLyyZzLmeiJu9KolvyUKc/yIUG7WqsKuDL6HPRz4rJoucB5WZJJH9l0Dvn8mNgbit2kI9ETTpTRzeOPIOVGkTi368zspehN5na7jdPTU5SrTvaUUpVUohMdEh3ZYum811YJ10I2j1w6K6zSpLBKec14PLJ/rSM0muEZcY/lMfa42iCQilpau93vH8pRKz00zmbTU1mzVQIS+2fZLAOUrDDfB70wvV4atOkdH6xPEjh4LbtKoms0UW/W5bppudPY6NoH59/RRtQA3EwK5PkceBuBTdekW5eOTyH31whsyulWa1FzF5ODzvyotZ2iqm4GNOqexX+z9SAHlWTqyqh2BHqVJjWTEyetKiAjfucsf3oqXhMJZvgZmA1xpliAnHeJpWYmYAyeGES1Q3itGhLVU7T3dlD+uIKdp0+x+fwpmns78GlgQpOTblv8uxssy01OY/LGLczcvYfijZsILl6U+XKOprG/zs/CvnrA9by/g6P3b7D14inWn/yI6vY60t0WsmQ8kxvACoJWmTWWZZsknZavjk+mNjNql9l1OcIZIh6y/N5Gksz2dgcyCCFVjwFjRiXxE8JJkZGteALkWzco9enaHnSEE2a0VNe4BNmGaGsm77Jvm0VWEl3Sacv7iAdpBPk80tkcctyDGQa9cbEDrZaPUTrcQ/XkSMxhSP6T+XKxhaUHOp8nhVqX13IWC4/+isvf/wdyl67Cm5pDmM3LtYwxiBaiA8+bNroMsk6OcLTyFmuPf8Dh27cId/aQKFWRptxDD2gNTxsbAAAgAElEQVR0OmhmU/AXLyJ79xZyN68jt3gFnSCLTpv3Jol0Lo9sIQ8/TeEbJSVKlcaJW8l4GK9bl5kxEDbaaNYokMTx2S56VDqkPrskNVqLkkZETIMsPg8VBinAxKyY+5gSwjyj9FzgjXbtHOOI8/rKSJ+eS8zCqZBWp3pehAkuCnYO7GWts/KUoJqiZt9mNGL9acORYUCO9qujGbftnyjWDGfkZ8+bAeJ8KYH8xWj8lX9olQZ+hmi//jcksZ3NwD8H4EYMG5WpD39e6V8NctM+MU4z8kHvaxSIu3xce4tOXl1kLaWfrYcqDxhzKZVoXkY1lF0s+bnbGIPjxYUJVptzyEAAr9XrqNNwwYGOLHV3wA8yce0PZzI5pII00pSXFO1vBht8Mt1M4mUuftBOStT1ao0NL+SRMES5XEa1WhcyD9+7hibqCCYHGH2CQfJaSrLvXJolexqbKBA4/ycH4JrV2BieaoZrX1oIZi0SzOpSadBsUAMkeQ5G7wRwMtCTSYncmYFTGIcENpsFtaDHphUMxOWAcAcC33uzGUoUr5F84wwxxjJw3v9Rs6SDbJ8X1DJ/t44cSMrtc9rbkrm48q6MHBmA25LusycHa9GycC1xM2MkC5tlfSXMyH0X4FYDC5tRFri38TvXr9T9YOqEfYaHAoCwuFVjW4lXJFmxL8tMlkBYQ+/kEM3NDRy/W8buyxfYX15GfX8XsRanLUh0iolmeWKsKO5UF+4+EPDOXFoAJibQTmVEXpNlal6LgGNpzTpae1s4XH6O7WePBcRr2+vIxNrIMonlhICo1sXQ5sx2LIlYKoMce7gX5pHI58WMp0NuRI/lVaqgVdA6PkJ9dxfx04qIy3C+nNBE7jEDbCOjE8A5Md9NpsSnvOn7aJDZnmRgQBM1+tt3hUMQC5vCkPfaLaS5j9j2cFxp3gd+rpBs7iCNxHhR5uv5HjPjE8hkC6IGx7XbqFZQOtjF3voq9tY+olMtIdFpwOfIYqstSnWS3XopNGNJ+FNzmH/wJ8zff4TitVsK4LkC2n4g9q8x4Uqo+IrIsjZqqG6tY+f1S+y/fYvSykd0dg8RP63Cp4wwZY5THjBdRHDjCibv3kb+6hKC8Sm02rzoKaTz48jQ5jXty8SCSN2asJVUllQaVfr/JLO16OTmNP/r1Digrayb5WeCINUdzcKl3shzIemJzoEAq3ips92mDnx2dluQfyaLZQ+aLTAhtSmANyhd2yeiDvagVZlUA8Dvg7gF4YYDo8hl0Qx9+PeDap4mCdHM3MD7PBD/Sqz91R/GayLrm1f7t2OhD3Jkvahna+SDCMdu4tddB6O89Z+t3/MaCGYYwOv3gfiDArfLftyBKoVqlxE5Ooy+UxEnEKfivhiMjqS5XruJsfOh8gcRqddeTxatAo6OU2jWyEN9wMhk5h0wqk1RUJ/CI4FEtnLY9E07HCA6YQkjeUUXtI5LcOSqgXK5Ij1qGSnimJGUz8jOZVbMN8s5Vw8ZHq6ZrAC4mDFoi9GUvDWylv2pc83KRNdSr3hoO7EGsk2ZFZsKnt4OnXFmlsyRHX4ukl+EAENJTTGvUN6DZd+WUVsmLVUIY3T3+JqDg2B4PEU3pcvAnT75sMvQ4Hq5rHmI8Khz20qI7I+qGbPeqLz9ZWwkOPesJijBfzqva+mrShBgdqea8tv6jY7eSFghv1OhGV549ix1HWpFSN6ZG8kjd6nNBooI2agMDQGc5XMCbefoAKcfVrD36hUO3y2jtLaG2tGBjKlJEJhOIzczi4nLVzF36x6mb95G+sIlYLyIMJtFx08hFOtPFcsJeh349YrMkB+/eYLtZz9i7/ULNPa2kI6HSBEkqb5FMfR4wAE1tODDyxcxe+MWFu7cQ2F+Hsl8Gl16z3cbaNRKqB3s4Xj1I3Zfv0FjawvJeg05SlzK52F1jCOLLOVqBs5xua6fRZjKoJnOopVKoU0NUR5wCTKzW2iVT9EqHUsgE7SbyMUY2KjmuJT1CSoJDy0vjRarXotXcPm77zF34zYyE1NitALO2Yct1EsnONhcw8bya2wsv0LjcAfJsIIkgwMCn6gh09RFlfBSM/OYunUPFx48QvH6bfhz82jnCeAUckkq4ZAZrpxDHSTYCiqXUKXU7bsV7Lx8jaPlFcSOTuFV6/p5kjGEhTQSC7OYuH0TCw+/QzAxjQ6V0D0VjEnlczKaSaBV4SoHVrZ/5JPrGJ2cE/WmZMTNWkOkigXAOULm9qNMjzhtc/4pFfJYQhfd8L79pmrXu3xF05+hipH8zlUaeQ5KKb2pfXHjAtm+tEC33wd3WXi0imYAHEWK88re52XQ5yWJv3fGfR768XoQvPt+5bVarTf8IUZFNV8Hp1/7KIPbsyA+yGIHTPQvZeHmGR9VRjfA1dWkB2X/Z65PY2xuN6nbP0j7n10L566fOfhcqhSmB7YmsTxYtbw5yBpNJlAfKdlwk1GuuloNAFxnK00Ahpk3QY3grVGtCk5oROnYso4YN3Bjs9eO9opZ1m5KlFupKLmMh15c7AF1k3HDyGuL30QS2UwGeZa0OZOdYD9PsVqB1fXq7YfGDRem88D9h4SyarWKZouvp/wBLVe78q4YeHjO5zerAJ7S8ptuGF0PckUdP8CuDR9jvxVijFNW4rVk0BD1/7WoWkroEQA3kYZoCc7u5XBFSAHcKjiR+6831B1U6jFmU+sjV7+0WwYqgbJyrGokPXDbA/b5+00epzOu405nM/CBYY+W0ntoi0a10sFMQSzJ/iw9wA/3sfvqFdYeP8HRygrqB/tonpbQDltCPsoUiyguLmL+9l0B8LGFK/DGpxCm0mhQGjRp/tDM3EKkem0E1TJam6s4efVP7D53AH6wjWSPIkjM3OJokTweC9BN5oD0GLKzl7Dw8Hss3n+I3Nw8YtkUuh4ZlCFatRPUdrdx9O4t1n/8EZWPq0hWq8gSvEW21JH6VARNyvmJTB5eYRJJyshOz6BDHfhMVoRtSFajhvnx5gZKm2uInR4iaFSQ6zQQdEIknL0nOQRh0kcjmUEjU8DY9Vu4/p//AxfvPYA3MQ0kswq2YYhGqYSjjTVsEcDfvEBlexUo78Fv1ZCijHLYFSOaeCJAiyS2qQuYuHUXs/cfighL+uIlAXC+nqgkieCLTsdIayxsIU6Fu1oV5Y1N7L1exuGbFdTWtxHu7Yvcay+Io1dIIViYw9St65i5fgPpyRn0ktSYp7JhHn4uJ31w0eJ3//W5RU6NUoLCrs7Hc+9w39Yq1HwP5d5xZtz2pLRYyMxnZTKh89kC4MYtkURj4J/NwEA+0xkA1zfCn/E1eT4pK11JbTJN4sbL7D3bLHbfJIiCT25We3j8bHjvnQfkX4tQ/26Ps2vZ7327UbpYs9nsGbU+Wnr49T/AMHj3Y6+f9dKWsf0EwN2zDEIBt4AUIfr5sUaZo/7T92cEJl0Qqmyl/0VK9w681fd50LO1rFJYmC4DNxamZeA2WsUbQ/1s7fdQR5vqRgbeg3c43B82cOWm6d8/DpZRyateR63Gsn1DxkYkm3fEHr4us3B+PgPwLMe6+No0s3eCDLbp+h/ZiCruKnSdXzc/D8G0Uq0Kuz4azEi2KAIYVNXSDJyCJ9lcVhXL+ofFoO+tpXQH2TbkHbnuxhmwgCiahfPvrARnm99IbFZ++mnFZ7Ae5Xd90mSk+Sr/9+y6Vb7FwN12eCUJHEcWWKRQY0friJVKOtXA/EE6724kp98a6vugO4a7OF1pBk51N0qAEsATjSrCg31sPH2Kd//4AQcrKzIC1m7U5B7nx8ZF1W36xnVcuH0PxcUl+MVpMbqgjGeF+4P64+Qp0L+dAN4Jkaqcor35EaVX/8Te839i79VzVPc20etUVR6WcqmcYUYKsUwRuZlFTC7dwsUH32P25m34U7NAxkcvSYJjC63aMRp72zhZfo21f/wDp2+X4ZXL8loeS9SONKis9YQYnqSKUxhfuIL84hKyV5eQmJpFi+V+9pd7PdRPjrG5/FakaFs7a4if7CPTLCOQcjpdB3voeDGEnKnPjKFVmET+xm0s/cffMXv7vgQx8SCv/XH2b6tVlHe2cPDxPfbfv8XJ+jvUdj7Aq5aQ7fTgE8RFFz2BaggJAKbu3Mfcg+8weecOUgTwXE4APBb3xQO9y5K/40wIia9N05k2uqVTVNe3cbT8QYD86P1HUb+LpxLITI8jd2UexauL0pLwxyfR83OIpbJI0uWNVTQxg1FQ7XM73CSDGi5pv5qE15DtvVoNVQI4SajiNqcSp9aGVGMSUT06Y/phGbhU0fpnIqtNw/wlZ1Ll9jUd5PQsPMtKt+Db9i/PIiO9mj75WVvgQdk9uvf+XTPonwVukQdb73v4s8fa7XYvOtRuAPSlzPeXvpHo30UjtF/6fP2SqztX+/mMCQr0nzia6QwK+KPB2/7IbOoGf2sAHi3dRxedfaaoRKCJGdj4BBfuYISCpV4Sc80Jh1aUfh/Az1uUkq+JaYcrj/U1vZntsSfNTD8K4HwdbkqnjOXkQfnXFEjIRIOHyEjIYB04oIqMiliZPJoNVyoVAfIok1SY/C5rNcGTvmZ4oAx0Cz76V36opB3dkHy8AbgFDlF1JcveTV2J15PZN78MwKP3J/qaw+/jJ4A8XGp3JaCfArP+pVV++F3njR1brv87W7imP+fK4zzMLViQqboz+nROKcxl85QqVaqhlLgNwL0uCWFN6XdvPn+BlcePsf/+A6qHByJcRHLWxMwMLlxbwtSNG5i8eg2Z6QuIZwroJVOok/HPHghV8hzRUAC820ZQKaG1voLSi3/g8OWPOHz7GpW9DbTDsgQsCT+JVsxHA2nEc1OYuXIHF+8+wvStexi/vITYxCQ4vxYmmojFKZ50gvbRHqor77Dxw3+j9PoN4ifHSFJ9jmOdblSTBi0026ARR252HhNLNzBx4zby124C07PSx2Z2zjS9cXKM9devsPXqKeobK+gdbCFbP0U6bCDWakpbp03pWD+Fdq6IzsSMAPiVv/xd3qc3Nol2PMUQV4WLWGY+OkBlexMnn1Zw8OE1TtfeippduhkioCZ8l31eoNbqIj4+ick79zD34CGm792TDDzM5dBJBpKl87q2vTia7O1bZabLYjgQp9Lf4Qkqq1vYfvUGR6urCKtleKkE8rMTyF2cgT85Dn+8iBjdyoI8EumclNAT1Dtwmgc6zmVnxCAg5siYqON123IWMdiX6hnlgSOaFv194iqJXNMmsGLkMgOVUf1l2z/R/SstPCePzO8WfFsWbvs3OgtuLmG2h00lbfh5Db9+KZ78O/+dBTP9dqOSpbsC4MPli1/7g3yrMv1IAO/L+Z0JFyL/+Dxsn/mr/sks9fJ+Bj4KwKOl2ygQ8Oc2B2nfjbhhZWbNTBVopMchIGpR8IC1339eF8myVK2LWHvzig+c19YSVa3mSuhtZ3UqLWxX9nekKmoa25ylzHQayepMeXdwVWwBGURpz31wCPAwGDYtMADnZ+PnNAA3h7Dh63VeIGmPs/KflQAtE7d+Gh9n5SZzGOJBwy8rzUU3goBtpOT3ufUfPRCVuBOlMJ79yzPtnJ9k6irdaWTCfqoupXtmpq4twuoKAdypxknVRR6jQZnMfbs5c8nipA9Ot7BQRFzapWMcrqxg8/Ub7Lx7j6OdHSndjxXHsbB0BbNLS8gvXEJqahaJ/Dh6ybT0ccWVSsYyOQWh1RvpgXdDJMsnaHx8i9LLf+D41ROcfnyH6sGW+M9TT120zr00wmQeybE5XLr1CAv3/4zClWsyH93L5dHyYoilmK3Ti/sUoCrhh3fY/vEHnL56jdjxEbxmHUmnh86sjr34BpntQRq5Cxcxcf02iixPL15FYnoWoZ8WSVmOg7ZKJex9eIfdt89R/bSM7u4GcvUy0q0GQPvQVgNhrItW0keYLYrjV+HmXVz5y9/keXvZMbQTKXQI4KJ33kSvUkKbnIKNVRy8f4UD+qlvryNeriAg6U7S6RgavH2FCRRv3sLcw4eYuncP2cuL6DgSW8JLqSgOZ7sd11uIpSTtMQBqhYhVagh3j3Cyuo7a7i66zRoSQQzZiQJSU+PopH006Q3vpxCnUmO6gCCbh+frvDR74FxTmjnb+jbhKo7Sqd4Cp1X0rKidaUVxf0SVyaKBMc+paFVreP+ePSN+upus522sdJsRNxAX6Vv3+paBR4PwUdXJr92/vza2/ZznH3WdhpNnuw7W+z6T1BHAo4ehRF/RHt0X5q9/zpsdlc1861JHX6nMjU0PCt6a2QxK34MSePQAHpTIo/3vaNn0LPgrYDrRkRGjcQZc0nN2gZJk3049TJS0uFDpGOUYlx4t+VwJS/b0MOHP1IalVNx2pS4H4K6cT3KK9sGZhddk9MrKwjIn7DQT2ZMmA10NOMhc1VKp3BeHPvb5ZPjMfu4CGx461teyXpoAOPtZ/ZsxENVhYCIZP2UYqYPODNwsKCMLZLAZh0V97F5oVs/WATe/ZeJRADfAtsh1WC7xX1p7dq+H9kc0sOtn9pEFZj1v7XhHAdx5yrsyJ6VrnXWElibFdEUfoxt8MFbGz9EHcDcfEetxvClErN1AjJMPe7s4/rSGg9VPONzelrdWKI5j9vIlTC5ccq5meXT9jJDD6OPNWWtRU6enOHXuOdvLDLHXhnd6jOqH1zh+9r9x9OoxquurqB/violGO95Fg+8pyCGWnUT+wlVcuv095m49QPriIuITU2in0uj6nujsJ6iz360gXjlCa20Fu49/xOmrV+ju78Orc1SL8ruemGlQ5azO95XKoHDpMqbvPMQ4Gd5zFxEvTgpBjONlnCXvlMs43VrD8cdlHL17gfraCtKVkgI4lfyaDTS7JIb56OSKiM3Mo3DrLq789W8oXruJbqaAFkl4PY7xcQg7RKxeQad0hNb+jujKHy8/E0355t6+iNtQw5zXq0PWfX4c+avXMHn3Dqbv38fYtSX0xoto0+TEC1SNjSQz8TdPIGRLSxzdYoiHIRL1FnBSQfPgCJ3TEnphAz2vh2Q2QCzjo5WMo8o15Kfgp8aQTKnpDJ39tA2mg4/CjBDR/wGvhaN0BHBpN/W6MkESbUcR1GWMS5TrElJSFwCncmBCeSxisUzODKWD3bmglcFBufw8fDD1SjMq0r74oJzO/WxBuPl0RwNxCyxGAeC/tK//FUD7Rn87zMcZJq79BMD5AytJjpqL+0bv6zd5mkFHe0B50vNzqHcZ6WF/GcAlP3Pv/6cALr8YLq0OfVoFm4GbkaiNkUzmnlbkGZ2AvoK3EuHctNfZufkIccoAnCSnaOAlns5uXIOlMQK4VAjkMFRxC25wP+EjFaSETGYa3qMA3DVh9VCIEM4Mo/nZogAuVo2UaXNAxQ0rgYrHERSy0NV2U0QyTMw0onE8uHwDANfNOpBZtctuwZEdABa9c8PbNbUNH934ozb6qOh31MIdBdTRdXR2tUVXT3RduhaNxIpkM9lIG/FajTk4OqTpkw0+OU02N9amgjcK4AMSIPuw9C1vCYiTGNUlG/vkGPXDI1SOj2W9pnJZpMbzyM9MI1EYE/1zMpnF1czZ5Eplp8NSHYuucbFp5dhU3AH4/o//C/sv/onq5ic0y4eAF6KT6KHGwDNTQGF+CTNLd3HxzvcYv3wdyZkL6GTzaHpJdOg777FnHyLRq8Orn6C5toK9p49x8uIF2jvbiFWor94VQKJQSxj3UOc0RW4cY5evYfbedxi7egOxyWnExoryGThpQREY0OP7cA+nLHe/foLj5Vfwjg8QNOuS4bbDJlqdULLYTmECCQHwe1j4018FwHv5cYTxFNo92gc7AOdYXqWE7skhahurqHx8jZOVdzhdX0N4XEKCJDAGPKxi5MfhX5xH8dZtTN+/h8lbNxGfnJKeOzgLzgycpjMiIqOyuDJZwHOhwSCjiVi5BlTrlDuU+yn+vH5MhHCaCaDBc8Ln2GkRvk8b2yx8zxeuCZ+Ma4NryAi5Qu/QWZq+NzcBnIBtkzJKRKURigI4AdsAXM12En0A59QM58K/FsD74O6AnomMtXBt/5peOp/TJEMNvI2FPiypGq3o/tEB/AxAR65BlLhnnzEWpaBbXyKahX+pFPKboPIf5EWGIycFmMFRPtwrP1OKdTfKMu/oRz4PVEa9nr2m3UsZ66rX+6MaVuriRtZyNgllaQFwUykbLoed9zrRtWEBoGX83IRGjoy2FvoqbFnqoKcVwD9T5bHXGHUN7HdWQbJyHP9t2bZdT/se/Wz/CoB/myUZDTeVJDn4T8fXnAu1IwVpBqUGthw1o0CJq/4ovb2vXme2mFQUpBc0yVE9zm5XK8LOFg1234OXSSNOwhN1tpP05vZlvloFXj3N+A1ZpDfahU/BlXIJp+9eYfu//yeO3jxDaXMV3cYpeomWlKUbFOYsTGLu1kMs3PszJpduIzu/iNjYJEJ6lvs+Qok+6LsdItlrItkoobm1iu3HPwiANzY2gNKpjFfR1rMTi6EeSyBMZ4GpWUzeuIP5e48wduWagHcnnUGbpjgJ+mNDAhec0kJ1DTtP/on9l0/Q3lmHVysjoQ4eMonRpKlRroDkhQVM3P0O84/+InPbKBTRjvtSthcAp4xwsy7z2p3yEbrHe2hufJT2wd7yMiqb24iV62IvGk9mpE0Qm51G7tpVzP/pe8zevQt/akaMTrpxDx2OwpGzzwxcm+CuBdYTr/lWtYputS52rQkaLdFwiSVvehvGOgjjQIsSzOkscpkCMqmcKDgScEXS1+0rHV8cZMbRQN+SN2uDsVpHHgv3L/ecZX/GO+Hj+f9NWIV72MrZw8Bj/7b9b/+O7jupAEQmWQzERejKnYlWQYtW1KLE1+Hz6Y8E4BbQnIez0QRk1Oc6A+B2IQf92W9zTP2//ixRIB5epMObxTbMKHCPgkz0918D4NqfHDC3rVzPDckvEkWi5vUW2Vova1hnOPq+RwH48GIyAOfrRHtpUdMC/o2xwpmBG4BL5urGTobXin2u4esRBWL7nWXiBuDRg2UYuO3fw9f2azPwb7Wmz8vkZZ2wiC4ulU40yMmtilmMyK+qY5c0RKxsaU/oxIgEyKlCxp46lQU5a0xhEz6XRxWzGOKUp6TPPZXWYixY02+e4B0XMpi2lZxBDz2/2yFipROU3r3G9g//C3uvn+B06xPCRgndeEsdzZIBUlMXcPm7/5De99jiNSQnZtHJqpBJm57gIv8bwiOAdxrw6grgW49/wPGLF6iurqJzfAwvbIknNzNwZt+dwji8i5cxe+8hFr/7CwqLV9CjwhmfV7QOWC1gMSCEz173ziZ2nvyA7af/RG31HXqlIxFOEbnkHtCMJ6Q3HVy6jMm73+GiAPhtIF+UgKBNkOUcPAGcpLqQ2XEF8eoxvNI+jj++w86r1zhc+Yjm7hE6NSqW+QAZ58UCCteXsPDXP+Pig4dIz8wJgJOBTr2zTo+Kcm401bwaCGjUDmfgXa6KeQyaTWXi85bE6YDQlgpGj7LE6SwK6TwyQQZBMpAMWcYbpYLnsm9XKjNQHN5P1gbj3qX4EwNxS+QssI8SUbl37WuYENrPDodcw84D+GhlMsoRsj1qwbj1gIf739Hs286Sb7U/f+3n+VyCzN8ZQdCy7+H3IwA+6DcOSunD6ji/9gf5Iz//cIRpi+i8SHAUaNg9iN6oUYFBdIEOl43sfUSjWsuI+d36SrYhjDRnbNKz41yD8YzzQG04kmbQYH00ez2Vh9XAgs8fncvm65qi0HBAc94hMGqz9jONIZeh6Of5ycI/J+v/rQH8vHXvutySefeNVQTAtfzJoR3JwIXg9tMOjpMYUl9m6oyTKyFq3+zROqJbQgG8RyIUmezifMVndt7SLMEyw3ey/vRDp+CIz+yodIKT96+x+eN/Yef1YxkhC5tltJh7p3x4uQLGLl7B0p/+jvk73yE1cwm93BjCICNAS/EUis8gRnhsIdlpwquV0Nr+hJ2nP+Lw2VOUVlakt8yRr1iMUN9Dg7r5U7PILl3H/Hd/wqXv/ozcxcvopNOiMR46Mif1yf1OBwENg/Z3sP/8CbYe/wMnyy8RHu6JMhuDGFH1IxGxUERm4Qqm7j9SAF+6BeQpIcsZeAJiXFjbCJtSEfDaDXitCmKn+yhvfMIBVe7evkdpdQu1ozI6JL2x0lDMY+zaVVz9239i8ftHQhRk9YE2sNSDk0CJ4koMw/pGKqrTEFL46bSCVqWGLkvqzKS9hAI4TciTA1vPXCon3ty+s+W1ao4BeJ97IdrwZ9tttuYJpNy3lF8mkEcD/ijQcM+KQ5gTVzFGeLTSFg0Uomt81P61v7NKGs8Ma4PZ85xtLw5aTaMA8I+UgUuQ5dqp0ffN/x+tIp53TvwEwC0SG1bG+SMD7K/93r8GwIeBIZp1Di/qaOlp1Hsfzuqj2WR0M/IeWkbM7zZpMArAmYl/bcARDVAs8LB1YxG0iavYOuLvbayL2b592eYfBeBREI8GJ9FrFwVpY8kOB1A/Z0P/OwC4MddFJczpsQtZkGe8GHvE+xm4yK72iW0RvQAhVtJURmR0tCcuwuRaBqfErTjsedQTV+HgDt25mBF2KVdET3e61dHYxzHlReK1K5lt9+gQB+9eYe2f/4WtN09QP9hG2CKAtxCM5VCcX8CFm3dw8c4jTFy9BW98Gu0gKyNb3aR5mTOwYwbelgzcr5fR3PqEvRdPcPjsGY6Wl9HYJdiyH0vTXIjZSnL2AsZu3cHcg+8xc+8hMhcuyfgY9dDbTqjE6/aQ6vWQZtXhYA8nb19h9/ljHLx8isrmGrr1mvodcBaa8shjRWHIzzx4hAsP/oSxK9cl4KBUq4Y+YiAqmupk98fDOrw2y+knaB3SiOQTdt++w87rFRxt7qNWbaHDHvd4HsXrV3H973/D5UePkJqekepDl05yEoqxhaQA3hFCmVrG8n636g00ylU0y1V0mk31Mk96ypyPd5HwlUyWTaWRDehhEIjTmspL65c4ZZIAAApGSURBVFow8pqJD6m5y1kAtzPGzguW0Ang3MvDe53/Zlb4tQBuAGvfz8uWoyBuI7b2PqOVyc8F5dEz5Ofs+V8bHz73/KPOfr53m6D5UkXhTAk9ChzRcrpdmD/KRfmtb0g08oxeq2GgHZUFRsE/CsTDgBYFrejzfg50jdlpzj+2Ia2vZax3m638JQAefV8G1tHZ7Ggf3DJwy/yNZHZudBk5aOQw6ru3Df7ivF5Y9H19aRNEX//3AvDhcTM9fJWHLu1XUcPT/rdl4GJHKoLtNgXBqSDlt7uWuAK1jJyR4SyCq8pGFgUwIUyrTS5hXWy5qCHOkTXaeMaRZBbuNMhFSDjWQ4KOXIcH2F9+jdUf/wvbb1+gdrSDVrOMMBaiMDuFizdu4cq970S8JTu3KEps7SR735p9h8zqpQdOg5EQQS9Esn6KcGcdBy+f4/D5cxy8eYPq9g5iVCdjCZ2BRr6ADEvd9zhb/R0mbt6BPz2HVoJyrXR9Y5BBL/Eegl4XGYrAlI5QW/2A47evsP/yKfbev0WzdCw8AArxtOgAWJxEcekGZu8/wtz9R2I+0s1Sr52yqCxzK1GLJjGxTgucsY936kB4ig5H6nZ2sP/uAzZfLmN3dRPlkypCai4UC5hYuoLr//lXLNy/D39iUkbsaMJCtrwY+cQ8AWyy0Hkf4p7+u1FroFWto1mtodtsKTAnEwLglD5P0qiHEx1BCrmAEsj0JD+rC6gywCoZLd9dab1vs9onhTrFyBadBavyZZlwdH/wGugYaOZMED6cSdpZNnymDGebw2ekVQ8tMYgGG9GAftSZ8Xvt3W+JN1ZxGDUyNup1RgK4PTA6Hz4qzf+Wb/yP/FzDUdR5/z4PwH/pYrRFPgxA0WjX5qSjUoVWjrJFYrPR0c0SDebOqx7YY6Kvx8dGZzsNdK2EHiWkDDNJRwFtdIOPqnScF5GPes+jrv/wz36vQyCq1mbvaQDg7IXrAezU+MUjWvDP2ZnKL8WQRzMvkxiWCTTxcqfMi/pxmxqwSK+67FszNmbeBHD5IyU883WY/SvNXQAczYYC+MpbfHr6D+x+eIPa0S5azQo6XheT83NYuv8QV+49FPD2izOiFNYhgIt8aBwhS/NihUqZ1BBpKqbXKwh3N0SNjQC++/IVTtbWgFZTfOk7yQTi40VMXL+FC4/+isnb95FZvILY2IQCOEfH+gDeRZp4x1J5uYT27iYqH9+LbvvW65eoHuyrXjuDJC+JYHIaUzduYe7eI8zcvo/0/CI66Ry6SSqmUbdcndgIhHQPi3fp+k0HtSrQrKJXKuFkbQPbbz9g9+MmTk8qaJPBPVbAxJUFLDy4h5mla0gWxhCKPzz9DTinzYkTBWz1IacDF8fWemjUG2hW62jV6ug01DKXt4Hkv7YHcRzLZVIuA0/DN98Et4Bkv7jpBJOz4MimsBn6nJOzJFudXFFRl2GNcgMXBvwEcBNX+ZoeuO3j88rF0X0XTYhGJRXRnw3v1+jZ+0dKOO18/Jqy+ZmAalgIPQoKVha13sTXHIp/ZCD+Pd/78AKW83jIDMCAMgquURC1vxl1D43gxd9FxRn4nFFSyPCiH3XPRwUOw4AfDRiiZbThXtbwZ4oGEcOfY9TnjpLchsF+VEDwNSD+e6yDzwG4ktkcj0B64IRZFRWS8rbof5j5iQKtXgvqcrO3rV7xHZLGqJnudNNNxc98nKm7z9K5kNfEgzomlqASNIhdpNr2dUkMOz7E4SeKwzzD/toKyvssodcQT8UxdXEe1+49wMLNu0hNzSOeGUPXy0jpvBMjm5zvSe0i+b4SvTZELqVZQXd/C6cr73Dw4gW2nj3D4eondFju9mLoUehoegZzdx9g4a9/w/j120hMzUmmLP1vZ7DDkUyv24VPg026fNXK6B3uorb+EdvPn2Dt+ROcbG+Lp7eMWHk+srNzmL15VwB86vptpOcuoZNSVjt/rwBO6COpT4OOOHP+eIh4uy4z4LW9AxytbeNwcw/lUkXK+anJIvKz05hYvITC3By8dFY+vwI4yXEaOJmxkJXT6R7YbDTRqjYQ1vnVUmJbt42QsqZ+QgC8UMgjk2YGnpb5cZtQsHFLFQrSwE+HFR235RwAN2W0qL+Atd6417h/2f4SDQcnPBXl7ZxXdRyuLg7v++h5NwrAv6Y6GD2rRiUjv8e+/tJr2nu2a2uEwS/9Xf/c/xyA24Ps8DdSw9c++f8Pj/tSdvqlaxDNXm0Rn4mwTGs7Iq4zDJYWGY8qP0VB3YiJURnC4c33pah1VIY6vBkt4Iuqsdljhse57PkMrIcBPPpZhw+B6HWK/n00Cv9S0Pmlz/ul+/etfn9eCd3AW7jENktPFrp4uWv5XGfMBLY1K3eOfH3AFdBWy1FRv48AOJX8JIPi81FQRxTfNDigYSHNOWwESUSL+I92U0apyrubKG2t4WRrDfWTA3TaDfSSMRSmJnFx6TqmF64ilhnX7Duus88cBeuRwCXsaL5l9tgVwIOwhu7hLsof3guAbzx7ioOPHxFWq0gk4+Ijnpm7gEs0RPnL35G7ch0Yn0Q7yMg4lQBjh37t9BDviI84rUQTjQri5WOEu5vYe/MCn549wQEd2UolqRbB95GfnceFm3dx4d4jTF67hRTn1amrTvDmF614bS/SQaxH/TQasbQQ69K7PESnUkP14ATVo1M0G6GUyROZNILxAtITRfEYj/spmSxgW0RV9OgOqCTEhLP7ZTZOnwI6g3UaoRiMtOtNAXD6ylP+ted78LNppDIpGQNNJ325X0JqdG51svedmp/cU3HT0xU78Go8q1hgbTcbPY2aBFnrLQrgBPFRDGkD4ei+HH6cPWbUeTecvHxun41Kfv4oAG7BNs/k6Ejt55KkM9frJ1ZkI66UXWgrqX+rQ+uP/jzDC/BfWTRRIPscgEdBfjjitIoJv583kva5a/41738UgA8/53AgYYu0HzVGGODRvvZwOTx6fb/mvf3c9fTvAd6jBYL0kFWVLFNZY8bMESEhshFo6TCnUoDK9HeGJxIs8TBneVxK5AbgkCzcPO75fOKn5nwDDMCFHO767XQB4yiZlJrZM6YfdKwrPesYjVKoSlY6RLN0hHZYRyxIIF3II1ecRpCfQDuZFfDuJfiV7Gef0hJw5V0xXqE8a6uGWOkAtbVVHL1mf/1H7K68k9l1L5lAUCggN3dRHM0u/fnvyC0uoUNmu59Ci7Pcrr8rAM7ApMvRuSbizTpSrQo6h3s4XH6F9ZfPsfX+PU729sQhMJb0UZidx6U7D3DhzkNM3biNYHoO3SCDrhuvI4D3RYt6fCUy49voxUhxa4sGOme1u7Um2nVOXnBgn3XuBGKBL9WDHp9LRrwci1oCLXM31ACMGXm7Tevdns7fh110W2E/A6dhDcf04ukAXjpAIvAR+El4dBATk1CuByEzyHYwAFcXxYHpzucA3IioUe4M92l0ioQgbqIqUSJqNGEY3r+f2992RoyqyH1pX58XpP977O+zMtjDn8WComhS9aXPG/39/wVVQGW07RYbcAAAAABJRU5ErkJggg=="/>
          <p:cNvSpPr>
            <a:spLocks noChangeAspect="1" noChangeArrowheads="1"/>
          </p:cNvSpPr>
          <p:nvPr/>
        </p:nvSpPr>
        <p:spPr bwMode="auto">
          <a:xfrm>
            <a:off x="460375" y="3889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0" r="10447"/>
          <a:stretch/>
        </p:blipFill>
        <p:spPr bwMode="auto">
          <a:xfrm>
            <a:off x="7440460" y="-1"/>
            <a:ext cx="4653418" cy="4196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696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058596B-7793-4723-A562-0B7C63429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3775"/>
            <a:ext cx="10515600" cy="786047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en-US" sz="6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ard</a:t>
            </a:r>
            <a:r>
              <a:rPr lang="en-US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skills </a:t>
            </a:r>
            <a:r>
              <a:rPr lang="ru-RU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</a:t>
            </a:r>
            <a:r>
              <a:rPr lang="en-US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soft skills?</a:t>
            </a:r>
            <a:r>
              <a:rPr lang="ru-RU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6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ard и Soft skills: зачем они нужны - Проектория">
            <a:extLst>
              <a:ext uri="{FF2B5EF4-FFF2-40B4-BE49-F238E27FC236}">
                <a16:creationId xmlns:a16="http://schemas.microsoft.com/office/drawing/2014/main" xmlns="" id="{924B5D40-DF6E-49EB-A294-7825000598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9" t="20411" r="5036" b="8642"/>
          <a:stretch/>
        </p:blipFill>
        <p:spPr bwMode="auto">
          <a:xfrm>
            <a:off x="701458" y="1177448"/>
            <a:ext cx="10897643" cy="524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619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2DD15A6-BB7C-4A53-B511-C758F9B9B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68" y="0"/>
            <a:ext cx="12111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74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50C22C1F-26EF-4106-B15E-65926A805921}"/>
              </a:ext>
            </a:extLst>
          </p:cNvPr>
          <p:cNvGrpSpPr/>
          <p:nvPr/>
        </p:nvGrpSpPr>
        <p:grpSpPr>
          <a:xfrm>
            <a:off x="-87682" y="12417"/>
            <a:ext cx="12279682" cy="6952054"/>
            <a:chOff x="0" y="0"/>
            <a:chExt cx="12192000" cy="6877069"/>
          </a:xfrm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xmlns="" id="{69F31F56-1425-43A2-9469-2A80CBED6E20}"/>
                </a:ext>
              </a:extLst>
            </p:cNvPr>
            <p:cNvGrpSpPr/>
            <p:nvPr/>
          </p:nvGrpSpPr>
          <p:grpSpPr>
            <a:xfrm>
              <a:off x="0" y="0"/>
              <a:ext cx="12192000" cy="6877069"/>
              <a:chOff x="0" y="-1"/>
              <a:chExt cx="12192000" cy="6877069"/>
            </a:xfrm>
          </p:grpSpPr>
          <p:pic>
            <p:nvPicPr>
              <p:cNvPr id="1026" name="Picture 2" descr="Soft skills: что это и как их развить?">
                <a:extLst>
                  <a:ext uri="{FF2B5EF4-FFF2-40B4-BE49-F238E27FC236}">
                    <a16:creationId xmlns:a16="http://schemas.microsoft.com/office/drawing/2014/main" xmlns="" id="{897B357A-0B06-4025-BA4C-9FAD9762E23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-1"/>
                <a:ext cx="12192000" cy="68770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0" name="Picture 6">
                <a:extLst>
                  <a:ext uri="{FF2B5EF4-FFF2-40B4-BE49-F238E27FC236}">
                    <a16:creationId xmlns:a16="http://schemas.microsoft.com/office/drawing/2014/main" xmlns="" id="{459CBF3F-BDAC-48E7-9AFE-2F7716C3AC1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791" b="7542"/>
              <a:stretch/>
            </p:blipFill>
            <p:spPr bwMode="auto">
              <a:xfrm>
                <a:off x="3386667" y="8281"/>
                <a:ext cx="5193599" cy="6841438"/>
              </a:xfrm>
              <a:prstGeom prst="rect">
                <a:avLst/>
              </a:prstGeom>
              <a:noFill/>
              <a:ln w="57150">
                <a:solidFill>
                  <a:srgbClr val="00B0F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E1FDAF82-5D45-4DAB-85BE-81B68E40CBF4}"/>
                  </a:ext>
                </a:extLst>
              </p:cNvPr>
              <p:cNvSpPr txBox="1"/>
              <p:nvPr/>
            </p:nvSpPr>
            <p:spPr>
              <a:xfrm>
                <a:off x="553154" y="5847642"/>
                <a:ext cx="240835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креативность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F3A76E6B-E627-4756-B438-793CF23E71AB}"/>
                  </a:ext>
                </a:extLst>
              </p:cNvPr>
              <p:cNvSpPr txBox="1"/>
              <p:nvPr/>
            </p:nvSpPr>
            <p:spPr>
              <a:xfrm>
                <a:off x="9629418" y="5102576"/>
                <a:ext cx="2245743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критическое</a:t>
                </a:r>
              </a:p>
              <a:p>
                <a:r>
                  <a:rPr lang="ru-RU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мышление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7E6ADDEC-826E-43B0-A7B0-C5B099CBFEF7}"/>
                  </a:ext>
                </a:extLst>
              </p:cNvPr>
              <p:cNvSpPr txBox="1"/>
              <p:nvPr/>
            </p:nvSpPr>
            <p:spPr>
              <a:xfrm>
                <a:off x="9922938" y="2336796"/>
                <a:ext cx="209871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кооперация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FB60548C-7D5B-4781-99D2-3D03A6FB00CC}"/>
                  </a:ext>
                </a:extLst>
              </p:cNvPr>
              <p:cNvSpPr txBox="1"/>
              <p:nvPr/>
            </p:nvSpPr>
            <p:spPr>
              <a:xfrm>
                <a:off x="474131" y="3149603"/>
                <a:ext cx="263142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коммуникация</a:t>
                </a:r>
              </a:p>
            </p:txBody>
          </p:sp>
        </p:grpSp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xmlns="" id="{DFA7892C-53B7-4689-A4B9-B92003A6EAE7}"/>
                </a:ext>
              </a:extLst>
            </p:cNvPr>
            <p:cNvSpPr/>
            <p:nvPr/>
          </p:nvSpPr>
          <p:spPr>
            <a:xfrm rot="20411468">
              <a:off x="3532848" y="4122890"/>
              <a:ext cx="5087301" cy="118738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Soft skills </a:t>
              </a:r>
              <a:r>
                <a:rPr lang="ru-RU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(4К)</a:t>
              </a:r>
              <a:r>
                <a:rPr lang="ru-RU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компетенции будущего</a:t>
              </a:r>
              <a:r>
                <a:rPr lang="ru-RU" sz="36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ru-RU" sz="3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089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EF5A9D84-BB32-4237-9816-A0B689D1B37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233463" y="383822"/>
            <a:chExt cx="11323011" cy="5881512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xmlns="" id="{B55A0FCD-3353-44F0-B4F9-C28A848EA0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3463" y="383822"/>
              <a:ext cx="11323011" cy="5881512"/>
            </a:xfrm>
            <a:prstGeom prst="rect">
              <a:avLst/>
            </a:prstGeom>
          </p:spPr>
        </p:pic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xmlns="" id="{CB7043AF-FD43-424E-B8EF-B5BA3D6B9988}"/>
                </a:ext>
              </a:extLst>
            </p:cNvPr>
            <p:cNvGrpSpPr/>
            <p:nvPr/>
          </p:nvGrpSpPr>
          <p:grpSpPr>
            <a:xfrm>
              <a:off x="857926" y="3807541"/>
              <a:ext cx="2517866" cy="1889924"/>
              <a:chOff x="1027258" y="3849993"/>
              <a:chExt cx="2517866" cy="1889924"/>
            </a:xfrm>
          </p:grpSpPr>
          <p:pic>
            <p:nvPicPr>
              <p:cNvPr id="6" name="Рисунок 5">
                <a:extLst>
                  <a:ext uri="{FF2B5EF4-FFF2-40B4-BE49-F238E27FC236}">
                    <a16:creationId xmlns:a16="http://schemas.microsoft.com/office/drawing/2014/main" xmlns="" id="{95E8D214-7C63-4379-9910-4C9DFA44B7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27258" y="3849993"/>
                <a:ext cx="2517866" cy="1889924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10BA3572-1B45-451D-A814-5D073FB3A70D}"/>
                  </a:ext>
                </a:extLst>
              </p:cNvPr>
              <p:cNvSpPr txBox="1"/>
              <p:nvPr/>
            </p:nvSpPr>
            <p:spPr>
              <a:xfrm>
                <a:off x="1298605" y="3849993"/>
                <a:ext cx="1941306" cy="369332"/>
              </a:xfrm>
              <a:prstGeom prst="rect">
                <a:avLst/>
              </a:prstGeom>
              <a:solidFill>
                <a:srgbClr val="F4563D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latin typeface="Arial Rounded MT Bold" panose="020F0704030504030204" pitchFamily="34" charset="0"/>
                  </a:rPr>
                  <a:t>COOPERATION</a:t>
                </a:r>
                <a:endParaRPr lang="ru-RU" b="1" dirty="0"/>
              </a:p>
            </p:txBody>
          </p:sp>
        </p:grp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xmlns="" id="{771A51D8-0745-4336-9FFE-CDE2F67202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0506540">
              <a:off x="3317823" y="3546948"/>
              <a:ext cx="432854" cy="585267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0B6653D-8180-4427-9312-5A7F0C8C62E8}"/>
              </a:ext>
            </a:extLst>
          </p:cNvPr>
          <p:cNvSpPr txBox="1"/>
          <p:nvPr/>
        </p:nvSpPr>
        <p:spPr>
          <a:xfrm>
            <a:off x="4732827" y="-248208"/>
            <a:ext cx="1986442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4С</a:t>
            </a:r>
          </a:p>
        </p:txBody>
      </p:sp>
    </p:spTree>
    <p:extLst>
      <p:ext uri="{BB962C8B-B14F-4D97-AF65-F5344CB8AC3E}">
        <p14:creationId xmlns:p14="http://schemas.microsoft.com/office/powerpoint/2010/main" val="272824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B1E2859-2919-43C4-B7FD-1BCE2742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267" y="463463"/>
            <a:ext cx="11627555" cy="672202"/>
          </a:xfrm>
        </p:spPr>
        <p:txBody>
          <a:bodyPr>
            <a:noAutofit/>
          </a:bodyPr>
          <a:lstStyle/>
          <a:p>
            <a:pPr algn="ctr"/>
            <a:r>
              <a:rPr lang="ru-RU" sz="4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компетенция </a:t>
            </a:r>
            <a:r>
              <a:rPr lang="ru-RU" sz="4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КОММУНИКАЦИЯ </a:t>
            </a:r>
            <a:r>
              <a:rPr lang="ru-RU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D809D40-017C-4E05-B491-16395B7084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568" y="825210"/>
            <a:ext cx="3862802" cy="1042104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200" b="1" dirty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Учебные диалоги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200" b="1" dirty="0" smtClean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3200" b="1" dirty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Без сплетен»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739E61D2-FBF0-48FC-B35F-5224100B718F}"/>
              </a:ext>
            </a:extLst>
          </p:cNvPr>
          <p:cNvSpPr/>
          <p:nvPr/>
        </p:nvSpPr>
        <p:spPr>
          <a:xfrm>
            <a:off x="3727551" y="761045"/>
            <a:ext cx="400990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Ролевые </a:t>
            </a:r>
            <a:r>
              <a:rPr lang="ru-RU" sz="3200" b="1" dirty="0" smtClean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игры</a:t>
            </a:r>
            <a:endParaRPr lang="ru-RU" sz="3200" b="1" dirty="0">
              <a:solidFill>
                <a:srgbClr val="660066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«Принц и золушки</a:t>
            </a:r>
            <a:r>
              <a:rPr lang="ru-RU" sz="3200" b="1" dirty="0" smtClean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E813D305-1C17-457C-A779-884E085F4528}"/>
              </a:ext>
            </a:extLst>
          </p:cNvPr>
          <p:cNvSpPr/>
          <p:nvPr/>
        </p:nvSpPr>
        <p:spPr>
          <a:xfrm>
            <a:off x="269389" y="5327006"/>
            <a:ext cx="2486337" cy="13193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sz="3200" b="1" dirty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Тренинги </a:t>
            </a:r>
          </a:p>
          <a:p>
            <a:pPr algn="ctr">
              <a:lnSpc>
                <a:spcPct val="107000"/>
              </a:lnSpc>
            </a:pPr>
            <a:r>
              <a:rPr lang="ru-RU" sz="3200" b="1" dirty="0" smtClean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3200" b="1" dirty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Извините</a:t>
            </a:r>
            <a:r>
              <a:rPr lang="ru-RU" sz="3200" b="1" dirty="0" smtClean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3200" b="1" dirty="0">
              <a:solidFill>
                <a:srgbClr val="660066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BBE3E317-91FC-4D32-9D77-D24644EC4328}"/>
              </a:ext>
            </a:extLst>
          </p:cNvPr>
          <p:cNvSpPr/>
          <p:nvPr/>
        </p:nvSpPr>
        <p:spPr>
          <a:xfrm>
            <a:off x="7737454" y="876068"/>
            <a:ext cx="4211128" cy="1261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Проективное рисование</a:t>
            </a:r>
          </a:p>
          <a:p>
            <a:pPr algn="ctr">
              <a:lnSpc>
                <a:spcPct val="107000"/>
              </a:lnSpc>
            </a:pPr>
            <a:r>
              <a:rPr lang="ru-RU" sz="2800" b="1" dirty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«Групповой рисунок» </a:t>
            </a:r>
          </a:p>
          <a:p>
            <a:endParaRPr lang="ru-RU" dirty="0"/>
          </a:p>
        </p:txBody>
      </p:sp>
      <p:pic>
        <p:nvPicPr>
          <p:cNvPr id="1028" name="Picture 4" descr="C:\Users\Любовь Стяжкина\Desktop\Новая папка (2)\image-10-02-23-11-26-7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986" y="1821020"/>
            <a:ext cx="4831596" cy="240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Любовь Стяжкина\Desktop\Новая папка (2)\image-10-02-23-11-26-6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986" y="4291530"/>
            <a:ext cx="4831596" cy="2297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avatars.dzeninfra.ru/get-zen_doc/1889318/pub_5e87c48413cc2b78dcfae042_5e8a307666b00048a16d9796/scale_12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727" y="4382175"/>
            <a:ext cx="4233796" cy="2437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Любовь Стяжкина\Downloads\bb469fb9-3192-48d5-9968-e65d0bd2416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100" y="1821020"/>
            <a:ext cx="1530278" cy="2561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Любовь Стяжкина\Downloads\image-11-02-23-05-01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48" y="1709946"/>
            <a:ext cx="3586673" cy="258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323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E2D40F47-45C8-4232-B20B-3464EED19E49}"/>
              </a:ext>
            </a:extLst>
          </p:cNvPr>
          <p:cNvSpPr/>
          <p:nvPr/>
        </p:nvSpPr>
        <p:spPr>
          <a:xfrm>
            <a:off x="4359002" y="861806"/>
            <a:ext cx="3234045" cy="1120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ru-RU" sz="3200" b="1" dirty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Компьютерная </a:t>
            </a:r>
            <a:r>
              <a:rPr lang="ru-RU" sz="3200" b="1" dirty="0" smtClean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коммуникация</a:t>
            </a:r>
            <a:endParaRPr lang="ru-RU" sz="4400" b="1" u="sng" dirty="0">
              <a:solidFill>
                <a:srgbClr val="660066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CF046A5D-330A-4D81-943E-781059C54FF3}"/>
              </a:ext>
            </a:extLst>
          </p:cNvPr>
          <p:cNvSpPr/>
          <p:nvPr/>
        </p:nvSpPr>
        <p:spPr>
          <a:xfrm>
            <a:off x="8122717" y="861806"/>
            <a:ext cx="3884801" cy="2727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tt-RU" sz="3200" b="1" dirty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Публичные выступления</a:t>
            </a:r>
            <a:endParaRPr lang="ru-RU" sz="3200" dirty="0">
              <a:solidFill>
                <a:srgbClr val="660066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ru-RU" sz="3200" b="1" dirty="0" smtClean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Упражнение </a:t>
            </a:r>
          </a:p>
          <a:p>
            <a:pPr algn="ctr">
              <a:lnSpc>
                <a:spcPct val="107000"/>
              </a:lnSpc>
            </a:pPr>
            <a:r>
              <a:rPr lang="ru-RU" sz="3200" b="1" dirty="0" smtClean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3200" b="1" dirty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Чувства, эмоции, слова</a:t>
            </a:r>
            <a:r>
              <a:rPr lang="ru-RU" sz="3200" b="1" dirty="0" smtClean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3200" dirty="0">
              <a:solidFill>
                <a:srgbClr val="660066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E8427B22-8ACC-4DBC-A48B-35291BC76DB5}"/>
              </a:ext>
            </a:extLst>
          </p:cNvPr>
          <p:cNvSpPr/>
          <p:nvPr/>
        </p:nvSpPr>
        <p:spPr>
          <a:xfrm>
            <a:off x="360216" y="5796720"/>
            <a:ext cx="3424051" cy="645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3600" b="1" dirty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Рефлексия</a:t>
            </a:r>
            <a:r>
              <a:rPr lang="ru-RU" sz="2800" dirty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C8347C2-C77C-4BAD-A782-7A39EDDE6ABD}"/>
              </a:ext>
            </a:extLst>
          </p:cNvPr>
          <p:cNvSpPr/>
          <p:nvPr/>
        </p:nvSpPr>
        <p:spPr>
          <a:xfrm>
            <a:off x="324591" y="711477"/>
            <a:ext cx="3459676" cy="1830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ru-RU" sz="3600" b="1" dirty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Дискуссии </a:t>
            </a:r>
            <a:endParaRPr lang="ru-RU" sz="3600" dirty="0">
              <a:solidFill>
                <a:srgbClr val="660066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</a:pPr>
            <a:r>
              <a:rPr lang="ru-RU" sz="3600" b="1" dirty="0" smtClean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Упражнение </a:t>
            </a:r>
            <a:r>
              <a:rPr lang="ru-RU" sz="3600" b="1" dirty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«Дискуссия</a:t>
            </a:r>
            <a:r>
              <a:rPr lang="ru-RU" sz="3600" b="1" dirty="0" smtClean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3600" dirty="0">
              <a:solidFill>
                <a:srgbClr val="660066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 descr="C:\Users\Любовь Стяжкина\Desktop\Новая папка (3)\image-11-02-23-05-05-6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718" y="3588835"/>
            <a:ext cx="3884801" cy="2852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https://we18.ru/wp-content/uploads/IMGP60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16" y="2530684"/>
            <a:ext cx="3998786" cy="2656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https://avatars.dzeninfra.ru/get-zen_doc/3579604/pub_5fabc5183775242524f5b52a_5fabc568d59a05137b8d4154/scale_120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42" b="3763"/>
          <a:stretch/>
        </p:blipFill>
        <p:spPr bwMode="auto">
          <a:xfrm>
            <a:off x="4516087" y="1982049"/>
            <a:ext cx="3319397" cy="305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monecle.com/upload/images/goods/600/15843724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537" y="4866990"/>
            <a:ext cx="1859459" cy="1859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8B1E2859-2919-43C4-B7FD-1BCE2742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267" y="463463"/>
            <a:ext cx="11627555" cy="672202"/>
          </a:xfrm>
        </p:spPr>
        <p:txBody>
          <a:bodyPr>
            <a:noAutofit/>
          </a:bodyPr>
          <a:lstStyle/>
          <a:p>
            <a:pPr algn="ctr"/>
            <a:r>
              <a:rPr lang="ru-RU" sz="4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4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компетенция - КОММУНИКАЦИЯ </a:t>
            </a:r>
            <a:r>
              <a:rPr lang="ru-RU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60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6C0086C-484B-4C77-BBDB-0EE521824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60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компетенция </a:t>
            </a:r>
            <a:r>
              <a:rPr lang="ru-RU" sz="60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6000" b="1" i="1" dirty="0" smtClean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60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КООПЕРАЦИЯ </a:t>
            </a:r>
            <a:r>
              <a:rPr lang="ru-RU" b="1" i="1" dirty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rgbClr val="66006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solidFill>
                  <a:srgbClr val="66006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>
              <a:solidFill>
                <a:srgbClr val="660066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39C1C80-B8EC-4030-A2FD-151BEE266B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099" y="819397"/>
            <a:ext cx="11554986" cy="1864426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ru-RU" sz="70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работать в команде — навык, который нужен всем, </a:t>
            </a:r>
            <a:r>
              <a:rPr lang="ru-RU" sz="7000" b="1" u="sng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независимо от сферы деятельности</a:t>
            </a:r>
            <a:r>
              <a:rPr lang="ru-RU" sz="70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70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lang="ru-RU" sz="70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нужно для успешной командной работы? 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57D2CD8-A147-4352-B331-3803E5F81382}"/>
              </a:ext>
            </a:extLst>
          </p:cNvPr>
          <p:cNvSpPr txBox="1"/>
          <p:nvPr/>
        </p:nvSpPr>
        <p:spPr>
          <a:xfrm>
            <a:off x="4648202" y="5732571"/>
            <a:ext cx="3355930" cy="7694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compromise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E267A18-0758-4600-AC9C-D5368E739305}"/>
              </a:ext>
            </a:extLst>
          </p:cNvPr>
          <p:cNvSpPr txBox="1"/>
          <p:nvPr/>
        </p:nvSpPr>
        <p:spPr>
          <a:xfrm>
            <a:off x="8308359" y="2724692"/>
            <a:ext cx="3826946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communication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13903662-DC41-406D-B9EC-54C9A2877718}"/>
              </a:ext>
            </a:extLst>
          </p:cNvPr>
          <p:cNvSpPr/>
          <p:nvPr/>
        </p:nvSpPr>
        <p:spPr>
          <a:xfrm>
            <a:off x="9627359" y="5582983"/>
            <a:ext cx="2408032" cy="7694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tolerance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848D616A-67F6-43E9-B032-DB74B47A8495}"/>
              </a:ext>
            </a:extLst>
          </p:cNvPr>
          <p:cNvSpPr/>
          <p:nvPr/>
        </p:nvSpPr>
        <p:spPr>
          <a:xfrm>
            <a:off x="6861832" y="4506854"/>
            <a:ext cx="2284600" cy="76944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empathy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EF8BE4FC-8438-4AB0-B7BE-C77E40931493}"/>
              </a:ext>
            </a:extLst>
          </p:cNvPr>
          <p:cNvSpPr/>
          <p:nvPr/>
        </p:nvSpPr>
        <p:spPr>
          <a:xfrm>
            <a:off x="216281" y="3947709"/>
            <a:ext cx="3436582" cy="76944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responsibility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3FFEB327-5730-41CA-9C46-1336E740493F}"/>
              </a:ext>
            </a:extLst>
          </p:cNvPr>
          <p:cNvSpPr/>
          <p:nvPr/>
        </p:nvSpPr>
        <p:spPr>
          <a:xfrm>
            <a:off x="488515" y="2449454"/>
            <a:ext cx="2892114" cy="7694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leadership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C1A7788-F036-4B44-BCEB-4C2467B11EC9}"/>
              </a:ext>
            </a:extLst>
          </p:cNvPr>
          <p:cNvSpPr txBox="1"/>
          <p:nvPr/>
        </p:nvSpPr>
        <p:spPr>
          <a:xfrm>
            <a:off x="3474643" y="4866952"/>
            <a:ext cx="2347117" cy="7017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feedback</a:t>
            </a:r>
            <a:endParaRPr lang="ru-RU" sz="4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xmlns="" id="{CA04C530-3497-4FEF-A5D3-C31F95961501}"/>
              </a:ext>
            </a:extLst>
          </p:cNvPr>
          <p:cNvSpPr/>
          <p:nvPr/>
        </p:nvSpPr>
        <p:spPr>
          <a:xfrm>
            <a:off x="4747364" y="2130124"/>
            <a:ext cx="3256768" cy="1048721"/>
          </a:xfrm>
          <a:prstGeom prst="ellipse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success</a:t>
            </a:r>
            <a:endParaRPr lang="ru-RU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xmlns="" id="{6F0FD20A-5443-4458-B67F-72104EEDA76D}"/>
              </a:ext>
            </a:extLst>
          </p:cNvPr>
          <p:cNvCxnSpPr/>
          <p:nvPr/>
        </p:nvCxnSpPr>
        <p:spPr>
          <a:xfrm flipH="1">
            <a:off x="3380630" y="2592243"/>
            <a:ext cx="1366734" cy="13965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xmlns="" id="{7ACC3B26-161E-425E-AA8F-944488264C76}"/>
              </a:ext>
            </a:extLst>
          </p:cNvPr>
          <p:cNvCxnSpPr>
            <a:stCxn id="25" idx="3"/>
          </p:cNvCxnSpPr>
          <p:nvPr/>
        </p:nvCxnSpPr>
        <p:spPr>
          <a:xfrm flipH="1">
            <a:off x="3568520" y="3025263"/>
            <a:ext cx="1655787" cy="881719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xmlns="" id="{F0E8CFBF-2B90-48E4-9785-EE0E702E0982}"/>
              </a:ext>
            </a:extLst>
          </p:cNvPr>
          <p:cNvCxnSpPr/>
          <p:nvPr/>
        </p:nvCxnSpPr>
        <p:spPr>
          <a:xfrm>
            <a:off x="6880099" y="3218895"/>
            <a:ext cx="647090" cy="1287959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xmlns="" id="{F7EF1BAD-7D02-4B11-93EC-FD32C92824E1}"/>
              </a:ext>
            </a:extLst>
          </p:cNvPr>
          <p:cNvCxnSpPr>
            <a:endCxn id="16" idx="1"/>
          </p:cNvCxnSpPr>
          <p:nvPr/>
        </p:nvCxnSpPr>
        <p:spPr>
          <a:xfrm>
            <a:off x="7878871" y="2866560"/>
            <a:ext cx="429488" cy="212075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xmlns="" id="{41BBBFCB-408E-4346-AF3B-1387AF650F0E}"/>
              </a:ext>
            </a:extLst>
          </p:cNvPr>
          <p:cNvCxnSpPr/>
          <p:nvPr/>
        </p:nvCxnSpPr>
        <p:spPr>
          <a:xfrm flipH="1">
            <a:off x="4747364" y="3125422"/>
            <a:ext cx="1074396" cy="1741530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xmlns="" id="{4FED2716-3E31-472D-A8B3-BC13354235A4}"/>
              </a:ext>
            </a:extLst>
          </p:cNvPr>
          <p:cNvCxnSpPr>
            <a:stCxn id="25" idx="4"/>
            <a:endCxn id="14" idx="0"/>
          </p:cNvCxnSpPr>
          <p:nvPr/>
        </p:nvCxnSpPr>
        <p:spPr>
          <a:xfrm flipH="1">
            <a:off x="6326167" y="3178845"/>
            <a:ext cx="49581" cy="2553726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>
            <a:extLst>
              <a:ext uri="{FF2B5EF4-FFF2-40B4-BE49-F238E27FC236}">
                <a16:creationId xmlns:a16="http://schemas.microsoft.com/office/drawing/2014/main" xmlns="" id="{043D7795-9050-4073-BA5D-9A575321FEFE}"/>
              </a:ext>
            </a:extLst>
          </p:cNvPr>
          <p:cNvCxnSpPr>
            <a:stCxn id="25" idx="5"/>
          </p:cNvCxnSpPr>
          <p:nvPr/>
        </p:nvCxnSpPr>
        <p:spPr>
          <a:xfrm>
            <a:off x="7527189" y="3025263"/>
            <a:ext cx="3445611" cy="2557720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197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C6AFA97F-8D56-4BC6-8C84-63863DD61EF1}"/>
              </a:ext>
            </a:extLst>
          </p:cNvPr>
          <p:cNvSpPr/>
          <p:nvPr/>
        </p:nvSpPr>
        <p:spPr>
          <a:xfrm>
            <a:off x="264948" y="836181"/>
            <a:ext cx="43271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«Хлопаем дружно</a:t>
            </a:r>
            <a:r>
              <a:rPr lang="ru-RU" sz="36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7D2CD838-E1C0-404A-A763-CE37DC9ADE8D}"/>
              </a:ext>
            </a:extLst>
          </p:cNvPr>
          <p:cNvSpPr/>
          <p:nvPr/>
        </p:nvSpPr>
        <p:spPr>
          <a:xfrm>
            <a:off x="9568364" y="4614741"/>
            <a:ext cx="25162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«Узелки</a:t>
            </a:r>
            <a:r>
              <a:rPr lang="ru-RU" sz="36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254FFA2F-FD15-4ADD-898C-39BF968A50AB}"/>
              </a:ext>
            </a:extLst>
          </p:cNvPr>
          <p:cNvSpPr/>
          <p:nvPr/>
        </p:nvSpPr>
        <p:spPr>
          <a:xfrm>
            <a:off x="7340252" y="641661"/>
            <a:ext cx="44562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«Синхронизация</a:t>
            </a:r>
            <a:r>
              <a:rPr lang="ru-RU" sz="32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2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F01CDD1B-0266-4D84-B78B-65770BFCE565}"/>
              </a:ext>
            </a:extLst>
          </p:cNvPr>
          <p:cNvSpPr/>
          <p:nvPr/>
        </p:nvSpPr>
        <p:spPr>
          <a:xfrm>
            <a:off x="407727" y="3806437"/>
            <a:ext cx="4389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«Декламация</a:t>
            </a:r>
            <a:r>
              <a:rPr lang="ru-RU" sz="36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6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Любовь Стяжкина\Desktop\Новая папка (2)\image-10-02-23-11-26-1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47"/>
          <a:stretch/>
        </p:blipFill>
        <p:spPr bwMode="auto">
          <a:xfrm>
            <a:off x="5323562" y="3902979"/>
            <a:ext cx="4514111" cy="285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Любовь Стяжкина\Desktop\Новая папка (2)\image-10-02-23-11-26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733" y="1521804"/>
            <a:ext cx="4335463" cy="2284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s://www.creativedrama.com/wp-content/uploads/2018/02/Clapping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27" y="1521804"/>
            <a:ext cx="3474651" cy="231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ww.belykrolik.ru/media/files/treecontent/nodes/attaches/0/45/pervoklassniki_na_urok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0507" y="1159346"/>
            <a:ext cx="3245862" cy="2647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img-fotki.yandex.ru/get/66958/129367479.20d/0_12523c_884e124e_X4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49" y="4405315"/>
            <a:ext cx="4518807" cy="2349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B6C0086C-484B-4C77-BBDB-0EE521824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6181"/>
            <a:ext cx="10515600" cy="323165"/>
          </a:xfrm>
        </p:spPr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60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компетенция </a:t>
            </a:r>
            <a:r>
              <a:rPr lang="ru-RU" sz="6000" b="1" i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6000" b="1" i="1" dirty="0" smtClean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60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КООПЕРАЦИЯ </a:t>
            </a:r>
            <a:r>
              <a:rPr lang="ru-RU" b="1" i="1" dirty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rgbClr val="66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rgbClr val="66006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solidFill>
                  <a:srgbClr val="66006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031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2153</TotalTime>
  <Words>451</Words>
  <Application>Microsoft Office PowerPoint</Application>
  <PresentationFormat>Произвольный</PresentationFormat>
  <Paragraphs>98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4К на века:  от учителя до ученика</vt:lpstr>
      <vt:lpstr>Нard skills или soft skills? </vt:lpstr>
      <vt:lpstr>Презентация PowerPoint</vt:lpstr>
      <vt:lpstr>Презентация PowerPoint</vt:lpstr>
      <vt:lpstr>Презентация PowerPoint</vt:lpstr>
      <vt:lpstr>1 компетенция - КОММУНИКАЦИЯ   </vt:lpstr>
      <vt:lpstr>1 компетенция - КОММУНИКАЦИЯ   </vt:lpstr>
      <vt:lpstr>2 компетенция - КООПЕРАЦИЯ   </vt:lpstr>
      <vt:lpstr>2 компетенция  - КООПЕРАЦИЯ   </vt:lpstr>
      <vt:lpstr>3 компетенция - КРЕАТИВНОСТЬ </vt:lpstr>
      <vt:lpstr>Презентация PowerPoint</vt:lpstr>
      <vt:lpstr>Презентация PowerPoint</vt:lpstr>
      <vt:lpstr>Презентация PowerPoint</vt:lpstr>
      <vt:lpstr>4 компетенция - КРИТИЧЕСКОЕ МЫШЛЕНИЕ </vt:lpstr>
      <vt:lpstr>Презентация PowerPoint</vt:lpstr>
      <vt:lpstr>Презентация PowerPoint</vt:lpstr>
      <vt:lpstr>«Научить человека быть счастливым нельзя,  но воспитать его так,  чтобы он был счастливым, можно» А.С. Макаренко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79027</dc:creator>
  <cp:lastModifiedBy>Любовь Стяжкина</cp:lastModifiedBy>
  <cp:revision>67</cp:revision>
  <dcterms:created xsi:type="dcterms:W3CDTF">2023-02-05T10:55:02Z</dcterms:created>
  <dcterms:modified xsi:type="dcterms:W3CDTF">2023-02-12T19:46:29Z</dcterms:modified>
</cp:coreProperties>
</file>